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webextensions/webextension1.xml" ContentType="application/vnd.ms-office.webextension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71"/>
  </p:notesMasterIdLst>
  <p:sldIdLst>
    <p:sldId id="393" r:id="rId2"/>
    <p:sldId id="1846" r:id="rId3"/>
    <p:sldId id="1889" r:id="rId4"/>
    <p:sldId id="822" r:id="rId5"/>
    <p:sldId id="1893" r:id="rId6"/>
    <p:sldId id="1225" r:id="rId7"/>
    <p:sldId id="1874" r:id="rId8"/>
    <p:sldId id="982" r:id="rId9"/>
    <p:sldId id="1101" r:id="rId10"/>
    <p:sldId id="1894" r:id="rId11"/>
    <p:sldId id="1873" r:id="rId12"/>
    <p:sldId id="1882" r:id="rId13"/>
    <p:sldId id="1878" r:id="rId14"/>
    <p:sldId id="1890" r:id="rId15"/>
    <p:sldId id="589" r:id="rId16"/>
    <p:sldId id="1891" r:id="rId17"/>
    <p:sldId id="1854" r:id="rId18"/>
    <p:sldId id="1864" r:id="rId19"/>
    <p:sldId id="1856" r:id="rId20"/>
    <p:sldId id="1857" r:id="rId21"/>
    <p:sldId id="1858" r:id="rId22"/>
    <p:sldId id="1859" r:id="rId23"/>
    <p:sldId id="1860" r:id="rId24"/>
    <p:sldId id="587" r:id="rId25"/>
    <p:sldId id="1906" r:id="rId26"/>
    <p:sldId id="1899" r:id="rId27"/>
    <p:sldId id="592" r:id="rId28"/>
    <p:sldId id="593" r:id="rId29"/>
    <p:sldId id="594" r:id="rId30"/>
    <p:sldId id="860" r:id="rId31"/>
    <p:sldId id="596" r:id="rId32"/>
    <p:sldId id="597" r:id="rId33"/>
    <p:sldId id="1901" r:id="rId34"/>
    <p:sldId id="1900" r:id="rId35"/>
    <p:sldId id="598" r:id="rId36"/>
    <p:sldId id="1895" r:id="rId37"/>
    <p:sldId id="1886" r:id="rId38"/>
    <p:sldId id="1918" r:id="rId39"/>
    <p:sldId id="1907" r:id="rId40"/>
    <p:sldId id="1908" r:id="rId41"/>
    <p:sldId id="1876" r:id="rId42"/>
    <p:sldId id="1875" r:id="rId43"/>
    <p:sldId id="265" r:id="rId44"/>
    <p:sldId id="259" r:id="rId45"/>
    <p:sldId id="1868" r:id="rId46"/>
    <p:sldId id="261" r:id="rId47"/>
    <p:sldId id="1917" r:id="rId48"/>
    <p:sldId id="268" r:id="rId49"/>
    <p:sldId id="1844" r:id="rId50"/>
    <p:sldId id="267" r:id="rId51"/>
    <p:sldId id="1916" r:id="rId52"/>
    <p:sldId id="1845" r:id="rId53"/>
    <p:sldId id="276" r:id="rId54"/>
    <p:sldId id="1915" r:id="rId55"/>
    <p:sldId id="1870" r:id="rId56"/>
    <p:sldId id="1871" r:id="rId57"/>
    <p:sldId id="1872" r:id="rId58"/>
    <p:sldId id="1883" r:id="rId59"/>
    <p:sldId id="1064" r:id="rId60"/>
    <p:sldId id="1052" r:id="rId61"/>
    <p:sldId id="1620" r:id="rId62"/>
    <p:sldId id="1655" r:id="rId63"/>
    <p:sldId id="1658" r:id="rId64"/>
    <p:sldId id="1656" r:id="rId65"/>
    <p:sldId id="1659" r:id="rId66"/>
    <p:sldId id="1909" r:id="rId67"/>
    <p:sldId id="1849" r:id="rId68"/>
    <p:sldId id="950" r:id="rId69"/>
    <p:sldId id="1911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FA4879-D878-0149-BFA3-3A25F695B991}">
          <p14:sldIdLst>
            <p14:sldId id="393"/>
            <p14:sldId id="1846"/>
            <p14:sldId id="1889"/>
            <p14:sldId id="822"/>
            <p14:sldId id="1893"/>
            <p14:sldId id="1225"/>
            <p14:sldId id="1874"/>
            <p14:sldId id="982"/>
            <p14:sldId id="1101"/>
            <p14:sldId id="1894"/>
            <p14:sldId id="1873"/>
            <p14:sldId id="1882"/>
            <p14:sldId id="1878"/>
            <p14:sldId id="1890"/>
            <p14:sldId id="589"/>
            <p14:sldId id="1891"/>
            <p14:sldId id="1854"/>
            <p14:sldId id="1864"/>
            <p14:sldId id="1856"/>
            <p14:sldId id="1857"/>
            <p14:sldId id="1858"/>
            <p14:sldId id="1859"/>
            <p14:sldId id="1860"/>
            <p14:sldId id="587"/>
            <p14:sldId id="1906"/>
            <p14:sldId id="1899"/>
            <p14:sldId id="592"/>
            <p14:sldId id="593"/>
            <p14:sldId id="594"/>
            <p14:sldId id="860"/>
            <p14:sldId id="596"/>
            <p14:sldId id="597"/>
            <p14:sldId id="1901"/>
            <p14:sldId id="1900"/>
            <p14:sldId id="598"/>
            <p14:sldId id="1895"/>
            <p14:sldId id="1886"/>
            <p14:sldId id="1918"/>
            <p14:sldId id="1907"/>
            <p14:sldId id="1908"/>
            <p14:sldId id="1876"/>
            <p14:sldId id="1875"/>
            <p14:sldId id="265"/>
            <p14:sldId id="259"/>
            <p14:sldId id="1868"/>
            <p14:sldId id="261"/>
            <p14:sldId id="1917"/>
            <p14:sldId id="268"/>
            <p14:sldId id="1844"/>
            <p14:sldId id="267"/>
            <p14:sldId id="1916"/>
            <p14:sldId id="1845"/>
            <p14:sldId id="276"/>
            <p14:sldId id="1915"/>
            <p14:sldId id="1870"/>
            <p14:sldId id="1871"/>
            <p14:sldId id="1872"/>
            <p14:sldId id="1883"/>
            <p14:sldId id="1064"/>
            <p14:sldId id="1052"/>
            <p14:sldId id="1620"/>
            <p14:sldId id="1655"/>
            <p14:sldId id="1658"/>
            <p14:sldId id="1656"/>
            <p14:sldId id="1659"/>
            <p14:sldId id="1909"/>
            <p14:sldId id="1849"/>
            <p14:sldId id="950"/>
            <p14:sldId id="19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79D"/>
    <a:srgbClr val="E8E8E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97"/>
    <p:restoredTop sz="81702"/>
  </p:normalViewPr>
  <p:slideViewPr>
    <p:cSldViewPr snapToGrid="0" snapToObjects="1">
      <p:cViewPr varScale="1">
        <p:scale>
          <a:sx n="63" d="100"/>
          <a:sy n="63" d="100"/>
        </p:scale>
        <p:origin x="132" y="60"/>
      </p:cViewPr>
      <p:guideLst/>
    </p:cSldViewPr>
  </p:slid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svg"/><Relationship Id="rId1" Type="http://schemas.openxmlformats.org/officeDocument/2006/relationships/image" Target="../media/image37.png"/><Relationship Id="rId4" Type="http://schemas.openxmlformats.org/officeDocument/2006/relationships/image" Target="../media/image4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4.svg"/><Relationship Id="rId1" Type="http://schemas.openxmlformats.org/officeDocument/2006/relationships/image" Target="../media/image31.png"/><Relationship Id="rId6" Type="http://schemas.openxmlformats.org/officeDocument/2006/relationships/image" Target="../media/image50.svg"/><Relationship Id="rId5" Type="http://schemas.openxmlformats.org/officeDocument/2006/relationships/image" Target="../media/image42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7F04C-1043-421A-BA02-CDA642FB31F4}" type="doc">
      <dgm:prSet loTypeId="urn:microsoft.com/office/officeart/2018/2/layout/IconVerticalSolid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C303DC-C06B-43A1-B174-D116AEBEC0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The practice of informing, educating, sharing wonderment, and raising awareness of science-related topics </a:t>
          </a:r>
        </a:p>
        <a:p>
          <a:pPr>
            <a:lnSpc>
              <a:spcPct val="100000"/>
            </a:lnSpc>
          </a:pPr>
          <a:r>
            <a:rPr lang="en-US" sz="2400" i="1" baseline="0" dirty="0"/>
            <a:t>(Wikipedia)</a:t>
          </a:r>
          <a:endParaRPr lang="en-US" sz="2400" baseline="0" dirty="0"/>
        </a:p>
      </dgm:t>
    </dgm:pt>
    <dgm:pt modelId="{B5A9A105-77AB-4762-ACAE-11F8A2C5640D}" type="parTrans" cxnId="{68542FA1-67CF-40E3-B477-6B13BC953777}">
      <dgm:prSet/>
      <dgm:spPr/>
      <dgm:t>
        <a:bodyPr/>
        <a:lstStyle/>
        <a:p>
          <a:endParaRPr lang="en-US" sz="3200"/>
        </a:p>
      </dgm:t>
    </dgm:pt>
    <dgm:pt modelId="{2815DFB1-FBCA-4837-A330-88CED166F2A4}" type="sibTrans" cxnId="{68542FA1-67CF-40E3-B477-6B13BC953777}">
      <dgm:prSet/>
      <dgm:spPr/>
      <dgm:t>
        <a:bodyPr/>
        <a:lstStyle/>
        <a:p>
          <a:endParaRPr lang="en-US" sz="3200"/>
        </a:p>
      </dgm:t>
    </dgm:pt>
    <dgm:pt modelId="{B124C459-8FFD-4BAA-A087-3C35189BBB41}" type="pres">
      <dgm:prSet presAssocID="{7527F04C-1043-421A-BA02-CDA642FB31F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EDB4958-D1D2-4D2E-9FEB-8472BD6B97E5}" type="pres">
      <dgm:prSet presAssocID="{51C303DC-C06B-43A1-B174-D116AEBEC0C0}" presName="compNode" presStyleCnt="0"/>
      <dgm:spPr/>
    </dgm:pt>
    <dgm:pt modelId="{A365493E-5829-4730-8C14-490EECB82090}" type="pres">
      <dgm:prSet presAssocID="{51C303DC-C06B-43A1-B174-D116AEBEC0C0}" presName="bgRect" presStyleLbl="b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C3DB3AE8-487C-4B04-96C1-0BB303AE8648}" type="pres">
      <dgm:prSet presAssocID="{51C303DC-C06B-43A1-B174-D116AEBEC0C0}" presName="iconRect" presStyleLbl="nod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F541366-89D4-4559-9C17-2017A4A976BA}" type="pres">
      <dgm:prSet presAssocID="{51C303DC-C06B-43A1-B174-D116AEBEC0C0}" presName="spaceRect" presStyleCnt="0"/>
      <dgm:spPr/>
    </dgm:pt>
    <dgm:pt modelId="{E198E467-3423-46D8-9E28-1864AA21209B}" type="pres">
      <dgm:prSet presAssocID="{51C303DC-C06B-43A1-B174-D116AEBEC0C0}" presName="parTx" presStyleLbl="revTx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2DF96FAF-5171-D449-8083-B8861C8B861F}" type="presOf" srcId="{51C303DC-C06B-43A1-B174-D116AEBEC0C0}" destId="{E198E467-3423-46D8-9E28-1864AA21209B}" srcOrd="0" destOrd="0" presId="urn:microsoft.com/office/officeart/2018/2/layout/IconVerticalSolidList"/>
    <dgm:cxn modelId="{68542FA1-67CF-40E3-B477-6B13BC953777}" srcId="{7527F04C-1043-421A-BA02-CDA642FB31F4}" destId="{51C303DC-C06B-43A1-B174-D116AEBEC0C0}" srcOrd="0" destOrd="0" parTransId="{B5A9A105-77AB-4762-ACAE-11F8A2C5640D}" sibTransId="{2815DFB1-FBCA-4837-A330-88CED166F2A4}"/>
    <dgm:cxn modelId="{35B38A09-2232-4E46-9612-27928BF505D8}" type="presOf" srcId="{7527F04C-1043-421A-BA02-CDA642FB31F4}" destId="{B124C459-8FFD-4BAA-A087-3C35189BBB41}" srcOrd="0" destOrd="0" presId="urn:microsoft.com/office/officeart/2018/2/layout/IconVerticalSolidList"/>
    <dgm:cxn modelId="{56E14E0D-BBC7-CD41-9907-27F745FC0F95}" type="presParOf" srcId="{B124C459-8FFD-4BAA-A087-3C35189BBB41}" destId="{4EDB4958-D1D2-4D2E-9FEB-8472BD6B97E5}" srcOrd="0" destOrd="0" presId="urn:microsoft.com/office/officeart/2018/2/layout/IconVerticalSolidList"/>
    <dgm:cxn modelId="{7DBC8FFF-57B9-CD49-8A26-70797C708DEC}" type="presParOf" srcId="{4EDB4958-D1D2-4D2E-9FEB-8472BD6B97E5}" destId="{A365493E-5829-4730-8C14-490EECB82090}" srcOrd="0" destOrd="0" presId="urn:microsoft.com/office/officeart/2018/2/layout/IconVerticalSolidList"/>
    <dgm:cxn modelId="{C0CECC5E-9FA9-E04A-9CD5-359664FB6CAA}" type="presParOf" srcId="{4EDB4958-D1D2-4D2E-9FEB-8472BD6B97E5}" destId="{C3DB3AE8-487C-4B04-96C1-0BB303AE8648}" srcOrd="1" destOrd="0" presId="urn:microsoft.com/office/officeart/2018/2/layout/IconVerticalSolidList"/>
    <dgm:cxn modelId="{03C6A2A7-3966-E24E-970B-A8032C01B109}" type="presParOf" srcId="{4EDB4958-D1D2-4D2E-9FEB-8472BD6B97E5}" destId="{1F541366-89D4-4559-9C17-2017A4A976BA}" srcOrd="2" destOrd="0" presId="urn:microsoft.com/office/officeart/2018/2/layout/IconVerticalSolidList"/>
    <dgm:cxn modelId="{8DC8FEF1-A88B-CA43-BE92-359D32DE727F}" type="presParOf" srcId="{4EDB4958-D1D2-4D2E-9FEB-8472BD6B97E5}" destId="{E198E467-3423-46D8-9E28-1864AA2120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27F04C-1043-421A-BA02-CDA642FB31F4}" type="doc">
      <dgm:prSet loTypeId="urn:microsoft.com/office/officeart/2018/2/layout/IconVerticalSolid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429404-01B4-4899-91B1-7DC67C20AF0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The use of appropriate skills, media, activities and dialogue to produce awareness, enjoyment, interest, opinion-forming and/or understanding of science </a:t>
          </a:r>
        </a:p>
        <a:p>
          <a:pPr>
            <a:lnSpc>
              <a:spcPct val="100000"/>
            </a:lnSpc>
          </a:pPr>
          <a:r>
            <a:rPr lang="en-US" sz="2400" i="1" baseline="0" dirty="0"/>
            <a:t>(Burns et al., 2003, Science communication: A contemporary definition, Public Understand. Sci 12: 183-202) </a:t>
          </a:r>
          <a:endParaRPr lang="en-US" sz="2400" baseline="0" dirty="0"/>
        </a:p>
      </dgm:t>
    </dgm:pt>
    <dgm:pt modelId="{20376F24-2B1E-4898-A554-B0A22768DD10}" type="parTrans" cxnId="{DF2D5A36-CF6D-48EA-A027-82599A573BFC}">
      <dgm:prSet/>
      <dgm:spPr/>
      <dgm:t>
        <a:bodyPr/>
        <a:lstStyle/>
        <a:p>
          <a:endParaRPr lang="en-US" sz="2400"/>
        </a:p>
      </dgm:t>
    </dgm:pt>
    <dgm:pt modelId="{1F9BF8FD-64FA-4FAA-A3C0-0EDC4E06AE5C}" type="sibTrans" cxnId="{DF2D5A36-CF6D-48EA-A027-82599A573BFC}">
      <dgm:prSet/>
      <dgm:spPr/>
      <dgm:t>
        <a:bodyPr/>
        <a:lstStyle/>
        <a:p>
          <a:endParaRPr lang="en-US" sz="2400"/>
        </a:p>
      </dgm:t>
    </dgm:pt>
    <dgm:pt modelId="{B124C459-8FFD-4BAA-A087-3C35189BBB41}" type="pres">
      <dgm:prSet presAssocID="{7527F04C-1043-421A-BA02-CDA642FB31F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C3F4DD0-C910-40A0-BD56-1CE6B6E5084F}" type="pres">
      <dgm:prSet presAssocID="{3B429404-01B4-4899-91B1-7DC67C20AF04}" presName="compNode" presStyleCnt="0"/>
      <dgm:spPr/>
    </dgm:pt>
    <dgm:pt modelId="{7DEA800B-04D0-4BD0-AE97-7E29D9A89E8D}" type="pres">
      <dgm:prSet presAssocID="{3B429404-01B4-4899-91B1-7DC67C20AF04}" presName="bgRect" presStyleLbl="b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1EC22130-19AD-4A43-A933-064C5E87B721}" type="pres">
      <dgm:prSet presAssocID="{3B429404-01B4-4899-91B1-7DC67C20AF04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C303F32-AE77-4442-AA20-71CEC43C6A6F}" type="pres">
      <dgm:prSet presAssocID="{3B429404-01B4-4899-91B1-7DC67C20AF04}" presName="spaceRect" presStyleCnt="0"/>
      <dgm:spPr/>
    </dgm:pt>
    <dgm:pt modelId="{05A52F91-2069-4424-A5DE-6436FF128EBE}" type="pres">
      <dgm:prSet presAssocID="{3B429404-01B4-4899-91B1-7DC67C20AF04}" presName="parTx" presStyleLbl="revTx" presStyleIdx="0" presStyleCnt="1" custLinFactNeighborY="-841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28764B4B-DC62-2A4E-8B13-2E4B8929BD7F}" type="presOf" srcId="{3B429404-01B4-4899-91B1-7DC67C20AF04}" destId="{05A52F91-2069-4424-A5DE-6436FF128EBE}" srcOrd="0" destOrd="0" presId="urn:microsoft.com/office/officeart/2018/2/layout/IconVerticalSolidList"/>
    <dgm:cxn modelId="{35B38A09-2232-4E46-9612-27928BF505D8}" type="presOf" srcId="{7527F04C-1043-421A-BA02-CDA642FB31F4}" destId="{B124C459-8FFD-4BAA-A087-3C35189BBB41}" srcOrd="0" destOrd="0" presId="urn:microsoft.com/office/officeart/2018/2/layout/IconVerticalSolidList"/>
    <dgm:cxn modelId="{DF2D5A36-CF6D-48EA-A027-82599A573BFC}" srcId="{7527F04C-1043-421A-BA02-CDA642FB31F4}" destId="{3B429404-01B4-4899-91B1-7DC67C20AF04}" srcOrd="0" destOrd="0" parTransId="{20376F24-2B1E-4898-A554-B0A22768DD10}" sibTransId="{1F9BF8FD-64FA-4FAA-A3C0-0EDC4E06AE5C}"/>
    <dgm:cxn modelId="{07F7FB2A-3002-6445-8A9C-F69A2A4BEA37}" type="presParOf" srcId="{B124C459-8FFD-4BAA-A087-3C35189BBB41}" destId="{1C3F4DD0-C910-40A0-BD56-1CE6B6E5084F}" srcOrd="0" destOrd="0" presId="urn:microsoft.com/office/officeart/2018/2/layout/IconVerticalSolidList"/>
    <dgm:cxn modelId="{9692F8F1-DC40-244C-B25E-4175257855FA}" type="presParOf" srcId="{1C3F4DD0-C910-40A0-BD56-1CE6B6E5084F}" destId="{7DEA800B-04D0-4BD0-AE97-7E29D9A89E8D}" srcOrd="0" destOrd="0" presId="urn:microsoft.com/office/officeart/2018/2/layout/IconVerticalSolidList"/>
    <dgm:cxn modelId="{06602B46-1252-DB4F-A39D-4A6CDAEE7065}" type="presParOf" srcId="{1C3F4DD0-C910-40A0-BD56-1CE6B6E5084F}" destId="{1EC22130-19AD-4A43-A933-064C5E87B721}" srcOrd="1" destOrd="0" presId="urn:microsoft.com/office/officeart/2018/2/layout/IconVerticalSolidList"/>
    <dgm:cxn modelId="{FA1CAC53-6D79-D349-8A5E-C0A2A7B1AC57}" type="presParOf" srcId="{1C3F4DD0-C910-40A0-BD56-1CE6B6E5084F}" destId="{0C303F32-AE77-4442-AA20-71CEC43C6A6F}" srcOrd="2" destOrd="0" presId="urn:microsoft.com/office/officeart/2018/2/layout/IconVerticalSolidList"/>
    <dgm:cxn modelId="{89A30A83-2F6D-0746-8C47-83333A9FF835}" type="presParOf" srcId="{1C3F4DD0-C910-40A0-BD56-1CE6B6E5084F}" destId="{05A52F91-2069-4424-A5DE-6436FF128E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27F04C-1043-421A-BA02-CDA642FB31F4}" type="doc">
      <dgm:prSet loTypeId="urn:microsoft.com/office/officeart/2018/2/layout/IconVerticalSolid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FB60F1-E289-4378-A2EB-D7DD3A4946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The successful dissemination of knowledge with a wide range of audiences, including non-scientists </a:t>
          </a:r>
        </a:p>
        <a:p>
          <a:pPr>
            <a:lnSpc>
              <a:spcPct val="100000"/>
            </a:lnSpc>
          </a:pPr>
          <a:r>
            <a:rPr lang="en-US" sz="2400" b="1" i="1" baseline="0" dirty="0"/>
            <a:t>(Integration and Application Network)</a:t>
          </a:r>
          <a:endParaRPr lang="en-US" sz="2400" baseline="0" dirty="0"/>
        </a:p>
      </dgm:t>
    </dgm:pt>
    <dgm:pt modelId="{08560CD5-1CCE-4AA3-9A67-3113BB4DFB0D}" type="parTrans" cxnId="{A2B4482F-1FB3-4CB3-A3FB-C9C7BC4FD8CC}">
      <dgm:prSet/>
      <dgm:spPr/>
      <dgm:t>
        <a:bodyPr/>
        <a:lstStyle/>
        <a:p>
          <a:endParaRPr lang="en-US"/>
        </a:p>
      </dgm:t>
    </dgm:pt>
    <dgm:pt modelId="{EFCB76A2-4F55-4B6B-8979-A1708CD67F2A}" type="sibTrans" cxnId="{A2B4482F-1FB3-4CB3-A3FB-C9C7BC4FD8CC}">
      <dgm:prSet/>
      <dgm:spPr/>
      <dgm:t>
        <a:bodyPr/>
        <a:lstStyle/>
        <a:p>
          <a:endParaRPr lang="en-US"/>
        </a:p>
      </dgm:t>
    </dgm:pt>
    <dgm:pt modelId="{B124C459-8FFD-4BAA-A087-3C35189BBB41}" type="pres">
      <dgm:prSet presAssocID="{7527F04C-1043-421A-BA02-CDA642FB31F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AA6D038-56F8-4684-9869-C32A2295DD35}" type="pres">
      <dgm:prSet presAssocID="{CAFB60F1-E289-4378-A2EB-D7DD3A494631}" presName="compNode" presStyleCnt="0"/>
      <dgm:spPr/>
    </dgm:pt>
    <dgm:pt modelId="{FEF912BC-23E4-440F-B4F1-2E8649ED1F44}" type="pres">
      <dgm:prSet presAssocID="{CAFB60F1-E289-4378-A2EB-D7DD3A494631}" presName="bgRect" presStyleLbl="b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3D9FD03E-BDEC-46CB-B7A7-CC6A4D24D899}" type="pres">
      <dgm:prSet presAssocID="{CAFB60F1-E289-4378-A2EB-D7DD3A494631}" presName="iconRect" presStyleLbl="nod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9386CACB-0B0B-4712-AD33-3F1FDAA58D50}" type="pres">
      <dgm:prSet presAssocID="{CAFB60F1-E289-4378-A2EB-D7DD3A494631}" presName="spaceRect" presStyleCnt="0"/>
      <dgm:spPr/>
    </dgm:pt>
    <dgm:pt modelId="{9894B29D-8269-4E7F-A121-8FB33AD36F4F}" type="pres">
      <dgm:prSet presAssocID="{CAFB60F1-E289-4378-A2EB-D7DD3A494631}" presName="parTx" presStyleLbl="revTx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AC2EEAEB-5515-4F4B-AABE-255F8EFBCE3F}" type="presOf" srcId="{CAFB60F1-E289-4378-A2EB-D7DD3A494631}" destId="{9894B29D-8269-4E7F-A121-8FB33AD36F4F}" srcOrd="0" destOrd="0" presId="urn:microsoft.com/office/officeart/2018/2/layout/IconVerticalSolidList"/>
    <dgm:cxn modelId="{A2B4482F-1FB3-4CB3-A3FB-C9C7BC4FD8CC}" srcId="{7527F04C-1043-421A-BA02-CDA642FB31F4}" destId="{CAFB60F1-E289-4378-A2EB-D7DD3A494631}" srcOrd="0" destOrd="0" parTransId="{08560CD5-1CCE-4AA3-9A67-3113BB4DFB0D}" sibTransId="{EFCB76A2-4F55-4B6B-8979-A1708CD67F2A}"/>
    <dgm:cxn modelId="{35B38A09-2232-4E46-9612-27928BF505D8}" type="presOf" srcId="{7527F04C-1043-421A-BA02-CDA642FB31F4}" destId="{B124C459-8FFD-4BAA-A087-3C35189BBB41}" srcOrd="0" destOrd="0" presId="urn:microsoft.com/office/officeart/2018/2/layout/IconVerticalSolidList"/>
    <dgm:cxn modelId="{39B0431C-3CB5-8649-94E6-0C146C9BEB94}" type="presParOf" srcId="{B124C459-8FFD-4BAA-A087-3C35189BBB41}" destId="{3AA6D038-56F8-4684-9869-C32A2295DD35}" srcOrd="0" destOrd="0" presId="urn:microsoft.com/office/officeart/2018/2/layout/IconVerticalSolidList"/>
    <dgm:cxn modelId="{2F1DB3FB-8AF0-7C47-8216-D19E7F887B34}" type="presParOf" srcId="{3AA6D038-56F8-4684-9869-C32A2295DD35}" destId="{FEF912BC-23E4-440F-B4F1-2E8649ED1F44}" srcOrd="0" destOrd="0" presId="urn:microsoft.com/office/officeart/2018/2/layout/IconVerticalSolidList"/>
    <dgm:cxn modelId="{1ACCE03C-34CD-DD46-B759-63807843C6A7}" type="presParOf" srcId="{3AA6D038-56F8-4684-9869-C32A2295DD35}" destId="{3D9FD03E-BDEC-46CB-B7A7-CC6A4D24D899}" srcOrd="1" destOrd="0" presId="urn:microsoft.com/office/officeart/2018/2/layout/IconVerticalSolidList"/>
    <dgm:cxn modelId="{6876A781-BAE6-884A-8809-E6BC2BB5428B}" type="presParOf" srcId="{3AA6D038-56F8-4684-9869-C32A2295DD35}" destId="{9386CACB-0B0B-4712-AD33-3F1FDAA58D50}" srcOrd="2" destOrd="0" presId="urn:microsoft.com/office/officeart/2018/2/layout/IconVerticalSolidList"/>
    <dgm:cxn modelId="{743483AB-8CBA-A344-BD06-D4B321C3F16F}" type="presParOf" srcId="{3AA6D038-56F8-4684-9869-C32A2295DD35}" destId="{9894B29D-8269-4E7F-A121-8FB33AD36F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A3B030-8B77-40BE-8A18-427148241CFF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53E77F-D71C-48BB-A128-3A1F89FF1C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‘Why’ addresses motivation &amp; emotional content and goes to long-term memory </a:t>
          </a:r>
          <a:r>
            <a:rPr lang="en-US" i="1" dirty="0"/>
            <a:t>[limbic system]</a:t>
          </a:r>
        </a:p>
      </dgm:t>
    </dgm:pt>
    <dgm:pt modelId="{224A04BA-2FEA-4AAD-BFCA-6E605BC90AFB}" type="parTrans" cxnId="{50728811-8F80-4D24-92AC-2E2480FE4482}">
      <dgm:prSet/>
      <dgm:spPr/>
      <dgm:t>
        <a:bodyPr/>
        <a:lstStyle/>
        <a:p>
          <a:endParaRPr lang="en-US"/>
        </a:p>
      </dgm:t>
    </dgm:pt>
    <dgm:pt modelId="{3CF220BB-7B5B-430E-B90F-0CC885837EC7}" type="sibTrans" cxnId="{50728811-8F80-4D24-92AC-2E2480FE4482}">
      <dgm:prSet/>
      <dgm:spPr/>
      <dgm:t>
        <a:bodyPr/>
        <a:lstStyle/>
        <a:p>
          <a:endParaRPr lang="en-US"/>
        </a:p>
      </dgm:t>
    </dgm:pt>
    <dgm:pt modelId="{E1A3B14D-8B40-48CF-90F8-D13D215D7F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‘What’ addresses the cognitive &amp; rational basis of an argument </a:t>
          </a:r>
          <a:r>
            <a:rPr lang="en-US" i="1" dirty="0"/>
            <a:t>[neocortex]</a:t>
          </a:r>
        </a:p>
      </dgm:t>
    </dgm:pt>
    <dgm:pt modelId="{51C04552-E9EE-48B3-B0DD-0339A39DD349}" type="parTrans" cxnId="{57FB7B5C-21C4-4F43-BB50-75F7A5367917}">
      <dgm:prSet/>
      <dgm:spPr/>
      <dgm:t>
        <a:bodyPr/>
        <a:lstStyle/>
        <a:p>
          <a:endParaRPr lang="en-US"/>
        </a:p>
      </dgm:t>
    </dgm:pt>
    <dgm:pt modelId="{F5B0100C-67EC-4637-98B0-278A3DE89D48}" type="sibTrans" cxnId="{57FB7B5C-21C4-4F43-BB50-75F7A5367917}">
      <dgm:prSet/>
      <dgm:spPr/>
      <dgm:t>
        <a:bodyPr/>
        <a:lstStyle/>
        <a:p>
          <a:endParaRPr lang="en-US"/>
        </a:p>
      </dgm:t>
    </dgm:pt>
    <dgm:pt modelId="{F7414ED1-08CD-402C-BEE5-EB1A0A40ACB5}" type="pres">
      <dgm:prSet presAssocID="{F1A3B030-8B77-40BE-8A18-427148241CF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CBE5827-9A18-41CE-81BD-D0B3A0545836}" type="pres">
      <dgm:prSet presAssocID="{AE53E77F-D71C-48BB-A128-3A1F89FF1CBF}" presName="compNode" presStyleCnt="0"/>
      <dgm:spPr/>
    </dgm:pt>
    <dgm:pt modelId="{DEC63381-6575-4ADC-ACA1-2BA4C3356435}" type="pres">
      <dgm:prSet presAssocID="{AE53E77F-D71C-48BB-A128-3A1F89FF1CBF}" presName="bgRect" presStyleLbl="bgShp" presStyleIdx="0" presStyleCnt="2"/>
      <dgm:spPr/>
    </dgm:pt>
    <dgm:pt modelId="{9C514B9E-AB38-4FE1-8A2C-BB28AD52F5BF}" type="pres">
      <dgm:prSet presAssocID="{AE53E77F-D71C-48BB-A128-3A1F89FF1CBF}" presName="iconRect" presStyleLbl="node1" presStyleIdx="0" presStyleCnt="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77FA3081-A055-4DAF-AB3D-2D47FECE2187}" type="pres">
      <dgm:prSet presAssocID="{AE53E77F-D71C-48BB-A128-3A1F89FF1CBF}" presName="spaceRect" presStyleCnt="0"/>
      <dgm:spPr/>
    </dgm:pt>
    <dgm:pt modelId="{F05157C1-8E17-4B0D-9159-65B48D1959ED}" type="pres">
      <dgm:prSet presAssocID="{AE53E77F-D71C-48BB-A128-3A1F89FF1CBF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7CBCB210-2D8C-4E5D-A48E-4640E128DDD4}" type="pres">
      <dgm:prSet presAssocID="{3CF220BB-7B5B-430E-B90F-0CC885837EC7}" presName="sibTrans" presStyleCnt="0"/>
      <dgm:spPr/>
    </dgm:pt>
    <dgm:pt modelId="{89831BC7-14FB-4984-A9ED-521B8055C473}" type="pres">
      <dgm:prSet presAssocID="{E1A3B14D-8B40-48CF-90F8-D13D215D7F73}" presName="compNode" presStyleCnt="0"/>
      <dgm:spPr/>
    </dgm:pt>
    <dgm:pt modelId="{6B3DB512-500C-4CC9-91A9-4616BD7AA7E0}" type="pres">
      <dgm:prSet presAssocID="{E1A3B14D-8B40-48CF-90F8-D13D215D7F73}" presName="bgRect" presStyleLbl="bgShp" presStyleIdx="1" presStyleCnt="2"/>
      <dgm:spPr/>
    </dgm:pt>
    <dgm:pt modelId="{3E4EC71C-DF36-46AE-8A97-C9C8B3DBDC64}" type="pres">
      <dgm:prSet presAssocID="{E1A3B14D-8B40-48CF-90F8-D13D215D7F73}" presName="iconRect" presStyleLbl="node1" presStyleIdx="1" presStyleCnt="2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B9EF42C-C2DB-4CC6-8A8D-CA5E4468E8B2}" type="pres">
      <dgm:prSet presAssocID="{E1A3B14D-8B40-48CF-90F8-D13D215D7F73}" presName="spaceRect" presStyleCnt="0"/>
      <dgm:spPr/>
    </dgm:pt>
    <dgm:pt modelId="{28D68F6A-D653-47A5-9F07-27A5777BAF1C}" type="pres">
      <dgm:prSet presAssocID="{E1A3B14D-8B40-48CF-90F8-D13D215D7F73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F0D4E906-90D6-4D0C-B419-92D36A681C30}" type="presOf" srcId="{E1A3B14D-8B40-48CF-90F8-D13D215D7F73}" destId="{28D68F6A-D653-47A5-9F07-27A5777BAF1C}" srcOrd="0" destOrd="0" presId="urn:microsoft.com/office/officeart/2018/2/layout/IconVerticalSolidList"/>
    <dgm:cxn modelId="{62A3D2E2-FE8A-4B22-9DFC-D6BEEB8242CE}" type="presOf" srcId="{F1A3B030-8B77-40BE-8A18-427148241CFF}" destId="{F7414ED1-08CD-402C-BEE5-EB1A0A40ACB5}" srcOrd="0" destOrd="0" presId="urn:microsoft.com/office/officeart/2018/2/layout/IconVerticalSolidList"/>
    <dgm:cxn modelId="{7C966F4F-D858-41D2-A774-E5A3E023FBE4}" type="presOf" srcId="{AE53E77F-D71C-48BB-A128-3A1F89FF1CBF}" destId="{F05157C1-8E17-4B0D-9159-65B48D1959ED}" srcOrd="0" destOrd="0" presId="urn:microsoft.com/office/officeart/2018/2/layout/IconVerticalSolidList"/>
    <dgm:cxn modelId="{57FB7B5C-21C4-4F43-BB50-75F7A5367917}" srcId="{F1A3B030-8B77-40BE-8A18-427148241CFF}" destId="{E1A3B14D-8B40-48CF-90F8-D13D215D7F73}" srcOrd="1" destOrd="0" parTransId="{51C04552-E9EE-48B3-B0DD-0339A39DD349}" sibTransId="{F5B0100C-67EC-4637-98B0-278A3DE89D48}"/>
    <dgm:cxn modelId="{50728811-8F80-4D24-92AC-2E2480FE4482}" srcId="{F1A3B030-8B77-40BE-8A18-427148241CFF}" destId="{AE53E77F-D71C-48BB-A128-3A1F89FF1CBF}" srcOrd="0" destOrd="0" parTransId="{224A04BA-2FEA-4AAD-BFCA-6E605BC90AFB}" sibTransId="{3CF220BB-7B5B-430E-B90F-0CC885837EC7}"/>
    <dgm:cxn modelId="{FA36FDFA-E012-4F12-BC31-BFD9F24ADC5A}" type="presParOf" srcId="{F7414ED1-08CD-402C-BEE5-EB1A0A40ACB5}" destId="{1CBE5827-9A18-41CE-81BD-D0B3A0545836}" srcOrd="0" destOrd="0" presId="urn:microsoft.com/office/officeart/2018/2/layout/IconVerticalSolidList"/>
    <dgm:cxn modelId="{D58C92C0-50FB-4267-A32C-3C6E443D3888}" type="presParOf" srcId="{1CBE5827-9A18-41CE-81BD-D0B3A0545836}" destId="{DEC63381-6575-4ADC-ACA1-2BA4C3356435}" srcOrd="0" destOrd="0" presId="urn:microsoft.com/office/officeart/2018/2/layout/IconVerticalSolidList"/>
    <dgm:cxn modelId="{5D552644-DFA6-40DB-99D9-DA209A34597A}" type="presParOf" srcId="{1CBE5827-9A18-41CE-81BD-D0B3A0545836}" destId="{9C514B9E-AB38-4FE1-8A2C-BB28AD52F5BF}" srcOrd="1" destOrd="0" presId="urn:microsoft.com/office/officeart/2018/2/layout/IconVerticalSolidList"/>
    <dgm:cxn modelId="{7ABB59D7-6A68-4D3B-A728-F84DF56A4225}" type="presParOf" srcId="{1CBE5827-9A18-41CE-81BD-D0B3A0545836}" destId="{77FA3081-A055-4DAF-AB3D-2D47FECE2187}" srcOrd="2" destOrd="0" presId="urn:microsoft.com/office/officeart/2018/2/layout/IconVerticalSolidList"/>
    <dgm:cxn modelId="{533B729B-B980-4938-91A8-62A0FA5073CF}" type="presParOf" srcId="{1CBE5827-9A18-41CE-81BD-D0B3A0545836}" destId="{F05157C1-8E17-4B0D-9159-65B48D1959ED}" srcOrd="3" destOrd="0" presId="urn:microsoft.com/office/officeart/2018/2/layout/IconVerticalSolidList"/>
    <dgm:cxn modelId="{CDED67B2-0A3C-4A78-8E26-EF728B3BCED6}" type="presParOf" srcId="{F7414ED1-08CD-402C-BEE5-EB1A0A40ACB5}" destId="{7CBCB210-2D8C-4E5D-A48E-4640E128DDD4}" srcOrd="1" destOrd="0" presId="urn:microsoft.com/office/officeart/2018/2/layout/IconVerticalSolidList"/>
    <dgm:cxn modelId="{1BD232DD-191A-43F9-A59D-D500DBE7DCC9}" type="presParOf" srcId="{F7414ED1-08CD-402C-BEE5-EB1A0A40ACB5}" destId="{89831BC7-14FB-4984-A9ED-521B8055C473}" srcOrd="2" destOrd="0" presId="urn:microsoft.com/office/officeart/2018/2/layout/IconVerticalSolidList"/>
    <dgm:cxn modelId="{3415AF69-A7AC-4AD3-A1A7-C81CC2B037B2}" type="presParOf" srcId="{89831BC7-14FB-4984-A9ED-521B8055C473}" destId="{6B3DB512-500C-4CC9-91A9-4616BD7AA7E0}" srcOrd="0" destOrd="0" presId="urn:microsoft.com/office/officeart/2018/2/layout/IconVerticalSolidList"/>
    <dgm:cxn modelId="{BCC285AD-0258-499A-86E9-B97A7A11BA3E}" type="presParOf" srcId="{89831BC7-14FB-4984-A9ED-521B8055C473}" destId="{3E4EC71C-DF36-46AE-8A97-C9C8B3DBDC64}" srcOrd="1" destOrd="0" presId="urn:microsoft.com/office/officeart/2018/2/layout/IconVerticalSolidList"/>
    <dgm:cxn modelId="{3F21714D-FBEE-4668-B303-AEA62C7D7AA4}" type="presParOf" srcId="{89831BC7-14FB-4984-A9ED-521B8055C473}" destId="{0B9EF42C-C2DB-4CC6-8A8D-CA5E4468E8B2}" srcOrd="2" destOrd="0" presId="urn:microsoft.com/office/officeart/2018/2/layout/IconVerticalSolidList"/>
    <dgm:cxn modelId="{AF93BFAA-78DC-4216-A282-54C3198EA650}" type="presParOf" srcId="{89831BC7-14FB-4984-A9ED-521B8055C473}" destId="{28D68F6A-D653-47A5-9F07-27A5777BAF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8C7D01-232F-4278-8F60-57164F81BF92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521BB56-4388-42B7-ADCD-D6FB93B8A7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Science communication =  successful dissemination, wide range of audiences</a:t>
          </a:r>
        </a:p>
      </dgm:t>
    </dgm:pt>
    <dgm:pt modelId="{68F030CE-9335-4E43-BC6A-419D2569E9FC}" type="parTrans" cxnId="{177476DE-3902-4464-A87F-DD016F792256}">
      <dgm:prSet/>
      <dgm:spPr/>
      <dgm:t>
        <a:bodyPr/>
        <a:lstStyle/>
        <a:p>
          <a:endParaRPr lang="en-US"/>
        </a:p>
      </dgm:t>
    </dgm:pt>
    <dgm:pt modelId="{D63CF28A-F0F6-4780-BCE2-B3F67910FD07}" type="sibTrans" cxnId="{177476DE-3902-4464-A87F-DD016F792256}">
      <dgm:prSet/>
      <dgm:spPr/>
      <dgm:t>
        <a:bodyPr/>
        <a:lstStyle/>
        <a:p>
          <a:endParaRPr lang="en-US"/>
        </a:p>
      </dgm:t>
    </dgm:pt>
    <dgm:pt modelId="{206CAFCA-0F65-45EC-8717-56F18B731B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Goal = Effectiveness</a:t>
          </a:r>
        </a:p>
      </dgm:t>
    </dgm:pt>
    <dgm:pt modelId="{5494283C-D247-430A-801E-933571F22285}" type="parTrans" cxnId="{5CE5044B-9704-4DCC-8D63-594E98E44C07}">
      <dgm:prSet/>
      <dgm:spPr/>
      <dgm:t>
        <a:bodyPr/>
        <a:lstStyle/>
        <a:p>
          <a:endParaRPr lang="en-US"/>
        </a:p>
      </dgm:t>
    </dgm:pt>
    <dgm:pt modelId="{46DCD1E2-C001-4C69-BF66-FBC304C5F983}" type="sibTrans" cxnId="{5CE5044B-9704-4DCC-8D63-594E98E44C07}">
      <dgm:prSet/>
      <dgm:spPr/>
      <dgm:t>
        <a:bodyPr/>
        <a:lstStyle/>
        <a:p>
          <a:endParaRPr lang="en-US"/>
        </a:p>
      </dgm:t>
    </dgm:pt>
    <dgm:pt modelId="{29F06392-5B1D-46B1-9F4E-6C8F60EF17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Ask ourselves “What do I need my audience to learn?”</a:t>
          </a:r>
        </a:p>
      </dgm:t>
    </dgm:pt>
    <dgm:pt modelId="{B045ADEB-B1B1-4972-BD5A-B5C190A37B4E}" type="parTrans" cxnId="{0508C929-E008-4AC6-9496-0FB08E623D29}">
      <dgm:prSet/>
      <dgm:spPr/>
      <dgm:t>
        <a:bodyPr/>
        <a:lstStyle/>
        <a:p>
          <a:endParaRPr lang="en-US"/>
        </a:p>
      </dgm:t>
    </dgm:pt>
    <dgm:pt modelId="{795A8854-E170-4164-82BB-2139B9CCD5A0}" type="sibTrans" cxnId="{0508C929-E008-4AC6-9496-0FB08E623D29}">
      <dgm:prSet/>
      <dgm:spPr/>
      <dgm:t>
        <a:bodyPr/>
        <a:lstStyle/>
        <a:p>
          <a:endParaRPr lang="en-US"/>
        </a:p>
      </dgm:t>
    </dgm:pt>
    <dgm:pt modelId="{FDBD9230-6E8D-4827-8131-FF4EAACEC5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Human brains are hardwired for visuals and story; answer ‘Why’ and ‘What’</a:t>
          </a:r>
        </a:p>
      </dgm:t>
    </dgm:pt>
    <dgm:pt modelId="{23D4BDC7-D329-46CA-B064-FA533759DA13}" type="parTrans" cxnId="{60DEC694-14CD-40D4-8562-E2C158DF474A}">
      <dgm:prSet/>
      <dgm:spPr/>
      <dgm:t>
        <a:bodyPr/>
        <a:lstStyle/>
        <a:p>
          <a:endParaRPr lang="en-US"/>
        </a:p>
      </dgm:t>
    </dgm:pt>
    <dgm:pt modelId="{005F5F40-EE65-4F4F-9A93-000A9281D903}" type="sibTrans" cxnId="{60DEC694-14CD-40D4-8562-E2C158DF474A}">
      <dgm:prSet/>
      <dgm:spPr/>
      <dgm:t>
        <a:bodyPr/>
        <a:lstStyle/>
        <a:p>
          <a:endParaRPr lang="en-US"/>
        </a:p>
      </dgm:t>
    </dgm:pt>
    <dgm:pt modelId="{CD2DED3A-0DE9-4780-8487-F051F1576F7B}" type="pres">
      <dgm:prSet presAssocID="{3F8C7D01-232F-4278-8F60-57164F81BF9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6D80E5D-A694-4C0F-8A8D-465387322EA2}" type="pres">
      <dgm:prSet presAssocID="{C521BB56-4388-42B7-ADCD-D6FB93B8A755}" presName="compNode" presStyleCnt="0"/>
      <dgm:spPr/>
    </dgm:pt>
    <dgm:pt modelId="{C361276A-9A1D-4A61-86EF-2E88167F418E}" type="pres">
      <dgm:prSet presAssocID="{C521BB56-4388-42B7-ADCD-D6FB93B8A755}" presName="bgRect" presStyleLbl="bgShp" presStyleIdx="0" presStyleCnt="4" custLinFactNeighborY="-3089"/>
      <dgm:spPr>
        <a:solidFill>
          <a:schemeClr val="accent5">
            <a:lumMod val="20000"/>
            <a:lumOff val="80000"/>
          </a:schemeClr>
        </a:solidFill>
      </dgm:spPr>
    </dgm:pt>
    <dgm:pt modelId="{4B6820E3-DC5C-45A2-AFB7-7C1C5082D7F7}" type="pres">
      <dgm:prSet presAssocID="{C521BB56-4388-42B7-ADCD-D6FB93B8A755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65B11BEC-23FC-47DA-BF70-F781CF828153}" type="pres">
      <dgm:prSet presAssocID="{C521BB56-4388-42B7-ADCD-D6FB93B8A755}" presName="spaceRect" presStyleCnt="0"/>
      <dgm:spPr/>
    </dgm:pt>
    <dgm:pt modelId="{FAA8820A-205C-4B23-81F0-0B932ED732A2}" type="pres">
      <dgm:prSet presAssocID="{C521BB56-4388-42B7-ADCD-D6FB93B8A755}" presName="parTx" presStyleLbl="revTx" presStyleIdx="0" presStyleCnt="4" custScaleX="100000" custLinFactNeighborX="24696" custLinFactNeighborY="-3089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A9D0AAD-D0A4-482D-A4EE-1F071F052DA4}" type="pres">
      <dgm:prSet presAssocID="{D63CF28A-F0F6-4780-BCE2-B3F67910FD07}" presName="sibTrans" presStyleCnt="0"/>
      <dgm:spPr/>
    </dgm:pt>
    <dgm:pt modelId="{9304A423-6DFB-4523-966B-6D82DE7659B9}" type="pres">
      <dgm:prSet presAssocID="{206CAFCA-0F65-45EC-8717-56F18B731BC1}" presName="compNode" presStyleCnt="0"/>
      <dgm:spPr/>
    </dgm:pt>
    <dgm:pt modelId="{5B73B73C-849D-49A5-8781-B28B9B8BA1DC}" type="pres">
      <dgm:prSet presAssocID="{206CAFCA-0F65-45EC-8717-56F18B731BC1}" presName="bgRect" presStyleLbl="bgShp" presStyleIdx="1" presStyleCnt="4"/>
      <dgm:spPr>
        <a:solidFill>
          <a:schemeClr val="accent5">
            <a:lumMod val="20000"/>
            <a:lumOff val="80000"/>
          </a:schemeClr>
        </a:solidFill>
      </dgm:spPr>
    </dgm:pt>
    <dgm:pt modelId="{B0C2A946-B5E2-4727-B029-8B422147F70E}" type="pres">
      <dgm:prSet presAssocID="{206CAFCA-0F65-45EC-8717-56F18B731BC1}" presName="iconRect" presStyleLbl="node1" presStyleIdx="1" presStyleCnt="4" custScaleX="128589" custScaleY="117482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D9BC3B4-0FE2-4F33-B5CB-4D1242F14040}" type="pres">
      <dgm:prSet presAssocID="{206CAFCA-0F65-45EC-8717-56F18B731BC1}" presName="spaceRect" presStyleCnt="0"/>
      <dgm:spPr/>
    </dgm:pt>
    <dgm:pt modelId="{0EA292B8-4EEA-4B24-9FDF-44EA3DC40219}" type="pres">
      <dgm:prSet presAssocID="{206CAFCA-0F65-45EC-8717-56F18B731BC1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AB2F5A13-EBC9-4842-B15C-82C403A3F6E9}" type="pres">
      <dgm:prSet presAssocID="{46DCD1E2-C001-4C69-BF66-FBC304C5F983}" presName="sibTrans" presStyleCnt="0"/>
      <dgm:spPr/>
    </dgm:pt>
    <dgm:pt modelId="{85CB2B87-69DD-4FAE-9F45-D497BDB5F4D3}" type="pres">
      <dgm:prSet presAssocID="{29F06392-5B1D-46B1-9F4E-6C8F60EF1719}" presName="compNode" presStyleCnt="0"/>
      <dgm:spPr/>
    </dgm:pt>
    <dgm:pt modelId="{9AFC4DD9-B0AA-40CD-9EAB-BB41E228D838}" type="pres">
      <dgm:prSet presAssocID="{29F06392-5B1D-46B1-9F4E-6C8F60EF1719}" presName="bgRect" presStyleLbl="bgShp" presStyleIdx="2" presStyleCnt="4"/>
      <dgm:spPr>
        <a:solidFill>
          <a:schemeClr val="accent5">
            <a:lumMod val="20000"/>
            <a:lumOff val="80000"/>
          </a:schemeClr>
        </a:solidFill>
      </dgm:spPr>
    </dgm:pt>
    <dgm:pt modelId="{0B9CC4FB-B171-4974-B2DB-08C390079A60}" type="pres">
      <dgm:prSet presAssocID="{29F06392-5B1D-46B1-9F4E-6C8F60EF1719}" presName="iconRect" presStyleLbl="node1" presStyleIdx="2" presStyleCnt="4" custScaleX="174720" custScaleY="120787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02728AF-7762-485F-9433-7439BD4424EA}" type="pres">
      <dgm:prSet presAssocID="{29F06392-5B1D-46B1-9F4E-6C8F60EF1719}" presName="spaceRect" presStyleCnt="0"/>
      <dgm:spPr/>
    </dgm:pt>
    <dgm:pt modelId="{9D3EF80F-0A3C-4126-AF78-07163F0319C5}" type="pres">
      <dgm:prSet presAssocID="{29F06392-5B1D-46B1-9F4E-6C8F60EF1719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89CB62F-7776-4150-9F9F-00116AE5C1AA}" type="pres">
      <dgm:prSet presAssocID="{795A8854-E170-4164-82BB-2139B9CCD5A0}" presName="sibTrans" presStyleCnt="0"/>
      <dgm:spPr/>
    </dgm:pt>
    <dgm:pt modelId="{33C2BE8A-C368-4C48-B92D-0B468B41C8C1}" type="pres">
      <dgm:prSet presAssocID="{FDBD9230-6E8D-4827-8131-FF4EAACEC559}" presName="compNode" presStyleCnt="0"/>
      <dgm:spPr/>
    </dgm:pt>
    <dgm:pt modelId="{50EDB37B-ED3E-4827-8AF1-0118C8A3C9DF}" type="pres">
      <dgm:prSet presAssocID="{FDBD9230-6E8D-4827-8131-FF4EAACEC559}" presName="bgRect" presStyleLbl="bgShp" presStyleIdx="3" presStyleCnt="4"/>
      <dgm:spPr>
        <a:solidFill>
          <a:schemeClr val="accent5">
            <a:lumMod val="20000"/>
            <a:lumOff val="80000"/>
          </a:schemeClr>
        </a:solidFill>
      </dgm:spPr>
    </dgm:pt>
    <dgm:pt modelId="{573C541C-BB15-40B9-A88A-6AEC9A92307D}" type="pres">
      <dgm:prSet presAssocID="{FDBD9230-6E8D-4827-8131-FF4EAACEC559}" presName="iconRect" presStyleLbl="node1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64A9244D-6EAD-4988-8650-398BABA0D4D2}" type="pres">
      <dgm:prSet presAssocID="{FDBD9230-6E8D-4827-8131-FF4EAACEC559}" presName="spaceRect" presStyleCnt="0"/>
      <dgm:spPr/>
    </dgm:pt>
    <dgm:pt modelId="{ED9D3E25-D6E6-40D9-A2D3-4B30104F1C15}" type="pres">
      <dgm:prSet presAssocID="{FDBD9230-6E8D-4827-8131-FF4EAACEC55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60DEC694-14CD-40D4-8562-E2C158DF474A}" srcId="{3F8C7D01-232F-4278-8F60-57164F81BF92}" destId="{FDBD9230-6E8D-4827-8131-FF4EAACEC559}" srcOrd="3" destOrd="0" parTransId="{23D4BDC7-D329-46CA-B064-FA533759DA13}" sibTransId="{005F5F40-EE65-4F4F-9A93-000A9281D903}"/>
    <dgm:cxn modelId="{177476DE-3902-4464-A87F-DD016F792256}" srcId="{3F8C7D01-232F-4278-8F60-57164F81BF92}" destId="{C521BB56-4388-42B7-ADCD-D6FB93B8A755}" srcOrd="0" destOrd="0" parTransId="{68F030CE-9335-4E43-BC6A-419D2569E9FC}" sibTransId="{D63CF28A-F0F6-4780-BCE2-B3F67910FD07}"/>
    <dgm:cxn modelId="{1BE779BC-D5C9-4CE4-BF70-C8DCA63F4ACB}" type="presOf" srcId="{3F8C7D01-232F-4278-8F60-57164F81BF92}" destId="{CD2DED3A-0DE9-4780-8487-F051F1576F7B}" srcOrd="0" destOrd="0" presId="urn:microsoft.com/office/officeart/2018/2/layout/IconVerticalSolidList"/>
    <dgm:cxn modelId="{5F258BAF-66B0-47E0-8FF3-80F91ACD0318}" type="presOf" srcId="{29F06392-5B1D-46B1-9F4E-6C8F60EF1719}" destId="{9D3EF80F-0A3C-4126-AF78-07163F0319C5}" srcOrd="0" destOrd="0" presId="urn:microsoft.com/office/officeart/2018/2/layout/IconVerticalSolidList"/>
    <dgm:cxn modelId="{0508C929-E008-4AC6-9496-0FB08E623D29}" srcId="{3F8C7D01-232F-4278-8F60-57164F81BF92}" destId="{29F06392-5B1D-46B1-9F4E-6C8F60EF1719}" srcOrd="2" destOrd="0" parTransId="{B045ADEB-B1B1-4972-BD5A-B5C190A37B4E}" sibTransId="{795A8854-E170-4164-82BB-2139B9CCD5A0}"/>
    <dgm:cxn modelId="{F286B671-0A77-4B04-85A3-9BFB9EAF9A18}" type="presOf" srcId="{206CAFCA-0F65-45EC-8717-56F18B731BC1}" destId="{0EA292B8-4EEA-4B24-9FDF-44EA3DC40219}" srcOrd="0" destOrd="0" presId="urn:microsoft.com/office/officeart/2018/2/layout/IconVerticalSolidList"/>
    <dgm:cxn modelId="{392A3D88-0DFC-4B9F-B222-1E44F4086E5A}" type="presOf" srcId="{C521BB56-4388-42B7-ADCD-D6FB93B8A755}" destId="{FAA8820A-205C-4B23-81F0-0B932ED732A2}" srcOrd="0" destOrd="0" presId="urn:microsoft.com/office/officeart/2018/2/layout/IconVerticalSolidList"/>
    <dgm:cxn modelId="{5CE5044B-9704-4DCC-8D63-594E98E44C07}" srcId="{3F8C7D01-232F-4278-8F60-57164F81BF92}" destId="{206CAFCA-0F65-45EC-8717-56F18B731BC1}" srcOrd="1" destOrd="0" parTransId="{5494283C-D247-430A-801E-933571F22285}" sibTransId="{46DCD1E2-C001-4C69-BF66-FBC304C5F983}"/>
    <dgm:cxn modelId="{86F18871-B141-499F-BE05-A48BB5BB8A3D}" type="presOf" srcId="{FDBD9230-6E8D-4827-8131-FF4EAACEC559}" destId="{ED9D3E25-D6E6-40D9-A2D3-4B30104F1C15}" srcOrd="0" destOrd="0" presId="urn:microsoft.com/office/officeart/2018/2/layout/IconVerticalSolidList"/>
    <dgm:cxn modelId="{415EC818-BD7B-496C-B50E-41207971CC91}" type="presParOf" srcId="{CD2DED3A-0DE9-4780-8487-F051F1576F7B}" destId="{46D80E5D-A694-4C0F-8A8D-465387322EA2}" srcOrd="0" destOrd="0" presId="urn:microsoft.com/office/officeart/2018/2/layout/IconVerticalSolidList"/>
    <dgm:cxn modelId="{49910F68-99BC-4E25-9876-F84BD0CFD974}" type="presParOf" srcId="{46D80E5D-A694-4C0F-8A8D-465387322EA2}" destId="{C361276A-9A1D-4A61-86EF-2E88167F418E}" srcOrd="0" destOrd="0" presId="urn:microsoft.com/office/officeart/2018/2/layout/IconVerticalSolidList"/>
    <dgm:cxn modelId="{8C7EC77C-21BF-4F91-814B-00A65096BE6F}" type="presParOf" srcId="{46D80E5D-A694-4C0F-8A8D-465387322EA2}" destId="{4B6820E3-DC5C-45A2-AFB7-7C1C5082D7F7}" srcOrd="1" destOrd="0" presId="urn:microsoft.com/office/officeart/2018/2/layout/IconVerticalSolidList"/>
    <dgm:cxn modelId="{11822A92-2124-4E28-89DF-C3F13DC9F61B}" type="presParOf" srcId="{46D80E5D-A694-4C0F-8A8D-465387322EA2}" destId="{65B11BEC-23FC-47DA-BF70-F781CF828153}" srcOrd="2" destOrd="0" presId="urn:microsoft.com/office/officeart/2018/2/layout/IconVerticalSolidList"/>
    <dgm:cxn modelId="{21CA681D-A648-4FF4-80F8-3CD9DE102F65}" type="presParOf" srcId="{46D80E5D-A694-4C0F-8A8D-465387322EA2}" destId="{FAA8820A-205C-4B23-81F0-0B932ED732A2}" srcOrd="3" destOrd="0" presId="urn:microsoft.com/office/officeart/2018/2/layout/IconVerticalSolidList"/>
    <dgm:cxn modelId="{CEC71F03-0303-4CDB-9F96-E975402C5F46}" type="presParOf" srcId="{CD2DED3A-0DE9-4780-8487-F051F1576F7B}" destId="{5A9D0AAD-D0A4-482D-A4EE-1F071F052DA4}" srcOrd="1" destOrd="0" presId="urn:microsoft.com/office/officeart/2018/2/layout/IconVerticalSolidList"/>
    <dgm:cxn modelId="{6EA05AFC-1281-4DA5-ACA9-BAB60FB4DD24}" type="presParOf" srcId="{CD2DED3A-0DE9-4780-8487-F051F1576F7B}" destId="{9304A423-6DFB-4523-966B-6D82DE7659B9}" srcOrd="2" destOrd="0" presId="urn:microsoft.com/office/officeart/2018/2/layout/IconVerticalSolidList"/>
    <dgm:cxn modelId="{9D405476-ECD0-405D-8E7D-430B843F3931}" type="presParOf" srcId="{9304A423-6DFB-4523-966B-6D82DE7659B9}" destId="{5B73B73C-849D-49A5-8781-B28B9B8BA1DC}" srcOrd="0" destOrd="0" presId="urn:microsoft.com/office/officeart/2018/2/layout/IconVerticalSolidList"/>
    <dgm:cxn modelId="{3B5D840E-4C42-48EF-AE09-646CC18C8ABF}" type="presParOf" srcId="{9304A423-6DFB-4523-966B-6D82DE7659B9}" destId="{B0C2A946-B5E2-4727-B029-8B422147F70E}" srcOrd="1" destOrd="0" presId="urn:microsoft.com/office/officeart/2018/2/layout/IconVerticalSolidList"/>
    <dgm:cxn modelId="{504913DD-D629-44F3-8589-39C02CB29550}" type="presParOf" srcId="{9304A423-6DFB-4523-966B-6D82DE7659B9}" destId="{ED9BC3B4-0FE2-4F33-B5CB-4D1242F14040}" srcOrd="2" destOrd="0" presId="urn:microsoft.com/office/officeart/2018/2/layout/IconVerticalSolidList"/>
    <dgm:cxn modelId="{7D7D91EC-12A4-483E-92B9-C0DA87912A33}" type="presParOf" srcId="{9304A423-6DFB-4523-966B-6D82DE7659B9}" destId="{0EA292B8-4EEA-4B24-9FDF-44EA3DC40219}" srcOrd="3" destOrd="0" presId="urn:microsoft.com/office/officeart/2018/2/layout/IconVerticalSolidList"/>
    <dgm:cxn modelId="{4D35DD95-02D4-4D59-B18F-4319ED673A00}" type="presParOf" srcId="{CD2DED3A-0DE9-4780-8487-F051F1576F7B}" destId="{AB2F5A13-EBC9-4842-B15C-82C403A3F6E9}" srcOrd="3" destOrd="0" presId="urn:microsoft.com/office/officeart/2018/2/layout/IconVerticalSolidList"/>
    <dgm:cxn modelId="{0B7350D4-263A-43AD-999A-CDA7C72212FE}" type="presParOf" srcId="{CD2DED3A-0DE9-4780-8487-F051F1576F7B}" destId="{85CB2B87-69DD-4FAE-9F45-D497BDB5F4D3}" srcOrd="4" destOrd="0" presId="urn:microsoft.com/office/officeart/2018/2/layout/IconVerticalSolidList"/>
    <dgm:cxn modelId="{1A8BF8AB-A223-40C0-8BD8-EFA4D4EF0919}" type="presParOf" srcId="{85CB2B87-69DD-4FAE-9F45-D497BDB5F4D3}" destId="{9AFC4DD9-B0AA-40CD-9EAB-BB41E228D838}" srcOrd="0" destOrd="0" presId="urn:microsoft.com/office/officeart/2018/2/layout/IconVerticalSolidList"/>
    <dgm:cxn modelId="{802114D7-8596-4CA2-AD27-CC193C2F6BFA}" type="presParOf" srcId="{85CB2B87-69DD-4FAE-9F45-D497BDB5F4D3}" destId="{0B9CC4FB-B171-4974-B2DB-08C390079A60}" srcOrd="1" destOrd="0" presId="urn:microsoft.com/office/officeart/2018/2/layout/IconVerticalSolidList"/>
    <dgm:cxn modelId="{5B2818C6-B406-4303-861E-831C2FFEF326}" type="presParOf" srcId="{85CB2B87-69DD-4FAE-9F45-D497BDB5F4D3}" destId="{602728AF-7762-485F-9433-7439BD4424EA}" srcOrd="2" destOrd="0" presId="urn:microsoft.com/office/officeart/2018/2/layout/IconVerticalSolidList"/>
    <dgm:cxn modelId="{C86242CD-0E1A-42E8-8E44-BF4F9A7581EE}" type="presParOf" srcId="{85CB2B87-69DD-4FAE-9F45-D497BDB5F4D3}" destId="{9D3EF80F-0A3C-4126-AF78-07163F0319C5}" srcOrd="3" destOrd="0" presId="urn:microsoft.com/office/officeart/2018/2/layout/IconVerticalSolidList"/>
    <dgm:cxn modelId="{D9122B61-4105-4E87-BE2D-28DCF8D07E12}" type="presParOf" srcId="{CD2DED3A-0DE9-4780-8487-F051F1576F7B}" destId="{B89CB62F-7776-4150-9F9F-00116AE5C1AA}" srcOrd="5" destOrd="0" presId="urn:microsoft.com/office/officeart/2018/2/layout/IconVerticalSolidList"/>
    <dgm:cxn modelId="{01677FA0-87B2-4896-B09B-69CAEB7352E2}" type="presParOf" srcId="{CD2DED3A-0DE9-4780-8487-F051F1576F7B}" destId="{33C2BE8A-C368-4C48-B92D-0B468B41C8C1}" srcOrd="6" destOrd="0" presId="urn:microsoft.com/office/officeart/2018/2/layout/IconVerticalSolidList"/>
    <dgm:cxn modelId="{095D8495-AAE8-40CA-80AF-263428A3D829}" type="presParOf" srcId="{33C2BE8A-C368-4C48-B92D-0B468B41C8C1}" destId="{50EDB37B-ED3E-4827-8AF1-0118C8A3C9DF}" srcOrd="0" destOrd="0" presId="urn:microsoft.com/office/officeart/2018/2/layout/IconVerticalSolidList"/>
    <dgm:cxn modelId="{D9B36883-B605-4DF1-9764-240E6699D146}" type="presParOf" srcId="{33C2BE8A-C368-4C48-B92D-0B468B41C8C1}" destId="{573C541C-BB15-40B9-A88A-6AEC9A92307D}" srcOrd="1" destOrd="0" presId="urn:microsoft.com/office/officeart/2018/2/layout/IconVerticalSolidList"/>
    <dgm:cxn modelId="{8B859B84-3E9F-46CD-AFD4-3C57C7C3F3BC}" type="presParOf" srcId="{33C2BE8A-C368-4C48-B92D-0B468B41C8C1}" destId="{64A9244D-6EAD-4988-8650-398BABA0D4D2}" srcOrd="2" destOrd="0" presId="urn:microsoft.com/office/officeart/2018/2/layout/IconVerticalSolidList"/>
    <dgm:cxn modelId="{1FC6F839-6895-416A-B859-2D6231A9F426}" type="presParOf" srcId="{33C2BE8A-C368-4C48-B92D-0B468B41C8C1}" destId="{ED9D3E25-D6E6-40D9-A2D3-4B30104F1C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477217-0C7F-224F-8481-EEB21578B011}" type="doc">
      <dgm:prSet loTypeId="urn:microsoft.com/office/officeart/2005/8/layout/chevron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1BEB1E3-7747-1C4F-9476-9DB1811C6F2A}" type="pres">
      <dgm:prSet presAssocID="{D9477217-0C7F-224F-8481-EEB21578B0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F2B7702B-36DB-A242-A58D-9B011B4A78DD}" type="presOf" srcId="{D9477217-0C7F-224F-8481-EEB21578B011}" destId="{61BEB1E3-7747-1C4F-9476-9DB1811C6F2A}" srcOrd="0" destOrd="0" presId="urn:microsoft.com/office/officeart/2005/8/layout/chevron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B0912-584E-CF4C-A25B-37B4D03FD7B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5562E-26A7-0244-B52B-B24A0B3D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8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0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1408B3E3-CD2B-344C-9308-C6F579C4D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0677DC16-3668-164D-8F6E-0DF7A633F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9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A23263BD-0256-5542-AD7F-728BAED11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99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7ED41BD9-842A-4E44-B2C1-234C4D70A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48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2F320515-D93A-D04F-A4D1-D15B63F3B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35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62D85B20-A36A-F143-8D13-1144E9A27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42C8F69-1851-1646-9352-CF3ACA1E4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71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429EEE3-FB1D-8E49-BE68-858E2FEE8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3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8C00FFA7-6695-2B40-BB23-22A34B683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80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1C97BF4E-729C-A74E-8783-7EF792DDC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294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Google Shape;295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80491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46B73301-C0F9-C840-9B45-9869785EC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50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04694A24-D157-F143-9590-A3D0C7C92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63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7EF627F-D571-154A-9621-16D992CAD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09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5896A6BF-403D-3A47-A7D0-6F3D82731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83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9CC3FAB1-5EC4-4E40-B2C2-EFFDB9D80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22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9FA1825D-116C-A240-98E1-F7310151E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71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B9FEE13-404D-7746-8142-044066DCD0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55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29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62CD346D-6A39-794A-A9C7-4FC06E046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4FD78F9F-83C9-7B4D-9EFB-4F033663C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5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0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48D560D-372F-5644-B3EB-A0834084B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3611471-6E1A-D845-9B91-AE703268D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55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F748808D-5E6D-C14D-AF68-29830062D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653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1F0B2E81-B3CE-0A48-AD66-949D95F21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3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D318D99A-E3C9-ED41-BE86-6D5C8CFA1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03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2F2ADE1E-5D29-2C4C-821A-498A86E89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24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45E02799-A41A-E94C-A0B3-26D98CE85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33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41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A4B9C579-C512-F847-9427-21FA51170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41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4E899B7-CAC8-5E44-B9F0-C48A602EF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69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E911879-312A-3649-9382-460FC73C1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5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>
              <a:solidFill>
                <a:prstClr val="black"/>
              </a:solidFill>
              <a:latin typeface="Athelas" panose="02000503000000020003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CAEC5C-199F-423B-9CF5-FE877652E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12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DF80B7E-33C0-1E49-AE5D-6DE099CFE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46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3DC560C-1A37-1440-85EA-2A339651C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46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90F24E2-8C67-0846-9E02-A2911E4D3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8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7684E31-096E-6D4E-98ED-BD2B31FA8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60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70025BB-EF3F-FA44-BEB0-124EBC3DF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2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18E8E0A-745D-984B-9994-7F70BFA55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571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3FBD1E7-10C2-0146-B0EF-B1B11BE2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1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7711B-A0BB-DF4B-8BA8-D80266339A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174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55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DF9C5D1-5BD3-3842-BEE6-7CAB92025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29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56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64C3839F-E499-4740-8F97-2A5782271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0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93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57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2D78071-9A53-644D-9D40-D8D5AEE42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740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58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BA18EC3-31CB-7544-A5E6-486E1B2F2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04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AEC5C-199F-423B-9CF5-FE877652E9D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140BC08B-2AC7-4045-B319-0086A1BA7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90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C8C61-77FF-D143-985B-F2A626523119}" type="slidenum">
              <a:rPr lang="en-US" smtClean="0"/>
              <a:t>60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6D79684-BAEC-EA43-B84F-3A1C2E0D8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5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98E51-BE32-CA45-B3FB-93BF99324A0B}" type="slidenum">
              <a:rPr lang="en-US" smtClean="0"/>
              <a:t>61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62628AF2-F0A4-984E-AD34-0C6E80478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351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62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89927C0-17F8-6342-B8B1-476F5340B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8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63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5F7A215-5017-E642-8763-1092B6913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44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64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D352374F-1815-564F-B4BB-7939EAD94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29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3B37-017C-2148-BC72-BBC072DADE3D}" type="slidenum">
              <a:rPr lang="en-US" smtClean="0"/>
              <a:t>65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4C804847-0E0D-FB40-A0EE-35CCDE68E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11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AEC5C-199F-423B-9CF5-FE877652E9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5D01D0BA-9FE7-3D4E-85AB-7B0A65876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866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AEC5C-199F-423B-9CF5-FE877652E9D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3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9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5562E-26A7-0244-B52B-B24A0B3DD881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D3E97716-AAAD-F549-A1C6-242206E3D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AEC5C-199F-423B-9CF5-FE877652E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9B5F93C5-1AE8-AD4A-9793-0061079E3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AEC5C-199F-423B-9CF5-FE877652E9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582832C8-082F-E944-95C2-A5FCD4D53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8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4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6B4A9EBF-E22B-3E42-84C4-862169E4A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0000" y="6213796"/>
            <a:ext cx="2491702" cy="375453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Hatcher Group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25A41A93-58ED-7641-BAE2-99937809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959" y="6217606"/>
            <a:ext cx="423119" cy="375453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C1DA0818-D07E-B14A-9BC3-E4DE0D61F8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A1E011A-9A33-D84D-809E-C75BDEFAC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57" y="4506242"/>
            <a:ext cx="1562863" cy="507681"/>
          </a:xfrm>
          <a:prstGeom prst="rect">
            <a:avLst/>
          </a:prstGeom>
        </p:spPr>
      </p:pic>
      <p:pic>
        <p:nvPicPr>
          <p:cNvPr id="8" name="Picture 7" descr="Wave.jpg">
            <a:extLst>
              <a:ext uri="{FF2B5EF4-FFF2-40B4-BE49-F238E27FC236}">
                <a16:creationId xmlns="" xmlns:a16="http://schemas.microsoft.com/office/drawing/2014/main" id="{EF7139E1-3947-BF40-81F0-07ED502B6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808430"/>
            <a:ext cx="12192000" cy="104957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C3D453-8076-C04F-ABD4-1F0C8CFCC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59" y="5960534"/>
            <a:ext cx="2397898" cy="7789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FDF23F46-11EA-A34B-A222-7FC56297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23" y="319526"/>
            <a:ext cx="9577477" cy="1049571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355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191712-0FE2-7246-B3AF-C18F59CB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DC79147-A5B6-8846-A0D0-7B577C7A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327080A-87BE-0241-A14E-47FE28A4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65A759D-9116-A74E-A363-D1E92772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0"/>
          <p:cNvSpPr txBox="1">
            <a:spLocks noGrp="1"/>
          </p:cNvSpPr>
          <p:nvPr>
            <p:ph type="title"/>
          </p:nvPr>
        </p:nvSpPr>
        <p:spPr>
          <a:xfrm>
            <a:off x="704643" y="1000581"/>
            <a:ext cx="4831080" cy="86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80"/>
              </a:buClr>
              <a:buSzPts val="3600"/>
              <a:buFont typeface="Candara"/>
              <a:buNone/>
              <a:defRPr sz="3600" b="1" i="0">
                <a:solidFill>
                  <a:srgbClr val="005780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ftr" idx="11"/>
          </p:nvPr>
        </p:nvSpPr>
        <p:spPr>
          <a:xfrm>
            <a:off x="8890000" y="6213796"/>
            <a:ext cx="2491702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sldNum" idx="12"/>
          </p:nvPr>
        </p:nvSpPr>
        <p:spPr>
          <a:xfrm>
            <a:off x="11490959" y="6217606"/>
            <a:ext cx="423119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" name="Google Shape;16;p50"/>
          <p:cNvCxnSpPr/>
          <p:nvPr/>
        </p:nvCxnSpPr>
        <p:spPr>
          <a:xfrm>
            <a:off x="704643" y="707512"/>
            <a:ext cx="2600960" cy="0"/>
          </a:xfrm>
          <a:prstGeom prst="straightConnector1">
            <a:avLst/>
          </a:prstGeom>
          <a:noFill/>
          <a:ln w="38100" cap="flat" cmpd="sng">
            <a:solidFill>
              <a:srgbClr val="7AC15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5811592"/>
            <a:ext cx="2405692" cy="78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0" descr="Wave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808430"/>
            <a:ext cx="12192000" cy="104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5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59" y="5960534"/>
            <a:ext cx="2397898" cy="778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385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7"/>
          <p:cNvSpPr/>
          <p:nvPr/>
        </p:nvSpPr>
        <p:spPr>
          <a:xfrm rot="-5400000">
            <a:off x="-580922" y="614185"/>
            <a:ext cx="6858002" cy="5696157"/>
          </a:xfrm>
          <a:prstGeom prst="rect">
            <a:avLst/>
          </a:prstGeom>
          <a:solidFill>
            <a:srgbClr val="0057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AC1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7"/>
          <p:cNvSpPr txBox="1">
            <a:spLocks noGrp="1"/>
          </p:cNvSpPr>
          <p:nvPr>
            <p:ph type="title"/>
          </p:nvPr>
        </p:nvSpPr>
        <p:spPr>
          <a:xfrm>
            <a:off x="6231402" y="1000581"/>
            <a:ext cx="4831080" cy="86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AC153"/>
              </a:buClr>
              <a:buSzPts val="3600"/>
              <a:buFont typeface="Candara"/>
              <a:buNone/>
              <a:defRPr sz="3600" b="1" i="0">
                <a:solidFill>
                  <a:srgbClr val="7AC153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ftr" idx="11"/>
          </p:nvPr>
        </p:nvSpPr>
        <p:spPr>
          <a:xfrm>
            <a:off x="8890000" y="6213796"/>
            <a:ext cx="2491702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sldNum" idx="12"/>
          </p:nvPr>
        </p:nvSpPr>
        <p:spPr>
          <a:xfrm>
            <a:off x="11490959" y="6217606"/>
            <a:ext cx="423119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2518" y="4842331"/>
            <a:ext cx="652780" cy="6527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57"/>
          <p:cNvCxnSpPr/>
          <p:nvPr/>
        </p:nvCxnSpPr>
        <p:spPr>
          <a:xfrm>
            <a:off x="8461522" y="707512"/>
            <a:ext cx="2600960" cy="0"/>
          </a:xfrm>
          <a:prstGeom prst="straightConnector1">
            <a:avLst/>
          </a:prstGeom>
          <a:noFill/>
          <a:ln w="38100" cap="flat" cmpd="sng">
            <a:solidFill>
              <a:srgbClr val="00578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" name="Google Shape;33;p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59" y="5960534"/>
            <a:ext cx="2397898" cy="778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77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2" descr="Wave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808430"/>
            <a:ext cx="12192000" cy="104957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2"/>
          <p:cNvSpPr txBox="1">
            <a:spLocks noGrp="1"/>
          </p:cNvSpPr>
          <p:nvPr>
            <p:ph type="ftr" idx="11"/>
          </p:nvPr>
        </p:nvSpPr>
        <p:spPr>
          <a:xfrm>
            <a:off x="8890000" y="6213796"/>
            <a:ext cx="2491702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sldNum" idx="12"/>
          </p:nvPr>
        </p:nvSpPr>
        <p:spPr>
          <a:xfrm>
            <a:off x="11490959" y="6217606"/>
            <a:ext cx="423119" cy="37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59" y="5960534"/>
            <a:ext cx="2397898" cy="778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750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rmAutofit/>
          </a:bodyPr>
          <a:lstStyle>
            <a:lvl1pPr marL="609585" lvl="0" indent="-482588" algn="l">
              <a:spcBef>
                <a:spcPts val="560"/>
              </a:spcBef>
              <a:spcAft>
                <a:spcPts val="0"/>
              </a:spcAft>
              <a:buClr>
                <a:srgbClr val="414042"/>
              </a:buClr>
              <a:buSzPts val="2100"/>
              <a:buChar char="•"/>
              <a:defRPr sz="28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rgbClr val="414042"/>
              </a:buClr>
              <a:buSzPts val="1800"/>
              <a:buChar char="–"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31789" algn="l"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Char char="•"/>
              <a:defRPr sz="20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algn="l">
              <a:spcBef>
                <a:spcPts val="373"/>
              </a:spcBef>
              <a:spcAft>
                <a:spcPts val="0"/>
              </a:spcAft>
              <a:buClr>
                <a:srgbClr val="414042"/>
              </a:buClr>
              <a:buSzPts val="1400"/>
              <a:buChar char="–"/>
              <a:defRPr sz="1867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414042"/>
              </a:buClr>
              <a:buSzPts val="1400"/>
              <a:buChar char="»"/>
              <a:defRPr sz="1867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609600" y="203203"/>
            <a:ext cx="10972800" cy="112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525" tIns="274150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Calibri"/>
              <a:buNone/>
              <a:defRPr sz="4000" b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17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Plan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29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2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5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0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4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5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FD07B-498F-024C-8B23-9C47768EB74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7E0B9-DAFE-B445-9302-15AAC682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3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61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emf"/><Relationship Id="rId11" Type="http://schemas.openxmlformats.org/officeDocument/2006/relationships/image" Target="../media/image22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21.sv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21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4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54.svg"/><Relationship Id="rId10" Type="http://schemas.openxmlformats.org/officeDocument/2006/relationships/image" Target="../media/image66.sv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svg"/><Relationship Id="rId5" Type="http://schemas.openxmlformats.org/officeDocument/2006/relationships/image" Target="../media/image60.png"/><Relationship Id="rId4" Type="http://schemas.openxmlformats.org/officeDocument/2006/relationships/image" Target="../media/image5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png"/><Relationship Id="rId4" Type="http://schemas.openxmlformats.org/officeDocument/2006/relationships/image" Target="../media/image58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4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0.tif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6.emf"/><Relationship Id="rId4" Type="http://schemas.openxmlformats.org/officeDocument/2006/relationships/image" Target="../media/image67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x.org/course/storytelling-with-data-using-socio-environmental-report-cards" TargetMode="External"/><Relationship Id="rId3" Type="http://schemas.openxmlformats.org/officeDocument/2006/relationships/hyperlink" Target="https://ian.umces.edu/" TargetMode="External"/><Relationship Id="rId7" Type="http://schemas.openxmlformats.org/officeDocument/2006/relationships/hyperlink" Target="https://www.edx.org/course/strategic-communication-for-sustainability-leaders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an.umces.edu/publications/developing-a-framework-for-an-environmental-justice-index-in-the-chesapeake-bay-watershed/" TargetMode="External"/><Relationship Id="rId5" Type="http://schemas.openxmlformats.org/officeDocument/2006/relationships/hyperlink" Target="https://setac.onlinelibrary.wiley.com/doi/10.1002/ieam.4243" TargetMode="External"/><Relationship Id="rId10" Type="http://schemas.openxmlformats.org/officeDocument/2006/relationships/hyperlink" Target="https://www.edx.org/course/innovative-environmental-management-models-case-studies-and-applications" TargetMode="External"/><Relationship Id="rId4" Type="http://schemas.openxmlformats.org/officeDocument/2006/relationships/hyperlink" Target="https://drum.lib.umd.edu/handle/1903/26265" TargetMode="External"/><Relationship Id="rId9" Type="http://schemas.openxmlformats.org/officeDocument/2006/relationships/hyperlink" Target="https://www.edx.org/course/the-science-advisory-toolbox-for-environmental-managem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B74C1F-BC3D-054A-B0B6-298E4D3F96AD}"/>
              </a:ext>
            </a:extLst>
          </p:cNvPr>
          <p:cNvSpPr txBox="1"/>
          <p:nvPr/>
        </p:nvSpPr>
        <p:spPr>
          <a:xfrm>
            <a:off x="318641" y="692540"/>
            <a:ext cx="11554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Integrating narratives and visuals to communicate data effectively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DA313B-50EA-CF49-956E-50CE439719ED}"/>
              </a:ext>
            </a:extLst>
          </p:cNvPr>
          <p:cNvSpPr txBox="1"/>
          <p:nvPr/>
        </p:nvSpPr>
        <p:spPr>
          <a:xfrm>
            <a:off x="2294515" y="2850949"/>
            <a:ext cx="7326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Vanessa Vargas-Nguyen, PhD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Email: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vvargas@umces.edu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Integration and Application Network</a:t>
            </a:r>
          </a:p>
          <a:p>
            <a:pPr algn="ctr"/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University of Maryland Center for Environmental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7D2F06-D01B-F944-AE35-F62823BB931B}"/>
              </a:ext>
            </a:extLst>
          </p:cNvPr>
          <p:cNvSpPr txBox="1"/>
          <p:nvPr/>
        </p:nvSpPr>
        <p:spPr>
          <a:xfrm>
            <a:off x="3094096" y="4339706"/>
            <a:ext cx="572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9 December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16FFE6-991D-4E4B-941C-514DE0CD9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676" y="4747400"/>
            <a:ext cx="37846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5826" y="333759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Sustainable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457672" y="610064"/>
            <a:ext cx="7554977" cy="6276554"/>
            <a:chOff x="2109788" y="541338"/>
            <a:chExt cx="4926013" cy="4064001"/>
          </a:xfrm>
          <a:solidFill>
            <a:schemeClr val="bg1">
              <a:lumMod val="85000"/>
              <a:alpha val="12000"/>
            </a:schemeClr>
          </a:solidFill>
        </p:grpSpPr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2874963" y="3886201"/>
              <a:ext cx="3883025" cy="719138"/>
            </a:xfrm>
            <a:custGeom>
              <a:avLst/>
              <a:gdLst>
                <a:gd name="T0" fmla="*/ 4598 w 4891"/>
                <a:gd name="T1" fmla="*/ 898 h 906"/>
                <a:gd name="T2" fmla="*/ 4720 w 4891"/>
                <a:gd name="T3" fmla="*/ 802 h 906"/>
                <a:gd name="T4" fmla="*/ 4791 w 4891"/>
                <a:gd name="T5" fmla="*/ 733 h 906"/>
                <a:gd name="T6" fmla="*/ 4024 w 4891"/>
                <a:gd name="T7" fmla="*/ 718 h 906"/>
                <a:gd name="T8" fmla="*/ 3894 w 4891"/>
                <a:gd name="T9" fmla="*/ 723 h 906"/>
                <a:gd name="T10" fmla="*/ 4795 w 4891"/>
                <a:gd name="T11" fmla="*/ 637 h 906"/>
                <a:gd name="T12" fmla="*/ 4853 w 4891"/>
                <a:gd name="T13" fmla="*/ 537 h 906"/>
                <a:gd name="T14" fmla="*/ 3996 w 4891"/>
                <a:gd name="T15" fmla="*/ 563 h 906"/>
                <a:gd name="T16" fmla="*/ 3836 w 4891"/>
                <a:gd name="T17" fmla="*/ 520 h 906"/>
                <a:gd name="T18" fmla="*/ 4797 w 4891"/>
                <a:gd name="T19" fmla="*/ 473 h 906"/>
                <a:gd name="T20" fmla="*/ 4071 w 4891"/>
                <a:gd name="T21" fmla="*/ 469 h 906"/>
                <a:gd name="T22" fmla="*/ 3934 w 4891"/>
                <a:gd name="T23" fmla="*/ 441 h 906"/>
                <a:gd name="T24" fmla="*/ 3806 w 4891"/>
                <a:gd name="T25" fmla="*/ 463 h 906"/>
                <a:gd name="T26" fmla="*/ 3142 w 4891"/>
                <a:gd name="T27" fmla="*/ 433 h 906"/>
                <a:gd name="T28" fmla="*/ 122 w 4891"/>
                <a:gd name="T29" fmla="*/ 362 h 906"/>
                <a:gd name="T30" fmla="*/ 4082 w 4891"/>
                <a:gd name="T31" fmla="*/ 390 h 906"/>
                <a:gd name="T32" fmla="*/ 3923 w 4891"/>
                <a:gd name="T33" fmla="*/ 347 h 906"/>
                <a:gd name="T34" fmla="*/ 3815 w 4891"/>
                <a:gd name="T35" fmla="*/ 386 h 906"/>
                <a:gd name="T36" fmla="*/ 3669 w 4891"/>
                <a:gd name="T37" fmla="*/ 349 h 906"/>
                <a:gd name="T38" fmla="*/ 3287 w 4891"/>
                <a:gd name="T39" fmla="*/ 362 h 906"/>
                <a:gd name="T40" fmla="*/ 3157 w 4891"/>
                <a:gd name="T41" fmla="*/ 375 h 906"/>
                <a:gd name="T42" fmla="*/ 3027 w 4891"/>
                <a:gd name="T43" fmla="*/ 356 h 906"/>
                <a:gd name="T44" fmla="*/ 280 w 4891"/>
                <a:gd name="T45" fmla="*/ 390 h 906"/>
                <a:gd name="T46" fmla="*/ 186 w 4891"/>
                <a:gd name="T47" fmla="*/ 345 h 906"/>
                <a:gd name="T48" fmla="*/ 4009 w 4891"/>
                <a:gd name="T49" fmla="*/ 260 h 906"/>
                <a:gd name="T50" fmla="*/ 3902 w 4891"/>
                <a:gd name="T51" fmla="*/ 300 h 906"/>
                <a:gd name="T52" fmla="*/ 3755 w 4891"/>
                <a:gd name="T53" fmla="*/ 262 h 906"/>
                <a:gd name="T54" fmla="*/ 3637 w 4891"/>
                <a:gd name="T55" fmla="*/ 296 h 906"/>
                <a:gd name="T56" fmla="*/ 3501 w 4891"/>
                <a:gd name="T57" fmla="*/ 268 h 906"/>
                <a:gd name="T58" fmla="*/ 3373 w 4891"/>
                <a:gd name="T59" fmla="*/ 288 h 906"/>
                <a:gd name="T60" fmla="*/ 3244 w 4891"/>
                <a:gd name="T61" fmla="*/ 273 h 906"/>
                <a:gd name="T62" fmla="*/ 3112 w 4891"/>
                <a:gd name="T63" fmla="*/ 281 h 906"/>
                <a:gd name="T64" fmla="*/ 457 w 4891"/>
                <a:gd name="T65" fmla="*/ 285 h 906"/>
                <a:gd name="T66" fmla="*/ 351 w 4891"/>
                <a:gd name="T67" fmla="*/ 260 h 906"/>
                <a:gd name="T68" fmla="*/ 193 w 4891"/>
                <a:gd name="T69" fmla="*/ 303 h 906"/>
                <a:gd name="T70" fmla="*/ 99 w 4891"/>
                <a:gd name="T71" fmla="*/ 258 h 906"/>
                <a:gd name="T72" fmla="*/ 4075 w 4891"/>
                <a:gd name="T73" fmla="*/ 175 h 906"/>
                <a:gd name="T74" fmla="*/ 3930 w 4891"/>
                <a:gd name="T75" fmla="*/ 213 h 906"/>
                <a:gd name="T76" fmla="*/ 3821 w 4891"/>
                <a:gd name="T77" fmla="*/ 172 h 906"/>
                <a:gd name="T78" fmla="*/ 3663 w 4891"/>
                <a:gd name="T79" fmla="*/ 217 h 906"/>
                <a:gd name="T80" fmla="*/ 3569 w 4891"/>
                <a:gd name="T81" fmla="*/ 172 h 906"/>
                <a:gd name="T82" fmla="*/ 3396 w 4891"/>
                <a:gd name="T83" fmla="*/ 219 h 906"/>
                <a:gd name="T84" fmla="*/ 3221 w 4891"/>
                <a:gd name="T85" fmla="*/ 172 h 906"/>
                <a:gd name="T86" fmla="*/ 3127 w 4891"/>
                <a:gd name="T87" fmla="*/ 217 h 906"/>
                <a:gd name="T88" fmla="*/ 453 w 4891"/>
                <a:gd name="T89" fmla="*/ 172 h 906"/>
                <a:gd name="T90" fmla="*/ 346 w 4891"/>
                <a:gd name="T91" fmla="*/ 213 h 906"/>
                <a:gd name="T92" fmla="*/ 199 w 4891"/>
                <a:gd name="T93" fmla="*/ 175 h 906"/>
                <a:gd name="T94" fmla="*/ 81 w 4891"/>
                <a:gd name="T95" fmla="*/ 209 h 906"/>
                <a:gd name="T96" fmla="*/ 4161 w 4891"/>
                <a:gd name="T97" fmla="*/ 91 h 906"/>
                <a:gd name="T98" fmla="*/ 4090 w 4891"/>
                <a:gd name="T99" fmla="*/ 85 h 906"/>
                <a:gd name="T100" fmla="*/ 3915 w 4891"/>
                <a:gd name="T101" fmla="*/ 130 h 906"/>
                <a:gd name="T102" fmla="*/ 3742 w 4891"/>
                <a:gd name="T103" fmla="*/ 85 h 906"/>
                <a:gd name="T104" fmla="*/ 3648 w 4891"/>
                <a:gd name="T105" fmla="*/ 130 h 906"/>
                <a:gd name="T106" fmla="*/ 3490 w 4891"/>
                <a:gd name="T107" fmla="*/ 85 h 906"/>
                <a:gd name="T108" fmla="*/ 3381 w 4891"/>
                <a:gd name="T109" fmla="*/ 126 h 906"/>
                <a:gd name="T110" fmla="*/ 3236 w 4891"/>
                <a:gd name="T111" fmla="*/ 89 h 906"/>
                <a:gd name="T112" fmla="*/ 3116 w 4891"/>
                <a:gd name="T113" fmla="*/ 121 h 906"/>
                <a:gd name="T114" fmla="*/ 530 w 4891"/>
                <a:gd name="T115" fmla="*/ 91 h 906"/>
                <a:gd name="T116" fmla="*/ 425 w 4891"/>
                <a:gd name="T117" fmla="*/ 100 h 906"/>
                <a:gd name="T118" fmla="*/ 295 w 4891"/>
                <a:gd name="T119" fmla="*/ 115 h 906"/>
                <a:gd name="T120" fmla="*/ 167 w 4891"/>
                <a:gd name="T121" fmla="*/ 94 h 906"/>
                <a:gd name="T122" fmla="*/ 32 w 4891"/>
                <a:gd name="T123" fmla="*/ 121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1" h="906">
                  <a:moveTo>
                    <a:pt x="4694" y="866"/>
                  </a:moveTo>
                  <a:lnTo>
                    <a:pt x="4690" y="876"/>
                  </a:lnTo>
                  <a:lnTo>
                    <a:pt x="4686" y="885"/>
                  </a:lnTo>
                  <a:lnTo>
                    <a:pt x="4682" y="889"/>
                  </a:lnTo>
                  <a:lnTo>
                    <a:pt x="4680" y="893"/>
                  </a:lnTo>
                  <a:lnTo>
                    <a:pt x="4677" y="897"/>
                  </a:lnTo>
                  <a:lnTo>
                    <a:pt x="4675" y="900"/>
                  </a:lnTo>
                  <a:lnTo>
                    <a:pt x="4673" y="895"/>
                  </a:lnTo>
                  <a:lnTo>
                    <a:pt x="4673" y="889"/>
                  </a:lnTo>
                  <a:lnTo>
                    <a:pt x="4675" y="883"/>
                  </a:lnTo>
                  <a:lnTo>
                    <a:pt x="4677" y="878"/>
                  </a:lnTo>
                  <a:lnTo>
                    <a:pt x="4680" y="872"/>
                  </a:lnTo>
                  <a:lnTo>
                    <a:pt x="4686" y="868"/>
                  </a:lnTo>
                  <a:lnTo>
                    <a:pt x="4694" y="866"/>
                  </a:lnTo>
                  <a:close/>
                  <a:moveTo>
                    <a:pt x="4609" y="866"/>
                  </a:moveTo>
                  <a:lnTo>
                    <a:pt x="4617" y="866"/>
                  </a:lnTo>
                  <a:lnTo>
                    <a:pt x="4624" y="870"/>
                  </a:lnTo>
                  <a:lnTo>
                    <a:pt x="4628" y="876"/>
                  </a:lnTo>
                  <a:lnTo>
                    <a:pt x="4632" y="882"/>
                  </a:lnTo>
                  <a:lnTo>
                    <a:pt x="4633" y="889"/>
                  </a:lnTo>
                  <a:lnTo>
                    <a:pt x="4632" y="895"/>
                  </a:lnTo>
                  <a:lnTo>
                    <a:pt x="4630" y="900"/>
                  </a:lnTo>
                  <a:lnTo>
                    <a:pt x="4626" y="906"/>
                  </a:lnTo>
                  <a:lnTo>
                    <a:pt x="4624" y="902"/>
                  </a:lnTo>
                  <a:lnTo>
                    <a:pt x="4622" y="898"/>
                  </a:lnTo>
                  <a:lnTo>
                    <a:pt x="4620" y="897"/>
                  </a:lnTo>
                  <a:lnTo>
                    <a:pt x="4617" y="897"/>
                  </a:lnTo>
                  <a:lnTo>
                    <a:pt x="4613" y="898"/>
                  </a:lnTo>
                  <a:lnTo>
                    <a:pt x="4609" y="900"/>
                  </a:lnTo>
                  <a:lnTo>
                    <a:pt x="4607" y="900"/>
                  </a:lnTo>
                  <a:lnTo>
                    <a:pt x="4603" y="900"/>
                  </a:lnTo>
                  <a:lnTo>
                    <a:pt x="4598" y="898"/>
                  </a:lnTo>
                  <a:lnTo>
                    <a:pt x="4594" y="897"/>
                  </a:lnTo>
                  <a:lnTo>
                    <a:pt x="4590" y="895"/>
                  </a:lnTo>
                  <a:lnTo>
                    <a:pt x="4586" y="895"/>
                  </a:lnTo>
                  <a:lnTo>
                    <a:pt x="4586" y="893"/>
                  </a:lnTo>
                  <a:lnTo>
                    <a:pt x="4586" y="889"/>
                  </a:lnTo>
                  <a:lnTo>
                    <a:pt x="4588" y="882"/>
                  </a:lnTo>
                  <a:lnTo>
                    <a:pt x="4590" y="876"/>
                  </a:lnTo>
                  <a:lnTo>
                    <a:pt x="4596" y="870"/>
                  </a:lnTo>
                  <a:lnTo>
                    <a:pt x="4601" y="866"/>
                  </a:lnTo>
                  <a:lnTo>
                    <a:pt x="4609" y="866"/>
                  </a:lnTo>
                  <a:close/>
                  <a:moveTo>
                    <a:pt x="4622" y="817"/>
                  </a:moveTo>
                  <a:lnTo>
                    <a:pt x="4626" y="817"/>
                  </a:lnTo>
                  <a:lnTo>
                    <a:pt x="4620" y="823"/>
                  </a:lnTo>
                  <a:lnTo>
                    <a:pt x="4615" y="825"/>
                  </a:lnTo>
                  <a:lnTo>
                    <a:pt x="4618" y="821"/>
                  </a:lnTo>
                  <a:lnTo>
                    <a:pt x="4622" y="817"/>
                  </a:lnTo>
                  <a:close/>
                  <a:moveTo>
                    <a:pt x="4765" y="789"/>
                  </a:moveTo>
                  <a:lnTo>
                    <a:pt x="4765" y="791"/>
                  </a:lnTo>
                  <a:lnTo>
                    <a:pt x="4763" y="797"/>
                  </a:lnTo>
                  <a:lnTo>
                    <a:pt x="4761" y="799"/>
                  </a:lnTo>
                  <a:lnTo>
                    <a:pt x="4761" y="793"/>
                  </a:lnTo>
                  <a:lnTo>
                    <a:pt x="4765" y="789"/>
                  </a:lnTo>
                  <a:close/>
                  <a:moveTo>
                    <a:pt x="3985" y="789"/>
                  </a:moveTo>
                  <a:lnTo>
                    <a:pt x="3983" y="791"/>
                  </a:lnTo>
                  <a:lnTo>
                    <a:pt x="3983" y="791"/>
                  </a:lnTo>
                  <a:lnTo>
                    <a:pt x="3985" y="789"/>
                  </a:lnTo>
                  <a:close/>
                  <a:moveTo>
                    <a:pt x="4696" y="780"/>
                  </a:moveTo>
                  <a:lnTo>
                    <a:pt x="4703" y="780"/>
                  </a:lnTo>
                  <a:lnTo>
                    <a:pt x="4711" y="784"/>
                  </a:lnTo>
                  <a:lnTo>
                    <a:pt x="4714" y="789"/>
                  </a:lnTo>
                  <a:lnTo>
                    <a:pt x="4718" y="795"/>
                  </a:lnTo>
                  <a:lnTo>
                    <a:pt x="4720" y="802"/>
                  </a:lnTo>
                  <a:lnTo>
                    <a:pt x="4718" y="810"/>
                  </a:lnTo>
                  <a:lnTo>
                    <a:pt x="4714" y="816"/>
                  </a:lnTo>
                  <a:lnTo>
                    <a:pt x="4711" y="821"/>
                  </a:lnTo>
                  <a:lnTo>
                    <a:pt x="4703" y="825"/>
                  </a:lnTo>
                  <a:lnTo>
                    <a:pt x="4696" y="825"/>
                  </a:lnTo>
                  <a:lnTo>
                    <a:pt x="4690" y="825"/>
                  </a:lnTo>
                  <a:lnTo>
                    <a:pt x="4682" y="821"/>
                  </a:lnTo>
                  <a:lnTo>
                    <a:pt x="4677" y="816"/>
                  </a:lnTo>
                  <a:lnTo>
                    <a:pt x="4675" y="810"/>
                  </a:lnTo>
                  <a:lnTo>
                    <a:pt x="4673" y="802"/>
                  </a:lnTo>
                  <a:lnTo>
                    <a:pt x="4675" y="795"/>
                  </a:lnTo>
                  <a:lnTo>
                    <a:pt x="4677" y="789"/>
                  </a:lnTo>
                  <a:lnTo>
                    <a:pt x="4682" y="784"/>
                  </a:lnTo>
                  <a:lnTo>
                    <a:pt x="4690" y="780"/>
                  </a:lnTo>
                  <a:lnTo>
                    <a:pt x="4696" y="780"/>
                  </a:lnTo>
                  <a:close/>
                  <a:moveTo>
                    <a:pt x="4767" y="699"/>
                  </a:moveTo>
                  <a:lnTo>
                    <a:pt x="4773" y="701"/>
                  </a:lnTo>
                  <a:lnTo>
                    <a:pt x="4780" y="703"/>
                  </a:lnTo>
                  <a:lnTo>
                    <a:pt x="4784" y="705"/>
                  </a:lnTo>
                  <a:lnTo>
                    <a:pt x="4788" y="703"/>
                  </a:lnTo>
                  <a:lnTo>
                    <a:pt x="4791" y="703"/>
                  </a:lnTo>
                  <a:lnTo>
                    <a:pt x="4795" y="701"/>
                  </a:lnTo>
                  <a:lnTo>
                    <a:pt x="4799" y="701"/>
                  </a:lnTo>
                  <a:lnTo>
                    <a:pt x="4803" y="703"/>
                  </a:lnTo>
                  <a:lnTo>
                    <a:pt x="4805" y="708"/>
                  </a:lnTo>
                  <a:lnTo>
                    <a:pt x="4806" y="714"/>
                  </a:lnTo>
                  <a:lnTo>
                    <a:pt x="4806" y="716"/>
                  </a:lnTo>
                  <a:lnTo>
                    <a:pt x="4806" y="716"/>
                  </a:lnTo>
                  <a:lnTo>
                    <a:pt x="4803" y="721"/>
                  </a:lnTo>
                  <a:lnTo>
                    <a:pt x="4799" y="725"/>
                  </a:lnTo>
                  <a:lnTo>
                    <a:pt x="4795" y="729"/>
                  </a:lnTo>
                  <a:lnTo>
                    <a:pt x="4791" y="733"/>
                  </a:lnTo>
                  <a:lnTo>
                    <a:pt x="4791" y="735"/>
                  </a:lnTo>
                  <a:lnTo>
                    <a:pt x="4790" y="738"/>
                  </a:lnTo>
                  <a:lnTo>
                    <a:pt x="4786" y="738"/>
                  </a:lnTo>
                  <a:lnTo>
                    <a:pt x="4784" y="738"/>
                  </a:lnTo>
                  <a:lnTo>
                    <a:pt x="4776" y="738"/>
                  </a:lnTo>
                  <a:lnTo>
                    <a:pt x="4769" y="735"/>
                  </a:lnTo>
                  <a:lnTo>
                    <a:pt x="4765" y="729"/>
                  </a:lnTo>
                  <a:lnTo>
                    <a:pt x="4761" y="723"/>
                  </a:lnTo>
                  <a:lnTo>
                    <a:pt x="4759" y="716"/>
                  </a:lnTo>
                  <a:lnTo>
                    <a:pt x="4761" y="708"/>
                  </a:lnTo>
                  <a:lnTo>
                    <a:pt x="4763" y="703"/>
                  </a:lnTo>
                  <a:lnTo>
                    <a:pt x="4767" y="699"/>
                  </a:lnTo>
                  <a:close/>
                  <a:moveTo>
                    <a:pt x="4857" y="697"/>
                  </a:moveTo>
                  <a:lnTo>
                    <a:pt x="4857" y="697"/>
                  </a:lnTo>
                  <a:lnTo>
                    <a:pt x="4855" y="705"/>
                  </a:lnTo>
                  <a:lnTo>
                    <a:pt x="4852" y="714"/>
                  </a:lnTo>
                  <a:lnTo>
                    <a:pt x="4848" y="721"/>
                  </a:lnTo>
                  <a:lnTo>
                    <a:pt x="4848" y="720"/>
                  </a:lnTo>
                  <a:lnTo>
                    <a:pt x="4846" y="716"/>
                  </a:lnTo>
                  <a:lnTo>
                    <a:pt x="4848" y="710"/>
                  </a:lnTo>
                  <a:lnTo>
                    <a:pt x="4850" y="705"/>
                  </a:lnTo>
                  <a:lnTo>
                    <a:pt x="4853" y="701"/>
                  </a:lnTo>
                  <a:lnTo>
                    <a:pt x="4857" y="697"/>
                  </a:lnTo>
                  <a:close/>
                  <a:moveTo>
                    <a:pt x="4002" y="693"/>
                  </a:moveTo>
                  <a:lnTo>
                    <a:pt x="4009" y="693"/>
                  </a:lnTo>
                  <a:lnTo>
                    <a:pt x="4015" y="695"/>
                  </a:lnTo>
                  <a:lnTo>
                    <a:pt x="4019" y="699"/>
                  </a:lnTo>
                  <a:lnTo>
                    <a:pt x="4019" y="701"/>
                  </a:lnTo>
                  <a:lnTo>
                    <a:pt x="4020" y="705"/>
                  </a:lnTo>
                  <a:lnTo>
                    <a:pt x="4022" y="710"/>
                  </a:lnTo>
                  <a:lnTo>
                    <a:pt x="4022" y="714"/>
                  </a:lnTo>
                  <a:lnTo>
                    <a:pt x="4024" y="718"/>
                  </a:lnTo>
                  <a:lnTo>
                    <a:pt x="4022" y="721"/>
                  </a:lnTo>
                  <a:lnTo>
                    <a:pt x="4020" y="725"/>
                  </a:lnTo>
                  <a:lnTo>
                    <a:pt x="4019" y="731"/>
                  </a:lnTo>
                  <a:lnTo>
                    <a:pt x="4015" y="735"/>
                  </a:lnTo>
                  <a:lnTo>
                    <a:pt x="4009" y="738"/>
                  </a:lnTo>
                  <a:lnTo>
                    <a:pt x="4002" y="738"/>
                  </a:lnTo>
                  <a:lnTo>
                    <a:pt x="3996" y="738"/>
                  </a:lnTo>
                  <a:lnTo>
                    <a:pt x="3988" y="735"/>
                  </a:lnTo>
                  <a:lnTo>
                    <a:pt x="3983" y="729"/>
                  </a:lnTo>
                  <a:lnTo>
                    <a:pt x="3981" y="723"/>
                  </a:lnTo>
                  <a:lnTo>
                    <a:pt x="3979" y="716"/>
                  </a:lnTo>
                  <a:lnTo>
                    <a:pt x="3981" y="708"/>
                  </a:lnTo>
                  <a:lnTo>
                    <a:pt x="3983" y="703"/>
                  </a:lnTo>
                  <a:lnTo>
                    <a:pt x="3988" y="697"/>
                  </a:lnTo>
                  <a:lnTo>
                    <a:pt x="3996" y="693"/>
                  </a:lnTo>
                  <a:lnTo>
                    <a:pt x="4002" y="693"/>
                  </a:lnTo>
                  <a:close/>
                  <a:moveTo>
                    <a:pt x="3915" y="693"/>
                  </a:moveTo>
                  <a:lnTo>
                    <a:pt x="3923" y="693"/>
                  </a:lnTo>
                  <a:lnTo>
                    <a:pt x="3930" y="697"/>
                  </a:lnTo>
                  <a:lnTo>
                    <a:pt x="3934" y="703"/>
                  </a:lnTo>
                  <a:lnTo>
                    <a:pt x="3938" y="708"/>
                  </a:lnTo>
                  <a:lnTo>
                    <a:pt x="3940" y="716"/>
                  </a:lnTo>
                  <a:lnTo>
                    <a:pt x="3938" y="721"/>
                  </a:lnTo>
                  <a:lnTo>
                    <a:pt x="3936" y="727"/>
                  </a:lnTo>
                  <a:lnTo>
                    <a:pt x="3932" y="731"/>
                  </a:lnTo>
                  <a:lnTo>
                    <a:pt x="3928" y="737"/>
                  </a:lnTo>
                  <a:lnTo>
                    <a:pt x="3923" y="738"/>
                  </a:lnTo>
                  <a:lnTo>
                    <a:pt x="3915" y="738"/>
                  </a:lnTo>
                  <a:lnTo>
                    <a:pt x="3908" y="738"/>
                  </a:lnTo>
                  <a:lnTo>
                    <a:pt x="3902" y="735"/>
                  </a:lnTo>
                  <a:lnTo>
                    <a:pt x="3896" y="729"/>
                  </a:lnTo>
                  <a:lnTo>
                    <a:pt x="3894" y="723"/>
                  </a:lnTo>
                  <a:lnTo>
                    <a:pt x="3893" y="716"/>
                  </a:lnTo>
                  <a:lnTo>
                    <a:pt x="3894" y="708"/>
                  </a:lnTo>
                  <a:lnTo>
                    <a:pt x="3898" y="701"/>
                  </a:lnTo>
                  <a:lnTo>
                    <a:pt x="3902" y="697"/>
                  </a:lnTo>
                  <a:lnTo>
                    <a:pt x="3909" y="693"/>
                  </a:lnTo>
                  <a:lnTo>
                    <a:pt x="3913" y="693"/>
                  </a:lnTo>
                  <a:lnTo>
                    <a:pt x="3915" y="693"/>
                  </a:lnTo>
                  <a:close/>
                  <a:moveTo>
                    <a:pt x="4003" y="639"/>
                  </a:moveTo>
                  <a:lnTo>
                    <a:pt x="4007" y="639"/>
                  </a:lnTo>
                  <a:lnTo>
                    <a:pt x="4009" y="640"/>
                  </a:lnTo>
                  <a:lnTo>
                    <a:pt x="4013" y="642"/>
                  </a:lnTo>
                  <a:lnTo>
                    <a:pt x="4015" y="644"/>
                  </a:lnTo>
                  <a:lnTo>
                    <a:pt x="4019" y="646"/>
                  </a:lnTo>
                  <a:lnTo>
                    <a:pt x="4013" y="650"/>
                  </a:lnTo>
                  <a:lnTo>
                    <a:pt x="4009" y="652"/>
                  </a:lnTo>
                  <a:lnTo>
                    <a:pt x="4003" y="652"/>
                  </a:lnTo>
                  <a:lnTo>
                    <a:pt x="4002" y="650"/>
                  </a:lnTo>
                  <a:lnTo>
                    <a:pt x="4000" y="646"/>
                  </a:lnTo>
                  <a:lnTo>
                    <a:pt x="4000" y="642"/>
                  </a:lnTo>
                  <a:lnTo>
                    <a:pt x="4002" y="639"/>
                  </a:lnTo>
                  <a:lnTo>
                    <a:pt x="4003" y="639"/>
                  </a:lnTo>
                  <a:close/>
                  <a:moveTo>
                    <a:pt x="3894" y="635"/>
                  </a:moveTo>
                  <a:lnTo>
                    <a:pt x="3894" y="637"/>
                  </a:lnTo>
                  <a:lnTo>
                    <a:pt x="3894" y="639"/>
                  </a:lnTo>
                  <a:lnTo>
                    <a:pt x="3894" y="635"/>
                  </a:lnTo>
                  <a:close/>
                  <a:moveTo>
                    <a:pt x="4803" y="618"/>
                  </a:moveTo>
                  <a:lnTo>
                    <a:pt x="4806" y="624"/>
                  </a:lnTo>
                  <a:lnTo>
                    <a:pt x="4806" y="629"/>
                  </a:lnTo>
                  <a:lnTo>
                    <a:pt x="4805" y="637"/>
                  </a:lnTo>
                  <a:lnTo>
                    <a:pt x="4803" y="642"/>
                  </a:lnTo>
                  <a:lnTo>
                    <a:pt x="4799" y="640"/>
                  </a:lnTo>
                  <a:lnTo>
                    <a:pt x="4795" y="637"/>
                  </a:lnTo>
                  <a:lnTo>
                    <a:pt x="4793" y="633"/>
                  </a:lnTo>
                  <a:lnTo>
                    <a:pt x="4793" y="629"/>
                  </a:lnTo>
                  <a:lnTo>
                    <a:pt x="4793" y="624"/>
                  </a:lnTo>
                  <a:lnTo>
                    <a:pt x="4795" y="620"/>
                  </a:lnTo>
                  <a:lnTo>
                    <a:pt x="4797" y="618"/>
                  </a:lnTo>
                  <a:lnTo>
                    <a:pt x="4799" y="618"/>
                  </a:lnTo>
                  <a:lnTo>
                    <a:pt x="4801" y="618"/>
                  </a:lnTo>
                  <a:lnTo>
                    <a:pt x="4803" y="618"/>
                  </a:lnTo>
                  <a:close/>
                  <a:moveTo>
                    <a:pt x="4870" y="605"/>
                  </a:moveTo>
                  <a:lnTo>
                    <a:pt x="4878" y="607"/>
                  </a:lnTo>
                  <a:lnTo>
                    <a:pt x="4884" y="610"/>
                  </a:lnTo>
                  <a:lnTo>
                    <a:pt x="4887" y="614"/>
                  </a:lnTo>
                  <a:lnTo>
                    <a:pt x="4887" y="616"/>
                  </a:lnTo>
                  <a:lnTo>
                    <a:pt x="4889" y="624"/>
                  </a:lnTo>
                  <a:lnTo>
                    <a:pt x="4891" y="631"/>
                  </a:lnTo>
                  <a:lnTo>
                    <a:pt x="4891" y="639"/>
                  </a:lnTo>
                  <a:lnTo>
                    <a:pt x="4887" y="644"/>
                  </a:lnTo>
                  <a:lnTo>
                    <a:pt x="4884" y="648"/>
                  </a:lnTo>
                  <a:lnTo>
                    <a:pt x="4876" y="652"/>
                  </a:lnTo>
                  <a:lnTo>
                    <a:pt x="4870" y="652"/>
                  </a:lnTo>
                  <a:lnTo>
                    <a:pt x="4863" y="652"/>
                  </a:lnTo>
                  <a:lnTo>
                    <a:pt x="4855" y="648"/>
                  </a:lnTo>
                  <a:lnTo>
                    <a:pt x="4852" y="642"/>
                  </a:lnTo>
                  <a:lnTo>
                    <a:pt x="4848" y="637"/>
                  </a:lnTo>
                  <a:lnTo>
                    <a:pt x="4846" y="629"/>
                  </a:lnTo>
                  <a:lnTo>
                    <a:pt x="4848" y="622"/>
                  </a:lnTo>
                  <a:lnTo>
                    <a:pt x="4852" y="614"/>
                  </a:lnTo>
                  <a:lnTo>
                    <a:pt x="4855" y="610"/>
                  </a:lnTo>
                  <a:lnTo>
                    <a:pt x="4863" y="607"/>
                  </a:lnTo>
                  <a:lnTo>
                    <a:pt x="4870" y="605"/>
                  </a:lnTo>
                  <a:close/>
                  <a:moveTo>
                    <a:pt x="4850" y="531"/>
                  </a:moveTo>
                  <a:lnTo>
                    <a:pt x="4853" y="537"/>
                  </a:lnTo>
                  <a:lnTo>
                    <a:pt x="4857" y="543"/>
                  </a:lnTo>
                  <a:lnTo>
                    <a:pt x="4859" y="548"/>
                  </a:lnTo>
                  <a:lnTo>
                    <a:pt x="4863" y="554"/>
                  </a:lnTo>
                  <a:lnTo>
                    <a:pt x="4865" y="556"/>
                  </a:lnTo>
                  <a:lnTo>
                    <a:pt x="4870" y="560"/>
                  </a:lnTo>
                  <a:lnTo>
                    <a:pt x="4876" y="561"/>
                  </a:lnTo>
                  <a:lnTo>
                    <a:pt x="4882" y="561"/>
                  </a:lnTo>
                  <a:lnTo>
                    <a:pt x="4876" y="565"/>
                  </a:lnTo>
                  <a:lnTo>
                    <a:pt x="4870" y="565"/>
                  </a:lnTo>
                  <a:lnTo>
                    <a:pt x="4863" y="563"/>
                  </a:lnTo>
                  <a:lnTo>
                    <a:pt x="4855" y="561"/>
                  </a:lnTo>
                  <a:lnTo>
                    <a:pt x="4852" y="556"/>
                  </a:lnTo>
                  <a:lnTo>
                    <a:pt x="4848" y="550"/>
                  </a:lnTo>
                  <a:lnTo>
                    <a:pt x="4846" y="543"/>
                  </a:lnTo>
                  <a:lnTo>
                    <a:pt x="4848" y="537"/>
                  </a:lnTo>
                  <a:lnTo>
                    <a:pt x="4850" y="531"/>
                  </a:lnTo>
                  <a:close/>
                  <a:moveTo>
                    <a:pt x="4002" y="518"/>
                  </a:moveTo>
                  <a:lnTo>
                    <a:pt x="4009" y="520"/>
                  </a:lnTo>
                  <a:lnTo>
                    <a:pt x="4017" y="524"/>
                  </a:lnTo>
                  <a:lnTo>
                    <a:pt x="4020" y="527"/>
                  </a:lnTo>
                  <a:lnTo>
                    <a:pt x="4024" y="535"/>
                  </a:lnTo>
                  <a:lnTo>
                    <a:pt x="4026" y="543"/>
                  </a:lnTo>
                  <a:lnTo>
                    <a:pt x="4024" y="550"/>
                  </a:lnTo>
                  <a:lnTo>
                    <a:pt x="4020" y="556"/>
                  </a:lnTo>
                  <a:lnTo>
                    <a:pt x="4017" y="561"/>
                  </a:lnTo>
                  <a:lnTo>
                    <a:pt x="4013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5" y="565"/>
                  </a:lnTo>
                  <a:lnTo>
                    <a:pt x="4002" y="565"/>
                  </a:lnTo>
                  <a:lnTo>
                    <a:pt x="3996" y="563"/>
                  </a:lnTo>
                  <a:lnTo>
                    <a:pt x="3988" y="561"/>
                  </a:lnTo>
                  <a:lnTo>
                    <a:pt x="3983" y="556"/>
                  </a:lnTo>
                  <a:lnTo>
                    <a:pt x="3981" y="550"/>
                  </a:lnTo>
                  <a:lnTo>
                    <a:pt x="3979" y="543"/>
                  </a:lnTo>
                  <a:lnTo>
                    <a:pt x="3981" y="535"/>
                  </a:lnTo>
                  <a:lnTo>
                    <a:pt x="3983" y="527"/>
                  </a:lnTo>
                  <a:lnTo>
                    <a:pt x="3988" y="524"/>
                  </a:lnTo>
                  <a:lnTo>
                    <a:pt x="3996" y="520"/>
                  </a:lnTo>
                  <a:lnTo>
                    <a:pt x="4002" y="518"/>
                  </a:lnTo>
                  <a:close/>
                  <a:moveTo>
                    <a:pt x="3915" y="518"/>
                  </a:moveTo>
                  <a:lnTo>
                    <a:pt x="3923" y="520"/>
                  </a:lnTo>
                  <a:lnTo>
                    <a:pt x="3930" y="524"/>
                  </a:lnTo>
                  <a:lnTo>
                    <a:pt x="3934" y="527"/>
                  </a:lnTo>
                  <a:lnTo>
                    <a:pt x="3938" y="535"/>
                  </a:lnTo>
                  <a:lnTo>
                    <a:pt x="3940" y="543"/>
                  </a:lnTo>
                  <a:lnTo>
                    <a:pt x="3938" y="550"/>
                  </a:lnTo>
                  <a:lnTo>
                    <a:pt x="3934" y="556"/>
                  </a:lnTo>
                  <a:lnTo>
                    <a:pt x="3930" y="561"/>
                  </a:lnTo>
                  <a:lnTo>
                    <a:pt x="3923" y="563"/>
                  </a:lnTo>
                  <a:lnTo>
                    <a:pt x="3915" y="565"/>
                  </a:lnTo>
                  <a:lnTo>
                    <a:pt x="3908" y="563"/>
                  </a:lnTo>
                  <a:lnTo>
                    <a:pt x="3902" y="561"/>
                  </a:lnTo>
                  <a:lnTo>
                    <a:pt x="3896" y="556"/>
                  </a:lnTo>
                  <a:lnTo>
                    <a:pt x="3894" y="550"/>
                  </a:lnTo>
                  <a:lnTo>
                    <a:pt x="3893" y="543"/>
                  </a:lnTo>
                  <a:lnTo>
                    <a:pt x="3894" y="535"/>
                  </a:lnTo>
                  <a:lnTo>
                    <a:pt x="3896" y="527"/>
                  </a:lnTo>
                  <a:lnTo>
                    <a:pt x="3902" y="524"/>
                  </a:lnTo>
                  <a:lnTo>
                    <a:pt x="3908" y="520"/>
                  </a:lnTo>
                  <a:lnTo>
                    <a:pt x="3915" y="518"/>
                  </a:lnTo>
                  <a:close/>
                  <a:moveTo>
                    <a:pt x="3829" y="518"/>
                  </a:moveTo>
                  <a:lnTo>
                    <a:pt x="3836" y="520"/>
                  </a:lnTo>
                  <a:lnTo>
                    <a:pt x="3844" y="524"/>
                  </a:lnTo>
                  <a:lnTo>
                    <a:pt x="3847" y="527"/>
                  </a:lnTo>
                  <a:lnTo>
                    <a:pt x="3851" y="535"/>
                  </a:lnTo>
                  <a:lnTo>
                    <a:pt x="3853" y="543"/>
                  </a:lnTo>
                  <a:lnTo>
                    <a:pt x="3851" y="550"/>
                  </a:lnTo>
                  <a:lnTo>
                    <a:pt x="3847" y="556"/>
                  </a:lnTo>
                  <a:lnTo>
                    <a:pt x="3844" y="561"/>
                  </a:lnTo>
                  <a:lnTo>
                    <a:pt x="3836" y="563"/>
                  </a:lnTo>
                  <a:lnTo>
                    <a:pt x="3829" y="565"/>
                  </a:lnTo>
                  <a:lnTo>
                    <a:pt x="3821" y="563"/>
                  </a:lnTo>
                  <a:lnTo>
                    <a:pt x="3815" y="561"/>
                  </a:lnTo>
                  <a:lnTo>
                    <a:pt x="3810" y="556"/>
                  </a:lnTo>
                  <a:lnTo>
                    <a:pt x="3806" y="550"/>
                  </a:lnTo>
                  <a:lnTo>
                    <a:pt x="3806" y="543"/>
                  </a:lnTo>
                  <a:lnTo>
                    <a:pt x="3806" y="535"/>
                  </a:lnTo>
                  <a:lnTo>
                    <a:pt x="3810" y="527"/>
                  </a:lnTo>
                  <a:lnTo>
                    <a:pt x="3815" y="524"/>
                  </a:lnTo>
                  <a:lnTo>
                    <a:pt x="3821" y="520"/>
                  </a:lnTo>
                  <a:lnTo>
                    <a:pt x="3829" y="518"/>
                  </a:lnTo>
                  <a:close/>
                  <a:moveTo>
                    <a:pt x="4773" y="435"/>
                  </a:moveTo>
                  <a:lnTo>
                    <a:pt x="4774" y="437"/>
                  </a:lnTo>
                  <a:lnTo>
                    <a:pt x="4776" y="441"/>
                  </a:lnTo>
                  <a:lnTo>
                    <a:pt x="4778" y="445"/>
                  </a:lnTo>
                  <a:lnTo>
                    <a:pt x="4782" y="447"/>
                  </a:lnTo>
                  <a:lnTo>
                    <a:pt x="4788" y="448"/>
                  </a:lnTo>
                  <a:lnTo>
                    <a:pt x="4791" y="450"/>
                  </a:lnTo>
                  <a:lnTo>
                    <a:pt x="4795" y="452"/>
                  </a:lnTo>
                  <a:lnTo>
                    <a:pt x="4797" y="456"/>
                  </a:lnTo>
                  <a:lnTo>
                    <a:pt x="4801" y="458"/>
                  </a:lnTo>
                  <a:lnTo>
                    <a:pt x="4805" y="462"/>
                  </a:lnTo>
                  <a:lnTo>
                    <a:pt x="4803" y="469"/>
                  </a:lnTo>
                  <a:lnTo>
                    <a:pt x="4797" y="473"/>
                  </a:lnTo>
                  <a:lnTo>
                    <a:pt x="4791" y="477"/>
                  </a:lnTo>
                  <a:lnTo>
                    <a:pt x="4784" y="479"/>
                  </a:lnTo>
                  <a:lnTo>
                    <a:pt x="4784" y="479"/>
                  </a:lnTo>
                  <a:lnTo>
                    <a:pt x="4780" y="473"/>
                  </a:lnTo>
                  <a:lnTo>
                    <a:pt x="4776" y="467"/>
                  </a:lnTo>
                  <a:lnTo>
                    <a:pt x="4774" y="463"/>
                  </a:lnTo>
                  <a:lnTo>
                    <a:pt x="4771" y="460"/>
                  </a:lnTo>
                  <a:lnTo>
                    <a:pt x="4767" y="454"/>
                  </a:lnTo>
                  <a:lnTo>
                    <a:pt x="4765" y="450"/>
                  </a:lnTo>
                  <a:lnTo>
                    <a:pt x="4765" y="447"/>
                  </a:lnTo>
                  <a:lnTo>
                    <a:pt x="4765" y="443"/>
                  </a:lnTo>
                  <a:lnTo>
                    <a:pt x="4767" y="439"/>
                  </a:lnTo>
                  <a:lnTo>
                    <a:pt x="4773" y="435"/>
                  </a:lnTo>
                  <a:close/>
                  <a:moveTo>
                    <a:pt x="3650" y="433"/>
                  </a:moveTo>
                  <a:lnTo>
                    <a:pt x="3648" y="437"/>
                  </a:lnTo>
                  <a:lnTo>
                    <a:pt x="3648" y="441"/>
                  </a:lnTo>
                  <a:lnTo>
                    <a:pt x="3646" y="445"/>
                  </a:lnTo>
                  <a:lnTo>
                    <a:pt x="3642" y="447"/>
                  </a:lnTo>
                  <a:lnTo>
                    <a:pt x="3639" y="447"/>
                  </a:lnTo>
                  <a:lnTo>
                    <a:pt x="3635" y="447"/>
                  </a:lnTo>
                  <a:lnTo>
                    <a:pt x="3635" y="445"/>
                  </a:lnTo>
                  <a:lnTo>
                    <a:pt x="3639" y="439"/>
                  </a:lnTo>
                  <a:lnTo>
                    <a:pt x="3644" y="435"/>
                  </a:lnTo>
                  <a:lnTo>
                    <a:pt x="3650" y="433"/>
                  </a:lnTo>
                  <a:close/>
                  <a:moveTo>
                    <a:pt x="4090" y="431"/>
                  </a:moveTo>
                  <a:lnTo>
                    <a:pt x="4094" y="433"/>
                  </a:lnTo>
                  <a:lnTo>
                    <a:pt x="4099" y="433"/>
                  </a:lnTo>
                  <a:lnTo>
                    <a:pt x="4092" y="456"/>
                  </a:lnTo>
                  <a:lnTo>
                    <a:pt x="4082" y="477"/>
                  </a:lnTo>
                  <a:lnTo>
                    <a:pt x="4082" y="477"/>
                  </a:lnTo>
                  <a:lnTo>
                    <a:pt x="4075" y="475"/>
                  </a:lnTo>
                  <a:lnTo>
                    <a:pt x="4071" y="469"/>
                  </a:lnTo>
                  <a:lnTo>
                    <a:pt x="4067" y="463"/>
                  </a:lnTo>
                  <a:lnTo>
                    <a:pt x="4066" y="456"/>
                  </a:lnTo>
                  <a:lnTo>
                    <a:pt x="4067" y="448"/>
                  </a:lnTo>
                  <a:lnTo>
                    <a:pt x="4071" y="441"/>
                  </a:lnTo>
                  <a:lnTo>
                    <a:pt x="4075" y="437"/>
                  </a:lnTo>
                  <a:lnTo>
                    <a:pt x="4082" y="433"/>
                  </a:lnTo>
                  <a:lnTo>
                    <a:pt x="4090" y="431"/>
                  </a:lnTo>
                  <a:close/>
                  <a:moveTo>
                    <a:pt x="4002" y="431"/>
                  </a:moveTo>
                  <a:lnTo>
                    <a:pt x="4009" y="433"/>
                  </a:lnTo>
                  <a:lnTo>
                    <a:pt x="4017" y="437"/>
                  </a:lnTo>
                  <a:lnTo>
                    <a:pt x="4020" y="441"/>
                  </a:lnTo>
                  <a:lnTo>
                    <a:pt x="4024" y="448"/>
                  </a:lnTo>
                  <a:lnTo>
                    <a:pt x="4026" y="456"/>
                  </a:lnTo>
                  <a:lnTo>
                    <a:pt x="4024" y="463"/>
                  </a:lnTo>
                  <a:lnTo>
                    <a:pt x="4020" y="469"/>
                  </a:lnTo>
                  <a:lnTo>
                    <a:pt x="4017" y="475"/>
                  </a:lnTo>
                  <a:lnTo>
                    <a:pt x="4009" y="477"/>
                  </a:lnTo>
                  <a:lnTo>
                    <a:pt x="4002" y="479"/>
                  </a:lnTo>
                  <a:lnTo>
                    <a:pt x="3996" y="477"/>
                  </a:lnTo>
                  <a:lnTo>
                    <a:pt x="3988" y="475"/>
                  </a:lnTo>
                  <a:lnTo>
                    <a:pt x="3983" y="469"/>
                  </a:lnTo>
                  <a:lnTo>
                    <a:pt x="3981" y="463"/>
                  </a:lnTo>
                  <a:lnTo>
                    <a:pt x="3979" y="456"/>
                  </a:lnTo>
                  <a:lnTo>
                    <a:pt x="3981" y="448"/>
                  </a:lnTo>
                  <a:lnTo>
                    <a:pt x="3983" y="441"/>
                  </a:lnTo>
                  <a:lnTo>
                    <a:pt x="3988" y="437"/>
                  </a:lnTo>
                  <a:lnTo>
                    <a:pt x="3996" y="433"/>
                  </a:lnTo>
                  <a:lnTo>
                    <a:pt x="4002" y="431"/>
                  </a:lnTo>
                  <a:close/>
                  <a:moveTo>
                    <a:pt x="3915" y="431"/>
                  </a:moveTo>
                  <a:lnTo>
                    <a:pt x="3923" y="433"/>
                  </a:lnTo>
                  <a:lnTo>
                    <a:pt x="3930" y="437"/>
                  </a:lnTo>
                  <a:lnTo>
                    <a:pt x="3934" y="441"/>
                  </a:lnTo>
                  <a:lnTo>
                    <a:pt x="3938" y="448"/>
                  </a:lnTo>
                  <a:lnTo>
                    <a:pt x="3940" y="456"/>
                  </a:lnTo>
                  <a:lnTo>
                    <a:pt x="3938" y="463"/>
                  </a:lnTo>
                  <a:lnTo>
                    <a:pt x="3934" y="469"/>
                  </a:lnTo>
                  <a:lnTo>
                    <a:pt x="3930" y="475"/>
                  </a:lnTo>
                  <a:lnTo>
                    <a:pt x="3923" y="477"/>
                  </a:lnTo>
                  <a:lnTo>
                    <a:pt x="3915" y="479"/>
                  </a:lnTo>
                  <a:lnTo>
                    <a:pt x="3908" y="477"/>
                  </a:lnTo>
                  <a:lnTo>
                    <a:pt x="3902" y="475"/>
                  </a:lnTo>
                  <a:lnTo>
                    <a:pt x="3896" y="469"/>
                  </a:lnTo>
                  <a:lnTo>
                    <a:pt x="3894" y="463"/>
                  </a:lnTo>
                  <a:lnTo>
                    <a:pt x="3893" y="456"/>
                  </a:lnTo>
                  <a:lnTo>
                    <a:pt x="3894" y="448"/>
                  </a:lnTo>
                  <a:lnTo>
                    <a:pt x="3896" y="441"/>
                  </a:lnTo>
                  <a:lnTo>
                    <a:pt x="3902" y="437"/>
                  </a:lnTo>
                  <a:lnTo>
                    <a:pt x="3908" y="433"/>
                  </a:lnTo>
                  <a:lnTo>
                    <a:pt x="3915" y="431"/>
                  </a:lnTo>
                  <a:close/>
                  <a:moveTo>
                    <a:pt x="3829" y="431"/>
                  </a:moveTo>
                  <a:lnTo>
                    <a:pt x="3836" y="433"/>
                  </a:lnTo>
                  <a:lnTo>
                    <a:pt x="3844" y="437"/>
                  </a:lnTo>
                  <a:lnTo>
                    <a:pt x="3847" y="441"/>
                  </a:lnTo>
                  <a:lnTo>
                    <a:pt x="3851" y="448"/>
                  </a:lnTo>
                  <a:lnTo>
                    <a:pt x="3853" y="456"/>
                  </a:lnTo>
                  <a:lnTo>
                    <a:pt x="3851" y="463"/>
                  </a:lnTo>
                  <a:lnTo>
                    <a:pt x="3847" y="469"/>
                  </a:lnTo>
                  <a:lnTo>
                    <a:pt x="3844" y="475"/>
                  </a:lnTo>
                  <a:lnTo>
                    <a:pt x="3836" y="477"/>
                  </a:lnTo>
                  <a:lnTo>
                    <a:pt x="3829" y="479"/>
                  </a:lnTo>
                  <a:lnTo>
                    <a:pt x="3821" y="477"/>
                  </a:lnTo>
                  <a:lnTo>
                    <a:pt x="3815" y="475"/>
                  </a:lnTo>
                  <a:lnTo>
                    <a:pt x="3810" y="469"/>
                  </a:lnTo>
                  <a:lnTo>
                    <a:pt x="3806" y="463"/>
                  </a:lnTo>
                  <a:lnTo>
                    <a:pt x="3806" y="456"/>
                  </a:lnTo>
                  <a:lnTo>
                    <a:pt x="3806" y="448"/>
                  </a:lnTo>
                  <a:lnTo>
                    <a:pt x="3810" y="441"/>
                  </a:lnTo>
                  <a:lnTo>
                    <a:pt x="3815" y="437"/>
                  </a:lnTo>
                  <a:lnTo>
                    <a:pt x="3821" y="433"/>
                  </a:lnTo>
                  <a:lnTo>
                    <a:pt x="3829" y="431"/>
                  </a:lnTo>
                  <a:close/>
                  <a:moveTo>
                    <a:pt x="3742" y="431"/>
                  </a:moveTo>
                  <a:lnTo>
                    <a:pt x="3750" y="433"/>
                  </a:lnTo>
                  <a:lnTo>
                    <a:pt x="3755" y="437"/>
                  </a:lnTo>
                  <a:lnTo>
                    <a:pt x="3761" y="441"/>
                  </a:lnTo>
                  <a:lnTo>
                    <a:pt x="3765" y="448"/>
                  </a:lnTo>
                  <a:lnTo>
                    <a:pt x="3767" y="456"/>
                  </a:lnTo>
                  <a:lnTo>
                    <a:pt x="3765" y="463"/>
                  </a:lnTo>
                  <a:lnTo>
                    <a:pt x="3761" y="469"/>
                  </a:lnTo>
                  <a:lnTo>
                    <a:pt x="3755" y="475"/>
                  </a:lnTo>
                  <a:lnTo>
                    <a:pt x="3750" y="477"/>
                  </a:lnTo>
                  <a:lnTo>
                    <a:pt x="3742" y="479"/>
                  </a:lnTo>
                  <a:lnTo>
                    <a:pt x="3735" y="477"/>
                  </a:lnTo>
                  <a:lnTo>
                    <a:pt x="3729" y="473"/>
                  </a:lnTo>
                  <a:lnTo>
                    <a:pt x="3723" y="469"/>
                  </a:lnTo>
                  <a:lnTo>
                    <a:pt x="3723" y="463"/>
                  </a:lnTo>
                  <a:lnTo>
                    <a:pt x="3723" y="458"/>
                  </a:lnTo>
                  <a:lnTo>
                    <a:pt x="3723" y="454"/>
                  </a:lnTo>
                  <a:lnTo>
                    <a:pt x="3721" y="452"/>
                  </a:lnTo>
                  <a:lnTo>
                    <a:pt x="3719" y="450"/>
                  </a:lnTo>
                  <a:lnTo>
                    <a:pt x="3721" y="445"/>
                  </a:lnTo>
                  <a:lnTo>
                    <a:pt x="3725" y="439"/>
                  </a:lnTo>
                  <a:lnTo>
                    <a:pt x="3731" y="435"/>
                  </a:lnTo>
                  <a:lnTo>
                    <a:pt x="3736" y="433"/>
                  </a:lnTo>
                  <a:lnTo>
                    <a:pt x="3742" y="431"/>
                  </a:lnTo>
                  <a:close/>
                  <a:moveTo>
                    <a:pt x="3135" y="431"/>
                  </a:moveTo>
                  <a:lnTo>
                    <a:pt x="3142" y="433"/>
                  </a:lnTo>
                  <a:lnTo>
                    <a:pt x="3148" y="435"/>
                  </a:lnTo>
                  <a:lnTo>
                    <a:pt x="3140" y="441"/>
                  </a:lnTo>
                  <a:lnTo>
                    <a:pt x="3133" y="443"/>
                  </a:lnTo>
                  <a:lnTo>
                    <a:pt x="3127" y="445"/>
                  </a:lnTo>
                  <a:lnTo>
                    <a:pt x="3120" y="447"/>
                  </a:lnTo>
                  <a:lnTo>
                    <a:pt x="3114" y="447"/>
                  </a:lnTo>
                  <a:lnTo>
                    <a:pt x="3118" y="441"/>
                  </a:lnTo>
                  <a:lnTo>
                    <a:pt x="3121" y="435"/>
                  </a:lnTo>
                  <a:lnTo>
                    <a:pt x="3127" y="433"/>
                  </a:lnTo>
                  <a:lnTo>
                    <a:pt x="3135" y="431"/>
                  </a:lnTo>
                  <a:close/>
                  <a:moveTo>
                    <a:pt x="3048" y="431"/>
                  </a:moveTo>
                  <a:lnTo>
                    <a:pt x="3056" y="433"/>
                  </a:lnTo>
                  <a:lnTo>
                    <a:pt x="3061" y="435"/>
                  </a:lnTo>
                  <a:lnTo>
                    <a:pt x="3065" y="439"/>
                  </a:lnTo>
                  <a:lnTo>
                    <a:pt x="3069" y="445"/>
                  </a:lnTo>
                  <a:lnTo>
                    <a:pt x="3069" y="445"/>
                  </a:lnTo>
                  <a:lnTo>
                    <a:pt x="3063" y="443"/>
                  </a:lnTo>
                  <a:lnTo>
                    <a:pt x="3059" y="441"/>
                  </a:lnTo>
                  <a:lnTo>
                    <a:pt x="3056" y="441"/>
                  </a:lnTo>
                  <a:lnTo>
                    <a:pt x="3052" y="441"/>
                  </a:lnTo>
                  <a:lnTo>
                    <a:pt x="3050" y="439"/>
                  </a:lnTo>
                  <a:lnTo>
                    <a:pt x="3046" y="437"/>
                  </a:lnTo>
                  <a:lnTo>
                    <a:pt x="3044" y="435"/>
                  </a:lnTo>
                  <a:lnTo>
                    <a:pt x="3042" y="433"/>
                  </a:lnTo>
                  <a:lnTo>
                    <a:pt x="3041" y="433"/>
                  </a:lnTo>
                  <a:lnTo>
                    <a:pt x="3044" y="431"/>
                  </a:lnTo>
                  <a:lnTo>
                    <a:pt x="3048" y="431"/>
                  </a:lnTo>
                  <a:close/>
                  <a:moveTo>
                    <a:pt x="103" y="347"/>
                  </a:moveTo>
                  <a:lnTo>
                    <a:pt x="109" y="349"/>
                  </a:lnTo>
                  <a:lnTo>
                    <a:pt x="114" y="350"/>
                  </a:lnTo>
                  <a:lnTo>
                    <a:pt x="118" y="356"/>
                  </a:lnTo>
                  <a:lnTo>
                    <a:pt x="122" y="362"/>
                  </a:lnTo>
                  <a:lnTo>
                    <a:pt x="122" y="367"/>
                  </a:lnTo>
                  <a:lnTo>
                    <a:pt x="122" y="375"/>
                  </a:lnTo>
                  <a:lnTo>
                    <a:pt x="118" y="381"/>
                  </a:lnTo>
                  <a:lnTo>
                    <a:pt x="114" y="386"/>
                  </a:lnTo>
                  <a:lnTo>
                    <a:pt x="109" y="390"/>
                  </a:lnTo>
                  <a:lnTo>
                    <a:pt x="101" y="392"/>
                  </a:lnTo>
                  <a:lnTo>
                    <a:pt x="99" y="386"/>
                  </a:lnTo>
                  <a:lnTo>
                    <a:pt x="96" y="381"/>
                  </a:lnTo>
                  <a:lnTo>
                    <a:pt x="94" y="379"/>
                  </a:lnTo>
                  <a:lnTo>
                    <a:pt x="90" y="377"/>
                  </a:lnTo>
                  <a:lnTo>
                    <a:pt x="88" y="373"/>
                  </a:lnTo>
                  <a:lnTo>
                    <a:pt x="84" y="371"/>
                  </a:lnTo>
                  <a:lnTo>
                    <a:pt x="84" y="367"/>
                  </a:lnTo>
                  <a:lnTo>
                    <a:pt x="88" y="367"/>
                  </a:lnTo>
                  <a:lnTo>
                    <a:pt x="90" y="366"/>
                  </a:lnTo>
                  <a:lnTo>
                    <a:pt x="94" y="362"/>
                  </a:lnTo>
                  <a:lnTo>
                    <a:pt x="98" y="358"/>
                  </a:lnTo>
                  <a:lnTo>
                    <a:pt x="101" y="354"/>
                  </a:lnTo>
                  <a:lnTo>
                    <a:pt x="103" y="350"/>
                  </a:lnTo>
                  <a:lnTo>
                    <a:pt x="103" y="347"/>
                  </a:lnTo>
                  <a:close/>
                  <a:moveTo>
                    <a:pt x="4090" y="345"/>
                  </a:moveTo>
                  <a:lnTo>
                    <a:pt x="4097" y="347"/>
                  </a:lnTo>
                  <a:lnTo>
                    <a:pt x="4103" y="349"/>
                  </a:lnTo>
                  <a:lnTo>
                    <a:pt x="4109" y="354"/>
                  </a:lnTo>
                  <a:lnTo>
                    <a:pt x="4111" y="362"/>
                  </a:lnTo>
                  <a:lnTo>
                    <a:pt x="4113" y="367"/>
                  </a:lnTo>
                  <a:lnTo>
                    <a:pt x="4111" y="375"/>
                  </a:lnTo>
                  <a:lnTo>
                    <a:pt x="4109" y="382"/>
                  </a:lnTo>
                  <a:lnTo>
                    <a:pt x="4103" y="386"/>
                  </a:lnTo>
                  <a:lnTo>
                    <a:pt x="4097" y="390"/>
                  </a:lnTo>
                  <a:lnTo>
                    <a:pt x="4090" y="392"/>
                  </a:lnTo>
                  <a:lnTo>
                    <a:pt x="4082" y="390"/>
                  </a:lnTo>
                  <a:lnTo>
                    <a:pt x="4075" y="386"/>
                  </a:lnTo>
                  <a:lnTo>
                    <a:pt x="4071" y="382"/>
                  </a:lnTo>
                  <a:lnTo>
                    <a:pt x="4067" y="375"/>
                  </a:lnTo>
                  <a:lnTo>
                    <a:pt x="4066" y="367"/>
                  </a:lnTo>
                  <a:lnTo>
                    <a:pt x="4067" y="362"/>
                  </a:lnTo>
                  <a:lnTo>
                    <a:pt x="4071" y="354"/>
                  </a:lnTo>
                  <a:lnTo>
                    <a:pt x="4075" y="349"/>
                  </a:lnTo>
                  <a:lnTo>
                    <a:pt x="4082" y="347"/>
                  </a:lnTo>
                  <a:lnTo>
                    <a:pt x="4090" y="345"/>
                  </a:lnTo>
                  <a:close/>
                  <a:moveTo>
                    <a:pt x="4002" y="345"/>
                  </a:moveTo>
                  <a:lnTo>
                    <a:pt x="4009" y="347"/>
                  </a:lnTo>
                  <a:lnTo>
                    <a:pt x="4017" y="349"/>
                  </a:lnTo>
                  <a:lnTo>
                    <a:pt x="4020" y="354"/>
                  </a:lnTo>
                  <a:lnTo>
                    <a:pt x="4024" y="362"/>
                  </a:lnTo>
                  <a:lnTo>
                    <a:pt x="4026" y="367"/>
                  </a:lnTo>
                  <a:lnTo>
                    <a:pt x="4024" y="375"/>
                  </a:lnTo>
                  <a:lnTo>
                    <a:pt x="4020" y="382"/>
                  </a:lnTo>
                  <a:lnTo>
                    <a:pt x="4017" y="386"/>
                  </a:lnTo>
                  <a:lnTo>
                    <a:pt x="4009" y="390"/>
                  </a:lnTo>
                  <a:lnTo>
                    <a:pt x="4002" y="392"/>
                  </a:lnTo>
                  <a:lnTo>
                    <a:pt x="3996" y="390"/>
                  </a:lnTo>
                  <a:lnTo>
                    <a:pt x="3988" y="386"/>
                  </a:lnTo>
                  <a:lnTo>
                    <a:pt x="3983" y="382"/>
                  </a:lnTo>
                  <a:lnTo>
                    <a:pt x="3981" y="375"/>
                  </a:lnTo>
                  <a:lnTo>
                    <a:pt x="3979" y="367"/>
                  </a:lnTo>
                  <a:lnTo>
                    <a:pt x="3981" y="362"/>
                  </a:lnTo>
                  <a:lnTo>
                    <a:pt x="3983" y="354"/>
                  </a:lnTo>
                  <a:lnTo>
                    <a:pt x="3988" y="349"/>
                  </a:lnTo>
                  <a:lnTo>
                    <a:pt x="3996" y="347"/>
                  </a:lnTo>
                  <a:lnTo>
                    <a:pt x="4002" y="345"/>
                  </a:lnTo>
                  <a:close/>
                  <a:moveTo>
                    <a:pt x="3915" y="345"/>
                  </a:moveTo>
                  <a:lnTo>
                    <a:pt x="3923" y="347"/>
                  </a:lnTo>
                  <a:lnTo>
                    <a:pt x="3930" y="349"/>
                  </a:lnTo>
                  <a:lnTo>
                    <a:pt x="3934" y="354"/>
                  </a:lnTo>
                  <a:lnTo>
                    <a:pt x="3938" y="362"/>
                  </a:lnTo>
                  <a:lnTo>
                    <a:pt x="3940" y="367"/>
                  </a:lnTo>
                  <a:lnTo>
                    <a:pt x="3938" y="375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3" y="390"/>
                  </a:lnTo>
                  <a:lnTo>
                    <a:pt x="3915" y="392"/>
                  </a:lnTo>
                  <a:lnTo>
                    <a:pt x="3908" y="390"/>
                  </a:lnTo>
                  <a:lnTo>
                    <a:pt x="3902" y="386"/>
                  </a:lnTo>
                  <a:lnTo>
                    <a:pt x="3896" y="382"/>
                  </a:lnTo>
                  <a:lnTo>
                    <a:pt x="3894" y="375"/>
                  </a:lnTo>
                  <a:lnTo>
                    <a:pt x="3893" y="367"/>
                  </a:lnTo>
                  <a:lnTo>
                    <a:pt x="3894" y="362"/>
                  </a:lnTo>
                  <a:lnTo>
                    <a:pt x="3896" y="354"/>
                  </a:lnTo>
                  <a:lnTo>
                    <a:pt x="3902" y="349"/>
                  </a:lnTo>
                  <a:lnTo>
                    <a:pt x="3908" y="347"/>
                  </a:lnTo>
                  <a:lnTo>
                    <a:pt x="3915" y="345"/>
                  </a:lnTo>
                  <a:close/>
                  <a:moveTo>
                    <a:pt x="3829" y="345"/>
                  </a:moveTo>
                  <a:lnTo>
                    <a:pt x="3836" y="347"/>
                  </a:lnTo>
                  <a:lnTo>
                    <a:pt x="3844" y="349"/>
                  </a:lnTo>
                  <a:lnTo>
                    <a:pt x="3847" y="354"/>
                  </a:lnTo>
                  <a:lnTo>
                    <a:pt x="3851" y="362"/>
                  </a:lnTo>
                  <a:lnTo>
                    <a:pt x="3853" y="367"/>
                  </a:lnTo>
                  <a:lnTo>
                    <a:pt x="3851" y="375"/>
                  </a:lnTo>
                  <a:lnTo>
                    <a:pt x="3847" y="382"/>
                  </a:lnTo>
                  <a:lnTo>
                    <a:pt x="3844" y="386"/>
                  </a:lnTo>
                  <a:lnTo>
                    <a:pt x="3836" y="390"/>
                  </a:lnTo>
                  <a:lnTo>
                    <a:pt x="3829" y="392"/>
                  </a:lnTo>
                  <a:lnTo>
                    <a:pt x="3821" y="390"/>
                  </a:lnTo>
                  <a:lnTo>
                    <a:pt x="3815" y="386"/>
                  </a:lnTo>
                  <a:lnTo>
                    <a:pt x="3810" y="382"/>
                  </a:lnTo>
                  <a:lnTo>
                    <a:pt x="3806" y="375"/>
                  </a:lnTo>
                  <a:lnTo>
                    <a:pt x="3806" y="367"/>
                  </a:lnTo>
                  <a:lnTo>
                    <a:pt x="3806" y="362"/>
                  </a:lnTo>
                  <a:lnTo>
                    <a:pt x="3810" y="354"/>
                  </a:lnTo>
                  <a:lnTo>
                    <a:pt x="3815" y="349"/>
                  </a:lnTo>
                  <a:lnTo>
                    <a:pt x="3821" y="347"/>
                  </a:lnTo>
                  <a:lnTo>
                    <a:pt x="3829" y="345"/>
                  </a:lnTo>
                  <a:close/>
                  <a:moveTo>
                    <a:pt x="3742" y="345"/>
                  </a:moveTo>
                  <a:lnTo>
                    <a:pt x="3750" y="347"/>
                  </a:lnTo>
                  <a:lnTo>
                    <a:pt x="3755" y="349"/>
                  </a:lnTo>
                  <a:lnTo>
                    <a:pt x="3761" y="354"/>
                  </a:lnTo>
                  <a:lnTo>
                    <a:pt x="3765" y="362"/>
                  </a:lnTo>
                  <a:lnTo>
                    <a:pt x="3767" y="367"/>
                  </a:lnTo>
                  <a:lnTo>
                    <a:pt x="3765" y="375"/>
                  </a:lnTo>
                  <a:lnTo>
                    <a:pt x="3761" y="382"/>
                  </a:lnTo>
                  <a:lnTo>
                    <a:pt x="3755" y="386"/>
                  </a:lnTo>
                  <a:lnTo>
                    <a:pt x="3750" y="390"/>
                  </a:lnTo>
                  <a:lnTo>
                    <a:pt x="3742" y="392"/>
                  </a:lnTo>
                  <a:lnTo>
                    <a:pt x="3735" y="390"/>
                  </a:lnTo>
                  <a:lnTo>
                    <a:pt x="3729" y="386"/>
                  </a:lnTo>
                  <a:lnTo>
                    <a:pt x="3723" y="382"/>
                  </a:lnTo>
                  <a:lnTo>
                    <a:pt x="3719" y="375"/>
                  </a:lnTo>
                  <a:lnTo>
                    <a:pt x="3719" y="367"/>
                  </a:lnTo>
                  <a:lnTo>
                    <a:pt x="3719" y="362"/>
                  </a:lnTo>
                  <a:lnTo>
                    <a:pt x="3723" y="354"/>
                  </a:lnTo>
                  <a:lnTo>
                    <a:pt x="3729" y="349"/>
                  </a:lnTo>
                  <a:lnTo>
                    <a:pt x="3735" y="347"/>
                  </a:lnTo>
                  <a:lnTo>
                    <a:pt x="3742" y="345"/>
                  </a:lnTo>
                  <a:close/>
                  <a:moveTo>
                    <a:pt x="3656" y="345"/>
                  </a:moveTo>
                  <a:lnTo>
                    <a:pt x="3663" y="347"/>
                  </a:lnTo>
                  <a:lnTo>
                    <a:pt x="3669" y="349"/>
                  </a:lnTo>
                  <a:lnTo>
                    <a:pt x="3674" y="354"/>
                  </a:lnTo>
                  <a:lnTo>
                    <a:pt x="3678" y="362"/>
                  </a:lnTo>
                  <a:lnTo>
                    <a:pt x="3678" y="367"/>
                  </a:lnTo>
                  <a:lnTo>
                    <a:pt x="3678" y="375"/>
                  </a:lnTo>
                  <a:lnTo>
                    <a:pt x="3674" y="382"/>
                  </a:lnTo>
                  <a:lnTo>
                    <a:pt x="3669" y="386"/>
                  </a:lnTo>
                  <a:lnTo>
                    <a:pt x="3663" y="390"/>
                  </a:lnTo>
                  <a:lnTo>
                    <a:pt x="3656" y="392"/>
                  </a:lnTo>
                  <a:lnTo>
                    <a:pt x="3648" y="390"/>
                  </a:lnTo>
                  <a:lnTo>
                    <a:pt x="3642" y="386"/>
                  </a:lnTo>
                  <a:lnTo>
                    <a:pt x="3637" y="382"/>
                  </a:lnTo>
                  <a:lnTo>
                    <a:pt x="3633" y="375"/>
                  </a:lnTo>
                  <a:lnTo>
                    <a:pt x="3633" y="367"/>
                  </a:lnTo>
                  <a:lnTo>
                    <a:pt x="3633" y="362"/>
                  </a:lnTo>
                  <a:lnTo>
                    <a:pt x="3637" y="354"/>
                  </a:lnTo>
                  <a:lnTo>
                    <a:pt x="3642" y="349"/>
                  </a:lnTo>
                  <a:lnTo>
                    <a:pt x="3648" y="347"/>
                  </a:lnTo>
                  <a:lnTo>
                    <a:pt x="3656" y="345"/>
                  </a:lnTo>
                  <a:close/>
                  <a:moveTo>
                    <a:pt x="3308" y="345"/>
                  </a:moveTo>
                  <a:lnTo>
                    <a:pt x="3315" y="347"/>
                  </a:lnTo>
                  <a:lnTo>
                    <a:pt x="3323" y="350"/>
                  </a:lnTo>
                  <a:lnTo>
                    <a:pt x="3328" y="356"/>
                  </a:lnTo>
                  <a:lnTo>
                    <a:pt x="3323" y="360"/>
                  </a:lnTo>
                  <a:lnTo>
                    <a:pt x="3315" y="364"/>
                  </a:lnTo>
                  <a:lnTo>
                    <a:pt x="3310" y="366"/>
                  </a:lnTo>
                  <a:lnTo>
                    <a:pt x="3304" y="367"/>
                  </a:lnTo>
                  <a:lnTo>
                    <a:pt x="3298" y="371"/>
                  </a:lnTo>
                  <a:lnTo>
                    <a:pt x="3293" y="375"/>
                  </a:lnTo>
                  <a:lnTo>
                    <a:pt x="3289" y="381"/>
                  </a:lnTo>
                  <a:lnTo>
                    <a:pt x="3287" y="375"/>
                  </a:lnTo>
                  <a:lnTo>
                    <a:pt x="3285" y="367"/>
                  </a:lnTo>
                  <a:lnTo>
                    <a:pt x="3287" y="362"/>
                  </a:lnTo>
                  <a:lnTo>
                    <a:pt x="3289" y="354"/>
                  </a:lnTo>
                  <a:lnTo>
                    <a:pt x="3294" y="349"/>
                  </a:lnTo>
                  <a:lnTo>
                    <a:pt x="3302" y="347"/>
                  </a:lnTo>
                  <a:lnTo>
                    <a:pt x="3308" y="345"/>
                  </a:lnTo>
                  <a:close/>
                  <a:moveTo>
                    <a:pt x="3221" y="345"/>
                  </a:moveTo>
                  <a:lnTo>
                    <a:pt x="3229" y="347"/>
                  </a:lnTo>
                  <a:lnTo>
                    <a:pt x="3236" y="349"/>
                  </a:lnTo>
                  <a:lnTo>
                    <a:pt x="3240" y="354"/>
                  </a:lnTo>
                  <a:lnTo>
                    <a:pt x="3244" y="362"/>
                  </a:lnTo>
                  <a:lnTo>
                    <a:pt x="3246" y="367"/>
                  </a:lnTo>
                  <a:lnTo>
                    <a:pt x="3244" y="375"/>
                  </a:lnTo>
                  <a:lnTo>
                    <a:pt x="3240" y="382"/>
                  </a:lnTo>
                  <a:lnTo>
                    <a:pt x="3236" y="386"/>
                  </a:lnTo>
                  <a:lnTo>
                    <a:pt x="3229" y="390"/>
                  </a:lnTo>
                  <a:lnTo>
                    <a:pt x="3221" y="392"/>
                  </a:lnTo>
                  <a:lnTo>
                    <a:pt x="3214" y="390"/>
                  </a:lnTo>
                  <a:lnTo>
                    <a:pt x="3208" y="386"/>
                  </a:lnTo>
                  <a:lnTo>
                    <a:pt x="3202" y="382"/>
                  </a:lnTo>
                  <a:lnTo>
                    <a:pt x="3200" y="375"/>
                  </a:lnTo>
                  <a:lnTo>
                    <a:pt x="3199" y="367"/>
                  </a:lnTo>
                  <a:lnTo>
                    <a:pt x="3200" y="362"/>
                  </a:lnTo>
                  <a:lnTo>
                    <a:pt x="3202" y="354"/>
                  </a:lnTo>
                  <a:lnTo>
                    <a:pt x="3208" y="349"/>
                  </a:lnTo>
                  <a:lnTo>
                    <a:pt x="3214" y="347"/>
                  </a:lnTo>
                  <a:lnTo>
                    <a:pt x="3221" y="345"/>
                  </a:lnTo>
                  <a:close/>
                  <a:moveTo>
                    <a:pt x="3135" y="345"/>
                  </a:moveTo>
                  <a:lnTo>
                    <a:pt x="3142" y="347"/>
                  </a:lnTo>
                  <a:lnTo>
                    <a:pt x="3150" y="349"/>
                  </a:lnTo>
                  <a:lnTo>
                    <a:pt x="3153" y="354"/>
                  </a:lnTo>
                  <a:lnTo>
                    <a:pt x="3157" y="362"/>
                  </a:lnTo>
                  <a:lnTo>
                    <a:pt x="3159" y="367"/>
                  </a:lnTo>
                  <a:lnTo>
                    <a:pt x="3157" y="375"/>
                  </a:lnTo>
                  <a:lnTo>
                    <a:pt x="3153" y="382"/>
                  </a:lnTo>
                  <a:lnTo>
                    <a:pt x="3150" y="386"/>
                  </a:lnTo>
                  <a:lnTo>
                    <a:pt x="3142" y="390"/>
                  </a:lnTo>
                  <a:lnTo>
                    <a:pt x="3135" y="392"/>
                  </a:lnTo>
                  <a:lnTo>
                    <a:pt x="3127" y="390"/>
                  </a:lnTo>
                  <a:lnTo>
                    <a:pt x="3121" y="386"/>
                  </a:lnTo>
                  <a:lnTo>
                    <a:pt x="3116" y="382"/>
                  </a:lnTo>
                  <a:lnTo>
                    <a:pt x="3112" y="375"/>
                  </a:lnTo>
                  <a:lnTo>
                    <a:pt x="3112" y="367"/>
                  </a:lnTo>
                  <a:lnTo>
                    <a:pt x="3112" y="362"/>
                  </a:lnTo>
                  <a:lnTo>
                    <a:pt x="3116" y="354"/>
                  </a:lnTo>
                  <a:lnTo>
                    <a:pt x="3121" y="349"/>
                  </a:lnTo>
                  <a:lnTo>
                    <a:pt x="3127" y="347"/>
                  </a:lnTo>
                  <a:lnTo>
                    <a:pt x="3135" y="345"/>
                  </a:lnTo>
                  <a:close/>
                  <a:moveTo>
                    <a:pt x="3048" y="345"/>
                  </a:moveTo>
                  <a:lnTo>
                    <a:pt x="3056" y="347"/>
                  </a:lnTo>
                  <a:lnTo>
                    <a:pt x="3061" y="349"/>
                  </a:lnTo>
                  <a:lnTo>
                    <a:pt x="3067" y="354"/>
                  </a:lnTo>
                  <a:lnTo>
                    <a:pt x="3071" y="362"/>
                  </a:lnTo>
                  <a:lnTo>
                    <a:pt x="3073" y="367"/>
                  </a:lnTo>
                  <a:lnTo>
                    <a:pt x="3071" y="375"/>
                  </a:lnTo>
                  <a:lnTo>
                    <a:pt x="3067" y="382"/>
                  </a:lnTo>
                  <a:lnTo>
                    <a:pt x="3061" y="386"/>
                  </a:lnTo>
                  <a:lnTo>
                    <a:pt x="3056" y="390"/>
                  </a:lnTo>
                  <a:lnTo>
                    <a:pt x="3048" y="392"/>
                  </a:lnTo>
                  <a:lnTo>
                    <a:pt x="3041" y="390"/>
                  </a:lnTo>
                  <a:lnTo>
                    <a:pt x="3035" y="388"/>
                  </a:lnTo>
                  <a:lnTo>
                    <a:pt x="3029" y="382"/>
                  </a:lnTo>
                  <a:lnTo>
                    <a:pt x="3026" y="375"/>
                  </a:lnTo>
                  <a:lnTo>
                    <a:pt x="3026" y="367"/>
                  </a:lnTo>
                  <a:lnTo>
                    <a:pt x="3026" y="362"/>
                  </a:lnTo>
                  <a:lnTo>
                    <a:pt x="3027" y="356"/>
                  </a:lnTo>
                  <a:lnTo>
                    <a:pt x="3031" y="352"/>
                  </a:lnTo>
                  <a:lnTo>
                    <a:pt x="3037" y="349"/>
                  </a:lnTo>
                  <a:lnTo>
                    <a:pt x="3042" y="347"/>
                  </a:lnTo>
                  <a:lnTo>
                    <a:pt x="3048" y="345"/>
                  </a:lnTo>
                  <a:close/>
                  <a:moveTo>
                    <a:pt x="359" y="345"/>
                  </a:moveTo>
                  <a:lnTo>
                    <a:pt x="366" y="347"/>
                  </a:lnTo>
                  <a:lnTo>
                    <a:pt x="374" y="349"/>
                  </a:lnTo>
                  <a:lnTo>
                    <a:pt x="378" y="354"/>
                  </a:lnTo>
                  <a:lnTo>
                    <a:pt x="381" y="362"/>
                  </a:lnTo>
                  <a:lnTo>
                    <a:pt x="383" y="367"/>
                  </a:lnTo>
                  <a:lnTo>
                    <a:pt x="381" y="373"/>
                  </a:lnTo>
                  <a:lnTo>
                    <a:pt x="381" y="377"/>
                  </a:lnTo>
                  <a:lnTo>
                    <a:pt x="350" y="390"/>
                  </a:lnTo>
                  <a:lnTo>
                    <a:pt x="344" y="386"/>
                  </a:lnTo>
                  <a:lnTo>
                    <a:pt x="340" y="381"/>
                  </a:lnTo>
                  <a:lnTo>
                    <a:pt x="336" y="375"/>
                  </a:lnTo>
                  <a:lnTo>
                    <a:pt x="336" y="367"/>
                  </a:lnTo>
                  <a:lnTo>
                    <a:pt x="336" y="362"/>
                  </a:lnTo>
                  <a:lnTo>
                    <a:pt x="340" y="354"/>
                  </a:lnTo>
                  <a:lnTo>
                    <a:pt x="346" y="349"/>
                  </a:lnTo>
                  <a:lnTo>
                    <a:pt x="351" y="347"/>
                  </a:lnTo>
                  <a:lnTo>
                    <a:pt x="359" y="345"/>
                  </a:lnTo>
                  <a:close/>
                  <a:moveTo>
                    <a:pt x="272" y="345"/>
                  </a:moveTo>
                  <a:lnTo>
                    <a:pt x="280" y="347"/>
                  </a:lnTo>
                  <a:lnTo>
                    <a:pt x="286" y="349"/>
                  </a:lnTo>
                  <a:lnTo>
                    <a:pt x="291" y="354"/>
                  </a:lnTo>
                  <a:lnTo>
                    <a:pt x="295" y="362"/>
                  </a:lnTo>
                  <a:lnTo>
                    <a:pt x="297" y="367"/>
                  </a:lnTo>
                  <a:lnTo>
                    <a:pt x="295" y="375"/>
                  </a:lnTo>
                  <a:lnTo>
                    <a:pt x="291" y="382"/>
                  </a:lnTo>
                  <a:lnTo>
                    <a:pt x="286" y="386"/>
                  </a:lnTo>
                  <a:lnTo>
                    <a:pt x="280" y="390"/>
                  </a:lnTo>
                  <a:lnTo>
                    <a:pt x="272" y="392"/>
                  </a:lnTo>
                  <a:lnTo>
                    <a:pt x="265" y="390"/>
                  </a:lnTo>
                  <a:lnTo>
                    <a:pt x="259" y="386"/>
                  </a:lnTo>
                  <a:lnTo>
                    <a:pt x="254" y="382"/>
                  </a:lnTo>
                  <a:lnTo>
                    <a:pt x="250" y="375"/>
                  </a:lnTo>
                  <a:lnTo>
                    <a:pt x="250" y="367"/>
                  </a:lnTo>
                  <a:lnTo>
                    <a:pt x="250" y="362"/>
                  </a:lnTo>
                  <a:lnTo>
                    <a:pt x="254" y="354"/>
                  </a:lnTo>
                  <a:lnTo>
                    <a:pt x="259" y="349"/>
                  </a:lnTo>
                  <a:lnTo>
                    <a:pt x="265" y="347"/>
                  </a:lnTo>
                  <a:lnTo>
                    <a:pt x="272" y="345"/>
                  </a:lnTo>
                  <a:close/>
                  <a:moveTo>
                    <a:pt x="186" y="345"/>
                  </a:moveTo>
                  <a:lnTo>
                    <a:pt x="193" y="347"/>
                  </a:lnTo>
                  <a:lnTo>
                    <a:pt x="199" y="349"/>
                  </a:lnTo>
                  <a:lnTo>
                    <a:pt x="205" y="354"/>
                  </a:lnTo>
                  <a:lnTo>
                    <a:pt x="208" y="362"/>
                  </a:lnTo>
                  <a:lnTo>
                    <a:pt x="208" y="367"/>
                  </a:lnTo>
                  <a:lnTo>
                    <a:pt x="208" y="375"/>
                  </a:lnTo>
                  <a:lnTo>
                    <a:pt x="205" y="382"/>
                  </a:lnTo>
                  <a:lnTo>
                    <a:pt x="199" y="386"/>
                  </a:lnTo>
                  <a:lnTo>
                    <a:pt x="193" y="390"/>
                  </a:lnTo>
                  <a:lnTo>
                    <a:pt x="186" y="392"/>
                  </a:lnTo>
                  <a:lnTo>
                    <a:pt x="178" y="390"/>
                  </a:lnTo>
                  <a:lnTo>
                    <a:pt x="173" y="386"/>
                  </a:lnTo>
                  <a:lnTo>
                    <a:pt x="167" y="382"/>
                  </a:lnTo>
                  <a:lnTo>
                    <a:pt x="163" y="375"/>
                  </a:lnTo>
                  <a:lnTo>
                    <a:pt x="163" y="367"/>
                  </a:lnTo>
                  <a:lnTo>
                    <a:pt x="163" y="362"/>
                  </a:lnTo>
                  <a:lnTo>
                    <a:pt x="167" y="354"/>
                  </a:lnTo>
                  <a:lnTo>
                    <a:pt x="173" y="349"/>
                  </a:lnTo>
                  <a:lnTo>
                    <a:pt x="178" y="347"/>
                  </a:lnTo>
                  <a:lnTo>
                    <a:pt x="186" y="345"/>
                  </a:lnTo>
                  <a:close/>
                  <a:moveTo>
                    <a:pt x="4158" y="266"/>
                  </a:moveTo>
                  <a:lnTo>
                    <a:pt x="4158" y="268"/>
                  </a:lnTo>
                  <a:lnTo>
                    <a:pt x="4156" y="279"/>
                  </a:lnTo>
                  <a:lnTo>
                    <a:pt x="4156" y="292"/>
                  </a:lnTo>
                  <a:lnTo>
                    <a:pt x="4154" y="286"/>
                  </a:lnTo>
                  <a:lnTo>
                    <a:pt x="4152" y="281"/>
                  </a:lnTo>
                  <a:lnTo>
                    <a:pt x="4154" y="275"/>
                  </a:lnTo>
                  <a:lnTo>
                    <a:pt x="4156" y="271"/>
                  </a:lnTo>
                  <a:lnTo>
                    <a:pt x="4158" y="266"/>
                  </a:lnTo>
                  <a:close/>
                  <a:moveTo>
                    <a:pt x="4090" y="258"/>
                  </a:moveTo>
                  <a:lnTo>
                    <a:pt x="4097" y="260"/>
                  </a:lnTo>
                  <a:lnTo>
                    <a:pt x="4103" y="262"/>
                  </a:lnTo>
                  <a:lnTo>
                    <a:pt x="4109" y="268"/>
                  </a:lnTo>
                  <a:lnTo>
                    <a:pt x="4111" y="273"/>
                  </a:lnTo>
                  <a:lnTo>
                    <a:pt x="4113" y="281"/>
                  </a:lnTo>
                  <a:lnTo>
                    <a:pt x="4111" y="288"/>
                  </a:lnTo>
                  <a:lnTo>
                    <a:pt x="4109" y="296"/>
                  </a:lnTo>
                  <a:lnTo>
                    <a:pt x="4103" y="300"/>
                  </a:lnTo>
                  <a:lnTo>
                    <a:pt x="4097" y="303"/>
                  </a:lnTo>
                  <a:lnTo>
                    <a:pt x="4090" y="305"/>
                  </a:lnTo>
                  <a:lnTo>
                    <a:pt x="4082" y="303"/>
                  </a:lnTo>
                  <a:lnTo>
                    <a:pt x="4075" y="300"/>
                  </a:lnTo>
                  <a:lnTo>
                    <a:pt x="4071" y="296"/>
                  </a:lnTo>
                  <a:lnTo>
                    <a:pt x="4067" y="288"/>
                  </a:lnTo>
                  <a:lnTo>
                    <a:pt x="4066" y="281"/>
                  </a:lnTo>
                  <a:lnTo>
                    <a:pt x="4067" y="273"/>
                  </a:lnTo>
                  <a:lnTo>
                    <a:pt x="4071" y="268"/>
                  </a:lnTo>
                  <a:lnTo>
                    <a:pt x="4075" y="262"/>
                  </a:lnTo>
                  <a:lnTo>
                    <a:pt x="4082" y="260"/>
                  </a:lnTo>
                  <a:lnTo>
                    <a:pt x="4090" y="258"/>
                  </a:lnTo>
                  <a:close/>
                  <a:moveTo>
                    <a:pt x="4002" y="258"/>
                  </a:moveTo>
                  <a:lnTo>
                    <a:pt x="4009" y="260"/>
                  </a:lnTo>
                  <a:lnTo>
                    <a:pt x="4017" y="262"/>
                  </a:lnTo>
                  <a:lnTo>
                    <a:pt x="4020" y="268"/>
                  </a:lnTo>
                  <a:lnTo>
                    <a:pt x="4024" y="273"/>
                  </a:lnTo>
                  <a:lnTo>
                    <a:pt x="4026" y="281"/>
                  </a:lnTo>
                  <a:lnTo>
                    <a:pt x="4024" y="288"/>
                  </a:lnTo>
                  <a:lnTo>
                    <a:pt x="4020" y="296"/>
                  </a:lnTo>
                  <a:lnTo>
                    <a:pt x="4017" y="300"/>
                  </a:lnTo>
                  <a:lnTo>
                    <a:pt x="4009" y="303"/>
                  </a:lnTo>
                  <a:lnTo>
                    <a:pt x="4002" y="305"/>
                  </a:lnTo>
                  <a:lnTo>
                    <a:pt x="3996" y="303"/>
                  </a:lnTo>
                  <a:lnTo>
                    <a:pt x="3988" y="300"/>
                  </a:lnTo>
                  <a:lnTo>
                    <a:pt x="3983" y="296"/>
                  </a:lnTo>
                  <a:lnTo>
                    <a:pt x="3981" y="288"/>
                  </a:lnTo>
                  <a:lnTo>
                    <a:pt x="3979" y="281"/>
                  </a:lnTo>
                  <a:lnTo>
                    <a:pt x="3981" y="273"/>
                  </a:lnTo>
                  <a:lnTo>
                    <a:pt x="3983" y="268"/>
                  </a:lnTo>
                  <a:lnTo>
                    <a:pt x="3988" y="262"/>
                  </a:lnTo>
                  <a:lnTo>
                    <a:pt x="3996" y="260"/>
                  </a:lnTo>
                  <a:lnTo>
                    <a:pt x="4002" y="258"/>
                  </a:lnTo>
                  <a:close/>
                  <a:moveTo>
                    <a:pt x="3915" y="258"/>
                  </a:moveTo>
                  <a:lnTo>
                    <a:pt x="3923" y="260"/>
                  </a:lnTo>
                  <a:lnTo>
                    <a:pt x="3930" y="262"/>
                  </a:lnTo>
                  <a:lnTo>
                    <a:pt x="3934" y="268"/>
                  </a:lnTo>
                  <a:lnTo>
                    <a:pt x="3938" y="273"/>
                  </a:lnTo>
                  <a:lnTo>
                    <a:pt x="3940" y="281"/>
                  </a:lnTo>
                  <a:lnTo>
                    <a:pt x="3938" y="288"/>
                  </a:lnTo>
                  <a:lnTo>
                    <a:pt x="3934" y="296"/>
                  </a:lnTo>
                  <a:lnTo>
                    <a:pt x="3930" y="300"/>
                  </a:lnTo>
                  <a:lnTo>
                    <a:pt x="3923" y="303"/>
                  </a:lnTo>
                  <a:lnTo>
                    <a:pt x="3915" y="305"/>
                  </a:lnTo>
                  <a:lnTo>
                    <a:pt x="3908" y="303"/>
                  </a:lnTo>
                  <a:lnTo>
                    <a:pt x="3902" y="300"/>
                  </a:lnTo>
                  <a:lnTo>
                    <a:pt x="3896" y="296"/>
                  </a:lnTo>
                  <a:lnTo>
                    <a:pt x="3894" y="288"/>
                  </a:lnTo>
                  <a:lnTo>
                    <a:pt x="3893" y="281"/>
                  </a:lnTo>
                  <a:lnTo>
                    <a:pt x="3894" y="273"/>
                  </a:lnTo>
                  <a:lnTo>
                    <a:pt x="3896" y="268"/>
                  </a:lnTo>
                  <a:lnTo>
                    <a:pt x="3902" y="262"/>
                  </a:lnTo>
                  <a:lnTo>
                    <a:pt x="3908" y="260"/>
                  </a:lnTo>
                  <a:lnTo>
                    <a:pt x="3915" y="258"/>
                  </a:lnTo>
                  <a:close/>
                  <a:moveTo>
                    <a:pt x="3829" y="258"/>
                  </a:moveTo>
                  <a:lnTo>
                    <a:pt x="3836" y="260"/>
                  </a:lnTo>
                  <a:lnTo>
                    <a:pt x="3844" y="262"/>
                  </a:lnTo>
                  <a:lnTo>
                    <a:pt x="3847" y="268"/>
                  </a:lnTo>
                  <a:lnTo>
                    <a:pt x="3851" y="273"/>
                  </a:lnTo>
                  <a:lnTo>
                    <a:pt x="3853" y="281"/>
                  </a:lnTo>
                  <a:lnTo>
                    <a:pt x="3851" y="288"/>
                  </a:lnTo>
                  <a:lnTo>
                    <a:pt x="3847" y="296"/>
                  </a:lnTo>
                  <a:lnTo>
                    <a:pt x="3844" y="300"/>
                  </a:lnTo>
                  <a:lnTo>
                    <a:pt x="3836" y="303"/>
                  </a:lnTo>
                  <a:lnTo>
                    <a:pt x="3829" y="305"/>
                  </a:lnTo>
                  <a:lnTo>
                    <a:pt x="3821" y="303"/>
                  </a:lnTo>
                  <a:lnTo>
                    <a:pt x="3815" y="300"/>
                  </a:lnTo>
                  <a:lnTo>
                    <a:pt x="3810" y="296"/>
                  </a:lnTo>
                  <a:lnTo>
                    <a:pt x="3806" y="288"/>
                  </a:lnTo>
                  <a:lnTo>
                    <a:pt x="3806" y="281"/>
                  </a:lnTo>
                  <a:lnTo>
                    <a:pt x="3806" y="273"/>
                  </a:lnTo>
                  <a:lnTo>
                    <a:pt x="3810" y="268"/>
                  </a:lnTo>
                  <a:lnTo>
                    <a:pt x="3815" y="262"/>
                  </a:lnTo>
                  <a:lnTo>
                    <a:pt x="3821" y="260"/>
                  </a:lnTo>
                  <a:lnTo>
                    <a:pt x="3829" y="258"/>
                  </a:lnTo>
                  <a:close/>
                  <a:moveTo>
                    <a:pt x="3742" y="258"/>
                  </a:moveTo>
                  <a:lnTo>
                    <a:pt x="3750" y="260"/>
                  </a:lnTo>
                  <a:lnTo>
                    <a:pt x="3755" y="262"/>
                  </a:lnTo>
                  <a:lnTo>
                    <a:pt x="3761" y="268"/>
                  </a:lnTo>
                  <a:lnTo>
                    <a:pt x="3765" y="273"/>
                  </a:lnTo>
                  <a:lnTo>
                    <a:pt x="3767" y="281"/>
                  </a:lnTo>
                  <a:lnTo>
                    <a:pt x="3765" y="288"/>
                  </a:lnTo>
                  <a:lnTo>
                    <a:pt x="3761" y="296"/>
                  </a:lnTo>
                  <a:lnTo>
                    <a:pt x="3755" y="300"/>
                  </a:lnTo>
                  <a:lnTo>
                    <a:pt x="3750" y="303"/>
                  </a:lnTo>
                  <a:lnTo>
                    <a:pt x="3742" y="305"/>
                  </a:lnTo>
                  <a:lnTo>
                    <a:pt x="3735" y="303"/>
                  </a:lnTo>
                  <a:lnTo>
                    <a:pt x="3729" y="300"/>
                  </a:lnTo>
                  <a:lnTo>
                    <a:pt x="3723" y="296"/>
                  </a:lnTo>
                  <a:lnTo>
                    <a:pt x="3719" y="288"/>
                  </a:lnTo>
                  <a:lnTo>
                    <a:pt x="3719" y="281"/>
                  </a:lnTo>
                  <a:lnTo>
                    <a:pt x="3719" y="273"/>
                  </a:lnTo>
                  <a:lnTo>
                    <a:pt x="3723" y="268"/>
                  </a:lnTo>
                  <a:lnTo>
                    <a:pt x="3729" y="262"/>
                  </a:lnTo>
                  <a:lnTo>
                    <a:pt x="3735" y="260"/>
                  </a:lnTo>
                  <a:lnTo>
                    <a:pt x="3742" y="258"/>
                  </a:lnTo>
                  <a:close/>
                  <a:moveTo>
                    <a:pt x="3656" y="258"/>
                  </a:moveTo>
                  <a:lnTo>
                    <a:pt x="3663" y="260"/>
                  </a:lnTo>
                  <a:lnTo>
                    <a:pt x="3669" y="262"/>
                  </a:lnTo>
                  <a:lnTo>
                    <a:pt x="3674" y="268"/>
                  </a:lnTo>
                  <a:lnTo>
                    <a:pt x="3678" y="273"/>
                  </a:lnTo>
                  <a:lnTo>
                    <a:pt x="3678" y="281"/>
                  </a:lnTo>
                  <a:lnTo>
                    <a:pt x="3678" y="288"/>
                  </a:lnTo>
                  <a:lnTo>
                    <a:pt x="3674" y="296"/>
                  </a:lnTo>
                  <a:lnTo>
                    <a:pt x="3669" y="300"/>
                  </a:lnTo>
                  <a:lnTo>
                    <a:pt x="3663" y="303"/>
                  </a:lnTo>
                  <a:lnTo>
                    <a:pt x="3656" y="305"/>
                  </a:lnTo>
                  <a:lnTo>
                    <a:pt x="3648" y="303"/>
                  </a:lnTo>
                  <a:lnTo>
                    <a:pt x="3642" y="300"/>
                  </a:lnTo>
                  <a:lnTo>
                    <a:pt x="3637" y="296"/>
                  </a:lnTo>
                  <a:lnTo>
                    <a:pt x="3633" y="288"/>
                  </a:lnTo>
                  <a:lnTo>
                    <a:pt x="3633" y="281"/>
                  </a:lnTo>
                  <a:lnTo>
                    <a:pt x="3633" y="273"/>
                  </a:lnTo>
                  <a:lnTo>
                    <a:pt x="3637" y="268"/>
                  </a:lnTo>
                  <a:lnTo>
                    <a:pt x="3642" y="262"/>
                  </a:lnTo>
                  <a:lnTo>
                    <a:pt x="3648" y="260"/>
                  </a:lnTo>
                  <a:lnTo>
                    <a:pt x="3656" y="258"/>
                  </a:lnTo>
                  <a:close/>
                  <a:moveTo>
                    <a:pt x="3569" y="258"/>
                  </a:moveTo>
                  <a:lnTo>
                    <a:pt x="3577" y="260"/>
                  </a:lnTo>
                  <a:lnTo>
                    <a:pt x="3582" y="262"/>
                  </a:lnTo>
                  <a:lnTo>
                    <a:pt x="3588" y="268"/>
                  </a:lnTo>
                  <a:lnTo>
                    <a:pt x="3592" y="273"/>
                  </a:lnTo>
                  <a:lnTo>
                    <a:pt x="3592" y="281"/>
                  </a:lnTo>
                  <a:lnTo>
                    <a:pt x="3592" y="288"/>
                  </a:lnTo>
                  <a:lnTo>
                    <a:pt x="3588" y="296"/>
                  </a:lnTo>
                  <a:lnTo>
                    <a:pt x="3582" y="300"/>
                  </a:lnTo>
                  <a:lnTo>
                    <a:pt x="3577" y="303"/>
                  </a:lnTo>
                  <a:lnTo>
                    <a:pt x="3569" y="305"/>
                  </a:lnTo>
                  <a:lnTo>
                    <a:pt x="3562" y="303"/>
                  </a:lnTo>
                  <a:lnTo>
                    <a:pt x="3556" y="300"/>
                  </a:lnTo>
                  <a:lnTo>
                    <a:pt x="3550" y="296"/>
                  </a:lnTo>
                  <a:lnTo>
                    <a:pt x="3546" y="288"/>
                  </a:lnTo>
                  <a:lnTo>
                    <a:pt x="3545" y="281"/>
                  </a:lnTo>
                  <a:lnTo>
                    <a:pt x="3546" y="273"/>
                  </a:lnTo>
                  <a:lnTo>
                    <a:pt x="3550" y="268"/>
                  </a:lnTo>
                  <a:lnTo>
                    <a:pt x="3556" y="262"/>
                  </a:lnTo>
                  <a:lnTo>
                    <a:pt x="3562" y="260"/>
                  </a:lnTo>
                  <a:lnTo>
                    <a:pt x="3569" y="258"/>
                  </a:lnTo>
                  <a:close/>
                  <a:moveTo>
                    <a:pt x="3483" y="258"/>
                  </a:moveTo>
                  <a:lnTo>
                    <a:pt x="3490" y="260"/>
                  </a:lnTo>
                  <a:lnTo>
                    <a:pt x="3496" y="262"/>
                  </a:lnTo>
                  <a:lnTo>
                    <a:pt x="3501" y="268"/>
                  </a:lnTo>
                  <a:lnTo>
                    <a:pt x="3505" y="273"/>
                  </a:lnTo>
                  <a:lnTo>
                    <a:pt x="3505" y="281"/>
                  </a:lnTo>
                  <a:lnTo>
                    <a:pt x="3505" y="288"/>
                  </a:lnTo>
                  <a:lnTo>
                    <a:pt x="3501" y="296"/>
                  </a:lnTo>
                  <a:lnTo>
                    <a:pt x="3496" y="300"/>
                  </a:lnTo>
                  <a:lnTo>
                    <a:pt x="3490" y="303"/>
                  </a:lnTo>
                  <a:lnTo>
                    <a:pt x="3483" y="305"/>
                  </a:lnTo>
                  <a:lnTo>
                    <a:pt x="3475" y="303"/>
                  </a:lnTo>
                  <a:lnTo>
                    <a:pt x="3468" y="300"/>
                  </a:lnTo>
                  <a:lnTo>
                    <a:pt x="3464" y="296"/>
                  </a:lnTo>
                  <a:lnTo>
                    <a:pt x="3460" y="288"/>
                  </a:lnTo>
                  <a:lnTo>
                    <a:pt x="3458" y="281"/>
                  </a:lnTo>
                  <a:lnTo>
                    <a:pt x="3460" y="273"/>
                  </a:lnTo>
                  <a:lnTo>
                    <a:pt x="3464" y="268"/>
                  </a:lnTo>
                  <a:lnTo>
                    <a:pt x="3468" y="262"/>
                  </a:lnTo>
                  <a:lnTo>
                    <a:pt x="3475" y="260"/>
                  </a:lnTo>
                  <a:lnTo>
                    <a:pt x="3483" y="258"/>
                  </a:lnTo>
                  <a:close/>
                  <a:moveTo>
                    <a:pt x="3396" y="258"/>
                  </a:moveTo>
                  <a:lnTo>
                    <a:pt x="3404" y="260"/>
                  </a:lnTo>
                  <a:lnTo>
                    <a:pt x="3409" y="262"/>
                  </a:lnTo>
                  <a:lnTo>
                    <a:pt x="3415" y="268"/>
                  </a:lnTo>
                  <a:lnTo>
                    <a:pt x="3417" y="273"/>
                  </a:lnTo>
                  <a:lnTo>
                    <a:pt x="3419" y="281"/>
                  </a:lnTo>
                  <a:lnTo>
                    <a:pt x="3417" y="288"/>
                  </a:lnTo>
                  <a:lnTo>
                    <a:pt x="3415" y="296"/>
                  </a:lnTo>
                  <a:lnTo>
                    <a:pt x="3409" y="300"/>
                  </a:lnTo>
                  <a:lnTo>
                    <a:pt x="3404" y="303"/>
                  </a:lnTo>
                  <a:lnTo>
                    <a:pt x="3396" y="305"/>
                  </a:lnTo>
                  <a:lnTo>
                    <a:pt x="3389" y="303"/>
                  </a:lnTo>
                  <a:lnTo>
                    <a:pt x="3381" y="300"/>
                  </a:lnTo>
                  <a:lnTo>
                    <a:pt x="3377" y="296"/>
                  </a:lnTo>
                  <a:lnTo>
                    <a:pt x="3373" y="288"/>
                  </a:lnTo>
                  <a:lnTo>
                    <a:pt x="3372" y="281"/>
                  </a:lnTo>
                  <a:lnTo>
                    <a:pt x="3373" y="273"/>
                  </a:lnTo>
                  <a:lnTo>
                    <a:pt x="3377" y="268"/>
                  </a:lnTo>
                  <a:lnTo>
                    <a:pt x="3381" y="262"/>
                  </a:lnTo>
                  <a:lnTo>
                    <a:pt x="3389" y="260"/>
                  </a:lnTo>
                  <a:lnTo>
                    <a:pt x="3396" y="258"/>
                  </a:lnTo>
                  <a:close/>
                  <a:moveTo>
                    <a:pt x="3308" y="258"/>
                  </a:moveTo>
                  <a:lnTo>
                    <a:pt x="3315" y="260"/>
                  </a:lnTo>
                  <a:lnTo>
                    <a:pt x="3323" y="262"/>
                  </a:lnTo>
                  <a:lnTo>
                    <a:pt x="3326" y="268"/>
                  </a:lnTo>
                  <a:lnTo>
                    <a:pt x="3330" y="273"/>
                  </a:lnTo>
                  <a:lnTo>
                    <a:pt x="3332" y="281"/>
                  </a:lnTo>
                  <a:lnTo>
                    <a:pt x="3330" y="288"/>
                  </a:lnTo>
                  <a:lnTo>
                    <a:pt x="3326" y="296"/>
                  </a:lnTo>
                  <a:lnTo>
                    <a:pt x="3323" y="300"/>
                  </a:lnTo>
                  <a:lnTo>
                    <a:pt x="3315" y="303"/>
                  </a:lnTo>
                  <a:lnTo>
                    <a:pt x="3308" y="305"/>
                  </a:lnTo>
                  <a:lnTo>
                    <a:pt x="3302" y="303"/>
                  </a:lnTo>
                  <a:lnTo>
                    <a:pt x="3294" y="300"/>
                  </a:lnTo>
                  <a:lnTo>
                    <a:pt x="3289" y="296"/>
                  </a:lnTo>
                  <a:lnTo>
                    <a:pt x="3287" y="288"/>
                  </a:lnTo>
                  <a:lnTo>
                    <a:pt x="3285" y="281"/>
                  </a:lnTo>
                  <a:lnTo>
                    <a:pt x="3287" y="273"/>
                  </a:lnTo>
                  <a:lnTo>
                    <a:pt x="3289" y="268"/>
                  </a:lnTo>
                  <a:lnTo>
                    <a:pt x="3294" y="262"/>
                  </a:lnTo>
                  <a:lnTo>
                    <a:pt x="3302" y="260"/>
                  </a:lnTo>
                  <a:lnTo>
                    <a:pt x="3308" y="258"/>
                  </a:lnTo>
                  <a:close/>
                  <a:moveTo>
                    <a:pt x="3221" y="258"/>
                  </a:moveTo>
                  <a:lnTo>
                    <a:pt x="3229" y="260"/>
                  </a:lnTo>
                  <a:lnTo>
                    <a:pt x="3236" y="262"/>
                  </a:lnTo>
                  <a:lnTo>
                    <a:pt x="3240" y="268"/>
                  </a:lnTo>
                  <a:lnTo>
                    <a:pt x="3244" y="273"/>
                  </a:lnTo>
                  <a:lnTo>
                    <a:pt x="3246" y="281"/>
                  </a:lnTo>
                  <a:lnTo>
                    <a:pt x="3244" y="288"/>
                  </a:lnTo>
                  <a:lnTo>
                    <a:pt x="3240" y="296"/>
                  </a:lnTo>
                  <a:lnTo>
                    <a:pt x="3236" y="300"/>
                  </a:lnTo>
                  <a:lnTo>
                    <a:pt x="3229" y="303"/>
                  </a:lnTo>
                  <a:lnTo>
                    <a:pt x="3221" y="305"/>
                  </a:lnTo>
                  <a:lnTo>
                    <a:pt x="3214" y="303"/>
                  </a:lnTo>
                  <a:lnTo>
                    <a:pt x="3208" y="300"/>
                  </a:lnTo>
                  <a:lnTo>
                    <a:pt x="3202" y="296"/>
                  </a:lnTo>
                  <a:lnTo>
                    <a:pt x="3200" y="288"/>
                  </a:lnTo>
                  <a:lnTo>
                    <a:pt x="3199" y="281"/>
                  </a:lnTo>
                  <a:lnTo>
                    <a:pt x="3200" y="273"/>
                  </a:lnTo>
                  <a:lnTo>
                    <a:pt x="3202" y="268"/>
                  </a:lnTo>
                  <a:lnTo>
                    <a:pt x="3208" y="262"/>
                  </a:lnTo>
                  <a:lnTo>
                    <a:pt x="3214" y="260"/>
                  </a:lnTo>
                  <a:lnTo>
                    <a:pt x="3221" y="258"/>
                  </a:lnTo>
                  <a:close/>
                  <a:moveTo>
                    <a:pt x="3135" y="258"/>
                  </a:moveTo>
                  <a:lnTo>
                    <a:pt x="3142" y="260"/>
                  </a:lnTo>
                  <a:lnTo>
                    <a:pt x="3150" y="262"/>
                  </a:lnTo>
                  <a:lnTo>
                    <a:pt x="3153" y="268"/>
                  </a:lnTo>
                  <a:lnTo>
                    <a:pt x="3157" y="273"/>
                  </a:lnTo>
                  <a:lnTo>
                    <a:pt x="3159" y="281"/>
                  </a:lnTo>
                  <a:lnTo>
                    <a:pt x="3157" y="288"/>
                  </a:lnTo>
                  <a:lnTo>
                    <a:pt x="3153" y="296"/>
                  </a:lnTo>
                  <a:lnTo>
                    <a:pt x="3150" y="300"/>
                  </a:lnTo>
                  <a:lnTo>
                    <a:pt x="3142" y="303"/>
                  </a:lnTo>
                  <a:lnTo>
                    <a:pt x="3135" y="305"/>
                  </a:lnTo>
                  <a:lnTo>
                    <a:pt x="3127" y="303"/>
                  </a:lnTo>
                  <a:lnTo>
                    <a:pt x="3121" y="300"/>
                  </a:lnTo>
                  <a:lnTo>
                    <a:pt x="3116" y="296"/>
                  </a:lnTo>
                  <a:lnTo>
                    <a:pt x="3112" y="288"/>
                  </a:lnTo>
                  <a:lnTo>
                    <a:pt x="3112" y="281"/>
                  </a:lnTo>
                  <a:lnTo>
                    <a:pt x="3112" y="273"/>
                  </a:lnTo>
                  <a:lnTo>
                    <a:pt x="3116" y="268"/>
                  </a:lnTo>
                  <a:lnTo>
                    <a:pt x="3121" y="262"/>
                  </a:lnTo>
                  <a:lnTo>
                    <a:pt x="3127" y="260"/>
                  </a:lnTo>
                  <a:lnTo>
                    <a:pt x="3135" y="258"/>
                  </a:lnTo>
                  <a:close/>
                  <a:moveTo>
                    <a:pt x="3048" y="258"/>
                  </a:moveTo>
                  <a:lnTo>
                    <a:pt x="3056" y="260"/>
                  </a:lnTo>
                  <a:lnTo>
                    <a:pt x="3061" y="262"/>
                  </a:lnTo>
                  <a:lnTo>
                    <a:pt x="3067" y="268"/>
                  </a:lnTo>
                  <a:lnTo>
                    <a:pt x="3071" y="273"/>
                  </a:lnTo>
                  <a:lnTo>
                    <a:pt x="3073" y="281"/>
                  </a:lnTo>
                  <a:lnTo>
                    <a:pt x="3071" y="288"/>
                  </a:lnTo>
                  <a:lnTo>
                    <a:pt x="3067" y="296"/>
                  </a:lnTo>
                  <a:lnTo>
                    <a:pt x="3061" y="300"/>
                  </a:lnTo>
                  <a:lnTo>
                    <a:pt x="3056" y="303"/>
                  </a:lnTo>
                  <a:lnTo>
                    <a:pt x="3048" y="305"/>
                  </a:lnTo>
                  <a:lnTo>
                    <a:pt x="3041" y="303"/>
                  </a:lnTo>
                  <a:lnTo>
                    <a:pt x="3035" y="300"/>
                  </a:lnTo>
                  <a:lnTo>
                    <a:pt x="3029" y="296"/>
                  </a:lnTo>
                  <a:lnTo>
                    <a:pt x="3026" y="288"/>
                  </a:lnTo>
                  <a:lnTo>
                    <a:pt x="3026" y="281"/>
                  </a:lnTo>
                  <a:lnTo>
                    <a:pt x="3026" y="273"/>
                  </a:lnTo>
                  <a:lnTo>
                    <a:pt x="3029" y="268"/>
                  </a:lnTo>
                  <a:lnTo>
                    <a:pt x="3035" y="262"/>
                  </a:lnTo>
                  <a:lnTo>
                    <a:pt x="3041" y="260"/>
                  </a:lnTo>
                  <a:lnTo>
                    <a:pt x="3048" y="258"/>
                  </a:lnTo>
                  <a:close/>
                  <a:moveTo>
                    <a:pt x="445" y="258"/>
                  </a:moveTo>
                  <a:lnTo>
                    <a:pt x="453" y="258"/>
                  </a:lnTo>
                  <a:lnTo>
                    <a:pt x="459" y="262"/>
                  </a:lnTo>
                  <a:lnTo>
                    <a:pt x="462" y="266"/>
                  </a:lnTo>
                  <a:lnTo>
                    <a:pt x="466" y="271"/>
                  </a:lnTo>
                  <a:lnTo>
                    <a:pt x="457" y="285"/>
                  </a:lnTo>
                  <a:lnTo>
                    <a:pt x="451" y="294"/>
                  </a:lnTo>
                  <a:lnTo>
                    <a:pt x="445" y="305"/>
                  </a:lnTo>
                  <a:lnTo>
                    <a:pt x="438" y="303"/>
                  </a:lnTo>
                  <a:lnTo>
                    <a:pt x="432" y="300"/>
                  </a:lnTo>
                  <a:lnTo>
                    <a:pt x="427" y="294"/>
                  </a:lnTo>
                  <a:lnTo>
                    <a:pt x="425" y="288"/>
                  </a:lnTo>
                  <a:lnTo>
                    <a:pt x="423" y="281"/>
                  </a:lnTo>
                  <a:lnTo>
                    <a:pt x="425" y="273"/>
                  </a:lnTo>
                  <a:lnTo>
                    <a:pt x="427" y="268"/>
                  </a:lnTo>
                  <a:lnTo>
                    <a:pt x="432" y="262"/>
                  </a:lnTo>
                  <a:lnTo>
                    <a:pt x="438" y="260"/>
                  </a:lnTo>
                  <a:lnTo>
                    <a:pt x="445" y="258"/>
                  </a:lnTo>
                  <a:close/>
                  <a:moveTo>
                    <a:pt x="359" y="258"/>
                  </a:moveTo>
                  <a:lnTo>
                    <a:pt x="366" y="260"/>
                  </a:lnTo>
                  <a:lnTo>
                    <a:pt x="374" y="262"/>
                  </a:lnTo>
                  <a:lnTo>
                    <a:pt x="378" y="268"/>
                  </a:lnTo>
                  <a:lnTo>
                    <a:pt x="381" y="273"/>
                  </a:lnTo>
                  <a:lnTo>
                    <a:pt x="383" y="281"/>
                  </a:lnTo>
                  <a:lnTo>
                    <a:pt x="381" y="288"/>
                  </a:lnTo>
                  <a:lnTo>
                    <a:pt x="378" y="296"/>
                  </a:lnTo>
                  <a:lnTo>
                    <a:pt x="374" y="300"/>
                  </a:lnTo>
                  <a:lnTo>
                    <a:pt x="366" y="303"/>
                  </a:lnTo>
                  <a:lnTo>
                    <a:pt x="359" y="305"/>
                  </a:lnTo>
                  <a:lnTo>
                    <a:pt x="351" y="303"/>
                  </a:lnTo>
                  <a:lnTo>
                    <a:pt x="346" y="300"/>
                  </a:lnTo>
                  <a:lnTo>
                    <a:pt x="340" y="296"/>
                  </a:lnTo>
                  <a:lnTo>
                    <a:pt x="336" y="288"/>
                  </a:lnTo>
                  <a:lnTo>
                    <a:pt x="336" y="281"/>
                  </a:lnTo>
                  <a:lnTo>
                    <a:pt x="336" y="273"/>
                  </a:lnTo>
                  <a:lnTo>
                    <a:pt x="340" y="268"/>
                  </a:lnTo>
                  <a:lnTo>
                    <a:pt x="346" y="262"/>
                  </a:lnTo>
                  <a:lnTo>
                    <a:pt x="351" y="260"/>
                  </a:lnTo>
                  <a:lnTo>
                    <a:pt x="359" y="258"/>
                  </a:lnTo>
                  <a:close/>
                  <a:moveTo>
                    <a:pt x="272" y="258"/>
                  </a:moveTo>
                  <a:lnTo>
                    <a:pt x="280" y="260"/>
                  </a:lnTo>
                  <a:lnTo>
                    <a:pt x="286" y="262"/>
                  </a:lnTo>
                  <a:lnTo>
                    <a:pt x="291" y="268"/>
                  </a:lnTo>
                  <a:lnTo>
                    <a:pt x="295" y="273"/>
                  </a:lnTo>
                  <a:lnTo>
                    <a:pt x="297" y="281"/>
                  </a:lnTo>
                  <a:lnTo>
                    <a:pt x="295" y="288"/>
                  </a:lnTo>
                  <a:lnTo>
                    <a:pt x="291" y="296"/>
                  </a:lnTo>
                  <a:lnTo>
                    <a:pt x="286" y="300"/>
                  </a:lnTo>
                  <a:lnTo>
                    <a:pt x="280" y="303"/>
                  </a:lnTo>
                  <a:lnTo>
                    <a:pt x="272" y="305"/>
                  </a:lnTo>
                  <a:lnTo>
                    <a:pt x="265" y="303"/>
                  </a:lnTo>
                  <a:lnTo>
                    <a:pt x="259" y="300"/>
                  </a:lnTo>
                  <a:lnTo>
                    <a:pt x="254" y="296"/>
                  </a:lnTo>
                  <a:lnTo>
                    <a:pt x="250" y="288"/>
                  </a:lnTo>
                  <a:lnTo>
                    <a:pt x="250" y="281"/>
                  </a:lnTo>
                  <a:lnTo>
                    <a:pt x="250" y="273"/>
                  </a:lnTo>
                  <a:lnTo>
                    <a:pt x="254" y="268"/>
                  </a:lnTo>
                  <a:lnTo>
                    <a:pt x="259" y="262"/>
                  </a:lnTo>
                  <a:lnTo>
                    <a:pt x="265" y="260"/>
                  </a:lnTo>
                  <a:lnTo>
                    <a:pt x="272" y="258"/>
                  </a:lnTo>
                  <a:close/>
                  <a:moveTo>
                    <a:pt x="186" y="258"/>
                  </a:moveTo>
                  <a:lnTo>
                    <a:pt x="193" y="260"/>
                  </a:lnTo>
                  <a:lnTo>
                    <a:pt x="199" y="262"/>
                  </a:lnTo>
                  <a:lnTo>
                    <a:pt x="205" y="268"/>
                  </a:lnTo>
                  <a:lnTo>
                    <a:pt x="208" y="273"/>
                  </a:lnTo>
                  <a:lnTo>
                    <a:pt x="208" y="281"/>
                  </a:lnTo>
                  <a:lnTo>
                    <a:pt x="208" y="288"/>
                  </a:lnTo>
                  <a:lnTo>
                    <a:pt x="205" y="296"/>
                  </a:lnTo>
                  <a:lnTo>
                    <a:pt x="199" y="300"/>
                  </a:lnTo>
                  <a:lnTo>
                    <a:pt x="193" y="303"/>
                  </a:lnTo>
                  <a:lnTo>
                    <a:pt x="186" y="305"/>
                  </a:lnTo>
                  <a:lnTo>
                    <a:pt x="178" y="303"/>
                  </a:lnTo>
                  <a:lnTo>
                    <a:pt x="173" y="300"/>
                  </a:lnTo>
                  <a:lnTo>
                    <a:pt x="167" y="296"/>
                  </a:lnTo>
                  <a:lnTo>
                    <a:pt x="163" y="288"/>
                  </a:lnTo>
                  <a:lnTo>
                    <a:pt x="163" y="281"/>
                  </a:lnTo>
                  <a:lnTo>
                    <a:pt x="163" y="273"/>
                  </a:lnTo>
                  <a:lnTo>
                    <a:pt x="167" y="268"/>
                  </a:lnTo>
                  <a:lnTo>
                    <a:pt x="173" y="262"/>
                  </a:lnTo>
                  <a:lnTo>
                    <a:pt x="178" y="260"/>
                  </a:lnTo>
                  <a:lnTo>
                    <a:pt x="186" y="258"/>
                  </a:lnTo>
                  <a:close/>
                  <a:moveTo>
                    <a:pt x="99" y="258"/>
                  </a:moveTo>
                  <a:lnTo>
                    <a:pt x="107" y="260"/>
                  </a:lnTo>
                  <a:lnTo>
                    <a:pt x="113" y="262"/>
                  </a:lnTo>
                  <a:lnTo>
                    <a:pt x="118" y="268"/>
                  </a:lnTo>
                  <a:lnTo>
                    <a:pt x="122" y="273"/>
                  </a:lnTo>
                  <a:lnTo>
                    <a:pt x="122" y="281"/>
                  </a:lnTo>
                  <a:lnTo>
                    <a:pt x="122" y="288"/>
                  </a:lnTo>
                  <a:lnTo>
                    <a:pt x="118" y="296"/>
                  </a:lnTo>
                  <a:lnTo>
                    <a:pt x="113" y="300"/>
                  </a:lnTo>
                  <a:lnTo>
                    <a:pt x="107" y="303"/>
                  </a:lnTo>
                  <a:lnTo>
                    <a:pt x="99" y="305"/>
                  </a:lnTo>
                  <a:lnTo>
                    <a:pt x="92" y="303"/>
                  </a:lnTo>
                  <a:lnTo>
                    <a:pt x="86" y="300"/>
                  </a:lnTo>
                  <a:lnTo>
                    <a:pt x="81" y="296"/>
                  </a:lnTo>
                  <a:lnTo>
                    <a:pt x="77" y="288"/>
                  </a:lnTo>
                  <a:lnTo>
                    <a:pt x="75" y="281"/>
                  </a:lnTo>
                  <a:lnTo>
                    <a:pt x="77" y="273"/>
                  </a:lnTo>
                  <a:lnTo>
                    <a:pt x="81" y="268"/>
                  </a:lnTo>
                  <a:lnTo>
                    <a:pt x="86" y="262"/>
                  </a:lnTo>
                  <a:lnTo>
                    <a:pt x="92" y="260"/>
                  </a:lnTo>
                  <a:lnTo>
                    <a:pt x="99" y="258"/>
                  </a:lnTo>
                  <a:close/>
                  <a:moveTo>
                    <a:pt x="4173" y="172"/>
                  </a:moveTo>
                  <a:lnTo>
                    <a:pt x="4173" y="177"/>
                  </a:lnTo>
                  <a:lnTo>
                    <a:pt x="4173" y="181"/>
                  </a:lnTo>
                  <a:lnTo>
                    <a:pt x="4169" y="217"/>
                  </a:lnTo>
                  <a:lnTo>
                    <a:pt x="4161" y="213"/>
                  </a:lnTo>
                  <a:lnTo>
                    <a:pt x="4158" y="207"/>
                  </a:lnTo>
                  <a:lnTo>
                    <a:pt x="4154" y="202"/>
                  </a:lnTo>
                  <a:lnTo>
                    <a:pt x="4152" y="194"/>
                  </a:lnTo>
                  <a:lnTo>
                    <a:pt x="4154" y="189"/>
                  </a:lnTo>
                  <a:lnTo>
                    <a:pt x="4156" y="181"/>
                  </a:lnTo>
                  <a:lnTo>
                    <a:pt x="4161" y="177"/>
                  </a:lnTo>
                  <a:lnTo>
                    <a:pt x="4167" y="173"/>
                  </a:lnTo>
                  <a:lnTo>
                    <a:pt x="4173" y="172"/>
                  </a:lnTo>
                  <a:close/>
                  <a:moveTo>
                    <a:pt x="4090" y="172"/>
                  </a:moveTo>
                  <a:lnTo>
                    <a:pt x="4097" y="172"/>
                  </a:lnTo>
                  <a:lnTo>
                    <a:pt x="4103" y="175"/>
                  </a:lnTo>
                  <a:lnTo>
                    <a:pt x="4109" y="181"/>
                  </a:lnTo>
                  <a:lnTo>
                    <a:pt x="4111" y="187"/>
                  </a:lnTo>
                  <a:lnTo>
                    <a:pt x="4113" y="194"/>
                  </a:lnTo>
                  <a:lnTo>
                    <a:pt x="4111" y="202"/>
                  </a:lnTo>
                  <a:lnTo>
                    <a:pt x="4109" y="209"/>
                  </a:lnTo>
                  <a:lnTo>
                    <a:pt x="4103" y="213"/>
                  </a:lnTo>
                  <a:lnTo>
                    <a:pt x="4097" y="217"/>
                  </a:lnTo>
                  <a:lnTo>
                    <a:pt x="4090" y="219"/>
                  </a:lnTo>
                  <a:lnTo>
                    <a:pt x="4082" y="217"/>
                  </a:lnTo>
                  <a:lnTo>
                    <a:pt x="4075" y="213"/>
                  </a:lnTo>
                  <a:lnTo>
                    <a:pt x="4071" y="209"/>
                  </a:lnTo>
                  <a:lnTo>
                    <a:pt x="4067" y="202"/>
                  </a:lnTo>
                  <a:lnTo>
                    <a:pt x="4066" y="194"/>
                  </a:lnTo>
                  <a:lnTo>
                    <a:pt x="4067" y="187"/>
                  </a:lnTo>
                  <a:lnTo>
                    <a:pt x="4071" y="181"/>
                  </a:lnTo>
                  <a:lnTo>
                    <a:pt x="4075" y="175"/>
                  </a:lnTo>
                  <a:lnTo>
                    <a:pt x="4082" y="172"/>
                  </a:lnTo>
                  <a:lnTo>
                    <a:pt x="4090" y="172"/>
                  </a:lnTo>
                  <a:close/>
                  <a:moveTo>
                    <a:pt x="4002" y="172"/>
                  </a:moveTo>
                  <a:lnTo>
                    <a:pt x="4009" y="172"/>
                  </a:lnTo>
                  <a:lnTo>
                    <a:pt x="4017" y="175"/>
                  </a:lnTo>
                  <a:lnTo>
                    <a:pt x="4020" y="181"/>
                  </a:lnTo>
                  <a:lnTo>
                    <a:pt x="4024" y="187"/>
                  </a:lnTo>
                  <a:lnTo>
                    <a:pt x="4026" y="194"/>
                  </a:lnTo>
                  <a:lnTo>
                    <a:pt x="4024" y="202"/>
                  </a:lnTo>
                  <a:lnTo>
                    <a:pt x="4020" y="209"/>
                  </a:lnTo>
                  <a:lnTo>
                    <a:pt x="4017" y="213"/>
                  </a:lnTo>
                  <a:lnTo>
                    <a:pt x="4009" y="217"/>
                  </a:lnTo>
                  <a:lnTo>
                    <a:pt x="4002" y="219"/>
                  </a:lnTo>
                  <a:lnTo>
                    <a:pt x="3996" y="217"/>
                  </a:lnTo>
                  <a:lnTo>
                    <a:pt x="3988" y="213"/>
                  </a:lnTo>
                  <a:lnTo>
                    <a:pt x="3983" y="209"/>
                  </a:lnTo>
                  <a:lnTo>
                    <a:pt x="3981" y="202"/>
                  </a:lnTo>
                  <a:lnTo>
                    <a:pt x="3979" y="194"/>
                  </a:lnTo>
                  <a:lnTo>
                    <a:pt x="3981" y="187"/>
                  </a:lnTo>
                  <a:lnTo>
                    <a:pt x="3983" y="181"/>
                  </a:lnTo>
                  <a:lnTo>
                    <a:pt x="3988" y="175"/>
                  </a:lnTo>
                  <a:lnTo>
                    <a:pt x="3996" y="172"/>
                  </a:lnTo>
                  <a:lnTo>
                    <a:pt x="4002" y="172"/>
                  </a:lnTo>
                  <a:close/>
                  <a:moveTo>
                    <a:pt x="3915" y="172"/>
                  </a:moveTo>
                  <a:lnTo>
                    <a:pt x="3923" y="172"/>
                  </a:lnTo>
                  <a:lnTo>
                    <a:pt x="3930" y="175"/>
                  </a:lnTo>
                  <a:lnTo>
                    <a:pt x="3934" y="181"/>
                  </a:lnTo>
                  <a:lnTo>
                    <a:pt x="3938" y="187"/>
                  </a:lnTo>
                  <a:lnTo>
                    <a:pt x="3940" y="194"/>
                  </a:lnTo>
                  <a:lnTo>
                    <a:pt x="3938" y="202"/>
                  </a:lnTo>
                  <a:lnTo>
                    <a:pt x="3934" y="209"/>
                  </a:lnTo>
                  <a:lnTo>
                    <a:pt x="3930" y="213"/>
                  </a:lnTo>
                  <a:lnTo>
                    <a:pt x="3923" y="217"/>
                  </a:lnTo>
                  <a:lnTo>
                    <a:pt x="3915" y="219"/>
                  </a:lnTo>
                  <a:lnTo>
                    <a:pt x="3908" y="217"/>
                  </a:lnTo>
                  <a:lnTo>
                    <a:pt x="3902" y="213"/>
                  </a:lnTo>
                  <a:lnTo>
                    <a:pt x="3896" y="209"/>
                  </a:lnTo>
                  <a:lnTo>
                    <a:pt x="3894" y="202"/>
                  </a:lnTo>
                  <a:lnTo>
                    <a:pt x="3893" y="194"/>
                  </a:lnTo>
                  <a:lnTo>
                    <a:pt x="3894" y="187"/>
                  </a:lnTo>
                  <a:lnTo>
                    <a:pt x="3896" y="181"/>
                  </a:lnTo>
                  <a:lnTo>
                    <a:pt x="3902" y="175"/>
                  </a:lnTo>
                  <a:lnTo>
                    <a:pt x="3908" y="172"/>
                  </a:lnTo>
                  <a:lnTo>
                    <a:pt x="3915" y="172"/>
                  </a:lnTo>
                  <a:close/>
                  <a:moveTo>
                    <a:pt x="3829" y="172"/>
                  </a:moveTo>
                  <a:lnTo>
                    <a:pt x="3836" y="172"/>
                  </a:lnTo>
                  <a:lnTo>
                    <a:pt x="3844" y="175"/>
                  </a:lnTo>
                  <a:lnTo>
                    <a:pt x="3847" y="181"/>
                  </a:lnTo>
                  <a:lnTo>
                    <a:pt x="3851" y="187"/>
                  </a:lnTo>
                  <a:lnTo>
                    <a:pt x="3853" y="194"/>
                  </a:lnTo>
                  <a:lnTo>
                    <a:pt x="3851" y="202"/>
                  </a:lnTo>
                  <a:lnTo>
                    <a:pt x="3847" y="209"/>
                  </a:lnTo>
                  <a:lnTo>
                    <a:pt x="3844" y="213"/>
                  </a:lnTo>
                  <a:lnTo>
                    <a:pt x="3836" y="217"/>
                  </a:lnTo>
                  <a:lnTo>
                    <a:pt x="3829" y="219"/>
                  </a:lnTo>
                  <a:lnTo>
                    <a:pt x="3821" y="217"/>
                  </a:lnTo>
                  <a:lnTo>
                    <a:pt x="3815" y="213"/>
                  </a:lnTo>
                  <a:lnTo>
                    <a:pt x="3810" y="209"/>
                  </a:lnTo>
                  <a:lnTo>
                    <a:pt x="3806" y="202"/>
                  </a:lnTo>
                  <a:lnTo>
                    <a:pt x="3806" y="194"/>
                  </a:lnTo>
                  <a:lnTo>
                    <a:pt x="3806" y="187"/>
                  </a:lnTo>
                  <a:lnTo>
                    <a:pt x="3810" y="181"/>
                  </a:lnTo>
                  <a:lnTo>
                    <a:pt x="3815" y="175"/>
                  </a:lnTo>
                  <a:lnTo>
                    <a:pt x="3821" y="172"/>
                  </a:lnTo>
                  <a:lnTo>
                    <a:pt x="3829" y="172"/>
                  </a:lnTo>
                  <a:close/>
                  <a:moveTo>
                    <a:pt x="3742" y="172"/>
                  </a:moveTo>
                  <a:lnTo>
                    <a:pt x="3750" y="172"/>
                  </a:lnTo>
                  <a:lnTo>
                    <a:pt x="3755" y="175"/>
                  </a:lnTo>
                  <a:lnTo>
                    <a:pt x="3761" y="181"/>
                  </a:lnTo>
                  <a:lnTo>
                    <a:pt x="3765" y="187"/>
                  </a:lnTo>
                  <a:lnTo>
                    <a:pt x="3767" y="194"/>
                  </a:lnTo>
                  <a:lnTo>
                    <a:pt x="3765" y="202"/>
                  </a:lnTo>
                  <a:lnTo>
                    <a:pt x="3761" y="209"/>
                  </a:lnTo>
                  <a:lnTo>
                    <a:pt x="3755" y="213"/>
                  </a:lnTo>
                  <a:lnTo>
                    <a:pt x="3750" y="217"/>
                  </a:lnTo>
                  <a:lnTo>
                    <a:pt x="3742" y="219"/>
                  </a:lnTo>
                  <a:lnTo>
                    <a:pt x="3735" y="217"/>
                  </a:lnTo>
                  <a:lnTo>
                    <a:pt x="3729" y="213"/>
                  </a:lnTo>
                  <a:lnTo>
                    <a:pt x="3723" y="209"/>
                  </a:lnTo>
                  <a:lnTo>
                    <a:pt x="3719" y="202"/>
                  </a:lnTo>
                  <a:lnTo>
                    <a:pt x="3719" y="194"/>
                  </a:lnTo>
                  <a:lnTo>
                    <a:pt x="3719" y="187"/>
                  </a:lnTo>
                  <a:lnTo>
                    <a:pt x="3723" y="181"/>
                  </a:lnTo>
                  <a:lnTo>
                    <a:pt x="3729" y="175"/>
                  </a:lnTo>
                  <a:lnTo>
                    <a:pt x="3735" y="172"/>
                  </a:lnTo>
                  <a:lnTo>
                    <a:pt x="3742" y="172"/>
                  </a:lnTo>
                  <a:close/>
                  <a:moveTo>
                    <a:pt x="3656" y="172"/>
                  </a:moveTo>
                  <a:lnTo>
                    <a:pt x="3663" y="172"/>
                  </a:lnTo>
                  <a:lnTo>
                    <a:pt x="3669" y="175"/>
                  </a:lnTo>
                  <a:lnTo>
                    <a:pt x="3674" y="181"/>
                  </a:lnTo>
                  <a:lnTo>
                    <a:pt x="3678" y="187"/>
                  </a:lnTo>
                  <a:lnTo>
                    <a:pt x="3678" y="194"/>
                  </a:lnTo>
                  <a:lnTo>
                    <a:pt x="3678" y="202"/>
                  </a:lnTo>
                  <a:lnTo>
                    <a:pt x="3674" y="209"/>
                  </a:lnTo>
                  <a:lnTo>
                    <a:pt x="3669" y="213"/>
                  </a:lnTo>
                  <a:lnTo>
                    <a:pt x="3663" y="217"/>
                  </a:lnTo>
                  <a:lnTo>
                    <a:pt x="3656" y="219"/>
                  </a:lnTo>
                  <a:lnTo>
                    <a:pt x="3648" y="217"/>
                  </a:lnTo>
                  <a:lnTo>
                    <a:pt x="3642" y="213"/>
                  </a:lnTo>
                  <a:lnTo>
                    <a:pt x="3637" y="209"/>
                  </a:lnTo>
                  <a:lnTo>
                    <a:pt x="3633" y="202"/>
                  </a:lnTo>
                  <a:lnTo>
                    <a:pt x="3633" y="194"/>
                  </a:lnTo>
                  <a:lnTo>
                    <a:pt x="3633" y="187"/>
                  </a:lnTo>
                  <a:lnTo>
                    <a:pt x="3637" y="181"/>
                  </a:lnTo>
                  <a:lnTo>
                    <a:pt x="3642" y="175"/>
                  </a:lnTo>
                  <a:lnTo>
                    <a:pt x="3648" y="172"/>
                  </a:lnTo>
                  <a:lnTo>
                    <a:pt x="3656" y="172"/>
                  </a:lnTo>
                  <a:close/>
                  <a:moveTo>
                    <a:pt x="3569" y="172"/>
                  </a:moveTo>
                  <a:lnTo>
                    <a:pt x="3577" y="172"/>
                  </a:lnTo>
                  <a:lnTo>
                    <a:pt x="3582" y="175"/>
                  </a:lnTo>
                  <a:lnTo>
                    <a:pt x="3588" y="181"/>
                  </a:lnTo>
                  <a:lnTo>
                    <a:pt x="3592" y="187"/>
                  </a:lnTo>
                  <a:lnTo>
                    <a:pt x="3592" y="194"/>
                  </a:lnTo>
                  <a:lnTo>
                    <a:pt x="3592" y="202"/>
                  </a:lnTo>
                  <a:lnTo>
                    <a:pt x="3588" y="209"/>
                  </a:lnTo>
                  <a:lnTo>
                    <a:pt x="3582" y="213"/>
                  </a:lnTo>
                  <a:lnTo>
                    <a:pt x="3577" y="217"/>
                  </a:lnTo>
                  <a:lnTo>
                    <a:pt x="3569" y="219"/>
                  </a:lnTo>
                  <a:lnTo>
                    <a:pt x="3562" y="217"/>
                  </a:lnTo>
                  <a:lnTo>
                    <a:pt x="3556" y="213"/>
                  </a:lnTo>
                  <a:lnTo>
                    <a:pt x="3550" y="209"/>
                  </a:lnTo>
                  <a:lnTo>
                    <a:pt x="3546" y="202"/>
                  </a:lnTo>
                  <a:lnTo>
                    <a:pt x="3545" y="194"/>
                  </a:lnTo>
                  <a:lnTo>
                    <a:pt x="3546" y="187"/>
                  </a:lnTo>
                  <a:lnTo>
                    <a:pt x="3550" y="181"/>
                  </a:lnTo>
                  <a:lnTo>
                    <a:pt x="3556" y="175"/>
                  </a:lnTo>
                  <a:lnTo>
                    <a:pt x="3562" y="172"/>
                  </a:lnTo>
                  <a:lnTo>
                    <a:pt x="3569" y="172"/>
                  </a:lnTo>
                  <a:close/>
                  <a:moveTo>
                    <a:pt x="3483" y="172"/>
                  </a:moveTo>
                  <a:lnTo>
                    <a:pt x="3490" y="172"/>
                  </a:lnTo>
                  <a:lnTo>
                    <a:pt x="3496" y="175"/>
                  </a:lnTo>
                  <a:lnTo>
                    <a:pt x="3501" y="181"/>
                  </a:lnTo>
                  <a:lnTo>
                    <a:pt x="3505" y="187"/>
                  </a:lnTo>
                  <a:lnTo>
                    <a:pt x="3505" y="194"/>
                  </a:lnTo>
                  <a:lnTo>
                    <a:pt x="3505" y="202"/>
                  </a:lnTo>
                  <a:lnTo>
                    <a:pt x="3501" y="209"/>
                  </a:lnTo>
                  <a:lnTo>
                    <a:pt x="3496" y="213"/>
                  </a:lnTo>
                  <a:lnTo>
                    <a:pt x="3490" y="217"/>
                  </a:lnTo>
                  <a:lnTo>
                    <a:pt x="3483" y="219"/>
                  </a:lnTo>
                  <a:lnTo>
                    <a:pt x="3475" y="217"/>
                  </a:lnTo>
                  <a:lnTo>
                    <a:pt x="3468" y="213"/>
                  </a:lnTo>
                  <a:lnTo>
                    <a:pt x="3464" y="209"/>
                  </a:lnTo>
                  <a:lnTo>
                    <a:pt x="3460" y="202"/>
                  </a:lnTo>
                  <a:lnTo>
                    <a:pt x="3458" y="194"/>
                  </a:lnTo>
                  <a:lnTo>
                    <a:pt x="3460" y="187"/>
                  </a:lnTo>
                  <a:lnTo>
                    <a:pt x="3464" y="181"/>
                  </a:lnTo>
                  <a:lnTo>
                    <a:pt x="3468" y="175"/>
                  </a:lnTo>
                  <a:lnTo>
                    <a:pt x="3475" y="172"/>
                  </a:lnTo>
                  <a:lnTo>
                    <a:pt x="3483" y="172"/>
                  </a:lnTo>
                  <a:close/>
                  <a:moveTo>
                    <a:pt x="3396" y="172"/>
                  </a:moveTo>
                  <a:lnTo>
                    <a:pt x="3404" y="172"/>
                  </a:lnTo>
                  <a:lnTo>
                    <a:pt x="3409" y="175"/>
                  </a:lnTo>
                  <a:lnTo>
                    <a:pt x="3415" y="181"/>
                  </a:lnTo>
                  <a:lnTo>
                    <a:pt x="3417" y="187"/>
                  </a:lnTo>
                  <a:lnTo>
                    <a:pt x="3419" y="194"/>
                  </a:lnTo>
                  <a:lnTo>
                    <a:pt x="3417" y="202"/>
                  </a:lnTo>
                  <a:lnTo>
                    <a:pt x="3415" y="209"/>
                  </a:lnTo>
                  <a:lnTo>
                    <a:pt x="3409" y="213"/>
                  </a:lnTo>
                  <a:lnTo>
                    <a:pt x="3404" y="217"/>
                  </a:lnTo>
                  <a:lnTo>
                    <a:pt x="3396" y="219"/>
                  </a:lnTo>
                  <a:lnTo>
                    <a:pt x="3389" y="217"/>
                  </a:lnTo>
                  <a:lnTo>
                    <a:pt x="3381" y="213"/>
                  </a:lnTo>
                  <a:lnTo>
                    <a:pt x="3377" y="209"/>
                  </a:lnTo>
                  <a:lnTo>
                    <a:pt x="3373" y="202"/>
                  </a:lnTo>
                  <a:lnTo>
                    <a:pt x="3372" y="194"/>
                  </a:lnTo>
                  <a:lnTo>
                    <a:pt x="3373" y="187"/>
                  </a:lnTo>
                  <a:lnTo>
                    <a:pt x="3377" y="181"/>
                  </a:lnTo>
                  <a:lnTo>
                    <a:pt x="3381" y="175"/>
                  </a:lnTo>
                  <a:lnTo>
                    <a:pt x="3389" y="172"/>
                  </a:lnTo>
                  <a:lnTo>
                    <a:pt x="3396" y="172"/>
                  </a:lnTo>
                  <a:close/>
                  <a:moveTo>
                    <a:pt x="3308" y="172"/>
                  </a:moveTo>
                  <a:lnTo>
                    <a:pt x="3315" y="172"/>
                  </a:lnTo>
                  <a:lnTo>
                    <a:pt x="3323" y="175"/>
                  </a:lnTo>
                  <a:lnTo>
                    <a:pt x="3326" y="181"/>
                  </a:lnTo>
                  <a:lnTo>
                    <a:pt x="3330" y="187"/>
                  </a:lnTo>
                  <a:lnTo>
                    <a:pt x="3332" y="194"/>
                  </a:lnTo>
                  <a:lnTo>
                    <a:pt x="3330" y="202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5" y="217"/>
                  </a:lnTo>
                  <a:lnTo>
                    <a:pt x="3308" y="219"/>
                  </a:lnTo>
                  <a:lnTo>
                    <a:pt x="3302" y="217"/>
                  </a:lnTo>
                  <a:lnTo>
                    <a:pt x="3294" y="213"/>
                  </a:lnTo>
                  <a:lnTo>
                    <a:pt x="3289" y="209"/>
                  </a:lnTo>
                  <a:lnTo>
                    <a:pt x="3287" y="202"/>
                  </a:lnTo>
                  <a:lnTo>
                    <a:pt x="3285" y="194"/>
                  </a:lnTo>
                  <a:lnTo>
                    <a:pt x="3287" y="187"/>
                  </a:lnTo>
                  <a:lnTo>
                    <a:pt x="3289" y="181"/>
                  </a:lnTo>
                  <a:lnTo>
                    <a:pt x="3294" y="175"/>
                  </a:lnTo>
                  <a:lnTo>
                    <a:pt x="3302" y="172"/>
                  </a:lnTo>
                  <a:lnTo>
                    <a:pt x="3308" y="172"/>
                  </a:lnTo>
                  <a:close/>
                  <a:moveTo>
                    <a:pt x="3221" y="172"/>
                  </a:moveTo>
                  <a:lnTo>
                    <a:pt x="3229" y="172"/>
                  </a:lnTo>
                  <a:lnTo>
                    <a:pt x="3236" y="175"/>
                  </a:lnTo>
                  <a:lnTo>
                    <a:pt x="3240" y="181"/>
                  </a:lnTo>
                  <a:lnTo>
                    <a:pt x="3244" y="187"/>
                  </a:lnTo>
                  <a:lnTo>
                    <a:pt x="3246" y="194"/>
                  </a:lnTo>
                  <a:lnTo>
                    <a:pt x="3244" y="202"/>
                  </a:lnTo>
                  <a:lnTo>
                    <a:pt x="3240" y="209"/>
                  </a:lnTo>
                  <a:lnTo>
                    <a:pt x="3236" y="213"/>
                  </a:lnTo>
                  <a:lnTo>
                    <a:pt x="3229" y="217"/>
                  </a:lnTo>
                  <a:lnTo>
                    <a:pt x="3221" y="219"/>
                  </a:lnTo>
                  <a:lnTo>
                    <a:pt x="3214" y="217"/>
                  </a:lnTo>
                  <a:lnTo>
                    <a:pt x="3208" y="213"/>
                  </a:lnTo>
                  <a:lnTo>
                    <a:pt x="3202" y="209"/>
                  </a:lnTo>
                  <a:lnTo>
                    <a:pt x="3200" y="202"/>
                  </a:lnTo>
                  <a:lnTo>
                    <a:pt x="3199" y="194"/>
                  </a:lnTo>
                  <a:lnTo>
                    <a:pt x="3200" y="187"/>
                  </a:lnTo>
                  <a:lnTo>
                    <a:pt x="3202" y="181"/>
                  </a:lnTo>
                  <a:lnTo>
                    <a:pt x="3208" y="175"/>
                  </a:lnTo>
                  <a:lnTo>
                    <a:pt x="3214" y="172"/>
                  </a:lnTo>
                  <a:lnTo>
                    <a:pt x="3221" y="172"/>
                  </a:lnTo>
                  <a:close/>
                  <a:moveTo>
                    <a:pt x="3135" y="172"/>
                  </a:moveTo>
                  <a:lnTo>
                    <a:pt x="3142" y="172"/>
                  </a:lnTo>
                  <a:lnTo>
                    <a:pt x="3150" y="175"/>
                  </a:lnTo>
                  <a:lnTo>
                    <a:pt x="3153" y="181"/>
                  </a:lnTo>
                  <a:lnTo>
                    <a:pt x="3157" y="187"/>
                  </a:lnTo>
                  <a:lnTo>
                    <a:pt x="3159" y="194"/>
                  </a:lnTo>
                  <a:lnTo>
                    <a:pt x="3157" y="202"/>
                  </a:lnTo>
                  <a:lnTo>
                    <a:pt x="3153" y="209"/>
                  </a:lnTo>
                  <a:lnTo>
                    <a:pt x="3150" y="213"/>
                  </a:lnTo>
                  <a:lnTo>
                    <a:pt x="3142" y="217"/>
                  </a:lnTo>
                  <a:lnTo>
                    <a:pt x="3135" y="219"/>
                  </a:lnTo>
                  <a:lnTo>
                    <a:pt x="3127" y="217"/>
                  </a:lnTo>
                  <a:lnTo>
                    <a:pt x="3121" y="213"/>
                  </a:lnTo>
                  <a:lnTo>
                    <a:pt x="3116" y="209"/>
                  </a:lnTo>
                  <a:lnTo>
                    <a:pt x="3112" y="202"/>
                  </a:lnTo>
                  <a:lnTo>
                    <a:pt x="3112" y="194"/>
                  </a:lnTo>
                  <a:lnTo>
                    <a:pt x="3112" y="187"/>
                  </a:lnTo>
                  <a:lnTo>
                    <a:pt x="3116" y="181"/>
                  </a:lnTo>
                  <a:lnTo>
                    <a:pt x="3121" y="175"/>
                  </a:lnTo>
                  <a:lnTo>
                    <a:pt x="3127" y="172"/>
                  </a:lnTo>
                  <a:lnTo>
                    <a:pt x="3135" y="172"/>
                  </a:lnTo>
                  <a:close/>
                  <a:moveTo>
                    <a:pt x="3048" y="172"/>
                  </a:moveTo>
                  <a:lnTo>
                    <a:pt x="3056" y="172"/>
                  </a:lnTo>
                  <a:lnTo>
                    <a:pt x="3061" y="175"/>
                  </a:lnTo>
                  <a:lnTo>
                    <a:pt x="3067" y="181"/>
                  </a:lnTo>
                  <a:lnTo>
                    <a:pt x="3071" y="187"/>
                  </a:lnTo>
                  <a:lnTo>
                    <a:pt x="3073" y="194"/>
                  </a:lnTo>
                  <a:lnTo>
                    <a:pt x="3071" y="202"/>
                  </a:lnTo>
                  <a:lnTo>
                    <a:pt x="3067" y="209"/>
                  </a:lnTo>
                  <a:lnTo>
                    <a:pt x="3061" y="213"/>
                  </a:lnTo>
                  <a:lnTo>
                    <a:pt x="3056" y="217"/>
                  </a:lnTo>
                  <a:lnTo>
                    <a:pt x="3048" y="219"/>
                  </a:lnTo>
                  <a:lnTo>
                    <a:pt x="3041" y="217"/>
                  </a:lnTo>
                  <a:lnTo>
                    <a:pt x="3035" y="213"/>
                  </a:lnTo>
                  <a:lnTo>
                    <a:pt x="3029" y="209"/>
                  </a:lnTo>
                  <a:lnTo>
                    <a:pt x="3026" y="202"/>
                  </a:lnTo>
                  <a:lnTo>
                    <a:pt x="3026" y="194"/>
                  </a:lnTo>
                  <a:lnTo>
                    <a:pt x="3026" y="187"/>
                  </a:lnTo>
                  <a:lnTo>
                    <a:pt x="3029" y="181"/>
                  </a:lnTo>
                  <a:lnTo>
                    <a:pt x="3035" y="175"/>
                  </a:lnTo>
                  <a:lnTo>
                    <a:pt x="3041" y="172"/>
                  </a:lnTo>
                  <a:lnTo>
                    <a:pt x="3048" y="172"/>
                  </a:lnTo>
                  <a:close/>
                  <a:moveTo>
                    <a:pt x="445" y="172"/>
                  </a:moveTo>
                  <a:lnTo>
                    <a:pt x="453" y="172"/>
                  </a:lnTo>
                  <a:lnTo>
                    <a:pt x="460" y="175"/>
                  </a:lnTo>
                  <a:lnTo>
                    <a:pt x="464" y="181"/>
                  </a:lnTo>
                  <a:lnTo>
                    <a:pt x="468" y="187"/>
                  </a:lnTo>
                  <a:lnTo>
                    <a:pt x="470" y="194"/>
                  </a:lnTo>
                  <a:lnTo>
                    <a:pt x="468" y="202"/>
                  </a:lnTo>
                  <a:lnTo>
                    <a:pt x="464" y="209"/>
                  </a:lnTo>
                  <a:lnTo>
                    <a:pt x="460" y="213"/>
                  </a:lnTo>
                  <a:lnTo>
                    <a:pt x="453" y="217"/>
                  </a:lnTo>
                  <a:lnTo>
                    <a:pt x="445" y="219"/>
                  </a:lnTo>
                  <a:lnTo>
                    <a:pt x="438" y="217"/>
                  </a:lnTo>
                  <a:lnTo>
                    <a:pt x="432" y="213"/>
                  </a:lnTo>
                  <a:lnTo>
                    <a:pt x="427" y="209"/>
                  </a:lnTo>
                  <a:lnTo>
                    <a:pt x="425" y="202"/>
                  </a:lnTo>
                  <a:lnTo>
                    <a:pt x="423" y="194"/>
                  </a:lnTo>
                  <a:lnTo>
                    <a:pt x="425" y="187"/>
                  </a:lnTo>
                  <a:lnTo>
                    <a:pt x="427" y="181"/>
                  </a:lnTo>
                  <a:lnTo>
                    <a:pt x="432" y="175"/>
                  </a:lnTo>
                  <a:lnTo>
                    <a:pt x="438" y="172"/>
                  </a:lnTo>
                  <a:lnTo>
                    <a:pt x="445" y="172"/>
                  </a:lnTo>
                  <a:close/>
                  <a:moveTo>
                    <a:pt x="359" y="172"/>
                  </a:moveTo>
                  <a:lnTo>
                    <a:pt x="366" y="172"/>
                  </a:lnTo>
                  <a:lnTo>
                    <a:pt x="374" y="175"/>
                  </a:lnTo>
                  <a:lnTo>
                    <a:pt x="378" y="181"/>
                  </a:lnTo>
                  <a:lnTo>
                    <a:pt x="381" y="187"/>
                  </a:lnTo>
                  <a:lnTo>
                    <a:pt x="383" y="194"/>
                  </a:lnTo>
                  <a:lnTo>
                    <a:pt x="381" y="202"/>
                  </a:lnTo>
                  <a:lnTo>
                    <a:pt x="378" y="209"/>
                  </a:lnTo>
                  <a:lnTo>
                    <a:pt x="374" y="213"/>
                  </a:lnTo>
                  <a:lnTo>
                    <a:pt x="366" y="217"/>
                  </a:lnTo>
                  <a:lnTo>
                    <a:pt x="359" y="219"/>
                  </a:lnTo>
                  <a:lnTo>
                    <a:pt x="351" y="217"/>
                  </a:lnTo>
                  <a:lnTo>
                    <a:pt x="346" y="213"/>
                  </a:lnTo>
                  <a:lnTo>
                    <a:pt x="340" y="209"/>
                  </a:lnTo>
                  <a:lnTo>
                    <a:pt x="336" y="202"/>
                  </a:lnTo>
                  <a:lnTo>
                    <a:pt x="336" y="194"/>
                  </a:lnTo>
                  <a:lnTo>
                    <a:pt x="336" y="187"/>
                  </a:lnTo>
                  <a:lnTo>
                    <a:pt x="340" y="181"/>
                  </a:lnTo>
                  <a:lnTo>
                    <a:pt x="346" y="175"/>
                  </a:lnTo>
                  <a:lnTo>
                    <a:pt x="351" y="172"/>
                  </a:lnTo>
                  <a:lnTo>
                    <a:pt x="359" y="172"/>
                  </a:lnTo>
                  <a:close/>
                  <a:moveTo>
                    <a:pt x="272" y="172"/>
                  </a:moveTo>
                  <a:lnTo>
                    <a:pt x="280" y="172"/>
                  </a:lnTo>
                  <a:lnTo>
                    <a:pt x="286" y="175"/>
                  </a:lnTo>
                  <a:lnTo>
                    <a:pt x="291" y="181"/>
                  </a:lnTo>
                  <a:lnTo>
                    <a:pt x="295" y="187"/>
                  </a:lnTo>
                  <a:lnTo>
                    <a:pt x="297" y="194"/>
                  </a:lnTo>
                  <a:lnTo>
                    <a:pt x="295" y="202"/>
                  </a:lnTo>
                  <a:lnTo>
                    <a:pt x="291" y="209"/>
                  </a:lnTo>
                  <a:lnTo>
                    <a:pt x="286" y="213"/>
                  </a:lnTo>
                  <a:lnTo>
                    <a:pt x="280" y="217"/>
                  </a:lnTo>
                  <a:lnTo>
                    <a:pt x="272" y="219"/>
                  </a:lnTo>
                  <a:lnTo>
                    <a:pt x="265" y="217"/>
                  </a:lnTo>
                  <a:lnTo>
                    <a:pt x="259" y="213"/>
                  </a:lnTo>
                  <a:lnTo>
                    <a:pt x="254" y="209"/>
                  </a:lnTo>
                  <a:lnTo>
                    <a:pt x="250" y="202"/>
                  </a:lnTo>
                  <a:lnTo>
                    <a:pt x="250" y="194"/>
                  </a:lnTo>
                  <a:lnTo>
                    <a:pt x="250" y="187"/>
                  </a:lnTo>
                  <a:lnTo>
                    <a:pt x="254" y="181"/>
                  </a:lnTo>
                  <a:lnTo>
                    <a:pt x="259" y="175"/>
                  </a:lnTo>
                  <a:lnTo>
                    <a:pt x="265" y="172"/>
                  </a:lnTo>
                  <a:lnTo>
                    <a:pt x="272" y="172"/>
                  </a:lnTo>
                  <a:close/>
                  <a:moveTo>
                    <a:pt x="186" y="172"/>
                  </a:moveTo>
                  <a:lnTo>
                    <a:pt x="193" y="172"/>
                  </a:lnTo>
                  <a:lnTo>
                    <a:pt x="199" y="175"/>
                  </a:lnTo>
                  <a:lnTo>
                    <a:pt x="205" y="181"/>
                  </a:lnTo>
                  <a:lnTo>
                    <a:pt x="208" y="187"/>
                  </a:lnTo>
                  <a:lnTo>
                    <a:pt x="208" y="194"/>
                  </a:lnTo>
                  <a:lnTo>
                    <a:pt x="208" y="202"/>
                  </a:lnTo>
                  <a:lnTo>
                    <a:pt x="205" y="209"/>
                  </a:lnTo>
                  <a:lnTo>
                    <a:pt x="199" y="213"/>
                  </a:lnTo>
                  <a:lnTo>
                    <a:pt x="193" y="217"/>
                  </a:lnTo>
                  <a:lnTo>
                    <a:pt x="186" y="219"/>
                  </a:lnTo>
                  <a:lnTo>
                    <a:pt x="178" y="217"/>
                  </a:lnTo>
                  <a:lnTo>
                    <a:pt x="173" y="213"/>
                  </a:lnTo>
                  <a:lnTo>
                    <a:pt x="167" y="209"/>
                  </a:lnTo>
                  <a:lnTo>
                    <a:pt x="163" y="202"/>
                  </a:lnTo>
                  <a:lnTo>
                    <a:pt x="163" y="194"/>
                  </a:lnTo>
                  <a:lnTo>
                    <a:pt x="163" y="187"/>
                  </a:lnTo>
                  <a:lnTo>
                    <a:pt x="167" y="181"/>
                  </a:lnTo>
                  <a:lnTo>
                    <a:pt x="173" y="175"/>
                  </a:lnTo>
                  <a:lnTo>
                    <a:pt x="178" y="172"/>
                  </a:lnTo>
                  <a:lnTo>
                    <a:pt x="186" y="172"/>
                  </a:lnTo>
                  <a:close/>
                  <a:moveTo>
                    <a:pt x="99" y="172"/>
                  </a:moveTo>
                  <a:lnTo>
                    <a:pt x="107" y="172"/>
                  </a:lnTo>
                  <a:lnTo>
                    <a:pt x="113" y="175"/>
                  </a:lnTo>
                  <a:lnTo>
                    <a:pt x="118" y="181"/>
                  </a:lnTo>
                  <a:lnTo>
                    <a:pt x="122" y="187"/>
                  </a:lnTo>
                  <a:lnTo>
                    <a:pt x="122" y="194"/>
                  </a:lnTo>
                  <a:lnTo>
                    <a:pt x="122" y="202"/>
                  </a:lnTo>
                  <a:lnTo>
                    <a:pt x="118" y="209"/>
                  </a:lnTo>
                  <a:lnTo>
                    <a:pt x="113" y="213"/>
                  </a:lnTo>
                  <a:lnTo>
                    <a:pt x="107" y="217"/>
                  </a:lnTo>
                  <a:lnTo>
                    <a:pt x="99" y="219"/>
                  </a:lnTo>
                  <a:lnTo>
                    <a:pt x="92" y="217"/>
                  </a:lnTo>
                  <a:lnTo>
                    <a:pt x="86" y="213"/>
                  </a:lnTo>
                  <a:lnTo>
                    <a:pt x="81" y="209"/>
                  </a:lnTo>
                  <a:lnTo>
                    <a:pt x="77" y="202"/>
                  </a:lnTo>
                  <a:lnTo>
                    <a:pt x="75" y="194"/>
                  </a:lnTo>
                  <a:lnTo>
                    <a:pt x="77" y="187"/>
                  </a:lnTo>
                  <a:lnTo>
                    <a:pt x="81" y="181"/>
                  </a:lnTo>
                  <a:lnTo>
                    <a:pt x="86" y="175"/>
                  </a:lnTo>
                  <a:lnTo>
                    <a:pt x="92" y="172"/>
                  </a:lnTo>
                  <a:lnTo>
                    <a:pt x="99" y="172"/>
                  </a:lnTo>
                  <a:close/>
                  <a:moveTo>
                    <a:pt x="2965" y="91"/>
                  </a:moveTo>
                  <a:lnTo>
                    <a:pt x="2967" y="92"/>
                  </a:lnTo>
                  <a:lnTo>
                    <a:pt x="2969" y="94"/>
                  </a:lnTo>
                  <a:lnTo>
                    <a:pt x="2971" y="96"/>
                  </a:lnTo>
                  <a:lnTo>
                    <a:pt x="2973" y="100"/>
                  </a:lnTo>
                  <a:lnTo>
                    <a:pt x="2975" y="102"/>
                  </a:lnTo>
                  <a:lnTo>
                    <a:pt x="2977" y="104"/>
                  </a:lnTo>
                  <a:lnTo>
                    <a:pt x="2979" y="102"/>
                  </a:lnTo>
                  <a:lnTo>
                    <a:pt x="2982" y="100"/>
                  </a:lnTo>
                  <a:lnTo>
                    <a:pt x="2982" y="98"/>
                  </a:lnTo>
                  <a:lnTo>
                    <a:pt x="2984" y="102"/>
                  </a:lnTo>
                  <a:lnTo>
                    <a:pt x="2984" y="108"/>
                  </a:lnTo>
                  <a:lnTo>
                    <a:pt x="2984" y="113"/>
                  </a:lnTo>
                  <a:lnTo>
                    <a:pt x="2982" y="117"/>
                  </a:lnTo>
                  <a:lnTo>
                    <a:pt x="2982" y="115"/>
                  </a:lnTo>
                  <a:lnTo>
                    <a:pt x="2982" y="113"/>
                  </a:lnTo>
                  <a:lnTo>
                    <a:pt x="2979" y="108"/>
                  </a:lnTo>
                  <a:lnTo>
                    <a:pt x="2975" y="102"/>
                  </a:lnTo>
                  <a:lnTo>
                    <a:pt x="2973" y="102"/>
                  </a:lnTo>
                  <a:lnTo>
                    <a:pt x="2971" y="100"/>
                  </a:lnTo>
                  <a:lnTo>
                    <a:pt x="2969" y="98"/>
                  </a:lnTo>
                  <a:lnTo>
                    <a:pt x="2965" y="96"/>
                  </a:lnTo>
                  <a:lnTo>
                    <a:pt x="2965" y="94"/>
                  </a:lnTo>
                  <a:lnTo>
                    <a:pt x="2965" y="91"/>
                  </a:lnTo>
                  <a:close/>
                  <a:moveTo>
                    <a:pt x="4161" y="91"/>
                  </a:moveTo>
                  <a:lnTo>
                    <a:pt x="4161" y="109"/>
                  </a:lnTo>
                  <a:lnTo>
                    <a:pt x="4163" y="115"/>
                  </a:lnTo>
                  <a:lnTo>
                    <a:pt x="4163" y="123"/>
                  </a:lnTo>
                  <a:lnTo>
                    <a:pt x="4165" y="128"/>
                  </a:lnTo>
                  <a:lnTo>
                    <a:pt x="4160" y="125"/>
                  </a:lnTo>
                  <a:lnTo>
                    <a:pt x="4156" y="121"/>
                  </a:lnTo>
                  <a:lnTo>
                    <a:pt x="4154" y="115"/>
                  </a:lnTo>
                  <a:lnTo>
                    <a:pt x="4152" y="108"/>
                  </a:lnTo>
                  <a:lnTo>
                    <a:pt x="4154" y="102"/>
                  </a:lnTo>
                  <a:lnTo>
                    <a:pt x="4156" y="94"/>
                  </a:lnTo>
                  <a:lnTo>
                    <a:pt x="4161" y="91"/>
                  </a:lnTo>
                  <a:close/>
                  <a:moveTo>
                    <a:pt x="4090" y="85"/>
                  </a:moveTo>
                  <a:lnTo>
                    <a:pt x="4097" y="85"/>
                  </a:lnTo>
                  <a:lnTo>
                    <a:pt x="4103" y="89"/>
                  </a:lnTo>
                  <a:lnTo>
                    <a:pt x="4109" y="94"/>
                  </a:lnTo>
                  <a:lnTo>
                    <a:pt x="4111" y="100"/>
                  </a:lnTo>
                  <a:lnTo>
                    <a:pt x="4113" y="108"/>
                  </a:lnTo>
                  <a:lnTo>
                    <a:pt x="4111" y="115"/>
                  </a:lnTo>
                  <a:lnTo>
                    <a:pt x="4109" y="121"/>
                  </a:lnTo>
                  <a:lnTo>
                    <a:pt x="4103" y="126"/>
                  </a:lnTo>
                  <a:lnTo>
                    <a:pt x="4097" y="130"/>
                  </a:lnTo>
                  <a:lnTo>
                    <a:pt x="4090" y="130"/>
                  </a:lnTo>
                  <a:lnTo>
                    <a:pt x="4082" y="130"/>
                  </a:lnTo>
                  <a:lnTo>
                    <a:pt x="4075" y="126"/>
                  </a:lnTo>
                  <a:lnTo>
                    <a:pt x="4071" y="121"/>
                  </a:lnTo>
                  <a:lnTo>
                    <a:pt x="4067" y="115"/>
                  </a:lnTo>
                  <a:lnTo>
                    <a:pt x="4066" y="108"/>
                  </a:lnTo>
                  <a:lnTo>
                    <a:pt x="4067" y="100"/>
                  </a:lnTo>
                  <a:lnTo>
                    <a:pt x="4071" y="94"/>
                  </a:lnTo>
                  <a:lnTo>
                    <a:pt x="4075" y="89"/>
                  </a:lnTo>
                  <a:lnTo>
                    <a:pt x="4082" y="85"/>
                  </a:lnTo>
                  <a:lnTo>
                    <a:pt x="4090" y="85"/>
                  </a:lnTo>
                  <a:close/>
                  <a:moveTo>
                    <a:pt x="4002" y="85"/>
                  </a:moveTo>
                  <a:lnTo>
                    <a:pt x="4009" y="85"/>
                  </a:lnTo>
                  <a:lnTo>
                    <a:pt x="4017" y="89"/>
                  </a:lnTo>
                  <a:lnTo>
                    <a:pt x="4020" y="94"/>
                  </a:lnTo>
                  <a:lnTo>
                    <a:pt x="4024" y="100"/>
                  </a:lnTo>
                  <a:lnTo>
                    <a:pt x="4026" y="108"/>
                  </a:lnTo>
                  <a:lnTo>
                    <a:pt x="4024" y="115"/>
                  </a:lnTo>
                  <a:lnTo>
                    <a:pt x="4020" y="121"/>
                  </a:lnTo>
                  <a:lnTo>
                    <a:pt x="4017" y="126"/>
                  </a:lnTo>
                  <a:lnTo>
                    <a:pt x="4009" y="130"/>
                  </a:lnTo>
                  <a:lnTo>
                    <a:pt x="4002" y="130"/>
                  </a:lnTo>
                  <a:lnTo>
                    <a:pt x="3996" y="130"/>
                  </a:lnTo>
                  <a:lnTo>
                    <a:pt x="3988" y="126"/>
                  </a:lnTo>
                  <a:lnTo>
                    <a:pt x="3983" y="121"/>
                  </a:lnTo>
                  <a:lnTo>
                    <a:pt x="3981" y="115"/>
                  </a:lnTo>
                  <a:lnTo>
                    <a:pt x="3979" y="108"/>
                  </a:lnTo>
                  <a:lnTo>
                    <a:pt x="3981" y="100"/>
                  </a:lnTo>
                  <a:lnTo>
                    <a:pt x="3983" y="94"/>
                  </a:lnTo>
                  <a:lnTo>
                    <a:pt x="3988" y="89"/>
                  </a:lnTo>
                  <a:lnTo>
                    <a:pt x="3996" y="85"/>
                  </a:lnTo>
                  <a:lnTo>
                    <a:pt x="4002" y="85"/>
                  </a:lnTo>
                  <a:close/>
                  <a:moveTo>
                    <a:pt x="3915" y="85"/>
                  </a:moveTo>
                  <a:lnTo>
                    <a:pt x="3923" y="85"/>
                  </a:lnTo>
                  <a:lnTo>
                    <a:pt x="3930" y="89"/>
                  </a:lnTo>
                  <a:lnTo>
                    <a:pt x="3934" y="94"/>
                  </a:lnTo>
                  <a:lnTo>
                    <a:pt x="3938" y="100"/>
                  </a:lnTo>
                  <a:lnTo>
                    <a:pt x="3940" y="108"/>
                  </a:lnTo>
                  <a:lnTo>
                    <a:pt x="3938" y="115"/>
                  </a:lnTo>
                  <a:lnTo>
                    <a:pt x="3934" y="121"/>
                  </a:lnTo>
                  <a:lnTo>
                    <a:pt x="3930" y="126"/>
                  </a:lnTo>
                  <a:lnTo>
                    <a:pt x="3923" y="130"/>
                  </a:lnTo>
                  <a:lnTo>
                    <a:pt x="3915" y="130"/>
                  </a:lnTo>
                  <a:lnTo>
                    <a:pt x="3908" y="130"/>
                  </a:lnTo>
                  <a:lnTo>
                    <a:pt x="3902" y="126"/>
                  </a:lnTo>
                  <a:lnTo>
                    <a:pt x="3896" y="121"/>
                  </a:lnTo>
                  <a:lnTo>
                    <a:pt x="3894" y="115"/>
                  </a:lnTo>
                  <a:lnTo>
                    <a:pt x="3893" y="108"/>
                  </a:lnTo>
                  <a:lnTo>
                    <a:pt x="3894" y="100"/>
                  </a:lnTo>
                  <a:lnTo>
                    <a:pt x="3896" y="94"/>
                  </a:lnTo>
                  <a:lnTo>
                    <a:pt x="3902" y="89"/>
                  </a:lnTo>
                  <a:lnTo>
                    <a:pt x="3908" y="85"/>
                  </a:lnTo>
                  <a:lnTo>
                    <a:pt x="3915" y="85"/>
                  </a:lnTo>
                  <a:close/>
                  <a:moveTo>
                    <a:pt x="3829" y="85"/>
                  </a:moveTo>
                  <a:lnTo>
                    <a:pt x="3836" y="85"/>
                  </a:lnTo>
                  <a:lnTo>
                    <a:pt x="3844" y="89"/>
                  </a:lnTo>
                  <a:lnTo>
                    <a:pt x="3847" y="94"/>
                  </a:lnTo>
                  <a:lnTo>
                    <a:pt x="3851" y="100"/>
                  </a:lnTo>
                  <a:lnTo>
                    <a:pt x="3853" y="108"/>
                  </a:lnTo>
                  <a:lnTo>
                    <a:pt x="3851" y="115"/>
                  </a:lnTo>
                  <a:lnTo>
                    <a:pt x="3847" y="121"/>
                  </a:lnTo>
                  <a:lnTo>
                    <a:pt x="3844" y="126"/>
                  </a:lnTo>
                  <a:lnTo>
                    <a:pt x="3836" y="130"/>
                  </a:lnTo>
                  <a:lnTo>
                    <a:pt x="3829" y="130"/>
                  </a:lnTo>
                  <a:lnTo>
                    <a:pt x="3821" y="130"/>
                  </a:lnTo>
                  <a:lnTo>
                    <a:pt x="3815" y="126"/>
                  </a:lnTo>
                  <a:lnTo>
                    <a:pt x="3810" y="121"/>
                  </a:lnTo>
                  <a:lnTo>
                    <a:pt x="3806" y="115"/>
                  </a:lnTo>
                  <a:lnTo>
                    <a:pt x="3806" y="108"/>
                  </a:lnTo>
                  <a:lnTo>
                    <a:pt x="3806" y="100"/>
                  </a:lnTo>
                  <a:lnTo>
                    <a:pt x="3810" y="94"/>
                  </a:lnTo>
                  <a:lnTo>
                    <a:pt x="3815" y="89"/>
                  </a:lnTo>
                  <a:lnTo>
                    <a:pt x="3821" y="85"/>
                  </a:lnTo>
                  <a:lnTo>
                    <a:pt x="3829" y="85"/>
                  </a:lnTo>
                  <a:close/>
                  <a:moveTo>
                    <a:pt x="3742" y="85"/>
                  </a:moveTo>
                  <a:lnTo>
                    <a:pt x="3750" y="85"/>
                  </a:lnTo>
                  <a:lnTo>
                    <a:pt x="3755" y="89"/>
                  </a:lnTo>
                  <a:lnTo>
                    <a:pt x="3761" y="94"/>
                  </a:lnTo>
                  <a:lnTo>
                    <a:pt x="3765" y="100"/>
                  </a:lnTo>
                  <a:lnTo>
                    <a:pt x="3767" y="108"/>
                  </a:lnTo>
                  <a:lnTo>
                    <a:pt x="3765" y="115"/>
                  </a:lnTo>
                  <a:lnTo>
                    <a:pt x="3761" y="121"/>
                  </a:lnTo>
                  <a:lnTo>
                    <a:pt x="3755" y="126"/>
                  </a:lnTo>
                  <a:lnTo>
                    <a:pt x="3750" y="130"/>
                  </a:lnTo>
                  <a:lnTo>
                    <a:pt x="3742" y="130"/>
                  </a:lnTo>
                  <a:lnTo>
                    <a:pt x="3735" y="130"/>
                  </a:lnTo>
                  <a:lnTo>
                    <a:pt x="3729" y="126"/>
                  </a:lnTo>
                  <a:lnTo>
                    <a:pt x="3723" y="121"/>
                  </a:lnTo>
                  <a:lnTo>
                    <a:pt x="3719" y="115"/>
                  </a:lnTo>
                  <a:lnTo>
                    <a:pt x="3719" y="108"/>
                  </a:lnTo>
                  <a:lnTo>
                    <a:pt x="3719" y="100"/>
                  </a:lnTo>
                  <a:lnTo>
                    <a:pt x="3723" y="94"/>
                  </a:lnTo>
                  <a:lnTo>
                    <a:pt x="3729" y="89"/>
                  </a:lnTo>
                  <a:lnTo>
                    <a:pt x="3735" y="85"/>
                  </a:lnTo>
                  <a:lnTo>
                    <a:pt x="3742" y="85"/>
                  </a:lnTo>
                  <a:close/>
                  <a:moveTo>
                    <a:pt x="3656" y="85"/>
                  </a:moveTo>
                  <a:lnTo>
                    <a:pt x="3663" y="85"/>
                  </a:lnTo>
                  <a:lnTo>
                    <a:pt x="3669" y="89"/>
                  </a:lnTo>
                  <a:lnTo>
                    <a:pt x="3674" y="94"/>
                  </a:lnTo>
                  <a:lnTo>
                    <a:pt x="3678" y="100"/>
                  </a:lnTo>
                  <a:lnTo>
                    <a:pt x="3678" y="108"/>
                  </a:lnTo>
                  <a:lnTo>
                    <a:pt x="3678" y="115"/>
                  </a:lnTo>
                  <a:lnTo>
                    <a:pt x="3674" y="121"/>
                  </a:lnTo>
                  <a:lnTo>
                    <a:pt x="3669" y="126"/>
                  </a:lnTo>
                  <a:lnTo>
                    <a:pt x="3663" y="130"/>
                  </a:lnTo>
                  <a:lnTo>
                    <a:pt x="3656" y="130"/>
                  </a:lnTo>
                  <a:lnTo>
                    <a:pt x="3648" y="130"/>
                  </a:lnTo>
                  <a:lnTo>
                    <a:pt x="3642" y="126"/>
                  </a:lnTo>
                  <a:lnTo>
                    <a:pt x="3637" y="121"/>
                  </a:lnTo>
                  <a:lnTo>
                    <a:pt x="3633" y="115"/>
                  </a:lnTo>
                  <a:lnTo>
                    <a:pt x="3633" y="108"/>
                  </a:lnTo>
                  <a:lnTo>
                    <a:pt x="3633" y="100"/>
                  </a:lnTo>
                  <a:lnTo>
                    <a:pt x="3637" y="94"/>
                  </a:lnTo>
                  <a:lnTo>
                    <a:pt x="3642" y="89"/>
                  </a:lnTo>
                  <a:lnTo>
                    <a:pt x="3648" y="85"/>
                  </a:lnTo>
                  <a:lnTo>
                    <a:pt x="3656" y="85"/>
                  </a:lnTo>
                  <a:close/>
                  <a:moveTo>
                    <a:pt x="3569" y="85"/>
                  </a:moveTo>
                  <a:lnTo>
                    <a:pt x="3577" y="85"/>
                  </a:lnTo>
                  <a:lnTo>
                    <a:pt x="3582" y="89"/>
                  </a:lnTo>
                  <a:lnTo>
                    <a:pt x="3588" y="94"/>
                  </a:lnTo>
                  <a:lnTo>
                    <a:pt x="3592" y="100"/>
                  </a:lnTo>
                  <a:lnTo>
                    <a:pt x="3592" y="108"/>
                  </a:lnTo>
                  <a:lnTo>
                    <a:pt x="3592" y="115"/>
                  </a:lnTo>
                  <a:lnTo>
                    <a:pt x="3588" y="121"/>
                  </a:lnTo>
                  <a:lnTo>
                    <a:pt x="3582" y="126"/>
                  </a:lnTo>
                  <a:lnTo>
                    <a:pt x="3577" y="130"/>
                  </a:lnTo>
                  <a:lnTo>
                    <a:pt x="3569" y="130"/>
                  </a:lnTo>
                  <a:lnTo>
                    <a:pt x="3562" y="130"/>
                  </a:lnTo>
                  <a:lnTo>
                    <a:pt x="3556" y="126"/>
                  </a:lnTo>
                  <a:lnTo>
                    <a:pt x="3550" y="121"/>
                  </a:lnTo>
                  <a:lnTo>
                    <a:pt x="3546" y="115"/>
                  </a:lnTo>
                  <a:lnTo>
                    <a:pt x="3545" y="108"/>
                  </a:lnTo>
                  <a:lnTo>
                    <a:pt x="3546" y="100"/>
                  </a:lnTo>
                  <a:lnTo>
                    <a:pt x="3550" y="94"/>
                  </a:lnTo>
                  <a:lnTo>
                    <a:pt x="3556" y="89"/>
                  </a:lnTo>
                  <a:lnTo>
                    <a:pt x="3562" y="85"/>
                  </a:lnTo>
                  <a:lnTo>
                    <a:pt x="3569" y="85"/>
                  </a:lnTo>
                  <a:close/>
                  <a:moveTo>
                    <a:pt x="3483" y="85"/>
                  </a:moveTo>
                  <a:lnTo>
                    <a:pt x="3490" y="85"/>
                  </a:lnTo>
                  <a:lnTo>
                    <a:pt x="3496" y="89"/>
                  </a:lnTo>
                  <a:lnTo>
                    <a:pt x="3501" y="94"/>
                  </a:lnTo>
                  <a:lnTo>
                    <a:pt x="3505" y="100"/>
                  </a:lnTo>
                  <a:lnTo>
                    <a:pt x="3505" y="108"/>
                  </a:lnTo>
                  <a:lnTo>
                    <a:pt x="3505" y="115"/>
                  </a:lnTo>
                  <a:lnTo>
                    <a:pt x="3501" y="121"/>
                  </a:lnTo>
                  <a:lnTo>
                    <a:pt x="3496" y="126"/>
                  </a:lnTo>
                  <a:lnTo>
                    <a:pt x="3490" y="130"/>
                  </a:lnTo>
                  <a:lnTo>
                    <a:pt x="3483" y="130"/>
                  </a:lnTo>
                  <a:lnTo>
                    <a:pt x="3475" y="130"/>
                  </a:lnTo>
                  <a:lnTo>
                    <a:pt x="3468" y="126"/>
                  </a:lnTo>
                  <a:lnTo>
                    <a:pt x="3464" y="121"/>
                  </a:lnTo>
                  <a:lnTo>
                    <a:pt x="3460" y="115"/>
                  </a:lnTo>
                  <a:lnTo>
                    <a:pt x="3458" y="108"/>
                  </a:lnTo>
                  <a:lnTo>
                    <a:pt x="3460" y="100"/>
                  </a:lnTo>
                  <a:lnTo>
                    <a:pt x="3464" y="94"/>
                  </a:lnTo>
                  <a:lnTo>
                    <a:pt x="3468" y="89"/>
                  </a:lnTo>
                  <a:lnTo>
                    <a:pt x="3475" y="85"/>
                  </a:lnTo>
                  <a:lnTo>
                    <a:pt x="3483" y="85"/>
                  </a:lnTo>
                  <a:close/>
                  <a:moveTo>
                    <a:pt x="3396" y="85"/>
                  </a:moveTo>
                  <a:lnTo>
                    <a:pt x="3404" y="85"/>
                  </a:lnTo>
                  <a:lnTo>
                    <a:pt x="3409" y="89"/>
                  </a:lnTo>
                  <a:lnTo>
                    <a:pt x="3415" y="94"/>
                  </a:lnTo>
                  <a:lnTo>
                    <a:pt x="3417" y="100"/>
                  </a:lnTo>
                  <a:lnTo>
                    <a:pt x="3419" y="108"/>
                  </a:lnTo>
                  <a:lnTo>
                    <a:pt x="3417" y="115"/>
                  </a:lnTo>
                  <a:lnTo>
                    <a:pt x="3415" y="121"/>
                  </a:lnTo>
                  <a:lnTo>
                    <a:pt x="3409" y="126"/>
                  </a:lnTo>
                  <a:lnTo>
                    <a:pt x="3404" y="130"/>
                  </a:lnTo>
                  <a:lnTo>
                    <a:pt x="3396" y="130"/>
                  </a:lnTo>
                  <a:lnTo>
                    <a:pt x="3389" y="130"/>
                  </a:lnTo>
                  <a:lnTo>
                    <a:pt x="3381" y="126"/>
                  </a:lnTo>
                  <a:lnTo>
                    <a:pt x="3377" y="121"/>
                  </a:lnTo>
                  <a:lnTo>
                    <a:pt x="3373" y="115"/>
                  </a:lnTo>
                  <a:lnTo>
                    <a:pt x="3372" y="108"/>
                  </a:lnTo>
                  <a:lnTo>
                    <a:pt x="3373" y="100"/>
                  </a:lnTo>
                  <a:lnTo>
                    <a:pt x="3377" y="94"/>
                  </a:lnTo>
                  <a:lnTo>
                    <a:pt x="3381" y="89"/>
                  </a:lnTo>
                  <a:lnTo>
                    <a:pt x="3389" y="85"/>
                  </a:lnTo>
                  <a:lnTo>
                    <a:pt x="3396" y="85"/>
                  </a:lnTo>
                  <a:close/>
                  <a:moveTo>
                    <a:pt x="3308" y="85"/>
                  </a:moveTo>
                  <a:lnTo>
                    <a:pt x="3315" y="85"/>
                  </a:lnTo>
                  <a:lnTo>
                    <a:pt x="3323" y="89"/>
                  </a:lnTo>
                  <a:lnTo>
                    <a:pt x="3326" y="94"/>
                  </a:lnTo>
                  <a:lnTo>
                    <a:pt x="3330" y="100"/>
                  </a:lnTo>
                  <a:lnTo>
                    <a:pt x="3332" y="108"/>
                  </a:lnTo>
                  <a:lnTo>
                    <a:pt x="3330" y="115"/>
                  </a:lnTo>
                  <a:lnTo>
                    <a:pt x="3326" y="121"/>
                  </a:lnTo>
                  <a:lnTo>
                    <a:pt x="3323" y="126"/>
                  </a:lnTo>
                  <a:lnTo>
                    <a:pt x="3315" y="130"/>
                  </a:lnTo>
                  <a:lnTo>
                    <a:pt x="3308" y="130"/>
                  </a:lnTo>
                  <a:lnTo>
                    <a:pt x="3302" y="130"/>
                  </a:lnTo>
                  <a:lnTo>
                    <a:pt x="3294" y="126"/>
                  </a:lnTo>
                  <a:lnTo>
                    <a:pt x="3289" y="121"/>
                  </a:lnTo>
                  <a:lnTo>
                    <a:pt x="3287" y="115"/>
                  </a:lnTo>
                  <a:lnTo>
                    <a:pt x="3285" y="108"/>
                  </a:lnTo>
                  <a:lnTo>
                    <a:pt x="3287" y="100"/>
                  </a:lnTo>
                  <a:lnTo>
                    <a:pt x="3289" y="94"/>
                  </a:lnTo>
                  <a:lnTo>
                    <a:pt x="3294" y="89"/>
                  </a:lnTo>
                  <a:lnTo>
                    <a:pt x="3302" y="85"/>
                  </a:lnTo>
                  <a:lnTo>
                    <a:pt x="3308" y="85"/>
                  </a:lnTo>
                  <a:close/>
                  <a:moveTo>
                    <a:pt x="3221" y="85"/>
                  </a:moveTo>
                  <a:lnTo>
                    <a:pt x="3229" y="85"/>
                  </a:lnTo>
                  <a:lnTo>
                    <a:pt x="3236" y="89"/>
                  </a:lnTo>
                  <a:lnTo>
                    <a:pt x="3240" y="94"/>
                  </a:lnTo>
                  <a:lnTo>
                    <a:pt x="3244" y="100"/>
                  </a:lnTo>
                  <a:lnTo>
                    <a:pt x="3246" y="108"/>
                  </a:lnTo>
                  <a:lnTo>
                    <a:pt x="3244" y="115"/>
                  </a:lnTo>
                  <a:lnTo>
                    <a:pt x="3240" y="121"/>
                  </a:lnTo>
                  <a:lnTo>
                    <a:pt x="3236" y="126"/>
                  </a:lnTo>
                  <a:lnTo>
                    <a:pt x="3229" y="130"/>
                  </a:lnTo>
                  <a:lnTo>
                    <a:pt x="3221" y="130"/>
                  </a:lnTo>
                  <a:lnTo>
                    <a:pt x="3214" y="130"/>
                  </a:lnTo>
                  <a:lnTo>
                    <a:pt x="3208" y="126"/>
                  </a:lnTo>
                  <a:lnTo>
                    <a:pt x="3202" y="121"/>
                  </a:lnTo>
                  <a:lnTo>
                    <a:pt x="3200" y="115"/>
                  </a:lnTo>
                  <a:lnTo>
                    <a:pt x="3199" y="108"/>
                  </a:lnTo>
                  <a:lnTo>
                    <a:pt x="3200" y="100"/>
                  </a:lnTo>
                  <a:lnTo>
                    <a:pt x="3202" y="94"/>
                  </a:lnTo>
                  <a:lnTo>
                    <a:pt x="3208" y="89"/>
                  </a:lnTo>
                  <a:lnTo>
                    <a:pt x="3214" y="85"/>
                  </a:lnTo>
                  <a:lnTo>
                    <a:pt x="3221" y="85"/>
                  </a:lnTo>
                  <a:close/>
                  <a:moveTo>
                    <a:pt x="3135" y="85"/>
                  </a:moveTo>
                  <a:lnTo>
                    <a:pt x="3142" y="85"/>
                  </a:lnTo>
                  <a:lnTo>
                    <a:pt x="3150" y="89"/>
                  </a:lnTo>
                  <a:lnTo>
                    <a:pt x="3153" y="94"/>
                  </a:lnTo>
                  <a:lnTo>
                    <a:pt x="3157" y="100"/>
                  </a:lnTo>
                  <a:lnTo>
                    <a:pt x="3159" y="108"/>
                  </a:lnTo>
                  <a:lnTo>
                    <a:pt x="3157" y="115"/>
                  </a:lnTo>
                  <a:lnTo>
                    <a:pt x="3153" y="121"/>
                  </a:lnTo>
                  <a:lnTo>
                    <a:pt x="3150" y="126"/>
                  </a:lnTo>
                  <a:lnTo>
                    <a:pt x="3142" y="130"/>
                  </a:lnTo>
                  <a:lnTo>
                    <a:pt x="3135" y="130"/>
                  </a:lnTo>
                  <a:lnTo>
                    <a:pt x="3127" y="130"/>
                  </a:lnTo>
                  <a:lnTo>
                    <a:pt x="3121" y="126"/>
                  </a:lnTo>
                  <a:lnTo>
                    <a:pt x="3116" y="121"/>
                  </a:lnTo>
                  <a:lnTo>
                    <a:pt x="3112" y="115"/>
                  </a:lnTo>
                  <a:lnTo>
                    <a:pt x="3112" y="108"/>
                  </a:lnTo>
                  <a:lnTo>
                    <a:pt x="3112" y="100"/>
                  </a:lnTo>
                  <a:lnTo>
                    <a:pt x="3116" y="94"/>
                  </a:lnTo>
                  <a:lnTo>
                    <a:pt x="3121" y="89"/>
                  </a:lnTo>
                  <a:lnTo>
                    <a:pt x="3127" y="85"/>
                  </a:lnTo>
                  <a:lnTo>
                    <a:pt x="3135" y="85"/>
                  </a:lnTo>
                  <a:close/>
                  <a:moveTo>
                    <a:pt x="3048" y="85"/>
                  </a:moveTo>
                  <a:lnTo>
                    <a:pt x="3056" y="85"/>
                  </a:lnTo>
                  <a:lnTo>
                    <a:pt x="3061" y="89"/>
                  </a:lnTo>
                  <a:lnTo>
                    <a:pt x="3067" y="94"/>
                  </a:lnTo>
                  <a:lnTo>
                    <a:pt x="3071" y="100"/>
                  </a:lnTo>
                  <a:lnTo>
                    <a:pt x="3073" y="108"/>
                  </a:lnTo>
                  <a:lnTo>
                    <a:pt x="3071" y="115"/>
                  </a:lnTo>
                  <a:lnTo>
                    <a:pt x="3067" y="121"/>
                  </a:lnTo>
                  <a:lnTo>
                    <a:pt x="3061" y="126"/>
                  </a:lnTo>
                  <a:lnTo>
                    <a:pt x="3056" y="130"/>
                  </a:lnTo>
                  <a:lnTo>
                    <a:pt x="3048" y="130"/>
                  </a:lnTo>
                  <a:lnTo>
                    <a:pt x="3041" y="130"/>
                  </a:lnTo>
                  <a:lnTo>
                    <a:pt x="3035" y="126"/>
                  </a:lnTo>
                  <a:lnTo>
                    <a:pt x="3029" y="121"/>
                  </a:lnTo>
                  <a:lnTo>
                    <a:pt x="3026" y="115"/>
                  </a:lnTo>
                  <a:lnTo>
                    <a:pt x="3026" y="108"/>
                  </a:lnTo>
                  <a:lnTo>
                    <a:pt x="3026" y="100"/>
                  </a:lnTo>
                  <a:lnTo>
                    <a:pt x="3029" y="94"/>
                  </a:lnTo>
                  <a:lnTo>
                    <a:pt x="3035" y="89"/>
                  </a:lnTo>
                  <a:lnTo>
                    <a:pt x="3041" y="85"/>
                  </a:lnTo>
                  <a:lnTo>
                    <a:pt x="3048" y="85"/>
                  </a:lnTo>
                  <a:close/>
                  <a:moveTo>
                    <a:pt x="534" y="85"/>
                  </a:moveTo>
                  <a:lnTo>
                    <a:pt x="534" y="85"/>
                  </a:lnTo>
                  <a:lnTo>
                    <a:pt x="532" y="87"/>
                  </a:lnTo>
                  <a:lnTo>
                    <a:pt x="530" y="91"/>
                  </a:lnTo>
                  <a:lnTo>
                    <a:pt x="528" y="96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26" y="115"/>
                  </a:lnTo>
                  <a:lnTo>
                    <a:pt x="524" y="123"/>
                  </a:lnTo>
                  <a:lnTo>
                    <a:pt x="523" y="128"/>
                  </a:lnTo>
                  <a:lnTo>
                    <a:pt x="517" y="125"/>
                  </a:lnTo>
                  <a:lnTo>
                    <a:pt x="513" y="121"/>
                  </a:lnTo>
                  <a:lnTo>
                    <a:pt x="511" y="115"/>
                  </a:lnTo>
                  <a:lnTo>
                    <a:pt x="509" y="108"/>
                  </a:lnTo>
                  <a:lnTo>
                    <a:pt x="511" y="100"/>
                  </a:lnTo>
                  <a:lnTo>
                    <a:pt x="513" y="94"/>
                  </a:lnTo>
                  <a:lnTo>
                    <a:pt x="519" y="89"/>
                  </a:lnTo>
                  <a:lnTo>
                    <a:pt x="526" y="85"/>
                  </a:lnTo>
                  <a:lnTo>
                    <a:pt x="534" y="85"/>
                  </a:lnTo>
                  <a:close/>
                  <a:moveTo>
                    <a:pt x="445" y="85"/>
                  </a:moveTo>
                  <a:lnTo>
                    <a:pt x="453" y="85"/>
                  </a:lnTo>
                  <a:lnTo>
                    <a:pt x="460" y="89"/>
                  </a:lnTo>
                  <a:lnTo>
                    <a:pt x="464" y="94"/>
                  </a:lnTo>
                  <a:lnTo>
                    <a:pt x="468" y="100"/>
                  </a:lnTo>
                  <a:lnTo>
                    <a:pt x="470" y="108"/>
                  </a:lnTo>
                  <a:lnTo>
                    <a:pt x="468" y="115"/>
                  </a:lnTo>
                  <a:lnTo>
                    <a:pt x="464" y="121"/>
                  </a:lnTo>
                  <a:lnTo>
                    <a:pt x="460" y="126"/>
                  </a:lnTo>
                  <a:lnTo>
                    <a:pt x="453" y="130"/>
                  </a:lnTo>
                  <a:lnTo>
                    <a:pt x="445" y="130"/>
                  </a:lnTo>
                  <a:lnTo>
                    <a:pt x="438" y="130"/>
                  </a:lnTo>
                  <a:lnTo>
                    <a:pt x="432" y="126"/>
                  </a:lnTo>
                  <a:lnTo>
                    <a:pt x="427" y="121"/>
                  </a:lnTo>
                  <a:lnTo>
                    <a:pt x="425" y="115"/>
                  </a:lnTo>
                  <a:lnTo>
                    <a:pt x="423" y="108"/>
                  </a:lnTo>
                  <a:lnTo>
                    <a:pt x="425" y="100"/>
                  </a:lnTo>
                  <a:lnTo>
                    <a:pt x="427" y="94"/>
                  </a:lnTo>
                  <a:lnTo>
                    <a:pt x="432" y="89"/>
                  </a:lnTo>
                  <a:lnTo>
                    <a:pt x="438" y="85"/>
                  </a:lnTo>
                  <a:lnTo>
                    <a:pt x="445" y="85"/>
                  </a:lnTo>
                  <a:close/>
                  <a:moveTo>
                    <a:pt x="359" y="85"/>
                  </a:moveTo>
                  <a:lnTo>
                    <a:pt x="366" y="85"/>
                  </a:lnTo>
                  <a:lnTo>
                    <a:pt x="374" y="89"/>
                  </a:lnTo>
                  <a:lnTo>
                    <a:pt x="378" y="94"/>
                  </a:lnTo>
                  <a:lnTo>
                    <a:pt x="381" y="100"/>
                  </a:lnTo>
                  <a:lnTo>
                    <a:pt x="383" y="108"/>
                  </a:lnTo>
                  <a:lnTo>
                    <a:pt x="381" y="115"/>
                  </a:lnTo>
                  <a:lnTo>
                    <a:pt x="378" y="121"/>
                  </a:lnTo>
                  <a:lnTo>
                    <a:pt x="374" y="126"/>
                  </a:lnTo>
                  <a:lnTo>
                    <a:pt x="366" y="130"/>
                  </a:lnTo>
                  <a:lnTo>
                    <a:pt x="359" y="130"/>
                  </a:lnTo>
                  <a:lnTo>
                    <a:pt x="351" y="130"/>
                  </a:lnTo>
                  <a:lnTo>
                    <a:pt x="346" y="126"/>
                  </a:lnTo>
                  <a:lnTo>
                    <a:pt x="340" y="121"/>
                  </a:lnTo>
                  <a:lnTo>
                    <a:pt x="336" y="115"/>
                  </a:lnTo>
                  <a:lnTo>
                    <a:pt x="336" y="108"/>
                  </a:lnTo>
                  <a:lnTo>
                    <a:pt x="336" y="100"/>
                  </a:lnTo>
                  <a:lnTo>
                    <a:pt x="340" y="94"/>
                  </a:lnTo>
                  <a:lnTo>
                    <a:pt x="346" y="89"/>
                  </a:lnTo>
                  <a:lnTo>
                    <a:pt x="351" y="85"/>
                  </a:lnTo>
                  <a:lnTo>
                    <a:pt x="359" y="85"/>
                  </a:lnTo>
                  <a:close/>
                  <a:moveTo>
                    <a:pt x="272" y="85"/>
                  </a:moveTo>
                  <a:lnTo>
                    <a:pt x="280" y="85"/>
                  </a:lnTo>
                  <a:lnTo>
                    <a:pt x="286" y="89"/>
                  </a:lnTo>
                  <a:lnTo>
                    <a:pt x="291" y="94"/>
                  </a:lnTo>
                  <a:lnTo>
                    <a:pt x="295" y="100"/>
                  </a:lnTo>
                  <a:lnTo>
                    <a:pt x="297" y="108"/>
                  </a:lnTo>
                  <a:lnTo>
                    <a:pt x="295" y="115"/>
                  </a:lnTo>
                  <a:lnTo>
                    <a:pt x="291" y="121"/>
                  </a:lnTo>
                  <a:lnTo>
                    <a:pt x="286" y="126"/>
                  </a:lnTo>
                  <a:lnTo>
                    <a:pt x="280" y="130"/>
                  </a:lnTo>
                  <a:lnTo>
                    <a:pt x="272" y="130"/>
                  </a:lnTo>
                  <a:lnTo>
                    <a:pt x="265" y="130"/>
                  </a:lnTo>
                  <a:lnTo>
                    <a:pt x="259" y="126"/>
                  </a:lnTo>
                  <a:lnTo>
                    <a:pt x="254" y="121"/>
                  </a:lnTo>
                  <a:lnTo>
                    <a:pt x="250" y="115"/>
                  </a:lnTo>
                  <a:lnTo>
                    <a:pt x="250" y="108"/>
                  </a:lnTo>
                  <a:lnTo>
                    <a:pt x="250" y="100"/>
                  </a:lnTo>
                  <a:lnTo>
                    <a:pt x="254" y="94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2" y="85"/>
                  </a:lnTo>
                  <a:close/>
                  <a:moveTo>
                    <a:pt x="186" y="85"/>
                  </a:moveTo>
                  <a:lnTo>
                    <a:pt x="193" y="85"/>
                  </a:lnTo>
                  <a:lnTo>
                    <a:pt x="199" y="89"/>
                  </a:lnTo>
                  <a:lnTo>
                    <a:pt x="205" y="94"/>
                  </a:lnTo>
                  <a:lnTo>
                    <a:pt x="208" y="100"/>
                  </a:lnTo>
                  <a:lnTo>
                    <a:pt x="208" y="108"/>
                  </a:lnTo>
                  <a:lnTo>
                    <a:pt x="208" y="115"/>
                  </a:lnTo>
                  <a:lnTo>
                    <a:pt x="205" y="121"/>
                  </a:lnTo>
                  <a:lnTo>
                    <a:pt x="199" y="126"/>
                  </a:lnTo>
                  <a:lnTo>
                    <a:pt x="193" y="130"/>
                  </a:lnTo>
                  <a:lnTo>
                    <a:pt x="186" y="130"/>
                  </a:lnTo>
                  <a:lnTo>
                    <a:pt x="178" y="130"/>
                  </a:lnTo>
                  <a:lnTo>
                    <a:pt x="173" y="126"/>
                  </a:lnTo>
                  <a:lnTo>
                    <a:pt x="167" y="121"/>
                  </a:lnTo>
                  <a:lnTo>
                    <a:pt x="163" y="115"/>
                  </a:lnTo>
                  <a:lnTo>
                    <a:pt x="163" y="108"/>
                  </a:lnTo>
                  <a:lnTo>
                    <a:pt x="163" y="100"/>
                  </a:lnTo>
                  <a:lnTo>
                    <a:pt x="167" y="94"/>
                  </a:lnTo>
                  <a:lnTo>
                    <a:pt x="173" y="89"/>
                  </a:lnTo>
                  <a:lnTo>
                    <a:pt x="178" y="85"/>
                  </a:lnTo>
                  <a:lnTo>
                    <a:pt x="186" y="85"/>
                  </a:lnTo>
                  <a:close/>
                  <a:moveTo>
                    <a:pt x="99" y="85"/>
                  </a:moveTo>
                  <a:lnTo>
                    <a:pt x="107" y="85"/>
                  </a:lnTo>
                  <a:lnTo>
                    <a:pt x="113" y="89"/>
                  </a:lnTo>
                  <a:lnTo>
                    <a:pt x="118" y="94"/>
                  </a:lnTo>
                  <a:lnTo>
                    <a:pt x="122" y="100"/>
                  </a:lnTo>
                  <a:lnTo>
                    <a:pt x="122" y="108"/>
                  </a:lnTo>
                  <a:lnTo>
                    <a:pt x="122" y="115"/>
                  </a:lnTo>
                  <a:lnTo>
                    <a:pt x="118" y="121"/>
                  </a:lnTo>
                  <a:lnTo>
                    <a:pt x="113" y="126"/>
                  </a:lnTo>
                  <a:lnTo>
                    <a:pt x="107" y="130"/>
                  </a:lnTo>
                  <a:lnTo>
                    <a:pt x="99" y="130"/>
                  </a:lnTo>
                  <a:lnTo>
                    <a:pt x="92" y="130"/>
                  </a:lnTo>
                  <a:lnTo>
                    <a:pt x="86" y="126"/>
                  </a:lnTo>
                  <a:lnTo>
                    <a:pt x="81" y="121"/>
                  </a:lnTo>
                  <a:lnTo>
                    <a:pt x="77" y="115"/>
                  </a:lnTo>
                  <a:lnTo>
                    <a:pt x="75" y="108"/>
                  </a:lnTo>
                  <a:lnTo>
                    <a:pt x="77" y="100"/>
                  </a:lnTo>
                  <a:lnTo>
                    <a:pt x="81" y="94"/>
                  </a:lnTo>
                  <a:lnTo>
                    <a:pt x="86" y="89"/>
                  </a:lnTo>
                  <a:lnTo>
                    <a:pt x="92" y="85"/>
                  </a:lnTo>
                  <a:lnTo>
                    <a:pt x="99" y="85"/>
                  </a:lnTo>
                  <a:close/>
                  <a:moveTo>
                    <a:pt x="13" y="85"/>
                  </a:moveTo>
                  <a:lnTo>
                    <a:pt x="20" y="85"/>
                  </a:lnTo>
                  <a:lnTo>
                    <a:pt x="26" y="89"/>
                  </a:lnTo>
                  <a:lnTo>
                    <a:pt x="32" y="94"/>
                  </a:lnTo>
                  <a:lnTo>
                    <a:pt x="35" y="100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2" y="121"/>
                  </a:lnTo>
                  <a:lnTo>
                    <a:pt x="26" y="126"/>
                  </a:lnTo>
                  <a:lnTo>
                    <a:pt x="20" y="130"/>
                  </a:lnTo>
                  <a:lnTo>
                    <a:pt x="13" y="130"/>
                  </a:lnTo>
                  <a:lnTo>
                    <a:pt x="7" y="130"/>
                  </a:lnTo>
                  <a:lnTo>
                    <a:pt x="2" y="128"/>
                  </a:lnTo>
                  <a:lnTo>
                    <a:pt x="0" y="109"/>
                  </a:lnTo>
                  <a:lnTo>
                    <a:pt x="0" y="89"/>
                  </a:lnTo>
                  <a:lnTo>
                    <a:pt x="3" y="87"/>
                  </a:lnTo>
                  <a:lnTo>
                    <a:pt x="7" y="85"/>
                  </a:lnTo>
                  <a:lnTo>
                    <a:pt x="13" y="85"/>
                  </a:lnTo>
                  <a:close/>
                  <a:moveTo>
                    <a:pt x="2971" y="0"/>
                  </a:moveTo>
                  <a:lnTo>
                    <a:pt x="2977" y="4"/>
                  </a:lnTo>
                  <a:lnTo>
                    <a:pt x="2980" y="8"/>
                  </a:lnTo>
                  <a:lnTo>
                    <a:pt x="2984" y="13"/>
                  </a:lnTo>
                  <a:lnTo>
                    <a:pt x="2984" y="21"/>
                  </a:lnTo>
                  <a:lnTo>
                    <a:pt x="2984" y="28"/>
                  </a:lnTo>
                  <a:lnTo>
                    <a:pt x="2980" y="34"/>
                  </a:lnTo>
                  <a:lnTo>
                    <a:pt x="2975" y="40"/>
                  </a:lnTo>
                  <a:lnTo>
                    <a:pt x="2969" y="44"/>
                  </a:lnTo>
                  <a:lnTo>
                    <a:pt x="2969" y="40"/>
                  </a:lnTo>
                  <a:lnTo>
                    <a:pt x="2967" y="38"/>
                  </a:lnTo>
                  <a:lnTo>
                    <a:pt x="2967" y="32"/>
                  </a:lnTo>
                  <a:lnTo>
                    <a:pt x="2965" y="27"/>
                  </a:lnTo>
                  <a:lnTo>
                    <a:pt x="2965" y="21"/>
                  </a:lnTo>
                  <a:lnTo>
                    <a:pt x="2967" y="13"/>
                  </a:lnTo>
                  <a:lnTo>
                    <a:pt x="2969" y="6"/>
                  </a:lnTo>
                  <a:lnTo>
                    <a:pt x="29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797176" y="3608388"/>
              <a:ext cx="3962400" cy="312738"/>
            </a:xfrm>
            <a:custGeom>
              <a:avLst/>
              <a:gdLst>
                <a:gd name="T0" fmla="*/ 4100 w 4991"/>
                <a:gd name="T1" fmla="*/ 394 h 394"/>
                <a:gd name="T2" fmla="*/ 3927 w 4991"/>
                <a:gd name="T3" fmla="*/ 348 h 394"/>
                <a:gd name="T4" fmla="*/ 3833 w 4991"/>
                <a:gd name="T5" fmla="*/ 394 h 394"/>
                <a:gd name="T6" fmla="*/ 3675 w 4991"/>
                <a:gd name="T7" fmla="*/ 348 h 394"/>
                <a:gd name="T8" fmla="*/ 3566 w 4991"/>
                <a:gd name="T9" fmla="*/ 390 h 394"/>
                <a:gd name="T10" fmla="*/ 3421 w 4991"/>
                <a:gd name="T11" fmla="*/ 352 h 394"/>
                <a:gd name="T12" fmla="*/ 3300 w 4991"/>
                <a:gd name="T13" fmla="*/ 384 h 394"/>
                <a:gd name="T14" fmla="*/ 3165 w 4991"/>
                <a:gd name="T15" fmla="*/ 358 h 394"/>
                <a:gd name="T16" fmla="*/ 1055 w 4991"/>
                <a:gd name="T17" fmla="*/ 392 h 394"/>
                <a:gd name="T18" fmla="*/ 967 w 4991"/>
                <a:gd name="T19" fmla="*/ 350 h 394"/>
                <a:gd name="T20" fmla="*/ 609 w 4991"/>
                <a:gd name="T21" fmla="*/ 378 h 394"/>
                <a:gd name="T22" fmla="*/ 479 w 4991"/>
                <a:gd name="T23" fmla="*/ 363 h 394"/>
                <a:gd name="T24" fmla="*/ 348 w 4991"/>
                <a:gd name="T25" fmla="*/ 371 h 394"/>
                <a:gd name="T26" fmla="*/ 220 w 4991"/>
                <a:gd name="T27" fmla="*/ 371 h 394"/>
                <a:gd name="T28" fmla="*/ 86 w 4991"/>
                <a:gd name="T29" fmla="*/ 371 h 394"/>
                <a:gd name="T30" fmla="*/ 696 w 4991"/>
                <a:gd name="T31" fmla="*/ 277 h 394"/>
                <a:gd name="T32" fmla="*/ 4021 w 4991"/>
                <a:gd name="T33" fmla="*/ 307 h 394"/>
                <a:gd name="T34" fmla="*/ 3927 w 4991"/>
                <a:gd name="T35" fmla="*/ 260 h 394"/>
                <a:gd name="T36" fmla="*/ 3754 w 4991"/>
                <a:gd name="T37" fmla="*/ 307 h 394"/>
                <a:gd name="T38" fmla="*/ 3581 w 4991"/>
                <a:gd name="T39" fmla="*/ 260 h 394"/>
                <a:gd name="T40" fmla="*/ 3487 w 4991"/>
                <a:gd name="T41" fmla="*/ 307 h 394"/>
                <a:gd name="T42" fmla="*/ 3327 w 4991"/>
                <a:gd name="T43" fmla="*/ 262 h 394"/>
                <a:gd name="T44" fmla="*/ 3219 w 4991"/>
                <a:gd name="T45" fmla="*/ 303 h 394"/>
                <a:gd name="T46" fmla="*/ 1076 w 4991"/>
                <a:gd name="T47" fmla="*/ 264 h 394"/>
                <a:gd name="T48" fmla="*/ 970 w 4991"/>
                <a:gd name="T49" fmla="*/ 307 h 394"/>
                <a:gd name="T50" fmla="*/ 551 w 4991"/>
                <a:gd name="T51" fmla="*/ 262 h 394"/>
                <a:gd name="T52" fmla="*/ 444 w 4991"/>
                <a:gd name="T53" fmla="*/ 303 h 394"/>
                <a:gd name="T54" fmla="*/ 297 w 4991"/>
                <a:gd name="T55" fmla="*/ 265 h 394"/>
                <a:gd name="T56" fmla="*/ 179 w 4991"/>
                <a:gd name="T57" fmla="*/ 297 h 394"/>
                <a:gd name="T58" fmla="*/ 4613 w 4991"/>
                <a:gd name="T59" fmla="*/ 218 h 394"/>
                <a:gd name="T60" fmla="*/ 3236 w 4991"/>
                <a:gd name="T61" fmla="*/ 192 h 394"/>
                <a:gd name="T62" fmla="*/ 4079 w 4991"/>
                <a:gd name="T63" fmla="*/ 205 h 394"/>
                <a:gd name="T64" fmla="*/ 3951 w 4991"/>
                <a:gd name="T65" fmla="*/ 198 h 394"/>
                <a:gd name="T66" fmla="*/ 3817 w 4991"/>
                <a:gd name="T67" fmla="*/ 190 h 394"/>
                <a:gd name="T68" fmla="*/ 3690 w 4991"/>
                <a:gd name="T69" fmla="*/ 205 h 394"/>
                <a:gd name="T70" fmla="*/ 3562 w 4991"/>
                <a:gd name="T71" fmla="*/ 183 h 394"/>
                <a:gd name="T72" fmla="*/ 3424 w 4991"/>
                <a:gd name="T73" fmla="*/ 211 h 394"/>
                <a:gd name="T74" fmla="*/ 3306 w 4991"/>
                <a:gd name="T75" fmla="*/ 179 h 394"/>
                <a:gd name="T76" fmla="*/ 993 w 4991"/>
                <a:gd name="T77" fmla="*/ 215 h 394"/>
                <a:gd name="T78" fmla="*/ 637 w 4991"/>
                <a:gd name="T79" fmla="*/ 220 h 394"/>
                <a:gd name="T80" fmla="*/ 543 w 4991"/>
                <a:gd name="T81" fmla="*/ 173 h 394"/>
                <a:gd name="T82" fmla="*/ 370 w 4991"/>
                <a:gd name="T83" fmla="*/ 220 h 394"/>
                <a:gd name="T84" fmla="*/ 197 w 4991"/>
                <a:gd name="T85" fmla="*/ 173 h 394"/>
                <a:gd name="T86" fmla="*/ 103 w 4991"/>
                <a:gd name="T87" fmla="*/ 220 h 394"/>
                <a:gd name="T88" fmla="*/ 4985 w 4991"/>
                <a:gd name="T89" fmla="*/ 96 h 394"/>
                <a:gd name="T90" fmla="*/ 4006 w 4991"/>
                <a:gd name="T91" fmla="*/ 132 h 394"/>
                <a:gd name="T92" fmla="*/ 3844 w 4991"/>
                <a:gd name="T93" fmla="*/ 87 h 394"/>
                <a:gd name="T94" fmla="*/ 3772 w 4991"/>
                <a:gd name="T95" fmla="*/ 124 h 394"/>
                <a:gd name="T96" fmla="*/ 3654 w 4991"/>
                <a:gd name="T97" fmla="*/ 92 h 394"/>
                <a:gd name="T98" fmla="*/ 3507 w 4991"/>
                <a:gd name="T99" fmla="*/ 130 h 394"/>
                <a:gd name="T100" fmla="*/ 3400 w 4991"/>
                <a:gd name="T101" fmla="*/ 88 h 394"/>
                <a:gd name="T102" fmla="*/ 985 w 4991"/>
                <a:gd name="T103" fmla="*/ 132 h 394"/>
                <a:gd name="T104" fmla="*/ 737 w 4991"/>
                <a:gd name="T105" fmla="*/ 96 h 394"/>
                <a:gd name="T106" fmla="*/ 609 w 4991"/>
                <a:gd name="T107" fmla="*/ 119 h 394"/>
                <a:gd name="T108" fmla="*/ 479 w 4991"/>
                <a:gd name="T109" fmla="*/ 104 h 394"/>
                <a:gd name="T110" fmla="*/ 348 w 4991"/>
                <a:gd name="T111" fmla="*/ 111 h 394"/>
                <a:gd name="T112" fmla="*/ 220 w 4991"/>
                <a:gd name="T113" fmla="*/ 111 h 394"/>
                <a:gd name="T114" fmla="*/ 88 w 4991"/>
                <a:gd name="T115" fmla="*/ 104 h 394"/>
                <a:gd name="T116" fmla="*/ 4684 w 4991"/>
                <a:gd name="T117" fmla="*/ 26 h 394"/>
                <a:gd name="T118" fmla="*/ 1087 w 4991"/>
                <a:gd name="T119" fmla="*/ 30 h 394"/>
                <a:gd name="T120" fmla="*/ 3400 w 4991"/>
                <a:gd name="T121" fmla="*/ 45 h 394"/>
                <a:gd name="T122" fmla="*/ 4000 w 4991"/>
                <a:gd name="T123" fmla="*/ 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91" h="394">
                  <a:moveTo>
                    <a:pt x="4188" y="348"/>
                  </a:moveTo>
                  <a:lnTo>
                    <a:pt x="4195" y="348"/>
                  </a:lnTo>
                  <a:lnTo>
                    <a:pt x="4201" y="352"/>
                  </a:lnTo>
                  <a:lnTo>
                    <a:pt x="4207" y="358"/>
                  </a:lnTo>
                  <a:lnTo>
                    <a:pt x="4209" y="363"/>
                  </a:lnTo>
                  <a:lnTo>
                    <a:pt x="4211" y="371"/>
                  </a:lnTo>
                  <a:lnTo>
                    <a:pt x="4209" y="378"/>
                  </a:lnTo>
                  <a:lnTo>
                    <a:pt x="4207" y="384"/>
                  </a:lnTo>
                  <a:lnTo>
                    <a:pt x="4201" y="390"/>
                  </a:lnTo>
                  <a:lnTo>
                    <a:pt x="4195" y="394"/>
                  </a:lnTo>
                  <a:lnTo>
                    <a:pt x="4188" y="394"/>
                  </a:lnTo>
                  <a:lnTo>
                    <a:pt x="4180" y="394"/>
                  </a:lnTo>
                  <a:lnTo>
                    <a:pt x="4173" y="390"/>
                  </a:lnTo>
                  <a:lnTo>
                    <a:pt x="4169" y="384"/>
                  </a:lnTo>
                  <a:lnTo>
                    <a:pt x="4165" y="378"/>
                  </a:lnTo>
                  <a:lnTo>
                    <a:pt x="4164" y="371"/>
                  </a:lnTo>
                  <a:lnTo>
                    <a:pt x="4165" y="363"/>
                  </a:lnTo>
                  <a:lnTo>
                    <a:pt x="4169" y="358"/>
                  </a:lnTo>
                  <a:lnTo>
                    <a:pt x="4173" y="352"/>
                  </a:lnTo>
                  <a:lnTo>
                    <a:pt x="4180" y="348"/>
                  </a:lnTo>
                  <a:lnTo>
                    <a:pt x="4188" y="348"/>
                  </a:lnTo>
                  <a:close/>
                  <a:moveTo>
                    <a:pt x="4100" y="348"/>
                  </a:moveTo>
                  <a:lnTo>
                    <a:pt x="4107" y="348"/>
                  </a:lnTo>
                  <a:lnTo>
                    <a:pt x="4115" y="352"/>
                  </a:lnTo>
                  <a:lnTo>
                    <a:pt x="4118" y="358"/>
                  </a:lnTo>
                  <a:lnTo>
                    <a:pt x="4122" y="363"/>
                  </a:lnTo>
                  <a:lnTo>
                    <a:pt x="4124" y="371"/>
                  </a:lnTo>
                  <a:lnTo>
                    <a:pt x="4122" y="378"/>
                  </a:lnTo>
                  <a:lnTo>
                    <a:pt x="4118" y="384"/>
                  </a:lnTo>
                  <a:lnTo>
                    <a:pt x="4115" y="390"/>
                  </a:lnTo>
                  <a:lnTo>
                    <a:pt x="4107" y="394"/>
                  </a:lnTo>
                  <a:lnTo>
                    <a:pt x="4100" y="394"/>
                  </a:lnTo>
                  <a:lnTo>
                    <a:pt x="4094" y="394"/>
                  </a:lnTo>
                  <a:lnTo>
                    <a:pt x="4086" y="390"/>
                  </a:lnTo>
                  <a:lnTo>
                    <a:pt x="4081" y="384"/>
                  </a:lnTo>
                  <a:lnTo>
                    <a:pt x="4079" y="378"/>
                  </a:lnTo>
                  <a:lnTo>
                    <a:pt x="4077" y="371"/>
                  </a:lnTo>
                  <a:lnTo>
                    <a:pt x="4079" y="363"/>
                  </a:lnTo>
                  <a:lnTo>
                    <a:pt x="4081" y="358"/>
                  </a:lnTo>
                  <a:lnTo>
                    <a:pt x="4086" y="352"/>
                  </a:lnTo>
                  <a:lnTo>
                    <a:pt x="4094" y="348"/>
                  </a:lnTo>
                  <a:lnTo>
                    <a:pt x="4100" y="348"/>
                  </a:lnTo>
                  <a:close/>
                  <a:moveTo>
                    <a:pt x="4013" y="348"/>
                  </a:moveTo>
                  <a:lnTo>
                    <a:pt x="4021" y="348"/>
                  </a:lnTo>
                  <a:lnTo>
                    <a:pt x="4028" y="352"/>
                  </a:lnTo>
                  <a:lnTo>
                    <a:pt x="4032" y="358"/>
                  </a:lnTo>
                  <a:lnTo>
                    <a:pt x="4036" y="363"/>
                  </a:lnTo>
                  <a:lnTo>
                    <a:pt x="4038" y="371"/>
                  </a:lnTo>
                  <a:lnTo>
                    <a:pt x="4036" y="378"/>
                  </a:lnTo>
                  <a:lnTo>
                    <a:pt x="4032" y="384"/>
                  </a:lnTo>
                  <a:lnTo>
                    <a:pt x="4028" y="390"/>
                  </a:lnTo>
                  <a:lnTo>
                    <a:pt x="4021" y="394"/>
                  </a:lnTo>
                  <a:lnTo>
                    <a:pt x="4013" y="394"/>
                  </a:lnTo>
                  <a:lnTo>
                    <a:pt x="4006" y="394"/>
                  </a:lnTo>
                  <a:lnTo>
                    <a:pt x="4000" y="390"/>
                  </a:lnTo>
                  <a:lnTo>
                    <a:pt x="3994" y="384"/>
                  </a:lnTo>
                  <a:lnTo>
                    <a:pt x="3992" y="378"/>
                  </a:lnTo>
                  <a:lnTo>
                    <a:pt x="3991" y="371"/>
                  </a:lnTo>
                  <a:lnTo>
                    <a:pt x="3992" y="363"/>
                  </a:lnTo>
                  <a:lnTo>
                    <a:pt x="3994" y="358"/>
                  </a:lnTo>
                  <a:lnTo>
                    <a:pt x="4000" y="352"/>
                  </a:lnTo>
                  <a:lnTo>
                    <a:pt x="4006" y="348"/>
                  </a:lnTo>
                  <a:lnTo>
                    <a:pt x="4013" y="348"/>
                  </a:lnTo>
                  <a:close/>
                  <a:moveTo>
                    <a:pt x="3927" y="348"/>
                  </a:moveTo>
                  <a:lnTo>
                    <a:pt x="3934" y="348"/>
                  </a:lnTo>
                  <a:lnTo>
                    <a:pt x="3942" y="352"/>
                  </a:lnTo>
                  <a:lnTo>
                    <a:pt x="3945" y="358"/>
                  </a:lnTo>
                  <a:lnTo>
                    <a:pt x="3949" y="363"/>
                  </a:lnTo>
                  <a:lnTo>
                    <a:pt x="3951" y="371"/>
                  </a:lnTo>
                  <a:lnTo>
                    <a:pt x="3949" y="378"/>
                  </a:lnTo>
                  <a:lnTo>
                    <a:pt x="3945" y="384"/>
                  </a:lnTo>
                  <a:lnTo>
                    <a:pt x="3942" y="390"/>
                  </a:lnTo>
                  <a:lnTo>
                    <a:pt x="3934" y="394"/>
                  </a:lnTo>
                  <a:lnTo>
                    <a:pt x="3927" y="394"/>
                  </a:lnTo>
                  <a:lnTo>
                    <a:pt x="3919" y="394"/>
                  </a:lnTo>
                  <a:lnTo>
                    <a:pt x="3913" y="390"/>
                  </a:lnTo>
                  <a:lnTo>
                    <a:pt x="3908" y="384"/>
                  </a:lnTo>
                  <a:lnTo>
                    <a:pt x="3904" y="378"/>
                  </a:lnTo>
                  <a:lnTo>
                    <a:pt x="3904" y="371"/>
                  </a:lnTo>
                  <a:lnTo>
                    <a:pt x="3904" y="363"/>
                  </a:lnTo>
                  <a:lnTo>
                    <a:pt x="3908" y="358"/>
                  </a:lnTo>
                  <a:lnTo>
                    <a:pt x="3913" y="352"/>
                  </a:lnTo>
                  <a:lnTo>
                    <a:pt x="3919" y="348"/>
                  </a:lnTo>
                  <a:lnTo>
                    <a:pt x="3927" y="348"/>
                  </a:lnTo>
                  <a:close/>
                  <a:moveTo>
                    <a:pt x="3840" y="348"/>
                  </a:moveTo>
                  <a:lnTo>
                    <a:pt x="3848" y="348"/>
                  </a:lnTo>
                  <a:lnTo>
                    <a:pt x="3853" y="352"/>
                  </a:lnTo>
                  <a:lnTo>
                    <a:pt x="3859" y="358"/>
                  </a:lnTo>
                  <a:lnTo>
                    <a:pt x="3863" y="363"/>
                  </a:lnTo>
                  <a:lnTo>
                    <a:pt x="3865" y="371"/>
                  </a:lnTo>
                  <a:lnTo>
                    <a:pt x="3863" y="378"/>
                  </a:lnTo>
                  <a:lnTo>
                    <a:pt x="3859" y="384"/>
                  </a:lnTo>
                  <a:lnTo>
                    <a:pt x="3853" y="390"/>
                  </a:lnTo>
                  <a:lnTo>
                    <a:pt x="3848" y="394"/>
                  </a:lnTo>
                  <a:lnTo>
                    <a:pt x="3840" y="394"/>
                  </a:lnTo>
                  <a:lnTo>
                    <a:pt x="3833" y="394"/>
                  </a:lnTo>
                  <a:lnTo>
                    <a:pt x="3827" y="390"/>
                  </a:lnTo>
                  <a:lnTo>
                    <a:pt x="3821" y="384"/>
                  </a:lnTo>
                  <a:lnTo>
                    <a:pt x="3817" y="378"/>
                  </a:lnTo>
                  <a:lnTo>
                    <a:pt x="3817" y="371"/>
                  </a:lnTo>
                  <a:lnTo>
                    <a:pt x="3817" y="363"/>
                  </a:lnTo>
                  <a:lnTo>
                    <a:pt x="3821" y="358"/>
                  </a:lnTo>
                  <a:lnTo>
                    <a:pt x="3827" y="352"/>
                  </a:lnTo>
                  <a:lnTo>
                    <a:pt x="3833" y="348"/>
                  </a:lnTo>
                  <a:lnTo>
                    <a:pt x="3840" y="348"/>
                  </a:lnTo>
                  <a:close/>
                  <a:moveTo>
                    <a:pt x="3754" y="348"/>
                  </a:moveTo>
                  <a:lnTo>
                    <a:pt x="3761" y="348"/>
                  </a:lnTo>
                  <a:lnTo>
                    <a:pt x="3767" y="352"/>
                  </a:lnTo>
                  <a:lnTo>
                    <a:pt x="3772" y="358"/>
                  </a:lnTo>
                  <a:lnTo>
                    <a:pt x="3776" y="363"/>
                  </a:lnTo>
                  <a:lnTo>
                    <a:pt x="3776" y="371"/>
                  </a:lnTo>
                  <a:lnTo>
                    <a:pt x="3776" y="378"/>
                  </a:lnTo>
                  <a:lnTo>
                    <a:pt x="3772" y="384"/>
                  </a:lnTo>
                  <a:lnTo>
                    <a:pt x="3767" y="390"/>
                  </a:lnTo>
                  <a:lnTo>
                    <a:pt x="3761" y="394"/>
                  </a:lnTo>
                  <a:lnTo>
                    <a:pt x="3754" y="394"/>
                  </a:lnTo>
                  <a:lnTo>
                    <a:pt x="3746" y="394"/>
                  </a:lnTo>
                  <a:lnTo>
                    <a:pt x="3740" y="390"/>
                  </a:lnTo>
                  <a:lnTo>
                    <a:pt x="3735" y="384"/>
                  </a:lnTo>
                  <a:lnTo>
                    <a:pt x="3731" y="378"/>
                  </a:lnTo>
                  <a:lnTo>
                    <a:pt x="3731" y="371"/>
                  </a:lnTo>
                  <a:lnTo>
                    <a:pt x="3731" y="363"/>
                  </a:lnTo>
                  <a:lnTo>
                    <a:pt x="3735" y="358"/>
                  </a:lnTo>
                  <a:lnTo>
                    <a:pt x="3740" y="352"/>
                  </a:lnTo>
                  <a:lnTo>
                    <a:pt x="3746" y="348"/>
                  </a:lnTo>
                  <a:lnTo>
                    <a:pt x="3754" y="348"/>
                  </a:lnTo>
                  <a:close/>
                  <a:moveTo>
                    <a:pt x="3667" y="348"/>
                  </a:moveTo>
                  <a:lnTo>
                    <a:pt x="3675" y="348"/>
                  </a:lnTo>
                  <a:lnTo>
                    <a:pt x="3680" y="352"/>
                  </a:lnTo>
                  <a:lnTo>
                    <a:pt x="3686" y="358"/>
                  </a:lnTo>
                  <a:lnTo>
                    <a:pt x="3690" y="363"/>
                  </a:lnTo>
                  <a:lnTo>
                    <a:pt x="3690" y="371"/>
                  </a:lnTo>
                  <a:lnTo>
                    <a:pt x="3690" y="378"/>
                  </a:lnTo>
                  <a:lnTo>
                    <a:pt x="3686" y="384"/>
                  </a:lnTo>
                  <a:lnTo>
                    <a:pt x="3680" y="390"/>
                  </a:lnTo>
                  <a:lnTo>
                    <a:pt x="3675" y="394"/>
                  </a:lnTo>
                  <a:lnTo>
                    <a:pt x="3667" y="394"/>
                  </a:lnTo>
                  <a:lnTo>
                    <a:pt x="3660" y="394"/>
                  </a:lnTo>
                  <a:lnTo>
                    <a:pt x="3654" y="390"/>
                  </a:lnTo>
                  <a:lnTo>
                    <a:pt x="3648" y="384"/>
                  </a:lnTo>
                  <a:lnTo>
                    <a:pt x="3644" y="378"/>
                  </a:lnTo>
                  <a:lnTo>
                    <a:pt x="3643" y="371"/>
                  </a:lnTo>
                  <a:lnTo>
                    <a:pt x="3644" y="363"/>
                  </a:lnTo>
                  <a:lnTo>
                    <a:pt x="3648" y="358"/>
                  </a:lnTo>
                  <a:lnTo>
                    <a:pt x="3654" y="352"/>
                  </a:lnTo>
                  <a:lnTo>
                    <a:pt x="3660" y="348"/>
                  </a:lnTo>
                  <a:lnTo>
                    <a:pt x="3667" y="348"/>
                  </a:lnTo>
                  <a:close/>
                  <a:moveTo>
                    <a:pt x="3581" y="348"/>
                  </a:moveTo>
                  <a:lnTo>
                    <a:pt x="3588" y="348"/>
                  </a:lnTo>
                  <a:lnTo>
                    <a:pt x="3594" y="352"/>
                  </a:lnTo>
                  <a:lnTo>
                    <a:pt x="3599" y="358"/>
                  </a:lnTo>
                  <a:lnTo>
                    <a:pt x="3603" y="363"/>
                  </a:lnTo>
                  <a:lnTo>
                    <a:pt x="3603" y="371"/>
                  </a:lnTo>
                  <a:lnTo>
                    <a:pt x="3603" y="378"/>
                  </a:lnTo>
                  <a:lnTo>
                    <a:pt x="3599" y="384"/>
                  </a:lnTo>
                  <a:lnTo>
                    <a:pt x="3594" y="390"/>
                  </a:lnTo>
                  <a:lnTo>
                    <a:pt x="3588" y="394"/>
                  </a:lnTo>
                  <a:lnTo>
                    <a:pt x="3581" y="394"/>
                  </a:lnTo>
                  <a:lnTo>
                    <a:pt x="3573" y="394"/>
                  </a:lnTo>
                  <a:lnTo>
                    <a:pt x="3566" y="390"/>
                  </a:lnTo>
                  <a:lnTo>
                    <a:pt x="3562" y="384"/>
                  </a:lnTo>
                  <a:lnTo>
                    <a:pt x="3558" y="378"/>
                  </a:lnTo>
                  <a:lnTo>
                    <a:pt x="3556" y="371"/>
                  </a:lnTo>
                  <a:lnTo>
                    <a:pt x="3558" y="363"/>
                  </a:lnTo>
                  <a:lnTo>
                    <a:pt x="3562" y="358"/>
                  </a:lnTo>
                  <a:lnTo>
                    <a:pt x="3566" y="352"/>
                  </a:lnTo>
                  <a:lnTo>
                    <a:pt x="3573" y="348"/>
                  </a:lnTo>
                  <a:lnTo>
                    <a:pt x="3581" y="348"/>
                  </a:lnTo>
                  <a:close/>
                  <a:moveTo>
                    <a:pt x="3494" y="348"/>
                  </a:moveTo>
                  <a:lnTo>
                    <a:pt x="3502" y="348"/>
                  </a:lnTo>
                  <a:lnTo>
                    <a:pt x="3507" y="352"/>
                  </a:lnTo>
                  <a:lnTo>
                    <a:pt x="3513" y="358"/>
                  </a:lnTo>
                  <a:lnTo>
                    <a:pt x="3515" y="363"/>
                  </a:lnTo>
                  <a:lnTo>
                    <a:pt x="3517" y="371"/>
                  </a:lnTo>
                  <a:lnTo>
                    <a:pt x="3515" y="378"/>
                  </a:lnTo>
                  <a:lnTo>
                    <a:pt x="3513" y="384"/>
                  </a:lnTo>
                  <a:lnTo>
                    <a:pt x="3507" y="390"/>
                  </a:lnTo>
                  <a:lnTo>
                    <a:pt x="3502" y="394"/>
                  </a:lnTo>
                  <a:lnTo>
                    <a:pt x="3494" y="394"/>
                  </a:lnTo>
                  <a:lnTo>
                    <a:pt x="3487" y="394"/>
                  </a:lnTo>
                  <a:lnTo>
                    <a:pt x="3479" y="390"/>
                  </a:lnTo>
                  <a:lnTo>
                    <a:pt x="3475" y="384"/>
                  </a:lnTo>
                  <a:lnTo>
                    <a:pt x="3471" y="378"/>
                  </a:lnTo>
                  <a:lnTo>
                    <a:pt x="3470" y="371"/>
                  </a:lnTo>
                  <a:lnTo>
                    <a:pt x="3471" y="363"/>
                  </a:lnTo>
                  <a:lnTo>
                    <a:pt x="3475" y="358"/>
                  </a:lnTo>
                  <a:lnTo>
                    <a:pt x="3479" y="352"/>
                  </a:lnTo>
                  <a:lnTo>
                    <a:pt x="3487" y="348"/>
                  </a:lnTo>
                  <a:lnTo>
                    <a:pt x="3494" y="348"/>
                  </a:lnTo>
                  <a:close/>
                  <a:moveTo>
                    <a:pt x="3406" y="348"/>
                  </a:moveTo>
                  <a:lnTo>
                    <a:pt x="3413" y="348"/>
                  </a:lnTo>
                  <a:lnTo>
                    <a:pt x="3421" y="352"/>
                  </a:lnTo>
                  <a:lnTo>
                    <a:pt x="3424" y="358"/>
                  </a:lnTo>
                  <a:lnTo>
                    <a:pt x="3428" y="363"/>
                  </a:lnTo>
                  <a:lnTo>
                    <a:pt x="3430" y="371"/>
                  </a:lnTo>
                  <a:lnTo>
                    <a:pt x="3428" y="378"/>
                  </a:lnTo>
                  <a:lnTo>
                    <a:pt x="3424" y="384"/>
                  </a:lnTo>
                  <a:lnTo>
                    <a:pt x="3421" y="390"/>
                  </a:lnTo>
                  <a:lnTo>
                    <a:pt x="3413" y="394"/>
                  </a:lnTo>
                  <a:lnTo>
                    <a:pt x="3406" y="394"/>
                  </a:lnTo>
                  <a:lnTo>
                    <a:pt x="3400" y="394"/>
                  </a:lnTo>
                  <a:lnTo>
                    <a:pt x="3392" y="390"/>
                  </a:lnTo>
                  <a:lnTo>
                    <a:pt x="3387" y="384"/>
                  </a:lnTo>
                  <a:lnTo>
                    <a:pt x="3385" y="378"/>
                  </a:lnTo>
                  <a:lnTo>
                    <a:pt x="3383" y="371"/>
                  </a:lnTo>
                  <a:lnTo>
                    <a:pt x="3385" y="363"/>
                  </a:lnTo>
                  <a:lnTo>
                    <a:pt x="3387" y="358"/>
                  </a:lnTo>
                  <a:lnTo>
                    <a:pt x="3392" y="352"/>
                  </a:lnTo>
                  <a:lnTo>
                    <a:pt x="3400" y="348"/>
                  </a:lnTo>
                  <a:lnTo>
                    <a:pt x="3406" y="348"/>
                  </a:lnTo>
                  <a:close/>
                  <a:moveTo>
                    <a:pt x="3319" y="348"/>
                  </a:moveTo>
                  <a:lnTo>
                    <a:pt x="3327" y="348"/>
                  </a:lnTo>
                  <a:lnTo>
                    <a:pt x="3334" y="352"/>
                  </a:lnTo>
                  <a:lnTo>
                    <a:pt x="3338" y="358"/>
                  </a:lnTo>
                  <a:lnTo>
                    <a:pt x="3342" y="363"/>
                  </a:lnTo>
                  <a:lnTo>
                    <a:pt x="3344" y="371"/>
                  </a:lnTo>
                  <a:lnTo>
                    <a:pt x="3342" y="378"/>
                  </a:lnTo>
                  <a:lnTo>
                    <a:pt x="3338" y="384"/>
                  </a:lnTo>
                  <a:lnTo>
                    <a:pt x="3334" y="390"/>
                  </a:lnTo>
                  <a:lnTo>
                    <a:pt x="3327" y="394"/>
                  </a:lnTo>
                  <a:lnTo>
                    <a:pt x="3319" y="394"/>
                  </a:lnTo>
                  <a:lnTo>
                    <a:pt x="3312" y="394"/>
                  </a:lnTo>
                  <a:lnTo>
                    <a:pt x="3306" y="390"/>
                  </a:lnTo>
                  <a:lnTo>
                    <a:pt x="3300" y="384"/>
                  </a:lnTo>
                  <a:lnTo>
                    <a:pt x="3298" y="378"/>
                  </a:lnTo>
                  <a:lnTo>
                    <a:pt x="3297" y="371"/>
                  </a:lnTo>
                  <a:lnTo>
                    <a:pt x="3298" y="363"/>
                  </a:lnTo>
                  <a:lnTo>
                    <a:pt x="3300" y="358"/>
                  </a:lnTo>
                  <a:lnTo>
                    <a:pt x="3306" y="352"/>
                  </a:lnTo>
                  <a:lnTo>
                    <a:pt x="3312" y="348"/>
                  </a:lnTo>
                  <a:lnTo>
                    <a:pt x="3319" y="348"/>
                  </a:lnTo>
                  <a:close/>
                  <a:moveTo>
                    <a:pt x="3233" y="348"/>
                  </a:moveTo>
                  <a:lnTo>
                    <a:pt x="3240" y="348"/>
                  </a:lnTo>
                  <a:lnTo>
                    <a:pt x="3248" y="352"/>
                  </a:lnTo>
                  <a:lnTo>
                    <a:pt x="3251" y="358"/>
                  </a:lnTo>
                  <a:lnTo>
                    <a:pt x="3255" y="363"/>
                  </a:lnTo>
                  <a:lnTo>
                    <a:pt x="3257" y="371"/>
                  </a:lnTo>
                  <a:lnTo>
                    <a:pt x="3255" y="378"/>
                  </a:lnTo>
                  <a:lnTo>
                    <a:pt x="3251" y="384"/>
                  </a:lnTo>
                  <a:lnTo>
                    <a:pt x="3248" y="390"/>
                  </a:lnTo>
                  <a:lnTo>
                    <a:pt x="3240" y="394"/>
                  </a:lnTo>
                  <a:lnTo>
                    <a:pt x="3233" y="394"/>
                  </a:lnTo>
                  <a:lnTo>
                    <a:pt x="3225" y="394"/>
                  </a:lnTo>
                  <a:lnTo>
                    <a:pt x="3219" y="390"/>
                  </a:lnTo>
                  <a:lnTo>
                    <a:pt x="3214" y="384"/>
                  </a:lnTo>
                  <a:lnTo>
                    <a:pt x="3210" y="378"/>
                  </a:lnTo>
                  <a:lnTo>
                    <a:pt x="3210" y="371"/>
                  </a:lnTo>
                  <a:lnTo>
                    <a:pt x="3210" y="363"/>
                  </a:lnTo>
                  <a:lnTo>
                    <a:pt x="3214" y="358"/>
                  </a:lnTo>
                  <a:lnTo>
                    <a:pt x="3219" y="352"/>
                  </a:lnTo>
                  <a:lnTo>
                    <a:pt x="3225" y="348"/>
                  </a:lnTo>
                  <a:lnTo>
                    <a:pt x="3233" y="348"/>
                  </a:lnTo>
                  <a:close/>
                  <a:moveTo>
                    <a:pt x="3146" y="348"/>
                  </a:moveTo>
                  <a:lnTo>
                    <a:pt x="3154" y="348"/>
                  </a:lnTo>
                  <a:lnTo>
                    <a:pt x="3159" y="352"/>
                  </a:lnTo>
                  <a:lnTo>
                    <a:pt x="3165" y="358"/>
                  </a:lnTo>
                  <a:lnTo>
                    <a:pt x="3169" y="363"/>
                  </a:lnTo>
                  <a:lnTo>
                    <a:pt x="3171" y="371"/>
                  </a:lnTo>
                  <a:lnTo>
                    <a:pt x="3169" y="378"/>
                  </a:lnTo>
                  <a:lnTo>
                    <a:pt x="3165" y="384"/>
                  </a:lnTo>
                  <a:lnTo>
                    <a:pt x="3159" y="390"/>
                  </a:lnTo>
                  <a:lnTo>
                    <a:pt x="3154" y="394"/>
                  </a:lnTo>
                  <a:lnTo>
                    <a:pt x="3146" y="394"/>
                  </a:lnTo>
                  <a:lnTo>
                    <a:pt x="3139" y="394"/>
                  </a:lnTo>
                  <a:lnTo>
                    <a:pt x="3133" y="390"/>
                  </a:lnTo>
                  <a:lnTo>
                    <a:pt x="3127" y="384"/>
                  </a:lnTo>
                  <a:lnTo>
                    <a:pt x="3124" y="378"/>
                  </a:lnTo>
                  <a:lnTo>
                    <a:pt x="3124" y="371"/>
                  </a:lnTo>
                  <a:lnTo>
                    <a:pt x="3124" y="363"/>
                  </a:lnTo>
                  <a:lnTo>
                    <a:pt x="3127" y="358"/>
                  </a:lnTo>
                  <a:lnTo>
                    <a:pt x="3133" y="352"/>
                  </a:lnTo>
                  <a:lnTo>
                    <a:pt x="3139" y="348"/>
                  </a:lnTo>
                  <a:lnTo>
                    <a:pt x="3146" y="348"/>
                  </a:lnTo>
                  <a:close/>
                  <a:moveTo>
                    <a:pt x="1064" y="348"/>
                  </a:moveTo>
                  <a:lnTo>
                    <a:pt x="1068" y="348"/>
                  </a:lnTo>
                  <a:lnTo>
                    <a:pt x="1072" y="348"/>
                  </a:lnTo>
                  <a:lnTo>
                    <a:pt x="1070" y="362"/>
                  </a:lnTo>
                  <a:lnTo>
                    <a:pt x="1070" y="363"/>
                  </a:lnTo>
                  <a:lnTo>
                    <a:pt x="1068" y="365"/>
                  </a:lnTo>
                  <a:lnTo>
                    <a:pt x="1068" y="367"/>
                  </a:lnTo>
                  <a:lnTo>
                    <a:pt x="1068" y="373"/>
                  </a:lnTo>
                  <a:lnTo>
                    <a:pt x="1068" y="377"/>
                  </a:lnTo>
                  <a:lnTo>
                    <a:pt x="1068" y="380"/>
                  </a:lnTo>
                  <a:lnTo>
                    <a:pt x="1066" y="386"/>
                  </a:lnTo>
                  <a:lnTo>
                    <a:pt x="1064" y="390"/>
                  </a:lnTo>
                  <a:lnTo>
                    <a:pt x="1062" y="392"/>
                  </a:lnTo>
                  <a:lnTo>
                    <a:pt x="1061" y="394"/>
                  </a:lnTo>
                  <a:lnTo>
                    <a:pt x="1055" y="392"/>
                  </a:lnTo>
                  <a:lnTo>
                    <a:pt x="1049" y="388"/>
                  </a:lnTo>
                  <a:lnTo>
                    <a:pt x="1046" y="384"/>
                  </a:lnTo>
                  <a:lnTo>
                    <a:pt x="1042" y="378"/>
                  </a:lnTo>
                  <a:lnTo>
                    <a:pt x="1042" y="371"/>
                  </a:lnTo>
                  <a:lnTo>
                    <a:pt x="1042" y="363"/>
                  </a:lnTo>
                  <a:lnTo>
                    <a:pt x="1046" y="358"/>
                  </a:lnTo>
                  <a:lnTo>
                    <a:pt x="1051" y="352"/>
                  </a:lnTo>
                  <a:lnTo>
                    <a:pt x="1057" y="348"/>
                  </a:lnTo>
                  <a:lnTo>
                    <a:pt x="1064" y="348"/>
                  </a:lnTo>
                  <a:close/>
                  <a:moveTo>
                    <a:pt x="978" y="348"/>
                  </a:moveTo>
                  <a:lnTo>
                    <a:pt x="985" y="348"/>
                  </a:lnTo>
                  <a:lnTo>
                    <a:pt x="991" y="352"/>
                  </a:lnTo>
                  <a:lnTo>
                    <a:pt x="997" y="358"/>
                  </a:lnTo>
                  <a:lnTo>
                    <a:pt x="1000" y="363"/>
                  </a:lnTo>
                  <a:lnTo>
                    <a:pt x="1000" y="371"/>
                  </a:lnTo>
                  <a:lnTo>
                    <a:pt x="1000" y="378"/>
                  </a:lnTo>
                  <a:lnTo>
                    <a:pt x="997" y="384"/>
                  </a:lnTo>
                  <a:lnTo>
                    <a:pt x="991" y="390"/>
                  </a:lnTo>
                  <a:lnTo>
                    <a:pt x="985" y="394"/>
                  </a:lnTo>
                  <a:lnTo>
                    <a:pt x="978" y="394"/>
                  </a:lnTo>
                  <a:lnTo>
                    <a:pt x="974" y="394"/>
                  </a:lnTo>
                  <a:lnTo>
                    <a:pt x="968" y="392"/>
                  </a:lnTo>
                  <a:lnTo>
                    <a:pt x="968" y="390"/>
                  </a:lnTo>
                  <a:lnTo>
                    <a:pt x="968" y="386"/>
                  </a:lnTo>
                  <a:lnTo>
                    <a:pt x="968" y="382"/>
                  </a:lnTo>
                  <a:lnTo>
                    <a:pt x="967" y="378"/>
                  </a:lnTo>
                  <a:lnTo>
                    <a:pt x="967" y="375"/>
                  </a:lnTo>
                  <a:lnTo>
                    <a:pt x="967" y="369"/>
                  </a:lnTo>
                  <a:lnTo>
                    <a:pt x="965" y="365"/>
                  </a:lnTo>
                  <a:lnTo>
                    <a:pt x="965" y="362"/>
                  </a:lnTo>
                  <a:lnTo>
                    <a:pt x="961" y="354"/>
                  </a:lnTo>
                  <a:lnTo>
                    <a:pt x="967" y="350"/>
                  </a:lnTo>
                  <a:lnTo>
                    <a:pt x="972" y="348"/>
                  </a:lnTo>
                  <a:lnTo>
                    <a:pt x="978" y="348"/>
                  </a:lnTo>
                  <a:close/>
                  <a:moveTo>
                    <a:pt x="718" y="348"/>
                  </a:moveTo>
                  <a:lnTo>
                    <a:pt x="720" y="348"/>
                  </a:lnTo>
                  <a:lnTo>
                    <a:pt x="718" y="352"/>
                  </a:lnTo>
                  <a:lnTo>
                    <a:pt x="715" y="362"/>
                  </a:lnTo>
                  <a:lnTo>
                    <a:pt x="709" y="371"/>
                  </a:lnTo>
                  <a:lnTo>
                    <a:pt x="703" y="380"/>
                  </a:lnTo>
                  <a:lnTo>
                    <a:pt x="700" y="384"/>
                  </a:lnTo>
                  <a:lnTo>
                    <a:pt x="698" y="380"/>
                  </a:lnTo>
                  <a:lnTo>
                    <a:pt x="696" y="377"/>
                  </a:lnTo>
                  <a:lnTo>
                    <a:pt x="694" y="371"/>
                  </a:lnTo>
                  <a:lnTo>
                    <a:pt x="696" y="363"/>
                  </a:lnTo>
                  <a:lnTo>
                    <a:pt x="700" y="358"/>
                  </a:lnTo>
                  <a:lnTo>
                    <a:pt x="703" y="352"/>
                  </a:lnTo>
                  <a:lnTo>
                    <a:pt x="711" y="348"/>
                  </a:lnTo>
                  <a:lnTo>
                    <a:pt x="718" y="348"/>
                  </a:lnTo>
                  <a:close/>
                  <a:moveTo>
                    <a:pt x="632" y="348"/>
                  </a:moveTo>
                  <a:lnTo>
                    <a:pt x="637" y="348"/>
                  </a:lnTo>
                  <a:lnTo>
                    <a:pt x="645" y="352"/>
                  </a:lnTo>
                  <a:lnTo>
                    <a:pt x="651" y="358"/>
                  </a:lnTo>
                  <a:lnTo>
                    <a:pt x="653" y="363"/>
                  </a:lnTo>
                  <a:lnTo>
                    <a:pt x="654" y="371"/>
                  </a:lnTo>
                  <a:lnTo>
                    <a:pt x="653" y="378"/>
                  </a:lnTo>
                  <a:lnTo>
                    <a:pt x="651" y="384"/>
                  </a:lnTo>
                  <a:lnTo>
                    <a:pt x="645" y="390"/>
                  </a:lnTo>
                  <a:lnTo>
                    <a:pt x="637" y="394"/>
                  </a:lnTo>
                  <a:lnTo>
                    <a:pt x="632" y="394"/>
                  </a:lnTo>
                  <a:lnTo>
                    <a:pt x="624" y="394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9" y="378"/>
                  </a:lnTo>
                  <a:lnTo>
                    <a:pt x="607" y="371"/>
                  </a:lnTo>
                  <a:lnTo>
                    <a:pt x="609" y="363"/>
                  </a:lnTo>
                  <a:lnTo>
                    <a:pt x="611" y="358"/>
                  </a:lnTo>
                  <a:lnTo>
                    <a:pt x="617" y="352"/>
                  </a:lnTo>
                  <a:lnTo>
                    <a:pt x="624" y="348"/>
                  </a:lnTo>
                  <a:lnTo>
                    <a:pt x="632" y="348"/>
                  </a:lnTo>
                  <a:close/>
                  <a:moveTo>
                    <a:pt x="543" y="348"/>
                  </a:moveTo>
                  <a:lnTo>
                    <a:pt x="551" y="348"/>
                  </a:lnTo>
                  <a:lnTo>
                    <a:pt x="558" y="352"/>
                  </a:lnTo>
                  <a:lnTo>
                    <a:pt x="562" y="358"/>
                  </a:lnTo>
                  <a:lnTo>
                    <a:pt x="566" y="363"/>
                  </a:lnTo>
                  <a:lnTo>
                    <a:pt x="568" y="371"/>
                  </a:lnTo>
                  <a:lnTo>
                    <a:pt x="566" y="378"/>
                  </a:lnTo>
                  <a:lnTo>
                    <a:pt x="562" y="384"/>
                  </a:lnTo>
                  <a:lnTo>
                    <a:pt x="558" y="390"/>
                  </a:lnTo>
                  <a:lnTo>
                    <a:pt x="551" y="394"/>
                  </a:lnTo>
                  <a:lnTo>
                    <a:pt x="543" y="394"/>
                  </a:lnTo>
                  <a:lnTo>
                    <a:pt x="536" y="394"/>
                  </a:lnTo>
                  <a:lnTo>
                    <a:pt x="530" y="390"/>
                  </a:lnTo>
                  <a:lnTo>
                    <a:pt x="525" y="384"/>
                  </a:lnTo>
                  <a:lnTo>
                    <a:pt x="523" y="378"/>
                  </a:lnTo>
                  <a:lnTo>
                    <a:pt x="521" y="371"/>
                  </a:lnTo>
                  <a:lnTo>
                    <a:pt x="523" y="363"/>
                  </a:lnTo>
                  <a:lnTo>
                    <a:pt x="525" y="358"/>
                  </a:lnTo>
                  <a:lnTo>
                    <a:pt x="530" y="352"/>
                  </a:lnTo>
                  <a:lnTo>
                    <a:pt x="536" y="348"/>
                  </a:lnTo>
                  <a:lnTo>
                    <a:pt x="543" y="348"/>
                  </a:lnTo>
                  <a:close/>
                  <a:moveTo>
                    <a:pt x="457" y="348"/>
                  </a:moveTo>
                  <a:lnTo>
                    <a:pt x="464" y="348"/>
                  </a:lnTo>
                  <a:lnTo>
                    <a:pt x="472" y="352"/>
                  </a:lnTo>
                  <a:lnTo>
                    <a:pt x="476" y="358"/>
                  </a:lnTo>
                  <a:lnTo>
                    <a:pt x="479" y="363"/>
                  </a:lnTo>
                  <a:lnTo>
                    <a:pt x="481" y="371"/>
                  </a:lnTo>
                  <a:lnTo>
                    <a:pt x="479" y="378"/>
                  </a:lnTo>
                  <a:lnTo>
                    <a:pt x="476" y="384"/>
                  </a:lnTo>
                  <a:lnTo>
                    <a:pt x="472" y="390"/>
                  </a:lnTo>
                  <a:lnTo>
                    <a:pt x="464" y="394"/>
                  </a:lnTo>
                  <a:lnTo>
                    <a:pt x="457" y="394"/>
                  </a:lnTo>
                  <a:lnTo>
                    <a:pt x="449" y="394"/>
                  </a:lnTo>
                  <a:lnTo>
                    <a:pt x="444" y="390"/>
                  </a:lnTo>
                  <a:lnTo>
                    <a:pt x="438" y="384"/>
                  </a:lnTo>
                  <a:lnTo>
                    <a:pt x="434" y="378"/>
                  </a:lnTo>
                  <a:lnTo>
                    <a:pt x="434" y="371"/>
                  </a:lnTo>
                  <a:lnTo>
                    <a:pt x="434" y="363"/>
                  </a:lnTo>
                  <a:lnTo>
                    <a:pt x="438" y="358"/>
                  </a:lnTo>
                  <a:lnTo>
                    <a:pt x="444" y="352"/>
                  </a:lnTo>
                  <a:lnTo>
                    <a:pt x="449" y="348"/>
                  </a:lnTo>
                  <a:lnTo>
                    <a:pt x="457" y="348"/>
                  </a:lnTo>
                  <a:close/>
                  <a:moveTo>
                    <a:pt x="370" y="348"/>
                  </a:moveTo>
                  <a:lnTo>
                    <a:pt x="378" y="348"/>
                  </a:lnTo>
                  <a:lnTo>
                    <a:pt x="384" y="352"/>
                  </a:lnTo>
                  <a:lnTo>
                    <a:pt x="389" y="358"/>
                  </a:lnTo>
                  <a:lnTo>
                    <a:pt x="393" y="363"/>
                  </a:lnTo>
                  <a:lnTo>
                    <a:pt x="395" y="371"/>
                  </a:lnTo>
                  <a:lnTo>
                    <a:pt x="393" y="378"/>
                  </a:lnTo>
                  <a:lnTo>
                    <a:pt x="389" y="384"/>
                  </a:lnTo>
                  <a:lnTo>
                    <a:pt x="384" y="390"/>
                  </a:lnTo>
                  <a:lnTo>
                    <a:pt x="378" y="394"/>
                  </a:lnTo>
                  <a:lnTo>
                    <a:pt x="370" y="394"/>
                  </a:lnTo>
                  <a:lnTo>
                    <a:pt x="363" y="394"/>
                  </a:lnTo>
                  <a:lnTo>
                    <a:pt x="357" y="390"/>
                  </a:lnTo>
                  <a:lnTo>
                    <a:pt x="352" y="384"/>
                  </a:lnTo>
                  <a:lnTo>
                    <a:pt x="348" y="378"/>
                  </a:lnTo>
                  <a:lnTo>
                    <a:pt x="348" y="371"/>
                  </a:lnTo>
                  <a:lnTo>
                    <a:pt x="348" y="363"/>
                  </a:lnTo>
                  <a:lnTo>
                    <a:pt x="352" y="358"/>
                  </a:lnTo>
                  <a:lnTo>
                    <a:pt x="357" y="352"/>
                  </a:lnTo>
                  <a:lnTo>
                    <a:pt x="363" y="348"/>
                  </a:lnTo>
                  <a:lnTo>
                    <a:pt x="370" y="348"/>
                  </a:lnTo>
                  <a:close/>
                  <a:moveTo>
                    <a:pt x="284" y="348"/>
                  </a:moveTo>
                  <a:lnTo>
                    <a:pt x="291" y="348"/>
                  </a:lnTo>
                  <a:lnTo>
                    <a:pt x="297" y="352"/>
                  </a:lnTo>
                  <a:lnTo>
                    <a:pt x="303" y="358"/>
                  </a:lnTo>
                  <a:lnTo>
                    <a:pt x="306" y="363"/>
                  </a:lnTo>
                  <a:lnTo>
                    <a:pt x="306" y="371"/>
                  </a:lnTo>
                  <a:lnTo>
                    <a:pt x="306" y="378"/>
                  </a:lnTo>
                  <a:lnTo>
                    <a:pt x="303" y="384"/>
                  </a:lnTo>
                  <a:lnTo>
                    <a:pt x="297" y="390"/>
                  </a:lnTo>
                  <a:lnTo>
                    <a:pt x="291" y="394"/>
                  </a:lnTo>
                  <a:lnTo>
                    <a:pt x="284" y="394"/>
                  </a:lnTo>
                  <a:lnTo>
                    <a:pt x="276" y="394"/>
                  </a:lnTo>
                  <a:lnTo>
                    <a:pt x="271" y="390"/>
                  </a:lnTo>
                  <a:lnTo>
                    <a:pt x="265" y="384"/>
                  </a:lnTo>
                  <a:lnTo>
                    <a:pt x="261" y="378"/>
                  </a:lnTo>
                  <a:lnTo>
                    <a:pt x="261" y="371"/>
                  </a:lnTo>
                  <a:lnTo>
                    <a:pt x="261" y="363"/>
                  </a:lnTo>
                  <a:lnTo>
                    <a:pt x="265" y="358"/>
                  </a:lnTo>
                  <a:lnTo>
                    <a:pt x="271" y="352"/>
                  </a:lnTo>
                  <a:lnTo>
                    <a:pt x="276" y="348"/>
                  </a:lnTo>
                  <a:lnTo>
                    <a:pt x="284" y="348"/>
                  </a:lnTo>
                  <a:close/>
                  <a:moveTo>
                    <a:pt x="197" y="348"/>
                  </a:moveTo>
                  <a:lnTo>
                    <a:pt x="205" y="348"/>
                  </a:lnTo>
                  <a:lnTo>
                    <a:pt x="211" y="352"/>
                  </a:lnTo>
                  <a:lnTo>
                    <a:pt x="216" y="358"/>
                  </a:lnTo>
                  <a:lnTo>
                    <a:pt x="220" y="363"/>
                  </a:lnTo>
                  <a:lnTo>
                    <a:pt x="220" y="371"/>
                  </a:lnTo>
                  <a:lnTo>
                    <a:pt x="220" y="378"/>
                  </a:lnTo>
                  <a:lnTo>
                    <a:pt x="216" y="384"/>
                  </a:lnTo>
                  <a:lnTo>
                    <a:pt x="211" y="390"/>
                  </a:lnTo>
                  <a:lnTo>
                    <a:pt x="205" y="394"/>
                  </a:lnTo>
                  <a:lnTo>
                    <a:pt x="197" y="394"/>
                  </a:lnTo>
                  <a:lnTo>
                    <a:pt x="190" y="394"/>
                  </a:lnTo>
                  <a:lnTo>
                    <a:pt x="184" y="390"/>
                  </a:lnTo>
                  <a:lnTo>
                    <a:pt x="179" y="384"/>
                  </a:lnTo>
                  <a:lnTo>
                    <a:pt x="175" y="378"/>
                  </a:lnTo>
                  <a:lnTo>
                    <a:pt x="173" y="371"/>
                  </a:lnTo>
                  <a:lnTo>
                    <a:pt x="175" y="363"/>
                  </a:lnTo>
                  <a:lnTo>
                    <a:pt x="179" y="358"/>
                  </a:lnTo>
                  <a:lnTo>
                    <a:pt x="184" y="352"/>
                  </a:lnTo>
                  <a:lnTo>
                    <a:pt x="190" y="348"/>
                  </a:lnTo>
                  <a:lnTo>
                    <a:pt x="197" y="348"/>
                  </a:lnTo>
                  <a:close/>
                  <a:moveTo>
                    <a:pt x="111" y="348"/>
                  </a:moveTo>
                  <a:lnTo>
                    <a:pt x="118" y="348"/>
                  </a:lnTo>
                  <a:lnTo>
                    <a:pt x="124" y="352"/>
                  </a:lnTo>
                  <a:lnTo>
                    <a:pt x="130" y="358"/>
                  </a:lnTo>
                  <a:lnTo>
                    <a:pt x="133" y="363"/>
                  </a:lnTo>
                  <a:lnTo>
                    <a:pt x="133" y="371"/>
                  </a:lnTo>
                  <a:lnTo>
                    <a:pt x="133" y="378"/>
                  </a:lnTo>
                  <a:lnTo>
                    <a:pt x="130" y="384"/>
                  </a:lnTo>
                  <a:lnTo>
                    <a:pt x="124" y="390"/>
                  </a:lnTo>
                  <a:lnTo>
                    <a:pt x="118" y="394"/>
                  </a:lnTo>
                  <a:lnTo>
                    <a:pt x="111" y="394"/>
                  </a:lnTo>
                  <a:lnTo>
                    <a:pt x="103" y="394"/>
                  </a:lnTo>
                  <a:lnTo>
                    <a:pt x="98" y="390"/>
                  </a:lnTo>
                  <a:lnTo>
                    <a:pt x="92" y="386"/>
                  </a:lnTo>
                  <a:lnTo>
                    <a:pt x="90" y="380"/>
                  </a:lnTo>
                  <a:lnTo>
                    <a:pt x="88" y="377"/>
                  </a:lnTo>
                  <a:lnTo>
                    <a:pt x="86" y="371"/>
                  </a:lnTo>
                  <a:lnTo>
                    <a:pt x="86" y="371"/>
                  </a:lnTo>
                  <a:lnTo>
                    <a:pt x="88" y="363"/>
                  </a:lnTo>
                  <a:lnTo>
                    <a:pt x="92" y="358"/>
                  </a:lnTo>
                  <a:lnTo>
                    <a:pt x="96" y="352"/>
                  </a:lnTo>
                  <a:lnTo>
                    <a:pt x="103" y="348"/>
                  </a:lnTo>
                  <a:lnTo>
                    <a:pt x="111" y="348"/>
                  </a:lnTo>
                  <a:close/>
                  <a:moveTo>
                    <a:pt x="3082" y="279"/>
                  </a:moveTo>
                  <a:lnTo>
                    <a:pt x="3082" y="279"/>
                  </a:lnTo>
                  <a:lnTo>
                    <a:pt x="3082" y="282"/>
                  </a:lnTo>
                  <a:lnTo>
                    <a:pt x="3082" y="284"/>
                  </a:lnTo>
                  <a:lnTo>
                    <a:pt x="3082" y="290"/>
                  </a:lnTo>
                  <a:lnTo>
                    <a:pt x="3080" y="296"/>
                  </a:lnTo>
                  <a:lnTo>
                    <a:pt x="3075" y="301"/>
                  </a:lnTo>
                  <a:lnTo>
                    <a:pt x="3075" y="294"/>
                  </a:lnTo>
                  <a:lnTo>
                    <a:pt x="3077" y="288"/>
                  </a:lnTo>
                  <a:lnTo>
                    <a:pt x="3077" y="286"/>
                  </a:lnTo>
                  <a:lnTo>
                    <a:pt x="3078" y="284"/>
                  </a:lnTo>
                  <a:lnTo>
                    <a:pt x="3078" y="282"/>
                  </a:lnTo>
                  <a:lnTo>
                    <a:pt x="3080" y="281"/>
                  </a:lnTo>
                  <a:lnTo>
                    <a:pt x="3082" y="279"/>
                  </a:lnTo>
                  <a:close/>
                  <a:moveTo>
                    <a:pt x="698" y="271"/>
                  </a:moveTo>
                  <a:lnTo>
                    <a:pt x="701" y="282"/>
                  </a:lnTo>
                  <a:lnTo>
                    <a:pt x="705" y="288"/>
                  </a:lnTo>
                  <a:lnTo>
                    <a:pt x="707" y="292"/>
                  </a:lnTo>
                  <a:lnTo>
                    <a:pt x="711" y="297"/>
                  </a:lnTo>
                  <a:lnTo>
                    <a:pt x="713" y="307"/>
                  </a:lnTo>
                  <a:lnTo>
                    <a:pt x="707" y="305"/>
                  </a:lnTo>
                  <a:lnTo>
                    <a:pt x="701" y="301"/>
                  </a:lnTo>
                  <a:lnTo>
                    <a:pt x="698" y="296"/>
                  </a:lnTo>
                  <a:lnTo>
                    <a:pt x="696" y="290"/>
                  </a:lnTo>
                  <a:lnTo>
                    <a:pt x="694" y="284"/>
                  </a:lnTo>
                  <a:lnTo>
                    <a:pt x="696" y="277"/>
                  </a:lnTo>
                  <a:lnTo>
                    <a:pt x="698" y="271"/>
                  </a:lnTo>
                  <a:close/>
                  <a:moveTo>
                    <a:pt x="4100" y="260"/>
                  </a:moveTo>
                  <a:lnTo>
                    <a:pt x="4107" y="262"/>
                  </a:lnTo>
                  <a:lnTo>
                    <a:pt x="4115" y="265"/>
                  </a:lnTo>
                  <a:lnTo>
                    <a:pt x="4118" y="271"/>
                  </a:lnTo>
                  <a:lnTo>
                    <a:pt x="4122" y="277"/>
                  </a:lnTo>
                  <a:lnTo>
                    <a:pt x="4124" y="284"/>
                  </a:lnTo>
                  <a:lnTo>
                    <a:pt x="4122" y="292"/>
                  </a:lnTo>
                  <a:lnTo>
                    <a:pt x="4118" y="297"/>
                  </a:lnTo>
                  <a:lnTo>
                    <a:pt x="4115" y="303"/>
                  </a:lnTo>
                  <a:lnTo>
                    <a:pt x="4107" y="307"/>
                  </a:lnTo>
                  <a:lnTo>
                    <a:pt x="4100" y="307"/>
                  </a:lnTo>
                  <a:lnTo>
                    <a:pt x="4094" y="307"/>
                  </a:lnTo>
                  <a:lnTo>
                    <a:pt x="4086" y="303"/>
                  </a:lnTo>
                  <a:lnTo>
                    <a:pt x="4081" y="297"/>
                  </a:lnTo>
                  <a:lnTo>
                    <a:pt x="4079" y="292"/>
                  </a:lnTo>
                  <a:lnTo>
                    <a:pt x="4077" y="284"/>
                  </a:lnTo>
                  <a:lnTo>
                    <a:pt x="4079" y="277"/>
                  </a:lnTo>
                  <a:lnTo>
                    <a:pt x="4081" y="271"/>
                  </a:lnTo>
                  <a:lnTo>
                    <a:pt x="4086" y="265"/>
                  </a:lnTo>
                  <a:lnTo>
                    <a:pt x="4094" y="262"/>
                  </a:lnTo>
                  <a:lnTo>
                    <a:pt x="4100" y="260"/>
                  </a:lnTo>
                  <a:close/>
                  <a:moveTo>
                    <a:pt x="4013" y="260"/>
                  </a:moveTo>
                  <a:lnTo>
                    <a:pt x="4021" y="262"/>
                  </a:lnTo>
                  <a:lnTo>
                    <a:pt x="4028" y="265"/>
                  </a:lnTo>
                  <a:lnTo>
                    <a:pt x="4032" y="271"/>
                  </a:lnTo>
                  <a:lnTo>
                    <a:pt x="4036" y="277"/>
                  </a:lnTo>
                  <a:lnTo>
                    <a:pt x="4038" y="284"/>
                  </a:lnTo>
                  <a:lnTo>
                    <a:pt x="4036" y="292"/>
                  </a:lnTo>
                  <a:lnTo>
                    <a:pt x="4032" y="297"/>
                  </a:lnTo>
                  <a:lnTo>
                    <a:pt x="4028" y="303"/>
                  </a:lnTo>
                  <a:lnTo>
                    <a:pt x="4021" y="307"/>
                  </a:lnTo>
                  <a:lnTo>
                    <a:pt x="4013" y="307"/>
                  </a:lnTo>
                  <a:lnTo>
                    <a:pt x="4006" y="307"/>
                  </a:lnTo>
                  <a:lnTo>
                    <a:pt x="4000" y="303"/>
                  </a:lnTo>
                  <a:lnTo>
                    <a:pt x="3994" y="297"/>
                  </a:lnTo>
                  <a:lnTo>
                    <a:pt x="3992" y="292"/>
                  </a:lnTo>
                  <a:lnTo>
                    <a:pt x="3991" y="284"/>
                  </a:lnTo>
                  <a:lnTo>
                    <a:pt x="3992" y="277"/>
                  </a:lnTo>
                  <a:lnTo>
                    <a:pt x="3994" y="271"/>
                  </a:lnTo>
                  <a:lnTo>
                    <a:pt x="4000" y="265"/>
                  </a:lnTo>
                  <a:lnTo>
                    <a:pt x="4006" y="262"/>
                  </a:lnTo>
                  <a:lnTo>
                    <a:pt x="4013" y="260"/>
                  </a:lnTo>
                  <a:close/>
                  <a:moveTo>
                    <a:pt x="3927" y="260"/>
                  </a:moveTo>
                  <a:lnTo>
                    <a:pt x="3934" y="262"/>
                  </a:lnTo>
                  <a:lnTo>
                    <a:pt x="3942" y="265"/>
                  </a:lnTo>
                  <a:lnTo>
                    <a:pt x="3945" y="271"/>
                  </a:lnTo>
                  <a:lnTo>
                    <a:pt x="3949" y="277"/>
                  </a:lnTo>
                  <a:lnTo>
                    <a:pt x="3951" y="284"/>
                  </a:lnTo>
                  <a:lnTo>
                    <a:pt x="3949" y="292"/>
                  </a:lnTo>
                  <a:lnTo>
                    <a:pt x="3945" y="297"/>
                  </a:lnTo>
                  <a:lnTo>
                    <a:pt x="3942" y="303"/>
                  </a:lnTo>
                  <a:lnTo>
                    <a:pt x="3934" y="307"/>
                  </a:lnTo>
                  <a:lnTo>
                    <a:pt x="3927" y="307"/>
                  </a:lnTo>
                  <a:lnTo>
                    <a:pt x="3919" y="307"/>
                  </a:lnTo>
                  <a:lnTo>
                    <a:pt x="3913" y="303"/>
                  </a:lnTo>
                  <a:lnTo>
                    <a:pt x="3908" y="297"/>
                  </a:lnTo>
                  <a:lnTo>
                    <a:pt x="3904" y="292"/>
                  </a:lnTo>
                  <a:lnTo>
                    <a:pt x="3904" y="284"/>
                  </a:lnTo>
                  <a:lnTo>
                    <a:pt x="3904" y="277"/>
                  </a:lnTo>
                  <a:lnTo>
                    <a:pt x="3908" y="271"/>
                  </a:lnTo>
                  <a:lnTo>
                    <a:pt x="3913" y="265"/>
                  </a:lnTo>
                  <a:lnTo>
                    <a:pt x="3919" y="262"/>
                  </a:lnTo>
                  <a:lnTo>
                    <a:pt x="3927" y="260"/>
                  </a:lnTo>
                  <a:close/>
                  <a:moveTo>
                    <a:pt x="3840" y="260"/>
                  </a:moveTo>
                  <a:lnTo>
                    <a:pt x="3848" y="262"/>
                  </a:lnTo>
                  <a:lnTo>
                    <a:pt x="3853" y="265"/>
                  </a:lnTo>
                  <a:lnTo>
                    <a:pt x="3859" y="271"/>
                  </a:lnTo>
                  <a:lnTo>
                    <a:pt x="3863" y="277"/>
                  </a:lnTo>
                  <a:lnTo>
                    <a:pt x="3865" y="284"/>
                  </a:lnTo>
                  <a:lnTo>
                    <a:pt x="3863" y="292"/>
                  </a:lnTo>
                  <a:lnTo>
                    <a:pt x="3859" y="297"/>
                  </a:lnTo>
                  <a:lnTo>
                    <a:pt x="3853" y="303"/>
                  </a:lnTo>
                  <a:lnTo>
                    <a:pt x="3848" y="307"/>
                  </a:lnTo>
                  <a:lnTo>
                    <a:pt x="3840" y="307"/>
                  </a:lnTo>
                  <a:lnTo>
                    <a:pt x="3833" y="307"/>
                  </a:lnTo>
                  <a:lnTo>
                    <a:pt x="3827" y="303"/>
                  </a:lnTo>
                  <a:lnTo>
                    <a:pt x="3821" y="297"/>
                  </a:lnTo>
                  <a:lnTo>
                    <a:pt x="3817" y="292"/>
                  </a:lnTo>
                  <a:lnTo>
                    <a:pt x="3817" y="284"/>
                  </a:lnTo>
                  <a:lnTo>
                    <a:pt x="3817" y="277"/>
                  </a:lnTo>
                  <a:lnTo>
                    <a:pt x="3821" y="271"/>
                  </a:lnTo>
                  <a:lnTo>
                    <a:pt x="3827" y="265"/>
                  </a:lnTo>
                  <a:lnTo>
                    <a:pt x="3833" y="262"/>
                  </a:lnTo>
                  <a:lnTo>
                    <a:pt x="3840" y="260"/>
                  </a:lnTo>
                  <a:close/>
                  <a:moveTo>
                    <a:pt x="3754" y="260"/>
                  </a:moveTo>
                  <a:lnTo>
                    <a:pt x="3761" y="262"/>
                  </a:lnTo>
                  <a:lnTo>
                    <a:pt x="3767" y="265"/>
                  </a:lnTo>
                  <a:lnTo>
                    <a:pt x="3772" y="271"/>
                  </a:lnTo>
                  <a:lnTo>
                    <a:pt x="3776" y="277"/>
                  </a:lnTo>
                  <a:lnTo>
                    <a:pt x="3776" y="284"/>
                  </a:lnTo>
                  <a:lnTo>
                    <a:pt x="3776" y="292"/>
                  </a:lnTo>
                  <a:lnTo>
                    <a:pt x="3772" y="297"/>
                  </a:lnTo>
                  <a:lnTo>
                    <a:pt x="3767" y="303"/>
                  </a:lnTo>
                  <a:lnTo>
                    <a:pt x="3761" y="307"/>
                  </a:lnTo>
                  <a:lnTo>
                    <a:pt x="3754" y="307"/>
                  </a:lnTo>
                  <a:lnTo>
                    <a:pt x="3746" y="307"/>
                  </a:lnTo>
                  <a:lnTo>
                    <a:pt x="3740" y="303"/>
                  </a:lnTo>
                  <a:lnTo>
                    <a:pt x="3735" y="297"/>
                  </a:lnTo>
                  <a:lnTo>
                    <a:pt x="3731" y="292"/>
                  </a:lnTo>
                  <a:lnTo>
                    <a:pt x="3731" y="284"/>
                  </a:lnTo>
                  <a:lnTo>
                    <a:pt x="3731" y="277"/>
                  </a:lnTo>
                  <a:lnTo>
                    <a:pt x="3735" y="271"/>
                  </a:lnTo>
                  <a:lnTo>
                    <a:pt x="3740" y="265"/>
                  </a:lnTo>
                  <a:lnTo>
                    <a:pt x="3746" y="262"/>
                  </a:lnTo>
                  <a:lnTo>
                    <a:pt x="3754" y="260"/>
                  </a:lnTo>
                  <a:close/>
                  <a:moveTo>
                    <a:pt x="3667" y="260"/>
                  </a:moveTo>
                  <a:lnTo>
                    <a:pt x="3675" y="262"/>
                  </a:lnTo>
                  <a:lnTo>
                    <a:pt x="3680" y="265"/>
                  </a:lnTo>
                  <a:lnTo>
                    <a:pt x="3686" y="271"/>
                  </a:lnTo>
                  <a:lnTo>
                    <a:pt x="3690" y="277"/>
                  </a:lnTo>
                  <a:lnTo>
                    <a:pt x="3690" y="284"/>
                  </a:lnTo>
                  <a:lnTo>
                    <a:pt x="3690" y="292"/>
                  </a:lnTo>
                  <a:lnTo>
                    <a:pt x="3686" y="297"/>
                  </a:lnTo>
                  <a:lnTo>
                    <a:pt x="3680" y="303"/>
                  </a:lnTo>
                  <a:lnTo>
                    <a:pt x="3675" y="307"/>
                  </a:lnTo>
                  <a:lnTo>
                    <a:pt x="3667" y="307"/>
                  </a:lnTo>
                  <a:lnTo>
                    <a:pt x="3660" y="307"/>
                  </a:lnTo>
                  <a:lnTo>
                    <a:pt x="3654" y="303"/>
                  </a:lnTo>
                  <a:lnTo>
                    <a:pt x="3648" y="297"/>
                  </a:lnTo>
                  <a:lnTo>
                    <a:pt x="3644" y="292"/>
                  </a:lnTo>
                  <a:lnTo>
                    <a:pt x="3643" y="284"/>
                  </a:lnTo>
                  <a:lnTo>
                    <a:pt x="3644" y="277"/>
                  </a:lnTo>
                  <a:lnTo>
                    <a:pt x="3648" y="271"/>
                  </a:lnTo>
                  <a:lnTo>
                    <a:pt x="3654" y="265"/>
                  </a:lnTo>
                  <a:lnTo>
                    <a:pt x="3660" y="262"/>
                  </a:lnTo>
                  <a:lnTo>
                    <a:pt x="3667" y="260"/>
                  </a:lnTo>
                  <a:close/>
                  <a:moveTo>
                    <a:pt x="3581" y="260"/>
                  </a:moveTo>
                  <a:lnTo>
                    <a:pt x="3588" y="262"/>
                  </a:lnTo>
                  <a:lnTo>
                    <a:pt x="3594" y="265"/>
                  </a:lnTo>
                  <a:lnTo>
                    <a:pt x="3599" y="271"/>
                  </a:lnTo>
                  <a:lnTo>
                    <a:pt x="3603" y="277"/>
                  </a:lnTo>
                  <a:lnTo>
                    <a:pt x="3603" y="284"/>
                  </a:lnTo>
                  <a:lnTo>
                    <a:pt x="3603" y="292"/>
                  </a:lnTo>
                  <a:lnTo>
                    <a:pt x="3599" y="297"/>
                  </a:lnTo>
                  <a:lnTo>
                    <a:pt x="3594" y="303"/>
                  </a:lnTo>
                  <a:lnTo>
                    <a:pt x="3588" y="307"/>
                  </a:lnTo>
                  <a:lnTo>
                    <a:pt x="3581" y="307"/>
                  </a:lnTo>
                  <a:lnTo>
                    <a:pt x="3573" y="307"/>
                  </a:lnTo>
                  <a:lnTo>
                    <a:pt x="3566" y="303"/>
                  </a:lnTo>
                  <a:lnTo>
                    <a:pt x="3562" y="297"/>
                  </a:lnTo>
                  <a:lnTo>
                    <a:pt x="3558" y="292"/>
                  </a:lnTo>
                  <a:lnTo>
                    <a:pt x="3556" y="284"/>
                  </a:lnTo>
                  <a:lnTo>
                    <a:pt x="3558" y="277"/>
                  </a:lnTo>
                  <a:lnTo>
                    <a:pt x="3562" y="271"/>
                  </a:lnTo>
                  <a:lnTo>
                    <a:pt x="3566" y="265"/>
                  </a:lnTo>
                  <a:lnTo>
                    <a:pt x="3573" y="262"/>
                  </a:lnTo>
                  <a:lnTo>
                    <a:pt x="3581" y="260"/>
                  </a:lnTo>
                  <a:close/>
                  <a:moveTo>
                    <a:pt x="3494" y="260"/>
                  </a:moveTo>
                  <a:lnTo>
                    <a:pt x="3502" y="262"/>
                  </a:lnTo>
                  <a:lnTo>
                    <a:pt x="3507" y="265"/>
                  </a:lnTo>
                  <a:lnTo>
                    <a:pt x="3513" y="271"/>
                  </a:lnTo>
                  <a:lnTo>
                    <a:pt x="3515" y="277"/>
                  </a:lnTo>
                  <a:lnTo>
                    <a:pt x="3517" y="284"/>
                  </a:lnTo>
                  <a:lnTo>
                    <a:pt x="3515" y="292"/>
                  </a:lnTo>
                  <a:lnTo>
                    <a:pt x="3513" y="297"/>
                  </a:lnTo>
                  <a:lnTo>
                    <a:pt x="3507" y="303"/>
                  </a:lnTo>
                  <a:lnTo>
                    <a:pt x="3502" y="307"/>
                  </a:lnTo>
                  <a:lnTo>
                    <a:pt x="3494" y="307"/>
                  </a:lnTo>
                  <a:lnTo>
                    <a:pt x="3487" y="307"/>
                  </a:lnTo>
                  <a:lnTo>
                    <a:pt x="3479" y="303"/>
                  </a:lnTo>
                  <a:lnTo>
                    <a:pt x="3475" y="297"/>
                  </a:lnTo>
                  <a:lnTo>
                    <a:pt x="3471" y="292"/>
                  </a:lnTo>
                  <a:lnTo>
                    <a:pt x="3470" y="284"/>
                  </a:lnTo>
                  <a:lnTo>
                    <a:pt x="3471" y="277"/>
                  </a:lnTo>
                  <a:lnTo>
                    <a:pt x="3475" y="271"/>
                  </a:lnTo>
                  <a:lnTo>
                    <a:pt x="3479" y="265"/>
                  </a:lnTo>
                  <a:lnTo>
                    <a:pt x="3487" y="262"/>
                  </a:lnTo>
                  <a:lnTo>
                    <a:pt x="3494" y="260"/>
                  </a:lnTo>
                  <a:close/>
                  <a:moveTo>
                    <a:pt x="3406" y="260"/>
                  </a:moveTo>
                  <a:lnTo>
                    <a:pt x="3413" y="262"/>
                  </a:lnTo>
                  <a:lnTo>
                    <a:pt x="3421" y="265"/>
                  </a:lnTo>
                  <a:lnTo>
                    <a:pt x="3424" y="271"/>
                  </a:lnTo>
                  <a:lnTo>
                    <a:pt x="3428" y="277"/>
                  </a:lnTo>
                  <a:lnTo>
                    <a:pt x="3430" y="284"/>
                  </a:lnTo>
                  <a:lnTo>
                    <a:pt x="3428" y="292"/>
                  </a:lnTo>
                  <a:lnTo>
                    <a:pt x="3424" y="297"/>
                  </a:lnTo>
                  <a:lnTo>
                    <a:pt x="3421" y="303"/>
                  </a:lnTo>
                  <a:lnTo>
                    <a:pt x="3413" y="307"/>
                  </a:lnTo>
                  <a:lnTo>
                    <a:pt x="3406" y="307"/>
                  </a:lnTo>
                  <a:lnTo>
                    <a:pt x="3400" y="307"/>
                  </a:lnTo>
                  <a:lnTo>
                    <a:pt x="3392" y="303"/>
                  </a:lnTo>
                  <a:lnTo>
                    <a:pt x="3387" y="297"/>
                  </a:lnTo>
                  <a:lnTo>
                    <a:pt x="3385" y="292"/>
                  </a:lnTo>
                  <a:lnTo>
                    <a:pt x="3383" y="284"/>
                  </a:lnTo>
                  <a:lnTo>
                    <a:pt x="3385" y="277"/>
                  </a:lnTo>
                  <a:lnTo>
                    <a:pt x="3387" y="271"/>
                  </a:lnTo>
                  <a:lnTo>
                    <a:pt x="3392" y="265"/>
                  </a:lnTo>
                  <a:lnTo>
                    <a:pt x="3400" y="262"/>
                  </a:lnTo>
                  <a:lnTo>
                    <a:pt x="3406" y="260"/>
                  </a:lnTo>
                  <a:close/>
                  <a:moveTo>
                    <a:pt x="3319" y="260"/>
                  </a:moveTo>
                  <a:lnTo>
                    <a:pt x="3327" y="262"/>
                  </a:lnTo>
                  <a:lnTo>
                    <a:pt x="3334" y="265"/>
                  </a:lnTo>
                  <a:lnTo>
                    <a:pt x="3338" y="271"/>
                  </a:lnTo>
                  <a:lnTo>
                    <a:pt x="3342" y="277"/>
                  </a:lnTo>
                  <a:lnTo>
                    <a:pt x="3344" y="284"/>
                  </a:lnTo>
                  <a:lnTo>
                    <a:pt x="3342" y="292"/>
                  </a:lnTo>
                  <a:lnTo>
                    <a:pt x="3338" y="297"/>
                  </a:lnTo>
                  <a:lnTo>
                    <a:pt x="3334" y="303"/>
                  </a:lnTo>
                  <a:lnTo>
                    <a:pt x="3327" y="307"/>
                  </a:lnTo>
                  <a:lnTo>
                    <a:pt x="3319" y="307"/>
                  </a:lnTo>
                  <a:lnTo>
                    <a:pt x="3312" y="307"/>
                  </a:lnTo>
                  <a:lnTo>
                    <a:pt x="3306" y="303"/>
                  </a:lnTo>
                  <a:lnTo>
                    <a:pt x="3300" y="297"/>
                  </a:lnTo>
                  <a:lnTo>
                    <a:pt x="3298" y="292"/>
                  </a:lnTo>
                  <a:lnTo>
                    <a:pt x="3297" y="284"/>
                  </a:lnTo>
                  <a:lnTo>
                    <a:pt x="3298" y="277"/>
                  </a:lnTo>
                  <a:lnTo>
                    <a:pt x="3300" y="271"/>
                  </a:lnTo>
                  <a:lnTo>
                    <a:pt x="3306" y="265"/>
                  </a:lnTo>
                  <a:lnTo>
                    <a:pt x="3312" y="262"/>
                  </a:lnTo>
                  <a:lnTo>
                    <a:pt x="3319" y="260"/>
                  </a:lnTo>
                  <a:close/>
                  <a:moveTo>
                    <a:pt x="3233" y="260"/>
                  </a:moveTo>
                  <a:lnTo>
                    <a:pt x="3240" y="262"/>
                  </a:lnTo>
                  <a:lnTo>
                    <a:pt x="3248" y="265"/>
                  </a:lnTo>
                  <a:lnTo>
                    <a:pt x="3251" y="271"/>
                  </a:lnTo>
                  <a:lnTo>
                    <a:pt x="3255" y="277"/>
                  </a:lnTo>
                  <a:lnTo>
                    <a:pt x="3257" y="284"/>
                  </a:lnTo>
                  <a:lnTo>
                    <a:pt x="3255" y="292"/>
                  </a:lnTo>
                  <a:lnTo>
                    <a:pt x="3251" y="297"/>
                  </a:lnTo>
                  <a:lnTo>
                    <a:pt x="3248" y="303"/>
                  </a:lnTo>
                  <a:lnTo>
                    <a:pt x="3240" y="307"/>
                  </a:lnTo>
                  <a:lnTo>
                    <a:pt x="3233" y="307"/>
                  </a:lnTo>
                  <a:lnTo>
                    <a:pt x="3225" y="307"/>
                  </a:lnTo>
                  <a:lnTo>
                    <a:pt x="3219" y="303"/>
                  </a:lnTo>
                  <a:lnTo>
                    <a:pt x="3214" y="297"/>
                  </a:lnTo>
                  <a:lnTo>
                    <a:pt x="3210" y="292"/>
                  </a:lnTo>
                  <a:lnTo>
                    <a:pt x="3210" y="284"/>
                  </a:lnTo>
                  <a:lnTo>
                    <a:pt x="3210" y="277"/>
                  </a:lnTo>
                  <a:lnTo>
                    <a:pt x="3214" y="271"/>
                  </a:lnTo>
                  <a:lnTo>
                    <a:pt x="3219" y="265"/>
                  </a:lnTo>
                  <a:lnTo>
                    <a:pt x="3225" y="262"/>
                  </a:lnTo>
                  <a:lnTo>
                    <a:pt x="3233" y="260"/>
                  </a:lnTo>
                  <a:close/>
                  <a:moveTo>
                    <a:pt x="3146" y="260"/>
                  </a:moveTo>
                  <a:lnTo>
                    <a:pt x="3154" y="262"/>
                  </a:lnTo>
                  <a:lnTo>
                    <a:pt x="3159" y="265"/>
                  </a:lnTo>
                  <a:lnTo>
                    <a:pt x="3165" y="271"/>
                  </a:lnTo>
                  <a:lnTo>
                    <a:pt x="3169" y="277"/>
                  </a:lnTo>
                  <a:lnTo>
                    <a:pt x="3171" y="284"/>
                  </a:lnTo>
                  <a:lnTo>
                    <a:pt x="3169" y="292"/>
                  </a:lnTo>
                  <a:lnTo>
                    <a:pt x="3165" y="297"/>
                  </a:lnTo>
                  <a:lnTo>
                    <a:pt x="3159" y="303"/>
                  </a:lnTo>
                  <a:lnTo>
                    <a:pt x="3154" y="307"/>
                  </a:lnTo>
                  <a:lnTo>
                    <a:pt x="3146" y="307"/>
                  </a:lnTo>
                  <a:lnTo>
                    <a:pt x="3139" y="307"/>
                  </a:lnTo>
                  <a:lnTo>
                    <a:pt x="3133" y="303"/>
                  </a:lnTo>
                  <a:lnTo>
                    <a:pt x="3127" y="297"/>
                  </a:lnTo>
                  <a:lnTo>
                    <a:pt x="3124" y="292"/>
                  </a:lnTo>
                  <a:lnTo>
                    <a:pt x="3124" y="284"/>
                  </a:lnTo>
                  <a:lnTo>
                    <a:pt x="3124" y="277"/>
                  </a:lnTo>
                  <a:lnTo>
                    <a:pt x="3127" y="271"/>
                  </a:lnTo>
                  <a:lnTo>
                    <a:pt x="3133" y="265"/>
                  </a:lnTo>
                  <a:lnTo>
                    <a:pt x="3139" y="262"/>
                  </a:lnTo>
                  <a:lnTo>
                    <a:pt x="3146" y="260"/>
                  </a:lnTo>
                  <a:close/>
                  <a:moveTo>
                    <a:pt x="1064" y="260"/>
                  </a:moveTo>
                  <a:lnTo>
                    <a:pt x="1070" y="262"/>
                  </a:lnTo>
                  <a:lnTo>
                    <a:pt x="1076" y="264"/>
                  </a:lnTo>
                  <a:lnTo>
                    <a:pt x="1081" y="267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1" y="284"/>
                  </a:lnTo>
                  <a:lnTo>
                    <a:pt x="1079" y="292"/>
                  </a:lnTo>
                  <a:lnTo>
                    <a:pt x="1079" y="297"/>
                  </a:lnTo>
                  <a:lnTo>
                    <a:pt x="1078" y="303"/>
                  </a:lnTo>
                  <a:lnTo>
                    <a:pt x="1074" y="305"/>
                  </a:lnTo>
                  <a:lnTo>
                    <a:pt x="1070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7"/>
                  </a:lnTo>
                  <a:lnTo>
                    <a:pt x="1042" y="292"/>
                  </a:lnTo>
                  <a:lnTo>
                    <a:pt x="1042" y="284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5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5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7" y="297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5" y="303"/>
                  </a:lnTo>
                  <a:lnTo>
                    <a:pt x="959" y="297"/>
                  </a:lnTo>
                  <a:lnTo>
                    <a:pt x="955" y="292"/>
                  </a:lnTo>
                  <a:lnTo>
                    <a:pt x="955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5" y="265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632" y="260"/>
                  </a:moveTo>
                  <a:lnTo>
                    <a:pt x="637" y="262"/>
                  </a:lnTo>
                  <a:lnTo>
                    <a:pt x="645" y="265"/>
                  </a:lnTo>
                  <a:lnTo>
                    <a:pt x="651" y="271"/>
                  </a:lnTo>
                  <a:lnTo>
                    <a:pt x="653" y="277"/>
                  </a:lnTo>
                  <a:lnTo>
                    <a:pt x="654" y="284"/>
                  </a:lnTo>
                  <a:lnTo>
                    <a:pt x="653" y="292"/>
                  </a:lnTo>
                  <a:lnTo>
                    <a:pt x="651" y="297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32" y="307"/>
                  </a:lnTo>
                  <a:lnTo>
                    <a:pt x="624" y="307"/>
                  </a:lnTo>
                  <a:lnTo>
                    <a:pt x="617" y="303"/>
                  </a:lnTo>
                  <a:lnTo>
                    <a:pt x="611" y="297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7" y="265"/>
                  </a:lnTo>
                  <a:lnTo>
                    <a:pt x="624" y="262"/>
                  </a:lnTo>
                  <a:lnTo>
                    <a:pt x="632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8" y="265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4"/>
                  </a:lnTo>
                  <a:lnTo>
                    <a:pt x="566" y="292"/>
                  </a:lnTo>
                  <a:lnTo>
                    <a:pt x="562" y="297"/>
                  </a:lnTo>
                  <a:lnTo>
                    <a:pt x="558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7"/>
                  </a:lnTo>
                  <a:lnTo>
                    <a:pt x="523" y="292"/>
                  </a:lnTo>
                  <a:lnTo>
                    <a:pt x="521" y="284"/>
                  </a:lnTo>
                  <a:lnTo>
                    <a:pt x="523" y="277"/>
                  </a:lnTo>
                  <a:lnTo>
                    <a:pt x="525" y="271"/>
                  </a:lnTo>
                  <a:lnTo>
                    <a:pt x="530" y="265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4" y="262"/>
                  </a:lnTo>
                  <a:lnTo>
                    <a:pt x="472" y="265"/>
                  </a:lnTo>
                  <a:lnTo>
                    <a:pt x="476" y="271"/>
                  </a:lnTo>
                  <a:lnTo>
                    <a:pt x="479" y="277"/>
                  </a:lnTo>
                  <a:lnTo>
                    <a:pt x="481" y="284"/>
                  </a:lnTo>
                  <a:lnTo>
                    <a:pt x="479" y="292"/>
                  </a:lnTo>
                  <a:lnTo>
                    <a:pt x="476" y="297"/>
                  </a:lnTo>
                  <a:lnTo>
                    <a:pt x="472" y="303"/>
                  </a:lnTo>
                  <a:lnTo>
                    <a:pt x="464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7"/>
                  </a:lnTo>
                  <a:lnTo>
                    <a:pt x="434" y="292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5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5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5" y="284"/>
                  </a:lnTo>
                  <a:lnTo>
                    <a:pt x="393" y="292"/>
                  </a:lnTo>
                  <a:lnTo>
                    <a:pt x="389" y="297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7"/>
                  </a:lnTo>
                  <a:lnTo>
                    <a:pt x="348" y="292"/>
                  </a:lnTo>
                  <a:lnTo>
                    <a:pt x="348" y="284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5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5"/>
                  </a:lnTo>
                  <a:lnTo>
                    <a:pt x="303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3" y="297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71" y="303"/>
                  </a:lnTo>
                  <a:lnTo>
                    <a:pt x="265" y="297"/>
                  </a:lnTo>
                  <a:lnTo>
                    <a:pt x="261" y="292"/>
                  </a:lnTo>
                  <a:lnTo>
                    <a:pt x="261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1" y="265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5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7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4" y="303"/>
                  </a:lnTo>
                  <a:lnTo>
                    <a:pt x="179" y="297"/>
                  </a:lnTo>
                  <a:lnTo>
                    <a:pt x="175" y="292"/>
                  </a:lnTo>
                  <a:lnTo>
                    <a:pt x="173" y="284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4" y="265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8" y="262"/>
                  </a:lnTo>
                  <a:lnTo>
                    <a:pt x="124" y="265"/>
                  </a:lnTo>
                  <a:lnTo>
                    <a:pt x="130" y="271"/>
                  </a:lnTo>
                  <a:lnTo>
                    <a:pt x="133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30" y="297"/>
                  </a:lnTo>
                  <a:lnTo>
                    <a:pt x="124" y="303"/>
                  </a:lnTo>
                  <a:lnTo>
                    <a:pt x="118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7"/>
                  </a:lnTo>
                  <a:lnTo>
                    <a:pt x="88" y="292"/>
                  </a:lnTo>
                  <a:lnTo>
                    <a:pt x="86" y="284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5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4604" y="213"/>
                  </a:moveTo>
                  <a:lnTo>
                    <a:pt x="4607" y="213"/>
                  </a:lnTo>
                  <a:lnTo>
                    <a:pt x="4609" y="217"/>
                  </a:lnTo>
                  <a:lnTo>
                    <a:pt x="4613" y="218"/>
                  </a:lnTo>
                  <a:lnTo>
                    <a:pt x="4607" y="217"/>
                  </a:lnTo>
                  <a:lnTo>
                    <a:pt x="4604" y="213"/>
                  </a:lnTo>
                  <a:close/>
                  <a:moveTo>
                    <a:pt x="1388" y="198"/>
                  </a:moveTo>
                  <a:lnTo>
                    <a:pt x="1390" y="198"/>
                  </a:lnTo>
                  <a:lnTo>
                    <a:pt x="1390" y="200"/>
                  </a:lnTo>
                  <a:lnTo>
                    <a:pt x="1390" y="200"/>
                  </a:lnTo>
                  <a:lnTo>
                    <a:pt x="1390" y="201"/>
                  </a:lnTo>
                  <a:lnTo>
                    <a:pt x="1392" y="203"/>
                  </a:lnTo>
                  <a:lnTo>
                    <a:pt x="1392" y="205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9"/>
                  </a:lnTo>
                  <a:lnTo>
                    <a:pt x="1390" y="203"/>
                  </a:lnTo>
                  <a:lnTo>
                    <a:pt x="1388" y="198"/>
                  </a:lnTo>
                  <a:close/>
                  <a:moveTo>
                    <a:pt x="3248" y="190"/>
                  </a:moveTo>
                  <a:lnTo>
                    <a:pt x="3255" y="190"/>
                  </a:lnTo>
                  <a:lnTo>
                    <a:pt x="3255" y="194"/>
                  </a:lnTo>
                  <a:lnTo>
                    <a:pt x="3257" y="198"/>
                  </a:lnTo>
                  <a:lnTo>
                    <a:pt x="3255" y="205"/>
                  </a:lnTo>
                  <a:lnTo>
                    <a:pt x="3251" y="211"/>
                  </a:lnTo>
                  <a:lnTo>
                    <a:pt x="3248" y="217"/>
                  </a:lnTo>
                  <a:lnTo>
                    <a:pt x="3240" y="220"/>
                  </a:lnTo>
                  <a:lnTo>
                    <a:pt x="3233" y="220"/>
                  </a:lnTo>
                  <a:lnTo>
                    <a:pt x="3225" y="218"/>
                  </a:lnTo>
                  <a:lnTo>
                    <a:pt x="3219" y="217"/>
                  </a:lnTo>
                  <a:lnTo>
                    <a:pt x="3214" y="211"/>
                  </a:lnTo>
                  <a:lnTo>
                    <a:pt x="3219" y="209"/>
                  </a:lnTo>
                  <a:lnTo>
                    <a:pt x="3225" y="203"/>
                  </a:lnTo>
                  <a:lnTo>
                    <a:pt x="3229" y="200"/>
                  </a:lnTo>
                  <a:lnTo>
                    <a:pt x="3233" y="196"/>
                  </a:lnTo>
                  <a:lnTo>
                    <a:pt x="3236" y="192"/>
                  </a:lnTo>
                  <a:lnTo>
                    <a:pt x="3240" y="190"/>
                  </a:lnTo>
                  <a:lnTo>
                    <a:pt x="3248" y="190"/>
                  </a:lnTo>
                  <a:close/>
                  <a:moveTo>
                    <a:pt x="34" y="175"/>
                  </a:moveTo>
                  <a:lnTo>
                    <a:pt x="39" y="179"/>
                  </a:lnTo>
                  <a:lnTo>
                    <a:pt x="43" y="184"/>
                  </a:lnTo>
                  <a:lnTo>
                    <a:pt x="47" y="190"/>
                  </a:lnTo>
                  <a:lnTo>
                    <a:pt x="47" y="198"/>
                  </a:lnTo>
                  <a:lnTo>
                    <a:pt x="47" y="201"/>
                  </a:lnTo>
                  <a:lnTo>
                    <a:pt x="45" y="207"/>
                  </a:lnTo>
                  <a:lnTo>
                    <a:pt x="43" y="211"/>
                  </a:lnTo>
                  <a:lnTo>
                    <a:pt x="41" y="205"/>
                  </a:lnTo>
                  <a:lnTo>
                    <a:pt x="39" y="194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34" y="175"/>
                  </a:lnTo>
                  <a:close/>
                  <a:moveTo>
                    <a:pt x="4092" y="175"/>
                  </a:moveTo>
                  <a:lnTo>
                    <a:pt x="4096" y="177"/>
                  </a:lnTo>
                  <a:lnTo>
                    <a:pt x="4098" y="181"/>
                  </a:lnTo>
                  <a:lnTo>
                    <a:pt x="4105" y="186"/>
                  </a:lnTo>
                  <a:lnTo>
                    <a:pt x="4113" y="192"/>
                  </a:lnTo>
                  <a:lnTo>
                    <a:pt x="4115" y="196"/>
                  </a:lnTo>
                  <a:lnTo>
                    <a:pt x="4117" y="201"/>
                  </a:lnTo>
                  <a:lnTo>
                    <a:pt x="4118" y="205"/>
                  </a:lnTo>
                  <a:lnTo>
                    <a:pt x="4120" y="209"/>
                  </a:lnTo>
                  <a:lnTo>
                    <a:pt x="4117" y="213"/>
                  </a:lnTo>
                  <a:lnTo>
                    <a:pt x="4113" y="217"/>
                  </a:lnTo>
                  <a:lnTo>
                    <a:pt x="4107" y="220"/>
                  </a:lnTo>
                  <a:lnTo>
                    <a:pt x="4100" y="220"/>
                  </a:lnTo>
                  <a:lnTo>
                    <a:pt x="4094" y="220"/>
                  </a:lnTo>
                  <a:lnTo>
                    <a:pt x="4086" y="217"/>
                  </a:lnTo>
                  <a:lnTo>
                    <a:pt x="4081" y="211"/>
                  </a:lnTo>
                  <a:lnTo>
                    <a:pt x="4079" y="205"/>
                  </a:lnTo>
                  <a:lnTo>
                    <a:pt x="4077" y="198"/>
                  </a:lnTo>
                  <a:lnTo>
                    <a:pt x="4079" y="190"/>
                  </a:lnTo>
                  <a:lnTo>
                    <a:pt x="4081" y="184"/>
                  </a:lnTo>
                  <a:lnTo>
                    <a:pt x="4086" y="179"/>
                  </a:lnTo>
                  <a:lnTo>
                    <a:pt x="4092" y="175"/>
                  </a:lnTo>
                  <a:close/>
                  <a:moveTo>
                    <a:pt x="4013" y="173"/>
                  </a:moveTo>
                  <a:lnTo>
                    <a:pt x="4021" y="175"/>
                  </a:lnTo>
                  <a:lnTo>
                    <a:pt x="4028" y="179"/>
                  </a:lnTo>
                  <a:lnTo>
                    <a:pt x="4032" y="183"/>
                  </a:lnTo>
                  <a:lnTo>
                    <a:pt x="4036" y="190"/>
                  </a:lnTo>
                  <a:lnTo>
                    <a:pt x="4038" y="198"/>
                  </a:lnTo>
                  <a:lnTo>
                    <a:pt x="4036" y="205"/>
                  </a:lnTo>
                  <a:lnTo>
                    <a:pt x="4032" y="211"/>
                  </a:lnTo>
                  <a:lnTo>
                    <a:pt x="4028" y="217"/>
                  </a:lnTo>
                  <a:lnTo>
                    <a:pt x="4021" y="220"/>
                  </a:lnTo>
                  <a:lnTo>
                    <a:pt x="4013" y="220"/>
                  </a:lnTo>
                  <a:lnTo>
                    <a:pt x="4006" y="220"/>
                  </a:lnTo>
                  <a:lnTo>
                    <a:pt x="4000" y="217"/>
                  </a:lnTo>
                  <a:lnTo>
                    <a:pt x="3994" y="211"/>
                  </a:lnTo>
                  <a:lnTo>
                    <a:pt x="3992" y="205"/>
                  </a:lnTo>
                  <a:lnTo>
                    <a:pt x="3991" y="198"/>
                  </a:lnTo>
                  <a:lnTo>
                    <a:pt x="3992" y="190"/>
                  </a:lnTo>
                  <a:lnTo>
                    <a:pt x="3994" y="183"/>
                  </a:lnTo>
                  <a:lnTo>
                    <a:pt x="4000" y="179"/>
                  </a:lnTo>
                  <a:lnTo>
                    <a:pt x="4006" y="175"/>
                  </a:lnTo>
                  <a:lnTo>
                    <a:pt x="4013" y="173"/>
                  </a:lnTo>
                  <a:close/>
                  <a:moveTo>
                    <a:pt x="3927" y="173"/>
                  </a:moveTo>
                  <a:lnTo>
                    <a:pt x="3934" y="175"/>
                  </a:lnTo>
                  <a:lnTo>
                    <a:pt x="3942" y="179"/>
                  </a:lnTo>
                  <a:lnTo>
                    <a:pt x="3945" y="183"/>
                  </a:lnTo>
                  <a:lnTo>
                    <a:pt x="3949" y="190"/>
                  </a:lnTo>
                  <a:lnTo>
                    <a:pt x="3951" y="198"/>
                  </a:lnTo>
                  <a:lnTo>
                    <a:pt x="3949" y="205"/>
                  </a:lnTo>
                  <a:lnTo>
                    <a:pt x="3945" y="211"/>
                  </a:lnTo>
                  <a:lnTo>
                    <a:pt x="3942" y="217"/>
                  </a:lnTo>
                  <a:lnTo>
                    <a:pt x="3934" y="220"/>
                  </a:lnTo>
                  <a:lnTo>
                    <a:pt x="3927" y="220"/>
                  </a:lnTo>
                  <a:lnTo>
                    <a:pt x="3919" y="220"/>
                  </a:lnTo>
                  <a:lnTo>
                    <a:pt x="3913" y="217"/>
                  </a:lnTo>
                  <a:lnTo>
                    <a:pt x="3908" y="211"/>
                  </a:lnTo>
                  <a:lnTo>
                    <a:pt x="3904" y="205"/>
                  </a:lnTo>
                  <a:lnTo>
                    <a:pt x="3904" y="198"/>
                  </a:lnTo>
                  <a:lnTo>
                    <a:pt x="3904" y="190"/>
                  </a:lnTo>
                  <a:lnTo>
                    <a:pt x="3908" y="183"/>
                  </a:lnTo>
                  <a:lnTo>
                    <a:pt x="3913" y="179"/>
                  </a:lnTo>
                  <a:lnTo>
                    <a:pt x="3919" y="175"/>
                  </a:lnTo>
                  <a:lnTo>
                    <a:pt x="3927" y="173"/>
                  </a:lnTo>
                  <a:close/>
                  <a:moveTo>
                    <a:pt x="3840" y="173"/>
                  </a:moveTo>
                  <a:lnTo>
                    <a:pt x="3848" y="175"/>
                  </a:lnTo>
                  <a:lnTo>
                    <a:pt x="3853" y="179"/>
                  </a:lnTo>
                  <a:lnTo>
                    <a:pt x="3859" y="183"/>
                  </a:lnTo>
                  <a:lnTo>
                    <a:pt x="3863" y="190"/>
                  </a:lnTo>
                  <a:lnTo>
                    <a:pt x="3865" y="198"/>
                  </a:lnTo>
                  <a:lnTo>
                    <a:pt x="3863" y="205"/>
                  </a:lnTo>
                  <a:lnTo>
                    <a:pt x="3859" y="211"/>
                  </a:lnTo>
                  <a:lnTo>
                    <a:pt x="3853" y="217"/>
                  </a:lnTo>
                  <a:lnTo>
                    <a:pt x="3848" y="220"/>
                  </a:lnTo>
                  <a:lnTo>
                    <a:pt x="3840" y="220"/>
                  </a:lnTo>
                  <a:lnTo>
                    <a:pt x="3833" y="220"/>
                  </a:lnTo>
                  <a:lnTo>
                    <a:pt x="3827" y="217"/>
                  </a:lnTo>
                  <a:lnTo>
                    <a:pt x="3821" y="211"/>
                  </a:lnTo>
                  <a:lnTo>
                    <a:pt x="3817" y="205"/>
                  </a:lnTo>
                  <a:lnTo>
                    <a:pt x="3817" y="198"/>
                  </a:lnTo>
                  <a:lnTo>
                    <a:pt x="3817" y="190"/>
                  </a:lnTo>
                  <a:lnTo>
                    <a:pt x="3821" y="183"/>
                  </a:lnTo>
                  <a:lnTo>
                    <a:pt x="3827" y="179"/>
                  </a:lnTo>
                  <a:lnTo>
                    <a:pt x="3833" y="175"/>
                  </a:lnTo>
                  <a:lnTo>
                    <a:pt x="3840" y="173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0"/>
                  </a:lnTo>
                  <a:lnTo>
                    <a:pt x="3754" y="220"/>
                  </a:lnTo>
                  <a:lnTo>
                    <a:pt x="3746" y="220"/>
                  </a:lnTo>
                  <a:lnTo>
                    <a:pt x="3740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31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90" y="190"/>
                  </a:lnTo>
                  <a:lnTo>
                    <a:pt x="3690" y="198"/>
                  </a:lnTo>
                  <a:lnTo>
                    <a:pt x="3690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0"/>
                  </a:lnTo>
                  <a:lnTo>
                    <a:pt x="3667" y="220"/>
                  </a:lnTo>
                  <a:lnTo>
                    <a:pt x="3660" y="220"/>
                  </a:lnTo>
                  <a:lnTo>
                    <a:pt x="3654" y="217"/>
                  </a:lnTo>
                  <a:lnTo>
                    <a:pt x="3648" y="211"/>
                  </a:lnTo>
                  <a:lnTo>
                    <a:pt x="3644" y="205"/>
                  </a:lnTo>
                  <a:lnTo>
                    <a:pt x="3643" y="198"/>
                  </a:lnTo>
                  <a:lnTo>
                    <a:pt x="3644" y="190"/>
                  </a:lnTo>
                  <a:lnTo>
                    <a:pt x="3648" y="183"/>
                  </a:lnTo>
                  <a:lnTo>
                    <a:pt x="3654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81" y="173"/>
                  </a:moveTo>
                  <a:lnTo>
                    <a:pt x="3588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3" y="190"/>
                  </a:lnTo>
                  <a:lnTo>
                    <a:pt x="3603" y="198"/>
                  </a:lnTo>
                  <a:lnTo>
                    <a:pt x="3603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8" y="220"/>
                  </a:lnTo>
                  <a:lnTo>
                    <a:pt x="3581" y="220"/>
                  </a:lnTo>
                  <a:lnTo>
                    <a:pt x="3573" y="220"/>
                  </a:lnTo>
                  <a:lnTo>
                    <a:pt x="3566" y="217"/>
                  </a:lnTo>
                  <a:lnTo>
                    <a:pt x="3562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2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81" y="173"/>
                  </a:lnTo>
                  <a:close/>
                  <a:moveTo>
                    <a:pt x="3494" y="173"/>
                  </a:moveTo>
                  <a:lnTo>
                    <a:pt x="3502" y="175"/>
                  </a:lnTo>
                  <a:lnTo>
                    <a:pt x="3507" y="179"/>
                  </a:lnTo>
                  <a:lnTo>
                    <a:pt x="3513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3" y="211"/>
                  </a:lnTo>
                  <a:lnTo>
                    <a:pt x="3507" y="217"/>
                  </a:lnTo>
                  <a:lnTo>
                    <a:pt x="3502" y="220"/>
                  </a:lnTo>
                  <a:lnTo>
                    <a:pt x="3494" y="220"/>
                  </a:lnTo>
                  <a:lnTo>
                    <a:pt x="3487" y="220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5"/>
                  </a:lnTo>
                  <a:lnTo>
                    <a:pt x="3470" y="198"/>
                  </a:lnTo>
                  <a:lnTo>
                    <a:pt x="3471" y="190"/>
                  </a:lnTo>
                  <a:lnTo>
                    <a:pt x="3475" y="183"/>
                  </a:lnTo>
                  <a:lnTo>
                    <a:pt x="3479" y="179"/>
                  </a:lnTo>
                  <a:lnTo>
                    <a:pt x="3487" y="175"/>
                  </a:lnTo>
                  <a:lnTo>
                    <a:pt x="3494" y="173"/>
                  </a:lnTo>
                  <a:close/>
                  <a:moveTo>
                    <a:pt x="3406" y="173"/>
                  </a:moveTo>
                  <a:lnTo>
                    <a:pt x="3413" y="175"/>
                  </a:lnTo>
                  <a:lnTo>
                    <a:pt x="3421" y="179"/>
                  </a:lnTo>
                  <a:lnTo>
                    <a:pt x="3424" y="183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21" y="217"/>
                  </a:lnTo>
                  <a:lnTo>
                    <a:pt x="3413" y="220"/>
                  </a:lnTo>
                  <a:lnTo>
                    <a:pt x="3406" y="220"/>
                  </a:lnTo>
                  <a:lnTo>
                    <a:pt x="3400" y="220"/>
                  </a:lnTo>
                  <a:lnTo>
                    <a:pt x="3392" y="217"/>
                  </a:lnTo>
                  <a:lnTo>
                    <a:pt x="3387" y="211"/>
                  </a:lnTo>
                  <a:lnTo>
                    <a:pt x="3385" y="205"/>
                  </a:lnTo>
                  <a:lnTo>
                    <a:pt x="3383" y="198"/>
                  </a:lnTo>
                  <a:lnTo>
                    <a:pt x="3385" y="190"/>
                  </a:lnTo>
                  <a:lnTo>
                    <a:pt x="3387" y="183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6" y="173"/>
                  </a:lnTo>
                  <a:close/>
                  <a:moveTo>
                    <a:pt x="3319" y="173"/>
                  </a:moveTo>
                  <a:lnTo>
                    <a:pt x="3327" y="175"/>
                  </a:lnTo>
                  <a:lnTo>
                    <a:pt x="3334" y="179"/>
                  </a:lnTo>
                  <a:lnTo>
                    <a:pt x="3338" y="183"/>
                  </a:lnTo>
                  <a:lnTo>
                    <a:pt x="3342" y="190"/>
                  </a:lnTo>
                  <a:lnTo>
                    <a:pt x="3344" y="198"/>
                  </a:lnTo>
                  <a:lnTo>
                    <a:pt x="3342" y="205"/>
                  </a:lnTo>
                  <a:lnTo>
                    <a:pt x="3338" y="211"/>
                  </a:lnTo>
                  <a:lnTo>
                    <a:pt x="3334" y="217"/>
                  </a:lnTo>
                  <a:lnTo>
                    <a:pt x="3327" y="220"/>
                  </a:lnTo>
                  <a:lnTo>
                    <a:pt x="3319" y="220"/>
                  </a:lnTo>
                  <a:lnTo>
                    <a:pt x="3312" y="220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5"/>
                  </a:lnTo>
                  <a:lnTo>
                    <a:pt x="3297" y="198"/>
                  </a:lnTo>
                  <a:lnTo>
                    <a:pt x="3298" y="190"/>
                  </a:lnTo>
                  <a:lnTo>
                    <a:pt x="3300" y="183"/>
                  </a:lnTo>
                  <a:lnTo>
                    <a:pt x="3306" y="179"/>
                  </a:lnTo>
                  <a:lnTo>
                    <a:pt x="3312" y="175"/>
                  </a:lnTo>
                  <a:lnTo>
                    <a:pt x="3319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9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0"/>
                  </a:lnTo>
                  <a:lnTo>
                    <a:pt x="1064" y="220"/>
                  </a:lnTo>
                  <a:lnTo>
                    <a:pt x="1057" y="220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2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3"/>
                  </a:lnTo>
                  <a:lnTo>
                    <a:pt x="997" y="209"/>
                  </a:lnTo>
                  <a:lnTo>
                    <a:pt x="993" y="215"/>
                  </a:lnTo>
                  <a:lnTo>
                    <a:pt x="987" y="218"/>
                  </a:lnTo>
                  <a:lnTo>
                    <a:pt x="982" y="220"/>
                  </a:lnTo>
                  <a:lnTo>
                    <a:pt x="982" y="215"/>
                  </a:lnTo>
                  <a:lnTo>
                    <a:pt x="983" y="209"/>
                  </a:lnTo>
                  <a:lnTo>
                    <a:pt x="983" y="203"/>
                  </a:lnTo>
                  <a:lnTo>
                    <a:pt x="982" y="198"/>
                  </a:lnTo>
                  <a:lnTo>
                    <a:pt x="980" y="192"/>
                  </a:lnTo>
                  <a:lnTo>
                    <a:pt x="978" y="186"/>
                  </a:lnTo>
                  <a:lnTo>
                    <a:pt x="978" y="183"/>
                  </a:lnTo>
                  <a:lnTo>
                    <a:pt x="978" y="177"/>
                  </a:lnTo>
                  <a:lnTo>
                    <a:pt x="978" y="173"/>
                  </a:lnTo>
                  <a:lnTo>
                    <a:pt x="978" y="173"/>
                  </a:lnTo>
                  <a:close/>
                  <a:moveTo>
                    <a:pt x="718" y="173"/>
                  </a:moveTo>
                  <a:lnTo>
                    <a:pt x="718" y="173"/>
                  </a:lnTo>
                  <a:lnTo>
                    <a:pt x="709" y="183"/>
                  </a:lnTo>
                  <a:lnTo>
                    <a:pt x="700" y="190"/>
                  </a:lnTo>
                  <a:lnTo>
                    <a:pt x="696" y="192"/>
                  </a:lnTo>
                  <a:lnTo>
                    <a:pt x="698" y="186"/>
                  </a:lnTo>
                  <a:lnTo>
                    <a:pt x="701" y="181"/>
                  </a:lnTo>
                  <a:lnTo>
                    <a:pt x="705" y="177"/>
                  </a:lnTo>
                  <a:lnTo>
                    <a:pt x="711" y="175"/>
                  </a:lnTo>
                  <a:lnTo>
                    <a:pt x="718" y="173"/>
                  </a:lnTo>
                  <a:close/>
                  <a:moveTo>
                    <a:pt x="632" y="173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51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51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4" y="175"/>
                  </a:lnTo>
                  <a:lnTo>
                    <a:pt x="632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3" y="205"/>
                  </a:lnTo>
                  <a:lnTo>
                    <a:pt x="521" y="198"/>
                  </a:lnTo>
                  <a:lnTo>
                    <a:pt x="523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4" y="175"/>
                  </a:lnTo>
                  <a:lnTo>
                    <a:pt x="472" y="179"/>
                  </a:lnTo>
                  <a:lnTo>
                    <a:pt x="476" y="183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6" y="211"/>
                  </a:lnTo>
                  <a:lnTo>
                    <a:pt x="472" y="217"/>
                  </a:lnTo>
                  <a:lnTo>
                    <a:pt x="464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5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8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1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71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4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3" y="190"/>
                  </a:lnTo>
                  <a:lnTo>
                    <a:pt x="133" y="198"/>
                  </a:lnTo>
                  <a:lnTo>
                    <a:pt x="133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4726" y="100"/>
                  </a:moveTo>
                  <a:lnTo>
                    <a:pt x="4728" y="100"/>
                  </a:lnTo>
                  <a:lnTo>
                    <a:pt x="4730" y="104"/>
                  </a:lnTo>
                  <a:lnTo>
                    <a:pt x="4730" y="107"/>
                  </a:lnTo>
                  <a:lnTo>
                    <a:pt x="4728" y="109"/>
                  </a:lnTo>
                  <a:lnTo>
                    <a:pt x="4726" y="109"/>
                  </a:lnTo>
                  <a:lnTo>
                    <a:pt x="4724" y="109"/>
                  </a:lnTo>
                  <a:lnTo>
                    <a:pt x="4722" y="107"/>
                  </a:lnTo>
                  <a:lnTo>
                    <a:pt x="4720" y="104"/>
                  </a:lnTo>
                  <a:lnTo>
                    <a:pt x="4720" y="102"/>
                  </a:lnTo>
                  <a:lnTo>
                    <a:pt x="4726" y="100"/>
                  </a:lnTo>
                  <a:close/>
                  <a:moveTo>
                    <a:pt x="4985" y="96"/>
                  </a:moveTo>
                  <a:lnTo>
                    <a:pt x="4989" y="100"/>
                  </a:lnTo>
                  <a:lnTo>
                    <a:pt x="4991" y="105"/>
                  </a:lnTo>
                  <a:lnTo>
                    <a:pt x="4991" y="111"/>
                  </a:lnTo>
                  <a:lnTo>
                    <a:pt x="4991" y="113"/>
                  </a:lnTo>
                  <a:lnTo>
                    <a:pt x="4991" y="115"/>
                  </a:lnTo>
                  <a:lnTo>
                    <a:pt x="4987" y="113"/>
                  </a:lnTo>
                  <a:lnTo>
                    <a:pt x="4983" y="111"/>
                  </a:lnTo>
                  <a:lnTo>
                    <a:pt x="4982" y="107"/>
                  </a:lnTo>
                  <a:lnTo>
                    <a:pt x="4982" y="104"/>
                  </a:lnTo>
                  <a:lnTo>
                    <a:pt x="4983" y="100"/>
                  </a:lnTo>
                  <a:lnTo>
                    <a:pt x="4985" y="96"/>
                  </a:lnTo>
                  <a:close/>
                  <a:moveTo>
                    <a:pt x="3332" y="90"/>
                  </a:moveTo>
                  <a:lnTo>
                    <a:pt x="3336" y="94"/>
                  </a:lnTo>
                  <a:lnTo>
                    <a:pt x="3340" y="98"/>
                  </a:lnTo>
                  <a:lnTo>
                    <a:pt x="3342" y="104"/>
                  </a:lnTo>
                  <a:lnTo>
                    <a:pt x="3344" y="111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4" y="128"/>
                  </a:lnTo>
                  <a:lnTo>
                    <a:pt x="3329" y="132"/>
                  </a:lnTo>
                  <a:lnTo>
                    <a:pt x="3330" y="128"/>
                  </a:lnTo>
                  <a:lnTo>
                    <a:pt x="3332" y="122"/>
                  </a:lnTo>
                  <a:lnTo>
                    <a:pt x="3332" y="115"/>
                  </a:lnTo>
                  <a:lnTo>
                    <a:pt x="3330" y="111"/>
                  </a:lnTo>
                  <a:lnTo>
                    <a:pt x="3329" y="105"/>
                  </a:lnTo>
                  <a:lnTo>
                    <a:pt x="3327" y="102"/>
                  </a:lnTo>
                  <a:lnTo>
                    <a:pt x="3327" y="98"/>
                  </a:lnTo>
                  <a:lnTo>
                    <a:pt x="3327" y="96"/>
                  </a:lnTo>
                  <a:lnTo>
                    <a:pt x="3329" y="94"/>
                  </a:lnTo>
                  <a:lnTo>
                    <a:pt x="3330" y="92"/>
                  </a:lnTo>
                  <a:lnTo>
                    <a:pt x="3332" y="90"/>
                  </a:lnTo>
                  <a:close/>
                  <a:moveTo>
                    <a:pt x="4013" y="87"/>
                  </a:moveTo>
                  <a:lnTo>
                    <a:pt x="4021" y="88"/>
                  </a:lnTo>
                  <a:lnTo>
                    <a:pt x="4028" y="92"/>
                  </a:lnTo>
                  <a:lnTo>
                    <a:pt x="4032" y="96"/>
                  </a:lnTo>
                  <a:lnTo>
                    <a:pt x="4036" y="104"/>
                  </a:lnTo>
                  <a:lnTo>
                    <a:pt x="4038" y="111"/>
                  </a:lnTo>
                  <a:lnTo>
                    <a:pt x="4036" y="119"/>
                  </a:lnTo>
                  <a:lnTo>
                    <a:pt x="4032" y="124"/>
                  </a:lnTo>
                  <a:lnTo>
                    <a:pt x="4028" y="130"/>
                  </a:lnTo>
                  <a:lnTo>
                    <a:pt x="4021" y="132"/>
                  </a:lnTo>
                  <a:lnTo>
                    <a:pt x="4013" y="134"/>
                  </a:lnTo>
                  <a:lnTo>
                    <a:pt x="4006" y="132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9"/>
                  </a:lnTo>
                  <a:lnTo>
                    <a:pt x="3991" y="111"/>
                  </a:lnTo>
                  <a:lnTo>
                    <a:pt x="3992" y="104"/>
                  </a:lnTo>
                  <a:lnTo>
                    <a:pt x="3994" y="96"/>
                  </a:lnTo>
                  <a:lnTo>
                    <a:pt x="4000" y="92"/>
                  </a:lnTo>
                  <a:lnTo>
                    <a:pt x="4006" y="88"/>
                  </a:lnTo>
                  <a:lnTo>
                    <a:pt x="4013" y="87"/>
                  </a:lnTo>
                  <a:close/>
                  <a:moveTo>
                    <a:pt x="3927" y="87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6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2"/>
                  </a:lnTo>
                  <a:lnTo>
                    <a:pt x="3927" y="134"/>
                  </a:lnTo>
                  <a:lnTo>
                    <a:pt x="3919" y="132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9"/>
                  </a:lnTo>
                  <a:lnTo>
                    <a:pt x="3904" y="111"/>
                  </a:lnTo>
                  <a:lnTo>
                    <a:pt x="3904" y="104"/>
                  </a:lnTo>
                  <a:lnTo>
                    <a:pt x="3908" y="96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7"/>
                  </a:lnTo>
                  <a:close/>
                  <a:moveTo>
                    <a:pt x="3840" y="87"/>
                  </a:moveTo>
                  <a:lnTo>
                    <a:pt x="3844" y="87"/>
                  </a:lnTo>
                  <a:lnTo>
                    <a:pt x="3849" y="88"/>
                  </a:lnTo>
                  <a:lnTo>
                    <a:pt x="3851" y="92"/>
                  </a:lnTo>
                  <a:lnTo>
                    <a:pt x="3853" y="96"/>
                  </a:lnTo>
                  <a:lnTo>
                    <a:pt x="3855" y="98"/>
                  </a:lnTo>
                  <a:lnTo>
                    <a:pt x="3857" y="100"/>
                  </a:lnTo>
                  <a:lnTo>
                    <a:pt x="3859" y="102"/>
                  </a:lnTo>
                  <a:lnTo>
                    <a:pt x="3863" y="102"/>
                  </a:lnTo>
                  <a:lnTo>
                    <a:pt x="3863" y="105"/>
                  </a:lnTo>
                  <a:lnTo>
                    <a:pt x="3865" y="111"/>
                  </a:lnTo>
                  <a:lnTo>
                    <a:pt x="3863" y="119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2"/>
                  </a:lnTo>
                  <a:lnTo>
                    <a:pt x="3840" y="134"/>
                  </a:lnTo>
                  <a:lnTo>
                    <a:pt x="3833" y="132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6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6"/>
                  </a:lnTo>
                  <a:lnTo>
                    <a:pt x="3776" y="104"/>
                  </a:lnTo>
                  <a:lnTo>
                    <a:pt x="3776" y="111"/>
                  </a:lnTo>
                  <a:lnTo>
                    <a:pt x="3776" y="119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2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5" y="96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90" y="104"/>
                  </a:lnTo>
                  <a:lnTo>
                    <a:pt x="3690" y="111"/>
                  </a:lnTo>
                  <a:lnTo>
                    <a:pt x="3690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4" y="119"/>
                  </a:lnTo>
                  <a:lnTo>
                    <a:pt x="3643" y="111"/>
                  </a:lnTo>
                  <a:lnTo>
                    <a:pt x="3644" y="104"/>
                  </a:lnTo>
                  <a:lnTo>
                    <a:pt x="3648" y="96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81" y="87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2"/>
                  </a:lnTo>
                  <a:lnTo>
                    <a:pt x="3581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2" y="96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7"/>
                  </a:lnTo>
                  <a:close/>
                  <a:moveTo>
                    <a:pt x="3494" y="87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2"/>
                  </a:lnTo>
                  <a:lnTo>
                    <a:pt x="3494" y="134"/>
                  </a:lnTo>
                  <a:lnTo>
                    <a:pt x="3487" y="132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1" y="119"/>
                  </a:lnTo>
                  <a:lnTo>
                    <a:pt x="3470" y="111"/>
                  </a:lnTo>
                  <a:lnTo>
                    <a:pt x="3471" y="104"/>
                  </a:lnTo>
                  <a:lnTo>
                    <a:pt x="3475" y="96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4" y="96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4" y="124"/>
                  </a:lnTo>
                  <a:lnTo>
                    <a:pt x="3421" y="130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400" y="132"/>
                  </a:lnTo>
                  <a:lnTo>
                    <a:pt x="3392" y="130"/>
                  </a:lnTo>
                  <a:lnTo>
                    <a:pt x="3387" y="124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7" y="96"/>
                  </a:lnTo>
                  <a:lnTo>
                    <a:pt x="3392" y="92"/>
                  </a:lnTo>
                  <a:lnTo>
                    <a:pt x="3400" y="88"/>
                  </a:lnTo>
                  <a:lnTo>
                    <a:pt x="3406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9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2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4" y="134"/>
                  </a:lnTo>
                  <a:lnTo>
                    <a:pt x="972" y="132"/>
                  </a:lnTo>
                  <a:lnTo>
                    <a:pt x="970" y="130"/>
                  </a:lnTo>
                  <a:lnTo>
                    <a:pt x="970" y="124"/>
                  </a:lnTo>
                  <a:lnTo>
                    <a:pt x="970" y="120"/>
                  </a:lnTo>
                  <a:lnTo>
                    <a:pt x="970" y="117"/>
                  </a:lnTo>
                  <a:lnTo>
                    <a:pt x="970" y="115"/>
                  </a:lnTo>
                  <a:lnTo>
                    <a:pt x="968" y="113"/>
                  </a:lnTo>
                  <a:lnTo>
                    <a:pt x="968" y="107"/>
                  </a:lnTo>
                  <a:lnTo>
                    <a:pt x="967" y="104"/>
                  </a:lnTo>
                  <a:lnTo>
                    <a:pt x="967" y="98"/>
                  </a:lnTo>
                  <a:lnTo>
                    <a:pt x="968" y="94"/>
                  </a:lnTo>
                  <a:lnTo>
                    <a:pt x="970" y="88"/>
                  </a:lnTo>
                  <a:lnTo>
                    <a:pt x="974" y="87"/>
                  </a:lnTo>
                  <a:lnTo>
                    <a:pt x="978" y="87"/>
                  </a:lnTo>
                  <a:close/>
                  <a:moveTo>
                    <a:pt x="805" y="87"/>
                  </a:moveTo>
                  <a:lnTo>
                    <a:pt x="807" y="87"/>
                  </a:lnTo>
                  <a:lnTo>
                    <a:pt x="809" y="88"/>
                  </a:lnTo>
                  <a:lnTo>
                    <a:pt x="805" y="92"/>
                  </a:lnTo>
                  <a:lnTo>
                    <a:pt x="799" y="96"/>
                  </a:lnTo>
                  <a:lnTo>
                    <a:pt x="790" y="102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2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8" y="87"/>
                  </a:moveTo>
                  <a:lnTo>
                    <a:pt x="726" y="88"/>
                  </a:lnTo>
                  <a:lnTo>
                    <a:pt x="731" y="92"/>
                  </a:lnTo>
                  <a:lnTo>
                    <a:pt x="737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6" y="132"/>
                  </a:lnTo>
                  <a:lnTo>
                    <a:pt x="718" y="134"/>
                  </a:lnTo>
                  <a:lnTo>
                    <a:pt x="711" y="132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700" y="96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7"/>
                  </a:lnTo>
                  <a:close/>
                  <a:moveTo>
                    <a:pt x="632" y="87"/>
                  </a:moveTo>
                  <a:lnTo>
                    <a:pt x="637" y="88"/>
                  </a:lnTo>
                  <a:lnTo>
                    <a:pt x="645" y="92"/>
                  </a:lnTo>
                  <a:lnTo>
                    <a:pt x="651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7" y="132"/>
                  </a:lnTo>
                  <a:lnTo>
                    <a:pt x="632" y="134"/>
                  </a:lnTo>
                  <a:lnTo>
                    <a:pt x="624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8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9"/>
                  </a:lnTo>
                  <a:lnTo>
                    <a:pt x="521" y="111"/>
                  </a:lnTo>
                  <a:lnTo>
                    <a:pt x="523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4" y="88"/>
                  </a:lnTo>
                  <a:lnTo>
                    <a:pt x="472" y="92"/>
                  </a:lnTo>
                  <a:lnTo>
                    <a:pt x="476" y="96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4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5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8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3" y="104"/>
                  </a:lnTo>
                  <a:lnTo>
                    <a:pt x="133" y="111"/>
                  </a:lnTo>
                  <a:lnTo>
                    <a:pt x="133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4" y="87"/>
                  </a:moveTo>
                  <a:lnTo>
                    <a:pt x="32" y="88"/>
                  </a:lnTo>
                  <a:lnTo>
                    <a:pt x="38" y="92"/>
                  </a:lnTo>
                  <a:lnTo>
                    <a:pt x="43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2"/>
                  </a:lnTo>
                  <a:lnTo>
                    <a:pt x="24" y="134"/>
                  </a:lnTo>
                  <a:lnTo>
                    <a:pt x="17" y="134"/>
                  </a:lnTo>
                  <a:lnTo>
                    <a:pt x="11" y="130"/>
                  </a:lnTo>
                  <a:lnTo>
                    <a:pt x="7" y="126"/>
                  </a:lnTo>
                  <a:lnTo>
                    <a:pt x="4" y="120"/>
                  </a:lnTo>
                  <a:lnTo>
                    <a:pt x="2" y="115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2" y="104"/>
                  </a:lnTo>
                  <a:lnTo>
                    <a:pt x="6" y="96"/>
                  </a:lnTo>
                  <a:lnTo>
                    <a:pt x="9" y="92"/>
                  </a:lnTo>
                  <a:lnTo>
                    <a:pt x="17" y="88"/>
                  </a:lnTo>
                  <a:lnTo>
                    <a:pt x="24" y="87"/>
                  </a:lnTo>
                  <a:close/>
                  <a:moveTo>
                    <a:pt x="4690" y="9"/>
                  </a:moveTo>
                  <a:lnTo>
                    <a:pt x="4688" y="19"/>
                  </a:lnTo>
                  <a:lnTo>
                    <a:pt x="4688" y="23"/>
                  </a:lnTo>
                  <a:lnTo>
                    <a:pt x="4686" y="26"/>
                  </a:lnTo>
                  <a:lnTo>
                    <a:pt x="4684" y="26"/>
                  </a:lnTo>
                  <a:lnTo>
                    <a:pt x="4684" y="23"/>
                  </a:lnTo>
                  <a:lnTo>
                    <a:pt x="4684" y="19"/>
                  </a:lnTo>
                  <a:lnTo>
                    <a:pt x="4686" y="13"/>
                  </a:lnTo>
                  <a:lnTo>
                    <a:pt x="4690" y="9"/>
                  </a:lnTo>
                  <a:close/>
                  <a:moveTo>
                    <a:pt x="3740" y="4"/>
                  </a:moveTo>
                  <a:lnTo>
                    <a:pt x="3740" y="6"/>
                  </a:lnTo>
                  <a:lnTo>
                    <a:pt x="3748" y="11"/>
                  </a:lnTo>
                  <a:lnTo>
                    <a:pt x="3755" y="17"/>
                  </a:lnTo>
                  <a:lnTo>
                    <a:pt x="3757" y="21"/>
                  </a:lnTo>
                  <a:lnTo>
                    <a:pt x="3761" y="23"/>
                  </a:lnTo>
                  <a:lnTo>
                    <a:pt x="3765" y="24"/>
                  </a:lnTo>
                  <a:lnTo>
                    <a:pt x="3770" y="26"/>
                  </a:lnTo>
                  <a:lnTo>
                    <a:pt x="3776" y="28"/>
                  </a:lnTo>
                  <a:lnTo>
                    <a:pt x="3774" y="34"/>
                  </a:lnTo>
                  <a:lnTo>
                    <a:pt x="3770" y="39"/>
                  </a:lnTo>
                  <a:lnTo>
                    <a:pt x="3765" y="43"/>
                  </a:lnTo>
                  <a:lnTo>
                    <a:pt x="3759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40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40" y="4"/>
                  </a:lnTo>
                  <a:close/>
                  <a:moveTo>
                    <a:pt x="1072" y="2"/>
                  </a:moveTo>
                  <a:lnTo>
                    <a:pt x="1079" y="6"/>
                  </a:lnTo>
                  <a:lnTo>
                    <a:pt x="1083" y="9"/>
                  </a:lnTo>
                  <a:lnTo>
                    <a:pt x="1087" y="17"/>
                  </a:lnTo>
                  <a:lnTo>
                    <a:pt x="1089" y="23"/>
                  </a:lnTo>
                  <a:lnTo>
                    <a:pt x="1087" y="30"/>
                  </a:lnTo>
                  <a:lnTo>
                    <a:pt x="1083" y="38"/>
                  </a:lnTo>
                  <a:lnTo>
                    <a:pt x="1078" y="41"/>
                  </a:lnTo>
                  <a:lnTo>
                    <a:pt x="1072" y="45"/>
                  </a:lnTo>
                  <a:lnTo>
                    <a:pt x="1064" y="47"/>
                  </a:lnTo>
                  <a:lnTo>
                    <a:pt x="1059" y="45"/>
                  </a:lnTo>
                  <a:lnTo>
                    <a:pt x="1053" y="43"/>
                  </a:lnTo>
                  <a:lnTo>
                    <a:pt x="1047" y="39"/>
                  </a:lnTo>
                  <a:lnTo>
                    <a:pt x="1044" y="34"/>
                  </a:lnTo>
                  <a:lnTo>
                    <a:pt x="1042" y="28"/>
                  </a:lnTo>
                  <a:lnTo>
                    <a:pt x="1047" y="24"/>
                  </a:lnTo>
                  <a:lnTo>
                    <a:pt x="1049" y="24"/>
                  </a:lnTo>
                  <a:lnTo>
                    <a:pt x="1053" y="23"/>
                  </a:lnTo>
                  <a:lnTo>
                    <a:pt x="1057" y="21"/>
                  </a:lnTo>
                  <a:lnTo>
                    <a:pt x="1059" y="19"/>
                  </a:lnTo>
                  <a:lnTo>
                    <a:pt x="1059" y="17"/>
                  </a:lnTo>
                  <a:lnTo>
                    <a:pt x="1062" y="15"/>
                  </a:lnTo>
                  <a:lnTo>
                    <a:pt x="1064" y="13"/>
                  </a:lnTo>
                  <a:lnTo>
                    <a:pt x="1066" y="13"/>
                  </a:lnTo>
                  <a:lnTo>
                    <a:pt x="1070" y="7"/>
                  </a:lnTo>
                  <a:lnTo>
                    <a:pt x="1072" y="2"/>
                  </a:lnTo>
                  <a:close/>
                  <a:moveTo>
                    <a:pt x="3408" y="0"/>
                  </a:moveTo>
                  <a:lnTo>
                    <a:pt x="3415" y="2"/>
                  </a:lnTo>
                  <a:lnTo>
                    <a:pt x="3421" y="6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4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400" y="45"/>
                  </a:lnTo>
                  <a:lnTo>
                    <a:pt x="3394" y="43"/>
                  </a:lnTo>
                  <a:lnTo>
                    <a:pt x="3394" y="38"/>
                  </a:lnTo>
                  <a:lnTo>
                    <a:pt x="3394" y="30"/>
                  </a:lnTo>
                  <a:lnTo>
                    <a:pt x="3394" y="26"/>
                  </a:lnTo>
                  <a:lnTo>
                    <a:pt x="3398" y="23"/>
                  </a:lnTo>
                  <a:lnTo>
                    <a:pt x="3402" y="19"/>
                  </a:lnTo>
                  <a:lnTo>
                    <a:pt x="3404" y="15"/>
                  </a:lnTo>
                  <a:lnTo>
                    <a:pt x="3406" y="9"/>
                  </a:lnTo>
                  <a:lnTo>
                    <a:pt x="3406" y="6"/>
                  </a:lnTo>
                  <a:lnTo>
                    <a:pt x="3408" y="0"/>
                  </a:lnTo>
                  <a:lnTo>
                    <a:pt x="3408" y="0"/>
                  </a:lnTo>
                  <a:close/>
                  <a:moveTo>
                    <a:pt x="4013" y="0"/>
                  </a:moveTo>
                  <a:lnTo>
                    <a:pt x="4017" y="0"/>
                  </a:lnTo>
                  <a:lnTo>
                    <a:pt x="4022" y="2"/>
                  </a:lnTo>
                  <a:lnTo>
                    <a:pt x="4022" y="2"/>
                  </a:lnTo>
                  <a:lnTo>
                    <a:pt x="4022" y="7"/>
                  </a:lnTo>
                  <a:lnTo>
                    <a:pt x="4024" y="13"/>
                  </a:lnTo>
                  <a:lnTo>
                    <a:pt x="4026" y="17"/>
                  </a:lnTo>
                  <a:lnTo>
                    <a:pt x="4028" y="23"/>
                  </a:lnTo>
                  <a:lnTo>
                    <a:pt x="4030" y="32"/>
                  </a:lnTo>
                  <a:lnTo>
                    <a:pt x="4030" y="39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7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2" y="4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2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10" y="32"/>
                  </a:lnTo>
                  <a:lnTo>
                    <a:pt x="3910" y="24"/>
                  </a:lnTo>
                  <a:lnTo>
                    <a:pt x="3912" y="19"/>
                  </a:lnTo>
                  <a:lnTo>
                    <a:pt x="3912" y="13"/>
                  </a:lnTo>
                  <a:lnTo>
                    <a:pt x="3912" y="9"/>
                  </a:lnTo>
                  <a:lnTo>
                    <a:pt x="3913" y="6"/>
                  </a:lnTo>
                  <a:lnTo>
                    <a:pt x="3917" y="2"/>
                  </a:lnTo>
                  <a:lnTo>
                    <a:pt x="3923" y="0"/>
                  </a:lnTo>
                  <a:lnTo>
                    <a:pt x="39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2798763" y="3262313"/>
              <a:ext cx="3546475" cy="384175"/>
            </a:xfrm>
            <a:custGeom>
              <a:avLst/>
              <a:gdLst>
                <a:gd name="T0" fmla="*/ 3579 w 4466"/>
                <a:gd name="T1" fmla="*/ 482 h 482"/>
                <a:gd name="T2" fmla="*/ 1149 w 4466"/>
                <a:gd name="T3" fmla="*/ 435 h 482"/>
                <a:gd name="T4" fmla="*/ 803 w 4466"/>
                <a:gd name="T5" fmla="*/ 482 h 482"/>
                <a:gd name="T6" fmla="*/ 630 w 4466"/>
                <a:gd name="T7" fmla="*/ 435 h 482"/>
                <a:gd name="T8" fmla="*/ 534 w 4466"/>
                <a:gd name="T9" fmla="*/ 480 h 482"/>
                <a:gd name="T10" fmla="*/ 376 w 4466"/>
                <a:gd name="T11" fmla="*/ 437 h 482"/>
                <a:gd name="T12" fmla="*/ 269 w 4466"/>
                <a:gd name="T13" fmla="*/ 476 h 482"/>
                <a:gd name="T14" fmla="*/ 122 w 4466"/>
                <a:gd name="T15" fmla="*/ 439 h 482"/>
                <a:gd name="T16" fmla="*/ 4 w 4466"/>
                <a:gd name="T17" fmla="*/ 471 h 482"/>
                <a:gd name="T18" fmla="*/ 41 w 4466"/>
                <a:gd name="T19" fmla="*/ 386 h 482"/>
                <a:gd name="T20" fmla="*/ 1126 w 4466"/>
                <a:gd name="T21" fmla="*/ 371 h 482"/>
                <a:gd name="T22" fmla="*/ 3755 w 4466"/>
                <a:gd name="T23" fmla="*/ 358 h 482"/>
                <a:gd name="T24" fmla="*/ 3678 w 4466"/>
                <a:gd name="T25" fmla="*/ 390 h 482"/>
                <a:gd name="T26" fmla="*/ 3562 w 4466"/>
                <a:gd name="T27" fmla="*/ 356 h 482"/>
                <a:gd name="T28" fmla="*/ 735 w 4466"/>
                <a:gd name="T29" fmla="*/ 386 h 482"/>
                <a:gd name="T30" fmla="*/ 615 w 4466"/>
                <a:gd name="T31" fmla="*/ 352 h 482"/>
                <a:gd name="T32" fmla="*/ 470 w 4466"/>
                <a:gd name="T33" fmla="*/ 390 h 482"/>
                <a:gd name="T34" fmla="*/ 361 w 4466"/>
                <a:gd name="T35" fmla="*/ 350 h 482"/>
                <a:gd name="T36" fmla="*/ 203 w 4466"/>
                <a:gd name="T37" fmla="*/ 394 h 482"/>
                <a:gd name="T38" fmla="*/ 109 w 4466"/>
                <a:gd name="T39" fmla="*/ 348 h 482"/>
                <a:gd name="T40" fmla="*/ 3665 w 4466"/>
                <a:gd name="T41" fmla="*/ 309 h 482"/>
                <a:gd name="T42" fmla="*/ 803 w 4466"/>
                <a:gd name="T43" fmla="*/ 309 h 482"/>
                <a:gd name="T44" fmla="*/ 630 w 4466"/>
                <a:gd name="T45" fmla="*/ 262 h 482"/>
                <a:gd name="T46" fmla="*/ 534 w 4466"/>
                <a:gd name="T47" fmla="*/ 307 h 482"/>
                <a:gd name="T48" fmla="*/ 376 w 4466"/>
                <a:gd name="T49" fmla="*/ 262 h 482"/>
                <a:gd name="T50" fmla="*/ 269 w 4466"/>
                <a:gd name="T51" fmla="*/ 303 h 482"/>
                <a:gd name="T52" fmla="*/ 122 w 4466"/>
                <a:gd name="T53" fmla="*/ 265 h 482"/>
                <a:gd name="T54" fmla="*/ 3240 w 4466"/>
                <a:gd name="T55" fmla="*/ 205 h 482"/>
                <a:gd name="T56" fmla="*/ 4257 w 4466"/>
                <a:gd name="T57" fmla="*/ 198 h 482"/>
                <a:gd name="T58" fmla="*/ 3417 w 4466"/>
                <a:gd name="T59" fmla="*/ 184 h 482"/>
                <a:gd name="T60" fmla="*/ 4079 w 4466"/>
                <a:gd name="T61" fmla="*/ 198 h 482"/>
                <a:gd name="T62" fmla="*/ 3317 w 4466"/>
                <a:gd name="T63" fmla="*/ 175 h 482"/>
                <a:gd name="T64" fmla="*/ 825 w 4466"/>
                <a:gd name="T65" fmla="*/ 190 h 482"/>
                <a:gd name="T66" fmla="*/ 692 w 4466"/>
                <a:gd name="T67" fmla="*/ 198 h 482"/>
                <a:gd name="T68" fmla="*/ 566 w 4466"/>
                <a:gd name="T69" fmla="*/ 198 h 482"/>
                <a:gd name="T70" fmla="*/ 432 w 4466"/>
                <a:gd name="T71" fmla="*/ 190 h 482"/>
                <a:gd name="T72" fmla="*/ 304 w 4466"/>
                <a:gd name="T73" fmla="*/ 205 h 482"/>
                <a:gd name="T74" fmla="*/ 177 w 4466"/>
                <a:gd name="T75" fmla="*/ 184 h 482"/>
                <a:gd name="T76" fmla="*/ 3050 w 4466"/>
                <a:gd name="T77" fmla="*/ 132 h 482"/>
                <a:gd name="T78" fmla="*/ 3058 w 4466"/>
                <a:gd name="T79" fmla="*/ 105 h 482"/>
                <a:gd name="T80" fmla="*/ 37 w 4466"/>
                <a:gd name="T81" fmla="*/ 94 h 482"/>
                <a:gd name="T82" fmla="*/ 4094 w 4466"/>
                <a:gd name="T83" fmla="*/ 124 h 482"/>
                <a:gd name="T84" fmla="*/ 3998 w 4466"/>
                <a:gd name="T85" fmla="*/ 92 h 482"/>
                <a:gd name="T86" fmla="*/ 3851 w 4466"/>
                <a:gd name="T87" fmla="*/ 130 h 482"/>
                <a:gd name="T88" fmla="*/ 2864 w 4466"/>
                <a:gd name="T89" fmla="*/ 120 h 482"/>
                <a:gd name="T90" fmla="*/ 724 w 4466"/>
                <a:gd name="T91" fmla="*/ 88 h 482"/>
                <a:gd name="T92" fmla="*/ 615 w 4466"/>
                <a:gd name="T93" fmla="*/ 130 h 482"/>
                <a:gd name="T94" fmla="*/ 470 w 4466"/>
                <a:gd name="T95" fmla="*/ 92 h 482"/>
                <a:gd name="T96" fmla="*/ 350 w 4466"/>
                <a:gd name="T97" fmla="*/ 124 h 482"/>
                <a:gd name="T98" fmla="*/ 214 w 4466"/>
                <a:gd name="T99" fmla="*/ 98 h 482"/>
                <a:gd name="T100" fmla="*/ 86 w 4466"/>
                <a:gd name="T101" fmla="*/ 119 h 482"/>
                <a:gd name="T102" fmla="*/ 3253 w 4466"/>
                <a:gd name="T103" fmla="*/ 17 h 482"/>
                <a:gd name="T104" fmla="*/ 3998 w 4466"/>
                <a:gd name="T105" fmla="*/ 6 h 482"/>
                <a:gd name="T106" fmla="*/ 3851 w 4466"/>
                <a:gd name="T107" fmla="*/ 43 h 482"/>
                <a:gd name="T108" fmla="*/ 3752 w 4466"/>
                <a:gd name="T109" fmla="*/ 0 h 482"/>
                <a:gd name="T110" fmla="*/ 2792 w 4466"/>
                <a:gd name="T111" fmla="*/ 47 h 482"/>
                <a:gd name="T112" fmla="*/ 784 w 4466"/>
                <a:gd name="T113" fmla="*/ 11 h 482"/>
                <a:gd name="T114" fmla="*/ 649 w 4466"/>
                <a:gd name="T115" fmla="*/ 38 h 482"/>
                <a:gd name="T116" fmla="*/ 528 w 4466"/>
                <a:gd name="T117" fmla="*/ 6 h 482"/>
                <a:gd name="T118" fmla="*/ 382 w 4466"/>
                <a:gd name="T119" fmla="*/ 43 h 482"/>
                <a:gd name="T120" fmla="*/ 274 w 4466"/>
                <a:gd name="T121" fmla="*/ 2 h 482"/>
                <a:gd name="T122" fmla="*/ 116 w 4466"/>
                <a:gd name="T123" fmla="*/ 4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6" h="482">
                  <a:moveTo>
                    <a:pt x="3665" y="435"/>
                  </a:moveTo>
                  <a:lnTo>
                    <a:pt x="3673" y="437"/>
                  </a:lnTo>
                  <a:lnTo>
                    <a:pt x="3678" y="439"/>
                  </a:lnTo>
                  <a:lnTo>
                    <a:pt x="3684" y="444"/>
                  </a:lnTo>
                  <a:lnTo>
                    <a:pt x="3688" y="452"/>
                  </a:lnTo>
                  <a:lnTo>
                    <a:pt x="3688" y="458"/>
                  </a:lnTo>
                  <a:lnTo>
                    <a:pt x="3688" y="465"/>
                  </a:lnTo>
                  <a:lnTo>
                    <a:pt x="3684" y="473"/>
                  </a:lnTo>
                  <a:lnTo>
                    <a:pt x="3678" y="476"/>
                  </a:lnTo>
                  <a:lnTo>
                    <a:pt x="3673" y="480"/>
                  </a:lnTo>
                  <a:lnTo>
                    <a:pt x="3665" y="482"/>
                  </a:lnTo>
                  <a:lnTo>
                    <a:pt x="3658" y="480"/>
                  </a:lnTo>
                  <a:lnTo>
                    <a:pt x="3652" y="476"/>
                  </a:lnTo>
                  <a:lnTo>
                    <a:pt x="3646" y="473"/>
                  </a:lnTo>
                  <a:lnTo>
                    <a:pt x="3642" y="465"/>
                  </a:lnTo>
                  <a:lnTo>
                    <a:pt x="3641" y="458"/>
                  </a:lnTo>
                  <a:lnTo>
                    <a:pt x="3642" y="452"/>
                  </a:lnTo>
                  <a:lnTo>
                    <a:pt x="3646" y="444"/>
                  </a:lnTo>
                  <a:lnTo>
                    <a:pt x="3652" y="439"/>
                  </a:lnTo>
                  <a:lnTo>
                    <a:pt x="3658" y="437"/>
                  </a:lnTo>
                  <a:lnTo>
                    <a:pt x="3665" y="435"/>
                  </a:lnTo>
                  <a:close/>
                  <a:moveTo>
                    <a:pt x="3579" y="435"/>
                  </a:moveTo>
                  <a:lnTo>
                    <a:pt x="3586" y="437"/>
                  </a:lnTo>
                  <a:lnTo>
                    <a:pt x="3592" y="439"/>
                  </a:lnTo>
                  <a:lnTo>
                    <a:pt x="3597" y="444"/>
                  </a:lnTo>
                  <a:lnTo>
                    <a:pt x="3601" y="452"/>
                  </a:lnTo>
                  <a:lnTo>
                    <a:pt x="3601" y="458"/>
                  </a:lnTo>
                  <a:lnTo>
                    <a:pt x="3601" y="465"/>
                  </a:lnTo>
                  <a:lnTo>
                    <a:pt x="3597" y="473"/>
                  </a:lnTo>
                  <a:lnTo>
                    <a:pt x="3592" y="476"/>
                  </a:lnTo>
                  <a:lnTo>
                    <a:pt x="3586" y="480"/>
                  </a:lnTo>
                  <a:lnTo>
                    <a:pt x="3579" y="482"/>
                  </a:lnTo>
                  <a:lnTo>
                    <a:pt x="3571" y="480"/>
                  </a:lnTo>
                  <a:lnTo>
                    <a:pt x="3564" y="476"/>
                  </a:lnTo>
                  <a:lnTo>
                    <a:pt x="3560" y="473"/>
                  </a:lnTo>
                  <a:lnTo>
                    <a:pt x="3556" y="465"/>
                  </a:lnTo>
                  <a:lnTo>
                    <a:pt x="3554" y="458"/>
                  </a:lnTo>
                  <a:lnTo>
                    <a:pt x="3556" y="452"/>
                  </a:lnTo>
                  <a:lnTo>
                    <a:pt x="3560" y="444"/>
                  </a:lnTo>
                  <a:lnTo>
                    <a:pt x="3564" y="439"/>
                  </a:lnTo>
                  <a:lnTo>
                    <a:pt x="3571" y="437"/>
                  </a:lnTo>
                  <a:lnTo>
                    <a:pt x="3579" y="435"/>
                  </a:lnTo>
                  <a:close/>
                  <a:moveTo>
                    <a:pt x="3492" y="435"/>
                  </a:moveTo>
                  <a:lnTo>
                    <a:pt x="3500" y="437"/>
                  </a:lnTo>
                  <a:lnTo>
                    <a:pt x="3505" y="439"/>
                  </a:lnTo>
                  <a:lnTo>
                    <a:pt x="3511" y="444"/>
                  </a:lnTo>
                  <a:lnTo>
                    <a:pt x="3513" y="452"/>
                  </a:lnTo>
                  <a:lnTo>
                    <a:pt x="3515" y="458"/>
                  </a:lnTo>
                  <a:lnTo>
                    <a:pt x="3513" y="465"/>
                  </a:lnTo>
                  <a:lnTo>
                    <a:pt x="3511" y="473"/>
                  </a:lnTo>
                  <a:lnTo>
                    <a:pt x="3505" y="476"/>
                  </a:lnTo>
                  <a:lnTo>
                    <a:pt x="3500" y="480"/>
                  </a:lnTo>
                  <a:lnTo>
                    <a:pt x="3492" y="482"/>
                  </a:lnTo>
                  <a:lnTo>
                    <a:pt x="3485" y="480"/>
                  </a:lnTo>
                  <a:lnTo>
                    <a:pt x="3477" y="476"/>
                  </a:lnTo>
                  <a:lnTo>
                    <a:pt x="3473" y="473"/>
                  </a:lnTo>
                  <a:lnTo>
                    <a:pt x="3469" y="465"/>
                  </a:lnTo>
                  <a:lnTo>
                    <a:pt x="3468" y="458"/>
                  </a:lnTo>
                  <a:lnTo>
                    <a:pt x="3469" y="452"/>
                  </a:lnTo>
                  <a:lnTo>
                    <a:pt x="3473" y="444"/>
                  </a:lnTo>
                  <a:lnTo>
                    <a:pt x="3477" y="439"/>
                  </a:lnTo>
                  <a:lnTo>
                    <a:pt x="3485" y="437"/>
                  </a:lnTo>
                  <a:lnTo>
                    <a:pt x="3492" y="435"/>
                  </a:lnTo>
                  <a:close/>
                  <a:moveTo>
                    <a:pt x="1149" y="435"/>
                  </a:moveTo>
                  <a:lnTo>
                    <a:pt x="1154" y="437"/>
                  </a:lnTo>
                  <a:lnTo>
                    <a:pt x="1160" y="439"/>
                  </a:lnTo>
                  <a:lnTo>
                    <a:pt x="1160" y="442"/>
                  </a:lnTo>
                  <a:lnTo>
                    <a:pt x="1158" y="448"/>
                  </a:lnTo>
                  <a:lnTo>
                    <a:pt x="1156" y="454"/>
                  </a:lnTo>
                  <a:lnTo>
                    <a:pt x="1154" y="454"/>
                  </a:lnTo>
                  <a:lnTo>
                    <a:pt x="1151" y="456"/>
                  </a:lnTo>
                  <a:lnTo>
                    <a:pt x="1151" y="459"/>
                  </a:lnTo>
                  <a:lnTo>
                    <a:pt x="1149" y="463"/>
                  </a:lnTo>
                  <a:lnTo>
                    <a:pt x="1149" y="467"/>
                  </a:lnTo>
                  <a:lnTo>
                    <a:pt x="1147" y="482"/>
                  </a:lnTo>
                  <a:lnTo>
                    <a:pt x="1139" y="480"/>
                  </a:lnTo>
                  <a:lnTo>
                    <a:pt x="1134" y="476"/>
                  </a:lnTo>
                  <a:lnTo>
                    <a:pt x="1130" y="471"/>
                  </a:lnTo>
                  <a:lnTo>
                    <a:pt x="1126" y="465"/>
                  </a:lnTo>
                  <a:lnTo>
                    <a:pt x="1126" y="458"/>
                  </a:lnTo>
                  <a:lnTo>
                    <a:pt x="1126" y="452"/>
                  </a:lnTo>
                  <a:lnTo>
                    <a:pt x="1130" y="444"/>
                  </a:lnTo>
                  <a:lnTo>
                    <a:pt x="1136" y="439"/>
                  </a:lnTo>
                  <a:lnTo>
                    <a:pt x="1141" y="437"/>
                  </a:lnTo>
                  <a:lnTo>
                    <a:pt x="1149" y="435"/>
                  </a:lnTo>
                  <a:close/>
                  <a:moveTo>
                    <a:pt x="803" y="435"/>
                  </a:moveTo>
                  <a:lnTo>
                    <a:pt x="810" y="437"/>
                  </a:lnTo>
                  <a:lnTo>
                    <a:pt x="816" y="439"/>
                  </a:lnTo>
                  <a:lnTo>
                    <a:pt x="822" y="444"/>
                  </a:lnTo>
                  <a:lnTo>
                    <a:pt x="825" y="452"/>
                  </a:lnTo>
                  <a:lnTo>
                    <a:pt x="825" y="458"/>
                  </a:lnTo>
                  <a:lnTo>
                    <a:pt x="825" y="465"/>
                  </a:lnTo>
                  <a:lnTo>
                    <a:pt x="822" y="473"/>
                  </a:lnTo>
                  <a:lnTo>
                    <a:pt x="816" y="476"/>
                  </a:lnTo>
                  <a:lnTo>
                    <a:pt x="810" y="480"/>
                  </a:lnTo>
                  <a:lnTo>
                    <a:pt x="803" y="482"/>
                  </a:lnTo>
                  <a:lnTo>
                    <a:pt x="795" y="480"/>
                  </a:lnTo>
                  <a:lnTo>
                    <a:pt x="788" y="476"/>
                  </a:lnTo>
                  <a:lnTo>
                    <a:pt x="784" y="473"/>
                  </a:lnTo>
                  <a:lnTo>
                    <a:pt x="780" y="465"/>
                  </a:lnTo>
                  <a:lnTo>
                    <a:pt x="778" y="458"/>
                  </a:lnTo>
                  <a:lnTo>
                    <a:pt x="780" y="452"/>
                  </a:lnTo>
                  <a:lnTo>
                    <a:pt x="784" y="444"/>
                  </a:lnTo>
                  <a:lnTo>
                    <a:pt x="788" y="439"/>
                  </a:lnTo>
                  <a:lnTo>
                    <a:pt x="795" y="437"/>
                  </a:lnTo>
                  <a:lnTo>
                    <a:pt x="803" y="435"/>
                  </a:lnTo>
                  <a:close/>
                  <a:moveTo>
                    <a:pt x="716" y="435"/>
                  </a:moveTo>
                  <a:lnTo>
                    <a:pt x="724" y="437"/>
                  </a:lnTo>
                  <a:lnTo>
                    <a:pt x="729" y="439"/>
                  </a:lnTo>
                  <a:lnTo>
                    <a:pt x="735" y="444"/>
                  </a:lnTo>
                  <a:lnTo>
                    <a:pt x="737" y="452"/>
                  </a:lnTo>
                  <a:lnTo>
                    <a:pt x="739" y="458"/>
                  </a:lnTo>
                  <a:lnTo>
                    <a:pt x="737" y="465"/>
                  </a:lnTo>
                  <a:lnTo>
                    <a:pt x="735" y="473"/>
                  </a:lnTo>
                  <a:lnTo>
                    <a:pt x="729" y="476"/>
                  </a:lnTo>
                  <a:lnTo>
                    <a:pt x="724" y="480"/>
                  </a:lnTo>
                  <a:lnTo>
                    <a:pt x="716" y="482"/>
                  </a:lnTo>
                  <a:lnTo>
                    <a:pt x="709" y="480"/>
                  </a:lnTo>
                  <a:lnTo>
                    <a:pt x="701" y="476"/>
                  </a:lnTo>
                  <a:lnTo>
                    <a:pt x="698" y="473"/>
                  </a:lnTo>
                  <a:lnTo>
                    <a:pt x="694" y="465"/>
                  </a:lnTo>
                  <a:lnTo>
                    <a:pt x="692" y="458"/>
                  </a:lnTo>
                  <a:lnTo>
                    <a:pt x="694" y="452"/>
                  </a:lnTo>
                  <a:lnTo>
                    <a:pt x="698" y="444"/>
                  </a:lnTo>
                  <a:lnTo>
                    <a:pt x="701" y="439"/>
                  </a:lnTo>
                  <a:lnTo>
                    <a:pt x="709" y="437"/>
                  </a:lnTo>
                  <a:lnTo>
                    <a:pt x="716" y="435"/>
                  </a:lnTo>
                  <a:close/>
                  <a:moveTo>
                    <a:pt x="630" y="435"/>
                  </a:moveTo>
                  <a:lnTo>
                    <a:pt x="635" y="437"/>
                  </a:lnTo>
                  <a:lnTo>
                    <a:pt x="643" y="439"/>
                  </a:lnTo>
                  <a:lnTo>
                    <a:pt x="649" y="444"/>
                  </a:lnTo>
                  <a:lnTo>
                    <a:pt x="651" y="452"/>
                  </a:lnTo>
                  <a:lnTo>
                    <a:pt x="652" y="458"/>
                  </a:lnTo>
                  <a:lnTo>
                    <a:pt x="651" y="465"/>
                  </a:lnTo>
                  <a:lnTo>
                    <a:pt x="649" y="473"/>
                  </a:lnTo>
                  <a:lnTo>
                    <a:pt x="643" y="476"/>
                  </a:lnTo>
                  <a:lnTo>
                    <a:pt x="635" y="480"/>
                  </a:lnTo>
                  <a:lnTo>
                    <a:pt x="630" y="482"/>
                  </a:lnTo>
                  <a:lnTo>
                    <a:pt x="622" y="480"/>
                  </a:lnTo>
                  <a:lnTo>
                    <a:pt x="615" y="476"/>
                  </a:lnTo>
                  <a:lnTo>
                    <a:pt x="609" y="473"/>
                  </a:lnTo>
                  <a:lnTo>
                    <a:pt x="607" y="465"/>
                  </a:lnTo>
                  <a:lnTo>
                    <a:pt x="605" y="458"/>
                  </a:lnTo>
                  <a:lnTo>
                    <a:pt x="607" y="452"/>
                  </a:lnTo>
                  <a:lnTo>
                    <a:pt x="609" y="444"/>
                  </a:lnTo>
                  <a:lnTo>
                    <a:pt x="615" y="439"/>
                  </a:lnTo>
                  <a:lnTo>
                    <a:pt x="622" y="437"/>
                  </a:lnTo>
                  <a:lnTo>
                    <a:pt x="630" y="435"/>
                  </a:lnTo>
                  <a:close/>
                  <a:moveTo>
                    <a:pt x="541" y="435"/>
                  </a:moveTo>
                  <a:lnTo>
                    <a:pt x="549" y="437"/>
                  </a:lnTo>
                  <a:lnTo>
                    <a:pt x="556" y="439"/>
                  </a:lnTo>
                  <a:lnTo>
                    <a:pt x="560" y="444"/>
                  </a:lnTo>
                  <a:lnTo>
                    <a:pt x="564" y="452"/>
                  </a:lnTo>
                  <a:lnTo>
                    <a:pt x="566" y="458"/>
                  </a:lnTo>
                  <a:lnTo>
                    <a:pt x="564" y="465"/>
                  </a:lnTo>
                  <a:lnTo>
                    <a:pt x="560" y="473"/>
                  </a:lnTo>
                  <a:lnTo>
                    <a:pt x="556" y="476"/>
                  </a:lnTo>
                  <a:lnTo>
                    <a:pt x="549" y="480"/>
                  </a:lnTo>
                  <a:lnTo>
                    <a:pt x="541" y="482"/>
                  </a:lnTo>
                  <a:lnTo>
                    <a:pt x="534" y="480"/>
                  </a:lnTo>
                  <a:lnTo>
                    <a:pt x="528" y="476"/>
                  </a:lnTo>
                  <a:lnTo>
                    <a:pt x="523" y="473"/>
                  </a:lnTo>
                  <a:lnTo>
                    <a:pt x="521" y="465"/>
                  </a:lnTo>
                  <a:lnTo>
                    <a:pt x="519" y="458"/>
                  </a:lnTo>
                  <a:lnTo>
                    <a:pt x="521" y="452"/>
                  </a:lnTo>
                  <a:lnTo>
                    <a:pt x="523" y="444"/>
                  </a:lnTo>
                  <a:lnTo>
                    <a:pt x="528" y="439"/>
                  </a:lnTo>
                  <a:lnTo>
                    <a:pt x="534" y="437"/>
                  </a:lnTo>
                  <a:lnTo>
                    <a:pt x="541" y="435"/>
                  </a:lnTo>
                  <a:close/>
                  <a:moveTo>
                    <a:pt x="455" y="435"/>
                  </a:moveTo>
                  <a:lnTo>
                    <a:pt x="462" y="437"/>
                  </a:lnTo>
                  <a:lnTo>
                    <a:pt x="470" y="439"/>
                  </a:lnTo>
                  <a:lnTo>
                    <a:pt x="474" y="444"/>
                  </a:lnTo>
                  <a:lnTo>
                    <a:pt x="477" y="452"/>
                  </a:lnTo>
                  <a:lnTo>
                    <a:pt x="479" y="458"/>
                  </a:lnTo>
                  <a:lnTo>
                    <a:pt x="477" y="465"/>
                  </a:lnTo>
                  <a:lnTo>
                    <a:pt x="474" y="473"/>
                  </a:lnTo>
                  <a:lnTo>
                    <a:pt x="470" y="476"/>
                  </a:lnTo>
                  <a:lnTo>
                    <a:pt x="462" y="480"/>
                  </a:lnTo>
                  <a:lnTo>
                    <a:pt x="455" y="482"/>
                  </a:lnTo>
                  <a:lnTo>
                    <a:pt x="447" y="480"/>
                  </a:lnTo>
                  <a:lnTo>
                    <a:pt x="442" y="476"/>
                  </a:lnTo>
                  <a:lnTo>
                    <a:pt x="436" y="473"/>
                  </a:lnTo>
                  <a:lnTo>
                    <a:pt x="432" y="465"/>
                  </a:lnTo>
                  <a:lnTo>
                    <a:pt x="432" y="458"/>
                  </a:lnTo>
                  <a:lnTo>
                    <a:pt x="432" y="452"/>
                  </a:lnTo>
                  <a:lnTo>
                    <a:pt x="436" y="444"/>
                  </a:lnTo>
                  <a:lnTo>
                    <a:pt x="442" y="439"/>
                  </a:lnTo>
                  <a:lnTo>
                    <a:pt x="447" y="437"/>
                  </a:lnTo>
                  <a:lnTo>
                    <a:pt x="455" y="435"/>
                  </a:lnTo>
                  <a:close/>
                  <a:moveTo>
                    <a:pt x="368" y="435"/>
                  </a:moveTo>
                  <a:lnTo>
                    <a:pt x="376" y="437"/>
                  </a:lnTo>
                  <a:lnTo>
                    <a:pt x="382" y="439"/>
                  </a:lnTo>
                  <a:lnTo>
                    <a:pt x="387" y="444"/>
                  </a:lnTo>
                  <a:lnTo>
                    <a:pt x="391" y="452"/>
                  </a:lnTo>
                  <a:lnTo>
                    <a:pt x="393" y="458"/>
                  </a:lnTo>
                  <a:lnTo>
                    <a:pt x="391" y="465"/>
                  </a:lnTo>
                  <a:lnTo>
                    <a:pt x="387" y="473"/>
                  </a:lnTo>
                  <a:lnTo>
                    <a:pt x="382" y="476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1" y="480"/>
                  </a:lnTo>
                  <a:lnTo>
                    <a:pt x="355" y="476"/>
                  </a:lnTo>
                  <a:lnTo>
                    <a:pt x="350" y="473"/>
                  </a:lnTo>
                  <a:lnTo>
                    <a:pt x="346" y="465"/>
                  </a:lnTo>
                  <a:lnTo>
                    <a:pt x="346" y="458"/>
                  </a:lnTo>
                  <a:lnTo>
                    <a:pt x="346" y="452"/>
                  </a:lnTo>
                  <a:lnTo>
                    <a:pt x="350" y="444"/>
                  </a:lnTo>
                  <a:lnTo>
                    <a:pt x="355" y="439"/>
                  </a:lnTo>
                  <a:lnTo>
                    <a:pt x="361" y="437"/>
                  </a:lnTo>
                  <a:lnTo>
                    <a:pt x="368" y="435"/>
                  </a:lnTo>
                  <a:close/>
                  <a:moveTo>
                    <a:pt x="282" y="435"/>
                  </a:moveTo>
                  <a:lnTo>
                    <a:pt x="289" y="437"/>
                  </a:lnTo>
                  <a:lnTo>
                    <a:pt x="295" y="439"/>
                  </a:lnTo>
                  <a:lnTo>
                    <a:pt x="301" y="444"/>
                  </a:lnTo>
                  <a:lnTo>
                    <a:pt x="304" y="452"/>
                  </a:lnTo>
                  <a:lnTo>
                    <a:pt x="304" y="458"/>
                  </a:lnTo>
                  <a:lnTo>
                    <a:pt x="304" y="465"/>
                  </a:lnTo>
                  <a:lnTo>
                    <a:pt x="301" y="473"/>
                  </a:lnTo>
                  <a:lnTo>
                    <a:pt x="295" y="476"/>
                  </a:lnTo>
                  <a:lnTo>
                    <a:pt x="289" y="480"/>
                  </a:lnTo>
                  <a:lnTo>
                    <a:pt x="282" y="482"/>
                  </a:lnTo>
                  <a:lnTo>
                    <a:pt x="274" y="480"/>
                  </a:lnTo>
                  <a:lnTo>
                    <a:pt x="269" y="476"/>
                  </a:lnTo>
                  <a:lnTo>
                    <a:pt x="263" y="473"/>
                  </a:lnTo>
                  <a:lnTo>
                    <a:pt x="259" y="465"/>
                  </a:lnTo>
                  <a:lnTo>
                    <a:pt x="259" y="458"/>
                  </a:lnTo>
                  <a:lnTo>
                    <a:pt x="259" y="452"/>
                  </a:lnTo>
                  <a:lnTo>
                    <a:pt x="263" y="444"/>
                  </a:lnTo>
                  <a:lnTo>
                    <a:pt x="269" y="439"/>
                  </a:lnTo>
                  <a:lnTo>
                    <a:pt x="274" y="437"/>
                  </a:lnTo>
                  <a:lnTo>
                    <a:pt x="282" y="435"/>
                  </a:lnTo>
                  <a:close/>
                  <a:moveTo>
                    <a:pt x="195" y="435"/>
                  </a:moveTo>
                  <a:lnTo>
                    <a:pt x="203" y="437"/>
                  </a:lnTo>
                  <a:lnTo>
                    <a:pt x="209" y="439"/>
                  </a:lnTo>
                  <a:lnTo>
                    <a:pt x="214" y="444"/>
                  </a:lnTo>
                  <a:lnTo>
                    <a:pt x="218" y="452"/>
                  </a:lnTo>
                  <a:lnTo>
                    <a:pt x="218" y="458"/>
                  </a:lnTo>
                  <a:lnTo>
                    <a:pt x="218" y="465"/>
                  </a:lnTo>
                  <a:lnTo>
                    <a:pt x="214" y="473"/>
                  </a:lnTo>
                  <a:lnTo>
                    <a:pt x="209" y="476"/>
                  </a:lnTo>
                  <a:lnTo>
                    <a:pt x="203" y="480"/>
                  </a:lnTo>
                  <a:lnTo>
                    <a:pt x="195" y="482"/>
                  </a:lnTo>
                  <a:lnTo>
                    <a:pt x="188" y="480"/>
                  </a:lnTo>
                  <a:lnTo>
                    <a:pt x="182" y="476"/>
                  </a:lnTo>
                  <a:lnTo>
                    <a:pt x="177" y="473"/>
                  </a:lnTo>
                  <a:lnTo>
                    <a:pt x="173" y="465"/>
                  </a:lnTo>
                  <a:lnTo>
                    <a:pt x="171" y="458"/>
                  </a:lnTo>
                  <a:lnTo>
                    <a:pt x="173" y="452"/>
                  </a:lnTo>
                  <a:lnTo>
                    <a:pt x="177" y="444"/>
                  </a:lnTo>
                  <a:lnTo>
                    <a:pt x="182" y="439"/>
                  </a:lnTo>
                  <a:lnTo>
                    <a:pt x="188" y="437"/>
                  </a:lnTo>
                  <a:lnTo>
                    <a:pt x="195" y="435"/>
                  </a:lnTo>
                  <a:close/>
                  <a:moveTo>
                    <a:pt x="109" y="435"/>
                  </a:moveTo>
                  <a:lnTo>
                    <a:pt x="116" y="437"/>
                  </a:lnTo>
                  <a:lnTo>
                    <a:pt x="122" y="439"/>
                  </a:lnTo>
                  <a:lnTo>
                    <a:pt x="128" y="444"/>
                  </a:lnTo>
                  <a:lnTo>
                    <a:pt x="131" y="452"/>
                  </a:lnTo>
                  <a:lnTo>
                    <a:pt x="131" y="458"/>
                  </a:lnTo>
                  <a:lnTo>
                    <a:pt x="131" y="465"/>
                  </a:lnTo>
                  <a:lnTo>
                    <a:pt x="128" y="473"/>
                  </a:lnTo>
                  <a:lnTo>
                    <a:pt x="122" y="476"/>
                  </a:lnTo>
                  <a:lnTo>
                    <a:pt x="116" y="480"/>
                  </a:lnTo>
                  <a:lnTo>
                    <a:pt x="109" y="482"/>
                  </a:lnTo>
                  <a:lnTo>
                    <a:pt x="101" y="480"/>
                  </a:lnTo>
                  <a:lnTo>
                    <a:pt x="94" y="476"/>
                  </a:lnTo>
                  <a:lnTo>
                    <a:pt x="90" y="473"/>
                  </a:lnTo>
                  <a:lnTo>
                    <a:pt x="86" y="465"/>
                  </a:lnTo>
                  <a:lnTo>
                    <a:pt x="84" y="458"/>
                  </a:lnTo>
                  <a:lnTo>
                    <a:pt x="86" y="452"/>
                  </a:lnTo>
                  <a:lnTo>
                    <a:pt x="90" y="444"/>
                  </a:lnTo>
                  <a:lnTo>
                    <a:pt x="94" y="439"/>
                  </a:lnTo>
                  <a:lnTo>
                    <a:pt x="101" y="437"/>
                  </a:lnTo>
                  <a:lnTo>
                    <a:pt x="109" y="435"/>
                  </a:lnTo>
                  <a:close/>
                  <a:moveTo>
                    <a:pt x="22" y="435"/>
                  </a:moveTo>
                  <a:lnTo>
                    <a:pt x="30" y="437"/>
                  </a:lnTo>
                  <a:lnTo>
                    <a:pt x="36" y="439"/>
                  </a:lnTo>
                  <a:lnTo>
                    <a:pt x="41" y="444"/>
                  </a:lnTo>
                  <a:lnTo>
                    <a:pt x="43" y="452"/>
                  </a:lnTo>
                  <a:lnTo>
                    <a:pt x="45" y="458"/>
                  </a:lnTo>
                  <a:lnTo>
                    <a:pt x="43" y="465"/>
                  </a:lnTo>
                  <a:lnTo>
                    <a:pt x="41" y="473"/>
                  </a:lnTo>
                  <a:lnTo>
                    <a:pt x="36" y="476"/>
                  </a:lnTo>
                  <a:lnTo>
                    <a:pt x="30" y="480"/>
                  </a:lnTo>
                  <a:lnTo>
                    <a:pt x="22" y="482"/>
                  </a:lnTo>
                  <a:lnTo>
                    <a:pt x="15" y="480"/>
                  </a:lnTo>
                  <a:lnTo>
                    <a:pt x="7" y="476"/>
                  </a:lnTo>
                  <a:lnTo>
                    <a:pt x="4" y="471"/>
                  </a:lnTo>
                  <a:lnTo>
                    <a:pt x="4" y="467"/>
                  </a:lnTo>
                  <a:lnTo>
                    <a:pt x="4" y="463"/>
                  </a:lnTo>
                  <a:lnTo>
                    <a:pt x="4" y="454"/>
                  </a:lnTo>
                  <a:lnTo>
                    <a:pt x="4" y="444"/>
                  </a:lnTo>
                  <a:lnTo>
                    <a:pt x="9" y="439"/>
                  </a:lnTo>
                  <a:lnTo>
                    <a:pt x="15" y="437"/>
                  </a:lnTo>
                  <a:lnTo>
                    <a:pt x="22" y="435"/>
                  </a:lnTo>
                  <a:close/>
                  <a:moveTo>
                    <a:pt x="3763" y="384"/>
                  </a:moveTo>
                  <a:lnTo>
                    <a:pt x="3765" y="386"/>
                  </a:lnTo>
                  <a:lnTo>
                    <a:pt x="3768" y="388"/>
                  </a:lnTo>
                  <a:lnTo>
                    <a:pt x="3765" y="392"/>
                  </a:lnTo>
                  <a:lnTo>
                    <a:pt x="3759" y="394"/>
                  </a:lnTo>
                  <a:lnTo>
                    <a:pt x="3753" y="394"/>
                  </a:lnTo>
                  <a:lnTo>
                    <a:pt x="3753" y="392"/>
                  </a:lnTo>
                  <a:lnTo>
                    <a:pt x="3753" y="388"/>
                  </a:lnTo>
                  <a:lnTo>
                    <a:pt x="3755" y="386"/>
                  </a:lnTo>
                  <a:lnTo>
                    <a:pt x="3757" y="384"/>
                  </a:lnTo>
                  <a:lnTo>
                    <a:pt x="3761" y="384"/>
                  </a:lnTo>
                  <a:lnTo>
                    <a:pt x="3763" y="384"/>
                  </a:lnTo>
                  <a:close/>
                  <a:moveTo>
                    <a:pt x="867" y="369"/>
                  </a:moveTo>
                  <a:lnTo>
                    <a:pt x="867" y="375"/>
                  </a:lnTo>
                  <a:lnTo>
                    <a:pt x="867" y="373"/>
                  </a:lnTo>
                  <a:lnTo>
                    <a:pt x="865" y="371"/>
                  </a:lnTo>
                  <a:lnTo>
                    <a:pt x="867" y="369"/>
                  </a:lnTo>
                  <a:lnTo>
                    <a:pt x="867" y="369"/>
                  </a:lnTo>
                  <a:close/>
                  <a:moveTo>
                    <a:pt x="26" y="350"/>
                  </a:moveTo>
                  <a:lnTo>
                    <a:pt x="34" y="352"/>
                  </a:lnTo>
                  <a:lnTo>
                    <a:pt x="39" y="358"/>
                  </a:lnTo>
                  <a:lnTo>
                    <a:pt x="43" y="363"/>
                  </a:lnTo>
                  <a:lnTo>
                    <a:pt x="45" y="371"/>
                  </a:lnTo>
                  <a:lnTo>
                    <a:pt x="43" y="378"/>
                  </a:lnTo>
                  <a:lnTo>
                    <a:pt x="41" y="386"/>
                  </a:lnTo>
                  <a:lnTo>
                    <a:pt x="36" y="390"/>
                  </a:lnTo>
                  <a:lnTo>
                    <a:pt x="30" y="394"/>
                  </a:lnTo>
                  <a:lnTo>
                    <a:pt x="22" y="395"/>
                  </a:lnTo>
                  <a:lnTo>
                    <a:pt x="21" y="395"/>
                  </a:lnTo>
                  <a:lnTo>
                    <a:pt x="17" y="394"/>
                  </a:lnTo>
                  <a:lnTo>
                    <a:pt x="19" y="388"/>
                  </a:lnTo>
                  <a:lnTo>
                    <a:pt x="21" y="384"/>
                  </a:lnTo>
                  <a:lnTo>
                    <a:pt x="22" y="378"/>
                  </a:lnTo>
                  <a:lnTo>
                    <a:pt x="24" y="375"/>
                  </a:lnTo>
                  <a:lnTo>
                    <a:pt x="24" y="371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2" y="358"/>
                  </a:lnTo>
                  <a:lnTo>
                    <a:pt x="22" y="354"/>
                  </a:lnTo>
                  <a:lnTo>
                    <a:pt x="24" y="350"/>
                  </a:lnTo>
                  <a:lnTo>
                    <a:pt x="26" y="350"/>
                  </a:lnTo>
                  <a:lnTo>
                    <a:pt x="26" y="350"/>
                  </a:lnTo>
                  <a:close/>
                  <a:moveTo>
                    <a:pt x="1147" y="348"/>
                  </a:moveTo>
                  <a:lnTo>
                    <a:pt x="1149" y="356"/>
                  </a:lnTo>
                  <a:lnTo>
                    <a:pt x="1149" y="363"/>
                  </a:lnTo>
                  <a:lnTo>
                    <a:pt x="1151" y="371"/>
                  </a:lnTo>
                  <a:lnTo>
                    <a:pt x="1151" y="378"/>
                  </a:lnTo>
                  <a:lnTo>
                    <a:pt x="1151" y="386"/>
                  </a:lnTo>
                  <a:lnTo>
                    <a:pt x="1153" y="394"/>
                  </a:lnTo>
                  <a:lnTo>
                    <a:pt x="1153" y="394"/>
                  </a:lnTo>
                  <a:lnTo>
                    <a:pt x="1151" y="395"/>
                  </a:lnTo>
                  <a:lnTo>
                    <a:pt x="1149" y="395"/>
                  </a:lnTo>
                  <a:lnTo>
                    <a:pt x="1141" y="394"/>
                  </a:lnTo>
                  <a:lnTo>
                    <a:pt x="1136" y="390"/>
                  </a:lnTo>
                  <a:lnTo>
                    <a:pt x="1130" y="386"/>
                  </a:lnTo>
                  <a:lnTo>
                    <a:pt x="1126" y="378"/>
                  </a:lnTo>
                  <a:lnTo>
                    <a:pt x="1126" y="371"/>
                  </a:lnTo>
                  <a:lnTo>
                    <a:pt x="1126" y="365"/>
                  </a:lnTo>
                  <a:lnTo>
                    <a:pt x="1130" y="360"/>
                  </a:lnTo>
                  <a:lnTo>
                    <a:pt x="1134" y="354"/>
                  </a:lnTo>
                  <a:lnTo>
                    <a:pt x="1139" y="350"/>
                  </a:lnTo>
                  <a:lnTo>
                    <a:pt x="1147" y="348"/>
                  </a:lnTo>
                  <a:close/>
                  <a:moveTo>
                    <a:pt x="3925" y="348"/>
                  </a:moveTo>
                  <a:lnTo>
                    <a:pt x="3932" y="350"/>
                  </a:lnTo>
                  <a:lnTo>
                    <a:pt x="3940" y="352"/>
                  </a:lnTo>
                  <a:lnTo>
                    <a:pt x="3943" y="358"/>
                  </a:lnTo>
                  <a:lnTo>
                    <a:pt x="3947" y="363"/>
                  </a:lnTo>
                  <a:lnTo>
                    <a:pt x="3949" y="371"/>
                  </a:lnTo>
                  <a:lnTo>
                    <a:pt x="3947" y="378"/>
                  </a:lnTo>
                  <a:lnTo>
                    <a:pt x="3943" y="386"/>
                  </a:lnTo>
                  <a:lnTo>
                    <a:pt x="3940" y="390"/>
                  </a:lnTo>
                  <a:lnTo>
                    <a:pt x="3932" y="394"/>
                  </a:lnTo>
                  <a:lnTo>
                    <a:pt x="3925" y="395"/>
                  </a:lnTo>
                  <a:lnTo>
                    <a:pt x="3921" y="395"/>
                  </a:lnTo>
                  <a:lnTo>
                    <a:pt x="3917" y="394"/>
                  </a:lnTo>
                  <a:lnTo>
                    <a:pt x="3917" y="394"/>
                  </a:lnTo>
                  <a:lnTo>
                    <a:pt x="3917" y="386"/>
                  </a:lnTo>
                  <a:lnTo>
                    <a:pt x="3915" y="380"/>
                  </a:lnTo>
                  <a:lnTo>
                    <a:pt x="3915" y="375"/>
                  </a:lnTo>
                  <a:lnTo>
                    <a:pt x="3915" y="363"/>
                  </a:lnTo>
                  <a:lnTo>
                    <a:pt x="3915" y="350"/>
                  </a:lnTo>
                  <a:lnTo>
                    <a:pt x="3919" y="348"/>
                  </a:lnTo>
                  <a:lnTo>
                    <a:pt x="3925" y="348"/>
                  </a:lnTo>
                  <a:close/>
                  <a:moveTo>
                    <a:pt x="3752" y="348"/>
                  </a:moveTo>
                  <a:lnTo>
                    <a:pt x="3755" y="348"/>
                  </a:lnTo>
                  <a:lnTo>
                    <a:pt x="3761" y="350"/>
                  </a:lnTo>
                  <a:lnTo>
                    <a:pt x="3759" y="352"/>
                  </a:lnTo>
                  <a:lnTo>
                    <a:pt x="3757" y="356"/>
                  </a:lnTo>
                  <a:lnTo>
                    <a:pt x="3755" y="358"/>
                  </a:lnTo>
                  <a:lnTo>
                    <a:pt x="3752" y="358"/>
                  </a:lnTo>
                  <a:lnTo>
                    <a:pt x="3750" y="358"/>
                  </a:lnTo>
                  <a:lnTo>
                    <a:pt x="3748" y="358"/>
                  </a:lnTo>
                  <a:lnTo>
                    <a:pt x="3746" y="360"/>
                  </a:lnTo>
                  <a:lnTo>
                    <a:pt x="3746" y="362"/>
                  </a:lnTo>
                  <a:lnTo>
                    <a:pt x="3742" y="362"/>
                  </a:lnTo>
                  <a:lnTo>
                    <a:pt x="3740" y="362"/>
                  </a:lnTo>
                  <a:lnTo>
                    <a:pt x="3737" y="362"/>
                  </a:lnTo>
                  <a:lnTo>
                    <a:pt x="3737" y="365"/>
                  </a:lnTo>
                  <a:lnTo>
                    <a:pt x="3735" y="367"/>
                  </a:lnTo>
                  <a:lnTo>
                    <a:pt x="3737" y="371"/>
                  </a:lnTo>
                  <a:lnTo>
                    <a:pt x="3738" y="375"/>
                  </a:lnTo>
                  <a:lnTo>
                    <a:pt x="3738" y="377"/>
                  </a:lnTo>
                  <a:lnTo>
                    <a:pt x="3738" y="384"/>
                  </a:lnTo>
                  <a:lnTo>
                    <a:pt x="3738" y="390"/>
                  </a:lnTo>
                  <a:lnTo>
                    <a:pt x="3733" y="386"/>
                  </a:lnTo>
                  <a:lnTo>
                    <a:pt x="3729" y="378"/>
                  </a:lnTo>
                  <a:lnTo>
                    <a:pt x="3729" y="371"/>
                  </a:lnTo>
                  <a:lnTo>
                    <a:pt x="3729" y="363"/>
                  </a:lnTo>
                  <a:lnTo>
                    <a:pt x="3733" y="358"/>
                  </a:lnTo>
                  <a:lnTo>
                    <a:pt x="3738" y="352"/>
                  </a:lnTo>
                  <a:lnTo>
                    <a:pt x="3744" y="350"/>
                  </a:lnTo>
                  <a:lnTo>
                    <a:pt x="3752" y="348"/>
                  </a:lnTo>
                  <a:close/>
                  <a:moveTo>
                    <a:pt x="3665" y="348"/>
                  </a:moveTo>
                  <a:lnTo>
                    <a:pt x="3673" y="350"/>
                  </a:lnTo>
                  <a:lnTo>
                    <a:pt x="3678" y="352"/>
                  </a:lnTo>
                  <a:lnTo>
                    <a:pt x="3684" y="358"/>
                  </a:lnTo>
                  <a:lnTo>
                    <a:pt x="3688" y="363"/>
                  </a:lnTo>
                  <a:lnTo>
                    <a:pt x="3688" y="371"/>
                  </a:lnTo>
                  <a:lnTo>
                    <a:pt x="3688" y="378"/>
                  </a:lnTo>
                  <a:lnTo>
                    <a:pt x="3684" y="386"/>
                  </a:lnTo>
                  <a:lnTo>
                    <a:pt x="3678" y="390"/>
                  </a:lnTo>
                  <a:lnTo>
                    <a:pt x="3673" y="394"/>
                  </a:lnTo>
                  <a:lnTo>
                    <a:pt x="3665" y="395"/>
                  </a:lnTo>
                  <a:lnTo>
                    <a:pt x="3658" y="394"/>
                  </a:lnTo>
                  <a:lnTo>
                    <a:pt x="3652" y="390"/>
                  </a:lnTo>
                  <a:lnTo>
                    <a:pt x="3646" y="386"/>
                  </a:lnTo>
                  <a:lnTo>
                    <a:pt x="3642" y="378"/>
                  </a:lnTo>
                  <a:lnTo>
                    <a:pt x="3641" y="371"/>
                  </a:lnTo>
                  <a:lnTo>
                    <a:pt x="3642" y="363"/>
                  </a:lnTo>
                  <a:lnTo>
                    <a:pt x="3646" y="358"/>
                  </a:lnTo>
                  <a:lnTo>
                    <a:pt x="3652" y="352"/>
                  </a:lnTo>
                  <a:lnTo>
                    <a:pt x="3658" y="350"/>
                  </a:lnTo>
                  <a:lnTo>
                    <a:pt x="3665" y="348"/>
                  </a:lnTo>
                  <a:close/>
                  <a:moveTo>
                    <a:pt x="3579" y="348"/>
                  </a:moveTo>
                  <a:lnTo>
                    <a:pt x="3586" y="350"/>
                  </a:lnTo>
                  <a:lnTo>
                    <a:pt x="3592" y="352"/>
                  </a:lnTo>
                  <a:lnTo>
                    <a:pt x="3597" y="358"/>
                  </a:lnTo>
                  <a:lnTo>
                    <a:pt x="3601" y="363"/>
                  </a:lnTo>
                  <a:lnTo>
                    <a:pt x="3601" y="371"/>
                  </a:lnTo>
                  <a:lnTo>
                    <a:pt x="3601" y="378"/>
                  </a:lnTo>
                  <a:lnTo>
                    <a:pt x="3597" y="386"/>
                  </a:lnTo>
                  <a:lnTo>
                    <a:pt x="3592" y="390"/>
                  </a:lnTo>
                  <a:lnTo>
                    <a:pt x="3586" y="394"/>
                  </a:lnTo>
                  <a:lnTo>
                    <a:pt x="3579" y="395"/>
                  </a:lnTo>
                  <a:lnTo>
                    <a:pt x="3571" y="394"/>
                  </a:lnTo>
                  <a:lnTo>
                    <a:pt x="3564" y="390"/>
                  </a:lnTo>
                  <a:lnTo>
                    <a:pt x="3560" y="386"/>
                  </a:lnTo>
                  <a:lnTo>
                    <a:pt x="3556" y="378"/>
                  </a:lnTo>
                  <a:lnTo>
                    <a:pt x="3554" y="371"/>
                  </a:lnTo>
                  <a:lnTo>
                    <a:pt x="3554" y="371"/>
                  </a:lnTo>
                  <a:lnTo>
                    <a:pt x="3556" y="365"/>
                  </a:lnTo>
                  <a:lnTo>
                    <a:pt x="3558" y="360"/>
                  </a:lnTo>
                  <a:lnTo>
                    <a:pt x="3562" y="356"/>
                  </a:lnTo>
                  <a:lnTo>
                    <a:pt x="3565" y="352"/>
                  </a:lnTo>
                  <a:lnTo>
                    <a:pt x="3571" y="348"/>
                  </a:lnTo>
                  <a:lnTo>
                    <a:pt x="3579" y="348"/>
                  </a:lnTo>
                  <a:close/>
                  <a:moveTo>
                    <a:pt x="803" y="348"/>
                  </a:moveTo>
                  <a:lnTo>
                    <a:pt x="810" y="350"/>
                  </a:lnTo>
                  <a:lnTo>
                    <a:pt x="816" y="352"/>
                  </a:lnTo>
                  <a:lnTo>
                    <a:pt x="822" y="358"/>
                  </a:lnTo>
                  <a:lnTo>
                    <a:pt x="825" y="363"/>
                  </a:lnTo>
                  <a:lnTo>
                    <a:pt x="825" y="371"/>
                  </a:lnTo>
                  <a:lnTo>
                    <a:pt x="825" y="378"/>
                  </a:lnTo>
                  <a:lnTo>
                    <a:pt x="822" y="386"/>
                  </a:lnTo>
                  <a:lnTo>
                    <a:pt x="816" y="390"/>
                  </a:lnTo>
                  <a:lnTo>
                    <a:pt x="810" y="394"/>
                  </a:lnTo>
                  <a:lnTo>
                    <a:pt x="803" y="395"/>
                  </a:lnTo>
                  <a:lnTo>
                    <a:pt x="795" y="394"/>
                  </a:lnTo>
                  <a:lnTo>
                    <a:pt x="788" y="390"/>
                  </a:lnTo>
                  <a:lnTo>
                    <a:pt x="784" y="386"/>
                  </a:lnTo>
                  <a:lnTo>
                    <a:pt x="780" y="378"/>
                  </a:lnTo>
                  <a:lnTo>
                    <a:pt x="778" y="371"/>
                  </a:lnTo>
                  <a:lnTo>
                    <a:pt x="780" y="363"/>
                  </a:lnTo>
                  <a:lnTo>
                    <a:pt x="784" y="358"/>
                  </a:lnTo>
                  <a:lnTo>
                    <a:pt x="788" y="352"/>
                  </a:lnTo>
                  <a:lnTo>
                    <a:pt x="795" y="350"/>
                  </a:lnTo>
                  <a:lnTo>
                    <a:pt x="803" y="348"/>
                  </a:lnTo>
                  <a:close/>
                  <a:moveTo>
                    <a:pt x="716" y="348"/>
                  </a:moveTo>
                  <a:lnTo>
                    <a:pt x="724" y="350"/>
                  </a:lnTo>
                  <a:lnTo>
                    <a:pt x="729" y="352"/>
                  </a:lnTo>
                  <a:lnTo>
                    <a:pt x="735" y="358"/>
                  </a:lnTo>
                  <a:lnTo>
                    <a:pt x="737" y="363"/>
                  </a:lnTo>
                  <a:lnTo>
                    <a:pt x="739" y="371"/>
                  </a:lnTo>
                  <a:lnTo>
                    <a:pt x="737" y="378"/>
                  </a:lnTo>
                  <a:lnTo>
                    <a:pt x="735" y="386"/>
                  </a:lnTo>
                  <a:lnTo>
                    <a:pt x="729" y="390"/>
                  </a:lnTo>
                  <a:lnTo>
                    <a:pt x="724" y="394"/>
                  </a:lnTo>
                  <a:lnTo>
                    <a:pt x="716" y="395"/>
                  </a:lnTo>
                  <a:lnTo>
                    <a:pt x="709" y="394"/>
                  </a:lnTo>
                  <a:lnTo>
                    <a:pt x="701" y="390"/>
                  </a:lnTo>
                  <a:lnTo>
                    <a:pt x="698" y="386"/>
                  </a:lnTo>
                  <a:lnTo>
                    <a:pt x="694" y="378"/>
                  </a:lnTo>
                  <a:lnTo>
                    <a:pt x="692" y="371"/>
                  </a:lnTo>
                  <a:lnTo>
                    <a:pt x="694" y="363"/>
                  </a:lnTo>
                  <a:lnTo>
                    <a:pt x="698" y="358"/>
                  </a:lnTo>
                  <a:lnTo>
                    <a:pt x="701" y="352"/>
                  </a:lnTo>
                  <a:lnTo>
                    <a:pt x="709" y="350"/>
                  </a:lnTo>
                  <a:lnTo>
                    <a:pt x="716" y="348"/>
                  </a:lnTo>
                  <a:close/>
                  <a:moveTo>
                    <a:pt x="630" y="348"/>
                  </a:moveTo>
                  <a:lnTo>
                    <a:pt x="635" y="350"/>
                  </a:lnTo>
                  <a:lnTo>
                    <a:pt x="643" y="352"/>
                  </a:lnTo>
                  <a:lnTo>
                    <a:pt x="649" y="358"/>
                  </a:lnTo>
                  <a:lnTo>
                    <a:pt x="651" y="363"/>
                  </a:lnTo>
                  <a:lnTo>
                    <a:pt x="652" y="371"/>
                  </a:lnTo>
                  <a:lnTo>
                    <a:pt x="651" y="378"/>
                  </a:lnTo>
                  <a:lnTo>
                    <a:pt x="649" y="386"/>
                  </a:lnTo>
                  <a:lnTo>
                    <a:pt x="643" y="390"/>
                  </a:lnTo>
                  <a:lnTo>
                    <a:pt x="635" y="394"/>
                  </a:lnTo>
                  <a:lnTo>
                    <a:pt x="630" y="395"/>
                  </a:lnTo>
                  <a:lnTo>
                    <a:pt x="622" y="394"/>
                  </a:lnTo>
                  <a:lnTo>
                    <a:pt x="615" y="390"/>
                  </a:lnTo>
                  <a:lnTo>
                    <a:pt x="609" y="386"/>
                  </a:lnTo>
                  <a:lnTo>
                    <a:pt x="607" y="378"/>
                  </a:lnTo>
                  <a:lnTo>
                    <a:pt x="605" y="371"/>
                  </a:lnTo>
                  <a:lnTo>
                    <a:pt x="607" y="363"/>
                  </a:lnTo>
                  <a:lnTo>
                    <a:pt x="609" y="358"/>
                  </a:lnTo>
                  <a:lnTo>
                    <a:pt x="615" y="352"/>
                  </a:lnTo>
                  <a:lnTo>
                    <a:pt x="622" y="350"/>
                  </a:lnTo>
                  <a:lnTo>
                    <a:pt x="630" y="348"/>
                  </a:lnTo>
                  <a:close/>
                  <a:moveTo>
                    <a:pt x="541" y="348"/>
                  </a:moveTo>
                  <a:lnTo>
                    <a:pt x="549" y="350"/>
                  </a:lnTo>
                  <a:lnTo>
                    <a:pt x="556" y="352"/>
                  </a:lnTo>
                  <a:lnTo>
                    <a:pt x="560" y="358"/>
                  </a:lnTo>
                  <a:lnTo>
                    <a:pt x="564" y="363"/>
                  </a:lnTo>
                  <a:lnTo>
                    <a:pt x="566" y="371"/>
                  </a:lnTo>
                  <a:lnTo>
                    <a:pt x="564" y="378"/>
                  </a:lnTo>
                  <a:lnTo>
                    <a:pt x="560" y="386"/>
                  </a:lnTo>
                  <a:lnTo>
                    <a:pt x="556" y="390"/>
                  </a:lnTo>
                  <a:lnTo>
                    <a:pt x="549" y="394"/>
                  </a:lnTo>
                  <a:lnTo>
                    <a:pt x="541" y="395"/>
                  </a:lnTo>
                  <a:lnTo>
                    <a:pt x="534" y="394"/>
                  </a:lnTo>
                  <a:lnTo>
                    <a:pt x="528" y="390"/>
                  </a:lnTo>
                  <a:lnTo>
                    <a:pt x="523" y="386"/>
                  </a:lnTo>
                  <a:lnTo>
                    <a:pt x="521" y="378"/>
                  </a:lnTo>
                  <a:lnTo>
                    <a:pt x="519" y="371"/>
                  </a:lnTo>
                  <a:lnTo>
                    <a:pt x="521" y="363"/>
                  </a:lnTo>
                  <a:lnTo>
                    <a:pt x="523" y="358"/>
                  </a:lnTo>
                  <a:lnTo>
                    <a:pt x="528" y="352"/>
                  </a:lnTo>
                  <a:lnTo>
                    <a:pt x="534" y="350"/>
                  </a:lnTo>
                  <a:lnTo>
                    <a:pt x="541" y="348"/>
                  </a:lnTo>
                  <a:close/>
                  <a:moveTo>
                    <a:pt x="455" y="348"/>
                  </a:moveTo>
                  <a:lnTo>
                    <a:pt x="462" y="350"/>
                  </a:lnTo>
                  <a:lnTo>
                    <a:pt x="470" y="352"/>
                  </a:lnTo>
                  <a:lnTo>
                    <a:pt x="474" y="358"/>
                  </a:lnTo>
                  <a:lnTo>
                    <a:pt x="477" y="363"/>
                  </a:lnTo>
                  <a:lnTo>
                    <a:pt x="479" y="371"/>
                  </a:lnTo>
                  <a:lnTo>
                    <a:pt x="477" y="378"/>
                  </a:lnTo>
                  <a:lnTo>
                    <a:pt x="474" y="386"/>
                  </a:lnTo>
                  <a:lnTo>
                    <a:pt x="470" y="390"/>
                  </a:lnTo>
                  <a:lnTo>
                    <a:pt x="462" y="394"/>
                  </a:lnTo>
                  <a:lnTo>
                    <a:pt x="455" y="395"/>
                  </a:lnTo>
                  <a:lnTo>
                    <a:pt x="447" y="394"/>
                  </a:lnTo>
                  <a:lnTo>
                    <a:pt x="442" y="390"/>
                  </a:lnTo>
                  <a:lnTo>
                    <a:pt x="436" y="386"/>
                  </a:lnTo>
                  <a:lnTo>
                    <a:pt x="432" y="378"/>
                  </a:lnTo>
                  <a:lnTo>
                    <a:pt x="432" y="371"/>
                  </a:lnTo>
                  <a:lnTo>
                    <a:pt x="432" y="363"/>
                  </a:lnTo>
                  <a:lnTo>
                    <a:pt x="436" y="358"/>
                  </a:lnTo>
                  <a:lnTo>
                    <a:pt x="442" y="352"/>
                  </a:lnTo>
                  <a:lnTo>
                    <a:pt x="447" y="350"/>
                  </a:lnTo>
                  <a:lnTo>
                    <a:pt x="455" y="348"/>
                  </a:lnTo>
                  <a:close/>
                  <a:moveTo>
                    <a:pt x="368" y="348"/>
                  </a:moveTo>
                  <a:lnTo>
                    <a:pt x="376" y="350"/>
                  </a:lnTo>
                  <a:lnTo>
                    <a:pt x="382" y="352"/>
                  </a:lnTo>
                  <a:lnTo>
                    <a:pt x="387" y="358"/>
                  </a:lnTo>
                  <a:lnTo>
                    <a:pt x="391" y="363"/>
                  </a:lnTo>
                  <a:lnTo>
                    <a:pt x="393" y="371"/>
                  </a:lnTo>
                  <a:lnTo>
                    <a:pt x="391" y="378"/>
                  </a:lnTo>
                  <a:lnTo>
                    <a:pt x="387" y="386"/>
                  </a:lnTo>
                  <a:lnTo>
                    <a:pt x="382" y="390"/>
                  </a:lnTo>
                  <a:lnTo>
                    <a:pt x="376" y="394"/>
                  </a:lnTo>
                  <a:lnTo>
                    <a:pt x="368" y="395"/>
                  </a:lnTo>
                  <a:lnTo>
                    <a:pt x="361" y="394"/>
                  </a:lnTo>
                  <a:lnTo>
                    <a:pt x="355" y="390"/>
                  </a:lnTo>
                  <a:lnTo>
                    <a:pt x="350" y="386"/>
                  </a:lnTo>
                  <a:lnTo>
                    <a:pt x="346" y="378"/>
                  </a:lnTo>
                  <a:lnTo>
                    <a:pt x="346" y="371"/>
                  </a:lnTo>
                  <a:lnTo>
                    <a:pt x="346" y="363"/>
                  </a:lnTo>
                  <a:lnTo>
                    <a:pt x="350" y="358"/>
                  </a:lnTo>
                  <a:lnTo>
                    <a:pt x="355" y="352"/>
                  </a:lnTo>
                  <a:lnTo>
                    <a:pt x="361" y="350"/>
                  </a:lnTo>
                  <a:lnTo>
                    <a:pt x="368" y="348"/>
                  </a:lnTo>
                  <a:close/>
                  <a:moveTo>
                    <a:pt x="282" y="348"/>
                  </a:moveTo>
                  <a:lnTo>
                    <a:pt x="289" y="350"/>
                  </a:lnTo>
                  <a:lnTo>
                    <a:pt x="295" y="352"/>
                  </a:lnTo>
                  <a:lnTo>
                    <a:pt x="301" y="358"/>
                  </a:lnTo>
                  <a:lnTo>
                    <a:pt x="304" y="363"/>
                  </a:lnTo>
                  <a:lnTo>
                    <a:pt x="304" y="371"/>
                  </a:lnTo>
                  <a:lnTo>
                    <a:pt x="304" y="378"/>
                  </a:lnTo>
                  <a:lnTo>
                    <a:pt x="301" y="386"/>
                  </a:lnTo>
                  <a:lnTo>
                    <a:pt x="295" y="390"/>
                  </a:lnTo>
                  <a:lnTo>
                    <a:pt x="289" y="394"/>
                  </a:lnTo>
                  <a:lnTo>
                    <a:pt x="282" y="395"/>
                  </a:lnTo>
                  <a:lnTo>
                    <a:pt x="274" y="394"/>
                  </a:lnTo>
                  <a:lnTo>
                    <a:pt x="269" y="390"/>
                  </a:lnTo>
                  <a:lnTo>
                    <a:pt x="263" y="386"/>
                  </a:lnTo>
                  <a:lnTo>
                    <a:pt x="259" y="378"/>
                  </a:lnTo>
                  <a:lnTo>
                    <a:pt x="259" y="371"/>
                  </a:lnTo>
                  <a:lnTo>
                    <a:pt x="259" y="363"/>
                  </a:lnTo>
                  <a:lnTo>
                    <a:pt x="263" y="358"/>
                  </a:lnTo>
                  <a:lnTo>
                    <a:pt x="269" y="352"/>
                  </a:lnTo>
                  <a:lnTo>
                    <a:pt x="274" y="350"/>
                  </a:lnTo>
                  <a:lnTo>
                    <a:pt x="282" y="348"/>
                  </a:lnTo>
                  <a:close/>
                  <a:moveTo>
                    <a:pt x="195" y="348"/>
                  </a:moveTo>
                  <a:lnTo>
                    <a:pt x="203" y="350"/>
                  </a:lnTo>
                  <a:lnTo>
                    <a:pt x="209" y="352"/>
                  </a:lnTo>
                  <a:lnTo>
                    <a:pt x="214" y="358"/>
                  </a:lnTo>
                  <a:lnTo>
                    <a:pt x="218" y="363"/>
                  </a:lnTo>
                  <a:lnTo>
                    <a:pt x="218" y="371"/>
                  </a:lnTo>
                  <a:lnTo>
                    <a:pt x="218" y="378"/>
                  </a:lnTo>
                  <a:lnTo>
                    <a:pt x="214" y="386"/>
                  </a:lnTo>
                  <a:lnTo>
                    <a:pt x="209" y="390"/>
                  </a:lnTo>
                  <a:lnTo>
                    <a:pt x="203" y="394"/>
                  </a:lnTo>
                  <a:lnTo>
                    <a:pt x="195" y="395"/>
                  </a:lnTo>
                  <a:lnTo>
                    <a:pt x="188" y="394"/>
                  </a:lnTo>
                  <a:lnTo>
                    <a:pt x="182" y="390"/>
                  </a:lnTo>
                  <a:lnTo>
                    <a:pt x="177" y="386"/>
                  </a:lnTo>
                  <a:lnTo>
                    <a:pt x="173" y="378"/>
                  </a:lnTo>
                  <a:lnTo>
                    <a:pt x="171" y="371"/>
                  </a:lnTo>
                  <a:lnTo>
                    <a:pt x="173" y="363"/>
                  </a:lnTo>
                  <a:lnTo>
                    <a:pt x="177" y="358"/>
                  </a:lnTo>
                  <a:lnTo>
                    <a:pt x="182" y="352"/>
                  </a:lnTo>
                  <a:lnTo>
                    <a:pt x="188" y="350"/>
                  </a:lnTo>
                  <a:lnTo>
                    <a:pt x="195" y="348"/>
                  </a:lnTo>
                  <a:close/>
                  <a:moveTo>
                    <a:pt x="109" y="348"/>
                  </a:moveTo>
                  <a:lnTo>
                    <a:pt x="116" y="350"/>
                  </a:lnTo>
                  <a:lnTo>
                    <a:pt x="122" y="352"/>
                  </a:lnTo>
                  <a:lnTo>
                    <a:pt x="128" y="358"/>
                  </a:lnTo>
                  <a:lnTo>
                    <a:pt x="131" y="363"/>
                  </a:lnTo>
                  <a:lnTo>
                    <a:pt x="131" y="371"/>
                  </a:lnTo>
                  <a:lnTo>
                    <a:pt x="131" y="378"/>
                  </a:lnTo>
                  <a:lnTo>
                    <a:pt x="128" y="386"/>
                  </a:lnTo>
                  <a:lnTo>
                    <a:pt x="122" y="390"/>
                  </a:lnTo>
                  <a:lnTo>
                    <a:pt x="116" y="394"/>
                  </a:lnTo>
                  <a:lnTo>
                    <a:pt x="109" y="395"/>
                  </a:lnTo>
                  <a:lnTo>
                    <a:pt x="101" y="394"/>
                  </a:lnTo>
                  <a:lnTo>
                    <a:pt x="94" y="390"/>
                  </a:lnTo>
                  <a:lnTo>
                    <a:pt x="90" y="386"/>
                  </a:lnTo>
                  <a:lnTo>
                    <a:pt x="86" y="378"/>
                  </a:lnTo>
                  <a:lnTo>
                    <a:pt x="84" y="371"/>
                  </a:lnTo>
                  <a:lnTo>
                    <a:pt x="86" y="363"/>
                  </a:lnTo>
                  <a:lnTo>
                    <a:pt x="90" y="358"/>
                  </a:lnTo>
                  <a:lnTo>
                    <a:pt x="94" y="352"/>
                  </a:lnTo>
                  <a:lnTo>
                    <a:pt x="101" y="350"/>
                  </a:lnTo>
                  <a:lnTo>
                    <a:pt x="109" y="348"/>
                  </a:lnTo>
                  <a:close/>
                  <a:moveTo>
                    <a:pt x="3590" y="284"/>
                  </a:moveTo>
                  <a:lnTo>
                    <a:pt x="3597" y="286"/>
                  </a:lnTo>
                  <a:lnTo>
                    <a:pt x="3599" y="292"/>
                  </a:lnTo>
                  <a:lnTo>
                    <a:pt x="3597" y="296"/>
                  </a:lnTo>
                  <a:lnTo>
                    <a:pt x="3595" y="301"/>
                  </a:lnTo>
                  <a:lnTo>
                    <a:pt x="3594" y="299"/>
                  </a:lnTo>
                  <a:lnTo>
                    <a:pt x="3590" y="299"/>
                  </a:lnTo>
                  <a:lnTo>
                    <a:pt x="3588" y="297"/>
                  </a:lnTo>
                  <a:lnTo>
                    <a:pt x="3584" y="299"/>
                  </a:lnTo>
                  <a:lnTo>
                    <a:pt x="3580" y="301"/>
                  </a:lnTo>
                  <a:lnTo>
                    <a:pt x="3577" y="301"/>
                  </a:lnTo>
                  <a:lnTo>
                    <a:pt x="3573" y="301"/>
                  </a:lnTo>
                  <a:lnTo>
                    <a:pt x="3569" y="301"/>
                  </a:lnTo>
                  <a:lnTo>
                    <a:pt x="3565" y="299"/>
                  </a:lnTo>
                  <a:lnTo>
                    <a:pt x="3565" y="292"/>
                  </a:lnTo>
                  <a:lnTo>
                    <a:pt x="3571" y="288"/>
                  </a:lnTo>
                  <a:lnTo>
                    <a:pt x="3580" y="284"/>
                  </a:lnTo>
                  <a:lnTo>
                    <a:pt x="3590" y="284"/>
                  </a:lnTo>
                  <a:close/>
                  <a:moveTo>
                    <a:pt x="3642" y="282"/>
                  </a:moveTo>
                  <a:lnTo>
                    <a:pt x="3644" y="284"/>
                  </a:lnTo>
                  <a:lnTo>
                    <a:pt x="3648" y="286"/>
                  </a:lnTo>
                  <a:lnTo>
                    <a:pt x="3650" y="288"/>
                  </a:lnTo>
                  <a:lnTo>
                    <a:pt x="3654" y="290"/>
                  </a:lnTo>
                  <a:lnTo>
                    <a:pt x="3656" y="290"/>
                  </a:lnTo>
                  <a:lnTo>
                    <a:pt x="3659" y="292"/>
                  </a:lnTo>
                  <a:lnTo>
                    <a:pt x="3663" y="294"/>
                  </a:lnTo>
                  <a:lnTo>
                    <a:pt x="3665" y="296"/>
                  </a:lnTo>
                  <a:lnTo>
                    <a:pt x="3669" y="299"/>
                  </a:lnTo>
                  <a:lnTo>
                    <a:pt x="3671" y="303"/>
                  </a:lnTo>
                  <a:lnTo>
                    <a:pt x="3673" y="307"/>
                  </a:lnTo>
                  <a:lnTo>
                    <a:pt x="3669" y="307"/>
                  </a:lnTo>
                  <a:lnTo>
                    <a:pt x="3665" y="309"/>
                  </a:lnTo>
                  <a:lnTo>
                    <a:pt x="3658" y="307"/>
                  </a:lnTo>
                  <a:lnTo>
                    <a:pt x="3652" y="303"/>
                  </a:lnTo>
                  <a:lnTo>
                    <a:pt x="3646" y="299"/>
                  </a:lnTo>
                  <a:lnTo>
                    <a:pt x="3642" y="292"/>
                  </a:lnTo>
                  <a:lnTo>
                    <a:pt x="3641" y="284"/>
                  </a:lnTo>
                  <a:lnTo>
                    <a:pt x="3642" y="282"/>
                  </a:lnTo>
                  <a:close/>
                  <a:moveTo>
                    <a:pt x="3938" y="267"/>
                  </a:moveTo>
                  <a:lnTo>
                    <a:pt x="3941" y="267"/>
                  </a:lnTo>
                  <a:lnTo>
                    <a:pt x="3945" y="273"/>
                  </a:lnTo>
                  <a:lnTo>
                    <a:pt x="3947" y="279"/>
                  </a:lnTo>
                  <a:lnTo>
                    <a:pt x="3949" y="284"/>
                  </a:lnTo>
                  <a:lnTo>
                    <a:pt x="3947" y="292"/>
                  </a:lnTo>
                  <a:lnTo>
                    <a:pt x="3945" y="297"/>
                  </a:lnTo>
                  <a:lnTo>
                    <a:pt x="3941" y="301"/>
                  </a:lnTo>
                  <a:lnTo>
                    <a:pt x="3936" y="305"/>
                  </a:lnTo>
                  <a:lnTo>
                    <a:pt x="3928" y="307"/>
                  </a:lnTo>
                  <a:lnTo>
                    <a:pt x="3928" y="294"/>
                  </a:lnTo>
                  <a:lnTo>
                    <a:pt x="3928" y="281"/>
                  </a:lnTo>
                  <a:lnTo>
                    <a:pt x="3932" y="271"/>
                  </a:lnTo>
                  <a:lnTo>
                    <a:pt x="3936" y="267"/>
                  </a:lnTo>
                  <a:lnTo>
                    <a:pt x="3938" y="267"/>
                  </a:lnTo>
                  <a:close/>
                  <a:moveTo>
                    <a:pt x="803" y="262"/>
                  </a:moveTo>
                  <a:lnTo>
                    <a:pt x="810" y="262"/>
                  </a:lnTo>
                  <a:lnTo>
                    <a:pt x="816" y="265"/>
                  </a:lnTo>
                  <a:lnTo>
                    <a:pt x="822" y="271"/>
                  </a:lnTo>
                  <a:lnTo>
                    <a:pt x="825" y="277"/>
                  </a:lnTo>
                  <a:lnTo>
                    <a:pt x="825" y="284"/>
                  </a:lnTo>
                  <a:lnTo>
                    <a:pt x="825" y="292"/>
                  </a:lnTo>
                  <a:lnTo>
                    <a:pt x="822" y="299"/>
                  </a:lnTo>
                  <a:lnTo>
                    <a:pt x="816" y="303"/>
                  </a:lnTo>
                  <a:lnTo>
                    <a:pt x="810" y="307"/>
                  </a:lnTo>
                  <a:lnTo>
                    <a:pt x="803" y="309"/>
                  </a:lnTo>
                  <a:lnTo>
                    <a:pt x="795" y="307"/>
                  </a:lnTo>
                  <a:lnTo>
                    <a:pt x="788" y="303"/>
                  </a:lnTo>
                  <a:lnTo>
                    <a:pt x="784" y="299"/>
                  </a:lnTo>
                  <a:lnTo>
                    <a:pt x="780" y="292"/>
                  </a:lnTo>
                  <a:lnTo>
                    <a:pt x="778" y="284"/>
                  </a:lnTo>
                  <a:lnTo>
                    <a:pt x="780" y="277"/>
                  </a:lnTo>
                  <a:lnTo>
                    <a:pt x="784" y="271"/>
                  </a:lnTo>
                  <a:lnTo>
                    <a:pt x="788" y="265"/>
                  </a:lnTo>
                  <a:lnTo>
                    <a:pt x="795" y="262"/>
                  </a:lnTo>
                  <a:lnTo>
                    <a:pt x="803" y="262"/>
                  </a:lnTo>
                  <a:close/>
                  <a:moveTo>
                    <a:pt x="716" y="262"/>
                  </a:moveTo>
                  <a:lnTo>
                    <a:pt x="724" y="262"/>
                  </a:lnTo>
                  <a:lnTo>
                    <a:pt x="729" y="265"/>
                  </a:lnTo>
                  <a:lnTo>
                    <a:pt x="735" y="271"/>
                  </a:lnTo>
                  <a:lnTo>
                    <a:pt x="737" y="277"/>
                  </a:lnTo>
                  <a:lnTo>
                    <a:pt x="739" y="284"/>
                  </a:lnTo>
                  <a:lnTo>
                    <a:pt x="737" y="292"/>
                  </a:lnTo>
                  <a:lnTo>
                    <a:pt x="735" y="299"/>
                  </a:lnTo>
                  <a:lnTo>
                    <a:pt x="729" y="303"/>
                  </a:lnTo>
                  <a:lnTo>
                    <a:pt x="724" y="307"/>
                  </a:lnTo>
                  <a:lnTo>
                    <a:pt x="716" y="309"/>
                  </a:lnTo>
                  <a:lnTo>
                    <a:pt x="709" y="307"/>
                  </a:lnTo>
                  <a:lnTo>
                    <a:pt x="701" y="303"/>
                  </a:lnTo>
                  <a:lnTo>
                    <a:pt x="698" y="299"/>
                  </a:lnTo>
                  <a:lnTo>
                    <a:pt x="694" y="292"/>
                  </a:lnTo>
                  <a:lnTo>
                    <a:pt x="692" y="284"/>
                  </a:lnTo>
                  <a:lnTo>
                    <a:pt x="694" y="277"/>
                  </a:lnTo>
                  <a:lnTo>
                    <a:pt x="698" y="271"/>
                  </a:lnTo>
                  <a:lnTo>
                    <a:pt x="701" y="265"/>
                  </a:lnTo>
                  <a:lnTo>
                    <a:pt x="709" y="262"/>
                  </a:lnTo>
                  <a:lnTo>
                    <a:pt x="716" y="262"/>
                  </a:lnTo>
                  <a:close/>
                  <a:moveTo>
                    <a:pt x="630" y="262"/>
                  </a:moveTo>
                  <a:lnTo>
                    <a:pt x="635" y="262"/>
                  </a:lnTo>
                  <a:lnTo>
                    <a:pt x="643" y="265"/>
                  </a:lnTo>
                  <a:lnTo>
                    <a:pt x="649" y="271"/>
                  </a:lnTo>
                  <a:lnTo>
                    <a:pt x="651" y="277"/>
                  </a:lnTo>
                  <a:lnTo>
                    <a:pt x="652" y="284"/>
                  </a:lnTo>
                  <a:lnTo>
                    <a:pt x="651" y="292"/>
                  </a:lnTo>
                  <a:lnTo>
                    <a:pt x="649" y="299"/>
                  </a:lnTo>
                  <a:lnTo>
                    <a:pt x="643" y="303"/>
                  </a:lnTo>
                  <a:lnTo>
                    <a:pt x="635" y="307"/>
                  </a:lnTo>
                  <a:lnTo>
                    <a:pt x="630" y="309"/>
                  </a:lnTo>
                  <a:lnTo>
                    <a:pt x="622" y="307"/>
                  </a:lnTo>
                  <a:lnTo>
                    <a:pt x="615" y="303"/>
                  </a:lnTo>
                  <a:lnTo>
                    <a:pt x="609" y="299"/>
                  </a:lnTo>
                  <a:lnTo>
                    <a:pt x="607" y="292"/>
                  </a:lnTo>
                  <a:lnTo>
                    <a:pt x="605" y="284"/>
                  </a:lnTo>
                  <a:lnTo>
                    <a:pt x="607" y="277"/>
                  </a:lnTo>
                  <a:lnTo>
                    <a:pt x="609" y="271"/>
                  </a:lnTo>
                  <a:lnTo>
                    <a:pt x="615" y="265"/>
                  </a:lnTo>
                  <a:lnTo>
                    <a:pt x="622" y="262"/>
                  </a:lnTo>
                  <a:lnTo>
                    <a:pt x="630" y="262"/>
                  </a:lnTo>
                  <a:close/>
                  <a:moveTo>
                    <a:pt x="541" y="262"/>
                  </a:moveTo>
                  <a:lnTo>
                    <a:pt x="549" y="262"/>
                  </a:lnTo>
                  <a:lnTo>
                    <a:pt x="556" y="265"/>
                  </a:lnTo>
                  <a:lnTo>
                    <a:pt x="560" y="271"/>
                  </a:lnTo>
                  <a:lnTo>
                    <a:pt x="564" y="277"/>
                  </a:lnTo>
                  <a:lnTo>
                    <a:pt x="566" y="284"/>
                  </a:lnTo>
                  <a:lnTo>
                    <a:pt x="564" y="292"/>
                  </a:lnTo>
                  <a:lnTo>
                    <a:pt x="560" y="299"/>
                  </a:lnTo>
                  <a:lnTo>
                    <a:pt x="556" y="303"/>
                  </a:lnTo>
                  <a:lnTo>
                    <a:pt x="549" y="307"/>
                  </a:lnTo>
                  <a:lnTo>
                    <a:pt x="541" y="309"/>
                  </a:lnTo>
                  <a:lnTo>
                    <a:pt x="534" y="307"/>
                  </a:lnTo>
                  <a:lnTo>
                    <a:pt x="528" y="303"/>
                  </a:lnTo>
                  <a:lnTo>
                    <a:pt x="523" y="299"/>
                  </a:lnTo>
                  <a:lnTo>
                    <a:pt x="521" y="292"/>
                  </a:lnTo>
                  <a:lnTo>
                    <a:pt x="519" y="284"/>
                  </a:lnTo>
                  <a:lnTo>
                    <a:pt x="521" y="277"/>
                  </a:lnTo>
                  <a:lnTo>
                    <a:pt x="523" y="271"/>
                  </a:lnTo>
                  <a:lnTo>
                    <a:pt x="528" y="265"/>
                  </a:lnTo>
                  <a:lnTo>
                    <a:pt x="534" y="262"/>
                  </a:lnTo>
                  <a:lnTo>
                    <a:pt x="541" y="262"/>
                  </a:lnTo>
                  <a:close/>
                  <a:moveTo>
                    <a:pt x="455" y="262"/>
                  </a:moveTo>
                  <a:lnTo>
                    <a:pt x="462" y="262"/>
                  </a:lnTo>
                  <a:lnTo>
                    <a:pt x="470" y="265"/>
                  </a:lnTo>
                  <a:lnTo>
                    <a:pt x="474" y="271"/>
                  </a:lnTo>
                  <a:lnTo>
                    <a:pt x="477" y="277"/>
                  </a:lnTo>
                  <a:lnTo>
                    <a:pt x="479" y="284"/>
                  </a:lnTo>
                  <a:lnTo>
                    <a:pt x="477" y="292"/>
                  </a:lnTo>
                  <a:lnTo>
                    <a:pt x="474" y="299"/>
                  </a:lnTo>
                  <a:lnTo>
                    <a:pt x="470" y="303"/>
                  </a:lnTo>
                  <a:lnTo>
                    <a:pt x="462" y="307"/>
                  </a:lnTo>
                  <a:lnTo>
                    <a:pt x="455" y="309"/>
                  </a:lnTo>
                  <a:lnTo>
                    <a:pt x="447" y="307"/>
                  </a:lnTo>
                  <a:lnTo>
                    <a:pt x="442" y="303"/>
                  </a:lnTo>
                  <a:lnTo>
                    <a:pt x="436" y="299"/>
                  </a:lnTo>
                  <a:lnTo>
                    <a:pt x="432" y="292"/>
                  </a:lnTo>
                  <a:lnTo>
                    <a:pt x="432" y="284"/>
                  </a:lnTo>
                  <a:lnTo>
                    <a:pt x="432" y="277"/>
                  </a:lnTo>
                  <a:lnTo>
                    <a:pt x="436" y="271"/>
                  </a:lnTo>
                  <a:lnTo>
                    <a:pt x="442" y="265"/>
                  </a:lnTo>
                  <a:lnTo>
                    <a:pt x="447" y="262"/>
                  </a:lnTo>
                  <a:lnTo>
                    <a:pt x="455" y="262"/>
                  </a:lnTo>
                  <a:close/>
                  <a:moveTo>
                    <a:pt x="368" y="262"/>
                  </a:moveTo>
                  <a:lnTo>
                    <a:pt x="376" y="262"/>
                  </a:lnTo>
                  <a:lnTo>
                    <a:pt x="382" y="265"/>
                  </a:lnTo>
                  <a:lnTo>
                    <a:pt x="387" y="271"/>
                  </a:lnTo>
                  <a:lnTo>
                    <a:pt x="391" y="277"/>
                  </a:lnTo>
                  <a:lnTo>
                    <a:pt x="393" y="284"/>
                  </a:lnTo>
                  <a:lnTo>
                    <a:pt x="391" y="292"/>
                  </a:lnTo>
                  <a:lnTo>
                    <a:pt x="387" y="299"/>
                  </a:lnTo>
                  <a:lnTo>
                    <a:pt x="382" y="303"/>
                  </a:lnTo>
                  <a:lnTo>
                    <a:pt x="376" y="307"/>
                  </a:lnTo>
                  <a:lnTo>
                    <a:pt x="368" y="309"/>
                  </a:lnTo>
                  <a:lnTo>
                    <a:pt x="361" y="307"/>
                  </a:lnTo>
                  <a:lnTo>
                    <a:pt x="355" y="303"/>
                  </a:lnTo>
                  <a:lnTo>
                    <a:pt x="350" y="299"/>
                  </a:lnTo>
                  <a:lnTo>
                    <a:pt x="346" y="292"/>
                  </a:lnTo>
                  <a:lnTo>
                    <a:pt x="346" y="284"/>
                  </a:lnTo>
                  <a:lnTo>
                    <a:pt x="346" y="277"/>
                  </a:lnTo>
                  <a:lnTo>
                    <a:pt x="350" y="271"/>
                  </a:lnTo>
                  <a:lnTo>
                    <a:pt x="355" y="265"/>
                  </a:lnTo>
                  <a:lnTo>
                    <a:pt x="361" y="262"/>
                  </a:lnTo>
                  <a:lnTo>
                    <a:pt x="368" y="262"/>
                  </a:lnTo>
                  <a:close/>
                  <a:moveTo>
                    <a:pt x="282" y="262"/>
                  </a:moveTo>
                  <a:lnTo>
                    <a:pt x="289" y="262"/>
                  </a:lnTo>
                  <a:lnTo>
                    <a:pt x="295" y="265"/>
                  </a:lnTo>
                  <a:lnTo>
                    <a:pt x="301" y="271"/>
                  </a:lnTo>
                  <a:lnTo>
                    <a:pt x="304" y="277"/>
                  </a:lnTo>
                  <a:lnTo>
                    <a:pt x="304" y="284"/>
                  </a:lnTo>
                  <a:lnTo>
                    <a:pt x="304" y="292"/>
                  </a:lnTo>
                  <a:lnTo>
                    <a:pt x="301" y="299"/>
                  </a:lnTo>
                  <a:lnTo>
                    <a:pt x="295" y="303"/>
                  </a:lnTo>
                  <a:lnTo>
                    <a:pt x="289" y="307"/>
                  </a:lnTo>
                  <a:lnTo>
                    <a:pt x="282" y="309"/>
                  </a:lnTo>
                  <a:lnTo>
                    <a:pt x="274" y="307"/>
                  </a:lnTo>
                  <a:lnTo>
                    <a:pt x="269" y="303"/>
                  </a:lnTo>
                  <a:lnTo>
                    <a:pt x="263" y="299"/>
                  </a:lnTo>
                  <a:lnTo>
                    <a:pt x="259" y="292"/>
                  </a:lnTo>
                  <a:lnTo>
                    <a:pt x="259" y="284"/>
                  </a:lnTo>
                  <a:lnTo>
                    <a:pt x="259" y="277"/>
                  </a:lnTo>
                  <a:lnTo>
                    <a:pt x="263" y="271"/>
                  </a:lnTo>
                  <a:lnTo>
                    <a:pt x="269" y="265"/>
                  </a:lnTo>
                  <a:lnTo>
                    <a:pt x="274" y="262"/>
                  </a:lnTo>
                  <a:lnTo>
                    <a:pt x="282" y="262"/>
                  </a:lnTo>
                  <a:close/>
                  <a:moveTo>
                    <a:pt x="195" y="262"/>
                  </a:moveTo>
                  <a:lnTo>
                    <a:pt x="203" y="262"/>
                  </a:lnTo>
                  <a:lnTo>
                    <a:pt x="209" y="265"/>
                  </a:lnTo>
                  <a:lnTo>
                    <a:pt x="214" y="271"/>
                  </a:lnTo>
                  <a:lnTo>
                    <a:pt x="218" y="277"/>
                  </a:lnTo>
                  <a:lnTo>
                    <a:pt x="218" y="284"/>
                  </a:lnTo>
                  <a:lnTo>
                    <a:pt x="218" y="292"/>
                  </a:lnTo>
                  <a:lnTo>
                    <a:pt x="214" y="299"/>
                  </a:lnTo>
                  <a:lnTo>
                    <a:pt x="209" y="303"/>
                  </a:lnTo>
                  <a:lnTo>
                    <a:pt x="203" y="307"/>
                  </a:lnTo>
                  <a:lnTo>
                    <a:pt x="195" y="309"/>
                  </a:lnTo>
                  <a:lnTo>
                    <a:pt x="188" y="307"/>
                  </a:lnTo>
                  <a:lnTo>
                    <a:pt x="182" y="303"/>
                  </a:lnTo>
                  <a:lnTo>
                    <a:pt x="177" y="299"/>
                  </a:lnTo>
                  <a:lnTo>
                    <a:pt x="173" y="292"/>
                  </a:lnTo>
                  <a:lnTo>
                    <a:pt x="171" y="284"/>
                  </a:lnTo>
                  <a:lnTo>
                    <a:pt x="173" y="277"/>
                  </a:lnTo>
                  <a:lnTo>
                    <a:pt x="177" y="271"/>
                  </a:lnTo>
                  <a:lnTo>
                    <a:pt x="182" y="265"/>
                  </a:lnTo>
                  <a:lnTo>
                    <a:pt x="188" y="262"/>
                  </a:lnTo>
                  <a:lnTo>
                    <a:pt x="195" y="262"/>
                  </a:lnTo>
                  <a:close/>
                  <a:moveTo>
                    <a:pt x="109" y="262"/>
                  </a:moveTo>
                  <a:lnTo>
                    <a:pt x="116" y="262"/>
                  </a:lnTo>
                  <a:lnTo>
                    <a:pt x="122" y="265"/>
                  </a:lnTo>
                  <a:lnTo>
                    <a:pt x="128" y="271"/>
                  </a:lnTo>
                  <a:lnTo>
                    <a:pt x="131" y="277"/>
                  </a:lnTo>
                  <a:lnTo>
                    <a:pt x="131" y="284"/>
                  </a:lnTo>
                  <a:lnTo>
                    <a:pt x="131" y="292"/>
                  </a:lnTo>
                  <a:lnTo>
                    <a:pt x="128" y="299"/>
                  </a:lnTo>
                  <a:lnTo>
                    <a:pt x="122" y="303"/>
                  </a:lnTo>
                  <a:lnTo>
                    <a:pt x="116" y="307"/>
                  </a:lnTo>
                  <a:lnTo>
                    <a:pt x="109" y="309"/>
                  </a:lnTo>
                  <a:lnTo>
                    <a:pt x="101" y="307"/>
                  </a:lnTo>
                  <a:lnTo>
                    <a:pt x="94" y="303"/>
                  </a:lnTo>
                  <a:lnTo>
                    <a:pt x="90" y="299"/>
                  </a:lnTo>
                  <a:lnTo>
                    <a:pt x="86" y="292"/>
                  </a:lnTo>
                  <a:lnTo>
                    <a:pt x="84" y="284"/>
                  </a:lnTo>
                  <a:lnTo>
                    <a:pt x="86" y="277"/>
                  </a:lnTo>
                  <a:lnTo>
                    <a:pt x="90" y="271"/>
                  </a:lnTo>
                  <a:lnTo>
                    <a:pt x="94" y="265"/>
                  </a:lnTo>
                  <a:lnTo>
                    <a:pt x="101" y="262"/>
                  </a:lnTo>
                  <a:lnTo>
                    <a:pt x="109" y="262"/>
                  </a:lnTo>
                  <a:close/>
                  <a:moveTo>
                    <a:pt x="4462" y="209"/>
                  </a:moveTo>
                  <a:lnTo>
                    <a:pt x="4466" y="209"/>
                  </a:lnTo>
                  <a:lnTo>
                    <a:pt x="4462" y="215"/>
                  </a:lnTo>
                  <a:lnTo>
                    <a:pt x="4461" y="213"/>
                  </a:lnTo>
                  <a:lnTo>
                    <a:pt x="4461" y="209"/>
                  </a:lnTo>
                  <a:lnTo>
                    <a:pt x="4462" y="209"/>
                  </a:lnTo>
                  <a:close/>
                  <a:moveTo>
                    <a:pt x="3248" y="205"/>
                  </a:moveTo>
                  <a:lnTo>
                    <a:pt x="3253" y="205"/>
                  </a:lnTo>
                  <a:lnTo>
                    <a:pt x="3249" y="211"/>
                  </a:lnTo>
                  <a:lnTo>
                    <a:pt x="3246" y="217"/>
                  </a:lnTo>
                  <a:lnTo>
                    <a:pt x="3240" y="213"/>
                  </a:lnTo>
                  <a:lnTo>
                    <a:pt x="3238" y="209"/>
                  </a:lnTo>
                  <a:lnTo>
                    <a:pt x="3236" y="207"/>
                  </a:lnTo>
                  <a:lnTo>
                    <a:pt x="3240" y="205"/>
                  </a:lnTo>
                  <a:lnTo>
                    <a:pt x="3248" y="205"/>
                  </a:lnTo>
                  <a:close/>
                  <a:moveTo>
                    <a:pt x="4171" y="200"/>
                  </a:moveTo>
                  <a:lnTo>
                    <a:pt x="4175" y="200"/>
                  </a:lnTo>
                  <a:lnTo>
                    <a:pt x="4178" y="201"/>
                  </a:lnTo>
                  <a:lnTo>
                    <a:pt x="4182" y="203"/>
                  </a:lnTo>
                  <a:lnTo>
                    <a:pt x="4184" y="205"/>
                  </a:lnTo>
                  <a:lnTo>
                    <a:pt x="4186" y="205"/>
                  </a:lnTo>
                  <a:lnTo>
                    <a:pt x="4188" y="207"/>
                  </a:lnTo>
                  <a:lnTo>
                    <a:pt x="4192" y="209"/>
                  </a:lnTo>
                  <a:lnTo>
                    <a:pt x="4192" y="209"/>
                  </a:lnTo>
                  <a:lnTo>
                    <a:pt x="4193" y="211"/>
                  </a:lnTo>
                  <a:lnTo>
                    <a:pt x="4193" y="213"/>
                  </a:lnTo>
                  <a:lnTo>
                    <a:pt x="4193" y="217"/>
                  </a:lnTo>
                  <a:lnTo>
                    <a:pt x="4195" y="218"/>
                  </a:lnTo>
                  <a:lnTo>
                    <a:pt x="4195" y="218"/>
                  </a:lnTo>
                  <a:lnTo>
                    <a:pt x="4192" y="220"/>
                  </a:lnTo>
                  <a:lnTo>
                    <a:pt x="4188" y="220"/>
                  </a:lnTo>
                  <a:lnTo>
                    <a:pt x="4186" y="220"/>
                  </a:lnTo>
                  <a:lnTo>
                    <a:pt x="4184" y="217"/>
                  </a:lnTo>
                  <a:lnTo>
                    <a:pt x="4182" y="213"/>
                  </a:lnTo>
                  <a:lnTo>
                    <a:pt x="4180" y="211"/>
                  </a:lnTo>
                  <a:lnTo>
                    <a:pt x="4177" y="209"/>
                  </a:lnTo>
                  <a:lnTo>
                    <a:pt x="4175" y="207"/>
                  </a:lnTo>
                  <a:lnTo>
                    <a:pt x="4173" y="205"/>
                  </a:lnTo>
                  <a:lnTo>
                    <a:pt x="4171" y="203"/>
                  </a:lnTo>
                  <a:lnTo>
                    <a:pt x="4171" y="203"/>
                  </a:lnTo>
                  <a:lnTo>
                    <a:pt x="4169" y="201"/>
                  </a:lnTo>
                  <a:lnTo>
                    <a:pt x="4169" y="200"/>
                  </a:lnTo>
                  <a:lnTo>
                    <a:pt x="4171" y="200"/>
                  </a:lnTo>
                  <a:close/>
                  <a:moveTo>
                    <a:pt x="4250" y="190"/>
                  </a:moveTo>
                  <a:lnTo>
                    <a:pt x="4256" y="196"/>
                  </a:lnTo>
                  <a:lnTo>
                    <a:pt x="4257" y="198"/>
                  </a:lnTo>
                  <a:lnTo>
                    <a:pt x="4259" y="201"/>
                  </a:lnTo>
                  <a:lnTo>
                    <a:pt x="4256" y="201"/>
                  </a:lnTo>
                  <a:lnTo>
                    <a:pt x="4252" y="201"/>
                  </a:lnTo>
                  <a:lnTo>
                    <a:pt x="4248" y="200"/>
                  </a:lnTo>
                  <a:lnTo>
                    <a:pt x="4248" y="198"/>
                  </a:lnTo>
                  <a:lnTo>
                    <a:pt x="4250" y="194"/>
                  </a:lnTo>
                  <a:lnTo>
                    <a:pt x="4250" y="190"/>
                  </a:lnTo>
                  <a:close/>
                  <a:moveTo>
                    <a:pt x="3421" y="183"/>
                  </a:moveTo>
                  <a:lnTo>
                    <a:pt x="3424" y="186"/>
                  </a:lnTo>
                  <a:lnTo>
                    <a:pt x="3426" y="190"/>
                  </a:lnTo>
                  <a:lnTo>
                    <a:pt x="3428" y="194"/>
                  </a:lnTo>
                  <a:lnTo>
                    <a:pt x="3422" y="198"/>
                  </a:lnTo>
                  <a:lnTo>
                    <a:pt x="3419" y="201"/>
                  </a:lnTo>
                  <a:lnTo>
                    <a:pt x="3415" y="205"/>
                  </a:lnTo>
                  <a:lnTo>
                    <a:pt x="3411" y="207"/>
                  </a:lnTo>
                  <a:lnTo>
                    <a:pt x="3407" y="209"/>
                  </a:lnTo>
                  <a:lnTo>
                    <a:pt x="3404" y="211"/>
                  </a:lnTo>
                  <a:lnTo>
                    <a:pt x="3400" y="213"/>
                  </a:lnTo>
                  <a:lnTo>
                    <a:pt x="3398" y="217"/>
                  </a:lnTo>
                  <a:lnTo>
                    <a:pt x="3396" y="220"/>
                  </a:lnTo>
                  <a:lnTo>
                    <a:pt x="3392" y="217"/>
                  </a:lnTo>
                  <a:lnTo>
                    <a:pt x="3387" y="213"/>
                  </a:lnTo>
                  <a:lnTo>
                    <a:pt x="3383" y="207"/>
                  </a:lnTo>
                  <a:lnTo>
                    <a:pt x="3389" y="203"/>
                  </a:lnTo>
                  <a:lnTo>
                    <a:pt x="3392" y="201"/>
                  </a:lnTo>
                  <a:lnTo>
                    <a:pt x="3396" y="198"/>
                  </a:lnTo>
                  <a:lnTo>
                    <a:pt x="3398" y="196"/>
                  </a:lnTo>
                  <a:lnTo>
                    <a:pt x="3400" y="194"/>
                  </a:lnTo>
                  <a:lnTo>
                    <a:pt x="3402" y="192"/>
                  </a:lnTo>
                  <a:lnTo>
                    <a:pt x="3407" y="188"/>
                  </a:lnTo>
                  <a:lnTo>
                    <a:pt x="3411" y="186"/>
                  </a:lnTo>
                  <a:lnTo>
                    <a:pt x="3417" y="184"/>
                  </a:lnTo>
                  <a:lnTo>
                    <a:pt x="3421" y="183"/>
                  </a:lnTo>
                  <a:close/>
                  <a:moveTo>
                    <a:pt x="36" y="179"/>
                  </a:moveTo>
                  <a:lnTo>
                    <a:pt x="41" y="184"/>
                  </a:lnTo>
                  <a:lnTo>
                    <a:pt x="43" y="190"/>
                  </a:lnTo>
                  <a:lnTo>
                    <a:pt x="45" y="198"/>
                  </a:lnTo>
                  <a:lnTo>
                    <a:pt x="43" y="205"/>
                  </a:lnTo>
                  <a:lnTo>
                    <a:pt x="41" y="211"/>
                  </a:lnTo>
                  <a:lnTo>
                    <a:pt x="36" y="217"/>
                  </a:lnTo>
                  <a:lnTo>
                    <a:pt x="34" y="209"/>
                  </a:lnTo>
                  <a:lnTo>
                    <a:pt x="32" y="201"/>
                  </a:lnTo>
                  <a:lnTo>
                    <a:pt x="32" y="194"/>
                  </a:lnTo>
                  <a:lnTo>
                    <a:pt x="34" y="186"/>
                  </a:lnTo>
                  <a:lnTo>
                    <a:pt x="36" y="179"/>
                  </a:lnTo>
                  <a:close/>
                  <a:moveTo>
                    <a:pt x="4098" y="175"/>
                  </a:moveTo>
                  <a:lnTo>
                    <a:pt x="4105" y="175"/>
                  </a:lnTo>
                  <a:lnTo>
                    <a:pt x="4113" y="179"/>
                  </a:lnTo>
                  <a:lnTo>
                    <a:pt x="4116" y="184"/>
                  </a:lnTo>
                  <a:lnTo>
                    <a:pt x="4120" y="190"/>
                  </a:lnTo>
                  <a:lnTo>
                    <a:pt x="4122" y="198"/>
                  </a:lnTo>
                  <a:lnTo>
                    <a:pt x="4120" y="205"/>
                  </a:lnTo>
                  <a:lnTo>
                    <a:pt x="4116" y="211"/>
                  </a:lnTo>
                  <a:lnTo>
                    <a:pt x="4113" y="217"/>
                  </a:lnTo>
                  <a:lnTo>
                    <a:pt x="4105" y="220"/>
                  </a:lnTo>
                  <a:lnTo>
                    <a:pt x="4103" y="218"/>
                  </a:lnTo>
                  <a:lnTo>
                    <a:pt x="4099" y="218"/>
                  </a:lnTo>
                  <a:lnTo>
                    <a:pt x="4098" y="218"/>
                  </a:lnTo>
                  <a:lnTo>
                    <a:pt x="4094" y="217"/>
                  </a:lnTo>
                  <a:lnTo>
                    <a:pt x="4092" y="215"/>
                  </a:lnTo>
                  <a:lnTo>
                    <a:pt x="4086" y="211"/>
                  </a:lnTo>
                  <a:lnTo>
                    <a:pt x="4083" y="207"/>
                  </a:lnTo>
                  <a:lnTo>
                    <a:pt x="4081" y="201"/>
                  </a:lnTo>
                  <a:lnTo>
                    <a:pt x="4079" y="198"/>
                  </a:lnTo>
                  <a:lnTo>
                    <a:pt x="4077" y="192"/>
                  </a:lnTo>
                  <a:lnTo>
                    <a:pt x="4079" y="184"/>
                  </a:lnTo>
                  <a:lnTo>
                    <a:pt x="4084" y="179"/>
                  </a:lnTo>
                  <a:lnTo>
                    <a:pt x="4090" y="175"/>
                  </a:lnTo>
                  <a:lnTo>
                    <a:pt x="4098" y="175"/>
                  </a:lnTo>
                  <a:close/>
                  <a:moveTo>
                    <a:pt x="3925" y="175"/>
                  </a:moveTo>
                  <a:lnTo>
                    <a:pt x="3932" y="175"/>
                  </a:lnTo>
                  <a:lnTo>
                    <a:pt x="3938" y="179"/>
                  </a:lnTo>
                  <a:lnTo>
                    <a:pt x="3943" y="183"/>
                  </a:lnTo>
                  <a:lnTo>
                    <a:pt x="3947" y="188"/>
                  </a:lnTo>
                  <a:lnTo>
                    <a:pt x="3947" y="196"/>
                  </a:lnTo>
                  <a:lnTo>
                    <a:pt x="3941" y="196"/>
                  </a:lnTo>
                  <a:lnTo>
                    <a:pt x="3934" y="196"/>
                  </a:lnTo>
                  <a:lnTo>
                    <a:pt x="3926" y="196"/>
                  </a:lnTo>
                  <a:lnTo>
                    <a:pt x="3919" y="198"/>
                  </a:lnTo>
                  <a:lnTo>
                    <a:pt x="3910" y="198"/>
                  </a:lnTo>
                  <a:lnTo>
                    <a:pt x="3904" y="196"/>
                  </a:lnTo>
                  <a:lnTo>
                    <a:pt x="3902" y="194"/>
                  </a:lnTo>
                  <a:lnTo>
                    <a:pt x="3904" y="188"/>
                  </a:lnTo>
                  <a:lnTo>
                    <a:pt x="3908" y="183"/>
                  </a:lnTo>
                  <a:lnTo>
                    <a:pt x="3911" y="179"/>
                  </a:lnTo>
                  <a:lnTo>
                    <a:pt x="3919" y="175"/>
                  </a:lnTo>
                  <a:lnTo>
                    <a:pt x="3925" y="175"/>
                  </a:lnTo>
                  <a:close/>
                  <a:moveTo>
                    <a:pt x="3317" y="175"/>
                  </a:moveTo>
                  <a:lnTo>
                    <a:pt x="3323" y="175"/>
                  </a:lnTo>
                  <a:lnTo>
                    <a:pt x="3328" y="177"/>
                  </a:lnTo>
                  <a:lnTo>
                    <a:pt x="3323" y="179"/>
                  </a:lnTo>
                  <a:lnTo>
                    <a:pt x="3317" y="177"/>
                  </a:lnTo>
                  <a:lnTo>
                    <a:pt x="3312" y="177"/>
                  </a:lnTo>
                  <a:lnTo>
                    <a:pt x="3308" y="177"/>
                  </a:lnTo>
                  <a:lnTo>
                    <a:pt x="3312" y="175"/>
                  </a:lnTo>
                  <a:lnTo>
                    <a:pt x="3317" y="175"/>
                  </a:lnTo>
                  <a:close/>
                  <a:moveTo>
                    <a:pt x="3231" y="175"/>
                  </a:moveTo>
                  <a:lnTo>
                    <a:pt x="3236" y="175"/>
                  </a:lnTo>
                  <a:lnTo>
                    <a:pt x="3242" y="177"/>
                  </a:lnTo>
                  <a:lnTo>
                    <a:pt x="3248" y="181"/>
                  </a:lnTo>
                  <a:lnTo>
                    <a:pt x="3240" y="181"/>
                  </a:lnTo>
                  <a:lnTo>
                    <a:pt x="3234" y="181"/>
                  </a:lnTo>
                  <a:lnTo>
                    <a:pt x="3229" y="181"/>
                  </a:lnTo>
                  <a:lnTo>
                    <a:pt x="3216" y="181"/>
                  </a:lnTo>
                  <a:lnTo>
                    <a:pt x="3219" y="177"/>
                  </a:lnTo>
                  <a:lnTo>
                    <a:pt x="3225" y="175"/>
                  </a:lnTo>
                  <a:lnTo>
                    <a:pt x="3231" y="175"/>
                  </a:lnTo>
                  <a:close/>
                  <a:moveTo>
                    <a:pt x="3144" y="175"/>
                  </a:moveTo>
                  <a:lnTo>
                    <a:pt x="3152" y="175"/>
                  </a:lnTo>
                  <a:lnTo>
                    <a:pt x="3157" y="179"/>
                  </a:lnTo>
                  <a:lnTo>
                    <a:pt x="3163" y="183"/>
                  </a:lnTo>
                  <a:lnTo>
                    <a:pt x="3157" y="183"/>
                  </a:lnTo>
                  <a:lnTo>
                    <a:pt x="3152" y="181"/>
                  </a:lnTo>
                  <a:lnTo>
                    <a:pt x="3150" y="179"/>
                  </a:lnTo>
                  <a:lnTo>
                    <a:pt x="3150" y="179"/>
                  </a:lnTo>
                  <a:lnTo>
                    <a:pt x="3148" y="177"/>
                  </a:lnTo>
                  <a:lnTo>
                    <a:pt x="3144" y="177"/>
                  </a:lnTo>
                  <a:lnTo>
                    <a:pt x="3142" y="177"/>
                  </a:lnTo>
                  <a:lnTo>
                    <a:pt x="3138" y="177"/>
                  </a:lnTo>
                  <a:lnTo>
                    <a:pt x="3137" y="177"/>
                  </a:lnTo>
                  <a:lnTo>
                    <a:pt x="3135" y="177"/>
                  </a:lnTo>
                  <a:lnTo>
                    <a:pt x="3140" y="175"/>
                  </a:lnTo>
                  <a:lnTo>
                    <a:pt x="3144" y="175"/>
                  </a:lnTo>
                  <a:close/>
                  <a:moveTo>
                    <a:pt x="803" y="175"/>
                  </a:moveTo>
                  <a:lnTo>
                    <a:pt x="810" y="175"/>
                  </a:lnTo>
                  <a:lnTo>
                    <a:pt x="816" y="179"/>
                  </a:lnTo>
                  <a:lnTo>
                    <a:pt x="822" y="184"/>
                  </a:lnTo>
                  <a:lnTo>
                    <a:pt x="825" y="190"/>
                  </a:lnTo>
                  <a:lnTo>
                    <a:pt x="825" y="198"/>
                  </a:lnTo>
                  <a:lnTo>
                    <a:pt x="825" y="205"/>
                  </a:lnTo>
                  <a:lnTo>
                    <a:pt x="822" y="211"/>
                  </a:lnTo>
                  <a:lnTo>
                    <a:pt x="816" y="217"/>
                  </a:lnTo>
                  <a:lnTo>
                    <a:pt x="810" y="220"/>
                  </a:lnTo>
                  <a:lnTo>
                    <a:pt x="803" y="222"/>
                  </a:lnTo>
                  <a:lnTo>
                    <a:pt x="795" y="220"/>
                  </a:lnTo>
                  <a:lnTo>
                    <a:pt x="788" y="217"/>
                  </a:lnTo>
                  <a:lnTo>
                    <a:pt x="784" y="211"/>
                  </a:lnTo>
                  <a:lnTo>
                    <a:pt x="780" y="205"/>
                  </a:lnTo>
                  <a:lnTo>
                    <a:pt x="778" y="198"/>
                  </a:lnTo>
                  <a:lnTo>
                    <a:pt x="780" y="190"/>
                  </a:lnTo>
                  <a:lnTo>
                    <a:pt x="784" y="184"/>
                  </a:lnTo>
                  <a:lnTo>
                    <a:pt x="788" y="179"/>
                  </a:lnTo>
                  <a:lnTo>
                    <a:pt x="795" y="175"/>
                  </a:lnTo>
                  <a:lnTo>
                    <a:pt x="803" y="175"/>
                  </a:lnTo>
                  <a:close/>
                  <a:moveTo>
                    <a:pt x="716" y="175"/>
                  </a:moveTo>
                  <a:lnTo>
                    <a:pt x="724" y="175"/>
                  </a:lnTo>
                  <a:lnTo>
                    <a:pt x="729" y="179"/>
                  </a:lnTo>
                  <a:lnTo>
                    <a:pt x="735" y="184"/>
                  </a:lnTo>
                  <a:lnTo>
                    <a:pt x="737" y="190"/>
                  </a:lnTo>
                  <a:lnTo>
                    <a:pt x="739" y="198"/>
                  </a:lnTo>
                  <a:lnTo>
                    <a:pt x="737" y="205"/>
                  </a:lnTo>
                  <a:lnTo>
                    <a:pt x="735" y="211"/>
                  </a:lnTo>
                  <a:lnTo>
                    <a:pt x="729" y="217"/>
                  </a:lnTo>
                  <a:lnTo>
                    <a:pt x="724" y="220"/>
                  </a:lnTo>
                  <a:lnTo>
                    <a:pt x="716" y="222"/>
                  </a:lnTo>
                  <a:lnTo>
                    <a:pt x="709" y="220"/>
                  </a:lnTo>
                  <a:lnTo>
                    <a:pt x="701" y="217"/>
                  </a:lnTo>
                  <a:lnTo>
                    <a:pt x="698" y="211"/>
                  </a:lnTo>
                  <a:lnTo>
                    <a:pt x="694" y="205"/>
                  </a:lnTo>
                  <a:lnTo>
                    <a:pt x="692" y="198"/>
                  </a:lnTo>
                  <a:lnTo>
                    <a:pt x="694" y="190"/>
                  </a:lnTo>
                  <a:lnTo>
                    <a:pt x="698" y="184"/>
                  </a:lnTo>
                  <a:lnTo>
                    <a:pt x="701" y="179"/>
                  </a:lnTo>
                  <a:lnTo>
                    <a:pt x="709" y="175"/>
                  </a:lnTo>
                  <a:lnTo>
                    <a:pt x="716" y="175"/>
                  </a:lnTo>
                  <a:close/>
                  <a:moveTo>
                    <a:pt x="630" y="175"/>
                  </a:moveTo>
                  <a:lnTo>
                    <a:pt x="635" y="175"/>
                  </a:lnTo>
                  <a:lnTo>
                    <a:pt x="643" y="179"/>
                  </a:lnTo>
                  <a:lnTo>
                    <a:pt x="649" y="184"/>
                  </a:lnTo>
                  <a:lnTo>
                    <a:pt x="651" y="190"/>
                  </a:lnTo>
                  <a:lnTo>
                    <a:pt x="652" y="198"/>
                  </a:lnTo>
                  <a:lnTo>
                    <a:pt x="651" y="205"/>
                  </a:lnTo>
                  <a:lnTo>
                    <a:pt x="649" y="211"/>
                  </a:lnTo>
                  <a:lnTo>
                    <a:pt x="643" y="217"/>
                  </a:lnTo>
                  <a:lnTo>
                    <a:pt x="635" y="220"/>
                  </a:lnTo>
                  <a:lnTo>
                    <a:pt x="630" y="222"/>
                  </a:lnTo>
                  <a:lnTo>
                    <a:pt x="622" y="220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7" y="205"/>
                  </a:lnTo>
                  <a:lnTo>
                    <a:pt x="605" y="198"/>
                  </a:lnTo>
                  <a:lnTo>
                    <a:pt x="607" y="190"/>
                  </a:lnTo>
                  <a:lnTo>
                    <a:pt x="609" y="184"/>
                  </a:lnTo>
                  <a:lnTo>
                    <a:pt x="615" y="179"/>
                  </a:lnTo>
                  <a:lnTo>
                    <a:pt x="622" y="175"/>
                  </a:lnTo>
                  <a:lnTo>
                    <a:pt x="630" y="175"/>
                  </a:lnTo>
                  <a:close/>
                  <a:moveTo>
                    <a:pt x="541" y="175"/>
                  </a:moveTo>
                  <a:lnTo>
                    <a:pt x="549" y="175"/>
                  </a:lnTo>
                  <a:lnTo>
                    <a:pt x="556" y="179"/>
                  </a:lnTo>
                  <a:lnTo>
                    <a:pt x="560" y="184"/>
                  </a:lnTo>
                  <a:lnTo>
                    <a:pt x="564" y="190"/>
                  </a:lnTo>
                  <a:lnTo>
                    <a:pt x="566" y="198"/>
                  </a:lnTo>
                  <a:lnTo>
                    <a:pt x="564" y="205"/>
                  </a:lnTo>
                  <a:lnTo>
                    <a:pt x="560" y="211"/>
                  </a:lnTo>
                  <a:lnTo>
                    <a:pt x="556" y="217"/>
                  </a:lnTo>
                  <a:lnTo>
                    <a:pt x="549" y="220"/>
                  </a:lnTo>
                  <a:lnTo>
                    <a:pt x="541" y="222"/>
                  </a:lnTo>
                  <a:lnTo>
                    <a:pt x="534" y="220"/>
                  </a:lnTo>
                  <a:lnTo>
                    <a:pt x="528" y="217"/>
                  </a:lnTo>
                  <a:lnTo>
                    <a:pt x="523" y="211"/>
                  </a:lnTo>
                  <a:lnTo>
                    <a:pt x="521" y="205"/>
                  </a:lnTo>
                  <a:lnTo>
                    <a:pt x="519" y="198"/>
                  </a:lnTo>
                  <a:lnTo>
                    <a:pt x="521" y="190"/>
                  </a:lnTo>
                  <a:lnTo>
                    <a:pt x="523" y="184"/>
                  </a:lnTo>
                  <a:lnTo>
                    <a:pt x="528" y="179"/>
                  </a:lnTo>
                  <a:lnTo>
                    <a:pt x="534" y="175"/>
                  </a:lnTo>
                  <a:lnTo>
                    <a:pt x="541" y="175"/>
                  </a:lnTo>
                  <a:close/>
                  <a:moveTo>
                    <a:pt x="455" y="175"/>
                  </a:moveTo>
                  <a:lnTo>
                    <a:pt x="462" y="175"/>
                  </a:lnTo>
                  <a:lnTo>
                    <a:pt x="470" y="179"/>
                  </a:lnTo>
                  <a:lnTo>
                    <a:pt x="474" y="184"/>
                  </a:lnTo>
                  <a:lnTo>
                    <a:pt x="477" y="190"/>
                  </a:lnTo>
                  <a:lnTo>
                    <a:pt x="479" y="198"/>
                  </a:lnTo>
                  <a:lnTo>
                    <a:pt x="477" y="205"/>
                  </a:lnTo>
                  <a:lnTo>
                    <a:pt x="474" y="211"/>
                  </a:lnTo>
                  <a:lnTo>
                    <a:pt x="470" y="217"/>
                  </a:lnTo>
                  <a:lnTo>
                    <a:pt x="462" y="220"/>
                  </a:lnTo>
                  <a:lnTo>
                    <a:pt x="455" y="222"/>
                  </a:lnTo>
                  <a:lnTo>
                    <a:pt x="447" y="220"/>
                  </a:lnTo>
                  <a:lnTo>
                    <a:pt x="442" y="217"/>
                  </a:lnTo>
                  <a:lnTo>
                    <a:pt x="436" y="211"/>
                  </a:lnTo>
                  <a:lnTo>
                    <a:pt x="432" y="205"/>
                  </a:lnTo>
                  <a:lnTo>
                    <a:pt x="432" y="198"/>
                  </a:lnTo>
                  <a:lnTo>
                    <a:pt x="432" y="190"/>
                  </a:lnTo>
                  <a:lnTo>
                    <a:pt x="436" y="184"/>
                  </a:lnTo>
                  <a:lnTo>
                    <a:pt x="442" y="179"/>
                  </a:lnTo>
                  <a:lnTo>
                    <a:pt x="447" y="175"/>
                  </a:lnTo>
                  <a:lnTo>
                    <a:pt x="455" y="175"/>
                  </a:lnTo>
                  <a:close/>
                  <a:moveTo>
                    <a:pt x="368" y="175"/>
                  </a:moveTo>
                  <a:lnTo>
                    <a:pt x="376" y="175"/>
                  </a:lnTo>
                  <a:lnTo>
                    <a:pt x="382" y="179"/>
                  </a:lnTo>
                  <a:lnTo>
                    <a:pt x="387" y="184"/>
                  </a:lnTo>
                  <a:lnTo>
                    <a:pt x="391" y="190"/>
                  </a:lnTo>
                  <a:lnTo>
                    <a:pt x="393" y="198"/>
                  </a:lnTo>
                  <a:lnTo>
                    <a:pt x="391" y="205"/>
                  </a:lnTo>
                  <a:lnTo>
                    <a:pt x="387" y="211"/>
                  </a:lnTo>
                  <a:lnTo>
                    <a:pt x="382" y="217"/>
                  </a:lnTo>
                  <a:lnTo>
                    <a:pt x="376" y="220"/>
                  </a:lnTo>
                  <a:lnTo>
                    <a:pt x="368" y="222"/>
                  </a:lnTo>
                  <a:lnTo>
                    <a:pt x="361" y="220"/>
                  </a:lnTo>
                  <a:lnTo>
                    <a:pt x="355" y="217"/>
                  </a:lnTo>
                  <a:lnTo>
                    <a:pt x="350" y="211"/>
                  </a:lnTo>
                  <a:lnTo>
                    <a:pt x="346" y="205"/>
                  </a:lnTo>
                  <a:lnTo>
                    <a:pt x="346" y="198"/>
                  </a:lnTo>
                  <a:lnTo>
                    <a:pt x="346" y="190"/>
                  </a:lnTo>
                  <a:lnTo>
                    <a:pt x="350" y="184"/>
                  </a:lnTo>
                  <a:lnTo>
                    <a:pt x="355" y="179"/>
                  </a:lnTo>
                  <a:lnTo>
                    <a:pt x="361" y="175"/>
                  </a:lnTo>
                  <a:lnTo>
                    <a:pt x="368" y="175"/>
                  </a:lnTo>
                  <a:close/>
                  <a:moveTo>
                    <a:pt x="282" y="175"/>
                  </a:moveTo>
                  <a:lnTo>
                    <a:pt x="289" y="175"/>
                  </a:lnTo>
                  <a:lnTo>
                    <a:pt x="295" y="179"/>
                  </a:lnTo>
                  <a:lnTo>
                    <a:pt x="301" y="184"/>
                  </a:lnTo>
                  <a:lnTo>
                    <a:pt x="304" y="190"/>
                  </a:lnTo>
                  <a:lnTo>
                    <a:pt x="304" y="198"/>
                  </a:lnTo>
                  <a:lnTo>
                    <a:pt x="304" y="205"/>
                  </a:lnTo>
                  <a:lnTo>
                    <a:pt x="301" y="211"/>
                  </a:lnTo>
                  <a:lnTo>
                    <a:pt x="295" y="217"/>
                  </a:lnTo>
                  <a:lnTo>
                    <a:pt x="289" y="220"/>
                  </a:lnTo>
                  <a:lnTo>
                    <a:pt x="282" y="222"/>
                  </a:lnTo>
                  <a:lnTo>
                    <a:pt x="274" y="220"/>
                  </a:lnTo>
                  <a:lnTo>
                    <a:pt x="269" y="217"/>
                  </a:lnTo>
                  <a:lnTo>
                    <a:pt x="263" y="211"/>
                  </a:lnTo>
                  <a:lnTo>
                    <a:pt x="259" y="205"/>
                  </a:lnTo>
                  <a:lnTo>
                    <a:pt x="259" y="198"/>
                  </a:lnTo>
                  <a:lnTo>
                    <a:pt x="259" y="190"/>
                  </a:lnTo>
                  <a:lnTo>
                    <a:pt x="263" y="184"/>
                  </a:lnTo>
                  <a:lnTo>
                    <a:pt x="269" y="179"/>
                  </a:lnTo>
                  <a:lnTo>
                    <a:pt x="274" y="175"/>
                  </a:lnTo>
                  <a:lnTo>
                    <a:pt x="282" y="175"/>
                  </a:lnTo>
                  <a:close/>
                  <a:moveTo>
                    <a:pt x="195" y="175"/>
                  </a:moveTo>
                  <a:lnTo>
                    <a:pt x="203" y="175"/>
                  </a:lnTo>
                  <a:lnTo>
                    <a:pt x="209" y="179"/>
                  </a:lnTo>
                  <a:lnTo>
                    <a:pt x="214" y="184"/>
                  </a:lnTo>
                  <a:lnTo>
                    <a:pt x="218" y="190"/>
                  </a:lnTo>
                  <a:lnTo>
                    <a:pt x="218" y="198"/>
                  </a:lnTo>
                  <a:lnTo>
                    <a:pt x="218" y="205"/>
                  </a:lnTo>
                  <a:lnTo>
                    <a:pt x="214" y="211"/>
                  </a:lnTo>
                  <a:lnTo>
                    <a:pt x="209" y="217"/>
                  </a:lnTo>
                  <a:lnTo>
                    <a:pt x="203" y="220"/>
                  </a:lnTo>
                  <a:lnTo>
                    <a:pt x="195" y="222"/>
                  </a:lnTo>
                  <a:lnTo>
                    <a:pt x="188" y="220"/>
                  </a:lnTo>
                  <a:lnTo>
                    <a:pt x="182" y="217"/>
                  </a:lnTo>
                  <a:lnTo>
                    <a:pt x="177" y="211"/>
                  </a:lnTo>
                  <a:lnTo>
                    <a:pt x="173" y="205"/>
                  </a:lnTo>
                  <a:lnTo>
                    <a:pt x="171" y="198"/>
                  </a:lnTo>
                  <a:lnTo>
                    <a:pt x="173" y="190"/>
                  </a:lnTo>
                  <a:lnTo>
                    <a:pt x="177" y="184"/>
                  </a:lnTo>
                  <a:lnTo>
                    <a:pt x="182" y="179"/>
                  </a:lnTo>
                  <a:lnTo>
                    <a:pt x="188" y="175"/>
                  </a:lnTo>
                  <a:lnTo>
                    <a:pt x="195" y="175"/>
                  </a:lnTo>
                  <a:close/>
                  <a:moveTo>
                    <a:pt x="109" y="175"/>
                  </a:moveTo>
                  <a:lnTo>
                    <a:pt x="116" y="175"/>
                  </a:lnTo>
                  <a:lnTo>
                    <a:pt x="122" y="179"/>
                  </a:lnTo>
                  <a:lnTo>
                    <a:pt x="128" y="184"/>
                  </a:lnTo>
                  <a:lnTo>
                    <a:pt x="131" y="190"/>
                  </a:lnTo>
                  <a:lnTo>
                    <a:pt x="131" y="198"/>
                  </a:lnTo>
                  <a:lnTo>
                    <a:pt x="131" y="205"/>
                  </a:lnTo>
                  <a:lnTo>
                    <a:pt x="128" y="211"/>
                  </a:lnTo>
                  <a:lnTo>
                    <a:pt x="122" y="217"/>
                  </a:lnTo>
                  <a:lnTo>
                    <a:pt x="116" y="220"/>
                  </a:lnTo>
                  <a:lnTo>
                    <a:pt x="109" y="222"/>
                  </a:lnTo>
                  <a:lnTo>
                    <a:pt x="101" y="220"/>
                  </a:lnTo>
                  <a:lnTo>
                    <a:pt x="94" y="217"/>
                  </a:lnTo>
                  <a:lnTo>
                    <a:pt x="90" y="211"/>
                  </a:lnTo>
                  <a:lnTo>
                    <a:pt x="86" y="205"/>
                  </a:lnTo>
                  <a:lnTo>
                    <a:pt x="84" y="198"/>
                  </a:lnTo>
                  <a:lnTo>
                    <a:pt x="86" y="190"/>
                  </a:lnTo>
                  <a:lnTo>
                    <a:pt x="90" y="184"/>
                  </a:lnTo>
                  <a:lnTo>
                    <a:pt x="94" y="179"/>
                  </a:lnTo>
                  <a:lnTo>
                    <a:pt x="101" y="175"/>
                  </a:lnTo>
                  <a:lnTo>
                    <a:pt x="109" y="175"/>
                  </a:lnTo>
                  <a:close/>
                  <a:moveTo>
                    <a:pt x="3479" y="130"/>
                  </a:moveTo>
                  <a:lnTo>
                    <a:pt x="3479" y="130"/>
                  </a:lnTo>
                  <a:lnTo>
                    <a:pt x="3479" y="130"/>
                  </a:lnTo>
                  <a:lnTo>
                    <a:pt x="3479" y="130"/>
                  </a:lnTo>
                  <a:close/>
                  <a:moveTo>
                    <a:pt x="3043" y="128"/>
                  </a:moveTo>
                  <a:lnTo>
                    <a:pt x="3044" y="130"/>
                  </a:lnTo>
                  <a:lnTo>
                    <a:pt x="3046" y="130"/>
                  </a:lnTo>
                  <a:lnTo>
                    <a:pt x="3050" y="132"/>
                  </a:lnTo>
                  <a:lnTo>
                    <a:pt x="3054" y="134"/>
                  </a:lnTo>
                  <a:lnTo>
                    <a:pt x="3048" y="132"/>
                  </a:lnTo>
                  <a:lnTo>
                    <a:pt x="3043" y="128"/>
                  </a:lnTo>
                  <a:close/>
                  <a:moveTo>
                    <a:pt x="3063" y="102"/>
                  </a:moveTo>
                  <a:lnTo>
                    <a:pt x="3065" y="104"/>
                  </a:lnTo>
                  <a:lnTo>
                    <a:pt x="3067" y="105"/>
                  </a:lnTo>
                  <a:lnTo>
                    <a:pt x="3069" y="107"/>
                  </a:lnTo>
                  <a:lnTo>
                    <a:pt x="3071" y="109"/>
                  </a:lnTo>
                  <a:lnTo>
                    <a:pt x="3071" y="111"/>
                  </a:lnTo>
                  <a:lnTo>
                    <a:pt x="3071" y="117"/>
                  </a:lnTo>
                  <a:lnTo>
                    <a:pt x="3069" y="120"/>
                  </a:lnTo>
                  <a:lnTo>
                    <a:pt x="3067" y="124"/>
                  </a:lnTo>
                  <a:lnTo>
                    <a:pt x="3063" y="126"/>
                  </a:lnTo>
                  <a:lnTo>
                    <a:pt x="3060" y="124"/>
                  </a:lnTo>
                  <a:lnTo>
                    <a:pt x="3056" y="124"/>
                  </a:lnTo>
                  <a:lnTo>
                    <a:pt x="3052" y="122"/>
                  </a:lnTo>
                  <a:lnTo>
                    <a:pt x="3048" y="120"/>
                  </a:lnTo>
                  <a:lnTo>
                    <a:pt x="3046" y="119"/>
                  </a:lnTo>
                  <a:lnTo>
                    <a:pt x="3043" y="119"/>
                  </a:lnTo>
                  <a:lnTo>
                    <a:pt x="3041" y="120"/>
                  </a:lnTo>
                  <a:lnTo>
                    <a:pt x="3039" y="122"/>
                  </a:lnTo>
                  <a:lnTo>
                    <a:pt x="3039" y="124"/>
                  </a:lnTo>
                  <a:lnTo>
                    <a:pt x="3037" y="120"/>
                  </a:lnTo>
                  <a:lnTo>
                    <a:pt x="3035" y="117"/>
                  </a:lnTo>
                  <a:lnTo>
                    <a:pt x="3035" y="111"/>
                  </a:lnTo>
                  <a:lnTo>
                    <a:pt x="3035" y="109"/>
                  </a:lnTo>
                  <a:lnTo>
                    <a:pt x="3035" y="105"/>
                  </a:lnTo>
                  <a:lnTo>
                    <a:pt x="3041" y="107"/>
                  </a:lnTo>
                  <a:lnTo>
                    <a:pt x="3044" y="107"/>
                  </a:lnTo>
                  <a:lnTo>
                    <a:pt x="3052" y="107"/>
                  </a:lnTo>
                  <a:lnTo>
                    <a:pt x="3056" y="107"/>
                  </a:lnTo>
                  <a:lnTo>
                    <a:pt x="3058" y="105"/>
                  </a:lnTo>
                  <a:lnTo>
                    <a:pt x="3060" y="105"/>
                  </a:lnTo>
                  <a:lnTo>
                    <a:pt x="3063" y="102"/>
                  </a:lnTo>
                  <a:close/>
                  <a:moveTo>
                    <a:pt x="2979" y="92"/>
                  </a:moveTo>
                  <a:lnTo>
                    <a:pt x="2982" y="92"/>
                  </a:lnTo>
                  <a:lnTo>
                    <a:pt x="2984" y="94"/>
                  </a:lnTo>
                  <a:lnTo>
                    <a:pt x="2988" y="94"/>
                  </a:lnTo>
                  <a:lnTo>
                    <a:pt x="2988" y="94"/>
                  </a:lnTo>
                  <a:lnTo>
                    <a:pt x="2992" y="100"/>
                  </a:lnTo>
                  <a:lnTo>
                    <a:pt x="2994" y="105"/>
                  </a:lnTo>
                  <a:lnTo>
                    <a:pt x="2994" y="111"/>
                  </a:lnTo>
                  <a:lnTo>
                    <a:pt x="2994" y="119"/>
                  </a:lnTo>
                  <a:lnTo>
                    <a:pt x="2990" y="124"/>
                  </a:lnTo>
                  <a:lnTo>
                    <a:pt x="2984" y="130"/>
                  </a:lnTo>
                  <a:lnTo>
                    <a:pt x="2979" y="134"/>
                  </a:lnTo>
                  <a:lnTo>
                    <a:pt x="2971" y="134"/>
                  </a:lnTo>
                  <a:lnTo>
                    <a:pt x="2964" y="134"/>
                  </a:lnTo>
                  <a:lnTo>
                    <a:pt x="2958" y="130"/>
                  </a:lnTo>
                  <a:lnTo>
                    <a:pt x="2952" y="124"/>
                  </a:lnTo>
                  <a:lnTo>
                    <a:pt x="2949" y="119"/>
                  </a:lnTo>
                  <a:lnTo>
                    <a:pt x="2947" y="111"/>
                  </a:lnTo>
                  <a:lnTo>
                    <a:pt x="2949" y="109"/>
                  </a:lnTo>
                  <a:lnTo>
                    <a:pt x="2949" y="107"/>
                  </a:lnTo>
                  <a:lnTo>
                    <a:pt x="2952" y="107"/>
                  </a:lnTo>
                  <a:lnTo>
                    <a:pt x="2958" y="107"/>
                  </a:lnTo>
                  <a:lnTo>
                    <a:pt x="2962" y="105"/>
                  </a:lnTo>
                  <a:lnTo>
                    <a:pt x="2967" y="100"/>
                  </a:lnTo>
                  <a:lnTo>
                    <a:pt x="2973" y="94"/>
                  </a:lnTo>
                  <a:lnTo>
                    <a:pt x="2977" y="92"/>
                  </a:lnTo>
                  <a:lnTo>
                    <a:pt x="2979" y="92"/>
                  </a:lnTo>
                  <a:close/>
                  <a:moveTo>
                    <a:pt x="26" y="88"/>
                  </a:moveTo>
                  <a:lnTo>
                    <a:pt x="32" y="90"/>
                  </a:lnTo>
                  <a:lnTo>
                    <a:pt x="37" y="94"/>
                  </a:lnTo>
                  <a:lnTo>
                    <a:pt x="41" y="98"/>
                  </a:lnTo>
                  <a:lnTo>
                    <a:pt x="45" y="104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41" y="122"/>
                  </a:lnTo>
                  <a:lnTo>
                    <a:pt x="37" y="128"/>
                  </a:lnTo>
                  <a:lnTo>
                    <a:pt x="32" y="107"/>
                  </a:lnTo>
                  <a:lnTo>
                    <a:pt x="26" y="88"/>
                  </a:lnTo>
                  <a:close/>
                  <a:moveTo>
                    <a:pt x="4098" y="88"/>
                  </a:moveTo>
                  <a:lnTo>
                    <a:pt x="4098" y="90"/>
                  </a:lnTo>
                  <a:lnTo>
                    <a:pt x="4098" y="92"/>
                  </a:lnTo>
                  <a:lnTo>
                    <a:pt x="4098" y="94"/>
                  </a:lnTo>
                  <a:lnTo>
                    <a:pt x="4096" y="96"/>
                  </a:lnTo>
                  <a:lnTo>
                    <a:pt x="4094" y="98"/>
                  </a:lnTo>
                  <a:lnTo>
                    <a:pt x="4092" y="98"/>
                  </a:lnTo>
                  <a:lnTo>
                    <a:pt x="4090" y="98"/>
                  </a:lnTo>
                  <a:lnTo>
                    <a:pt x="4088" y="96"/>
                  </a:lnTo>
                  <a:lnTo>
                    <a:pt x="4086" y="96"/>
                  </a:lnTo>
                  <a:lnTo>
                    <a:pt x="4086" y="94"/>
                  </a:lnTo>
                  <a:lnTo>
                    <a:pt x="4084" y="94"/>
                  </a:lnTo>
                  <a:lnTo>
                    <a:pt x="4083" y="96"/>
                  </a:lnTo>
                  <a:lnTo>
                    <a:pt x="4081" y="98"/>
                  </a:lnTo>
                  <a:lnTo>
                    <a:pt x="4081" y="102"/>
                  </a:lnTo>
                  <a:lnTo>
                    <a:pt x="4083" y="104"/>
                  </a:lnTo>
                  <a:lnTo>
                    <a:pt x="4084" y="107"/>
                  </a:lnTo>
                  <a:lnTo>
                    <a:pt x="4086" y="109"/>
                  </a:lnTo>
                  <a:lnTo>
                    <a:pt x="4088" y="111"/>
                  </a:lnTo>
                  <a:lnTo>
                    <a:pt x="4088" y="113"/>
                  </a:lnTo>
                  <a:lnTo>
                    <a:pt x="4090" y="117"/>
                  </a:lnTo>
                  <a:lnTo>
                    <a:pt x="4090" y="119"/>
                  </a:lnTo>
                  <a:lnTo>
                    <a:pt x="4092" y="120"/>
                  </a:lnTo>
                  <a:lnTo>
                    <a:pt x="4094" y="124"/>
                  </a:lnTo>
                  <a:lnTo>
                    <a:pt x="4096" y="128"/>
                  </a:lnTo>
                  <a:lnTo>
                    <a:pt x="4096" y="132"/>
                  </a:lnTo>
                  <a:lnTo>
                    <a:pt x="4098" y="134"/>
                  </a:lnTo>
                  <a:lnTo>
                    <a:pt x="4090" y="134"/>
                  </a:lnTo>
                  <a:lnTo>
                    <a:pt x="4084" y="130"/>
                  </a:lnTo>
                  <a:lnTo>
                    <a:pt x="4079" y="124"/>
                  </a:lnTo>
                  <a:lnTo>
                    <a:pt x="4077" y="119"/>
                  </a:lnTo>
                  <a:lnTo>
                    <a:pt x="4075" y="111"/>
                  </a:lnTo>
                  <a:lnTo>
                    <a:pt x="4077" y="104"/>
                  </a:lnTo>
                  <a:lnTo>
                    <a:pt x="4079" y="98"/>
                  </a:lnTo>
                  <a:lnTo>
                    <a:pt x="4084" y="92"/>
                  </a:lnTo>
                  <a:lnTo>
                    <a:pt x="4090" y="88"/>
                  </a:lnTo>
                  <a:lnTo>
                    <a:pt x="4098" y="88"/>
                  </a:lnTo>
                  <a:close/>
                  <a:moveTo>
                    <a:pt x="4011" y="88"/>
                  </a:moveTo>
                  <a:lnTo>
                    <a:pt x="4019" y="88"/>
                  </a:lnTo>
                  <a:lnTo>
                    <a:pt x="4026" y="92"/>
                  </a:lnTo>
                  <a:lnTo>
                    <a:pt x="4030" y="98"/>
                  </a:lnTo>
                  <a:lnTo>
                    <a:pt x="4034" y="104"/>
                  </a:lnTo>
                  <a:lnTo>
                    <a:pt x="4036" y="111"/>
                  </a:lnTo>
                  <a:lnTo>
                    <a:pt x="4034" y="119"/>
                  </a:lnTo>
                  <a:lnTo>
                    <a:pt x="4030" y="124"/>
                  </a:lnTo>
                  <a:lnTo>
                    <a:pt x="4026" y="130"/>
                  </a:lnTo>
                  <a:lnTo>
                    <a:pt x="4019" y="134"/>
                  </a:lnTo>
                  <a:lnTo>
                    <a:pt x="4011" y="134"/>
                  </a:lnTo>
                  <a:lnTo>
                    <a:pt x="4004" y="134"/>
                  </a:lnTo>
                  <a:lnTo>
                    <a:pt x="3998" y="130"/>
                  </a:lnTo>
                  <a:lnTo>
                    <a:pt x="3992" y="124"/>
                  </a:lnTo>
                  <a:lnTo>
                    <a:pt x="3990" y="119"/>
                  </a:lnTo>
                  <a:lnTo>
                    <a:pt x="3989" y="111"/>
                  </a:lnTo>
                  <a:lnTo>
                    <a:pt x="3990" y="104"/>
                  </a:lnTo>
                  <a:lnTo>
                    <a:pt x="3992" y="98"/>
                  </a:lnTo>
                  <a:lnTo>
                    <a:pt x="3998" y="92"/>
                  </a:lnTo>
                  <a:lnTo>
                    <a:pt x="4004" y="88"/>
                  </a:lnTo>
                  <a:lnTo>
                    <a:pt x="4011" y="88"/>
                  </a:lnTo>
                  <a:close/>
                  <a:moveTo>
                    <a:pt x="3925" y="88"/>
                  </a:moveTo>
                  <a:lnTo>
                    <a:pt x="3932" y="88"/>
                  </a:lnTo>
                  <a:lnTo>
                    <a:pt x="3940" y="92"/>
                  </a:lnTo>
                  <a:lnTo>
                    <a:pt x="3943" y="98"/>
                  </a:lnTo>
                  <a:lnTo>
                    <a:pt x="3947" y="104"/>
                  </a:lnTo>
                  <a:lnTo>
                    <a:pt x="3949" y="111"/>
                  </a:lnTo>
                  <a:lnTo>
                    <a:pt x="3947" y="119"/>
                  </a:lnTo>
                  <a:lnTo>
                    <a:pt x="3943" y="124"/>
                  </a:lnTo>
                  <a:lnTo>
                    <a:pt x="3940" y="130"/>
                  </a:lnTo>
                  <a:lnTo>
                    <a:pt x="3932" y="134"/>
                  </a:lnTo>
                  <a:lnTo>
                    <a:pt x="3925" y="134"/>
                  </a:lnTo>
                  <a:lnTo>
                    <a:pt x="3917" y="134"/>
                  </a:lnTo>
                  <a:lnTo>
                    <a:pt x="3911" y="130"/>
                  </a:lnTo>
                  <a:lnTo>
                    <a:pt x="3906" y="124"/>
                  </a:lnTo>
                  <a:lnTo>
                    <a:pt x="3902" y="119"/>
                  </a:lnTo>
                  <a:lnTo>
                    <a:pt x="3902" y="111"/>
                  </a:lnTo>
                  <a:lnTo>
                    <a:pt x="3902" y="104"/>
                  </a:lnTo>
                  <a:lnTo>
                    <a:pt x="3906" y="98"/>
                  </a:lnTo>
                  <a:lnTo>
                    <a:pt x="3911" y="92"/>
                  </a:lnTo>
                  <a:lnTo>
                    <a:pt x="3917" y="88"/>
                  </a:lnTo>
                  <a:lnTo>
                    <a:pt x="3925" y="88"/>
                  </a:lnTo>
                  <a:close/>
                  <a:moveTo>
                    <a:pt x="3838" y="88"/>
                  </a:moveTo>
                  <a:lnTo>
                    <a:pt x="3846" y="88"/>
                  </a:lnTo>
                  <a:lnTo>
                    <a:pt x="3851" y="92"/>
                  </a:lnTo>
                  <a:lnTo>
                    <a:pt x="3857" y="98"/>
                  </a:lnTo>
                  <a:lnTo>
                    <a:pt x="3861" y="104"/>
                  </a:lnTo>
                  <a:lnTo>
                    <a:pt x="3863" y="111"/>
                  </a:lnTo>
                  <a:lnTo>
                    <a:pt x="3861" y="119"/>
                  </a:lnTo>
                  <a:lnTo>
                    <a:pt x="3857" y="124"/>
                  </a:lnTo>
                  <a:lnTo>
                    <a:pt x="3851" y="130"/>
                  </a:lnTo>
                  <a:lnTo>
                    <a:pt x="3846" y="134"/>
                  </a:lnTo>
                  <a:lnTo>
                    <a:pt x="3838" y="134"/>
                  </a:lnTo>
                  <a:lnTo>
                    <a:pt x="3832" y="134"/>
                  </a:lnTo>
                  <a:lnTo>
                    <a:pt x="3829" y="132"/>
                  </a:lnTo>
                  <a:lnTo>
                    <a:pt x="3825" y="130"/>
                  </a:lnTo>
                  <a:lnTo>
                    <a:pt x="3827" y="126"/>
                  </a:lnTo>
                  <a:lnTo>
                    <a:pt x="3829" y="124"/>
                  </a:lnTo>
                  <a:lnTo>
                    <a:pt x="3829" y="119"/>
                  </a:lnTo>
                  <a:lnTo>
                    <a:pt x="3827" y="115"/>
                  </a:lnTo>
                  <a:lnTo>
                    <a:pt x="3825" y="111"/>
                  </a:lnTo>
                  <a:lnTo>
                    <a:pt x="3823" y="107"/>
                  </a:lnTo>
                  <a:lnTo>
                    <a:pt x="3821" y="96"/>
                  </a:lnTo>
                  <a:lnTo>
                    <a:pt x="3825" y="92"/>
                  </a:lnTo>
                  <a:lnTo>
                    <a:pt x="3831" y="88"/>
                  </a:lnTo>
                  <a:lnTo>
                    <a:pt x="3838" y="88"/>
                  </a:lnTo>
                  <a:close/>
                  <a:moveTo>
                    <a:pt x="2885" y="88"/>
                  </a:moveTo>
                  <a:lnTo>
                    <a:pt x="2892" y="88"/>
                  </a:lnTo>
                  <a:lnTo>
                    <a:pt x="2898" y="92"/>
                  </a:lnTo>
                  <a:lnTo>
                    <a:pt x="2903" y="98"/>
                  </a:lnTo>
                  <a:lnTo>
                    <a:pt x="2907" y="104"/>
                  </a:lnTo>
                  <a:lnTo>
                    <a:pt x="2907" y="111"/>
                  </a:lnTo>
                  <a:lnTo>
                    <a:pt x="2907" y="119"/>
                  </a:lnTo>
                  <a:lnTo>
                    <a:pt x="2903" y="124"/>
                  </a:lnTo>
                  <a:lnTo>
                    <a:pt x="2898" y="130"/>
                  </a:lnTo>
                  <a:lnTo>
                    <a:pt x="2892" y="134"/>
                  </a:lnTo>
                  <a:lnTo>
                    <a:pt x="2885" y="132"/>
                  </a:lnTo>
                  <a:lnTo>
                    <a:pt x="2879" y="132"/>
                  </a:lnTo>
                  <a:lnTo>
                    <a:pt x="2873" y="130"/>
                  </a:lnTo>
                  <a:lnTo>
                    <a:pt x="2870" y="128"/>
                  </a:lnTo>
                  <a:lnTo>
                    <a:pt x="2868" y="126"/>
                  </a:lnTo>
                  <a:lnTo>
                    <a:pt x="2866" y="124"/>
                  </a:lnTo>
                  <a:lnTo>
                    <a:pt x="2864" y="120"/>
                  </a:lnTo>
                  <a:lnTo>
                    <a:pt x="2862" y="119"/>
                  </a:lnTo>
                  <a:lnTo>
                    <a:pt x="2862" y="115"/>
                  </a:lnTo>
                  <a:lnTo>
                    <a:pt x="2860" y="111"/>
                  </a:lnTo>
                  <a:lnTo>
                    <a:pt x="2862" y="104"/>
                  </a:lnTo>
                  <a:lnTo>
                    <a:pt x="2866" y="98"/>
                  </a:lnTo>
                  <a:lnTo>
                    <a:pt x="2870" y="92"/>
                  </a:lnTo>
                  <a:lnTo>
                    <a:pt x="2877" y="88"/>
                  </a:lnTo>
                  <a:lnTo>
                    <a:pt x="2885" y="88"/>
                  </a:lnTo>
                  <a:close/>
                  <a:moveTo>
                    <a:pt x="803" y="88"/>
                  </a:moveTo>
                  <a:lnTo>
                    <a:pt x="805" y="88"/>
                  </a:lnTo>
                  <a:lnTo>
                    <a:pt x="808" y="88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8" y="107"/>
                  </a:lnTo>
                  <a:lnTo>
                    <a:pt x="820" y="113"/>
                  </a:lnTo>
                  <a:lnTo>
                    <a:pt x="822" y="119"/>
                  </a:lnTo>
                  <a:lnTo>
                    <a:pt x="822" y="124"/>
                  </a:lnTo>
                  <a:lnTo>
                    <a:pt x="816" y="130"/>
                  </a:lnTo>
                  <a:lnTo>
                    <a:pt x="810" y="134"/>
                  </a:lnTo>
                  <a:lnTo>
                    <a:pt x="803" y="134"/>
                  </a:lnTo>
                  <a:lnTo>
                    <a:pt x="795" y="134"/>
                  </a:lnTo>
                  <a:lnTo>
                    <a:pt x="788" y="130"/>
                  </a:lnTo>
                  <a:lnTo>
                    <a:pt x="784" y="124"/>
                  </a:lnTo>
                  <a:lnTo>
                    <a:pt x="780" y="119"/>
                  </a:lnTo>
                  <a:lnTo>
                    <a:pt x="778" y="111"/>
                  </a:lnTo>
                  <a:lnTo>
                    <a:pt x="780" y="104"/>
                  </a:lnTo>
                  <a:lnTo>
                    <a:pt x="784" y="98"/>
                  </a:lnTo>
                  <a:lnTo>
                    <a:pt x="788" y="92"/>
                  </a:lnTo>
                  <a:lnTo>
                    <a:pt x="795" y="88"/>
                  </a:lnTo>
                  <a:lnTo>
                    <a:pt x="803" y="88"/>
                  </a:lnTo>
                  <a:close/>
                  <a:moveTo>
                    <a:pt x="716" y="88"/>
                  </a:moveTo>
                  <a:lnTo>
                    <a:pt x="724" y="88"/>
                  </a:lnTo>
                  <a:lnTo>
                    <a:pt x="729" y="92"/>
                  </a:lnTo>
                  <a:lnTo>
                    <a:pt x="735" y="98"/>
                  </a:lnTo>
                  <a:lnTo>
                    <a:pt x="737" y="104"/>
                  </a:lnTo>
                  <a:lnTo>
                    <a:pt x="739" y="111"/>
                  </a:lnTo>
                  <a:lnTo>
                    <a:pt x="737" y="119"/>
                  </a:lnTo>
                  <a:lnTo>
                    <a:pt x="735" y="124"/>
                  </a:lnTo>
                  <a:lnTo>
                    <a:pt x="729" y="130"/>
                  </a:lnTo>
                  <a:lnTo>
                    <a:pt x="724" y="134"/>
                  </a:lnTo>
                  <a:lnTo>
                    <a:pt x="716" y="134"/>
                  </a:lnTo>
                  <a:lnTo>
                    <a:pt x="709" y="134"/>
                  </a:lnTo>
                  <a:lnTo>
                    <a:pt x="701" y="130"/>
                  </a:lnTo>
                  <a:lnTo>
                    <a:pt x="698" y="124"/>
                  </a:lnTo>
                  <a:lnTo>
                    <a:pt x="694" y="119"/>
                  </a:lnTo>
                  <a:lnTo>
                    <a:pt x="692" y="111"/>
                  </a:lnTo>
                  <a:lnTo>
                    <a:pt x="694" y="104"/>
                  </a:lnTo>
                  <a:lnTo>
                    <a:pt x="698" y="98"/>
                  </a:lnTo>
                  <a:lnTo>
                    <a:pt x="701" y="92"/>
                  </a:lnTo>
                  <a:lnTo>
                    <a:pt x="709" y="88"/>
                  </a:lnTo>
                  <a:lnTo>
                    <a:pt x="716" y="88"/>
                  </a:lnTo>
                  <a:close/>
                  <a:moveTo>
                    <a:pt x="630" y="88"/>
                  </a:moveTo>
                  <a:lnTo>
                    <a:pt x="635" y="88"/>
                  </a:lnTo>
                  <a:lnTo>
                    <a:pt x="643" y="92"/>
                  </a:lnTo>
                  <a:lnTo>
                    <a:pt x="649" y="98"/>
                  </a:lnTo>
                  <a:lnTo>
                    <a:pt x="651" y="104"/>
                  </a:lnTo>
                  <a:lnTo>
                    <a:pt x="652" y="111"/>
                  </a:lnTo>
                  <a:lnTo>
                    <a:pt x="651" y="119"/>
                  </a:lnTo>
                  <a:lnTo>
                    <a:pt x="649" y="124"/>
                  </a:lnTo>
                  <a:lnTo>
                    <a:pt x="643" y="130"/>
                  </a:lnTo>
                  <a:lnTo>
                    <a:pt x="635" y="134"/>
                  </a:lnTo>
                  <a:lnTo>
                    <a:pt x="630" y="134"/>
                  </a:lnTo>
                  <a:lnTo>
                    <a:pt x="622" y="134"/>
                  </a:lnTo>
                  <a:lnTo>
                    <a:pt x="615" y="130"/>
                  </a:lnTo>
                  <a:lnTo>
                    <a:pt x="609" y="124"/>
                  </a:lnTo>
                  <a:lnTo>
                    <a:pt x="607" y="119"/>
                  </a:lnTo>
                  <a:lnTo>
                    <a:pt x="605" y="111"/>
                  </a:lnTo>
                  <a:lnTo>
                    <a:pt x="607" y="104"/>
                  </a:lnTo>
                  <a:lnTo>
                    <a:pt x="609" y="98"/>
                  </a:lnTo>
                  <a:lnTo>
                    <a:pt x="615" y="92"/>
                  </a:lnTo>
                  <a:lnTo>
                    <a:pt x="622" y="88"/>
                  </a:lnTo>
                  <a:lnTo>
                    <a:pt x="630" y="88"/>
                  </a:lnTo>
                  <a:close/>
                  <a:moveTo>
                    <a:pt x="541" y="88"/>
                  </a:moveTo>
                  <a:lnTo>
                    <a:pt x="549" y="88"/>
                  </a:lnTo>
                  <a:lnTo>
                    <a:pt x="556" y="92"/>
                  </a:lnTo>
                  <a:lnTo>
                    <a:pt x="560" y="98"/>
                  </a:lnTo>
                  <a:lnTo>
                    <a:pt x="564" y="104"/>
                  </a:lnTo>
                  <a:lnTo>
                    <a:pt x="566" y="111"/>
                  </a:lnTo>
                  <a:lnTo>
                    <a:pt x="564" y="119"/>
                  </a:lnTo>
                  <a:lnTo>
                    <a:pt x="560" y="124"/>
                  </a:lnTo>
                  <a:lnTo>
                    <a:pt x="556" y="130"/>
                  </a:lnTo>
                  <a:lnTo>
                    <a:pt x="549" y="134"/>
                  </a:lnTo>
                  <a:lnTo>
                    <a:pt x="541" y="134"/>
                  </a:lnTo>
                  <a:lnTo>
                    <a:pt x="534" y="134"/>
                  </a:lnTo>
                  <a:lnTo>
                    <a:pt x="528" y="130"/>
                  </a:lnTo>
                  <a:lnTo>
                    <a:pt x="523" y="124"/>
                  </a:lnTo>
                  <a:lnTo>
                    <a:pt x="521" y="119"/>
                  </a:lnTo>
                  <a:lnTo>
                    <a:pt x="519" y="111"/>
                  </a:lnTo>
                  <a:lnTo>
                    <a:pt x="521" y="104"/>
                  </a:lnTo>
                  <a:lnTo>
                    <a:pt x="523" y="98"/>
                  </a:lnTo>
                  <a:lnTo>
                    <a:pt x="528" y="92"/>
                  </a:lnTo>
                  <a:lnTo>
                    <a:pt x="534" y="88"/>
                  </a:lnTo>
                  <a:lnTo>
                    <a:pt x="541" y="88"/>
                  </a:lnTo>
                  <a:close/>
                  <a:moveTo>
                    <a:pt x="455" y="88"/>
                  </a:moveTo>
                  <a:lnTo>
                    <a:pt x="462" y="88"/>
                  </a:lnTo>
                  <a:lnTo>
                    <a:pt x="470" y="92"/>
                  </a:lnTo>
                  <a:lnTo>
                    <a:pt x="474" y="98"/>
                  </a:lnTo>
                  <a:lnTo>
                    <a:pt x="477" y="104"/>
                  </a:lnTo>
                  <a:lnTo>
                    <a:pt x="479" y="111"/>
                  </a:lnTo>
                  <a:lnTo>
                    <a:pt x="477" y="119"/>
                  </a:lnTo>
                  <a:lnTo>
                    <a:pt x="474" y="124"/>
                  </a:lnTo>
                  <a:lnTo>
                    <a:pt x="470" y="130"/>
                  </a:lnTo>
                  <a:lnTo>
                    <a:pt x="462" y="134"/>
                  </a:lnTo>
                  <a:lnTo>
                    <a:pt x="455" y="134"/>
                  </a:lnTo>
                  <a:lnTo>
                    <a:pt x="447" y="134"/>
                  </a:lnTo>
                  <a:lnTo>
                    <a:pt x="442" y="130"/>
                  </a:lnTo>
                  <a:lnTo>
                    <a:pt x="436" y="124"/>
                  </a:lnTo>
                  <a:lnTo>
                    <a:pt x="432" y="119"/>
                  </a:lnTo>
                  <a:lnTo>
                    <a:pt x="432" y="111"/>
                  </a:lnTo>
                  <a:lnTo>
                    <a:pt x="432" y="104"/>
                  </a:lnTo>
                  <a:lnTo>
                    <a:pt x="436" y="98"/>
                  </a:lnTo>
                  <a:lnTo>
                    <a:pt x="442" y="92"/>
                  </a:lnTo>
                  <a:lnTo>
                    <a:pt x="447" y="88"/>
                  </a:lnTo>
                  <a:lnTo>
                    <a:pt x="455" y="88"/>
                  </a:lnTo>
                  <a:close/>
                  <a:moveTo>
                    <a:pt x="368" y="88"/>
                  </a:moveTo>
                  <a:lnTo>
                    <a:pt x="376" y="88"/>
                  </a:lnTo>
                  <a:lnTo>
                    <a:pt x="382" y="92"/>
                  </a:lnTo>
                  <a:lnTo>
                    <a:pt x="387" y="98"/>
                  </a:lnTo>
                  <a:lnTo>
                    <a:pt x="391" y="104"/>
                  </a:lnTo>
                  <a:lnTo>
                    <a:pt x="393" y="111"/>
                  </a:lnTo>
                  <a:lnTo>
                    <a:pt x="391" y="119"/>
                  </a:lnTo>
                  <a:lnTo>
                    <a:pt x="387" y="124"/>
                  </a:lnTo>
                  <a:lnTo>
                    <a:pt x="382" y="130"/>
                  </a:lnTo>
                  <a:lnTo>
                    <a:pt x="376" y="134"/>
                  </a:lnTo>
                  <a:lnTo>
                    <a:pt x="368" y="134"/>
                  </a:lnTo>
                  <a:lnTo>
                    <a:pt x="361" y="134"/>
                  </a:lnTo>
                  <a:lnTo>
                    <a:pt x="355" y="130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6" y="111"/>
                  </a:lnTo>
                  <a:lnTo>
                    <a:pt x="346" y="104"/>
                  </a:lnTo>
                  <a:lnTo>
                    <a:pt x="350" y="98"/>
                  </a:lnTo>
                  <a:lnTo>
                    <a:pt x="355" y="92"/>
                  </a:lnTo>
                  <a:lnTo>
                    <a:pt x="361" y="88"/>
                  </a:lnTo>
                  <a:lnTo>
                    <a:pt x="368" y="88"/>
                  </a:lnTo>
                  <a:close/>
                  <a:moveTo>
                    <a:pt x="282" y="88"/>
                  </a:moveTo>
                  <a:lnTo>
                    <a:pt x="289" y="88"/>
                  </a:lnTo>
                  <a:lnTo>
                    <a:pt x="295" y="92"/>
                  </a:lnTo>
                  <a:lnTo>
                    <a:pt x="301" y="98"/>
                  </a:lnTo>
                  <a:lnTo>
                    <a:pt x="304" y="104"/>
                  </a:lnTo>
                  <a:lnTo>
                    <a:pt x="304" y="111"/>
                  </a:lnTo>
                  <a:lnTo>
                    <a:pt x="304" y="119"/>
                  </a:lnTo>
                  <a:lnTo>
                    <a:pt x="301" y="124"/>
                  </a:lnTo>
                  <a:lnTo>
                    <a:pt x="295" y="130"/>
                  </a:lnTo>
                  <a:lnTo>
                    <a:pt x="289" y="134"/>
                  </a:lnTo>
                  <a:lnTo>
                    <a:pt x="282" y="134"/>
                  </a:lnTo>
                  <a:lnTo>
                    <a:pt x="274" y="134"/>
                  </a:lnTo>
                  <a:lnTo>
                    <a:pt x="269" y="130"/>
                  </a:lnTo>
                  <a:lnTo>
                    <a:pt x="263" y="124"/>
                  </a:lnTo>
                  <a:lnTo>
                    <a:pt x="259" y="119"/>
                  </a:lnTo>
                  <a:lnTo>
                    <a:pt x="259" y="111"/>
                  </a:lnTo>
                  <a:lnTo>
                    <a:pt x="259" y="104"/>
                  </a:lnTo>
                  <a:lnTo>
                    <a:pt x="263" y="98"/>
                  </a:lnTo>
                  <a:lnTo>
                    <a:pt x="269" y="92"/>
                  </a:lnTo>
                  <a:lnTo>
                    <a:pt x="274" y="88"/>
                  </a:lnTo>
                  <a:lnTo>
                    <a:pt x="282" y="88"/>
                  </a:lnTo>
                  <a:close/>
                  <a:moveTo>
                    <a:pt x="195" y="88"/>
                  </a:moveTo>
                  <a:lnTo>
                    <a:pt x="203" y="88"/>
                  </a:lnTo>
                  <a:lnTo>
                    <a:pt x="209" y="92"/>
                  </a:lnTo>
                  <a:lnTo>
                    <a:pt x="214" y="98"/>
                  </a:lnTo>
                  <a:lnTo>
                    <a:pt x="218" y="104"/>
                  </a:lnTo>
                  <a:lnTo>
                    <a:pt x="218" y="111"/>
                  </a:lnTo>
                  <a:lnTo>
                    <a:pt x="218" y="119"/>
                  </a:lnTo>
                  <a:lnTo>
                    <a:pt x="214" y="124"/>
                  </a:lnTo>
                  <a:lnTo>
                    <a:pt x="209" y="130"/>
                  </a:lnTo>
                  <a:lnTo>
                    <a:pt x="203" y="134"/>
                  </a:lnTo>
                  <a:lnTo>
                    <a:pt x="195" y="134"/>
                  </a:lnTo>
                  <a:lnTo>
                    <a:pt x="188" y="134"/>
                  </a:lnTo>
                  <a:lnTo>
                    <a:pt x="182" y="130"/>
                  </a:lnTo>
                  <a:lnTo>
                    <a:pt x="177" y="124"/>
                  </a:lnTo>
                  <a:lnTo>
                    <a:pt x="173" y="119"/>
                  </a:lnTo>
                  <a:lnTo>
                    <a:pt x="171" y="111"/>
                  </a:lnTo>
                  <a:lnTo>
                    <a:pt x="173" y="104"/>
                  </a:lnTo>
                  <a:lnTo>
                    <a:pt x="177" y="98"/>
                  </a:lnTo>
                  <a:lnTo>
                    <a:pt x="182" y="92"/>
                  </a:lnTo>
                  <a:lnTo>
                    <a:pt x="188" y="88"/>
                  </a:lnTo>
                  <a:lnTo>
                    <a:pt x="195" y="88"/>
                  </a:lnTo>
                  <a:close/>
                  <a:moveTo>
                    <a:pt x="109" y="88"/>
                  </a:moveTo>
                  <a:lnTo>
                    <a:pt x="116" y="88"/>
                  </a:lnTo>
                  <a:lnTo>
                    <a:pt x="122" y="92"/>
                  </a:lnTo>
                  <a:lnTo>
                    <a:pt x="128" y="98"/>
                  </a:lnTo>
                  <a:lnTo>
                    <a:pt x="131" y="104"/>
                  </a:lnTo>
                  <a:lnTo>
                    <a:pt x="131" y="111"/>
                  </a:lnTo>
                  <a:lnTo>
                    <a:pt x="131" y="119"/>
                  </a:lnTo>
                  <a:lnTo>
                    <a:pt x="128" y="124"/>
                  </a:lnTo>
                  <a:lnTo>
                    <a:pt x="122" y="130"/>
                  </a:lnTo>
                  <a:lnTo>
                    <a:pt x="116" y="134"/>
                  </a:lnTo>
                  <a:lnTo>
                    <a:pt x="109" y="134"/>
                  </a:lnTo>
                  <a:lnTo>
                    <a:pt x="101" y="134"/>
                  </a:lnTo>
                  <a:lnTo>
                    <a:pt x="94" y="130"/>
                  </a:lnTo>
                  <a:lnTo>
                    <a:pt x="90" y="124"/>
                  </a:lnTo>
                  <a:lnTo>
                    <a:pt x="86" y="119"/>
                  </a:lnTo>
                  <a:lnTo>
                    <a:pt x="84" y="111"/>
                  </a:lnTo>
                  <a:lnTo>
                    <a:pt x="86" y="104"/>
                  </a:lnTo>
                  <a:lnTo>
                    <a:pt x="90" y="98"/>
                  </a:lnTo>
                  <a:lnTo>
                    <a:pt x="94" y="92"/>
                  </a:lnTo>
                  <a:lnTo>
                    <a:pt x="101" y="88"/>
                  </a:lnTo>
                  <a:lnTo>
                    <a:pt x="109" y="88"/>
                  </a:lnTo>
                  <a:close/>
                  <a:moveTo>
                    <a:pt x="4169" y="41"/>
                  </a:moveTo>
                  <a:lnTo>
                    <a:pt x="4173" y="43"/>
                  </a:lnTo>
                  <a:lnTo>
                    <a:pt x="4177" y="43"/>
                  </a:lnTo>
                  <a:lnTo>
                    <a:pt x="4184" y="47"/>
                  </a:lnTo>
                  <a:lnTo>
                    <a:pt x="4178" y="47"/>
                  </a:lnTo>
                  <a:lnTo>
                    <a:pt x="4175" y="45"/>
                  </a:lnTo>
                  <a:lnTo>
                    <a:pt x="4169" y="41"/>
                  </a:lnTo>
                  <a:close/>
                  <a:moveTo>
                    <a:pt x="3340" y="32"/>
                  </a:moveTo>
                  <a:lnTo>
                    <a:pt x="3336" y="38"/>
                  </a:lnTo>
                  <a:lnTo>
                    <a:pt x="3332" y="41"/>
                  </a:lnTo>
                  <a:lnTo>
                    <a:pt x="3328" y="45"/>
                  </a:lnTo>
                  <a:lnTo>
                    <a:pt x="3328" y="41"/>
                  </a:lnTo>
                  <a:lnTo>
                    <a:pt x="3328" y="38"/>
                  </a:lnTo>
                  <a:lnTo>
                    <a:pt x="3330" y="36"/>
                  </a:lnTo>
                  <a:lnTo>
                    <a:pt x="3332" y="34"/>
                  </a:lnTo>
                  <a:lnTo>
                    <a:pt x="3340" y="32"/>
                  </a:lnTo>
                  <a:close/>
                  <a:moveTo>
                    <a:pt x="4256" y="9"/>
                  </a:moveTo>
                  <a:lnTo>
                    <a:pt x="4256" y="13"/>
                  </a:lnTo>
                  <a:lnTo>
                    <a:pt x="4254" y="17"/>
                  </a:lnTo>
                  <a:lnTo>
                    <a:pt x="4250" y="23"/>
                  </a:lnTo>
                  <a:lnTo>
                    <a:pt x="4248" y="23"/>
                  </a:lnTo>
                  <a:lnTo>
                    <a:pt x="4250" y="15"/>
                  </a:lnTo>
                  <a:lnTo>
                    <a:pt x="4256" y="9"/>
                  </a:lnTo>
                  <a:close/>
                  <a:moveTo>
                    <a:pt x="3246" y="6"/>
                  </a:moveTo>
                  <a:lnTo>
                    <a:pt x="3249" y="11"/>
                  </a:lnTo>
                  <a:lnTo>
                    <a:pt x="3253" y="17"/>
                  </a:lnTo>
                  <a:lnTo>
                    <a:pt x="3255" y="24"/>
                  </a:lnTo>
                  <a:lnTo>
                    <a:pt x="3253" y="30"/>
                  </a:lnTo>
                  <a:lnTo>
                    <a:pt x="3251" y="36"/>
                  </a:lnTo>
                  <a:lnTo>
                    <a:pt x="3248" y="41"/>
                  </a:lnTo>
                  <a:lnTo>
                    <a:pt x="3248" y="34"/>
                  </a:lnTo>
                  <a:lnTo>
                    <a:pt x="3248" y="30"/>
                  </a:lnTo>
                  <a:lnTo>
                    <a:pt x="3246" y="26"/>
                  </a:lnTo>
                  <a:lnTo>
                    <a:pt x="3246" y="23"/>
                  </a:lnTo>
                  <a:lnTo>
                    <a:pt x="3246" y="19"/>
                  </a:lnTo>
                  <a:lnTo>
                    <a:pt x="3246" y="6"/>
                  </a:lnTo>
                  <a:close/>
                  <a:moveTo>
                    <a:pt x="4011" y="0"/>
                  </a:moveTo>
                  <a:lnTo>
                    <a:pt x="4019" y="2"/>
                  </a:lnTo>
                  <a:lnTo>
                    <a:pt x="4022" y="4"/>
                  </a:lnTo>
                  <a:lnTo>
                    <a:pt x="4024" y="6"/>
                  </a:lnTo>
                  <a:lnTo>
                    <a:pt x="4028" y="15"/>
                  </a:lnTo>
                  <a:lnTo>
                    <a:pt x="4028" y="17"/>
                  </a:lnTo>
                  <a:lnTo>
                    <a:pt x="4028" y="19"/>
                  </a:lnTo>
                  <a:lnTo>
                    <a:pt x="4030" y="23"/>
                  </a:lnTo>
                  <a:lnTo>
                    <a:pt x="4032" y="26"/>
                  </a:lnTo>
                  <a:lnTo>
                    <a:pt x="4034" y="30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19" y="47"/>
                  </a:lnTo>
                  <a:lnTo>
                    <a:pt x="4011" y="47"/>
                  </a:lnTo>
                  <a:lnTo>
                    <a:pt x="4004" y="47"/>
                  </a:lnTo>
                  <a:lnTo>
                    <a:pt x="3998" y="43"/>
                  </a:lnTo>
                  <a:lnTo>
                    <a:pt x="3992" y="38"/>
                  </a:lnTo>
                  <a:lnTo>
                    <a:pt x="3990" y="32"/>
                  </a:lnTo>
                  <a:lnTo>
                    <a:pt x="3989" y="24"/>
                  </a:lnTo>
                  <a:lnTo>
                    <a:pt x="3990" y="17"/>
                  </a:lnTo>
                  <a:lnTo>
                    <a:pt x="3992" y="11"/>
                  </a:lnTo>
                  <a:lnTo>
                    <a:pt x="3998" y="6"/>
                  </a:lnTo>
                  <a:lnTo>
                    <a:pt x="4004" y="2"/>
                  </a:lnTo>
                  <a:lnTo>
                    <a:pt x="4011" y="0"/>
                  </a:lnTo>
                  <a:close/>
                  <a:moveTo>
                    <a:pt x="3925" y="0"/>
                  </a:moveTo>
                  <a:lnTo>
                    <a:pt x="3932" y="2"/>
                  </a:lnTo>
                  <a:lnTo>
                    <a:pt x="3940" y="6"/>
                  </a:lnTo>
                  <a:lnTo>
                    <a:pt x="3943" y="11"/>
                  </a:lnTo>
                  <a:lnTo>
                    <a:pt x="3947" y="17"/>
                  </a:lnTo>
                  <a:lnTo>
                    <a:pt x="3949" y="24"/>
                  </a:lnTo>
                  <a:lnTo>
                    <a:pt x="3947" y="32"/>
                  </a:lnTo>
                  <a:lnTo>
                    <a:pt x="3943" y="38"/>
                  </a:lnTo>
                  <a:lnTo>
                    <a:pt x="3940" y="43"/>
                  </a:lnTo>
                  <a:lnTo>
                    <a:pt x="3932" y="47"/>
                  </a:lnTo>
                  <a:lnTo>
                    <a:pt x="3925" y="47"/>
                  </a:lnTo>
                  <a:lnTo>
                    <a:pt x="3917" y="47"/>
                  </a:lnTo>
                  <a:lnTo>
                    <a:pt x="3911" y="43"/>
                  </a:lnTo>
                  <a:lnTo>
                    <a:pt x="3906" y="38"/>
                  </a:lnTo>
                  <a:lnTo>
                    <a:pt x="3902" y="32"/>
                  </a:lnTo>
                  <a:lnTo>
                    <a:pt x="3902" y="24"/>
                  </a:lnTo>
                  <a:lnTo>
                    <a:pt x="3902" y="17"/>
                  </a:lnTo>
                  <a:lnTo>
                    <a:pt x="3906" y="11"/>
                  </a:lnTo>
                  <a:lnTo>
                    <a:pt x="3911" y="6"/>
                  </a:lnTo>
                  <a:lnTo>
                    <a:pt x="3917" y="2"/>
                  </a:lnTo>
                  <a:lnTo>
                    <a:pt x="3925" y="0"/>
                  </a:lnTo>
                  <a:close/>
                  <a:moveTo>
                    <a:pt x="3838" y="0"/>
                  </a:moveTo>
                  <a:lnTo>
                    <a:pt x="3846" y="2"/>
                  </a:lnTo>
                  <a:lnTo>
                    <a:pt x="3851" y="6"/>
                  </a:lnTo>
                  <a:lnTo>
                    <a:pt x="3857" y="11"/>
                  </a:lnTo>
                  <a:lnTo>
                    <a:pt x="3861" y="17"/>
                  </a:lnTo>
                  <a:lnTo>
                    <a:pt x="3863" y="24"/>
                  </a:lnTo>
                  <a:lnTo>
                    <a:pt x="3861" y="32"/>
                  </a:lnTo>
                  <a:lnTo>
                    <a:pt x="3857" y="38"/>
                  </a:lnTo>
                  <a:lnTo>
                    <a:pt x="3851" y="43"/>
                  </a:lnTo>
                  <a:lnTo>
                    <a:pt x="3846" y="47"/>
                  </a:lnTo>
                  <a:lnTo>
                    <a:pt x="3838" y="47"/>
                  </a:lnTo>
                  <a:lnTo>
                    <a:pt x="3831" y="47"/>
                  </a:lnTo>
                  <a:lnTo>
                    <a:pt x="3825" y="43"/>
                  </a:lnTo>
                  <a:lnTo>
                    <a:pt x="3819" y="38"/>
                  </a:lnTo>
                  <a:lnTo>
                    <a:pt x="3815" y="32"/>
                  </a:lnTo>
                  <a:lnTo>
                    <a:pt x="3815" y="24"/>
                  </a:lnTo>
                  <a:lnTo>
                    <a:pt x="3815" y="17"/>
                  </a:lnTo>
                  <a:lnTo>
                    <a:pt x="3819" y="11"/>
                  </a:lnTo>
                  <a:lnTo>
                    <a:pt x="3825" y="6"/>
                  </a:lnTo>
                  <a:lnTo>
                    <a:pt x="3831" y="2"/>
                  </a:lnTo>
                  <a:lnTo>
                    <a:pt x="3838" y="0"/>
                  </a:lnTo>
                  <a:close/>
                  <a:moveTo>
                    <a:pt x="3752" y="0"/>
                  </a:moveTo>
                  <a:lnTo>
                    <a:pt x="3759" y="2"/>
                  </a:lnTo>
                  <a:lnTo>
                    <a:pt x="3765" y="6"/>
                  </a:lnTo>
                  <a:lnTo>
                    <a:pt x="3770" y="11"/>
                  </a:lnTo>
                  <a:lnTo>
                    <a:pt x="3774" y="17"/>
                  </a:lnTo>
                  <a:lnTo>
                    <a:pt x="3774" y="24"/>
                  </a:lnTo>
                  <a:lnTo>
                    <a:pt x="3774" y="26"/>
                  </a:lnTo>
                  <a:lnTo>
                    <a:pt x="3774" y="30"/>
                  </a:lnTo>
                  <a:lnTo>
                    <a:pt x="3767" y="24"/>
                  </a:lnTo>
                  <a:lnTo>
                    <a:pt x="3765" y="23"/>
                  </a:lnTo>
                  <a:lnTo>
                    <a:pt x="3761" y="19"/>
                  </a:lnTo>
                  <a:lnTo>
                    <a:pt x="3759" y="17"/>
                  </a:lnTo>
                  <a:lnTo>
                    <a:pt x="3755" y="13"/>
                  </a:lnTo>
                  <a:lnTo>
                    <a:pt x="3752" y="13"/>
                  </a:lnTo>
                  <a:lnTo>
                    <a:pt x="3748" y="13"/>
                  </a:lnTo>
                  <a:lnTo>
                    <a:pt x="3740" y="11"/>
                  </a:lnTo>
                  <a:lnTo>
                    <a:pt x="3735" y="9"/>
                  </a:lnTo>
                  <a:lnTo>
                    <a:pt x="3738" y="4"/>
                  </a:lnTo>
                  <a:lnTo>
                    <a:pt x="3744" y="2"/>
                  </a:lnTo>
                  <a:lnTo>
                    <a:pt x="3752" y="0"/>
                  </a:lnTo>
                  <a:close/>
                  <a:moveTo>
                    <a:pt x="3317" y="0"/>
                  </a:moveTo>
                  <a:lnTo>
                    <a:pt x="3325" y="2"/>
                  </a:lnTo>
                  <a:lnTo>
                    <a:pt x="3330" y="6"/>
                  </a:lnTo>
                  <a:lnTo>
                    <a:pt x="3336" y="9"/>
                  </a:lnTo>
                  <a:lnTo>
                    <a:pt x="3340" y="15"/>
                  </a:lnTo>
                  <a:lnTo>
                    <a:pt x="3336" y="17"/>
                  </a:lnTo>
                  <a:lnTo>
                    <a:pt x="3334" y="19"/>
                  </a:lnTo>
                  <a:lnTo>
                    <a:pt x="3330" y="19"/>
                  </a:lnTo>
                  <a:lnTo>
                    <a:pt x="3327" y="19"/>
                  </a:lnTo>
                  <a:lnTo>
                    <a:pt x="3323" y="19"/>
                  </a:lnTo>
                  <a:lnTo>
                    <a:pt x="3319" y="19"/>
                  </a:lnTo>
                  <a:lnTo>
                    <a:pt x="3317" y="19"/>
                  </a:lnTo>
                  <a:lnTo>
                    <a:pt x="3313" y="17"/>
                  </a:lnTo>
                  <a:lnTo>
                    <a:pt x="3313" y="13"/>
                  </a:lnTo>
                  <a:lnTo>
                    <a:pt x="3313" y="9"/>
                  </a:lnTo>
                  <a:lnTo>
                    <a:pt x="3312" y="6"/>
                  </a:lnTo>
                  <a:lnTo>
                    <a:pt x="3312" y="2"/>
                  </a:lnTo>
                  <a:lnTo>
                    <a:pt x="3312" y="2"/>
                  </a:lnTo>
                  <a:lnTo>
                    <a:pt x="3315" y="2"/>
                  </a:lnTo>
                  <a:lnTo>
                    <a:pt x="331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1" y="6"/>
                  </a:lnTo>
                  <a:lnTo>
                    <a:pt x="2817" y="11"/>
                  </a:lnTo>
                  <a:lnTo>
                    <a:pt x="2819" y="17"/>
                  </a:lnTo>
                  <a:lnTo>
                    <a:pt x="2821" y="24"/>
                  </a:lnTo>
                  <a:lnTo>
                    <a:pt x="2819" y="32"/>
                  </a:lnTo>
                  <a:lnTo>
                    <a:pt x="2817" y="38"/>
                  </a:lnTo>
                  <a:lnTo>
                    <a:pt x="2811" y="43"/>
                  </a:lnTo>
                  <a:lnTo>
                    <a:pt x="2806" y="47"/>
                  </a:lnTo>
                  <a:lnTo>
                    <a:pt x="2798" y="47"/>
                  </a:lnTo>
                  <a:lnTo>
                    <a:pt x="2792" y="47"/>
                  </a:lnTo>
                  <a:lnTo>
                    <a:pt x="2787" y="45"/>
                  </a:lnTo>
                  <a:lnTo>
                    <a:pt x="2783" y="41"/>
                  </a:lnTo>
                  <a:lnTo>
                    <a:pt x="2779" y="38"/>
                  </a:lnTo>
                  <a:lnTo>
                    <a:pt x="2776" y="34"/>
                  </a:lnTo>
                  <a:lnTo>
                    <a:pt x="2776" y="30"/>
                  </a:lnTo>
                  <a:lnTo>
                    <a:pt x="2774" y="24"/>
                  </a:lnTo>
                  <a:lnTo>
                    <a:pt x="2776" y="17"/>
                  </a:lnTo>
                  <a:lnTo>
                    <a:pt x="2779" y="11"/>
                  </a:lnTo>
                  <a:lnTo>
                    <a:pt x="2783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803" y="0"/>
                  </a:moveTo>
                  <a:lnTo>
                    <a:pt x="810" y="2"/>
                  </a:lnTo>
                  <a:lnTo>
                    <a:pt x="816" y="6"/>
                  </a:lnTo>
                  <a:lnTo>
                    <a:pt x="822" y="9"/>
                  </a:lnTo>
                  <a:lnTo>
                    <a:pt x="824" y="17"/>
                  </a:lnTo>
                  <a:lnTo>
                    <a:pt x="824" y="19"/>
                  </a:lnTo>
                  <a:lnTo>
                    <a:pt x="822" y="24"/>
                  </a:lnTo>
                  <a:lnTo>
                    <a:pt x="818" y="28"/>
                  </a:lnTo>
                  <a:lnTo>
                    <a:pt x="814" y="34"/>
                  </a:lnTo>
                  <a:lnTo>
                    <a:pt x="814" y="39"/>
                  </a:lnTo>
                  <a:lnTo>
                    <a:pt x="808" y="43"/>
                  </a:lnTo>
                  <a:lnTo>
                    <a:pt x="808" y="47"/>
                  </a:lnTo>
                  <a:lnTo>
                    <a:pt x="807" y="47"/>
                  </a:lnTo>
                  <a:lnTo>
                    <a:pt x="803" y="47"/>
                  </a:lnTo>
                  <a:lnTo>
                    <a:pt x="795" y="47"/>
                  </a:lnTo>
                  <a:lnTo>
                    <a:pt x="788" y="43"/>
                  </a:lnTo>
                  <a:lnTo>
                    <a:pt x="784" y="38"/>
                  </a:lnTo>
                  <a:lnTo>
                    <a:pt x="780" y="32"/>
                  </a:lnTo>
                  <a:lnTo>
                    <a:pt x="778" y="24"/>
                  </a:lnTo>
                  <a:lnTo>
                    <a:pt x="780" y="17"/>
                  </a:lnTo>
                  <a:lnTo>
                    <a:pt x="784" y="11"/>
                  </a:lnTo>
                  <a:lnTo>
                    <a:pt x="788" y="6"/>
                  </a:lnTo>
                  <a:lnTo>
                    <a:pt x="795" y="2"/>
                  </a:lnTo>
                  <a:lnTo>
                    <a:pt x="803" y="0"/>
                  </a:lnTo>
                  <a:close/>
                  <a:moveTo>
                    <a:pt x="716" y="0"/>
                  </a:moveTo>
                  <a:lnTo>
                    <a:pt x="724" y="2"/>
                  </a:lnTo>
                  <a:lnTo>
                    <a:pt x="729" y="6"/>
                  </a:lnTo>
                  <a:lnTo>
                    <a:pt x="735" y="11"/>
                  </a:lnTo>
                  <a:lnTo>
                    <a:pt x="737" y="17"/>
                  </a:lnTo>
                  <a:lnTo>
                    <a:pt x="739" y="24"/>
                  </a:lnTo>
                  <a:lnTo>
                    <a:pt x="737" y="32"/>
                  </a:lnTo>
                  <a:lnTo>
                    <a:pt x="735" y="38"/>
                  </a:lnTo>
                  <a:lnTo>
                    <a:pt x="729" y="43"/>
                  </a:lnTo>
                  <a:lnTo>
                    <a:pt x="724" y="47"/>
                  </a:lnTo>
                  <a:lnTo>
                    <a:pt x="716" y="47"/>
                  </a:lnTo>
                  <a:lnTo>
                    <a:pt x="709" y="47"/>
                  </a:lnTo>
                  <a:lnTo>
                    <a:pt x="701" y="43"/>
                  </a:lnTo>
                  <a:lnTo>
                    <a:pt x="698" y="38"/>
                  </a:lnTo>
                  <a:lnTo>
                    <a:pt x="694" y="32"/>
                  </a:lnTo>
                  <a:lnTo>
                    <a:pt x="692" y="24"/>
                  </a:lnTo>
                  <a:lnTo>
                    <a:pt x="694" y="17"/>
                  </a:lnTo>
                  <a:lnTo>
                    <a:pt x="698" y="11"/>
                  </a:lnTo>
                  <a:lnTo>
                    <a:pt x="701" y="6"/>
                  </a:lnTo>
                  <a:lnTo>
                    <a:pt x="709" y="2"/>
                  </a:lnTo>
                  <a:lnTo>
                    <a:pt x="716" y="0"/>
                  </a:lnTo>
                  <a:close/>
                  <a:moveTo>
                    <a:pt x="630" y="0"/>
                  </a:moveTo>
                  <a:lnTo>
                    <a:pt x="635" y="2"/>
                  </a:lnTo>
                  <a:lnTo>
                    <a:pt x="643" y="6"/>
                  </a:lnTo>
                  <a:lnTo>
                    <a:pt x="649" y="11"/>
                  </a:lnTo>
                  <a:lnTo>
                    <a:pt x="651" y="17"/>
                  </a:lnTo>
                  <a:lnTo>
                    <a:pt x="652" y="24"/>
                  </a:lnTo>
                  <a:lnTo>
                    <a:pt x="651" y="32"/>
                  </a:lnTo>
                  <a:lnTo>
                    <a:pt x="649" y="38"/>
                  </a:lnTo>
                  <a:lnTo>
                    <a:pt x="643" y="43"/>
                  </a:lnTo>
                  <a:lnTo>
                    <a:pt x="635" y="47"/>
                  </a:lnTo>
                  <a:lnTo>
                    <a:pt x="630" y="47"/>
                  </a:lnTo>
                  <a:lnTo>
                    <a:pt x="622" y="47"/>
                  </a:lnTo>
                  <a:lnTo>
                    <a:pt x="615" y="43"/>
                  </a:lnTo>
                  <a:lnTo>
                    <a:pt x="609" y="38"/>
                  </a:lnTo>
                  <a:lnTo>
                    <a:pt x="607" y="32"/>
                  </a:lnTo>
                  <a:lnTo>
                    <a:pt x="605" y="24"/>
                  </a:lnTo>
                  <a:lnTo>
                    <a:pt x="607" y="17"/>
                  </a:lnTo>
                  <a:lnTo>
                    <a:pt x="609" y="11"/>
                  </a:lnTo>
                  <a:lnTo>
                    <a:pt x="615" y="6"/>
                  </a:lnTo>
                  <a:lnTo>
                    <a:pt x="622" y="2"/>
                  </a:lnTo>
                  <a:lnTo>
                    <a:pt x="630" y="0"/>
                  </a:lnTo>
                  <a:close/>
                  <a:moveTo>
                    <a:pt x="541" y="0"/>
                  </a:moveTo>
                  <a:lnTo>
                    <a:pt x="549" y="2"/>
                  </a:lnTo>
                  <a:lnTo>
                    <a:pt x="556" y="6"/>
                  </a:lnTo>
                  <a:lnTo>
                    <a:pt x="560" y="11"/>
                  </a:lnTo>
                  <a:lnTo>
                    <a:pt x="564" y="17"/>
                  </a:lnTo>
                  <a:lnTo>
                    <a:pt x="566" y="24"/>
                  </a:lnTo>
                  <a:lnTo>
                    <a:pt x="564" y="32"/>
                  </a:lnTo>
                  <a:lnTo>
                    <a:pt x="560" y="38"/>
                  </a:lnTo>
                  <a:lnTo>
                    <a:pt x="556" y="43"/>
                  </a:lnTo>
                  <a:lnTo>
                    <a:pt x="549" y="47"/>
                  </a:lnTo>
                  <a:lnTo>
                    <a:pt x="541" y="47"/>
                  </a:lnTo>
                  <a:lnTo>
                    <a:pt x="534" y="47"/>
                  </a:lnTo>
                  <a:lnTo>
                    <a:pt x="528" y="43"/>
                  </a:lnTo>
                  <a:lnTo>
                    <a:pt x="523" y="38"/>
                  </a:lnTo>
                  <a:lnTo>
                    <a:pt x="521" y="32"/>
                  </a:lnTo>
                  <a:lnTo>
                    <a:pt x="519" y="24"/>
                  </a:lnTo>
                  <a:lnTo>
                    <a:pt x="521" y="17"/>
                  </a:lnTo>
                  <a:lnTo>
                    <a:pt x="523" y="11"/>
                  </a:lnTo>
                  <a:lnTo>
                    <a:pt x="528" y="6"/>
                  </a:lnTo>
                  <a:lnTo>
                    <a:pt x="534" y="2"/>
                  </a:lnTo>
                  <a:lnTo>
                    <a:pt x="541" y="0"/>
                  </a:lnTo>
                  <a:close/>
                  <a:moveTo>
                    <a:pt x="455" y="0"/>
                  </a:moveTo>
                  <a:lnTo>
                    <a:pt x="462" y="2"/>
                  </a:lnTo>
                  <a:lnTo>
                    <a:pt x="470" y="6"/>
                  </a:lnTo>
                  <a:lnTo>
                    <a:pt x="474" y="11"/>
                  </a:lnTo>
                  <a:lnTo>
                    <a:pt x="477" y="17"/>
                  </a:lnTo>
                  <a:lnTo>
                    <a:pt x="479" y="24"/>
                  </a:lnTo>
                  <a:lnTo>
                    <a:pt x="477" y="32"/>
                  </a:lnTo>
                  <a:lnTo>
                    <a:pt x="474" y="38"/>
                  </a:lnTo>
                  <a:lnTo>
                    <a:pt x="470" y="43"/>
                  </a:lnTo>
                  <a:lnTo>
                    <a:pt x="462" y="47"/>
                  </a:lnTo>
                  <a:lnTo>
                    <a:pt x="455" y="47"/>
                  </a:lnTo>
                  <a:lnTo>
                    <a:pt x="447" y="47"/>
                  </a:lnTo>
                  <a:lnTo>
                    <a:pt x="442" y="43"/>
                  </a:lnTo>
                  <a:lnTo>
                    <a:pt x="436" y="38"/>
                  </a:lnTo>
                  <a:lnTo>
                    <a:pt x="432" y="32"/>
                  </a:lnTo>
                  <a:lnTo>
                    <a:pt x="432" y="24"/>
                  </a:lnTo>
                  <a:lnTo>
                    <a:pt x="432" y="17"/>
                  </a:lnTo>
                  <a:lnTo>
                    <a:pt x="436" y="11"/>
                  </a:lnTo>
                  <a:lnTo>
                    <a:pt x="442" y="6"/>
                  </a:lnTo>
                  <a:lnTo>
                    <a:pt x="447" y="2"/>
                  </a:lnTo>
                  <a:lnTo>
                    <a:pt x="455" y="0"/>
                  </a:lnTo>
                  <a:close/>
                  <a:moveTo>
                    <a:pt x="368" y="0"/>
                  </a:moveTo>
                  <a:lnTo>
                    <a:pt x="376" y="2"/>
                  </a:lnTo>
                  <a:lnTo>
                    <a:pt x="382" y="6"/>
                  </a:lnTo>
                  <a:lnTo>
                    <a:pt x="387" y="11"/>
                  </a:lnTo>
                  <a:lnTo>
                    <a:pt x="391" y="17"/>
                  </a:lnTo>
                  <a:lnTo>
                    <a:pt x="393" y="24"/>
                  </a:lnTo>
                  <a:lnTo>
                    <a:pt x="391" y="32"/>
                  </a:lnTo>
                  <a:lnTo>
                    <a:pt x="387" y="38"/>
                  </a:lnTo>
                  <a:lnTo>
                    <a:pt x="382" y="43"/>
                  </a:lnTo>
                  <a:lnTo>
                    <a:pt x="376" y="47"/>
                  </a:lnTo>
                  <a:lnTo>
                    <a:pt x="368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50" y="38"/>
                  </a:lnTo>
                  <a:lnTo>
                    <a:pt x="346" y="32"/>
                  </a:lnTo>
                  <a:lnTo>
                    <a:pt x="346" y="24"/>
                  </a:lnTo>
                  <a:lnTo>
                    <a:pt x="346" y="17"/>
                  </a:lnTo>
                  <a:lnTo>
                    <a:pt x="350" y="11"/>
                  </a:lnTo>
                  <a:lnTo>
                    <a:pt x="355" y="6"/>
                  </a:lnTo>
                  <a:lnTo>
                    <a:pt x="361" y="2"/>
                  </a:lnTo>
                  <a:lnTo>
                    <a:pt x="368" y="0"/>
                  </a:lnTo>
                  <a:close/>
                  <a:moveTo>
                    <a:pt x="282" y="0"/>
                  </a:moveTo>
                  <a:lnTo>
                    <a:pt x="289" y="2"/>
                  </a:lnTo>
                  <a:lnTo>
                    <a:pt x="295" y="6"/>
                  </a:lnTo>
                  <a:lnTo>
                    <a:pt x="301" y="11"/>
                  </a:lnTo>
                  <a:lnTo>
                    <a:pt x="304" y="17"/>
                  </a:lnTo>
                  <a:lnTo>
                    <a:pt x="304" y="24"/>
                  </a:lnTo>
                  <a:lnTo>
                    <a:pt x="304" y="32"/>
                  </a:lnTo>
                  <a:lnTo>
                    <a:pt x="301" y="38"/>
                  </a:lnTo>
                  <a:lnTo>
                    <a:pt x="295" y="43"/>
                  </a:lnTo>
                  <a:lnTo>
                    <a:pt x="289" y="47"/>
                  </a:lnTo>
                  <a:lnTo>
                    <a:pt x="282" y="47"/>
                  </a:lnTo>
                  <a:lnTo>
                    <a:pt x="274" y="47"/>
                  </a:lnTo>
                  <a:lnTo>
                    <a:pt x="269" y="43"/>
                  </a:lnTo>
                  <a:lnTo>
                    <a:pt x="263" y="38"/>
                  </a:lnTo>
                  <a:lnTo>
                    <a:pt x="259" y="32"/>
                  </a:lnTo>
                  <a:lnTo>
                    <a:pt x="259" y="24"/>
                  </a:lnTo>
                  <a:lnTo>
                    <a:pt x="259" y="17"/>
                  </a:lnTo>
                  <a:lnTo>
                    <a:pt x="263" y="11"/>
                  </a:lnTo>
                  <a:lnTo>
                    <a:pt x="269" y="6"/>
                  </a:lnTo>
                  <a:lnTo>
                    <a:pt x="274" y="2"/>
                  </a:lnTo>
                  <a:lnTo>
                    <a:pt x="282" y="0"/>
                  </a:lnTo>
                  <a:close/>
                  <a:moveTo>
                    <a:pt x="195" y="0"/>
                  </a:moveTo>
                  <a:lnTo>
                    <a:pt x="203" y="2"/>
                  </a:lnTo>
                  <a:lnTo>
                    <a:pt x="209" y="6"/>
                  </a:lnTo>
                  <a:lnTo>
                    <a:pt x="214" y="11"/>
                  </a:lnTo>
                  <a:lnTo>
                    <a:pt x="218" y="17"/>
                  </a:lnTo>
                  <a:lnTo>
                    <a:pt x="218" y="24"/>
                  </a:lnTo>
                  <a:lnTo>
                    <a:pt x="218" y="32"/>
                  </a:lnTo>
                  <a:lnTo>
                    <a:pt x="214" y="38"/>
                  </a:lnTo>
                  <a:lnTo>
                    <a:pt x="209" y="43"/>
                  </a:lnTo>
                  <a:lnTo>
                    <a:pt x="203" y="47"/>
                  </a:lnTo>
                  <a:lnTo>
                    <a:pt x="195" y="47"/>
                  </a:lnTo>
                  <a:lnTo>
                    <a:pt x="188" y="47"/>
                  </a:lnTo>
                  <a:lnTo>
                    <a:pt x="182" y="43"/>
                  </a:lnTo>
                  <a:lnTo>
                    <a:pt x="177" y="38"/>
                  </a:lnTo>
                  <a:lnTo>
                    <a:pt x="173" y="32"/>
                  </a:lnTo>
                  <a:lnTo>
                    <a:pt x="171" y="24"/>
                  </a:lnTo>
                  <a:lnTo>
                    <a:pt x="173" y="17"/>
                  </a:lnTo>
                  <a:lnTo>
                    <a:pt x="177" y="11"/>
                  </a:lnTo>
                  <a:lnTo>
                    <a:pt x="182" y="6"/>
                  </a:lnTo>
                  <a:lnTo>
                    <a:pt x="188" y="2"/>
                  </a:lnTo>
                  <a:lnTo>
                    <a:pt x="195" y="0"/>
                  </a:lnTo>
                  <a:close/>
                  <a:moveTo>
                    <a:pt x="109" y="0"/>
                  </a:moveTo>
                  <a:lnTo>
                    <a:pt x="116" y="2"/>
                  </a:lnTo>
                  <a:lnTo>
                    <a:pt x="122" y="6"/>
                  </a:lnTo>
                  <a:lnTo>
                    <a:pt x="128" y="11"/>
                  </a:lnTo>
                  <a:lnTo>
                    <a:pt x="131" y="17"/>
                  </a:lnTo>
                  <a:lnTo>
                    <a:pt x="131" y="24"/>
                  </a:lnTo>
                  <a:lnTo>
                    <a:pt x="131" y="32"/>
                  </a:lnTo>
                  <a:lnTo>
                    <a:pt x="128" y="38"/>
                  </a:lnTo>
                  <a:lnTo>
                    <a:pt x="122" y="43"/>
                  </a:lnTo>
                  <a:lnTo>
                    <a:pt x="116" y="47"/>
                  </a:lnTo>
                  <a:lnTo>
                    <a:pt x="109" y="47"/>
                  </a:lnTo>
                  <a:lnTo>
                    <a:pt x="101" y="47"/>
                  </a:lnTo>
                  <a:lnTo>
                    <a:pt x="94" y="43"/>
                  </a:lnTo>
                  <a:lnTo>
                    <a:pt x="90" y="38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4" y="6"/>
                  </a:lnTo>
                  <a:lnTo>
                    <a:pt x="101" y="2"/>
                  </a:lnTo>
                  <a:lnTo>
                    <a:pt x="109" y="0"/>
                  </a:lnTo>
                  <a:close/>
                  <a:moveTo>
                    <a:pt x="22" y="0"/>
                  </a:moveTo>
                  <a:lnTo>
                    <a:pt x="30" y="2"/>
                  </a:lnTo>
                  <a:lnTo>
                    <a:pt x="36" y="6"/>
                  </a:lnTo>
                  <a:lnTo>
                    <a:pt x="41" y="11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1" y="38"/>
                  </a:lnTo>
                  <a:lnTo>
                    <a:pt x="36" y="43"/>
                  </a:lnTo>
                  <a:lnTo>
                    <a:pt x="30" y="47"/>
                  </a:lnTo>
                  <a:lnTo>
                    <a:pt x="22" y="47"/>
                  </a:lnTo>
                  <a:lnTo>
                    <a:pt x="17" y="47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4" y="28"/>
                  </a:lnTo>
                  <a:lnTo>
                    <a:pt x="0" y="15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325688" y="2919413"/>
              <a:ext cx="3813175" cy="312738"/>
            </a:xfrm>
            <a:custGeom>
              <a:avLst/>
              <a:gdLst>
                <a:gd name="T0" fmla="*/ 4507 w 4803"/>
                <a:gd name="T1" fmla="*/ 390 h 393"/>
                <a:gd name="T2" fmla="*/ 3496 w 4803"/>
                <a:gd name="T3" fmla="*/ 369 h 393"/>
                <a:gd name="T4" fmla="*/ 4340 w 4803"/>
                <a:gd name="T5" fmla="*/ 392 h 393"/>
                <a:gd name="T6" fmla="*/ 3827 w 4803"/>
                <a:gd name="T7" fmla="*/ 371 h 393"/>
                <a:gd name="T8" fmla="*/ 4284 w 4803"/>
                <a:gd name="T9" fmla="*/ 371 h 393"/>
                <a:gd name="T10" fmla="*/ 3926 w 4803"/>
                <a:gd name="T11" fmla="*/ 373 h 393"/>
                <a:gd name="T12" fmla="*/ 3727 w 4803"/>
                <a:gd name="T13" fmla="*/ 390 h 393"/>
                <a:gd name="T14" fmla="*/ 3646 w 4803"/>
                <a:gd name="T15" fmla="*/ 348 h 393"/>
                <a:gd name="T16" fmla="*/ 3407 w 4803"/>
                <a:gd name="T17" fmla="*/ 390 h 393"/>
                <a:gd name="T18" fmla="*/ 1399 w 4803"/>
                <a:gd name="T19" fmla="*/ 346 h 393"/>
                <a:gd name="T20" fmla="*/ 1305 w 4803"/>
                <a:gd name="T21" fmla="*/ 393 h 393"/>
                <a:gd name="T22" fmla="*/ 1145 w 4803"/>
                <a:gd name="T23" fmla="*/ 348 h 393"/>
                <a:gd name="T24" fmla="*/ 1038 w 4803"/>
                <a:gd name="T25" fmla="*/ 390 h 393"/>
                <a:gd name="T26" fmla="*/ 891 w 4803"/>
                <a:gd name="T27" fmla="*/ 352 h 393"/>
                <a:gd name="T28" fmla="*/ 773 w 4803"/>
                <a:gd name="T29" fmla="*/ 384 h 393"/>
                <a:gd name="T30" fmla="*/ 637 w 4803"/>
                <a:gd name="T31" fmla="*/ 356 h 393"/>
                <a:gd name="T32" fmla="*/ 4191 w 4803"/>
                <a:gd name="T33" fmla="*/ 299 h 393"/>
                <a:gd name="T34" fmla="*/ 3215 w 4803"/>
                <a:gd name="T35" fmla="*/ 307 h 393"/>
                <a:gd name="T36" fmla="*/ 4261 w 4803"/>
                <a:gd name="T37" fmla="*/ 307 h 393"/>
                <a:gd name="T38" fmla="*/ 3388 w 4803"/>
                <a:gd name="T39" fmla="*/ 262 h 393"/>
                <a:gd name="T40" fmla="*/ 3718 w 4803"/>
                <a:gd name="T41" fmla="*/ 284 h 393"/>
                <a:gd name="T42" fmla="*/ 3590 w 4803"/>
                <a:gd name="T43" fmla="*/ 284 h 393"/>
                <a:gd name="T44" fmla="*/ 3285 w 4803"/>
                <a:gd name="T45" fmla="*/ 277 h 393"/>
                <a:gd name="T46" fmla="*/ 1421 w 4803"/>
                <a:gd name="T47" fmla="*/ 292 h 393"/>
                <a:gd name="T48" fmla="*/ 1294 w 4803"/>
                <a:gd name="T49" fmla="*/ 269 h 393"/>
                <a:gd name="T50" fmla="*/ 1156 w 4803"/>
                <a:gd name="T51" fmla="*/ 297 h 393"/>
                <a:gd name="T52" fmla="*/ 1038 w 4803"/>
                <a:gd name="T53" fmla="*/ 265 h 393"/>
                <a:gd name="T54" fmla="*/ 891 w 4803"/>
                <a:gd name="T55" fmla="*/ 303 h 393"/>
                <a:gd name="T56" fmla="*/ 784 w 4803"/>
                <a:gd name="T57" fmla="*/ 262 h 393"/>
                <a:gd name="T58" fmla="*/ 626 w 4803"/>
                <a:gd name="T59" fmla="*/ 305 h 393"/>
                <a:gd name="T60" fmla="*/ 519 w 4803"/>
                <a:gd name="T61" fmla="*/ 277 h 393"/>
                <a:gd name="T62" fmla="*/ 3819 w 4803"/>
                <a:gd name="T63" fmla="*/ 218 h 393"/>
                <a:gd name="T64" fmla="*/ 3373 w 4803"/>
                <a:gd name="T65" fmla="*/ 209 h 393"/>
                <a:gd name="T66" fmla="*/ 3586 w 4803"/>
                <a:gd name="T67" fmla="*/ 182 h 393"/>
                <a:gd name="T68" fmla="*/ 4011 w 4803"/>
                <a:gd name="T69" fmla="*/ 190 h 393"/>
                <a:gd name="T70" fmla="*/ 551 w 4803"/>
                <a:gd name="T71" fmla="*/ 182 h 393"/>
                <a:gd name="T72" fmla="*/ 3733 w 4803"/>
                <a:gd name="T73" fmla="*/ 218 h 393"/>
                <a:gd name="T74" fmla="*/ 3227 w 4803"/>
                <a:gd name="T75" fmla="*/ 175 h 393"/>
                <a:gd name="T76" fmla="*/ 1568 w 4803"/>
                <a:gd name="T77" fmla="*/ 218 h 393"/>
                <a:gd name="T78" fmla="*/ 1399 w 4803"/>
                <a:gd name="T79" fmla="*/ 173 h 393"/>
                <a:gd name="T80" fmla="*/ 1305 w 4803"/>
                <a:gd name="T81" fmla="*/ 218 h 393"/>
                <a:gd name="T82" fmla="*/ 1145 w 4803"/>
                <a:gd name="T83" fmla="*/ 175 h 393"/>
                <a:gd name="T84" fmla="*/ 1038 w 4803"/>
                <a:gd name="T85" fmla="*/ 216 h 393"/>
                <a:gd name="T86" fmla="*/ 891 w 4803"/>
                <a:gd name="T87" fmla="*/ 177 h 393"/>
                <a:gd name="T88" fmla="*/ 773 w 4803"/>
                <a:gd name="T89" fmla="*/ 211 h 393"/>
                <a:gd name="T90" fmla="*/ 637 w 4803"/>
                <a:gd name="T91" fmla="*/ 182 h 393"/>
                <a:gd name="T92" fmla="*/ 3654 w 4803"/>
                <a:gd name="T93" fmla="*/ 107 h 393"/>
                <a:gd name="T94" fmla="*/ 3206 w 4803"/>
                <a:gd name="T95" fmla="*/ 128 h 393"/>
                <a:gd name="T96" fmla="*/ 3326 w 4803"/>
                <a:gd name="T97" fmla="*/ 96 h 393"/>
                <a:gd name="T98" fmla="*/ 1636 w 4803"/>
                <a:gd name="T99" fmla="*/ 109 h 393"/>
                <a:gd name="T100" fmla="*/ 1508 w 4803"/>
                <a:gd name="T101" fmla="*/ 109 h 393"/>
                <a:gd name="T102" fmla="*/ 1376 w 4803"/>
                <a:gd name="T103" fmla="*/ 102 h 393"/>
                <a:gd name="T104" fmla="*/ 1247 w 4803"/>
                <a:gd name="T105" fmla="*/ 117 h 393"/>
                <a:gd name="T106" fmla="*/ 1119 w 4803"/>
                <a:gd name="T107" fmla="*/ 96 h 393"/>
                <a:gd name="T108" fmla="*/ 983 w 4803"/>
                <a:gd name="T109" fmla="*/ 124 h 393"/>
                <a:gd name="T110" fmla="*/ 865 w 4803"/>
                <a:gd name="T111" fmla="*/ 90 h 393"/>
                <a:gd name="T112" fmla="*/ 718 w 4803"/>
                <a:gd name="T113" fmla="*/ 128 h 393"/>
                <a:gd name="T114" fmla="*/ 611 w 4803"/>
                <a:gd name="T115" fmla="*/ 88 h 393"/>
                <a:gd name="T116" fmla="*/ 11 w 4803"/>
                <a:gd name="T117" fmla="*/ 96 h 393"/>
                <a:gd name="T118" fmla="*/ 3110 w 4803"/>
                <a:gd name="T119" fmla="*/ 24 h 393"/>
                <a:gd name="T120" fmla="*/ 3293 w 4803"/>
                <a:gd name="T121" fmla="*/ 5 h 393"/>
                <a:gd name="T122" fmla="*/ 3919 w 4803"/>
                <a:gd name="T123" fmla="*/ 7 h 393"/>
                <a:gd name="T124" fmla="*/ 3740 w 4803"/>
                <a:gd name="T12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03" h="393">
                  <a:moveTo>
                    <a:pt x="4152" y="378"/>
                  </a:moveTo>
                  <a:lnTo>
                    <a:pt x="4156" y="378"/>
                  </a:lnTo>
                  <a:lnTo>
                    <a:pt x="4158" y="382"/>
                  </a:lnTo>
                  <a:lnTo>
                    <a:pt x="4160" y="386"/>
                  </a:lnTo>
                  <a:lnTo>
                    <a:pt x="4165" y="388"/>
                  </a:lnTo>
                  <a:lnTo>
                    <a:pt x="4169" y="392"/>
                  </a:lnTo>
                  <a:lnTo>
                    <a:pt x="4173" y="393"/>
                  </a:lnTo>
                  <a:lnTo>
                    <a:pt x="4167" y="392"/>
                  </a:lnTo>
                  <a:lnTo>
                    <a:pt x="4160" y="390"/>
                  </a:lnTo>
                  <a:lnTo>
                    <a:pt x="4156" y="384"/>
                  </a:lnTo>
                  <a:lnTo>
                    <a:pt x="4152" y="378"/>
                  </a:lnTo>
                  <a:close/>
                  <a:moveTo>
                    <a:pt x="4101" y="378"/>
                  </a:moveTo>
                  <a:lnTo>
                    <a:pt x="4103" y="378"/>
                  </a:lnTo>
                  <a:lnTo>
                    <a:pt x="4105" y="378"/>
                  </a:lnTo>
                  <a:lnTo>
                    <a:pt x="4109" y="378"/>
                  </a:lnTo>
                  <a:lnTo>
                    <a:pt x="4107" y="384"/>
                  </a:lnTo>
                  <a:lnTo>
                    <a:pt x="4101" y="388"/>
                  </a:lnTo>
                  <a:lnTo>
                    <a:pt x="4099" y="388"/>
                  </a:lnTo>
                  <a:lnTo>
                    <a:pt x="4097" y="386"/>
                  </a:lnTo>
                  <a:lnTo>
                    <a:pt x="4096" y="384"/>
                  </a:lnTo>
                  <a:lnTo>
                    <a:pt x="4096" y="382"/>
                  </a:lnTo>
                  <a:lnTo>
                    <a:pt x="4097" y="378"/>
                  </a:lnTo>
                  <a:lnTo>
                    <a:pt x="4099" y="378"/>
                  </a:lnTo>
                  <a:lnTo>
                    <a:pt x="4101" y="378"/>
                  </a:lnTo>
                  <a:close/>
                  <a:moveTo>
                    <a:pt x="4498" y="373"/>
                  </a:moveTo>
                  <a:lnTo>
                    <a:pt x="4507" y="376"/>
                  </a:lnTo>
                  <a:lnTo>
                    <a:pt x="4521" y="382"/>
                  </a:lnTo>
                  <a:lnTo>
                    <a:pt x="4534" y="390"/>
                  </a:lnTo>
                  <a:lnTo>
                    <a:pt x="4528" y="393"/>
                  </a:lnTo>
                  <a:lnTo>
                    <a:pt x="4521" y="393"/>
                  </a:lnTo>
                  <a:lnTo>
                    <a:pt x="4515" y="393"/>
                  </a:lnTo>
                  <a:lnTo>
                    <a:pt x="4507" y="390"/>
                  </a:lnTo>
                  <a:lnTo>
                    <a:pt x="4504" y="386"/>
                  </a:lnTo>
                  <a:lnTo>
                    <a:pt x="4500" y="380"/>
                  </a:lnTo>
                  <a:lnTo>
                    <a:pt x="4498" y="373"/>
                  </a:lnTo>
                  <a:close/>
                  <a:moveTo>
                    <a:pt x="4789" y="369"/>
                  </a:moveTo>
                  <a:lnTo>
                    <a:pt x="4789" y="369"/>
                  </a:lnTo>
                  <a:lnTo>
                    <a:pt x="4791" y="371"/>
                  </a:lnTo>
                  <a:lnTo>
                    <a:pt x="4793" y="371"/>
                  </a:lnTo>
                  <a:lnTo>
                    <a:pt x="4797" y="373"/>
                  </a:lnTo>
                  <a:lnTo>
                    <a:pt x="4799" y="375"/>
                  </a:lnTo>
                  <a:lnTo>
                    <a:pt x="4801" y="376"/>
                  </a:lnTo>
                  <a:lnTo>
                    <a:pt x="4803" y="378"/>
                  </a:lnTo>
                  <a:lnTo>
                    <a:pt x="4801" y="382"/>
                  </a:lnTo>
                  <a:lnTo>
                    <a:pt x="4799" y="384"/>
                  </a:lnTo>
                  <a:lnTo>
                    <a:pt x="4793" y="378"/>
                  </a:lnTo>
                  <a:lnTo>
                    <a:pt x="4791" y="376"/>
                  </a:lnTo>
                  <a:lnTo>
                    <a:pt x="4789" y="375"/>
                  </a:lnTo>
                  <a:lnTo>
                    <a:pt x="4788" y="373"/>
                  </a:lnTo>
                  <a:lnTo>
                    <a:pt x="4788" y="369"/>
                  </a:lnTo>
                  <a:lnTo>
                    <a:pt x="4789" y="369"/>
                  </a:lnTo>
                  <a:close/>
                  <a:moveTo>
                    <a:pt x="3496" y="369"/>
                  </a:moveTo>
                  <a:lnTo>
                    <a:pt x="3498" y="373"/>
                  </a:lnTo>
                  <a:lnTo>
                    <a:pt x="3498" y="378"/>
                  </a:lnTo>
                  <a:lnTo>
                    <a:pt x="3498" y="380"/>
                  </a:lnTo>
                  <a:lnTo>
                    <a:pt x="3496" y="384"/>
                  </a:lnTo>
                  <a:lnTo>
                    <a:pt x="3492" y="384"/>
                  </a:lnTo>
                  <a:lnTo>
                    <a:pt x="3488" y="384"/>
                  </a:lnTo>
                  <a:lnTo>
                    <a:pt x="3486" y="382"/>
                  </a:lnTo>
                  <a:lnTo>
                    <a:pt x="3484" y="382"/>
                  </a:lnTo>
                  <a:lnTo>
                    <a:pt x="3479" y="382"/>
                  </a:lnTo>
                  <a:lnTo>
                    <a:pt x="3475" y="380"/>
                  </a:lnTo>
                  <a:lnTo>
                    <a:pt x="3475" y="376"/>
                  </a:lnTo>
                  <a:lnTo>
                    <a:pt x="3496" y="369"/>
                  </a:lnTo>
                  <a:close/>
                  <a:moveTo>
                    <a:pt x="3458" y="367"/>
                  </a:moveTo>
                  <a:lnTo>
                    <a:pt x="3456" y="371"/>
                  </a:lnTo>
                  <a:lnTo>
                    <a:pt x="3456" y="371"/>
                  </a:lnTo>
                  <a:lnTo>
                    <a:pt x="3456" y="369"/>
                  </a:lnTo>
                  <a:lnTo>
                    <a:pt x="3458" y="367"/>
                  </a:lnTo>
                  <a:close/>
                  <a:moveTo>
                    <a:pt x="4763" y="358"/>
                  </a:moveTo>
                  <a:lnTo>
                    <a:pt x="4769" y="358"/>
                  </a:lnTo>
                  <a:lnTo>
                    <a:pt x="4771" y="358"/>
                  </a:lnTo>
                  <a:lnTo>
                    <a:pt x="4773" y="360"/>
                  </a:lnTo>
                  <a:lnTo>
                    <a:pt x="4774" y="361"/>
                  </a:lnTo>
                  <a:lnTo>
                    <a:pt x="4774" y="363"/>
                  </a:lnTo>
                  <a:lnTo>
                    <a:pt x="4774" y="365"/>
                  </a:lnTo>
                  <a:lnTo>
                    <a:pt x="4774" y="367"/>
                  </a:lnTo>
                  <a:lnTo>
                    <a:pt x="4773" y="367"/>
                  </a:lnTo>
                  <a:lnTo>
                    <a:pt x="4771" y="365"/>
                  </a:lnTo>
                  <a:lnTo>
                    <a:pt x="4769" y="365"/>
                  </a:lnTo>
                  <a:lnTo>
                    <a:pt x="4763" y="361"/>
                  </a:lnTo>
                  <a:lnTo>
                    <a:pt x="4761" y="361"/>
                  </a:lnTo>
                  <a:lnTo>
                    <a:pt x="4761" y="360"/>
                  </a:lnTo>
                  <a:lnTo>
                    <a:pt x="4763" y="358"/>
                  </a:lnTo>
                  <a:lnTo>
                    <a:pt x="4763" y="358"/>
                  </a:lnTo>
                  <a:close/>
                  <a:moveTo>
                    <a:pt x="4359" y="350"/>
                  </a:moveTo>
                  <a:lnTo>
                    <a:pt x="4364" y="354"/>
                  </a:lnTo>
                  <a:lnTo>
                    <a:pt x="4368" y="358"/>
                  </a:lnTo>
                  <a:lnTo>
                    <a:pt x="4370" y="363"/>
                  </a:lnTo>
                  <a:lnTo>
                    <a:pt x="4370" y="371"/>
                  </a:lnTo>
                  <a:lnTo>
                    <a:pt x="4370" y="378"/>
                  </a:lnTo>
                  <a:lnTo>
                    <a:pt x="4366" y="384"/>
                  </a:lnTo>
                  <a:lnTo>
                    <a:pt x="4361" y="390"/>
                  </a:lnTo>
                  <a:lnTo>
                    <a:pt x="4355" y="393"/>
                  </a:lnTo>
                  <a:lnTo>
                    <a:pt x="4348" y="393"/>
                  </a:lnTo>
                  <a:lnTo>
                    <a:pt x="4340" y="392"/>
                  </a:lnTo>
                  <a:lnTo>
                    <a:pt x="4334" y="390"/>
                  </a:lnTo>
                  <a:lnTo>
                    <a:pt x="4329" y="384"/>
                  </a:lnTo>
                  <a:lnTo>
                    <a:pt x="4325" y="376"/>
                  </a:lnTo>
                  <a:lnTo>
                    <a:pt x="4342" y="369"/>
                  </a:lnTo>
                  <a:lnTo>
                    <a:pt x="4357" y="354"/>
                  </a:lnTo>
                  <a:lnTo>
                    <a:pt x="4359" y="350"/>
                  </a:lnTo>
                  <a:close/>
                  <a:moveTo>
                    <a:pt x="1474" y="350"/>
                  </a:moveTo>
                  <a:lnTo>
                    <a:pt x="1474" y="350"/>
                  </a:lnTo>
                  <a:lnTo>
                    <a:pt x="1472" y="352"/>
                  </a:lnTo>
                  <a:lnTo>
                    <a:pt x="1470" y="354"/>
                  </a:lnTo>
                  <a:lnTo>
                    <a:pt x="1467" y="358"/>
                  </a:lnTo>
                  <a:lnTo>
                    <a:pt x="1465" y="361"/>
                  </a:lnTo>
                  <a:lnTo>
                    <a:pt x="1467" y="356"/>
                  </a:lnTo>
                  <a:lnTo>
                    <a:pt x="1470" y="352"/>
                  </a:lnTo>
                  <a:lnTo>
                    <a:pt x="1474" y="350"/>
                  </a:lnTo>
                  <a:close/>
                  <a:moveTo>
                    <a:pt x="3830" y="348"/>
                  </a:moveTo>
                  <a:lnTo>
                    <a:pt x="3838" y="350"/>
                  </a:lnTo>
                  <a:lnTo>
                    <a:pt x="3844" y="354"/>
                  </a:lnTo>
                  <a:lnTo>
                    <a:pt x="3847" y="358"/>
                  </a:lnTo>
                  <a:lnTo>
                    <a:pt x="3849" y="363"/>
                  </a:lnTo>
                  <a:lnTo>
                    <a:pt x="3851" y="371"/>
                  </a:lnTo>
                  <a:lnTo>
                    <a:pt x="3849" y="378"/>
                  </a:lnTo>
                  <a:lnTo>
                    <a:pt x="3845" y="384"/>
                  </a:lnTo>
                  <a:lnTo>
                    <a:pt x="3842" y="390"/>
                  </a:lnTo>
                  <a:lnTo>
                    <a:pt x="3834" y="393"/>
                  </a:lnTo>
                  <a:lnTo>
                    <a:pt x="3827" y="393"/>
                  </a:lnTo>
                  <a:lnTo>
                    <a:pt x="3825" y="393"/>
                  </a:lnTo>
                  <a:lnTo>
                    <a:pt x="3823" y="390"/>
                  </a:lnTo>
                  <a:lnTo>
                    <a:pt x="3821" y="384"/>
                  </a:lnTo>
                  <a:lnTo>
                    <a:pt x="3823" y="380"/>
                  </a:lnTo>
                  <a:lnTo>
                    <a:pt x="3825" y="375"/>
                  </a:lnTo>
                  <a:lnTo>
                    <a:pt x="3827" y="371"/>
                  </a:lnTo>
                  <a:lnTo>
                    <a:pt x="3829" y="365"/>
                  </a:lnTo>
                  <a:lnTo>
                    <a:pt x="3830" y="360"/>
                  </a:lnTo>
                  <a:lnTo>
                    <a:pt x="3832" y="354"/>
                  </a:lnTo>
                  <a:lnTo>
                    <a:pt x="3832" y="350"/>
                  </a:lnTo>
                  <a:lnTo>
                    <a:pt x="3830" y="348"/>
                  </a:lnTo>
                  <a:close/>
                  <a:moveTo>
                    <a:pt x="4434" y="346"/>
                  </a:moveTo>
                  <a:lnTo>
                    <a:pt x="4442" y="348"/>
                  </a:lnTo>
                  <a:lnTo>
                    <a:pt x="4447" y="352"/>
                  </a:lnTo>
                  <a:lnTo>
                    <a:pt x="4453" y="356"/>
                  </a:lnTo>
                  <a:lnTo>
                    <a:pt x="4457" y="363"/>
                  </a:lnTo>
                  <a:lnTo>
                    <a:pt x="4459" y="371"/>
                  </a:lnTo>
                  <a:lnTo>
                    <a:pt x="4457" y="378"/>
                  </a:lnTo>
                  <a:lnTo>
                    <a:pt x="4453" y="384"/>
                  </a:lnTo>
                  <a:lnTo>
                    <a:pt x="4447" y="390"/>
                  </a:lnTo>
                  <a:lnTo>
                    <a:pt x="4442" y="393"/>
                  </a:lnTo>
                  <a:lnTo>
                    <a:pt x="4434" y="393"/>
                  </a:lnTo>
                  <a:lnTo>
                    <a:pt x="4427" y="393"/>
                  </a:lnTo>
                  <a:lnTo>
                    <a:pt x="4421" y="390"/>
                  </a:lnTo>
                  <a:lnTo>
                    <a:pt x="4415" y="384"/>
                  </a:lnTo>
                  <a:lnTo>
                    <a:pt x="4411" y="378"/>
                  </a:lnTo>
                  <a:lnTo>
                    <a:pt x="4411" y="371"/>
                  </a:lnTo>
                  <a:lnTo>
                    <a:pt x="4411" y="363"/>
                  </a:lnTo>
                  <a:lnTo>
                    <a:pt x="4415" y="356"/>
                  </a:lnTo>
                  <a:lnTo>
                    <a:pt x="4421" y="352"/>
                  </a:lnTo>
                  <a:lnTo>
                    <a:pt x="4427" y="348"/>
                  </a:lnTo>
                  <a:lnTo>
                    <a:pt x="4434" y="346"/>
                  </a:lnTo>
                  <a:close/>
                  <a:moveTo>
                    <a:pt x="4261" y="346"/>
                  </a:moveTo>
                  <a:lnTo>
                    <a:pt x="4269" y="348"/>
                  </a:lnTo>
                  <a:lnTo>
                    <a:pt x="4274" y="352"/>
                  </a:lnTo>
                  <a:lnTo>
                    <a:pt x="4280" y="356"/>
                  </a:lnTo>
                  <a:lnTo>
                    <a:pt x="4284" y="363"/>
                  </a:lnTo>
                  <a:lnTo>
                    <a:pt x="4284" y="371"/>
                  </a:lnTo>
                  <a:lnTo>
                    <a:pt x="4284" y="378"/>
                  </a:lnTo>
                  <a:lnTo>
                    <a:pt x="4280" y="384"/>
                  </a:lnTo>
                  <a:lnTo>
                    <a:pt x="4274" y="390"/>
                  </a:lnTo>
                  <a:lnTo>
                    <a:pt x="4269" y="393"/>
                  </a:lnTo>
                  <a:lnTo>
                    <a:pt x="4261" y="393"/>
                  </a:lnTo>
                  <a:lnTo>
                    <a:pt x="4254" y="393"/>
                  </a:lnTo>
                  <a:lnTo>
                    <a:pt x="4248" y="390"/>
                  </a:lnTo>
                  <a:lnTo>
                    <a:pt x="4244" y="386"/>
                  </a:lnTo>
                  <a:lnTo>
                    <a:pt x="4240" y="380"/>
                  </a:lnTo>
                  <a:lnTo>
                    <a:pt x="4238" y="375"/>
                  </a:lnTo>
                  <a:lnTo>
                    <a:pt x="4240" y="375"/>
                  </a:lnTo>
                  <a:lnTo>
                    <a:pt x="4242" y="371"/>
                  </a:lnTo>
                  <a:lnTo>
                    <a:pt x="4242" y="369"/>
                  </a:lnTo>
                  <a:lnTo>
                    <a:pt x="4244" y="367"/>
                  </a:lnTo>
                  <a:lnTo>
                    <a:pt x="4246" y="365"/>
                  </a:lnTo>
                  <a:lnTo>
                    <a:pt x="4250" y="365"/>
                  </a:lnTo>
                  <a:lnTo>
                    <a:pt x="4250" y="361"/>
                  </a:lnTo>
                  <a:lnTo>
                    <a:pt x="4252" y="358"/>
                  </a:lnTo>
                  <a:lnTo>
                    <a:pt x="4252" y="356"/>
                  </a:lnTo>
                  <a:lnTo>
                    <a:pt x="4250" y="352"/>
                  </a:lnTo>
                  <a:lnTo>
                    <a:pt x="4248" y="350"/>
                  </a:lnTo>
                  <a:lnTo>
                    <a:pt x="4254" y="348"/>
                  </a:lnTo>
                  <a:lnTo>
                    <a:pt x="4261" y="346"/>
                  </a:lnTo>
                  <a:close/>
                  <a:moveTo>
                    <a:pt x="3913" y="346"/>
                  </a:moveTo>
                  <a:lnTo>
                    <a:pt x="3919" y="348"/>
                  </a:lnTo>
                  <a:lnTo>
                    <a:pt x="3923" y="348"/>
                  </a:lnTo>
                  <a:lnTo>
                    <a:pt x="3924" y="350"/>
                  </a:lnTo>
                  <a:lnTo>
                    <a:pt x="3924" y="354"/>
                  </a:lnTo>
                  <a:lnTo>
                    <a:pt x="3924" y="358"/>
                  </a:lnTo>
                  <a:lnTo>
                    <a:pt x="3924" y="363"/>
                  </a:lnTo>
                  <a:lnTo>
                    <a:pt x="3924" y="367"/>
                  </a:lnTo>
                  <a:lnTo>
                    <a:pt x="3926" y="373"/>
                  </a:lnTo>
                  <a:lnTo>
                    <a:pt x="3928" y="376"/>
                  </a:lnTo>
                  <a:lnTo>
                    <a:pt x="3932" y="378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6" y="390"/>
                  </a:lnTo>
                  <a:lnTo>
                    <a:pt x="3921" y="393"/>
                  </a:lnTo>
                  <a:lnTo>
                    <a:pt x="3913" y="393"/>
                  </a:lnTo>
                  <a:lnTo>
                    <a:pt x="3906" y="393"/>
                  </a:lnTo>
                  <a:lnTo>
                    <a:pt x="3900" y="390"/>
                  </a:lnTo>
                  <a:lnTo>
                    <a:pt x="3894" y="384"/>
                  </a:lnTo>
                  <a:lnTo>
                    <a:pt x="3892" y="378"/>
                  </a:lnTo>
                  <a:lnTo>
                    <a:pt x="3891" y="371"/>
                  </a:lnTo>
                  <a:lnTo>
                    <a:pt x="3892" y="363"/>
                  </a:lnTo>
                  <a:lnTo>
                    <a:pt x="3894" y="356"/>
                  </a:lnTo>
                  <a:lnTo>
                    <a:pt x="3900" y="352"/>
                  </a:lnTo>
                  <a:lnTo>
                    <a:pt x="3906" y="348"/>
                  </a:lnTo>
                  <a:lnTo>
                    <a:pt x="3913" y="346"/>
                  </a:lnTo>
                  <a:close/>
                  <a:moveTo>
                    <a:pt x="3740" y="346"/>
                  </a:moveTo>
                  <a:lnTo>
                    <a:pt x="3748" y="348"/>
                  </a:lnTo>
                  <a:lnTo>
                    <a:pt x="3753" y="352"/>
                  </a:lnTo>
                  <a:lnTo>
                    <a:pt x="3759" y="358"/>
                  </a:lnTo>
                  <a:lnTo>
                    <a:pt x="3757" y="360"/>
                  </a:lnTo>
                  <a:lnTo>
                    <a:pt x="3753" y="365"/>
                  </a:lnTo>
                  <a:lnTo>
                    <a:pt x="3750" y="371"/>
                  </a:lnTo>
                  <a:lnTo>
                    <a:pt x="3748" y="375"/>
                  </a:lnTo>
                  <a:lnTo>
                    <a:pt x="3746" y="380"/>
                  </a:lnTo>
                  <a:lnTo>
                    <a:pt x="3746" y="388"/>
                  </a:lnTo>
                  <a:lnTo>
                    <a:pt x="3746" y="393"/>
                  </a:lnTo>
                  <a:lnTo>
                    <a:pt x="3742" y="393"/>
                  </a:lnTo>
                  <a:lnTo>
                    <a:pt x="3740" y="393"/>
                  </a:lnTo>
                  <a:lnTo>
                    <a:pt x="3733" y="393"/>
                  </a:lnTo>
                  <a:lnTo>
                    <a:pt x="3727" y="390"/>
                  </a:lnTo>
                  <a:lnTo>
                    <a:pt x="3721" y="384"/>
                  </a:lnTo>
                  <a:lnTo>
                    <a:pt x="3718" y="378"/>
                  </a:lnTo>
                  <a:lnTo>
                    <a:pt x="3718" y="371"/>
                  </a:lnTo>
                  <a:lnTo>
                    <a:pt x="3718" y="363"/>
                  </a:lnTo>
                  <a:lnTo>
                    <a:pt x="3721" y="356"/>
                  </a:lnTo>
                  <a:lnTo>
                    <a:pt x="3727" y="352"/>
                  </a:lnTo>
                  <a:lnTo>
                    <a:pt x="3733" y="348"/>
                  </a:lnTo>
                  <a:lnTo>
                    <a:pt x="3740" y="346"/>
                  </a:lnTo>
                  <a:close/>
                  <a:moveTo>
                    <a:pt x="3654" y="346"/>
                  </a:moveTo>
                  <a:lnTo>
                    <a:pt x="3661" y="348"/>
                  </a:lnTo>
                  <a:lnTo>
                    <a:pt x="3667" y="352"/>
                  </a:lnTo>
                  <a:lnTo>
                    <a:pt x="3672" y="356"/>
                  </a:lnTo>
                  <a:lnTo>
                    <a:pt x="3676" y="363"/>
                  </a:lnTo>
                  <a:lnTo>
                    <a:pt x="3676" y="371"/>
                  </a:lnTo>
                  <a:lnTo>
                    <a:pt x="3676" y="376"/>
                  </a:lnTo>
                  <a:lnTo>
                    <a:pt x="3674" y="382"/>
                  </a:lnTo>
                  <a:lnTo>
                    <a:pt x="3671" y="388"/>
                  </a:lnTo>
                  <a:lnTo>
                    <a:pt x="3665" y="390"/>
                  </a:lnTo>
                  <a:lnTo>
                    <a:pt x="3659" y="393"/>
                  </a:lnTo>
                  <a:lnTo>
                    <a:pt x="3656" y="393"/>
                  </a:lnTo>
                  <a:lnTo>
                    <a:pt x="3654" y="393"/>
                  </a:lnTo>
                  <a:lnTo>
                    <a:pt x="3652" y="393"/>
                  </a:lnTo>
                  <a:lnTo>
                    <a:pt x="3650" y="393"/>
                  </a:lnTo>
                  <a:lnTo>
                    <a:pt x="3642" y="392"/>
                  </a:lnTo>
                  <a:lnTo>
                    <a:pt x="3639" y="388"/>
                  </a:lnTo>
                  <a:lnTo>
                    <a:pt x="3633" y="382"/>
                  </a:lnTo>
                  <a:lnTo>
                    <a:pt x="3631" y="376"/>
                  </a:lnTo>
                  <a:lnTo>
                    <a:pt x="3631" y="371"/>
                  </a:lnTo>
                  <a:lnTo>
                    <a:pt x="3631" y="363"/>
                  </a:lnTo>
                  <a:lnTo>
                    <a:pt x="3635" y="356"/>
                  </a:lnTo>
                  <a:lnTo>
                    <a:pt x="3640" y="352"/>
                  </a:lnTo>
                  <a:lnTo>
                    <a:pt x="3646" y="348"/>
                  </a:lnTo>
                  <a:lnTo>
                    <a:pt x="3654" y="346"/>
                  </a:lnTo>
                  <a:close/>
                  <a:moveTo>
                    <a:pt x="3567" y="346"/>
                  </a:moveTo>
                  <a:lnTo>
                    <a:pt x="3575" y="348"/>
                  </a:lnTo>
                  <a:lnTo>
                    <a:pt x="3580" y="352"/>
                  </a:lnTo>
                  <a:lnTo>
                    <a:pt x="3586" y="356"/>
                  </a:lnTo>
                  <a:lnTo>
                    <a:pt x="3590" y="363"/>
                  </a:lnTo>
                  <a:lnTo>
                    <a:pt x="3590" y="371"/>
                  </a:lnTo>
                  <a:lnTo>
                    <a:pt x="3590" y="376"/>
                  </a:lnTo>
                  <a:lnTo>
                    <a:pt x="3586" y="382"/>
                  </a:lnTo>
                  <a:lnTo>
                    <a:pt x="3582" y="388"/>
                  </a:lnTo>
                  <a:lnTo>
                    <a:pt x="3578" y="386"/>
                  </a:lnTo>
                  <a:lnTo>
                    <a:pt x="3577" y="382"/>
                  </a:lnTo>
                  <a:lnTo>
                    <a:pt x="3573" y="378"/>
                  </a:lnTo>
                  <a:lnTo>
                    <a:pt x="3567" y="373"/>
                  </a:lnTo>
                  <a:lnTo>
                    <a:pt x="3565" y="367"/>
                  </a:lnTo>
                  <a:lnTo>
                    <a:pt x="3561" y="360"/>
                  </a:lnTo>
                  <a:lnTo>
                    <a:pt x="3560" y="354"/>
                  </a:lnTo>
                  <a:lnTo>
                    <a:pt x="3560" y="348"/>
                  </a:lnTo>
                  <a:lnTo>
                    <a:pt x="3563" y="348"/>
                  </a:lnTo>
                  <a:lnTo>
                    <a:pt x="3567" y="346"/>
                  </a:lnTo>
                  <a:close/>
                  <a:moveTo>
                    <a:pt x="3394" y="346"/>
                  </a:moveTo>
                  <a:lnTo>
                    <a:pt x="3398" y="348"/>
                  </a:lnTo>
                  <a:lnTo>
                    <a:pt x="3404" y="350"/>
                  </a:lnTo>
                  <a:lnTo>
                    <a:pt x="3405" y="352"/>
                  </a:lnTo>
                  <a:lnTo>
                    <a:pt x="3405" y="350"/>
                  </a:lnTo>
                  <a:lnTo>
                    <a:pt x="3411" y="354"/>
                  </a:lnTo>
                  <a:lnTo>
                    <a:pt x="3413" y="360"/>
                  </a:lnTo>
                  <a:lnTo>
                    <a:pt x="3417" y="365"/>
                  </a:lnTo>
                  <a:lnTo>
                    <a:pt x="3417" y="371"/>
                  </a:lnTo>
                  <a:lnTo>
                    <a:pt x="3415" y="378"/>
                  </a:lnTo>
                  <a:lnTo>
                    <a:pt x="3413" y="384"/>
                  </a:lnTo>
                  <a:lnTo>
                    <a:pt x="3407" y="390"/>
                  </a:lnTo>
                  <a:lnTo>
                    <a:pt x="3402" y="393"/>
                  </a:lnTo>
                  <a:lnTo>
                    <a:pt x="3394" y="393"/>
                  </a:lnTo>
                  <a:lnTo>
                    <a:pt x="3387" y="393"/>
                  </a:lnTo>
                  <a:lnTo>
                    <a:pt x="3379" y="390"/>
                  </a:lnTo>
                  <a:lnTo>
                    <a:pt x="3375" y="384"/>
                  </a:lnTo>
                  <a:lnTo>
                    <a:pt x="3372" y="378"/>
                  </a:lnTo>
                  <a:lnTo>
                    <a:pt x="3370" y="371"/>
                  </a:lnTo>
                  <a:lnTo>
                    <a:pt x="3372" y="363"/>
                  </a:lnTo>
                  <a:lnTo>
                    <a:pt x="3375" y="356"/>
                  </a:lnTo>
                  <a:lnTo>
                    <a:pt x="3379" y="352"/>
                  </a:lnTo>
                  <a:lnTo>
                    <a:pt x="3387" y="348"/>
                  </a:lnTo>
                  <a:lnTo>
                    <a:pt x="3394" y="346"/>
                  </a:lnTo>
                  <a:close/>
                  <a:moveTo>
                    <a:pt x="3306" y="346"/>
                  </a:moveTo>
                  <a:lnTo>
                    <a:pt x="3313" y="348"/>
                  </a:lnTo>
                  <a:lnTo>
                    <a:pt x="3321" y="352"/>
                  </a:lnTo>
                  <a:lnTo>
                    <a:pt x="3326" y="356"/>
                  </a:lnTo>
                  <a:lnTo>
                    <a:pt x="3328" y="363"/>
                  </a:lnTo>
                  <a:lnTo>
                    <a:pt x="3330" y="371"/>
                  </a:lnTo>
                  <a:lnTo>
                    <a:pt x="3328" y="378"/>
                  </a:lnTo>
                  <a:lnTo>
                    <a:pt x="3326" y="384"/>
                  </a:lnTo>
                  <a:lnTo>
                    <a:pt x="3321" y="390"/>
                  </a:lnTo>
                  <a:lnTo>
                    <a:pt x="3313" y="393"/>
                  </a:lnTo>
                  <a:lnTo>
                    <a:pt x="3306" y="393"/>
                  </a:lnTo>
                  <a:lnTo>
                    <a:pt x="3306" y="393"/>
                  </a:lnTo>
                  <a:lnTo>
                    <a:pt x="3302" y="386"/>
                  </a:lnTo>
                  <a:lnTo>
                    <a:pt x="3296" y="378"/>
                  </a:lnTo>
                  <a:lnTo>
                    <a:pt x="3293" y="369"/>
                  </a:lnTo>
                  <a:lnTo>
                    <a:pt x="3287" y="358"/>
                  </a:lnTo>
                  <a:lnTo>
                    <a:pt x="3293" y="352"/>
                  </a:lnTo>
                  <a:lnTo>
                    <a:pt x="3300" y="348"/>
                  </a:lnTo>
                  <a:lnTo>
                    <a:pt x="3306" y="346"/>
                  </a:lnTo>
                  <a:close/>
                  <a:moveTo>
                    <a:pt x="1399" y="346"/>
                  </a:moveTo>
                  <a:lnTo>
                    <a:pt x="1406" y="348"/>
                  </a:lnTo>
                  <a:lnTo>
                    <a:pt x="1412" y="352"/>
                  </a:lnTo>
                  <a:lnTo>
                    <a:pt x="1418" y="356"/>
                  </a:lnTo>
                  <a:lnTo>
                    <a:pt x="1421" y="363"/>
                  </a:lnTo>
                  <a:lnTo>
                    <a:pt x="1421" y="371"/>
                  </a:lnTo>
                  <a:lnTo>
                    <a:pt x="1421" y="378"/>
                  </a:lnTo>
                  <a:lnTo>
                    <a:pt x="1418" y="384"/>
                  </a:lnTo>
                  <a:lnTo>
                    <a:pt x="1412" y="390"/>
                  </a:lnTo>
                  <a:lnTo>
                    <a:pt x="1406" y="393"/>
                  </a:lnTo>
                  <a:lnTo>
                    <a:pt x="1399" y="393"/>
                  </a:lnTo>
                  <a:lnTo>
                    <a:pt x="1391" y="393"/>
                  </a:lnTo>
                  <a:lnTo>
                    <a:pt x="1384" y="390"/>
                  </a:lnTo>
                  <a:lnTo>
                    <a:pt x="1380" y="384"/>
                  </a:lnTo>
                  <a:lnTo>
                    <a:pt x="1376" y="378"/>
                  </a:lnTo>
                  <a:lnTo>
                    <a:pt x="1374" y="371"/>
                  </a:lnTo>
                  <a:lnTo>
                    <a:pt x="1376" y="363"/>
                  </a:lnTo>
                  <a:lnTo>
                    <a:pt x="1380" y="356"/>
                  </a:lnTo>
                  <a:lnTo>
                    <a:pt x="1384" y="352"/>
                  </a:lnTo>
                  <a:lnTo>
                    <a:pt x="1391" y="348"/>
                  </a:lnTo>
                  <a:lnTo>
                    <a:pt x="1399" y="346"/>
                  </a:lnTo>
                  <a:close/>
                  <a:moveTo>
                    <a:pt x="1312" y="346"/>
                  </a:moveTo>
                  <a:lnTo>
                    <a:pt x="1320" y="348"/>
                  </a:lnTo>
                  <a:lnTo>
                    <a:pt x="1325" y="352"/>
                  </a:lnTo>
                  <a:lnTo>
                    <a:pt x="1331" y="356"/>
                  </a:lnTo>
                  <a:lnTo>
                    <a:pt x="1333" y="363"/>
                  </a:lnTo>
                  <a:lnTo>
                    <a:pt x="1335" y="371"/>
                  </a:lnTo>
                  <a:lnTo>
                    <a:pt x="1333" y="378"/>
                  </a:lnTo>
                  <a:lnTo>
                    <a:pt x="1331" y="384"/>
                  </a:lnTo>
                  <a:lnTo>
                    <a:pt x="1325" y="390"/>
                  </a:lnTo>
                  <a:lnTo>
                    <a:pt x="1320" y="393"/>
                  </a:lnTo>
                  <a:lnTo>
                    <a:pt x="1312" y="393"/>
                  </a:lnTo>
                  <a:lnTo>
                    <a:pt x="1305" y="393"/>
                  </a:lnTo>
                  <a:lnTo>
                    <a:pt x="1297" y="390"/>
                  </a:lnTo>
                  <a:lnTo>
                    <a:pt x="1294" y="384"/>
                  </a:lnTo>
                  <a:lnTo>
                    <a:pt x="1290" y="378"/>
                  </a:lnTo>
                  <a:lnTo>
                    <a:pt x="1288" y="371"/>
                  </a:lnTo>
                  <a:lnTo>
                    <a:pt x="1290" y="363"/>
                  </a:lnTo>
                  <a:lnTo>
                    <a:pt x="1294" y="356"/>
                  </a:lnTo>
                  <a:lnTo>
                    <a:pt x="1297" y="352"/>
                  </a:lnTo>
                  <a:lnTo>
                    <a:pt x="1305" y="348"/>
                  </a:lnTo>
                  <a:lnTo>
                    <a:pt x="1312" y="346"/>
                  </a:lnTo>
                  <a:close/>
                  <a:moveTo>
                    <a:pt x="1226" y="346"/>
                  </a:moveTo>
                  <a:lnTo>
                    <a:pt x="1231" y="348"/>
                  </a:lnTo>
                  <a:lnTo>
                    <a:pt x="1239" y="352"/>
                  </a:lnTo>
                  <a:lnTo>
                    <a:pt x="1245" y="356"/>
                  </a:lnTo>
                  <a:lnTo>
                    <a:pt x="1247" y="363"/>
                  </a:lnTo>
                  <a:lnTo>
                    <a:pt x="1248" y="371"/>
                  </a:lnTo>
                  <a:lnTo>
                    <a:pt x="1247" y="378"/>
                  </a:lnTo>
                  <a:lnTo>
                    <a:pt x="1245" y="384"/>
                  </a:lnTo>
                  <a:lnTo>
                    <a:pt x="1239" y="390"/>
                  </a:lnTo>
                  <a:lnTo>
                    <a:pt x="1231" y="393"/>
                  </a:lnTo>
                  <a:lnTo>
                    <a:pt x="1226" y="393"/>
                  </a:lnTo>
                  <a:lnTo>
                    <a:pt x="1218" y="393"/>
                  </a:lnTo>
                  <a:lnTo>
                    <a:pt x="1211" y="390"/>
                  </a:lnTo>
                  <a:lnTo>
                    <a:pt x="1205" y="384"/>
                  </a:lnTo>
                  <a:lnTo>
                    <a:pt x="1203" y="378"/>
                  </a:lnTo>
                  <a:lnTo>
                    <a:pt x="1201" y="371"/>
                  </a:lnTo>
                  <a:lnTo>
                    <a:pt x="1203" y="363"/>
                  </a:lnTo>
                  <a:lnTo>
                    <a:pt x="1205" y="356"/>
                  </a:lnTo>
                  <a:lnTo>
                    <a:pt x="1211" y="352"/>
                  </a:lnTo>
                  <a:lnTo>
                    <a:pt x="1218" y="348"/>
                  </a:lnTo>
                  <a:lnTo>
                    <a:pt x="1226" y="346"/>
                  </a:lnTo>
                  <a:close/>
                  <a:moveTo>
                    <a:pt x="1137" y="346"/>
                  </a:moveTo>
                  <a:lnTo>
                    <a:pt x="1145" y="348"/>
                  </a:lnTo>
                  <a:lnTo>
                    <a:pt x="1152" y="352"/>
                  </a:lnTo>
                  <a:lnTo>
                    <a:pt x="1156" y="356"/>
                  </a:lnTo>
                  <a:lnTo>
                    <a:pt x="1160" y="363"/>
                  </a:lnTo>
                  <a:lnTo>
                    <a:pt x="1162" y="371"/>
                  </a:lnTo>
                  <a:lnTo>
                    <a:pt x="1160" y="378"/>
                  </a:lnTo>
                  <a:lnTo>
                    <a:pt x="1156" y="384"/>
                  </a:lnTo>
                  <a:lnTo>
                    <a:pt x="1152" y="390"/>
                  </a:lnTo>
                  <a:lnTo>
                    <a:pt x="1145" y="393"/>
                  </a:lnTo>
                  <a:lnTo>
                    <a:pt x="1137" y="393"/>
                  </a:lnTo>
                  <a:lnTo>
                    <a:pt x="1130" y="393"/>
                  </a:lnTo>
                  <a:lnTo>
                    <a:pt x="1124" y="390"/>
                  </a:lnTo>
                  <a:lnTo>
                    <a:pt x="1119" y="384"/>
                  </a:lnTo>
                  <a:lnTo>
                    <a:pt x="1117" y="378"/>
                  </a:lnTo>
                  <a:lnTo>
                    <a:pt x="1115" y="371"/>
                  </a:lnTo>
                  <a:lnTo>
                    <a:pt x="1117" y="363"/>
                  </a:lnTo>
                  <a:lnTo>
                    <a:pt x="1119" y="356"/>
                  </a:lnTo>
                  <a:lnTo>
                    <a:pt x="1124" y="352"/>
                  </a:lnTo>
                  <a:lnTo>
                    <a:pt x="1130" y="348"/>
                  </a:lnTo>
                  <a:lnTo>
                    <a:pt x="1137" y="346"/>
                  </a:lnTo>
                  <a:close/>
                  <a:moveTo>
                    <a:pt x="1051" y="346"/>
                  </a:moveTo>
                  <a:lnTo>
                    <a:pt x="1058" y="348"/>
                  </a:lnTo>
                  <a:lnTo>
                    <a:pt x="1066" y="352"/>
                  </a:lnTo>
                  <a:lnTo>
                    <a:pt x="1070" y="356"/>
                  </a:lnTo>
                  <a:lnTo>
                    <a:pt x="1073" y="363"/>
                  </a:lnTo>
                  <a:lnTo>
                    <a:pt x="1075" y="371"/>
                  </a:lnTo>
                  <a:lnTo>
                    <a:pt x="1073" y="378"/>
                  </a:lnTo>
                  <a:lnTo>
                    <a:pt x="1070" y="384"/>
                  </a:lnTo>
                  <a:lnTo>
                    <a:pt x="1066" y="390"/>
                  </a:lnTo>
                  <a:lnTo>
                    <a:pt x="1058" y="393"/>
                  </a:lnTo>
                  <a:lnTo>
                    <a:pt x="1051" y="393"/>
                  </a:lnTo>
                  <a:lnTo>
                    <a:pt x="1043" y="393"/>
                  </a:lnTo>
                  <a:lnTo>
                    <a:pt x="1038" y="390"/>
                  </a:lnTo>
                  <a:lnTo>
                    <a:pt x="1032" y="384"/>
                  </a:lnTo>
                  <a:lnTo>
                    <a:pt x="1028" y="378"/>
                  </a:lnTo>
                  <a:lnTo>
                    <a:pt x="1028" y="371"/>
                  </a:lnTo>
                  <a:lnTo>
                    <a:pt x="1028" y="363"/>
                  </a:lnTo>
                  <a:lnTo>
                    <a:pt x="1032" y="356"/>
                  </a:lnTo>
                  <a:lnTo>
                    <a:pt x="1038" y="352"/>
                  </a:lnTo>
                  <a:lnTo>
                    <a:pt x="1043" y="348"/>
                  </a:lnTo>
                  <a:lnTo>
                    <a:pt x="1051" y="346"/>
                  </a:lnTo>
                  <a:close/>
                  <a:moveTo>
                    <a:pt x="964" y="346"/>
                  </a:moveTo>
                  <a:lnTo>
                    <a:pt x="972" y="348"/>
                  </a:lnTo>
                  <a:lnTo>
                    <a:pt x="978" y="352"/>
                  </a:lnTo>
                  <a:lnTo>
                    <a:pt x="983" y="356"/>
                  </a:lnTo>
                  <a:lnTo>
                    <a:pt x="987" y="363"/>
                  </a:lnTo>
                  <a:lnTo>
                    <a:pt x="989" y="371"/>
                  </a:lnTo>
                  <a:lnTo>
                    <a:pt x="987" y="378"/>
                  </a:lnTo>
                  <a:lnTo>
                    <a:pt x="983" y="384"/>
                  </a:lnTo>
                  <a:lnTo>
                    <a:pt x="978" y="390"/>
                  </a:lnTo>
                  <a:lnTo>
                    <a:pt x="972" y="393"/>
                  </a:lnTo>
                  <a:lnTo>
                    <a:pt x="964" y="393"/>
                  </a:lnTo>
                  <a:lnTo>
                    <a:pt x="957" y="393"/>
                  </a:lnTo>
                  <a:lnTo>
                    <a:pt x="951" y="390"/>
                  </a:lnTo>
                  <a:lnTo>
                    <a:pt x="946" y="384"/>
                  </a:lnTo>
                  <a:lnTo>
                    <a:pt x="942" y="378"/>
                  </a:lnTo>
                  <a:lnTo>
                    <a:pt x="942" y="371"/>
                  </a:lnTo>
                  <a:lnTo>
                    <a:pt x="942" y="363"/>
                  </a:lnTo>
                  <a:lnTo>
                    <a:pt x="946" y="356"/>
                  </a:lnTo>
                  <a:lnTo>
                    <a:pt x="951" y="352"/>
                  </a:lnTo>
                  <a:lnTo>
                    <a:pt x="957" y="348"/>
                  </a:lnTo>
                  <a:lnTo>
                    <a:pt x="964" y="346"/>
                  </a:lnTo>
                  <a:close/>
                  <a:moveTo>
                    <a:pt x="878" y="346"/>
                  </a:moveTo>
                  <a:lnTo>
                    <a:pt x="885" y="348"/>
                  </a:lnTo>
                  <a:lnTo>
                    <a:pt x="891" y="352"/>
                  </a:lnTo>
                  <a:lnTo>
                    <a:pt x="897" y="356"/>
                  </a:lnTo>
                  <a:lnTo>
                    <a:pt x="900" y="363"/>
                  </a:lnTo>
                  <a:lnTo>
                    <a:pt x="900" y="371"/>
                  </a:lnTo>
                  <a:lnTo>
                    <a:pt x="900" y="378"/>
                  </a:lnTo>
                  <a:lnTo>
                    <a:pt x="897" y="384"/>
                  </a:lnTo>
                  <a:lnTo>
                    <a:pt x="891" y="390"/>
                  </a:lnTo>
                  <a:lnTo>
                    <a:pt x="885" y="393"/>
                  </a:lnTo>
                  <a:lnTo>
                    <a:pt x="878" y="393"/>
                  </a:lnTo>
                  <a:lnTo>
                    <a:pt x="870" y="393"/>
                  </a:lnTo>
                  <a:lnTo>
                    <a:pt x="865" y="390"/>
                  </a:lnTo>
                  <a:lnTo>
                    <a:pt x="859" y="384"/>
                  </a:lnTo>
                  <a:lnTo>
                    <a:pt x="855" y="378"/>
                  </a:lnTo>
                  <a:lnTo>
                    <a:pt x="855" y="371"/>
                  </a:lnTo>
                  <a:lnTo>
                    <a:pt x="855" y="363"/>
                  </a:lnTo>
                  <a:lnTo>
                    <a:pt x="859" y="356"/>
                  </a:lnTo>
                  <a:lnTo>
                    <a:pt x="865" y="352"/>
                  </a:lnTo>
                  <a:lnTo>
                    <a:pt x="870" y="348"/>
                  </a:lnTo>
                  <a:lnTo>
                    <a:pt x="878" y="346"/>
                  </a:lnTo>
                  <a:close/>
                  <a:moveTo>
                    <a:pt x="791" y="346"/>
                  </a:moveTo>
                  <a:lnTo>
                    <a:pt x="799" y="348"/>
                  </a:lnTo>
                  <a:lnTo>
                    <a:pt x="805" y="352"/>
                  </a:lnTo>
                  <a:lnTo>
                    <a:pt x="810" y="356"/>
                  </a:lnTo>
                  <a:lnTo>
                    <a:pt x="814" y="363"/>
                  </a:lnTo>
                  <a:lnTo>
                    <a:pt x="814" y="371"/>
                  </a:lnTo>
                  <a:lnTo>
                    <a:pt x="814" y="378"/>
                  </a:lnTo>
                  <a:lnTo>
                    <a:pt x="810" y="384"/>
                  </a:lnTo>
                  <a:lnTo>
                    <a:pt x="805" y="390"/>
                  </a:lnTo>
                  <a:lnTo>
                    <a:pt x="799" y="393"/>
                  </a:lnTo>
                  <a:lnTo>
                    <a:pt x="791" y="393"/>
                  </a:lnTo>
                  <a:lnTo>
                    <a:pt x="784" y="393"/>
                  </a:lnTo>
                  <a:lnTo>
                    <a:pt x="778" y="390"/>
                  </a:lnTo>
                  <a:lnTo>
                    <a:pt x="773" y="384"/>
                  </a:lnTo>
                  <a:lnTo>
                    <a:pt x="769" y="378"/>
                  </a:lnTo>
                  <a:lnTo>
                    <a:pt x="767" y="371"/>
                  </a:lnTo>
                  <a:lnTo>
                    <a:pt x="769" y="363"/>
                  </a:lnTo>
                  <a:lnTo>
                    <a:pt x="773" y="356"/>
                  </a:lnTo>
                  <a:lnTo>
                    <a:pt x="778" y="352"/>
                  </a:lnTo>
                  <a:lnTo>
                    <a:pt x="784" y="348"/>
                  </a:lnTo>
                  <a:lnTo>
                    <a:pt x="791" y="346"/>
                  </a:lnTo>
                  <a:close/>
                  <a:moveTo>
                    <a:pt x="705" y="346"/>
                  </a:moveTo>
                  <a:lnTo>
                    <a:pt x="712" y="348"/>
                  </a:lnTo>
                  <a:lnTo>
                    <a:pt x="718" y="352"/>
                  </a:lnTo>
                  <a:lnTo>
                    <a:pt x="724" y="356"/>
                  </a:lnTo>
                  <a:lnTo>
                    <a:pt x="727" y="363"/>
                  </a:lnTo>
                  <a:lnTo>
                    <a:pt x="727" y="371"/>
                  </a:lnTo>
                  <a:lnTo>
                    <a:pt x="727" y="378"/>
                  </a:lnTo>
                  <a:lnTo>
                    <a:pt x="724" y="384"/>
                  </a:lnTo>
                  <a:lnTo>
                    <a:pt x="718" y="390"/>
                  </a:lnTo>
                  <a:lnTo>
                    <a:pt x="712" y="393"/>
                  </a:lnTo>
                  <a:lnTo>
                    <a:pt x="705" y="393"/>
                  </a:lnTo>
                  <a:lnTo>
                    <a:pt x="697" y="393"/>
                  </a:lnTo>
                  <a:lnTo>
                    <a:pt x="690" y="390"/>
                  </a:lnTo>
                  <a:lnTo>
                    <a:pt x="686" y="384"/>
                  </a:lnTo>
                  <a:lnTo>
                    <a:pt x="682" y="378"/>
                  </a:lnTo>
                  <a:lnTo>
                    <a:pt x="680" y="371"/>
                  </a:lnTo>
                  <a:lnTo>
                    <a:pt x="682" y="363"/>
                  </a:lnTo>
                  <a:lnTo>
                    <a:pt x="686" y="356"/>
                  </a:lnTo>
                  <a:lnTo>
                    <a:pt x="690" y="352"/>
                  </a:lnTo>
                  <a:lnTo>
                    <a:pt x="697" y="348"/>
                  </a:lnTo>
                  <a:lnTo>
                    <a:pt x="705" y="346"/>
                  </a:lnTo>
                  <a:close/>
                  <a:moveTo>
                    <a:pt x="618" y="346"/>
                  </a:moveTo>
                  <a:lnTo>
                    <a:pt x="626" y="348"/>
                  </a:lnTo>
                  <a:lnTo>
                    <a:pt x="632" y="352"/>
                  </a:lnTo>
                  <a:lnTo>
                    <a:pt x="637" y="356"/>
                  </a:lnTo>
                  <a:lnTo>
                    <a:pt x="639" y="363"/>
                  </a:lnTo>
                  <a:lnTo>
                    <a:pt x="641" y="371"/>
                  </a:lnTo>
                  <a:lnTo>
                    <a:pt x="639" y="378"/>
                  </a:lnTo>
                  <a:lnTo>
                    <a:pt x="637" y="384"/>
                  </a:lnTo>
                  <a:lnTo>
                    <a:pt x="632" y="390"/>
                  </a:lnTo>
                  <a:lnTo>
                    <a:pt x="626" y="393"/>
                  </a:lnTo>
                  <a:lnTo>
                    <a:pt x="618" y="393"/>
                  </a:lnTo>
                  <a:lnTo>
                    <a:pt x="611" y="393"/>
                  </a:lnTo>
                  <a:lnTo>
                    <a:pt x="603" y="390"/>
                  </a:lnTo>
                  <a:lnTo>
                    <a:pt x="600" y="384"/>
                  </a:lnTo>
                  <a:lnTo>
                    <a:pt x="596" y="378"/>
                  </a:lnTo>
                  <a:lnTo>
                    <a:pt x="594" y="371"/>
                  </a:lnTo>
                  <a:lnTo>
                    <a:pt x="596" y="363"/>
                  </a:lnTo>
                  <a:lnTo>
                    <a:pt x="600" y="356"/>
                  </a:lnTo>
                  <a:lnTo>
                    <a:pt x="603" y="352"/>
                  </a:lnTo>
                  <a:lnTo>
                    <a:pt x="611" y="348"/>
                  </a:lnTo>
                  <a:lnTo>
                    <a:pt x="618" y="346"/>
                  </a:lnTo>
                  <a:close/>
                  <a:moveTo>
                    <a:pt x="532" y="346"/>
                  </a:moveTo>
                  <a:lnTo>
                    <a:pt x="538" y="348"/>
                  </a:lnTo>
                  <a:lnTo>
                    <a:pt x="545" y="352"/>
                  </a:lnTo>
                  <a:lnTo>
                    <a:pt x="551" y="356"/>
                  </a:lnTo>
                  <a:lnTo>
                    <a:pt x="553" y="363"/>
                  </a:lnTo>
                  <a:lnTo>
                    <a:pt x="554" y="371"/>
                  </a:lnTo>
                  <a:lnTo>
                    <a:pt x="553" y="376"/>
                  </a:lnTo>
                  <a:lnTo>
                    <a:pt x="551" y="382"/>
                  </a:lnTo>
                  <a:lnTo>
                    <a:pt x="530" y="354"/>
                  </a:lnTo>
                  <a:lnTo>
                    <a:pt x="524" y="348"/>
                  </a:lnTo>
                  <a:lnTo>
                    <a:pt x="528" y="348"/>
                  </a:lnTo>
                  <a:lnTo>
                    <a:pt x="532" y="346"/>
                  </a:lnTo>
                  <a:close/>
                  <a:moveTo>
                    <a:pt x="4180" y="299"/>
                  </a:moveTo>
                  <a:lnTo>
                    <a:pt x="4186" y="299"/>
                  </a:lnTo>
                  <a:lnTo>
                    <a:pt x="4191" y="299"/>
                  </a:lnTo>
                  <a:lnTo>
                    <a:pt x="4188" y="303"/>
                  </a:lnTo>
                  <a:lnTo>
                    <a:pt x="4182" y="305"/>
                  </a:lnTo>
                  <a:lnTo>
                    <a:pt x="4178" y="307"/>
                  </a:lnTo>
                  <a:lnTo>
                    <a:pt x="4176" y="303"/>
                  </a:lnTo>
                  <a:lnTo>
                    <a:pt x="4175" y="299"/>
                  </a:lnTo>
                  <a:lnTo>
                    <a:pt x="4180" y="299"/>
                  </a:lnTo>
                  <a:close/>
                  <a:moveTo>
                    <a:pt x="3934" y="294"/>
                  </a:moveTo>
                  <a:lnTo>
                    <a:pt x="3930" y="299"/>
                  </a:lnTo>
                  <a:lnTo>
                    <a:pt x="3926" y="303"/>
                  </a:lnTo>
                  <a:lnTo>
                    <a:pt x="3921" y="307"/>
                  </a:lnTo>
                  <a:lnTo>
                    <a:pt x="3913" y="307"/>
                  </a:lnTo>
                  <a:lnTo>
                    <a:pt x="3908" y="307"/>
                  </a:lnTo>
                  <a:lnTo>
                    <a:pt x="3902" y="303"/>
                  </a:lnTo>
                  <a:lnTo>
                    <a:pt x="3904" y="303"/>
                  </a:lnTo>
                  <a:lnTo>
                    <a:pt x="3911" y="301"/>
                  </a:lnTo>
                  <a:lnTo>
                    <a:pt x="3917" y="299"/>
                  </a:lnTo>
                  <a:lnTo>
                    <a:pt x="3921" y="297"/>
                  </a:lnTo>
                  <a:lnTo>
                    <a:pt x="3923" y="297"/>
                  </a:lnTo>
                  <a:lnTo>
                    <a:pt x="3924" y="295"/>
                  </a:lnTo>
                  <a:lnTo>
                    <a:pt x="3928" y="295"/>
                  </a:lnTo>
                  <a:lnTo>
                    <a:pt x="3932" y="295"/>
                  </a:lnTo>
                  <a:lnTo>
                    <a:pt x="3934" y="294"/>
                  </a:lnTo>
                  <a:close/>
                  <a:moveTo>
                    <a:pt x="3212" y="292"/>
                  </a:moveTo>
                  <a:lnTo>
                    <a:pt x="3215" y="292"/>
                  </a:lnTo>
                  <a:lnTo>
                    <a:pt x="3217" y="294"/>
                  </a:lnTo>
                  <a:lnTo>
                    <a:pt x="3221" y="295"/>
                  </a:lnTo>
                  <a:lnTo>
                    <a:pt x="3223" y="299"/>
                  </a:lnTo>
                  <a:lnTo>
                    <a:pt x="3223" y="303"/>
                  </a:lnTo>
                  <a:lnTo>
                    <a:pt x="3223" y="307"/>
                  </a:lnTo>
                  <a:lnTo>
                    <a:pt x="3221" y="307"/>
                  </a:lnTo>
                  <a:lnTo>
                    <a:pt x="3219" y="307"/>
                  </a:lnTo>
                  <a:lnTo>
                    <a:pt x="3215" y="307"/>
                  </a:lnTo>
                  <a:lnTo>
                    <a:pt x="3212" y="305"/>
                  </a:lnTo>
                  <a:lnTo>
                    <a:pt x="3210" y="301"/>
                  </a:lnTo>
                  <a:lnTo>
                    <a:pt x="3208" y="297"/>
                  </a:lnTo>
                  <a:lnTo>
                    <a:pt x="3210" y="294"/>
                  </a:lnTo>
                  <a:lnTo>
                    <a:pt x="3212" y="292"/>
                  </a:lnTo>
                  <a:close/>
                  <a:moveTo>
                    <a:pt x="4325" y="286"/>
                  </a:moveTo>
                  <a:lnTo>
                    <a:pt x="4329" y="288"/>
                  </a:lnTo>
                  <a:lnTo>
                    <a:pt x="4333" y="290"/>
                  </a:lnTo>
                  <a:lnTo>
                    <a:pt x="4336" y="294"/>
                  </a:lnTo>
                  <a:lnTo>
                    <a:pt x="4340" y="295"/>
                  </a:lnTo>
                  <a:lnTo>
                    <a:pt x="4344" y="297"/>
                  </a:lnTo>
                  <a:lnTo>
                    <a:pt x="4346" y="301"/>
                  </a:lnTo>
                  <a:lnTo>
                    <a:pt x="4348" y="301"/>
                  </a:lnTo>
                  <a:lnTo>
                    <a:pt x="4346" y="301"/>
                  </a:lnTo>
                  <a:lnTo>
                    <a:pt x="4344" y="307"/>
                  </a:lnTo>
                  <a:lnTo>
                    <a:pt x="4336" y="303"/>
                  </a:lnTo>
                  <a:lnTo>
                    <a:pt x="4331" y="299"/>
                  </a:lnTo>
                  <a:lnTo>
                    <a:pt x="4327" y="294"/>
                  </a:lnTo>
                  <a:lnTo>
                    <a:pt x="4325" y="286"/>
                  </a:lnTo>
                  <a:close/>
                  <a:moveTo>
                    <a:pt x="4238" y="286"/>
                  </a:moveTo>
                  <a:lnTo>
                    <a:pt x="4248" y="286"/>
                  </a:lnTo>
                  <a:lnTo>
                    <a:pt x="4254" y="286"/>
                  </a:lnTo>
                  <a:lnTo>
                    <a:pt x="4257" y="286"/>
                  </a:lnTo>
                  <a:lnTo>
                    <a:pt x="4261" y="286"/>
                  </a:lnTo>
                  <a:lnTo>
                    <a:pt x="4263" y="290"/>
                  </a:lnTo>
                  <a:lnTo>
                    <a:pt x="4267" y="294"/>
                  </a:lnTo>
                  <a:lnTo>
                    <a:pt x="4267" y="299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5" y="307"/>
                  </a:lnTo>
                  <a:lnTo>
                    <a:pt x="4261" y="307"/>
                  </a:lnTo>
                  <a:lnTo>
                    <a:pt x="4254" y="305"/>
                  </a:lnTo>
                  <a:lnTo>
                    <a:pt x="4248" y="303"/>
                  </a:lnTo>
                  <a:lnTo>
                    <a:pt x="4242" y="297"/>
                  </a:lnTo>
                  <a:lnTo>
                    <a:pt x="4240" y="292"/>
                  </a:lnTo>
                  <a:lnTo>
                    <a:pt x="4238" y="286"/>
                  </a:lnTo>
                  <a:close/>
                  <a:moveTo>
                    <a:pt x="3849" y="279"/>
                  </a:moveTo>
                  <a:lnTo>
                    <a:pt x="3849" y="280"/>
                  </a:lnTo>
                  <a:lnTo>
                    <a:pt x="3851" y="284"/>
                  </a:lnTo>
                  <a:lnTo>
                    <a:pt x="3849" y="292"/>
                  </a:lnTo>
                  <a:lnTo>
                    <a:pt x="3845" y="297"/>
                  </a:lnTo>
                  <a:lnTo>
                    <a:pt x="3840" y="303"/>
                  </a:lnTo>
                  <a:lnTo>
                    <a:pt x="3842" y="297"/>
                  </a:lnTo>
                  <a:lnTo>
                    <a:pt x="3842" y="294"/>
                  </a:lnTo>
                  <a:lnTo>
                    <a:pt x="3844" y="288"/>
                  </a:lnTo>
                  <a:lnTo>
                    <a:pt x="3847" y="284"/>
                  </a:lnTo>
                  <a:lnTo>
                    <a:pt x="3849" y="279"/>
                  </a:lnTo>
                  <a:close/>
                  <a:moveTo>
                    <a:pt x="3392" y="260"/>
                  </a:moveTo>
                  <a:lnTo>
                    <a:pt x="3394" y="262"/>
                  </a:lnTo>
                  <a:lnTo>
                    <a:pt x="3394" y="263"/>
                  </a:lnTo>
                  <a:lnTo>
                    <a:pt x="3396" y="267"/>
                  </a:lnTo>
                  <a:lnTo>
                    <a:pt x="3398" y="271"/>
                  </a:lnTo>
                  <a:lnTo>
                    <a:pt x="3398" y="275"/>
                  </a:lnTo>
                  <a:lnTo>
                    <a:pt x="3396" y="279"/>
                  </a:lnTo>
                  <a:lnTo>
                    <a:pt x="3394" y="280"/>
                  </a:lnTo>
                  <a:lnTo>
                    <a:pt x="3390" y="280"/>
                  </a:lnTo>
                  <a:lnTo>
                    <a:pt x="3387" y="280"/>
                  </a:lnTo>
                  <a:lnTo>
                    <a:pt x="3385" y="277"/>
                  </a:lnTo>
                  <a:lnTo>
                    <a:pt x="3383" y="273"/>
                  </a:lnTo>
                  <a:lnTo>
                    <a:pt x="3383" y="269"/>
                  </a:lnTo>
                  <a:lnTo>
                    <a:pt x="3383" y="263"/>
                  </a:lnTo>
                  <a:lnTo>
                    <a:pt x="3383" y="263"/>
                  </a:lnTo>
                  <a:lnTo>
                    <a:pt x="3388" y="262"/>
                  </a:lnTo>
                  <a:lnTo>
                    <a:pt x="3392" y="260"/>
                  </a:lnTo>
                  <a:close/>
                  <a:moveTo>
                    <a:pt x="4175" y="260"/>
                  </a:moveTo>
                  <a:lnTo>
                    <a:pt x="4180" y="262"/>
                  </a:lnTo>
                  <a:lnTo>
                    <a:pt x="4186" y="263"/>
                  </a:lnTo>
                  <a:lnTo>
                    <a:pt x="4191" y="267"/>
                  </a:lnTo>
                  <a:lnTo>
                    <a:pt x="4182" y="267"/>
                  </a:lnTo>
                  <a:lnTo>
                    <a:pt x="4180" y="267"/>
                  </a:lnTo>
                  <a:lnTo>
                    <a:pt x="4176" y="267"/>
                  </a:lnTo>
                  <a:lnTo>
                    <a:pt x="4175" y="267"/>
                  </a:lnTo>
                  <a:lnTo>
                    <a:pt x="4171" y="267"/>
                  </a:lnTo>
                  <a:lnTo>
                    <a:pt x="4169" y="267"/>
                  </a:lnTo>
                  <a:lnTo>
                    <a:pt x="4167" y="265"/>
                  </a:lnTo>
                  <a:lnTo>
                    <a:pt x="4169" y="262"/>
                  </a:lnTo>
                  <a:lnTo>
                    <a:pt x="4169" y="262"/>
                  </a:lnTo>
                  <a:lnTo>
                    <a:pt x="4171" y="260"/>
                  </a:lnTo>
                  <a:lnTo>
                    <a:pt x="4175" y="260"/>
                  </a:lnTo>
                  <a:close/>
                  <a:moveTo>
                    <a:pt x="3740" y="260"/>
                  </a:moveTo>
                  <a:lnTo>
                    <a:pt x="3748" y="262"/>
                  </a:lnTo>
                  <a:lnTo>
                    <a:pt x="3753" y="265"/>
                  </a:lnTo>
                  <a:lnTo>
                    <a:pt x="3759" y="269"/>
                  </a:lnTo>
                  <a:lnTo>
                    <a:pt x="3763" y="277"/>
                  </a:lnTo>
                  <a:lnTo>
                    <a:pt x="3765" y="284"/>
                  </a:lnTo>
                  <a:lnTo>
                    <a:pt x="3763" y="292"/>
                  </a:lnTo>
                  <a:lnTo>
                    <a:pt x="3759" y="297"/>
                  </a:lnTo>
                  <a:lnTo>
                    <a:pt x="3753" y="303"/>
                  </a:lnTo>
                  <a:lnTo>
                    <a:pt x="3748" y="305"/>
                  </a:lnTo>
                  <a:lnTo>
                    <a:pt x="3740" y="307"/>
                  </a:lnTo>
                  <a:lnTo>
                    <a:pt x="3733" y="305"/>
                  </a:lnTo>
                  <a:lnTo>
                    <a:pt x="3727" y="303"/>
                  </a:lnTo>
                  <a:lnTo>
                    <a:pt x="3721" y="297"/>
                  </a:lnTo>
                  <a:lnTo>
                    <a:pt x="3718" y="292"/>
                  </a:lnTo>
                  <a:lnTo>
                    <a:pt x="3718" y="284"/>
                  </a:lnTo>
                  <a:lnTo>
                    <a:pt x="3718" y="277"/>
                  </a:lnTo>
                  <a:lnTo>
                    <a:pt x="3721" y="269"/>
                  </a:lnTo>
                  <a:lnTo>
                    <a:pt x="3727" y="265"/>
                  </a:lnTo>
                  <a:lnTo>
                    <a:pt x="3733" y="262"/>
                  </a:lnTo>
                  <a:lnTo>
                    <a:pt x="3740" y="260"/>
                  </a:lnTo>
                  <a:close/>
                  <a:moveTo>
                    <a:pt x="3654" y="260"/>
                  </a:moveTo>
                  <a:lnTo>
                    <a:pt x="3661" y="262"/>
                  </a:lnTo>
                  <a:lnTo>
                    <a:pt x="3667" y="265"/>
                  </a:lnTo>
                  <a:lnTo>
                    <a:pt x="3672" y="269"/>
                  </a:lnTo>
                  <a:lnTo>
                    <a:pt x="3676" y="277"/>
                  </a:lnTo>
                  <a:lnTo>
                    <a:pt x="3676" y="284"/>
                  </a:lnTo>
                  <a:lnTo>
                    <a:pt x="3676" y="292"/>
                  </a:lnTo>
                  <a:lnTo>
                    <a:pt x="3672" y="297"/>
                  </a:lnTo>
                  <a:lnTo>
                    <a:pt x="3667" y="303"/>
                  </a:lnTo>
                  <a:lnTo>
                    <a:pt x="3661" y="305"/>
                  </a:lnTo>
                  <a:lnTo>
                    <a:pt x="3654" y="307"/>
                  </a:lnTo>
                  <a:lnTo>
                    <a:pt x="3646" y="305"/>
                  </a:lnTo>
                  <a:lnTo>
                    <a:pt x="3640" y="303"/>
                  </a:lnTo>
                  <a:lnTo>
                    <a:pt x="3635" y="297"/>
                  </a:lnTo>
                  <a:lnTo>
                    <a:pt x="3631" y="292"/>
                  </a:lnTo>
                  <a:lnTo>
                    <a:pt x="3631" y="284"/>
                  </a:lnTo>
                  <a:lnTo>
                    <a:pt x="3631" y="277"/>
                  </a:lnTo>
                  <a:lnTo>
                    <a:pt x="3635" y="269"/>
                  </a:lnTo>
                  <a:lnTo>
                    <a:pt x="3640" y="265"/>
                  </a:lnTo>
                  <a:lnTo>
                    <a:pt x="3646" y="262"/>
                  </a:lnTo>
                  <a:lnTo>
                    <a:pt x="3654" y="260"/>
                  </a:lnTo>
                  <a:close/>
                  <a:moveTo>
                    <a:pt x="3567" y="260"/>
                  </a:moveTo>
                  <a:lnTo>
                    <a:pt x="3575" y="262"/>
                  </a:lnTo>
                  <a:lnTo>
                    <a:pt x="3580" y="265"/>
                  </a:lnTo>
                  <a:lnTo>
                    <a:pt x="3586" y="269"/>
                  </a:lnTo>
                  <a:lnTo>
                    <a:pt x="3590" y="277"/>
                  </a:lnTo>
                  <a:lnTo>
                    <a:pt x="3590" y="284"/>
                  </a:lnTo>
                  <a:lnTo>
                    <a:pt x="3590" y="292"/>
                  </a:lnTo>
                  <a:lnTo>
                    <a:pt x="3586" y="297"/>
                  </a:lnTo>
                  <a:lnTo>
                    <a:pt x="3580" y="303"/>
                  </a:lnTo>
                  <a:lnTo>
                    <a:pt x="3575" y="305"/>
                  </a:lnTo>
                  <a:lnTo>
                    <a:pt x="3567" y="307"/>
                  </a:lnTo>
                  <a:lnTo>
                    <a:pt x="3560" y="305"/>
                  </a:lnTo>
                  <a:lnTo>
                    <a:pt x="3554" y="303"/>
                  </a:lnTo>
                  <a:lnTo>
                    <a:pt x="3548" y="297"/>
                  </a:lnTo>
                  <a:lnTo>
                    <a:pt x="3545" y="292"/>
                  </a:lnTo>
                  <a:lnTo>
                    <a:pt x="3543" y="284"/>
                  </a:lnTo>
                  <a:lnTo>
                    <a:pt x="3545" y="277"/>
                  </a:lnTo>
                  <a:lnTo>
                    <a:pt x="3548" y="269"/>
                  </a:lnTo>
                  <a:lnTo>
                    <a:pt x="3554" y="265"/>
                  </a:lnTo>
                  <a:lnTo>
                    <a:pt x="3560" y="262"/>
                  </a:lnTo>
                  <a:lnTo>
                    <a:pt x="3567" y="260"/>
                  </a:lnTo>
                  <a:close/>
                  <a:moveTo>
                    <a:pt x="3306" y="260"/>
                  </a:moveTo>
                  <a:lnTo>
                    <a:pt x="3313" y="262"/>
                  </a:lnTo>
                  <a:lnTo>
                    <a:pt x="3321" y="265"/>
                  </a:lnTo>
                  <a:lnTo>
                    <a:pt x="3326" y="269"/>
                  </a:lnTo>
                  <a:lnTo>
                    <a:pt x="3328" y="277"/>
                  </a:lnTo>
                  <a:lnTo>
                    <a:pt x="3330" y="284"/>
                  </a:lnTo>
                  <a:lnTo>
                    <a:pt x="3328" y="292"/>
                  </a:lnTo>
                  <a:lnTo>
                    <a:pt x="3326" y="297"/>
                  </a:lnTo>
                  <a:lnTo>
                    <a:pt x="3321" y="303"/>
                  </a:lnTo>
                  <a:lnTo>
                    <a:pt x="3313" y="305"/>
                  </a:lnTo>
                  <a:lnTo>
                    <a:pt x="3306" y="307"/>
                  </a:lnTo>
                  <a:lnTo>
                    <a:pt x="3300" y="305"/>
                  </a:lnTo>
                  <a:lnTo>
                    <a:pt x="3293" y="303"/>
                  </a:lnTo>
                  <a:lnTo>
                    <a:pt x="3287" y="297"/>
                  </a:lnTo>
                  <a:lnTo>
                    <a:pt x="3285" y="292"/>
                  </a:lnTo>
                  <a:lnTo>
                    <a:pt x="3283" y="284"/>
                  </a:lnTo>
                  <a:lnTo>
                    <a:pt x="3285" y="277"/>
                  </a:lnTo>
                  <a:lnTo>
                    <a:pt x="3287" y="269"/>
                  </a:lnTo>
                  <a:lnTo>
                    <a:pt x="3293" y="265"/>
                  </a:lnTo>
                  <a:lnTo>
                    <a:pt x="3300" y="262"/>
                  </a:lnTo>
                  <a:lnTo>
                    <a:pt x="3306" y="260"/>
                  </a:lnTo>
                  <a:close/>
                  <a:moveTo>
                    <a:pt x="1485" y="260"/>
                  </a:moveTo>
                  <a:lnTo>
                    <a:pt x="1493" y="262"/>
                  </a:lnTo>
                  <a:lnTo>
                    <a:pt x="1498" y="265"/>
                  </a:lnTo>
                  <a:lnTo>
                    <a:pt x="1504" y="269"/>
                  </a:lnTo>
                  <a:lnTo>
                    <a:pt x="1508" y="277"/>
                  </a:lnTo>
                  <a:lnTo>
                    <a:pt x="1508" y="284"/>
                  </a:lnTo>
                  <a:lnTo>
                    <a:pt x="1508" y="292"/>
                  </a:lnTo>
                  <a:lnTo>
                    <a:pt x="1504" y="297"/>
                  </a:lnTo>
                  <a:lnTo>
                    <a:pt x="1498" y="303"/>
                  </a:lnTo>
                  <a:lnTo>
                    <a:pt x="1493" y="305"/>
                  </a:lnTo>
                  <a:lnTo>
                    <a:pt x="1485" y="307"/>
                  </a:lnTo>
                  <a:lnTo>
                    <a:pt x="1478" y="305"/>
                  </a:lnTo>
                  <a:lnTo>
                    <a:pt x="1472" y="303"/>
                  </a:lnTo>
                  <a:lnTo>
                    <a:pt x="1467" y="297"/>
                  </a:lnTo>
                  <a:lnTo>
                    <a:pt x="1463" y="292"/>
                  </a:lnTo>
                  <a:lnTo>
                    <a:pt x="1461" y="284"/>
                  </a:lnTo>
                  <a:lnTo>
                    <a:pt x="1463" y="277"/>
                  </a:lnTo>
                  <a:lnTo>
                    <a:pt x="1467" y="269"/>
                  </a:lnTo>
                  <a:lnTo>
                    <a:pt x="1472" y="265"/>
                  </a:lnTo>
                  <a:lnTo>
                    <a:pt x="1478" y="262"/>
                  </a:lnTo>
                  <a:lnTo>
                    <a:pt x="1485" y="260"/>
                  </a:lnTo>
                  <a:close/>
                  <a:moveTo>
                    <a:pt x="1399" y="260"/>
                  </a:moveTo>
                  <a:lnTo>
                    <a:pt x="1406" y="262"/>
                  </a:lnTo>
                  <a:lnTo>
                    <a:pt x="1412" y="265"/>
                  </a:lnTo>
                  <a:lnTo>
                    <a:pt x="1418" y="269"/>
                  </a:lnTo>
                  <a:lnTo>
                    <a:pt x="1421" y="277"/>
                  </a:lnTo>
                  <a:lnTo>
                    <a:pt x="1421" y="284"/>
                  </a:lnTo>
                  <a:lnTo>
                    <a:pt x="1421" y="292"/>
                  </a:lnTo>
                  <a:lnTo>
                    <a:pt x="1418" y="297"/>
                  </a:lnTo>
                  <a:lnTo>
                    <a:pt x="1412" y="303"/>
                  </a:lnTo>
                  <a:lnTo>
                    <a:pt x="1406" y="305"/>
                  </a:lnTo>
                  <a:lnTo>
                    <a:pt x="1399" y="307"/>
                  </a:lnTo>
                  <a:lnTo>
                    <a:pt x="1391" y="305"/>
                  </a:lnTo>
                  <a:lnTo>
                    <a:pt x="1384" y="303"/>
                  </a:lnTo>
                  <a:lnTo>
                    <a:pt x="1380" y="297"/>
                  </a:lnTo>
                  <a:lnTo>
                    <a:pt x="1376" y="292"/>
                  </a:lnTo>
                  <a:lnTo>
                    <a:pt x="1374" y="284"/>
                  </a:lnTo>
                  <a:lnTo>
                    <a:pt x="1376" y="277"/>
                  </a:lnTo>
                  <a:lnTo>
                    <a:pt x="1380" y="269"/>
                  </a:lnTo>
                  <a:lnTo>
                    <a:pt x="1384" y="265"/>
                  </a:lnTo>
                  <a:lnTo>
                    <a:pt x="1391" y="262"/>
                  </a:lnTo>
                  <a:lnTo>
                    <a:pt x="1399" y="260"/>
                  </a:lnTo>
                  <a:close/>
                  <a:moveTo>
                    <a:pt x="1312" y="260"/>
                  </a:moveTo>
                  <a:lnTo>
                    <a:pt x="1320" y="262"/>
                  </a:lnTo>
                  <a:lnTo>
                    <a:pt x="1325" y="265"/>
                  </a:lnTo>
                  <a:lnTo>
                    <a:pt x="1331" y="269"/>
                  </a:lnTo>
                  <a:lnTo>
                    <a:pt x="1333" y="277"/>
                  </a:lnTo>
                  <a:lnTo>
                    <a:pt x="1335" y="284"/>
                  </a:lnTo>
                  <a:lnTo>
                    <a:pt x="1333" y="292"/>
                  </a:lnTo>
                  <a:lnTo>
                    <a:pt x="1331" y="297"/>
                  </a:lnTo>
                  <a:lnTo>
                    <a:pt x="1325" y="303"/>
                  </a:lnTo>
                  <a:lnTo>
                    <a:pt x="1320" y="305"/>
                  </a:lnTo>
                  <a:lnTo>
                    <a:pt x="1312" y="307"/>
                  </a:lnTo>
                  <a:lnTo>
                    <a:pt x="1305" y="305"/>
                  </a:lnTo>
                  <a:lnTo>
                    <a:pt x="1297" y="303"/>
                  </a:lnTo>
                  <a:lnTo>
                    <a:pt x="1294" y="297"/>
                  </a:lnTo>
                  <a:lnTo>
                    <a:pt x="1290" y="292"/>
                  </a:lnTo>
                  <a:lnTo>
                    <a:pt x="1288" y="284"/>
                  </a:lnTo>
                  <a:lnTo>
                    <a:pt x="1290" y="277"/>
                  </a:lnTo>
                  <a:lnTo>
                    <a:pt x="1294" y="269"/>
                  </a:lnTo>
                  <a:lnTo>
                    <a:pt x="1297" y="265"/>
                  </a:lnTo>
                  <a:lnTo>
                    <a:pt x="1305" y="262"/>
                  </a:lnTo>
                  <a:lnTo>
                    <a:pt x="1312" y="260"/>
                  </a:lnTo>
                  <a:close/>
                  <a:moveTo>
                    <a:pt x="1226" y="260"/>
                  </a:moveTo>
                  <a:lnTo>
                    <a:pt x="1231" y="262"/>
                  </a:lnTo>
                  <a:lnTo>
                    <a:pt x="1239" y="265"/>
                  </a:lnTo>
                  <a:lnTo>
                    <a:pt x="1245" y="269"/>
                  </a:lnTo>
                  <a:lnTo>
                    <a:pt x="1247" y="277"/>
                  </a:lnTo>
                  <a:lnTo>
                    <a:pt x="1248" y="284"/>
                  </a:lnTo>
                  <a:lnTo>
                    <a:pt x="1247" y="292"/>
                  </a:lnTo>
                  <a:lnTo>
                    <a:pt x="1245" y="297"/>
                  </a:lnTo>
                  <a:lnTo>
                    <a:pt x="1239" y="303"/>
                  </a:lnTo>
                  <a:lnTo>
                    <a:pt x="1231" y="305"/>
                  </a:lnTo>
                  <a:lnTo>
                    <a:pt x="1226" y="307"/>
                  </a:lnTo>
                  <a:lnTo>
                    <a:pt x="1218" y="305"/>
                  </a:lnTo>
                  <a:lnTo>
                    <a:pt x="1211" y="303"/>
                  </a:lnTo>
                  <a:lnTo>
                    <a:pt x="1205" y="297"/>
                  </a:lnTo>
                  <a:lnTo>
                    <a:pt x="1203" y="292"/>
                  </a:lnTo>
                  <a:lnTo>
                    <a:pt x="1201" y="284"/>
                  </a:lnTo>
                  <a:lnTo>
                    <a:pt x="1203" y="277"/>
                  </a:lnTo>
                  <a:lnTo>
                    <a:pt x="1205" y="269"/>
                  </a:lnTo>
                  <a:lnTo>
                    <a:pt x="1211" y="265"/>
                  </a:lnTo>
                  <a:lnTo>
                    <a:pt x="1218" y="262"/>
                  </a:lnTo>
                  <a:lnTo>
                    <a:pt x="1226" y="260"/>
                  </a:lnTo>
                  <a:close/>
                  <a:moveTo>
                    <a:pt x="1137" y="260"/>
                  </a:moveTo>
                  <a:lnTo>
                    <a:pt x="1145" y="262"/>
                  </a:lnTo>
                  <a:lnTo>
                    <a:pt x="1152" y="265"/>
                  </a:lnTo>
                  <a:lnTo>
                    <a:pt x="1156" y="269"/>
                  </a:lnTo>
                  <a:lnTo>
                    <a:pt x="1160" y="277"/>
                  </a:lnTo>
                  <a:lnTo>
                    <a:pt x="1162" y="284"/>
                  </a:lnTo>
                  <a:lnTo>
                    <a:pt x="1160" y="292"/>
                  </a:lnTo>
                  <a:lnTo>
                    <a:pt x="1156" y="297"/>
                  </a:lnTo>
                  <a:lnTo>
                    <a:pt x="1152" y="303"/>
                  </a:lnTo>
                  <a:lnTo>
                    <a:pt x="1145" y="305"/>
                  </a:lnTo>
                  <a:lnTo>
                    <a:pt x="1137" y="307"/>
                  </a:lnTo>
                  <a:lnTo>
                    <a:pt x="1130" y="305"/>
                  </a:lnTo>
                  <a:lnTo>
                    <a:pt x="1124" y="303"/>
                  </a:lnTo>
                  <a:lnTo>
                    <a:pt x="1119" y="297"/>
                  </a:lnTo>
                  <a:lnTo>
                    <a:pt x="1117" y="292"/>
                  </a:lnTo>
                  <a:lnTo>
                    <a:pt x="1115" y="284"/>
                  </a:lnTo>
                  <a:lnTo>
                    <a:pt x="1117" y="277"/>
                  </a:lnTo>
                  <a:lnTo>
                    <a:pt x="1119" y="269"/>
                  </a:lnTo>
                  <a:lnTo>
                    <a:pt x="1124" y="265"/>
                  </a:lnTo>
                  <a:lnTo>
                    <a:pt x="1130" y="262"/>
                  </a:lnTo>
                  <a:lnTo>
                    <a:pt x="1137" y="260"/>
                  </a:lnTo>
                  <a:close/>
                  <a:moveTo>
                    <a:pt x="1051" y="260"/>
                  </a:moveTo>
                  <a:lnTo>
                    <a:pt x="1058" y="262"/>
                  </a:lnTo>
                  <a:lnTo>
                    <a:pt x="1066" y="265"/>
                  </a:lnTo>
                  <a:lnTo>
                    <a:pt x="1070" y="269"/>
                  </a:lnTo>
                  <a:lnTo>
                    <a:pt x="1073" y="277"/>
                  </a:lnTo>
                  <a:lnTo>
                    <a:pt x="1075" y="284"/>
                  </a:lnTo>
                  <a:lnTo>
                    <a:pt x="1073" y="292"/>
                  </a:lnTo>
                  <a:lnTo>
                    <a:pt x="1070" y="297"/>
                  </a:lnTo>
                  <a:lnTo>
                    <a:pt x="1066" y="303"/>
                  </a:lnTo>
                  <a:lnTo>
                    <a:pt x="1058" y="305"/>
                  </a:lnTo>
                  <a:lnTo>
                    <a:pt x="1051" y="307"/>
                  </a:lnTo>
                  <a:lnTo>
                    <a:pt x="1043" y="305"/>
                  </a:lnTo>
                  <a:lnTo>
                    <a:pt x="1038" y="303"/>
                  </a:lnTo>
                  <a:lnTo>
                    <a:pt x="1032" y="297"/>
                  </a:lnTo>
                  <a:lnTo>
                    <a:pt x="1028" y="292"/>
                  </a:lnTo>
                  <a:lnTo>
                    <a:pt x="1028" y="284"/>
                  </a:lnTo>
                  <a:lnTo>
                    <a:pt x="1028" y="277"/>
                  </a:lnTo>
                  <a:lnTo>
                    <a:pt x="1032" y="269"/>
                  </a:lnTo>
                  <a:lnTo>
                    <a:pt x="1038" y="265"/>
                  </a:lnTo>
                  <a:lnTo>
                    <a:pt x="1043" y="262"/>
                  </a:lnTo>
                  <a:lnTo>
                    <a:pt x="1051" y="260"/>
                  </a:lnTo>
                  <a:close/>
                  <a:moveTo>
                    <a:pt x="964" y="260"/>
                  </a:moveTo>
                  <a:lnTo>
                    <a:pt x="972" y="262"/>
                  </a:lnTo>
                  <a:lnTo>
                    <a:pt x="978" y="265"/>
                  </a:lnTo>
                  <a:lnTo>
                    <a:pt x="983" y="269"/>
                  </a:lnTo>
                  <a:lnTo>
                    <a:pt x="987" y="277"/>
                  </a:lnTo>
                  <a:lnTo>
                    <a:pt x="989" y="284"/>
                  </a:lnTo>
                  <a:lnTo>
                    <a:pt x="987" y="292"/>
                  </a:lnTo>
                  <a:lnTo>
                    <a:pt x="983" y="297"/>
                  </a:lnTo>
                  <a:lnTo>
                    <a:pt x="978" y="303"/>
                  </a:lnTo>
                  <a:lnTo>
                    <a:pt x="972" y="305"/>
                  </a:lnTo>
                  <a:lnTo>
                    <a:pt x="964" y="307"/>
                  </a:lnTo>
                  <a:lnTo>
                    <a:pt x="957" y="305"/>
                  </a:lnTo>
                  <a:lnTo>
                    <a:pt x="951" y="303"/>
                  </a:lnTo>
                  <a:lnTo>
                    <a:pt x="946" y="297"/>
                  </a:lnTo>
                  <a:lnTo>
                    <a:pt x="942" y="292"/>
                  </a:lnTo>
                  <a:lnTo>
                    <a:pt x="942" y="284"/>
                  </a:lnTo>
                  <a:lnTo>
                    <a:pt x="942" y="277"/>
                  </a:lnTo>
                  <a:lnTo>
                    <a:pt x="946" y="269"/>
                  </a:lnTo>
                  <a:lnTo>
                    <a:pt x="951" y="265"/>
                  </a:lnTo>
                  <a:lnTo>
                    <a:pt x="957" y="262"/>
                  </a:lnTo>
                  <a:lnTo>
                    <a:pt x="964" y="260"/>
                  </a:lnTo>
                  <a:close/>
                  <a:moveTo>
                    <a:pt x="878" y="260"/>
                  </a:moveTo>
                  <a:lnTo>
                    <a:pt x="885" y="262"/>
                  </a:lnTo>
                  <a:lnTo>
                    <a:pt x="891" y="265"/>
                  </a:lnTo>
                  <a:lnTo>
                    <a:pt x="897" y="269"/>
                  </a:lnTo>
                  <a:lnTo>
                    <a:pt x="900" y="277"/>
                  </a:lnTo>
                  <a:lnTo>
                    <a:pt x="900" y="284"/>
                  </a:lnTo>
                  <a:lnTo>
                    <a:pt x="900" y="292"/>
                  </a:lnTo>
                  <a:lnTo>
                    <a:pt x="897" y="297"/>
                  </a:lnTo>
                  <a:lnTo>
                    <a:pt x="891" y="303"/>
                  </a:lnTo>
                  <a:lnTo>
                    <a:pt x="885" y="305"/>
                  </a:lnTo>
                  <a:lnTo>
                    <a:pt x="878" y="307"/>
                  </a:lnTo>
                  <a:lnTo>
                    <a:pt x="870" y="305"/>
                  </a:lnTo>
                  <a:lnTo>
                    <a:pt x="865" y="303"/>
                  </a:lnTo>
                  <a:lnTo>
                    <a:pt x="859" y="297"/>
                  </a:lnTo>
                  <a:lnTo>
                    <a:pt x="855" y="292"/>
                  </a:lnTo>
                  <a:lnTo>
                    <a:pt x="855" y="284"/>
                  </a:lnTo>
                  <a:lnTo>
                    <a:pt x="855" y="277"/>
                  </a:lnTo>
                  <a:lnTo>
                    <a:pt x="859" y="269"/>
                  </a:lnTo>
                  <a:lnTo>
                    <a:pt x="865" y="265"/>
                  </a:lnTo>
                  <a:lnTo>
                    <a:pt x="870" y="262"/>
                  </a:lnTo>
                  <a:lnTo>
                    <a:pt x="878" y="260"/>
                  </a:lnTo>
                  <a:close/>
                  <a:moveTo>
                    <a:pt x="791" y="260"/>
                  </a:moveTo>
                  <a:lnTo>
                    <a:pt x="799" y="262"/>
                  </a:lnTo>
                  <a:lnTo>
                    <a:pt x="805" y="265"/>
                  </a:lnTo>
                  <a:lnTo>
                    <a:pt x="810" y="269"/>
                  </a:lnTo>
                  <a:lnTo>
                    <a:pt x="814" y="277"/>
                  </a:lnTo>
                  <a:lnTo>
                    <a:pt x="814" y="284"/>
                  </a:lnTo>
                  <a:lnTo>
                    <a:pt x="814" y="292"/>
                  </a:lnTo>
                  <a:lnTo>
                    <a:pt x="810" y="297"/>
                  </a:lnTo>
                  <a:lnTo>
                    <a:pt x="805" y="303"/>
                  </a:lnTo>
                  <a:lnTo>
                    <a:pt x="799" y="305"/>
                  </a:lnTo>
                  <a:lnTo>
                    <a:pt x="791" y="307"/>
                  </a:lnTo>
                  <a:lnTo>
                    <a:pt x="784" y="305"/>
                  </a:lnTo>
                  <a:lnTo>
                    <a:pt x="778" y="303"/>
                  </a:lnTo>
                  <a:lnTo>
                    <a:pt x="773" y="297"/>
                  </a:lnTo>
                  <a:lnTo>
                    <a:pt x="769" y="292"/>
                  </a:lnTo>
                  <a:lnTo>
                    <a:pt x="767" y="284"/>
                  </a:lnTo>
                  <a:lnTo>
                    <a:pt x="769" y="277"/>
                  </a:lnTo>
                  <a:lnTo>
                    <a:pt x="773" y="269"/>
                  </a:lnTo>
                  <a:lnTo>
                    <a:pt x="778" y="265"/>
                  </a:lnTo>
                  <a:lnTo>
                    <a:pt x="784" y="262"/>
                  </a:lnTo>
                  <a:lnTo>
                    <a:pt x="791" y="260"/>
                  </a:lnTo>
                  <a:close/>
                  <a:moveTo>
                    <a:pt x="705" y="260"/>
                  </a:moveTo>
                  <a:lnTo>
                    <a:pt x="712" y="262"/>
                  </a:lnTo>
                  <a:lnTo>
                    <a:pt x="718" y="265"/>
                  </a:lnTo>
                  <a:lnTo>
                    <a:pt x="724" y="269"/>
                  </a:lnTo>
                  <a:lnTo>
                    <a:pt x="727" y="277"/>
                  </a:lnTo>
                  <a:lnTo>
                    <a:pt x="727" y="284"/>
                  </a:lnTo>
                  <a:lnTo>
                    <a:pt x="727" y="292"/>
                  </a:lnTo>
                  <a:lnTo>
                    <a:pt x="724" y="297"/>
                  </a:lnTo>
                  <a:lnTo>
                    <a:pt x="718" y="303"/>
                  </a:lnTo>
                  <a:lnTo>
                    <a:pt x="712" y="305"/>
                  </a:lnTo>
                  <a:lnTo>
                    <a:pt x="705" y="307"/>
                  </a:lnTo>
                  <a:lnTo>
                    <a:pt x="697" y="305"/>
                  </a:lnTo>
                  <a:lnTo>
                    <a:pt x="690" y="303"/>
                  </a:lnTo>
                  <a:lnTo>
                    <a:pt x="686" y="297"/>
                  </a:lnTo>
                  <a:lnTo>
                    <a:pt x="682" y="292"/>
                  </a:lnTo>
                  <a:lnTo>
                    <a:pt x="680" y="284"/>
                  </a:lnTo>
                  <a:lnTo>
                    <a:pt x="682" y="277"/>
                  </a:lnTo>
                  <a:lnTo>
                    <a:pt x="686" y="269"/>
                  </a:lnTo>
                  <a:lnTo>
                    <a:pt x="690" y="265"/>
                  </a:lnTo>
                  <a:lnTo>
                    <a:pt x="697" y="262"/>
                  </a:lnTo>
                  <a:lnTo>
                    <a:pt x="705" y="260"/>
                  </a:lnTo>
                  <a:close/>
                  <a:moveTo>
                    <a:pt x="618" y="260"/>
                  </a:moveTo>
                  <a:lnTo>
                    <a:pt x="626" y="262"/>
                  </a:lnTo>
                  <a:lnTo>
                    <a:pt x="632" y="265"/>
                  </a:lnTo>
                  <a:lnTo>
                    <a:pt x="637" y="269"/>
                  </a:lnTo>
                  <a:lnTo>
                    <a:pt x="639" y="277"/>
                  </a:lnTo>
                  <a:lnTo>
                    <a:pt x="641" y="284"/>
                  </a:lnTo>
                  <a:lnTo>
                    <a:pt x="639" y="292"/>
                  </a:lnTo>
                  <a:lnTo>
                    <a:pt x="637" y="297"/>
                  </a:lnTo>
                  <a:lnTo>
                    <a:pt x="632" y="303"/>
                  </a:lnTo>
                  <a:lnTo>
                    <a:pt x="626" y="305"/>
                  </a:lnTo>
                  <a:lnTo>
                    <a:pt x="618" y="307"/>
                  </a:lnTo>
                  <a:lnTo>
                    <a:pt x="611" y="305"/>
                  </a:lnTo>
                  <a:lnTo>
                    <a:pt x="603" y="303"/>
                  </a:lnTo>
                  <a:lnTo>
                    <a:pt x="600" y="297"/>
                  </a:lnTo>
                  <a:lnTo>
                    <a:pt x="596" y="292"/>
                  </a:lnTo>
                  <a:lnTo>
                    <a:pt x="594" y="284"/>
                  </a:lnTo>
                  <a:lnTo>
                    <a:pt x="596" y="277"/>
                  </a:lnTo>
                  <a:lnTo>
                    <a:pt x="600" y="269"/>
                  </a:lnTo>
                  <a:lnTo>
                    <a:pt x="603" y="265"/>
                  </a:lnTo>
                  <a:lnTo>
                    <a:pt x="611" y="262"/>
                  </a:lnTo>
                  <a:lnTo>
                    <a:pt x="618" y="260"/>
                  </a:lnTo>
                  <a:close/>
                  <a:moveTo>
                    <a:pt x="532" y="260"/>
                  </a:moveTo>
                  <a:lnTo>
                    <a:pt x="538" y="262"/>
                  </a:lnTo>
                  <a:lnTo>
                    <a:pt x="545" y="265"/>
                  </a:lnTo>
                  <a:lnTo>
                    <a:pt x="551" y="269"/>
                  </a:lnTo>
                  <a:lnTo>
                    <a:pt x="553" y="277"/>
                  </a:lnTo>
                  <a:lnTo>
                    <a:pt x="554" y="284"/>
                  </a:lnTo>
                  <a:lnTo>
                    <a:pt x="553" y="292"/>
                  </a:lnTo>
                  <a:lnTo>
                    <a:pt x="551" y="297"/>
                  </a:lnTo>
                  <a:lnTo>
                    <a:pt x="545" y="303"/>
                  </a:lnTo>
                  <a:lnTo>
                    <a:pt x="538" y="305"/>
                  </a:lnTo>
                  <a:lnTo>
                    <a:pt x="532" y="307"/>
                  </a:lnTo>
                  <a:lnTo>
                    <a:pt x="524" y="305"/>
                  </a:lnTo>
                  <a:lnTo>
                    <a:pt x="519" y="303"/>
                  </a:lnTo>
                  <a:lnTo>
                    <a:pt x="513" y="299"/>
                  </a:lnTo>
                  <a:lnTo>
                    <a:pt x="509" y="294"/>
                  </a:lnTo>
                  <a:lnTo>
                    <a:pt x="507" y="286"/>
                  </a:lnTo>
                  <a:lnTo>
                    <a:pt x="511" y="286"/>
                  </a:lnTo>
                  <a:lnTo>
                    <a:pt x="515" y="286"/>
                  </a:lnTo>
                  <a:lnTo>
                    <a:pt x="517" y="284"/>
                  </a:lnTo>
                  <a:lnTo>
                    <a:pt x="517" y="280"/>
                  </a:lnTo>
                  <a:lnTo>
                    <a:pt x="519" y="277"/>
                  </a:lnTo>
                  <a:lnTo>
                    <a:pt x="522" y="273"/>
                  </a:lnTo>
                  <a:lnTo>
                    <a:pt x="522" y="267"/>
                  </a:lnTo>
                  <a:lnTo>
                    <a:pt x="522" y="262"/>
                  </a:lnTo>
                  <a:lnTo>
                    <a:pt x="526" y="260"/>
                  </a:lnTo>
                  <a:lnTo>
                    <a:pt x="532" y="260"/>
                  </a:lnTo>
                  <a:close/>
                  <a:moveTo>
                    <a:pt x="3387" y="216"/>
                  </a:moveTo>
                  <a:lnTo>
                    <a:pt x="3390" y="216"/>
                  </a:lnTo>
                  <a:lnTo>
                    <a:pt x="3390" y="220"/>
                  </a:lnTo>
                  <a:lnTo>
                    <a:pt x="3387" y="218"/>
                  </a:lnTo>
                  <a:lnTo>
                    <a:pt x="3383" y="216"/>
                  </a:lnTo>
                  <a:lnTo>
                    <a:pt x="3387" y="216"/>
                  </a:lnTo>
                  <a:close/>
                  <a:moveTo>
                    <a:pt x="3917" y="216"/>
                  </a:moveTo>
                  <a:lnTo>
                    <a:pt x="3921" y="216"/>
                  </a:lnTo>
                  <a:lnTo>
                    <a:pt x="3923" y="218"/>
                  </a:lnTo>
                  <a:lnTo>
                    <a:pt x="3919" y="220"/>
                  </a:lnTo>
                  <a:lnTo>
                    <a:pt x="3913" y="220"/>
                  </a:lnTo>
                  <a:lnTo>
                    <a:pt x="3911" y="220"/>
                  </a:lnTo>
                  <a:lnTo>
                    <a:pt x="3908" y="218"/>
                  </a:lnTo>
                  <a:lnTo>
                    <a:pt x="3909" y="218"/>
                  </a:lnTo>
                  <a:lnTo>
                    <a:pt x="3913" y="216"/>
                  </a:lnTo>
                  <a:lnTo>
                    <a:pt x="3917" y="216"/>
                  </a:lnTo>
                  <a:close/>
                  <a:moveTo>
                    <a:pt x="3804" y="198"/>
                  </a:moveTo>
                  <a:lnTo>
                    <a:pt x="3804" y="198"/>
                  </a:lnTo>
                  <a:lnTo>
                    <a:pt x="3808" y="199"/>
                  </a:lnTo>
                  <a:lnTo>
                    <a:pt x="3812" y="201"/>
                  </a:lnTo>
                  <a:lnTo>
                    <a:pt x="3815" y="203"/>
                  </a:lnTo>
                  <a:lnTo>
                    <a:pt x="3821" y="205"/>
                  </a:lnTo>
                  <a:lnTo>
                    <a:pt x="3825" y="207"/>
                  </a:lnTo>
                  <a:lnTo>
                    <a:pt x="3827" y="211"/>
                  </a:lnTo>
                  <a:lnTo>
                    <a:pt x="3829" y="216"/>
                  </a:lnTo>
                  <a:lnTo>
                    <a:pt x="3825" y="220"/>
                  </a:lnTo>
                  <a:lnTo>
                    <a:pt x="3819" y="218"/>
                  </a:lnTo>
                  <a:lnTo>
                    <a:pt x="3813" y="215"/>
                  </a:lnTo>
                  <a:lnTo>
                    <a:pt x="3808" y="211"/>
                  </a:lnTo>
                  <a:lnTo>
                    <a:pt x="3806" y="205"/>
                  </a:lnTo>
                  <a:lnTo>
                    <a:pt x="3804" y="198"/>
                  </a:lnTo>
                  <a:close/>
                  <a:moveTo>
                    <a:pt x="4090" y="198"/>
                  </a:moveTo>
                  <a:lnTo>
                    <a:pt x="4094" y="198"/>
                  </a:lnTo>
                  <a:lnTo>
                    <a:pt x="4097" y="198"/>
                  </a:lnTo>
                  <a:lnTo>
                    <a:pt x="4101" y="198"/>
                  </a:lnTo>
                  <a:lnTo>
                    <a:pt x="4105" y="199"/>
                  </a:lnTo>
                  <a:lnTo>
                    <a:pt x="4109" y="203"/>
                  </a:lnTo>
                  <a:lnTo>
                    <a:pt x="4109" y="205"/>
                  </a:lnTo>
                  <a:lnTo>
                    <a:pt x="4109" y="207"/>
                  </a:lnTo>
                  <a:lnTo>
                    <a:pt x="4105" y="213"/>
                  </a:lnTo>
                  <a:lnTo>
                    <a:pt x="4099" y="216"/>
                  </a:lnTo>
                  <a:lnTo>
                    <a:pt x="4094" y="218"/>
                  </a:lnTo>
                  <a:lnTo>
                    <a:pt x="4088" y="220"/>
                  </a:lnTo>
                  <a:lnTo>
                    <a:pt x="4086" y="220"/>
                  </a:lnTo>
                  <a:lnTo>
                    <a:pt x="4086" y="213"/>
                  </a:lnTo>
                  <a:lnTo>
                    <a:pt x="4086" y="203"/>
                  </a:lnTo>
                  <a:lnTo>
                    <a:pt x="4088" y="199"/>
                  </a:lnTo>
                  <a:lnTo>
                    <a:pt x="4088" y="198"/>
                  </a:lnTo>
                  <a:lnTo>
                    <a:pt x="4090" y="198"/>
                  </a:lnTo>
                  <a:close/>
                  <a:moveTo>
                    <a:pt x="3373" y="186"/>
                  </a:moveTo>
                  <a:lnTo>
                    <a:pt x="3375" y="186"/>
                  </a:lnTo>
                  <a:lnTo>
                    <a:pt x="3375" y="190"/>
                  </a:lnTo>
                  <a:lnTo>
                    <a:pt x="3375" y="194"/>
                  </a:lnTo>
                  <a:lnTo>
                    <a:pt x="3375" y="198"/>
                  </a:lnTo>
                  <a:lnTo>
                    <a:pt x="3377" y="201"/>
                  </a:lnTo>
                  <a:lnTo>
                    <a:pt x="3377" y="203"/>
                  </a:lnTo>
                  <a:lnTo>
                    <a:pt x="3377" y="205"/>
                  </a:lnTo>
                  <a:lnTo>
                    <a:pt x="3375" y="209"/>
                  </a:lnTo>
                  <a:lnTo>
                    <a:pt x="3373" y="209"/>
                  </a:lnTo>
                  <a:lnTo>
                    <a:pt x="3372" y="203"/>
                  </a:lnTo>
                  <a:lnTo>
                    <a:pt x="3370" y="196"/>
                  </a:lnTo>
                  <a:lnTo>
                    <a:pt x="3372" y="190"/>
                  </a:lnTo>
                  <a:lnTo>
                    <a:pt x="3373" y="186"/>
                  </a:lnTo>
                  <a:close/>
                  <a:moveTo>
                    <a:pt x="3586" y="182"/>
                  </a:moveTo>
                  <a:lnTo>
                    <a:pt x="3588" y="186"/>
                  </a:lnTo>
                  <a:lnTo>
                    <a:pt x="3590" y="192"/>
                  </a:lnTo>
                  <a:lnTo>
                    <a:pt x="3590" y="196"/>
                  </a:lnTo>
                  <a:lnTo>
                    <a:pt x="3590" y="203"/>
                  </a:lnTo>
                  <a:lnTo>
                    <a:pt x="3586" y="211"/>
                  </a:lnTo>
                  <a:lnTo>
                    <a:pt x="3580" y="216"/>
                  </a:lnTo>
                  <a:lnTo>
                    <a:pt x="3575" y="218"/>
                  </a:lnTo>
                  <a:lnTo>
                    <a:pt x="3567" y="220"/>
                  </a:lnTo>
                  <a:lnTo>
                    <a:pt x="3560" y="218"/>
                  </a:lnTo>
                  <a:lnTo>
                    <a:pt x="3554" y="216"/>
                  </a:lnTo>
                  <a:lnTo>
                    <a:pt x="3548" y="211"/>
                  </a:lnTo>
                  <a:lnTo>
                    <a:pt x="3545" y="203"/>
                  </a:lnTo>
                  <a:lnTo>
                    <a:pt x="3543" y="196"/>
                  </a:lnTo>
                  <a:lnTo>
                    <a:pt x="3545" y="194"/>
                  </a:lnTo>
                  <a:lnTo>
                    <a:pt x="3545" y="190"/>
                  </a:lnTo>
                  <a:lnTo>
                    <a:pt x="3550" y="190"/>
                  </a:lnTo>
                  <a:lnTo>
                    <a:pt x="3554" y="192"/>
                  </a:lnTo>
                  <a:lnTo>
                    <a:pt x="3558" y="194"/>
                  </a:lnTo>
                  <a:lnTo>
                    <a:pt x="3560" y="196"/>
                  </a:lnTo>
                  <a:lnTo>
                    <a:pt x="3561" y="198"/>
                  </a:lnTo>
                  <a:lnTo>
                    <a:pt x="3563" y="199"/>
                  </a:lnTo>
                  <a:lnTo>
                    <a:pt x="3567" y="201"/>
                  </a:lnTo>
                  <a:lnTo>
                    <a:pt x="3571" y="199"/>
                  </a:lnTo>
                  <a:lnTo>
                    <a:pt x="3573" y="198"/>
                  </a:lnTo>
                  <a:lnTo>
                    <a:pt x="3577" y="194"/>
                  </a:lnTo>
                  <a:lnTo>
                    <a:pt x="3580" y="188"/>
                  </a:lnTo>
                  <a:lnTo>
                    <a:pt x="3586" y="182"/>
                  </a:lnTo>
                  <a:close/>
                  <a:moveTo>
                    <a:pt x="3298" y="175"/>
                  </a:moveTo>
                  <a:lnTo>
                    <a:pt x="3298" y="175"/>
                  </a:lnTo>
                  <a:lnTo>
                    <a:pt x="3300" y="175"/>
                  </a:lnTo>
                  <a:lnTo>
                    <a:pt x="3300" y="177"/>
                  </a:lnTo>
                  <a:lnTo>
                    <a:pt x="3300" y="179"/>
                  </a:lnTo>
                  <a:lnTo>
                    <a:pt x="3302" y="181"/>
                  </a:lnTo>
                  <a:lnTo>
                    <a:pt x="3302" y="182"/>
                  </a:lnTo>
                  <a:lnTo>
                    <a:pt x="3304" y="186"/>
                  </a:lnTo>
                  <a:lnTo>
                    <a:pt x="3308" y="192"/>
                  </a:lnTo>
                  <a:lnTo>
                    <a:pt x="3313" y="198"/>
                  </a:lnTo>
                  <a:lnTo>
                    <a:pt x="3319" y="201"/>
                  </a:lnTo>
                  <a:lnTo>
                    <a:pt x="3323" y="205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9" y="216"/>
                  </a:lnTo>
                  <a:lnTo>
                    <a:pt x="3313" y="218"/>
                  </a:lnTo>
                  <a:lnTo>
                    <a:pt x="3306" y="220"/>
                  </a:lnTo>
                  <a:lnTo>
                    <a:pt x="3300" y="218"/>
                  </a:lnTo>
                  <a:lnTo>
                    <a:pt x="3293" y="216"/>
                  </a:lnTo>
                  <a:lnTo>
                    <a:pt x="3287" y="211"/>
                  </a:lnTo>
                  <a:lnTo>
                    <a:pt x="3285" y="203"/>
                  </a:lnTo>
                  <a:lnTo>
                    <a:pt x="3283" y="196"/>
                  </a:lnTo>
                  <a:lnTo>
                    <a:pt x="3285" y="190"/>
                  </a:lnTo>
                  <a:lnTo>
                    <a:pt x="3287" y="184"/>
                  </a:lnTo>
                  <a:lnTo>
                    <a:pt x="3293" y="179"/>
                  </a:lnTo>
                  <a:lnTo>
                    <a:pt x="3298" y="175"/>
                  </a:lnTo>
                  <a:close/>
                  <a:moveTo>
                    <a:pt x="4005" y="175"/>
                  </a:moveTo>
                  <a:lnTo>
                    <a:pt x="4009" y="175"/>
                  </a:lnTo>
                  <a:lnTo>
                    <a:pt x="4015" y="179"/>
                  </a:lnTo>
                  <a:lnTo>
                    <a:pt x="4013" y="179"/>
                  </a:lnTo>
                  <a:lnTo>
                    <a:pt x="4011" y="184"/>
                  </a:lnTo>
                  <a:lnTo>
                    <a:pt x="4011" y="190"/>
                  </a:lnTo>
                  <a:lnTo>
                    <a:pt x="4009" y="194"/>
                  </a:lnTo>
                  <a:lnTo>
                    <a:pt x="4005" y="198"/>
                  </a:lnTo>
                  <a:lnTo>
                    <a:pt x="4007" y="201"/>
                  </a:lnTo>
                  <a:lnTo>
                    <a:pt x="4007" y="203"/>
                  </a:lnTo>
                  <a:lnTo>
                    <a:pt x="4007" y="207"/>
                  </a:lnTo>
                  <a:lnTo>
                    <a:pt x="4007" y="209"/>
                  </a:lnTo>
                  <a:lnTo>
                    <a:pt x="4007" y="211"/>
                  </a:lnTo>
                  <a:lnTo>
                    <a:pt x="4003" y="211"/>
                  </a:lnTo>
                  <a:lnTo>
                    <a:pt x="4003" y="215"/>
                  </a:lnTo>
                  <a:lnTo>
                    <a:pt x="4003" y="220"/>
                  </a:lnTo>
                  <a:lnTo>
                    <a:pt x="4000" y="220"/>
                  </a:lnTo>
                  <a:lnTo>
                    <a:pt x="3994" y="220"/>
                  </a:lnTo>
                  <a:lnTo>
                    <a:pt x="3990" y="216"/>
                  </a:lnTo>
                  <a:lnTo>
                    <a:pt x="3985" y="215"/>
                  </a:lnTo>
                  <a:lnTo>
                    <a:pt x="3986" y="211"/>
                  </a:lnTo>
                  <a:lnTo>
                    <a:pt x="3988" y="209"/>
                  </a:lnTo>
                  <a:lnTo>
                    <a:pt x="3990" y="209"/>
                  </a:lnTo>
                  <a:lnTo>
                    <a:pt x="3992" y="207"/>
                  </a:lnTo>
                  <a:lnTo>
                    <a:pt x="3992" y="207"/>
                  </a:lnTo>
                  <a:lnTo>
                    <a:pt x="3994" y="203"/>
                  </a:lnTo>
                  <a:lnTo>
                    <a:pt x="3996" y="198"/>
                  </a:lnTo>
                  <a:lnTo>
                    <a:pt x="3996" y="194"/>
                  </a:lnTo>
                  <a:lnTo>
                    <a:pt x="3996" y="188"/>
                  </a:lnTo>
                  <a:lnTo>
                    <a:pt x="3996" y="184"/>
                  </a:lnTo>
                  <a:lnTo>
                    <a:pt x="4000" y="181"/>
                  </a:lnTo>
                  <a:lnTo>
                    <a:pt x="4002" y="179"/>
                  </a:lnTo>
                  <a:lnTo>
                    <a:pt x="4005" y="175"/>
                  </a:lnTo>
                  <a:lnTo>
                    <a:pt x="4005" y="175"/>
                  </a:lnTo>
                  <a:close/>
                  <a:moveTo>
                    <a:pt x="532" y="173"/>
                  </a:moveTo>
                  <a:lnTo>
                    <a:pt x="539" y="175"/>
                  </a:lnTo>
                  <a:lnTo>
                    <a:pt x="545" y="179"/>
                  </a:lnTo>
                  <a:lnTo>
                    <a:pt x="551" y="182"/>
                  </a:lnTo>
                  <a:lnTo>
                    <a:pt x="553" y="190"/>
                  </a:lnTo>
                  <a:lnTo>
                    <a:pt x="554" y="196"/>
                  </a:lnTo>
                  <a:lnTo>
                    <a:pt x="553" y="203"/>
                  </a:lnTo>
                  <a:lnTo>
                    <a:pt x="551" y="211"/>
                  </a:lnTo>
                  <a:lnTo>
                    <a:pt x="545" y="216"/>
                  </a:lnTo>
                  <a:lnTo>
                    <a:pt x="538" y="218"/>
                  </a:lnTo>
                  <a:lnTo>
                    <a:pt x="532" y="220"/>
                  </a:lnTo>
                  <a:lnTo>
                    <a:pt x="524" y="218"/>
                  </a:lnTo>
                  <a:lnTo>
                    <a:pt x="521" y="216"/>
                  </a:lnTo>
                  <a:lnTo>
                    <a:pt x="519" y="215"/>
                  </a:lnTo>
                  <a:lnTo>
                    <a:pt x="521" y="211"/>
                  </a:lnTo>
                  <a:lnTo>
                    <a:pt x="524" y="209"/>
                  </a:lnTo>
                  <a:lnTo>
                    <a:pt x="526" y="207"/>
                  </a:lnTo>
                  <a:lnTo>
                    <a:pt x="528" y="203"/>
                  </a:lnTo>
                  <a:lnTo>
                    <a:pt x="528" y="198"/>
                  </a:lnTo>
                  <a:lnTo>
                    <a:pt x="528" y="194"/>
                  </a:lnTo>
                  <a:lnTo>
                    <a:pt x="530" y="190"/>
                  </a:lnTo>
                  <a:lnTo>
                    <a:pt x="530" y="182"/>
                  </a:lnTo>
                  <a:lnTo>
                    <a:pt x="532" y="177"/>
                  </a:lnTo>
                  <a:lnTo>
                    <a:pt x="532" y="173"/>
                  </a:lnTo>
                  <a:close/>
                  <a:moveTo>
                    <a:pt x="3740" y="173"/>
                  </a:moveTo>
                  <a:lnTo>
                    <a:pt x="3748" y="175"/>
                  </a:lnTo>
                  <a:lnTo>
                    <a:pt x="3753" y="177"/>
                  </a:lnTo>
                  <a:lnTo>
                    <a:pt x="3759" y="182"/>
                  </a:lnTo>
                  <a:lnTo>
                    <a:pt x="3763" y="190"/>
                  </a:lnTo>
                  <a:lnTo>
                    <a:pt x="3765" y="196"/>
                  </a:lnTo>
                  <a:lnTo>
                    <a:pt x="3763" y="203"/>
                  </a:lnTo>
                  <a:lnTo>
                    <a:pt x="3759" y="211"/>
                  </a:lnTo>
                  <a:lnTo>
                    <a:pt x="3753" y="216"/>
                  </a:lnTo>
                  <a:lnTo>
                    <a:pt x="3748" y="218"/>
                  </a:lnTo>
                  <a:lnTo>
                    <a:pt x="3740" y="220"/>
                  </a:lnTo>
                  <a:lnTo>
                    <a:pt x="3733" y="218"/>
                  </a:lnTo>
                  <a:lnTo>
                    <a:pt x="3727" y="216"/>
                  </a:lnTo>
                  <a:lnTo>
                    <a:pt x="3721" y="211"/>
                  </a:lnTo>
                  <a:lnTo>
                    <a:pt x="3718" y="203"/>
                  </a:lnTo>
                  <a:lnTo>
                    <a:pt x="3718" y="196"/>
                  </a:lnTo>
                  <a:lnTo>
                    <a:pt x="3718" y="190"/>
                  </a:lnTo>
                  <a:lnTo>
                    <a:pt x="3721" y="182"/>
                  </a:lnTo>
                  <a:lnTo>
                    <a:pt x="3727" y="177"/>
                  </a:lnTo>
                  <a:lnTo>
                    <a:pt x="3733" y="175"/>
                  </a:lnTo>
                  <a:lnTo>
                    <a:pt x="3740" y="173"/>
                  </a:lnTo>
                  <a:close/>
                  <a:moveTo>
                    <a:pt x="3654" y="173"/>
                  </a:moveTo>
                  <a:lnTo>
                    <a:pt x="3661" y="175"/>
                  </a:lnTo>
                  <a:lnTo>
                    <a:pt x="3667" y="177"/>
                  </a:lnTo>
                  <a:lnTo>
                    <a:pt x="3672" y="182"/>
                  </a:lnTo>
                  <a:lnTo>
                    <a:pt x="3676" y="190"/>
                  </a:lnTo>
                  <a:lnTo>
                    <a:pt x="3676" y="196"/>
                  </a:lnTo>
                  <a:lnTo>
                    <a:pt x="3676" y="203"/>
                  </a:lnTo>
                  <a:lnTo>
                    <a:pt x="3672" y="211"/>
                  </a:lnTo>
                  <a:lnTo>
                    <a:pt x="3667" y="216"/>
                  </a:lnTo>
                  <a:lnTo>
                    <a:pt x="3661" y="218"/>
                  </a:lnTo>
                  <a:lnTo>
                    <a:pt x="3654" y="220"/>
                  </a:lnTo>
                  <a:lnTo>
                    <a:pt x="3646" y="218"/>
                  </a:lnTo>
                  <a:lnTo>
                    <a:pt x="3640" y="216"/>
                  </a:lnTo>
                  <a:lnTo>
                    <a:pt x="3635" y="211"/>
                  </a:lnTo>
                  <a:lnTo>
                    <a:pt x="3631" y="203"/>
                  </a:lnTo>
                  <a:lnTo>
                    <a:pt x="3631" y="196"/>
                  </a:lnTo>
                  <a:lnTo>
                    <a:pt x="3631" y="190"/>
                  </a:lnTo>
                  <a:lnTo>
                    <a:pt x="3635" y="182"/>
                  </a:lnTo>
                  <a:lnTo>
                    <a:pt x="3640" y="177"/>
                  </a:lnTo>
                  <a:lnTo>
                    <a:pt x="3646" y="175"/>
                  </a:lnTo>
                  <a:lnTo>
                    <a:pt x="3654" y="173"/>
                  </a:lnTo>
                  <a:close/>
                  <a:moveTo>
                    <a:pt x="3219" y="173"/>
                  </a:moveTo>
                  <a:lnTo>
                    <a:pt x="3227" y="175"/>
                  </a:lnTo>
                  <a:lnTo>
                    <a:pt x="3234" y="177"/>
                  </a:lnTo>
                  <a:lnTo>
                    <a:pt x="3238" y="182"/>
                  </a:lnTo>
                  <a:lnTo>
                    <a:pt x="3242" y="190"/>
                  </a:lnTo>
                  <a:lnTo>
                    <a:pt x="3244" y="196"/>
                  </a:lnTo>
                  <a:lnTo>
                    <a:pt x="3242" y="205"/>
                  </a:lnTo>
                  <a:lnTo>
                    <a:pt x="3238" y="211"/>
                  </a:lnTo>
                  <a:lnTo>
                    <a:pt x="3232" y="216"/>
                  </a:lnTo>
                  <a:lnTo>
                    <a:pt x="3227" y="218"/>
                  </a:lnTo>
                  <a:lnTo>
                    <a:pt x="3227" y="213"/>
                  </a:lnTo>
                  <a:lnTo>
                    <a:pt x="3225" y="207"/>
                  </a:lnTo>
                  <a:lnTo>
                    <a:pt x="3225" y="205"/>
                  </a:lnTo>
                  <a:lnTo>
                    <a:pt x="3223" y="201"/>
                  </a:lnTo>
                  <a:lnTo>
                    <a:pt x="3223" y="198"/>
                  </a:lnTo>
                  <a:lnTo>
                    <a:pt x="3221" y="194"/>
                  </a:lnTo>
                  <a:lnTo>
                    <a:pt x="3217" y="190"/>
                  </a:lnTo>
                  <a:lnTo>
                    <a:pt x="3214" y="186"/>
                  </a:lnTo>
                  <a:lnTo>
                    <a:pt x="3212" y="182"/>
                  </a:lnTo>
                  <a:lnTo>
                    <a:pt x="3208" y="179"/>
                  </a:lnTo>
                  <a:lnTo>
                    <a:pt x="3206" y="179"/>
                  </a:lnTo>
                  <a:lnTo>
                    <a:pt x="3210" y="175"/>
                  </a:lnTo>
                  <a:lnTo>
                    <a:pt x="3215" y="173"/>
                  </a:lnTo>
                  <a:lnTo>
                    <a:pt x="3219" y="173"/>
                  </a:lnTo>
                  <a:close/>
                  <a:moveTo>
                    <a:pt x="1572" y="173"/>
                  </a:moveTo>
                  <a:lnTo>
                    <a:pt x="1579" y="175"/>
                  </a:lnTo>
                  <a:lnTo>
                    <a:pt x="1585" y="179"/>
                  </a:lnTo>
                  <a:lnTo>
                    <a:pt x="1591" y="182"/>
                  </a:lnTo>
                  <a:lnTo>
                    <a:pt x="1594" y="190"/>
                  </a:lnTo>
                  <a:lnTo>
                    <a:pt x="1593" y="192"/>
                  </a:lnTo>
                  <a:lnTo>
                    <a:pt x="1585" y="199"/>
                  </a:lnTo>
                  <a:lnTo>
                    <a:pt x="1577" y="207"/>
                  </a:lnTo>
                  <a:lnTo>
                    <a:pt x="1572" y="213"/>
                  </a:lnTo>
                  <a:lnTo>
                    <a:pt x="1568" y="218"/>
                  </a:lnTo>
                  <a:lnTo>
                    <a:pt x="1561" y="216"/>
                  </a:lnTo>
                  <a:lnTo>
                    <a:pt x="1557" y="213"/>
                  </a:lnTo>
                  <a:lnTo>
                    <a:pt x="1553" y="209"/>
                  </a:lnTo>
                  <a:lnTo>
                    <a:pt x="1549" y="203"/>
                  </a:lnTo>
                  <a:lnTo>
                    <a:pt x="1549" y="196"/>
                  </a:lnTo>
                  <a:lnTo>
                    <a:pt x="1549" y="190"/>
                  </a:lnTo>
                  <a:lnTo>
                    <a:pt x="1553" y="182"/>
                  </a:lnTo>
                  <a:lnTo>
                    <a:pt x="1559" y="177"/>
                  </a:lnTo>
                  <a:lnTo>
                    <a:pt x="1564" y="175"/>
                  </a:lnTo>
                  <a:lnTo>
                    <a:pt x="1572" y="173"/>
                  </a:lnTo>
                  <a:close/>
                  <a:moveTo>
                    <a:pt x="1485" y="173"/>
                  </a:moveTo>
                  <a:lnTo>
                    <a:pt x="1493" y="175"/>
                  </a:lnTo>
                  <a:lnTo>
                    <a:pt x="1498" y="177"/>
                  </a:lnTo>
                  <a:lnTo>
                    <a:pt x="1504" y="182"/>
                  </a:lnTo>
                  <a:lnTo>
                    <a:pt x="1508" y="190"/>
                  </a:lnTo>
                  <a:lnTo>
                    <a:pt x="1508" y="196"/>
                  </a:lnTo>
                  <a:lnTo>
                    <a:pt x="1508" y="203"/>
                  </a:lnTo>
                  <a:lnTo>
                    <a:pt x="1504" y="211"/>
                  </a:lnTo>
                  <a:lnTo>
                    <a:pt x="1498" y="216"/>
                  </a:lnTo>
                  <a:lnTo>
                    <a:pt x="1493" y="218"/>
                  </a:lnTo>
                  <a:lnTo>
                    <a:pt x="1485" y="220"/>
                  </a:lnTo>
                  <a:lnTo>
                    <a:pt x="1478" y="218"/>
                  </a:lnTo>
                  <a:lnTo>
                    <a:pt x="1472" y="216"/>
                  </a:lnTo>
                  <a:lnTo>
                    <a:pt x="1467" y="211"/>
                  </a:lnTo>
                  <a:lnTo>
                    <a:pt x="1463" y="203"/>
                  </a:lnTo>
                  <a:lnTo>
                    <a:pt x="1461" y="196"/>
                  </a:lnTo>
                  <a:lnTo>
                    <a:pt x="1463" y="190"/>
                  </a:lnTo>
                  <a:lnTo>
                    <a:pt x="1467" y="182"/>
                  </a:lnTo>
                  <a:lnTo>
                    <a:pt x="1472" y="177"/>
                  </a:lnTo>
                  <a:lnTo>
                    <a:pt x="1478" y="175"/>
                  </a:lnTo>
                  <a:lnTo>
                    <a:pt x="1485" y="173"/>
                  </a:lnTo>
                  <a:close/>
                  <a:moveTo>
                    <a:pt x="1399" y="173"/>
                  </a:moveTo>
                  <a:lnTo>
                    <a:pt x="1406" y="175"/>
                  </a:lnTo>
                  <a:lnTo>
                    <a:pt x="1412" y="177"/>
                  </a:lnTo>
                  <a:lnTo>
                    <a:pt x="1418" y="182"/>
                  </a:lnTo>
                  <a:lnTo>
                    <a:pt x="1421" y="190"/>
                  </a:lnTo>
                  <a:lnTo>
                    <a:pt x="1421" y="196"/>
                  </a:lnTo>
                  <a:lnTo>
                    <a:pt x="1421" y="203"/>
                  </a:lnTo>
                  <a:lnTo>
                    <a:pt x="1418" y="211"/>
                  </a:lnTo>
                  <a:lnTo>
                    <a:pt x="1412" y="216"/>
                  </a:lnTo>
                  <a:lnTo>
                    <a:pt x="1406" y="218"/>
                  </a:lnTo>
                  <a:lnTo>
                    <a:pt x="1399" y="220"/>
                  </a:lnTo>
                  <a:lnTo>
                    <a:pt x="1391" y="218"/>
                  </a:lnTo>
                  <a:lnTo>
                    <a:pt x="1384" y="216"/>
                  </a:lnTo>
                  <a:lnTo>
                    <a:pt x="1380" y="211"/>
                  </a:lnTo>
                  <a:lnTo>
                    <a:pt x="1376" y="203"/>
                  </a:lnTo>
                  <a:lnTo>
                    <a:pt x="1374" y="196"/>
                  </a:lnTo>
                  <a:lnTo>
                    <a:pt x="1376" y="190"/>
                  </a:lnTo>
                  <a:lnTo>
                    <a:pt x="1380" y="182"/>
                  </a:lnTo>
                  <a:lnTo>
                    <a:pt x="1384" y="177"/>
                  </a:lnTo>
                  <a:lnTo>
                    <a:pt x="1391" y="175"/>
                  </a:lnTo>
                  <a:lnTo>
                    <a:pt x="1399" y="173"/>
                  </a:lnTo>
                  <a:close/>
                  <a:moveTo>
                    <a:pt x="1312" y="173"/>
                  </a:moveTo>
                  <a:lnTo>
                    <a:pt x="1320" y="175"/>
                  </a:lnTo>
                  <a:lnTo>
                    <a:pt x="1325" y="177"/>
                  </a:lnTo>
                  <a:lnTo>
                    <a:pt x="1331" y="182"/>
                  </a:lnTo>
                  <a:lnTo>
                    <a:pt x="1333" y="190"/>
                  </a:lnTo>
                  <a:lnTo>
                    <a:pt x="1335" y="196"/>
                  </a:lnTo>
                  <a:lnTo>
                    <a:pt x="1333" y="203"/>
                  </a:lnTo>
                  <a:lnTo>
                    <a:pt x="1331" y="211"/>
                  </a:lnTo>
                  <a:lnTo>
                    <a:pt x="1325" y="216"/>
                  </a:lnTo>
                  <a:lnTo>
                    <a:pt x="1320" y="218"/>
                  </a:lnTo>
                  <a:lnTo>
                    <a:pt x="1312" y="220"/>
                  </a:lnTo>
                  <a:lnTo>
                    <a:pt x="1305" y="218"/>
                  </a:lnTo>
                  <a:lnTo>
                    <a:pt x="1297" y="216"/>
                  </a:lnTo>
                  <a:lnTo>
                    <a:pt x="1294" y="211"/>
                  </a:lnTo>
                  <a:lnTo>
                    <a:pt x="1290" y="203"/>
                  </a:lnTo>
                  <a:lnTo>
                    <a:pt x="1288" y="196"/>
                  </a:lnTo>
                  <a:lnTo>
                    <a:pt x="1290" y="190"/>
                  </a:lnTo>
                  <a:lnTo>
                    <a:pt x="1294" y="182"/>
                  </a:lnTo>
                  <a:lnTo>
                    <a:pt x="1297" y="177"/>
                  </a:lnTo>
                  <a:lnTo>
                    <a:pt x="1305" y="175"/>
                  </a:lnTo>
                  <a:lnTo>
                    <a:pt x="1312" y="173"/>
                  </a:lnTo>
                  <a:close/>
                  <a:moveTo>
                    <a:pt x="1226" y="173"/>
                  </a:moveTo>
                  <a:lnTo>
                    <a:pt x="1231" y="175"/>
                  </a:lnTo>
                  <a:lnTo>
                    <a:pt x="1239" y="177"/>
                  </a:lnTo>
                  <a:lnTo>
                    <a:pt x="1245" y="182"/>
                  </a:lnTo>
                  <a:lnTo>
                    <a:pt x="1247" y="190"/>
                  </a:lnTo>
                  <a:lnTo>
                    <a:pt x="1248" y="196"/>
                  </a:lnTo>
                  <a:lnTo>
                    <a:pt x="1247" y="203"/>
                  </a:lnTo>
                  <a:lnTo>
                    <a:pt x="1245" y="211"/>
                  </a:lnTo>
                  <a:lnTo>
                    <a:pt x="1239" y="216"/>
                  </a:lnTo>
                  <a:lnTo>
                    <a:pt x="1231" y="218"/>
                  </a:lnTo>
                  <a:lnTo>
                    <a:pt x="1226" y="220"/>
                  </a:lnTo>
                  <a:lnTo>
                    <a:pt x="1218" y="218"/>
                  </a:lnTo>
                  <a:lnTo>
                    <a:pt x="1211" y="216"/>
                  </a:lnTo>
                  <a:lnTo>
                    <a:pt x="1205" y="211"/>
                  </a:lnTo>
                  <a:lnTo>
                    <a:pt x="1203" y="203"/>
                  </a:lnTo>
                  <a:lnTo>
                    <a:pt x="1201" y="196"/>
                  </a:lnTo>
                  <a:lnTo>
                    <a:pt x="1203" y="190"/>
                  </a:lnTo>
                  <a:lnTo>
                    <a:pt x="1205" y="182"/>
                  </a:lnTo>
                  <a:lnTo>
                    <a:pt x="1211" y="177"/>
                  </a:lnTo>
                  <a:lnTo>
                    <a:pt x="1218" y="175"/>
                  </a:lnTo>
                  <a:lnTo>
                    <a:pt x="1226" y="173"/>
                  </a:lnTo>
                  <a:close/>
                  <a:moveTo>
                    <a:pt x="1137" y="173"/>
                  </a:moveTo>
                  <a:lnTo>
                    <a:pt x="1145" y="175"/>
                  </a:lnTo>
                  <a:lnTo>
                    <a:pt x="1152" y="177"/>
                  </a:lnTo>
                  <a:lnTo>
                    <a:pt x="1156" y="182"/>
                  </a:lnTo>
                  <a:lnTo>
                    <a:pt x="1160" y="190"/>
                  </a:lnTo>
                  <a:lnTo>
                    <a:pt x="1162" y="196"/>
                  </a:lnTo>
                  <a:lnTo>
                    <a:pt x="1160" y="203"/>
                  </a:lnTo>
                  <a:lnTo>
                    <a:pt x="1156" y="211"/>
                  </a:lnTo>
                  <a:lnTo>
                    <a:pt x="1152" y="216"/>
                  </a:lnTo>
                  <a:lnTo>
                    <a:pt x="1145" y="218"/>
                  </a:lnTo>
                  <a:lnTo>
                    <a:pt x="1137" y="220"/>
                  </a:lnTo>
                  <a:lnTo>
                    <a:pt x="1130" y="218"/>
                  </a:lnTo>
                  <a:lnTo>
                    <a:pt x="1124" y="216"/>
                  </a:lnTo>
                  <a:lnTo>
                    <a:pt x="1119" y="211"/>
                  </a:lnTo>
                  <a:lnTo>
                    <a:pt x="1117" y="203"/>
                  </a:lnTo>
                  <a:lnTo>
                    <a:pt x="1115" y="196"/>
                  </a:lnTo>
                  <a:lnTo>
                    <a:pt x="1117" y="190"/>
                  </a:lnTo>
                  <a:lnTo>
                    <a:pt x="1119" y="182"/>
                  </a:lnTo>
                  <a:lnTo>
                    <a:pt x="1124" y="177"/>
                  </a:lnTo>
                  <a:lnTo>
                    <a:pt x="1130" y="175"/>
                  </a:lnTo>
                  <a:lnTo>
                    <a:pt x="1137" y="173"/>
                  </a:lnTo>
                  <a:close/>
                  <a:moveTo>
                    <a:pt x="1051" y="173"/>
                  </a:moveTo>
                  <a:lnTo>
                    <a:pt x="1058" y="175"/>
                  </a:lnTo>
                  <a:lnTo>
                    <a:pt x="1066" y="177"/>
                  </a:lnTo>
                  <a:lnTo>
                    <a:pt x="1070" y="182"/>
                  </a:lnTo>
                  <a:lnTo>
                    <a:pt x="1073" y="190"/>
                  </a:lnTo>
                  <a:lnTo>
                    <a:pt x="1075" y="196"/>
                  </a:lnTo>
                  <a:lnTo>
                    <a:pt x="1073" y="203"/>
                  </a:lnTo>
                  <a:lnTo>
                    <a:pt x="1070" y="211"/>
                  </a:lnTo>
                  <a:lnTo>
                    <a:pt x="1066" y="216"/>
                  </a:lnTo>
                  <a:lnTo>
                    <a:pt x="1058" y="218"/>
                  </a:lnTo>
                  <a:lnTo>
                    <a:pt x="1051" y="220"/>
                  </a:lnTo>
                  <a:lnTo>
                    <a:pt x="1043" y="218"/>
                  </a:lnTo>
                  <a:lnTo>
                    <a:pt x="1038" y="216"/>
                  </a:lnTo>
                  <a:lnTo>
                    <a:pt x="1032" y="211"/>
                  </a:lnTo>
                  <a:lnTo>
                    <a:pt x="1028" y="203"/>
                  </a:lnTo>
                  <a:lnTo>
                    <a:pt x="1028" y="196"/>
                  </a:lnTo>
                  <a:lnTo>
                    <a:pt x="1028" y="190"/>
                  </a:lnTo>
                  <a:lnTo>
                    <a:pt x="1032" y="182"/>
                  </a:lnTo>
                  <a:lnTo>
                    <a:pt x="1038" y="177"/>
                  </a:lnTo>
                  <a:lnTo>
                    <a:pt x="1043" y="175"/>
                  </a:lnTo>
                  <a:lnTo>
                    <a:pt x="1051" y="173"/>
                  </a:lnTo>
                  <a:close/>
                  <a:moveTo>
                    <a:pt x="964" y="173"/>
                  </a:moveTo>
                  <a:lnTo>
                    <a:pt x="972" y="175"/>
                  </a:lnTo>
                  <a:lnTo>
                    <a:pt x="978" y="177"/>
                  </a:lnTo>
                  <a:lnTo>
                    <a:pt x="983" y="182"/>
                  </a:lnTo>
                  <a:lnTo>
                    <a:pt x="987" y="190"/>
                  </a:lnTo>
                  <a:lnTo>
                    <a:pt x="989" y="196"/>
                  </a:lnTo>
                  <a:lnTo>
                    <a:pt x="987" y="203"/>
                  </a:lnTo>
                  <a:lnTo>
                    <a:pt x="983" y="211"/>
                  </a:lnTo>
                  <a:lnTo>
                    <a:pt x="978" y="216"/>
                  </a:lnTo>
                  <a:lnTo>
                    <a:pt x="972" y="218"/>
                  </a:lnTo>
                  <a:lnTo>
                    <a:pt x="964" y="220"/>
                  </a:lnTo>
                  <a:lnTo>
                    <a:pt x="957" y="218"/>
                  </a:lnTo>
                  <a:lnTo>
                    <a:pt x="951" y="216"/>
                  </a:lnTo>
                  <a:lnTo>
                    <a:pt x="946" y="211"/>
                  </a:lnTo>
                  <a:lnTo>
                    <a:pt x="942" y="203"/>
                  </a:lnTo>
                  <a:lnTo>
                    <a:pt x="942" y="196"/>
                  </a:lnTo>
                  <a:lnTo>
                    <a:pt x="942" y="190"/>
                  </a:lnTo>
                  <a:lnTo>
                    <a:pt x="946" y="182"/>
                  </a:lnTo>
                  <a:lnTo>
                    <a:pt x="951" y="177"/>
                  </a:lnTo>
                  <a:lnTo>
                    <a:pt x="957" y="175"/>
                  </a:lnTo>
                  <a:lnTo>
                    <a:pt x="964" y="173"/>
                  </a:lnTo>
                  <a:close/>
                  <a:moveTo>
                    <a:pt x="878" y="173"/>
                  </a:moveTo>
                  <a:lnTo>
                    <a:pt x="885" y="175"/>
                  </a:lnTo>
                  <a:lnTo>
                    <a:pt x="891" y="177"/>
                  </a:lnTo>
                  <a:lnTo>
                    <a:pt x="897" y="182"/>
                  </a:lnTo>
                  <a:lnTo>
                    <a:pt x="900" y="190"/>
                  </a:lnTo>
                  <a:lnTo>
                    <a:pt x="900" y="196"/>
                  </a:lnTo>
                  <a:lnTo>
                    <a:pt x="900" y="203"/>
                  </a:lnTo>
                  <a:lnTo>
                    <a:pt x="897" y="211"/>
                  </a:lnTo>
                  <a:lnTo>
                    <a:pt x="891" y="216"/>
                  </a:lnTo>
                  <a:lnTo>
                    <a:pt x="885" y="218"/>
                  </a:lnTo>
                  <a:lnTo>
                    <a:pt x="878" y="220"/>
                  </a:lnTo>
                  <a:lnTo>
                    <a:pt x="870" y="218"/>
                  </a:lnTo>
                  <a:lnTo>
                    <a:pt x="865" y="216"/>
                  </a:lnTo>
                  <a:lnTo>
                    <a:pt x="859" y="211"/>
                  </a:lnTo>
                  <a:lnTo>
                    <a:pt x="855" y="203"/>
                  </a:lnTo>
                  <a:lnTo>
                    <a:pt x="855" y="196"/>
                  </a:lnTo>
                  <a:lnTo>
                    <a:pt x="855" y="190"/>
                  </a:lnTo>
                  <a:lnTo>
                    <a:pt x="859" y="182"/>
                  </a:lnTo>
                  <a:lnTo>
                    <a:pt x="865" y="177"/>
                  </a:lnTo>
                  <a:lnTo>
                    <a:pt x="870" y="175"/>
                  </a:lnTo>
                  <a:lnTo>
                    <a:pt x="878" y="173"/>
                  </a:lnTo>
                  <a:close/>
                  <a:moveTo>
                    <a:pt x="791" y="173"/>
                  </a:moveTo>
                  <a:lnTo>
                    <a:pt x="799" y="175"/>
                  </a:lnTo>
                  <a:lnTo>
                    <a:pt x="805" y="177"/>
                  </a:lnTo>
                  <a:lnTo>
                    <a:pt x="810" y="182"/>
                  </a:lnTo>
                  <a:lnTo>
                    <a:pt x="814" y="190"/>
                  </a:lnTo>
                  <a:lnTo>
                    <a:pt x="814" y="196"/>
                  </a:lnTo>
                  <a:lnTo>
                    <a:pt x="814" y="203"/>
                  </a:lnTo>
                  <a:lnTo>
                    <a:pt x="810" y="211"/>
                  </a:lnTo>
                  <a:lnTo>
                    <a:pt x="805" y="216"/>
                  </a:lnTo>
                  <a:lnTo>
                    <a:pt x="799" y="218"/>
                  </a:lnTo>
                  <a:lnTo>
                    <a:pt x="791" y="220"/>
                  </a:lnTo>
                  <a:lnTo>
                    <a:pt x="784" y="218"/>
                  </a:lnTo>
                  <a:lnTo>
                    <a:pt x="778" y="216"/>
                  </a:lnTo>
                  <a:lnTo>
                    <a:pt x="773" y="211"/>
                  </a:lnTo>
                  <a:lnTo>
                    <a:pt x="769" y="203"/>
                  </a:lnTo>
                  <a:lnTo>
                    <a:pt x="767" y="196"/>
                  </a:lnTo>
                  <a:lnTo>
                    <a:pt x="769" y="190"/>
                  </a:lnTo>
                  <a:lnTo>
                    <a:pt x="773" y="182"/>
                  </a:lnTo>
                  <a:lnTo>
                    <a:pt x="778" y="177"/>
                  </a:lnTo>
                  <a:lnTo>
                    <a:pt x="784" y="175"/>
                  </a:lnTo>
                  <a:lnTo>
                    <a:pt x="791" y="173"/>
                  </a:lnTo>
                  <a:close/>
                  <a:moveTo>
                    <a:pt x="705" y="173"/>
                  </a:moveTo>
                  <a:lnTo>
                    <a:pt x="712" y="175"/>
                  </a:lnTo>
                  <a:lnTo>
                    <a:pt x="718" y="177"/>
                  </a:lnTo>
                  <a:lnTo>
                    <a:pt x="724" y="182"/>
                  </a:lnTo>
                  <a:lnTo>
                    <a:pt x="727" y="190"/>
                  </a:lnTo>
                  <a:lnTo>
                    <a:pt x="727" y="196"/>
                  </a:lnTo>
                  <a:lnTo>
                    <a:pt x="727" y="203"/>
                  </a:lnTo>
                  <a:lnTo>
                    <a:pt x="724" y="211"/>
                  </a:lnTo>
                  <a:lnTo>
                    <a:pt x="718" y="216"/>
                  </a:lnTo>
                  <a:lnTo>
                    <a:pt x="712" y="218"/>
                  </a:lnTo>
                  <a:lnTo>
                    <a:pt x="705" y="220"/>
                  </a:lnTo>
                  <a:lnTo>
                    <a:pt x="697" y="218"/>
                  </a:lnTo>
                  <a:lnTo>
                    <a:pt x="690" y="216"/>
                  </a:lnTo>
                  <a:lnTo>
                    <a:pt x="686" y="211"/>
                  </a:lnTo>
                  <a:lnTo>
                    <a:pt x="682" y="203"/>
                  </a:lnTo>
                  <a:lnTo>
                    <a:pt x="680" y="196"/>
                  </a:lnTo>
                  <a:lnTo>
                    <a:pt x="682" y="190"/>
                  </a:lnTo>
                  <a:lnTo>
                    <a:pt x="686" y="182"/>
                  </a:lnTo>
                  <a:lnTo>
                    <a:pt x="690" y="177"/>
                  </a:lnTo>
                  <a:lnTo>
                    <a:pt x="697" y="175"/>
                  </a:lnTo>
                  <a:lnTo>
                    <a:pt x="705" y="173"/>
                  </a:lnTo>
                  <a:close/>
                  <a:moveTo>
                    <a:pt x="618" y="173"/>
                  </a:moveTo>
                  <a:lnTo>
                    <a:pt x="626" y="175"/>
                  </a:lnTo>
                  <a:lnTo>
                    <a:pt x="632" y="177"/>
                  </a:lnTo>
                  <a:lnTo>
                    <a:pt x="637" y="182"/>
                  </a:lnTo>
                  <a:lnTo>
                    <a:pt x="639" y="190"/>
                  </a:lnTo>
                  <a:lnTo>
                    <a:pt x="641" y="196"/>
                  </a:lnTo>
                  <a:lnTo>
                    <a:pt x="639" y="203"/>
                  </a:lnTo>
                  <a:lnTo>
                    <a:pt x="637" y="211"/>
                  </a:lnTo>
                  <a:lnTo>
                    <a:pt x="632" y="216"/>
                  </a:lnTo>
                  <a:lnTo>
                    <a:pt x="626" y="218"/>
                  </a:lnTo>
                  <a:lnTo>
                    <a:pt x="618" y="220"/>
                  </a:lnTo>
                  <a:lnTo>
                    <a:pt x="611" y="218"/>
                  </a:lnTo>
                  <a:lnTo>
                    <a:pt x="603" y="216"/>
                  </a:lnTo>
                  <a:lnTo>
                    <a:pt x="600" y="211"/>
                  </a:lnTo>
                  <a:lnTo>
                    <a:pt x="596" y="203"/>
                  </a:lnTo>
                  <a:lnTo>
                    <a:pt x="594" y="196"/>
                  </a:lnTo>
                  <a:lnTo>
                    <a:pt x="596" y="190"/>
                  </a:lnTo>
                  <a:lnTo>
                    <a:pt x="600" y="182"/>
                  </a:lnTo>
                  <a:lnTo>
                    <a:pt x="603" y="177"/>
                  </a:lnTo>
                  <a:lnTo>
                    <a:pt x="611" y="175"/>
                  </a:lnTo>
                  <a:lnTo>
                    <a:pt x="618" y="173"/>
                  </a:lnTo>
                  <a:close/>
                  <a:moveTo>
                    <a:pt x="3669" y="92"/>
                  </a:moveTo>
                  <a:lnTo>
                    <a:pt x="3672" y="98"/>
                  </a:lnTo>
                  <a:lnTo>
                    <a:pt x="3676" y="103"/>
                  </a:lnTo>
                  <a:lnTo>
                    <a:pt x="3676" y="109"/>
                  </a:lnTo>
                  <a:lnTo>
                    <a:pt x="3676" y="117"/>
                  </a:lnTo>
                  <a:lnTo>
                    <a:pt x="3672" y="124"/>
                  </a:lnTo>
                  <a:lnTo>
                    <a:pt x="3667" y="128"/>
                  </a:lnTo>
                  <a:lnTo>
                    <a:pt x="3661" y="132"/>
                  </a:lnTo>
                  <a:lnTo>
                    <a:pt x="3654" y="134"/>
                  </a:lnTo>
                  <a:lnTo>
                    <a:pt x="3648" y="132"/>
                  </a:lnTo>
                  <a:lnTo>
                    <a:pt x="3644" y="132"/>
                  </a:lnTo>
                  <a:lnTo>
                    <a:pt x="3640" y="128"/>
                  </a:lnTo>
                  <a:lnTo>
                    <a:pt x="3646" y="122"/>
                  </a:lnTo>
                  <a:lnTo>
                    <a:pt x="3650" y="115"/>
                  </a:lnTo>
                  <a:lnTo>
                    <a:pt x="3654" y="107"/>
                  </a:lnTo>
                  <a:lnTo>
                    <a:pt x="3661" y="100"/>
                  </a:lnTo>
                  <a:lnTo>
                    <a:pt x="3669" y="92"/>
                  </a:lnTo>
                  <a:close/>
                  <a:moveTo>
                    <a:pt x="4009" y="90"/>
                  </a:moveTo>
                  <a:lnTo>
                    <a:pt x="4011" y="90"/>
                  </a:lnTo>
                  <a:lnTo>
                    <a:pt x="4015" y="92"/>
                  </a:lnTo>
                  <a:lnTo>
                    <a:pt x="4017" y="94"/>
                  </a:lnTo>
                  <a:lnTo>
                    <a:pt x="4018" y="96"/>
                  </a:lnTo>
                  <a:lnTo>
                    <a:pt x="4020" y="100"/>
                  </a:lnTo>
                  <a:lnTo>
                    <a:pt x="4022" y="102"/>
                  </a:lnTo>
                  <a:lnTo>
                    <a:pt x="4020" y="102"/>
                  </a:lnTo>
                  <a:lnTo>
                    <a:pt x="4017" y="100"/>
                  </a:lnTo>
                  <a:lnTo>
                    <a:pt x="4015" y="100"/>
                  </a:lnTo>
                  <a:lnTo>
                    <a:pt x="4013" y="98"/>
                  </a:lnTo>
                  <a:lnTo>
                    <a:pt x="4011" y="98"/>
                  </a:lnTo>
                  <a:lnTo>
                    <a:pt x="4009" y="96"/>
                  </a:lnTo>
                  <a:lnTo>
                    <a:pt x="4007" y="96"/>
                  </a:lnTo>
                  <a:lnTo>
                    <a:pt x="4007" y="92"/>
                  </a:lnTo>
                  <a:lnTo>
                    <a:pt x="4009" y="90"/>
                  </a:lnTo>
                  <a:lnTo>
                    <a:pt x="4009" y="90"/>
                  </a:lnTo>
                  <a:close/>
                  <a:moveTo>
                    <a:pt x="3210" y="88"/>
                  </a:moveTo>
                  <a:lnTo>
                    <a:pt x="3217" y="100"/>
                  </a:lnTo>
                  <a:lnTo>
                    <a:pt x="3221" y="103"/>
                  </a:lnTo>
                  <a:lnTo>
                    <a:pt x="3225" y="107"/>
                  </a:lnTo>
                  <a:lnTo>
                    <a:pt x="3229" y="111"/>
                  </a:lnTo>
                  <a:lnTo>
                    <a:pt x="3234" y="117"/>
                  </a:lnTo>
                  <a:lnTo>
                    <a:pt x="3240" y="122"/>
                  </a:lnTo>
                  <a:lnTo>
                    <a:pt x="3236" y="126"/>
                  </a:lnTo>
                  <a:lnTo>
                    <a:pt x="3232" y="130"/>
                  </a:lnTo>
                  <a:lnTo>
                    <a:pt x="3227" y="132"/>
                  </a:lnTo>
                  <a:lnTo>
                    <a:pt x="3219" y="134"/>
                  </a:lnTo>
                  <a:lnTo>
                    <a:pt x="3212" y="132"/>
                  </a:lnTo>
                  <a:lnTo>
                    <a:pt x="3206" y="128"/>
                  </a:lnTo>
                  <a:lnTo>
                    <a:pt x="3200" y="124"/>
                  </a:lnTo>
                  <a:lnTo>
                    <a:pt x="3199" y="117"/>
                  </a:lnTo>
                  <a:lnTo>
                    <a:pt x="3197" y="109"/>
                  </a:lnTo>
                  <a:lnTo>
                    <a:pt x="3197" y="103"/>
                  </a:lnTo>
                  <a:lnTo>
                    <a:pt x="3200" y="98"/>
                  </a:lnTo>
                  <a:lnTo>
                    <a:pt x="3204" y="92"/>
                  </a:lnTo>
                  <a:lnTo>
                    <a:pt x="3210" y="88"/>
                  </a:lnTo>
                  <a:close/>
                  <a:moveTo>
                    <a:pt x="3740" y="86"/>
                  </a:moveTo>
                  <a:lnTo>
                    <a:pt x="3748" y="88"/>
                  </a:lnTo>
                  <a:lnTo>
                    <a:pt x="3753" y="90"/>
                  </a:lnTo>
                  <a:lnTo>
                    <a:pt x="3759" y="96"/>
                  </a:lnTo>
                  <a:lnTo>
                    <a:pt x="3763" y="102"/>
                  </a:lnTo>
                  <a:lnTo>
                    <a:pt x="3765" y="109"/>
                  </a:lnTo>
                  <a:lnTo>
                    <a:pt x="3763" y="117"/>
                  </a:lnTo>
                  <a:lnTo>
                    <a:pt x="3759" y="124"/>
                  </a:lnTo>
                  <a:lnTo>
                    <a:pt x="3753" y="128"/>
                  </a:lnTo>
                  <a:lnTo>
                    <a:pt x="3748" y="132"/>
                  </a:lnTo>
                  <a:lnTo>
                    <a:pt x="3740" y="134"/>
                  </a:lnTo>
                  <a:lnTo>
                    <a:pt x="3733" y="132"/>
                  </a:lnTo>
                  <a:lnTo>
                    <a:pt x="3727" y="128"/>
                  </a:lnTo>
                  <a:lnTo>
                    <a:pt x="3721" y="124"/>
                  </a:lnTo>
                  <a:lnTo>
                    <a:pt x="3718" y="117"/>
                  </a:lnTo>
                  <a:lnTo>
                    <a:pt x="3718" y="109"/>
                  </a:lnTo>
                  <a:lnTo>
                    <a:pt x="3718" y="102"/>
                  </a:lnTo>
                  <a:lnTo>
                    <a:pt x="3721" y="96"/>
                  </a:lnTo>
                  <a:lnTo>
                    <a:pt x="3727" y="90"/>
                  </a:lnTo>
                  <a:lnTo>
                    <a:pt x="3733" y="88"/>
                  </a:lnTo>
                  <a:lnTo>
                    <a:pt x="3740" y="86"/>
                  </a:lnTo>
                  <a:close/>
                  <a:moveTo>
                    <a:pt x="3306" y="86"/>
                  </a:moveTo>
                  <a:lnTo>
                    <a:pt x="3313" y="88"/>
                  </a:lnTo>
                  <a:lnTo>
                    <a:pt x="3321" y="90"/>
                  </a:lnTo>
                  <a:lnTo>
                    <a:pt x="3326" y="96"/>
                  </a:lnTo>
                  <a:lnTo>
                    <a:pt x="3328" y="102"/>
                  </a:lnTo>
                  <a:lnTo>
                    <a:pt x="3330" y="109"/>
                  </a:lnTo>
                  <a:lnTo>
                    <a:pt x="3328" y="117"/>
                  </a:lnTo>
                  <a:lnTo>
                    <a:pt x="3326" y="124"/>
                  </a:lnTo>
                  <a:lnTo>
                    <a:pt x="3321" y="128"/>
                  </a:lnTo>
                  <a:lnTo>
                    <a:pt x="3313" y="132"/>
                  </a:lnTo>
                  <a:lnTo>
                    <a:pt x="3306" y="134"/>
                  </a:lnTo>
                  <a:lnTo>
                    <a:pt x="3300" y="132"/>
                  </a:lnTo>
                  <a:lnTo>
                    <a:pt x="3293" y="128"/>
                  </a:lnTo>
                  <a:lnTo>
                    <a:pt x="3289" y="124"/>
                  </a:lnTo>
                  <a:lnTo>
                    <a:pt x="3285" y="117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5" y="102"/>
                  </a:lnTo>
                  <a:lnTo>
                    <a:pt x="3289" y="96"/>
                  </a:lnTo>
                  <a:lnTo>
                    <a:pt x="3293" y="90"/>
                  </a:lnTo>
                  <a:lnTo>
                    <a:pt x="3300" y="88"/>
                  </a:lnTo>
                  <a:lnTo>
                    <a:pt x="3306" y="86"/>
                  </a:lnTo>
                  <a:close/>
                  <a:moveTo>
                    <a:pt x="1658" y="86"/>
                  </a:moveTo>
                  <a:lnTo>
                    <a:pt x="1664" y="86"/>
                  </a:lnTo>
                  <a:lnTo>
                    <a:pt x="1670" y="90"/>
                  </a:lnTo>
                  <a:lnTo>
                    <a:pt x="1675" y="94"/>
                  </a:lnTo>
                  <a:lnTo>
                    <a:pt x="1679" y="98"/>
                  </a:lnTo>
                  <a:lnTo>
                    <a:pt x="1673" y="105"/>
                  </a:lnTo>
                  <a:lnTo>
                    <a:pt x="1670" y="113"/>
                  </a:lnTo>
                  <a:lnTo>
                    <a:pt x="1658" y="122"/>
                  </a:lnTo>
                  <a:lnTo>
                    <a:pt x="1649" y="130"/>
                  </a:lnTo>
                  <a:lnTo>
                    <a:pt x="1643" y="126"/>
                  </a:lnTo>
                  <a:lnTo>
                    <a:pt x="1640" y="122"/>
                  </a:lnTo>
                  <a:lnTo>
                    <a:pt x="1636" y="117"/>
                  </a:lnTo>
                  <a:lnTo>
                    <a:pt x="1636" y="109"/>
                  </a:lnTo>
                  <a:lnTo>
                    <a:pt x="1636" y="102"/>
                  </a:lnTo>
                  <a:lnTo>
                    <a:pt x="1640" y="96"/>
                  </a:lnTo>
                  <a:lnTo>
                    <a:pt x="1645" y="90"/>
                  </a:lnTo>
                  <a:lnTo>
                    <a:pt x="1651" y="88"/>
                  </a:lnTo>
                  <a:lnTo>
                    <a:pt x="1658" y="86"/>
                  </a:lnTo>
                  <a:close/>
                  <a:moveTo>
                    <a:pt x="1572" y="86"/>
                  </a:moveTo>
                  <a:lnTo>
                    <a:pt x="1579" y="88"/>
                  </a:lnTo>
                  <a:lnTo>
                    <a:pt x="1585" y="90"/>
                  </a:lnTo>
                  <a:lnTo>
                    <a:pt x="1591" y="96"/>
                  </a:lnTo>
                  <a:lnTo>
                    <a:pt x="1594" y="102"/>
                  </a:lnTo>
                  <a:lnTo>
                    <a:pt x="1594" y="109"/>
                  </a:lnTo>
                  <a:lnTo>
                    <a:pt x="1594" y="117"/>
                  </a:lnTo>
                  <a:lnTo>
                    <a:pt x="1591" y="124"/>
                  </a:lnTo>
                  <a:lnTo>
                    <a:pt x="1585" y="128"/>
                  </a:lnTo>
                  <a:lnTo>
                    <a:pt x="1579" y="132"/>
                  </a:lnTo>
                  <a:lnTo>
                    <a:pt x="1572" y="134"/>
                  </a:lnTo>
                  <a:lnTo>
                    <a:pt x="1564" y="132"/>
                  </a:lnTo>
                  <a:lnTo>
                    <a:pt x="1559" y="128"/>
                  </a:lnTo>
                  <a:lnTo>
                    <a:pt x="1553" y="124"/>
                  </a:lnTo>
                  <a:lnTo>
                    <a:pt x="1549" y="117"/>
                  </a:lnTo>
                  <a:lnTo>
                    <a:pt x="1549" y="109"/>
                  </a:lnTo>
                  <a:lnTo>
                    <a:pt x="1549" y="102"/>
                  </a:lnTo>
                  <a:lnTo>
                    <a:pt x="1553" y="96"/>
                  </a:lnTo>
                  <a:lnTo>
                    <a:pt x="1559" y="90"/>
                  </a:lnTo>
                  <a:lnTo>
                    <a:pt x="1564" y="88"/>
                  </a:lnTo>
                  <a:lnTo>
                    <a:pt x="1572" y="86"/>
                  </a:lnTo>
                  <a:close/>
                  <a:moveTo>
                    <a:pt x="1485" y="86"/>
                  </a:moveTo>
                  <a:lnTo>
                    <a:pt x="1493" y="88"/>
                  </a:lnTo>
                  <a:lnTo>
                    <a:pt x="1498" y="90"/>
                  </a:lnTo>
                  <a:lnTo>
                    <a:pt x="1504" y="96"/>
                  </a:lnTo>
                  <a:lnTo>
                    <a:pt x="1508" y="102"/>
                  </a:lnTo>
                  <a:lnTo>
                    <a:pt x="1508" y="109"/>
                  </a:lnTo>
                  <a:lnTo>
                    <a:pt x="1508" y="117"/>
                  </a:lnTo>
                  <a:lnTo>
                    <a:pt x="1504" y="124"/>
                  </a:lnTo>
                  <a:lnTo>
                    <a:pt x="1498" y="128"/>
                  </a:lnTo>
                  <a:lnTo>
                    <a:pt x="1493" y="132"/>
                  </a:lnTo>
                  <a:lnTo>
                    <a:pt x="1485" y="134"/>
                  </a:lnTo>
                  <a:lnTo>
                    <a:pt x="1478" y="132"/>
                  </a:lnTo>
                  <a:lnTo>
                    <a:pt x="1472" y="128"/>
                  </a:lnTo>
                  <a:lnTo>
                    <a:pt x="1467" y="124"/>
                  </a:lnTo>
                  <a:lnTo>
                    <a:pt x="1463" y="117"/>
                  </a:lnTo>
                  <a:lnTo>
                    <a:pt x="1461" y="109"/>
                  </a:lnTo>
                  <a:lnTo>
                    <a:pt x="1463" y="102"/>
                  </a:lnTo>
                  <a:lnTo>
                    <a:pt x="1467" y="96"/>
                  </a:lnTo>
                  <a:lnTo>
                    <a:pt x="1472" y="90"/>
                  </a:lnTo>
                  <a:lnTo>
                    <a:pt x="1478" y="88"/>
                  </a:lnTo>
                  <a:lnTo>
                    <a:pt x="1485" y="86"/>
                  </a:lnTo>
                  <a:close/>
                  <a:moveTo>
                    <a:pt x="1399" y="86"/>
                  </a:moveTo>
                  <a:lnTo>
                    <a:pt x="1406" y="88"/>
                  </a:lnTo>
                  <a:lnTo>
                    <a:pt x="1412" y="90"/>
                  </a:lnTo>
                  <a:lnTo>
                    <a:pt x="1418" y="96"/>
                  </a:lnTo>
                  <a:lnTo>
                    <a:pt x="1421" y="102"/>
                  </a:lnTo>
                  <a:lnTo>
                    <a:pt x="1421" y="109"/>
                  </a:lnTo>
                  <a:lnTo>
                    <a:pt x="1421" y="117"/>
                  </a:lnTo>
                  <a:lnTo>
                    <a:pt x="1418" y="124"/>
                  </a:lnTo>
                  <a:lnTo>
                    <a:pt x="1412" y="128"/>
                  </a:lnTo>
                  <a:lnTo>
                    <a:pt x="1406" y="132"/>
                  </a:lnTo>
                  <a:lnTo>
                    <a:pt x="1399" y="134"/>
                  </a:lnTo>
                  <a:lnTo>
                    <a:pt x="1391" y="132"/>
                  </a:lnTo>
                  <a:lnTo>
                    <a:pt x="1384" y="128"/>
                  </a:lnTo>
                  <a:lnTo>
                    <a:pt x="1380" y="124"/>
                  </a:lnTo>
                  <a:lnTo>
                    <a:pt x="1376" y="117"/>
                  </a:lnTo>
                  <a:lnTo>
                    <a:pt x="1374" y="109"/>
                  </a:lnTo>
                  <a:lnTo>
                    <a:pt x="1376" y="102"/>
                  </a:lnTo>
                  <a:lnTo>
                    <a:pt x="1380" y="96"/>
                  </a:lnTo>
                  <a:lnTo>
                    <a:pt x="1384" y="90"/>
                  </a:lnTo>
                  <a:lnTo>
                    <a:pt x="1391" y="88"/>
                  </a:lnTo>
                  <a:lnTo>
                    <a:pt x="1399" y="86"/>
                  </a:lnTo>
                  <a:close/>
                  <a:moveTo>
                    <a:pt x="1312" y="86"/>
                  </a:moveTo>
                  <a:lnTo>
                    <a:pt x="1320" y="88"/>
                  </a:lnTo>
                  <a:lnTo>
                    <a:pt x="1325" y="90"/>
                  </a:lnTo>
                  <a:lnTo>
                    <a:pt x="1331" y="96"/>
                  </a:lnTo>
                  <a:lnTo>
                    <a:pt x="1333" y="102"/>
                  </a:lnTo>
                  <a:lnTo>
                    <a:pt x="1335" y="109"/>
                  </a:lnTo>
                  <a:lnTo>
                    <a:pt x="1333" y="117"/>
                  </a:lnTo>
                  <a:lnTo>
                    <a:pt x="1331" y="124"/>
                  </a:lnTo>
                  <a:lnTo>
                    <a:pt x="1325" y="128"/>
                  </a:lnTo>
                  <a:lnTo>
                    <a:pt x="1320" y="132"/>
                  </a:lnTo>
                  <a:lnTo>
                    <a:pt x="1312" y="134"/>
                  </a:lnTo>
                  <a:lnTo>
                    <a:pt x="1305" y="132"/>
                  </a:lnTo>
                  <a:lnTo>
                    <a:pt x="1297" y="128"/>
                  </a:lnTo>
                  <a:lnTo>
                    <a:pt x="1294" y="124"/>
                  </a:lnTo>
                  <a:lnTo>
                    <a:pt x="1290" y="117"/>
                  </a:lnTo>
                  <a:lnTo>
                    <a:pt x="1288" y="109"/>
                  </a:lnTo>
                  <a:lnTo>
                    <a:pt x="1290" y="102"/>
                  </a:lnTo>
                  <a:lnTo>
                    <a:pt x="1294" y="96"/>
                  </a:lnTo>
                  <a:lnTo>
                    <a:pt x="1297" y="90"/>
                  </a:lnTo>
                  <a:lnTo>
                    <a:pt x="1305" y="88"/>
                  </a:lnTo>
                  <a:lnTo>
                    <a:pt x="1312" y="86"/>
                  </a:lnTo>
                  <a:close/>
                  <a:moveTo>
                    <a:pt x="1226" y="86"/>
                  </a:moveTo>
                  <a:lnTo>
                    <a:pt x="1231" y="88"/>
                  </a:lnTo>
                  <a:lnTo>
                    <a:pt x="1239" y="90"/>
                  </a:lnTo>
                  <a:lnTo>
                    <a:pt x="1245" y="96"/>
                  </a:lnTo>
                  <a:lnTo>
                    <a:pt x="1247" y="102"/>
                  </a:lnTo>
                  <a:lnTo>
                    <a:pt x="1248" y="109"/>
                  </a:lnTo>
                  <a:lnTo>
                    <a:pt x="1247" y="117"/>
                  </a:lnTo>
                  <a:lnTo>
                    <a:pt x="1245" y="124"/>
                  </a:lnTo>
                  <a:lnTo>
                    <a:pt x="1239" y="128"/>
                  </a:lnTo>
                  <a:lnTo>
                    <a:pt x="1231" y="132"/>
                  </a:lnTo>
                  <a:lnTo>
                    <a:pt x="1226" y="134"/>
                  </a:lnTo>
                  <a:lnTo>
                    <a:pt x="1218" y="132"/>
                  </a:lnTo>
                  <a:lnTo>
                    <a:pt x="1211" y="128"/>
                  </a:lnTo>
                  <a:lnTo>
                    <a:pt x="1205" y="124"/>
                  </a:lnTo>
                  <a:lnTo>
                    <a:pt x="1203" y="117"/>
                  </a:lnTo>
                  <a:lnTo>
                    <a:pt x="1201" y="109"/>
                  </a:lnTo>
                  <a:lnTo>
                    <a:pt x="1203" y="102"/>
                  </a:lnTo>
                  <a:lnTo>
                    <a:pt x="1205" y="96"/>
                  </a:lnTo>
                  <a:lnTo>
                    <a:pt x="1211" y="90"/>
                  </a:lnTo>
                  <a:lnTo>
                    <a:pt x="1218" y="88"/>
                  </a:lnTo>
                  <a:lnTo>
                    <a:pt x="1226" y="86"/>
                  </a:lnTo>
                  <a:close/>
                  <a:moveTo>
                    <a:pt x="1137" y="86"/>
                  </a:moveTo>
                  <a:lnTo>
                    <a:pt x="1145" y="88"/>
                  </a:lnTo>
                  <a:lnTo>
                    <a:pt x="1152" y="90"/>
                  </a:lnTo>
                  <a:lnTo>
                    <a:pt x="1156" y="96"/>
                  </a:lnTo>
                  <a:lnTo>
                    <a:pt x="1160" y="102"/>
                  </a:lnTo>
                  <a:lnTo>
                    <a:pt x="1162" y="109"/>
                  </a:lnTo>
                  <a:lnTo>
                    <a:pt x="1160" y="117"/>
                  </a:lnTo>
                  <a:lnTo>
                    <a:pt x="1156" y="124"/>
                  </a:lnTo>
                  <a:lnTo>
                    <a:pt x="1152" y="128"/>
                  </a:lnTo>
                  <a:lnTo>
                    <a:pt x="1145" y="132"/>
                  </a:lnTo>
                  <a:lnTo>
                    <a:pt x="1137" y="134"/>
                  </a:lnTo>
                  <a:lnTo>
                    <a:pt x="1130" y="132"/>
                  </a:lnTo>
                  <a:lnTo>
                    <a:pt x="1124" y="128"/>
                  </a:lnTo>
                  <a:lnTo>
                    <a:pt x="1119" y="124"/>
                  </a:lnTo>
                  <a:lnTo>
                    <a:pt x="1117" y="117"/>
                  </a:lnTo>
                  <a:lnTo>
                    <a:pt x="1115" y="109"/>
                  </a:lnTo>
                  <a:lnTo>
                    <a:pt x="1117" y="102"/>
                  </a:lnTo>
                  <a:lnTo>
                    <a:pt x="1119" y="96"/>
                  </a:lnTo>
                  <a:lnTo>
                    <a:pt x="1124" y="90"/>
                  </a:lnTo>
                  <a:lnTo>
                    <a:pt x="1130" y="88"/>
                  </a:lnTo>
                  <a:lnTo>
                    <a:pt x="1137" y="86"/>
                  </a:lnTo>
                  <a:close/>
                  <a:moveTo>
                    <a:pt x="1051" y="86"/>
                  </a:moveTo>
                  <a:lnTo>
                    <a:pt x="1058" y="88"/>
                  </a:lnTo>
                  <a:lnTo>
                    <a:pt x="1066" y="90"/>
                  </a:lnTo>
                  <a:lnTo>
                    <a:pt x="1070" y="96"/>
                  </a:lnTo>
                  <a:lnTo>
                    <a:pt x="1073" y="102"/>
                  </a:lnTo>
                  <a:lnTo>
                    <a:pt x="1075" y="109"/>
                  </a:lnTo>
                  <a:lnTo>
                    <a:pt x="1073" y="117"/>
                  </a:lnTo>
                  <a:lnTo>
                    <a:pt x="1070" y="124"/>
                  </a:lnTo>
                  <a:lnTo>
                    <a:pt x="1066" y="128"/>
                  </a:lnTo>
                  <a:lnTo>
                    <a:pt x="1058" y="132"/>
                  </a:lnTo>
                  <a:lnTo>
                    <a:pt x="1051" y="134"/>
                  </a:lnTo>
                  <a:lnTo>
                    <a:pt x="1043" y="132"/>
                  </a:lnTo>
                  <a:lnTo>
                    <a:pt x="1038" y="128"/>
                  </a:lnTo>
                  <a:lnTo>
                    <a:pt x="1032" y="124"/>
                  </a:lnTo>
                  <a:lnTo>
                    <a:pt x="1028" y="117"/>
                  </a:lnTo>
                  <a:lnTo>
                    <a:pt x="1028" y="109"/>
                  </a:lnTo>
                  <a:lnTo>
                    <a:pt x="1028" y="102"/>
                  </a:lnTo>
                  <a:lnTo>
                    <a:pt x="1032" y="96"/>
                  </a:lnTo>
                  <a:lnTo>
                    <a:pt x="1038" y="90"/>
                  </a:lnTo>
                  <a:lnTo>
                    <a:pt x="1043" y="88"/>
                  </a:lnTo>
                  <a:lnTo>
                    <a:pt x="1051" y="86"/>
                  </a:lnTo>
                  <a:close/>
                  <a:moveTo>
                    <a:pt x="964" y="86"/>
                  </a:moveTo>
                  <a:lnTo>
                    <a:pt x="972" y="88"/>
                  </a:lnTo>
                  <a:lnTo>
                    <a:pt x="978" y="90"/>
                  </a:lnTo>
                  <a:lnTo>
                    <a:pt x="983" y="96"/>
                  </a:lnTo>
                  <a:lnTo>
                    <a:pt x="987" y="102"/>
                  </a:lnTo>
                  <a:lnTo>
                    <a:pt x="989" y="109"/>
                  </a:lnTo>
                  <a:lnTo>
                    <a:pt x="987" y="117"/>
                  </a:lnTo>
                  <a:lnTo>
                    <a:pt x="983" y="124"/>
                  </a:lnTo>
                  <a:lnTo>
                    <a:pt x="978" y="128"/>
                  </a:lnTo>
                  <a:lnTo>
                    <a:pt x="972" y="132"/>
                  </a:lnTo>
                  <a:lnTo>
                    <a:pt x="964" y="134"/>
                  </a:lnTo>
                  <a:lnTo>
                    <a:pt x="957" y="132"/>
                  </a:lnTo>
                  <a:lnTo>
                    <a:pt x="951" y="128"/>
                  </a:lnTo>
                  <a:lnTo>
                    <a:pt x="946" y="124"/>
                  </a:lnTo>
                  <a:lnTo>
                    <a:pt x="942" y="117"/>
                  </a:lnTo>
                  <a:lnTo>
                    <a:pt x="942" y="109"/>
                  </a:lnTo>
                  <a:lnTo>
                    <a:pt x="942" y="102"/>
                  </a:lnTo>
                  <a:lnTo>
                    <a:pt x="946" y="96"/>
                  </a:lnTo>
                  <a:lnTo>
                    <a:pt x="951" y="90"/>
                  </a:lnTo>
                  <a:lnTo>
                    <a:pt x="957" y="88"/>
                  </a:lnTo>
                  <a:lnTo>
                    <a:pt x="964" y="86"/>
                  </a:lnTo>
                  <a:close/>
                  <a:moveTo>
                    <a:pt x="878" y="86"/>
                  </a:moveTo>
                  <a:lnTo>
                    <a:pt x="885" y="88"/>
                  </a:lnTo>
                  <a:lnTo>
                    <a:pt x="891" y="90"/>
                  </a:lnTo>
                  <a:lnTo>
                    <a:pt x="897" y="96"/>
                  </a:lnTo>
                  <a:lnTo>
                    <a:pt x="900" y="102"/>
                  </a:lnTo>
                  <a:lnTo>
                    <a:pt x="900" y="109"/>
                  </a:lnTo>
                  <a:lnTo>
                    <a:pt x="900" y="117"/>
                  </a:lnTo>
                  <a:lnTo>
                    <a:pt x="897" y="124"/>
                  </a:lnTo>
                  <a:lnTo>
                    <a:pt x="891" y="128"/>
                  </a:lnTo>
                  <a:lnTo>
                    <a:pt x="885" y="132"/>
                  </a:lnTo>
                  <a:lnTo>
                    <a:pt x="878" y="134"/>
                  </a:lnTo>
                  <a:lnTo>
                    <a:pt x="870" y="132"/>
                  </a:lnTo>
                  <a:lnTo>
                    <a:pt x="865" y="128"/>
                  </a:lnTo>
                  <a:lnTo>
                    <a:pt x="859" y="124"/>
                  </a:lnTo>
                  <a:lnTo>
                    <a:pt x="855" y="117"/>
                  </a:lnTo>
                  <a:lnTo>
                    <a:pt x="855" y="109"/>
                  </a:lnTo>
                  <a:lnTo>
                    <a:pt x="855" y="102"/>
                  </a:lnTo>
                  <a:lnTo>
                    <a:pt x="859" y="96"/>
                  </a:lnTo>
                  <a:lnTo>
                    <a:pt x="865" y="90"/>
                  </a:lnTo>
                  <a:lnTo>
                    <a:pt x="870" y="88"/>
                  </a:lnTo>
                  <a:lnTo>
                    <a:pt x="878" y="86"/>
                  </a:lnTo>
                  <a:close/>
                  <a:moveTo>
                    <a:pt x="791" y="86"/>
                  </a:moveTo>
                  <a:lnTo>
                    <a:pt x="799" y="88"/>
                  </a:lnTo>
                  <a:lnTo>
                    <a:pt x="805" y="90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4" y="109"/>
                  </a:lnTo>
                  <a:lnTo>
                    <a:pt x="814" y="117"/>
                  </a:lnTo>
                  <a:lnTo>
                    <a:pt x="810" y="124"/>
                  </a:lnTo>
                  <a:lnTo>
                    <a:pt x="805" y="128"/>
                  </a:lnTo>
                  <a:lnTo>
                    <a:pt x="799" y="132"/>
                  </a:lnTo>
                  <a:lnTo>
                    <a:pt x="791" y="134"/>
                  </a:lnTo>
                  <a:lnTo>
                    <a:pt x="784" y="132"/>
                  </a:lnTo>
                  <a:lnTo>
                    <a:pt x="778" y="128"/>
                  </a:lnTo>
                  <a:lnTo>
                    <a:pt x="773" y="124"/>
                  </a:lnTo>
                  <a:lnTo>
                    <a:pt x="769" y="117"/>
                  </a:lnTo>
                  <a:lnTo>
                    <a:pt x="767" y="109"/>
                  </a:lnTo>
                  <a:lnTo>
                    <a:pt x="769" y="102"/>
                  </a:lnTo>
                  <a:lnTo>
                    <a:pt x="773" y="96"/>
                  </a:lnTo>
                  <a:lnTo>
                    <a:pt x="778" y="90"/>
                  </a:lnTo>
                  <a:lnTo>
                    <a:pt x="784" y="88"/>
                  </a:lnTo>
                  <a:lnTo>
                    <a:pt x="791" y="86"/>
                  </a:lnTo>
                  <a:close/>
                  <a:moveTo>
                    <a:pt x="705" y="86"/>
                  </a:moveTo>
                  <a:lnTo>
                    <a:pt x="712" y="88"/>
                  </a:lnTo>
                  <a:lnTo>
                    <a:pt x="718" y="90"/>
                  </a:lnTo>
                  <a:lnTo>
                    <a:pt x="724" y="96"/>
                  </a:lnTo>
                  <a:lnTo>
                    <a:pt x="727" y="102"/>
                  </a:lnTo>
                  <a:lnTo>
                    <a:pt x="727" y="109"/>
                  </a:lnTo>
                  <a:lnTo>
                    <a:pt x="727" y="117"/>
                  </a:lnTo>
                  <a:lnTo>
                    <a:pt x="724" y="124"/>
                  </a:lnTo>
                  <a:lnTo>
                    <a:pt x="718" y="128"/>
                  </a:lnTo>
                  <a:lnTo>
                    <a:pt x="712" y="132"/>
                  </a:lnTo>
                  <a:lnTo>
                    <a:pt x="705" y="134"/>
                  </a:lnTo>
                  <a:lnTo>
                    <a:pt x="697" y="132"/>
                  </a:lnTo>
                  <a:lnTo>
                    <a:pt x="690" y="128"/>
                  </a:lnTo>
                  <a:lnTo>
                    <a:pt x="686" y="124"/>
                  </a:lnTo>
                  <a:lnTo>
                    <a:pt x="682" y="117"/>
                  </a:lnTo>
                  <a:lnTo>
                    <a:pt x="680" y="109"/>
                  </a:lnTo>
                  <a:lnTo>
                    <a:pt x="682" y="102"/>
                  </a:lnTo>
                  <a:lnTo>
                    <a:pt x="686" y="96"/>
                  </a:lnTo>
                  <a:lnTo>
                    <a:pt x="690" y="90"/>
                  </a:lnTo>
                  <a:lnTo>
                    <a:pt x="697" y="88"/>
                  </a:lnTo>
                  <a:lnTo>
                    <a:pt x="705" y="86"/>
                  </a:lnTo>
                  <a:close/>
                  <a:moveTo>
                    <a:pt x="618" y="86"/>
                  </a:moveTo>
                  <a:lnTo>
                    <a:pt x="626" y="88"/>
                  </a:lnTo>
                  <a:lnTo>
                    <a:pt x="632" y="90"/>
                  </a:lnTo>
                  <a:lnTo>
                    <a:pt x="637" y="96"/>
                  </a:lnTo>
                  <a:lnTo>
                    <a:pt x="639" y="102"/>
                  </a:lnTo>
                  <a:lnTo>
                    <a:pt x="641" y="109"/>
                  </a:lnTo>
                  <a:lnTo>
                    <a:pt x="639" y="117"/>
                  </a:lnTo>
                  <a:lnTo>
                    <a:pt x="637" y="124"/>
                  </a:lnTo>
                  <a:lnTo>
                    <a:pt x="632" y="128"/>
                  </a:lnTo>
                  <a:lnTo>
                    <a:pt x="626" y="132"/>
                  </a:lnTo>
                  <a:lnTo>
                    <a:pt x="618" y="134"/>
                  </a:lnTo>
                  <a:lnTo>
                    <a:pt x="611" y="132"/>
                  </a:lnTo>
                  <a:lnTo>
                    <a:pt x="603" y="128"/>
                  </a:lnTo>
                  <a:lnTo>
                    <a:pt x="600" y="124"/>
                  </a:lnTo>
                  <a:lnTo>
                    <a:pt x="596" y="117"/>
                  </a:lnTo>
                  <a:lnTo>
                    <a:pt x="594" y="109"/>
                  </a:lnTo>
                  <a:lnTo>
                    <a:pt x="596" y="102"/>
                  </a:lnTo>
                  <a:lnTo>
                    <a:pt x="600" y="96"/>
                  </a:lnTo>
                  <a:lnTo>
                    <a:pt x="603" y="90"/>
                  </a:lnTo>
                  <a:lnTo>
                    <a:pt x="611" y="88"/>
                  </a:lnTo>
                  <a:lnTo>
                    <a:pt x="618" y="86"/>
                  </a:lnTo>
                  <a:close/>
                  <a:moveTo>
                    <a:pt x="532" y="86"/>
                  </a:moveTo>
                  <a:lnTo>
                    <a:pt x="538" y="88"/>
                  </a:lnTo>
                  <a:lnTo>
                    <a:pt x="545" y="90"/>
                  </a:lnTo>
                  <a:lnTo>
                    <a:pt x="551" y="96"/>
                  </a:lnTo>
                  <a:lnTo>
                    <a:pt x="553" y="102"/>
                  </a:lnTo>
                  <a:lnTo>
                    <a:pt x="554" y="109"/>
                  </a:lnTo>
                  <a:lnTo>
                    <a:pt x="553" y="117"/>
                  </a:lnTo>
                  <a:lnTo>
                    <a:pt x="551" y="124"/>
                  </a:lnTo>
                  <a:lnTo>
                    <a:pt x="545" y="128"/>
                  </a:lnTo>
                  <a:lnTo>
                    <a:pt x="539" y="132"/>
                  </a:lnTo>
                  <a:lnTo>
                    <a:pt x="532" y="134"/>
                  </a:lnTo>
                  <a:lnTo>
                    <a:pt x="528" y="128"/>
                  </a:lnTo>
                  <a:lnTo>
                    <a:pt x="526" y="120"/>
                  </a:lnTo>
                  <a:lnTo>
                    <a:pt x="522" y="111"/>
                  </a:lnTo>
                  <a:lnTo>
                    <a:pt x="522" y="105"/>
                  </a:lnTo>
                  <a:lnTo>
                    <a:pt x="521" y="102"/>
                  </a:lnTo>
                  <a:lnTo>
                    <a:pt x="519" y="96"/>
                  </a:lnTo>
                  <a:lnTo>
                    <a:pt x="515" y="98"/>
                  </a:lnTo>
                  <a:lnTo>
                    <a:pt x="513" y="98"/>
                  </a:lnTo>
                  <a:lnTo>
                    <a:pt x="511" y="98"/>
                  </a:lnTo>
                  <a:lnTo>
                    <a:pt x="515" y="94"/>
                  </a:lnTo>
                  <a:lnTo>
                    <a:pt x="519" y="90"/>
                  </a:lnTo>
                  <a:lnTo>
                    <a:pt x="524" y="86"/>
                  </a:lnTo>
                  <a:lnTo>
                    <a:pt x="532" y="86"/>
                  </a:lnTo>
                  <a:close/>
                  <a:moveTo>
                    <a:pt x="11" y="86"/>
                  </a:moveTo>
                  <a:lnTo>
                    <a:pt x="18" y="88"/>
                  </a:lnTo>
                  <a:lnTo>
                    <a:pt x="24" y="90"/>
                  </a:lnTo>
                  <a:lnTo>
                    <a:pt x="28" y="96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6"/>
                  </a:lnTo>
                  <a:lnTo>
                    <a:pt x="5" y="94"/>
                  </a:lnTo>
                  <a:lnTo>
                    <a:pt x="0" y="90"/>
                  </a:lnTo>
                  <a:lnTo>
                    <a:pt x="5" y="86"/>
                  </a:lnTo>
                  <a:lnTo>
                    <a:pt x="11" y="86"/>
                  </a:lnTo>
                  <a:close/>
                  <a:moveTo>
                    <a:pt x="3804" y="28"/>
                  </a:moveTo>
                  <a:lnTo>
                    <a:pt x="3812" y="34"/>
                  </a:lnTo>
                  <a:lnTo>
                    <a:pt x="3815" y="36"/>
                  </a:lnTo>
                  <a:lnTo>
                    <a:pt x="3819" y="37"/>
                  </a:lnTo>
                  <a:lnTo>
                    <a:pt x="3823" y="39"/>
                  </a:lnTo>
                  <a:lnTo>
                    <a:pt x="3827" y="41"/>
                  </a:lnTo>
                  <a:lnTo>
                    <a:pt x="3829" y="47"/>
                  </a:lnTo>
                  <a:lnTo>
                    <a:pt x="3827" y="47"/>
                  </a:lnTo>
                  <a:lnTo>
                    <a:pt x="3819" y="45"/>
                  </a:lnTo>
                  <a:lnTo>
                    <a:pt x="3813" y="41"/>
                  </a:lnTo>
                  <a:lnTo>
                    <a:pt x="3808" y="36"/>
                  </a:lnTo>
                  <a:lnTo>
                    <a:pt x="3804" y="28"/>
                  </a:lnTo>
                  <a:close/>
                  <a:moveTo>
                    <a:pt x="3110" y="24"/>
                  </a:moveTo>
                  <a:lnTo>
                    <a:pt x="3114" y="26"/>
                  </a:lnTo>
                  <a:lnTo>
                    <a:pt x="3118" y="28"/>
                  </a:lnTo>
                  <a:lnTo>
                    <a:pt x="3121" y="32"/>
                  </a:lnTo>
                  <a:lnTo>
                    <a:pt x="3123" y="34"/>
                  </a:lnTo>
                  <a:lnTo>
                    <a:pt x="3129" y="37"/>
                  </a:lnTo>
                  <a:lnTo>
                    <a:pt x="3135" y="41"/>
                  </a:lnTo>
                  <a:lnTo>
                    <a:pt x="3140" y="41"/>
                  </a:lnTo>
                  <a:lnTo>
                    <a:pt x="3146" y="41"/>
                  </a:lnTo>
                  <a:lnTo>
                    <a:pt x="3140" y="45"/>
                  </a:lnTo>
                  <a:lnTo>
                    <a:pt x="3133" y="47"/>
                  </a:lnTo>
                  <a:lnTo>
                    <a:pt x="3125" y="45"/>
                  </a:lnTo>
                  <a:lnTo>
                    <a:pt x="3120" y="41"/>
                  </a:lnTo>
                  <a:lnTo>
                    <a:pt x="3116" y="37"/>
                  </a:lnTo>
                  <a:lnTo>
                    <a:pt x="3112" y="32"/>
                  </a:lnTo>
                  <a:lnTo>
                    <a:pt x="3110" y="24"/>
                  </a:lnTo>
                  <a:close/>
                  <a:moveTo>
                    <a:pt x="3892" y="17"/>
                  </a:moveTo>
                  <a:lnTo>
                    <a:pt x="3892" y="17"/>
                  </a:lnTo>
                  <a:lnTo>
                    <a:pt x="3894" y="26"/>
                  </a:lnTo>
                  <a:lnTo>
                    <a:pt x="3894" y="30"/>
                  </a:lnTo>
                  <a:lnTo>
                    <a:pt x="3892" y="32"/>
                  </a:lnTo>
                  <a:lnTo>
                    <a:pt x="3891" y="28"/>
                  </a:lnTo>
                  <a:lnTo>
                    <a:pt x="3891" y="22"/>
                  </a:lnTo>
                  <a:lnTo>
                    <a:pt x="3891" y="19"/>
                  </a:lnTo>
                  <a:lnTo>
                    <a:pt x="3892" y="17"/>
                  </a:lnTo>
                  <a:close/>
                  <a:moveTo>
                    <a:pt x="3304" y="0"/>
                  </a:moveTo>
                  <a:lnTo>
                    <a:pt x="3308" y="4"/>
                  </a:lnTo>
                  <a:lnTo>
                    <a:pt x="3308" y="7"/>
                  </a:lnTo>
                  <a:lnTo>
                    <a:pt x="3309" y="11"/>
                  </a:lnTo>
                  <a:lnTo>
                    <a:pt x="3311" y="13"/>
                  </a:lnTo>
                  <a:lnTo>
                    <a:pt x="3313" y="17"/>
                  </a:lnTo>
                  <a:lnTo>
                    <a:pt x="3317" y="22"/>
                  </a:lnTo>
                  <a:lnTo>
                    <a:pt x="3321" y="26"/>
                  </a:lnTo>
                  <a:lnTo>
                    <a:pt x="3325" y="28"/>
                  </a:lnTo>
                  <a:lnTo>
                    <a:pt x="3326" y="30"/>
                  </a:lnTo>
                  <a:lnTo>
                    <a:pt x="3326" y="34"/>
                  </a:lnTo>
                  <a:lnTo>
                    <a:pt x="3323" y="39"/>
                  </a:lnTo>
                  <a:lnTo>
                    <a:pt x="3319" y="43"/>
                  </a:lnTo>
                  <a:lnTo>
                    <a:pt x="3313" y="45"/>
                  </a:lnTo>
                  <a:lnTo>
                    <a:pt x="3306" y="47"/>
                  </a:lnTo>
                  <a:lnTo>
                    <a:pt x="3300" y="45"/>
                  </a:lnTo>
                  <a:lnTo>
                    <a:pt x="3293" y="41"/>
                  </a:lnTo>
                  <a:lnTo>
                    <a:pt x="3287" y="37"/>
                  </a:lnTo>
                  <a:lnTo>
                    <a:pt x="3285" y="30"/>
                  </a:lnTo>
                  <a:lnTo>
                    <a:pt x="3283" y="22"/>
                  </a:lnTo>
                  <a:lnTo>
                    <a:pt x="3285" y="17"/>
                  </a:lnTo>
                  <a:lnTo>
                    <a:pt x="3287" y="9"/>
                  </a:lnTo>
                  <a:lnTo>
                    <a:pt x="3293" y="5"/>
                  </a:lnTo>
                  <a:lnTo>
                    <a:pt x="3298" y="2"/>
                  </a:lnTo>
                  <a:lnTo>
                    <a:pt x="3304" y="0"/>
                  </a:lnTo>
                  <a:close/>
                  <a:moveTo>
                    <a:pt x="4000" y="0"/>
                  </a:moveTo>
                  <a:lnTo>
                    <a:pt x="4007" y="0"/>
                  </a:lnTo>
                  <a:lnTo>
                    <a:pt x="4015" y="4"/>
                  </a:lnTo>
                  <a:lnTo>
                    <a:pt x="4018" y="9"/>
                  </a:lnTo>
                  <a:lnTo>
                    <a:pt x="4022" y="15"/>
                  </a:lnTo>
                  <a:lnTo>
                    <a:pt x="4024" y="22"/>
                  </a:lnTo>
                  <a:lnTo>
                    <a:pt x="4024" y="24"/>
                  </a:lnTo>
                  <a:lnTo>
                    <a:pt x="4020" y="26"/>
                  </a:lnTo>
                  <a:lnTo>
                    <a:pt x="4017" y="26"/>
                  </a:lnTo>
                  <a:lnTo>
                    <a:pt x="4013" y="26"/>
                  </a:lnTo>
                  <a:lnTo>
                    <a:pt x="4011" y="24"/>
                  </a:lnTo>
                  <a:lnTo>
                    <a:pt x="4007" y="22"/>
                  </a:lnTo>
                  <a:lnTo>
                    <a:pt x="4005" y="21"/>
                  </a:lnTo>
                  <a:lnTo>
                    <a:pt x="4003" y="21"/>
                  </a:lnTo>
                  <a:lnTo>
                    <a:pt x="4002" y="21"/>
                  </a:lnTo>
                  <a:lnTo>
                    <a:pt x="3998" y="21"/>
                  </a:lnTo>
                  <a:lnTo>
                    <a:pt x="3996" y="19"/>
                  </a:lnTo>
                  <a:lnTo>
                    <a:pt x="3992" y="15"/>
                  </a:lnTo>
                  <a:lnTo>
                    <a:pt x="3988" y="11"/>
                  </a:lnTo>
                  <a:lnTo>
                    <a:pt x="3986" y="7"/>
                  </a:lnTo>
                  <a:lnTo>
                    <a:pt x="3986" y="5"/>
                  </a:lnTo>
                  <a:lnTo>
                    <a:pt x="3990" y="2"/>
                  </a:lnTo>
                  <a:lnTo>
                    <a:pt x="3996" y="0"/>
                  </a:lnTo>
                  <a:lnTo>
                    <a:pt x="4000" y="0"/>
                  </a:lnTo>
                  <a:close/>
                  <a:moveTo>
                    <a:pt x="3913" y="0"/>
                  </a:moveTo>
                  <a:lnTo>
                    <a:pt x="3919" y="0"/>
                  </a:lnTo>
                  <a:lnTo>
                    <a:pt x="3923" y="2"/>
                  </a:lnTo>
                  <a:lnTo>
                    <a:pt x="3923" y="4"/>
                  </a:lnTo>
                  <a:lnTo>
                    <a:pt x="3921" y="5"/>
                  </a:lnTo>
                  <a:lnTo>
                    <a:pt x="3919" y="7"/>
                  </a:lnTo>
                  <a:lnTo>
                    <a:pt x="3915" y="5"/>
                  </a:lnTo>
                  <a:lnTo>
                    <a:pt x="3911" y="5"/>
                  </a:lnTo>
                  <a:lnTo>
                    <a:pt x="3911" y="2"/>
                  </a:lnTo>
                  <a:lnTo>
                    <a:pt x="3911" y="0"/>
                  </a:lnTo>
                  <a:lnTo>
                    <a:pt x="3913" y="0"/>
                  </a:lnTo>
                  <a:close/>
                  <a:moveTo>
                    <a:pt x="3740" y="0"/>
                  </a:moveTo>
                  <a:lnTo>
                    <a:pt x="3748" y="0"/>
                  </a:lnTo>
                  <a:lnTo>
                    <a:pt x="3753" y="4"/>
                  </a:lnTo>
                  <a:lnTo>
                    <a:pt x="3759" y="9"/>
                  </a:lnTo>
                  <a:lnTo>
                    <a:pt x="3763" y="15"/>
                  </a:lnTo>
                  <a:lnTo>
                    <a:pt x="3765" y="22"/>
                  </a:lnTo>
                  <a:lnTo>
                    <a:pt x="3763" y="30"/>
                  </a:lnTo>
                  <a:lnTo>
                    <a:pt x="3759" y="37"/>
                  </a:lnTo>
                  <a:lnTo>
                    <a:pt x="3753" y="41"/>
                  </a:lnTo>
                  <a:lnTo>
                    <a:pt x="3748" y="45"/>
                  </a:lnTo>
                  <a:lnTo>
                    <a:pt x="3740" y="47"/>
                  </a:lnTo>
                  <a:lnTo>
                    <a:pt x="3734" y="45"/>
                  </a:lnTo>
                  <a:lnTo>
                    <a:pt x="3729" y="43"/>
                  </a:lnTo>
                  <a:lnTo>
                    <a:pt x="3723" y="39"/>
                  </a:lnTo>
                  <a:lnTo>
                    <a:pt x="3719" y="34"/>
                  </a:lnTo>
                  <a:lnTo>
                    <a:pt x="3721" y="30"/>
                  </a:lnTo>
                  <a:lnTo>
                    <a:pt x="3723" y="26"/>
                  </a:lnTo>
                  <a:lnTo>
                    <a:pt x="3725" y="22"/>
                  </a:lnTo>
                  <a:lnTo>
                    <a:pt x="3725" y="19"/>
                  </a:lnTo>
                  <a:lnTo>
                    <a:pt x="3727" y="17"/>
                  </a:lnTo>
                  <a:lnTo>
                    <a:pt x="3727" y="13"/>
                  </a:lnTo>
                  <a:lnTo>
                    <a:pt x="3727" y="11"/>
                  </a:lnTo>
                  <a:lnTo>
                    <a:pt x="3727" y="7"/>
                  </a:lnTo>
                  <a:lnTo>
                    <a:pt x="3729" y="5"/>
                  </a:lnTo>
                  <a:lnTo>
                    <a:pt x="3729" y="2"/>
                  </a:lnTo>
                  <a:lnTo>
                    <a:pt x="3734" y="0"/>
                  </a:lnTo>
                  <a:lnTo>
                    <a:pt x="37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178051" y="2711451"/>
              <a:ext cx="3343275" cy="244475"/>
            </a:xfrm>
            <a:custGeom>
              <a:avLst/>
              <a:gdLst>
                <a:gd name="T0" fmla="*/ 1826 w 4210"/>
                <a:gd name="T1" fmla="*/ 271 h 309"/>
                <a:gd name="T2" fmla="*/ 1690 w 4210"/>
                <a:gd name="T3" fmla="*/ 299 h 309"/>
                <a:gd name="T4" fmla="*/ 1570 w 4210"/>
                <a:gd name="T5" fmla="*/ 266 h 309"/>
                <a:gd name="T6" fmla="*/ 1425 w 4210"/>
                <a:gd name="T7" fmla="*/ 303 h 309"/>
                <a:gd name="T8" fmla="*/ 1316 w 4210"/>
                <a:gd name="T9" fmla="*/ 262 h 309"/>
                <a:gd name="T10" fmla="*/ 1158 w 4210"/>
                <a:gd name="T11" fmla="*/ 307 h 309"/>
                <a:gd name="T12" fmla="*/ 1064 w 4210"/>
                <a:gd name="T13" fmla="*/ 262 h 309"/>
                <a:gd name="T14" fmla="*/ 891 w 4210"/>
                <a:gd name="T15" fmla="*/ 309 h 309"/>
                <a:gd name="T16" fmla="*/ 718 w 4210"/>
                <a:gd name="T17" fmla="*/ 262 h 309"/>
                <a:gd name="T18" fmla="*/ 622 w 4210"/>
                <a:gd name="T19" fmla="*/ 307 h 309"/>
                <a:gd name="T20" fmla="*/ 473 w 4210"/>
                <a:gd name="T21" fmla="*/ 269 h 309"/>
                <a:gd name="T22" fmla="*/ 357 w 4210"/>
                <a:gd name="T23" fmla="*/ 303 h 309"/>
                <a:gd name="T24" fmla="*/ 210 w 4210"/>
                <a:gd name="T25" fmla="*/ 266 h 309"/>
                <a:gd name="T26" fmla="*/ 103 w 4210"/>
                <a:gd name="T27" fmla="*/ 264 h 309"/>
                <a:gd name="T28" fmla="*/ 2871 w 4210"/>
                <a:gd name="T29" fmla="*/ 217 h 309"/>
                <a:gd name="T30" fmla="*/ 4201 w 4210"/>
                <a:gd name="T31" fmla="*/ 179 h 309"/>
                <a:gd name="T32" fmla="*/ 3400 w 4210"/>
                <a:gd name="T33" fmla="*/ 198 h 309"/>
                <a:gd name="T34" fmla="*/ 1863 w 4210"/>
                <a:gd name="T35" fmla="*/ 185 h 309"/>
                <a:gd name="T36" fmla="*/ 1735 w 4210"/>
                <a:gd name="T37" fmla="*/ 205 h 309"/>
                <a:gd name="T38" fmla="*/ 1607 w 4210"/>
                <a:gd name="T39" fmla="*/ 190 h 309"/>
                <a:gd name="T40" fmla="*/ 1474 w 4210"/>
                <a:gd name="T41" fmla="*/ 198 h 309"/>
                <a:gd name="T42" fmla="*/ 1348 w 4210"/>
                <a:gd name="T43" fmla="*/ 198 h 309"/>
                <a:gd name="T44" fmla="*/ 1214 w 4210"/>
                <a:gd name="T45" fmla="*/ 190 h 309"/>
                <a:gd name="T46" fmla="*/ 1086 w 4210"/>
                <a:gd name="T47" fmla="*/ 205 h 309"/>
                <a:gd name="T48" fmla="*/ 959 w 4210"/>
                <a:gd name="T49" fmla="*/ 185 h 309"/>
                <a:gd name="T50" fmla="*/ 823 w 4210"/>
                <a:gd name="T51" fmla="*/ 211 h 309"/>
                <a:gd name="T52" fmla="*/ 703 w 4210"/>
                <a:gd name="T53" fmla="*/ 179 h 309"/>
                <a:gd name="T54" fmla="*/ 558 w 4210"/>
                <a:gd name="T55" fmla="*/ 217 h 309"/>
                <a:gd name="T56" fmla="*/ 449 w 4210"/>
                <a:gd name="T57" fmla="*/ 175 h 309"/>
                <a:gd name="T58" fmla="*/ 291 w 4210"/>
                <a:gd name="T59" fmla="*/ 220 h 309"/>
                <a:gd name="T60" fmla="*/ 197 w 4210"/>
                <a:gd name="T61" fmla="*/ 175 h 309"/>
                <a:gd name="T62" fmla="*/ 4197 w 4210"/>
                <a:gd name="T63" fmla="*/ 113 h 309"/>
                <a:gd name="T64" fmla="*/ 4030 w 4210"/>
                <a:gd name="T65" fmla="*/ 104 h 309"/>
                <a:gd name="T66" fmla="*/ 1777 w 4210"/>
                <a:gd name="T67" fmla="*/ 124 h 309"/>
                <a:gd name="T68" fmla="*/ 3657 w 4210"/>
                <a:gd name="T69" fmla="*/ 100 h 309"/>
                <a:gd name="T70" fmla="*/ 3567 w 4210"/>
                <a:gd name="T71" fmla="*/ 107 h 309"/>
                <a:gd name="T72" fmla="*/ 3405 w 4210"/>
                <a:gd name="T73" fmla="*/ 89 h 309"/>
                <a:gd name="T74" fmla="*/ 2734 w 4210"/>
                <a:gd name="T75" fmla="*/ 117 h 309"/>
                <a:gd name="T76" fmla="*/ 1844 w 4210"/>
                <a:gd name="T77" fmla="*/ 89 h 309"/>
                <a:gd name="T78" fmla="*/ 1690 w 4210"/>
                <a:gd name="T79" fmla="*/ 124 h 309"/>
                <a:gd name="T80" fmla="*/ 1570 w 4210"/>
                <a:gd name="T81" fmla="*/ 92 h 309"/>
                <a:gd name="T82" fmla="*/ 1425 w 4210"/>
                <a:gd name="T83" fmla="*/ 130 h 309"/>
                <a:gd name="T84" fmla="*/ 1316 w 4210"/>
                <a:gd name="T85" fmla="*/ 89 h 309"/>
                <a:gd name="T86" fmla="*/ 1158 w 4210"/>
                <a:gd name="T87" fmla="*/ 134 h 309"/>
                <a:gd name="T88" fmla="*/ 1064 w 4210"/>
                <a:gd name="T89" fmla="*/ 89 h 309"/>
                <a:gd name="T90" fmla="*/ 891 w 4210"/>
                <a:gd name="T91" fmla="*/ 134 h 309"/>
                <a:gd name="T92" fmla="*/ 718 w 4210"/>
                <a:gd name="T93" fmla="*/ 89 h 309"/>
                <a:gd name="T94" fmla="*/ 622 w 4210"/>
                <a:gd name="T95" fmla="*/ 134 h 309"/>
                <a:gd name="T96" fmla="*/ 464 w 4210"/>
                <a:gd name="T97" fmla="*/ 89 h 309"/>
                <a:gd name="T98" fmla="*/ 357 w 4210"/>
                <a:gd name="T99" fmla="*/ 130 h 309"/>
                <a:gd name="T100" fmla="*/ 210 w 4210"/>
                <a:gd name="T101" fmla="*/ 92 h 309"/>
                <a:gd name="T102" fmla="*/ 92 w 4210"/>
                <a:gd name="T103" fmla="*/ 124 h 309"/>
                <a:gd name="T104" fmla="*/ 4201 w 4210"/>
                <a:gd name="T105" fmla="*/ 26 h 309"/>
                <a:gd name="T106" fmla="*/ 4171 w 4210"/>
                <a:gd name="T107" fmla="*/ 8 h 309"/>
                <a:gd name="T108" fmla="*/ 3223 w 4210"/>
                <a:gd name="T109" fmla="*/ 13 h 309"/>
                <a:gd name="T110" fmla="*/ 3601 w 4210"/>
                <a:gd name="T111" fmla="*/ 32 h 309"/>
                <a:gd name="T112" fmla="*/ 3484 w 4210"/>
                <a:gd name="T113" fmla="*/ 15 h 309"/>
                <a:gd name="T114" fmla="*/ 2800 w 4210"/>
                <a:gd name="T115" fmla="*/ 0 h 309"/>
                <a:gd name="T116" fmla="*/ 2704 w 4210"/>
                <a:gd name="T117" fmla="*/ 47 h 309"/>
                <a:gd name="T118" fmla="*/ 1684 w 4210"/>
                <a:gd name="T119" fmla="*/ 43 h 309"/>
                <a:gd name="T120" fmla="*/ 1577 w 4210"/>
                <a:gd name="T121" fmla="*/ 2 h 309"/>
                <a:gd name="T122" fmla="*/ 1417 w 4210"/>
                <a:gd name="T123" fmla="*/ 47 h 309"/>
                <a:gd name="T124" fmla="*/ 1323 w 4210"/>
                <a:gd name="T1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0" h="309">
                  <a:moveTo>
                    <a:pt x="2886" y="262"/>
                  </a:moveTo>
                  <a:lnTo>
                    <a:pt x="2886" y="262"/>
                  </a:lnTo>
                  <a:lnTo>
                    <a:pt x="2886" y="264"/>
                  </a:lnTo>
                  <a:lnTo>
                    <a:pt x="2884" y="266"/>
                  </a:lnTo>
                  <a:lnTo>
                    <a:pt x="2882" y="267"/>
                  </a:lnTo>
                  <a:lnTo>
                    <a:pt x="2881" y="269"/>
                  </a:lnTo>
                  <a:lnTo>
                    <a:pt x="2875" y="273"/>
                  </a:lnTo>
                  <a:lnTo>
                    <a:pt x="2867" y="277"/>
                  </a:lnTo>
                  <a:lnTo>
                    <a:pt x="2864" y="281"/>
                  </a:lnTo>
                  <a:lnTo>
                    <a:pt x="2865" y="275"/>
                  </a:lnTo>
                  <a:lnTo>
                    <a:pt x="2869" y="269"/>
                  </a:lnTo>
                  <a:lnTo>
                    <a:pt x="2873" y="266"/>
                  </a:lnTo>
                  <a:lnTo>
                    <a:pt x="2879" y="262"/>
                  </a:lnTo>
                  <a:lnTo>
                    <a:pt x="2886" y="262"/>
                  </a:lnTo>
                  <a:close/>
                  <a:moveTo>
                    <a:pt x="1844" y="262"/>
                  </a:moveTo>
                  <a:lnTo>
                    <a:pt x="1852" y="262"/>
                  </a:lnTo>
                  <a:lnTo>
                    <a:pt x="1858" y="266"/>
                  </a:lnTo>
                  <a:lnTo>
                    <a:pt x="1863" y="271"/>
                  </a:lnTo>
                  <a:lnTo>
                    <a:pt x="1867" y="277"/>
                  </a:lnTo>
                  <a:lnTo>
                    <a:pt x="1869" y="284"/>
                  </a:lnTo>
                  <a:lnTo>
                    <a:pt x="1867" y="292"/>
                  </a:lnTo>
                  <a:lnTo>
                    <a:pt x="1863" y="299"/>
                  </a:lnTo>
                  <a:lnTo>
                    <a:pt x="1858" y="303"/>
                  </a:lnTo>
                  <a:lnTo>
                    <a:pt x="1852" y="307"/>
                  </a:lnTo>
                  <a:lnTo>
                    <a:pt x="1844" y="309"/>
                  </a:lnTo>
                  <a:lnTo>
                    <a:pt x="1837" y="307"/>
                  </a:lnTo>
                  <a:lnTo>
                    <a:pt x="1831" y="303"/>
                  </a:lnTo>
                  <a:lnTo>
                    <a:pt x="1826" y="299"/>
                  </a:lnTo>
                  <a:lnTo>
                    <a:pt x="1822" y="292"/>
                  </a:lnTo>
                  <a:lnTo>
                    <a:pt x="1822" y="284"/>
                  </a:lnTo>
                  <a:lnTo>
                    <a:pt x="1822" y="277"/>
                  </a:lnTo>
                  <a:lnTo>
                    <a:pt x="1826" y="271"/>
                  </a:lnTo>
                  <a:lnTo>
                    <a:pt x="1831" y="266"/>
                  </a:lnTo>
                  <a:lnTo>
                    <a:pt x="1837" y="262"/>
                  </a:lnTo>
                  <a:lnTo>
                    <a:pt x="1844" y="262"/>
                  </a:lnTo>
                  <a:close/>
                  <a:moveTo>
                    <a:pt x="1758" y="262"/>
                  </a:moveTo>
                  <a:lnTo>
                    <a:pt x="1765" y="262"/>
                  </a:lnTo>
                  <a:lnTo>
                    <a:pt x="1771" y="266"/>
                  </a:lnTo>
                  <a:lnTo>
                    <a:pt x="1777" y="271"/>
                  </a:lnTo>
                  <a:lnTo>
                    <a:pt x="1780" y="277"/>
                  </a:lnTo>
                  <a:lnTo>
                    <a:pt x="1780" y="284"/>
                  </a:lnTo>
                  <a:lnTo>
                    <a:pt x="1780" y="292"/>
                  </a:lnTo>
                  <a:lnTo>
                    <a:pt x="1777" y="299"/>
                  </a:lnTo>
                  <a:lnTo>
                    <a:pt x="1771" y="303"/>
                  </a:lnTo>
                  <a:lnTo>
                    <a:pt x="1765" y="307"/>
                  </a:lnTo>
                  <a:lnTo>
                    <a:pt x="1758" y="309"/>
                  </a:lnTo>
                  <a:lnTo>
                    <a:pt x="1750" y="307"/>
                  </a:lnTo>
                  <a:lnTo>
                    <a:pt x="1745" y="303"/>
                  </a:lnTo>
                  <a:lnTo>
                    <a:pt x="1739" y="299"/>
                  </a:lnTo>
                  <a:lnTo>
                    <a:pt x="1735" y="292"/>
                  </a:lnTo>
                  <a:lnTo>
                    <a:pt x="1735" y="284"/>
                  </a:lnTo>
                  <a:lnTo>
                    <a:pt x="1735" y="277"/>
                  </a:lnTo>
                  <a:lnTo>
                    <a:pt x="1739" y="271"/>
                  </a:lnTo>
                  <a:lnTo>
                    <a:pt x="1745" y="266"/>
                  </a:lnTo>
                  <a:lnTo>
                    <a:pt x="1750" y="262"/>
                  </a:lnTo>
                  <a:lnTo>
                    <a:pt x="1758" y="262"/>
                  </a:lnTo>
                  <a:close/>
                  <a:moveTo>
                    <a:pt x="1671" y="262"/>
                  </a:moveTo>
                  <a:lnTo>
                    <a:pt x="1679" y="262"/>
                  </a:lnTo>
                  <a:lnTo>
                    <a:pt x="1684" y="266"/>
                  </a:lnTo>
                  <a:lnTo>
                    <a:pt x="1690" y="271"/>
                  </a:lnTo>
                  <a:lnTo>
                    <a:pt x="1694" y="277"/>
                  </a:lnTo>
                  <a:lnTo>
                    <a:pt x="1694" y="284"/>
                  </a:lnTo>
                  <a:lnTo>
                    <a:pt x="1694" y="292"/>
                  </a:lnTo>
                  <a:lnTo>
                    <a:pt x="1690" y="299"/>
                  </a:lnTo>
                  <a:lnTo>
                    <a:pt x="1684" y="303"/>
                  </a:lnTo>
                  <a:lnTo>
                    <a:pt x="1679" y="307"/>
                  </a:lnTo>
                  <a:lnTo>
                    <a:pt x="1671" y="309"/>
                  </a:lnTo>
                  <a:lnTo>
                    <a:pt x="1664" y="307"/>
                  </a:lnTo>
                  <a:lnTo>
                    <a:pt x="1658" y="303"/>
                  </a:lnTo>
                  <a:lnTo>
                    <a:pt x="1653" y="299"/>
                  </a:lnTo>
                  <a:lnTo>
                    <a:pt x="1649" y="292"/>
                  </a:lnTo>
                  <a:lnTo>
                    <a:pt x="1647" y="284"/>
                  </a:lnTo>
                  <a:lnTo>
                    <a:pt x="1649" y="277"/>
                  </a:lnTo>
                  <a:lnTo>
                    <a:pt x="1653" y="271"/>
                  </a:lnTo>
                  <a:lnTo>
                    <a:pt x="1658" y="266"/>
                  </a:lnTo>
                  <a:lnTo>
                    <a:pt x="1664" y="262"/>
                  </a:lnTo>
                  <a:lnTo>
                    <a:pt x="1671" y="262"/>
                  </a:lnTo>
                  <a:close/>
                  <a:moveTo>
                    <a:pt x="1585" y="262"/>
                  </a:moveTo>
                  <a:lnTo>
                    <a:pt x="1592" y="262"/>
                  </a:lnTo>
                  <a:lnTo>
                    <a:pt x="1598" y="266"/>
                  </a:lnTo>
                  <a:lnTo>
                    <a:pt x="1604" y="271"/>
                  </a:lnTo>
                  <a:lnTo>
                    <a:pt x="1607" y="277"/>
                  </a:lnTo>
                  <a:lnTo>
                    <a:pt x="1607" y="284"/>
                  </a:lnTo>
                  <a:lnTo>
                    <a:pt x="1607" y="292"/>
                  </a:lnTo>
                  <a:lnTo>
                    <a:pt x="1604" y="299"/>
                  </a:lnTo>
                  <a:lnTo>
                    <a:pt x="1598" y="303"/>
                  </a:lnTo>
                  <a:lnTo>
                    <a:pt x="1592" y="307"/>
                  </a:lnTo>
                  <a:lnTo>
                    <a:pt x="1585" y="309"/>
                  </a:lnTo>
                  <a:lnTo>
                    <a:pt x="1577" y="307"/>
                  </a:lnTo>
                  <a:lnTo>
                    <a:pt x="1570" y="303"/>
                  </a:lnTo>
                  <a:lnTo>
                    <a:pt x="1566" y="299"/>
                  </a:lnTo>
                  <a:lnTo>
                    <a:pt x="1562" y="292"/>
                  </a:lnTo>
                  <a:lnTo>
                    <a:pt x="1560" y="284"/>
                  </a:lnTo>
                  <a:lnTo>
                    <a:pt x="1562" y="277"/>
                  </a:lnTo>
                  <a:lnTo>
                    <a:pt x="1566" y="271"/>
                  </a:lnTo>
                  <a:lnTo>
                    <a:pt x="1570" y="266"/>
                  </a:lnTo>
                  <a:lnTo>
                    <a:pt x="1577" y="262"/>
                  </a:lnTo>
                  <a:lnTo>
                    <a:pt x="1585" y="262"/>
                  </a:lnTo>
                  <a:close/>
                  <a:moveTo>
                    <a:pt x="1498" y="262"/>
                  </a:moveTo>
                  <a:lnTo>
                    <a:pt x="1506" y="262"/>
                  </a:lnTo>
                  <a:lnTo>
                    <a:pt x="1511" y="266"/>
                  </a:lnTo>
                  <a:lnTo>
                    <a:pt x="1517" y="271"/>
                  </a:lnTo>
                  <a:lnTo>
                    <a:pt x="1519" y="277"/>
                  </a:lnTo>
                  <a:lnTo>
                    <a:pt x="1521" y="284"/>
                  </a:lnTo>
                  <a:lnTo>
                    <a:pt x="1519" y="292"/>
                  </a:lnTo>
                  <a:lnTo>
                    <a:pt x="1517" y="299"/>
                  </a:lnTo>
                  <a:lnTo>
                    <a:pt x="1511" y="303"/>
                  </a:lnTo>
                  <a:lnTo>
                    <a:pt x="1506" y="307"/>
                  </a:lnTo>
                  <a:lnTo>
                    <a:pt x="1498" y="309"/>
                  </a:lnTo>
                  <a:lnTo>
                    <a:pt x="1491" y="307"/>
                  </a:lnTo>
                  <a:lnTo>
                    <a:pt x="1483" y="303"/>
                  </a:lnTo>
                  <a:lnTo>
                    <a:pt x="1480" y="299"/>
                  </a:lnTo>
                  <a:lnTo>
                    <a:pt x="1476" y="292"/>
                  </a:lnTo>
                  <a:lnTo>
                    <a:pt x="1474" y="284"/>
                  </a:lnTo>
                  <a:lnTo>
                    <a:pt x="1476" y="277"/>
                  </a:lnTo>
                  <a:lnTo>
                    <a:pt x="1480" y="271"/>
                  </a:lnTo>
                  <a:lnTo>
                    <a:pt x="1483" y="266"/>
                  </a:lnTo>
                  <a:lnTo>
                    <a:pt x="1491" y="262"/>
                  </a:lnTo>
                  <a:lnTo>
                    <a:pt x="1498" y="262"/>
                  </a:lnTo>
                  <a:close/>
                  <a:moveTo>
                    <a:pt x="1412" y="262"/>
                  </a:moveTo>
                  <a:lnTo>
                    <a:pt x="1417" y="262"/>
                  </a:lnTo>
                  <a:lnTo>
                    <a:pt x="1425" y="266"/>
                  </a:lnTo>
                  <a:lnTo>
                    <a:pt x="1431" y="271"/>
                  </a:lnTo>
                  <a:lnTo>
                    <a:pt x="1433" y="277"/>
                  </a:lnTo>
                  <a:lnTo>
                    <a:pt x="1434" y="284"/>
                  </a:lnTo>
                  <a:lnTo>
                    <a:pt x="1433" y="292"/>
                  </a:lnTo>
                  <a:lnTo>
                    <a:pt x="1431" y="299"/>
                  </a:lnTo>
                  <a:lnTo>
                    <a:pt x="1425" y="303"/>
                  </a:lnTo>
                  <a:lnTo>
                    <a:pt x="1417" y="307"/>
                  </a:lnTo>
                  <a:lnTo>
                    <a:pt x="1412" y="309"/>
                  </a:lnTo>
                  <a:lnTo>
                    <a:pt x="1404" y="307"/>
                  </a:lnTo>
                  <a:lnTo>
                    <a:pt x="1397" y="303"/>
                  </a:lnTo>
                  <a:lnTo>
                    <a:pt x="1391" y="299"/>
                  </a:lnTo>
                  <a:lnTo>
                    <a:pt x="1389" y="292"/>
                  </a:lnTo>
                  <a:lnTo>
                    <a:pt x="1387" y="284"/>
                  </a:lnTo>
                  <a:lnTo>
                    <a:pt x="1389" y="277"/>
                  </a:lnTo>
                  <a:lnTo>
                    <a:pt x="1391" y="271"/>
                  </a:lnTo>
                  <a:lnTo>
                    <a:pt x="1397" y="266"/>
                  </a:lnTo>
                  <a:lnTo>
                    <a:pt x="1404" y="262"/>
                  </a:lnTo>
                  <a:lnTo>
                    <a:pt x="1412" y="262"/>
                  </a:lnTo>
                  <a:close/>
                  <a:moveTo>
                    <a:pt x="1323" y="262"/>
                  </a:moveTo>
                  <a:lnTo>
                    <a:pt x="1331" y="262"/>
                  </a:lnTo>
                  <a:lnTo>
                    <a:pt x="1338" y="266"/>
                  </a:lnTo>
                  <a:lnTo>
                    <a:pt x="1342" y="271"/>
                  </a:lnTo>
                  <a:lnTo>
                    <a:pt x="1346" y="277"/>
                  </a:lnTo>
                  <a:lnTo>
                    <a:pt x="1348" y="284"/>
                  </a:lnTo>
                  <a:lnTo>
                    <a:pt x="1346" y="292"/>
                  </a:lnTo>
                  <a:lnTo>
                    <a:pt x="1342" y="299"/>
                  </a:lnTo>
                  <a:lnTo>
                    <a:pt x="1338" y="303"/>
                  </a:lnTo>
                  <a:lnTo>
                    <a:pt x="1331" y="307"/>
                  </a:lnTo>
                  <a:lnTo>
                    <a:pt x="1323" y="309"/>
                  </a:lnTo>
                  <a:lnTo>
                    <a:pt x="1316" y="307"/>
                  </a:lnTo>
                  <a:lnTo>
                    <a:pt x="1310" y="303"/>
                  </a:lnTo>
                  <a:lnTo>
                    <a:pt x="1305" y="299"/>
                  </a:lnTo>
                  <a:lnTo>
                    <a:pt x="1303" y="292"/>
                  </a:lnTo>
                  <a:lnTo>
                    <a:pt x="1301" y="284"/>
                  </a:lnTo>
                  <a:lnTo>
                    <a:pt x="1303" y="277"/>
                  </a:lnTo>
                  <a:lnTo>
                    <a:pt x="1305" y="271"/>
                  </a:lnTo>
                  <a:lnTo>
                    <a:pt x="1310" y="266"/>
                  </a:lnTo>
                  <a:lnTo>
                    <a:pt x="1316" y="262"/>
                  </a:lnTo>
                  <a:lnTo>
                    <a:pt x="1323" y="262"/>
                  </a:lnTo>
                  <a:close/>
                  <a:moveTo>
                    <a:pt x="1237" y="262"/>
                  </a:moveTo>
                  <a:lnTo>
                    <a:pt x="1244" y="262"/>
                  </a:lnTo>
                  <a:lnTo>
                    <a:pt x="1252" y="266"/>
                  </a:lnTo>
                  <a:lnTo>
                    <a:pt x="1256" y="271"/>
                  </a:lnTo>
                  <a:lnTo>
                    <a:pt x="1259" y="277"/>
                  </a:lnTo>
                  <a:lnTo>
                    <a:pt x="1261" y="284"/>
                  </a:lnTo>
                  <a:lnTo>
                    <a:pt x="1259" y="292"/>
                  </a:lnTo>
                  <a:lnTo>
                    <a:pt x="1256" y="299"/>
                  </a:lnTo>
                  <a:lnTo>
                    <a:pt x="1252" y="303"/>
                  </a:lnTo>
                  <a:lnTo>
                    <a:pt x="1244" y="307"/>
                  </a:lnTo>
                  <a:lnTo>
                    <a:pt x="1237" y="309"/>
                  </a:lnTo>
                  <a:lnTo>
                    <a:pt x="1229" y="307"/>
                  </a:lnTo>
                  <a:lnTo>
                    <a:pt x="1224" y="303"/>
                  </a:lnTo>
                  <a:lnTo>
                    <a:pt x="1218" y="299"/>
                  </a:lnTo>
                  <a:lnTo>
                    <a:pt x="1214" y="292"/>
                  </a:lnTo>
                  <a:lnTo>
                    <a:pt x="1214" y="284"/>
                  </a:lnTo>
                  <a:lnTo>
                    <a:pt x="1214" y="277"/>
                  </a:lnTo>
                  <a:lnTo>
                    <a:pt x="1218" y="271"/>
                  </a:lnTo>
                  <a:lnTo>
                    <a:pt x="1224" y="266"/>
                  </a:lnTo>
                  <a:lnTo>
                    <a:pt x="1229" y="262"/>
                  </a:lnTo>
                  <a:lnTo>
                    <a:pt x="1237" y="262"/>
                  </a:lnTo>
                  <a:close/>
                  <a:moveTo>
                    <a:pt x="1150" y="262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69" y="271"/>
                  </a:lnTo>
                  <a:lnTo>
                    <a:pt x="1173" y="277"/>
                  </a:lnTo>
                  <a:lnTo>
                    <a:pt x="1175" y="284"/>
                  </a:lnTo>
                  <a:lnTo>
                    <a:pt x="1173" y="292"/>
                  </a:lnTo>
                  <a:lnTo>
                    <a:pt x="1169" y="299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0" y="309"/>
                  </a:lnTo>
                  <a:lnTo>
                    <a:pt x="1143" y="307"/>
                  </a:lnTo>
                  <a:lnTo>
                    <a:pt x="1137" y="303"/>
                  </a:lnTo>
                  <a:lnTo>
                    <a:pt x="1132" y="299"/>
                  </a:lnTo>
                  <a:lnTo>
                    <a:pt x="1128" y="292"/>
                  </a:lnTo>
                  <a:lnTo>
                    <a:pt x="1128" y="284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7" y="266"/>
                  </a:lnTo>
                  <a:lnTo>
                    <a:pt x="1143" y="262"/>
                  </a:lnTo>
                  <a:lnTo>
                    <a:pt x="1150" y="262"/>
                  </a:lnTo>
                  <a:close/>
                  <a:moveTo>
                    <a:pt x="1064" y="262"/>
                  </a:moveTo>
                  <a:lnTo>
                    <a:pt x="1071" y="262"/>
                  </a:lnTo>
                  <a:lnTo>
                    <a:pt x="1077" y="266"/>
                  </a:lnTo>
                  <a:lnTo>
                    <a:pt x="1083" y="271"/>
                  </a:lnTo>
                  <a:lnTo>
                    <a:pt x="1086" y="277"/>
                  </a:lnTo>
                  <a:lnTo>
                    <a:pt x="1086" y="284"/>
                  </a:lnTo>
                  <a:lnTo>
                    <a:pt x="1086" y="292"/>
                  </a:lnTo>
                  <a:lnTo>
                    <a:pt x="1083" y="299"/>
                  </a:lnTo>
                  <a:lnTo>
                    <a:pt x="1077" y="303"/>
                  </a:lnTo>
                  <a:lnTo>
                    <a:pt x="1071" y="307"/>
                  </a:lnTo>
                  <a:lnTo>
                    <a:pt x="1064" y="309"/>
                  </a:lnTo>
                  <a:lnTo>
                    <a:pt x="1056" y="307"/>
                  </a:lnTo>
                  <a:lnTo>
                    <a:pt x="1051" y="303"/>
                  </a:lnTo>
                  <a:lnTo>
                    <a:pt x="1045" y="299"/>
                  </a:lnTo>
                  <a:lnTo>
                    <a:pt x="1041" y="292"/>
                  </a:lnTo>
                  <a:lnTo>
                    <a:pt x="1041" y="284"/>
                  </a:lnTo>
                  <a:lnTo>
                    <a:pt x="1041" y="277"/>
                  </a:lnTo>
                  <a:lnTo>
                    <a:pt x="1045" y="271"/>
                  </a:lnTo>
                  <a:lnTo>
                    <a:pt x="1051" y="266"/>
                  </a:lnTo>
                  <a:lnTo>
                    <a:pt x="1056" y="262"/>
                  </a:lnTo>
                  <a:lnTo>
                    <a:pt x="1064" y="262"/>
                  </a:lnTo>
                  <a:close/>
                  <a:moveTo>
                    <a:pt x="977" y="262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6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6" y="299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7" y="309"/>
                  </a:lnTo>
                  <a:lnTo>
                    <a:pt x="970" y="307"/>
                  </a:lnTo>
                  <a:lnTo>
                    <a:pt x="964" y="303"/>
                  </a:lnTo>
                  <a:lnTo>
                    <a:pt x="959" y="299"/>
                  </a:lnTo>
                  <a:lnTo>
                    <a:pt x="955" y="292"/>
                  </a:lnTo>
                  <a:lnTo>
                    <a:pt x="953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4" y="266"/>
                  </a:lnTo>
                  <a:lnTo>
                    <a:pt x="970" y="262"/>
                  </a:lnTo>
                  <a:lnTo>
                    <a:pt x="977" y="262"/>
                  </a:lnTo>
                  <a:close/>
                  <a:moveTo>
                    <a:pt x="891" y="262"/>
                  </a:moveTo>
                  <a:lnTo>
                    <a:pt x="898" y="262"/>
                  </a:lnTo>
                  <a:lnTo>
                    <a:pt x="904" y="266"/>
                  </a:lnTo>
                  <a:lnTo>
                    <a:pt x="910" y="271"/>
                  </a:lnTo>
                  <a:lnTo>
                    <a:pt x="913" y="277"/>
                  </a:lnTo>
                  <a:lnTo>
                    <a:pt x="913" y="284"/>
                  </a:lnTo>
                  <a:lnTo>
                    <a:pt x="913" y="292"/>
                  </a:lnTo>
                  <a:lnTo>
                    <a:pt x="910" y="299"/>
                  </a:lnTo>
                  <a:lnTo>
                    <a:pt x="904" y="303"/>
                  </a:lnTo>
                  <a:lnTo>
                    <a:pt x="898" y="307"/>
                  </a:lnTo>
                  <a:lnTo>
                    <a:pt x="891" y="309"/>
                  </a:lnTo>
                  <a:lnTo>
                    <a:pt x="883" y="307"/>
                  </a:lnTo>
                  <a:lnTo>
                    <a:pt x="876" y="303"/>
                  </a:lnTo>
                  <a:lnTo>
                    <a:pt x="872" y="299"/>
                  </a:lnTo>
                  <a:lnTo>
                    <a:pt x="868" y="292"/>
                  </a:lnTo>
                  <a:lnTo>
                    <a:pt x="866" y="284"/>
                  </a:lnTo>
                  <a:lnTo>
                    <a:pt x="868" y="277"/>
                  </a:lnTo>
                  <a:lnTo>
                    <a:pt x="872" y="271"/>
                  </a:lnTo>
                  <a:lnTo>
                    <a:pt x="876" y="266"/>
                  </a:lnTo>
                  <a:lnTo>
                    <a:pt x="883" y="262"/>
                  </a:lnTo>
                  <a:lnTo>
                    <a:pt x="891" y="262"/>
                  </a:lnTo>
                  <a:close/>
                  <a:moveTo>
                    <a:pt x="804" y="262"/>
                  </a:moveTo>
                  <a:lnTo>
                    <a:pt x="812" y="262"/>
                  </a:lnTo>
                  <a:lnTo>
                    <a:pt x="818" y="266"/>
                  </a:lnTo>
                  <a:lnTo>
                    <a:pt x="823" y="271"/>
                  </a:lnTo>
                  <a:lnTo>
                    <a:pt x="825" y="277"/>
                  </a:lnTo>
                  <a:lnTo>
                    <a:pt x="827" y="284"/>
                  </a:lnTo>
                  <a:lnTo>
                    <a:pt x="825" y="292"/>
                  </a:lnTo>
                  <a:lnTo>
                    <a:pt x="823" y="299"/>
                  </a:lnTo>
                  <a:lnTo>
                    <a:pt x="818" y="303"/>
                  </a:lnTo>
                  <a:lnTo>
                    <a:pt x="812" y="307"/>
                  </a:lnTo>
                  <a:lnTo>
                    <a:pt x="804" y="309"/>
                  </a:lnTo>
                  <a:lnTo>
                    <a:pt x="797" y="307"/>
                  </a:lnTo>
                  <a:lnTo>
                    <a:pt x="789" y="303"/>
                  </a:lnTo>
                  <a:lnTo>
                    <a:pt x="786" y="299"/>
                  </a:lnTo>
                  <a:lnTo>
                    <a:pt x="782" y="292"/>
                  </a:lnTo>
                  <a:lnTo>
                    <a:pt x="780" y="284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89" y="266"/>
                  </a:lnTo>
                  <a:lnTo>
                    <a:pt x="797" y="262"/>
                  </a:lnTo>
                  <a:lnTo>
                    <a:pt x="804" y="262"/>
                  </a:lnTo>
                  <a:close/>
                  <a:moveTo>
                    <a:pt x="718" y="262"/>
                  </a:moveTo>
                  <a:lnTo>
                    <a:pt x="724" y="262"/>
                  </a:lnTo>
                  <a:lnTo>
                    <a:pt x="731" y="266"/>
                  </a:lnTo>
                  <a:lnTo>
                    <a:pt x="737" y="271"/>
                  </a:lnTo>
                  <a:lnTo>
                    <a:pt x="739" y="277"/>
                  </a:lnTo>
                  <a:lnTo>
                    <a:pt x="740" y="284"/>
                  </a:lnTo>
                  <a:lnTo>
                    <a:pt x="739" y="292"/>
                  </a:lnTo>
                  <a:lnTo>
                    <a:pt x="737" y="299"/>
                  </a:lnTo>
                  <a:lnTo>
                    <a:pt x="731" y="303"/>
                  </a:lnTo>
                  <a:lnTo>
                    <a:pt x="724" y="307"/>
                  </a:lnTo>
                  <a:lnTo>
                    <a:pt x="718" y="309"/>
                  </a:lnTo>
                  <a:lnTo>
                    <a:pt x="710" y="307"/>
                  </a:lnTo>
                  <a:lnTo>
                    <a:pt x="703" y="303"/>
                  </a:lnTo>
                  <a:lnTo>
                    <a:pt x="699" y="299"/>
                  </a:lnTo>
                  <a:lnTo>
                    <a:pt x="695" y="292"/>
                  </a:lnTo>
                  <a:lnTo>
                    <a:pt x="693" y="284"/>
                  </a:lnTo>
                  <a:lnTo>
                    <a:pt x="695" y="277"/>
                  </a:lnTo>
                  <a:lnTo>
                    <a:pt x="699" y="271"/>
                  </a:lnTo>
                  <a:lnTo>
                    <a:pt x="703" y="266"/>
                  </a:lnTo>
                  <a:lnTo>
                    <a:pt x="710" y="262"/>
                  </a:lnTo>
                  <a:lnTo>
                    <a:pt x="718" y="262"/>
                  </a:lnTo>
                  <a:close/>
                  <a:moveTo>
                    <a:pt x="629" y="262"/>
                  </a:moveTo>
                  <a:lnTo>
                    <a:pt x="637" y="262"/>
                  </a:lnTo>
                  <a:lnTo>
                    <a:pt x="645" y="266"/>
                  </a:lnTo>
                  <a:lnTo>
                    <a:pt x="648" y="271"/>
                  </a:lnTo>
                  <a:lnTo>
                    <a:pt x="652" y="277"/>
                  </a:lnTo>
                  <a:lnTo>
                    <a:pt x="654" y="284"/>
                  </a:lnTo>
                  <a:lnTo>
                    <a:pt x="652" y="292"/>
                  </a:lnTo>
                  <a:lnTo>
                    <a:pt x="648" y="299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29" y="309"/>
                  </a:lnTo>
                  <a:lnTo>
                    <a:pt x="622" y="307"/>
                  </a:lnTo>
                  <a:lnTo>
                    <a:pt x="616" y="303"/>
                  </a:lnTo>
                  <a:lnTo>
                    <a:pt x="611" y="299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6" y="266"/>
                  </a:lnTo>
                  <a:lnTo>
                    <a:pt x="622" y="262"/>
                  </a:lnTo>
                  <a:lnTo>
                    <a:pt x="629" y="262"/>
                  </a:lnTo>
                  <a:close/>
                  <a:moveTo>
                    <a:pt x="543" y="262"/>
                  </a:moveTo>
                  <a:lnTo>
                    <a:pt x="551" y="262"/>
                  </a:lnTo>
                  <a:lnTo>
                    <a:pt x="558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7" y="284"/>
                  </a:lnTo>
                  <a:lnTo>
                    <a:pt x="567" y="286"/>
                  </a:lnTo>
                  <a:lnTo>
                    <a:pt x="564" y="283"/>
                  </a:lnTo>
                  <a:lnTo>
                    <a:pt x="560" y="279"/>
                  </a:lnTo>
                  <a:lnTo>
                    <a:pt x="554" y="275"/>
                  </a:lnTo>
                  <a:lnTo>
                    <a:pt x="551" y="273"/>
                  </a:lnTo>
                  <a:lnTo>
                    <a:pt x="545" y="273"/>
                  </a:lnTo>
                  <a:lnTo>
                    <a:pt x="535" y="273"/>
                  </a:lnTo>
                  <a:lnTo>
                    <a:pt x="530" y="273"/>
                  </a:lnTo>
                  <a:lnTo>
                    <a:pt x="528" y="271"/>
                  </a:lnTo>
                  <a:lnTo>
                    <a:pt x="526" y="269"/>
                  </a:lnTo>
                  <a:lnTo>
                    <a:pt x="530" y="266"/>
                  </a:lnTo>
                  <a:lnTo>
                    <a:pt x="537" y="262"/>
                  </a:lnTo>
                  <a:lnTo>
                    <a:pt x="543" y="262"/>
                  </a:lnTo>
                  <a:close/>
                  <a:moveTo>
                    <a:pt x="456" y="262"/>
                  </a:moveTo>
                  <a:lnTo>
                    <a:pt x="464" y="262"/>
                  </a:lnTo>
                  <a:lnTo>
                    <a:pt x="470" y="266"/>
                  </a:lnTo>
                  <a:lnTo>
                    <a:pt x="473" y="269"/>
                  </a:lnTo>
                  <a:lnTo>
                    <a:pt x="477" y="275"/>
                  </a:lnTo>
                  <a:lnTo>
                    <a:pt x="473" y="277"/>
                  </a:lnTo>
                  <a:lnTo>
                    <a:pt x="470" y="281"/>
                  </a:lnTo>
                  <a:lnTo>
                    <a:pt x="468" y="281"/>
                  </a:lnTo>
                  <a:lnTo>
                    <a:pt x="464" y="283"/>
                  </a:lnTo>
                  <a:lnTo>
                    <a:pt x="460" y="284"/>
                  </a:lnTo>
                  <a:lnTo>
                    <a:pt x="455" y="286"/>
                  </a:lnTo>
                  <a:lnTo>
                    <a:pt x="451" y="288"/>
                  </a:lnTo>
                  <a:lnTo>
                    <a:pt x="445" y="288"/>
                  </a:lnTo>
                  <a:lnTo>
                    <a:pt x="441" y="288"/>
                  </a:lnTo>
                  <a:lnTo>
                    <a:pt x="438" y="290"/>
                  </a:lnTo>
                  <a:lnTo>
                    <a:pt x="434" y="292"/>
                  </a:lnTo>
                  <a:lnTo>
                    <a:pt x="434" y="288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3" y="266"/>
                  </a:lnTo>
                  <a:lnTo>
                    <a:pt x="449" y="262"/>
                  </a:lnTo>
                  <a:lnTo>
                    <a:pt x="456" y="262"/>
                  </a:lnTo>
                  <a:close/>
                  <a:moveTo>
                    <a:pt x="370" y="262"/>
                  </a:moveTo>
                  <a:lnTo>
                    <a:pt x="378" y="262"/>
                  </a:lnTo>
                  <a:lnTo>
                    <a:pt x="383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4"/>
                  </a:lnTo>
                  <a:lnTo>
                    <a:pt x="393" y="292"/>
                  </a:lnTo>
                  <a:lnTo>
                    <a:pt x="389" y="299"/>
                  </a:lnTo>
                  <a:lnTo>
                    <a:pt x="383" y="303"/>
                  </a:lnTo>
                  <a:lnTo>
                    <a:pt x="378" y="307"/>
                  </a:lnTo>
                  <a:lnTo>
                    <a:pt x="370" y="309"/>
                  </a:lnTo>
                  <a:lnTo>
                    <a:pt x="362" y="307"/>
                  </a:lnTo>
                  <a:lnTo>
                    <a:pt x="357" y="303"/>
                  </a:lnTo>
                  <a:lnTo>
                    <a:pt x="351" y="299"/>
                  </a:lnTo>
                  <a:lnTo>
                    <a:pt x="347" y="292"/>
                  </a:lnTo>
                  <a:lnTo>
                    <a:pt x="347" y="284"/>
                  </a:lnTo>
                  <a:lnTo>
                    <a:pt x="347" y="277"/>
                  </a:lnTo>
                  <a:lnTo>
                    <a:pt x="351" y="271"/>
                  </a:lnTo>
                  <a:lnTo>
                    <a:pt x="357" y="266"/>
                  </a:lnTo>
                  <a:lnTo>
                    <a:pt x="362" y="262"/>
                  </a:lnTo>
                  <a:lnTo>
                    <a:pt x="370" y="262"/>
                  </a:lnTo>
                  <a:close/>
                  <a:moveTo>
                    <a:pt x="283" y="262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2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2" y="299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3" y="309"/>
                  </a:lnTo>
                  <a:lnTo>
                    <a:pt x="276" y="307"/>
                  </a:lnTo>
                  <a:lnTo>
                    <a:pt x="270" y="303"/>
                  </a:lnTo>
                  <a:lnTo>
                    <a:pt x="265" y="299"/>
                  </a:lnTo>
                  <a:lnTo>
                    <a:pt x="261" y="292"/>
                  </a:lnTo>
                  <a:lnTo>
                    <a:pt x="259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0" y="266"/>
                  </a:lnTo>
                  <a:lnTo>
                    <a:pt x="276" y="262"/>
                  </a:lnTo>
                  <a:lnTo>
                    <a:pt x="283" y="262"/>
                  </a:lnTo>
                  <a:close/>
                  <a:moveTo>
                    <a:pt x="197" y="262"/>
                  </a:moveTo>
                  <a:lnTo>
                    <a:pt x="204" y="262"/>
                  </a:lnTo>
                  <a:lnTo>
                    <a:pt x="210" y="266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9"/>
                  </a:lnTo>
                  <a:lnTo>
                    <a:pt x="210" y="303"/>
                  </a:lnTo>
                  <a:lnTo>
                    <a:pt x="204" y="307"/>
                  </a:lnTo>
                  <a:lnTo>
                    <a:pt x="197" y="309"/>
                  </a:lnTo>
                  <a:lnTo>
                    <a:pt x="189" y="307"/>
                  </a:lnTo>
                  <a:lnTo>
                    <a:pt x="182" y="303"/>
                  </a:lnTo>
                  <a:lnTo>
                    <a:pt x="178" y="299"/>
                  </a:lnTo>
                  <a:lnTo>
                    <a:pt x="174" y="292"/>
                  </a:lnTo>
                  <a:lnTo>
                    <a:pt x="173" y="284"/>
                  </a:lnTo>
                  <a:lnTo>
                    <a:pt x="174" y="277"/>
                  </a:lnTo>
                  <a:lnTo>
                    <a:pt x="178" y="271"/>
                  </a:lnTo>
                  <a:lnTo>
                    <a:pt x="182" y="266"/>
                  </a:lnTo>
                  <a:lnTo>
                    <a:pt x="189" y="262"/>
                  </a:lnTo>
                  <a:lnTo>
                    <a:pt x="197" y="262"/>
                  </a:lnTo>
                  <a:close/>
                  <a:moveTo>
                    <a:pt x="110" y="262"/>
                  </a:moveTo>
                  <a:lnTo>
                    <a:pt x="118" y="262"/>
                  </a:lnTo>
                  <a:lnTo>
                    <a:pt x="124" y="266"/>
                  </a:lnTo>
                  <a:lnTo>
                    <a:pt x="129" y="271"/>
                  </a:lnTo>
                  <a:lnTo>
                    <a:pt x="131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29" y="298"/>
                  </a:lnTo>
                  <a:lnTo>
                    <a:pt x="126" y="301"/>
                  </a:lnTo>
                  <a:lnTo>
                    <a:pt x="112" y="292"/>
                  </a:lnTo>
                  <a:lnTo>
                    <a:pt x="101" y="283"/>
                  </a:lnTo>
                  <a:lnTo>
                    <a:pt x="92" y="271"/>
                  </a:lnTo>
                  <a:lnTo>
                    <a:pt x="95" y="266"/>
                  </a:lnTo>
                  <a:lnTo>
                    <a:pt x="103" y="264"/>
                  </a:lnTo>
                  <a:lnTo>
                    <a:pt x="110" y="262"/>
                  </a:lnTo>
                  <a:close/>
                  <a:moveTo>
                    <a:pt x="4122" y="192"/>
                  </a:moveTo>
                  <a:lnTo>
                    <a:pt x="4124" y="194"/>
                  </a:lnTo>
                  <a:lnTo>
                    <a:pt x="4124" y="198"/>
                  </a:lnTo>
                  <a:lnTo>
                    <a:pt x="4122" y="205"/>
                  </a:lnTo>
                  <a:lnTo>
                    <a:pt x="4120" y="211"/>
                  </a:lnTo>
                  <a:lnTo>
                    <a:pt x="4114" y="217"/>
                  </a:lnTo>
                  <a:lnTo>
                    <a:pt x="4109" y="220"/>
                  </a:lnTo>
                  <a:lnTo>
                    <a:pt x="4110" y="217"/>
                  </a:lnTo>
                  <a:lnTo>
                    <a:pt x="4114" y="213"/>
                  </a:lnTo>
                  <a:lnTo>
                    <a:pt x="4116" y="209"/>
                  </a:lnTo>
                  <a:lnTo>
                    <a:pt x="4116" y="205"/>
                  </a:lnTo>
                  <a:lnTo>
                    <a:pt x="4116" y="202"/>
                  </a:lnTo>
                  <a:lnTo>
                    <a:pt x="4116" y="198"/>
                  </a:lnTo>
                  <a:lnTo>
                    <a:pt x="4116" y="194"/>
                  </a:lnTo>
                  <a:lnTo>
                    <a:pt x="4120" y="192"/>
                  </a:lnTo>
                  <a:lnTo>
                    <a:pt x="4122" y="192"/>
                  </a:lnTo>
                  <a:close/>
                  <a:moveTo>
                    <a:pt x="2873" y="179"/>
                  </a:moveTo>
                  <a:lnTo>
                    <a:pt x="2875" y="185"/>
                  </a:lnTo>
                  <a:lnTo>
                    <a:pt x="2877" y="188"/>
                  </a:lnTo>
                  <a:lnTo>
                    <a:pt x="2877" y="194"/>
                  </a:lnTo>
                  <a:lnTo>
                    <a:pt x="2879" y="200"/>
                  </a:lnTo>
                  <a:lnTo>
                    <a:pt x="2879" y="203"/>
                  </a:lnTo>
                  <a:lnTo>
                    <a:pt x="2881" y="207"/>
                  </a:lnTo>
                  <a:lnTo>
                    <a:pt x="2884" y="211"/>
                  </a:lnTo>
                  <a:lnTo>
                    <a:pt x="2886" y="215"/>
                  </a:lnTo>
                  <a:lnTo>
                    <a:pt x="2890" y="217"/>
                  </a:lnTo>
                  <a:lnTo>
                    <a:pt x="2892" y="220"/>
                  </a:lnTo>
                  <a:lnTo>
                    <a:pt x="2888" y="220"/>
                  </a:lnTo>
                  <a:lnTo>
                    <a:pt x="2886" y="222"/>
                  </a:lnTo>
                  <a:lnTo>
                    <a:pt x="2879" y="220"/>
                  </a:lnTo>
                  <a:lnTo>
                    <a:pt x="2871" y="217"/>
                  </a:lnTo>
                  <a:lnTo>
                    <a:pt x="2867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2"/>
                  </a:lnTo>
                  <a:lnTo>
                    <a:pt x="2865" y="187"/>
                  </a:lnTo>
                  <a:lnTo>
                    <a:pt x="2869" y="183"/>
                  </a:lnTo>
                  <a:lnTo>
                    <a:pt x="2873" y="179"/>
                  </a:lnTo>
                  <a:close/>
                  <a:moveTo>
                    <a:pt x="26" y="175"/>
                  </a:moveTo>
                  <a:lnTo>
                    <a:pt x="33" y="177"/>
                  </a:lnTo>
                  <a:lnTo>
                    <a:pt x="39" y="181"/>
                  </a:lnTo>
                  <a:lnTo>
                    <a:pt x="43" y="185"/>
                  </a:lnTo>
                  <a:lnTo>
                    <a:pt x="45" y="192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7" y="217"/>
                  </a:lnTo>
                  <a:lnTo>
                    <a:pt x="31" y="213"/>
                  </a:lnTo>
                  <a:lnTo>
                    <a:pt x="30" y="209"/>
                  </a:lnTo>
                  <a:lnTo>
                    <a:pt x="28" y="203"/>
                  </a:lnTo>
                  <a:lnTo>
                    <a:pt x="28" y="194"/>
                  </a:lnTo>
                  <a:lnTo>
                    <a:pt x="28" y="185"/>
                  </a:lnTo>
                  <a:lnTo>
                    <a:pt x="26" y="175"/>
                  </a:lnTo>
                  <a:close/>
                  <a:moveTo>
                    <a:pt x="3582" y="175"/>
                  </a:moveTo>
                  <a:lnTo>
                    <a:pt x="3586" y="175"/>
                  </a:lnTo>
                  <a:lnTo>
                    <a:pt x="3588" y="177"/>
                  </a:lnTo>
                  <a:lnTo>
                    <a:pt x="3588" y="177"/>
                  </a:lnTo>
                  <a:lnTo>
                    <a:pt x="3586" y="177"/>
                  </a:lnTo>
                  <a:lnTo>
                    <a:pt x="3584" y="177"/>
                  </a:lnTo>
                  <a:lnTo>
                    <a:pt x="3582" y="175"/>
                  </a:lnTo>
                  <a:close/>
                  <a:moveTo>
                    <a:pt x="4186" y="175"/>
                  </a:moveTo>
                  <a:lnTo>
                    <a:pt x="4193" y="175"/>
                  </a:lnTo>
                  <a:lnTo>
                    <a:pt x="4201" y="179"/>
                  </a:lnTo>
                  <a:lnTo>
                    <a:pt x="4204" y="185"/>
                  </a:lnTo>
                  <a:lnTo>
                    <a:pt x="4208" y="190"/>
                  </a:lnTo>
                  <a:lnTo>
                    <a:pt x="4210" y="198"/>
                  </a:lnTo>
                  <a:lnTo>
                    <a:pt x="4208" y="205"/>
                  </a:lnTo>
                  <a:lnTo>
                    <a:pt x="4204" y="211"/>
                  </a:lnTo>
                  <a:lnTo>
                    <a:pt x="4201" y="217"/>
                  </a:lnTo>
                  <a:lnTo>
                    <a:pt x="4193" y="220"/>
                  </a:lnTo>
                  <a:lnTo>
                    <a:pt x="4186" y="222"/>
                  </a:lnTo>
                  <a:lnTo>
                    <a:pt x="4180" y="220"/>
                  </a:lnTo>
                  <a:lnTo>
                    <a:pt x="4172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3" y="198"/>
                  </a:lnTo>
                  <a:lnTo>
                    <a:pt x="4165" y="190"/>
                  </a:lnTo>
                  <a:lnTo>
                    <a:pt x="4167" y="185"/>
                  </a:lnTo>
                  <a:lnTo>
                    <a:pt x="4172" y="179"/>
                  </a:lnTo>
                  <a:lnTo>
                    <a:pt x="4180" y="175"/>
                  </a:lnTo>
                  <a:lnTo>
                    <a:pt x="4186" y="175"/>
                  </a:lnTo>
                  <a:close/>
                  <a:moveTo>
                    <a:pt x="3405" y="175"/>
                  </a:moveTo>
                  <a:lnTo>
                    <a:pt x="3413" y="175"/>
                  </a:lnTo>
                  <a:lnTo>
                    <a:pt x="3420" y="179"/>
                  </a:lnTo>
                  <a:lnTo>
                    <a:pt x="3424" y="185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18" y="217"/>
                  </a:lnTo>
                  <a:lnTo>
                    <a:pt x="3413" y="220"/>
                  </a:lnTo>
                  <a:lnTo>
                    <a:pt x="3409" y="213"/>
                  </a:lnTo>
                  <a:lnTo>
                    <a:pt x="3405" y="205"/>
                  </a:lnTo>
                  <a:lnTo>
                    <a:pt x="3401" y="202"/>
                  </a:lnTo>
                  <a:lnTo>
                    <a:pt x="3400" y="198"/>
                  </a:lnTo>
                  <a:lnTo>
                    <a:pt x="3398" y="194"/>
                  </a:lnTo>
                  <a:lnTo>
                    <a:pt x="3396" y="192"/>
                  </a:lnTo>
                  <a:lnTo>
                    <a:pt x="3396" y="192"/>
                  </a:lnTo>
                  <a:lnTo>
                    <a:pt x="3394" y="190"/>
                  </a:lnTo>
                  <a:lnTo>
                    <a:pt x="3394" y="190"/>
                  </a:lnTo>
                  <a:lnTo>
                    <a:pt x="3390" y="190"/>
                  </a:lnTo>
                  <a:lnTo>
                    <a:pt x="3388" y="192"/>
                  </a:lnTo>
                  <a:lnTo>
                    <a:pt x="3386" y="192"/>
                  </a:lnTo>
                  <a:lnTo>
                    <a:pt x="3385" y="188"/>
                  </a:lnTo>
                  <a:lnTo>
                    <a:pt x="3388" y="183"/>
                  </a:lnTo>
                  <a:lnTo>
                    <a:pt x="3394" y="179"/>
                  </a:lnTo>
                  <a:lnTo>
                    <a:pt x="3400" y="175"/>
                  </a:lnTo>
                  <a:lnTo>
                    <a:pt x="3405" y="175"/>
                  </a:lnTo>
                  <a:close/>
                  <a:moveTo>
                    <a:pt x="1931" y="175"/>
                  </a:moveTo>
                  <a:lnTo>
                    <a:pt x="1938" y="175"/>
                  </a:lnTo>
                  <a:lnTo>
                    <a:pt x="1944" y="179"/>
                  </a:lnTo>
                  <a:lnTo>
                    <a:pt x="1938" y="198"/>
                  </a:lnTo>
                  <a:lnTo>
                    <a:pt x="1929" y="213"/>
                  </a:lnTo>
                  <a:lnTo>
                    <a:pt x="1925" y="220"/>
                  </a:lnTo>
                  <a:lnTo>
                    <a:pt x="1918" y="217"/>
                  </a:lnTo>
                  <a:lnTo>
                    <a:pt x="1912" y="213"/>
                  </a:lnTo>
                  <a:lnTo>
                    <a:pt x="1910" y="205"/>
                  </a:lnTo>
                  <a:lnTo>
                    <a:pt x="1908" y="198"/>
                  </a:lnTo>
                  <a:lnTo>
                    <a:pt x="1908" y="190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3" y="175"/>
                  </a:lnTo>
                  <a:lnTo>
                    <a:pt x="1931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3" y="185"/>
                  </a:lnTo>
                  <a:lnTo>
                    <a:pt x="1867" y="190"/>
                  </a:lnTo>
                  <a:lnTo>
                    <a:pt x="1869" y="198"/>
                  </a:lnTo>
                  <a:lnTo>
                    <a:pt x="1867" y="205"/>
                  </a:lnTo>
                  <a:lnTo>
                    <a:pt x="1863" y="211"/>
                  </a:lnTo>
                  <a:lnTo>
                    <a:pt x="1858" y="217"/>
                  </a:lnTo>
                  <a:lnTo>
                    <a:pt x="1852" y="220"/>
                  </a:lnTo>
                  <a:lnTo>
                    <a:pt x="1844" y="222"/>
                  </a:lnTo>
                  <a:lnTo>
                    <a:pt x="1837" y="220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1" y="179"/>
                  </a:lnTo>
                  <a:lnTo>
                    <a:pt x="1777" y="185"/>
                  </a:lnTo>
                  <a:lnTo>
                    <a:pt x="1780" y="190"/>
                  </a:lnTo>
                  <a:lnTo>
                    <a:pt x="1780" y="198"/>
                  </a:lnTo>
                  <a:lnTo>
                    <a:pt x="1780" y="205"/>
                  </a:lnTo>
                  <a:lnTo>
                    <a:pt x="1777" y="211"/>
                  </a:lnTo>
                  <a:lnTo>
                    <a:pt x="1771" y="217"/>
                  </a:lnTo>
                  <a:lnTo>
                    <a:pt x="1765" y="220"/>
                  </a:lnTo>
                  <a:lnTo>
                    <a:pt x="1758" y="222"/>
                  </a:lnTo>
                  <a:lnTo>
                    <a:pt x="1750" y="220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5"/>
                  </a:lnTo>
                  <a:lnTo>
                    <a:pt x="1735" y="198"/>
                  </a:lnTo>
                  <a:lnTo>
                    <a:pt x="1735" y="190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4" y="179"/>
                  </a:lnTo>
                  <a:lnTo>
                    <a:pt x="1690" y="185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0" y="211"/>
                  </a:lnTo>
                  <a:lnTo>
                    <a:pt x="1684" y="217"/>
                  </a:lnTo>
                  <a:lnTo>
                    <a:pt x="1679" y="220"/>
                  </a:lnTo>
                  <a:lnTo>
                    <a:pt x="1671" y="222"/>
                  </a:lnTo>
                  <a:lnTo>
                    <a:pt x="1664" y="220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7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0"/>
                  </a:lnTo>
                  <a:lnTo>
                    <a:pt x="1585" y="222"/>
                  </a:lnTo>
                  <a:lnTo>
                    <a:pt x="1577" y="220"/>
                  </a:lnTo>
                  <a:lnTo>
                    <a:pt x="1570" y="217"/>
                  </a:lnTo>
                  <a:lnTo>
                    <a:pt x="1566" y="211"/>
                  </a:lnTo>
                  <a:lnTo>
                    <a:pt x="1562" y="205"/>
                  </a:lnTo>
                  <a:lnTo>
                    <a:pt x="1560" y="198"/>
                  </a:lnTo>
                  <a:lnTo>
                    <a:pt x="1562" y="190"/>
                  </a:lnTo>
                  <a:lnTo>
                    <a:pt x="1566" y="185"/>
                  </a:lnTo>
                  <a:lnTo>
                    <a:pt x="1570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19" y="190"/>
                  </a:lnTo>
                  <a:lnTo>
                    <a:pt x="1521" y="198"/>
                  </a:lnTo>
                  <a:lnTo>
                    <a:pt x="1519" y="205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0"/>
                  </a:lnTo>
                  <a:lnTo>
                    <a:pt x="1498" y="222"/>
                  </a:lnTo>
                  <a:lnTo>
                    <a:pt x="1491" y="220"/>
                  </a:lnTo>
                  <a:lnTo>
                    <a:pt x="1483" y="217"/>
                  </a:lnTo>
                  <a:lnTo>
                    <a:pt x="1480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80" y="185"/>
                  </a:lnTo>
                  <a:lnTo>
                    <a:pt x="1483" y="179"/>
                  </a:lnTo>
                  <a:lnTo>
                    <a:pt x="1491" y="175"/>
                  </a:lnTo>
                  <a:lnTo>
                    <a:pt x="1498" y="175"/>
                  </a:lnTo>
                  <a:close/>
                  <a:moveTo>
                    <a:pt x="1412" y="175"/>
                  </a:moveTo>
                  <a:lnTo>
                    <a:pt x="1417" y="175"/>
                  </a:lnTo>
                  <a:lnTo>
                    <a:pt x="1425" y="179"/>
                  </a:lnTo>
                  <a:lnTo>
                    <a:pt x="1431" y="185"/>
                  </a:lnTo>
                  <a:lnTo>
                    <a:pt x="1433" y="190"/>
                  </a:lnTo>
                  <a:lnTo>
                    <a:pt x="1434" y="198"/>
                  </a:lnTo>
                  <a:lnTo>
                    <a:pt x="1433" y="205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7" y="220"/>
                  </a:lnTo>
                  <a:lnTo>
                    <a:pt x="1412" y="222"/>
                  </a:lnTo>
                  <a:lnTo>
                    <a:pt x="1404" y="220"/>
                  </a:lnTo>
                  <a:lnTo>
                    <a:pt x="1397" y="217"/>
                  </a:lnTo>
                  <a:lnTo>
                    <a:pt x="1391" y="211"/>
                  </a:lnTo>
                  <a:lnTo>
                    <a:pt x="1389" y="205"/>
                  </a:lnTo>
                  <a:lnTo>
                    <a:pt x="1387" y="198"/>
                  </a:lnTo>
                  <a:lnTo>
                    <a:pt x="1389" y="190"/>
                  </a:lnTo>
                  <a:lnTo>
                    <a:pt x="1391" y="185"/>
                  </a:lnTo>
                  <a:lnTo>
                    <a:pt x="1397" y="179"/>
                  </a:lnTo>
                  <a:lnTo>
                    <a:pt x="1404" y="175"/>
                  </a:lnTo>
                  <a:lnTo>
                    <a:pt x="1412" y="175"/>
                  </a:lnTo>
                  <a:close/>
                  <a:moveTo>
                    <a:pt x="1323" y="175"/>
                  </a:moveTo>
                  <a:lnTo>
                    <a:pt x="1331" y="175"/>
                  </a:lnTo>
                  <a:lnTo>
                    <a:pt x="1338" y="179"/>
                  </a:lnTo>
                  <a:lnTo>
                    <a:pt x="1342" y="185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2" y="211"/>
                  </a:lnTo>
                  <a:lnTo>
                    <a:pt x="1338" y="217"/>
                  </a:lnTo>
                  <a:lnTo>
                    <a:pt x="1331" y="220"/>
                  </a:lnTo>
                  <a:lnTo>
                    <a:pt x="1323" y="222"/>
                  </a:lnTo>
                  <a:lnTo>
                    <a:pt x="1316" y="220"/>
                  </a:lnTo>
                  <a:lnTo>
                    <a:pt x="1310" y="217"/>
                  </a:lnTo>
                  <a:lnTo>
                    <a:pt x="1305" y="211"/>
                  </a:lnTo>
                  <a:lnTo>
                    <a:pt x="1303" y="205"/>
                  </a:lnTo>
                  <a:lnTo>
                    <a:pt x="1301" y="198"/>
                  </a:lnTo>
                  <a:lnTo>
                    <a:pt x="1303" y="190"/>
                  </a:lnTo>
                  <a:lnTo>
                    <a:pt x="1305" y="185"/>
                  </a:lnTo>
                  <a:lnTo>
                    <a:pt x="1310" y="179"/>
                  </a:lnTo>
                  <a:lnTo>
                    <a:pt x="1316" y="175"/>
                  </a:lnTo>
                  <a:lnTo>
                    <a:pt x="1323" y="175"/>
                  </a:lnTo>
                  <a:close/>
                  <a:moveTo>
                    <a:pt x="1237" y="175"/>
                  </a:moveTo>
                  <a:lnTo>
                    <a:pt x="1244" y="175"/>
                  </a:lnTo>
                  <a:lnTo>
                    <a:pt x="1252" y="179"/>
                  </a:lnTo>
                  <a:lnTo>
                    <a:pt x="1256" y="185"/>
                  </a:lnTo>
                  <a:lnTo>
                    <a:pt x="1259" y="190"/>
                  </a:lnTo>
                  <a:lnTo>
                    <a:pt x="1261" y="198"/>
                  </a:lnTo>
                  <a:lnTo>
                    <a:pt x="1259" y="205"/>
                  </a:lnTo>
                  <a:lnTo>
                    <a:pt x="1256" y="211"/>
                  </a:lnTo>
                  <a:lnTo>
                    <a:pt x="1252" y="217"/>
                  </a:lnTo>
                  <a:lnTo>
                    <a:pt x="1244" y="220"/>
                  </a:lnTo>
                  <a:lnTo>
                    <a:pt x="1237" y="222"/>
                  </a:lnTo>
                  <a:lnTo>
                    <a:pt x="1229" y="220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4" y="205"/>
                  </a:lnTo>
                  <a:lnTo>
                    <a:pt x="1214" y="198"/>
                  </a:lnTo>
                  <a:lnTo>
                    <a:pt x="1214" y="190"/>
                  </a:lnTo>
                  <a:lnTo>
                    <a:pt x="1218" y="185"/>
                  </a:lnTo>
                  <a:lnTo>
                    <a:pt x="1224" y="179"/>
                  </a:lnTo>
                  <a:lnTo>
                    <a:pt x="1229" y="175"/>
                  </a:lnTo>
                  <a:lnTo>
                    <a:pt x="1237" y="175"/>
                  </a:lnTo>
                  <a:close/>
                  <a:moveTo>
                    <a:pt x="1150" y="175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69" y="185"/>
                  </a:lnTo>
                  <a:lnTo>
                    <a:pt x="1173" y="190"/>
                  </a:lnTo>
                  <a:lnTo>
                    <a:pt x="1175" y="198"/>
                  </a:lnTo>
                  <a:lnTo>
                    <a:pt x="1173" y="205"/>
                  </a:lnTo>
                  <a:lnTo>
                    <a:pt x="1169" y="211"/>
                  </a:lnTo>
                  <a:lnTo>
                    <a:pt x="1164" y="217"/>
                  </a:lnTo>
                  <a:lnTo>
                    <a:pt x="1158" y="220"/>
                  </a:lnTo>
                  <a:lnTo>
                    <a:pt x="1150" y="222"/>
                  </a:lnTo>
                  <a:lnTo>
                    <a:pt x="1143" y="220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5"/>
                  </a:lnTo>
                  <a:lnTo>
                    <a:pt x="1137" y="179"/>
                  </a:lnTo>
                  <a:lnTo>
                    <a:pt x="1143" y="175"/>
                  </a:lnTo>
                  <a:lnTo>
                    <a:pt x="1150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7" y="179"/>
                  </a:lnTo>
                  <a:lnTo>
                    <a:pt x="1083" y="185"/>
                  </a:lnTo>
                  <a:lnTo>
                    <a:pt x="1086" y="190"/>
                  </a:lnTo>
                  <a:lnTo>
                    <a:pt x="1086" y="198"/>
                  </a:lnTo>
                  <a:lnTo>
                    <a:pt x="1086" y="205"/>
                  </a:lnTo>
                  <a:lnTo>
                    <a:pt x="1083" y="211"/>
                  </a:lnTo>
                  <a:lnTo>
                    <a:pt x="1077" y="217"/>
                  </a:lnTo>
                  <a:lnTo>
                    <a:pt x="1071" y="220"/>
                  </a:lnTo>
                  <a:lnTo>
                    <a:pt x="1064" y="222"/>
                  </a:lnTo>
                  <a:lnTo>
                    <a:pt x="1056" y="220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5"/>
                  </a:lnTo>
                  <a:lnTo>
                    <a:pt x="1041" y="198"/>
                  </a:lnTo>
                  <a:lnTo>
                    <a:pt x="1041" y="190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0"/>
                  </a:lnTo>
                  <a:lnTo>
                    <a:pt x="977" y="222"/>
                  </a:lnTo>
                  <a:lnTo>
                    <a:pt x="970" y="220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0"/>
                  </a:lnTo>
                  <a:lnTo>
                    <a:pt x="913" y="198"/>
                  </a:lnTo>
                  <a:lnTo>
                    <a:pt x="913" y="205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0"/>
                  </a:lnTo>
                  <a:lnTo>
                    <a:pt x="891" y="222"/>
                  </a:lnTo>
                  <a:lnTo>
                    <a:pt x="883" y="220"/>
                  </a:lnTo>
                  <a:lnTo>
                    <a:pt x="876" y="217"/>
                  </a:lnTo>
                  <a:lnTo>
                    <a:pt x="872" y="211"/>
                  </a:lnTo>
                  <a:lnTo>
                    <a:pt x="868" y="205"/>
                  </a:lnTo>
                  <a:lnTo>
                    <a:pt x="866" y="198"/>
                  </a:lnTo>
                  <a:lnTo>
                    <a:pt x="868" y="190"/>
                  </a:lnTo>
                  <a:lnTo>
                    <a:pt x="872" y="185"/>
                  </a:lnTo>
                  <a:lnTo>
                    <a:pt x="876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5" y="190"/>
                  </a:lnTo>
                  <a:lnTo>
                    <a:pt x="827" y="198"/>
                  </a:lnTo>
                  <a:lnTo>
                    <a:pt x="825" y="205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20"/>
                  </a:lnTo>
                  <a:lnTo>
                    <a:pt x="804" y="222"/>
                  </a:lnTo>
                  <a:lnTo>
                    <a:pt x="797" y="220"/>
                  </a:lnTo>
                  <a:lnTo>
                    <a:pt x="789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5"/>
                  </a:lnTo>
                  <a:lnTo>
                    <a:pt x="789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718" y="175"/>
                  </a:moveTo>
                  <a:lnTo>
                    <a:pt x="724" y="175"/>
                  </a:lnTo>
                  <a:lnTo>
                    <a:pt x="731" y="179"/>
                  </a:lnTo>
                  <a:lnTo>
                    <a:pt x="737" y="185"/>
                  </a:lnTo>
                  <a:lnTo>
                    <a:pt x="739" y="190"/>
                  </a:lnTo>
                  <a:lnTo>
                    <a:pt x="740" y="198"/>
                  </a:lnTo>
                  <a:lnTo>
                    <a:pt x="739" y="205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4" y="220"/>
                  </a:lnTo>
                  <a:lnTo>
                    <a:pt x="718" y="222"/>
                  </a:lnTo>
                  <a:lnTo>
                    <a:pt x="710" y="220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5"/>
                  </a:lnTo>
                  <a:lnTo>
                    <a:pt x="693" y="198"/>
                  </a:lnTo>
                  <a:lnTo>
                    <a:pt x="695" y="190"/>
                  </a:lnTo>
                  <a:lnTo>
                    <a:pt x="699" y="185"/>
                  </a:lnTo>
                  <a:lnTo>
                    <a:pt x="703" y="179"/>
                  </a:lnTo>
                  <a:lnTo>
                    <a:pt x="710" y="175"/>
                  </a:lnTo>
                  <a:lnTo>
                    <a:pt x="718" y="175"/>
                  </a:lnTo>
                  <a:close/>
                  <a:moveTo>
                    <a:pt x="629" y="175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48" y="185"/>
                  </a:lnTo>
                  <a:lnTo>
                    <a:pt x="652" y="190"/>
                  </a:lnTo>
                  <a:lnTo>
                    <a:pt x="654" y="198"/>
                  </a:lnTo>
                  <a:lnTo>
                    <a:pt x="652" y="205"/>
                  </a:lnTo>
                  <a:lnTo>
                    <a:pt x="648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29" y="222"/>
                  </a:lnTo>
                  <a:lnTo>
                    <a:pt x="622" y="220"/>
                  </a:lnTo>
                  <a:lnTo>
                    <a:pt x="616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5"/>
                  </a:lnTo>
                  <a:lnTo>
                    <a:pt x="616" y="179"/>
                  </a:lnTo>
                  <a:lnTo>
                    <a:pt x="622" y="175"/>
                  </a:lnTo>
                  <a:lnTo>
                    <a:pt x="629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5"/>
                  </a:lnTo>
                  <a:lnTo>
                    <a:pt x="566" y="190"/>
                  </a:lnTo>
                  <a:lnTo>
                    <a:pt x="567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2"/>
                  </a:lnTo>
                  <a:lnTo>
                    <a:pt x="535" y="220"/>
                  </a:lnTo>
                  <a:lnTo>
                    <a:pt x="530" y="217"/>
                  </a:lnTo>
                  <a:lnTo>
                    <a:pt x="524" y="211"/>
                  </a:lnTo>
                  <a:lnTo>
                    <a:pt x="520" y="205"/>
                  </a:lnTo>
                  <a:lnTo>
                    <a:pt x="520" y="198"/>
                  </a:lnTo>
                  <a:lnTo>
                    <a:pt x="520" y="190"/>
                  </a:lnTo>
                  <a:lnTo>
                    <a:pt x="524" y="185"/>
                  </a:lnTo>
                  <a:lnTo>
                    <a:pt x="530" y="179"/>
                  </a:lnTo>
                  <a:lnTo>
                    <a:pt x="535" y="175"/>
                  </a:lnTo>
                  <a:lnTo>
                    <a:pt x="543" y="175"/>
                  </a:lnTo>
                  <a:close/>
                  <a:moveTo>
                    <a:pt x="456" y="175"/>
                  </a:moveTo>
                  <a:lnTo>
                    <a:pt x="464" y="175"/>
                  </a:lnTo>
                  <a:lnTo>
                    <a:pt x="470" y="179"/>
                  </a:lnTo>
                  <a:lnTo>
                    <a:pt x="475" y="185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5" y="211"/>
                  </a:lnTo>
                  <a:lnTo>
                    <a:pt x="470" y="217"/>
                  </a:lnTo>
                  <a:lnTo>
                    <a:pt x="464" y="220"/>
                  </a:lnTo>
                  <a:lnTo>
                    <a:pt x="456" y="222"/>
                  </a:lnTo>
                  <a:lnTo>
                    <a:pt x="449" y="220"/>
                  </a:lnTo>
                  <a:lnTo>
                    <a:pt x="443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5"/>
                  </a:lnTo>
                  <a:lnTo>
                    <a:pt x="443" y="179"/>
                  </a:lnTo>
                  <a:lnTo>
                    <a:pt x="449" y="175"/>
                  </a:lnTo>
                  <a:lnTo>
                    <a:pt x="456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3" y="179"/>
                  </a:lnTo>
                  <a:lnTo>
                    <a:pt x="389" y="185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3" y="217"/>
                  </a:lnTo>
                  <a:lnTo>
                    <a:pt x="378" y="220"/>
                  </a:lnTo>
                  <a:lnTo>
                    <a:pt x="370" y="222"/>
                  </a:lnTo>
                  <a:lnTo>
                    <a:pt x="362" y="220"/>
                  </a:lnTo>
                  <a:lnTo>
                    <a:pt x="357" y="217"/>
                  </a:lnTo>
                  <a:lnTo>
                    <a:pt x="351" y="211"/>
                  </a:lnTo>
                  <a:lnTo>
                    <a:pt x="347" y="205"/>
                  </a:lnTo>
                  <a:lnTo>
                    <a:pt x="347" y="198"/>
                  </a:lnTo>
                  <a:lnTo>
                    <a:pt x="347" y="190"/>
                  </a:lnTo>
                  <a:lnTo>
                    <a:pt x="351" y="185"/>
                  </a:lnTo>
                  <a:lnTo>
                    <a:pt x="357" y="179"/>
                  </a:lnTo>
                  <a:lnTo>
                    <a:pt x="362" y="175"/>
                  </a:lnTo>
                  <a:lnTo>
                    <a:pt x="370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3" y="222"/>
                  </a:lnTo>
                  <a:lnTo>
                    <a:pt x="276" y="220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59" y="198"/>
                  </a:lnTo>
                  <a:lnTo>
                    <a:pt x="261" y="190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4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4" y="220"/>
                  </a:lnTo>
                  <a:lnTo>
                    <a:pt x="197" y="222"/>
                  </a:lnTo>
                  <a:lnTo>
                    <a:pt x="189" y="220"/>
                  </a:lnTo>
                  <a:lnTo>
                    <a:pt x="182" y="217"/>
                  </a:lnTo>
                  <a:lnTo>
                    <a:pt x="178" y="211"/>
                  </a:lnTo>
                  <a:lnTo>
                    <a:pt x="174" y="205"/>
                  </a:lnTo>
                  <a:lnTo>
                    <a:pt x="173" y="198"/>
                  </a:lnTo>
                  <a:lnTo>
                    <a:pt x="174" y="190"/>
                  </a:lnTo>
                  <a:lnTo>
                    <a:pt x="178" y="185"/>
                  </a:lnTo>
                  <a:lnTo>
                    <a:pt x="182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1" y="190"/>
                  </a:lnTo>
                  <a:lnTo>
                    <a:pt x="133" y="198"/>
                  </a:lnTo>
                  <a:lnTo>
                    <a:pt x="131" y="205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0" y="222"/>
                  </a:lnTo>
                  <a:lnTo>
                    <a:pt x="103" y="220"/>
                  </a:lnTo>
                  <a:lnTo>
                    <a:pt x="95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5"/>
                  </a:lnTo>
                  <a:lnTo>
                    <a:pt x="95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4210" y="111"/>
                  </a:moveTo>
                  <a:lnTo>
                    <a:pt x="4210" y="111"/>
                  </a:lnTo>
                  <a:lnTo>
                    <a:pt x="4208" y="117"/>
                  </a:lnTo>
                  <a:lnTo>
                    <a:pt x="4206" y="124"/>
                  </a:lnTo>
                  <a:lnTo>
                    <a:pt x="4203" y="128"/>
                  </a:lnTo>
                  <a:lnTo>
                    <a:pt x="4199" y="128"/>
                  </a:lnTo>
                  <a:lnTo>
                    <a:pt x="4195" y="126"/>
                  </a:lnTo>
                  <a:lnTo>
                    <a:pt x="4193" y="124"/>
                  </a:lnTo>
                  <a:lnTo>
                    <a:pt x="4191" y="119"/>
                  </a:lnTo>
                  <a:lnTo>
                    <a:pt x="4193" y="115"/>
                  </a:lnTo>
                  <a:lnTo>
                    <a:pt x="4197" y="113"/>
                  </a:lnTo>
                  <a:lnTo>
                    <a:pt x="4199" y="113"/>
                  </a:lnTo>
                  <a:lnTo>
                    <a:pt x="4203" y="113"/>
                  </a:lnTo>
                  <a:lnTo>
                    <a:pt x="4206" y="113"/>
                  </a:lnTo>
                  <a:lnTo>
                    <a:pt x="4208" y="113"/>
                  </a:lnTo>
                  <a:lnTo>
                    <a:pt x="4210" y="111"/>
                  </a:lnTo>
                  <a:close/>
                  <a:moveTo>
                    <a:pt x="4167" y="111"/>
                  </a:moveTo>
                  <a:lnTo>
                    <a:pt x="4171" y="111"/>
                  </a:lnTo>
                  <a:lnTo>
                    <a:pt x="4172" y="113"/>
                  </a:lnTo>
                  <a:lnTo>
                    <a:pt x="4174" y="115"/>
                  </a:lnTo>
                  <a:lnTo>
                    <a:pt x="4174" y="117"/>
                  </a:lnTo>
                  <a:lnTo>
                    <a:pt x="4174" y="117"/>
                  </a:lnTo>
                  <a:lnTo>
                    <a:pt x="4174" y="121"/>
                  </a:lnTo>
                  <a:lnTo>
                    <a:pt x="4172" y="122"/>
                  </a:lnTo>
                  <a:lnTo>
                    <a:pt x="4172" y="126"/>
                  </a:lnTo>
                  <a:lnTo>
                    <a:pt x="4172" y="126"/>
                  </a:lnTo>
                  <a:lnTo>
                    <a:pt x="4171" y="128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3" y="113"/>
                  </a:lnTo>
                  <a:lnTo>
                    <a:pt x="4167" y="111"/>
                  </a:lnTo>
                  <a:close/>
                  <a:moveTo>
                    <a:pt x="4110" y="90"/>
                  </a:moveTo>
                  <a:lnTo>
                    <a:pt x="4114" y="92"/>
                  </a:lnTo>
                  <a:lnTo>
                    <a:pt x="4116" y="94"/>
                  </a:lnTo>
                  <a:lnTo>
                    <a:pt x="4114" y="96"/>
                  </a:lnTo>
                  <a:lnTo>
                    <a:pt x="4112" y="94"/>
                  </a:lnTo>
                  <a:lnTo>
                    <a:pt x="4110" y="92"/>
                  </a:lnTo>
                  <a:lnTo>
                    <a:pt x="4110" y="90"/>
                  </a:lnTo>
                  <a:close/>
                  <a:moveTo>
                    <a:pt x="4022" y="90"/>
                  </a:moveTo>
                  <a:lnTo>
                    <a:pt x="4026" y="92"/>
                  </a:lnTo>
                  <a:lnTo>
                    <a:pt x="4030" y="96"/>
                  </a:lnTo>
                  <a:lnTo>
                    <a:pt x="4033" y="100"/>
                  </a:lnTo>
                  <a:lnTo>
                    <a:pt x="4030" y="104"/>
                  </a:lnTo>
                  <a:lnTo>
                    <a:pt x="4024" y="109"/>
                  </a:lnTo>
                  <a:lnTo>
                    <a:pt x="4020" y="115"/>
                  </a:lnTo>
                  <a:lnTo>
                    <a:pt x="4018" y="119"/>
                  </a:lnTo>
                  <a:lnTo>
                    <a:pt x="4016" y="122"/>
                  </a:lnTo>
                  <a:lnTo>
                    <a:pt x="4013" y="126"/>
                  </a:lnTo>
                  <a:lnTo>
                    <a:pt x="4009" y="130"/>
                  </a:lnTo>
                  <a:lnTo>
                    <a:pt x="4007" y="134"/>
                  </a:lnTo>
                  <a:lnTo>
                    <a:pt x="4001" y="130"/>
                  </a:lnTo>
                  <a:lnTo>
                    <a:pt x="4003" y="124"/>
                  </a:lnTo>
                  <a:lnTo>
                    <a:pt x="4007" y="117"/>
                  </a:lnTo>
                  <a:lnTo>
                    <a:pt x="4009" y="111"/>
                  </a:lnTo>
                  <a:lnTo>
                    <a:pt x="4013" y="106"/>
                  </a:lnTo>
                  <a:lnTo>
                    <a:pt x="4016" y="102"/>
                  </a:lnTo>
                  <a:lnTo>
                    <a:pt x="4018" y="100"/>
                  </a:lnTo>
                  <a:lnTo>
                    <a:pt x="4022" y="96"/>
                  </a:lnTo>
                  <a:lnTo>
                    <a:pt x="4022" y="90"/>
                  </a:lnTo>
                  <a:close/>
                  <a:moveTo>
                    <a:pt x="1748" y="90"/>
                  </a:moveTo>
                  <a:lnTo>
                    <a:pt x="1752" y="94"/>
                  </a:lnTo>
                  <a:lnTo>
                    <a:pt x="1756" y="96"/>
                  </a:lnTo>
                  <a:lnTo>
                    <a:pt x="1760" y="100"/>
                  </a:lnTo>
                  <a:lnTo>
                    <a:pt x="1762" y="102"/>
                  </a:lnTo>
                  <a:lnTo>
                    <a:pt x="1765" y="104"/>
                  </a:lnTo>
                  <a:lnTo>
                    <a:pt x="1767" y="104"/>
                  </a:lnTo>
                  <a:lnTo>
                    <a:pt x="1769" y="102"/>
                  </a:lnTo>
                  <a:lnTo>
                    <a:pt x="1773" y="102"/>
                  </a:lnTo>
                  <a:lnTo>
                    <a:pt x="1775" y="100"/>
                  </a:lnTo>
                  <a:lnTo>
                    <a:pt x="1779" y="100"/>
                  </a:lnTo>
                  <a:lnTo>
                    <a:pt x="1779" y="100"/>
                  </a:lnTo>
                  <a:lnTo>
                    <a:pt x="1780" y="106"/>
                  </a:lnTo>
                  <a:lnTo>
                    <a:pt x="1780" y="111"/>
                  </a:lnTo>
                  <a:lnTo>
                    <a:pt x="1780" y="119"/>
                  </a:lnTo>
                  <a:lnTo>
                    <a:pt x="1777" y="124"/>
                  </a:lnTo>
                  <a:lnTo>
                    <a:pt x="1771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4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3" y="92"/>
                  </a:lnTo>
                  <a:lnTo>
                    <a:pt x="1748" y="90"/>
                  </a:lnTo>
                  <a:close/>
                  <a:moveTo>
                    <a:pt x="4189" y="89"/>
                  </a:moveTo>
                  <a:lnTo>
                    <a:pt x="4193" y="89"/>
                  </a:lnTo>
                  <a:lnTo>
                    <a:pt x="4199" y="92"/>
                  </a:lnTo>
                  <a:lnTo>
                    <a:pt x="4199" y="94"/>
                  </a:lnTo>
                  <a:lnTo>
                    <a:pt x="4197" y="98"/>
                  </a:lnTo>
                  <a:lnTo>
                    <a:pt x="4195" y="100"/>
                  </a:lnTo>
                  <a:lnTo>
                    <a:pt x="4193" y="102"/>
                  </a:lnTo>
                  <a:lnTo>
                    <a:pt x="4193" y="100"/>
                  </a:lnTo>
                  <a:lnTo>
                    <a:pt x="4191" y="100"/>
                  </a:lnTo>
                  <a:lnTo>
                    <a:pt x="4191" y="96"/>
                  </a:lnTo>
                  <a:lnTo>
                    <a:pt x="4191" y="94"/>
                  </a:lnTo>
                  <a:lnTo>
                    <a:pt x="4189" y="90"/>
                  </a:lnTo>
                  <a:lnTo>
                    <a:pt x="4189" y="89"/>
                  </a:lnTo>
                  <a:close/>
                  <a:moveTo>
                    <a:pt x="3667" y="89"/>
                  </a:moveTo>
                  <a:lnTo>
                    <a:pt x="3670" y="89"/>
                  </a:lnTo>
                  <a:lnTo>
                    <a:pt x="3676" y="90"/>
                  </a:lnTo>
                  <a:lnTo>
                    <a:pt x="3672" y="92"/>
                  </a:lnTo>
                  <a:lnTo>
                    <a:pt x="3668" y="94"/>
                  </a:lnTo>
                  <a:lnTo>
                    <a:pt x="3663" y="96"/>
                  </a:lnTo>
                  <a:lnTo>
                    <a:pt x="3657" y="100"/>
                  </a:lnTo>
                  <a:lnTo>
                    <a:pt x="3653" y="102"/>
                  </a:lnTo>
                  <a:lnTo>
                    <a:pt x="3650" y="106"/>
                  </a:lnTo>
                  <a:lnTo>
                    <a:pt x="3646" y="107"/>
                  </a:lnTo>
                  <a:lnTo>
                    <a:pt x="3642" y="111"/>
                  </a:lnTo>
                  <a:lnTo>
                    <a:pt x="3642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2" y="92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2"/>
                  </a:lnTo>
                  <a:lnTo>
                    <a:pt x="3599" y="98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3" y="130"/>
                  </a:lnTo>
                  <a:lnTo>
                    <a:pt x="3586" y="134"/>
                  </a:lnTo>
                  <a:lnTo>
                    <a:pt x="3586" y="130"/>
                  </a:lnTo>
                  <a:lnTo>
                    <a:pt x="3588" y="128"/>
                  </a:lnTo>
                  <a:lnTo>
                    <a:pt x="3590" y="126"/>
                  </a:lnTo>
                  <a:lnTo>
                    <a:pt x="3590" y="124"/>
                  </a:lnTo>
                  <a:lnTo>
                    <a:pt x="3590" y="122"/>
                  </a:lnTo>
                  <a:lnTo>
                    <a:pt x="3590" y="119"/>
                  </a:lnTo>
                  <a:lnTo>
                    <a:pt x="3586" y="115"/>
                  </a:lnTo>
                  <a:lnTo>
                    <a:pt x="3582" y="113"/>
                  </a:lnTo>
                  <a:lnTo>
                    <a:pt x="3576" y="111"/>
                  </a:lnTo>
                  <a:lnTo>
                    <a:pt x="3573" y="109"/>
                  </a:lnTo>
                  <a:lnTo>
                    <a:pt x="3569" y="109"/>
                  </a:lnTo>
                  <a:lnTo>
                    <a:pt x="3567" y="107"/>
                  </a:lnTo>
                  <a:lnTo>
                    <a:pt x="3565" y="106"/>
                  </a:lnTo>
                  <a:lnTo>
                    <a:pt x="3563" y="106"/>
                  </a:lnTo>
                  <a:lnTo>
                    <a:pt x="3561" y="106"/>
                  </a:lnTo>
                  <a:lnTo>
                    <a:pt x="3559" y="106"/>
                  </a:lnTo>
                  <a:lnTo>
                    <a:pt x="3558" y="106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5" y="92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05" y="89"/>
                  </a:moveTo>
                  <a:lnTo>
                    <a:pt x="3413" y="89"/>
                  </a:lnTo>
                  <a:lnTo>
                    <a:pt x="3418" y="90"/>
                  </a:lnTo>
                  <a:lnTo>
                    <a:pt x="3422" y="94"/>
                  </a:lnTo>
                  <a:lnTo>
                    <a:pt x="3422" y="96"/>
                  </a:lnTo>
                  <a:lnTo>
                    <a:pt x="3418" y="109"/>
                  </a:lnTo>
                  <a:lnTo>
                    <a:pt x="3418" y="113"/>
                  </a:lnTo>
                  <a:lnTo>
                    <a:pt x="3418" y="119"/>
                  </a:lnTo>
                  <a:lnTo>
                    <a:pt x="3418" y="124"/>
                  </a:lnTo>
                  <a:lnTo>
                    <a:pt x="3417" y="128"/>
                  </a:lnTo>
                  <a:lnTo>
                    <a:pt x="3417" y="132"/>
                  </a:lnTo>
                  <a:lnTo>
                    <a:pt x="3411" y="134"/>
                  </a:lnTo>
                  <a:lnTo>
                    <a:pt x="3405" y="134"/>
                  </a:lnTo>
                  <a:lnTo>
                    <a:pt x="3400" y="134"/>
                  </a:lnTo>
                  <a:lnTo>
                    <a:pt x="3396" y="132"/>
                  </a:lnTo>
                  <a:lnTo>
                    <a:pt x="3390" y="128"/>
                  </a:lnTo>
                  <a:lnTo>
                    <a:pt x="3390" y="117"/>
                  </a:lnTo>
                  <a:lnTo>
                    <a:pt x="3390" y="106"/>
                  </a:lnTo>
                  <a:lnTo>
                    <a:pt x="3392" y="94"/>
                  </a:lnTo>
                  <a:lnTo>
                    <a:pt x="3396" y="90"/>
                  </a:lnTo>
                  <a:lnTo>
                    <a:pt x="3400" y="89"/>
                  </a:lnTo>
                  <a:lnTo>
                    <a:pt x="3405" y="89"/>
                  </a:lnTo>
                  <a:close/>
                  <a:moveTo>
                    <a:pt x="2800" y="89"/>
                  </a:moveTo>
                  <a:lnTo>
                    <a:pt x="2805" y="89"/>
                  </a:lnTo>
                  <a:lnTo>
                    <a:pt x="2813" y="92"/>
                  </a:lnTo>
                  <a:lnTo>
                    <a:pt x="2818" y="98"/>
                  </a:lnTo>
                  <a:lnTo>
                    <a:pt x="2820" y="104"/>
                  </a:lnTo>
                  <a:lnTo>
                    <a:pt x="2822" y="111"/>
                  </a:lnTo>
                  <a:lnTo>
                    <a:pt x="2822" y="113"/>
                  </a:lnTo>
                  <a:lnTo>
                    <a:pt x="2820" y="115"/>
                  </a:lnTo>
                  <a:lnTo>
                    <a:pt x="2818" y="117"/>
                  </a:lnTo>
                  <a:lnTo>
                    <a:pt x="2815" y="121"/>
                  </a:lnTo>
                  <a:lnTo>
                    <a:pt x="2815" y="124"/>
                  </a:lnTo>
                  <a:lnTo>
                    <a:pt x="2813" y="130"/>
                  </a:lnTo>
                  <a:lnTo>
                    <a:pt x="2807" y="132"/>
                  </a:lnTo>
                  <a:lnTo>
                    <a:pt x="2803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79" y="98"/>
                  </a:lnTo>
                  <a:lnTo>
                    <a:pt x="2785" y="92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1" y="89"/>
                  </a:moveTo>
                  <a:lnTo>
                    <a:pt x="2719" y="89"/>
                  </a:lnTo>
                  <a:lnTo>
                    <a:pt x="2726" y="92"/>
                  </a:lnTo>
                  <a:lnTo>
                    <a:pt x="2730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2"/>
                  </a:lnTo>
                  <a:lnTo>
                    <a:pt x="2730" y="126"/>
                  </a:lnTo>
                  <a:lnTo>
                    <a:pt x="2723" y="109"/>
                  </a:lnTo>
                  <a:lnTo>
                    <a:pt x="2721" y="102"/>
                  </a:lnTo>
                  <a:lnTo>
                    <a:pt x="2717" y="96"/>
                  </a:lnTo>
                  <a:lnTo>
                    <a:pt x="2713" y="92"/>
                  </a:lnTo>
                  <a:lnTo>
                    <a:pt x="2711" y="89"/>
                  </a:lnTo>
                  <a:lnTo>
                    <a:pt x="2711" y="89"/>
                  </a:lnTo>
                  <a:lnTo>
                    <a:pt x="2711" y="89"/>
                  </a:lnTo>
                  <a:close/>
                  <a:moveTo>
                    <a:pt x="1931" y="89"/>
                  </a:moveTo>
                  <a:lnTo>
                    <a:pt x="1938" y="89"/>
                  </a:lnTo>
                  <a:lnTo>
                    <a:pt x="1944" y="92"/>
                  </a:lnTo>
                  <a:lnTo>
                    <a:pt x="1948" y="96"/>
                  </a:lnTo>
                  <a:lnTo>
                    <a:pt x="1952" y="102"/>
                  </a:lnTo>
                  <a:lnTo>
                    <a:pt x="1953" y="107"/>
                  </a:lnTo>
                  <a:lnTo>
                    <a:pt x="1953" y="115"/>
                  </a:lnTo>
                  <a:lnTo>
                    <a:pt x="1952" y="122"/>
                  </a:lnTo>
                  <a:lnTo>
                    <a:pt x="1948" y="126"/>
                  </a:lnTo>
                  <a:lnTo>
                    <a:pt x="1944" y="132"/>
                  </a:lnTo>
                  <a:lnTo>
                    <a:pt x="1938" y="134"/>
                  </a:lnTo>
                  <a:lnTo>
                    <a:pt x="1931" y="134"/>
                  </a:lnTo>
                  <a:lnTo>
                    <a:pt x="1923" y="134"/>
                  </a:lnTo>
                  <a:lnTo>
                    <a:pt x="1918" y="130"/>
                  </a:lnTo>
                  <a:lnTo>
                    <a:pt x="1912" y="124"/>
                  </a:lnTo>
                  <a:lnTo>
                    <a:pt x="1908" y="119"/>
                  </a:lnTo>
                  <a:lnTo>
                    <a:pt x="1908" y="111"/>
                  </a:lnTo>
                  <a:lnTo>
                    <a:pt x="1908" y="104"/>
                  </a:lnTo>
                  <a:lnTo>
                    <a:pt x="1912" y="98"/>
                  </a:lnTo>
                  <a:lnTo>
                    <a:pt x="1918" y="92"/>
                  </a:lnTo>
                  <a:lnTo>
                    <a:pt x="1923" y="89"/>
                  </a:lnTo>
                  <a:lnTo>
                    <a:pt x="1931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4"/>
                  </a:lnTo>
                  <a:lnTo>
                    <a:pt x="1858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6"/>
                  </a:lnTo>
                  <a:lnTo>
                    <a:pt x="1826" y="98"/>
                  </a:lnTo>
                  <a:lnTo>
                    <a:pt x="1829" y="94"/>
                  </a:lnTo>
                  <a:lnTo>
                    <a:pt x="1831" y="94"/>
                  </a:lnTo>
                  <a:lnTo>
                    <a:pt x="1833" y="94"/>
                  </a:lnTo>
                  <a:lnTo>
                    <a:pt x="1837" y="94"/>
                  </a:lnTo>
                  <a:lnTo>
                    <a:pt x="1839" y="92"/>
                  </a:lnTo>
                  <a:lnTo>
                    <a:pt x="1842" y="89"/>
                  </a:lnTo>
                  <a:lnTo>
                    <a:pt x="1844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4" y="92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9"/>
                  </a:lnTo>
                  <a:lnTo>
                    <a:pt x="1690" y="124"/>
                  </a:lnTo>
                  <a:lnTo>
                    <a:pt x="1684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2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2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0" y="130"/>
                  </a:lnTo>
                  <a:lnTo>
                    <a:pt x="1566" y="124"/>
                  </a:lnTo>
                  <a:lnTo>
                    <a:pt x="1562" y="119"/>
                  </a:lnTo>
                  <a:lnTo>
                    <a:pt x="1560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0" y="92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2"/>
                  </a:lnTo>
                  <a:lnTo>
                    <a:pt x="1517" y="98"/>
                  </a:lnTo>
                  <a:lnTo>
                    <a:pt x="1519" y="104"/>
                  </a:lnTo>
                  <a:lnTo>
                    <a:pt x="1521" y="111"/>
                  </a:lnTo>
                  <a:lnTo>
                    <a:pt x="1519" y="119"/>
                  </a:lnTo>
                  <a:lnTo>
                    <a:pt x="1517" y="124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3" y="130"/>
                  </a:lnTo>
                  <a:lnTo>
                    <a:pt x="1480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3" y="92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7" y="89"/>
                  </a:lnTo>
                  <a:lnTo>
                    <a:pt x="1425" y="92"/>
                  </a:lnTo>
                  <a:lnTo>
                    <a:pt x="1431" y="98"/>
                  </a:lnTo>
                  <a:lnTo>
                    <a:pt x="1433" y="104"/>
                  </a:lnTo>
                  <a:lnTo>
                    <a:pt x="1434" y="111"/>
                  </a:lnTo>
                  <a:lnTo>
                    <a:pt x="1433" y="119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17" y="134"/>
                  </a:lnTo>
                  <a:lnTo>
                    <a:pt x="1412" y="134"/>
                  </a:lnTo>
                  <a:lnTo>
                    <a:pt x="1404" y="134"/>
                  </a:lnTo>
                  <a:lnTo>
                    <a:pt x="1397" y="130"/>
                  </a:lnTo>
                  <a:lnTo>
                    <a:pt x="1391" y="124"/>
                  </a:lnTo>
                  <a:lnTo>
                    <a:pt x="1389" y="119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1" y="98"/>
                  </a:lnTo>
                  <a:lnTo>
                    <a:pt x="1397" y="92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3" y="89"/>
                  </a:moveTo>
                  <a:lnTo>
                    <a:pt x="1331" y="89"/>
                  </a:lnTo>
                  <a:lnTo>
                    <a:pt x="1338" y="92"/>
                  </a:lnTo>
                  <a:lnTo>
                    <a:pt x="1342" y="98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2" y="124"/>
                  </a:lnTo>
                  <a:lnTo>
                    <a:pt x="1338" y="130"/>
                  </a:lnTo>
                  <a:lnTo>
                    <a:pt x="1331" y="134"/>
                  </a:lnTo>
                  <a:lnTo>
                    <a:pt x="1323" y="134"/>
                  </a:lnTo>
                  <a:lnTo>
                    <a:pt x="1316" y="134"/>
                  </a:lnTo>
                  <a:lnTo>
                    <a:pt x="1310" y="130"/>
                  </a:lnTo>
                  <a:lnTo>
                    <a:pt x="1305" y="124"/>
                  </a:lnTo>
                  <a:lnTo>
                    <a:pt x="1303" y="119"/>
                  </a:lnTo>
                  <a:lnTo>
                    <a:pt x="1301" y="111"/>
                  </a:lnTo>
                  <a:lnTo>
                    <a:pt x="1303" y="104"/>
                  </a:lnTo>
                  <a:lnTo>
                    <a:pt x="1305" y="98"/>
                  </a:lnTo>
                  <a:lnTo>
                    <a:pt x="1310" y="92"/>
                  </a:lnTo>
                  <a:lnTo>
                    <a:pt x="1316" y="89"/>
                  </a:lnTo>
                  <a:lnTo>
                    <a:pt x="1323" y="89"/>
                  </a:lnTo>
                  <a:close/>
                  <a:moveTo>
                    <a:pt x="1237" y="89"/>
                  </a:moveTo>
                  <a:lnTo>
                    <a:pt x="1244" y="89"/>
                  </a:lnTo>
                  <a:lnTo>
                    <a:pt x="1252" y="92"/>
                  </a:lnTo>
                  <a:lnTo>
                    <a:pt x="1256" y="98"/>
                  </a:lnTo>
                  <a:lnTo>
                    <a:pt x="1259" y="104"/>
                  </a:lnTo>
                  <a:lnTo>
                    <a:pt x="1261" y="111"/>
                  </a:lnTo>
                  <a:lnTo>
                    <a:pt x="1259" y="119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4" y="134"/>
                  </a:lnTo>
                  <a:lnTo>
                    <a:pt x="1237" y="134"/>
                  </a:lnTo>
                  <a:lnTo>
                    <a:pt x="1229" y="134"/>
                  </a:lnTo>
                  <a:lnTo>
                    <a:pt x="1224" y="130"/>
                  </a:lnTo>
                  <a:lnTo>
                    <a:pt x="1218" y="124"/>
                  </a:lnTo>
                  <a:lnTo>
                    <a:pt x="1214" y="119"/>
                  </a:lnTo>
                  <a:lnTo>
                    <a:pt x="1214" y="111"/>
                  </a:lnTo>
                  <a:lnTo>
                    <a:pt x="1214" y="104"/>
                  </a:lnTo>
                  <a:lnTo>
                    <a:pt x="1218" y="98"/>
                  </a:lnTo>
                  <a:lnTo>
                    <a:pt x="1224" y="92"/>
                  </a:lnTo>
                  <a:lnTo>
                    <a:pt x="1229" y="89"/>
                  </a:lnTo>
                  <a:lnTo>
                    <a:pt x="1237" y="89"/>
                  </a:lnTo>
                  <a:close/>
                  <a:moveTo>
                    <a:pt x="1150" y="89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69" y="98"/>
                  </a:lnTo>
                  <a:lnTo>
                    <a:pt x="1173" y="104"/>
                  </a:lnTo>
                  <a:lnTo>
                    <a:pt x="1175" y="111"/>
                  </a:lnTo>
                  <a:lnTo>
                    <a:pt x="1173" y="119"/>
                  </a:lnTo>
                  <a:lnTo>
                    <a:pt x="1169" y="124"/>
                  </a:lnTo>
                  <a:lnTo>
                    <a:pt x="1164" y="130"/>
                  </a:lnTo>
                  <a:lnTo>
                    <a:pt x="1158" y="134"/>
                  </a:lnTo>
                  <a:lnTo>
                    <a:pt x="1150" y="134"/>
                  </a:lnTo>
                  <a:lnTo>
                    <a:pt x="1143" y="134"/>
                  </a:lnTo>
                  <a:lnTo>
                    <a:pt x="1137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8"/>
                  </a:lnTo>
                  <a:lnTo>
                    <a:pt x="1137" y="92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7" y="92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6" y="111"/>
                  </a:lnTo>
                  <a:lnTo>
                    <a:pt x="1086" y="119"/>
                  </a:lnTo>
                  <a:lnTo>
                    <a:pt x="1083" y="124"/>
                  </a:lnTo>
                  <a:lnTo>
                    <a:pt x="1077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4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2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6" y="124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2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2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4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6" y="130"/>
                  </a:lnTo>
                  <a:lnTo>
                    <a:pt x="872" y="124"/>
                  </a:lnTo>
                  <a:lnTo>
                    <a:pt x="868" y="119"/>
                  </a:lnTo>
                  <a:lnTo>
                    <a:pt x="866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6" y="92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2"/>
                  </a:lnTo>
                  <a:lnTo>
                    <a:pt x="823" y="98"/>
                  </a:lnTo>
                  <a:lnTo>
                    <a:pt x="825" y="104"/>
                  </a:lnTo>
                  <a:lnTo>
                    <a:pt x="827" y="111"/>
                  </a:lnTo>
                  <a:lnTo>
                    <a:pt x="825" y="119"/>
                  </a:lnTo>
                  <a:lnTo>
                    <a:pt x="823" y="124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89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89" y="92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4" y="89"/>
                  </a:lnTo>
                  <a:lnTo>
                    <a:pt x="731" y="92"/>
                  </a:lnTo>
                  <a:lnTo>
                    <a:pt x="737" y="98"/>
                  </a:lnTo>
                  <a:lnTo>
                    <a:pt x="739" y="104"/>
                  </a:lnTo>
                  <a:lnTo>
                    <a:pt x="740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4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4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2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29" y="89"/>
                  </a:moveTo>
                  <a:lnTo>
                    <a:pt x="637" y="89"/>
                  </a:lnTo>
                  <a:lnTo>
                    <a:pt x="645" y="92"/>
                  </a:lnTo>
                  <a:lnTo>
                    <a:pt x="648" y="98"/>
                  </a:lnTo>
                  <a:lnTo>
                    <a:pt x="652" y="104"/>
                  </a:lnTo>
                  <a:lnTo>
                    <a:pt x="654" y="111"/>
                  </a:lnTo>
                  <a:lnTo>
                    <a:pt x="652" y="119"/>
                  </a:lnTo>
                  <a:lnTo>
                    <a:pt x="648" y="124"/>
                  </a:lnTo>
                  <a:lnTo>
                    <a:pt x="645" y="130"/>
                  </a:lnTo>
                  <a:lnTo>
                    <a:pt x="637" y="134"/>
                  </a:lnTo>
                  <a:lnTo>
                    <a:pt x="629" y="134"/>
                  </a:lnTo>
                  <a:lnTo>
                    <a:pt x="622" y="134"/>
                  </a:lnTo>
                  <a:lnTo>
                    <a:pt x="616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8"/>
                  </a:lnTo>
                  <a:lnTo>
                    <a:pt x="616" y="92"/>
                  </a:lnTo>
                  <a:lnTo>
                    <a:pt x="622" y="89"/>
                  </a:lnTo>
                  <a:lnTo>
                    <a:pt x="629" y="89"/>
                  </a:lnTo>
                  <a:close/>
                  <a:moveTo>
                    <a:pt x="543" y="89"/>
                  </a:moveTo>
                  <a:lnTo>
                    <a:pt x="551" y="89"/>
                  </a:lnTo>
                  <a:lnTo>
                    <a:pt x="558" y="92"/>
                  </a:lnTo>
                  <a:lnTo>
                    <a:pt x="562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3" y="134"/>
                  </a:lnTo>
                  <a:lnTo>
                    <a:pt x="535" y="134"/>
                  </a:lnTo>
                  <a:lnTo>
                    <a:pt x="530" y="130"/>
                  </a:lnTo>
                  <a:lnTo>
                    <a:pt x="524" y="124"/>
                  </a:lnTo>
                  <a:lnTo>
                    <a:pt x="520" y="119"/>
                  </a:lnTo>
                  <a:lnTo>
                    <a:pt x="520" y="111"/>
                  </a:lnTo>
                  <a:lnTo>
                    <a:pt x="520" y="104"/>
                  </a:lnTo>
                  <a:lnTo>
                    <a:pt x="524" y="98"/>
                  </a:lnTo>
                  <a:lnTo>
                    <a:pt x="530" y="92"/>
                  </a:lnTo>
                  <a:lnTo>
                    <a:pt x="535" y="89"/>
                  </a:lnTo>
                  <a:lnTo>
                    <a:pt x="543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0" y="92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4"/>
                  </a:lnTo>
                  <a:lnTo>
                    <a:pt x="470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8"/>
                  </a:lnTo>
                  <a:lnTo>
                    <a:pt x="443" y="92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3" y="92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3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4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2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2" y="124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59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2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197" y="89"/>
                  </a:moveTo>
                  <a:lnTo>
                    <a:pt x="204" y="89"/>
                  </a:lnTo>
                  <a:lnTo>
                    <a:pt x="210" y="92"/>
                  </a:lnTo>
                  <a:lnTo>
                    <a:pt x="216" y="98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0" y="130"/>
                  </a:lnTo>
                  <a:lnTo>
                    <a:pt x="204" y="134"/>
                  </a:lnTo>
                  <a:lnTo>
                    <a:pt x="197" y="134"/>
                  </a:lnTo>
                  <a:lnTo>
                    <a:pt x="189" y="134"/>
                  </a:lnTo>
                  <a:lnTo>
                    <a:pt x="182" y="130"/>
                  </a:lnTo>
                  <a:lnTo>
                    <a:pt x="178" y="124"/>
                  </a:lnTo>
                  <a:lnTo>
                    <a:pt x="174" y="119"/>
                  </a:lnTo>
                  <a:lnTo>
                    <a:pt x="173" y="111"/>
                  </a:lnTo>
                  <a:lnTo>
                    <a:pt x="174" y="104"/>
                  </a:lnTo>
                  <a:lnTo>
                    <a:pt x="178" y="98"/>
                  </a:lnTo>
                  <a:lnTo>
                    <a:pt x="182" y="92"/>
                  </a:lnTo>
                  <a:lnTo>
                    <a:pt x="189" y="89"/>
                  </a:lnTo>
                  <a:lnTo>
                    <a:pt x="197" y="89"/>
                  </a:lnTo>
                  <a:close/>
                  <a:moveTo>
                    <a:pt x="110" y="89"/>
                  </a:moveTo>
                  <a:lnTo>
                    <a:pt x="118" y="89"/>
                  </a:lnTo>
                  <a:lnTo>
                    <a:pt x="124" y="92"/>
                  </a:lnTo>
                  <a:lnTo>
                    <a:pt x="129" y="98"/>
                  </a:lnTo>
                  <a:lnTo>
                    <a:pt x="131" y="104"/>
                  </a:lnTo>
                  <a:lnTo>
                    <a:pt x="133" y="111"/>
                  </a:lnTo>
                  <a:lnTo>
                    <a:pt x="131" y="119"/>
                  </a:lnTo>
                  <a:lnTo>
                    <a:pt x="129" y="124"/>
                  </a:lnTo>
                  <a:lnTo>
                    <a:pt x="124" y="130"/>
                  </a:lnTo>
                  <a:lnTo>
                    <a:pt x="118" y="134"/>
                  </a:lnTo>
                  <a:lnTo>
                    <a:pt x="110" y="134"/>
                  </a:lnTo>
                  <a:lnTo>
                    <a:pt x="103" y="134"/>
                  </a:lnTo>
                  <a:lnTo>
                    <a:pt x="95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8"/>
                  </a:lnTo>
                  <a:lnTo>
                    <a:pt x="95" y="92"/>
                  </a:lnTo>
                  <a:lnTo>
                    <a:pt x="103" y="89"/>
                  </a:lnTo>
                  <a:lnTo>
                    <a:pt x="110" y="89"/>
                  </a:lnTo>
                  <a:close/>
                  <a:moveTo>
                    <a:pt x="24" y="89"/>
                  </a:moveTo>
                  <a:lnTo>
                    <a:pt x="30" y="89"/>
                  </a:lnTo>
                  <a:lnTo>
                    <a:pt x="37" y="92"/>
                  </a:lnTo>
                  <a:lnTo>
                    <a:pt x="43" y="98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7" y="130"/>
                  </a:lnTo>
                  <a:lnTo>
                    <a:pt x="30" y="134"/>
                  </a:lnTo>
                  <a:lnTo>
                    <a:pt x="24" y="134"/>
                  </a:lnTo>
                  <a:lnTo>
                    <a:pt x="16" y="134"/>
                  </a:lnTo>
                  <a:lnTo>
                    <a:pt x="9" y="130"/>
                  </a:lnTo>
                  <a:lnTo>
                    <a:pt x="5" y="124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1" y="104"/>
                  </a:lnTo>
                  <a:lnTo>
                    <a:pt x="5" y="98"/>
                  </a:lnTo>
                  <a:lnTo>
                    <a:pt x="9" y="92"/>
                  </a:lnTo>
                  <a:lnTo>
                    <a:pt x="16" y="89"/>
                  </a:lnTo>
                  <a:lnTo>
                    <a:pt x="24" y="89"/>
                  </a:lnTo>
                  <a:close/>
                  <a:moveTo>
                    <a:pt x="4171" y="23"/>
                  </a:moveTo>
                  <a:lnTo>
                    <a:pt x="4193" y="25"/>
                  </a:lnTo>
                  <a:lnTo>
                    <a:pt x="4197" y="25"/>
                  </a:lnTo>
                  <a:lnTo>
                    <a:pt x="4201" y="26"/>
                  </a:lnTo>
                  <a:lnTo>
                    <a:pt x="4203" y="28"/>
                  </a:lnTo>
                  <a:lnTo>
                    <a:pt x="4206" y="30"/>
                  </a:lnTo>
                  <a:lnTo>
                    <a:pt x="4206" y="32"/>
                  </a:lnTo>
                  <a:lnTo>
                    <a:pt x="4208" y="34"/>
                  </a:lnTo>
                  <a:lnTo>
                    <a:pt x="4204" y="40"/>
                  </a:lnTo>
                  <a:lnTo>
                    <a:pt x="4199" y="43"/>
                  </a:lnTo>
                  <a:lnTo>
                    <a:pt x="4193" y="47"/>
                  </a:lnTo>
                  <a:lnTo>
                    <a:pt x="4186" y="47"/>
                  </a:lnTo>
                  <a:lnTo>
                    <a:pt x="4184" y="47"/>
                  </a:lnTo>
                  <a:lnTo>
                    <a:pt x="4182" y="47"/>
                  </a:lnTo>
                  <a:lnTo>
                    <a:pt x="4178" y="42"/>
                  </a:lnTo>
                  <a:lnTo>
                    <a:pt x="4174" y="36"/>
                  </a:lnTo>
                  <a:lnTo>
                    <a:pt x="4172" y="32"/>
                  </a:lnTo>
                  <a:lnTo>
                    <a:pt x="4171" y="26"/>
                  </a:lnTo>
                  <a:lnTo>
                    <a:pt x="4171" y="23"/>
                  </a:lnTo>
                  <a:close/>
                  <a:moveTo>
                    <a:pt x="2038" y="13"/>
                  </a:moveTo>
                  <a:lnTo>
                    <a:pt x="2040" y="19"/>
                  </a:lnTo>
                  <a:lnTo>
                    <a:pt x="2042" y="25"/>
                  </a:lnTo>
                  <a:lnTo>
                    <a:pt x="2042" y="25"/>
                  </a:lnTo>
                  <a:lnTo>
                    <a:pt x="2038" y="25"/>
                  </a:lnTo>
                  <a:lnTo>
                    <a:pt x="2034" y="25"/>
                  </a:lnTo>
                  <a:lnTo>
                    <a:pt x="2031" y="25"/>
                  </a:lnTo>
                  <a:lnTo>
                    <a:pt x="2029" y="23"/>
                  </a:lnTo>
                  <a:lnTo>
                    <a:pt x="2027" y="19"/>
                  </a:lnTo>
                  <a:lnTo>
                    <a:pt x="2031" y="17"/>
                  </a:lnTo>
                  <a:lnTo>
                    <a:pt x="2034" y="13"/>
                  </a:lnTo>
                  <a:lnTo>
                    <a:pt x="2038" y="13"/>
                  </a:lnTo>
                  <a:close/>
                  <a:moveTo>
                    <a:pt x="4171" y="8"/>
                  </a:moveTo>
                  <a:lnTo>
                    <a:pt x="4169" y="9"/>
                  </a:lnTo>
                  <a:lnTo>
                    <a:pt x="4169" y="11"/>
                  </a:lnTo>
                  <a:lnTo>
                    <a:pt x="4167" y="11"/>
                  </a:lnTo>
                  <a:lnTo>
                    <a:pt x="4171" y="8"/>
                  </a:lnTo>
                  <a:close/>
                  <a:moveTo>
                    <a:pt x="4086" y="6"/>
                  </a:moveTo>
                  <a:lnTo>
                    <a:pt x="4088" y="9"/>
                  </a:lnTo>
                  <a:lnTo>
                    <a:pt x="4090" y="13"/>
                  </a:lnTo>
                  <a:lnTo>
                    <a:pt x="4092" y="19"/>
                  </a:lnTo>
                  <a:lnTo>
                    <a:pt x="4092" y="23"/>
                  </a:lnTo>
                  <a:lnTo>
                    <a:pt x="4092" y="26"/>
                  </a:lnTo>
                  <a:lnTo>
                    <a:pt x="4090" y="26"/>
                  </a:lnTo>
                  <a:lnTo>
                    <a:pt x="4088" y="28"/>
                  </a:lnTo>
                  <a:lnTo>
                    <a:pt x="4084" y="28"/>
                  </a:lnTo>
                  <a:lnTo>
                    <a:pt x="4080" y="26"/>
                  </a:lnTo>
                  <a:lnTo>
                    <a:pt x="4077" y="23"/>
                  </a:lnTo>
                  <a:lnTo>
                    <a:pt x="4078" y="17"/>
                  </a:lnTo>
                  <a:lnTo>
                    <a:pt x="4080" y="11"/>
                  </a:lnTo>
                  <a:lnTo>
                    <a:pt x="4086" y="6"/>
                  </a:lnTo>
                  <a:close/>
                  <a:moveTo>
                    <a:pt x="3232" y="0"/>
                  </a:moveTo>
                  <a:lnTo>
                    <a:pt x="3232" y="6"/>
                  </a:lnTo>
                  <a:lnTo>
                    <a:pt x="3230" y="8"/>
                  </a:lnTo>
                  <a:lnTo>
                    <a:pt x="3228" y="11"/>
                  </a:lnTo>
                  <a:lnTo>
                    <a:pt x="3228" y="15"/>
                  </a:lnTo>
                  <a:lnTo>
                    <a:pt x="3227" y="19"/>
                  </a:lnTo>
                  <a:lnTo>
                    <a:pt x="3227" y="23"/>
                  </a:lnTo>
                  <a:lnTo>
                    <a:pt x="3227" y="28"/>
                  </a:lnTo>
                  <a:lnTo>
                    <a:pt x="3227" y="34"/>
                  </a:lnTo>
                  <a:lnTo>
                    <a:pt x="3228" y="40"/>
                  </a:lnTo>
                  <a:lnTo>
                    <a:pt x="3228" y="47"/>
                  </a:lnTo>
                  <a:lnTo>
                    <a:pt x="3227" y="47"/>
                  </a:lnTo>
                  <a:lnTo>
                    <a:pt x="3225" y="45"/>
                  </a:lnTo>
                  <a:lnTo>
                    <a:pt x="3225" y="34"/>
                  </a:lnTo>
                  <a:lnTo>
                    <a:pt x="3225" y="28"/>
                  </a:lnTo>
                  <a:lnTo>
                    <a:pt x="3225" y="21"/>
                  </a:lnTo>
                  <a:lnTo>
                    <a:pt x="3223" y="17"/>
                  </a:lnTo>
                  <a:lnTo>
                    <a:pt x="3223" y="13"/>
                  </a:lnTo>
                  <a:lnTo>
                    <a:pt x="3221" y="9"/>
                  </a:lnTo>
                  <a:lnTo>
                    <a:pt x="3221" y="4"/>
                  </a:lnTo>
                  <a:lnTo>
                    <a:pt x="3227" y="2"/>
                  </a:lnTo>
                  <a:lnTo>
                    <a:pt x="3232" y="0"/>
                  </a:lnTo>
                  <a:close/>
                  <a:moveTo>
                    <a:pt x="3667" y="0"/>
                  </a:moveTo>
                  <a:lnTo>
                    <a:pt x="3674" y="2"/>
                  </a:lnTo>
                  <a:lnTo>
                    <a:pt x="3680" y="6"/>
                  </a:lnTo>
                  <a:lnTo>
                    <a:pt x="3685" y="11"/>
                  </a:lnTo>
                  <a:lnTo>
                    <a:pt x="3689" y="17"/>
                  </a:lnTo>
                  <a:lnTo>
                    <a:pt x="3689" y="25"/>
                  </a:lnTo>
                  <a:lnTo>
                    <a:pt x="3689" y="32"/>
                  </a:lnTo>
                  <a:lnTo>
                    <a:pt x="3685" y="38"/>
                  </a:lnTo>
                  <a:lnTo>
                    <a:pt x="3680" y="43"/>
                  </a:lnTo>
                  <a:lnTo>
                    <a:pt x="3674" y="47"/>
                  </a:lnTo>
                  <a:lnTo>
                    <a:pt x="3667" y="47"/>
                  </a:lnTo>
                  <a:lnTo>
                    <a:pt x="3659" y="47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2" y="25"/>
                  </a:lnTo>
                  <a:lnTo>
                    <a:pt x="3644" y="17"/>
                  </a:lnTo>
                  <a:lnTo>
                    <a:pt x="3648" y="11"/>
                  </a:lnTo>
                  <a:lnTo>
                    <a:pt x="3652" y="6"/>
                  </a:lnTo>
                  <a:lnTo>
                    <a:pt x="3659" y="2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2"/>
                  </a:lnTo>
                  <a:lnTo>
                    <a:pt x="3593" y="6"/>
                  </a:lnTo>
                  <a:lnTo>
                    <a:pt x="3599" y="11"/>
                  </a:lnTo>
                  <a:lnTo>
                    <a:pt x="3601" y="17"/>
                  </a:lnTo>
                  <a:lnTo>
                    <a:pt x="3603" y="25"/>
                  </a:lnTo>
                  <a:lnTo>
                    <a:pt x="3601" y="32"/>
                  </a:lnTo>
                  <a:lnTo>
                    <a:pt x="3599" y="38"/>
                  </a:lnTo>
                  <a:lnTo>
                    <a:pt x="3593" y="43"/>
                  </a:lnTo>
                  <a:lnTo>
                    <a:pt x="3588" y="47"/>
                  </a:lnTo>
                  <a:lnTo>
                    <a:pt x="3580" y="47"/>
                  </a:lnTo>
                  <a:lnTo>
                    <a:pt x="3573" y="47"/>
                  </a:lnTo>
                  <a:lnTo>
                    <a:pt x="3565" y="43"/>
                  </a:lnTo>
                  <a:lnTo>
                    <a:pt x="3561" y="38"/>
                  </a:lnTo>
                  <a:lnTo>
                    <a:pt x="3558" y="32"/>
                  </a:lnTo>
                  <a:lnTo>
                    <a:pt x="3556" y="25"/>
                  </a:lnTo>
                  <a:lnTo>
                    <a:pt x="3558" y="17"/>
                  </a:lnTo>
                  <a:lnTo>
                    <a:pt x="3561" y="11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80" y="0"/>
                  </a:lnTo>
                  <a:close/>
                  <a:moveTo>
                    <a:pt x="3492" y="0"/>
                  </a:moveTo>
                  <a:lnTo>
                    <a:pt x="3499" y="2"/>
                  </a:lnTo>
                  <a:lnTo>
                    <a:pt x="3507" y="6"/>
                  </a:lnTo>
                  <a:lnTo>
                    <a:pt x="3512" y="11"/>
                  </a:lnTo>
                  <a:lnTo>
                    <a:pt x="3514" y="17"/>
                  </a:lnTo>
                  <a:lnTo>
                    <a:pt x="3516" y="25"/>
                  </a:lnTo>
                  <a:lnTo>
                    <a:pt x="3516" y="30"/>
                  </a:lnTo>
                  <a:lnTo>
                    <a:pt x="3514" y="34"/>
                  </a:lnTo>
                  <a:lnTo>
                    <a:pt x="3511" y="38"/>
                  </a:lnTo>
                  <a:lnTo>
                    <a:pt x="3509" y="34"/>
                  </a:lnTo>
                  <a:lnTo>
                    <a:pt x="3505" y="32"/>
                  </a:lnTo>
                  <a:lnTo>
                    <a:pt x="3503" y="28"/>
                  </a:lnTo>
                  <a:lnTo>
                    <a:pt x="3499" y="28"/>
                  </a:lnTo>
                  <a:lnTo>
                    <a:pt x="3497" y="28"/>
                  </a:lnTo>
                  <a:lnTo>
                    <a:pt x="3494" y="26"/>
                  </a:lnTo>
                  <a:lnTo>
                    <a:pt x="3490" y="23"/>
                  </a:lnTo>
                  <a:lnTo>
                    <a:pt x="3488" y="19"/>
                  </a:lnTo>
                  <a:lnTo>
                    <a:pt x="3484" y="15"/>
                  </a:lnTo>
                  <a:lnTo>
                    <a:pt x="3482" y="13"/>
                  </a:lnTo>
                  <a:lnTo>
                    <a:pt x="3479" y="13"/>
                  </a:lnTo>
                  <a:lnTo>
                    <a:pt x="3475" y="13"/>
                  </a:lnTo>
                  <a:lnTo>
                    <a:pt x="3473" y="13"/>
                  </a:lnTo>
                  <a:lnTo>
                    <a:pt x="3477" y="8"/>
                  </a:lnTo>
                  <a:lnTo>
                    <a:pt x="3480" y="4"/>
                  </a:lnTo>
                  <a:lnTo>
                    <a:pt x="3486" y="2"/>
                  </a:lnTo>
                  <a:lnTo>
                    <a:pt x="3492" y="0"/>
                  </a:lnTo>
                  <a:close/>
                  <a:moveTo>
                    <a:pt x="3405" y="0"/>
                  </a:moveTo>
                  <a:lnTo>
                    <a:pt x="3413" y="2"/>
                  </a:lnTo>
                  <a:lnTo>
                    <a:pt x="3420" y="6"/>
                  </a:lnTo>
                  <a:lnTo>
                    <a:pt x="3424" y="11"/>
                  </a:lnTo>
                  <a:lnTo>
                    <a:pt x="3428" y="17"/>
                  </a:lnTo>
                  <a:lnTo>
                    <a:pt x="3430" y="25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0" y="43"/>
                  </a:lnTo>
                  <a:lnTo>
                    <a:pt x="3413" y="47"/>
                  </a:lnTo>
                  <a:lnTo>
                    <a:pt x="3405" y="47"/>
                  </a:lnTo>
                  <a:lnTo>
                    <a:pt x="3401" y="47"/>
                  </a:lnTo>
                  <a:lnTo>
                    <a:pt x="3398" y="45"/>
                  </a:lnTo>
                  <a:lnTo>
                    <a:pt x="3398" y="34"/>
                  </a:lnTo>
                  <a:lnTo>
                    <a:pt x="3398" y="30"/>
                  </a:lnTo>
                  <a:lnTo>
                    <a:pt x="3396" y="25"/>
                  </a:lnTo>
                  <a:lnTo>
                    <a:pt x="3394" y="21"/>
                  </a:lnTo>
                  <a:lnTo>
                    <a:pt x="3394" y="15"/>
                  </a:lnTo>
                  <a:lnTo>
                    <a:pt x="3394" y="11"/>
                  </a:lnTo>
                  <a:lnTo>
                    <a:pt x="3394" y="8"/>
                  </a:lnTo>
                  <a:lnTo>
                    <a:pt x="3394" y="6"/>
                  </a:lnTo>
                  <a:lnTo>
                    <a:pt x="3400" y="2"/>
                  </a:lnTo>
                  <a:lnTo>
                    <a:pt x="3405" y="0"/>
                  </a:lnTo>
                  <a:close/>
                  <a:moveTo>
                    <a:pt x="2800" y="0"/>
                  </a:moveTo>
                  <a:lnTo>
                    <a:pt x="2805" y="2"/>
                  </a:lnTo>
                  <a:lnTo>
                    <a:pt x="2813" y="6"/>
                  </a:lnTo>
                  <a:lnTo>
                    <a:pt x="2818" y="11"/>
                  </a:lnTo>
                  <a:lnTo>
                    <a:pt x="2820" y="17"/>
                  </a:lnTo>
                  <a:lnTo>
                    <a:pt x="2822" y="25"/>
                  </a:lnTo>
                  <a:lnTo>
                    <a:pt x="2820" y="32"/>
                  </a:lnTo>
                  <a:lnTo>
                    <a:pt x="2818" y="38"/>
                  </a:lnTo>
                  <a:lnTo>
                    <a:pt x="2813" y="43"/>
                  </a:lnTo>
                  <a:lnTo>
                    <a:pt x="2805" y="47"/>
                  </a:lnTo>
                  <a:lnTo>
                    <a:pt x="2800" y="47"/>
                  </a:lnTo>
                  <a:lnTo>
                    <a:pt x="2792" y="47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7" y="32"/>
                  </a:lnTo>
                  <a:lnTo>
                    <a:pt x="2775" y="25"/>
                  </a:lnTo>
                  <a:lnTo>
                    <a:pt x="2777" y="17"/>
                  </a:lnTo>
                  <a:lnTo>
                    <a:pt x="2779" y="11"/>
                  </a:lnTo>
                  <a:lnTo>
                    <a:pt x="2785" y="6"/>
                  </a:lnTo>
                  <a:lnTo>
                    <a:pt x="2792" y="2"/>
                  </a:lnTo>
                  <a:lnTo>
                    <a:pt x="2800" y="0"/>
                  </a:lnTo>
                  <a:close/>
                  <a:moveTo>
                    <a:pt x="2711" y="0"/>
                  </a:moveTo>
                  <a:lnTo>
                    <a:pt x="2719" y="2"/>
                  </a:lnTo>
                  <a:lnTo>
                    <a:pt x="2726" y="6"/>
                  </a:lnTo>
                  <a:lnTo>
                    <a:pt x="2730" y="11"/>
                  </a:lnTo>
                  <a:lnTo>
                    <a:pt x="2734" y="17"/>
                  </a:lnTo>
                  <a:lnTo>
                    <a:pt x="2736" y="25"/>
                  </a:lnTo>
                  <a:lnTo>
                    <a:pt x="2734" y="32"/>
                  </a:lnTo>
                  <a:lnTo>
                    <a:pt x="2730" y="38"/>
                  </a:lnTo>
                  <a:lnTo>
                    <a:pt x="2726" y="43"/>
                  </a:lnTo>
                  <a:lnTo>
                    <a:pt x="2719" y="47"/>
                  </a:lnTo>
                  <a:lnTo>
                    <a:pt x="2711" y="47"/>
                  </a:lnTo>
                  <a:lnTo>
                    <a:pt x="2704" y="47"/>
                  </a:lnTo>
                  <a:lnTo>
                    <a:pt x="2698" y="43"/>
                  </a:lnTo>
                  <a:lnTo>
                    <a:pt x="2692" y="38"/>
                  </a:lnTo>
                  <a:lnTo>
                    <a:pt x="2691" y="32"/>
                  </a:lnTo>
                  <a:lnTo>
                    <a:pt x="2689" y="25"/>
                  </a:lnTo>
                  <a:lnTo>
                    <a:pt x="2691" y="17"/>
                  </a:lnTo>
                  <a:lnTo>
                    <a:pt x="2692" y="11"/>
                  </a:lnTo>
                  <a:lnTo>
                    <a:pt x="2698" y="6"/>
                  </a:lnTo>
                  <a:lnTo>
                    <a:pt x="2704" y="2"/>
                  </a:lnTo>
                  <a:lnTo>
                    <a:pt x="2711" y="0"/>
                  </a:lnTo>
                  <a:close/>
                  <a:moveTo>
                    <a:pt x="1758" y="0"/>
                  </a:moveTo>
                  <a:lnTo>
                    <a:pt x="1763" y="2"/>
                  </a:lnTo>
                  <a:lnTo>
                    <a:pt x="1769" y="4"/>
                  </a:lnTo>
                  <a:lnTo>
                    <a:pt x="1773" y="8"/>
                  </a:lnTo>
                  <a:lnTo>
                    <a:pt x="1771" y="9"/>
                  </a:lnTo>
                  <a:lnTo>
                    <a:pt x="1767" y="13"/>
                  </a:lnTo>
                  <a:lnTo>
                    <a:pt x="1762" y="13"/>
                  </a:lnTo>
                  <a:lnTo>
                    <a:pt x="1756" y="13"/>
                  </a:lnTo>
                  <a:lnTo>
                    <a:pt x="1748" y="11"/>
                  </a:lnTo>
                  <a:lnTo>
                    <a:pt x="1743" y="9"/>
                  </a:lnTo>
                  <a:lnTo>
                    <a:pt x="1741" y="9"/>
                  </a:lnTo>
                  <a:lnTo>
                    <a:pt x="1745" y="6"/>
                  </a:lnTo>
                  <a:lnTo>
                    <a:pt x="1750" y="2"/>
                  </a:lnTo>
                  <a:lnTo>
                    <a:pt x="1758" y="0"/>
                  </a:lnTo>
                  <a:close/>
                  <a:moveTo>
                    <a:pt x="1671" y="0"/>
                  </a:moveTo>
                  <a:lnTo>
                    <a:pt x="1679" y="2"/>
                  </a:lnTo>
                  <a:lnTo>
                    <a:pt x="1684" y="6"/>
                  </a:lnTo>
                  <a:lnTo>
                    <a:pt x="1690" y="11"/>
                  </a:lnTo>
                  <a:lnTo>
                    <a:pt x="1694" y="17"/>
                  </a:lnTo>
                  <a:lnTo>
                    <a:pt x="1694" y="25"/>
                  </a:lnTo>
                  <a:lnTo>
                    <a:pt x="1694" y="32"/>
                  </a:lnTo>
                  <a:lnTo>
                    <a:pt x="1690" y="38"/>
                  </a:lnTo>
                  <a:lnTo>
                    <a:pt x="1684" y="43"/>
                  </a:lnTo>
                  <a:lnTo>
                    <a:pt x="1679" y="47"/>
                  </a:lnTo>
                  <a:lnTo>
                    <a:pt x="1671" y="47"/>
                  </a:lnTo>
                  <a:lnTo>
                    <a:pt x="1664" y="47"/>
                  </a:lnTo>
                  <a:lnTo>
                    <a:pt x="1658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5"/>
                  </a:lnTo>
                  <a:lnTo>
                    <a:pt x="1649" y="17"/>
                  </a:lnTo>
                  <a:lnTo>
                    <a:pt x="1653" y="11"/>
                  </a:lnTo>
                  <a:lnTo>
                    <a:pt x="1658" y="6"/>
                  </a:lnTo>
                  <a:lnTo>
                    <a:pt x="1664" y="2"/>
                  </a:lnTo>
                  <a:lnTo>
                    <a:pt x="1671" y="0"/>
                  </a:lnTo>
                  <a:close/>
                  <a:moveTo>
                    <a:pt x="1585" y="0"/>
                  </a:moveTo>
                  <a:lnTo>
                    <a:pt x="1592" y="2"/>
                  </a:lnTo>
                  <a:lnTo>
                    <a:pt x="1598" y="6"/>
                  </a:lnTo>
                  <a:lnTo>
                    <a:pt x="1604" y="11"/>
                  </a:lnTo>
                  <a:lnTo>
                    <a:pt x="1607" y="17"/>
                  </a:lnTo>
                  <a:lnTo>
                    <a:pt x="1607" y="25"/>
                  </a:lnTo>
                  <a:lnTo>
                    <a:pt x="1607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2" y="47"/>
                  </a:lnTo>
                  <a:lnTo>
                    <a:pt x="1585" y="47"/>
                  </a:lnTo>
                  <a:lnTo>
                    <a:pt x="1577" y="47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2" y="32"/>
                  </a:lnTo>
                  <a:lnTo>
                    <a:pt x="1560" y="25"/>
                  </a:lnTo>
                  <a:lnTo>
                    <a:pt x="1562" y="17"/>
                  </a:lnTo>
                  <a:lnTo>
                    <a:pt x="1566" y="11"/>
                  </a:lnTo>
                  <a:lnTo>
                    <a:pt x="1570" y="6"/>
                  </a:lnTo>
                  <a:lnTo>
                    <a:pt x="1577" y="2"/>
                  </a:lnTo>
                  <a:lnTo>
                    <a:pt x="1585" y="0"/>
                  </a:lnTo>
                  <a:close/>
                  <a:moveTo>
                    <a:pt x="1498" y="0"/>
                  </a:moveTo>
                  <a:lnTo>
                    <a:pt x="1506" y="2"/>
                  </a:lnTo>
                  <a:lnTo>
                    <a:pt x="1511" y="6"/>
                  </a:lnTo>
                  <a:lnTo>
                    <a:pt x="1517" y="11"/>
                  </a:lnTo>
                  <a:lnTo>
                    <a:pt x="1519" y="17"/>
                  </a:lnTo>
                  <a:lnTo>
                    <a:pt x="1521" y="25"/>
                  </a:lnTo>
                  <a:lnTo>
                    <a:pt x="1519" y="32"/>
                  </a:lnTo>
                  <a:lnTo>
                    <a:pt x="1517" y="38"/>
                  </a:lnTo>
                  <a:lnTo>
                    <a:pt x="1511" y="43"/>
                  </a:lnTo>
                  <a:lnTo>
                    <a:pt x="1506" y="47"/>
                  </a:lnTo>
                  <a:lnTo>
                    <a:pt x="1498" y="47"/>
                  </a:lnTo>
                  <a:lnTo>
                    <a:pt x="1491" y="47"/>
                  </a:lnTo>
                  <a:lnTo>
                    <a:pt x="1483" y="43"/>
                  </a:lnTo>
                  <a:lnTo>
                    <a:pt x="1480" y="38"/>
                  </a:lnTo>
                  <a:lnTo>
                    <a:pt x="1476" y="32"/>
                  </a:lnTo>
                  <a:lnTo>
                    <a:pt x="1474" y="25"/>
                  </a:lnTo>
                  <a:lnTo>
                    <a:pt x="1476" y="17"/>
                  </a:lnTo>
                  <a:lnTo>
                    <a:pt x="1480" y="11"/>
                  </a:lnTo>
                  <a:lnTo>
                    <a:pt x="1483" y="6"/>
                  </a:lnTo>
                  <a:lnTo>
                    <a:pt x="1491" y="2"/>
                  </a:lnTo>
                  <a:lnTo>
                    <a:pt x="1498" y="0"/>
                  </a:lnTo>
                  <a:close/>
                  <a:moveTo>
                    <a:pt x="1412" y="0"/>
                  </a:moveTo>
                  <a:lnTo>
                    <a:pt x="1417" y="2"/>
                  </a:lnTo>
                  <a:lnTo>
                    <a:pt x="1425" y="6"/>
                  </a:lnTo>
                  <a:lnTo>
                    <a:pt x="1431" y="11"/>
                  </a:lnTo>
                  <a:lnTo>
                    <a:pt x="1433" y="17"/>
                  </a:lnTo>
                  <a:lnTo>
                    <a:pt x="1434" y="25"/>
                  </a:lnTo>
                  <a:lnTo>
                    <a:pt x="1433" y="32"/>
                  </a:lnTo>
                  <a:lnTo>
                    <a:pt x="1431" y="38"/>
                  </a:lnTo>
                  <a:lnTo>
                    <a:pt x="1425" y="43"/>
                  </a:lnTo>
                  <a:lnTo>
                    <a:pt x="1417" y="47"/>
                  </a:lnTo>
                  <a:lnTo>
                    <a:pt x="1412" y="47"/>
                  </a:lnTo>
                  <a:lnTo>
                    <a:pt x="1404" y="47"/>
                  </a:lnTo>
                  <a:lnTo>
                    <a:pt x="1397" y="43"/>
                  </a:lnTo>
                  <a:lnTo>
                    <a:pt x="1391" y="38"/>
                  </a:lnTo>
                  <a:lnTo>
                    <a:pt x="1389" y="32"/>
                  </a:lnTo>
                  <a:lnTo>
                    <a:pt x="1387" y="25"/>
                  </a:lnTo>
                  <a:lnTo>
                    <a:pt x="1389" y="17"/>
                  </a:lnTo>
                  <a:lnTo>
                    <a:pt x="1391" y="11"/>
                  </a:lnTo>
                  <a:lnTo>
                    <a:pt x="1397" y="6"/>
                  </a:lnTo>
                  <a:lnTo>
                    <a:pt x="1404" y="2"/>
                  </a:lnTo>
                  <a:lnTo>
                    <a:pt x="1412" y="0"/>
                  </a:lnTo>
                  <a:close/>
                  <a:moveTo>
                    <a:pt x="1323" y="0"/>
                  </a:moveTo>
                  <a:lnTo>
                    <a:pt x="1331" y="2"/>
                  </a:lnTo>
                  <a:lnTo>
                    <a:pt x="1338" y="6"/>
                  </a:lnTo>
                  <a:lnTo>
                    <a:pt x="1342" y="11"/>
                  </a:lnTo>
                  <a:lnTo>
                    <a:pt x="1346" y="17"/>
                  </a:lnTo>
                  <a:lnTo>
                    <a:pt x="1348" y="25"/>
                  </a:lnTo>
                  <a:lnTo>
                    <a:pt x="1346" y="32"/>
                  </a:lnTo>
                  <a:lnTo>
                    <a:pt x="1342" y="38"/>
                  </a:lnTo>
                  <a:lnTo>
                    <a:pt x="1338" y="43"/>
                  </a:lnTo>
                  <a:lnTo>
                    <a:pt x="1331" y="47"/>
                  </a:lnTo>
                  <a:lnTo>
                    <a:pt x="1323" y="47"/>
                  </a:lnTo>
                  <a:lnTo>
                    <a:pt x="1316" y="47"/>
                  </a:lnTo>
                  <a:lnTo>
                    <a:pt x="1310" y="43"/>
                  </a:lnTo>
                  <a:lnTo>
                    <a:pt x="1305" y="38"/>
                  </a:lnTo>
                  <a:lnTo>
                    <a:pt x="1303" y="32"/>
                  </a:lnTo>
                  <a:lnTo>
                    <a:pt x="1301" y="25"/>
                  </a:lnTo>
                  <a:lnTo>
                    <a:pt x="1303" y="17"/>
                  </a:lnTo>
                  <a:lnTo>
                    <a:pt x="1305" y="11"/>
                  </a:lnTo>
                  <a:lnTo>
                    <a:pt x="1310" y="6"/>
                  </a:lnTo>
                  <a:lnTo>
                    <a:pt x="1316" y="2"/>
                  </a:lnTo>
                  <a:lnTo>
                    <a:pt x="1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2109788" y="2505076"/>
              <a:ext cx="3340100" cy="244475"/>
            </a:xfrm>
            <a:custGeom>
              <a:avLst/>
              <a:gdLst>
                <a:gd name="T0" fmla="*/ 1237 w 4209"/>
                <a:gd name="T1" fmla="*/ 307 h 307"/>
                <a:gd name="T2" fmla="*/ 1064 w 4209"/>
                <a:gd name="T3" fmla="*/ 260 h 307"/>
                <a:gd name="T4" fmla="*/ 970 w 4209"/>
                <a:gd name="T5" fmla="*/ 307 h 307"/>
                <a:gd name="T6" fmla="*/ 811 w 4209"/>
                <a:gd name="T7" fmla="*/ 262 h 307"/>
                <a:gd name="T8" fmla="*/ 703 w 4209"/>
                <a:gd name="T9" fmla="*/ 303 h 307"/>
                <a:gd name="T10" fmla="*/ 557 w 4209"/>
                <a:gd name="T11" fmla="*/ 266 h 307"/>
                <a:gd name="T12" fmla="*/ 438 w 4209"/>
                <a:gd name="T13" fmla="*/ 298 h 307"/>
                <a:gd name="T14" fmla="*/ 303 w 4209"/>
                <a:gd name="T15" fmla="*/ 271 h 307"/>
                <a:gd name="T16" fmla="*/ 175 w 4209"/>
                <a:gd name="T17" fmla="*/ 292 h 307"/>
                <a:gd name="T18" fmla="*/ 45 w 4209"/>
                <a:gd name="T19" fmla="*/ 277 h 307"/>
                <a:gd name="T20" fmla="*/ 1736 w 4209"/>
                <a:gd name="T21" fmla="*/ 194 h 307"/>
                <a:gd name="T22" fmla="*/ 3776 w 4209"/>
                <a:gd name="T23" fmla="*/ 205 h 307"/>
                <a:gd name="T24" fmla="*/ 3648 w 4209"/>
                <a:gd name="T25" fmla="*/ 183 h 307"/>
                <a:gd name="T26" fmla="*/ 3511 w 4209"/>
                <a:gd name="T27" fmla="*/ 211 h 307"/>
                <a:gd name="T28" fmla="*/ 2872 w 4209"/>
                <a:gd name="T29" fmla="*/ 179 h 307"/>
                <a:gd name="T30" fmla="*/ 2007 w 4209"/>
                <a:gd name="T31" fmla="*/ 187 h 307"/>
                <a:gd name="T32" fmla="*/ 1852 w 4209"/>
                <a:gd name="T33" fmla="*/ 175 h 307"/>
                <a:gd name="T34" fmla="*/ 1657 w 4209"/>
                <a:gd name="T35" fmla="*/ 217 h 307"/>
                <a:gd name="T36" fmla="*/ 1512 w 4209"/>
                <a:gd name="T37" fmla="*/ 179 h 307"/>
                <a:gd name="T38" fmla="*/ 1392 w 4209"/>
                <a:gd name="T39" fmla="*/ 211 h 307"/>
                <a:gd name="T40" fmla="*/ 1256 w 4209"/>
                <a:gd name="T41" fmla="*/ 183 h 307"/>
                <a:gd name="T42" fmla="*/ 1128 w 4209"/>
                <a:gd name="T43" fmla="*/ 205 h 307"/>
                <a:gd name="T44" fmla="*/ 1000 w 4209"/>
                <a:gd name="T45" fmla="*/ 190 h 307"/>
                <a:gd name="T46" fmla="*/ 867 w 4209"/>
                <a:gd name="T47" fmla="*/ 198 h 307"/>
                <a:gd name="T48" fmla="*/ 741 w 4209"/>
                <a:gd name="T49" fmla="*/ 198 h 307"/>
                <a:gd name="T50" fmla="*/ 607 w 4209"/>
                <a:gd name="T51" fmla="*/ 190 h 307"/>
                <a:gd name="T52" fmla="*/ 480 w 4209"/>
                <a:gd name="T53" fmla="*/ 205 h 307"/>
                <a:gd name="T54" fmla="*/ 352 w 4209"/>
                <a:gd name="T55" fmla="*/ 183 h 307"/>
                <a:gd name="T56" fmla="*/ 216 w 4209"/>
                <a:gd name="T57" fmla="*/ 211 h 307"/>
                <a:gd name="T58" fmla="*/ 96 w 4209"/>
                <a:gd name="T59" fmla="*/ 179 h 307"/>
                <a:gd name="T60" fmla="*/ 3754 w 4209"/>
                <a:gd name="T61" fmla="*/ 134 h 307"/>
                <a:gd name="T62" fmla="*/ 2727 w 4209"/>
                <a:gd name="T63" fmla="*/ 128 h 307"/>
                <a:gd name="T64" fmla="*/ 3667 w 4209"/>
                <a:gd name="T65" fmla="*/ 87 h 307"/>
                <a:gd name="T66" fmla="*/ 3573 w 4209"/>
                <a:gd name="T67" fmla="*/ 132 h 307"/>
                <a:gd name="T68" fmla="*/ 3413 w 4209"/>
                <a:gd name="T69" fmla="*/ 89 h 307"/>
                <a:gd name="T70" fmla="*/ 2988 w 4209"/>
                <a:gd name="T71" fmla="*/ 104 h 307"/>
                <a:gd name="T72" fmla="*/ 2866 w 4209"/>
                <a:gd name="T73" fmla="*/ 124 h 307"/>
                <a:gd name="T74" fmla="*/ 2123 w 4209"/>
                <a:gd name="T75" fmla="*/ 96 h 307"/>
                <a:gd name="T76" fmla="*/ 2033 w 4209"/>
                <a:gd name="T77" fmla="*/ 130 h 307"/>
                <a:gd name="T78" fmla="*/ 1924 w 4209"/>
                <a:gd name="T79" fmla="*/ 89 h 307"/>
                <a:gd name="T80" fmla="*/ 1689 w 4209"/>
                <a:gd name="T81" fmla="*/ 126 h 307"/>
                <a:gd name="T82" fmla="*/ 1570 w 4209"/>
                <a:gd name="T83" fmla="*/ 92 h 307"/>
                <a:gd name="T84" fmla="*/ 1425 w 4209"/>
                <a:gd name="T85" fmla="*/ 130 h 307"/>
                <a:gd name="T86" fmla="*/ 1316 w 4209"/>
                <a:gd name="T87" fmla="*/ 89 h 307"/>
                <a:gd name="T88" fmla="*/ 1158 w 4209"/>
                <a:gd name="T89" fmla="*/ 132 h 307"/>
                <a:gd name="T90" fmla="*/ 1064 w 4209"/>
                <a:gd name="T91" fmla="*/ 87 h 307"/>
                <a:gd name="T92" fmla="*/ 891 w 4209"/>
                <a:gd name="T93" fmla="*/ 134 h 307"/>
                <a:gd name="T94" fmla="*/ 716 w 4209"/>
                <a:gd name="T95" fmla="*/ 87 h 307"/>
                <a:gd name="T96" fmla="*/ 622 w 4209"/>
                <a:gd name="T97" fmla="*/ 132 h 307"/>
                <a:gd name="T98" fmla="*/ 465 w 4209"/>
                <a:gd name="T99" fmla="*/ 89 h 307"/>
                <a:gd name="T100" fmla="*/ 357 w 4209"/>
                <a:gd name="T101" fmla="*/ 130 h 307"/>
                <a:gd name="T102" fmla="*/ 211 w 4209"/>
                <a:gd name="T103" fmla="*/ 92 h 307"/>
                <a:gd name="T104" fmla="*/ 92 w 4209"/>
                <a:gd name="T105" fmla="*/ 124 h 307"/>
                <a:gd name="T106" fmla="*/ 3336 w 4209"/>
                <a:gd name="T107" fmla="*/ 23 h 307"/>
                <a:gd name="T108" fmla="*/ 3667 w 4209"/>
                <a:gd name="T109" fmla="*/ 0 h 307"/>
                <a:gd name="T110" fmla="*/ 3573 w 4209"/>
                <a:gd name="T111" fmla="*/ 45 h 307"/>
                <a:gd name="T112" fmla="*/ 3413 w 4209"/>
                <a:gd name="T113" fmla="*/ 2 h 307"/>
                <a:gd name="T114" fmla="*/ 3037 w 4209"/>
                <a:gd name="T115" fmla="*/ 30 h 307"/>
                <a:gd name="T116" fmla="*/ 2907 w 4209"/>
                <a:gd name="T117" fmla="*/ 17 h 307"/>
                <a:gd name="T118" fmla="*/ 2776 w 4209"/>
                <a:gd name="T119" fmla="*/ 23 h 307"/>
                <a:gd name="T120" fmla="*/ 2213 w 4209"/>
                <a:gd name="T121" fmla="*/ 17 h 307"/>
                <a:gd name="T122" fmla="*/ 2082 w 4209"/>
                <a:gd name="T123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9" h="307">
                  <a:moveTo>
                    <a:pt x="1324" y="260"/>
                  </a:moveTo>
                  <a:lnTo>
                    <a:pt x="1331" y="262"/>
                  </a:lnTo>
                  <a:lnTo>
                    <a:pt x="1339" y="266"/>
                  </a:lnTo>
                  <a:lnTo>
                    <a:pt x="1343" y="271"/>
                  </a:lnTo>
                  <a:lnTo>
                    <a:pt x="1346" y="277"/>
                  </a:lnTo>
                  <a:lnTo>
                    <a:pt x="1348" y="285"/>
                  </a:lnTo>
                  <a:lnTo>
                    <a:pt x="1346" y="292"/>
                  </a:lnTo>
                  <a:lnTo>
                    <a:pt x="1343" y="298"/>
                  </a:lnTo>
                  <a:lnTo>
                    <a:pt x="1339" y="303"/>
                  </a:lnTo>
                  <a:lnTo>
                    <a:pt x="1331" y="307"/>
                  </a:lnTo>
                  <a:lnTo>
                    <a:pt x="1324" y="307"/>
                  </a:lnTo>
                  <a:lnTo>
                    <a:pt x="1316" y="307"/>
                  </a:lnTo>
                  <a:lnTo>
                    <a:pt x="1311" y="303"/>
                  </a:lnTo>
                  <a:lnTo>
                    <a:pt x="1305" y="298"/>
                  </a:lnTo>
                  <a:lnTo>
                    <a:pt x="1301" y="292"/>
                  </a:lnTo>
                  <a:lnTo>
                    <a:pt x="1301" y="285"/>
                  </a:lnTo>
                  <a:lnTo>
                    <a:pt x="1301" y="277"/>
                  </a:lnTo>
                  <a:lnTo>
                    <a:pt x="1305" y="271"/>
                  </a:lnTo>
                  <a:lnTo>
                    <a:pt x="1311" y="266"/>
                  </a:lnTo>
                  <a:lnTo>
                    <a:pt x="1316" y="262"/>
                  </a:lnTo>
                  <a:lnTo>
                    <a:pt x="1324" y="260"/>
                  </a:lnTo>
                  <a:close/>
                  <a:moveTo>
                    <a:pt x="1237" y="260"/>
                  </a:moveTo>
                  <a:lnTo>
                    <a:pt x="1245" y="262"/>
                  </a:lnTo>
                  <a:lnTo>
                    <a:pt x="1251" y="266"/>
                  </a:lnTo>
                  <a:lnTo>
                    <a:pt x="1256" y="271"/>
                  </a:lnTo>
                  <a:lnTo>
                    <a:pt x="1260" y="277"/>
                  </a:lnTo>
                  <a:lnTo>
                    <a:pt x="1262" y="285"/>
                  </a:lnTo>
                  <a:lnTo>
                    <a:pt x="1260" y="292"/>
                  </a:lnTo>
                  <a:lnTo>
                    <a:pt x="1256" y="298"/>
                  </a:lnTo>
                  <a:lnTo>
                    <a:pt x="1251" y="303"/>
                  </a:lnTo>
                  <a:lnTo>
                    <a:pt x="1245" y="307"/>
                  </a:lnTo>
                  <a:lnTo>
                    <a:pt x="1237" y="307"/>
                  </a:lnTo>
                  <a:lnTo>
                    <a:pt x="1230" y="307"/>
                  </a:lnTo>
                  <a:lnTo>
                    <a:pt x="1224" y="303"/>
                  </a:lnTo>
                  <a:lnTo>
                    <a:pt x="1219" y="298"/>
                  </a:lnTo>
                  <a:lnTo>
                    <a:pt x="1215" y="292"/>
                  </a:lnTo>
                  <a:lnTo>
                    <a:pt x="1215" y="285"/>
                  </a:lnTo>
                  <a:lnTo>
                    <a:pt x="1215" y="277"/>
                  </a:lnTo>
                  <a:lnTo>
                    <a:pt x="1219" y="271"/>
                  </a:lnTo>
                  <a:lnTo>
                    <a:pt x="1224" y="266"/>
                  </a:lnTo>
                  <a:lnTo>
                    <a:pt x="1230" y="262"/>
                  </a:lnTo>
                  <a:lnTo>
                    <a:pt x="1237" y="260"/>
                  </a:lnTo>
                  <a:close/>
                  <a:moveTo>
                    <a:pt x="1151" y="260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70" y="271"/>
                  </a:lnTo>
                  <a:lnTo>
                    <a:pt x="1173" y="277"/>
                  </a:lnTo>
                  <a:lnTo>
                    <a:pt x="1173" y="285"/>
                  </a:lnTo>
                  <a:lnTo>
                    <a:pt x="1173" y="292"/>
                  </a:lnTo>
                  <a:lnTo>
                    <a:pt x="1170" y="298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1" y="307"/>
                  </a:lnTo>
                  <a:lnTo>
                    <a:pt x="1143" y="307"/>
                  </a:lnTo>
                  <a:lnTo>
                    <a:pt x="1138" y="303"/>
                  </a:lnTo>
                  <a:lnTo>
                    <a:pt x="1132" y="298"/>
                  </a:lnTo>
                  <a:lnTo>
                    <a:pt x="1128" y="292"/>
                  </a:lnTo>
                  <a:lnTo>
                    <a:pt x="1128" y="285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8" y="266"/>
                  </a:lnTo>
                  <a:lnTo>
                    <a:pt x="1143" y="262"/>
                  </a:lnTo>
                  <a:lnTo>
                    <a:pt x="1151" y="260"/>
                  </a:lnTo>
                  <a:close/>
                  <a:moveTo>
                    <a:pt x="1064" y="260"/>
                  </a:moveTo>
                  <a:lnTo>
                    <a:pt x="1072" y="262"/>
                  </a:lnTo>
                  <a:lnTo>
                    <a:pt x="1078" y="266"/>
                  </a:lnTo>
                  <a:lnTo>
                    <a:pt x="1083" y="271"/>
                  </a:lnTo>
                  <a:lnTo>
                    <a:pt x="1087" y="277"/>
                  </a:lnTo>
                  <a:lnTo>
                    <a:pt x="1087" y="285"/>
                  </a:lnTo>
                  <a:lnTo>
                    <a:pt x="1087" y="292"/>
                  </a:lnTo>
                  <a:lnTo>
                    <a:pt x="1083" y="298"/>
                  </a:lnTo>
                  <a:lnTo>
                    <a:pt x="1078" y="303"/>
                  </a:lnTo>
                  <a:lnTo>
                    <a:pt x="1072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8"/>
                  </a:lnTo>
                  <a:lnTo>
                    <a:pt x="1042" y="292"/>
                  </a:lnTo>
                  <a:lnTo>
                    <a:pt x="1040" y="285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6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5"/>
                  </a:lnTo>
                  <a:lnTo>
                    <a:pt x="1000" y="292"/>
                  </a:lnTo>
                  <a:lnTo>
                    <a:pt x="997" y="298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3" y="303"/>
                  </a:lnTo>
                  <a:lnTo>
                    <a:pt x="959" y="298"/>
                  </a:lnTo>
                  <a:lnTo>
                    <a:pt x="955" y="292"/>
                  </a:lnTo>
                  <a:lnTo>
                    <a:pt x="953" y="285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3" y="266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891" y="260"/>
                  </a:moveTo>
                  <a:lnTo>
                    <a:pt x="899" y="262"/>
                  </a:lnTo>
                  <a:lnTo>
                    <a:pt x="905" y="266"/>
                  </a:lnTo>
                  <a:lnTo>
                    <a:pt x="910" y="271"/>
                  </a:lnTo>
                  <a:lnTo>
                    <a:pt x="912" y="277"/>
                  </a:lnTo>
                  <a:lnTo>
                    <a:pt x="914" y="285"/>
                  </a:lnTo>
                  <a:lnTo>
                    <a:pt x="912" y="292"/>
                  </a:lnTo>
                  <a:lnTo>
                    <a:pt x="910" y="298"/>
                  </a:lnTo>
                  <a:lnTo>
                    <a:pt x="905" y="303"/>
                  </a:lnTo>
                  <a:lnTo>
                    <a:pt x="899" y="307"/>
                  </a:lnTo>
                  <a:lnTo>
                    <a:pt x="891" y="307"/>
                  </a:lnTo>
                  <a:lnTo>
                    <a:pt x="884" y="307"/>
                  </a:lnTo>
                  <a:lnTo>
                    <a:pt x="876" y="303"/>
                  </a:lnTo>
                  <a:lnTo>
                    <a:pt x="873" y="298"/>
                  </a:lnTo>
                  <a:lnTo>
                    <a:pt x="869" y="292"/>
                  </a:lnTo>
                  <a:lnTo>
                    <a:pt x="867" y="285"/>
                  </a:lnTo>
                  <a:lnTo>
                    <a:pt x="869" y="277"/>
                  </a:lnTo>
                  <a:lnTo>
                    <a:pt x="873" y="271"/>
                  </a:lnTo>
                  <a:lnTo>
                    <a:pt x="876" y="266"/>
                  </a:lnTo>
                  <a:lnTo>
                    <a:pt x="884" y="262"/>
                  </a:lnTo>
                  <a:lnTo>
                    <a:pt x="891" y="260"/>
                  </a:lnTo>
                  <a:close/>
                  <a:moveTo>
                    <a:pt x="805" y="260"/>
                  </a:moveTo>
                  <a:lnTo>
                    <a:pt x="811" y="262"/>
                  </a:lnTo>
                  <a:lnTo>
                    <a:pt x="818" y="266"/>
                  </a:lnTo>
                  <a:lnTo>
                    <a:pt x="824" y="271"/>
                  </a:lnTo>
                  <a:lnTo>
                    <a:pt x="826" y="277"/>
                  </a:lnTo>
                  <a:lnTo>
                    <a:pt x="827" y="285"/>
                  </a:lnTo>
                  <a:lnTo>
                    <a:pt x="826" y="292"/>
                  </a:lnTo>
                  <a:lnTo>
                    <a:pt x="824" y="298"/>
                  </a:lnTo>
                  <a:lnTo>
                    <a:pt x="818" y="303"/>
                  </a:lnTo>
                  <a:lnTo>
                    <a:pt x="811" y="307"/>
                  </a:lnTo>
                  <a:lnTo>
                    <a:pt x="805" y="307"/>
                  </a:lnTo>
                  <a:lnTo>
                    <a:pt x="797" y="307"/>
                  </a:lnTo>
                  <a:lnTo>
                    <a:pt x="790" y="303"/>
                  </a:lnTo>
                  <a:lnTo>
                    <a:pt x="786" y="298"/>
                  </a:lnTo>
                  <a:lnTo>
                    <a:pt x="782" y="292"/>
                  </a:lnTo>
                  <a:lnTo>
                    <a:pt x="780" y="285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90" y="266"/>
                  </a:lnTo>
                  <a:lnTo>
                    <a:pt x="797" y="262"/>
                  </a:lnTo>
                  <a:lnTo>
                    <a:pt x="805" y="260"/>
                  </a:lnTo>
                  <a:close/>
                  <a:moveTo>
                    <a:pt x="716" y="260"/>
                  </a:moveTo>
                  <a:lnTo>
                    <a:pt x="724" y="262"/>
                  </a:lnTo>
                  <a:lnTo>
                    <a:pt x="732" y="266"/>
                  </a:lnTo>
                  <a:lnTo>
                    <a:pt x="735" y="271"/>
                  </a:lnTo>
                  <a:lnTo>
                    <a:pt x="739" y="277"/>
                  </a:lnTo>
                  <a:lnTo>
                    <a:pt x="741" y="285"/>
                  </a:lnTo>
                  <a:lnTo>
                    <a:pt x="739" y="292"/>
                  </a:lnTo>
                  <a:lnTo>
                    <a:pt x="735" y="298"/>
                  </a:lnTo>
                  <a:lnTo>
                    <a:pt x="732" y="303"/>
                  </a:lnTo>
                  <a:lnTo>
                    <a:pt x="724" y="307"/>
                  </a:lnTo>
                  <a:lnTo>
                    <a:pt x="716" y="307"/>
                  </a:lnTo>
                  <a:lnTo>
                    <a:pt x="709" y="307"/>
                  </a:lnTo>
                  <a:lnTo>
                    <a:pt x="703" y="303"/>
                  </a:lnTo>
                  <a:lnTo>
                    <a:pt x="698" y="298"/>
                  </a:lnTo>
                  <a:lnTo>
                    <a:pt x="696" y="292"/>
                  </a:lnTo>
                  <a:lnTo>
                    <a:pt x="694" y="285"/>
                  </a:lnTo>
                  <a:lnTo>
                    <a:pt x="696" y="277"/>
                  </a:lnTo>
                  <a:lnTo>
                    <a:pt x="698" y="271"/>
                  </a:lnTo>
                  <a:lnTo>
                    <a:pt x="703" y="266"/>
                  </a:lnTo>
                  <a:lnTo>
                    <a:pt x="709" y="262"/>
                  </a:lnTo>
                  <a:lnTo>
                    <a:pt x="716" y="260"/>
                  </a:lnTo>
                  <a:close/>
                  <a:moveTo>
                    <a:pt x="630" y="260"/>
                  </a:moveTo>
                  <a:lnTo>
                    <a:pt x="638" y="262"/>
                  </a:lnTo>
                  <a:lnTo>
                    <a:pt x="645" y="266"/>
                  </a:lnTo>
                  <a:lnTo>
                    <a:pt x="649" y="271"/>
                  </a:lnTo>
                  <a:lnTo>
                    <a:pt x="653" y="277"/>
                  </a:lnTo>
                  <a:lnTo>
                    <a:pt x="654" y="285"/>
                  </a:lnTo>
                  <a:lnTo>
                    <a:pt x="653" y="292"/>
                  </a:lnTo>
                  <a:lnTo>
                    <a:pt x="649" y="298"/>
                  </a:lnTo>
                  <a:lnTo>
                    <a:pt x="645" y="303"/>
                  </a:lnTo>
                  <a:lnTo>
                    <a:pt x="638" y="307"/>
                  </a:lnTo>
                  <a:lnTo>
                    <a:pt x="630" y="307"/>
                  </a:lnTo>
                  <a:lnTo>
                    <a:pt x="622" y="307"/>
                  </a:lnTo>
                  <a:lnTo>
                    <a:pt x="617" y="303"/>
                  </a:lnTo>
                  <a:lnTo>
                    <a:pt x="611" y="298"/>
                  </a:lnTo>
                  <a:lnTo>
                    <a:pt x="607" y="292"/>
                  </a:lnTo>
                  <a:lnTo>
                    <a:pt x="607" y="285"/>
                  </a:lnTo>
                  <a:lnTo>
                    <a:pt x="607" y="277"/>
                  </a:lnTo>
                  <a:lnTo>
                    <a:pt x="611" y="271"/>
                  </a:lnTo>
                  <a:lnTo>
                    <a:pt x="617" y="266"/>
                  </a:lnTo>
                  <a:lnTo>
                    <a:pt x="622" y="262"/>
                  </a:lnTo>
                  <a:lnTo>
                    <a:pt x="630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7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5"/>
                  </a:lnTo>
                  <a:lnTo>
                    <a:pt x="566" y="292"/>
                  </a:lnTo>
                  <a:lnTo>
                    <a:pt x="562" y="298"/>
                  </a:lnTo>
                  <a:lnTo>
                    <a:pt x="557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8"/>
                  </a:lnTo>
                  <a:lnTo>
                    <a:pt x="521" y="292"/>
                  </a:lnTo>
                  <a:lnTo>
                    <a:pt x="521" y="285"/>
                  </a:lnTo>
                  <a:lnTo>
                    <a:pt x="521" y="277"/>
                  </a:lnTo>
                  <a:lnTo>
                    <a:pt x="525" y="271"/>
                  </a:lnTo>
                  <a:lnTo>
                    <a:pt x="530" y="266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5" y="262"/>
                  </a:lnTo>
                  <a:lnTo>
                    <a:pt x="470" y="266"/>
                  </a:lnTo>
                  <a:lnTo>
                    <a:pt x="476" y="271"/>
                  </a:lnTo>
                  <a:lnTo>
                    <a:pt x="480" y="277"/>
                  </a:lnTo>
                  <a:lnTo>
                    <a:pt x="480" y="285"/>
                  </a:lnTo>
                  <a:lnTo>
                    <a:pt x="480" y="292"/>
                  </a:lnTo>
                  <a:lnTo>
                    <a:pt x="476" y="298"/>
                  </a:lnTo>
                  <a:lnTo>
                    <a:pt x="470" y="303"/>
                  </a:lnTo>
                  <a:lnTo>
                    <a:pt x="465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8"/>
                  </a:lnTo>
                  <a:lnTo>
                    <a:pt x="434" y="292"/>
                  </a:lnTo>
                  <a:lnTo>
                    <a:pt x="434" y="285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6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5"/>
                  </a:lnTo>
                  <a:lnTo>
                    <a:pt x="393" y="292"/>
                  </a:lnTo>
                  <a:lnTo>
                    <a:pt x="389" y="298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8"/>
                  </a:lnTo>
                  <a:lnTo>
                    <a:pt x="348" y="292"/>
                  </a:lnTo>
                  <a:lnTo>
                    <a:pt x="346" y="285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6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3" y="271"/>
                  </a:lnTo>
                  <a:lnTo>
                    <a:pt x="307" y="277"/>
                  </a:lnTo>
                  <a:lnTo>
                    <a:pt x="307" y="285"/>
                  </a:lnTo>
                  <a:lnTo>
                    <a:pt x="307" y="292"/>
                  </a:lnTo>
                  <a:lnTo>
                    <a:pt x="303" y="298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69" y="303"/>
                  </a:lnTo>
                  <a:lnTo>
                    <a:pt x="265" y="298"/>
                  </a:lnTo>
                  <a:lnTo>
                    <a:pt x="261" y="292"/>
                  </a:lnTo>
                  <a:lnTo>
                    <a:pt x="260" y="285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69" y="266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6"/>
                  </a:lnTo>
                  <a:lnTo>
                    <a:pt x="216" y="271"/>
                  </a:lnTo>
                  <a:lnTo>
                    <a:pt x="218" y="277"/>
                  </a:lnTo>
                  <a:lnTo>
                    <a:pt x="220" y="285"/>
                  </a:lnTo>
                  <a:lnTo>
                    <a:pt x="218" y="292"/>
                  </a:lnTo>
                  <a:lnTo>
                    <a:pt x="216" y="298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2" y="303"/>
                  </a:lnTo>
                  <a:lnTo>
                    <a:pt x="179" y="298"/>
                  </a:lnTo>
                  <a:lnTo>
                    <a:pt x="175" y="292"/>
                  </a:lnTo>
                  <a:lnTo>
                    <a:pt x="173" y="285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2" y="266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7" y="262"/>
                  </a:lnTo>
                  <a:lnTo>
                    <a:pt x="124" y="266"/>
                  </a:lnTo>
                  <a:lnTo>
                    <a:pt x="130" y="271"/>
                  </a:lnTo>
                  <a:lnTo>
                    <a:pt x="132" y="277"/>
                  </a:lnTo>
                  <a:lnTo>
                    <a:pt x="134" y="285"/>
                  </a:lnTo>
                  <a:lnTo>
                    <a:pt x="132" y="292"/>
                  </a:lnTo>
                  <a:lnTo>
                    <a:pt x="130" y="298"/>
                  </a:lnTo>
                  <a:lnTo>
                    <a:pt x="124" y="303"/>
                  </a:lnTo>
                  <a:lnTo>
                    <a:pt x="117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8"/>
                  </a:lnTo>
                  <a:lnTo>
                    <a:pt x="88" y="292"/>
                  </a:lnTo>
                  <a:lnTo>
                    <a:pt x="87" y="285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6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23" y="260"/>
                  </a:moveTo>
                  <a:lnTo>
                    <a:pt x="30" y="262"/>
                  </a:lnTo>
                  <a:lnTo>
                    <a:pt x="38" y="266"/>
                  </a:lnTo>
                  <a:lnTo>
                    <a:pt x="41" y="271"/>
                  </a:lnTo>
                  <a:lnTo>
                    <a:pt x="45" y="277"/>
                  </a:lnTo>
                  <a:lnTo>
                    <a:pt x="47" y="285"/>
                  </a:lnTo>
                  <a:lnTo>
                    <a:pt x="45" y="290"/>
                  </a:lnTo>
                  <a:lnTo>
                    <a:pt x="43" y="298"/>
                  </a:lnTo>
                  <a:lnTo>
                    <a:pt x="39" y="302"/>
                  </a:lnTo>
                  <a:lnTo>
                    <a:pt x="34" y="305"/>
                  </a:lnTo>
                  <a:lnTo>
                    <a:pt x="26" y="307"/>
                  </a:lnTo>
                  <a:lnTo>
                    <a:pt x="24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8" y="279"/>
                  </a:lnTo>
                  <a:lnTo>
                    <a:pt x="6" y="271"/>
                  </a:lnTo>
                  <a:lnTo>
                    <a:pt x="6" y="269"/>
                  </a:lnTo>
                  <a:lnTo>
                    <a:pt x="11" y="266"/>
                  </a:lnTo>
                  <a:lnTo>
                    <a:pt x="17" y="262"/>
                  </a:lnTo>
                  <a:lnTo>
                    <a:pt x="23" y="260"/>
                  </a:lnTo>
                  <a:close/>
                  <a:moveTo>
                    <a:pt x="1736" y="192"/>
                  </a:moveTo>
                  <a:lnTo>
                    <a:pt x="1740" y="200"/>
                  </a:lnTo>
                  <a:lnTo>
                    <a:pt x="1745" y="207"/>
                  </a:lnTo>
                  <a:lnTo>
                    <a:pt x="1747" y="209"/>
                  </a:lnTo>
                  <a:lnTo>
                    <a:pt x="1751" y="211"/>
                  </a:lnTo>
                  <a:lnTo>
                    <a:pt x="1753" y="215"/>
                  </a:lnTo>
                  <a:lnTo>
                    <a:pt x="1756" y="219"/>
                  </a:lnTo>
                  <a:lnTo>
                    <a:pt x="1758" y="219"/>
                  </a:lnTo>
                  <a:lnTo>
                    <a:pt x="1760" y="221"/>
                  </a:lnTo>
                  <a:lnTo>
                    <a:pt x="1758" y="221"/>
                  </a:lnTo>
                  <a:lnTo>
                    <a:pt x="1751" y="221"/>
                  </a:lnTo>
                  <a:lnTo>
                    <a:pt x="1745" y="217"/>
                  </a:lnTo>
                  <a:lnTo>
                    <a:pt x="1740" y="211"/>
                  </a:lnTo>
                  <a:lnTo>
                    <a:pt x="1736" y="205"/>
                  </a:lnTo>
                  <a:lnTo>
                    <a:pt x="1734" y="198"/>
                  </a:lnTo>
                  <a:lnTo>
                    <a:pt x="1736" y="194"/>
                  </a:lnTo>
                  <a:lnTo>
                    <a:pt x="1736" y="192"/>
                  </a:lnTo>
                  <a:close/>
                  <a:moveTo>
                    <a:pt x="4177" y="177"/>
                  </a:moveTo>
                  <a:lnTo>
                    <a:pt x="4177" y="181"/>
                  </a:lnTo>
                  <a:lnTo>
                    <a:pt x="4177" y="185"/>
                  </a:lnTo>
                  <a:lnTo>
                    <a:pt x="4181" y="190"/>
                  </a:lnTo>
                  <a:lnTo>
                    <a:pt x="4182" y="196"/>
                  </a:lnTo>
                  <a:lnTo>
                    <a:pt x="4186" y="202"/>
                  </a:lnTo>
                  <a:lnTo>
                    <a:pt x="4186" y="205"/>
                  </a:lnTo>
                  <a:lnTo>
                    <a:pt x="4188" y="209"/>
                  </a:lnTo>
                  <a:lnTo>
                    <a:pt x="4190" y="213"/>
                  </a:lnTo>
                  <a:lnTo>
                    <a:pt x="4192" y="215"/>
                  </a:lnTo>
                  <a:lnTo>
                    <a:pt x="4197" y="215"/>
                  </a:lnTo>
                  <a:lnTo>
                    <a:pt x="4201" y="215"/>
                  </a:lnTo>
                  <a:lnTo>
                    <a:pt x="4197" y="219"/>
                  </a:lnTo>
                  <a:lnTo>
                    <a:pt x="4192" y="221"/>
                  </a:lnTo>
                  <a:lnTo>
                    <a:pt x="4186" y="221"/>
                  </a:lnTo>
                  <a:lnTo>
                    <a:pt x="4179" y="221"/>
                  </a:lnTo>
                  <a:lnTo>
                    <a:pt x="4173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4" y="198"/>
                  </a:lnTo>
                  <a:lnTo>
                    <a:pt x="4164" y="190"/>
                  </a:lnTo>
                  <a:lnTo>
                    <a:pt x="4167" y="185"/>
                  </a:lnTo>
                  <a:lnTo>
                    <a:pt x="4171" y="181"/>
                  </a:lnTo>
                  <a:lnTo>
                    <a:pt x="4177" y="177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1"/>
                  </a:lnTo>
                  <a:lnTo>
                    <a:pt x="3754" y="221"/>
                  </a:lnTo>
                  <a:lnTo>
                    <a:pt x="3746" y="221"/>
                  </a:lnTo>
                  <a:lnTo>
                    <a:pt x="3739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29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39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88" y="190"/>
                  </a:lnTo>
                  <a:lnTo>
                    <a:pt x="3690" y="198"/>
                  </a:lnTo>
                  <a:lnTo>
                    <a:pt x="3688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1"/>
                  </a:lnTo>
                  <a:lnTo>
                    <a:pt x="3667" y="221"/>
                  </a:lnTo>
                  <a:lnTo>
                    <a:pt x="3660" y="221"/>
                  </a:lnTo>
                  <a:lnTo>
                    <a:pt x="3652" y="217"/>
                  </a:lnTo>
                  <a:lnTo>
                    <a:pt x="3648" y="211"/>
                  </a:lnTo>
                  <a:lnTo>
                    <a:pt x="3645" y="205"/>
                  </a:lnTo>
                  <a:lnTo>
                    <a:pt x="3643" y="198"/>
                  </a:lnTo>
                  <a:lnTo>
                    <a:pt x="3645" y="190"/>
                  </a:lnTo>
                  <a:lnTo>
                    <a:pt x="3648" y="183"/>
                  </a:lnTo>
                  <a:lnTo>
                    <a:pt x="3652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79" y="173"/>
                  </a:moveTo>
                  <a:lnTo>
                    <a:pt x="3586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1" y="190"/>
                  </a:lnTo>
                  <a:lnTo>
                    <a:pt x="3603" y="198"/>
                  </a:lnTo>
                  <a:lnTo>
                    <a:pt x="3601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6" y="221"/>
                  </a:lnTo>
                  <a:lnTo>
                    <a:pt x="3579" y="221"/>
                  </a:lnTo>
                  <a:lnTo>
                    <a:pt x="3573" y="221"/>
                  </a:lnTo>
                  <a:lnTo>
                    <a:pt x="3566" y="217"/>
                  </a:lnTo>
                  <a:lnTo>
                    <a:pt x="3560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0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79" y="173"/>
                  </a:lnTo>
                  <a:close/>
                  <a:moveTo>
                    <a:pt x="3492" y="173"/>
                  </a:moveTo>
                  <a:lnTo>
                    <a:pt x="3500" y="175"/>
                  </a:lnTo>
                  <a:lnTo>
                    <a:pt x="3507" y="179"/>
                  </a:lnTo>
                  <a:lnTo>
                    <a:pt x="3511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1" y="211"/>
                  </a:lnTo>
                  <a:lnTo>
                    <a:pt x="3507" y="217"/>
                  </a:lnTo>
                  <a:lnTo>
                    <a:pt x="3500" y="221"/>
                  </a:lnTo>
                  <a:lnTo>
                    <a:pt x="3492" y="221"/>
                  </a:lnTo>
                  <a:lnTo>
                    <a:pt x="3485" y="221"/>
                  </a:lnTo>
                  <a:lnTo>
                    <a:pt x="3479" y="217"/>
                  </a:lnTo>
                  <a:lnTo>
                    <a:pt x="3473" y="211"/>
                  </a:lnTo>
                  <a:lnTo>
                    <a:pt x="3472" y="205"/>
                  </a:lnTo>
                  <a:lnTo>
                    <a:pt x="3470" y="198"/>
                  </a:lnTo>
                  <a:lnTo>
                    <a:pt x="3472" y="190"/>
                  </a:lnTo>
                  <a:lnTo>
                    <a:pt x="3473" y="183"/>
                  </a:lnTo>
                  <a:lnTo>
                    <a:pt x="3479" y="179"/>
                  </a:lnTo>
                  <a:lnTo>
                    <a:pt x="3485" y="175"/>
                  </a:lnTo>
                  <a:lnTo>
                    <a:pt x="3492" y="173"/>
                  </a:lnTo>
                  <a:close/>
                  <a:moveTo>
                    <a:pt x="2887" y="173"/>
                  </a:moveTo>
                  <a:lnTo>
                    <a:pt x="2892" y="175"/>
                  </a:lnTo>
                  <a:lnTo>
                    <a:pt x="2900" y="179"/>
                  </a:lnTo>
                  <a:lnTo>
                    <a:pt x="2905" y="183"/>
                  </a:lnTo>
                  <a:lnTo>
                    <a:pt x="2907" y="190"/>
                  </a:lnTo>
                  <a:lnTo>
                    <a:pt x="2909" y="198"/>
                  </a:lnTo>
                  <a:lnTo>
                    <a:pt x="2907" y="205"/>
                  </a:lnTo>
                  <a:lnTo>
                    <a:pt x="2905" y="211"/>
                  </a:lnTo>
                  <a:lnTo>
                    <a:pt x="2900" y="217"/>
                  </a:lnTo>
                  <a:lnTo>
                    <a:pt x="2892" y="221"/>
                  </a:lnTo>
                  <a:lnTo>
                    <a:pt x="2887" y="221"/>
                  </a:lnTo>
                  <a:lnTo>
                    <a:pt x="2879" y="221"/>
                  </a:lnTo>
                  <a:lnTo>
                    <a:pt x="2872" y="217"/>
                  </a:lnTo>
                  <a:lnTo>
                    <a:pt x="2866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0"/>
                  </a:lnTo>
                  <a:lnTo>
                    <a:pt x="2866" y="183"/>
                  </a:lnTo>
                  <a:lnTo>
                    <a:pt x="2872" y="179"/>
                  </a:lnTo>
                  <a:lnTo>
                    <a:pt x="2879" y="175"/>
                  </a:lnTo>
                  <a:lnTo>
                    <a:pt x="2887" y="173"/>
                  </a:lnTo>
                  <a:close/>
                  <a:moveTo>
                    <a:pt x="2798" y="173"/>
                  </a:moveTo>
                  <a:lnTo>
                    <a:pt x="2806" y="175"/>
                  </a:lnTo>
                  <a:lnTo>
                    <a:pt x="2813" y="179"/>
                  </a:lnTo>
                  <a:lnTo>
                    <a:pt x="2817" y="183"/>
                  </a:lnTo>
                  <a:lnTo>
                    <a:pt x="2821" y="190"/>
                  </a:lnTo>
                  <a:lnTo>
                    <a:pt x="2823" y="198"/>
                  </a:lnTo>
                  <a:lnTo>
                    <a:pt x="2821" y="205"/>
                  </a:lnTo>
                  <a:lnTo>
                    <a:pt x="2817" y="211"/>
                  </a:lnTo>
                  <a:lnTo>
                    <a:pt x="2813" y="217"/>
                  </a:lnTo>
                  <a:lnTo>
                    <a:pt x="2806" y="221"/>
                  </a:lnTo>
                  <a:lnTo>
                    <a:pt x="2798" y="221"/>
                  </a:lnTo>
                  <a:lnTo>
                    <a:pt x="2791" y="221"/>
                  </a:lnTo>
                  <a:lnTo>
                    <a:pt x="2785" y="217"/>
                  </a:lnTo>
                  <a:lnTo>
                    <a:pt x="2779" y="211"/>
                  </a:lnTo>
                  <a:lnTo>
                    <a:pt x="2778" y="205"/>
                  </a:lnTo>
                  <a:lnTo>
                    <a:pt x="2776" y="198"/>
                  </a:lnTo>
                  <a:lnTo>
                    <a:pt x="2778" y="190"/>
                  </a:lnTo>
                  <a:lnTo>
                    <a:pt x="2779" y="183"/>
                  </a:lnTo>
                  <a:lnTo>
                    <a:pt x="2785" y="179"/>
                  </a:lnTo>
                  <a:lnTo>
                    <a:pt x="2791" y="175"/>
                  </a:lnTo>
                  <a:lnTo>
                    <a:pt x="2798" y="173"/>
                  </a:lnTo>
                  <a:close/>
                  <a:moveTo>
                    <a:pt x="2018" y="173"/>
                  </a:moveTo>
                  <a:lnTo>
                    <a:pt x="2025" y="175"/>
                  </a:lnTo>
                  <a:lnTo>
                    <a:pt x="2031" y="177"/>
                  </a:lnTo>
                  <a:lnTo>
                    <a:pt x="2023" y="181"/>
                  </a:lnTo>
                  <a:lnTo>
                    <a:pt x="2020" y="183"/>
                  </a:lnTo>
                  <a:lnTo>
                    <a:pt x="2016" y="185"/>
                  </a:lnTo>
                  <a:lnTo>
                    <a:pt x="2012" y="187"/>
                  </a:lnTo>
                  <a:lnTo>
                    <a:pt x="2008" y="187"/>
                  </a:lnTo>
                  <a:lnTo>
                    <a:pt x="2007" y="187"/>
                  </a:lnTo>
                  <a:lnTo>
                    <a:pt x="2005" y="189"/>
                  </a:lnTo>
                  <a:lnTo>
                    <a:pt x="2001" y="190"/>
                  </a:lnTo>
                  <a:lnTo>
                    <a:pt x="1995" y="198"/>
                  </a:lnTo>
                  <a:lnTo>
                    <a:pt x="1995" y="198"/>
                  </a:lnTo>
                  <a:lnTo>
                    <a:pt x="1995" y="190"/>
                  </a:lnTo>
                  <a:lnTo>
                    <a:pt x="1999" y="183"/>
                  </a:lnTo>
                  <a:lnTo>
                    <a:pt x="2005" y="179"/>
                  </a:lnTo>
                  <a:lnTo>
                    <a:pt x="2010" y="175"/>
                  </a:lnTo>
                  <a:lnTo>
                    <a:pt x="2018" y="173"/>
                  </a:lnTo>
                  <a:close/>
                  <a:moveTo>
                    <a:pt x="1931" y="173"/>
                  </a:moveTo>
                  <a:lnTo>
                    <a:pt x="1939" y="175"/>
                  </a:lnTo>
                  <a:lnTo>
                    <a:pt x="1945" y="179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8"/>
                  </a:lnTo>
                  <a:lnTo>
                    <a:pt x="1954" y="205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21"/>
                  </a:lnTo>
                  <a:lnTo>
                    <a:pt x="1931" y="221"/>
                  </a:lnTo>
                  <a:lnTo>
                    <a:pt x="1924" y="221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5"/>
                  </a:lnTo>
                  <a:lnTo>
                    <a:pt x="1909" y="198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9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8"/>
                  </a:lnTo>
                  <a:lnTo>
                    <a:pt x="1867" y="205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21"/>
                  </a:lnTo>
                  <a:lnTo>
                    <a:pt x="1845" y="221"/>
                  </a:lnTo>
                  <a:lnTo>
                    <a:pt x="1837" y="221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9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672" y="173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1" y="183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1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2" y="221"/>
                  </a:lnTo>
                  <a:lnTo>
                    <a:pt x="1664" y="221"/>
                  </a:lnTo>
                  <a:lnTo>
                    <a:pt x="1657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7" y="179"/>
                  </a:lnTo>
                  <a:lnTo>
                    <a:pt x="1664" y="175"/>
                  </a:lnTo>
                  <a:lnTo>
                    <a:pt x="1672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9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8"/>
                  </a:lnTo>
                  <a:lnTo>
                    <a:pt x="1606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21"/>
                  </a:lnTo>
                  <a:lnTo>
                    <a:pt x="1585" y="221"/>
                  </a:lnTo>
                  <a:lnTo>
                    <a:pt x="1578" y="221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5"/>
                  </a:lnTo>
                  <a:lnTo>
                    <a:pt x="1561" y="198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9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9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8"/>
                  </a:lnTo>
                  <a:lnTo>
                    <a:pt x="1520" y="205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21"/>
                  </a:lnTo>
                  <a:lnTo>
                    <a:pt x="1499" y="221"/>
                  </a:lnTo>
                  <a:lnTo>
                    <a:pt x="1491" y="221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9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9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8"/>
                  </a:lnTo>
                  <a:lnTo>
                    <a:pt x="1433" y="205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21"/>
                  </a:lnTo>
                  <a:lnTo>
                    <a:pt x="1410" y="221"/>
                  </a:lnTo>
                  <a:lnTo>
                    <a:pt x="1403" y="221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5"/>
                  </a:lnTo>
                  <a:lnTo>
                    <a:pt x="1388" y="198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9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9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21"/>
                  </a:lnTo>
                  <a:lnTo>
                    <a:pt x="1324" y="221"/>
                  </a:lnTo>
                  <a:lnTo>
                    <a:pt x="1316" y="221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5"/>
                  </a:lnTo>
                  <a:lnTo>
                    <a:pt x="1301" y="198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9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9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8"/>
                  </a:lnTo>
                  <a:lnTo>
                    <a:pt x="1260" y="205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21"/>
                  </a:lnTo>
                  <a:lnTo>
                    <a:pt x="1237" y="221"/>
                  </a:lnTo>
                  <a:lnTo>
                    <a:pt x="1230" y="221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5"/>
                  </a:lnTo>
                  <a:lnTo>
                    <a:pt x="1215" y="198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9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8"/>
                  </a:lnTo>
                  <a:lnTo>
                    <a:pt x="1173" y="205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21"/>
                  </a:lnTo>
                  <a:lnTo>
                    <a:pt x="1151" y="221"/>
                  </a:lnTo>
                  <a:lnTo>
                    <a:pt x="1143" y="221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9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1"/>
                  </a:lnTo>
                  <a:lnTo>
                    <a:pt x="1064" y="221"/>
                  </a:lnTo>
                  <a:lnTo>
                    <a:pt x="1057" y="221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0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8" y="221"/>
                  </a:lnTo>
                  <a:lnTo>
                    <a:pt x="970" y="221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9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9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8"/>
                  </a:lnTo>
                  <a:lnTo>
                    <a:pt x="912" y="205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21"/>
                  </a:lnTo>
                  <a:lnTo>
                    <a:pt x="891" y="221"/>
                  </a:lnTo>
                  <a:lnTo>
                    <a:pt x="884" y="221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5"/>
                  </a:lnTo>
                  <a:lnTo>
                    <a:pt x="867" y="198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9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9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8"/>
                  </a:lnTo>
                  <a:lnTo>
                    <a:pt x="826" y="205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21"/>
                  </a:lnTo>
                  <a:lnTo>
                    <a:pt x="805" y="221"/>
                  </a:lnTo>
                  <a:lnTo>
                    <a:pt x="797" y="221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9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9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8"/>
                  </a:lnTo>
                  <a:lnTo>
                    <a:pt x="739" y="205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21"/>
                  </a:lnTo>
                  <a:lnTo>
                    <a:pt x="716" y="221"/>
                  </a:lnTo>
                  <a:lnTo>
                    <a:pt x="709" y="221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5"/>
                  </a:lnTo>
                  <a:lnTo>
                    <a:pt x="694" y="198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9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9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21"/>
                  </a:lnTo>
                  <a:lnTo>
                    <a:pt x="630" y="221"/>
                  </a:lnTo>
                  <a:lnTo>
                    <a:pt x="622" y="221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5"/>
                  </a:lnTo>
                  <a:lnTo>
                    <a:pt x="607" y="198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21"/>
                  </a:lnTo>
                  <a:lnTo>
                    <a:pt x="543" y="221"/>
                  </a:lnTo>
                  <a:lnTo>
                    <a:pt x="536" y="221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5"/>
                  </a:lnTo>
                  <a:lnTo>
                    <a:pt x="521" y="198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9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8"/>
                  </a:lnTo>
                  <a:lnTo>
                    <a:pt x="480" y="205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21"/>
                  </a:lnTo>
                  <a:lnTo>
                    <a:pt x="457" y="221"/>
                  </a:lnTo>
                  <a:lnTo>
                    <a:pt x="449" y="221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1"/>
                  </a:lnTo>
                  <a:lnTo>
                    <a:pt x="370" y="221"/>
                  </a:lnTo>
                  <a:lnTo>
                    <a:pt x="363" y="221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6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8"/>
                  </a:lnTo>
                  <a:lnTo>
                    <a:pt x="307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4" y="221"/>
                  </a:lnTo>
                  <a:lnTo>
                    <a:pt x="276" y="221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0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8"/>
                  </a:lnTo>
                  <a:lnTo>
                    <a:pt x="218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1"/>
                  </a:lnTo>
                  <a:lnTo>
                    <a:pt x="197" y="221"/>
                  </a:lnTo>
                  <a:lnTo>
                    <a:pt x="190" y="221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8"/>
                  </a:lnTo>
                  <a:lnTo>
                    <a:pt x="132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21"/>
                  </a:lnTo>
                  <a:lnTo>
                    <a:pt x="111" y="221"/>
                  </a:lnTo>
                  <a:lnTo>
                    <a:pt x="103" y="221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7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9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21"/>
                  </a:lnTo>
                  <a:lnTo>
                    <a:pt x="23" y="221"/>
                  </a:lnTo>
                  <a:lnTo>
                    <a:pt x="15" y="221"/>
                  </a:lnTo>
                  <a:lnTo>
                    <a:pt x="9" y="217"/>
                  </a:lnTo>
                  <a:lnTo>
                    <a:pt x="4" y="211"/>
                  </a:lnTo>
                  <a:lnTo>
                    <a:pt x="2" y="205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4" y="183"/>
                  </a:lnTo>
                  <a:lnTo>
                    <a:pt x="9" y="179"/>
                  </a:lnTo>
                  <a:lnTo>
                    <a:pt x="15" y="175"/>
                  </a:lnTo>
                  <a:lnTo>
                    <a:pt x="23" y="173"/>
                  </a:lnTo>
                  <a:close/>
                  <a:moveTo>
                    <a:pt x="3733" y="100"/>
                  </a:moveTo>
                  <a:lnTo>
                    <a:pt x="3733" y="104"/>
                  </a:lnTo>
                  <a:lnTo>
                    <a:pt x="3735" y="108"/>
                  </a:lnTo>
                  <a:lnTo>
                    <a:pt x="3742" y="113"/>
                  </a:lnTo>
                  <a:lnTo>
                    <a:pt x="3748" y="119"/>
                  </a:lnTo>
                  <a:lnTo>
                    <a:pt x="3755" y="124"/>
                  </a:lnTo>
                  <a:lnTo>
                    <a:pt x="3761" y="132"/>
                  </a:lnTo>
                  <a:lnTo>
                    <a:pt x="3757" y="134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39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29" y="111"/>
                  </a:lnTo>
                  <a:lnTo>
                    <a:pt x="3731" y="106"/>
                  </a:lnTo>
                  <a:lnTo>
                    <a:pt x="3733" y="100"/>
                  </a:lnTo>
                  <a:close/>
                  <a:moveTo>
                    <a:pt x="30" y="89"/>
                  </a:moveTo>
                  <a:lnTo>
                    <a:pt x="38" y="92"/>
                  </a:lnTo>
                  <a:lnTo>
                    <a:pt x="41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1" y="124"/>
                  </a:lnTo>
                  <a:lnTo>
                    <a:pt x="38" y="130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4"/>
                  </a:lnTo>
                  <a:lnTo>
                    <a:pt x="13" y="130"/>
                  </a:lnTo>
                  <a:lnTo>
                    <a:pt x="15" y="126"/>
                  </a:lnTo>
                  <a:lnTo>
                    <a:pt x="24" y="111"/>
                  </a:lnTo>
                  <a:lnTo>
                    <a:pt x="30" y="92"/>
                  </a:lnTo>
                  <a:lnTo>
                    <a:pt x="30" y="89"/>
                  </a:lnTo>
                  <a:close/>
                  <a:moveTo>
                    <a:pt x="2714" y="87"/>
                  </a:moveTo>
                  <a:lnTo>
                    <a:pt x="2721" y="89"/>
                  </a:lnTo>
                  <a:lnTo>
                    <a:pt x="2727" y="92"/>
                  </a:lnTo>
                  <a:lnTo>
                    <a:pt x="2731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3"/>
                  </a:lnTo>
                  <a:lnTo>
                    <a:pt x="2727" y="128"/>
                  </a:lnTo>
                  <a:lnTo>
                    <a:pt x="2727" y="124"/>
                  </a:lnTo>
                  <a:lnTo>
                    <a:pt x="2725" y="119"/>
                  </a:lnTo>
                  <a:lnTo>
                    <a:pt x="2723" y="115"/>
                  </a:lnTo>
                  <a:lnTo>
                    <a:pt x="2721" y="111"/>
                  </a:lnTo>
                  <a:lnTo>
                    <a:pt x="2719" y="109"/>
                  </a:lnTo>
                  <a:lnTo>
                    <a:pt x="2717" y="104"/>
                  </a:lnTo>
                  <a:lnTo>
                    <a:pt x="2716" y="96"/>
                  </a:lnTo>
                  <a:lnTo>
                    <a:pt x="2714" y="87"/>
                  </a:lnTo>
                  <a:close/>
                  <a:moveTo>
                    <a:pt x="4186" y="87"/>
                  </a:moveTo>
                  <a:lnTo>
                    <a:pt x="4192" y="89"/>
                  </a:lnTo>
                  <a:lnTo>
                    <a:pt x="4197" y="89"/>
                  </a:lnTo>
                  <a:lnTo>
                    <a:pt x="4201" y="92"/>
                  </a:lnTo>
                  <a:lnTo>
                    <a:pt x="4203" y="98"/>
                  </a:lnTo>
                  <a:lnTo>
                    <a:pt x="4207" y="104"/>
                  </a:lnTo>
                  <a:lnTo>
                    <a:pt x="4209" y="109"/>
                  </a:lnTo>
                  <a:lnTo>
                    <a:pt x="4209" y="115"/>
                  </a:lnTo>
                  <a:lnTo>
                    <a:pt x="4207" y="121"/>
                  </a:lnTo>
                  <a:lnTo>
                    <a:pt x="4203" y="126"/>
                  </a:lnTo>
                  <a:lnTo>
                    <a:pt x="4199" y="130"/>
                  </a:lnTo>
                  <a:lnTo>
                    <a:pt x="4194" y="134"/>
                  </a:lnTo>
                  <a:lnTo>
                    <a:pt x="4186" y="134"/>
                  </a:lnTo>
                  <a:lnTo>
                    <a:pt x="4179" y="132"/>
                  </a:lnTo>
                  <a:lnTo>
                    <a:pt x="4173" y="130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4" y="111"/>
                  </a:lnTo>
                  <a:lnTo>
                    <a:pt x="4165" y="104"/>
                  </a:lnTo>
                  <a:lnTo>
                    <a:pt x="4167" y="96"/>
                  </a:lnTo>
                  <a:lnTo>
                    <a:pt x="4173" y="92"/>
                  </a:lnTo>
                  <a:lnTo>
                    <a:pt x="4179" y="89"/>
                  </a:lnTo>
                  <a:lnTo>
                    <a:pt x="4186" y="87"/>
                  </a:lnTo>
                  <a:close/>
                  <a:moveTo>
                    <a:pt x="3667" y="87"/>
                  </a:moveTo>
                  <a:lnTo>
                    <a:pt x="3675" y="89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88" y="104"/>
                  </a:lnTo>
                  <a:lnTo>
                    <a:pt x="3690" y="111"/>
                  </a:lnTo>
                  <a:lnTo>
                    <a:pt x="3688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30"/>
                  </a:lnTo>
                  <a:lnTo>
                    <a:pt x="3648" y="124"/>
                  </a:lnTo>
                  <a:lnTo>
                    <a:pt x="3645" y="119"/>
                  </a:lnTo>
                  <a:lnTo>
                    <a:pt x="3643" y="111"/>
                  </a:lnTo>
                  <a:lnTo>
                    <a:pt x="3645" y="104"/>
                  </a:lnTo>
                  <a:lnTo>
                    <a:pt x="3648" y="96"/>
                  </a:lnTo>
                  <a:lnTo>
                    <a:pt x="3652" y="92"/>
                  </a:lnTo>
                  <a:lnTo>
                    <a:pt x="3660" y="89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9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0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0" y="96"/>
                  </a:lnTo>
                  <a:lnTo>
                    <a:pt x="3566" y="92"/>
                  </a:lnTo>
                  <a:lnTo>
                    <a:pt x="3573" y="89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9"/>
                  </a:lnTo>
                  <a:lnTo>
                    <a:pt x="3507" y="92"/>
                  </a:lnTo>
                  <a:lnTo>
                    <a:pt x="3511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1" y="124"/>
                  </a:lnTo>
                  <a:lnTo>
                    <a:pt x="3507" y="130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30"/>
                  </a:lnTo>
                  <a:lnTo>
                    <a:pt x="3473" y="124"/>
                  </a:lnTo>
                  <a:lnTo>
                    <a:pt x="3472" y="119"/>
                  </a:lnTo>
                  <a:lnTo>
                    <a:pt x="3470" y="111"/>
                  </a:lnTo>
                  <a:lnTo>
                    <a:pt x="3472" y="104"/>
                  </a:lnTo>
                  <a:lnTo>
                    <a:pt x="3473" y="96"/>
                  </a:lnTo>
                  <a:lnTo>
                    <a:pt x="3479" y="92"/>
                  </a:lnTo>
                  <a:lnTo>
                    <a:pt x="3485" y="89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9"/>
                  </a:lnTo>
                  <a:lnTo>
                    <a:pt x="3419" y="91"/>
                  </a:lnTo>
                  <a:lnTo>
                    <a:pt x="3425" y="96"/>
                  </a:lnTo>
                  <a:lnTo>
                    <a:pt x="3426" y="102"/>
                  </a:lnTo>
                  <a:lnTo>
                    <a:pt x="3428" y="108"/>
                  </a:lnTo>
                  <a:lnTo>
                    <a:pt x="3426" y="113"/>
                  </a:lnTo>
                  <a:lnTo>
                    <a:pt x="3425" y="115"/>
                  </a:lnTo>
                  <a:lnTo>
                    <a:pt x="3425" y="117"/>
                  </a:lnTo>
                  <a:lnTo>
                    <a:pt x="3423" y="117"/>
                  </a:lnTo>
                  <a:lnTo>
                    <a:pt x="3421" y="119"/>
                  </a:lnTo>
                  <a:lnTo>
                    <a:pt x="3419" y="121"/>
                  </a:lnTo>
                  <a:lnTo>
                    <a:pt x="3417" y="124"/>
                  </a:lnTo>
                  <a:lnTo>
                    <a:pt x="3415" y="126"/>
                  </a:lnTo>
                  <a:lnTo>
                    <a:pt x="3411" y="128"/>
                  </a:lnTo>
                  <a:lnTo>
                    <a:pt x="3408" y="130"/>
                  </a:lnTo>
                  <a:lnTo>
                    <a:pt x="3404" y="130"/>
                  </a:lnTo>
                  <a:lnTo>
                    <a:pt x="3398" y="132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11"/>
                  </a:lnTo>
                  <a:lnTo>
                    <a:pt x="3383" y="104"/>
                  </a:lnTo>
                  <a:lnTo>
                    <a:pt x="3387" y="96"/>
                  </a:lnTo>
                  <a:lnTo>
                    <a:pt x="3393" y="92"/>
                  </a:lnTo>
                  <a:lnTo>
                    <a:pt x="3398" y="89"/>
                  </a:lnTo>
                  <a:lnTo>
                    <a:pt x="3406" y="87"/>
                  </a:lnTo>
                  <a:close/>
                  <a:moveTo>
                    <a:pt x="2973" y="87"/>
                  </a:moveTo>
                  <a:lnTo>
                    <a:pt x="2981" y="89"/>
                  </a:lnTo>
                  <a:lnTo>
                    <a:pt x="2986" y="92"/>
                  </a:lnTo>
                  <a:lnTo>
                    <a:pt x="2992" y="98"/>
                  </a:lnTo>
                  <a:lnTo>
                    <a:pt x="2990" y="100"/>
                  </a:lnTo>
                  <a:lnTo>
                    <a:pt x="2988" y="104"/>
                  </a:lnTo>
                  <a:lnTo>
                    <a:pt x="2986" y="109"/>
                  </a:lnTo>
                  <a:lnTo>
                    <a:pt x="2984" y="113"/>
                  </a:lnTo>
                  <a:lnTo>
                    <a:pt x="2983" y="119"/>
                  </a:lnTo>
                  <a:lnTo>
                    <a:pt x="2977" y="123"/>
                  </a:lnTo>
                  <a:lnTo>
                    <a:pt x="2973" y="124"/>
                  </a:lnTo>
                  <a:lnTo>
                    <a:pt x="2969" y="126"/>
                  </a:lnTo>
                  <a:lnTo>
                    <a:pt x="2966" y="126"/>
                  </a:lnTo>
                  <a:lnTo>
                    <a:pt x="2964" y="128"/>
                  </a:lnTo>
                  <a:lnTo>
                    <a:pt x="2960" y="130"/>
                  </a:lnTo>
                  <a:lnTo>
                    <a:pt x="2956" y="126"/>
                  </a:lnTo>
                  <a:lnTo>
                    <a:pt x="2952" y="123"/>
                  </a:lnTo>
                  <a:lnTo>
                    <a:pt x="2951" y="117"/>
                  </a:lnTo>
                  <a:lnTo>
                    <a:pt x="2949" y="111"/>
                  </a:lnTo>
                  <a:lnTo>
                    <a:pt x="2951" y="104"/>
                  </a:lnTo>
                  <a:lnTo>
                    <a:pt x="2954" y="96"/>
                  </a:lnTo>
                  <a:lnTo>
                    <a:pt x="2958" y="92"/>
                  </a:lnTo>
                  <a:lnTo>
                    <a:pt x="2966" y="89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9"/>
                  </a:lnTo>
                  <a:lnTo>
                    <a:pt x="2900" y="92"/>
                  </a:lnTo>
                  <a:lnTo>
                    <a:pt x="2905" y="96"/>
                  </a:lnTo>
                  <a:lnTo>
                    <a:pt x="2907" y="104"/>
                  </a:lnTo>
                  <a:lnTo>
                    <a:pt x="2909" y="111"/>
                  </a:lnTo>
                  <a:lnTo>
                    <a:pt x="2907" y="119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30"/>
                  </a:lnTo>
                  <a:lnTo>
                    <a:pt x="2866" y="124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6" y="96"/>
                  </a:lnTo>
                  <a:lnTo>
                    <a:pt x="2872" y="92"/>
                  </a:lnTo>
                  <a:lnTo>
                    <a:pt x="2879" y="89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9"/>
                  </a:lnTo>
                  <a:lnTo>
                    <a:pt x="2813" y="92"/>
                  </a:lnTo>
                  <a:lnTo>
                    <a:pt x="2817" y="96"/>
                  </a:lnTo>
                  <a:lnTo>
                    <a:pt x="2821" y="104"/>
                  </a:lnTo>
                  <a:lnTo>
                    <a:pt x="2823" y="111"/>
                  </a:lnTo>
                  <a:lnTo>
                    <a:pt x="2821" y="119"/>
                  </a:lnTo>
                  <a:lnTo>
                    <a:pt x="2817" y="124"/>
                  </a:lnTo>
                  <a:lnTo>
                    <a:pt x="2813" y="130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8" y="119"/>
                  </a:lnTo>
                  <a:lnTo>
                    <a:pt x="2776" y="111"/>
                  </a:lnTo>
                  <a:lnTo>
                    <a:pt x="2778" y="104"/>
                  </a:lnTo>
                  <a:lnTo>
                    <a:pt x="2779" y="96"/>
                  </a:lnTo>
                  <a:lnTo>
                    <a:pt x="2785" y="92"/>
                  </a:lnTo>
                  <a:lnTo>
                    <a:pt x="2791" y="89"/>
                  </a:lnTo>
                  <a:lnTo>
                    <a:pt x="2798" y="87"/>
                  </a:lnTo>
                  <a:close/>
                  <a:moveTo>
                    <a:pt x="2104" y="87"/>
                  </a:moveTo>
                  <a:lnTo>
                    <a:pt x="2112" y="89"/>
                  </a:lnTo>
                  <a:lnTo>
                    <a:pt x="2119" y="92"/>
                  </a:lnTo>
                  <a:lnTo>
                    <a:pt x="2123" y="96"/>
                  </a:lnTo>
                  <a:lnTo>
                    <a:pt x="2127" y="104"/>
                  </a:lnTo>
                  <a:lnTo>
                    <a:pt x="2129" y="111"/>
                  </a:lnTo>
                  <a:lnTo>
                    <a:pt x="2129" y="113"/>
                  </a:lnTo>
                  <a:lnTo>
                    <a:pt x="2127" y="115"/>
                  </a:lnTo>
                  <a:lnTo>
                    <a:pt x="2123" y="115"/>
                  </a:lnTo>
                  <a:lnTo>
                    <a:pt x="2121" y="115"/>
                  </a:lnTo>
                  <a:lnTo>
                    <a:pt x="2118" y="117"/>
                  </a:lnTo>
                  <a:lnTo>
                    <a:pt x="2114" y="117"/>
                  </a:lnTo>
                  <a:lnTo>
                    <a:pt x="2112" y="117"/>
                  </a:lnTo>
                  <a:lnTo>
                    <a:pt x="2108" y="117"/>
                  </a:lnTo>
                  <a:lnTo>
                    <a:pt x="2104" y="121"/>
                  </a:lnTo>
                  <a:lnTo>
                    <a:pt x="2101" y="123"/>
                  </a:lnTo>
                  <a:lnTo>
                    <a:pt x="2099" y="126"/>
                  </a:lnTo>
                  <a:lnTo>
                    <a:pt x="2093" y="130"/>
                  </a:lnTo>
                  <a:lnTo>
                    <a:pt x="2087" y="126"/>
                  </a:lnTo>
                  <a:lnTo>
                    <a:pt x="2086" y="121"/>
                  </a:lnTo>
                  <a:lnTo>
                    <a:pt x="2082" y="117"/>
                  </a:lnTo>
                  <a:lnTo>
                    <a:pt x="2082" y="111"/>
                  </a:lnTo>
                  <a:lnTo>
                    <a:pt x="2084" y="104"/>
                  </a:lnTo>
                  <a:lnTo>
                    <a:pt x="2086" y="96"/>
                  </a:lnTo>
                  <a:lnTo>
                    <a:pt x="2091" y="92"/>
                  </a:lnTo>
                  <a:lnTo>
                    <a:pt x="2097" y="89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9"/>
                  </a:lnTo>
                  <a:lnTo>
                    <a:pt x="2033" y="92"/>
                  </a:lnTo>
                  <a:lnTo>
                    <a:pt x="2037" y="96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7" y="124"/>
                  </a:lnTo>
                  <a:lnTo>
                    <a:pt x="2033" y="130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5" y="119"/>
                  </a:lnTo>
                  <a:lnTo>
                    <a:pt x="1995" y="111"/>
                  </a:lnTo>
                  <a:lnTo>
                    <a:pt x="1995" y="104"/>
                  </a:lnTo>
                  <a:lnTo>
                    <a:pt x="1999" y="96"/>
                  </a:lnTo>
                  <a:lnTo>
                    <a:pt x="2005" y="92"/>
                  </a:lnTo>
                  <a:lnTo>
                    <a:pt x="2010" y="89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9"/>
                  </a:lnTo>
                  <a:lnTo>
                    <a:pt x="1945" y="92"/>
                  </a:lnTo>
                  <a:lnTo>
                    <a:pt x="1950" y="96"/>
                  </a:lnTo>
                  <a:lnTo>
                    <a:pt x="1954" y="104"/>
                  </a:lnTo>
                  <a:lnTo>
                    <a:pt x="1956" y="111"/>
                  </a:lnTo>
                  <a:lnTo>
                    <a:pt x="1954" y="119"/>
                  </a:lnTo>
                  <a:lnTo>
                    <a:pt x="1950" y="124"/>
                  </a:lnTo>
                  <a:lnTo>
                    <a:pt x="1945" y="130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09" y="119"/>
                  </a:lnTo>
                  <a:lnTo>
                    <a:pt x="1909" y="111"/>
                  </a:lnTo>
                  <a:lnTo>
                    <a:pt x="1909" y="104"/>
                  </a:lnTo>
                  <a:lnTo>
                    <a:pt x="1913" y="96"/>
                  </a:lnTo>
                  <a:lnTo>
                    <a:pt x="1918" y="92"/>
                  </a:lnTo>
                  <a:lnTo>
                    <a:pt x="1924" y="89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4" y="96"/>
                  </a:lnTo>
                  <a:lnTo>
                    <a:pt x="1867" y="104"/>
                  </a:lnTo>
                  <a:lnTo>
                    <a:pt x="1867" y="111"/>
                  </a:lnTo>
                  <a:lnTo>
                    <a:pt x="1867" y="119"/>
                  </a:lnTo>
                  <a:lnTo>
                    <a:pt x="1864" y="124"/>
                  </a:lnTo>
                  <a:lnTo>
                    <a:pt x="1858" y="130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4"/>
                  </a:lnTo>
                  <a:lnTo>
                    <a:pt x="1826" y="96"/>
                  </a:lnTo>
                  <a:lnTo>
                    <a:pt x="1832" y="92"/>
                  </a:lnTo>
                  <a:lnTo>
                    <a:pt x="1837" y="89"/>
                  </a:lnTo>
                  <a:lnTo>
                    <a:pt x="1845" y="87"/>
                  </a:lnTo>
                  <a:close/>
                  <a:moveTo>
                    <a:pt x="1672" y="87"/>
                  </a:moveTo>
                  <a:lnTo>
                    <a:pt x="1677" y="89"/>
                  </a:lnTo>
                  <a:lnTo>
                    <a:pt x="1683" y="91"/>
                  </a:lnTo>
                  <a:lnTo>
                    <a:pt x="1687" y="94"/>
                  </a:lnTo>
                  <a:lnTo>
                    <a:pt x="1691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5"/>
                  </a:lnTo>
                  <a:lnTo>
                    <a:pt x="1693" y="121"/>
                  </a:lnTo>
                  <a:lnTo>
                    <a:pt x="1689" y="126"/>
                  </a:lnTo>
                  <a:lnTo>
                    <a:pt x="1683" y="130"/>
                  </a:lnTo>
                  <a:lnTo>
                    <a:pt x="1677" y="134"/>
                  </a:lnTo>
                  <a:lnTo>
                    <a:pt x="1672" y="134"/>
                  </a:lnTo>
                  <a:lnTo>
                    <a:pt x="1664" y="132"/>
                  </a:lnTo>
                  <a:lnTo>
                    <a:pt x="1657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6"/>
                  </a:lnTo>
                  <a:lnTo>
                    <a:pt x="1657" y="92"/>
                  </a:lnTo>
                  <a:lnTo>
                    <a:pt x="1664" y="89"/>
                  </a:lnTo>
                  <a:lnTo>
                    <a:pt x="1672" y="87"/>
                  </a:lnTo>
                  <a:close/>
                  <a:moveTo>
                    <a:pt x="1585" y="87"/>
                  </a:moveTo>
                  <a:lnTo>
                    <a:pt x="1593" y="89"/>
                  </a:lnTo>
                  <a:lnTo>
                    <a:pt x="1598" y="92"/>
                  </a:lnTo>
                  <a:lnTo>
                    <a:pt x="1604" y="96"/>
                  </a:lnTo>
                  <a:lnTo>
                    <a:pt x="1606" y="104"/>
                  </a:lnTo>
                  <a:lnTo>
                    <a:pt x="1608" y="111"/>
                  </a:lnTo>
                  <a:lnTo>
                    <a:pt x="1606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30"/>
                  </a:lnTo>
                  <a:lnTo>
                    <a:pt x="1567" y="124"/>
                  </a:lnTo>
                  <a:lnTo>
                    <a:pt x="1563" y="119"/>
                  </a:lnTo>
                  <a:lnTo>
                    <a:pt x="1561" y="111"/>
                  </a:lnTo>
                  <a:lnTo>
                    <a:pt x="1563" y="104"/>
                  </a:lnTo>
                  <a:lnTo>
                    <a:pt x="1567" y="96"/>
                  </a:lnTo>
                  <a:lnTo>
                    <a:pt x="1570" y="92"/>
                  </a:lnTo>
                  <a:lnTo>
                    <a:pt x="1578" y="89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9"/>
                  </a:lnTo>
                  <a:lnTo>
                    <a:pt x="1512" y="92"/>
                  </a:lnTo>
                  <a:lnTo>
                    <a:pt x="1518" y="96"/>
                  </a:lnTo>
                  <a:lnTo>
                    <a:pt x="1520" y="104"/>
                  </a:lnTo>
                  <a:lnTo>
                    <a:pt x="1521" y="111"/>
                  </a:lnTo>
                  <a:lnTo>
                    <a:pt x="1520" y="119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30"/>
                  </a:lnTo>
                  <a:lnTo>
                    <a:pt x="1478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78" y="96"/>
                  </a:lnTo>
                  <a:lnTo>
                    <a:pt x="1484" y="92"/>
                  </a:lnTo>
                  <a:lnTo>
                    <a:pt x="1491" y="89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9"/>
                  </a:lnTo>
                  <a:lnTo>
                    <a:pt x="1425" y="92"/>
                  </a:lnTo>
                  <a:lnTo>
                    <a:pt x="1429" y="96"/>
                  </a:lnTo>
                  <a:lnTo>
                    <a:pt x="1433" y="104"/>
                  </a:lnTo>
                  <a:lnTo>
                    <a:pt x="1435" y="111"/>
                  </a:lnTo>
                  <a:lnTo>
                    <a:pt x="1433" y="119"/>
                  </a:lnTo>
                  <a:lnTo>
                    <a:pt x="1429" y="124"/>
                  </a:lnTo>
                  <a:lnTo>
                    <a:pt x="1425" y="130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30"/>
                  </a:lnTo>
                  <a:lnTo>
                    <a:pt x="1392" y="124"/>
                  </a:lnTo>
                  <a:lnTo>
                    <a:pt x="1390" y="119"/>
                  </a:lnTo>
                  <a:lnTo>
                    <a:pt x="1388" y="111"/>
                  </a:lnTo>
                  <a:lnTo>
                    <a:pt x="1390" y="104"/>
                  </a:lnTo>
                  <a:lnTo>
                    <a:pt x="1392" y="96"/>
                  </a:lnTo>
                  <a:lnTo>
                    <a:pt x="1397" y="92"/>
                  </a:lnTo>
                  <a:lnTo>
                    <a:pt x="1403" y="89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9"/>
                  </a:lnTo>
                  <a:lnTo>
                    <a:pt x="1339" y="92"/>
                  </a:lnTo>
                  <a:lnTo>
                    <a:pt x="1343" y="96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3" y="124"/>
                  </a:lnTo>
                  <a:lnTo>
                    <a:pt x="1339" y="130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1" y="119"/>
                  </a:lnTo>
                  <a:lnTo>
                    <a:pt x="1301" y="111"/>
                  </a:lnTo>
                  <a:lnTo>
                    <a:pt x="1301" y="104"/>
                  </a:lnTo>
                  <a:lnTo>
                    <a:pt x="1305" y="96"/>
                  </a:lnTo>
                  <a:lnTo>
                    <a:pt x="1311" y="92"/>
                  </a:lnTo>
                  <a:lnTo>
                    <a:pt x="1316" y="89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9"/>
                  </a:lnTo>
                  <a:lnTo>
                    <a:pt x="1251" y="92"/>
                  </a:lnTo>
                  <a:lnTo>
                    <a:pt x="1256" y="96"/>
                  </a:lnTo>
                  <a:lnTo>
                    <a:pt x="1260" y="104"/>
                  </a:lnTo>
                  <a:lnTo>
                    <a:pt x="1262" y="111"/>
                  </a:lnTo>
                  <a:lnTo>
                    <a:pt x="1260" y="119"/>
                  </a:lnTo>
                  <a:lnTo>
                    <a:pt x="1256" y="124"/>
                  </a:lnTo>
                  <a:lnTo>
                    <a:pt x="1251" y="130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5" y="119"/>
                  </a:lnTo>
                  <a:lnTo>
                    <a:pt x="1215" y="111"/>
                  </a:lnTo>
                  <a:lnTo>
                    <a:pt x="1215" y="104"/>
                  </a:lnTo>
                  <a:lnTo>
                    <a:pt x="1219" y="96"/>
                  </a:lnTo>
                  <a:lnTo>
                    <a:pt x="1224" y="92"/>
                  </a:lnTo>
                  <a:lnTo>
                    <a:pt x="1230" y="89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70" y="96"/>
                  </a:lnTo>
                  <a:lnTo>
                    <a:pt x="1173" y="104"/>
                  </a:lnTo>
                  <a:lnTo>
                    <a:pt x="1173" y="111"/>
                  </a:lnTo>
                  <a:lnTo>
                    <a:pt x="1173" y="119"/>
                  </a:lnTo>
                  <a:lnTo>
                    <a:pt x="1170" y="124"/>
                  </a:lnTo>
                  <a:lnTo>
                    <a:pt x="1164" y="130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6"/>
                  </a:lnTo>
                  <a:lnTo>
                    <a:pt x="1138" y="92"/>
                  </a:lnTo>
                  <a:lnTo>
                    <a:pt x="1143" y="89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9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7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0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9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6"/>
                  </a:lnTo>
                  <a:lnTo>
                    <a:pt x="963" y="92"/>
                  </a:lnTo>
                  <a:lnTo>
                    <a:pt x="970" y="89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9"/>
                  </a:lnTo>
                  <a:lnTo>
                    <a:pt x="905" y="92"/>
                  </a:lnTo>
                  <a:lnTo>
                    <a:pt x="910" y="96"/>
                  </a:lnTo>
                  <a:lnTo>
                    <a:pt x="912" y="104"/>
                  </a:lnTo>
                  <a:lnTo>
                    <a:pt x="914" y="111"/>
                  </a:lnTo>
                  <a:lnTo>
                    <a:pt x="912" y="119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30"/>
                  </a:lnTo>
                  <a:lnTo>
                    <a:pt x="873" y="124"/>
                  </a:lnTo>
                  <a:lnTo>
                    <a:pt x="869" y="119"/>
                  </a:lnTo>
                  <a:lnTo>
                    <a:pt x="867" y="111"/>
                  </a:lnTo>
                  <a:lnTo>
                    <a:pt x="869" y="104"/>
                  </a:lnTo>
                  <a:lnTo>
                    <a:pt x="873" y="96"/>
                  </a:lnTo>
                  <a:lnTo>
                    <a:pt x="876" y="92"/>
                  </a:lnTo>
                  <a:lnTo>
                    <a:pt x="884" y="89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9"/>
                  </a:lnTo>
                  <a:lnTo>
                    <a:pt x="818" y="92"/>
                  </a:lnTo>
                  <a:lnTo>
                    <a:pt x="824" y="96"/>
                  </a:lnTo>
                  <a:lnTo>
                    <a:pt x="826" y="104"/>
                  </a:lnTo>
                  <a:lnTo>
                    <a:pt x="827" y="111"/>
                  </a:lnTo>
                  <a:lnTo>
                    <a:pt x="826" y="119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6"/>
                  </a:lnTo>
                  <a:lnTo>
                    <a:pt x="790" y="92"/>
                  </a:lnTo>
                  <a:lnTo>
                    <a:pt x="797" y="89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9"/>
                  </a:lnTo>
                  <a:lnTo>
                    <a:pt x="732" y="92"/>
                  </a:lnTo>
                  <a:lnTo>
                    <a:pt x="735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5" y="124"/>
                  </a:lnTo>
                  <a:lnTo>
                    <a:pt x="732" y="130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30"/>
                  </a:lnTo>
                  <a:lnTo>
                    <a:pt x="698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3" y="92"/>
                  </a:lnTo>
                  <a:lnTo>
                    <a:pt x="709" y="89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9"/>
                  </a:lnTo>
                  <a:lnTo>
                    <a:pt x="645" y="92"/>
                  </a:lnTo>
                  <a:lnTo>
                    <a:pt x="649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49" y="124"/>
                  </a:lnTo>
                  <a:lnTo>
                    <a:pt x="645" y="130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7" y="119"/>
                  </a:lnTo>
                  <a:lnTo>
                    <a:pt x="607" y="111"/>
                  </a:lnTo>
                  <a:lnTo>
                    <a:pt x="607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2" y="89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9"/>
                  </a:lnTo>
                  <a:lnTo>
                    <a:pt x="557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7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1" y="119"/>
                  </a:lnTo>
                  <a:lnTo>
                    <a:pt x="521" y="111"/>
                  </a:lnTo>
                  <a:lnTo>
                    <a:pt x="521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9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9"/>
                  </a:lnTo>
                  <a:lnTo>
                    <a:pt x="470" y="92"/>
                  </a:lnTo>
                  <a:lnTo>
                    <a:pt x="476" y="96"/>
                  </a:lnTo>
                  <a:lnTo>
                    <a:pt x="480" y="104"/>
                  </a:lnTo>
                  <a:lnTo>
                    <a:pt x="480" y="111"/>
                  </a:lnTo>
                  <a:lnTo>
                    <a:pt x="480" y="119"/>
                  </a:lnTo>
                  <a:lnTo>
                    <a:pt x="476" y="124"/>
                  </a:lnTo>
                  <a:lnTo>
                    <a:pt x="470" y="130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9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9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6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9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7" y="104"/>
                  </a:lnTo>
                  <a:lnTo>
                    <a:pt x="307" y="111"/>
                  </a:lnTo>
                  <a:lnTo>
                    <a:pt x="307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0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69" y="92"/>
                  </a:lnTo>
                  <a:lnTo>
                    <a:pt x="276" y="89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9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18" y="104"/>
                  </a:lnTo>
                  <a:lnTo>
                    <a:pt x="220" y="111"/>
                  </a:lnTo>
                  <a:lnTo>
                    <a:pt x="218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2" y="92"/>
                  </a:lnTo>
                  <a:lnTo>
                    <a:pt x="190" y="89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9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2" y="104"/>
                  </a:lnTo>
                  <a:lnTo>
                    <a:pt x="134" y="111"/>
                  </a:lnTo>
                  <a:lnTo>
                    <a:pt x="132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7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9"/>
                  </a:lnTo>
                  <a:lnTo>
                    <a:pt x="111" y="87"/>
                  </a:lnTo>
                  <a:close/>
                  <a:moveTo>
                    <a:pt x="4196" y="38"/>
                  </a:moveTo>
                  <a:lnTo>
                    <a:pt x="4196" y="45"/>
                  </a:lnTo>
                  <a:lnTo>
                    <a:pt x="4192" y="47"/>
                  </a:lnTo>
                  <a:lnTo>
                    <a:pt x="4186" y="47"/>
                  </a:lnTo>
                  <a:lnTo>
                    <a:pt x="4190" y="44"/>
                  </a:lnTo>
                  <a:lnTo>
                    <a:pt x="4192" y="42"/>
                  </a:lnTo>
                  <a:lnTo>
                    <a:pt x="4196" y="38"/>
                  </a:lnTo>
                  <a:close/>
                  <a:moveTo>
                    <a:pt x="1649" y="27"/>
                  </a:moveTo>
                  <a:lnTo>
                    <a:pt x="1649" y="28"/>
                  </a:lnTo>
                  <a:lnTo>
                    <a:pt x="1653" y="34"/>
                  </a:lnTo>
                  <a:lnTo>
                    <a:pt x="1659" y="40"/>
                  </a:lnTo>
                  <a:lnTo>
                    <a:pt x="1662" y="45"/>
                  </a:lnTo>
                  <a:lnTo>
                    <a:pt x="1657" y="42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9" y="27"/>
                  </a:lnTo>
                  <a:close/>
                  <a:moveTo>
                    <a:pt x="3327" y="2"/>
                  </a:moveTo>
                  <a:lnTo>
                    <a:pt x="3334" y="6"/>
                  </a:lnTo>
                  <a:lnTo>
                    <a:pt x="3338" y="10"/>
                  </a:lnTo>
                  <a:lnTo>
                    <a:pt x="3342" y="17"/>
                  </a:lnTo>
                  <a:lnTo>
                    <a:pt x="3344" y="23"/>
                  </a:lnTo>
                  <a:lnTo>
                    <a:pt x="3342" y="28"/>
                  </a:lnTo>
                  <a:lnTo>
                    <a:pt x="3340" y="34"/>
                  </a:lnTo>
                  <a:lnTo>
                    <a:pt x="3340" y="30"/>
                  </a:lnTo>
                  <a:lnTo>
                    <a:pt x="3336" y="23"/>
                  </a:lnTo>
                  <a:lnTo>
                    <a:pt x="3332" y="17"/>
                  </a:lnTo>
                  <a:lnTo>
                    <a:pt x="3330" y="10"/>
                  </a:lnTo>
                  <a:lnTo>
                    <a:pt x="3327" y="4"/>
                  </a:lnTo>
                  <a:lnTo>
                    <a:pt x="3327" y="2"/>
                  </a:lnTo>
                  <a:close/>
                  <a:moveTo>
                    <a:pt x="3840" y="0"/>
                  </a:moveTo>
                  <a:lnTo>
                    <a:pt x="3846" y="2"/>
                  </a:lnTo>
                  <a:lnTo>
                    <a:pt x="3851" y="4"/>
                  </a:lnTo>
                  <a:lnTo>
                    <a:pt x="3851" y="8"/>
                  </a:lnTo>
                  <a:lnTo>
                    <a:pt x="3850" y="10"/>
                  </a:lnTo>
                  <a:lnTo>
                    <a:pt x="3846" y="11"/>
                  </a:lnTo>
                  <a:lnTo>
                    <a:pt x="3844" y="15"/>
                  </a:lnTo>
                  <a:lnTo>
                    <a:pt x="3842" y="17"/>
                  </a:lnTo>
                  <a:lnTo>
                    <a:pt x="3842" y="21"/>
                  </a:lnTo>
                  <a:lnTo>
                    <a:pt x="3842" y="27"/>
                  </a:lnTo>
                  <a:lnTo>
                    <a:pt x="3842" y="32"/>
                  </a:lnTo>
                  <a:lnTo>
                    <a:pt x="3842" y="36"/>
                  </a:lnTo>
                  <a:lnTo>
                    <a:pt x="3842" y="40"/>
                  </a:lnTo>
                  <a:lnTo>
                    <a:pt x="3840" y="40"/>
                  </a:lnTo>
                  <a:lnTo>
                    <a:pt x="3838" y="42"/>
                  </a:lnTo>
                  <a:lnTo>
                    <a:pt x="3834" y="44"/>
                  </a:lnTo>
                  <a:lnTo>
                    <a:pt x="3833" y="44"/>
                  </a:lnTo>
                  <a:lnTo>
                    <a:pt x="3831" y="45"/>
                  </a:lnTo>
                  <a:lnTo>
                    <a:pt x="3825" y="42"/>
                  </a:lnTo>
                  <a:lnTo>
                    <a:pt x="3821" y="36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7"/>
                  </a:lnTo>
                  <a:lnTo>
                    <a:pt x="3821" y="10"/>
                  </a:lnTo>
                  <a:lnTo>
                    <a:pt x="3827" y="4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4"/>
                  </a:lnTo>
                  <a:lnTo>
                    <a:pt x="3686" y="10"/>
                  </a:lnTo>
                  <a:lnTo>
                    <a:pt x="3688" y="17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4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4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7"/>
                  </a:lnTo>
                  <a:lnTo>
                    <a:pt x="3648" y="10"/>
                  </a:lnTo>
                  <a:lnTo>
                    <a:pt x="3652" y="4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4"/>
                  </a:lnTo>
                  <a:lnTo>
                    <a:pt x="3599" y="10"/>
                  </a:lnTo>
                  <a:lnTo>
                    <a:pt x="3601" y="17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4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4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7"/>
                  </a:lnTo>
                  <a:lnTo>
                    <a:pt x="3560" y="10"/>
                  </a:lnTo>
                  <a:lnTo>
                    <a:pt x="3566" y="4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4"/>
                  </a:lnTo>
                  <a:lnTo>
                    <a:pt x="3511" y="10"/>
                  </a:lnTo>
                  <a:lnTo>
                    <a:pt x="3515" y="17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4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4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7"/>
                  </a:lnTo>
                  <a:lnTo>
                    <a:pt x="3473" y="10"/>
                  </a:lnTo>
                  <a:lnTo>
                    <a:pt x="3479" y="4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4"/>
                  </a:lnTo>
                  <a:lnTo>
                    <a:pt x="3425" y="10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4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4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7"/>
                  </a:lnTo>
                  <a:lnTo>
                    <a:pt x="3387" y="10"/>
                  </a:lnTo>
                  <a:lnTo>
                    <a:pt x="3393" y="4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060" y="0"/>
                  </a:moveTo>
                  <a:lnTo>
                    <a:pt x="3065" y="2"/>
                  </a:lnTo>
                  <a:lnTo>
                    <a:pt x="3071" y="4"/>
                  </a:lnTo>
                  <a:lnTo>
                    <a:pt x="3077" y="8"/>
                  </a:lnTo>
                  <a:lnTo>
                    <a:pt x="3075" y="11"/>
                  </a:lnTo>
                  <a:lnTo>
                    <a:pt x="3069" y="19"/>
                  </a:lnTo>
                  <a:lnTo>
                    <a:pt x="3063" y="28"/>
                  </a:lnTo>
                  <a:lnTo>
                    <a:pt x="3058" y="36"/>
                  </a:lnTo>
                  <a:lnTo>
                    <a:pt x="3054" y="40"/>
                  </a:lnTo>
                  <a:lnTo>
                    <a:pt x="3050" y="45"/>
                  </a:lnTo>
                  <a:lnTo>
                    <a:pt x="3045" y="42"/>
                  </a:lnTo>
                  <a:lnTo>
                    <a:pt x="3039" y="36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7"/>
                  </a:lnTo>
                  <a:lnTo>
                    <a:pt x="3041" y="10"/>
                  </a:lnTo>
                  <a:lnTo>
                    <a:pt x="3045" y="4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4" y="17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4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4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7"/>
                  </a:lnTo>
                  <a:lnTo>
                    <a:pt x="2954" y="10"/>
                  </a:lnTo>
                  <a:lnTo>
                    <a:pt x="2958" y="4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2"/>
                  </a:lnTo>
                  <a:lnTo>
                    <a:pt x="2900" y="4"/>
                  </a:lnTo>
                  <a:lnTo>
                    <a:pt x="2905" y="10"/>
                  </a:lnTo>
                  <a:lnTo>
                    <a:pt x="2907" y="17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4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4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7"/>
                  </a:lnTo>
                  <a:lnTo>
                    <a:pt x="2866" y="10"/>
                  </a:lnTo>
                  <a:lnTo>
                    <a:pt x="2872" y="4"/>
                  </a:lnTo>
                  <a:lnTo>
                    <a:pt x="2879" y="2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4"/>
                  </a:lnTo>
                  <a:lnTo>
                    <a:pt x="2817" y="10"/>
                  </a:lnTo>
                  <a:lnTo>
                    <a:pt x="2821" y="17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4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4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7"/>
                  </a:lnTo>
                  <a:lnTo>
                    <a:pt x="2779" y="10"/>
                  </a:lnTo>
                  <a:lnTo>
                    <a:pt x="2785" y="4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4"/>
                  </a:lnTo>
                  <a:lnTo>
                    <a:pt x="2731" y="10"/>
                  </a:lnTo>
                  <a:lnTo>
                    <a:pt x="2734" y="17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4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10" y="47"/>
                  </a:lnTo>
                  <a:lnTo>
                    <a:pt x="2708" y="47"/>
                  </a:lnTo>
                  <a:lnTo>
                    <a:pt x="2708" y="40"/>
                  </a:lnTo>
                  <a:lnTo>
                    <a:pt x="2704" y="32"/>
                  </a:lnTo>
                  <a:lnTo>
                    <a:pt x="2704" y="27"/>
                  </a:lnTo>
                  <a:lnTo>
                    <a:pt x="2704" y="19"/>
                  </a:lnTo>
                  <a:lnTo>
                    <a:pt x="2704" y="13"/>
                  </a:lnTo>
                  <a:lnTo>
                    <a:pt x="2706" y="6"/>
                  </a:lnTo>
                  <a:lnTo>
                    <a:pt x="2706" y="2"/>
                  </a:lnTo>
                  <a:lnTo>
                    <a:pt x="2708" y="0"/>
                  </a:lnTo>
                  <a:lnTo>
                    <a:pt x="2712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4"/>
                  </a:lnTo>
                  <a:lnTo>
                    <a:pt x="2212" y="10"/>
                  </a:lnTo>
                  <a:lnTo>
                    <a:pt x="2213" y="17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4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4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7"/>
                  </a:lnTo>
                  <a:lnTo>
                    <a:pt x="2172" y="10"/>
                  </a:lnTo>
                  <a:lnTo>
                    <a:pt x="2178" y="4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4"/>
                  </a:lnTo>
                  <a:lnTo>
                    <a:pt x="2123" y="10"/>
                  </a:lnTo>
                  <a:lnTo>
                    <a:pt x="2127" y="17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4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4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7"/>
                  </a:lnTo>
                  <a:lnTo>
                    <a:pt x="2086" y="10"/>
                  </a:lnTo>
                  <a:lnTo>
                    <a:pt x="2091" y="4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4"/>
                  </a:lnTo>
                  <a:lnTo>
                    <a:pt x="2037" y="10"/>
                  </a:lnTo>
                  <a:lnTo>
                    <a:pt x="2040" y="17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4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4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7"/>
                  </a:lnTo>
                  <a:lnTo>
                    <a:pt x="1999" y="10"/>
                  </a:lnTo>
                  <a:lnTo>
                    <a:pt x="2005" y="4"/>
                  </a:lnTo>
                  <a:lnTo>
                    <a:pt x="2010" y="2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2109788" y="2366963"/>
              <a:ext cx="3316288" cy="176213"/>
            </a:xfrm>
            <a:custGeom>
              <a:avLst/>
              <a:gdLst>
                <a:gd name="T0" fmla="*/ 1845 w 4179"/>
                <a:gd name="T1" fmla="*/ 220 h 220"/>
                <a:gd name="T2" fmla="*/ 1753 w 4179"/>
                <a:gd name="T3" fmla="*/ 173 h 220"/>
                <a:gd name="T4" fmla="*/ 1504 w 4179"/>
                <a:gd name="T5" fmla="*/ 218 h 220"/>
                <a:gd name="T6" fmla="*/ 1410 w 4179"/>
                <a:gd name="T7" fmla="*/ 173 h 220"/>
                <a:gd name="T8" fmla="*/ 1237 w 4179"/>
                <a:gd name="T9" fmla="*/ 220 h 220"/>
                <a:gd name="T10" fmla="*/ 1064 w 4179"/>
                <a:gd name="T11" fmla="*/ 173 h 220"/>
                <a:gd name="T12" fmla="*/ 970 w 4179"/>
                <a:gd name="T13" fmla="*/ 218 h 220"/>
                <a:gd name="T14" fmla="*/ 811 w 4179"/>
                <a:gd name="T15" fmla="*/ 175 h 220"/>
                <a:gd name="T16" fmla="*/ 703 w 4179"/>
                <a:gd name="T17" fmla="*/ 217 h 220"/>
                <a:gd name="T18" fmla="*/ 557 w 4179"/>
                <a:gd name="T19" fmla="*/ 177 h 220"/>
                <a:gd name="T20" fmla="*/ 438 w 4179"/>
                <a:gd name="T21" fmla="*/ 211 h 220"/>
                <a:gd name="T22" fmla="*/ 303 w 4179"/>
                <a:gd name="T23" fmla="*/ 183 h 220"/>
                <a:gd name="T24" fmla="*/ 175 w 4179"/>
                <a:gd name="T25" fmla="*/ 203 h 220"/>
                <a:gd name="T26" fmla="*/ 45 w 4179"/>
                <a:gd name="T27" fmla="*/ 190 h 220"/>
                <a:gd name="T28" fmla="*/ 3823 w 4179"/>
                <a:gd name="T29" fmla="*/ 113 h 220"/>
                <a:gd name="T30" fmla="*/ 3667 w 4179"/>
                <a:gd name="T31" fmla="*/ 87 h 220"/>
                <a:gd name="T32" fmla="*/ 3573 w 4179"/>
                <a:gd name="T33" fmla="*/ 132 h 220"/>
                <a:gd name="T34" fmla="*/ 3413 w 4179"/>
                <a:gd name="T35" fmla="*/ 88 h 220"/>
                <a:gd name="T36" fmla="*/ 3306 w 4179"/>
                <a:gd name="T37" fmla="*/ 128 h 220"/>
                <a:gd name="T38" fmla="*/ 3073 w 4179"/>
                <a:gd name="T39" fmla="*/ 90 h 220"/>
                <a:gd name="T40" fmla="*/ 2954 w 4179"/>
                <a:gd name="T41" fmla="*/ 124 h 220"/>
                <a:gd name="T42" fmla="*/ 2817 w 4179"/>
                <a:gd name="T43" fmla="*/ 96 h 220"/>
                <a:gd name="T44" fmla="*/ 2706 w 4179"/>
                <a:gd name="T45" fmla="*/ 119 h 220"/>
                <a:gd name="T46" fmla="*/ 2279 w 4179"/>
                <a:gd name="T47" fmla="*/ 87 h 220"/>
                <a:gd name="T48" fmla="*/ 2212 w 4179"/>
                <a:gd name="T49" fmla="*/ 124 h 220"/>
                <a:gd name="T50" fmla="*/ 2091 w 4179"/>
                <a:gd name="T51" fmla="*/ 90 h 220"/>
                <a:gd name="T52" fmla="*/ 1945 w 4179"/>
                <a:gd name="T53" fmla="*/ 128 h 220"/>
                <a:gd name="T54" fmla="*/ 1837 w 4179"/>
                <a:gd name="T55" fmla="*/ 88 h 220"/>
                <a:gd name="T56" fmla="*/ 1593 w 4179"/>
                <a:gd name="T57" fmla="*/ 132 h 220"/>
                <a:gd name="T58" fmla="*/ 1499 w 4179"/>
                <a:gd name="T59" fmla="*/ 87 h 220"/>
                <a:gd name="T60" fmla="*/ 1324 w 4179"/>
                <a:gd name="T61" fmla="*/ 134 h 220"/>
                <a:gd name="T62" fmla="*/ 1151 w 4179"/>
                <a:gd name="T63" fmla="*/ 87 h 220"/>
                <a:gd name="T64" fmla="*/ 1057 w 4179"/>
                <a:gd name="T65" fmla="*/ 132 h 220"/>
                <a:gd name="T66" fmla="*/ 899 w 4179"/>
                <a:gd name="T67" fmla="*/ 88 h 220"/>
                <a:gd name="T68" fmla="*/ 790 w 4179"/>
                <a:gd name="T69" fmla="*/ 128 h 220"/>
                <a:gd name="T70" fmla="*/ 645 w 4179"/>
                <a:gd name="T71" fmla="*/ 90 h 220"/>
                <a:gd name="T72" fmla="*/ 525 w 4179"/>
                <a:gd name="T73" fmla="*/ 124 h 220"/>
                <a:gd name="T74" fmla="*/ 389 w 4179"/>
                <a:gd name="T75" fmla="*/ 96 h 220"/>
                <a:gd name="T76" fmla="*/ 261 w 4179"/>
                <a:gd name="T77" fmla="*/ 117 h 220"/>
                <a:gd name="T78" fmla="*/ 132 w 4179"/>
                <a:gd name="T79" fmla="*/ 102 h 220"/>
                <a:gd name="T80" fmla="*/ 4 w 4179"/>
                <a:gd name="T81" fmla="*/ 113 h 220"/>
                <a:gd name="T82" fmla="*/ 41 w 4179"/>
                <a:gd name="T83" fmla="*/ 38 h 220"/>
                <a:gd name="T84" fmla="*/ 1570 w 4179"/>
                <a:gd name="T85" fmla="*/ 41 h 220"/>
                <a:gd name="T86" fmla="*/ 3991 w 4179"/>
                <a:gd name="T87" fmla="*/ 23 h 220"/>
                <a:gd name="T88" fmla="*/ 3863 w 4179"/>
                <a:gd name="T89" fmla="*/ 23 h 220"/>
                <a:gd name="T90" fmla="*/ 3731 w 4179"/>
                <a:gd name="T91" fmla="*/ 15 h 220"/>
                <a:gd name="T92" fmla="*/ 3601 w 4179"/>
                <a:gd name="T93" fmla="*/ 30 h 220"/>
                <a:gd name="T94" fmla="*/ 3473 w 4179"/>
                <a:gd name="T95" fmla="*/ 9 h 220"/>
                <a:gd name="T96" fmla="*/ 3338 w 4179"/>
                <a:gd name="T97" fmla="*/ 38 h 220"/>
                <a:gd name="T98" fmla="*/ 3220 w 4179"/>
                <a:gd name="T99" fmla="*/ 4 h 220"/>
                <a:gd name="T100" fmla="*/ 3073 w 4179"/>
                <a:gd name="T101" fmla="*/ 41 h 220"/>
                <a:gd name="T102" fmla="*/ 2966 w 4179"/>
                <a:gd name="T103" fmla="*/ 0 h 220"/>
                <a:gd name="T104" fmla="*/ 2806 w 4179"/>
                <a:gd name="T105" fmla="*/ 45 h 220"/>
                <a:gd name="T106" fmla="*/ 2712 w 4179"/>
                <a:gd name="T107" fmla="*/ 0 h 220"/>
                <a:gd name="T108" fmla="*/ 2212 w 4179"/>
                <a:gd name="T109" fmla="*/ 9 h 220"/>
                <a:gd name="T110" fmla="*/ 2084 w 4179"/>
                <a:gd name="T111" fmla="*/ 30 h 220"/>
                <a:gd name="T112" fmla="*/ 1954 w 4179"/>
                <a:gd name="T113" fmla="*/ 15 h 220"/>
                <a:gd name="T114" fmla="*/ 1822 w 4179"/>
                <a:gd name="T115" fmla="*/ 23 h 220"/>
                <a:gd name="T116" fmla="*/ 1694 w 4179"/>
                <a:gd name="T117" fmla="*/ 23 h 220"/>
                <a:gd name="T118" fmla="*/ 1491 w 4179"/>
                <a:gd name="T119" fmla="*/ 0 h 220"/>
                <a:gd name="T120" fmla="*/ 1331 w 4179"/>
                <a:gd name="T121" fmla="*/ 45 h 220"/>
                <a:gd name="T122" fmla="*/ 1237 w 4179"/>
                <a:gd name="T1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79" h="220">
                  <a:moveTo>
                    <a:pt x="1931" y="173"/>
                  </a:moveTo>
                  <a:lnTo>
                    <a:pt x="1939" y="175"/>
                  </a:lnTo>
                  <a:lnTo>
                    <a:pt x="1945" y="177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6"/>
                  </a:lnTo>
                  <a:lnTo>
                    <a:pt x="1954" y="203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18"/>
                  </a:lnTo>
                  <a:lnTo>
                    <a:pt x="1931" y="220"/>
                  </a:lnTo>
                  <a:lnTo>
                    <a:pt x="1924" y="218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3"/>
                  </a:lnTo>
                  <a:lnTo>
                    <a:pt x="1909" y="196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7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7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6"/>
                  </a:lnTo>
                  <a:lnTo>
                    <a:pt x="1867" y="203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18"/>
                  </a:lnTo>
                  <a:lnTo>
                    <a:pt x="1845" y="220"/>
                  </a:lnTo>
                  <a:lnTo>
                    <a:pt x="1837" y="218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3"/>
                  </a:lnTo>
                  <a:lnTo>
                    <a:pt x="1822" y="196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7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758" y="173"/>
                  </a:moveTo>
                  <a:lnTo>
                    <a:pt x="1766" y="175"/>
                  </a:lnTo>
                  <a:lnTo>
                    <a:pt x="1771" y="177"/>
                  </a:lnTo>
                  <a:lnTo>
                    <a:pt x="1777" y="183"/>
                  </a:lnTo>
                  <a:lnTo>
                    <a:pt x="1781" y="190"/>
                  </a:lnTo>
                  <a:lnTo>
                    <a:pt x="1781" y="196"/>
                  </a:lnTo>
                  <a:lnTo>
                    <a:pt x="1781" y="203"/>
                  </a:lnTo>
                  <a:lnTo>
                    <a:pt x="1777" y="209"/>
                  </a:lnTo>
                  <a:lnTo>
                    <a:pt x="1773" y="215"/>
                  </a:lnTo>
                  <a:lnTo>
                    <a:pt x="1766" y="218"/>
                  </a:lnTo>
                  <a:lnTo>
                    <a:pt x="1760" y="220"/>
                  </a:lnTo>
                  <a:lnTo>
                    <a:pt x="1760" y="211"/>
                  </a:lnTo>
                  <a:lnTo>
                    <a:pt x="1760" y="201"/>
                  </a:lnTo>
                  <a:lnTo>
                    <a:pt x="1760" y="196"/>
                  </a:lnTo>
                  <a:lnTo>
                    <a:pt x="1760" y="192"/>
                  </a:lnTo>
                  <a:lnTo>
                    <a:pt x="1760" y="186"/>
                  </a:lnTo>
                  <a:lnTo>
                    <a:pt x="1758" y="184"/>
                  </a:lnTo>
                  <a:lnTo>
                    <a:pt x="1755" y="183"/>
                  </a:lnTo>
                  <a:lnTo>
                    <a:pt x="1753" y="181"/>
                  </a:lnTo>
                  <a:lnTo>
                    <a:pt x="1749" y="179"/>
                  </a:lnTo>
                  <a:lnTo>
                    <a:pt x="1749" y="175"/>
                  </a:lnTo>
                  <a:lnTo>
                    <a:pt x="1753" y="173"/>
                  </a:lnTo>
                  <a:lnTo>
                    <a:pt x="1758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6"/>
                  </a:lnTo>
                  <a:lnTo>
                    <a:pt x="1606" y="203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18"/>
                  </a:lnTo>
                  <a:lnTo>
                    <a:pt x="1585" y="220"/>
                  </a:lnTo>
                  <a:lnTo>
                    <a:pt x="1578" y="218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3"/>
                  </a:lnTo>
                  <a:lnTo>
                    <a:pt x="1561" y="196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7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7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6"/>
                  </a:lnTo>
                  <a:lnTo>
                    <a:pt x="1520" y="203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18"/>
                  </a:lnTo>
                  <a:lnTo>
                    <a:pt x="1499" y="220"/>
                  </a:lnTo>
                  <a:lnTo>
                    <a:pt x="1491" y="218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3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7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7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6"/>
                  </a:lnTo>
                  <a:lnTo>
                    <a:pt x="1433" y="203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18"/>
                  </a:lnTo>
                  <a:lnTo>
                    <a:pt x="1410" y="220"/>
                  </a:lnTo>
                  <a:lnTo>
                    <a:pt x="1403" y="218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3"/>
                  </a:lnTo>
                  <a:lnTo>
                    <a:pt x="1388" y="196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7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7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3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18"/>
                  </a:lnTo>
                  <a:lnTo>
                    <a:pt x="1324" y="220"/>
                  </a:lnTo>
                  <a:lnTo>
                    <a:pt x="1316" y="218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3"/>
                  </a:lnTo>
                  <a:lnTo>
                    <a:pt x="1301" y="196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7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7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6"/>
                  </a:lnTo>
                  <a:lnTo>
                    <a:pt x="1260" y="203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18"/>
                  </a:lnTo>
                  <a:lnTo>
                    <a:pt x="1237" y="220"/>
                  </a:lnTo>
                  <a:lnTo>
                    <a:pt x="1230" y="218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3"/>
                  </a:lnTo>
                  <a:lnTo>
                    <a:pt x="1215" y="196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7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7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6"/>
                  </a:lnTo>
                  <a:lnTo>
                    <a:pt x="1173" y="203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18"/>
                  </a:lnTo>
                  <a:lnTo>
                    <a:pt x="1151" y="220"/>
                  </a:lnTo>
                  <a:lnTo>
                    <a:pt x="1143" y="218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3"/>
                  </a:lnTo>
                  <a:lnTo>
                    <a:pt x="1128" y="196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7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7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6"/>
                  </a:lnTo>
                  <a:lnTo>
                    <a:pt x="1087" y="203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18"/>
                  </a:lnTo>
                  <a:lnTo>
                    <a:pt x="1064" y="220"/>
                  </a:lnTo>
                  <a:lnTo>
                    <a:pt x="1057" y="218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3"/>
                  </a:lnTo>
                  <a:lnTo>
                    <a:pt x="1040" y="196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7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6"/>
                  </a:lnTo>
                  <a:lnTo>
                    <a:pt x="1000" y="203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18"/>
                  </a:lnTo>
                  <a:lnTo>
                    <a:pt x="978" y="220"/>
                  </a:lnTo>
                  <a:lnTo>
                    <a:pt x="970" y="218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3"/>
                  </a:lnTo>
                  <a:lnTo>
                    <a:pt x="953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7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7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6"/>
                  </a:lnTo>
                  <a:lnTo>
                    <a:pt x="912" y="203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18"/>
                  </a:lnTo>
                  <a:lnTo>
                    <a:pt x="891" y="220"/>
                  </a:lnTo>
                  <a:lnTo>
                    <a:pt x="884" y="218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3"/>
                  </a:lnTo>
                  <a:lnTo>
                    <a:pt x="867" y="196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7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7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6"/>
                  </a:lnTo>
                  <a:lnTo>
                    <a:pt x="826" y="203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18"/>
                  </a:lnTo>
                  <a:lnTo>
                    <a:pt x="805" y="220"/>
                  </a:lnTo>
                  <a:lnTo>
                    <a:pt x="797" y="218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3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7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7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6"/>
                  </a:lnTo>
                  <a:lnTo>
                    <a:pt x="739" y="203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18"/>
                  </a:lnTo>
                  <a:lnTo>
                    <a:pt x="716" y="220"/>
                  </a:lnTo>
                  <a:lnTo>
                    <a:pt x="709" y="218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3"/>
                  </a:lnTo>
                  <a:lnTo>
                    <a:pt x="694" y="196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7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7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6"/>
                  </a:lnTo>
                  <a:lnTo>
                    <a:pt x="653" y="203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18"/>
                  </a:lnTo>
                  <a:lnTo>
                    <a:pt x="630" y="220"/>
                  </a:lnTo>
                  <a:lnTo>
                    <a:pt x="622" y="218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3"/>
                  </a:lnTo>
                  <a:lnTo>
                    <a:pt x="607" y="196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7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7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6"/>
                  </a:lnTo>
                  <a:lnTo>
                    <a:pt x="566" y="203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18"/>
                  </a:lnTo>
                  <a:lnTo>
                    <a:pt x="543" y="220"/>
                  </a:lnTo>
                  <a:lnTo>
                    <a:pt x="536" y="218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3"/>
                  </a:lnTo>
                  <a:lnTo>
                    <a:pt x="521" y="196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7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7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6"/>
                  </a:lnTo>
                  <a:lnTo>
                    <a:pt x="480" y="203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18"/>
                  </a:lnTo>
                  <a:lnTo>
                    <a:pt x="457" y="220"/>
                  </a:lnTo>
                  <a:lnTo>
                    <a:pt x="449" y="218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3"/>
                  </a:lnTo>
                  <a:lnTo>
                    <a:pt x="434" y="196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7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7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6"/>
                  </a:lnTo>
                  <a:lnTo>
                    <a:pt x="393" y="203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18"/>
                  </a:lnTo>
                  <a:lnTo>
                    <a:pt x="370" y="220"/>
                  </a:lnTo>
                  <a:lnTo>
                    <a:pt x="363" y="218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3"/>
                  </a:lnTo>
                  <a:lnTo>
                    <a:pt x="346" y="196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7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7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6"/>
                  </a:lnTo>
                  <a:lnTo>
                    <a:pt x="307" y="203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18"/>
                  </a:lnTo>
                  <a:lnTo>
                    <a:pt x="284" y="220"/>
                  </a:lnTo>
                  <a:lnTo>
                    <a:pt x="276" y="218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3"/>
                  </a:lnTo>
                  <a:lnTo>
                    <a:pt x="260" y="196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7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7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6"/>
                  </a:lnTo>
                  <a:lnTo>
                    <a:pt x="218" y="203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18"/>
                  </a:lnTo>
                  <a:lnTo>
                    <a:pt x="197" y="220"/>
                  </a:lnTo>
                  <a:lnTo>
                    <a:pt x="190" y="218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3"/>
                  </a:lnTo>
                  <a:lnTo>
                    <a:pt x="173" y="196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7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7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6"/>
                  </a:lnTo>
                  <a:lnTo>
                    <a:pt x="132" y="203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18"/>
                  </a:lnTo>
                  <a:lnTo>
                    <a:pt x="111" y="220"/>
                  </a:lnTo>
                  <a:lnTo>
                    <a:pt x="103" y="218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3"/>
                  </a:lnTo>
                  <a:lnTo>
                    <a:pt x="87" y="196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7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7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6"/>
                  </a:lnTo>
                  <a:lnTo>
                    <a:pt x="45" y="203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18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1" y="213"/>
                  </a:lnTo>
                  <a:lnTo>
                    <a:pt x="21" y="207"/>
                  </a:lnTo>
                  <a:lnTo>
                    <a:pt x="21" y="205"/>
                  </a:lnTo>
                  <a:lnTo>
                    <a:pt x="21" y="201"/>
                  </a:lnTo>
                  <a:lnTo>
                    <a:pt x="21" y="198"/>
                  </a:lnTo>
                  <a:lnTo>
                    <a:pt x="23" y="194"/>
                  </a:lnTo>
                  <a:lnTo>
                    <a:pt x="23" y="184"/>
                  </a:lnTo>
                  <a:lnTo>
                    <a:pt x="23" y="173"/>
                  </a:lnTo>
                  <a:lnTo>
                    <a:pt x="23" y="173"/>
                  </a:lnTo>
                  <a:close/>
                  <a:moveTo>
                    <a:pt x="3840" y="87"/>
                  </a:moveTo>
                  <a:lnTo>
                    <a:pt x="3848" y="88"/>
                  </a:lnTo>
                  <a:lnTo>
                    <a:pt x="3853" y="90"/>
                  </a:lnTo>
                  <a:lnTo>
                    <a:pt x="3859" y="96"/>
                  </a:lnTo>
                  <a:lnTo>
                    <a:pt x="3853" y="98"/>
                  </a:lnTo>
                  <a:lnTo>
                    <a:pt x="3851" y="104"/>
                  </a:lnTo>
                  <a:lnTo>
                    <a:pt x="3848" y="109"/>
                  </a:lnTo>
                  <a:lnTo>
                    <a:pt x="3846" y="119"/>
                  </a:lnTo>
                  <a:lnTo>
                    <a:pt x="3842" y="126"/>
                  </a:lnTo>
                  <a:lnTo>
                    <a:pt x="3836" y="132"/>
                  </a:lnTo>
                  <a:lnTo>
                    <a:pt x="3836" y="132"/>
                  </a:lnTo>
                  <a:lnTo>
                    <a:pt x="3831" y="130"/>
                  </a:lnTo>
                  <a:lnTo>
                    <a:pt x="3825" y="128"/>
                  </a:lnTo>
                  <a:lnTo>
                    <a:pt x="3823" y="120"/>
                  </a:lnTo>
                  <a:lnTo>
                    <a:pt x="3823" y="117"/>
                  </a:lnTo>
                  <a:lnTo>
                    <a:pt x="3823" y="113"/>
                  </a:lnTo>
                  <a:lnTo>
                    <a:pt x="3823" y="109"/>
                  </a:lnTo>
                  <a:lnTo>
                    <a:pt x="3821" y="105"/>
                  </a:lnTo>
                  <a:lnTo>
                    <a:pt x="3819" y="102"/>
                  </a:lnTo>
                  <a:lnTo>
                    <a:pt x="3818" y="102"/>
                  </a:lnTo>
                  <a:lnTo>
                    <a:pt x="3821" y="96"/>
                  </a:lnTo>
                  <a:lnTo>
                    <a:pt x="3827" y="90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59" y="87"/>
                  </a:lnTo>
                  <a:lnTo>
                    <a:pt x="3763" y="88"/>
                  </a:lnTo>
                  <a:lnTo>
                    <a:pt x="3769" y="92"/>
                  </a:lnTo>
                  <a:lnTo>
                    <a:pt x="3765" y="94"/>
                  </a:lnTo>
                  <a:lnTo>
                    <a:pt x="3763" y="94"/>
                  </a:lnTo>
                  <a:lnTo>
                    <a:pt x="3757" y="98"/>
                  </a:lnTo>
                  <a:lnTo>
                    <a:pt x="3754" y="102"/>
                  </a:lnTo>
                  <a:lnTo>
                    <a:pt x="3750" y="105"/>
                  </a:lnTo>
                  <a:lnTo>
                    <a:pt x="3748" y="109"/>
                  </a:lnTo>
                  <a:lnTo>
                    <a:pt x="3746" y="111"/>
                  </a:lnTo>
                  <a:lnTo>
                    <a:pt x="3744" y="115"/>
                  </a:lnTo>
                  <a:lnTo>
                    <a:pt x="3742" y="117"/>
                  </a:lnTo>
                  <a:lnTo>
                    <a:pt x="3739" y="119"/>
                  </a:lnTo>
                  <a:lnTo>
                    <a:pt x="3737" y="119"/>
                  </a:lnTo>
                  <a:lnTo>
                    <a:pt x="3733" y="120"/>
                  </a:lnTo>
                  <a:lnTo>
                    <a:pt x="3731" y="115"/>
                  </a:lnTo>
                  <a:lnTo>
                    <a:pt x="3729" y="109"/>
                  </a:lnTo>
                  <a:lnTo>
                    <a:pt x="3731" y="102"/>
                  </a:lnTo>
                  <a:lnTo>
                    <a:pt x="3735" y="96"/>
                  </a:lnTo>
                  <a:lnTo>
                    <a:pt x="3739" y="90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0"/>
                  </a:lnTo>
                  <a:lnTo>
                    <a:pt x="3686" y="96"/>
                  </a:lnTo>
                  <a:lnTo>
                    <a:pt x="3688" y="102"/>
                  </a:lnTo>
                  <a:lnTo>
                    <a:pt x="3690" y="109"/>
                  </a:lnTo>
                  <a:lnTo>
                    <a:pt x="3688" y="117"/>
                  </a:lnTo>
                  <a:lnTo>
                    <a:pt x="3686" y="124"/>
                  </a:lnTo>
                  <a:lnTo>
                    <a:pt x="3680" y="128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28"/>
                  </a:lnTo>
                  <a:lnTo>
                    <a:pt x="3648" y="124"/>
                  </a:lnTo>
                  <a:lnTo>
                    <a:pt x="3645" y="117"/>
                  </a:lnTo>
                  <a:lnTo>
                    <a:pt x="3643" y="109"/>
                  </a:lnTo>
                  <a:lnTo>
                    <a:pt x="3645" y="102"/>
                  </a:lnTo>
                  <a:lnTo>
                    <a:pt x="3648" y="96"/>
                  </a:lnTo>
                  <a:lnTo>
                    <a:pt x="3652" y="90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8"/>
                  </a:lnTo>
                  <a:lnTo>
                    <a:pt x="3594" y="90"/>
                  </a:lnTo>
                  <a:lnTo>
                    <a:pt x="3599" y="96"/>
                  </a:lnTo>
                  <a:lnTo>
                    <a:pt x="3601" y="102"/>
                  </a:lnTo>
                  <a:lnTo>
                    <a:pt x="3603" y="109"/>
                  </a:lnTo>
                  <a:lnTo>
                    <a:pt x="3601" y="117"/>
                  </a:lnTo>
                  <a:lnTo>
                    <a:pt x="3599" y="124"/>
                  </a:lnTo>
                  <a:lnTo>
                    <a:pt x="3594" y="128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28"/>
                  </a:lnTo>
                  <a:lnTo>
                    <a:pt x="3560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0" y="96"/>
                  </a:lnTo>
                  <a:lnTo>
                    <a:pt x="3566" y="90"/>
                  </a:lnTo>
                  <a:lnTo>
                    <a:pt x="3573" y="88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8"/>
                  </a:lnTo>
                  <a:lnTo>
                    <a:pt x="3507" y="90"/>
                  </a:lnTo>
                  <a:lnTo>
                    <a:pt x="3511" y="96"/>
                  </a:lnTo>
                  <a:lnTo>
                    <a:pt x="3515" y="102"/>
                  </a:lnTo>
                  <a:lnTo>
                    <a:pt x="3517" y="109"/>
                  </a:lnTo>
                  <a:lnTo>
                    <a:pt x="3515" y="117"/>
                  </a:lnTo>
                  <a:lnTo>
                    <a:pt x="3511" y="124"/>
                  </a:lnTo>
                  <a:lnTo>
                    <a:pt x="3507" y="128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28"/>
                  </a:lnTo>
                  <a:lnTo>
                    <a:pt x="3473" y="124"/>
                  </a:lnTo>
                  <a:lnTo>
                    <a:pt x="3472" y="117"/>
                  </a:lnTo>
                  <a:lnTo>
                    <a:pt x="3470" y="109"/>
                  </a:lnTo>
                  <a:lnTo>
                    <a:pt x="3472" y="102"/>
                  </a:lnTo>
                  <a:lnTo>
                    <a:pt x="3473" y="96"/>
                  </a:lnTo>
                  <a:lnTo>
                    <a:pt x="3479" y="90"/>
                  </a:lnTo>
                  <a:lnTo>
                    <a:pt x="3485" y="88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0"/>
                  </a:lnTo>
                  <a:lnTo>
                    <a:pt x="3425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5" y="124"/>
                  </a:lnTo>
                  <a:lnTo>
                    <a:pt x="3421" y="128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09"/>
                  </a:lnTo>
                  <a:lnTo>
                    <a:pt x="3383" y="102"/>
                  </a:lnTo>
                  <a:lnTo>
                    <a:pt x="3387" y="96"/>
                  </a:lnTo>
                  <a:lnTo>
                    <a:pt x="3393" y="90"/>
                  </a:lnTo>
                  <a:lnTo>
                    <a:pt x="3398" y="88"/>
                  </a:lnTo>
                  <a:lnTo>
                    <a:pt x="3406" y="87"/>
                  </a:lnTo>
                  <a:close/>
                  <a:moveTo>
                    <a:pt x="3319" y="87"/>
                  </a:moveTo>
                  <a:lnTo>
                    <a:pt x="3327" y="88"/>
                  </a:lnTo>
                  <a:lnTo>
                    <a:pt x="3332" y="90"/>
                  </a:lnTo>
                  <a:lnTo>
                    <a:pt x="3338" y="96"/>
                  </a:lnTo>
                  <a:lnTo>
                    <a:pt x="3342" y="102"/>
                  </a:lnTo>
                  <a:lnTo>
                    <a:pt x="3344" y="109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2" y="128"/>
                  </a:lnTo>
                  <a:lnTo>
                    <a:pt x="3327" y="132"/>
                  </a:lnTo>
                  <a:lnTo>
                    <a:pt x="3319" y="134"/>
                  </a:lnTo>
                  <a:lnTo>
                    <a:pt x="3312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7" y="117"/>
                  </a:lnTo>
                  <a:lnTo>
                    <a:pt x="3297" y="109"/>
                  </a:lnTo>
                  <a:lnTo>
                    <a:pt x="3297" y="102"/>
                  </a:lnTo>
                  <a:lnTo>
                    <a:pt x="3300" y="96"/>
                  </a:lnTo>
                  <a:lnTo>
                    <a:pt x="3306" y="90"/>
                  </a:lnTo>
                  <a:lnTo>
                    <a:pt x="3312" y="88"/>
                  </a:lnTo>
                  <a:lnTo>
                    <a:pt x="3319" y="87"/>
                  </a:lnTo>
                  <a:close/>
                  <a:moveTo>
                    <a:pt x="3146" y="87"/>
                  </a:moveTo>
                  <a:lnTo>
                    <a:pt x="3152" y="87"/>
                  </a:lnTo>
                  <a:lnTo>
                    <a:pt x="3156" y="88"/>
                  </a:lnTo>
                  <a:lnTo>
                    <a:pt x="3154" y="90"/>
                  </a:lnTo>
                  <a:lnTo>
                    <a:pt x="3150" y="90"/>
                  </a:lnTo>
                  <a:lnTo>
                    <a:pt x="3144" y="92"/>
                  </a:lnTo>
                  <a:lnTo>
                    <a:pt x="3141" y="94"/>
                  </a:lnTo>
                  <a:lnTo>
                    <a:pt x="3137" y="98"/>
                  </a:lnTo>
                  <a:lnTo>
                    <a:pt x="3135" y="102"/>
                  </a:lnTo>
                  <a:lnTo>
                    <a:pt x="3133" y="107"/>
                  </a:lnTo>
                  <a:lnTo>
                    <a:pt x="3131" y="113"/>
                  </a:lnTo>
                  <a:lnTo>
                    <a:pt x="3129" y="119"/>
                  </a:lnTo>
                  <a:lnTo>
                    <a:pt x="3129" y="126"/>
                  </a:lnTo>
                  <a:lnTo>
                    <a:pt x="3126" y="120"/>
                  </a:lnTo>
                  <a:lnTo>
                    <a:pt x="3124" y="115"/>
                  </a:lnTo>
                  <a:lnTo>
                    <a:pt x="3122" y="109"/>
                  </a:lnTo>
                  <a:lnTo>
                    <a:pt x="3124" y="102"/>
                  </a:lnTo>
                  <a:lnTo>
                    <a:pt x="3127" y="96"/>
                  </a:lnTo>
                  <a:lnTo>
                    <a:pt x="3133" y="90"/>
                  </a:lnTo>
                  <a:lnTo>
                    <a:pt x="3139" y="88"/>
                  </a:lnTo>
                  <a:lnTo>
                    <a:pt x="3146" y="87"/>
                  </a:lnTo>
                  <a:close/>
                  <a:moveTo>
                    <a:pt x="3060" y="87"/>
                  </a:moveTo>
                  <a:lnTo>
                    <a:pt x="3067" y="88"/>
                  </a:lnTo>
                  <a:lnTo>
                    <a:pt x="3073" y="90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2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3" y="128"/>
                  </a:lnTo>
                  <a:lnTo>
                    <a:pt x="3067" y="132"/>
                  </a:lnTo>
                  <a:lnTo>
                    <a:pt x="3060" y="134"/>
                  </a:lnTo>
                  <a:lnTo>
                    <a:pt x="3052" y="132"/>
                  </a:lnTo>
                  <a:lnTo>
                    <a:pt x="3045" y="128"/>
                  </a:lnTo>
                  <a:lnTo>
                    <a:pt x="3041" y="124"/>
                  </a:lnTo>
                  <a:lnTo>
                    <a:pt x="3037" y="117"/>
                  </a:lnTo>
                  <a:lnTo>
                    <a:pt x="3035" y="109"/>
                  </a:lnTo>
                  <a:lnTo>
                    <a:pt x="3037" y="102"/>
                  </a:lnTo>
                  <a:lnTo>
                    <a:pt x="3041" y="96"/>
                  </a:lnTo>
                  <a:lnTo>
                    <a:pt x="3045" y="90"/>
                  </a:lnTo>
                  <a:lnTo>
                    <a:pt x="3052" y="88"/>
                  </a:lnTo>
                  <a:lnTo>
                    <a:pt x="3060" y="87"/>
                  </a:lnTo>
                  <a:close/>
                  <a:moveTo>
                    <a:pt x="2973" y="87"/>
                  </a:moveTo>
                  <a:lnTo>
                    <a:pt x="2981" y="88"/>
                  </a:lnTo>
                  <a:lnTo>
                    <a:pt x="2986" y="90"/>
                  </a:lnTo>
                  <a:lnTo>
                    <a:pt x="2992" y="96"/>
                  </a:lnTo>
                  <a:lnTo>
                    <a:pt x="2994" y="102"/>
                  </a:lnTo>
                  <a:lnTo>
                    <a:pt x="2996" y="109"/>
                  </a:lnTo>
                  <a:lnTo>
                    <a:pt x="2994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1" y="132"/>
                  </a:lnTo>
                  <a:lnTo>
                    <a:pt x="2973" y="134"/>
                  </a:lnTo>
                  <a:lnTo>
                    <a:pt x="2966" y="132"/>
                  </a:lnTo>
                  <a:lnTo>
                    <a:pt x="2958" y="128"/>
                  </a:lnTo>
                  <a:lnTo>
                    <a:pt x="2954" y="124"/>
                  </a:lnTo>
                  <a:lnTo>
                    <a:pt x="2951" y="117"/>
                  </a:lnTo>
                  <a:lnTo>
                    <a:pt x="2949" y="109"/>
                  </a:lnTo>
                  <a:lnTo>
                    <a:pt x="2951" y="102"/>
                  </a:lnTo>
                  <a:lnTo>
                    <a:pt x="2954" y="96"/>
                  </a:lnTo>
                  <a:lnTo>
                    <a:pt x="2958" y="90"/>
                  </a:lnTo>
                  <a:lnTo>
                    <a:pt x="2966" y="88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8"/>
                  </a:lnTo>
                  <a:lnTo>
                    <a:pt x="2900" y="90"/>
                  </a:lnTo>
                  <a:lnTo>
                    <a:pt x="2905" y="96"/>
                  </a:lnTo>
                  <a:lnTo>
                    <a:pt x="2907" y="102"/>
                  </a:lnTo>
                  <a:lnTo>
                    <a:pt x="2909" y="109"/>
                  </a:lnTo>
                  <a:lnTo>
                    <a:pt x="2907" y="117"/>
                  </a:lnTo>
                  <a:lnTo>
                    <a:pt x="2905" y="124"/>
                  </a:lnTo>
                  <a:lnTo>
                    <a:pt x="2900" y="128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28"/>
                  </a:lnTo>
                  <a:lnTo>
                    <a:pt x="2866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6" y="96"/>
                  </a:lnTo>
                  <a:lnTo>
                    <a:pt x="2872" y="90"/>
                  </a:lnTo>
                  <a:lnTo>
                    <a:pt x="2879" y="88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8"/>
                  </a:lnTo>
                  <a:lnTo>
                    <a:pt x="2813" y="90"/>
                  </a:lnTo>
                  <a:lnTo>
                    <a:pt x="2817" y="96"/>
                  </a:lnTo>
                  <a:lnTo>
                    <a:pt x="2821" y="102"/>
                  </a:lnTo>
                  <a:lnTo>
                    <a:pt x="2823" y="109"/>
                  </a:lnTo>
                  <a:lnTo>
                    <a:pt x="2821" y="117"/>
                  </a:lnTo>
                  <a:lnTo>
                    <a:pt x="2817" y="124"/>
                  </a:lnTo>
                  <a:lnTo>
                    <a:pt x="2813" y="128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28"/>
                  </a:lnTo>
                  <a:lnTo>
                    <a:pt x="2779" y="124"/>
                  </a:lnTo>
                  <a:lnTo>
                    <a:pt x="2778" y="117"/>
                  </a:lnTo>
                  <a:lnTo>
                    <a:pt x="2776" y="109"/>
                  </a:lnTo>
                  <a:lnTo>
                    <a:pt x="2778" y="102"/>
                  </a:lnTo>
                  <a:lnTo>
                    <a:pt x="2779" y="96"/>
                  </a:lnTo>
                  <a:lnTo>
                    <a:pt x="2785" y="90"/>
                  </a:lnTo>
                  <a:lnTo>
                    <a:pt x="2791" y="88"/>
                  </a:lnTo>
                  <a:lnTo>
                    <a:pt x="2798" y="87"/>
                  </a:lnTo>
                  <a:close/>
                  <a:moveTo>
                    <a:pt x="2712" y="87"/>
                  </a:moveTo>
                  <a:lnTo>
                    <a:pt x="2719" y="88"/>
                  </a:lnTo>
                  <a:lnTo>
                    <a:pt x="2727" y="90"/>
                  </a:lnTo>
                  <a:lnTo>
                    <a:pt x="2731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1" y="124"/>
                  </a:lnTo>
                  <a:lnTo>
                    <a:pt x="2727" y="128"/>
                  </a:lnTo>
                  <a:lnTo>
                    <a:pt x="2719" y="132"/>
                  </a:lnTo>
                  <a:lnTo>
                    <a:pt x="2712" y="134"/>
                  </a:lnTo>
                  <a:lnTo>
                    <a:pt x="2708" y="134"/>
                  </a:lnTo>
                  <a:lnTo>
                    <a:pt x="2706" y="132"/>
                  </a:lnTo>
                  <a:lnTo>
                    <a:pt x="2706" y="126"/>
                  </a:lnTo>
                  <a:lnTo>
                    <a:pt x="2706" y="119"/>
                  </a:lnTo>
                  <a:lnTo>
                    <a:pt x="2704" y="113"/>
                  </a:lnTo>
                  <a:lnTo>
                    <a:pt x="2702" y="107"/>
                  </a:lnTo>
                  <a:lnTo>
                    <a:pt x="2700" y="102"/>
                  </a:lnTo>
                  <a:lnTo>
                    <a:pt x="2697" y="98"/>
                  </a:lnTo>
                  <a:lnTo>
                    <a:pt x="2695" y="94"/>
                  </a:lnTo>
                  <a:lnTo>
                    <a:pt x="2700" y="90"/>
                  </a:lnTo>
                  <a:lnTo>
                    <a:pt x="2706" y="87"/>
                  </a:lnTo>
                  <a:lnTo>
                    <a:pt x="2712" y="87"/>
                  </a:lnTo>
                  <a:close/>
                  <a:moveTo>
                    <a:pt x="2625" y="87"/>
                  </a:moveTo>
                  <a:lnTo>
                    <a:pt x="2633" y="88"/>
                  </a:lnTo>
                  <a:lnTo>
                    <a:pt x="2638" y="90"/>
                  </a:lnTo>
                  <a:lnTo>
                    <a:pt x="2644" y="96"/>
                  </a:lnTo>
                  <a:lnTo>
                    <a:pt x="2648" y="102"/>
                  </a:lnTo>
                  <a:lnTo>
                    <a:pt x="2650" y="109"/>
                  </a:lnTo>
                  <a:lnTo>
                    <a:pt x="2648" y="113"/>
                  </a:lnTo>
                  <a:lnTo>
                    <a:pt x="2648" y="117"/>
                  </a:lnTo>
                  <a:lnTo>
                    <a:pt x="2644" y="119"/>
                  </a:lnTo>
                  <a:lnTo>
                    <a:pt x="2642" y="119"/>
                  </a:lnTo>
                  <a:lnTo>
                    <a:pt x="2638" y="117"/>
                  </a:lnTo>
                  <a:lnTo>
                    <a:pt x="2633" y="111"/>
                  </a:lnTo>
                  <a:lnTo>
                    <a:pt x="2627" y="104"/>
                  </a:lnTo>
                  <a:lnTo>
                    <a:pt x="2625" y="102"/>
                  </a:lnTo>
                  <a:lnTo>
                    <a:pt x="2623" y="98"/>
                  </a:lnTo>
                  <a:lnTo>
                    <a:pt x="2622" y="98"/>
                  </a:lnTo>
                  <a:lnTo>
                    <a:pt x="2618" y="96"/>
                  </a:lnTo>
                  <a:lnTo>
                    <a:pt x="2614" y="96"/>
                  </a:lnTo>
                  <a:lnTo>
                    <a:pt x="2612" y="94"/>
                  </a:lnTo>
                  <a:lnTo>
                    <a:pt x="2610" y="92"/>
                  </a:lnTo>
                  <a:lnTo>
                    <a:pt x="2614" y="88"/>
                  </a:lnTo>
                  <a:lnTo>
                    <a:pt x="2620" y="87"/>
                  </a:lnTo>
                  <a:lnTo>
                    <a:pt x="2625" y="87"/>
                  </a:lnTo>
                  <a:close/>
                  <a:moveTo>
                    <a:pt x="2279" y="87"/>
                  </a:moveTo>
                  <a:lnTo>
                    <a:pt x="2285" y="87"/>
                  </a:lnTo>
                  <a:lnTo>
                    <a:pt x="2289" y="88"/>
                  </a:lnTo>
                  <a:lnTo>
                    <a:pt x="2294" y="92"/>
                  </a:lnTo>
                  <a:lnTo>
                    <a:pt x="2292" y="96"/>
                  </a:lnTo>
                  <a:lnTo>
                    <a:pt x="2291" y="100"/>
                  </a:lnTo>
                  <a:lnTo>
                    <a:pt x="2289" y="104"/>
                  </a:lnTo>
                  <a:lnTo>
                    <a:pt x="2287" y="107"/>
                  </a:lnTo>
                  <a:lnTo>
                    <a:pt x="2285" y="111"/>
                  </a:lnTo>
                  <a:lnTo>
                    <a:pt x="2283" y="117"/>
                  </a:lnTo>
                  <a:lnTo>
                    <a:pt x="2283" y="122"/>
                  </a:lnTo>
                  <a:lnTo>
                    <a:pt x="2283" y="128"/>
                  </a:lnTo>
                  <a:lnTo>
                    <a:pt x="2283" y="132"/>
                  </a:lnTo>
                  <a:lnTo>
                    <a:pt x="2281" y="134"/>
                  </a:lnTo>
                  <a:lnTo>
                    <a:pt x="2279" y="134"/>
                  </a:lnTo>
                  <a:lnTo>
                    <a:pt x="2272" y="132"/>
                  </a:lnTo>
                  <a:lnTo>
                    <a:pt x="2264" y="128"/>
                  </a:lnTo>
                  <a:lnTo>
                    <a:pt x="2260" y="124"/>
                  </a:lnTo>
                  <a:lnTo>
                    <a:pt x="2257" y="117"/>
                  </a:lnTo>
                  <a:lnTo>
                    <a:pt x="2255" y="109"/>
                  </a:lnTo>
                  <a:lnTo>
                    <a:pt x="2257" y="102"/>
                  </a:lnTo>
                  <a:lnTo>
                    <a:pt x="2260" y="96"/>
                  </a:lnTo>
                  <a:lnTo>
                    <a:pt x="2264" y="90"/>
                  </a:lnTo>
                  <a:lnTo>
                    <a:pt x="2272" y="88"/>
                  </a:lnTo>
                  <a:lnTo>
                    <a:pt x="2279" y="87"/>
                  </a:lnTo>
                  <a:close/>
                  <a:moveTo>
                    <a:pt x="2193" y="87"/>
                  </a:moveTo>
                  <a:lnTo>
                    <a:pt x="2198" y="88"/>
                  </a:lnTo>
                  <a:lnTo>
                    <a:pt x="2206" y="90"/>
                  </a:lnTo>
                  <a:lnTo>
                    <a:pt x="2212" y="96"/>
                  </a:lnTo>
                  <a:lnTo>
                    <a:pt x="2213" y="102"/>
                  </a:lnTo>
                  <a:lnTo>
                    <a:pt x="2215" y="109"/>
                  </a:lnTo>
                  <a:lnTo>
                    <a:pt x="2213" y="117"/>
                  </a:lnTo>
                  <a:lnTo>
                    <a:pt x="2212" y="124"/>
                  </a:lnTo>
                  <a:lnTo>
                    <a:pt x="2206" y="128"/>
                  </a:lnTo>
                  <a:lnTo>
                    <a:pt x="2198" y="132"/>
                  </a:lnTo>
                  <a:lnTo>
                    <a:pt x="2193" y="134"/>
                  </a:lnTo>
                  <a:lnTo>
                    <a:pt x="2185" y="132"/>
                  </a:lnTo>
                  <a:lnTo>
                    <a:pt x="2178" y="128"/>
                  </a:lnTo>
                  <a:lnTo>
                    <a:pt x="2172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2" y="96"/>
                  </a:lnTo>
                  <a:lnTo>
                    <a:pt x="2178" y="90"/>
                  </a:lnTo>
                  <a:lnTo>
                    <a:pt x="2185" y="88"/>
                  </a:lnTo>
                  <a:lnTo>
                    <a:pt x="2193" y="87"/>
                  </a:lnTo>
                  <a:close/>
                  <a:moveTo>
                    <a:pt x="2104" y="87"/>
                  </a:moveTo>
                  <a:lnTo>
                    <a:pt x="2112" y="88"/>
                  </a:lnTo>
                  <a:lnTo>
                    <a:pt x="2119" y="90"/>
                  </a:lnTo>
                  <a:lnTo>
                    <a:pt x="2123" y="96"/>
                  </a:lnTo>
                  <a:lnTo>
                    <a:pt x="2127" y="102"/>
                  </a:lnTo>
                  <a:lnTo>
                    <a:pt x="2129" y="109"/>
                  </a:lnTo>
                  <a:lnTo>
                    <a:pt x="2127" y="117"/>
                  </a:lnTo>
                  <a:lnTo>
                    <a:pt x="2123" y="124"/>
                  </a:lnTo>
                  <a:lnTo>
                    <a:pt x="2119" y="128"/>
                  </a:lnTo>
                  <a:lnTo>
                    <a:pt x="2112" y="132"/>
                  </a:lnTo>
                  <a:lnTo>
                    <a:pt x="2104" y="134"/>
                  </a:lnTo>
                  <a:lnTo>
                    <a:pt x="2097" y="132"/>
                  </a:lnTo>
                  <a:lnTo>
                    <a:pt x="2091" y="128"/>
                  </a:lnTo>
                  <a:lnTo>
                    <a:pt x="2086" y="124"/>
                  </a:lnTo>
                  <a:lnTo>
                    <a:pt x="2084" y="117"/>
                  </a:lnTo>
                  <a:lnTo>
                    <a:pt x="2082" y="109"/>
                  </a:lnTo>
                  <a:lnTo>
                    <a:pt x="2084" y="102"/>
                  </a:lnTo>
                  <a:lnTo>
                    <a:pt x="2086" y="96"/>
                  </a:lnTo>
                  <a:lnTo>
                    <a:pt x="2091" y="90"/>
                  </a:lnTo>
                  <a:lnTo>
                    <a:pt x="2097" y="88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8"/>
                  </a:lnTo>
                  <a:lnTo>
                    <a:pt x="2033" y="90"/>
                  </a:lnTo>
                  <a:lnTo>
                    <a:pt x="2037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7" y="124"/>
                  </a:lnTo>
                  <a:lnTo>
                    <a:pt x="2033" y="128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28"/>
                  </a:lnTo>
                  <a:lnTo>
                    <a:pt x="1999" y="124"/>
                  </a:lnTo>
                  <a:lnTo>
                    <a:pt x="1995" y="117"/>
                  </a:lnTo>
                  <a:lnTo>
                    <a:pt x="1995" y="109"/>
                  </a:lnTo>
                  <a:lnTo>
                    <a:pt x="1995" y="102"/>
                  </a:lnTo>
                  <a:lnTo>
                    <a:pt x="1999" y="96"/>
                  </a:lnTo>
                  <a:lnTo>
                    <a:pt x="2005" y="90"/>
                  </a:lnTo>
                  <a:lnTo>
                    <a:pt x="2010" y="88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8"/>
                  </a:lnTo>
                  <a:lnTo>
                    <a:pt x="1945" y="90"/>
                  </a:lnTo>
                  <a:lnTo>
                    <a:pt x="1950" y="96"/>
                  </a:lnTo>
                  <a:lnTo>
                    <a:pt x="1954" y="102"/>
                  </a:lnTo>
                  <a:lnTo>
                    <a:pt x="1956" y="109"/>
                  </a:lnTo>
                  <a:lnTo>
                    <a:pt x="1954" y="117"/>
                  </a:lnTo>
                  <a:lnTo>
                    <a:pt x="1950" y="124"/>
                  </a:lnTo>
                  <a:lnTo>
                    <a:pt x="1945" y="128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28"/>
                  </a:lnTo>
                  <a:lnTo>
                    <a:pt x="1913" y="124"/>
                  </a:lnTo>
                  <a:lnTo>
                    <a:pt x="1909" y="117"/>
                  </a:lnTo>
                  <a:lnTo>
                    <a:pt x="1909" y="109"/>
                  </a:lnTo>
                  <a:lnTo>
                    <a:pt x="1909" y="102"/>
                  </a:lnTo>
                  <a:lnTo>
                    <a:pt x="1913" y="96"/>
                  </a:lnTo>
                  <a:lnTo>
                    <a:pt x="1918" y="90"/>
                  </a:lnTo>
                  <a:lnTo>
                    <a:pt x="1924" y="88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8"/>
                  </a:lnTo>
                  <a:lnTo>
                    <a:pt x="1858" y="90"/>
                  </a:lnTo>
                  <a:lnTo>
                    <a:pt x="1864" y="96"/>
                  </a:lnTo>
                  <a:lnTo>
                    <a:pt x="1867" y="102"/>
                  </a:lnTo>
                  <a:lnTo>
                    <a:pt x="1867" y="109"/>
                  </a:lnTo>
                  <a:lnTo>
                    <a:pt x="1867" y="117"/>
                  </a:lnTo>
                  <a:lnTo>
                    <a:pt x="1864" y="124"/>
                  </a:lnTo>
                  <a:lnTo>
                    <a:pt x="1858" y="128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28"/>
                  </a:lnTo>
                  <a:lnTo>
                    <a:pt x="1826" y="124"/>
                  </a:lnTo>
                  <a:lnTo>
                    <a:pt x="1822" y="117"/>
                  </a:lnTo>
                  <a:lnTo>
                    <a:pt x="1822" y="109"/>
                  </a:lnTo>
                  <a:lnTo>
                    <a:pt x="1822" y="102"/>
                  </a:lnTo>
                  <a:lnTo>
                    <a:pt x="1826" y="96"/>
                  </a:lnTo>
                  <a:lnTo>
                    <a:pt x="1832" y="90"/>
                  </a:lnTo>
                  <a:lnTo>
                    <a:pt x="1837" y="88"/>
                  </a:lnTo>
                  <a:lnTo>
                    <a:pt x="1845" y="87"/>
                  </a:lnTo>
                  <a:close/>
                  <a:moveTo>
                    <a:pt x="1758" y="87"/>
                  </a:moveTo>
                  <a:lnTo>
                    <a:pt x="1766" y="88"/>
                  </a:lnTo>
                  <a:lnTo>
                    <a:pt x="1771" y="90"/>
                  </a:lnTo>
                  <a:lnTo>
                    <a:pt x="1777" y="96"/>
                  </a:lnTo>
                  <a:lnTo>
                    <a:pt x="1781" y="102"/>
                  </a:lnTo>
                  <a:lnTo>
                    <a:pt x="1781" y="109"/>
                  </a:lnTo>
                  <a:lnTo>
                    <a:pt x="1781" y="117"/>
                  </a:lnTo>
                  <a:lnTo>
                    <a:pt x="1777" y="124"/>
                  </a:lnTo>
                  <a:lnTo>
                    <a:pt x="1771" y="128"/>
                  </a:lnTo>
                  <a:lnTo>
                    <a:pt x="1766" y="132"/>
                  </a:lnTo>
                  <a:lnTo>
                    <a:pt x="1758" y="134"/>
                  </a:lnTo>
                  <a:lnTo>
                    <a:pt x="1751" y="132"/>
                  </a:lnTo>
                  <a:lnTo>
                    <a:pt x="1745" y="128"/>
                  </a:lnTo>
                  <a:lnTo>
                    <a:pt x="1740" y="124"/>
                  </a:lnTo>
                  <a:lnTo>
                    <a:pt x="1736" y="117"/>
                  </a:lnTo>
                  <a:lnTo>
                    <a:pt x="1734" y="109"/>
                  </a:lnTo>
                  <a:lnTo>
                    <a:pt x="1736" y="102"/>
                  </a:lnTo>
                  <a:lnTo>
                    <a:pt x="1740" y="96"/>
                  </a:lnTo>
                  <a:lnTo>
                    <a:pt x="1745" y="90"/>
                  </a:lnTo>
                  <a:lnTo>
                    <a:pt x="1751" y="88"/>
                  </a:lnTo>
                  <a:lnTo>
                    <a:pt x="1758" y="87"/>
                  </a:lnTo>
                  <a:close/>
                  <a:moveTo>
                    <a:pt x="1585" y="87"/>
                  </a:moveTo>
                  <a:lnTo>
                    <a:pt x="1593" y="88"/>
                  </a:lnTo>
                  <a:lnTo>
                    <a:pt x="1598" y="90"/>
                  </a:lnTo>
                  <a:lnTo>
                    <a:pt x="1604" y="96"/>
                  </a:lnTo>
                  <a:lnTo>
                    <a:pt x="1606" y="102"/>
                  </a:lnTo>
                  <a:lnTo>
                    <a:pt x="1608" y="109"/>
                  </a:lnTo>
                  <a:lnTo>
                    <a:pt x="1606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28"/>
                  </a:lnTo>
                  <a:lnTo>
                    <a:pt x="1567" y="124"/>
                  </a:lnTo>
                  <a:lnTo>
                    <a:pt x="1563" y="117"/>
                  </a:lnTo>
                  <a:lnTo>
                    <a:pt x="1561" y="109"/>
                  </a:lnTo>
                  <a:lnTo>
                    <a:pt x="1563" y="102"/>
                  </a:lnTo>
                  <a:lnTo>
                    <a:pt x="1567" y="96"/>
                  </a:lnTo>
                  <a:lnTo>
                    <a:pt x="1570" y="90"/>
                  </a:lnTo>
                  <a:lnTo>
                    <a:pt x="1578" y="88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8"/>
                  </a:lnTo>
                  <a:lnTo>
                    <a:pt x="1512" y="90"/>
                  </a:lnTo>
                  <a:lnTo>
                    <a:pt x="1518" y="96"/>
                  </a:lnTo>
                  <a:lnTo>
                    <a:pt x="1520" y="102"/>
                  </a:lnTo>
                  <a:lnTo>
                    <a:pt x="1521" y="109"/>
                  </a:lnTo>
                  <a:lnTo>
                    <a:pt x="1520" y="117"/>
                  </a:lnTo>
                  <a:lnTo>
                    <a:pt x="1518" y="124"/>
                  </a:lnTo>
                  <a:lnTo>
                    <a:pt x="1512" y="128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28"/>
                  </a:lnTo>
                  <a:lnTo>
                    <a:pt x="1478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78" y="96"/>
                  </a:lnTo>
                  <a:lnTo>
                    <a:pt x="1484" y="90"/>
                  </a:lnTo>
                  <a:lnTo>
                    <a:pt x="1491" y="88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8"/>
                  </a:lnTo>
                  <a:lnTo>
                    <a:pt x="1425" y="90"/>
                  </a:lnTo>
                  <a:lnTo>
                    <a:pt x="1429" y="96"/>
                  </a:lnTo>
                  <a:lnTo>
                    <a:pt x="1433" y="102"/>
                  </a:lnTo>
                  <a:lnTo>
                    <a:pt x="1435" y="109"/>
                  </a:lnTo>
                  <a:lnTo>
                    <a:pt x="1433" y="117"/>
                  </a:lnTo>
                  <a:lnTo>
                    <a:pt x="1429" y="124"/>
                  </a:lnTo>
                  <a:lnTo>
                    <a:pt x="1425" y="128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28"/>
                  </a:lnTo>
                  <a:lnTo>
                    <a:pt x="1392" y="124"/>
                  </a:lnTo>
                  <a:lnTo>
                    <a:pt x="1390" y="117"/>
                  </a:lnTo>
                  <a:lnTo>
                    <a:pt x="1388" y="109"/>
                  </a:lnTo>
                  <a:lnTo>
                    <a:pt x="1390" y="102"/>
                  </a:lnTo>
                  <a:lnTo>
                    <a:pt x="1392" y="96"/>
                  </a:lnTo>
                  <a:lnTo>
                    <a:pt x="1397" y="90"/>
                  </a:lnTo>
                  <a:lnTo>
                    <a:pt x="1403" y="88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8"/>
                  </a:lnTo>
                  <a:lnTo>
                    <a:pt x="1339" y="90"/>
                  </a:lnTo>
                  <a:lnTo>
                    <a:pt x="1343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3" y="124"/>
                  </a:lnTo>
                  <a:lnTo>
                    <a:pt x="1339" y="128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28"/>
                  </a:lnTo>
                  <a:lnTo>
                    <a:pt x="1305" y="124"/>
                  </a:lnTo>
                  <a:lnTo>
                    <a:pt x="1301" y="117"/>
                  </a:lnTo>
                  <a:lnTo>
                    <a:pt x="1301" y="109"/>
                  </a:lnTo>
                  <a:lnTo>
                    <a:pt x="1301" y="102"/>
                  </a:lnTo>
                  <a:lnTo>
                    <a:pt x="1305" y="96"/>
                  </a:lnTo>
                  <a:lnTo>
                    <a:pt x="1311" y="90"/>
                  </a:lnTo>
                  <a:lnTo>
                    <a:pt x="1316" y="88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8"/>
                  </a:lnTo>
                  <a:lnTo>
                    <a:pt x="1251" y="90"/>
                  </a:lnTo>
                  <a:lnTo>
                    <a:pt x="1256" y="96"/>
                  </a:lnTo>
                  <a:lnTo>
                    <a:pt x="1260" y="102"/>
                  </a:lnTo>
                  <a:lnTo>
                    <a:pt x="1262" y="109"/>
                  </a:lnTo>
                  <a:lnTo>
                    <a:pt x="1260" y="117"/>
                  </a:lnTo>
                  <a:lnTo>
                    <a:pt x="1256" y="124"/>
                  </a:lnTo>
                  <a:lnTo>
                    <a:pt x="1251" y="128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28"/>
                  </a:lnTo>
                  <a:lnTo>
                    <a:pt x="1219" y="124"/>
                  </a:lnTo>
                  <a:lnTo>
                    <a:pt x="1215" y="117"/>
                  </a:lnTo>
                  <a:lnTo>
                    <a:pt x="1215" y="109"/>
                  </a:lnTo>
                  <a:lnTo>
                    <a:pt x="1215" y="102"/>
                  </a:lnTo>
                  <a:lnTo>
                    <a:pt x="1219" y="96"/>
                  </a:lnTo>
                  <a:lnTo>
                    <a:pt x="1224" y="90"/>
                  </a:lnTo>
                  <a:lnTo>
                    <a:pt x="1230" y="88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8"/>
                  </a:lnTo>
                  <a:lnTo>
                    <a:pt x="1164" y="90"/>
                  </a:lnTo>
                  <a:lnTo>
                    <a:pt x="1170" y="96"/>
                  </a:lnTo>
                  <a:lnTo>
                    <a:pt x="1173" y="102"/>
                  </a:lnTo>
                  <a:lnTo>
                    <a:pt x="1173" y="109"/>
                  </a:lnTo>
                  <a:lnTo>
                    <a:pt x="1173" y="117"/>
                  </a:lnTo>
                  <a:lnTo>
                    <a:pt x="1170" y="124"/>
                  </a:lnTo>
                  <a:lnTo>
                    <a:pt x="1164" y="128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28"/>
                  </a:lnTo>
                  <a:lnTo>
                    <a:pt x="1132" y="124"/>
                  </a:lnTo>
                  <a:lnTo>
                    <a:pt x="1128" y="117"/>
                  </a:lnTo>
                  <a:lnTo>
                    <a:pt x="1128" y="109"/>
                  </a:lnTo>
                  <a:lnTo>
                    <a:pt x="1128" y="102"/>
                  </a:lnTo>
                  <a:lnTo>
                    <a:pt x="1132" y="96"/>
                  </a:lnTo>
                  <a:lnTo>
                    <a:pt x="1138" y="90"/>
                  </a:lnTo>
                  <a:lnTo>
                    <a:pt x="1143" y="88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0"/>
                  </a:lnTo>
                  <a:lnTo>
                    <a:pt x="1083" y="96"/>
                  </a:lnTo>
                  <a:lnTo>
                    <a:pt x="1087" y="102"/>
                  </a:lnTo>
                  <a:lnTo>
                    <a:pt x="1087" y="109"/>
                  </a:lnTo>
                  <a:lnTo>
                    <a:pt x="1087" y="117"/>
                  </a:lnTo>
                  <a:lnTo>
                    <a:pt x="1083" y="124"/>
                  </a:lnTo>
                  <a:lnTo>
                    <a:pt x="1078" y="128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28"/>
                  </a:lnTo>
                  <a:lnTo>
                    <a:pt x="1046" y="124"/>
                  </a:lnTo>
                  <a:lnTo>
                    <a:pt x="1042" y="117"/>
                  </a:lnTo>
                  <a:lnTo>
                    <a:pt x="1040" y="109"/>
                  </a:lnTo>
                  <a:lnTo>
                    <a:pt x="1042" y="102"/>
                  </a:lnTo>
                  <a:lnTo>
                    <a:pt x="1046" y="96"/>
                  </a:lnTo>
                  <a:lnTo>
                    <a:pt x="1051" y="90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0"/>
                  </a:lnTo>
                  <a:lnTo>
                    <a:pt x="997" y="96"/>
                  </a:lnTo>
                  <a:lnTo>
                    <a:pt x="1000" y="102"/>
                  </a:lnTo>
                  <a:lnTo>
                    <a:pt x="1000" y="109"/>
                  </a:lnTo>
                  <a:lnTo>
                    <a:pt x="1000" y="117"/>
                  </a:lnTo>
                  <a:lnTo>
                    <a:pt x="997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3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3" y="90"/>
                  </a:lnTo>
                  <a:lnTo>
                    <a:pt x="970" y="88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8"/>
                  </a:lnTo>
                  <a:lnTo>
                    <a:pt x="905" y="90"/>
                  </a:lnTo>
                  <a:lnTo>
                    <a:pt x="910" y="96"/>
                  </a:lnTo>
                  <a:lnTo>
                    <a:pt x="912" y="102"/>
                  </a:lnTo>
                  <a:lnTo>
                    <a:pt x="914" y="109"/>
                  </a:lnTo>
                  <a:lnTo>
                    <a:pt x="912" y="117"/>
                  </a:lnTo>
                  <a:lnTo>
                    <a:pt x="910" y="124"/>
                  </a:lnTo>
                  <a:lnTo>
                    <a:pt x="905" y="128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28"/>
                  </a:lnTo>
                  <a:lnTo>
                    <a:pt x="873" y="124"/>
                  </a:lnTo>
                  <a:lnTo>
                    <a:pt x="869" y="117"/>
                  </a:lnTo>
                  <a:lnTo>
                    <a:pt x="867" y="109"/>
                  </a:lnTo>
                  <a:lnTo>
                    <a:pt x="869" y="102"/>
                  </a:lnTo>
                  <a:lnTo>
                    <a:pt x="873" y="96"/>
                  </a:lnTo>
                  <a:lnTo>
                    <a:pt x="876" y="90"/>
                  </a:lnTo>
                  <a:lnTo>
                    <a:pt x="884" y="88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8"/>
                  </a:lnTo>
                  <a:lnTo>
                    <a:pt x="818" y="90"/>
                  </a:lnTo>
                  <a:lnTo>
                    <a:pt x="824" y="96"/>
                  </a:lnTo>
                  <a:lnTo>
                    <a:pt x="826" y="102"/>
                  </a:lnTo>
                  <a:lnTo>
                    <a:pt x="827" y="109"/>
                  </a:lnTo>
                  <a:lnTo>
                    <a:pt x="826" y="117"/>
                  </a:lnTo>
                  <a:lnTo>
                    <a:pt x="824" y="124"/>
                  </a:lnTo>
                  <a:lnTo>
                    <a:pt x="818" y="128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28"/>
                  </a:lnTo>
                  <a:lnTo>
                    <a:pt x="786" y="124"/>
                  </a:lnTo>
                  <a:lnTo>
                    <a:pt x="782" y="117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0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8"/>
                  </a:lnTo>
                  <a:lnTo>
                    <a:pt x="732" y="90"/>
                  </a:lnTo>
                  <a:lnTo>
                    <a:pt x="735" y="96"/>
                  </a:lnTo>
                  <a:lnTo>
                    <a:pt x="739" y="102"/>
                  </a:lnTo>
                  <a:lnTo>
                    <a:pt x="741" y="109"/>
                  </a:lnTo>
                  <a:lnTo>
                    <a:pt x="739" y="117"/>
                  </a:lnTo>
                  <a:lnTo>
                    <a:pt x="735" y="124"/>
                  </a:lnTo>
                  <a:lnTo>
                    <a:pt x="732" y="128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28"/>
                  </a:lnTo>
                  <a:lnTo>
                    <a:pt x="698" y="124"/>
                  </a:lnTo>
                  <a:lnTo>
                    <a:pt x="696" y="117"/>
                  </a:lnTo>
                  <a:lnTo>
                    <a:pt x="694" y="109"/>
                  </a:lnTo>
                  <a:lnTo>
                    <a:pt x="696" y="102"/>
                  </a:lnTo>
                  <a:lnTo>
                    <a:pt x="698" y="96"/>
                  </a:lnTo>
                  <a:lnTo>
                    <a:pt x="703" y="90"/>
                  </a:lnTo>
                  <a:lnTo>
                    <a:pt x="709" y="88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8"/>
                  </a:lnTo>
                  <a:lnTo>
                    <a:pt x="645" y="90"/>
                  </a:lnTo>
                  <a:lnTo>
                    <a:pt x="649" y="96"/>
                  </a:lnTo>
                  <a:lnTo>
                    <a:pt x="653" y="102"/>
                  </a:lnTo>
                  <a:lnTo>
                    <a:pt x="654" y="109"/>
                  </a:lnTo>
                  <a:lnTo>
                    <a:pt x="653" y="117"/>
                  </a:lnTo>
                  <a:lnTo>
                    <a:pt x="649" y="124"/>
                  </a:lnTo>
                  <a:lnTo>
                    <a:pt x="645" y="128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28"/>
                  </a:lnTo>
                  <a:lnTo>
                    <a:pt x="611" y="124"/>
                  </a:lnTo>
                  <a:lnTo>
                    <a:pt x="607" y="117"/>
                  </a:lnTo>
                  <a:lnTo>
                    <a:pt x="607" y="109"/>
                  </a:lnTo>
                  <a:lnTo>
                    <a:pt x="607" y="102"/>
                  </a:lnTo>
                  <a:lnTo>
                    <a:pt x="611" y="96"/>
                  </a:lnTo>
                  <a:lnTo>
                    <a:pt x="617" y="90"/>
                  </a:lnTo>
                  <a:lnTo>
                    <a:pt x="622" y="88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7" y="90"/>
                  </a:lnTo>
                  <a:lnTo>
                    <a:pt x="562" y="96"/>
                  </a:lnTo>
                  <a:lnTo>
                    <a:pt x="566" y="102"/>
                  </a:lnTo>
                  <a:lnTo>
                    <a:pt x="568" y="109"/>
                  </a:lnTo>
                  <a:lnTo>
                    <a:pt x="566" y="117"/>
                  </a:lnTo>
                  <a:lnTo>
                    <a:pt x="562" y="124"/>
                  </a:lnTo>
                  <a:lnTo>
                    <a:pt x="557" y="128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28"/>
                  </a:lnTo>
                  <a:lnTo>
                    <a:pt x="525" y="124"/>
                  </a:lnTo>
                  <a:lnTo>
                    <a:pt x="521" y="117"/>
                  </a:lnTo>
                  <a:lnTo>
                    <a:pt x="521" y="109"/>
                  </a:lnTo>
                  <a:lnTo>
                    <a:pt x="521" y="102"/>
                  </a:lnTo>
                  <a:lnTo>
                    <a:pt x="525" y="96"/>
                  </a:lnTo>
                  <a:lnTo>
                    <a:pt x="530" y="90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8"/>
                  </a:lnTo>
                  <a:lnTo>
                    <a:pt x="470" y="90"/>
                  </a:lnTo>
                  <a:lnTo>
                    <a:pt x="476" y="96"/>
                  </a:lnTo>
                  <a:lnTo>
                    <a:pt x="480" y="102"/>
                  </a:lnTo>
                  <a:lnTo>
                    <a:pt x="480" y="109"/>
                  </a:lnTo>
                  <a:lnTo>
                    <a:pt x="480" y="117"/>
                  </a:lnTo>
                  <a:lnTo>
                    <a:pt x="476" y="124"/>
                  </a:lnTo>
                  <a:lnTo>
                    <a:pt x="470" y="128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28"/>
                  </a:lnTo>
                  <a:lnTo>
                    <a:pt x="438" y="124"/>
                  </a:lnTo>
                  <a:lnTo>
                    <a:pt x="434" y="117"/>
                  </a:lnTo>
                  <a:lnTo>
                    <a:pt x="434" y="109"/>
                  </a:lnTo>
                  <a:lnTo>
                    <a:pt x="434" y="102"/>
                  </a:lnTo>
                  <a:lnTo>
                    <a:pt x="438" y="96"/>
                  </a:lnTo>
                  <a:lnTo>
                    <a:pt x="444" y="90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0"/>
                  </a:lnTo>
                  <a:lnTo>
                    <a:pt x="389" y="96"/>
                  </a:lnTo>
                  <a:lnTo>
                    <a:pt x="393" y="102"/>
                  </a:lnTo>
                  <a:lnTo>
                    <a:pt x="393" y="109"/>
                  </a:lnTo>
                  <a:lnTo>
                    <a:pt x="393" y="117"/>
                  </a:lnTo>
                  <a:lnTo>
                    <a:pt x="389" y="124"/>
                  </a:lnTo>
                  <a:lnTo>
                    <a:pt x="384" y="128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28"/>
                  </a:lnTo>
                  <a:lnTo>
                    <a:pt x="352" y="124"/>
                  </a:lnTo>
                  <a:lnTo>
                    <a:pt x="348" y="117"/>
                  </a:lnTo>
                  <a:lnTo>
                    <a:pt x="346" y="109"/>
                  </a:lnTo>
                  <a:lnTo>
                    <a:pt x="348" y="102"/>
                  </a:lnTo>
                  <a:lnTo>
                    <a:pt x="352" y="96"/>
                  </a:lnTo>
                  <a:lnTo>
                    <a:pt x="357" y="90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0"/>
                  </a:lnTo>
                  <a:lnTo>
                    <a:pt x="303" y="96"/>
                  </a:lnTo>
                  <a:lnTo>
                    <a:pt x="307" y="102"/>
                  </a:lnTo>
                  <a:lnTo>
                    <a:pt x="307" y="109"/>
                  </a:lnTo>
                  <a:lnTo>
                    <a:pt x="307" y="117"/>
                  </a:lnTo>
                  <a:lnTo>
                    <a:pt x="303" y="124"/>
                  </a:lnTo>
                  <a:lnTo>
                    <a:pt x="297" y="128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28"/>
                  </a:lnTo>
                  <a:lnTo>
                    <a:pt x="265" y="124"/>
                  </a:lnTo>
                  <a:lnTo>
                    <a:pt x="261" y="117"/>
                  </a:lnTo>
                  <a:lnTo>
                    <a:pt x="260" y="109"/>
                  </a:lnTo>
                  <a:lnTo>
                    <a:pt x="261" y="102"/>
                  </a:lnTo>
                  <a:lnTo>
                    <a:pt x="265" y="96"/>
                  </a:lnTo>
                  <a:lnTo>
                    <a:pt x="269" y="90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0"/>
                  </a:lnTo>
                  <a:lnTo>
                    <a:pt x="216" y="96"/>
                  </a:lnTo>
                  <a:lnTo>
                    <a:pt x="218" y="102"/>
                  </a:lnTo>
                  <a:lnTo>
                    <a:pt x="220" y="109"/>
                  </a:lnTo>
                  <a:lnTo>
                    <a:pt x="218" y="117"/>
                  </a:lnTo>
                  <a:lnTo>
                    <a:pt x="216" y="124"/>
                  </a:lnTo>
                  <a:lnTo>
                    <a:pt x="211" y="128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28"/>
                  </a:lnTo>
                  <a:lnTo>
                    <a:pt x="179" y="124"/>
                  </a:lnTo>
                  <a:lnTo>
                    <a:pt x="175" y="117"/>
                  </a:lnTo>
                  <a:lnTo>
                    <a:pt x="173" y="109"/>
                  </a:lnTo>
                  <a:lnTo>
                    <a:pt x="175" y="102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8"/>
                  </a:lnTo>
                  <a:lnTo>
                    <a:pt x="124" y="90"/>
                  </a:lnTo>
                  <a:lnTo>
                    <a:pt x="130" y="96"/>
                  </a:lnTo>
                  <a:lnTo>
                    <a:pt x="132" y="102"/>
                  </a:lnTo>
                  <a:lnTo>
                    <a:pt x="134" y="109"/>
                  </a:lnTo>
                  <a:lnTo>
                    <a:pt x="132" y="117"/>
                  </a:lnTo>
                  <a:lnTo>
                    <a:pt x="130" y="124"/>
                  </a:lnTo>
                  <a:lnTo>
                    <a:pt x="124" y="128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28"/>
                  </a:lnTo>
                  <a:lnTo>
                    <a:pt x="92" y="124"/>
                  </a:lnTo>
                  <a:lnTo>
                    <a:pt x="88" y="117"/>
                  </a:lnTo>
                  <a:lnTo>
                    <a:pt x="87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6" y="90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3" y="87"/>
                  </a:moveTo>
                  <a:lnTo>
                    <a:pt x="30" y="88"/>
                  </a:lnTo>
                  <a:lnTo>
                    <a:pt x="38" y="90"/>
                  </a:lnTo>
                  <a:lnTo>
                    <a:pt x="41" y="96"/>
                  </a:lnTo>
                  <a:lnTo>
                    <a:pt x="45" y="102"/>
                  </a:lnTo>
                  <a:lnTo>
                    <a:pt x="47" y="109"/>
                  </a:lnTo>
                  <a:lnTo>
                    <a:pt x="45" y="117"/>
                  </a:lnTo>
                  <a:lnTo>
                    <a:pt x="41" y="124"/>
                  </a:lnTo>
                  <a:lnTo>
                    <a:pt x="38" y="128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2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6" y="117"/>
                  </a:lnTo>
                  <a:lnTo>
                    <a:pt x="4" y="113"/>
                  </a:lnTo>
                  <a:lnTo>
                    <a:pt x="0" y="107"/>
                  </a:lnTo>
                  <a:lnTo>
                    <a:pt x="2" y="102"/>
                  </a:lnTo>
                  <a:lnTo>
                    <a:pt x="6" y="96"/>
                  </a:lnTo>
                  <a:lnTo>
                    <a:pt x="9" y="90"/>
                  </a:lnTo>
                  <a:lnTo>
                    <a:pt x="17" y="88"/>
                  </a:lnTo>
                  <a:lnTo>
                    <a:pt x="23" y="87"/>
                  </a:lnTo>
                  <a:close/>
                  <a:moveTo>
                    <a:pt x="2260" y="9"/>
                  </a:moveTo>
                  <a:lnTo>
                    <a:pt x="2266" y="15"/>
                  </a:lnTo>
                  <a:lnTo>
                    <a:pt x="2270" y="21"/>
                  </a:lnTo>
                  <a:lnTo>
                    <a:pt x="2275" y="24"/>
                  </a:lnTo>
                  <a:lnTo>
                    <a:pt x="2281" y="28"/>
                  </a:lnTo>
                  <a:lnTo>
                    <a:pt x="2287" y="32"/>
                  </a:lnTo>
                  <a:lnTo>
                    <a:pt x="2291" y="36"/>
                  </a:lnTo>
                  <a:lnTo>
                    <a:pt x="2294" y="39"/>
                  </a:lnTo>
                  <a:lnTo>
                    <a:pt x="2289" y="43"/>
                  </a:lnTo>
                  <a:lnTo>
                    <a:pt x="2285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1"/>
                  </a:lnTo>
                  <a:lnTo>
                    <a:pt x="2260" y="38"/>
                  </a:lnTo>
                  <a:lnTo>
                    <a:pt x="2257" y="30"/>
                  </a:lnTo>
                  <a:lnTo>
                    <a:pt x="2255" y="23"/>
                  </a:lnTo>
                  <a:lnTo>
                    <a:pt x="2257" y="17"/>
                  </a:lnTo>
                  <a:lnTo>
                    <a:pt x="2259" y="13"/>
                  </a:lnTo>
                  <a:lnTo>
                    <a:pt x="2260" y="9"/>
                  </a:lnTo>
                  <a:close/>
                  <a:moveTo>
                    <a:pt x="36" y="4"/>
                  </a:moveTo>
                  <a:lnTo>
                    <a:pt x="39" y="7"/>
                  </a:lnTo>
                  <a:lnTo>
                    <a:pt x="43" y="11"/>
                  </a:lnTo>
                  <a:lnTo>
                    <a:pt x="45" y="17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0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7" y="38"/>
                  </a:lnTo>
                  <a:lnTo>
                    <a:pt x="23" y="26"/>
                  </a:lnTo>
                  <a:lnTo>
                    <a:pt x="30" y="15"/>
                  </a:lnTo>
                  <a:lnTo>
                    <a:pt x="36" y="4"/>
                  </a:lnTo>
                  <a:close/>
                  <a:moveTo>
                    <a:pt x="4179" y="2"/>
                  </a:moveTo>
                  <a:lnTo>
                    <a:pt x="4175" y="17"/>
                  </a:lnTo>
                  <a:lnTo>
                    <a:pt x="4171" y="21"/>
                  </a:lnTo>
                  <a:lnTo>
                    <a:pt x="4169" y="26"/>
                  </a:lnTo>
                  <a:lnTo>
                    <a:pt x="4165" y="32"/>
                  </a:lnTo>
                  <a:lnTo>
                    <a:pt x="4164" y="28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7" y="9"/>
                  </a:lnTo>
                  <a:lnTo>
                    <a:pt x="4173" y="4"/>
                  </a:lnTo>
                  <a:lnTo>
                    <a:pt x="4179" y="2"/>
                  </a:lnTo>
                  <a:close/>
                  <a:moveTo>
                    <a:pt x="1582" y="0"/>
                  </a:moveTo>
                  <a:lnTo>
                    <a:pt x="1583" y="6"/>
                  </a:lnTo>
                  <a:lnTo>
                    <a:pt x="1583" y="13"/>
                  </a:lnTo>
                  <a:lnTo>
                    <a:pt x="1585" y="19"/>
                  </a:lnTo>
                  <a:lnTo>
                    <a:pt x="1585" y="26"/>
                  </a:lnTo>
                  <a:lnTo>
                    <a:pt x="1589" y="32"/>
                  </a:lnTo>
                  <a:lnTo>
                    <a:pt x="1593" y="38"/>
                  </a:lnTo>
                  <a:lnTo>
                    <a:pt x="1597" y="43"/>
                  </a:lnTo>
                  <a:lnTo>
                    <a:pt x="1591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1"/>
                  </a:lnTo>
                  <a:lnTo>
                    <a:pt x="1567" y="38"/>
                  </a:lnTo>
                  <a:lnTo>
                    <a:pt x="1563" y="30"/>
                  </a:lnTo>
                  <a:lnTo>
                    <a:pt x="1561" y="23"/>
                  </a:lnTo>
                  <a:lnTo>
                    <a:pt x="1563" y="17"/>
                  </a:lnTo>
                  <a:lnTo>
                    <a:pt x="1565" y="11"/>
                  </a:lnTo>
                  <a:lnTo>
                    <a:pt x="1568" y="6"/>
                  </a:lnTo>
                  <a:lnTo>
                    <a:pt x="1574" y="2"/>
                  </a:lnTo>
                  <a:lnTo>
                    <a:pt x="1582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4" y="17"/>
                  </a:lnTo>
                  <a:lnTo>
                    <a:pt x="4032" y="19"/>
                  </a:lnTo>
                  <a:lnTo>
                    <a:pt x="4028" y="21"/>
                  </a:lnTo>
                  <a:lnTo>
                    <a:pt x="4026" y="23"/>
                  </a:lnTo>
                  <a:lnTo>
                    <a:pt x="4024" y="28"/>
                  </a:lnTo>
                  <a:lnTo>
                    <a:pt x="4023" y="30"/>
                  </a:lnTo>
                  <a:lnTo>
                    <a:pt x="4021" y="30"/>
                  </a:lnTo>
                  <a:lnTo>
                    <a:pt x="4019" y="32"/>
                  </a:lnTo>
                  <a:lnTo>
                    <a:pt x="4017" y="34"/>
                  </a:lnTo>
                  <a:lnTo>
                    <a:pt x="4015" y="34"/>
                  </a:lnTo>
                  <a:lnTo>
                    <a:pt x="4013" y="34"/>
                  </a:lnTo>
                  <a:lnTo>
                    <a:pt x="4007" y="36"/>
                  </a:lnTo>
                  <a:lnTo>
                    <a:pt x="4002" y="38"/>
                  </a:lnTo>
                  <a:lnTo>
                    <a:pt x="3998" y="38"/>
                  </a:lnTo>
                  <a:lnTo>
                    <a:pt x="3996" y="38"/>
                  </a:lnTo>
                  <a:lnTo>
                    <a:pt x="3996" y="38"/>
                  </a:lnTo>
                  <a:lnTo>
                    <a:pt x="3992" y="34"/>
                  </a:lnTo>
                  <a:lnTo>
                    <a:pt x="3991" y="28"/>
                  </a:lnTo>
                  <a:lnTo>
                    <a:pt x="3991" y="23"/>
                  </a:lnTo>
                  <a:lnTo>
                    <a:pt x="3991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0"/>
                  </a:lnTo>
                  <a:lnTo>
                    <a:pt x="3940" y="4"/>
                  </a:lnTo>
                  <a:lnTo>
                    <a:pt x="3945" y="9"/>
                  </a:lnTo>
                  <a:lnTo>
                    <a:pt x="3949" y="15"/>
                  </a:lnTo>
                  <a:lnTo>
                    <a:pt x="3949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0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04" y="30"/>
                  </a:lnTo>
                  <a:lnTo>
                    <a:pt x="3904" y="23"/>
                  </a:lnTo>
                  <a:lnTo>
                    <a:pt x="3904" y="15"/>
                  </a:lnTo>
                  <a:lnTo>
                    <a:pt x="3908" y="9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0"/>
                  </a:lnTo>
                  <a:lnTo>
                    <a:pt x="3853" y="4"/>
                  </a:lnTo>
                  <a:lnTo>
                    <a:pt x="3859" y="9"/>
                  </a:lnTo>
                  <a:lnTo>
                    <a:pt x="3863" y="15"/>
                  </a:lnTo>
                  <a:lnTo>
                    <a:pt x="3863" y="23"/>
                  </a:lnTo>
                  <a:lnTo>
                    <a:pt x="3863" y="30"/>
                  </a:lnTo>
                  <a:lnTo>
                    <a:pt x="3859" y="38"/>
                  </a:lnTo>
                  <a:lnTo>
                    <a:pt x="3853" y="41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1"/>
                  </a:lnTo>
                  <a:lnTo>
                    <a:pt x="3821" y="38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5"/>
                  </a:lnTo>
                  <a:lnTo>
                    <a:pt x="3821" y="9"/>
                  </a:lnTo>
                  <a:lnTo>
                    <a:pt x="3827" y="4"/>
                  </a:lnTo>
                  <a:lnTo>
                    <a:pt x="3833" y="0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0"/>
                  </a:lnTo>
                  <a:lnTo>
                    <a:pt x="3767" y="4"/>
                  </a:lnTo>
                  <a:lnTo>
                    <a:pt x="3772" y="9"/>
                  </a:lnTo>
                  <a:lnTo>
                    <a:pt x="3776" y="15"/>
                  </a:lnTo>
                  <a:lnTo>
                    <a:pt x="3776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7" y="41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29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39" y="4"/>
                  </a:lnTo>
                  <a:lnTo>
                    <a:pt x="3746" y="0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0"/>
                  </a:lnTo>
                  <a:lnTo>
                    <a:pt x="3680" y="4"/>
                  </a:lnTo>
                  <a:lnTo>
                    <a:pt x="3686" y="9"/>
                  </a:lnTo>
                  <a:lnTo>
                    <a:pt x="3688" y="15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1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1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5"/>
                  </a:lnTo>
                  <a:lnTo>
                    <a:pt x="3648" y="9"/>
                  </a:lnTo>
                  <a:lnTo>
                    <a:pt x="3652" y="4"/>
                  </a:lnTo>
                  <a:lnTo>
                    <a:pt x="3660" y="0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0"/>
                  </a:lnTo>
                  <a:lnTo>
                    <a:pt x="3594" y="4"/>
                  </a:lnTo>
                  <a:lnTo>
                    <a:pt x="3599" y="9"/>
                  </a:lnTo>
                  <a:lnTo>
                    <a:pt x="3601" y="15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1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1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0" y="9"/>
                  </a:lnTo>
                  <a:lnTo>
                    <a:pt x="3566" y="4"/>
                  </a:lnTo>
                  <a:lnTo>
                    <a:pt x="3573" y="0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0"/>
                  </a:lnTo>
                  <a:lnTo>
                    <a:pt x="3507" y="4"/>
                  </a:lnTo>
                  <a:lnTo>
                    <a:pt x="3511" y="9"/>
                  </a:lnTo>
                  <a:lnTo>
                    <a:pt x="3515" y="15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1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1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5"/>
                  </a:lnTo>
                  <a:lnTo>
                    <a:pt x="3473" y="9"/>
                  </a:lnTo>
                  <a:lnTo>
                    <a:pt x="3479" y="4"/>
                  </a:lnTo>
                  <a:lnTo>
                    <a:pt x="3485" y="0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0"/>
                  </a:lnTo>
                  <a:lnTo>
                    <a:pt x="3421" y="4"/>
                  </a:lnTo>
                  <a:lnTo>
                    <a:pt x="3425" y="9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1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5"/>
                  </a:lnTo>
                  <a:lnTo>
                    <a:pt x="3387" y="9"/>
                  </a:lnTo>
                  <a:lnTo>
                    <a:pt x="3393" y="4"/>
                  </a:lnTo>
                  <a:lnTo>
                    <a:pt x="3398" y="0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0"/>
                  </a:lnTo>
                  <a:lnTo>
                    <a:pt x="3332" y="4"/>
                  </a:lnTo>
                  <a:lnTo>
                    <a:pt x="3338" y="9"/>
                  </a:lnTo>
                  <a:lnTo>
                    <a:pt x="3342" y="15"/>
                  </a:lnTo>
                  <a:lnTo>
                    <a:pt x="3344" y="23"/>
                  </a:lnTo>
                  <a:lnTo>
                    <a:pt x="3342" y="30"/>
                  </a:lnTo>
                  <a:lnTo>
                    <a:pt x="3338" y="38"/>
                  </a:lnTo>
                  <a:lnTo>
                    <a:pt x="3332" y="41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1"/>
                  </a:lnTo>
                  <a:lnTo>
                    <a:pt x="3300" y="38"/>
                  </a:lnTo>
                  <a:lnTo>
                    <a:pt x="3297" y="30"/>
                  </a:lnTo>
                  <a:lnTo>
                    <a:pt x="3297" y="23"/>
                  </a:lnTo>
                  <a:lnTo>
                    <a:pt x="3297" y="15"/>
                  </a:lnTo>
                  <a:lnTo>
                    <a:pt x="3300" y="9"/>
                  </a:lnTo>
                  <a:lnTo>
                    <a:pt x="3306" y="4"/>
                  </a:lnTo>
                  <a:lnTo>
                    <a:pt x="3312" y="0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0"/>
                  </a:lnTo>
                  <a:lnTo>
                    <a:pt x="3246" y="4"/>
                  </a:lnTo>
                  <a:lnTo>
                    <a:pt x="3252" y="9"/>
                  </a:lnTo>
                  <a:lnTo>
                    <a:pt x="3255" y="15"/>
                  </a:lnTo>
                  <a:lnTo>
                    <a:pt x="3255" y="23"/>
                  </a:lnTo>
                  <a:lnTo>
                    <a:pt x="3255" y="30"/>
                  </a:lnTo>
                  <a:lnTo>
                    <a:pt x="3252" y="38"/>
                  </a:lnTo>
                  <a:lnTo>
                    <a:pt x="3246" y="41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20" y="41"/>
                  </a:lnTo>
                  <a:lnTo>
                    <a:pt x="3214" y="38"/>
                  </a:lnTo>
                  <a:lnTo>
                    <a:pt x="3210" y="30"/>
                  </a:lnTo>
                  <a:lnTo>
                    <a:pt x="3210" y="23"/>
                  </a:lnTo>
                  <a:lnTo>
                    <a:pt x="3210" y="15"/>
                  </a:lnTo>
                  <a:lnTo>
                    <a:pt x="3214" y="9"/>
                  </a:lnTo>
                  <a:lnTo>
                    <a:pt x="3220" y="4"/>
                  </a:lnTo>
                  <a:lnTo>
                    <a:pt x="3225" y="0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0"/>
                  </a:lnTo>
                  <a:lnTo>
                    <a:pt x="3159" y="4"/>
                  </a:lnTo>
                  <a:lnTo>
                    <a:pt x="3165" y="9"/>
                  </a:lnTo>
                  <a:lnTo>
                    <a:pt x="3169" y="15"/>
                  </a:lnTo>
                  <a:lnTo>
                    <a:pt x="3169" y="23"/>
                  </a:lnTo>
                  <a:lnTo>
                    <a:pt x="3169" y="30"/>
                  </a:lnTo>
                  <a:lnTo>
                    <a:pt x="3165" y="38"/>
                  </a:lnTo>
                  <a:lnTo>
                    <a:pt x="3159" y="41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1"/>
                  </a:lnTo>
                  <a:lnTo>
                    <a:pt x="3127" y="38"/>
                  </a:lnTo>
                  <a:lnTo>
                    <a:pt x="3124" y="30"/>
                  </a:lnTo>
                  <a:lnTo>
                    <a:pt x="3122" y="23"/>
                  </a:lnTo>
                  <a:lnTo>
                    <a:pt x="3124" y="15"/>
                  </a:lnTo>
                  <a:lnTo>
                    <a:pt x="3127" y="9"/>
                  </a:lnTo>
                  <a:lnTo>
                    <a:pt x="3133" y="4"/>
                  </a:lnTo>
                  <a:lnTo>
                    <a:pt x="3139" y="0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0"/>
                  </a:lnTo>
                  <a:lnTo>
                    <a:pt x="3073" y="4"/>
                  </a:lnTo>
                  <a:lnTo>
                    <a:pt x="3078" y="9"/>
                  </a:lnTo>
                  <a:lnTo>
                    <a:pt x="3082" y="15"/>
                  </a:lnTo>
                  <a:lnTo>
                    <a:pt x="3082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3" y="41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1"/>
                  </a:lnTo>
                  <a:lnTo>
                    <a:pt x="3041" y="38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5"/>
                  </a:lnTo>
                  <a:lnTo>
                    <a:pt x="3041" y="9"/>
                  </a:lnTo>
                  <a:lnTo>
                    <a:pt x="3045" y="4"/>
                  </a:lnTo>
                  <a:lnTo>
                    <a:pt x="3052" y="0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0"/>
                  </a:lnTo>
                  <a:lnTo>
                    <a:pt x="2986" y="4"/>
                  </a:lnTo>
                  <a:lnTo>
                    <a:pt x="2992" y="9"/>
                  </a:lnTo>
                  <a:lnTo>
                    <a:pt x="2994" y="15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1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1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5"/>
                  </a:lnTo>
                  <a:lnTo>
                    <a:pt x="2954" y="9"/>
                  </a:lnTo>
                  <a:lnTo>
                    <a:pt x="2958" y="4"/>
                  </a:lnTo>
                  <a:lnTo>
                    <a:pt x="2966" y="0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0"/>
                  </a:lnTo>
                  <a:lnTo>
                    <a:pt x="2900" y="4"/>
                  </a:lnTo>
                  <a:lnTo>
                    <a:pt x="2905" y="9"/>
                  </a:lnTo>
                  <a:lnTo>
                    <a:pt x="2907" y="15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1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1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5"/>
                  </a:lnTo>
                  <a:lnTo>
                    <a:pt x="2866" y="9"/>
                  </a:lnTo>
                  <a:lnTo>
                    <a:pt x="2872" y="4"/>
                  </a:lnTo>
                  <a:lnTo>
                    <a:pt x="2879" y="0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0"/>
                  </a:lnTo>
                  <a:lnTo>
                    <a:pt x="2813" y="4"/>
                  </a:lnTo>
                  <a:lnTo>
                    <a:pt x="2817" y="9"/>
                  </a:lnTo>
                  <a:lnTo>
                    <a:pt x="2821" y="15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1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1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5"/>
                  </a:lnTo>
                  <a:lnTo>
                    <a:pt x="2779" y="9"/>
                  </a:lnTo>
                  <a:lnTo>
                    <a:pt x="2785" y="4"/>
                  </a:lnTo>
                  <a:lnTo>
                    <a:pt x="2791" y="0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0"/>
                  </a:lnTo>
                  <a:lnTo>
                    <a:pt x="2727" y="4"/>
                  </a:lnTo>
                  <a:lnTo>
                    <a:pt x="2731" y="9"/>
                  </a:lnTo>
                  <a:lnTo>
                    <a:pt x="2734" y="15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1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1"/>
                  </a:lnTo>
                  <a:lnTo>
                    <a:pt x="2693" y="38"/>
                  </a:lnTo>
                  <a:lnTo>
                    <a:pt x="2689" y="30"/>
                  </a:lnTo>
                  <a:lnTo>
                    <a:pt x="2689" y="23"/>
                  </a:lnTo>
                  <a:lnTo>
                    <a:pt x="2689" y="15"/>
                  </a:lnTo>
                  <a:lnTo>
                    <a:pt x="2693" y="9"/>
                  </a:lnTo>
                  <a:lnTo>
                    <a:pt x="2699" y="4"/>
                  </a:lnTo>
                  <a:lnTo>
                    <a:pt x="2704" y="0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0"/>
                  </a:lnTo>
                  <a:lnTo>
                    <a:pt x="2638" y="4"/>
                  </a:lnTo>
                  <a:lnTo>
                    <a:pt x="2644" y="9"/>
                  </a:lnTo>
                  <a:lnTo>
                    <a:pt x="2648" y="15"/>
                  </a:lnTo>
                  <a:lnTo>
                    <a:pt x="2650" y="23"/>
                  </a:lnTo>
                  <a:lnTo>
                    <a:pt x="2648" y="30"/>
                  </a:lnTo>
                  <a:lnTo>
                    <a:pt x="2644" y="38"/>
                  </a:lnTo>
                  <a:lnTo>
                    <a:pt x="2638" y="41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23" y="45"/>
                  </a:lnTo>
                  <a:lnTo>
                    <a:pt x="2623" y="43"/>
                  </a:lnTo>
                  <a:lnTo>
                    <a:pt x="2623" y="39"/>
                  </a:lnTo>
                  <a:lnTo>
                    <a:pt x="2622" y="38"/>
                  </a:lnTo>
                  <a:lnTo>
                    <a:pt x="2618" y="38"/>
                  </a:lnTo>
                  <a:lnTo>
                    <a:pt x="2616" y="38"/>
                  </a:lnTo>
                  <a:lnTo>
                    <a:pt x="2614" y="39"/>
                  </a:lnTo>
                  <a:lnTo>
                    <a:pt x="2612" y="39"/>
                  </a:lnTo>
                  <a:lnTo>
                    <a:pt x="2610" y="39"/>
                  </a:lnTo>
                  <a:lnTo>
                    <a:pt x="2606" y="36"/>
                  </a:lnTo>
                  <a:lnTo>
                    <a:pt x="2603" y="30"/>
                  </a:lnTo>
                  <a:lnTo>
                    <a:pt x="2603" y="23"/>
                  </a:lnTo>
                  <a:lnTo>
                    <a:pt x="2603" y="15"/>
                  </a:lnTo>
                  <a:lnTo>
                    <a:pt x="2606" y="9"/>
                  </a:lnTo>
                  <a:lnTo>
                    <a:pt x="2612" y="4"/>
                  </a:lnTo>
                  <a:lnTo>
                    <a:pt x="2618" y="0"/>
                  </a:lnTo>
                  <a:lnTo>
                    <a:pt x="2625" y="0"/>
                  </a:lnTo>
                  <a:close/>
                  <a:moveTo>
                    <a:pt x="2193" y="0"/>
                  </a:moveTo>
                  <a:lnTo>
                    <a:pt x="2198" y="0"/>
                  </a:lnTo>
                  <a:lnTo>
                    <a:pt x="2206" y="4"/>
                  </a:lnTo>
                  <a:lnTo>
                    <a:pt x="2212" y="9"/>
                  </a:lnTo>
                  <a:lnTo>
                    <a:pt x="2213" y="15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1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1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5"/>
                  </a:lnTo>
                  <a:lnTo>
                    <a:pt x="2172" y="9"/>
                  </a:lnTo>
                  <a:lnTo>
                    <a:pt x="2178" y="4"/>
                  </a:lnTo>
                  <a:lnTo>
                    <a:pt x="2185" y="0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0"/>
                  </a:lnTo>
                  <a:lnTo>
                    <a:pt x="2119" y="4"/>
                  </a:lnTo>
                  <a:lnTo>
                    <a:pt x="2123" y="9"/>
                  </a:lnTo>
                  <a:lnTo>
                    <a:pt x="2127" y="15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1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1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5"/>
                  </a:lnTo>
                  <a:lnTo>
                    <a:pt x="2086" y="9"/>
                  </a:lnTo>
                  <a:lnTo>
                    <a:pt x="2091" y="4"/>
                  </a:lnTo>
                  <a:lnTo>
                    <a:pt x="2097" y="0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0"/>
                  </a:lnTo>
                  <a:lnTo>
                    <a:pt x="2033" y="4"/>
                  </a:lnTo>
                  <a:lnTo>
                    <a:pt x="2037" y="9"/>
                  </a:lnTo>
                  <a:lnTo>
                    <a:pt x="2040" y="15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1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1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5"/>
                  </a:lnTo>
                  <a:lnTo>
                    <a:pt x="1999" y="9"/>
                  </a:lnTo>
                  <a:lnTo>
                    <a:pt x="2005" y="4"/>
                  </a:lnTo>
                  <a:lnTo>
                    <a:pt x="2010" y="0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0"/>
                  </a:lnTo>
                  <a:lnTo>
                    <a:pt x="1945" y="4"/>
                  </a:lnTo>
                  <a:lnTo>
                    <a:pt x="1950" y="9"/>
                  </a:lnTo>
                  <a:lnTo>
                    <a:pt x="1954" y="15"/>
                  </a:lnTo>
                  <a:lnTo>
                    <a:pt x="1956" y="23"/>
                  </a:lnTo>
                  <a:lnTo>
                    <a:pt x="1954" y="30"/>
                  </a:lnTo>
                  <a:lnTo>
                    <a:pt x="1950" y="38"/>
                  </a:lnTo>
                  <a:lnTo>
                    <a:pt x="1945" y="41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1"/>
                  </a:lnTo>
                  <a:lnTo>
                    <a:pt x="1913" y="38"/>
                  </a:lnTo>
                  <a:lnTo>
                    <a:pt x="1909" y="30"/>
                  </a:lnTo>
                  <a:lnTo>
                    <a:pt x="1909" y="23"/>
                  </a:lnTo>
                  <a:lnTo>
                    <a:pt x="1909" y="15"/>
                  </a:lnTo>
                  <a:lnTo>
                    <a:pt x="1913" y="9"/>
                  </a:lnTo>
                  <a:lnTo>
                    <a:pt x="1918" y="4"/>
                  </a:lnTo>
                  <a:lnTo>
                    <a:pt x="1924" y="0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0"/>
                  </a:lnTo>
                  <a:lnTo>
                    <a:pt x="1858" y="4"/>
                  </a:lnTo>
                  <a:lnTo>
                    <a:pt x="1864" y="9"/>
                  </a:lnTo>
                  <a:lnTo>
                    <a:pt x="1867" y="15"/>
                  </a:lnTo>
                  <a:lnTo>
                    <a:pt x="1867" y="23"/>
                  </a:lnTo>
                  <a:lnTo>
                    <a:pt x="1867" y="30"/>
                  </a:lnTo>
                  <a:lnTo>
                    <a:pt x="1864" y="38"/>
                  </a:lnTo>
                  <a:lnTo>
                    <a:pt x="1858" y="41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1"/>
                  </a:lnTo>
                  <a:lnTo>
                    <a:pt x="1826" y="38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5"/>
                  </a:lnTo>
                  <a:lnTo>
                    <a:pt x="1826" y="9"/>
                  </a:lnTo>
                  <a:lnTo>
                    <a:pt x="1832" y="4"/>
                  </a:lnTo>
                  <a:lnTo>
                    <a:pt x="1837" y="0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0"/>
                  </a:lnTo>
                  <a:lnTo>
                    <a:pt x="1771" y="4"/>
                  </a:lnTo>
                  <a:lnTo>
                    <a:pt x="1777" y="9"/>
                  </a:lnTo>
                  <a:lnTo>
                    <a:pt x="1781" y="15"/>
                  </a:lnTo>
                  <a:lnTo>
                    <a:pt x="1781" y="23"/>
                  </a:lnTo>
                  <a:lnTo>
                    <a:pt x="1781" y="30"/>
                  </a:lnTo>
                  <a:lnTo>
                    <a:pt x="1777" y="38"/>
                  </a:lnTo>
                  <a:lnTo>
                    <a:pt x="1771" y="41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1"/>
                  </a:lnTo>
                  <a:lnTo>
                    <a:pt x="1740" y="38"/>
                  </a:lnTo>
                  <a:lnTo>
                    <a:pt x="1736" y="30"/>
                  </a:lnTo>
                  <a:lnTo>
                    <a:pt x="1734" y="23"/>
                  </a:lnTo>
                  <a:lnTo>
                    <a:pt x="1736" y="15"/>
                  </a:lnTo>
                  <a:lnTo>
                    <a:pt x="1740" y="9"/>
                  </a:lnTo>
                  <a:lnTo>
                    <a:pt x="1745" y="4"/>
                  </a:lnTo>
                  <a:lnTo>
                    <a:pt x="1751" y="0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0"/>
                  </a:lnTo>
                  <a:lnTo>
                    <a:pt x="1685" y="4"/>
                  </a:lnTo>
                  <a:lnTo>
                    <a:pt x="1691" y="9"/>
                  </a:lnTo>
                  <a:lnTo>
                    <a:pt x="1694" y="15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7" y="39"/>
                  </a:lnTo>
                  <a:lnTo>
                    <a:pt x="1681" y="43"/>
                  </a:lnTo>
                  <a:lnTo>
                    <a:pt x="1681" y="38"/>
                  </a:lnTo>
                  <a:lnTo>
                    <a:pt x="1679" y="32"/>
                  </a:lnTo>
                  <a:lnTo>
                    <a:pt x="1677" y="26"/>
                  </a:lnTo>
                  <a:lnTo>
                    <a:pt x="1674" y="19"/>
                  </a:lnTo>
                  <a:lnTo>
                    <a:pt x="1674" y="11"/>
                  </a:lnTo>
                  <a:lnTo>
                    <a:pt x="1670" y="4"/>
                  </a:lnTo>
                  <a:lnTo>
                    <a:pt x="1670" y="0"/>
                  </a:lnTo>
                  <a:lnTo>
                    <a:pt x="1672" y="0"/>
                  </a:lnTo>
                  <a:close/>
                  <a:moveTo>
                    <a:pt x="1499" y="0"/>
                  </a:moveTo>
                  <a:lnTo>
                    <a:pt x="1504" y="0"/>
                  </a:lnTo>
                  <a:lnTo>
                    <a:pt x="1512" y="4"/>
                  </a:lnTo>
                  <a:lnTo>
                    <a:pt x="1518" y="9"/>
                  </a:lnTo>
                  <a:lnTo>
                    <a:pt x="1520" y="15"/>
                  </a:lnTo>
                  <a:lnTo>
                    <a:pt x="1521" y="23"/>
                  </a:lnTo>
                  <a:lnTo>
                    <a:pt x="1520" y="30"/>
                  </a:lnTo>
                  <a:lnTo>
                    <a:pt x="1518" y="38"/>
                  </a:lnTo>
                  <a:lnTo>
                    <a:pt x="1512" y="41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1"/>
                  </a:lnTo>
                  <a:lnTo>
                    <a:pt x="1478" y="38"/>
                  </a:lnTo>
                  <a:lnTo>
                    <a:pt x="1476" y="30"/>
                  </a:lnTo>
                  <a:lnTo>
                    <a:pt x="1474" y="23"/>
                  </a:lnTo>
                  <a:lnTo>
                    <a:pt x="1476" y="15"/>
                  </a:lnTo>
                  <a:lnTo>
                    <a:pt x="1478" y="9"/>
                  </a:lnTo>
                  <a:lnTo>
                    <a:pt x="1484" y="4"/>
                  </a:lnTo>
                  <a:lnTo>
                    <a:pt x="1491" y="0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0"/>
                  </a:lnTo>
                  <a:lnTo>
                    <a:pt x="1425" y="4"/>
                  </a:lnTo>
                  <a:lnTo>
                    <a:pt x="1429" y="9"/>
                  </a:lnTo>
                  <a:lnTo>
                    <a:pt x="1433" y="15"/>
                  </a:lnTo>
                  <a:lnTo>
                    <a:pt x="1435" y="23"/>
                  </a:lnTo>
                  <a:lnTo>
                    <a:pt x="1433" y="30"/>
                  </a:lnTo>
                  <a:lnTo>
                    <a:pt x="1429" y="38"/>
                  </a:lnTo>
                  <a:lnTo>
                    <a:pt x="1425" y="41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1"/>
                  </a:lnTo>
                  <a:lnTo>
                    <a:pt x="1392" y="38"/>
                  </a:lnTo>
                  <a:lnTo>
                    <a:pt x="1390" y="30"/>
                  </a:lnTo>
                  <a:lnTo>
                    <a:pt x="1388" y="23"/>
                  </a:lnTo>
                  <a:lnTo>
                    <a:pt x="1390" y="15"/>
                  </a:lnTo>
                  <a:lnTo>
                    <a:pt x="1392" y="9"/>
                  </a:lnTo>
                  <a:lnTo>
                    <a:pt x="1397" y="4"/>
                  </a:lnTo>
                  <a:lnTo>
                    <a:pt x="1403" y="0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0"/>
                  </a:lnTo>
                  <a:lnTo>
                    <a:pt x="1339" y="4"/>
                  </a:lnTo>
                  <a:lnTo>
                    <a:pt x="1343" y="9"/>
                  </a:lnTo>
                  <a:lnTo>
                    <a:pt x="1346" y="15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3" y="38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1"/>
                  </a:lnTo>
                  <a:lnTo>
                    <a:pt x="1305" y="38"/>
                  </a:lnTo>
                  <a:lnTo>
                    <a:pt x="1301" y="30"/>
                  </a:lnTo>
                  <a:lnTo>
                    <a:pt x="1301" y="23"/>
                  </a:lnTo>
                  <a:lnTo>
                    <a:pt x="1301" y="15"/>
                  </a:lnTo>
                  <a:lnTo>
                    <a:pt x="1305" y="9"/>
                  </a:lnTo>
                  <a:lnTo>
                    <a:pt x="1311" y="4"/>
                  </a:lnTo>
                  <a:lnTo>
                    <a:pt x="1316" y="0"/>
                  </a:lnTo>
                  <a:lnTo>
                    <a:pt x="1324" y="0"/>
                  </a:lnTo>
                  <a:close/>
                  <a:moveTo>
                    <a:pt x="1237" y="0"/>
                  </a:moveTo>
                  <a:lnTo>
                    <a:pt x="1245" y="0"/>
                  </a:lnTo>
                  <a:lnTo>
                    <a:pt x="1251" y="4"/>
                  </a:lnTo>
                  <a:lnTo>
                    <a:pt x="1256" y="9"/>
                  </a:lnTo>
                  <a:lnTo>
                    <a:pt x="1260" y="15"/>
                  </a:lnTo>
                  <a:lnTo>
                    <a:pt x="1262" y="23"/>
                  </a:lnTo>
                  <a:lnTo>
                    <a:pt x="1260" y="30"/>
                  </a:lnTo>
                  <a:lnTo>
                    <a:pt x="1256" y="38"/>
                  </a:lnTo>
                  <a:lnTo>
                    <a:pt x="1251" y="41"/>
                  </a:lnTo>
                  <a:lnTo>
                    <a:pt x="1245" y="45"/>
                  </a:lnTo>
                  <a:lnTo>
                    <a:pt x="1237" y="47"/>
                  </a:lnTo>
                  <a:lnTo>
                    <a:pt x="1230" y="45"/>
                  </a:lnTo>
                  <a:lnTo>
                    <a:pt x="1224" y="41"/>
                  </a:lnTo>
                  <a:lnTo>
                    <a:pt x="1219" y="38"/>
                  </a:lnTo>
                  <a:lnTo>
                    <a:pt x="1215" y="30"/>
                  </a:lnTo>
                  <a:lnTo>
                    <a:pt x="1215" y="23"/>
                  </a:lnTo>
                  <a:lnTo>
                    <a:pt x="1215" y="15"/>
                  </a:lnTo>
                  <a:lnTo>
                    <a:pt x="1219" y="9"/>
                  </a:lnTo>
                  <a:lnTo>
                    <a:pt x="1224" y="4"/>
                  </a:lnTo>
                  <a:lnTo>
                    <a:pt x="1230" y="0"/>
                  </a:lnTo>
                  <a:lnTo>
                    <a:pt x="1237" y="0"/>
                  </a:lnTo>
                  <a:close/>
                  <a:moveTo>
                    <a:pt x="1151" y="0"/>
                  </a:moveTo>
                  <a:lnTo>
                    <a:pt x="1158" y="0"/>
                  </a:lnTo>
                  <a:lnTo>
                    <a:pt x="1164" y="4"/>
                  </a:lnTo>
                  <a:lnTo>
                    <a:pt x="1170" y="9"/>
                  </a:lnTo>
                  <a:lnTo>
                    <a:pt x="1173" y="15"/>
                  </a:lnTo>
                  <a:lnTo>
                    <a:pt x="1173" y="23"/>
                  </a:lnTo>
                  <a:lnTo>
                    <a:pt x="1173" y="30"/>
                  </a:lnTo>
                  <a:lnTo>
                    <a:pt x="1170" y="38"/>
                  </a:lnTo>
                  <a:lnTo>
                    <a:pt x="1164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3" y="45"/>
                  </a:lnTo>
                  <a:lnTo>
                    <a:pt x="1138" y="41"/>
                  </a:lnTo>
                  <a:lnTo>
                    <a:pt x="1132" y="38"/>
                  </a:lnTo>
                  <a:lnTo>
                    <a:pt x="1128" y="30"/>
                  </a:lnTo>
                  <a:lnTo>
                    <a:pt x="1128" y="23"/>
                  </a:lnTo>
                  <a:lnTo>
                    <a:pt x="1128" y="15"/>
                  </a:lnTo>
                  <a:lnTo>
                    <a:pt x="1132" y="9"/>
                  </a:lnTo>
                  <a:lnTo>
                    <a:pt x="1138" y="4"/>
                  </a:lnTo>
                  <a:lnTo>
                    <a:pt x="1143" y="0"/>
                  </a:lnTo>
                  <a:lnTo>
                    <a:pt x="1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2117726" y="2230438"/>
              <a:ext cx="3322638" cy="174625"/>
            </a:xfrm>
            <a:custGeom>
              <a:avLst/>
              <a:gdLst>
                <a:gd name="T0" fmla="*/ 969 w 4187"/>
                <a:gd name="T1" fmla="*/ 220 h 220"/>
                <a:gd name="T2" fmla="*/ 796 w 4187"/>
                <a:gd name="T3" fmla="*/ 173 h 220"/>
                <a:gd name="T4" fmla="*/ 700 w 4187"/>
                <a:gd name="T5" fmla="*/ 218 h 220"/>
                <a:gd name="T6" fmla="*/ 542 w 4187"/>
                <a:gd name="T7" fmla="*/ 173 h 220"/>
                <a:gd name="T8" fmla="*/ 435 w 4187"/>
                <a:gd name="T9" fmla="*/ 214 h 220"/>
                <a:gd name="T10" fmla="*/ 288 w 4187"/>
                <a:gd name="T11" fmla="*/ 177 h 220"/>
                <a:gd name="T12" fmla="*/ 170 w 4187"/>
                <a:gd name="T13" fmla="*/ 211 h 220"/>
                <a:gd name="T14" fmla="*/ 4181 w 4187"/>
                <a:gd name="T15" fmla="*/ 128 h 220"/>
                <a:gd name="T16" fmla="*/ 2184 w 4187"/>
                <a:gd name="T17" fmla="*/ 96 h 220"/>
                <a:gd name="T18" fmla="*/ 4017 w 4187"/>
                <a:gd name="T19" fmla="*/ 90 h 220"/>
                <a:gd name="T20" fmla="*/ 3899 w 4187"/>
                <a:gd name="T21" fmla="*/ 122 h 220"/>
                <a:gd name="T22" fmla="*/ 3763 w 4187"/>
                <a:gd name="T23" fmla="*/ 96 h 220"/>
                <a:gd name="T24" fmla="*/ 3636 w 4187"/>
                <a:gd name="T25" fmla="*/ 116 h 220"/>
                <a:gd name="T26" fmla="*/ 3506 w 4187"/>
                <a:gd name="T27" fmla="*/ 101 h 220"/>
                <a:gd name="T28" fmla="*/ 3374 w 4187"/>
                <a:gd name="T29" fmla="*/ 109 h 220"/>
                <a:gd name="T30" fmla="*/ 3246 w 4187"/>
                <a:gd name="T31" fmla="*/ 109 h 220"/>
                <a:gd name="T32" fmla="*/ 3115 w 4187"/>
                <a:gd name="T33" fmla="*/ 101 h 220"/>
                <a:gd name="T34" fmla="*/ 2985 w 4187"/>
                <a:gd name="T35" fmla="*/ 116 h 220"/>
                <a:gd name="T36" fmla="*/ 2857 w 4187"/>
                <a:gd name="T37" fmla="*/ 96 h 220"/>
                <a:gd name="T38" fmla="*/ 2722 w 4187"/>
                <a:gd name="T39" fmla="*/ 122 h 220"/>
                <a:gd name="T40" fmla="*/ 2603 w 4187"/>
                <a:gd name="T41" fmla="*/ 90 h 220"/>
                <a:gd name="T42" fmla="*/ 2466 w 4187"/>
                <a:gd name="T43" fmla="*/ 107 h 220"/>
                <a:gd name="T44" fmla="*/ 2342 w 4187"/>
                <a:gd name="T45" fmla="*/ 90 h 220"/>
                <a:gd name="T46" fmla="*/ 2018 w 4187"/>
                <a:gd name="T47" fmla="*/ 96 h 220"/>
                <a:gd name="T48" fmla="*/ 1904 w 4187"/>
                <a:gd name="T49" fmla="*/ 122 h 220"/>
                <a:gd name="T50" fmla="*/ 1768 w 4187"/>
                <a:gd name="T51" fmla="*/ 96 h 220"/>
                <a:gd name="T52" fmla="*/ 1640 w 4187"/>
                <a:gd name="T53" fmla="*/ 116 h 220"/>
                <a:gd name="T54" fmla="*/ 1424 w 4187"/>
                <a:gd name="T55" fmla="*/ 101 h 220"/>
                <a:gd name="T56" fmla="*/ 1292 w 4187"/>
                <a:gd name="T57" fmla="*/ 109 h 220"/>
                <a:gd name="T58" fmla="*/ 1164 w 4187"/>
                <a:gd name="T59" fmla="*/ 109 h 220"/>
                <a:gd name="T60" fmla="*/ 1033 w 4187"/>
                <a:gd name="T61" fmla="*/ 101 h 220"/>
                <a:gd name="T62" fmla="*/ 903 w 4187"/>
                <a:gd name="T63" fmla="*/ 116 h 220"/>
                <a:gd name="T64" fmla="*/ 777 w 4187"/>
                <a:gd name="T65" fmla="*/ 96 h 220"/>
                <a:gd name="T66" fmla="*/ 640 w 4187"/>
                <a:gd name="T67" fmla="*/ 122 h 220"/>
                <a:gd name="T68" fmla="*/ 521 w 4187"/>
                <a:gd name="T69" fmla="*/ 90 h 220"/>
                <a:gd name="T70" fmla="*/ 375 w 4187"/>
                <a:gd name="T71" fmla="*/ 128 h 220"/>
                <a:gd name="T72" fmla="*/ 267 w 4187"/>
                <a:gd name="T73" fmla="*/ 86 h 220"/>
                <a:gd name="T74" fmla="*/ 108 w 4187"/>
                <a:gd name="T75" fmla="*/ 132 h 220"/>
                <a:gd name="T76" fmla="*/ 30 w 4187"/>
                <a:gd name="T77" fmla="*/ 5 h 220"/>
                <a:gd name="T78" fmla="*/ 4072 w 4187"/>
                <a:gd name="T79" fmla="*/ 35 h 220"/>
                <a:gd name="T80" fmla="*/ 3936 w 4187"/>
                <a:gd name="T81" fmla="*/ 9 h 220"/>
                <a:gd name="T82" fmla="*/ 3809 w 4187"/>
                <a:gd name="T83" fmla="*/ 30 h 220"/>
                <a:gd name="T84" fmla="*/ 3679 w 4187"/>
                <a:gd name="T85" fmla="*/ 15 h 220"/>
                <a:gd name="T86" fmla="*/ 3547 w 4187"/>
                <a:gd name="T87" fmla="*/ 22 h 220"/>
                <a:gd name="T88" fmla="*/ 3421 w 4187"/>
                <a:gd name="T89" fmla="*/ 22 h 220"/>
                <a:gd name="T90" fmla="*/ 3288 w 4187"/>
                <a:gd name="T91" fmla="*/ 15 h 220"/>
                <a:gd name="T92" fmla="*/ 3160 w 4187"/>
                <a:gd name="T93" fmla="*/ 30 h 220"/>
                <a:gd name="T94" fmla="*/ 3032 w 4187"/>
                <a:gd name="T95" fmla="*/ 9 h 220"/>
                <a:gd name="T96" fmla="*/ 2896 w 4187"/>
                <a:gd name="T97" fmla="*/ 35 h 220"/>
                <a:gd name="T98" fmla="*/ 2776 w 4187"/>
                <a:gd name="T99" fmla="*/ 3 h 220"/>
                <a:gd name="T100" fmla="*/ 2629 w 4187"/>
                <a:gd name="T101" fmla="*/ 41 h 220"/>
                <a:gd name="T102" fmla="*/ 2522 w 4187"/>
                <a:gd name="T103" fmla="*/ 0 h 220"/>
                <a:gd name="T104" fmla="*/ 2364 w 4187"/>
                <a:gd name="T105" fmla="*/ 45 h 220"/>
                <a:gd name="T106" fmla="*/ 2270 w 4187"/>
                <a:gd name="T107" fmla="*/ 0 h 220"/>
                <a:gd name="T108" fmla="*/ 2103 w 4187"/>
                <a:gd name="T109" fmla="*/ 0 h 220"/>
                <a:gd name="T110" fmla="*/ 1947 w 4187"/>
                <a:gd name="T111" fmla="*/ 22 h 220"/>
                <a:gd name="T112" fmla="*/ 1813 w 4187"/>
                <a:gd name="T113" fmla="*/ 15 h 220"/>
                <a:gd name="T114" fmla="*/ 1685 w 4187"/>
                <a:gd name="T115" fmla="*/ 30 h 220"/>
                <a:gd name="T116" fmla="*/ 1563 w 4187"/>
                <a:gd name="T117" fmla="*/ 3 h 220"/>
                <a:gd name="T118" fmla="*/ 1424 w 4187"/>
                <a:gd name="T119" fmla="*/ 15 h 220"/>
                <a:gd name="T120" fmla="*/ 1292 w 4187"/>
                <a:gd name="T121" fmla="*/ 22 h 220"/>
                <a:gd name="T122" fmla="*/ 1164 w 4187"/>
                <a:gd name="T123" fmla="*/ 22 h 220"/>
                <a:gd name="T124" fmla="*/ 1033 w 4187"/>
                <a:gd name="T125" fmla="*/ 1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7" h="220">
                  <a:moveTo>
                    <a:pt x="1055" y="173"/>
                  </a:moveTo>
                  <a:lnTo>
                    <a:pt x="1063" y="173"/>
                  </a:lnTo>
                  <a:lnTo>
                    <a:pt x="1069" y="177"/>
                  </a:lnTo>
                  <a:lnTo>
                    <a:pt x="1074" y="182"/>
                  </a:lnTo>
                  <a:lnTo>
                    <a:pt x="1078" y="188"/>
                  </a:lnTo>
                  <a:lnTo>
                    <a:pt x="1078" y="196"/>
                  </a:lnTo>
                  <a:lnTo>
                    <a:pt x="1078" y="203"/>
                  </a:lnTo>
                  <a:lnTo>
                    <a:pt x="1074" y="211"/>
                  </a:lnTo>
                  <a:lnTo>
                    <a:pt x="1069" y="214"/>
                  </a:lnTo>
                  <a:lnTo>
                    <a:pt x="1063" y="218"/>
                  </a:lnTo>
                  <a:lnTo>
                    <a:pt x="1055" y="220"/>
                  </a:lnTo>
                  <a:lnTo>
                    <a:pt x="1048" y="218"/>
                  </a:lnTo>
                  <a:lnTo>
                    <a:pt x="1042" y="214"/>
                  </a:lnTo>
                  <a:lnTo>
                    <a:pt x="1037" y="211"/>
                  </a:lnTo>
                  <a:lnTo>
                    <a:pt x="1033" y="203"/>
                  </a:lnTo>
                  <a:lnTo>
                    <a:pt x="1031" y="196"/>
                  </a:lnTo>
                  <a:lnTo>
                    <a:pt x="1033" y="188"/>
                  </a:lnTo>
                  <a:lnTo>
                    <a:pt x="1037" y="182"/>
                  </a:lnTo>
                  <a:lnTo>
                    <a:pt x="1042" y="177"/>
                  </a:lnTo>
                  <a:lnTo>
                    <a:pt x="1048" y="173"/>
                  </a:lnTo>
                  <a:lnTo>
                    <a:pt x="1055" y="173"/>
                  </a:lnTo>
                  <a:close/>
                  <a:moveTo>
                    <a:pt x="969" y="173"/>
                  </a:moveTo>
                  <a:lnTo>
                    <a:pt x="976" y="173"/>
                  </a:lnTo>
                  <a:lnTo>
                    <a:pt x="982" y="177"/>
                  </a:lnTo>
                  <a:lnTo>
                    <a:pt x="988" y="182"/>
                  </a:lnTo>
                  <a:lnTo>
                    <a:pt x="991" y="188"/>
                  </a:lnTo>
                  <a:lnTo>
                    <a:pt x="991" y="196"/>
                  </a:lnTo>
                  <a:lnTo>
                    <a:pt x="991" y="203"/>
                  </a:lnTo>
                  <a:lnTo>
                    <a:pt x="988" y="211"/>
                  </a:lnTo>
                  <a:lnTo>
                    <a:pt x="982" y="214"/>
                  </a:lnTo>
                  <a:lnTo>
                    <a:pt x="976" y="218"/>
                  </a:lnTo>
                  <a:lnTo>
                    <a:pt x="969" y="220"/>
                  </a:lnTo>
                  <a:lnTo>
                    <a:pt x="961" y="218"/>
                  </a:lnTo>
                  <a:lnTo>
                    <a:pt x="954" y="214"/>
                  </a:lnTo>
                  <a:lnTo>
                    <a:pt x="950" y="211"/>
                  </a:lnTo>
                  <a:lnTo>
                    <a:pt x="946" y="203"/>
                  </a:lnTo>
                  <a:lnTo>
                    <a:pt x="944" y="196"/>
                  </a:lnTo>
                  <a:lnTo>
                    <a:pt x="946" y="188"/>
                  </a:lnTo>
                  <a:lnTo>
                    <a:pt x="950" y="182"/>
                  </a:lnTo>
                  <a:lnTo>
                    <a:pt x="954" y="177"/>
                  </a:lnTo>
                  <a:lnTo>
                    <a:pt x="961" y="173"/>
                  </a:lnTo>
                  <a:lnTo>
                    <a:pt x="969" y="173"/>
                  </a:lnTo>
                  <a:close/>
                  <a:moveTo>
                    <a:pt x="882" y="173"/>
                  </a:moveTo>
                  <a:lnTo>
                    <a:pt x="890" y="173"/>
                  </a:lnTo>
                  <a:lnTo>
                    <a:pt x="896" y="177"/>
                  </a:lnTo>
                  <a:lnTo>
                    <a:pt x="901" y="182"/>
                  </a:lnTo>
                  <a:lnTo>
                    <a:pt x="903" y="188"/>
                  </a:lnTo>
                  <a:lnTo>
                    <a:pt x="905" y="196"/>
                  </a:lnTo>
                  <a:lnTo>
                    <a:pt x="903" y="203"/>
                  </a:lnTo>
                  <a:lnTo>
                    <a:pt x="901" y="211"/>
                  </a:lnTo>
                  <a:lnTo>
                    <a:pt x="896" y="214"/>
                  </a:lnTo>
                  <a:lnTo>
                    <a:pt x="890" y="218"/>
                  </a:lnTo>
                  <a:lnTo>
                    <a:pt x="882" y="220"/>
                  </a:lnTo>
                  <a:lnTo>
                    <a:pt x="875" y="218"/>
                  </a:lnTo>
                  <a:lnTo>
                    <a:pt x="867" y="214"/>
                  </a:lnTo>
                  <a:lnTo>
                    <a:pt x="864" y="211"/>
                  </a:lnTo>
                  <a:lnTo>
                    <a:pt x="860" y="203"/>
                  </a:lnTo>
                  <a:lnTo>
                    <a:pt x="858" y="196"/>
                  </a:lnTo>
                  <a:lnTo>
                    <a:pt x="860" y="188"/>
                  </a:lnTo>
                  <a:lnTo>
                    <a:pt x="864" y="182"/>
                  </a:lnTo>
                  <a:lnTo>
                    <a:pt x="867" y="177"/>
                  </a:lnTo>
                  <a:lnTo>
                    <a:pt x="875" y="173"/>
                  </a:lnTo>
                  <a:lnTo>
                    <a:pt x="882" y="173"/>
                  </a:lnTo>
                  <a:close/>
                  <a:moveTo>
                    <a:pt x="796" y="173"/>
                  </a:moveTo>
                  <a:lnTo>
                    <a:pt x="802" y="173"/>
                  </a:lnTo>
                  <a:lnTo>
                    <a:pt x="809" y="177"/>
                  </a:lnTo>
                  <a:lnTo>
                    <a:pt x="815" y="182"/>
                  </a:lnTo>
                  <a:lnTo>
                    <a:pt x="817" y="188"/>
                  </a:lnTo>
                  <a:lnTo>
                    <a:pt x="818" y="196"/>
                  </a:lnTo>
                  <a:lnTo>
                    <a:pt x="817" y="203"/>
                  </a:lnTo>
                  <a:lnTo>
                    <a:pt x="815" y="211"/>
                  </a:lnTo>
                  <a:lnTo>
                    <a:pt x="809" y="214"/>
                  </a:lnTo>
                  <a:lnTo>
                    <a:pt x="802" y="218"/>
                  </a:lnTo>
                  <a:lnTo>
                    <a:pt x="796" y="220"/>
                  </a:lnTo>
                  <a:lnTo>
                    <a:pt x="788" y="218"/>
                  </a:lnTo>
                  <a:lnTo>
                    <a:pt x="781" y="214"/>
                  </a:lnTo>
                  <a:lnTo>
                    <a:pt x="777" y="211"/>
                  </a:lnTo>
                  <a:lnTo>
                    <a:pt x="773" y="203"/>
                  </a:lnTo>
                  <a:lnTo>
                    <a:pt x="771" y="196"/>
                  </a:lnTo>
                  <a:lnTo>
                    <a:pt x="773" y="188"/>
                  </a:lnTo>
                  <a:lnTo>
                    <a:pt x="777" y="182"/>
                  </a:lnTo>
                  <a:lnTo>
                    <a:pt x="781" y="177"/>
                  </a:lnTo>
                  <a:lnTo>
                    <a:pt x="788" y="173"/>
                  </a:lnTo>
                  <a:lnTo>
                    <a:pt x="796" y="173"/>
                  </a:lnTo>
                  <a:close/>
                  <a:moveTo>
                    <a:pt x="707" y="173"/>
                  </a:moveTo>
                  <a:lnTo>
                    <a:pt x="715" y="173"/>
                  </a:lnTo>
                  <a:lnTo>
                    <a:pt x="723" y="177"/>
                  </a:lnTo>
                  <a:lnTo>
                    <a:pt x="726" y="182"/>
                  </a:lnTo>
                  <a:lnTo>
                    <a:pt x="730" y="188"/>
                  </a:lnTo>
                  <a:lnTo>
                    <a:pt x="732" y="196"/>
                  </a:lnTo>
                  <a:lnTo>
                    <a:pt x="730" y="203"/>
                  </a:lnTo>
                  <a:lnTo>
                    <a:pt x="726" y="211"/>
                  </a:lnTo>
                  <a:lnTo>
                    <a:pt x="723" y="214"/>
                  </a:lnTo>
                  <a:lnTo>
                    <a:pt x="715" y="218"/>
                  </a:lnTo>
                  <a:lnTo>
                    <a:pt x="707" y="220"/>
                  </a:lnTo>
                  <a:lnTo>
                    <a:pt x="700" y="218"/>
                  </a:lnTo>
                  <a:lnTo>
                    <a:pt x="694" y="214"/>
                  </a:lnTo>
                  <a:lnTo>
                    <a:pt x="689" y="211"/>
                  </a:lnTo>
                  <a:lnTo>
                    <a:pt x="687" y="203"/>
                  </a:lnTo>
                  <a:lnTo>
                    <a:pt x="685" y="196"/>
                  </a:lnTo>
                  <a:lnTo>
                    <a:pt x="687" y="188"/>
                  </a:lnTo>
                  <a:lnTo>
                    <a:pt x="689" y="182"/>
                  </a:lnTo>
                  <a:lnTo>
                    <a:pt x="694" y="177"/>
                  </a:lnTo>
                  <a:lnTo>
                    <a:pt x="700" y="173"/>
                  </a:lnTo>
                  <a:lnTo>
                    <a:pt x="707" y="173"/>
                  </a:lnTo>
                  <a:close/>
                  <a:moveTo>
                    <a:pt x="621" y="173"/>
                  </a:moveTo>
                  <a:lnTo>
                    <a:pt x="629" y="173"/>
                  </a:lnTo>
                  <a:lnTo>
                    <a:pt x="636" y="177"/>
                  </a:lnTo>
                  <a:lnTo>
                    <a:pt x="640" y="182"/>
                  </a:lnTo>
                  <a:lnTo>
                    <a:pt x="644" y="188"/>
                  </a:lnTo>
                  <a:lnTo>
                    <a:pt x="645" y="196"/>
                  </a:lnTo>
                  <a:lnTo>
                    <a:pt x="644" y="203"/>
                  </a:lnTo>
                  <a:lnTo>
                    <a:pt x="640" y="211"/>
                  </a:lnTo>
                  <a:lnTo>
                    <a:pt x="636" y="214"/>
                  </a:lnTo>
                  <a:lnTo>
                    <a:pt x="629" y="218"/>
                  </a:lnTo>
                  <a:lnTo>
                    <a:pt x="621" y="220"/>
                  </a:lnTo>
                  <a:lnTo>
                    <a:pt x="613" y="218"/>
                  </a:lnTo>
                  <a:lnTo>
                    <a:pt x="608" y="214"/>
                  </a:lnTo>
                  <a:lnTo>
                    <a:pt x="602" y="211"/>
                  </a:lnTo>
                  <a:lnTo>
                    <a:pt x="598" y="203"/>
                  </a:lnTo>
                  <a:lnTo>
                    <a:pt x="598" y="196"/>
                  </a:lnTo>
                  <a:lnTo>
                    <a:pt x="598" y="188"/>
                  </a:lnTo>
                  <a:lnTo>
                    <a:pt x="602" y="182"/>
                  </a:lnTo>
                  <a:lnTo>
                    <a:pt x="608" y="177"/>
                  </a:lnTo>
                  <a:lnTo>
                    <a:pt x="613" y="173"/>
                  </a:lnTo>
                  <a:lnTo>
                    <a:pt x="621" y="173"/>
                  </a:lnTo>
                  <a:close/>
                  <a:moveTo>
                    <a:pt x="534" y="173"/>
                  </a:moveTo>
                  <a:lnTo>
                    <a:pt x="542" y="173"/>
                  </a:lnTo>
                  <a:lnTo>
                    <a:pt x="548" y="177"/>
                  </a:lnTo>
                  <a:lnTo>
                    <a:pt x="553" y="182"/>
                  </a:lnTo>
                  <a:lnTo>
                    <a:pt x="557" y="188"/>
                  </a:lnTo>
                  <a:lnTo>
                    <a:pt x="559" y="196"/>
                  </a:lnTo>
                  <a:lnTo>
                    <a:pt x="557" y="203"/>
                  </a:lnTo>
                  <a:lnTo>
                    <a:pt x="553" y="211"/>
                  </a:lnTo>
                  <a:lnTo>
                    <a:pt x="548" y="214"/>
                  </a:lnTo>
                  <a:lnTo>
                    <a:pt x="542" y="218"/>
                  </a:lnTo>
                  <a:lnTo>
                    <a:pt x="534" y="220"/>
                  </a:lnTo>
                  <a:lnTo>
                    <a:pt x="527" y="218"/>
                  </a:lnTo>
                  <a:lnTo>
                    <a:pt x="521" y="214"/>
                  </a:lnTo>
                  <a:lnTo>
                    <a:pt x="516" y="211"/>
                  </a:lnTo>
                  <a:lnTo>
                    <a:pt x="512" y="203"/>
                  </a:lnTo>
                  <a:lnTo>
                    <a:pt x="512" y="196"/>
                  </a:lnTo>
                  <a:lnTo>
                    <a:pt x="512" y="188"/>
                  </a:lnTo>
                  <a:lnTo>
                    <a:pt x="516" y="182"/>
                  </a:lnTo>
                  <a:lnTo>
                    <a:pt x="521" y="177"/>
                  </a:lnTo>
                  <a:lnTo>
                    <a:pt x="527" y="173"/>
                  </a:lnTo>
                  <a:lnTo>
                    <a:pt x="534" y="173"/>
                  </a:lnTo>
                  <a:close/>
                  <a:moveTo>
                    <a:pt x="448" y="173"/>
                  </a:moveTo>
                  <a:lnTo>
                    <a:pt x="456" y="173"/>
                  </a:lnTo>
                  <a:lnTo>
                    <a:pt x="461" y="177"/>
                  </a:lnTo>
                  <a:lnTo>
                    <a:pt x="467" y="182"/>
                  </a:lnTo>
                  <a:lnTo>
                    <a:pt x="471" y="188"/>
                  </a:lnTo>
                  <a:lnTo>
                    <a:pt x="471" y="196"/>
                  </a:lnTo>
                  <a:lnTo>
                    <a:pt x="471" y="203"/>
                  </a:lnTo>
                  <a:lnTo>
                    <a:pt x="467" y="211"/>
                  </a:lnTo>
                  <a:lnTo>
                    <a:pt x="461" y="214"/>
                  </a:lnTo>
                  <a:lnTo>
                    <a:pt x="456" y="218"/>
                  </a:lnTo>
                  <a:lnTo>
                    <a:pt x="448" y="220"/>
                  </a:lnTo>
                  <a:lnTo>
                    <a:pt x="440" y="218"/>
                  </a:lnTo>
                  <a:lnTo>
                    <a:pt x="435" y="214"/>
                  </a:lnTo>
                  <a:lnTo>
                    <a:pt x="429" y="211"/>
                  </a:lnTo>
                  <a:lnTo>
                    <a:pt x="425" y="203"/>
                  </a:lnTo>
                  <a:lnTo>
                    <a:pt x="425" y="196"/>
                  </a:lnTo>
                  <a:lnTo>
                    <a:pt x="425" y="188"/>
                  </a:lnTo>
                  <a:lnTo>
                    <a:pt x="429" y="182"/>
                  </a:lnTo>
                  <a:lnTo>
                    <a:pt x="435" y="177"/>
                  </a:lnTo>
                  <a:lnTo>
                    <a:pt x="440" y="173"/>
                  </a:lnTo>
                  <a:lnTo>
                    <a:pt x="448" y="173"/>
                  </a:lnTo>
                  <a:close/>
                  <a:moveTo>
                    <a:pt x="361" y="173"/>
                  </a:moveTo>
                  <a:lnTo>
                    <a:pt x="369" y="173"/>
                  </a:lnTo>
                  <a:lnTo>
                    <a:pt x="375" y="177"/>
                  </a:lnTo>
                  <a:lnTo>
                    <a:pt x="380" y="182"/>
                  </a:lnTo>
                  <a:lnTo>
                    <a:pt x="384" y="188"/>
                  </a:lnTo>
                  <a:lnTo>
                    <a:pt x="384" y="196"/>
                  </a:lnTo>
                  <a:lnTo>
                    <a:pt x="384" y="203"/>
                  </a:lnTo>
                  <a:lnTo>
                    <a:pt x="380" y="211"/>
                  </a:lnTo>
                  <a:lnTo>
                    <a:pt x="375" y="214"/>
                  </a:lnTo>
                  <a:lnTo>
                    <a:pt x="369" y="218"/>
                  </a:lnTo>
                  <a:lnTo>
                    <a:pt x="361" y="220"/>
                  </a:lnTo>
                  <a:lnTo>
                    <a:pt x="354" y="218"/>
                  </a:lnTo>
                  <a:lnTo>
                    <a:pt x="348" y="214"/>
                  </a:lnTo>
                  <a:lnTo>
                    <a:pt x="343" y="211"/>
                  </a:lnTo>
                  <a:lnTo>
                    <a:pt x="339" y="203"/>
                  </a:lnTo>
                  <a:lnTo>
                    <a:pt x="337" y="196"/>
                  </a:lnTo>
                  <a:lnTo>
                    <a:pt x="339" y="188"/>
                  </a:lnTo>
                  <a:lnTo>
                    <a:pt x="343" y="182"/>
                  </a:lnTo>
                  <a:lnTo>
                    <a:pt x="348" y="177"/>
                  </a:lnTo>
                  <a:lnTo>
                    <a:pt x="354" y="173"/>
                  </a:lnTo>
                  <a:lnTo>
                    <a:pt x="361" y="173"/>
                  </a:lnTo>
                  <a:close/>
                  <a:moveTo>
                    <a:pt x="275" y="173"/>
                  </a:moveTo>
                  <a:lnTo>
                    <a:pt x="282" y="173"/>
                  </a:lnTo>
                  <a:lnTo>
                    <a:pt x="288" y="177"/>
                  </a:lnTo>
                  <a:lnTo>
                    <a:pt x="294" y="182"/>
                  </a:lnTo>
                  <a:lnTo>
                    <a:pt x="298" y="188"/>
                  </a:lnTo>
                  <a:lnTo>
                    <a:pt x="298" y="196"/>
                  </a:lnTo>
                  <a:lnTo>
                    <a:pt x="298" y="203"/>
                  </a:lnTo>
                  <a:lnTo>
                    <a:pt x="294" y="211"/>
                  </a:lnTo>
                  <a:lnTo>
                    <a:pt x="288" y="214"/>
                  </a:lnTo>
                  <a:lnTo>
                    <a:pt x="282" y="218"/>
                  </a:lnTo>
                  <a:lnTo>
                    <a:pt x="275" y="220"/>
                  </a:lnTo>
                  <a:lnTo>
                    <a:pt x="267" y="218"/>
                  </a:lnTo>
                  <a:lnTo>
                    <a:pt x="260" y="214"/>
                  </a:lnTo>
                  <a:lnTo>
                    <a:pt x="256" y="211"/>
                  </a:lnTo>
                  <a:lnTo>
                    <a:pt x="252" y="203"/>
                  </a:lnTo>
                  <a:lnTo>
                    <a:pt x="251" y="196"/>
                  </a:lnTo>
                  <a:lnTo>
                    <a:pt x="252" y="188"/>
                  </a:lnTo>
                  <a:lnTo>
                    <a:pt x="256" y="182"/>
                  </a:lnTo>
                  <a:lnTo>
                    <a:pt x="260" y="177"/>
                  </a:lnTo>
                  <a:lnTo>
                    <a:pt x="267" y="173"/>
                  </a:lnTo>
                  <a:lnTo>
                    <a:pt x="275" y="173"/>
                  </a:lnTo>
                  <a:close/>
                  <a:moveTo>
                    <a:pt x="188" y="173"/>
                  </a:moveTo>
                  <a:lnTo>
                    <a:pt x="196" y="173"/>
                  </a:lnTo>
                  <a:lnTo>
                    <a:pt x="202" y="177"/>
                  </a:lnTo>
                  <a:lnTo>
                    <a:pt x="207" y="182"/>
                  </a:lnTo>
                  <a:lnTo>
                    <a:pt x="209" y="188"/>
                  </a:lnTo>
                  <a:lnTo>
                    <a:pt x="211" y="196"/>
                  </a:lnTo>
                  <a:lnTo>
                    <a:pt x="209" y="203"/>
                  </a:lnTo>
                  <a:lnTo>
                    <a:pt x="207" y="211"/>
                  </a:lnTo>
                  <a:lnTo>
                    <a:pt x="202" y="214"/>
                  </a:lnTo>
                  <a:lnTo>
                    <a:pt x="196" y="218"/>
                  </a:lnTo>
                  <a:lnTo>
                    <a:pt x="188" y="220"/>
                  </a:lnTo>
                  <a:lnTo>
                    <a:pt x="181" y="218"/>
                  </a:lnTo>
                  <a:lnTo>
                    <a:pt x="173" y="214"/>
                  </a:lnTo>
                  <a:lnTo>
                    <a:pt x="170" y="211"/>
                  </a:lnTo>
                  <a:lnTo>
                    <a:pt x="166" y="203"/>
                  </a:lnTo>
                  <a:lnTo>
                    <a:pt x="164" y="196"/>
                  </a:lnTo>
                  <a:lnTo>
                    <a:pt x="166" y="188"/>
                  </a:lnTo>
                  <a:lnTo>
                    <a:pt x="170" y="182"/>
                  </a:lnTo>
                  <a:lnTo>
                    <a:pt x="173" y="177"/>
                  </a:lnTo>
                  <a:lnTo>
                    <a:pt x="181" y="173"/>
                  </a:lnTo>
                  <a:lnTo>
                    <a:pt x="188" y="173"/>
                  </a:lnTo>
                  <a:close/>
                  <a:moveTo>
                    <a:pt x="102" y="173"/>
                  </a:moveTo>
                  <a:lnTo>
                    <a:pt x="108" y="173"/>
                  </a:lnTo>
                  <a:lnTo>
                    <a:pt x="115" y="177"/>
                  </a:lnTo>
                  <a:lnTo>
                    <a:pt x="121" y="182"/>
                  </a:lnTo>
                  <a:lnTo>
                    <a:pt x="123" y="188"/>
                  </a:lnTo>
                  <a:lnTo>
                    <a:pt x="125" y="196"/>
                  </a:lnTo>
                  <a:lnTo>
                    <a:pt x="123" y="203"/>
                  </a:lnTo>
                  <a:lnTo>
                    <a:pt x="121" y="211"/>
                  </a:lnTo>
                  <a:lnTo>
                    <a:pt x="115" y="214"/>
                  </a:lnTo>
                  <a:lnTo>
                    <a:pt x="108" y="218"/>
                  </a:lnTo>
                  <a:lnTo>
                    <a:pt x="102" y="220"/>
                  </a:lnTo>
                  <a:lnTo>
                    <a:pt x="94" y="218"/>
                  </a:lnTo>
                  <a:lnTo>
                    <a:pt x="87" y="214"/>
                  </a:lnTo>
                  <a:lnTo>
                    <a:pt x="83" y="211"/>
                  </a:lnTo>
                  <a:lnTo>
                    <a:pt x="79" y="203"/>
                  </a:lnTo>
                  <a:lnTo>
                    <a:pt x="78" y="196"/>
                  </a:lnTo>
                  <a:lnTo>
                    <a:pt x="79" y="188"/>
                  </a:lnTo>
                  <a:lnTo>
                    <a:pt x="83" y="182"/>
                  </a:lnTo>
                  <a:lnTo>
                    <a:pt x="87" y="177"/>
                  </a:lnTo>
                  <a:lnTo>
                    <a:pt x="94" y="173"/>
                  </a:lnTo>
                  <a:lnTo>
                    <a:pt x="102" y="173"/>
                  </a:lnTo>
                  <a:close/>
                  <a:moveTo>
                    <a:pt x="4173" y="120"/>
                  </a:moveTo>
                  <a:lnTo>
                    <a:pt x="4175" y="122"/>
                  </a:lnTo>
                  <a:lnTo>
                    <a:pt x="4177" y="126"/>
                  </a:lnTo>
                  <a:lnTo>
                    <a:pt x="4181" y="128"/>
                  </a:lnTo>
                  <a:lnTo>
                    <a:pt x="4183" y="128"/>
                  </a:lnTo>
                  <a:lnTo>
                    <a:pt x="4187" y="132"/>
                  </a:lnTo>
                  <a:lnTo>
                    <a:pt x="4183" y="132"/>
                  </a:lnTo>
                  <a:lnTo>
                    <a:pt x="4177" y="133"/>
                  </a:lnTo>
                  <a:lnTo>
                    <a:pt x="4172" y="132"/>
                  </a:lnTo>
                  <a:lnTo>
                    <a:pt x="4164" y="128"/>
                  </a:lnTo>
                  <a:lnTo>
                    <a:pt x="4160" y="124"/>
                  </a:lnTo>
                  <a:lnTo>
                    <a:pt x="4173" y="120"/>
                  </a:lnTo>
                  <a:close/>
                  <a:moveTo>
                    <a:pt x="2189" y="90"/>
                  </a:moveTo>
                  <a:lnTo>
                    <a:pt x="2193" y="90"/>
                  </a:lnTo>
                  <a:lnTo>
                    <a:pt x="2195" y="94"/>
                  </a:lnTo>
                  <a:lnTo>
                    <a:pt x="2197" y="98"/>
                  </a:lnTo>
                  <a:lnTo>
                    <a:pt x="2199" y="101"/>
                  </a:lnTo>
                  <a:lnTo>
                    <a:pt x="2199" y="107"/>
                  </a:lnTo>
                  <a:lnTo>
                    <a:pt x="2199" y="111"/>
                  </a:lnTo>
                  <a:lnTo>
                    <a:pt x="2199" y="115"/>
                  </a:lnTo>
                  <a:lnTo>
                    <a:pt x="2199" y="116"/>
                  </a:lnTo>
                  <a:lnTo>
                    <a:pt x="2199" y="120"/>
                  </a:lnTo>
                  <a:lnTo>
                    <a:pt x="2201" y="122"/>
                  </a:lnTo>
                  <a:lnTo>
                    <a:pt x="2197" y="128"/>
                  </a:lnTo>
                  <a:lnTo>
                    <a:pt x="2189" y="132"/>
                  </a:lnTo>
                  <a:lnTo>
                    <a:pt x="2184" y="133"/>
                  </a:lnTo>
                  <a:lnTo>
                    <a:pt x="2176" y="132"/>
                  </a:lnTo>
                  <a:lnTo>
                    <a:pt x="2171" y="128"/>
                  </a:lnTo>
                  <a:lnTo>
                    <a:pt x="2165" y="124"/>
                  </a:lnTo>
                  <a:lnTo>
                    <a:pt x="2169" y="120"/>
                  </a:lnTo>
                  <a:lnTo>
                    <a:pt x="2172" y="115"/>
                  </a:lnTo>
                  <a:lnTo>
                    <a:pt x="2176" y="109"/>
                  </a:lnTo>
                  <a:lnTo>
                    <a:pt x="2178" y="105"/>
                  </a:lnTo>
                  <a:lnTo>
                    <a:pt x="2180" y="101"/>
                  </a:lnTo>
                  <a:lnTo>
                    <a:pt x="2182" y="98"/>
                  </a:lnTo>
                  <a:lnTo>
                    <a:pt x="2184" y="96"/>
                  </a:lnTo>
                  <a:lnTo>
                    <a:pt x="2186" y="92"/>
                  </a:lnTo>
                  <a:lnTo>
                    <a:pt x="2189" y="90"/>
                  </a:lnTo>
                  <a:close/>
                  <a:moveTo>
                    <a:pt x="4091" y="86"/>
                  </a:moveTo>
                  <a:lnTo>
                    <a:pt x="4098" y="86"/>
                  </a:lnTo>
                  <a:lnTo>
                    <a:pt x="4102" y="88"/>
                  </a:lnTo>
                  <a:lnTo>
                    <a:pt x="4108" y="92"/>
                  </a:lnTo>
                  <a:lnTo>
                    <a:pt x="4111" y="98"/>
                  </a:lnTo>
                  <a:lnTo>
                    <a:pt x="4109" y="100"/>
                  </a:lnTo>
                  <a:lnTo>
                    <a:pt x="4109" y="100"/>
                  </a:lnTo>
                  <a:lnTo>
                    <a:pt x="4106" y="105"/>
                  </a:lnTo>
                  <a:lnTo>
                    <a:pt x="4104" y="109"/>
                  </a:lnTo>
                  <a:lnTo>
                    <a:pt x="4100" y="115"/>
                  </a:lnTo>
                  <a:lnTo>
                    <a:pt x="4100" y="120"/>
                  </a:lnTo>
                  <a:lnTo>
                    <a:pt x="4094" y="122"/>
                  </a:lnTo>
                  <a:lnTo>
                    <a:pt x="4091" y="124"/>
                  </a:lnTo>
                  <a:lnTo>
                    <a:pt x="4089" y="124"/>
                  </a:lnTo>
                  <a:lnTo>
                    <a:pt x="4087" y="124"/>
                  </a:lnTo>
                  <a:lnTo>
                    <a:pt x="4085" y="124"/>
                  </a:lnTo>
                  <a:lnTo>
                    <a:pt x="4083" y="126"/>
                  </a:lnTo>
                  <a:lnTo>
                    <a:pt x="4079" y="130"/>
                  </a:lnTo>
                  <a:lnTo>
                    <a:pt x="4076" y="126"/>
                  </a:lnTo>
                  <a:lnTo>
                    <a:pt x="4072" y="120"/>
                  </a:lnTo>
                  <a:lnTo>
                    <a:pt x="4068" y="115"/>
                  </a:lnTo>
                  <a:lnTo>
                    <a:pt x="4068" y="109"/>
                  </a:lnTo>
                  <a:lnTo>
                    <a:pt x="4068" y="101"/>
                  </a:lnTo>
                  <a:lnTo>
                    <a:pt x="4072" y="96"/>
                  </a:lnTo>
                  <a:lnTo>
                    <a:pt x="4077" y="90"/>
                  </a:lnTo>
                  <a:lnTo>
                    <a:pt x="4083" y="86"/>
                  </a:lnTo>
                  <a:lnTo>
                    <a:pt x="4091" y="86"/>
                  </a:lnTo>
                  <a:close/>
                  <a:moveTo>
                    <a:pt x="4004" y="86"/>
                  </a:moveTo>
                  <a:lnTo>
                    <a:pt x="4012" y="86"/>
                  </a:lnTo>
                  <a:lnTo>
                    <a:pt x="4017" y="90"/>
                  </a:lnTo>
                  <a:lnTo>
                    <a:pt x="4023" y="96"/>
                  </a:lnTo>
                  <a:lnTo>
                    <a:pt x="4027" y="101"/>
                  </a:lnTo>
                  <a:lnTo>
                    <a:pt x="4029" y="109"/>
                  </a:lnTo>
                  <a:lnTo>
                    <a:pt x="4027" y="116"/>
                  </a:lnTo>
                  <a:lnTo>
                    <a:pt x="4023" y="122"/>
                  </a:lnTo>
                  <a:lnTo>
                    <a:pt x="4017" y="128"/>
                  </a:lnTo>
                  <a:lnTo>
                    <a:pt x="4012" y="132"/>
                  </a:lnTo>
                  <a:lnTo>
                    <a:pt x="4004" y="133"/>
                  </a:lnTo>
                  <a:lnTo>
                    <a:pt x="3997" y="132"/>
                  </a:lnTo>
                  <a:lnTo>
                    <a:pt x="3991" y="128"/>
                  </a:lnTo>
                  <a:lnTo>
                    <a:pt x="3985" y="122"/>
                  </a:lnTo>
                  <a:lnTo>
                    <a:pt x="3982" y="116"/>
                  </a:lnTo>
                  <a:lnTo>
                    <a:pt x="3982" y="109"/>
                  </a:lnTo>
                  <a:lnTo>
                    <a:pt x="3982" y="101"/>
                  </a:lnTo>
                  <a:lnTo>
                    <a:pt x="3985" y="96"/>
                  </a:lnTo>
                  <a:lnTo>
                    <a:pt x="3991" y="90"/>
                  </a:lnTo>
                  <a:lnTo>
                    <a:pt x="3997" y="86"/>
                  </a:lnTo>
                  <a:lnTo>
                    <a:pt x="4004" y="86"/>
                  </a:lnTo>
                  <a:close/>
                  <a:moveTo>
                    <a:pt x="3918" y="86"/>
                  </a:moveTo>
                  <a:lnTo>
                    <a:pt x="3925" y="86"/>
                  </a:lnTo>
                  <a:lnTo>
                    <a:pt x="3931" y="90"/>
                  </a:lnTo>
                  <a:lnTo>
                    <a:pt x="3936" y="96"/>
                  </a:lnTo>
                  <a:lnTo>
                    <a:pt x="3940" y="101"/>
                  </a:lnTo>
                  <a:lnTo>
                    <a:pt x="3940" y="109"/>
                  </a:lnTo>
                  <a:lnTo>
                    <a:pt x="3940" y="116"/>
                  </a:lnTo>
                  <a:lnTo>
                    <a:pt x="3936" y="122"/>
                  </a:lnTo>
                  <a:lnTo>
                    <a:pt x="3931" y="128"/>
                  </a:lnTo>
                  <a:lnTo>
                    <a:pt x="3925" y="132"/>
                  </a:lnTo>
                  <a:lnTo>
                    <a:pt x="3918" y="133"/>
                  </a:lnTo>
                  <a:lnTo>
                    <a:pt x="3910" y="132"/>
                  </a:lnTo>
                  <a:lnTo>
                    <a:pt x="3904" y="128"/>
                  </a:lnTo>
                  <a:lnTo>
                    <a:pt x="3899" y="122"/>
                  </a:lnTo>
                  <a:lnTo>
                    <a:pt x="3895" y="116"/>
                  </a:lnTo>
                  <a:lnTo>
                    <a:pt x="3895" y="109"/>
                  </a:lnTo>
                  <a:lnTo>
                    <a:pt x="3895" y="101"/>
                  </a:lnTo>
                  <a:lnTo>
                    <a:pt x="3899" y="96"/>
                  </a:lnTo>
                  <a:lnTo>
                    <a:pt x="3904" y="90"/>
                  </a:lnTo>
                  <a:lnTo>
                    <a:pt x="3910" y="86"/>
                  </a:lnTo>
                  <a:lnTo>
                    <a:pt x="3918" y="86"/>
                  </a:lnTo>
                  <a:close/>
                  <a:moveTo>
                    <a:pt x="3831" y="86"/>
                  </a:moveTo>
                  <a:lnTo>
                    <a:pt x="3839" y="86"/>
                  </a:lnTo>
                  <a:lnTo>
                    <a:pt x="3844" y="90"/>
                  </a:lnTo>
                  <a:lnTo>
                    <a:pt x="3850" y="96"/>
                  </a:lnTo>
                  <a:lnTo>
                    <a:pt x="3854" y="101"/>
                  </a:lnTo>
                  <a:lnTo>
                    <a:pt x="3854" y="109"/>
                  </a:lnTo>
                  <a:lnTo>
                    <a:pt x="3854" y="116"/>
                  </a:lnTo>
                  <a:lnTo>
                    <a:pt x="3850" y="122"/>
                  </a:lnTo>
                  <a:lnTo>
                    <a:pt x="3844" y="128"/>
                  </a:lnTo>
                  <a:lnTo>
                    <a:pt x="3839" y="132"/>
                  </a:lnTo>
                  <a:lnTo>
                    <a:pt x="3831" y="133"/>
                  </a:lnTo>
                  <a:lnTo>
                    <a:pt x="3824" y="132"/>
                  </a:lnTo>
                  <a:lnTo>
                    <a:pt x="3818" y="128"/>
                  </a:lnTo>
                  <a:lnTo>
                    <a:pt x="3812" y="122"/>
                  </a:lnTo>
                  <a:lnTo>
                    <a:pt x="3809" y="116"/>
                  </a:lnTo>
                  <a:lnTo>
                    <a:pt x="3807" y="109"/>
                  </a:lnTo>
                  <a:lnTo>
                    <a:pt x="3809" y="101"/>
                  </a:lnTo>
                  <a:lnTo>
                    <a:pt x="3812" y="96"/>
                  </a:lnTo>
                  <a:lnTo>
                    <a:pt x="3818" y="90"/>
                  </a:lnTo>
                  <a:lnTo>
                    <a:pt x="3824" y="86"/>
                  </a:lnTo>
                  <a:lnTo>
                    <a:pt x="3831" y="86"/>
                  </a:lnTo>
                  <a:close/>
                  <a:moveTo>
                    <a:pt x="3745" y="86"/>
                  </a:moveTo>
                  <a:lnTo>
                    <a:pt x="3752" y="86"/>
                  </a:lnTo>
                  <a:lnTo>
                    <a:pt x="3758" y="90"/>
                  </a:lnTo>
                  <a:lnTo>
                    <a:pt x="3763" y="96"/>
                  </a:lnTo>
                  <a:lnTo>
                    <a:pt x="3767" y="101"/>
                  </a:lnTo>
                  <a:lnTo>
                    <a:pt x="3767" y="109"/>
                  </a:lnTo>
                  <a:lnTo>
                    <a:pt x="3767" y="116"/>
                  </a:lnTo>
                  <a:lnTo>
                    <a:pt x="3763" y="122"/>
                  </a:lnTo>
                  <a:lnTo>
                    <a:pt x="3758" y="128"/>
                  </a:lnTo>
                  <a:lnTo>
                    <a:pt x="3752" y="132"/>
                  </a:lnTo>
                  <a:lnTo>
                    <a:pt x="3745" y="133"/>
                  </a:lnTo>
                  <a:lnTo>
                    <a:pt x="3737" y="132"/>
                  </a:lnTo>
                  <a:lnTo>
                    <a:pt x="3730" y="128"/>
                  </a:lnTo>
                  <a:lnTo>
                    <a:pt x="3726" y="122"/>
                  </a:lnTo>
                  <a:lnTo>
                    <a:pt x="3722" y="116"/>
                  </a:lnTo>
                  <a:lnTo>
                    <a:pt x="3720" y="109"/>
                  </a:lnTo>
                  <a:lnTo>
                    <a:pt x="3722" y="101"/>
                  </a:lnTo>
                  <a:lnTo>
                    <a:pt x="3726" y="96"/>
                  </a:lnTo>
                  <a:lnTo>
                    <a:pt x="3730" y="90"/>
                  </a:lnTo>
                  <a:lnTo>
                    <a:pt x="3737" y="86"/>
                  </a:lnTo>
                  <a:lnTo>
                    <a:pt x="3745" y="86"/>
                  </a:lnTo>
                  <a:close/>
                  <a:moveTo>
                    <a:pt x="3658" y="86"/>
                  </a:moveTo>
                  <a:lnTo>
                    <a:pt x="3666" y="86"/>
                  </a:lnTo>
                  <a:lnTo>
                    <a:pt x="3671" y="90"/>
                  </a:lnTo>
                  <a:lnTo>
                    <a:pt x="3677" y="96"/>
                  </a:lnTo>
                  <a:lnTo>
                    <a:pt x="3679" y="101"/>
                  </a:lnTo>
                  <a:lnTo>
                    <a:pt x="3681" y="109"/>
                  </a:lnTo>
                  <a:lnTo>
                    <a:pt x="3679" y="116"/>
                  </a:lnTo>
                  <a:lnTo>
                    <a:pt x="3677" y="122"/>
                  </a:lnTo>
                  <a:lnTo>
                    <a:pt x="3671" y="128"/>
                  </a:lnTo>
                  <a:lnTo>
                    <a:pt x="3666" y="132"/>
                  </a:lnTo>
                  <a:lnTo>
                    <a:pt x="3658" y="133"/>
                  </a:lnTo>
                  <a:lnTo>
                    <a:pt x="3651" y="132"/>
                  </a:lnTo>
                  <a:lnTo>
                    <a:pt x="3643" y="128"/>
                  </a:lnTo>
                  <a:lnTo>
                    <a:pt x="3639" y="122"/>
                  </a:lnTo>
                  <a:lnTo>
                    <a:pt x="3636" y="116"/>
                  </a:lnTo>
                  <a:lnTo>
                    <a:pt x="3634" y="109"/>
                  </a:lnTo>
                  <a:lnTo>
                    <a:pt x="3636" y="101"/>
                  </a:lnTo>
                  <a:lnTo>
                    <a:pt x="3639" y="96"/>
                  </a:lnTo>
                  <a:lnTo>
                    <a:pt x="3643" y="90"/>
                  </a:lnTo>
                  <a:lnTo>
                    <a:pt x="3651" y="86"/>
                  </a:lnTo>
                  <a:lnTo>
                    <a:pt x="3658" y="86"/>
                  </a:lnTo>
                  <a:close/>
                  <a:moveTo>
                    <a:pt x="3570" y="86"/>
                  </a:moveTo>
                  <a:lnTo>
                    <a:pt x="3577" y="86"/>
                  </a:lnTo>
                  <a:lnTo>
                    <a:pt x="3585" y="90"/>
                  </a:lnTo>
                  <a:lnTo>
                    <a:pt x="3590" y="96"/>
                  </a:lnTo>
                  <a:lnTo>
                    <a:pt x="3592" y="101"/>
                  </a:lnTo>
                  <a:lnTo>
                    <a:pt x="3594" y="109"/>
                  </a:lnTo>
                  <a:lnTo>
                    <a:pt x="3592" y="116"/>
                  </a:lnTo>
                  <a:lnTo>
                    <a:pt x="3590" y="122"/>
                  </a:lnTo>
                  <a:lnTo>
                    <a:pt x="3585" y="128"/>
                  </a:lnTo>
                  <a:lnTo>
                    <a:pt x="3577" y="132"/>
                  </a:lnTo>
                  <a:lnTo>
                    <a:pt x="3570" y="133"/>
                  </a:lnTo>
                  <a:lnTo>
                    <a:pt x="3564" y="132"/>
                  </a:lnTo>
                  <a:lnTo>
                    <a:pt x="3557" y="128"/>
                  </a:lnTo>
                  <a:lnTo>
                    <a:pt x="3551" y="122"/>
                  </a:lnTo>
                  <a:lnTo>
                    <a:pt x="3549" y="116"/>
                  </a:lnTo>
                  <a:lnTo>
                    <a:pt x="3547" y="109"/>
                  </a:lnTo>
                  <a:lnTo>
                    <a:pt x="3549" y="101"/>
                  </a:lnTo>
                  <a:lnTo>
                    <a:pt x="3551" y="96"/>
                  </a:lnTo>
                  <a:lnTo>
                    <a:pt x="3557" y="90"/>
                  </a:lnTo>
                  <a:lnTo>
                    <a:pt x="3564" y="86"/>
                  </a:lnTo>
                  <a:lnTo>
                    <a:pt x="3570" y="86"/>
                  </a:lnTo>
                  <a:close/>
                  <a:moveTo>
                    <a:pt x="3483" y="86"/>
                  </a:moveTo>
                  <a:lnTo>
                    <a:pt x="3491" y="86"/>
                  </a:lnTo>
                  <a:lnTo>
                    <a:pt x="3498" y="90"/>
                  </a:lnTo>
                  <a:lnTo>
                    <a:pt x="3502" y="96"/>
                  </a:lnTo>
                  <a:lnTo>
                    <a:pt x="3506" y="101"/>
                  </a:lnTo>
                  <a:lnTo>
                    <a:pt x="3508" y="109"/>
                  </a:lnTo>
                  <a:lnTo>
                    <a:pt x="3506" y="116"/>
                  </a:lnTo>
                  <a:lnTo>
                    <a:pt x="3502" y="122"/>
                  </a:lnTo>
                  <a:lnTo>
                    <a:pt x="3498" y="128"/>
                  </a:lnTo>
                  <a:lnTo>
                    <a:pt x="3491" y="132"/>
                  </a:lnTo>
                  <a:lnTo>
                    <a:pt x="3483" y="133"/>
                  </a:lnTo>
                  <a:lnTo>
                    <a:pt x="3476" y="132"/>
                  </a:lnTo>
                  <a:lnTo>
                    <a:pt x="3470" y="128"/>
                  </a:lnTo>
                  <a:lnTo>
                    <a:pt x="3464" y="122"/>
                  </a:lnTo>
                  <a:lnTo>
                    <a:pt x="3463" y="116"/>
                  </a:lnTo>
                  <a:lnTo>
                    <a:pt x="3461" y="109"/>
                  </a:lnTo>
                  <a:lnTo>
                    <a:pt x="3463" y="101"/>
                  </a:lnTo>
                  <a:lnTo>
                    <a:pt x="3464" y="96"/>
                  </a:lnTo>
                  <a:lnTo>
                    <a:pt x="3470" y="90"/>
                  </a:lnTo>
                  <a:lnTo>
                    <a:pt x="3476" y="86"/>
                  </a:lnTo>
                  <a:lnTo>
                    <a:pt x="3483" y="86"/>
                  </a:lnTo>
                  <a:close/>
                  <a:moveTo>
                    <a:pt x="3397" y="86"/>
                  </a:moveTo>
                  <a:lnTo>
                    <a:pt x="3404" y="86"/>
                  </a:lnTo>
                  <a:lnTo>
                    <a:pt x="3412" y="90"/>
                  </a:lnTo>
                  <a:lnTo>
                    <a:pt x="3416" y="96"/>
                  </a:lnTo>
                  <a:lnTo>
                    <a:pt x="3419" y="101"/>
                  </a:lnTo>
                  <a:lnTo>
                    <a:pt x="3421" y="109"/>
                  </a:lnTo>
                  <a:lnTo>
                    <a:pt x="3419" y="116"/>
                  </a:lnTo>
                  <a:lnTo>
                    <a:pt x="3416" y="122"/>
                  </a:lnTo>
                  <a:lnTo>
                    <a:pt x="3412" y="128"/>
                  </a:lnTo>
                  <a:lnTo>
                    <a:pt x="3404" y="132"/>
                  </a:lnTo>
                  <a:lnTo>
                    <a:pt x="3397" y="133"/>
                  </a:lnTo>
                  <a:lnTo>
                    <a:pt x="3389" y="132"/>
                  </a:lnTo>
                  <a:lnTo>
                    <a:pt x="3384" y="128"/>
                  </a:lnTo>
                  <a:lnTo>
                    <a:pt x="3378" y="122"/>
                  </a:lnTo>
                  <a:lnTo>
                    <a:pt x="3374" y="116"/>
                  </a:lnTo>
                  <a:lnTo>
                    <a:pt x="3374" y="109"/>
                  </a:lnTo>
                  <a:lnTo>
                    <a:pt x="3374" y="101"/>
                  </a:lnTo>
                  <a:lnTo>
                    <a:pt x="3378" y="96"/>
                  </a:lnTo>
                  <a:lnTo>
                    <a:pt x="3384" y="90"/>
                  </a:lnTo>
                  <a:lnTo>
                    <a:pt x="3389" y="86"/>
                  </a:lnTo>
                  <a:lnTo>
                    <a:pt x="3397" y="86"/>
                  </a:lnTo>
                  <a:close/>
                  <a:moveTo>
                    <a:pt x="3310" y="86"/>
                  </a:moveTo>
                  <a:lnTo>
                    <a:pt x="3318" y="86"/>
                  </a:lnTo>
                  <a:lnTo>
                    <a:pt x="3323" y="90"/>
                  </a:lnTo>
                  <a:lnTo>
                    <a:pt x="3329" y="96"/>
                  </a:lnTo>
                  <a:lnTo>
                    <a:pt x="3333" y="101"/>
                  </a:lnTo>
                  <a:lnTo>
                    <a:pt x="3335" y="109"/>
                  </a:lnTo>
                  <a:lnTo>
                    <a:pt x="3333" y="116"/>
                  </a:lnTo>
                  <a:lnTo>
                    <a:pt x="3329" y="122"/>
                  </a:lnTo>
                  <a:lnTo>
                    <a:pt x="3323" y="128"/>
                  </a:lnTo>
                  <a:lnTo>
                    <a:pt x="3318" y="132"/>
                  </a:lnTo>
                  <a:lnTo>
                    <a:pt x="3310" y="133"/>
                  </a:lnTo>
                  <a:lnTo>
                    <a:pt x="3303" y="132"/>
                  </a:lnTo>
                  <a:lnTo>
                    <a:pt x="3297" y="128"/>
                  </a:lnTo>
                  <a:lnTo>
                    <a:pt x="3291" y="122"/>
                  </a:lnTo>
                  <a:lnTo>
                    <a:pt x="3288" y="116"/>
                  </a:lnTo>
                  <a:lnTo>
                    <a:pt x="3288" y="109"/>
                  </a:lnTo>
                  <a:lnTo>
                    <a:pt x="3288" y="101"/>
                  </a:lnTo>
                  <a:lnTo>
                    <a:pt x="3291" y="96"/>
                  </a:lnTo>
                  <a:lnTo>
                    <a:pt x="3297" y="90"/>
                  </a:lnTo>
                  <a:lnTo>
                    <a:pt x="3303" y="86"/>
                  </a:lnTo>
                  <a:lnTo>
                    <a:pt x="3310" y="86"/>
                  </a:lnTo>
                  <a:close/>
                  <a:moveTo>
                    <a:pt x="3224" y="86"/>
                  </a:moveTo>
                  <a:lnTo>
                    <a:pt x="3231" y="86"/>
                  </a:lnTo>
                  <a:lnTo>
                    <a:pt x="3237" y="90"/>
                  </a:lnTo>
                  <a:lnTo>
                    <a:pt x="3243" y="96"/>
                  </a:lnTo>
                  <a:lnTo>
                    <a:pt x="3246" y="101"/>
                  </a:lnTo>
                  <a:lnTo>
                    <a:pt x="3246" y="109"/>
                  </a:lnTo>
                  <a:lnTo>
                    <a:pt x="3246" y="116"/>
                  </a:lnTo>
                  <a:lnTo>
                    <a:pt x="3243" y="122"/>
                  </a:lnTo>
                  <a:lnTo>
                    <a:pt x="3237" y="128"/>
                  </a:lnTo>
                  <a:lnTo>
                    <a:pt x="3231" y="132"/>
                  </a:lnTo>
                  <a:lnTo>
                    <a:pt x="3224" y="133"/>
                  </a:lnTo>
                  <a:lnTo>
                    <a:pt x="3216" y="132"/>
                  </a:lnTo>
                  <a:lnTo>
                    <a:pt x="3211" y="128"/>
                  </a:lnTo>
                  <a:lnTo>
                    <a:pt x="3205" y="122"/>
                  </a:lnTo>
                  <a:lnTo>
                    <a:pt x="3201" y="116"/>
                  </a:lnTo>
                  <a:lnTo>
                    <a:pt x="3201" y="109"/>
                  </a:lnTo>
                  <a:lnTo>
                    <a:pt x="3201" y="101"/>
                  </a:lnTo>
                  <a:lnTo>
                    <a:pt x="3205" y="96"/>
                  </a:lnTo>
                  <a:lnTo>
                    <a:pt x="3211" y="90"/>
                  </a:lnTo>
                  <a:lnTo>
                    <a:pt x="3216" y="86"/>
                  </a:lnTo>
                  <a:lnTo>
                    <a:pt x="3224" y="86"/>
                  </a:lnTo>
                  <a:close/>
                  <a:moveTo>
                    <a:pt x="3137" y="86"/>
                  </a:moveTo>
                  <a:lnTo>
                    <a:pt x="3145" y="86"/>
                  </a:lnTo>
                  <a:lnTo>
                    <a:pt x="3150" y="90"/>
                  </a:lnTo>
                  <a:lnTo>
                    <a:pt x="3156" y="96"/>
                  </a:lnTo>
                  <a:lnTo>
                    <a:pt x="3160" y="101"/>
                  </a:lnTo>
                  <a:lnTo>
                    <a:pt x="3160" y="109"/>
                  </a:lnTo>
                  <a:lnTo>
                    <a:pt x="3160" y="116"/>
                  </a:lnTo>
                  <a:lnTo>
                    <a:pt x="3156" y="122"/>
                  </a:lnTo>
                  <a:lnTo>
                    <a:pt x="3150" y="128"/>
                  </a:lnTo>
                  <a:lnTo>
                    <a:pt x="3145" y="132"/>
                  </a:lnTo>
                  <a:lnTo>
                    <a:pt x="3137" y="133"/>
                  </a:lnTo>
                  <a:lnTo>
                    <a:pt x="3130" y="132"/>
                  </a:lnTo>
                  <a:lnTo>
                    <a:pt x="3124" y="128"/>
                  </a:lnTo>
                  <a:lnTo>
                    <a:pt x="3118" y="122"/>
                  </a:lnTo>
                  <a:lnTo>
                    <a:pt x="3115" y="116"/>
                  </a:lnTo>
                  <a:lnTo>
                    <a:pt x="3113" y="109"/>
                  </a:lnTo>
                  <a:lnTo>
                    <a:pt x="3115" y="101"/>
                  </a:lnTo>
                  <a:lnTo>
                    <a:pt x="3118" y="96"/>
                  </a:lnTo>
                  <a:lnTo>
                    <a:pt x="3124" y="90"/>
                  </a:lnTo>
                  <a:lnTo>
                    <a:pt x="3130" y="86"/>
                  </a:lnTo>
                  <a:lnTo>
                    <a:pt x="3137" y="86"/>
                  </a:lnTo>
                  <a:close/>
                  <a:moveTo>
                    <a:pt x="3051" y="86"/>
                  </a:moveTo>
                  <a:lnTo>
                    <a:pt x="3058" y="86"/>
                  </a:lnTo>
                  <a:lnTo>
                    <a:pt x="3064" y="90"/>
                  </a:lnTo>
                  <a:lnTo>
                    <a:pt x="3069" y="96"/>
                  </a:lnTo>
                  <a:lnTo>
                    <a:pt x="3073" y="101"/>
                  </a:lnTo>
                  <a:lnTo>
                    <a:pt x="3073" y="109"/>
                  </a:lnTo>
                  <a:lnTo>
                    <a:pt x="3073" y="116"/>
                  </a:lnTo>
                  <a:lnTo>
                    <a:pt x="3069" y="122"/>
                  </a:lnTo>
                  <a:lnTo>
                    <a:pt x="3064" y="128"/>
                  </a:lnTo>
                  <a:lnTo>
                    <a:pt x="3058" y="132"/>
                  </a:lnTo>
                  <a:lnTo>
                    <a:pt x="3051" y="133"/>
                  </a:lnTo>
                  <a:lnTo>
                    <a:pt x="3043" y="132"/>
                  </a:lnTo>
                  <a:lnTo>
                    <a:pt x="3036" y="128"/>
                  </a:lnTo>
                  <a:lnTo>
                    <a:pt x="3032" y="122"/>
                  </a:lnTo>
                  <a:lnTo>
                    <a:pt x="3028" y="116"/>
                  </a:lnTo>
                  <a:lnTo>
                    <a:pt x="3026" y="109"/>
                  </a:lnTo>
                  <a:lnTo>
                    <a:pt x="3028" y="101"/>
                  </a:lnTo>
                  <a:lnTo>
                    <a:pt x="3032" y="96"/>
                  </a:lnTo>
                  <a:lnTo>
                    <a:pt x="3036" y="90"/>
                  </a:lnTo>
                  <a:lnTo>
                    <a:pt x="3043" y="86"/>
                  </a:lnTo>
                  <a:lnTo>
                    <a:pt x="3051" y="86"/>
                  </a:lnTo>
                  <a:close/>
                  <a:moveTo>
                    <a:pt x="2964" y="86"/>
                  </a:moveTo>
                  <a:lnTo>
                    <a:pt x="2972" y="86"/>
                  </a:lnTo>
                  <a:lnTo>
                    <a:pt x="2977" y="90"/>
                  </a:lnTo>
                  <a:lnTo>
                    <a:pt x="2983" y="96"/>
                  </a:lnTo>
                  <a:lnTo>
                    <a:pt x="2985" y="101"/>
                  </a:lnTo>
                  <a:lnTo>
                    <a:pt x="2987" y="109"/>
                  </a:lnTo>
                  <a:lnTo>
                    <a:pt x="2985" y="116"/>
                  </a:lnTo>
                  <a:lnTo>
                    <a:pt x="2983" y="122"/>
                  </a:lnTo>
                  <a:lnTo>
                    <a:pt x="2977" y="128"/>
                  </a:lnTo>
                  <a:lnTo>
                    <a:pt x="2972" y="132"/>
                  </a:lnTo>
                  <a:lnTo>
                    <a:pt x="2964" y="133"/>
                  </a:lnTo>
                  <a:lnTo>
                    <a:pt x="2957" y="132"/>
                  </a:lnTo>
                  <a:lnTo>
                    <a:pt x="2949" y="128"/>
                  </a:lnTo>
                  <a:lnTo>
                    <a:pt x="2945" y="122"/>
                  </a:lnTo>
                  <a:lnTo>
                    <a:pt x="2942" y="116"/>
                  </a:lnTo>
                  <a:lnTo>
                    <a:pt x="2940" y="109"/>
                  </a:lnTo>
                  <a:lnTo>
                    <a:pt x="2942" y="101"/>
                  </a:lnTo>
                  <a:lnTo>
                    <a:pt x="2945" y="96"/>
                  </a:lnTo>
                  <a:lnTo>
                    <a:pt x="2949" y="90"/>
                  </a:lnTo>
                  <a:lnTo>
                    <a:pt x="2957" y="86"/>
                  </a:lnTo>
                  <a:lnTo>
                    <a:pt x="2964" y="86"/>
                  </a:lnTo>
                  <a:close/>
                  <a:moveTo>
                    <a:pt x="2878" y="86"/>
                  </a:moveTo>
                  <a:lnTo>
                    <a:pt x="2883" y="86"/>
                  </a:lnTo>
                  <a:lnTo>
                    <a:pt x="2891" y="90"/>
                  </a:lnTo>
                  <a:lnTo>
                    <a:pt x="2896" y="96"/>
                  </a:lnTo>
                  <a:lnTo>
                    <a:pt x="2898" y="101"/>
                  </a:lnTo>
                  <a:lnTo>
                    <a:pt x="2900" y="109"/>
                  </a:lnTo>
                  <a:lnTo>
                    <a:pt x="2898" y="116"/>
                  </a:lnTo>
                  <a:lnTo>
                    <a:pt x="2896" y="122"/>
                  </a:lnTo>
                  <a:lnTo>
                    <a:pt x="2891" y="128"/>
                  </a:lnTo>
                  <a:lnTo>
                    <a:pt x="2883" y="132"/>
                  </a:lnTo>
                  <a:lnTo>
                    <a:pt x="2878" y="133"/>
                  </a:lnTo>
                  <a:lnTo>
                    <a:pt x="2870" y="132"/>
                  </a:lnTo>
                  <a:lnTo>
                    <a:pt x="2863" y="128"/>
                  </a:lnTo>
                  <a:lnTo>
                    <a:pt x="2857" y="122"/>
                  </a:lnTo>
                  <a:lnTo>
                    <a:pt x="2855" y="116"/>
                  </a:lnTo>
                  <a:lnTo>
                    <a:pt x="2853" y="109"/>
                  </a:lnTo>
                  <a:lnTo>
                    <a:pt x="2855" y="101"/>
                  </a:lnTo>
                  <a:lnTo>
                    <a:pt x="2857" y="96"/>
                  </a:lnTo>
                  <a:lnTo>
                    <a:pt x="2863" y="90"/>
                  </a:lnTo>
                  <a:lnTo>
                    <a:pt x="2870" y="86"/>
                  </a:lnTo>
                  <a:lnTo>
                    <a:pt x="2878" y="86"/>
                  </a:lnTo>
                  <a:close/>
                  <a:moveTo>
                    <a:pt x="2789" y="86"/>
                  </a:moveTo>
                  <a:lnTo>
                    <a:pt x="2797" y="86"/>
                  </a:lnTo>
                  <a:lnTo>
                    <a:pt x="2804" y="90"/>
                  </a:lnTo>
                  <a:lnTo>
                    <a:pt x="2808" y="96"/>
                  </a:lnTo>
                  <a:lnTo>
                    <a:pt x="2812" y="101"/>
                  </a:lnTo>
                  <a:lnTo>
                    <a:pt x="2814" y="109"/>
                  </a:lnTo>
                  <a:lnTo>
                    <a:pt x="2812" y="116"/>
                  </a:lnTo>
                  <a:lnTo>
                    <a:pt x="2808" y="122"/>
                  </a:lnTo>
                  <a:lnTo>
                    <a:pt x="2804" y="128"/>
                  </a:lnTo>
                  <a:lnTo>
                    <a:pt x="2797" y="132"/>
                  </a:lnTo>
                  <a:lnTo>
                    <a:pt x="2789" y="133"/>
                  </a:lnTo>
                  <a:lnTo>
                    <a:pt x="2782" y="132"/>
                  </a:lnTo>
                  <a:lnTo>
                    <a:pt x="2776" y="128"/>
                  </a:lnTo>
                  <a:lnTo>
                    <a:pt x="2770" y="122"/>
                  </a:lnTo>
                  <a:lnTo>
                    <a:pt x="2769" y="116"/>
                  </a:lnTo>
                  <a:lnTo>
                    <a:pt x="2767" y="109"/>
                  </a:lnTo>
                  <a:lnTo>
                    <a:pt x="2769" y="101"/>
                  </a:lnTo>
                  <a:lnTo>
                    <a:pt x="2770" y="96"/>
                  </a:lnTo>
                  <a:lnTo>
                    <a:pt x="2776" y="90"/>
                  </a:lnTo>
                  <a:lnTo>
                    <a:pt x="2782" y="86"/>
                  </a:lnTo>
                  <a:lnTo>
                    <a:pt x="2789" y="86"/>
                  </a:lnTo>
                  <a:close/>
                  <a:moveTo>
                    <a:pt x="2703" y="86"/>
                  </a:moveTo>
                  <a:lnTo>
                    <a:pt x="2710" y="86"/>
                  </a:lnTo>
                  <a:lnTo>
                    <a:pt x="2718" y="90"/>
                  </a:lnTo>
                  <a:lnTo>
                    <a:pt x="2722" y="96"/>
                  </a:lnTo>
                  <a:lnTo>
                    <a:pt x="2725" y="101"/>
                  </a:lnTo>
                  <a:lnTo>
                    <a:pt x="2727" y="109"/>
                  </a:lnTo>
                  <a:lnTo>
                    <a:pt x="2725" y="116"/>
                  </a:lnTo>
                  <a:lnTo>
                    <a:pt x="2722" y="122"/>
                  </a:lnTo>
                  <a:lnTo>
                    <a:pt x="2718" y="128"/>
                  </a:lnTo>
                  <a:lnTo>
                    <a:pt x="2710" y="132"/>
                  </a:lnTo>
                  <a:lnTo>
                    <a:pt x="2703" y="133"/>
                  </a:lnTo>
                  <a:lnTo>
                    <a:pt x="2695" y="132"/>
                  </a:lnTo>
                  <a:lnTo>
                    <a:pt x="2690" y="128"/>
                  </a:lnTo>
                  <a:lnTo>
                    <a:pt x="2684" y="122"/>
                  </a:lnTo>
                  <a:lnTo>
                    <a:pt x="2680" y="116"/>
                  </a:lnTo>
                  <a:lnTo>
                    <a:pt x="2680" y="109"/>
                  </a:lnTo>
                  <a:lnTo>
                    <a:pt x="2680" y="101"/>
                  </a:lnTo>
                  <a:lnTo>
                    <a:pt x="2684" y="96"/>
                  </a:lnTo>
                  <a:lnTo>
                    <a:pt x="2690" y="90"/>
                  </a:lnTo>
                  <a:lnTo>
                    <a:pt x="2695" y="86"/>
                  </a:lnTo>
                  <a:lnTo>
                    <a:pt x="2703" y="86"/>
                  </a:lnTo>
                  <a:close/>
                  <a:moveTo>
                    <a:pt x="2616" y="86"/>
                  </a:moveTo>
                  <a:lnTo>
                    <a:pt x="2624" y="86"/>
                  </a:lnTo>
                  <a:lnTo>
                    <a:pt x="2629" y="90"/>
                  </a:lnTo>
                  <a:lnTo>
                    <a:pt x="2635" y="96"/>
                  </a:lnTo>
                  <a:lnTo>
                    <a:pt x="2639" y="101"/>
                  </a:lnTo>
                  <a:lnTo>
                    <a:pt x="2641" y="109"/>
                  </a:lnTo>
                  <a:lnTo>
                    <a:pt x="2639" y="116"/>
                  </a:lnTo>
                  <a:lnTo>
                    <a:pt x="2635" y="122"/>
                  </a:lnTo>
                  <a:lnTo>
                    <a:pt x="2629" y="128"/>
                  </a:lnTo>
                  <a:lnTo>
                    <a:pt x="2624" y="132"/>
                  </a:lnTo>
                  <a:lnTo>
                    <a:pt x="2616" y="133"/>
                  </a:lnTo>
                  <a:lnTo>
                    <a:pt x="2609" y="132"/>
                  </a:lnTo>
                  <a:lnTo>
                    <a:pt x="2603" y="128"/>
                  </a:lnTo>
                  <a:lnTo>
                    <a:pt x="2597" y="122"/>
                  </a:lnTo>
                  <a:lnTo>
                    <a:pt x="2594" y="116"/>
                  </a:lnTo>
                  <a:lnTo>
                    <a:pt x="2594" y="109"/>
                  </a:lnTo>
                  <a:lnTo>
                    <a:pt x="2594" y="101"/>
                  </a:lnTo>
                  <a:lnTo>
                    <a:pt x="2597" y="96"/>
                  </a:lnTo>
                  <a:lnTo>
                    <a:pt x="2603" y="90"/>
                  </a:lnTo>
                  <a:lnTo>
                    <a:pt x="2609" y="86"/>
                  </a:lnTo>
                  <a:lnTo>
                    <a:pt x="2616" y="86"/>
                  </a:lnTo>
                  <a:close/>
                  <a:moveTo>
                    <a:pt x="2530" y="86"/>
                  </a:moveTo>
                  <a:lnTo>
                    <a:pt x="2537" y="86"/>
                  </a:lnTo>
                  <a:lnTo>
                    <a:pt x="2543" y="90"/>
                  </a:lnTo>
                  <a:lnTo>
                    <a:pt x="2549" y="96"/>
                  </a:lnTo>
                  <a:lnTo>
                    <a:pt x="2552" y="101"/>
                  </a:lnTo>
                  <a:lnTo>
                    <a:pt x="2552" y="109"/>
                  </a:lnTo>
                  <a:lnTo>
                    <a:pt x="2552" y="116"/>
                  </a:lnTo>
                  <a:lnTo>
                    <a:pt x="2549" y="122"/>
                  </a:lnTo>
                  <a:lnTo>
                    <a:pt x="2543" y="128"/>
                  </a:lnTo>
                  <a:lnTo>
                    <a:pt x="2537" y="132"/>
                  </a:lnTo>
                  <a:lnTo>
                    <a:pt x="2530" y="133"/>
                  </a:lnTo>
                  <a:lnTo>
                    <a:pt x="2526" y="132"/>
                  </a:lnTo>
                  <a:lnTo>
                    <a:pt x="2522" y="132"/>
                  </a:lnTo>
                  <a:lnTo>
                    <a:pt x="2518" y="128"/>
                  </a:lnTo>
                  <a:lnTo>
                    <a:pt x="2517" y="126"/>
                  </a:lnTo>
                  <a:lnTo>
                    <a:pt x="2513" y="126"/>
                  </a:lnTo>
                  <a:lnTo>
                    <a:pt x="2509" y="120"/>
                  </a:lnTo>
                  <a:lnTo>
                    <a:pt x="2507" y="115"/>
                  </a:lnTo>
                  <a:lnTo>
                    <a:pt x="2507" y="109"/>
                  </a:lnTo>
                  <a:lnTo>
                    <a:pt x="2507" y="101"/>
                  </a:lnTo>
                  <a:lnTo>
                    <a:pt x="2511" y="96"/>
                  </a:lnTo>
                  <a:lnTo>
                    <a:pt x="2517" y="90"/>
                  </a:lnTo>
                  <a:lnTo>
                    <a:pt x="2522" y="86"/>
                  </a:lnTo>
                  <a:lnTo>
                    <a:pt x="2530" y="86"/>
                  </a:lnTo>
                  <a:close/>
                  <a:moveTo>
                    <a:pt x="2443" y="86"/>
                  </a:moveTo>
                  <a:lnTo>
                    <a:pt x="2451" y="86"/>
                  </a:lnTo>
                  <a:lnTo>
                    <a:pt x="2456" y="90"/>
                  </a:lnTo>
                  <a:lnTo>
                    <a:pt x="2460" y="94"/>
                  </a:lnTo>
                  <a:lnTo>
                    <a:pt x="2464" y="100"/>
                  </a:lnTo>
                  <a:lnTo>
                    <a:pt x="2466" y="107"/>
                  </a:lnTo>
                  <a:lnTo>
                    <a:pt x="2460" y="109"/>
                  </a:lnTo>
                  <a:lnTo>
                    <a:pt x="2445" y="113"/>
                  </a:lnTo>
                  <a:lnTo>
                    <a:pt x="2430" y="115"/>
                  </a:lnTo>
                  <a:lnTo>
                    <a:pt x="2428" y="116"/>
                  </a:lnTo>
                  <a:lnTo>
                    <a:pt x="2426" y="116"/>
                  </a:lnTo>
                  <a:lnTo>
                    <a:pt x="2424" y="116"/>
                  </a:lnTo>
                  <a:lnTo>
                    <a:pt x="2423" y="115"/>
                  </a:lnTo>
                  <a:lnTo>
                    <a:pt x="2421" y="115"/>
                  </a:lnTo>
                  <a:lnTo>
                    <a:pt x="2421" y="113"/>
                  </a:lnTo>
                  <a:lnTo>
                    <a:pt x="2419" y="109"/>
                  </a:lnTo>
                  <a:lnTo>
                    <a:pt x="2421" y="101"/>
                  </a:lnTo>
                  <a:lnTo>
                    <a:pt x="2424" y="96"/>
                  </a:lnTo>
                  <a:lnTo>
                    <a:pt x="2430" y="90"/>
                  </a:lnTo>
                  <a:lnTo>
                    <a:pt x="2436" y="86"/>
                  </a:lnTo>
                  <a:lnTo>
                    <a:pt x="2443" y="86"/>
                  </a:lnTo>
                  <a:close/>
                  <a:moveTo>
                    <a:pt x="2357" y="86"/>
                  </a:moveTo>
                  <a:lnTo>
                    <a:pt x="2364" y="86"/>
                  </a:lnTo>
                  <a:lnTo>
                    <a:pt x="2370" y="90"/>
                  </a:lnTo>
                  <a:lnTo>
                    <a:pt x="2376" y="96"/>
                  </a:lnTo>
                  <a:lnTo>
                    <a:pt x="2379" y="101"/>
                  </a:lnTo>
                  <a:lnTo>
                    <a:pt x="2379" y="109"/>
                  </a:lnTo>
                  <a:lnTo>
                    <a:pt x="2379" y="113"/>
                  </a:lnTo>
                  <a:lnTo>
                    <a:pt x="2377" y="116"/>
                  </a:lnTo>
                  <a:lnTo>
                    <a:pt x="2376" y="118"/>
                  </a:lnTo>
                  <a:lnTo>
                    <a:pt x="2361" y="118"/>
                  </a:lnTo>
                  <a:lnTo>
                    <a:pt x="2347" y="115"/>
                  </a:lnTo>
                  <a:lnTo>
                    <a:pt x="2334" y="113"/>
                  </a:lnTo>
                  <a:lnTo>
                    <a:pt x="2332" y="111"/>
                  </a:lnTo>
                  <a:lnTo>
                    <a:pt x="2332" y="109"/>
                  </a:lnTo>
                  <a:lnTo>
                    <a:pt x="2334" y="101"/>
                  </a:lnTo>
                  <a:lnTo>
                    <a:pt x="2338" y="96"/>
                  </a:lnTo>
                  <a:lnTo>
                    <a:pt x="2342" y="90"/>
                  </a:lnTo>
                  <a:lnTo>
                    <a:pt x="2349" y="86"/>
                  </a:lnTo>
                  <a:lnTo>
                    <a:pt x="2357" y="86"/>
                  </a:lnTo>
                  <a:close/>
                  <a:moveTo>
                    <a:pt x="2270" y="86"/>
                  </a:moveTo>
                  <a:lnTo>
                    <a:pt x="2276" y="86"/>
                  </a:lnTo>
                  <a:lnTo>
                    <a:pt x="2282" y="90"/>
                  </a:lnTo>
                  <a:lnTo>
                    <a:pt x="2287" y="94"/>
                  </a:lnTo>
                  <a:lnTo>
                    <a:pt x="2289" y="98"/>
                  </a:lnTo>
                  <a:lnTo>
                    <a:pt x="2293" y="103"/>
                  </a:lnTo>
                  <a:lnTo>
                    <a:pt x="2287" y="103"/>
                  </a:lnTo>
                  <a:lnTo>
                    <a:pt x="2283" y="103"/>
                  </a:lnTo>
                  <a:lnTo>
                    <a:pt x="2280" y="101"/>
                  </a:lnTo>
                  <a:lnTo>
                    <a:pt x="2278" y="100"/>
                  </a:lnTo>
                  <a:lnTo>
                    <a:pt x="2276" y="98"/>
                  </a:lnTo>
                  <a:lnTo>
                    <a:pt x="2272" y="96"/>
                  </a:lnTo>
                  <a:lnTo>
                    <a:pt x="2270" y="96"/>
                  </a:lnTo>
                  <a:lnTo>
                    <a:pt x="2268" y="96"/>
                  </a:lnTo>
                  <a:lnTo>
                    <a:pt x="2265" y="96"/>
                  </a:lnTo>
                  <a:lnTo>
                    <a:pt x="2263" y="96"/>
                  </a:lnTo>
                  <a:lnTo>
                    <a:pt x="2263" y="94"/>
                  </a:lnTo>
                  <a:lnTo>
                    <a:pt x="2259" y="94"/>
                  </a:lnTo>
                  <a:lnTo>
                    <a:pt x="2257" y="94"/>
                  </a:lnTo>
                  <a:lnTo>
                    <a:pt x="2253" y="92"/>
                  </a:lnTo>
                  <a:lnTo>
                    <a:pt x="2259" y="88"/>
                  </a:lnTo>
                  <a:lnTo>
                    <a:pt x="2263" y="86"/>
                  </a:lnTo>
                  <a:lnTo>
                    <a:pt x="2270" y="86"/>
                  </a:lnTo>
                  <a:close/>
                  <a:moveTo>
                    <a:pt x="2009" y="86"/>
                  </a:moveTo>
                  <a:lnTo>
                    <a:pt x="2011" y="86"/>
                  </a:lnTo>
                  <a:lnTo>
                    <a:pt x="2013" y="86"/>
                  </a:lnTo>
                  <a:lnTo>
                    <a:pt x="2013" y="88"/>
                  </a:lnTo>
                  <a:lnTo>
                    <a:pt x="2014" y="90"/>
                  </a:lnTo>
                  <a:lnTo>
                    <a:pt x="2016" y="92"/>
                  </a:lnTo>
                  <a:lnTo>
                    <a:pt x="2018" y="96"/>
                  </a:lnTo>
                  <a:lnTo>
                    <a:pt x="2022" y="101"/>
                  </a:lnTo>
                  <a:lnTo>
                    <a:pt x="2028" y="109"/>
                  </a:lnTo>
                  <a:lnTo>
                    <a:pt x="2030" y="115"/>
                  </a:lnTo>
                  <a:lnTo>
                    <a:pt x="2031" y="118"/>
                  </a:lnTo>
                  <a:lnTo>
                    <a:pt x="2028" y="124"/>
                  </a:lnTo>
                  <a:lnTo>
                    <a:pt x="2022" y="128"/>
                  </a:lnTo>
                  <a:lnTo>
                    <a:pt x="2016" y="132"/>
                  </a:lnTo>
                  <a:lnTo>
                    <a:pt x="2009" y="133"/>
                  </a:lnTo>
                  <a:lnTo>
                    <a:pt x="2001" y="132"/>
                  </a:lnTo>
                  <a:lnTo>
                    <a:pt x="1996" y="128"/>
                  </a:lnTo>
                  <a:lnTo>
                    <a:pt x="1990" y="122"/>
                  </a:lnTo>
                  <a:lnTo>
                    <a:pt x="1986" y="116"/>
                  </a:lnTo>
                  <a:lnTo>
                    <a:pt x="1986" y="109"/>
                  </a:lnTo>
                  <a:lnTo>
                    <a:pt x="1986" y="101"/>
                  </a:lnTo>
                  <a:lnTo>
                    <a:pt x="1990" y="96"/>
                  </a:lnTo>
                  <a:lnTo>
                    <a:pt x="1996" y="90"/>
                  </a:lnTo>
                  <a:lnTo>
                    <a:pt x="2001" y="86"/>
                  </a:lnTo>
                  <a:lnTo>
                    <a:pt x="2009" y="86"/>
                  </a:lnTo>
                  <a:close/>
                  <a:moveTo>
                    <a:pt x="1922" y="86"/>
                  </a:moveTo>
                  <a:lnTo>
                    <a:pt x="1930" y="86"/>
                  </a:lnTo>
                  <a:lnTo>
                    <a:pt x="1936" y="90"/>
                  </a:lnTo>
                  <a:lnTo>
                    <a:pt x="1941" y="96"/>
                  </a:lnTo>
                  <a:lnTo>
                    <a:pt x="1945" y="101"/>
                  </a:lnTo>
                  <a:lnTo>
                    <a:pt x="1947" y="109"/>
                  </a:lnTo>
                  <a:lnTo>
                    <a:pt x="1945" y="116"/>
                  </a:lnTo>
                  <a:lnTo>
                    <a:pt x="1941" y="122"/>
                  </a:lnTo>
                  <a:lnTo>
                    <a:pt x="1936" y="128"/>
                  </a:lnTo>
                  <a:lnTo>
                    <a:pt x="1930" y="132"/>
                  </a:lnTo>
                  <a:lnTo>
                    <a:pt x="1922" y="133"/>
                  </a:lnTo>
                  <a:lnTo>
                    <a:pt x="1915" y="132"/>
                  </a:lnTo>
                  <a:lnTo>
                    <a:pt x="1909" y="128"/>
                  </a:lnTo>
                  <a:lnTo>
                    <a:pt x="1904" y="122"/>
                  </a:lnTo>
                  <a:lnTo>
                    <a:pt x="1900" y="116"/>
                  </a:lnTo>
                  <a:lnTo>
                    <a:pt x="1900" y="109"/>
                  </a:lnTo>
                  <a:lnTo>
                    <a:pt x="1900" y="101"/>
                  </a:lnTo>
                  <a:lnTo>
                    <a:pt x="1904" y="96"/>
                  </a:lnTo>
                  <a:lnTo>
                    <a:pt x="1909" y="90"/>
                  </a:lnTo>
                  <a:lnTo>
                    <a:pt x="1915" y="86"/>
                  </a:lnTo>
                  <a:lnTo>
                    <a:pt x="1922" y="86"/>
                  </a:lnTo>
                  <a:close/>
                  <a:moveTo>
                    <a:pt x="1836" y="86"/>
                  </a:moveTo>
                  <a:lnTo>
                    <a:pt x="1843" y="86"/>
                  </a:lnTo>
                  <a:lnTo>
                    <a:pt x="1849" y="90"/>
                  </a:lnTo>
                  <a:lnTo>
                    <a:pt x="1855" y="96"/>
                  </a:lnTo>
                  <a:lnTo>
                    <a:pt x="1858" y="101"/>
                  </a:lnTo>
                  <a:lnTo>
                    <a:pt x="1858" y="109"/>
                  </a:lnTo>
                  <a:lnTo>
                    <a:pt x="1858" y="116"/>
                  </a:lnTo>
                  <a:lnTo>
                    <a:pt x="1855" y="122"/>
                  </a:lnTo>
                  <a:lnTo>
                    <a:pt x="1849" y="128"/>
                  </a:lnTo>
                  <a:lnTo>
                    <a:pt x="1843" y="132"/>
                  </a:lnTo>
                  <a:lnTo>
                    <a:pt x="1836" y="133"/>
                  </a:lnTo>
                  <a:lnTo>
                    <a:pt x="1828" y="132"/>
                  </a:lnTo>
                  <a:lnTo>
                    <a:pt x="1823" y="128"/>
                  </a:lnTo>
                  <a:lnTo>
                    <a:pt x="1817" y="122"/>
                  </a:lnTo>
                  <a:lnTo>
                    <a:pt x="1813" y="116"/>
                  </a:lnTo>
                  <a:lnTo>
                    <a:pt x="1813" y="109"/>
                  </a:lnTo>
                  <a:lnTo>
                    <a:pt x="1813" y="101"/>
                  </a:lnTo>
                  <a:lnTo>
                    <a:pt x="1817" y="96"/>
                  </a:lnTo>
                  <a:lnTo>
                    <a:pt x="1823" y="90"/>
                  </a:lnTo>
                  <a:lnTo>
                    <a:pt x="1828" y="86"/>
                  </a:lnTo>
                  <a:lnTo>
                    <a:pt x="1836" y="86"/>
                  </a:lnTo>
                  <a:close/>
                  <a:moveTo>
                    <a:pt x="1749" y="86"/>
                  </a:moveTo>
                  <a:lnTo>
                    <a:pt x="1757" y="86"/>
                  </a:lnTo>
                  <a:lnTo>
                    <a:pt x="1762" y="90"/>
                  </a:lnTo>
                  <a:lnTo>
                    <a:pt x="1768" y="96"/>
                  </a:lnTo>
                  <a:lnTo>
                    <a:pt x="1772" y="101"/>
                  </a:lnTo>
                  <a:lnTo>
                    <a:pt x="1772" y="109"/>
                  </a:lnTo>
                  <a:lnTo>
                    <a:pt x="1772" y="116"/>
                  </a:lnTo>
                  <a:lnTo>
                    <a:pt x="1768" y="122"/>
                  </a:lnTo>
                  <a:lnTo>
                    <a:pt x="1762" y="128"/>
                  </a:lnTo>
                  <a:lnTo>
                    <a:pt x="1757" y="132"/>
                  </a:lnTo>
                  <a:lnTo>
                    <a:pt x="1749" y="133"/>
                  </a:lnTo>
                  <a:lnTo>
                    <a:pt x="1742" y="132"/>
                  </a:lnTo>
                  <a:lnTo>
                    <a:pt x="1736" y="128"/>
                  </a:lnTo>
                  <a:lnTo>
                    <a:pt x="1731" y="122"/>
                  </a:lnTo>
                  <a:lnTo>
                    <a:pt x="1727" y="116"/>
                  </a:lnTo>
                  <a:lnTo>
                    <a:pt x="1725" y="109"/>
                  </a:lnTo>
                  <a:lnTo>
                    <a:pt x="1727" y="101"/>
                  </a:lnTo>
                  <a:lnTo>
                    <a:pt x="1731" y="96"/>
                  </a:lnTo>
                  <a:lnTo>
                    <a:pt x="1736" y="90"/>
                  </a:lnTo>
                  <a:lnTo>
                    <a:pt x="1742" y="86"/>
                  </a:lnTo>
                  <a:lnTo>
                    <a:pt x="1749" y="86"/>
                  </a:lnTo>
                  <a:close/>
                  <a:moveTo>
                    <a:pt x="1663" y="86"/>
                  </a:moveTo>
                  <a:lnTo>
                    <a:pt x="1670" y="86"/>
                  </a:lnTo>
                  <a:lnTo>
                    <a:pt x="1676" y="90"/>
                  </a:lnTo>
                  <a:lnTo>
                    <a:pt x="1682" y="96"/>
                  </a:lnTo>
                  <a:lnTo>
                    <a:pt x="1685" y="101"/>
                  </a:lnTo>
                  <a:lnTo>
                    <a:pt x="1685" y="109"/>
                  </a:lnTo>
                  <a:lnTo>
                    <a:pt x="1685" y="116"/>
                  </a:lnTo>
                  <a:lnTo>
                    <a:pt x="1682" y="122"/>
                  </a:lnTo>
                  <a:lnTo>
                    <a:pt x="1676" y="128"/>
                  </a:lnTo>
                  <a:lnTo>
                    <a:pt x="1670" y="132"/>
                  </a:lnTo>
                  <a:lnTo>
                    <a:pt x="1663" y="133"/>
                  </a:lnTo>
                  <a:lnTo>
                    <a:pt x="1655" y="132"/>
                  </a:lnTo>
                  <a:lnTo>
                    <a:pt x="1648" y="128"/>
                  </a:lnTo>
                  <a:lnTo>
                    <a:pt x="1644" y="122"/>
                  </a:lnTo>
                  <a:lnTo>
                    <a:pt x="1640" y="116"/>
                  </a:lnTo>
                  <a:lnTo>
                    <a:pt x="1638" y="109"/>
                  </a:lnTo>
                  <a:lnTo>
                    <a:pt x="1640" y="101"/>
                  </a:lnTo>
                  <a:lnTo>
                    <a:pt x="1644" y="96"/>
                  </a:lnTo>
                  <a:lnTo>
                    <a:pt x="1648" y="90"/>
                  </a:lnTo>
                  <a:lnTo>
                    <a:pt x="1655" y="86"/>
                  </a:lnTo>
                  <a:lnTo>
                    <a:pt x="1663" y="86"/>
                  </a:lnTo>
                  <a:close/>
                  <a:moveTo>
                    <a:pt x="1490" y="86"/>
                  </a:moveTo>
                  <a:lnTo>
                    <a:pt x="1495" y="86"/>
                  </a:lnTo>
                  <a:lnTo>
                    <a:pt x="1503" y="90"/>
                  </a:lnTo>
                  <a:lnTo>
                    <a:pt x="1509" y="96"/>
                  </a:lnTo>
                  <a:lnTo>
                    <a:pt x="1511" y="101"/>
                  </a:lnTo>
                  <a:lnTo>
                    <a:pt x="1512" y="109"/>
                  </a:lnTo>
                  <a:lnTo>
                    <a:pt x="1511" y="116"/>
                  </a:lnTo>
                  <a:lnTo>
                    <a:pt x="1509" y="122"/>
                  </a:lnTo>
                  <a:lnTo>
                    <a:pt x="1503" y="128"/>
                  </a:lnTo>
                  <a:lnTo>
                    <a:pt x="1495" y="132"/>
                  </a:lnTo>
                  <a:lnTo>
                    <a:pt x="1490" y="133"/>
                  </a:lnTo>
                  <a:lnTo>
                    <a:pt x="1482" y="132"/>
                  </a:lnTo>
                  <a:lnTo>
                    <a:pt x="1475" y="128"/>
                  </a:lnTo>
                  <a:lnTo>
                    <a:pt x="1469" y="122"/>
                  </a:lnTo>
                  <a:lnTo>
                    <a:pt x="1467" y="116"/>
                  </a:lnTo>
                  <a:lnTo>
                    <a:pt x="1465" y="109"/>
                  </a:lnTo>
                  <a:lnTo>
                    <a:pt x="1467" y="101"/>
                  </a:lnTo>
                  <a:lnTo>
                    <a:pt x="1469" y="96"/>
                  </a:lnTo>
                  <a:lnTo>
                    <a:pt x="1475" y="90"/>
                  </a:lnTo>
                  <a:lnTo>
                    <a:pt x="1482" y="86"/>
                  </a:lnTo>
                  <a:lnTo>
                    <a:pt x="1490" y="86"/>
                  </a:lnTo>
                  <a:close/>
                  <a:moveTo>
                    <a:pt x="1401" y="86"/>
                  </a:moveTo>
                  <a:lnTo>
                    <a:pt x="1409" y="86"/>
                  </a:lnTo>
                  <a:lnTo>
                    <a:pt x="1416" y="90"/>
                  </a:lnTo>
                  <a:lnTo>
                    <a:pt x="1420" y="96"/>
                  </a:lnTo>
                  <a:lnTo>
                    <a:pt x="1424" y="101"/>
                  </a:lnTo>
                  <a:lnTo>
                    <a:pt x="1426" y="109"/>
                  </a:lnTo>
                  <a:lnTo>
                    <a:pt x="1424" y="116"/>
                  </a:lnTo>
                  <a:lnTo>
                    <a:pt x="1420" y="122"/>
                  </a:lnTo>
                  <a:lnTo>
                    <a:pt x="1416" y="128"/>
                  </a:lnTo>
                  <a:lnTo>
                    <a:pt x="1409" y="132"/>
                  </a:lnTo>
                  <a:lnTo>
                    <a:pt x="1401" y="133"/>
                  </a:lnTo>
                  <a:lnTo>
                    <a:pt x="1394" y="132"/>
                  </a:lnTo>
                  <a:lnTo>
                    <a:pt x="1388" y="128"/>
                  </a:lnTo>
                  <a:lnTo>
                    <a:pt x="1383" y="122"/>
                  </a:lnTo>
                  <a:lnTo>
                    <a:pt x="1381" y="116"/>
                  </a:lnTo>
                  <a:lnTo>
                    <a:pt x="1379" y="109"/>
                  </a:lnTo>
                  <a:lnTo>
                    <a:pt x="1381" y="101"/>
                  </a:lnTo>
                  <a:lnTo>
                    <a:pt x="1383" y="96"/>
                  </a:lnTo>
                  <a:lnTo>
                    <a:pt x="1388" y="90"/>
                  </a:lnTo>
                  <a:lnTo>
                    <a:pt x="1394" y="86"/>
                  </a:lnTo>
                  <a:lnTo>
                    <a:pt x="1401" y="86"/>
                  </a:lnTo>
                  <a:close/>
                  <a:moveTo>
                    <a:pt x="1315" y="86"/>
                  </a:moveTo>
                  <a:lnTo>
                    <a:pt x="1322" y="86"/>
                  </a:lnTo>
                  <a:lnTo>
                    <a:pt x="1330" y="90"/>
                  </a:lnTo>
                  <a:lnTo>
                    <a:pt x="1334" y="96"/>
                  </a:lnTo>
                  <a:lnTo>
                    <a:pt x="1337" y="101"/>
                  </a:lnTo>
                  <a:lnTo>
                    <a:pt x="1339" y="109"/>
                  </a:lnTo>
                  <a:lnTo>
                    <a:pt x="1337" y="116"/>
                  </a:lnTo>
                  <a:lnTo>
                    <a:pt x="1334" y="122"/>
                  </a:lnTo>
                  <a:lnTo>
                    <a:pt x="1330" y="128"/>
                  </a:lnTo>
                  <a:lnTo>
                    <a:pt x="1322" y="132"/>
                  </a:lnTo>
                  <a:lnTo>
                    <a:pt x="1315" y="133"/>
                  </a:lnTo>
                  <a:lnTo>
                    <a:pt x="1307" y="132"/>
                  </a:lnTo>
                  <a:lnTo>
                    <a:pt x="1302" y="128"/>
                  </a:lnTo>
                  <a:lnTo>
                    <a:pt x="1296" y="122"/>
                  </a:lnTo>
                  <a:lnTo>
                    <a:pt x="1292" y="116"/>
                  </a:lnTo>
                  <a:lnTo>
                    <a:pt x="1292" y="109"/>
                  </a:lnTo>
                  <a:lnTo>
                    <a:pt x="1292" y="101"/>
                  </a:lnTo>
                  <a:lnTo>
                    <a:pt x="1296" y="96"/>
                  </a:lnTo>
                  <a:lnTo>
                    <a:pt x="1302" y="90"/>
                  </a:lnTo>
                  <a:lnTo>
                    <a:pt x="1307" y="86"/>
                  </a:lnTo>
                  <a:lnTo>
                    <a:pt x="1315" y="86"/>
                  </a:lnTo>
                  <a:close/>
                  <a:moveTo>
                    <a:pt x="1228" y="86"/>
                  </a:moveTo>
                  <a:lnTo>
                    <a:pt x="1236" y="86"/>
                  </a:lnTo>
                  <a:lnTo>
                    <a:pt x="1242" y="90"/>
                  </a:lnTo>
                  <a:lnTo>
                    <a:pt x="1247" y="96"/>
                  </a:lnTo>
                  <a:lnTo>
                    <a:pt x="1251" y="101"/>
                  </a:lnTo>
                  <a:lnTo>
                    <a:pt x="1253" y="109"/>
                  </a:lnTo>
                  <a:lnTo>
                    <a:pt x="1251" y="116"/>
                  </a:lnTo>
                  <a:lnTo>
                    <a:pt x="1247" y="122"/>
                  </a:lnTo>
                  <a:lnTo>
                    <a:pt x="1242" y="128"/>
                  </a:lnTo>
                  <a:lnTo>
                    <a:pt x="1236" y="132"/>
                  </a:lnTo>
                  <a:lnTo>
                    <a:pt x="1228" y="133"/>
                  </a:lnTo>
                  <a:lnTo>
                    <a:pt x="1221" y="132"/>
                  </a:lnTo>
                  <a:lnTo>
                    <a:pt x="1215" y="128"/>
                  </a:lnTo>
                  <a:lnTo>
                    <a:pt x="1210" y="122"/>
                  </a:lnTo>
                  <a:lnTo>
                    <a:pt x="1206" y="116"/>
                  </a:lnTo>
                  <a:lnTo>
                    <a:pt x="1206" y="109"/>
                  </a:lnTo>
                  <a:lnTo>
                    <a:pt x="1206" y="101"/>
                  </a:lnTo>
                  <a:lnTo>
                    <a:pt x="1210" y="96"/>
                  </a:lnTo>
                  <a:lnTo>
                    <a:pt x="1215" y="90"/>
                  </a:lnTo>
                  <a:lnTo>
                    <a:pt x="1221" y="86"/>
                  </a:lnTo>
                  <a:lnTo>
                    <a:pt x="1228" y="86"/>
                  </a:lnTo>
                  <a:close/>
                  <a:moveTo>
                    <a:pt x="1142" y="86"/>
                  </a:moveTo>
                  <a:lnTo>
                    <a:pt x="1149" y="86"/>
                  </a:lnTo>
                  <a:lnTo>
                    <a:pt x="1155" y="90"/>
                  </a:lnTo>
                  <a:lnTo>
                    <a:pt x="1161" y="96"/>
                  </a:lnTo>
                  <a:lnTo>
                    <a:pt x="1164" y="101"/>
                  </a:lnTo>
                  <a:lnTo>
                    <a:pt x="1164" y="109"/>
                  </a:lnTo>
                  <a:lnTo>
                    <a:pt x="1164" y="116"/>
                  </a:lnTo>
                  <a:lnTo>
                    <a:pt x="1161" y="122"/>
                  </a:lnTo>
                  <a:lnTo>
                    <a:pt x="1155" y="128"/>
                  </a:lnTo>
                  <a:lnTo>
                    <a:pt x="1149" y="132"/>
                  </a:lnTo>
                  <a:lnTo>
                    <a:pt x="1142" y="133"/>
                  </a:lnTo>
                  <a:lnTo>
                    <a:pt x="1134" y="132"/>
                  </a:lnTo>
                  <a:lnTo>
                    <a:pt x="1129" y="128"/>
                  </a:lnTo>
                  <a:lnTo>
                    <a:pt x="1123" y="122"/>
                  </a:lnTo>
                  <a:lnTo>
                    <a:pt x="1119" y="116"/>
                  </a:lnTo>
                  <a:lnTo>
                    <a:pt x="1119" y="109"/>
                  </a:lnTo>
                  <a:lnTo>
                    <a:pt x="1119" y="101"/>
                  </a:lnTo>
                  <a:lnTo>
                    <a:pt x="1123" y="96"/>
                  </a:lnTo>
                  <a:lnTo>
                    <a:pt x="1129" y="90"/>
                  </a:lnTo>
                  <a:lnTo>
                    <a:pt x="1134" y="86"/>
                  </a:lnTo>
                  <a:lnTo>
                    <a:pt x="1142" y="86"/>
                  </a:lnTo>
                  <a:close/>
                  <a:moveTo>
                    <a:pt x="1055" y="86"/>
                  </a:moveTo>
                  <a:lnTo>
                    <a:pt x="1063" y="86"/>
                  </a:lnTo>
                  <a:lnTo>
                    <a:pt x="1069" y="90"/>
                  </a:lnTo>
                  <a:lnTo>
                    <a:pt x="1074" y="96"/>
                  </a:lnTo>
                  <a:lnTo>
                    <a:pt x="1078" y="101"/>
                  </a:lnTo>
                  <a:lnTo>
                    <a:pt x="1078" y="109"/>
                  </a:lnTo>
                  <a:lnTo>
                    <a:pt x="1078" y="116"/>
                  </a:lnTo>
                  <a:lnTo>
                    <a:pt x="1074" y="122"/>
                  </a:lnTo>
                  <a:lnTo>
                    <a:pt x="1069" y="128"/>
                  </a:lnTo>
                  <a:lnTo>
                    <a:pt x="1063" y="132"/>
                  </a:lnTo>
                  <a:lnTo>
                    <a:pt x="1055" y="133"/>
                  </a:lnTo>
                  <a:lnTo>
                    <a:pt x="1048" y="132"/>
                  </a:lnTo>
                  <a:lnTo>
                    <a:pt x="1042" y="128"/>
                  </a:lnTo>
                  <a:lnTo>
                    <a:pt x="1037" y="122"/>
                  </a:lnTo>
                  <a:lnTo>
                    <a:pt x="1033" y="116"/>
                  </a:lnTo>
                  <a:lnTo>
                    <a:pt x="1031" y="109"/>
                  </a:lnTo>
                  <a:lnTo>
                    <a:pt x="1033" y="101"/>
                  </a:lnTo>
                  <a:lnTo>
                    <a:pt x="1037" y="96"/>
                  </a:lnTo>
                  <a:lnTo>
                    <a:pt x="1042" y="90"/>
                  </a:lnTo>
                  <a:lnTo>
                    <a:pt x="1048" y="86"/>
                  </a:lnTo>
                  <a:lnTo>
                    <a:pt x="1055" y="86"/>
                  </a:lnTo>
                  <a:close/>
                  <a:moveTo>
                    <a:pt x="969" y="86"/>
                  </a:moveTo>
                  <a:lnTo>
                    <a:pt x="976" y="86"/>
                  </a:lnTo>
                  <a:lnTo>
                    <a:pt x="982" y="90"/>
                  </a:lnTo>
                  <a:lnTo>
                    <a:pt x="988" y="96"/>
                  </a:lnTo>
                  <a:lnTo>
                    <a:pt x="991" y="101"/>
                  </a:lnTo>
                  <a:lnTo>
                    <a:pt x="991" y="109"/>
                  </a:lnTo>
                  <a:lnTo>
                    <a:pt x="991" y="116"/>
                  </a:lnTo>
                  <a:lnTo>
                    <a:pt x="988" y="122"/>
                  </a:lnTo>
                  <a:lnTo>
                    <a:pt x="982" y="128"/>
                  </a:lnTo>
                  <a:lnTo>
                    <a:pt x="976" y="132"/>
                  </a:lnTo>
                  <a:lnTo>
                    <a:pt x="969" y="133"/>
                  </a:lnTo>
                  <a:lnTo>
                    <a:pt x="961" y="132"/>
                  </a:lnTo>
                  <a:lnTo>
                    <a:pt x="954" y="128"/>
                  </a:lnTo>
                  <a:lnTo>
                    <a:pt x="950" y="122"/>
                  </a:lnTo>
                  <a:lnTo>
                    <a:pt x="946" y="116"/>
                  </a:lnTo>
                  <a:lnTo>
                    <a:pt x="944" y="109"/>
                  </a:lnTo>
                  <a:lnTo>
                    <a:pt x="946" y="101"/>
                  </a:lnTo>
                  <a:lnTo>
                    <a:pt x="950" y="96"/>
                  </a:lnTo>
                  <a:lnTo>
                    <a:pt x="954" y="90"/>
                  </a:lnTo>
                  <a:lnTo>
                    <a:pt x="961" y="86"/>
                  </a:lnTo>
                  <a:lnTo>
                    <a:pt x="969" y="86"/>
                  </a:lnTo>
                  <a:close/>
                  <a:moveTo>
                    <a:pt x="882" y="86"/>
                  </a:moveTo>
                  <a:lnTo>
                    <a:pt x="890" y="86"/>
                  </a:lnTo>
                  <a:lnTo>
                    <a:pt x="896" y="90"/>
                  </a:lnTo>
                  <a:lnTo>
                    <a:pt x="901" y="96"/>
                  </a:lnTo>
                  <a:lnTo>
                    <a:pt x="903" y="101"/>
                  </a:lnTo>
                  <a:lnTo>
                    <a:pt x="905" y="109"/>
                  </a:lnTo>
                  <a:lnTo>
                    <a:pt x="903" y="116"/>
                  </a:lnTo>
                  <a:lnTo>
                    <a:pt x="901" y="122"/>
                  </a:lnTo>
                  <a:lnTo>
                    <a:pt x="896" y="128"/>
                  </a:lnTo>
                  <a:lnTo>
                    <a:pt x="890" y="132"/>
                  </a:lnTo>
                  <a:lnTo>
                    <a:pt x="882" y="133"/>
                  </a:lnTo>
                  <a:lnTo>
                    <a:pt x="875" y="132"/>
                  </a:lnTo>
                  <a:lnTo>
                    <a:pt x="867" y="128"/>
                  </a:lnTo>
                  <a:lnTo>
                    <a:pt x="864" y="122"/>
                  </a:lnTo>
                  <a:lnTo>
                    <a:pt x="860" y="116"/>
                  </a:lnTo>
                  <a:lnTo>
                    <a:pt x="858" y="109"/>
                  </a:lnTo>
                  <a:lnTo>
                    <a:pt x="860" y="101"/>
                  </a:lnTo>
                  <a:lnTo>
                    <a:pt x="864" y="96"/>
                  </a:lnTo>
                  <a:lnTo>
                    <a:pt x="867" y="90"/>
                  </a:lnTo>
                  <a:lnTo>
                    <a:pt x="875" y="86"/>
                  </a:lnTo>
                  <a:lnTo>
                    <a:pt x="882" y="86"/>
                  </a:lnTo>
                  <a:close/>
                  <a:moveTo>
                    <a:pt x="796" y="86"/>
                  </a:moveTo>
                  <a:lnTo>
                    <a:pt x="802" y="86"/>
                  </a:lnTo>
                  <a:lnTo>
                    <a:pt x="809" y="90"/>
                  </a:lnTo>
                  <a:lnTo>
                    <a:pt x="815" y="96"/>
                  </a:lnTo>
                  <a:lnTo>
                    <a:pt x="817" y="101"/>
                  </a:lnTo>
                  <a:lnTo>
                    <a:pt x="818" y="109"/>
                  </a:lnTo>
                  <a:lnTo>
                    <a:pt x="817" y="116"/>
                  </a:lnTo>
                  <a:lnTo>
                    <a:pt x="815" y="122"/>
                  </a:lnTo>
                  <a:lnTo>
                    <a:pt x="809" y="128"/>
                  </a:lnTo>
                  <a:lnTo>
                    <a:pt x="802" y="132"/>
                  </a:lnTo>
                  <a:lnTo>
                    <a:pt x="796" y="133"/>
                  </a:lnTo>
                  <a:lnTo>
                    <a:pt x="788" y="132"/>
                  </a:lnTo>
                  <a:lnTo>
                    <a:pt x="781" y="128"/>
                  </a:lnTo>
                  <a:lnTo>
                    <a:pt x="777" y="122"/>
                  </a:lnTo>
                  <a:lnTo>
                    <a:pt x="773" y="116"/>
                  </a:lnTo>
                  <a:lnTo>
                    <a:pt x="771" y="109"/>
                  </a:lnTo>
                  <a:lnTo>
                    <a:pt x="773" y="101"/>
                  </a:lnTo>
                  <a:lnTo>
                    <a:pt x="777" y="96"/>
                  </a:lnTo>
                  <a:lnTo>
                    <a:pt x="781" y="90"/>
                  </a:lnTo>
                  <a:lnTo>
                    <a:pt x="788" y="86"/>
                  </a:lnTo>
                  <a:lnTo>
                    <a:pt x="796" y="86"/>
                  </a:lnTo>
                  <a:close/>
                  <a:moveTo>
                    <a:pt x="707" y="86"/>
                  </a:moveTo>
                  <a:lnTo>
                    <a:pt x="715" y="86"/>
                  </a:lnTo>
                  <a:lnTo>
                    <a:pt x="723" y="90"/>
                  </a:lnTo>
                  <a:lnTo>
                    <a:pt x="726" y="96"/>
                  </a:lnTo>
                  <a:lnTo>
                    <a:pt x="730" y="101"/>
                  </a:lnTo>
                  <a:lnTo>
                    <a:pt x="732" y="109"/>
                  </a:lnTo>
                  <a:lnTo>
                    <a:pt x="730" y="116"/>
                  </a:lnTo>
                  <a:lnTo>
                    <a:pt x="726" y="122"/>
                  </a:lnTo>
                  <a:lnTo>
                    <a:pt x="723" y="128"/>
                  </a:lnTo>
                  <a:lnTo>
                    <a:pt x="715" y="132"/>
                  </a:lnTo>
                  <a:lnTo>
                    <a:pt x="707" y="133"/>
                  </a:lnTo>
                  <a:lnTo>
                    <a:pt x="700" y="132"/>
                  </a:lnTo>
                  <a:lnTo>
                    <a:pt x="694" y="128"/>
                  </a:lnTo>
                  <a:lnTo>
                    <a:pt x="689" y="122"/>
                  </a:lnTo>
                  <a:lnTo>
                    <a:pt x="687" y="116"/>
                  </a:lnTo>
                  <a:lnTo>
                    <a:pt x="685" y="109"/>
                  </a:lnTo>
                  <a:lnTo>
                    <a:pt x="687" y="101"/>
                  </a:lnTo>
                  <a:lnTo>
                    <a:pt x="689" y="96"/>
                  </a:lnTo>
                  <a:lnTo>
                    <a:pt x="694" y="90"/>
                  </a:lnTo>
                  <a:lnTo>
                    <a:pt x="700" y="86"/>
                  </a:lnTo>
                  <a:lnTo>
                    <a:pt x="707" y="86"/>
                  </a:lnTo>
                  <a:close/>
                  <a:moveTo>
                    <a:pt x="621" y="86"/>
                  </a:moveTo>
                  <a:lnTo>
                    <a:pt x="629" y="86"/>
                  </a:lnTo>
                  <a:lnTo>
                    <a:pt x="636" y="90"/>
                  </a:lnTo>
                  <a:lnTo>
                    <a:pt x="640" y="96"/>
                  </a:lnTo>
                  <a:lnTo>
                    <a:pt x="644" y="101"/>
                  </a:lnTo>
                  <a:lnTo>
                    <a:pt x="645" y="109"/>
                  </a:lnTo>
                  <a:lnTo>
                    <a:pt x="644" y="116"/>
                  </a:lnTo>
                  <a:lnTo>
                    <a:pt x="640" y="122"/>
                  </a:lnTo>
                  <a:lnTo>
                    <a:pt x="636" y="128"/>
                  </a:lnTo>
                  <a:lnTo>
                    <a:pt x="629" y="132"/>
                  </a:lnTo>
                  <a:lnTo>
                    <a:pt x="621" y="133"/>
                  </a:lnTo>
                  <a:lnTo>
                    <a:pt x="613" y="132"/>
                  </a:lnTo>
                  <a:lnTo>
                    <a:pt x="608" y="128"/>
                  </a:lnTo>
                  <a:lnTo>
                    <a:pt x="602" y="122"/>
                  </a:lnTo>
                  <a:lnTo>
                    <a:pt x="598" y="116"/>
                  </a:lnTo>
                  <a:lnTo>
                    <a:pt x="598" y="109"/>
                  </a:lnTo>
                  <a:lnTo>
                    <a:pt x="598" y="101"/>
                  </a:lnTo>
                  <a:lnTo>
                    <a:pt x="602" y="96"/>
                  </a:lnTo>
                  <a:lnTo>
                    <a:pt x="608" y="90"/>
                  </a:lnTo>
                  <a:lnTo>
                    <a:pt x="613" y="86"/>
                  </a:lnTo>
                  <a:lnTo>
                    <a:pt x="621" y="86"/>
                  </a:lnTo>
                  <a:close/>
                  <a:moveTo>
                    <a:pt x="534" y="86"/>
                  </a:moveTo>
                  <a:lnTo>
                    <a:pt x="542" y="86"/>
                  </a:lnTo>
                  <a:lnTo>
                    <a:pt x="548" y="90"/>
                  </a:lnTo>
                  <a:lnTo>
                    <a:pt x="553" y="96"/>
                  </a:lnTo>
                  <a:lnTo>
                    <a:pt x="557" y="101"/>
                  </a:lnTo>
                  <a:lnTo>
                    <a:pt x="559" y="109"/>
                  </a:lnTo>
                  <a:lnTo>
                    <a:pt x="557" y="116"/>
                  </a:lnTo>
                  <a:lnTo>
                    <a:pt x="553" y="122"/>
                  </a:lnTo>
                  <a:lnTo>
                    <a:pt x="548" y="128"/>
                  </a:lnTo>
                  <a:lnTo>
                    <a:pt x="542" y="132"/>
                  </a:lnTo>
                  <a:lnTo>
                    <a:pt x="534" y="133"/>
                  </a:lnTo>
                  <a:lnTo>
                    <a:pt x="527" y="132"/>
                  </a:lnTo>
                  <a:lnTo>
                    <a:pt x="521" y="128"/>
                  </a:lnTo>
                  <a:lnTo>
                    <a:pt x="516" y="122"/>
                  </a:lnTo>
                  <a:lnTo>
                    <a:pt x="512" y="116"/>
                  </a:lnTo>
                  <a:lnTo>
                    <a:pt x="512" y="109"/>
                  </a:lnTo>
                  <a:lnTo>
                    <a:pt x="512" y="101"/>
                  </a:lnTo>
                  <a:lnTo>
                    <a:pt x="516" y="96"/>
                  </a:lnTo>
                  <a:lnTo>
                    <a:pt x="521" y="90"/>
                  </a:lnTo>
                  <a:lnTo>
                    <a:pt x="527" y="86"/>
                  </a:lnTo>
                  <a:lnTo>
                    <a:pt x="534" y="86"/>
                  </a:lnTo>
                  <a:close/>
                  <a:moveTo>
                    <a:pt x="448" y="86"/>
                  </a:moveTo>
                  <a:lnTo>
                    <a:pt x="456" y="86"/>
                  </a:lnTo>
                  <a:lnTo>
                    <a:pt x="461" y="90"/>
                  </a:lnTo>
                  <a:lnTo>
                    <a:pt x="467" y="96"/>
                  </a:lnTo>
                  <a:lnTo>
                    <a:pt x="471" y="101"/>
                  </a:lnTo>
                  <a:lnTo>
                    <a:pt x="471" y="109"/>
                  </a:lnTo>
                  <a:lnTo>
                    <a:pt x="471" y="116"/>
                  </a:lnTo>
                  <a:lnTo>
                    <a:pt x="467" y="122"/>
                  </a:lnTo>
                  <a:lnTo>
                    <a:pt x="461" y="128"/>
                  </a:lnTo>
                  <a:lnTo>
                    <a:pt x="456" y="132"/>
                  </a:lnTo>
                  <a:lnTo>
                    <a:pt x="448" y="133"/>
                  </a:lnTo>
                  <a:lnTo>
                    <a:pt x="440" y="132"/>
                  </a:lnTo>
                  <a:lnTo>
                    <a:pt x="435" y="128"/>
                  </a:lnTo>
                  <a:lnTo>
                    <a:pt x="429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9" y="96"/>
                  </a:lnTo>
                  <a:lnTo>
                    <a:pt x="435" y="90"/>
                  </a:lnTo>
                  <a:lnTo>
                    <a:pt x="440" y="86"/>
                  </a:lnTo>
                  <a:lnTo>
                    <a:pt x="448" y="86"/>
                  </a:lnTo>
                  <a:close/>
                  <a:moveTo>
                    <a:pt x="361" y="86"/>
                  </a:moveTo>
                  <a:lnTo>
                    <a:pt x="369" y="86"/>
                  </a:lnTo>
                  <a:lnTo>
                    <a:pt x="375" y="90"/>
                  </a:lnTo>
                  <a:lnTo>
                    <a:pt x="380" y="96"/>
                  </a:lnTo>
                  <a:lnTo>
                    <a:pt x="384" y="101"/>
                  </a:lnTo>
                  <a:lnTo>
                    <a:pt x="384" y="109"/>
                  </a:lnTo>
                  <a:lnTo>
                    <a:pt x="384" y="116"/>
                  </a:lnTo>
                  <a:lnTo>
                    <a:pt x="380" y="122"/>
                  </a:lnTo>
                  <a:lnTo>
                    <a:pt x="375" y="128"/>
                  </a:lnTo>
                  <a:lnTo>
                    <a:pt x="369" y="132"/>
                  </a:lnTo>
                  <a:lnTo>
                    <a:pt x="361" y="133"/>
                  </a:lnTo>
                  <a:lnTo>
                    <a:pt x="354" y="132"/>
                  </a:lnTo>
                  <a:lnTo>
                    <a:pt x="348" y="128"/>
                  </a:lnTo>
                  <a:lnTo>
                    <a:pt x="343" y="122"/>
                  </a:lnTo>
                  <a:lnTo>
                    <a:pt x="339" y="116"/>
                  </a:lnTo>
                  <a:lnTo>
                    <a:pt x="337" y="109"/>
                  </a:lnTo>
                  <a:lnTo>
                    <a:pt x="339" y="101"/>
                  </a:lnTo>
                  <a:lnTo>
                    <a:pt x="343" y="96"/>
                  </a:lnTo>
                  <a:lnTo>
                    <a:pt x="348" y="90"/>
                  </a:lnTo>
                  <a:lnTo>
                    <a:pt x="354" y="86"/>
                  </a:lnTo>
                  <a:lnTo>
                    <a:pt x="361" y="86"/>
                  </a:lnTo>
                  <a:close/>
                  <a:moveTo>
                    <a:pt x="275" y="86"/>
                  </a:moveTo>
                  <a:lnTo>
                    <a:pt x="282" y="86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298" y="101"/>
                  </a:lnTo>
                  <a:lnTo>
                    <a:pt x="298" y="109"/>
                  </a:lnTo>
                  <a:lnTo>
                    <a:pt x="298" y="116"/>
                  </a:lnTo>
                  <a:lnTo>
                    <a:pt x="294" y="122"/>
                  </a:lnTo>
                  <a:lnTo>
                    <a:pt x="288" y="128"/>
                  </a:lnTo>
                  <a:lnTo>
                    <a:pt x="282" y="132"/>
                  </a:lnTo>
                  <a:lnTo>
                    <a:pt x="275" y="133"/>
                  </a:lnTo>
                  <a:lnTo>
                    <a:pt x="267" y="132"/>
                  </a:lnTo>
                  <a:lnTo>
                    <a:pt x="260" y="128"/>
                  </a:lnTo>
                  <a:lnTo>
                    <a:pt x="256" y="122"/>
                  </a:lnTo>
                  <a:lnTo>
                    <a:pt x="252" y="116"/>
                  </a:lnTo>
                  <a:lnTo>
                    <a:pt x="251" y="109"/>
                  </a:lnTo>
                  <a:lnTo>
                    <a:pt x="252" y="101"/>
                  </a:lnTo>
                  <a:lnTo>
                    <a:pt x="256" y="96"/>
                  </a:lnTo>
                  <a:lnTo>
                    <a:pt x="260" y="90"/>
                  </a:lnTo>
                  <a:lnTo>
                    <a:pt x="267" y="86"/>
                  </a:lnTo>
                  <a:lnTo>
                    <a:pt x="275" y="86"/>
                  </a:lnTo>
                  <a:close/>
                  <a:moveTo>
                    <a:pt x="188" y="86"/>
                  </a:moveTo>
                  <a:lnTo>
                    <a:pt x="196" y="86"/>
                  </a:lnTo>
                  <a:lnTo>
                    <a:pt x="202" y="90"/>
                  </a:lnTo>
                  <a:lnTo>
                    <a:pt x="207" y="96"/>
                  </a:lnTo>
                  <a:lnTo>
                    <a:pt x="209" y="101"/>
                  </a:lnTo>
                  <a:lnTo>
                    <a:pt x="211" y="109"/>
                  </a:lnTo>
                  <a:lnTo>
                    <a:pt x="209" y="116"/>
                  </a:lnTo>
                  <a:lnTo>
                    <a:pt x="207" y="122"/>
                  </a:lnTo>
                  <a:lnTo>
                    <a:pt x="202" y="128"/>
                  </a:lnTo>
                  <a:lnTo>
                    <a:pt x="196" y="132"/>
                  </a:lnTo>
                  <a:lnTo>
                    <a:pt x="188" y="133"/>
                  </a:lnTo>
                  <a:lnTo>
                    <a:pt x="181" y="132"/>
                  </a:lnTo>
                  <a:lnTo>
                    <a:pt x="173" y="128"/>
                  </a:lnTo>
                  <a:lnTo>
                    <a:pt x="170" y="122"/>
                  </a:lnTo>
                  <a:lnTo>
                    <a:pt x="166" y="116"/>
                  </a:lnTo>
                  <a:lnTo>
                    <a:pt x="164" y="109"/>
                  </a:lnTo>
                  <a:lnTo>
                    <a:pt x="166" y="101"/>
                  </a:lnTo>
                  <a:lnTo>
                    <a:pt x="170" y="96"/>
                  </a:lnTo>
                  <a:lnTo>
                    <a:pt x="173" y="90"/>
                  </a:lnTo>
                  <a:lnTo>
                    <a:pt x="181" y="86"/>
                  </a:lnTo>
                  <a:lnTo>
                    <a:pt x="188" y="86"/>
                  </a:lnTo>
                  <a:close/>
                  <a:moveTo>
                    <a:pt x="102" y="86"/>
                  </a:moveTo>
                  <a:lnTo>
                    <a:pt x="108" y="86"/>
                  </a:lnTo>
                  <a:lnTo>
                    <a:pt x="115" y="90"/>
                  </a:lnTo>
                  <a:lnTo>
                    <a:pt x="121" y="96"/>
                  </a:lnTo>
                  <a:lnTo>
                    <a:pt x="123" y="101"/>
                  </a:lnTo>
                  <a:lnTo>
                    <a:pt x="125" y="109"/>
                  </a:lnTo>
                  <a:lnTo>
                    <a:pt x="123" y="116"/>
                  </a:lnTo>
                  <a:lnTo>
                    <a:pt x="121" y="122"/>
                  </a:lnTo>
                  <a:lnTo>
                    <a:pt x="115" y="128"/>
                  </a:lnTo>
                  <a:lnTo>
                    <a:pt x="108" y="132"/>
                  </a:lnTo>
                  <a:lnTo>
                    <a:pt x="102" y="133"/>
                  </a:lnTo>
                  <a:lnTo>
                    <a:pt x="94" y="132"/>
                  </a:lnTo>
                  <a:lnTo>
                    <a:pt x="87" y="128"/>
                  </a:lnTo>
                  <a:lnTo>
                    <a:pt x="83" y="122"/>
                  </a:lnTo>
                  <a:lnTo>
                    <a:pt x="79" y="116"/>
                  </a:lnTo>
                  <a:lnTo>
                    <a:pt x="78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7" y="90"/>
                  </a:lnTo>
                  <a:lnTo>
                    <a:pt x="94" y="86"/>
                  </a:lnTo>
                  <a:lnTo>
                    <a:pt x="102" y="86"/>
                  </a:lnTo>
                  <a:close/>
                  <a:moveTo>
                    <a:pt x="121" y="11"/>
                  </a:moveTo>
                  <a:lnTo>
                    <a:pt x="123" y="17"/>
                  </a:lnTo>
                  <a:lnTo>
                    <a:pt x="125" y="22"/>
                  </a:lnTo>
                  <a:lnTo>
                    <a:pt x="123" y="30"/>
                  </a:lnTo>
                  <a:lnTo>
                    <a:pt x="121" y="35"/>
                  </a:lnTo>
                  <a:lnTo>
                    <a:pt x="115" y="41"/>
                  </a:lnTo>
                  <a:lnTo>
                    <a:pt x="108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4" y="45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100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8" y="20"/>
                  </a:lnTo>
                  <a:lnTo>
                    <a:pt x="113" y="17"/>
                  </a:lnTo>
                  <a:lnTo>
                    <a:pt x="117" y="15"/>
                  </a:lnTo>
                  <a:lnTo>
                    <a:pt x="121" y="11"/>
                  </a:lnTo>
                  <a:close/>
                  <a:moveTo>
                    <a:pt x="27" y="3"/>
                  </a:moveTo>
                  <a:lnTo>
                    <a:pt x="30" y="5"/>
                  </a:lnTo>
                  <a:lnTo>
                    <a:pt x="34" y="9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2" y="17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7" y="3"/>
                  </a:lnTo>
                  <a:close/>
                  <a:moveTo>
                    <a:pt x="6" y="0"/>
                  </a:move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6" y="0"/>
                  </a:lnTo>
                  <a:close/>
                  <a:moveTo>
                    <a:pt x="4091" y="0"/>
                  </a:moveTo>
                  <a:lnTo>
                    <a:pt x="4098" y="0"/>
                  </a:lnTo>
                  <a:lnTo>
                    <a:pt x="4106" y="3"/>
                  </a:lnTo>
                  <a:lnTo>
                    <a:pt x="4109" y="9"/>
                  </a:lnTo>
                  <a:lnTo>
                    <a:pt x="4113" y="15"/>
                  </a:lnTo>
                  <a:lnTo>
                    <a:pt x="4115" y="22"/>
                  </a:lnTo>
                  <a:lnTo>
                    <a:pt x="4113" y="30"/>
                  </a:lnTo>
                  <a:lnTo>
                    <a:pt x="4109" y="35"/>
                  </a:lnTo>
                  <a:lnTo>
                    <a:pt x="4106" y="41"/>
                  </a:lnTo>
                  <a:lnTo>
                    <a:pt x="4098" y="45"/>
                  </a:lnTo>
                  <a:lnTo>
                    <a:pt x="4091" y="45"/>
                  </a:lnTo>
                  <a:lnTo>
                    <a:pt x="4083" y="45"/>
                  </a:lnTo>
                  <a:lnTo>
                    <a:pt x="4077" y="41"/>
                  </a:lnTo>
                  <a:lnTo>
                    <a:pt x="4072" y="35"/>
                  </a:lnTo>
                  <a:lnTo>
                    <a:pt x="4068" y="30"/>
                  </a:lnTo>
                  <a:lnTo>
                    <a:pt x="4068" y="22"/>
                  </a:lnTo>
                  <a:lnTo>
                    <a:pt x="4068" y="15"/>
                  </a:lnTo>
                  <a:lnTo>
                    <a:pt x="4072" y="9"/>
                  </a:lnTo>
                  <a:lnTo>
                    <a:pt x="4077" y="3"/>
                  </a:lnTo>
                  <a:lnTo>
                    <a:pt x="4083" y="0"/>
                  </a:lnTo>
                  <a:lnTo>
                    <a:pt x="4091" y="0"/>
                  </a:lnTo>
                  <a:close/>
                  <a:moveTo>
                    <a:pt x="4004" y="0"/>
                  </a:moveTo>
                  <a:lnTo>
                    <a:pt x="4012" y="0"/>
                  </a:lnTo>
                  <a:lnTo>
                    <a:pt x="4017" y="3"/>
                  </a:lnTo>
                  <a:lnTo>
                    <a:pt x="4023" y="9"/>
                  </a:lnTo>
                  <a:lnTo>
                    <a:pt x="4027" y="15"/>
                  </a:lnTo>
                  <a:lnTo>
                    <a:pt x="4029" y="22"/>
                  </a:lnTo>
                  <a:lnTo>
                    <a:pt x="4027" y="30"/>
                  </a:lnTo>
                  <a:lnTo>
                    <a:pt x="4023" y="35"/>
                  </a:lnTo>
                  <a:lnTo>
                    <a:pt x="4017" y="41"/>
                  </a:lnTo>
                  <a:lnTo>
                    <a:pt x="4012" y="45"/>
                  </a:lnTo>
                  <a:lnTo>
                    <a:pt x="4004" y="45"/>
                  </a:lnTo>
                  <a:lnTo>
                    <a:pt x="3997" y="45"/>
                  </a:lnTo>
                  <a:lnTo>
                    <a:pt x="3991" y="41"/>
                  </a:lnTo>
                  <a:lnTo>
                    <a:pt x="3985" y="35"/>
                  </a:lnTo>
                  <a:lnTo>
                    <a:pt x="3982" y="30"/>
                  </a:lnTo>
                  <a:lnTo>
                    <a:pt x="3982" y="22"/>
                  </a:lnTo>
                  <a:lnTo>
                    <a:pt x="3982" y="15"/>
                  </a:lnTo>
                  <a:lnTo>
                    <a:pt x="3985" y="9"/>
                  </a:lnTo>
                  <a:lnTo>
                    <a:pt x="3991" y="3"/>
                  </a:lnTo>
                  <a:lnTo>
                    <a:pt x="3997" y="0"/>
                  </a:lnTo>
                  <a:lnTo>
                    <a:pt x="4004" y="0"/>
                  </a:lnTo>
                  <a:close/>
                  <a:moveTo>
                    <a:pt x="3918" y="0"/>
                  </a:moveTo>
                  <a:lnTo>
                    <a:pt x="3925" y="0"/>
                  </a:lnTo>
                  <a:lnTo>
                    <a:pt x="3931" y="3"/>
                  </a:lnTo>
                  <a:lnTo>
                    <a:pt x="3936" y="9"/>
                  </a:lnTo>
                  <a:lnTo>
                    <a:pt x="3940" y="15"/>
                  </a:lnTo>
                  <a:lnTo>
                    <a:pt x="3940" y="22"/>
                  </a:lnTo>
                  <a:lnTo>
                    <a:pt x="3940" y="30"/>
                  </a:lnTo>
                  <a:lnTo>
                    <a:pt x="3936" y="35"/>
                  </a:lnTo>
                  <a:lnTo>
                    <a:pt x="3931" y="41"/>
                  </a:lnTo>
                  <a:lnTo>
                    <a:pt x="3925" y="45"/>
                  </a:lnTo>
                  <a:lnTo>
                    <a:pt x="3918" y="45"/>
                  </a:lnTo>
                  <a:lnTo>
                    <a:pt x="3910" y="45"/>
                  </a:lnTo>
                  <a:lnTo>
                    <a:pt x="3904" y="41"/>
                  </a:lnTo>
                  <a:lnTo>
                    <a:pt x="3899" y="35"/>
                  </a:lnTo>
                  <a:lnTo>
                    <a:pt x="3895" y="30"/>
                  </a:lnTo>
                  <a:lnTo>
                    <a:pt x="3895" y="22"/>
                  </a:lnTo>
                  <a:lnTo>
                    <a:pt x="3895" y="15"/>
                  </a:lnTo>
                  <a:lnTo>
                    <a:pt x="3899" y="9"/>
                  </a:lnTo>
                  <a:lnTo>
                    <a:pt x="3904" y="3"/>
                  </a:lnTo>
                  <a:lnTo>
                    <a:pt x="3910" y="0"/>
                  </a:lnTo>
                  <a:lnTo>
                    <a:pt x="3918" y="0"/>
                  </a:lnTo>
                  <a:close/>
                  <a:moveTo>
                    <a:pt x="3831" y="0"/>
                  </a:moveTo>
                  <a:lnTo>
                    <a:pt x="3839" y="0"/>
                  </a:lnTo>
                  <a:lnTo>
                    <a:pt x="3844" y="3"/>
                  </a:lnTo>
                  <a:lnTo>
                    <a:pt x="3850" y="9"/>
                  </a:lnTo>
                  <a:lnTo>
                    <a:pt x="3854" y="15"/>
                  </a:lnTo>
                  <a:lnTo>
                    <a:pt x="3854" y="22"/>
                  </a:lnTo>
                  <a:lnTo>
                    <a:pt x="3854" y="30"/>
                  </a:lnTo>
                  <a:lnTo>
                    <a:pt x="3850" y="35"/>
                  </a:lnTo>
                  <a:lnTo>
                    <a:pt x="3844" y="41"/>
                  </a:lnTo>
                  <a:lnTo>
                    <a:pt x="3839" y="45"/>
                  </a:lnTo>
                  <a:lnTo>
                    <a:pt x="3831" y="45"/>
                  </a:lnTo>
                  <a:lnTo>
                    <a:pt x="3824" y="45"/>
                  </a:lnTo>
                  <a:lnTo>
                    <a:pt x="3818" y="41"/>
                  </a:lnTo>
                  <a:lnTo>
                    <a:pt x="3812" y="35"/>
                  </a:lnTo>
                  <a:lnTo>
                    <a:pt x="3809" y="30"/>
                  </a:lnTo>
                  <a:lnTo>
                    <a:pt x="3807" y="22"/>
                  </a:lnTo>
                  <a:lnTo>
                    <a:pt x="3809" y="15"/>
                  </a:lnTo>
                  <a:lnTo>
                    <a:pt x="3812" y="9"/>
                  </a:lnTo>
                  <a:lnTo>
                    <a:pt x="3818" y="3"/>
                  </a:lnTo>
                  <a:lnTo>
                    <a:pt x="3824" y="0"/>
                  </a:lnTo>
                  <a:lnTo>
                    <a:pt x="3831" y="0"/>
                  </a:lnTo>
                  <a:close/>
                  <a:moveTo>
                    <a:pt x="3745" y="0"/>
                  </a:moveTo>
                  <a:lnTo>
                    <a:pt x="3752" y="0"/>
                  </a:lnTo>
                  <a:lnTo>
                    <a:pt x="3758" y="3"/>
                  </a:lnTo>
                  <a:lnTo>
                    <a:pt x="3763" y="9"/>
                  </a:lnTo>
                  <a:lnTo>
                    <a:pt x="3767" y="15"/>
                  </a:lnTo>
                  <a:lnTo>
                    <a:pt x="3767" y="22"/>
                  </a:lnTo>
                  <a:lnTo>
                    <a:pt x="3767" y="30"/>
                  </a:lnTo>
                  <a:lnTo>
                    <a:pt x="3763" y="35"/>
                  </a:lnTo>
                  <a:lnTo>
                    <a:pt x="3758" y="41"/>
                  </a:lnTo>
                  <a:lnTo>
                    <a:pt x="3752" y="45"/>
                  </a:lnTo>
                  <a:lnTo>
                    <a:pt x="3745" y="45"/>
                  </a:lnTo>
                  <a:lnTo>
                    <a:pt x="3737" y="45"/>
                  </a:lnTo>
                  <a:lnTo>
                    <a:pt x="3730" y="41"/>
                  </a:lnTo>
                  <a:lnTo>
                    <a:pt x="3726" y="35"/>
                  </a:lnTo>
                  <a:lnTo>
                    <a:pt x="3722" y="30"/>
                  </a:lnTo>
                  <a:lnTo>
                    <a:pt x="3720" y="22"/>
                  </a:lnTo>
                  <a:lnTo>
                    <a:pt x="3722" y="15"/>
                  </a:lnTo>
                  <a:lnTo>
                    <a:pt x="3726" y="9"/>
                  </a:lnTo>
                  <a:lnTo>
                    <a:pt x="3730" y="3"/>
                  </a:lnTo>
                  <a:lnTo>
                    <a:pt x="3737" y="0"/>
                  </a:lnTo>
                  <a:lnTo>
                    <a:pt x="3745" y="0"/>
                  </a:lnTo>
                  <a:close/>
                  <a:moveTo>
                    <a:pt x="3658" y="0"/>
                  </a:moveTo>
                  <a:lnTo>
                    <a:pt x="3666" y="0"/>
                  </a:lnTo>
                  <a:lnTo>
                    <a:pt x="3671" y="3"/>
                  </a:lnTo>
                  <a:lnTo>
                    <a:pt x="3677" y="9"/>
                  </a:lnTo>
                  <a:lnTo>
                    <a:pt x="3679" y="15"/>
                  </a:lnTo>
                  <a:lnTo>
                    <a:pt x="3681" y="22"/>
                  </a:lnTo>
                  <a:lnTo>
                    <a:pt x="3679" y="30"/>
                  </a:lnTo>
                  <a:lnTo>
                    <a:pt x="3677" y="35"/>
                  </a:lnTo>
                  <a:lnTo>
                    <a:pt x="3671" y="41"/>
                  </a:lnTo>
                  <a:lnTo>
                    <a:pt x="3666" y="45"/>
                  </a:lnTo>
                  <a:lnTo>
                    <a:pt x="3658" y="45"/>
                  </a:lnTo>
                  <a:lnTo>
                    <a:pt x="3651" y="45"/>
                  </a:lnTo>
                  <a:lnTo>
                    <a:pt x="3643" y="41"/>
                  </a:lnTo>
                  <a:lnTo>
                    <a:pt x="3639" y="35"/>
                  </a:lnTo>
                  <a:lnTo>
                    <a:pt x="3636" y="30"/>
                  </a:lnTo>
                  <a:lnTo>
                    <a:pt x="3634" y="22"/>
                  </a:lnTo>
                  <a:lnTo>
                    <a:pt x="3636" y="15"/>
                  </a:lnTo>
                  <a:lnTo>
                    <a:pt x="3639" y="9"/>
                  </a:lnTo>
                  <a:lnTo>
                    <a:pt x="3643" y="3"/>
                  </a:lnTo>
                  <a:lnTo>
                    <a:pt x="3651" y="0"/>
                  </a:lnTo>
                  <a:lnTo>
                    <a:pt x="3658" y="0"/>
                  </a:lnTo>
                  <a:close/>
                  <a:moveTo>
                    <a:pt x="3570" y="0"/>
                  </a:moveTo>
                  <a:lnTo>
                    <a:pt x="3577" y="0"/>
                  </a:lnTo>
                  <a:lnTo>
                    <a:pt x="3585" y="3"/>
                  </a:lnTo>
                  <a:lnTo>
                    <a:pt x="3590" y="9"/>
                  </a:lnTo>
                  <a:lnTo>
                    <a:pt x="3592" y="15"/>
                  </a:lnTo>
                  <a:lnTo>
                    <a:pt x="3594" y="22"/>
                  </a:lnTo>
                  <a:lnTo>
                    <a:pt x="3592" y="30"/>
                  </a:lnTo>
                  <a:lnTo>
                    <a:pt x="3590" y="35"/>
                  </a:lnTo>
                  <a:lnTo>
                    <a:pt x="3585" y="41"/>
                  </a:lnTo>
                  <a:lnTo>
                    <a:pt x="3577" y="45"/>
                  </a:lnTo>
                  <a:lnTo>
                    <a:pt x="3570" y="45"/>
                  </a:lnTo>
                  <a:lnTo>
                    <a:pt x="3564" y="45"/>
                  </a:lnTo>
                  <a:lnTo>
                    <a:pt x="3557" y="41"/>
                  </a:lnTo>
                  <a:lnTo>
                    <a:pt x="3551" y="35"/>
                  </a:lnTo>
                  <a:lnTo>
                    <a:pt x="3549" y="30"/>
                  </a:lnTo>
                  <a:lnTo>
                    <a:pt x="3547" y="22"/>
                  </a:lnTo>
                  <a:lnTo>
                    <a:pt x="3549" y="15"/>
                  </a:lnTo>
                  <a:lnTo>
                    <a:pt x="3551" y="9"/>
                  </a:lnTo>
                  <a:lnTo>
                    <a:pt x="3557" y="3"/>
                  </a:lnTo>
                  <a:lnTo>
                    <a:pt x="3564" y="0"/>
                  </a:lnTo>
                  <a:lnTo>
                    <a:pt x="3570" y="0"/>
                  </a:lnTo>
                  <a:close/>
                  <a:moveTo>
                    <a:pt x="3483" y="0"/>
                  </a:moveTo>
                  <a:lnTo>
                    <a:pt x="3491" y="0"/>
                  </a:lnTo>
                  <a:lnTo>
                    <a:pt x="3498" y="3"/>
                  </a:lnTo>
                  <a:lnTo>
                    <a:pt x="3502" y="9"/>
                  </a:lnTo>
                  <a:lnTo>
                    <a:pt x="3506" y="15"/>
                  </a:lnTo>
                  <a:lnTo>
                    <a:pt x="3508" y="22"/>
                  </a:lnTo>
                  <a:lnTo>
                    <a:pt x="3506" y="30"/>
                  </a:lnTo>
                  <a:lnTo>
                    <a:pt x="3502" y="35"/>
                  </a:lnTo>
                  <a:lnTo>
                    <a:pt x="3498" y="41"/>
                  </a:lnTo>
                  <a:lnTo>
                    <a:pt x="3491" y="45"/>
                  </a:lnTo>
                  <a:lnTo>
                    <a:pt x="3483" y="45"/>
                  </a:lnTo>
                  <a:lnTo>
                    <a:pt x="3476" y="45"/>
                  </a:lnTo>
                  <a:lnTo>
                    <a:pt x="3470" y="41"/>
                  </a:lnTo>
                  <a:lnTo>
                    <a:pt x="3464" y="35"/>
                  </a:lnTo>
                  <a:lnTo>
                    <a:pt x="3463" y="30"/>
                  </a:lnTo>
                  <a:lnTo>
                    <a:pt x="3461" y="22"/>
                  </a:lnTo>
                  <a:lnTo>
                    <a:pt x="3463" y="15"/>
                  </a:lnTo>
                  <a:lnTo>
                    <a:pt x="3464" y="9"/>
                  </a:lnTo>
                  <a:lnTo>
                    <a:pt x="3470" y="3"/>
                  </a:lnTo>
                  <a:lnTo>
                    <a:pt x="3476" y="0"/>
                  </a:lnTo>
                  <a:lnTo>
                    <a:pt x="3483" y="0"/>
                  </a:lnTo>
                  <a:close/>
                  <a:moveTo>
                    <a:pt x="3397" y="0"/>
                  </a:moveTo>
                  <a:lnTo>
                    <a:pt x="3404" y="0"/>
                  </a:lnTo>
                  <a:lnTo>
                    <a:pt x="3412" y="3"/>
                  </a:lnTo>
                  <a:lnTo>
                    <a:pt x="3416" y="9"/>
                  </a:lnTo>
                  <a:lnTo>
                    <a:pt x="3419" y="15"/>
                  </a:lnTo>
                  <a:lnTo>
                    <a:pt x="3421" y="22"/>
                  </a:lnTo>
                  <a:lnTo>
                    <a:pt x="3419" y="30"/>
                  </a:lnTo>
                  <a:lnTo>
                    <a:pt x="3416" y="35"/>
                  </a:lnTo>
                  <a:lnTo>
                    <a:pt x="3412" y="41"/>
                  </a:lnTo>
                  <a:lnTo>
                    <a:pt x="3404" y="45"/>
                  </a:lnTo>
                  <a:lnTo>
                    <a:pt x="3397" y="45"/>
                  </a:lnTo>
                  <a:lnTo>
                    <a:pt x="3389" y="45"/>
                  </a:lnTo>
                  <a:lnTo>
                    <a:pt x="3384" y="41"/>
                  </a:lnTo>
                  <a:lnTo>
                    <a:pt x="3378" y="35"/>
                  </a:lnTo>
                  <a:lnTo>
                    <a:pt x="3374" y="30"/>
                  </a:lnTo>
                  <a:lnTo>
                    <a:pt x="3374" y="22"/>
                  </a:lnTo>
                  <a:lnTo>
                    <a:pt x="3374" y="15"/>
                  </a:lnTo>
                  <a:lnTo>
                    <a:pt x="3378" y="9"/>
                  </a:lnTo>
                  <a:lnTo>
                    <a:pt x="3384" y="3"/>
                  </a:lnTo>
                  <a:lnTo>
                    <a:pt x="3389" y="0"/>
                  </a:lnTo>
                  <a:lnTo>
                    <a:pt x="3397" y="0"/>
                  </a:lnTo>
                  <a:close/>
                  <a:moveTo>
                    <a:pt x="3310" y="0"/>
                  </a:moveTo>
                  <a:lnTo>
                    <a:pt x="3318" y="0"/>
                  </a:lnTo>
                  <a:lnTo>
                    <a:pt x="3323" y="3"/>
                  </a:lnTo>
                  <a:lnTo>
                    <a:pt x="3329" y="9"/>
                  </a:lnTo>
                  <a:lnTo>
                    <a:pt x="3333" y="15"/>
                  </a:lnTo>
                  <a:lnTo>
                    <a:pt x="3335" y="22"/>
                  </a:lnTo>
                  <a:lnTo>
                    <a:pt x="3333" y="30"/>
                  </a:lnTo>
                  <a:lnTo>
                    <a:pt x="3329" y="35"/>
                  </a:lnTo>
                  <a:lnTo>
                    <a:pt x="3323" y="41"/>
                  </a:lnTo>
                  <a:lnTo>
                    <a:pt x="3318" y="45"/>
                  </a:lnTo>
                  <a:lnTo>
                    <a:pt x="3310" y="45"/>
                  </a:lnTo>
                  <a:lnTo>
                    <a:pt x="3303" y="45"/>
                  </a:lnTo>
                  <a:lnTo>
                    <a:pt x="3297" y="41"/>
                  </a:lnTo>
                  <a:lnTo>
                    <a:pt x="3291" y="35"/>
                  </a:lnTo>
                  <a:lnTo>
                    <a:pt x="3288" y="30"/>
                  </a:lnTo>
                  <a:lnTo>
                    <a:pt x="3288" y="22"/>
                  </a:lnTo>
                  <a:lnTo>
                    <a:pt x="3288" y="15"/>
                  </a:lnTo>
                  <a:lnTo>
                    <a:pt x="3291" y="9"/>
                  </a:lnTo>
                  <a:lnTo>
                    <a:pt x="3297" y="3"/>
                  </a:lnTo>
                  <a:lnTo>
                    <a:pt x="3303" y="0"/>
                  </a:lnTo>
                  <a:lnTo>
                    <a:pt x="3310" y="0"/>
                  </a:lnTo>
                  <a:close/>
                  <a:moveTo>
                    <a:pt x="3224" y="0"/>
                  </a:moveTo>
                  <a:lnTo>
                    <a:pt x="3231" y="0"/>
                  </a:lnTo>
                  <a:lnTo>
                    <a:pt x="3237" y="3"/>
                  </a:lnTo>
                  <a:lnTo>
                    <a:pt x="3243" y="9"/>
                  </a:lnTo>
                  <a:lnTo>
                    <a:pt x="3246" y="15"/>
                  </a:lnTo>
                  <a:lnTo>
                    <a:pt x="3246" y="22"/>
                  </a:lnTo>
                  <a:lnTo>
                    <a:pt x="3246" y="30"/>
                  </a:lnTo>
                  <a:lnTo>
                    <a:pt x="3243" y="35"/>
                  </a:lnTo>
                  <a:lnTo>
                    <a:pt x="3237" y="41"/>
                  </a:lnTo>
                  <a:lnTo>
                    <a:pt x="3231" y="45"/>
                  </a:lnTo>
                  <a:lnTo>
                    <a:pt x="3224" y="45"/>
                  </a:lnTo>
                  <a:lnTo>
                    <a:pt x="3216" y="45"/>
                  </a:lnTo>
                  <a:lnTo>
                    <a:pt x="3211" y="41"/>
                  </a:lnTo>
                  <a:lnTo>
                    <a:pt x="3205" y="35"/>
                  </a:lnTo>
                  <a:lnTo>
                    <a:pt x="3201" y="30"/>
                  </a:lnTo>
                  <a:lnTo>
                    <a:pt x="3201" y="22"/>
                  </a:lnTo>
                  <a:lnTo>
                    <a:pt x="3201" y="15"/>
                  </a:lnTo>
                  <a:lnTo>
                    <a:pt x="3205" y="9"/>
                  </a:lnTo>
                  <a:lnTo>
                    <a:pt x="3211" y="3"/>
                  </a:lnTo>
                  <a:lnTo>
                    <a:pt x="3216" y="0"/>
                  </a:lnTo>
                  <a:lnTo>
                    <a:pt x="3224" y="0"/>
                  </a:lnTo>
                  <a:close/>
                  <a:moveTo>
                    <a:pt x="3137" y="0"/>
                  </a:moveTo>
                  <a:lnTo>
                    <a:pt x="3145" y="0"/>
                  </a:lnTo>
                  <a:lnTo>
                    <a:pt x="3150" y="3"/>
                  </a:lnTo>
                  <a:lnTo>
                    <a:pt x="3156" y="9"/>
                  </a:lnTo>
                  <a:lnTo>
                    <a:pt x="3160" y="15"/>
                  </a:lnTo>
                  <a:lnTo>
                    <a:pt x="3160" y="22"/>
                  </a:lnTo>
                  <a:lnTo>
                    <a:pt x="3160" y="30"/>
                  </a:lnTo>
                  <a:lnTo>
                    <a:pt x="3156" y="35"/>
                  </a:lnTo>
                  <a:lnTo>
                    <a:pt x="3150" y="41"/>
                  </a:lnTo>
                  <a:lnTo>
                    <a:pt x="3145" y="45"/>
                  </a:lnTo>
                  <a:lnTo>
                    <a:pt x="3137" y="45"/>
                  </a:lnTo>
                  <a:lnTo>
                    <a:pt x="3130" y="45"/>
                  </a:lnTo>
                  <a:lnTo>
                    <a:pt x="3124" y="41"/>
                  </a:lnTo>
                  <a:lnTo>
                    <a:pt x="3118" y="35"/>
                  </a:lnTo>
                  <a:lnTo>
                    <a:pt x="3115" y="30"/>
                  </a:lnTo>
                  <a:lnTo>
                    <a:pt x="3113" y="22"/>
                  </a:lnTo>
                  <a:lnTo>
                    <a:pt x="3115" y="15"/>
                  </a:lnTo>
                  <a:lnTo>
                    <a:pt x="3118" y="9"/>
                  </a:lnTo>
                  <a:lnTo>
                    <a:pt x="3124" y="3"/>
                  </a:lnTo>
                  <a:lnTo>
                    <a:pt x="3130" y="0"/>
                  </a:lnTo>
                  <a:lnTo>
                    <a:pt x="3137" y="0"/>
                  </a:lnTo>
                  <a:close/>
                  <a:moveTo>
                    <a:pt x="3051" y="0"/>
                  </a:moveTo>
                  <a:lnTo>
                    <a:pt x="3058" y="0"/>
                  </a:lnTo>
                  <a:lnTo>
                    <a:pt x="3064" y="3"/>
                  </a:lnTo>
                  <a:lnTo>
                    <a:pt x="3069" y="9"/>
                  </a:lnTo>
                  <a:lnTo>
                    <a:pt x="3073" y="15"/>
                  </a:lnTo>
                  <a:lnTo>
                    <a:pt x="3073" y="22"/>
                  </a:lnTo>
                  <a:lnTo>
                    <a:pt x="3073" y="30"/>
                  </a:lnTo>
                  <a:lnTo>
                    <a:pt x="3069" y="35"/>
                  </a:lnTo>
                  <a:lnTo>
                    <a:pt x="3064" y="41"/>
                  </a:lnTo>
                  <a:lnTo>
                    <a:pt x="3058" y="45"/>
                  </a:lnTo>
                  <a:lnTo>
                    <a:pt x="3051" y="45"/>
                  </a:lnTo>
                  <a:lnTo>
                    <a:pt x="3043" y="45"/>
                  </a:lnTo>
                  <a:lnTo>
                    <a:pt x="3036" y="41"/>
                  </a:lnTo>
                  <a:lnTo>
                    <a:pt x="3032" y="35"/>
                  </a:lnTo>
                  <a:lnTo>
                    <a:pt x="3028" y="30"/>
                  </a:lnTo>
                  <a:lnTo>
                    <a:pt x="3026" y="22"/>
                  </a:lnTo>
                  <a:lnTo>
                    <a:pt x="3028" y="15"/>
                  </a:lnTo>
                  <a:lnTo>
                    <a:pt x="3032" y="9"/>
                  </a:lnTo>
                  <a:lnTo>
                    <a:pt x="3036" y="3"/>
                  </a:lnTo>
                  <a:lnTo>
                    <a:pt x="3043" y="0"/>
                  </a:lnTo>
                  <a:lnTo>
                    <a:pt x="3051" y="0"/>
                  </a:lnTo>
                  <a:close/>
                  <a:moveTo>
                    <a:pt x="2964" y="0"/>
                  </a:moveTo>
                  <a:lnTo>
                    <a:pt x="2972" y="0"/>
                  </a:lnTo>
                  <a:lnTo>
                    <a:pt x="2977" y="3"/>
                  </a:lnTo>
                  <a:lnTo>
                    <a:pt x="2983" y="9"/>
                  </a:lnTo>
                  <a:lnTo>
                    <a:pt x="2985" y="15"/>
                  </a:lnTo>
                  <a:lnTo>
                    <a:pt x="2987" y="22"/>
                  </a:lnTo>
                  <a:lnTo>
                    <a:pt x="2985" y="30"/>
                  </a:lnTo>
                  <a:lnTo>
                    <a:pt x="2983" y="35"/>
                  </a:lnTo>
                  <a:lnTo>
                    <a:pt x="2977" y="41"/>
                  </a:lnTo>
                  <a:lnTo>
                    <a:pt x="2972" y="45"/>
                  </a:lnTo>
                  <a:lnTo>
                    <a:pt x="2964" y="45"/>
                  </a:lnTo>
                  <a:lnTo>
                    <a:pt x="2957" y="45"/>
                  </a:lnTo>
                  <a:lnTo>
                    <a:pt x="2949" y="41"/>
                  </a:lnTo>
                  <a:lnTo>
                    <a:pt x="2945" y="35"/>
                  </a:lnTo>
                  <a:lnTo>
                    <a:pt x="2942" y="30"/>
                  </a:lnTo>
                  <a:lnTo>
                    <a:pt x="2940" y="22"/>
                  </a:lnTo>
                  <a:lnTo>
                    <a:pt x="2942" y="15"/>
                  </a:lnTo>
                  <a:lnTo>
                    <a:pt x="2945" y="9"/>
                  </a:lnTo>
                  <a:lnTo>
                    <a:pt x="2949" y="3"/>
                  </a:lnTo>
                  <a:lnTo>
                    <a:pt x="2957" y="0"/>
                  </a:lnTo>
                  <a:lnTo>
                    <a:pt x="2964" y="0"/>
                  </a:lnTo>
                  <a:close/>
                  <a:moveTo>
                    <a:pt x="2878" y="0"/>
                  </a:moveTo>
                  <a:lnTo>
                    <a:pt x="2883" y="0"/>
                  </a:lnTo>
                  <a:lnTo>
                    <a:pt x="2891" y="3"/>
                  </a:lnTo>
                  <a:lnTo>
                    <a:pt x="2896" y="9"/>
                  </a:lnTo>
                  <a:lnTo>
                    <a:pt x="2898" y="15"/>
                  </a:lnTo>
                  <a:lnTo>
                    <a:pt x="2900" y="22"/>
                  </a:lnTo>
                  <a:lnTo>
                    <a:pt x="2898" y="30"/>
                  </a:lnTo>
                  <a:lnTo>
                    <a:pt x="2896" y="35"/>
                  </a:lnTo>
                  <a:lnTo>
                    <a:pt x="2891" y="41"/>
                  </a:lnTo>
                  <a:lnTo>
                    <a:pt x="2883" y="45"/>
                  </a:lnTo>
                  <a:lnTo>
                    <a:pt x="2878" y="45"/>
                  </a:lnTo>
                  <a:lnTo>
                    <a:pt x="2870" y="45"/>
                  </a:lnTo>
                  <a:lnTo>
                    <a:pt x="2863" y="41"/>
                  </a:lnTo>
                  <a:lnTo>
                    <a:pt x="2857" y="35"/>
                  </a:lnTo>
                  <a:lnTo>
                    <a:pt x="2855" y="30"/>
                  </a:lnTo>
                  <a:lnTo>
                    <a:pt x="2853" y="22"/>
                  </a:lnTo>
                  <a:lnTo>
                    <a:pt x="2855" y="15"/>
                  </a:lnTo>
                  <a:lnTo>
                    <a:pt x="2857" y="9"/>
                  </a:lnTo>
                  <a:lnTo>
                    <a:pt x="2863" y="3"/>
                  </a:lnTo>
                  <a:lnTo>
                    <a:pt x="2870" y="0"/>
                  </a:lnTo>
                  <a:lnTo>
                    <a:pt x="2878" y="0"/>
                  </a:lnTo>
                  <a:close/>
                  <a:moveTo>
                    <a:pt x="2789" y="0"/>
                  </a:moveTo>
                  <a:lnTo>
                    <a:pt x="2797" y="0"/>
                  </a:lnTo>
                  <a:lnTo>
                    <a:pt x="2804" y="3"/>
                  </a:lnTo>
                  <a:lnTo>
                    <a:pt x="2808" y="9"/>
                  </a:lnTo>
                  <a:lnTo>
                    <a:pt x="2812" y="15"/>
                  </a:lnTo>
                  <a:lnTo>
                    <a:pt x="2814" y="22"/>
                  </a:lnTo>
                  <a:lnTo>
                    <a:pt x="2812" y="30"/>
                  </a:lnTo>
                  <a:lnTo>
                    <a:pt x="2808" y="35"/>
                  </a:lnTo>
                  <a:lnTo>
                    <a:pt x="2804" y="41"/>
                  </a:lnTo>
                  <a:lnTo>
                    <a:pt x="2797" y="45"/>
                  </a:lnTo>
                  <a:lnTo>
                    <a:pt x="2789" y="45"/>
                  </a:lnTo>
                  <a:lnTo>
                    <a:pt x="2782" y="45"/>
                  </a:lnTo>
                  <a:lnTo>
                    <a:pt x="2776" y="41"/>
                  </a:lnTo>
                  <a:lnTo>
                    <a:pt x="2770" y="35"/>
                  </a:lnTo>
                  <a:lnTo>
                    <a:pt x="2769" y="30"/>
                  </a:lnTo>
                  <a:lnTo>
                    <a:pt x="2767" y="22"/>
                  </a:lnTo>
                  <a:lnTo>
                    <a:pt x="2769" y="15"/>
                  </a:lnTo>
                  <a:lnTo>
                    <a:pt x="2770" y="9"/>
                  </a:lnTo>
                  <a:lnTo>
                    <a:pt x="2776" y="3"/>
                  </a:lnTo>
                  <a:lnTo>
                    <a:pt x="2782" y="0"/>
                  </a:lnTo>
                  <a:lnTo>
                    <a:pt x="2789" y="0"/>
                  </a:lnTo>
                  <a:close/>
                  <a:moveTo>
                    <a:pt x="2703" y="0"/>
                  </a:moveTo>
                  <a:lnTo>
                    <a:pt x="2710" y="0"/>
                  </a:lnTo>
                  <a:lnTo>
                    <a:pt x="2718" y="3"/>
                  </a:lnTo>
                  <a:lnTo>
                    <a:pt x="2722" y="9"/>
                  </a:lnTo>
                  <a:lnTo>
                    <a:pt x="2725" y="15"/>
                  </a:lnTo>
                  <a:lnTo>
                    <a:pt x="2727" y="22"/>
                  </a:lnTo>
                  <a:lnTo>
                    <a:pt x="2725" y="30"/>
                  </a:lnTo>
                  <a:lnTo>
                    <a:pt x="2722" y="35"/>
                  </a:lnTo>
                  <a:lnTo>
                    <a:pt x="2718" y="41"/>
                  </a:lnTo>
                  <a:lnTo>
                    <a:pt x="2710" y="45"/>
                  </a:lnTo>
                  <a:lnTo>
                    <a:pt x="2703" y="45"/>
                  </a:lnTo>
                  <a:lnTo>
                    <a:pt x="2695" y="45"/>
                  </a:lnTo>
                  <a:lnTo>
                    <a:pt x="2690" y="41"/>
                  </a:lnTo>
                  <a:lnTo>
                    <a:pt x="2684" y="35"/>
                  </a:lnTo>
                  <a:lnTo>
                    <a:pt x="2680" y="30"/>
                  </a:lnTo>
                  <a:lnTo>
                    <a:pt x="2680" y="22"/>
                  </a:lnTo>
                  <a:lnTo>
                    <a:pt x="2680" y="15"/>
                  </a:lnTo>
                  <a:lnTo>
                    <a:pt x="2684" y="9"/>
                  </a:lnTo>
                  <a:lnTo>
                    <a:pt x="2690" y="3"/>
                  </a:lnTo>
                  <a:lnTo>
                    <a:pt x="2695" y="0"/>
                  </a:lnTo>
                  <a:lnTo>
                    <a:pt x="2703" y="0"/>
                  </a:lnTo>
                  <a:close/>
                  <a:moveTo>
                    <a:pt x="2616" y="0"/>
                  </a:moveTo>
                  <a:lnTo>
                    <a:pt x="2624" y="0"/>
                  </a:lnTo>
                  <a:lnTo>
                    <a:pt x="2629" y="3"/>
                  </a:lnTo>
                  <a:lnTo>
                    <a:pt x="2635" y="9"/>
                  </a:lnTo>
                  <a:lnTo>
                    <a:pt x="2639" y="15"/>
                  </a:lnTo>
                  <a:lnTo>
                    <a:pt x="2641" y="22"/>
                  </a:lnTo>
                  <a:lnTo>
                    <a:pt x="2639" y="30"/>
                  </a:lnTo>
                  <a:lnTo>
                    <a:pt x="2635" y="35"/>
                  </a:lnTo>
                  <a:lnTo>
                    <a:pt x="2629" y="41"/>
                  </a:lnTo>
                  <a:lnTo>
                    <a:pt x="2624" y="45"/>
                  </a:lnTo>
                  <a:lnTo>
                    <a:pt x="2616" y="45"/>
                  </a:lnTo>
                  <a:lnTo>
                    <a:pt x="2609" y="45"/>
                  </a:lnTo>
                  <a:lnTo>
                    <a:pt x="2603" y="41"/>
                  </a:lnTo>
                  <a:lnTo>
                    <a:pt x="2597" y="35"/>
                  </a:lnTo>
                  <a:lnTo>
                    <a:pt x="2594" y="30"/>
                  </a:lnTo>
                  <a:lnTo>
                    <a:pt x="2594" y="22"/>
                  </a:lnTo>
                  <a:lnTo>
                    <a:pt x="2594" y="15"/>
                  </a:lnTo>
                  <a:lnTo>
                    <a:pt x="2597" y="9"/>
                  </a:lnTo>
                  <a:lnTo>
                    <a:pt x="2603" y="3"/>
                  </a:lnTo>
                  <a:lnTo>
                    <a:pt x="2609" y="0"/>
                  </a:lnTo>
                  <a:lnTo>
                    <a:pt x="2616" y="0"/>
                  </a:lnTo>
                  <a:close/>
                  <a:moveTo>
                    <a:pt x="2530" y="0"/>
                  </a:moveTo>
                  <a:lnTo>
                    <a:pt x="2537" y="0"/>
                  </a:lnTo>
                  <a:lnTo>
                    <a:pt x="2543" y="3"/>
                  </a:lnTo>
                  <a:lnTo>
                    <a:pt x="2549" y="9"/>
                  </a:lnTo>
                  <a:lnTo>
                    <a:pt x="2552" y="15"/>
                  </a:lnTo>
                  <a:lnTo>
                    <a:pt x="2552" y="22"/>
                  </a:lnTo>
                  <a:lnTo>
                    <a:pt x="2552" y="30"/>
                  </a:lnTo>
                  <a:lnTo>
                    <a:pt x="2549" y="35"/>
                  </a:lnTo>
                  <a:lnTo>
                    <a:pt x="2543" y="41"/>
                  </a:lnTo>
                  <a:lnTo>
                    <a:pt x="2537" y="45"/>
                  </a:lnTo>
                  <a:lnTo>
                    <a:pt x="2530" y="45"/>
                  </a:lnTo>
                  <a:lnTo>
                    <a:pt x="2522" y="45"/>
                  </a:lnTo>
                  <a:lnTo>
                    <a:pt x="2517" y="41"/>
                  </a:lnTo>
                  <a:lnTo>
                    <a:pt x="2511" y="35"/>
                  </a:lnTo>
                  <a:lnTo>
                    <a:pt x="2507" y="30"/>
                  </a:lnTo>
                  <a:lnTo>
                    <a:pt x="2507" y="22"/>
                  </a:lnTo>
                  <a:lnTo>
                    <a:pt x="2507" y="15"/>
                  </a:lnTo>
                  <a:lnTo>
                    <a:pt x="2511" y="9"/>
                  </a:lnTo>
                  <a:lnTo>
                    <a:pt x="2517" y="3"/>
                  </a:lnTo>
                  <a:lnTo>
                    <a:pt x="2522" y="0"/>
                  </a:lnTo>
                  <a:lnTo>
                    <a:pt x="2530" y="0"/>
                  </a:lnTo>
                  <a:close/>
                  <a:moveTo>
                    <a:pt x="2443" y="0"/>
                  </a:moveTo>
                  <a:lnTo>
                    <a:pt x="2451" y="0"/>
                  </a:lnTo>
                  <a:lnTo>
                    <a:pt x="2456" y="3"/>
                  </a:lnTo>
                  <a:lnTo>
                    <a:pt x="2462" y="9"/>
                  </a:lnTo>
                  <a:lnTo>
                    <a:pt x="2466" y="15"/>
                  </a:lnTo>
                  <a:lnTo>
                    <a:pt x="2466" y="22"/>
                  </a:lnTo>
                  <a:lnTo>
                    <a:pt x="2466" y="30"/>
                  </a:lnTo>
                  <a:lnTo>
                    <a:pt x="2462" y="35"/>
                  </a:lnTo>
                  <a:lnTo>
                    <a:pt x="2456" y="41"/>
                  </a:lnTo>
                  <a:lnTo>
                    <a:pt x="2451" y="45"/>
                  </a:lnTo>
                  <a:lnTo>
                    <a:pt x="2443" y="45"/>
                  </a:lnTo>
                  <a:lnTo>
                    <a:pt x="2436" y="45"/>
                  </a:lnTo>
                  <a:lnTo>
                    <a:pt x="2430" y="41"/>
                  </a:lnTo>
                  <a:lnTo>
                    <a:pt x="2424" y="35"/>
                  </a:lnTo>
                  <a:lnTo>
                    <a:pt x="2421" y="30"/>
                  </a:lnTo>
                  <a:lnTo>
                    <a:pt x="2419" y="22"/>
                  </a:lnTo>
                  <a:lnTo>
                    <a:pt x="2421" y="15"/>
                  </a:lnTo>
                  <a:lnTo>
                    <a:pt x="2424" y="9"/>
                  </a:lnTo>
                  <a:lnTo>
                    <a:pt x="2430" y="3"/>
                  </a:lnTo>
                  <a:lnTo>
                    <a:pt x="2436" y="0"/>
                  </a:lnTo>
                  <a:lnTo>
                    <a:pt x="2443" y="0"/>
                  </a:lnTo>
                  <a:close/>
                  <a:moveTo>
                    <a:pt x="2357" y="0"/>
                  </a:moveTo>
                  <a:lnTo>
                    <a:pt x="2364" y="0"/>
                  </a:lnTo>
                  <a:lnTo>
                    <a:pt x="2370" y="3"/>
                  </a:lnTo>
                  <a:lnTo>
                    <a:pt x="2376" y="9"/>
                  </a:lnTo>
                  <a:lnTo>
                    <a:pt x="2379" y="15"/>
                  </a:lnTo>
                  <a:lnTo>
                    <a:pt x="2379" y="22"/>
                  </a:lnTo>
                  <a:lnTo>
                    <a:pt x="2379" y="30"/>
                  </a:lnTo>
                  <a:lnTo>
                    <a:pt x="2376" y="35"/>
                  </a:lnTo>
                  <a:lnTo>
                    <a:pt x="2370" y="41"/>
                  </a:lnTo>
                  <a:lnTo>
                    <a:pt x="2364" y="45"/>
                  </a:lnTo>
                  <a:lnTo>
                    <a:pt x="2357" y="45"/>
                  </a:lnTo>
                  <a:lnTo>
                    <a:pt x="2349" y="45"/>
                  </a:lnTo>
                  <a:lnTo>
                    <a:pt x="2342" y="41"/>
                  </a:lnTo>
                  <a:lnTo>
                    <a:pt x="2338" y="35"/>
                  </a:lnTo>
                  <a:lnTo>
                    <a:pt x="2334" y="30"/>
                  </a:lnTo>
                  <a:lnTo>
                    <a:pt x="2332" y="22"/>
                  </a:lnTo>
                  <a:lnTo>
                    <a:pt x="2334" y="15"/>
                  </a:lnTo>
                  <a:lnTo>
                    <a:pt x="2338" y="9"/>
                  </a:lnTo>
                  <a:lnTo>
                    <a:pt x="2342" y="3"/>
                  </a:lnTo>
                  <a:lnTo>
                    <a:pt x="2349" y="0"/>
                  </a:lnTo>
                  <a:lnTo>
                    <a:pt x="2357" y="0"/>
                  </a:lnTo>
                  <a:close/>
                  <a:moveTo>
                    <a:pt x="2270" y="0"/>
                  </a:moveTo>
                  <a:lnTo>
                    <a:pt x="2278" y="0"/>
                  </a:lnTo>
                  <a:lnTo>
                    <a:pt x="2283" y="3"/>
                  </a:lnTo>
                  <a:lnTo>
                    <a:pt x="2289" y="9"/>
                  </a:lnTo>
                  <a:lnTo>
                    <a:pt x="2291" y="15"/>
                  </a:lnTo>
                  <a:lnTo>
                    <a:pt x="2293" y="22"/>
                  </a:lnTo>
                  <a:lnTo>
                    <a:pt x="2291" y="30"/>
                  </a:lnTo>
                  <a:lnTo>
                    <a:pt x="2289" y="35"/>
                  </a:lnTo>
                  <a:lnTo>
                    <a:pt x="2283" y="41"/>
                  </a:lnTo>
                  <a:lnTo>
                    <a:pt x="2278" y="45"/>
                  </a:lnTo>
                  <a:lnTo>
                    <a:pt x="2270" y="45"/>
                  </a:lnTo>
                  <a:lnTo>
                    <a:pt x="2263" y="45"/>
                  </a:lnTo>
                  <a:lnTo>
                    <a:pt x="2255" y="41"/>
                  </a:lnTo>
                  <a:lnTo>
                    <a:pt x="2251" y="35"/>
                  </a:lnTo>
                  <a:lnTo>
                    <a:pt x="2248" y="30"/>
                  </a:lnTo>
                  <a:lnTo>
                    <a:pt x="2246" y="22"/>
                  </a:lnTo>
                  <a:lnTo>
                    <a:pt x="2248" y="15"/>
                  </a:lnTo>
                  <a:lnTo>
                    <a:pt x="2251" y="9"/>
                  </a:lnTo>
                  <a:lnTo>
                    <a:pt x="2255" y="3"/>
                  </a:lnTo>
                  <a:lnTo>
                    <a:pt x="2263" y="0"/>
                  </a:lnTo>
                  <a:lnTo>
                    <a:pt x="2270" y="0"/>
                  </a:lnTo>
                  <a:close/>
                  <a:moveTo>
                    <a:pt x="2184" y="0"/>
                  </a:moveTo>
                  <a:lnTo>
                    <a:pt x="2189" y="0"/>
                  </a:lnTo>
                  <a:lnTo>
                    <a:pt x="2197" y="3"/>
                  </a:lnTo>
                  <a:lnTo>
                    <a:pt x="2203" y="9"/>
                  </a:lnTo>
                  <a:lnTo>
                    <a:pt x="2204" y="15"/>
                  </a:lnTo>
                  <a:lnTo>
                    <a:pt x="2206" y="22"/>
                  </a:lnTo>
                  <a:lnTo>
                    <a:pt x="2204" y="28"/>
                  </a:lnTo>
                  <a:lnTo>
                    <a:pt x="2203" y="34"/>
                  </a:lnTo>
                  <a:lnTo>
                    <a:pt x="2199" y="39"/>
                  </a:lnTo>
                  <a:lnTo>
                    <a:pt x="2199" y="39"/>
                  </a:lnTo>
                  <a:lnTo>
                    <a:pt x="2197" y="37"/>
                  </a:lnTo>
                  <a:lnTo>
                    <a:pt x="2193" y="37"/>
                  </a:lnTo>
                  <a:lnTo>
                    <a:pt x="2191" y="35"/>
                  </a:lnTo>
                  <a:lnTo>
                    <a:pt x="2189" y="35"/>
                  </a:lnTo>
                  <a:lnTo>
                    <a:pt x="2188" y="37"/>
                  </a:lnTo>
                  <a:lnTo>
                    <a:pt x="2186" y="39"/>
                  </a:lnTo>
                  <a:lnTo>
                    <a:pt x="2186" y="41"/>
                  </a:lnTo>
                  <a:lnTo>
                    <a:pt x="2184" y="43"/>
                  </a:lnTo>
                  <a:lnTo>
                    <a:pt x="2182" y="45"/>
                  </a:lnTo>
                  <a:lnTo>
                    <a:pt x="2176" y="43"/>
                  </a:lnTo>
                  <a:lnTo>
                    <a:pt x="2176" y="45"/>
                  </a:lnTo>
                  <a:lnTo>
                    <a:pt x="2169" y="41"/>
                  </a:lnTo>
                  <a:lnTo>
                    <a:pt x="2163" y="35"/>
                  </a:lnTo>
                  <a:lnTo>
                    <a:pt x="2161" y="30"/>
                  </a:lnTo>
                  <a:lnTo>
                    <a:pt x="2159" y="22"/>
                  </a:lnTo>
                  <a:lnTo>
                    <a:pt x="2161" y="15"/>
                  </a:lnTo>
                  <a:lnTo>
                    <a:pt x="2163" y="9"/>
                  </a:lnTo>
                  <a:lnTo>
                    <a:pt x="2169" y="3"/>
                  </a:lnTo>
                  <a:lnTo>
                    <a:pt x="2176" y="0"/>
                  </a:lnTo>
                  <a:lnTo>
                    <a:pt x="2184" y="0"/>
                  </a:lnTo>
                  <a:close/>
                  <a:moveTo>
                    <a:pt x="2095" y="0"/>
                  </a:moveTo>
                  <a:lnTo>
                    <a:pt x="2103" y="0"/>
                  </a:lnTo>
                  <a:lnTo>
                    <a:pt x="2110" y="3"/>
                  </a:lnTo>
                  <a:lnTo>
                    <a:pt x="2114" y="9"/>
                  </a:lnTo>
                  <a:lnTo>
                    <a:pt x="2118" y="15"/>
                  </a:lnTo>
                  <a:lnTo>
                    <a:pt x="2120" y="22"/>
                  </a:lnTo>
                  <a:lnTo>
                    <a:pt x="2118" y="28"/>
                  </a:lnTo>
                  <a:lnTo>
                    <a:pt x="2116" y="32"/>
                  </a:lnTo>
                  <a:lnTo>
                    <a:pt x="2114" y="37"/>
                  </a:lnTo>
                  <a:lnTo>
                    <a:pt x="2114" y="35"/>
                  </a:lnTo>
                  <a:lnTo>
                    <a:pt x="2110" y="34"/>
                  </a:lnTo>
                  <a:lnTo>
                    <a:pt x="2109" y="30"/>
                  </a:lnTo>
                  <a:lnTo>
                    <a:pt x="2105" y="28"/>
                  </a:lnTo>
                  <a:lnTo>
                    <a:pt x="2101" y="26"/>
                  </a:lnTo>
                  <a:lnTo>
                    <a:pt x="2095" y="28"/>
                  </a:lnTo>
                  <a:lnTo>
                    <a:pt x="2092" y="28"/>
                  </a:lnTo>
                  <a:lnTo>
                    <a:pt x="2088" y="26"/>
                  </a:lnTo>
                  <a:lnTo>
                    <a:pt x="2086" y="26"/>
                  </a:lnTo>
                  <a:lnTo>
                    <a:pt x="2084" y="24"/>
                  </a:lnTo>
                  <a:lnTo>
                    <a:pt x="2080" y="24"/>
                  </a:lnTo>
                  <a:lnTo>
                    <a:pt x="2080" y="22"/>
                  </a:lnTo>
                  <a:lnTo>
                    <a:pt x="2078" y="20"/>
                  </a:lnTo>
                  <a:lnTo>
                    <a:pt x="2077" y="19"/>
                  </a:lnTo>
                  <a:lnTo>
                    <a:pt x="2075" y="17"/>
                  </a:lnTo>
                  <a:lnTo>
                    <a:pt x="2077" y="9"/>
                  </a:lnTo>
                  <a:lnTo>
                    <a:pt x="2082" y="3"/>
                  </a:lnTo>
                  <a:lnTo>
                    <a:pt x="2088" y="0"/>
                  </a:lnTo>
                  <a:lnTo>
                    <a:pt x="2095" y="0"/>
                  </a:lnTo>
                  <a:close/>
                  <a:moveTo>
                    <a:pt x="1922" y="0"/>
                  </a:moveTo>
                  <a:lnTo>
                    <a:pt x="1930" y="0"/>
                  </a:lnTo>
                  <a:lnTo>
                    <a:pt x="1936" y="3"/>
                  </a:lnTo>
                  <a:lnTo>
                    <a:pt x="1941" y="9"/>
                  </a:lnTo>
                  <a:lnTo>
                    <a:pt x="1945" y="15"/>
                  </a:lnTo>
                  <a:lnTo>
                    <a:pt x="1947" y="22"/>
                  </a:lnTo>
                  <a:lnTo>
                    <a:pt x="1945" y="30"/>
                  </a:lnTo>
                  <a:lnTo>
                    <a:pt x="1941" y="35"/>
                  </a:lnTo>
                  <a:lnTo>
                    <a:pt x="1936" y="41"/>
                  </a:lnTo>
                  <a:lnTo>
                    <a:pt x="1930" y="45"/>
                  </a:lnTo>
                  <a:lnTo>
                    <a:pt x="1922" y="45"/>
                  </a:lnTo>
                  <a:lnTo>
                    <a:pt x="1915" y="45"/>
                  </a:lnTo>
                  <a:lnTo>
                    <a:pt x="1909" y="41"/>
                  </a:lnTo>
                  <a:lnTo>
                    <a:pt x="1904" y="35"/>
                  </a:lnTo>
                  <a:lnTo>
                    <a:pt x="1900" y="30"/>
                  </a:lnTo>
                  <a:lnTo>
                    <a:pt x="1900" y="22"/>
                  </a:lnTo>
                  <a:lnTo>
                    <a:pt x="1900" y="15"/>
                  </a:lnTo>
                  <a:lnTo>
                    <a:pt x="1904" y="9"/>
                  </a:lnTo>
                  <a:lnTo>
                    <a:pt x="1909" y="3"/>
                  </a:lnTo>
                  <a:lnTo>
                    <a:pt x="1915" y="0"/>
                  </a:lnTo>
                  <a:lnTo>
                    <a:pt x="1922" y="0"/>
                  </a:lnTo>
                  <a:close/>
                  <a:moveTo>
                    <a:pt x="1836" y="0"/>
                  </a:moveTo>
                  <a:lnTo>
                    <a:pt x="1843" y="0"/>
                  </a:lnTo>
                  <a:lnTo>
                    <a:pt x="1849" y="3"/>
                  </a:lnTo>
                  <a:lnTo>
                    <a:pt x="1855" y="9"/>
                  </a:lnTo>
                  <a:lnTo>
                    <a:pt x="1858" y="15"/>
                  </a:lnTo>
                  <a:lnTo>
                    <a:pt x="1858" y="22"/>
                  </a:lnTo>
                  <a:lnTo>
                    <a:pt x="1858" y="30"/>
                  </a:lnTo>
                  <a:lnTo>
                    <a:pt x="1855" y="35"/>
                  </a:lnTo>
                  <a:lnTo>
                    <a:pt x="1849" y="41"/>
                  </a:lnTo>
                  <a:lnTo>
                    <a:pt x="1843" y="45"/>
                  </a:lnTo>
                  <a:lnTo>
                    <a:pt x="1836" y="45"/>
                  </a:lnTo>
                  <a:lnTo>
                    <a:pt x="1828" y="45"/>
                  </a:lnTo>
                  <a:lnTo>
                    <a:pt x="1823" y="41"/>
                  </a:lnTo>
                  <a:lnTo>
                    <a:pt x="1817" y="35"/>
                  </a:lnTo>
                  <a:lnTo>
                    <a:pt x="1813" y="30"/>
                  </a:lnTo>
                  <a:lnTo>
                    <a:pt x="1813" y="22"/>
                  </a:lnTo>
                  <a:lnTo>
                    <a:pt x="1813" y="15"/>
                  </a:lnTo>
                  <a:lnTo>
                    <a:pt x="1817" y="9"/>
                  </a:lnTo>
                  <a:lnTo>
                    <a:pt x="1823" y="3"/>
                  </a:lnTo>
                  <a:lnTo>
                    <a:pt x="1828" y="0"/>
                  </a:lnTo>
                  <a:lnTo>
                    <a:pt x="1836" y="0"/>
                  </a:lnTo>
                  <a:close/>
                  <a:moveTo>
                    <a:pt x="1749" y="0"/>
                  </a:moveTo>
                  <a:lnTo>
                    <a:pt x="1757" y="0"/>
                  </a:lnTo>
                  <a:lnTo>
                    <a:pt x="1762" y="3"/>
                  </a:lnTo>
                  <a:lnTo>
                    <a:pt x="1768" y="9"/>
                  </a:lnTo>
                  <a:lnTo>
                    <a:pt x="1772" y="15"/>
                  </a:lnTo>
                  <a:lnTo>
                    <a:pt x="1772" y="22"/>
                  </a:lnTo>
                  <a:lnTo>
                    <a:pt x="1772" y="30"/>
                  </a:lnTo>
                  <a:lnTo>
                    <a:pt x="1768" y="35"/>
                  </a:lnTo>
                  <a:lnTo>
                    <a:pt x="1762" y="41"/>
                  </a:lnTo>
                  <a:lnTo>
                    <a:pt x="1757" y="45"/>
                  </a:lnTo>
                  <a:lnTo>
                    <a:pt x="1749" y="45"/>
                  </a:lnTo>
                  <a:lnTo>
                    <a:pt x="1742" y="45"/>
                  </a:lnTo>
                  <a:lnTo>
                    <a:pt x="1736" y="41"/>
                  </a:lnTo>
                  <a:lnTo>
                    <a:pt x="1731" y="35"/>
                  </a:lnTo>
                  <a:lnTo>
                    <a:pt x="1727" y="30"/>
                  </a:lnTo>
                  <a:lnTo>
                    <a:pt x="1725" y="22"/>
                  </a:lnTo>
                  <a:lnTo>
                    <a:pt x="1727" y="15"/>
                  </a:lnTo>
                  <a:lnTo>
                    <a:pt x="1731" y="9"/>
                  </a:lnTo>
                  <a:lnTo>
                    <a:pt x="1736" y="3"/>
                  </a:lnTo>
                  <a:lnTo>
                    <a:pt x="1742" y="0"/>
                  </a:lnTo>
                  <a:lnTo>
                    <a:pt x="1749" y="0"/>
                  </a:lnTo>
                  <a:close/>
                  <a:moveTo>
                    <a:pt x="1663" y="0"/>
                  </a:moveTo>
                  <a:lnTo>
                    <a:pt x="1670" y="0"/>
                  </a:lnTo>
                  <a:lnTo>
                    <a:pt x="1676" y="3"/>
                  </a:lnTo>
                  <a:lnTo>
                    <a:pt x="1682" y="9"/>
                  </a:lnTo>
                  <a:lnTo>
                    <a:pt x="1685" y="15"/>
                  </a:lnTo>
                  <a:lnTo>
                    <a:pt x="1685" y="22"/>
                  </a:lnTo>
                  <a:lnTo>
                    <a:pt x="1685" y="30"/>
                  </a:lnTo>
                  <a:lnTo>
                    <a:pt x="1682" y="35"/>
                  </a:lnTo>
                  <a:lnTo>
                    <a:pt x="1676" y="41"/>
                  </a:lnTo>
                  <a:lnTo>
                    <a:pt x="1670" y="45"/>
                  </a:lnTo>
                  <a:lnTo>
                    <a:pt x="1663" y="45"/>
                  </a:lnTo>
                  <a:lnTo>
                    <a:pt x="1655" y="45"/>
                  </a:lnTo>
                  <a:lnTo>
                    <a:pt x="1648" y="41"/>
                  </a:lnTo>
                  <a:lnTo>
                    <a:pt x="1644" y="35"/>
                  </a:lnTo>
                  <a:lnTo>
                    <a:pt x="1640" y="30"/>
                  </a:lnTo>
                  <a:lnTo>
                    <a:pt x="1638" y="22"/>
                  </a:lnTo>
                  <a:lnTo>
                    <a:pt x="1640" y="15"/>
                  </a:lnTo>
                  <a:lnTo>
                    <a:pt x="1644" y="9"/>
                  </a:lnTo>
                  <a:lnTo>
                    <a:pt x="1648" y="3"/>
                  </a:lnTo>
                  <a:lnTo>
                    <a:pt x="1655" y="0"/>
                  </a:lnTo>
                  <a:lnTo>
                    <a:pt x="1663" y="0"/>
                  </a:lnTo>
                  <a:close/>
                  <a:moveTo>
                    <a:pt x="1576" y="0"/>
                  </a:moveTo>
                  <a:lnTo>
                    <a:pt x="1584" y="0"/>
                  </a:lnTo>
                  <a:lnTo>
                    <a:pt x="1589" y="3"/>
                  </a:lnTo>
                  <a:lnTo>
                    <a:pt x="1595" y="9"/>
                  </a:lnTo>
                  <a:lnTo>
                    <a:pt x="1597" y="15"/>
                  </a:lnTo>
                  <a:lnTo>
                    <a:pt x="1599" y="22"/>
                  </a:lnTo>
                  <a:lnTo>
                    <a:pt x="1597" y="30"/>
                  </a:lnTo>
                  <a:lnTo>
                    <a:pt x="1595" y="35"/>
                  </a:lnTo>
                  <a:lnTo>
                    <a:pt x="1589" y="41"/>
                  </a:lnTo>
                  <a:lnTo>
                    <a:pt x="1584" y="45"/>
                  </a:lnTo>
                  <a:lnTo>
                    <a:pt x="1582" y="39"/>
                  </a:lnTo>
                  <a:lnTo>
                    <a:pt x="1580" y="35"/>
                  </a:lnTo>
                  <a:lnTo>
                    <a:pt x="1576" y="30"/>
                  </a:lnTo>
                  <a:lnTo>
                    <a:pt x="1574" y="24"/>
                  </a:lnTo>
                  <a:lnTo>
                    <a:pt x="1571" y="19"/>
                  </a:lnTo>
                  <a:lnTo>
                    <a:pt x="1567" y="11"/>
                  </a:lnTo>
                  <a:lnTo>
                    <a:pt x="1563" y="5"/>
                  </a:lnTo>
                  <a:lnTo>
                    <a:pt x="1563" y="3"/>
                  </a:lnTo>
                  <a:lnTo>
                    <a:pt x="1569" y="0"/>
                  </a:lnTo>
                  <a:lnTo>
                    <a:pt x="1576" y="0"/>
                  </a:lnTo>
                  <a:close/>
                  <a:moveTo>
                    <a:pt x="1490" y="0"/>
                  </a:moveTo>
                  <a:lnTo>
                    <a:pt x="1495" y="0"/>
                  </a:lnTo>
                  <a:lnTo>
                    <a:pt x="1503" y="3"/>
                  </a:lnTo>
                  <a:lnTo>
                    <a:pt x="1507" y="9"/>
                  </a:lnTo>
                  <a:lnTo>
                    <a:pt x="1507" y="11"/>
                  </a:lnTo>
                  <a:lnTo>
                    <a:pt x="1509" y="15"/>
                  </a:lnTo>
                  <a:lnTo>
                    <a:pt x="1509" y="17"/>
                  </a:lnTo>
                  <a:lnTo>
                    <a:pt x="1509" y="20"/>
                  </a:lnTo>
                  <a:lnTo>
                    <a:pt x="1511" y="22"/>
                  </a:lnTo>
                  <a:lnTo>
                    <a:pt x="1511" y="26"/>
                  </a:lnTo>
                  <a:lnTo>
                    <a:pt x="1509" y="32"/>
                  </a:lnTo>
                  <a:lnTo>
                    <a:pt x="1507" y="37"/>
                  </a:lnTo>
                  <a:lnTo>
                    <a:pt x="1501" y="41"/>
                  </a:lnTo>
                  <a:lnTo>
                    <a:pt x="1495" y="45"/>
                  </a:lnTo>
                  <a:lnTo>
                    <a:pt x="1490" y="45"/>
                  </a:lnTo>
                  <a:lnTo>
                    <a:pt x="1482" y="45"/>
                  </a:lnTo>
                  <a:lnTo>
                    <a:pt x="1475" y="41"/>
                  </a:lnTo>
                  <a:lnTo>
                    <a:pt x="1469" y="35"/>
                  </a:lnTo>
                  <a:lnTo>
                    <a:pt x="1467" y="30"/>
                  </a:lnTo>
                  <a:lnTo>
                    <a:pt x="1465" y="22"/>
                  </a:lnTo>
                  <a:lnTo>
                    <a:pt x="1467" y="15"/>
                  </a:lnTo>
                  <a:lnTo>
                    <a:pt x="1469" y="9"/>
                  </a:lnTo>
                  <a:lnTo>
                    <a:pt x="1475" y="3"/>
                  </a:lnTo>
                  <a:lnTo>
                    <a:pt x="1482" y="0"/>
                  </a:lnTo>
                  <a:lnTo>
                    <a:pt x="1490" y="0"/>
                  </a:lnTo>
                  <a:close/>
                  <a:moveTo>
                    <a:pt x="1401" y="0"/>
                  </a:moveTo>
                  <a:lnTo>
                    <a:pt x="1409" y="0"/>
                  </a:lnTo>
                  <a:lnTo>
                    <a:pt x="1416" y="3"/>
                  </a:lnTo>
                  <a:lnTo>
                    <a:pt x="1420" y="9"/>
                  </a:lnTo>
                  <a:lnTo>
                    <a:pt x="1424" y="15"/>
                  </a:lnTo>
                  <a:lnTo>
                    <a:pt x="1426" y="22"/>
                  </a:lnTo>
                  <a:lnTo>
                    <a:pt x="1424" y="30"/>
                  </a:lnTo>
                  <a:lnTo>
                    <a:pt x="1420" y="35"/>
                  </a:lnTo>
                  <a:lnTo>
                    <a:pt x="1416" y="41"/>
                  </a:lnTo>
                  <a:lnTo>
                    <a:pt x="1409" y="45"/>
                  </a:lnTo>
                  <a:lnTo>
                    <a:pt x="1401" y="45"/>
                  </a:lnTo>
                  <a:lnTo>
                    <a:pt x="1394" y="45"/>
                  </a:lnTo>
                  <a:lnTo>
                    <a:pt x="1388" y="41"/>
                  </a:lnTo>
                  <a:lnTo>
                    <a:pt x="1383" y="35"/>
                  </a:lnTo>
                  <a:lnTo>
                    <a:pt x="1381" y="30"/>
                  </a:lnTo>
                  <a:lnTo>
                    <a:pt x="1379" y="22"/>
                  </a:lnTo>
                  <a:lnTo>
                    <a:pt x="1381" y="15"/>
                  </a:lnTo>
                  <a:lnTo>
                    <a:pt x="1383" y="9"/>
                  </a:lnTo>
                  <a:lnTo>
                    <a:pt x="1388" y="3"/>
                  </a:lnTo>
                  <a:lnTo>
                    <a:pt x="1394" y="0"/>
                  </a:lnTo>
                  <a:lnTo>
                    <a:pt x="1401" y="0"/>
                  </a:lnTo>
                  <a:close/>
                  <a:moveTo>
                    <a:pt x="1315" y="0"/>
                  </a:moveTo>
                  <a:lnTo>
                    <a:pt x="1322" y="0"/>
                  </a:lnTo>
                  <a:lnTo>
                    <a:pt x="1330" y="3"/>
                  </a:lnTo>
                  <a:lnTo>
                    <a:pt x="1334" y="9"/>
                  </a:lnTo>
                  <a:lnTo>
                    <a:pt x="1337" y="15"/>
                  </a:lnTo>
                  <a:lnTo>
                    <a:pt x="1339" y="22"/>
                  </a:lnTo>
                  <a:lnTo>
                    <a:pt x="1337" y="30"/>
                  </a:lnTo>
                  <a:lnTo>
                    <a:pt x="1334" y="35"/>
                  </a:lnTo>
                  <a:lnTo>
                    <a:pt x="1330" y="41"/>
                  </a:lnTo>
                  <a:lnTo>
                    <a:pt x="1322" y="45"/>
                  </a:lnTo>
                  <a:lnTo>
                    <a:pt x="1315" y="45"/>
                  </a:lnTo>
                  <a:lnTo>
                    <a:pt x="1307" y="45"/>
                  </a:lnTo>
                  <a:lnTo>
                    <a:pt x="1302" y="41"/>
                  </a:lnTo>
                  <a:lnTo>
                    <a:pt x="1296" y="35"/>
                  </a:lnTo>
                  <a:lnTo>
                    <a:pt x="1292" y="30"/>
                  </a:lnTo>
                  <a:lnTo>
                    <a:pt x="1292" y="22"/>
                  </a:lnTo>
                  <a:lnTo>
                    <a:pt x="1292" y="15"/>
                  </a:lnTo>
                  <a:lnTo>
                    <a:pt x="1296" y="9"/>
                  </a:lnTo>
                  <a:lnTo>
                    <a:pt x="1302" y="3"/>
                  </a:lnTo>
                  <a:lnTo>
                    <a:pt x="1307" y="0"/>
                  </a:lnTo>
                  <a:lnTo>
                    <a:pt x="1315" y="0"/>
                  </a:lnTo>
                  <a:close/>
                  <a:moveTo>
                    <a:pt x="1228" y="0"/>
                  </a:moveTo>
                  <a:lnTo>
                    <a:pt x="1236" y="0"/>
                  </a:lnTo>
                  <a:lnTo>
                    <a:pt x="1242" y="3"/>
                  </a:lnTo>
                  <a:lnTo>
                    <a:pt x="1247" y="9"/>
                  </a:lnTo>
                  <a:lnTo>
                    <a:pt x="1251" y="15"/>
                  </a:lnTo>
                  <a:lnTo>
                    <a:pt x="1253" y="22"/>
                  </a:lnTo>
                  <a:lnTo>
                    <a:pt x="1251" y="30"/>
                  </a:lnTo>
                  <a:lnTo>
                    <a:pt x="1247" y="35"/>
                  </a:lnTo>
                  <a:lnTo>
                    <a:pt x="1242" y="41"/>
                  </a:lnTo>
                  <a:lnTo>
                    <a:pt x="1236" y="45"/>
                  </a:lnTo>
                  <a:lnTo>
                    <a:pt x="1228" y="45"/>
                  </a:lnTo>
                  <a:lnTo>
                    <a:pt x="1221" y="45"/>
                  </a:lnTo>
                  <a:lnTo>
                    <a:pt x="1215" y="41"/>
                  </a:lnTo>
                  <a:lnTo>
                    <a:pt x="1210" y="35"/>
                  </a:lnTo>
                  <a:lnTo>
                    <a:pt x="1206" y="30"/>
                  </a:lnTo>
                  <a:lnTo>
                    <a:pt x="1206" y="22"/>
                  </a:lnTo>
                  <a:lnTo>
                    <a:pt x="1206" y="15"/>
                  </a:lnTo>
                  <a:lnTo>
                    <a:pt x="1210" y="9"/>
                  </a:lnTo>
                  <a:lnTo>
                    <a:pt x="1215" y="3"/>
                  </a:lnTo>
                  <a:lnTo>
                    <a:pt x="1221" y="0"/>
                  </a:lnTo>
                  <a:lnTo>
                    <a:pt x="1228" y="0"/>
                  </a:lnTo>
                  <a:close/>
                  <a:moveTo>
                    <a:pt x="1142" y="0"/>
                  </a:moveTo>
                  <a:lnTo>
                    <a:pt x="1149" y="0"/>
                  </a:lnTo>
                  <a:lnTo>
                    <a:pt x="1155" y="3"/>
                  </a:lnTo>
                  <a:lnTo>
                    <a:pt x="1161" y="9"/>
                  </a:lnTo>
                  <a:lnTo>
                    <a:pt x="1164" y="15"/>
                  </a:lnTo>
                  <a:lnTo>
                    <a:pt x="1164" y="22"/>
                  </a:lnTo>
                  <a:lnTo>
                    <a:pt x="1164" y="30"/>
                  </a:lnTo>
                  <a:lnTo>
                    <a:pt x="1161" y="35"/>
                  </a:lnTo>
                  <a:lnTo>
                    <a:pt x="1155" y="41"/>
                  </a:lnTo>
                  <a:lnTo>
                    <a:pt x="1149" y="45"/>
                  </a:lnTo>
                  <a:lnTo>
                    <a:pt x="1142" y="45"/>
                  </a:lnTo>
                  <a:lnTo>
                    <a:pt x="1134" y="45"/>
                  </a:lnTo>
                  <a:lnTo>
                    <a:pt x="1129" y="41"/>
                  </a:lnTo>
                  <a:lnTo>
                    <a:pt x="1123" y="35"/>
                  </a:lnTo>
                  <a:lnTo>
                    <a:pt x="1119" y="30"/>
                  </a:lnTo>
                  <a:lnTo>
                    <a:pt x="1119" y="22"/>
                  </a:lnTo>
                  <a:lnTo>
                    <a:pt x="1119" y="15"/>
                  </a:lnTo>
                  <a:lnTo>
                    <a:pt x="1123" y="9"/>
                  </a:lnTo>
                  <a:lnTo>
                    <a:pt x="1129" y="3"/>
                  </a:lnTo>
                  <a:lnTo>
                    <a:pt x="1134" y="0"/>
                  </a:lnTo>
                  <a:lnTo>
                    <a:pt x="1142" y="0"/>
                  </a:lnTo>
                  <a:close/>
                  <a:moveTo>
                    <a:pt x="1055" y="0"/>
                  </a:moveTo>
                  <a:lnTo>
                    <a:pt x="1063" y="0"/>
                  </a:lnTo>
                  <a:lnTo>
                    <a:pt x="1069" y="3"/>
                  </a:lnTo>
                  <a:lnTo>
                    <a:pt x="1074" y="9"/>
                  </a:lnTo>
                  <a:lnTo>
                    <a:pt x="1078" y="15"/>
                  </a:lnTo>
                  <a:lnTo>
                    <a:pt x="1078" y="22"/>
                  </a:lnTo>
                  <a:lnTo>
                    <a:pt x="1078" y="30"/>
                  </a:lnTo>
                  <a:lnTo>
                    <a:pt x="1074" y="35"/>
                  </a:lnTo>
                  <a:lnTo>
                    <a:pt x="1069" y="41"/>
                  </a:lnTo>
                  <a:lnTo>
                    <a:pt x="1063" y="45"/>
                  </a:lnTo>
                  <a:lnTo>
                    <a:pt x="1055" y="45"/>
                  </a:lnTo>
                  <a:lnTo>
                    <a:pt x="1048" y="45"/>
                  </a:lnTo>
                  <a:lnTo>
                    <a:pt x="1042" y="41"/>
                  </a:lnTo>
                  <a:lnTo>
                    <a:pt x="1037" y="35"/>
                  </a:lnTo>
                  <a:lnTo>
                    <a:pt x="1033" y="30"/>
                  </a:lnTo>
                  <a:lnTo>
                    <a:pt x="1031" y="22"/>
                  </a:lnTo>
                  <a:lnTo>
                    <a:pt x="1033" y="15"/>
                  </a:lnTo>
                  <a:lnTo>
                    <a:pt x="1037" y="9"/>
                  </a:lnTo>
                  <a:lnTo>
                    <a:pt x="1042" y="3"/>
                  </a:lnTo>
                  <a:lnTo>
                    <a:pt x="1048" y="0"/>
                  </a:lnTo>
                  <a:lnTo>
                    <a:pt x="10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2247901" y="2090738"/>
              <a:ext cx="3409950" cy="174625"/>
            </a:xfrm>
            <a:custGeom>
              <a:avLst/>
              <a:gdLst>
                <a:gd name="T0" fmla="*/ 718 w 4297"/>
                <a:gd name="T1" fmla="*/ 220 h 220"/>
                <a:gd name="T2" fmla="*/ 543 w 4297"/>
                <a:gd name="T3" fmla="*/ 175 h 220"/>
                <a:gd name="T4" fmla="*/ 449 w 4297"/>
                <a:gd name="T5" fmla="*/ 220 h 220"/>
                <a:gd name="T6" fmla="*/ 292 w 4297"/>
                <a:gd name="T7" fmla="*/ 175 h 220"/>
                <a:gd name="T8" fmla="*/ 184 w 4297"/>
                <a:gd name="T9" fmla="*/ 216 h 220"/>
                <a:gd name="T10" fmla="*/ 38 w 4297"/>
                <a:gd name="T11" fmla="*/ 178 h 220"/>
                <a:gd name="T12" fmla="*/ 45 w 4297"/>
                <a:gd name="T13" fmla="*/ 105 h 220"/>
                <a:gd name="T14" fmla="*/ 4000 w 4297"/>
                <a:gd name="T15" fmla="*/ 92 h 220"/>
                <a:gd name="T16" fmla="*/ 3840 w 4297"/>
                <a:gd name="T17" fmla="*/ 133 h 220"/>
                <a:gd name="T18" fmla="*/ 3667 w 4297"/>
                <a:gd name="T19" fmla="*/ 86 h 220"/>
                <a:gd name="T20" fmla="*/ 3573 w 4297"/>
                <a:gd name="T21" fmla="*/ 133 h 220"/>
                <a:gd name="T22" fmla="*/ 3413 w 4297"/>
                <a:gd name="T23" fmla="*/ 88 h 220"/>
                <a:gd name="T24" fmla="*/ 3306 w 4297"/>
                <a:gd name="T25" fmla="*/ 130 h 220"/>
                <a:gd name="T26" fmla="*/ 3159 w 4297"/>
                <a:gd name="T27" fmla="*/ 92 h 220"/>
                <a:gd name="T28" fmla="*/ 3041 w 4297"/>
                <a:gd name="T29" fmla="*/ 124 h 220"/>
                <a:gd name="T30" fmla="*/ 2905 w 4297"/>
                <a:gd name="T31" fmla="*/ 97 h 220"/>
                <a:gd name="T32" fmla="*/ 2778 w 4297"/>
                <a:gd name="T33" fmla="*/ 118 h 220"/>
                <a:gd name="T34" fmla="*/ 2648 w 4297"/>
                <a:gd name="T35" fmla="*/ 103 h 220"/>
                <a:gd name="T36" fmla="*/ 2516 w 4297"/>
                <a:gd name="T37" fmla="*/ 111 h 220"/>
                <a:gd name="T38" fmla="*/ 2388 w 4297"/>
                <a:gd name="T39" fmla="*/ 111 h 220"/>
                <a:gd name="T40" fmla="*/ 2257 w 4297"/>
                <a:gd name="T41" fmla="*/ 103 h 220"/>
                <a:gd name="T42" fmla="*/ 2127 w 4297"/>
                <a:gd name="T43" fmla="*/ 118 h 220"/>
                <a:gd name="T44" fmla="*/ 1999 w 4297"/>
                <a:gd name="T45" fmla="*/ 97 h 220"/>
                <a:gd name="T46" fmla="*/ 1866 w 4297"/>
                <a:gd name="T47" fmla="*/ 122 h 220"/>
                <a:gd name="T48" fmla="*/ 1672 w 4297"/>
                <a:gd name="T49" fmla="*/ 86 h 220"/>
                <a:gd name="T50" fmla="*/ 1578 w 4297"/>
                <a:gd name="T51" fmla="*/ 133 h 220"/>
                <a:gd name="T52" fmla="*/ 1420 w 4297"/>
                <a:gd name="T53" fmla="*/ 88 h 220"/>
                <a:gd name="T54" fmla="*/ 1331 w 4297"/>
                <a:gd name="T55" fmla="*/ 118 h 220"/>
                <a:gd name="T56" fmla="*/ 1158 w 4297"/>
                <a:gd name="T57" fmla="*/ 88 h 220"/>
                <a:gd name="T58" fmla="*/ 1051 w 4297"/>
                <a:gd name="T59" fmla="*/ 130 h 220"/>
                <a:gd name="T60" fmla="*/ 905 w 4297"/>
                <a:gd name="T61" fmla="*/ 92 h 220"/>
                <a:gd name="T62" fmla="*/ 786 w 4297"/>
                <a:gd name="T63" fmla="*/ 124 h 220"/>
                <a:gd name="T64" fmla="*/ 651 w 4297"/>
                <a:gd name="T65" fmla="*/ 97 h 220"/>
                <a:gd name="T66" fmla="*/ 523 w 4297"/>
                <a:gd name="T67" fmla="*/ 118 h 220"/>
                <a:gd name="T68" fmla="*/ 393 w 4297"/>
                <a:gd name="T69" fmla="*/ 103 h 220"/>
                <a:gd name="T70" fmla="*/ 261 w 4297"/>
                <a:gd name="T71" fmla="*/ 111 h 220"/>
                <a:gd name="T72" fmla="*/ 134 w 4297"/>
                <a:gd name="T73" fmla="*/ 111 h 220"/>
                <a:gd name="T74" fmla="*/ 1089 w 4297"/>
                <a:gd name="T75" fmla="*/ 24 h 220"/>
                <a:gd name="T76" fmla="*/ 4006 w 4297"/>
                <a:gd name="T77" fmla="*/ 15 h 220"/>
                <a:gd name="T78" fmla="*/ 959 w 4297"/>
                <a:gd name="T79" fmla="*/ 37 h 220"/>
                <a:gd name="T80" fmla="*/ 4288 w 4297"/>
                <a:gd name="T81" fmla="*/ 5 h 220"/>
                <a:gd name="T82" fmla="*/ 3949 w 4297"/>
                <a:gd name="T83" fmla="*/ 32 h 220"/>
                <a:gd name="T84" fmla="*/ 3821 w 4297"/>
                <a:gd name="T85" fmla="*/ 9 h 220"/>
                <a:gd name="T86" fmla="*/ 3686 w 4297"/>
                <a:gd name="T87" fmla="*/ 37 h 220"/>
                <a:gd name="T88" fmla="*/ 3566 w 4297"/>
                <a:gd name="T89" fmla="*/ 5 h 220"/>
                <a:gd name="T90" fmla="*/ 3421 w 4297"/>
                <a:gd name="T91" fmla="*/ 43 h 220"/>
                <a:gd name="T92" fmla="*/ 3312 w 4297"/>
                <a:gd name="T93" fmla="*/ 1 h 220"/>
                <a:gd name="T94" fmla="*/ 3154 w 4297"/>
                <a:gd name="T95" fmla="*/ 47 h 220"/>
                <a:gd name="T96" fmla="*/ 3060 w 4297"/>
                <a:gd name="T97" fmla="*/ 0 h 220"/>
                <a:gd name="T98" fmla="*/ 2887 w 4297"/>
                <a:gd name="T99" fmla="*/ 47 h 220"/>
                <a:gd name="T100" fmla="*/ 2714 w 4297"/>
                <a:gd name="T101" fmla="*/ 0 h 220"/>
                <a:gd name="T102" fmla="*/ 2618 w 4297"/>
                <a:gd name="T103" fmla="*/ 47 h 220"/>
                <a:gd name="T104" fmla="*/ 2460 w 4297"/>
                <a:gd name="T105" fmla="*/ 1 h 220"/>
                <a:gd name="T106" fmla="*/ 2353 w 4297"/>
                <a:gd name="T107" fmla="*/ 43 h 220"/>
                <a:gd name="T108" fmla="*/ 2206 w 4297"/>
                <a:gd name="T109" fmla="*/ 5 h 220"/>
                <a:gd name="T110" fmla="*/ 2087 w 4297"/>
                <a:gd name="T111" fmla="*/ 37 h 220"/>
                <a:gd name="T112" fmla="*/ 1950 w 4297"/>
                <a:gd name="T113" fmla="*/ 9 h 220"/>
                <a:gd name="T114" fmla="*/ 1822 w 4297"/>
                <a:gd name="T115" fmla="*/ 32 h 220"/>
                <a:gd name="T116" fmla="*/ 1694 w 4297"/>
                <a:gd name="T117" fmla="*/ 17 h 220"/>
                <a:gd name="T118" fmla="*/ 1561 w 4297"/>
                <a:gd name="T119" fmla="*/ 24 h 220"/>
                <a:gd name="T120" fmla="*/ 1435 w 4297"/>
                <a:gd name="T121" fmla="*/ 24 h 220"/>
                <a:gd name="T122" fmla="*/ 703 w 4297"/>
                <a:gd name="T123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97" h="220">
                  <a:moveTo>
                    <a:pt x="805" y="175"/>
                  </a:moveTo>
                  <a:lnTo>
                    <a:pt x="812" y="175"/>
                  </a:lnTo>
                  <a:lnTo>
                    <a:pt x="818" y="178"/>
                  </a:lnTo>
                  <a:lnTo>
                    <a:pt x="824" y="184"/>
                  </a:lnTo>
                  <a:lnTo>
                    <a:pt x="827" y="190"/>
                  </a:lnTo>
                  <a:lnTo>
                    <a:pt x="827" y="197"/>
                  </a:lnTo>
                  <a:lnTo>
                    <a:pt x="827" y="205"/>
                  </a:lnTo>
                  <a:lnTo>
                    <a:pt x="824" y="210"/>
                  </a:lnTo>
                  <a:lnTo>
                    <a:pt x="818" y="216"/>
                  </a:lnTo>
                  <a:lnTo>
                    <a:pt x="812" y="220"/>
                  </a:lnTo>
                  <a:lnTo>
                    <a:pt x="805" y="220"/>
                  </a:lnTo>
                  <a:lnTo>
                    <a:pt x="797" y="220"/>
                  </a:lnTo>
                  <a:lnTo>
                    <a:pt x="790" y="216"/>
                  </a:lnTo>
                  <a:lnTo>
                    <a:pt x="786" y="210"/>
                  </a:lnTo>
                  <a:lnTo>
                    <a:pt x="782" y="205"/>
                  </a:lnTo>
                  <a:lnTo>
                    <a:pt x="780" y="197"/>
                  </a:lnTo>
                  <a:lnTo>
                    <a:pt x="782" y="190"/>
                  </a:lnTo>
                  <a:lnTo>
                    <a:pt x="786" y="184"/>
                  </a:lnTo>
                  <a:lnTo>
                    <a:pt x="790" y="178"/>
                  </a:lnTo>
                  <a:lnTo>
                    <a:pt x="797" y="175"/>
                  </a:lnTo>
                  <a:lnTo>
                    <a:pt x="805" y="175"/>
                  </a:lnTo>
                  <a:close/>
                  <a:moveTo>
                    <a:pt x="718" y="175"/>
                  </a:moveTo>
                  <a:lnTo>
                    <a:pt x="726" y="175"/>
                  </a:lnTo>
                  <a:lnTo>
                    <a:pt x="732" y="178"/>
                  </a:lnTo>
                  <a:lnTo>
                    <a:pt x="737" y="184"/>
                  </a:lnTo>
                  <a:lnTo>
                    <a:pt x="739" y="190"/>
                  </a:lnTo>
                  <a:lnTo>
                    <a:pt x="741" y="197"/>
                  </a:lnTo>
                  <a:lnTo>
                    <a:pt x="739" y="205"/>
                  </a:lnTo>
                  <a:lnTo>
                    <a:pt x="737" y="210"/>
                  </a:lnTo>
                  <a:lnTo>
                    <a:pt x="732" y="216"/>
                  </a:lnTo>
                  <a:lnTo>
                    <a:pt x="726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16"/>
                  </a:lnTo>
                  <a:lnTo>
                    <a:pt x="700" y="210"/>
                  </a:lnTo>
                  <a:lnTo>
                    <a:pt x="696" y="205"/>
                  </a:lnTo>
                  <a:lnTo>
                    <a:pt x="694" y="197"/>
                  </a:lnTo>
                  <a:lnTo>
                    <a:pt x="696" y="190"/>
                  </a:lnTo>
                  <a:lnTo>
                    <a:pt x="700" y="184"/>
                  </a:lnTo>
                  <a:lnTo>
                    <a:pt x="703" y="178"/>
                  </a:lnTo>
                  <a:lnTo>
                    <a:pt x="711" y="175"/>
                  </a:lnTo>
                  <a:lnTo>
                    <a:pt x="718" y="175"/>
                  </a:lnTo>
                  <a:close/>
                  <a:moveTo>
                    <a:pt x="632" y="175"/>
                  </a:moveTo>
                  <a:lnTo>
                    <a:pt x="638" y="175"/>
                  </a:lnTo>
                  <a:lnTo>
                    <a:pt x="645" y="178"/>
                  </a:lnTo>
                  <a:lnTo>
                    <a:pt x="651" y="184"/>
                  </a:lnTo>
                  <a:lnTo>
                    <a:pt x="653" y="190"/>
                  </a:lnTo>
                  <a:lnTo>
                    <a:pt x="654" y="197"/>
                  </a:lnTo>
                  <a:lnTo>
                    <a:pt x="653" y="205"/>
                  </a:lnTo>
                  <a:lnTo>
                    <a:pt x="651" y="210"/>
                  </a:lnTo>
                  <a:lnTo>
                    <a:pt x="645" y="216"/>
                  </a:lnTo>
                  <a:lnTo>
                    <a:pt x="638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6"/>
                  </a:lnTo>
                  <a:lnTo>
                    <a:pt x="613" y="210"/>
                  </a:lnTo>
                  <a:lnTo>
                    <a:pt x="609" y="205"/>
                  </a:lnTo>
                  <a:lnTo>
                    <a:pt x="607" y="197"/>
                  </a:lnTo>
                  <a:lnTo>
                    <a:pt x="609" y="190"/>
                  </a:lnTo>
                  <a:lnTo>
                    <a:pt x="613" y="184"/>
                  </a:lnTo>
                  <a:lnTo>
                    <a:pt x="617" y="178"/>
                  </a:lnTo>
                  <a:lnTo>
                    <a:pt x="624" y="175"/>
                  </a:lnTo>
                  <a:lnTo>
                    <a:pt x="632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9" y="178"/>
                  </a:lnTo>
                  <a:lnTo>
                    <a:pt x="562" y="184"/>
                  </a:lnTo>
                  <a:lnTo>
                    <a:pt x="566" y="190"/>
                  </a:lnTo>
                  <a:lnTo>
                    <a:pt x="568" y="197"/>
                  </a:lnTo>
                  <a:lnTo>
                    <a:pt x="566" y="205"/>
                  </a:lnTo>
                  <a:lnTo>
                    <a:pt x="562" y="210"/>
                  </a:lnTo>
                  <a:lnTo>
                    <a:pt x="559" y="216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6"/>
                  </a:lnTo>
                  <a:lnTo>
                    <a:pt x="525" y="210"/>
                  </a:lnTo>
                  <a:lnTo>
                    <a:pt x="523" y="205"/>
                  </a:lnTo>
                  <a:lnTo>
                    <a:pt x="521" y="197"/>
                  </a:lnTo>
                  <a:lnTo>
                    <a:pt x="523" y="190"/>
                  </a:lnTo>
                  <a:lnTo>
                    <a:pt x="525" y="184"/>
                  </a:lnTo>
                  <a:lnTo>
                    <a:pt x="530" y="178"/>
                  </a:lnTo>
                  <a:lnTo>
                    <a:pt x="536" y="175"/>
                  </a:lnTo>
                  <a:lnTo>
                    <a:pt x="543" y="175"/>
                  </a:lnTo>
                  <a:close/>
                  <a:moveTo>
                    <a:pt x="457" y="175"/>
                  </a:moveTo>
                  <a:lnTo>
                    <a:pt x="465" y="175"/>
                  </a:lnTo>
                  <a:lnTo>
                    <a:pt x="472" y="178"/>
                  </a:lnTo>
                  <a:lnTo>
                    <a:pt x="476" y="184"/>
                  </a:lnTo>
                  <a:lnTo>
                    <a:pt x="480" y="190"/>
                  </a:lnTo>
                  <a:lnTo>
                    <a:pt x="481" y="197"/>
                  </a:lnTo>
                  <a:lnTo>
                    <a:pt x="480" y="205"/>
                  </a:lnTo>
                  <a:lnTo>
                    <a:pt x="476" y="210"/>
                  </a:lnTo>
                  <a:lnTo>
                    <a:pt x="472" y="216"/>
                  </a:lnTo>
                  <a:lnTo>
                    <a:pt x="465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6"/>
                  </a:lnTo>
                  <a:lnTo>
                    <a:pt x="438" y="210"/>
                  </a:lnTo>
                  <a:lnTo>
                    <a:pt x="434" y="205"/>
                  </a:lnTo>
                  <a:lnTo>
                    <a:pt x="434" y="197"/>
                  </a:lnTo>
                  <a:lnTo>
                    <a:pt x="434" y="190"/>
                  </a:lnTo>
                  <a:lnTo>
                    <a:pt x="438" y="184"/>
                  </a:lnTo>
                  <a:lnTo>
                    <a:pt x="444" y="178"/>
                  </a:lnTo>
                  <a:lnTo>
                    <a:pt x="449" y="175"/>
                  </a:lnTo>
                  <a:lnTo>
                    <a:pt x="457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4" y="178"/>
                  </a:lnTo>
                  <a:lnTo>
                    <a:pt x="389" y="184"/>
                  </a:lnTo>
                  <a:lnTo>
                    <a:pt x="393" y="190"/>
                  </a:lnTo>
                  <a:lnTo>
                    <a:pt x="395" y="197"/>
                  </a:lnTo>
                  <a:lnTo>
                    <a:pt x="393" y="205"/>
                  </a:lnTo>
                  <a:lnTo>
                    <a:pt x="389" y="210"/>
                  </a:lnTo>
                  <a:lnTo>
                    <a:pt x="384" y="216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6"/>
                  </a:lnTo>
                  <a:lnTo>
                    <a:pt x="352" y="210"/>
                  </a:lnTo>
                  <a:lnTo>
                    <a:pt x="348" y="205"/>
                  </a:lnTo>
                  <a:lnTo>
                    <a:pt x="348" y="197"/>
                  </a:lnTo>
                  <a:lnTo>
                    <a:pt x="348" y="190"/>
                  </a:lnTo>
                  <a:lnTo>
                    <a:pt x="352" y="184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70" y="175"/>
                  </a:lnTo>
                  <a:close/>
                  <a:moveTo>
                    <a:pt x="284" y="175"/>
                  </a:moveTo>
                  <a:lnTo>
                    <a:pt x="292" y="175"/>
                  </a:lnTo>
                  <a:lnTo>
                    <a:pt x="297" y="178"/>
                  </a:lnTo>
                  <a:lnTo>
                    <a:pt x="303" y="184"/>
                  </a:lnTo>
                  <a:lnTo>
                    <a:pt x="307" y="190"/>
                  </a:lnTo>
                  <a:lnTo>
                    <a:pt x="307" y="197"/>
                  </a:lnTo>
                  <a:lnTo>
                    <a:pt x="307" y="205"/>
                  </a:lnTo>
                  <a:lnTo>
                    <a:pt x="303" y="210"/>
                  </a:lnTo>
                  <a:lnTo>
                    <a:pt x="297" y="216"/>
                  </a:lnTo>
                  <a:lnTo>
                    <a:pt x="292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6"/>
                  </a:lnTo>
                  <a:lnTo>
                    <a:pt x="265" y="210"/>
                  </a:lnTo>
                  <a:lnTo>
                    <a:pt x="261" y="205"/>
                  </a:lnTo>
                  <a:lnTo>
                    <a:pt x="261" y="197"/>
                  </a:lnTo>
                  <a:lnTo>
                    <a:pt x="261" y="190"/>
                  </a:lnTo>
                  <a:lnTo>
                    <a:pt x="265" y="184"/>
                  </a:lnTo>
                  <a:lnTo>
                    <a:pt x="271" y="178"/>
                  </a:lnTo>
                  <a:lnTo>
                    <a:pt x="276" y="175"/>
                  </a:lnTo>
                  <a:lnTo>
                    <a:pt x="284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1" y="178"/>
                  </a:lnTo>
                  <a:lnTo>
                    <a:pt x="216" y="184"/>
                  </a:lnTo>
                  <a:lnTo>
                    <a:pt x="220" y="190"/>
                  </a:lnTo>
                  <a:lnTo>
                    <a:pt x="220" y="197"/>
                  </a:lnTo>
                  <a:lnTo>
                    <a:pt x="220" y="205"/>
                  </a:lnTo>
                  <a:lnTo>
                    <a:pt x="216" y="210"/>
                  </a:lnTo>
                  <a:lnTo>
                    <a:pt x="211" y="216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6"/>
                  </a:lnTo>
                  <a:lnTo>
                    <a:pt x="179" y="210"/>
                  </a:lnTo>
                  <a:lnTo>
                    <a:pt x="175" y="205"/>
                  </a:lnTo>
                  <a:lnTo>
                    <a:pt x="173" y="197"/>
                  </a:lnTo>
                  <a:lnTo>
                    <a:pt x="175" y="190"/>
                  </a:lnTo>
                  <a:lnTo>
                    <a:pt x="179" y="184"/>
                  </a:lnTo>
                  <a:lnTo>
                    <a:pt x="184" y="178"/>
                  </a:lnTo>
                  <a:lnTo>
                    <a:pt x="190" y="175"/>
                  </a:lnTo>
                  <a:lnTo>
                    <a:pt x="197" y="175"/>
                  </a:lnTo>
                  <a:close/>
                  <a:moveTo>
                    <a:pt x="111" y="175"/>
                  </a:moveTo>
                  <a:lnTo>
                    <a:pt x="118" y="175"/>
                  </a:lnTo>
                  <a:lnTo>
                    <a:pt x="124" y="178"/>
                  </a:lnTo>
                  <a:lnTo>
                    <a:pt x="130" y="184"/>
                  </a:lnTo>
                  <a:lnTo>
                    <a:pt x="134" y="190"/>
                  </a:lnTo>
                  <a:lnTo>
                    <a:pt x="134" y="197"/>
                  </a:lnTo>
                  <a:lnTo>
                    <a:pt x="134" y="205"/>
                  </a:lnTo>
                  <a:lnTo>
                    <a:pt x="130" y="210"/>
                  </a:lnTo>
                  <a:lnTo>
                    <a:pt x="124" y="216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6"/>
                  </a:lnTo>
                  <a:lnTo>
                    <a:pt x="92" y="210"/>
                  </a:lnTo>
                  <a:lnTo>
                    <a:pt x="88" y="205"/>
                  </a:lnTo>
                  <a:lnTo>
                    <a:pt x="87" y="197"/>
                  </a:lnTo>
                  <a:lnTo>
                    <a:pt x="88" y="190"/>
                  </a:lnTo>
                  <a:lnTo>
                    <a:pt x="92" y="184"/>
                  </a:lnTo>
                  <a:lnTo>
                    <a:pt x="96" y="178"/>
                  </a:lnTo>
                  <a:lnTo>
                    <a:pt x="103" y="175"/>
                  </a:lnTo>
                  <a:lnTo>
                    <a:pt x="111" y="175"/>
                  </a:lnTo>
                  <a:close/>
                  <a:moveTo>
                    <a:pt x="24" y="175"/>
                  </a:moveTo>
                  <a:lnTo>
                    <a:pt x="32" y="175"/>
                  </a:lnTo>
                  <a:lnTo>
                    <a:pt x="38" y="178"/>
                  </a:lnTo>
                  <a:lnTo>
                    <a:pt x="43" y="184"/>
                  </a:lnTo>
                  <a:lnTo>
                    <a:pt x="45" y="190"/>
                  </a:lnTo>
                  <a:lnTo>
                    <a:pt x="47" y="197"/>
                  </a:lnTo>
                  <a:lnTo>
                    <a:pt x="45" y="205"/>
                  </a:lnTo>
                  <a:lnTo>
                    <a:pt x="43" y="210"/>
                  </a:lnTo>
                  <a:lnTo>
                    <a:pt x="38" y="216"/>
                  </a:lnTo>
                  <a:lnTo>
                    <a:pt x="32" y="220"/>
                  </a:lnTo>
                  <a:lnTo>
                    <a:pt x="24" y="220"/>
                  </a:lnTo>
                  <a:lnTo>
                    <a:pt x="17" y="220"/>
                  </a:lnTo>
                  <a:lnTo>
                    <a:pt x="9" y="216"/>
                  </a:lnTo>
                  <a:lnTo>
                    <a:pt x="6" y="210"/>
                  </a:lnTo>
                  <a:lnTo>
                    <a:pt x="2" y="205"/>
                  </a:lnTo>
                  <a:lnTo>
                    <a:pt x="0" y="197"/>
                  </a:lnTo>
                  <a:lnTo>
                    <a:pt x="2" y="190"/>
                  </a:lnTo>
                  <a:lnTo>
                    <a:pt x="6" y="184"/>
                  </a:lnTo>
                  <a:lnTo>
                    <a:pt x="9" y="178"/>
                  </a:lnTo>
                  <a:lnTo>
                    <a:pt x="17" y="175"/>
                  </a:lnTo>
                  <a:lnTo>
                    <a:pt x="24" y="175"/>
                  </a:lnTo>
                  <a:close/>
                  <a:moveTo>
                    <a:pt x="45" y="105"/>
                  </a:moveTo>
                  <a:lnTo>
                    <a:pt x="47" y="107"/>
                  </a:lnTo>
                  <a:lnTo>
                    <a:pt x="47" y="111"/>
                  </a:lnTo>
                  <a:lnTo>
                    <a:pt x="45" y="118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8" y="120"/>
                  </a:lnTo>
                  <a:lnTo>
                    <a:pt x="40" y="114"/>
                  </a:lnTo>
                  <a:lnTo>
                    <a:pt x="43" y="111"/>
                  </a:lnTo>
                  <a:lnTo>
                    <a:pt x="45" y="105"/>
                  </a:lnTo>
                  <a:close/>
                  <a:moveTo>
                    <a:pt x="1307" y="96"/>
                  </a:moveTo>
                  <a:lnTo>
                    <a:pt x="1309" y="103"/>
                  </a:lnTo>
                  <a:lnTo>
                    <a:pt x="1309" y="113"/>
                  </a:lnTo>
                  <a:lnTo>
                    <a:pt x="1311" y="120"/>
                  </a:lnTo>
                  <a:lnTo>
                    <a:pt x="1315" y="126"/>
                  </a:lnTo>
                  <a:lnTo>
                    <a:pt x="1316" y="131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3" y="118"/>
                  </a:lnTo>
                  <a:lnTo>
                    <a:pt x="1301" y="111"/>
                  </a:lnTo>
                  <a:lnTo>
                    <a:pt x="1301" y="105"/>
                  </a:lnTo>
                  <a:lnTo>
                    <a:pt x="1305" y="99"/>
                  </a:lnTo>
                  <a:lnTo>
                    <a:pt x="1307" y="96"/>
                  </a:lnTo>
                  <a:close/>
                  <a:moveTo>
                    <a:pt x="4000" y="92"/>
                  </a:moveTo>
                  <a:lnTo>
                    <a:pt x="4004" y="94"/>
                  </a:lnTo>
                  <a:lnTo>
                    <a:pt x="4006" y="96"/>
                  </a:lnTo>
                  <a:lnTo>
                    <a:pt x="4009" y="97"/>
                  </a:lnTo>
                  <a:lnTo>
                    <a:pt x="4013" y="99"/>
                  </a:lnTo>
                  <a:lnTo>
                    <a:pt x="4015" y="103"/>
                  </a:lnTo>
                  <a:lnTo>
                    <a:pt x="4015" y="107"/>
                  </a:lnTo>
                  <a:lnTo>
                    <a:pt x="4015" y="113"/>
                  </a:lnTo>
                  <a:lnTo>
                    <a:pt x="4015" y="116"/>
                  </a:lnTo>
                  <a:lnTo>
                    <a:pt x="4013" y="126"/>
                  </a:lnTo>
                  <a:lnTo>
                    <a:pt x="4013" y="133"/>
                  </a:lnTo>
                  <a:lnTo>
                    <a:pt x="4006" y="131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8"/>
                  </a:lnTo>
                  <a:lnTo>
                    <a:pt x="3991" y="111"/>
                  </a:lnTo>
                  <a:lnTo>
                    <a:pt x="3992" y="103"/>
                  </a:lnTo>
                  <a:lnTo>
                    <a:pt x="3994" y="97"/>
                  </a:lnTo>
                  <a:lnTo>
                    <a:pt x="4000" y="92"/>
                  </a:lnTo>
                  <a:close/>
                  <a:moveTo>
                    <a:pt x="3927" y="86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7"/>
                  </a:lnTo>
                  <a:lnTo>
                    <a:pt x="3949" y="103"/>
                  </a:lnTo>
                  <a:lnTo>
                    <a:pt x="3951" y="111"/>
                  </a:lnTo>
                  <a:lnTo>
                    <a:pt x="3949" y="118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3"/>
                  </a:lnTo>
                  <a:lnTo>
                    <a:pt x="3927" y="133"/>
                  </a:lnTo>
                  <a:lnTo>
                    <a:pt x="3919" y="133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8"/>
                  </a:lnTo>
                  <a:lnTo>
                    <a:pt x="3904" y="111"/>
                  </a:lnTo>
                  <a:lnTo>
                    <a:pt x="3904" y="103"/>
                  </a:lnTo>
                  <a:lnTo>
                    <a:pt x="3908" y="97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6"/>
                  </a:lnTo>
                  <a:close/>
                  <a:moveTo>
                    <a:pt x="3840" y="86"/>
                  </a:moveTo>
                  <a:lnTo>
                    <a:pt x="3848" y="88"/>
                  </a:lnTo>
                  <a:lnTo>
                    <a:pt x="3853" y="92"/>
                  </a:lnTo>
                  <a:lnTo>
                    <a:pt x="3859" y="97"/>
                  </a:lnTo>
                  <a:lnTo>
                    <a:pt x="3863" y="103"/>
                  </a:lnTo>
                  <a:lnTo>
                    <a:pt x="3865" y="111"/>
                  </a:lnTo>
                  <a:lnTo>
                    <a:pt x="3863" y="118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3"/>
                  </a:lnTo>
                  <a:lnTo>
                    <a:pt x="3840" y="133"/>
                  </a:lnTo>
                  <a:lnTo>
                    <a:pt x="3833" y="133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8" y="118"/>
                  </a:lnTo>
                  <a:lnTo>
                    <a:pt x="3818" y="111"/>
                  </a:lnTo>
                  <a:lnTo>
                    <a:pt x="3818" y="103"/>
                  </a:lnTo>
                  <a:lnTo>
                    <a:pt x="3821" y="97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6"/>
                  </a:lnTo>
                  <a:close/>
                  <a:moveTo>
                    <a:pt x="3754" y="86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7"/>
                  </a:lnTo>
                  <a:lnTo>
                    <a:pt x="3776" y="103"/>
                  </a:lnTo>
                  <a:lnTo>
                    <a:pt x="3776" y="111"/>
                  </a:lnTo>
                  <a:lnTo>
                    <a:pt x="3776" y="118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3"/>
                  </a:lnTo>
                  <a:lnTo>
                    <a:pt x="3754" y="133"/>
                  </a:lnTo>
                  <a:lnTo>
                    <a:pt x="3746" y="133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8"/>
                  </a:lnTo>
                  <a:lnTo>
                    <a:pt x="3731" y="111"/>
                  </a:lnTo>
                  <a:lnTo>
                    <a:pt x="3731" y="103"/>
                  </a:lnTo>
                  <a:lnTo>
                    <a:pt x="3735" y="97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6"/>
                  </a:lnTo>
                  <a:close/>
                  <a:moveTo>
                    <a:pt x="3667" y="86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7"/>
                  </a:lnTo>
                  <a:lnTo>
                    <a:pt x="3690" y="103"/>
                  </a:lnTo>
                  <a:lnTo>
                    <a:pt x="3690" y="111"/>
                  </a:lnTo>
                  <a:lnTo>
                    <a:pt x="3690" y="118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3"/>
                  </a:lnTo>
                  <a:lnTo>
                    <a:pt x="3667" y="133"/>
                  </a:lnTo>
                  <a:lnTo>
                    <a:pt x="3660" y="133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5" y="118"/>
                  </a:lnTo>
                  <a:lnTo>
                    <a:pt x="3643" y="111"/>
                  </a:lnTo>
                  <a:lnTo>
                    <a:pt x="3645" y="103"/>
                  </a:lnTo>
                  <a:lnTo>
                    <a:pt x="3648" y="97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6"/>
                  </a:lnTo>
                  <a:close/>
                  <a:moveTo>
                    <a:pt x="3581" y="86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7"/>
                  </a:lnTo>
                  <a:lnTo>
                    <a:pt x="3603" y="103"/>
                  </a:lnTo>
                  <a:lnTo>
                    <a:pt x="3603" y="111"/>
                  </a:lnTo>
                  <a:lnTo>
                    <a:pt x="3603" y="118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3"/>
                  </a:lnTo>
                  <a:lnTo>
                    <a:pt x="3581" y="133"/>
                  </a:lnTo>
                  <a:lnTo>
                    <a:pt x="3573" y="133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8"/>
                  </a:lnTo>
                  <a:lnTo>
                    <a:pt x="3556" y="111"/>
                  </a:lnTo>
                  <a:lnTo>
                    <a:pt x="3558" y="103"/>
                  </a:lnTo>
                  <a:lnTo>
                    <a:pt x="3562" y="97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6"/>
                  </a:lnTo>
                  <a:close/>
                  <a:moveTo>
                    <a:pt x="3494" y="86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7"/>
                  </a:lnTo>
                  <a:lnTo>
                    <a:pt x="3515" y="103"/>
                  </a:lnTo>
                  <a:lnTo>
                    <a:pt x="3517" y="111"/>
                  </a:lnTo>
                  <a:lnTo>
                    <a:pt x="3515" y="118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3"/>
                  </a:lnTo>
                  <a:lnTo>
                    <a:pt x="3494" y="133"/>
                  </a:lnTo>
                  <a:lnTo>
                    <a:pt x="3487" y="133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2" y="118"/>
                  </a:lnTo>
                  <a:lnTo>
                    <a:pt x="3470" y="111"/>
                  </a:lnTo>
                  <a:lnTo>
                    <a:pt x="3472" y="103"/>
                  </a:lnTo>
                  <a:lnTo>
                    <a:pt x="3475" y="97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6"/>
                  </a:lnTo>
                  <a:close/>
                  <a:moveTo>
                    <a:pt x="3406" y="86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6" y="97"/>
                  </a:lnTo>
                  <a:lnTo>
                    <a:pt x="3428" y="103"/>
                  </a:lnTo>
                  <a:lnTo>
                    <a:pt x="3430" y="111"/>
                  </a:lnTo>
                  <a:lnTo>
                    <a:pt x="3428" y="118"/>
                  </a:lnTo>
                  <a:lnTo>
                    <a:pt x="3426" y="124"/>
                  </a:lnTo>
                  <a:lnTo>
                    <a:pt x="3421" y="130"/>
                  </a:lnTo>
                  <a:lnTo>
                    <a:pt x="3413" y="133"/>
                  </a:lnTo>
                  <a:lnTo>
                    <a:pt x="3406" y="133"/>
                  </a:lnTo>
                  <a:lnTo>
                    <a:pt x="3400" y="133"/>
                  </a:lnTo>
                  <a:lnTo>
                    <a:pt x="3393" y="130"/>
                  </a:lnTo>
                  <a:lnTo>
                    <a:pt x="3387" y="124"/>
                  </a:lnTo>
                  <a:lnTo>
                    <a:pt x="3385" y="118"/>
                  </a:lnTo>
                  <a:lnTo>
                    <a:pt x="3383" y="111"/>
                  </a:lnTo>
                  <a:lnTo>
                    <a:pt x="3385" y="103"/>
                  </a:lnTo>
                  <a:lnTo>
                    <a:pt x="3387" y="97"/>
                  </a:lnTo>
                  <a:lnTo>
                    <a:pt x="3393" y="92"/>
                  </a:lnTo>
                  <a:lnTo>
                    <a:pt x="3400" y="88"/>
                  </a:lnTo>
                  <a:lnTo>
                    <a:pt x="3406" y="86"/>
                  </a:lnTo>
                  <a:close/>
                  <a:moveTo>
                    <a:pt x="3319" y="86"/>
                  </a:moveTo>
                  <a:lnTo>
                    <a:pt x="3327" y="88"/>
                  </a:lnTo>
                  <a:lnTo>
                    <a:pt x="3334" y="92"/>
                  </a:lnTo>
                  <a:lnTo>
                    <a:pt x="3338" y="97"/>
                  </a:lnTo>
                  <a:lnTo>
                    <a:pt x="3342" y="103"/>
                  </a:lnTo>
                  <a:lnTo>
                    <a:pt x="3344" y="111"/>
                  </a:lnTo>
                  <a:lnTo>
                    <a:pt x="3342" y="118"/>
                  </a:lnTo>
                  <a:lnTo>
                    <a:pt x="3338" y="124"/>
                  </a:lnTo>
                  <a:lnTo>
                    <a:pt x="3334" y="130"/>
                  </a:lnTo>
                  <a:lnTo>
                    <a:pt x="3327" y="133"/>
                  </a:lnTo>
                  <a:lnTo>
                    <a:pt x="3319" y="133"/>
                  </a:lnTo>
                  <a:lnTo>
                    <a:pt x="3312" y="133"/>
                  </a:lnTo>
                  <a:lnTo>
                    <a:pt x="3306" y="130"/>
                  </a:lnTo>
                  <a:lnTo>
                    <a:pt x="3300" y="124"/>
                  </a:lnTo>
                  <a:lnTo>
                    <a:pt x="3299" y="118"/>
                  </a:lnTo>
                  <a:lnTo>
                    <a:pt x="3297" y="111"/>
                  </a:lnTo>
                  <a:lnTo>
                    <a:pt x="3299" y="103"/>
                  </a:lnTo>
                  <a:lnTo>
                    <a:pt x="3300" y="97"/>
                  </a:lnTo>
                  <a:lnTo>
                    <a:pt x="3306" y="92"/>
                  </a:lnTo>
                  <a:lnTo>
                    <a:pt x="3312" y="88"/>
                  </a:lnTo>
                  <a:lnTo>
                    <a:pt x="3319" y="86"/>
                  </a:lnTo>
                  <a:close/>
                  <a:moveTo>
                    <a:pt x="3233" y="86"/>
                  </a:moveTo>
                  <a:lnTo>
                    <a:pt x="3240" y="88"/>
                  </a:lnTo>
                  <a:lnTo>
                    <a:pt x="3248" y="92"/>
                  </a:lnTo>
                  <a:lnTo>
                    <a:pt x="3252" y="97"/>
                  </a:lnTo>
                  <a:lnTo>
                    <a:pt x="3255" y="103"/>
                  </a:lnTo>
                  <a:lnTo>
                    <a:pt x="3257" y="111"/>
                  </a:lnTo>
                  <a:lnTo>
                    <a:pt x="3255" y="118"/>
                  </a:lnTo>
                  <a:lnTo>
                    <a:pt x="3252" y="124"/>
                  </a:lnTo>
                  <a:lnTo>
                    <a:pt x="3248" y="130"/>
                  </a:lnTo>
                  <a:lnTo>
                    <a:pt x="3240" y="133"/>
                  </a:lnTo>
                  <a:lnTo>
                    <a:pt x="3233" y="133"/>
                  </a:lnTo>
                  <a:lnTo>
                    <a:pt x="3225" y="133"/>
                  </a:lnTo>
                  <a:lnTo>
                    <a:pt x="3220" y="130"/>
                  </a:lnTo>
                  <a:lnTo>
                    <a:pt x="3214" y="124"/>
                  </a:lnTo>
                  <a:lnTo>
                    <a:pt x="3210" y="118"/>
                  </a:lnTo>
                  <a:lnTo>
                    <a:pt x="3210" y="111"/>
                  </a:lnTo>
                  <a:lnTo>
                    <a:pt x="3210" y="103"/>
                  </a:lnTo>
                  <a:lnTo>
                    <a:pt x="3214" y="97"/>
                  </a:lnTo>
                  <a:lnTo>
                    <a:pt x="3220" y="92"/>
                  </a:lnTo>
                  <a:lnTo>
                    <a:pt x="3225" y="88"/>
                  </a:lnTo>
                  <a:lnTo>
                    <a:pt x="3233" y="86"/>
                  </a:lnTo>
                  <a:close/>
                  <a:moveTo>
                    <a:pt x="3146" y="86"/>
                  </a:moveTo>
                  <a:lnTo>
                    <a:pt x="3154" y="88"/>
                  </a:lnTo>
                  <a:lnTo>
                    <a:pt x="3159" y="92"/>
                  </a:lnTo>
                  <a:lnTo>
                    <a:pt x="3165" y="97"/>
                  </a:lnTo>
                  <a:lnTo>
                    <a:pt x="3169" y="103"/>
                  </a:lnTo>
                  <a:lnTo>
                    <a:pt x="3171" y="111"/>
                  </a:lnTo>
                  <a:lnTo>
                    <a:pt x="3169" y="118"/>
                  </a:lnTo>
                  <a:lnTo>
                    <a:pt x="3165" y="124"/>
                  </a:lnTo>
                  <a:lnTo>
                    <a:pt x="3159" y="130"/>
                  </a:lnTo>
                  <a:lnTo>
                    <a:pt x="3154" y="133"/>
                  </a:lnTo>
                  <a:lnTo>
                    <a:pt x="3146" y="133"/>
                  </a:lnTo>
                  <a:lnTo>
                    <a:pt x="3139" y="133"/>
                  </a:lnTo>
                  <a:lnTo>
                    <a:pt x="3133" y="130"/>
                  </a:lnTo>
                  <a:lnTo>
                    <a:pt x="3127" y="124"/>
                  </a:lnTo>
                  <a:lnTo>
                    <a:pt x="3124" y="118"/>
                  </a:lnTo>
                  <a:lnTo>
                    <a:pt x="3124" y="111"/>
                  </a:lnTo>
                  <a:lnTo>
                    <a:pt x="3124" y="103"/>
                  </a:lnTo>
                  <a:lnTo>
                    <a:pt x="3127" y="97"/>
                  </a:lnTo>
                  <a:lnTo>
                    <a:pt x="3133" y="92"/>
                  </a:lnTo>
                  <a:lnTo>
                    <a:pt x="3139" y="88"/>
                  </a:lnTo>
                  <a:lnTo>
                    <a:pt x="3146" y="86"/>
                  </a:lnTo>
                  <a:close/>
                  <a:moveTo>
                    <a:pt x="3060" y="86"/>
                  </a:moveTo>
                  <a:lnTo>
                    <a:pt x="3067" y="88"/>
                  </a:lnTo>
                  <a:lnTo>
                    <a:pt x="3073" y="92"/>
                  </a:lnTo>
                  <a:lnTo>
                    <a:pt x="3079" y="97"/>
                  </a:lnTo>
                  <a:lnTo>
                    <a:pt x="3082" y="103"/>
                  </a:lnTo>
                  <a:lnTo>
                    <a:pt x="3082" y="111"/>
                  </a:lnTo>
                  <a:lnTo>
                    <a:pt x="3082" y="118"/>
                  </a:lnTo>
                  <a:lnTo>
                    <a:pt x="3079" y="124"/>
                  </a:lnTo>
                  <a:lnTo>
                    <a:pt x="3073" y="130"/>
                  </a:lnTo>
                  <a:lnTo>
                    <a:pt x="3067" y="133"/>
                  </a:lnTo>
                  <a:lnTo>
                    <a:pt x="3060" y="133"/>
                  </a:lnTo>
                  <a:lnTo>
                    <a:pt x="3052" y="133"/>
                  </a:lnTo>
                  <a:lnTo>
                    <a:pt x="3047" y="130"/>
                  </a:lnTo>
                  <a:lnTo>
                    <a:pt x="3041" y="124"/>
                  </a:lnTo>
                  <a:lnTo>
                    <a:pt x="3037" y="118"/>
                  </a:lnTo>
                  <a:lnTo>
                    <a:pt x="3037" y="111"/>
                  </a:lnTo>
                  <a:lnTo>
                    <a:pt x="3037" y="103"/>
                  </a:lnTo>
                  <a:lnTo>
                    <a:pt x="3041" y="97"/>
                  </a:lnTo>
                  <a:lnTo>
                    <a:pt x="3047" y="92"/>
                  </a:lnTo>
                  <a:lnTo>
                    <a:pt x="3052" y="88"/>
                  </a:lnTo>
                  <a:lnTo>
                    <a:pt x="3060" y="86"/>
                  </a:lnTo>
                  <a:close/>
                  <a:moveTo>
                    <a:pt x="2973" y="86"/>
                  </a:moveTo>
                  <a:lnTo>
                    <a:pt x="2981" y="88"/>
                  </a:lnTo>
                  <a:lnTo>
                    <a:pt x="2986" y="92"/>
                  </a:lnTo>
                  <a:lnTo>
                    <a:pt x="2992" y="97"/>
                  </a:lnTo>
                  <a:lnTo>
                    <a:pt x="2996" y="103"/>
                  </a:lnTo>
                  <a:lnTo>
                    <a:pt x="2996" y="111"/>
                  </a:lnTo>
                  <a:lnTo>
                    <a:pt x="2996" y="118"/>
                  </a:lnTo>
                  <a:lnTo>
                    <a:pt x="2992" y="124"/>
                  </a:lnTo>
                  <a:lnTo>
                    <a:pt x="2986" y="130"/>
                  </a:lnTo>
                  <a:lnTo>
                    <a:pt x="2981" y="133"/>
                  </a:lnTo>
                  <a:lnTo>
                    <a:pt x="2973" y="133"/>
                  </a:lnTo>
                  <a:lnTo>
                    <a:pt x="2966" y="133"/>
                  </a:lnTo>
                  <a:lnTo>
                    <a:pt x="2960" y="130"/>
                  </a:lnTo>
                  <a:lnTo>
                    <a:pt x="2954" y="124"/>
                  </a:lnTo>
                  <a:lnTo>
                    <a:pt x="2951" y="118"/>
                  </a:lnTo>
                  <a:lnTo>
                    <a:pt x="2949" y="111"/>
                  </a:lnTo>
                  <a:lnTo>
                    <a:pt x="2951" y="103"/>
                  </a:lnTo>
                  <a:lnTo>
                    <a:pt x="2954" y="97"/>
                  </a:lnTo>
                  <a:lnTo>
                    <a:pt x="2960" y="92"/>
                  </a:lnTo>
                  <a:lnTo>
                    <a:pt x="2966" y="88"/>
                  </a:lnTo>
                  <a:lnTo>
                    <a:pt x="2973" y="86"/>
                  </a:lnTo>
                  <a:close/>
                  <a:moveTo>
                    <a:pt x="2887" y="86"/>
                  </a:moveTo>
                  <a:lnTo>
                    <a:pt x="2894" y="88"/>
                  </a:lnTo>
                  <a:lnTo>
                    <a:pt x="2900" y="92"/>
                  </a:lnTo>
                  <a:lnTo>
                    <a:pt x="2905" y="97"/>
                  </a:lnTo>
                  <a:lnTo>
                    <a:pt x="2909" y="103"/>
                  </a:lnTo>
                  <a:lnTo>
                    <a:pt x="2909" y="111"/>
                  </a:lnTo>
                  <a:lnTo>
                    <a:pt x="2909" y="118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4" y="133"/>
                  </a:lnTo>
                  <a:lnTo>
                    <a:pt x="2887" y="133"/>
                  </a:lnTo>
                  <a:lnTo>
                    <a:pt x="2879" y="133"/>
                  </a:lnTo>
                  <a:lnTo>
                    <a:pt x="2872" y="130"/>
                  </a:lnTo>
                  <a:lnTo>
                    <a:pt x="2868" y="124"/>
                  </a:lnTo>
                  <a:lnTo>
                    <a:pt x="2864" y="118"/>
                  </a:lnTo>
                  <a:lnTo>
                    <a:pt x="2862" y="111"/>
                  </a:lnTo>
                  <a:lnTo>
                    <a:pt x="2864" y="103"/>
                  </a:lnTo>
                  <a:lnTo>
                    <a:pt x="2868" y="97"/>
                  </a:lnTo>
                  <a:lnTo>
                    <a:pt x="2872" y="92"/>
                  </a:lnTo>
                  <a:lnTo>
                    <a:pt x="2879" y="88"/>
                  </a:lnTo>
                  <a:lnTo>
                    <a:pt x="2887" y="86"/>
                  </a:lnTo>
                  <a:close/>
                  <a:moveTo>
                    <a:pt x="2800" y="86"/>
                  </a:moveTo>
                  <a:lnTo>
                    <a:pt x="2808" y="88"/>
                  </a:lnTo>
                  <a:lnTo>
                    <a:pt x="2813" y="92"/>
                  </a:lnTo>
                  <a:lnTo>
                    <a:pt x="2819" y="97"/>
                  </a:lnTo>
                  <a:lnTo>
                    <a:pt x="2821" y="103"/>
                  </a:lnTo>
                  <a:lnTo>
                    <a:pt x="2823" y="111"/>
                  </a:lnTo>
                  <a:lnTo>
                    <a:pt x="2821" y="118"/>
                  </a:lnTo>
                  <a:lnTo>
                    <a:pt x="2819" y="124"/>
                  </a:lnTo>
                  <a:lnTo>
                    <a:pt x="2813" y="130"/>
                  </a:lnTo>
                  <a:lnTo>
                    <a:pt x="2808" y="133"/>
                  </a:lnTo>
                  <a:lnTo>
                    <a:pt x="2800" y="133"/>
                  </a:lnTo>
                  <a:lnTo>
                    <a:pt x="2793" y="133"/>
                  </a:lnTo>
                  <a:lnTo>
                    <a:pt x="2785" y="130"/>
                  </a:lnTo>
                  <a:lnTo>
                    <a:pt x="2781" y="124"/>
                  </a:lnTo>
                  <a:lnTo>
                    <a:pt x="2778" y="118"/>
                  </a:lnTo>
                  <a:lnTo>
                    <a:pt x="2776" y="111"/>
                  </a:lnTo>
                  <a:lnTo>
                    <a:pt x="2778" y="103"/>
                  </a:lnTo>
                  <a:lnTo>
                    <a:pt x="2781" y="97"/>
                  </a:lnTo>
                  <a:lnTo>
                    <a:pt x="2785" y="92"/>
                  </a:lnTo>
                  <a:lnTo>
                    <a:pt x="2793" y="88"/>
                  </a:lnTo>
                  <a:lnTo>
                    <a:pt x="2800" y="86"/>
                  </a:lnTo>
                  <a:close/>
                  <a:moveTo>
                    <a:pt x="2714" y="86"/>
                  </a:moveTo>
                  <a:lnTo>
                    <a:pt x="2719" y="88"/>
                  </a:lnTo>
                  <a:lnTo>
                    <a:pt x="2727" y="92"/>
                  </a:lnTo>
                  <a:lnTo>
                    <a:pt x="2732" y="97"/>
                  </a:lnTo>
                  <a:lnTo>
                    <a:pt x="2734" y="103"/>
                  </a:lnTo>
                  <a:lnTo>
                    <a:pt x="2736" y="111"/>
                  </a:lnTo>
                  <a:lnTo>
                    <a:pt x="2734" y="118"/>
                  </a:lnTo>
                  <a:lnTo>
                    <a:pt x="2732" y="124"/>
                  </a:lnTo>
                  <a:lnTo>
                    <a:pt x="2727" y="130"/>
                  </a:lnTo>
                  <a:lnTo>
                    <a:pt x="2719" y="133"/>
                  </a:lnTo>
                  <a:lnTo>
                    <a:pt x="2714" y="133"/>
                  </a:lnTo>
                  <a:lnTo>
                    <a:pt x="2706" y="133"/>
                  </a:lnTo>
                  <a:lnTo>
                    <a:pt x="2699" y="130"/>
                  </a:lnTo>
                  <a:lnTo>
                    <a:pt x="2693" y="124"/>
                  </a:lnTo>
                  <a:lnTo>
                    <a:pt x="2691" y="118"/>
                  </a:lnTo>
                  <a:lnTo>
                    <a:pt x="2689" y="111"/>
                  </a:lnTo>
                  <a:lnTo>
                    <a:pt x="2691" y="103"/>
                  </a:lnTo>
                  <a:lnTo>
                    <a:pt x="2693" y="97"/>
                  </a:lnTo>
                  <a:lnTo>
                    <a:pt x="2699" y="92"/>
                  </a:lnTo>
                  <a:lnTo>
                    <a:pt x="2706" y="88"/>
                  </a:lnTo>
                  <a:lnTo>
                    <a:pt x="2714" y="86"/>
                  </a:lnTo>
                  <a:close/>
                  <a:moveTo>
                    <a:pt x="2625" y="86"/>
                  </a:moveTo>
                  <a:lnTo>
                    <a:pt x="2633" y="88"/>
                  </a:lnTo>
                  <a:lnTo>
                    <a:pt x="2640" y="92"/>
                  </a:lnTo>
                  <a:lnTo>
                    <a:pt x="2644" y="97"/>
                  </a:lnTo>
                  <a:lnTo>
                    <a:pt x="2648" y="103"/>
                  </a:lnTo>
                  <a:lnTo>
                    <a:pt x="2650" y="111"/>
                  </a:lnTo>
                  <a:lnTo>
                    <a:pt x="2648" y="118"/>
                  </a:lnTo>
                  <a:lnTo>
                    <a:pt x="2644" y="124"/>
                  </a:lnTo>
                  <a:lnTo>
                    <a:pt x="2640" y="130"/>
                  </a:lnTo>
                  <a:lnTo>
                    <a:pt x="2633" y="133"/>
                  </a:lnTo>
                  <a:lnTo>
                    <a:pt x="2625" y="133"/>
                  </a:lnTo>
                  <a:lnTo>
                    <a:pt x="2618" y="133"/>
                  </a:lnTo>
                  <a:lnTo>
                    <a:pt x="2612" y="130"/>
                  </a:lnTo>
                  <a:lnTo>
                    <a:pt x="2606" y="124"/>
                  </a:lnTo>
                  <a:lnTo>
                    <a:pt x="2605" y="118"/>
                  </a:lnTo>
                  <a:lnTo>
                    <a:pt x="2603" y="111"/>
                  </a:lnTo>
                  <a:lnTo>
                    <a:pt x="2605" y="103"/>
                  </a:lnTo>
                  <a:lnTo>
                    <a:pt x="2606" y="97"/>
                  </a:lnTo>
                  <a:lnTo>
                    <a:pt x="2612" y="92"/>
                  </a:lnTo>
                  <a:lnTo>
                    <a:pt x="2618" y="88"/>
                  </a:lnTo>
                  <a:lnTo>
                    <a:pt x="2625" y="86"/>
                  </a:lnTo>
                  <a:close/>
                  <a:moveTo>
                    <a:pt x="2539" y="86"/>
                  </a:moveTo>
                  <a:lnTo>
                    <a:pt x="2546" y="88"/>
                  </a:lnTo>
                  <a:lnTo>
                    <a:pt x="2554" y="92"/>
                  </a:lnTo>
                  <a:lnTo>
                    <a:pt x="2558" y="97"/>
                  </a:lnTo>
                  <a:lnTo>
                    <a:pt x="2561" y="103"/>
                  </a:lnTo>
                  <a:lnTo>
                    <a:pt x="2563" y="111"/>
                  </a:lnTo>
                  <a:lnTo>
                    <a:pt x="2561" y="118"/>
                  </a:lnTo>
                  <a:lnTo>
                    <a:pt x="2558" y="124"/>
                  </a:lnTo>
                  <a:lnTo>
                    <a:pt x="2554" y="130"/>
                  </a:lnTo>
                  <a:lnTo>
                    <a:pt x="2546" y="133"/>
                  </a:lnTo>
                  <a:lnTo>
                    <a:pt x="2539" y="133"/>
                  </a:lnTo>
                  <a:lnTo>
                    <a:pt x="2531" y="133"/>
                  </a:lnTo>
                  <a:lnTo>
                    <a:pt x="2526" y="130"/>
                  </a:lnTo>
                  <a:lnTo>
                    <a:pt x="2520" y="124"/>
                  </a:lnTo>
                  <a:lnTo>
                    <a:pt x="2516" y="118"/>
                  </a:lnTo>
                  <a:lnTo>
                    <a:pt x="2516" y="111"/>
                  </a:lnTo>
                  <a:lnTo>
                    <a:pt x="2516" y="103"/>
                  </a:lnTo>
                  <a:lnTo>
                    <a:pt x="2520" y="97"/>
                  </a:lnTo>
                  <a:lnTo>
                    <a:pt x="2526" y="92"/>
                  </a:lnTo>
                  <a:lnTo>
                    <a:pt x="2531" y="88"/>
                  </a:lnTo>
                  <a:lnTo>
                    <a:pt x="2539" y="86"/>
                  </a:lnTo>
                  <a:close/>
                  <a:moveTo>
                    <a:pt x="2452" y="86"/>
                  </a:moveTo>
                  <a:lnTo>
                    <a:pt x="2460" y="88"/>
                  </a:lnTo>
                  <a:lnTo>
                    <a:pt x="2465" y="92"/>
                  </a:lnTo>
                  <a:lnTo>
                    <a:pt x="2471" y="97"/>
                  </a:lnTo>
                  <a:lnTo>
                    <a:pt x="2475" y="103"/>
                  </a:lnTo>
                  <a:lnTo>
                    <a:pt x="2477" y="111"/>
                  </a:lnTo>
                  <a:lnTo>
                    <a:pt x="2475" y="118"/>
                  </a:lnTo>
                  <a:lnTo>
                    <a:pt x="2471" y="124"/>
                  </a:lnTo>
                  <a:lnTo>
                    <a:pt x="2465" y="130"/>
                  </a:lnTo>
                  <a:lnTo>
                    <a:pt x="2460" y="133"/>
                  </a:lnTo>
                  <a:lnTo>
                    <a:pt x="2452" y="133"/>
                  </a:lnTo>
                  <a:lnTo>
                    <a:pt x="2445" y="133"/>
                  </a:lnTo>
                  <a:lnTo>
                    <a:pt x="2439" y="130"/>
                  </a:lnTo>
                  <a:lnTo>
                    <a:pt x="2433" y="124"/>
                  </a:lnTo>
                  <a:lnTo>
                    <a:pt x="2430" y="118"/>
                  </a:lnTo>
                  <a:lnTo>
                    <a:pt x="2430" y="111"/>
                  </a:lnTo>
                  <a:lnTo>
                    <a:pt x="2430" y="103"/>
                  </a:lnTo>
                  <a:lnTo>
                    <a:pt x="2433" y="97"/>
                  </a:lnTo>
                  <a:lnTo>
                    <a:pt x="2439" y="92"/>
                  </a:lnTo>
                  <a:lnTo>
                    <a:pt x="2445" y="88"/>
                  </a:lnTo>
                  <a:lnTo>
                    <a:pt x="2452" y="86"/>
                  </a:lnTo>
                  <a:close/>
                  <a:moveTo>
                    <a:pt x="2366" y="86"/>
                  </a:moveTo>
                  <a:lnTo>
                    <a:pt x="2373" y="88"/>
                  </a:lnTo>
                  <a:lnTo>
                    <a:pt x="2379" y="92"/>
                  </a:lnTo>
                  <a:lnTo>
                    <a:pt x="2385" y="97"/>
                  </a:lnTo>
                  <a:lnTo>
                    <a:pt x="2388" y="103"/>
                  </a:lnTo>
                  <a:lnTo>
                    <a:pt x="2388" y="111"/>
                  </a:lnTo>
                  <a:lnTo>
                    <a:pt x="2388" y="118"/>
                  </a:lnTo>
                  <a:lnTo>
                    <a:pt x="2385" y="124"/>
                  </a:lnTo>
                  <a:lnTo>
                    <a:pt x="2379" y="130"/>
                  </a:lnTo>
                  <a:lnTo>
                    <a:pt x="2373" y="133"/>
                  </a:lnTo>
                  <a:lnTo>
                    <a:pt x="2366" y="133"/>
                  </a:lnTo>
                  <a:lnTo>
                    <a:pt x="2358" y="133"/>
                  </a:lnTo>
                  <a:lnTo>
                    <a:pt x="2353" y="130"/>
                  </a:lnTo>
                  <a:lnTo>
                    <a:pt x="2347" y="124"/>
                  </a:lnTo>
                  <a:lnTo>
                    <a:pt x="2343" y="118"/>
                  </a:lnTo>
                  <a:lnTo>
                    <a:pt x="2343" y="111"/>
                  </a:lnTo>
                  <a:lnTo>
                    <a:pt x="2343" y="103"/>
                  </a:lnTo>
                  <a:lnTo>
                    <a:pt x="2347" y="97"/>
                  </a:lnTo>
                  <a:lnTo>
                    <a:pt x="2353" y="92"/>
                  </a:lnTo>
                  <a:lnTo>
                    <a:pt x="2358" y="88"/>
                  </a:lnTo>
                  <a:lnTo>
                    <a:pt x="2366" y="86"/>
                  </a:lnTo>
                  <a:close/>
                  <a:moveTo>
                    <a:pt x="2279" y="86"/>
                  </a:moveTo>
                  <a:lnTo>
                    <a:pt x="2287" y="88"/>
                  </a:lnTo>
                  <a:lnTo>
                    <a:pt x="2292" y="92"/>
                  </a:lnTo>
                  <a:lnTo>
                    <a:pt x="2298" y="97"/>
                  </a:lnTo>
                  <a:lnTo>
                    <a:pt x="2302" y="103"/>
                  </a:lnTo>
                  <a:lnTo>
                    <a:pt x="2302" y="111"/>
                  </a:lnTo>
                  <a:lnTo>
                    <a:pt x="2302" y="118"/>
                  </a:lnTo>
                  <a:lnTo>
                    <a:pt x="2298" y="124"/>
                  </a:lnTo>
                  <a:lnTo>
                    <a:pt x="2292" y="130"/>
                  </a:lnTo>
                  <a:lnTo>
                    <a:pt x="2287" y="133"/>
                  </a:lnTo>
                  <a:lnTo>
                    <a:pt x="2279" y="133"/>
                  </a:lnTo>
                  <a:lnTo>
                    <a:pt x="2272" y="133"/>
                  </a:lnTo>
                  <a:lnTo>
                    <a:pt x="2266" y="130"/>
                  </a:lnTo>
                  <a:lnTo>
                    <a:pt x="2260" y="124"/>
                  </a:lnTo>
                  <a:lnTo>
                    <a:pt x="2257" y="118"/>
                  </a:lnTo>
                  <a:lnTo>
                    <a:pt x="2255" y="111"/>
                  </a:lnTo>
                  <a:lnTo>
                    <a:pt x="2257" y="103"/>
                  </a:lnTo>
                  <a:lnTo>
                    <a:pt x="2260" y="97"/>
                  </a:lnTo>
                  <a:lnTo>
                    <a:pt x="2266" y="92"/>
                  </a:lnTo>
                  <a:lnTo>
                    <a:pt x="2272" y="88"/>
                  </a:lnTo>
                  <a:lnTo>
                    <a:pt x="2279" y="86"/>
                  </a:lnTo>
                  <a:close/>
                  <a:moveTo>
                    <a:pt x="2193" y="86"/>
                  </a:moveTo>
                  <a:lnTo>
                    <a:pt x="2200" y="88"/>
                  </a:lnTo>
                  <a:lnTo>
                    <a:pt x="2206" y="92"/>
                  </a:lnTo>
                  <a:lnTo>
                    <a:pt x="2212" y="97"/>
                  </a:lnTo>
                  <a:lnTo>
                    <a:pt x="2215" y="103"/>
                  </a:lnTo>
                  <a:lnTo>
                    <a:pt x="2215" y="111"/>
                  </a:lnTo>
                  <a:lnTo>
                    <a:pt x="2215" y="118"/>
                  </a:lnTo>
                  <a:lnTo>
                    <a:pt x="2212" y="124"/>
                  </a:lnTo>
                  <a:lnTo>
                    <a:pt x="2206" y="130"/>
                  </a:lnTo>
                  <a:lnTo>
                    <a:pt x="2200" y="133"/>
                  </a:lnTo>
                  <a:lnTo>
                    <a:pt x="2193" y="133"/>
                  </a:lnTo>
                  <a:lnTo>
                    <a:pt x="2185" y="133"/>
                  </a:lnTo>
                  <a:lnTo>
                    <a:pt x="2178" y="130"/>
                  </a:lnTo>
                  <a:lnTo>
                    <a:pt x="2174" y="124"/>
                  </a:lnTo>
                  <a:lnTo>
                    <a:pt x="2170" y="118"/>
                  </a:lnTo>
                  <a:lnTo>
                    <a:pt x="2168" y="111"/>
                  </a:lnTo>
                  <a:lnTo>
                    <a:pt x="2170" y="103"/>
                  </a:lnTo>
                  <a:lnTo>
                    <a:pt x="2174" y="97"/>
                  </a:lnTo>
                  <a:lnTo>
                    <a:pt x="2178" y="92"/>
                  </a:lnTo>
                  <a:lnTo>
                    <a:pt x="2185" y="88"/>
                  </a:lnTo>
                  <a:lnTo>
                    <a:pt x="2193" y="86"/>
                  </a:lnTo>
                  <a:close/>
                  <a:moveTo>
                    <a:pt x="2106" y="86"/>
                  </a:moveTo>
                  <a:lnTo>
                    <a:pt x="2114" y="88"/>
                  </a:lnTo>
                  <a:lnTo>
                    <a:pt x="2119" y="92"/>
                  </a:lnTo>
                  <a:lnTo>
                    <a:pt x="2125" y="97"/>
                  </a:lnTo>
                  <a:lnTo>
                    <a:pt x="2127" y="103"/>
                  </a:lnTo>
                  <a:lnTo>
                    <a:pt x="2129" y="111"/>
                  </a:lnTo>
                  <a:lnTo>
                    <a:pt x="2127" y="118"/>
                  </a:lnTo>
                  <a:lnTo>
                    <a:pt x="2125" y="124"/>
                  </a:lnTo>
                  <a:lnTo>
                    <a:pt x="2119" y="130"/>
                  </a:lnTo>
                  <a:lnTo>
                    <a:pt x="2114" y="133"/>
                  </a:lnTo>
                  <a:lnTo>
                    <a:pt x="2106" y="133"/>
                  </a:lnTo>
                  <a:lnTo>
                    <a:pt x="2099" y="133"/>
                  </a:lnTo>
                  <a:lnTo>
                    <a:pt x="2091" y="130"/>
                  </a:lnTo>
                  <a:lnTo>
                    <a:pt x="2087" y="124"/>
                  </a:lnTo>
                  <a:lnTo>
                    <a:pt x="2084" y="118"/>
                  </a:lnTo>
                  <a:lnTo>
                    <a:pt x="2082" y="111"/>
                  </a:lnTo>
                  <a:lnTo>
                    <a:pt x="2084" y="103"/>
                  </a:lnTo>
                  <a:lnTo>
                    <a:pt x="2087" y="97"/>
                  </a:lnTo>
                  <a:lnTo>
                    <a:pt x="2091" y="92"/>
                  </a:lnTo>
                  <a:lnTo>
                    <a:pt x="2099" y="88"/>
                  </a:lnTo>
                  <a:lnTo>
                    <a:pt x="2106" y="86"/>
                  </a:lnTo>
                  <a:close/>
                  <a:moveTo>
                    <a:pt x="2020" y="86"/>
                  </a:moveTo>
                  <a:lnTo>
                    <a:pt x="2025" y="88"/>
                  </a:lnTo>
                  <a:lnTo>
                    <a:pt x="2033" y="92"/>
                  </a:lnTo>
                  <a:lnTo>
                    <a:pt x="2039" y="97"/>
                  </a:lnTo>
                  <a:lnTo>
                    <a:pt x="2040" y="103"/>
                  </a:lnTo>
                  <a:lnTo>
                    <a:pt x="2042" y="111"/>
                  </a:lnTo>
                  <a:lnTo>
                    <a:pt x="2040" y="118"/>
                  </a:lnTo>
                  <a:lnTo>
                    <a:pt x="2039" y="124"/>
                  </a:lnTo>
                  <a:lnTo>
                    <a:pt x="2033" y="130"/>
                  </a:lnTo>
                  <a:lnTo>
                    <a:pt x="2025" y="133"/>
                  </a:lnTo>
                  <a:lnTo>
                    <a:pt x="2020" y="133"/>
                  </a:lnTo>
                  <a:lnTo>
                    <a:pt x="2012" y="133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7" y="118"/>
                  </a:lnTo>
                  <a:lnTo>
                    <a:pt x="1995" y="111"/>
                  </a:lnTo>
                  <a:lnTo>
                    <a:pt x="1997" y="103"/>
                  </a:lnTo>
                  <a:lnTo>
                    <a:pt x="1999" y="97"/>
                  </a:lnTo>
                  <a:lnTo>
                    <a:pt x="2005" y="92"/>
                  </a:lnTo>
                  <a:lnTo>
                    <a:pt x="2012" y="88"/>
                  </a:lnTo>
                  <a:lnTo>
                    <a:pt x="2020" y="86"/>
                  </a:lnTo>
                  <a:close/>
                  <a:moveTo>
                    <a:pt x="1931" y="86"/>
                  </a:moveTo>
                  <a:lnTo>
                    <a:pt x="1939" y="88"/>
                  </a:lnTo>
                  <a:lnTo>
                    <a:pt x="1946" y="92"/>
                  </a:lnTo>
                  <a:lnTo>
                    <a:pt x="1950" y="97"/>
                  </a:lnTo>
                  <a:lnTo>
                    <a:pt x="1954" y="103"/>
                  </a:lnTo>
                  <a:lnTo>
                    <a:pt x="1956" y="111"/>
                  </a:lnTo>
                  <a:lnTo>
                    <a:pt x="1954" y="118"/>
                  </a:lnTo>
                  <a:lnTo>
                    <a:pt x="1950" y="124"/>
                  </a:lnTo>
                  <a:lnTo>
                    <a:pt x="1946" y="130"/>
                  </a:lnTo>
                  <a:lnTo>
                    <a:pt x="1939" y="133"/>
                  </a:lnTo>
                  <a:lnTo>
                    <a:pt x="1931" y="133"/>
                  </a:lnTo>
                  <a:lnTo>
                    <a:pt x="1924" y="133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11" y="118"/>
                  </a:lnTo>
                  <a:lnTo>
                    <a:pt x="1909" y="111"/>
                  </a:lnTo>
                  <a:lnTo>
                    <a:pt x="1911" y="103"/>
                  </a:lnTo>
                  <a:lnTo>
                    <a:pt x="1913" y="97"/>
                  </a:lnTo>
                  <a:lnTo>
                    <a:pt x="1918" y="92"/>
                  </a:lnTo>
                  <a:lnTo>
                    <a:pt x="1924" y="88"/>
                  </a:lnTo>
                  <a:lnTo>
                    <a:pt x="1931" y="86"/>
                  </a:lnTo>
                  <a:close/>
                  <a:moveTo>
                    <a:pt x="1845" y="86"/>
                  </a:moveTo>
                  <a:lnTo>
                    <a:pt x="1852" y="88"/>
                  </a:lnTo>
                  <a:lnTo>
                    <a:pt x="1860" y="92"/>
                  </a:lnTo>
                  <a:lnTo>
                    <a:pt x="1864" y="97"/>
                  </a:lnTo>
                  <a:lnTo>
                    <a:pt x="1867" y="103"/>
                  </a:lnTo>
                  <a:lnTo>
                    <a:pt x="1869" y="111"/>
                  </a:lnTo>
                  <a:lnTo>
                    <a:pt x="1867" y="116"/>
                  </a:lnTo>
                  <a:lnTo>
                    <a:pt x="1866" y="122"/>
                  </a:lnTo>
                  <a:lnTo>
                    <a:pt x="1864" y="126"/>
                  </a:lnTo>
                  <a:lnTo>
                    <a:pt x="1860" y="120"/>
                  </a:lnTo>
                  <a:lnTo>
                    <a:pt x="1854" y="109"/>
                  </a:lnTo>
                  <a:lnTo>
                    <a:pt x="1847" y="99"/>
                  </a:lnTo>
                  <a:lnTo>
                    <a:pt x="1837" y="94"/>
                  </a:lnTo>
                  <a:lnTo>
                    <a:pt x="1828" y="97"/>
                  </a:lnTo>
                  <a:lnTo>
                    <a:pt x="1826" y="97"/>
                  </a:lnTo>
                  <a:lnTo>
                    <a:pt x="1832" y="92"/>
                  </a:lnTo>
                  <a:lnTo>
                    <a:pt x="1837" y="88"/>
                  </a:lnTo>
                  <a:lnTo>
                    <a:pt x="1845" y="86"/>
                  </a:lnTo>
                  <a:close/>
                  <a:moveTo>
                    <a:pt x="1758" y="86"/>
                  </a:moveTo>
                  <a:lnTo>
                    <a:pt x="1766" y="88"/>
                  </a:lnTo>
                  <a:lnTo>
                    <a:pt x="1772" y="92"/>
                  </a:lnTo>
                  <a:lnTo>
                    <a:pt x="1777" y="97"/>
                  </a:lnTo>
                  <a:lnTo>
                    <a:pt x="1781" y="103"/>
                  </a:lnTo>
                  <a:lnTo>
                    <a:pt x="1783" y="111"/>
                  </a:lnTo>
                  <a:lnTo>
                    <a:pt x="1781" y="118"/>
                  </a:lnTo>
                  <a:lnTo>
                    <a:pt x="1777" y="124"/>
                  </a:lnTo>
                  <a:lnTo>
                    <a:pt x="1772" y="130"/>
                  </a:lnTo>
                  <a:lnTo>
                    <a:pt x="1766" y="133"/>
                  </a:lnTo>
                  <a:lnTo>
                    <a:pt x="1758" y="133"/>
                  </a:lnTo>
                  <a:lnTo>
                    <a:pt x="1751" y="133"/>
                  </a:lnTo>
                  <a:lnTo>
                    <a:pt x="1745" y="130"/>
                  </a:lnTo>
                  <a:lnTo>
                    <a:pt x="1740" y="124"/>
                  </a:lnTo>
                  <a:lnTo>
                    <a:pt x="1736" y="118"/>
                  </a:lnTo>
                  <a:lnTo>
                    <a:pt x="1736" y="111"/>
                  </a:lnTo>
                  <a:lnTo>
                    <a:pt x="1736" y="103"/>
                  </a:lnTo>
                  <a:lnTo>
                    <a:pt x="1740" y="97"/>
                  </a:lnTo>
                  <a:lnTo>
                    <a:pt x="1745" y="92"/>
                  </a:lnTo>
                  <a:lnTo>
                    <a:pt x="1751" y="88"/>
                  </a:lnTo>
                  <a:lnTo>
                    <a:pt x="1758" y="86"/>
                  </a:lnTo>
                  <a:close/>
                  <a:moveTo>
                    <a:pt x="1672" y="86"/>
                  </a:moveTo>
                  <a:lnTo>
                    <a:pt x="1679" y="88"/>
                  </a:lnTo>
                  <a:lnTo>
                    <a:pt x="1685" y="92"/>
                  </a:lnTo>
                  <a:lnTo>
                    <a:pt x="1691" y="97"/>
                  </a:lnTo>
                  <a:lnTo>
                    <a:pt x="1694" y="103"/>
                  </a:lnTo>
                  <a:lnTo>
                    <a:pt x="1694" y="111"/>
                  </a:lnTo>
                  <a:lnTo>
                    <a:pt x="1694" y="118"/>
                  </a:lnTo>
                  <a:lnTo>
                    <a:pt x="1691" y="124"/>
                  </a:lnTo>
                  <a:lnTo>
                    <a:pt x="1685" y="130"/>
                  </a:lnTo>
                  <a:lnTo>
                    <a:pt x="1679" y="133"/>
                  </a:lnTo>
                  <a:lnTo>
                    <a:pt x="1672" y="133"/>
                  </a:lnTo>
                  <a:lnTo>
                    <a:pt x="1664" y="133"/>
                  </a:lnTo>
                  <a:lnTo>
                    <a:pt x="1659" y="130"/>
                  </a:lnTo>
                  <a:lnTo>
                    <a:pt x="1653" y="124"/>
                  </a:lnTo>
                  <a:lnTo>
                    <a:pt x="1649" y="118"/>
                  </a:lnTo>
                  <a:lnTo>
                    <a:pt x="1649" y="111"/>
                  </a:lnTo>
                  <a:lnTo>
                    <a:pt x="1649" y="103"/>
                  </a:lnTo>
                  <a:lnTo>
                    <a:pt x="1653" y="97"/>
                  </a:lnTo>
                  <a:lnTo>
                    <a:pt x="1659" y="92"/>
                  </a:lnTo>
                  <a:lnTo>
                    <a:pt x="1664" y="88"/>
                  </a:lnTo>
                  <a:lnTo>
                    <a:pt x="1672" y="86"/>
                  </a:lnTo>
                  <a:close/>
                  <a:moveTo>
                    <a:pt x="1585" y="86"/>
                  </a:moveTo>
                  <a:lnTo>
                    <a:pt x="1593" y="88"/>
                  </a:lnTo>
                  <a:lnTo>
                    <a:pt x="1598" y="92"/>
                  </a:lnTo>
                  <a:lnTo>
                    <a:pt x="1604" y="97"/>
                  </a:lnTo>
                  <a:lnTo>
                    <a:pt x="1608" y="103"/>
                  </a:lnTo>
                  <a:lnTo>
                    <a:pt x="1608" y="111"/>
                  </a:lnTo>
                  <a:lnTo>
                    <a:pt x="1608" y="118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3"/>
                  </a:lnTo>
                  <a:lnTo>
                    <a:pt x="1585" y="133"/>
                  </a:lnTo>
                  <a:lnTo>
                    <a:pt x="1578" y="133"/>
                  </a:lnTo>
                  <a:lnTo>
                    <a:pt x="1572" y="130"/>
                  </a:lnTo>
                  <a:lnTo>
                    <a:pt x="1567" y="124"/>
                  </a:lnTo>
                  <a:lnTo>
                    <a:pt x="1563" y="118"/>
                  </a:lnTo>
                  <a:lnTo>
                    <a:pt x="1561" y="111"/>
                  </a:lnTo>
                  <a:lnTo>
                    <a:pt x="1563" y="103"/>
                  </a:lnTo>
                  <a:lnTo>
                    <a:pt x="1567" y="97"/>
                  </a:lnTo>
                  <a:lnTo>
                    <a:pt x="1572" y="92"/>
                  </a:lnTo>
                  <a:lnTo>
                    <a:pt x="1578" y="88"/>
                  </a:lnTo>
                  <a:lnTo>
                    <a:pt x="1585" y="86"/>
                  </a:lnTo>
                  <a:close/>
                  <a:moveTo>
                    <a:pt x="1499" y="86"/>
                  </a:moveTo>
                  <a:lnTo>
                    <a:pt x="1506" y="88"/>
                  </a:lnTo>
                  <a:lnTo>
                    <a:pt x="1512" y="92"/>
                  </a:lnTo>
                  <a:lnTo>
                    <a:pt x="1518" y="97"/>
                  </a:lnTo>
                  <a:lnTo>
                    <a:pt x="1521" y="103"/>
                  </a:lnTo>
                  <a:lnTo>
                    <a:pt x="1521" y="111"/>
                  </a:lnTo>
                  <a:lnTo>
                    <a:pt x="1521" y="118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6" y="133"/>
                  </a:lnTo>
                  <a:lnTo>
                    <a:pt x="1499" y="133"/>
                  </a:lnTo>
                  <a:lnTo>
                    <a:pt x="1491" y="133"/>
                  </a:lnTo>
                  <a:lnTo>
                    <a:pt x="1484" y="130"/>
                  </a:lnTo>
                  <a:lnTo>
                    <a:pt x="1480" y="124"/>
                  </a:lnTo>
                  <a:lnTo>
                    <a:pt x="1476" y="118"/>
                  </a:lnTo>
                  <a:lnTo>
                    <a:pt x="1474" y="111"/>
                  </a:lnTo>
                  <a:lnTo>
                    <a:pt x="1476" y="103"/>
                  </a:lnTo>
                  <a:lnTo>
                    <a:pt x="1480" y="97"/>
                  </a:lnTo>
                  <a:lnTo>
                    <a:pt x="1484" y="92"/>
                  </a:lnTo>
                  <a:lnTo>
                    <a:pt x="1491" y="88"/>
                  </a:lnTo>
                  <a:lnTo>
                    <a:pt x="1499" y="86"/>
                  </a:lnTo>
                  <a:close/>
                  <a:moveTo>
                    <a:pt x="1412" y="86"/>
                  </a:moveTo>
                  <a:lnTo>
                    <a:pt x="1420" y="88"/>
                  </a:lnTo>
                  <a:lnTo>
                    <a:pt x="1425" y="92"/>
                  </a:lnTo>
                  <a:lnTo>
                    <a:pt x="1431" y="97"/>
                  </a:lnTo>
                  <a:lnTo>
                    <a:pt x="1433" y="103"/>
                  </a:lnTo>
                  <a:lnTo>
                    <a:pt x="1435" y="111"/>
                  </a:lnTo>
                  <a:lnTo>
                    <a:pt x="1433" y="118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20" y="133"/>
                  </a:lnTo>
                  <a:lnTo>
                    <a:pt x="1412" y="133"/>
                  </a:lnTo>
                  <a:lnTo>
                    <a:pt x="1405" y="133"/>
                  </a:lnTo>
                  <a:lnTo>
                    <a:pt x="1399" y="131"/>
                  </a:lnTo>
                  <a:lnTo>
                    <a:pt x="1395" y="126"/>
                  </a:lnTo>
                  <a:lnTo>
                    <a:pt x="1397" y="122"/>
                  </a:lnTo>
                  <a:lnTo>
                    <a:pt x="1399" y="114"/>
                  </a:lnTo>
                  <a:lnTo>
                    <a:pt x="1399" y="107"/>
                  </a:lnTo>
                  <a:lnTo>
                    <a:pt x="1399" y="99"/>
                  </a:lnTo>
                  <a:lnTo>
                    <a:pt x="1399" y="90"/>
                  </a:lnTo>
                  <a:lnTo>
                    <a:pt x="1405" y="88"/>
                  </a:lnTo>
                  <a:lnTo>
                    <a:pt x="1412" y="86"/>
                  </a:lnTo>
                  <a:close/>
                  <a:moveTo>
                    <a:pt x="1326" y="86"/>
                  </a:moveTo>
                  <a:lnTo>
                    <a:pt x="1331" y="88"/>
                  </a:lnTo>
                  <a:lnTo>
                    <a:pt x="1339" y="92"/>
                  </a:lnTo>
                  <a:lnTo>
                    <a:pt x="1345" y="97"/>
                  </a:lnTo>
                  <a:lnTo>
                    <a:pt x="1347" y="103"/>
                  </a:lnTo>
                  <a:lnTo>
                    <a:pt x="1348" y="111"/>
                  </a:lnTo>
                  <a:lnTo>
                    <a:pt x="1347" y="116"/>
                  </a:lnTo>
                  <a:lnTo>
                    <a:pt x="1345" y="122"/>
                  </a:lnTo>
                  <a:lnTo>
                    <a:pt x="1341" y="128"/>
                  </a:lnTo>
                  <a:lnTo>
                    <a:pt x="1341" y="126"/>
                  </a:lnTo>
                  <a:lnTo>
                    <a:pt x="1337" y="124"/>
                  </a:lnTo>
                  <a:lnTo>
                    <a:pt x="1335" y="120"/>
                  </a:lnTo>
                  <a:lnTo>
                    <a:pt x="1331" y="118"/>
                  </a:lnTo>
                  <a:lnTo>
                    <a:pt x="1328" y="116"/>
                  </a:lnTo>
                  <a:lnTo>
                    <a:pt x="1324" y="111"/>
                  </a:lnTo>
                  <a:lnTo>
                    <a:pt x="1320" y="107"/>
                  </a:lnTo>
                  <a:lnTo>
                    <a:pt x="1318" y="101"/>
                  </a:lnTo>
                  <a:lnTo>
                    <a:pt x="1318" y="97"/>
                  </a:lnTo>
                  <a:lnTo>
                    <a:pt x="1316" y="94"/>
                  </a:lnTo>
                  <a:lnTo>
                    <a:pt x="1315" y="90"/>
                  </a:lnTo>
                  <a:lnTo>
                    <a:pt x="1320" y="88"/>
                  </a:lnTo>
                  <a:lnTo>
                    <a:pt x="1326" y="86"/>
                  </a:lnTo>
                  <a:close/>
                  <a:moveTo>
                    <a:pt x="1237" y="86"/>
                  </a:moveTo>
                  <a:lnTo>
                    <a:pt x="1245" y="88"/>
                  </a:lnTo>
                  <a:lnTo>
                    <a:pt x="1252" y="92"/>
                  </a:lnTo>
                  <a:lnTo>
                    <a:pt x="1256" y="97"/>
                  </a:lnTo>
                  <a:lnTo>
                    <a:pt x="1260" y="103"/>
                  </a:lnTo>
                  <a:lnTo>
                    <a:pt x="1262" y="111"/>
                  </a:lnTo>
                  <a:lnTo>
                    <a:pt x="1260" y="118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5" y="133"/>
                  </a:lnTo>
                  <a:lnTo>
                    <a:pt x="1237" y="133"/>
                  </a:lnTo>
                  <a:lnTo>
                    <a:pt x="1230" y="133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7" y="118"/>
                  </a:lnTo>
                  <a:lnTo>
                    <a:pt x="1215" y="111"/>
                  </a:lnTo>
                  <a:lnTo>
                    <a:pt x="1217" y="103"/>
                  </a:lnTo>
                  <a:lnTo>
                    <a:pt x="1219" y="97"/>
                  </a:lnTo>
                  <a:lnTo>
                    <a:pt x="1224" y="92"/>
                  </a:lnTo>
                  <a:lnTo>
                    <a:pt x="1230" y="88"/>
                  </a:lnTo>
                  <a:lnTo>
                    <a:pt x="1237" y="86"/>
                  </a:lnTo>
                  <a:close/>
                  <a:moveTo>
                    <a:pt x="1151" y="86"/>
                  </a:moveTo>
                  <a:lnTo>
                    <a:pt x="1158" y="88"/>
                  </a:lnTo>
                  <a:lnTo>
                    <a:pt x="1166" y="92"/>
                  </a:lnTo>
                  <a:lnTo>
                    <a:pt x="1170" y="97"/>
                  </a:lnTo>
                  <a:lnTo>
                    <a:pt x="1173" y="103"/>
                  </a:lnTo>
                  <a:lnTo>
                    <a:pt x="1175" y="111"/>
                  </a:lnTo>
                  <a:lnTo>
                    <a:pt x="1173" y="118"/>
                  </a:lnTo>
                  <a:lnTo>
                    <a:pt x="1170" y="124"/>
                  </a:lnTo>
                  <a:lnTo>
                    <a:pt x="1166" y="130"/>
                  </a:lnTo>
                  <a:lnTo>
                    <a:pt x="1158" y="133"/>
                  </a:lnTo>
                  <a:lnTo>
                    <a:pt x="1151" y="133"/>
                  </a:lnTo>
                  <a:lnTo>
                    <a:pt x="1143" y="133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8"/>
                  </a:lnTo>
                  <a:lnTo>
                    <a:pt x="1128" y="111"/>
                  </a:lnTo>
                  <a:lnTo>
                    <a:pt x="1128" y="103"/>
                  </a:lnTo>
                  <a:lnTo>
                    <a:pt x="1132" y="97"/>
                  </a:lnTo>
                  <a:lnTo>
                    <a:pt x="1138" y="92"/>
                  </a:lnTo>
                  <a:lnTo>
                    <a:pt x="1143" y="88"/>
                  </a:lnTo>
                  <a:lnTo>
                    <a:pt x="1151" y="86"/>
                  </a:lnTo>
                  <a:close/>
                  <a:moveTo>
                    <a:pt x="1064" y="86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7"/>
                  </a:lnTo>
                  <a:lnTo>
                    <a:pt x="1087" y="103"/>
                  </a:lnTo>
                  <a:lnTo>
                    <a:pt x="1089" y="111"/>
                  </a:lnTo>
                  <a:lnTo>
                    <a:pt x="1087" y="118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3"/>
                  </a:lnTo>
                  <a:lnTo>
                    <a:pt x="1064" y="133"/>
                  </a:lnTo>
                  <a:lnTo>
                    <a:pt x="1057" y="133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8"/>
                  </a:lnTo>
                  <a:lnTo>
                    <a:pt x="1042" y="111"/>
                  </a:lnTo>
                  <a:lnTo>
                    <a:pt x="1042" y="103"/>
                  </a:lnTo>
                  <a:lnTo>
                    <a:pt x="1046" y="97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6"/>
                  </a:lnTo>
                  <a:close/>
                  <a:moveTo>
                    <a:pt x="978" y="86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7"/>
                  </a:lnTo>
                  <a:lnTo>
                    <a:pt x="1000" y="103"/>
                  </a:lnTo>
                  <a:lnTo>
                    <a:pt x="1000" y="111"/>
                  </a:lnTo>
                  <a:lnTo>
                    <a:pt x="1000" y="118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3"/>
                  </a:lnTo>
                  <a:lnTo>
                    <a:pt x="978" y="133"/>
                  </a:lnTo>
                  <a:lnTo>
                    <a:pt x="970" y="133"/>
                  </a:lnTo>
                  <a:lnTo>
                    <a:pt x="965" y="130"/>
                  </a:lnTo>
                  <a:lnTo>
                    <a:pt x="959" y="124"/>
                  </a:lnTo>
                  <a:lnTo>
                    <a:pt x="955" y="118"/>
                  </a:lnTo>
                  <a:lnTo>
                    <a:pt x="955" y="111"/>
                  </a:lnTo>
                  <a:lnTo>
                    <a:pt x="955" y="103"/>
                  </a:lnTo>
                  <a:lnTo>
                    <a:pt x="959" y="97"/>
                  </a:lnTo>
                  <a:lnTo>
                    <a:pt x="965" y="92"/>
                  </a:lnTo>
                  <a:lnTo>
                    <a:pt x="970" y="88"/>
                  </a:lnTo>
                  <a:lnTo>
                    <a:pt x="978" y="86"/>
                  </a:lnTo>
                  <a:close/>
                  <a:moveTo>
                    <a:pt x="891" y="86"/>
                  </a:moveTo>
                  <a:lnTo>
                    <a:pt x="899" y="88"/>
                  </a:lnTo>
                  <a:lnTo>
                    <a:pt x="905" y="92"/>
                  </a:lnTo>
                  <a:lnTo>
                    <a:pt x="910" y="97"/>
                  </a:lnTo>
                  <a:lnTo>
                    <a:pt x="914" y="103"/>
                  </a:lnTo>
                  <a:lnTo>
                    <a:pt x="914" y="111"/>
                  </a:lnTo>
                  <a:lnTo>
                    <a:pt x="914" y="118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3"/>
                  </a:lnTo>
                  <a:lnTo>
                    <a:pt x="891" y="133"/>
                  </a:lnTo>
                  <a:lnTo>
                    <a:pt x="884" y="133"/>
                  </a:lnTo>
                  <a:lnTo>
                    <a:pt x="878" y="130"/>
                  </a:lnTo>
                  <a:lnTo>
                    <a:pt x="873" y="124"/>
                  </a:lnTo>
                  <a:lnTo>
                    <a:pt x="869" y="118"/>
                  </a:lnTo>
                  <a:lnTo>
                    <a:pt x="867" y="111"/>
                  </a:lnTo>
                  <a:lnTo>
                    <a:pt x="869" y="103"/>
                  </a:lnTo>
                  <a:lnTo>
                    <a:pt x="873" y="97"/>
                  </a:lnTo>
                  <a:lnTo>
                    <a:pt x="878" y="92"/>
                  </a:lnTo>
                  <a:lnTo>
                    <a:pt x="884" y="88"/>
                  </a:lnTo>
                  <a:lnTo>
                    <a:pt x="891" y="86"/>
                  </a:lnTo>
                  <a:close/>
                  <a:moveTo>
                    <a:pt x="805" y="86"/>
                  </a:moveTo>
                  <a:lnTo>
                    <a:pt x="812" y="88"/>
                  </a:lnTo>
                  <a:lnTo>
                    <a:pt x="818" y="92"/>
                  </a:lnTo>
                  <a:lnTo>
                    <a:pt x="824" y="97"/>
                  </a:lnTo>
                  <a:lnTo>
                    <a:pt x="827" y="103"/>
                  </a:lnTo>
                  <a:lnTo>
                    <a:pt x="827" y="111"/>
                  </a:lnTo>
                  <a:lnTo>
                    <a:pt x="827" y="118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2" y="133"/>
                  </a:lnTo>
                  <a:lnTo>
                    <a:pt x="805" y="133"/>
                  </a:lnTo>
                  <a:lnTo>
                    <a:pt x="797" y="133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8"/>
                  </a:lnTo>
                  <a:lnTo>
                    <a:pt x="780" y="111"/>
                  </a:lnTo>
                  <a:lnTo>
                    <a:pt x="782" y="103"/>
                  </a:lnTo>
                  <a:lnTo>
                    <a:pt x="786" y="97"/>
                  </a:lnTo>
                  <a:lnTo>
                    <a:pt x="790" y="92"/>
                  </a:lnTo>
                  <a:lnTo>
                    <a:pt x="797" y="88"/>
                  </a:lnTo>
                  <a:lnTo>
                    <a:pt x="805" y="86"/>
                  </a:lnTo>
                  <a:close/>
                  <a:moveTo>
                    <a:pt x="718" y="86"/>
                  </a:moveTo>
                  <a:lnTo>
                    <a:pt x="726" y="88"/>
                  </a:lnTo>
                  <a:lnTo>
                    <a:pt x="732" y="92"/>
                  </a:lnTo>
                  <a:lnTo>
                    <a:pt x="737" y="97"/>
                  </a:lnTo>
                  <a:lnTo>
                    <a:pt x="739" y="103"/>
                  </a:lnTo>
                  <a:lnTo>
                    <a:pt x="741" y="111"/>
                  </a:lnTo>
                  <a:lnTo>
                    <a:pt x="739" y="118"/>
                  </a:lnTo>
                  <a:lnTo>
                    <a:pt x="737" y="124"/>
                  </a:lnTo>
                  <a:lnTo>
                    <a:pt x="732" y="130"/>
                  </a:lnTo>
                  <a:lnTo>
                    <a:pt x="726" y="133"/>
                  </a:lnTo>
                  <a:lnTo>
                    <a:pt x="718" y="133"/>
                  </a:lnTo>
                  <a:lnTo>
                    <a:pt x="711" y="133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8"/>
                  </a:lnTo>
                  <a:lnTo>
                    <a:pt x="694" y="111"/>
                  </a:lnTo>
                  <a:lnTo>
                    <a:pt x="696" y="103"/>
                  </a:lnTo>
                  <a:lnTo>
                    <a:pt x="700" y="97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6"/>
                  </a:lnTo>
                  <a:close/>
                  <a:moveTo>
                    <a:pt x="632" y="86"/>
                  </a:moveTo>
                  <a:lnTo>
                    <a:pt x="638" y="88"/>
                  </a:lnTo>
                  <a:lnTo>
                    <a:pt x="645" y="92"/>
                  </a:lnTo>
                  <a:lnTo>
                    <a:pt x="651" y="97"/>
                  </a:lnTo>
                  <a:lnTo>
                    <a:pt x="653" y="103"/>
                  </a:lnTo>
                  <a:lnTo>
                    <a:pt x="654" y="111"/>
                  </a:lnTo>
                  <a:lnTo>
                    <a:pt x="653" y="118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8" y="133"/>
                  </a:lnTo>
                  <a:lnTo>
                    <a:pt x="632" y="133"/>
                  </a:lnTo>
                  <a:lnTo>
                    <a:pt x="624" y="133"/>
                  </a:lnTo>
                  <a:lnTo>
                    <a:pt x="617" y="130"/>
                  </a:lnTo>
                  <a:lnTo>
                    <a:pt x="613" y="124"/>
                  </a:lnTo>
                  <a:lnTo>
                    <a:pt x="609" y="118"/>
                  </a:lnTo>
                  <a:lnTo>
                    <a:pt x="607" y="111"/>
                  </a:lnTo>
                  <a:lnTo>
                    <a:pt x="609" y="103"/>
                  </a:lnTo>
                  <a:lnTo>
                    <a:pt x="613" y="97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6"/>
                  </a:lnTo>
                  <a:close/>
                  <a:moveTo>
                    <a:pt x="543" y="86"/>
                  </a:moveTo>
                  <a:lnTo>
                    <a:pt x="551" y="88"/>
                  </a:lnTo>
                  <a:lnTo>
                    <a:pt x="559" y="92"/>
                  </a:lnTo>
                  <a:lnTo>
                    <a:pt x="562" y="97"/>
                  </a:lnTo>
                  <a:lnTo>
                    <a:pt x="566" y="103"/>
                  </a:lnTo>
                  <a:lnTo>
                    <a:pt x="568" y="111"/>
                  </a:lnTo>
                  <a:lnTo>
                    <a:pt x="566" y="118"/>
                  </a:lnTo>
                  <a:lnTo>
                    <a:pt x="562" y="124"/>
                  </a:lnTo>
                  <a:lnTo>
                    <a:pt x="559" y="130"/>
                  </a:lnTo>
                  <a:lnTo>
                    <a:pt x="551" y="133"/>
                  </a:lnTo>
                  <a:lnTo>
                    <a:pt x="543" y="133"/>
                  </a:lnTo>
                  <a:lnTo>
                    <a:pt x="536" y="133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8"/>
                  </a:lnTo>
                  <a:lnTo>
                    <a:pt x="521" y="111"/>
                  </a:lnTo>
                  <a:lnTo>
                    <a:pt x="523" y="103"/>
                  </a:lnTo>
                  <a:lnTo>
                    <a:pt x="525" y="97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6"/>
                  </a:lnTo>
                  <a:close/>
                  <a:moveTo>
                    <a:pt x="457" y="86"/>
                  </a:moveTo>
                  <a:lnTo>
                    <a:pt x="465" y="88"/>
                  </a:lnTo>
                  <a:lnTo>
                    <a:pt x="472" y="92"/>
                  </a:lnTo>
                  <a:lnTo>
                    <a:pt x="476" y="97"/>
                  </a:lnTo>
                  <a:lnTo>
                    <a:pt x="480" y="103"/>
                  </a:lnTo>
                  <a:lnTo>
                    <a:pt x="481" y="111"/>
                  </a:lnTo>
                  <a:lnTo>
                    <a:pt x="480" y="118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5" y="133"/>
                  </a:lnTo>
                  <a:lnTo>
                    <a:pt x="457" y="133"/>
                  </a:lnTo>
                  <a:lnTo>
                    <a:pt x="449" y="133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8"/>
                  </a:lnTo>
                  <a:lnTo>
                    <a:pt x="434" y="111"/>
                  </a:lnTo>
                  <a:lnTo>
                    <a:pt x="434" y="103"/>
                  </a:lnTo>
                  <a:lnTo>
                    <a:pt x="438" y="97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6"/>
                  </a:lnTo>
                  <a:close/>
                  <a:moveTo>
                    <a:pt x="370" y="86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7"/>
                  </a:lnTo>
                  <a:lnTo>
                    <a:pt x="393" y="103"/>
                  </a:lnTo>
                  <a:lnTo>
                    <a:pt x="395" y="111"/>
                  </a:lnTo>
                  <a:lnTo>
                    <a:pt x="393" y="118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3"/>
                  </a:lnTo>
                  <a:lnTo>
                    <a:pt x="370" y="133"/>
                  </a:lnTo>
                  <a:lnTo>
                    <a:pt x="363" y="133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8"/>
                  </a:lnTo>
                  <a:lnTo>
                    <a:pt x="348" y="111"/>
                  </a:lnTo>
                  <a:lnTo>
                    <a:pt x="348" y="103"/>
                  </a:lnTo>
                  <a:lnTo>
                    <a:pt x="352" y="97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6"/>
                  </a:lnTo>
                  <a:close/>
                  <a:moveTo>
                    <a:pt x="284" y="86"/>
                  </a:moveTo>
                  <a:lnTo>
                    <a:pt x="292" y="88"/>
                  </a:lnTo>
                  <a:lnTo>
                    <a:pt x="297" y="92"/>
                  </a:lnTo>
                  <a:lnTo>
                    <a:pt x="303" y="97"/>
                  </a:lnTo>
                  <a:lnTo>
                    <a:pt x="307" y="103"/>
                  </a:lnTo>
                  <a:lnTo>
                    <a:pt x="307" y="111"/>
                  </a:lnTo>
                  <a:lnTo>
                    <a:pt x="307" y="118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2" y="133"/>
                  </a:lnTo>
                  <a:lnTo>
                    <a:pt x="284" y="133"/>
                  </a:lnTo>
                  <a:lnTo>
                    <a:pt x="276" y="133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8"/>
                  </a:lnTo>
                  <a:lnTo>
                    <a:pt x="261" y="111"/>
                  </a:lnTo>
                  <a:lnTo>
                    <a:pt x="261" y="103"/>
                  </a:lnTo>
                  <a:lnTo>
                    <a:pt x="265" y="97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6"/>
                  </a:lnTo>
                  <a:close/>
                  <a:moveTo>
                    <a:pt x="197" y="86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7"/>
                  </a:lnTo>
                  <a:lnTo>
                    <a:pt x="220" y="103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3"/>
                  </a:lnTo>
                  <a:lnTo>
                    <a:pt x="197" y="133"/>
                  </a:lnTo>
                  <a:lnTo>
                    <a:pt x="190" y="133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5" y="103"/>
                  </a:lnTo>
                  <a:lnTo>
                    <a:pt x="179" y="97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6"/>
                  </a:lnTo>
                  <a:close/>
                  <a:moveTo>
                    <a:pt x="111" y="86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7"/>
                  </a:lnTo>
                  <a:lnTo>
                    <a:pt x="134" y="103"/>
                  </a:lnTo>
                  <a:lnTo>
                    <a:pt x="134" y="111"/>
                  </a:lnTo>
                  <a:lnTo>
                    <a:pt x="134" y="118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3"/>
                  </a:lnTo>
                  <a:lnTo>
                    <a:pt x="111" y="133"/>
                  </a:lnTo>
                  <a:lnTo>
                    <a:pt x="103" y="133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8"/>
                  </a:lnTo>
                  <a:lnTo>
                    <a:pt x="87" y="111"/>
                  </a:lnTo>
                  <a:lnTo>
                    <a:pt x="88" y="103"/>
                  </a:lnTo>
                  <a:lnTo>
                    <a:pt x="92" y="97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6"/>
                  </a:lnTo>
                  <a:close/>
                  <a:moveTo>
                    <a:pt x="1155" y="43"/>
                  </a:moveTo>
                  <a:lnTo>
                    <a:pt x="1162" y="43"/>
                  </a:lnTo>
                  <a:lnTo>
                    <a:pt x="1157" y="47"/>
                  </a:lnTo>
                  <a:lnTo>
                    <a:pt x="1151" y="47"/>
                  </a:lnTo>
                  <a:lnTo>
                    <a:pt x="1145" y="47"/>
                  </a:lnTo>
                  <a:lnTo>
                    <a:pt x="1140" y="43"/>
                  </a:lnTo>
                  <a:lnTo>
                    <a:pt x="1147" y="45"/>
                  </a:lnTo>
                  <a:lnTo>
                    <a:pt x="1155" y="43"/>
                  </a:lnTo>
                  <a:close/>
                  <a:moveTo>
                    <a:pt x="1046" y="13"/>
                  </a:moveTo>
                  <a:lnTo>
                    <a:pt x="1051" y="13"/>
                  </a:lnTo>
                  <a:lnTo>
                    <a:pt x="1057" y="15"/>
                  </a:lnTo>
                  <a:lnTo>
                    <a:pt x="1064" y="15"/>
                  </a:lnTo>
                  <a:lnTo>
                    <a:pt x="1072" y="15"/>
                  </a:lnTo>
                  <a:lnTo>
                    <a:pt x="1079" y="17"/>
                  </a:lnTo>
                  <a:lnTo>
                    <a:pt x="1087" y="20"/>
                  </a:lnTo>
                  <a:lnTo>
                    <a:pt x="1087" y="22"/>
                  </a:lnTo>
                  <a:lnTo>
                    <a:pt x="1089" y="24"/>
                  </a:lnTo>
                  <a:lnTo>
                    <a:pt x="1087" y="32"/>
                  </a:lnTo>
                  <a:lnTo>
                    <a:pt x="1083" y="37"/>
                  </a:lnTo>
                  <a:lnTo>
                    <a:pt x="1078" y="43"/>
                  </a:lnTo>
                  <a:lnTo>
                    <a:pt x="1072" y="47"/>
                  </a:lnTo>
                  <a:lnTo>
                    <a:pt x="1064" y="47"/>
                  </a:lnTo>
                  <a:lnTo>
                    <a:pt x="1057" y="47"/>
                  </a:lnTo>
                  <a:lnTo>
                    <a:pt x="1051" y="43"/>
                  </a:lnTo>
                  <a:lnTo>
                    <a:pt x="1046" y="37"/>
                  </a:lnTo>
                  <a:lnTo>
                    <a:pt x="1042" y="32"/>
                  </a:lnTo>
                  <a:lnTo>
                    <a:pt x="1042" y="24"/>
                  </a:lnTo>
                  <a:lnTo>
                    <a:pt x="1042" y="18"/>
                  </a:lnTo>
                  <a:lnTo>
                    <a:pt x="1046" y="13"/>
                  </a:lnTo>
                  <a:close/>
                  <a:moveTo>
                    <a:pt x="786" y="9"/>
                  </a:moveTo>
                  <a:lnTo>
                    <a:pt x="788" y="11"/>
                  </a:lnTo>
                  <a:lnTo>
                    <a:pt x="790" y="13"/>
                  </a:lnTo>
                  <a:lnTo>
                    <a:pt x="799" y="22"/>
                  </a:lnTo>
                  <a:lnTo>
                    <a:pt x="807" y="33"/>
                  </a:lnTo>
                  <a:lnTo>
                    <a:pt x="818" y="43"/>
                  </a:lnTo>
                  <a:lnTo>
                    <a:pt x="811" y="47"/>
                  </a:lnTo>
                  <a:lnTo>
                    <a:pt x="805" y="47"/>
                  </a:lnTo>
                  <a:lnTo>
                    <a:pt x="797" y="47"/>
                  </a:lnTo>
                  <a:lnTo>
                    <a:pt x="790" y="43"/>
                  </a:lnTo>
                  <a:lnTo>
                    <a:pt x="786" y="37"/>
                  </a:lnTo>
                  <a:lnTo>
                    <a:pt x="782" y="32"/>
                  </a:lnTo>
                  <a:lnTo>
                    <a:pt x="780" y="24"/>
                  </a:lnTo>
                  <a:lnTo>
                    <a:pt x="782" y="18"/>
                  </a:lnTo>
                  <a:lnTo>
                    <a:pt x="784" y="15"/>
                  </a:lnTo>
                  <a:lnTo>
                    <a:pt x="786" y="9"/>
                  </a:lnTo>
                  <a:close/>
                  <a:moveTo>
                    <a:pt x="3998" y="7"/>
                  </a:moveTo>
                  <a:lnTo>
                    <a:pt x="4000" y="11"/>
                  </a:lnTo>
                  <a:lnTo>
                    <a:pt x="4002" y="15"/>
                  </a:lnTo>
                  <a:lnTo>
                    <a:pt x="4006" y="15"/>
                  </a:lnTo>
                  <a:lnTo>
                    <a:pt x="4008" y="17"/>
                  </a:lnTo>
                  <a:lnTo>
                    <a:pt x="4009" y="20"/>
                  </a:lnTo>
                  <a:lnTo>
                    <a:pt x="4011" y="22"/>
                  </a:lnTo>
                  <a:lnTo>
                    <a:pt x="4013" y="22"/>
                  </a:lnTo>
                  <a:lnTo>
                    <a:pt x="4013" y="26"/>
                  </a:lnTo>
                  <a:lnTo>
                    <a:pt x="4015" y="30"/>
                  </a:lnTo>
                  <a:lnTo>
                    <a:pt x="4013" y="33"/>
                  </a:lnTo>
                  <a:lnTo>
                    <a:pt x="4011" y="37"/>
                  </a:lnTo>
                  <a:lnTo>
                    <a:pt x="4009" y="39"/>
                  </a:lnTo>
                  <a:lnTo>
                    <a:pt x="4008" y="41"/>
                  </a:lnTo>
                  <a:lnTo>
                    <a:pt x="4006" y="43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7"/>
                  </a:lnTo>
                  <a:lnTo>
                    <a:pt x="3992" y="32"/>
                  </a:lnTo>
                  <a:lnTo>
                    <a:pt x="3991" y="24"/>
                  </a:lnTo>
                  <a:lnTo>
                    <a:pt x="3991" y="17"/>
                  </a:lnTo>
                  <a:lnTo>
                    <a:pt x="3994" y="11"/>
                  </a:lnTo>
                  <a:lnTo>
                    <a:pt x="3998" y="7"/>
                  </a:lnTo>
                  <a:close/>
                  <a:moveTo>
                    <a:pt x="987" y="1"/>
                  </a:moveTo>
                  <a:lnTo>
                    <a:pt x="993" y="5"/>
                  </a:lnTo>
                  <a:lnTo>
                    <a:pt x="997" y="11"/>
                  </a:lnTo>
                  <a:lnTo>
                    <a:pt x="1000" y="17"/>
                  </a:lnTo>
                  <a:lnTo>
                    <a:pt x="1000" y="24"/>
                  </a:lnTo>
                  <a:lnTo>
                    <a:pt x="1000" y="32"/>
                  </a:lnTo>
                  <a:lnTo>
                    <a:pt x="997" y="37"/>
                  </a:lnTo>
                  <a:lnTo>
                    <a:pt x="991" y="43"/>
                  </a:lnTo>
                  <a:lnTo>
                    <a:pt x="985" y="47"/>
                  </a:lnTo>
                  <a:lnTo>
                    <a:pt x="978" y="47"/>
                  </a:lnTo>
                  <a:lnTo>
                    <a:pt x="970" y="47"/>
                  </a:lnTo>
                  <a:lnTo>
                    <a:pt x="965" y="43"/>
                  </a:lnTo>
                  <a:lnTo>
                    <a:pt x="959" y="37"/>
                  </a:lnTo>
                  <a:lnTo>
                    <a:pt x="955" y="32"/>
                  </a:lnTo>
                  <a:lnTo>
                    <a:pt x="955" y="24"/>
                  </a:lnTo>
                  <a:lnTo>
                    <a:pt x="955" y="18"/>
                  </a:lnTo>
                  <a:lnTo>
                    <a:pt x="957" y="13"/>
                  </a:lnTo>
                  <a:lnTo>
                    <a:pt x="961" y="9"/>
                  </a:lnTo>
                  <a:lnTo>
                    <a:pt x="965" y="9"/>
                  </a:lnTo>
                  <a:lnTo>
                    <a:pt x="969" y="7"/>
                  </a:lnTo>
                  <a:lnTo>
                    <a:pt x="970" y="5"/>
                  </a:lnTo>
                  <a:lnTo>
                    <a:pt x="974" y="5"/>
                  </a:lnTo>
                  <a:lnTo>
                    <a:pt x="978" y="5"/>
                  </a:lnTo>
                  <a:lnTo>
                    <a:pt x="982" y="3"/>
                  </a:lnTo>
                  <a:lnTo>
                    <a:pt x="985" y="3"/>
                  </a:lnTo>
                  <a:lnTo>
                    <a:pt x="987" y="1"/>
                  </a:lnTo>
                  <a:close/>
                  <a:moveTo>
                    <a:pt x="1403" y="1"/>
                  </a:moveTo>
                  <a:lnTo>
                    <a:pt x="1403" y="5"/>
                  </a:lnTo>
                  <a:lnTo>
                    <a:pt x="1401" y="9"/>
                  </a:lnTo>
                  <a:lnTo>
                    <a:pt x="1399" y="11"/>
                  </a:lnTo>
                  <a:lnTo>
                    <a:pt x="1399" y="15"/>
                  </a:lnTo>
                  <a:lnTo>
                    <a:pt x="1397" y="22"/>
                  </a:lnTo>
                  <a:lnTo>
                    <a:pt x="1397" y="32"/>
                  </a:lnTo>
                  <a:lnTo>
                    <a:pt x="1397" y="35"/>
                  </a:lnTo>
                  <a:lnTo>
                    <a:pt x="1397" y="41"/>
                  </a:lnTo>
                  <a:lnTo>
                    <a:pt x="1392" y="35"/>
                  </a:lnTo>
                  <a:lnTo>
                    <a:pt x="1390" y="30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4" y="11"/>
                  </a:lnTo>
                  <a:lnTo>
                    <a:pt x="1397" y="5"/>
                  </a:lnTo>
                  <a:lnTo>
                    <a:pt x="1403" y="1"/>
                  </a:lnTo>
                  <a:close/>
                  <a:moveTo>
                    <a:pt x="4275" y="0"/>
                  </a:moveTo>
                  <a:lnTo>
                    <a:pt x="4282" y="1"/>
                  </a:lnTo>
                  <a:lnTo>
                    <a:pt x="4288" y="5"/>
                  </a:lnTo>
                  <a:lnTo>
                    <a:pt x="4293" y="9"/>
                  </a:lnTo>
                  <a:lnTo>
                    <a:pt x="4297" y="17"/>
                  </a:lnTo>
                  <a:lnTo>
                    <a:pt x="4297" y="24"/>
                  </a:lnTo>
                  <a:lnTo>
                    <a:pt x="4297" y="30"/>
                  </a:lnTo>
                  <a:lnTo>
                    <a:pt x="4293" y="35"/>
                  </a:lnTo>
                  <a:lnTo>
                    <a:pt x="4291" y="39"/>
                  </a:lnTo>
                  <a:lnTo>
                    <a:pt x="4286" y="43"/>
                  </a:lnTo>
                  <a:lnTo>
                    <a:pt x="4284" y="41"/>
                  </a:lnTo>
                  <a:lnTo>
                    <a:pt x="4282" y="37"/>
                  </a:lnTo>
                  <a:lnTo>
                    <a:pt x="4280" y="33"/>
                  </a:lnTo>
                  <a:lnTo>
                    <a:pt x="4280" y="30"/>
                  </a:lnTo>
                  <a:lnTo>
                    <a:pt x="4278" y="26"/>
                  </a:lnTo>
                  <a:lnTo>
                    <a:pt x="4275" y="24"/>
                  </a:lnTo>
                  <a:lnTo>
                    <a:pt x="4273" y="22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7" y="18"/>
                  </a:lnTo>
                  <a:lnTo>
                    <a:pt x="4267" y="15"/>
                  </a:lnTo>
                  <a:lnTo>
                    <a:pt x="4267" y="11"/>
                  </a:lnTo>
                  <a:lnTo>
                    <a:pt x="4267" y="5"/>
                  </a:lnTo>
                  <a:lnTo>
                    <a:pt x="4267" y="1"/>
                  </a:lnTo>
                  <a:lnTo>
                    <a:pt x="4267" y="1"/>
                  </a:lnTo>
                  <a:lnTo>
                    <a:pt x="4271" y="1"/>
                  </a:lnTo>
                  <a:lnTo>
                    <a:pt x="4275" y="0"/>
                  </a:lnTo>
                  <a:close/>
                  <a:moveTo>
                    <a:pt x="3927" y="0"/>
                  </a:moveTo>
                  <a:lnTo>
                    <a:pt x="3934" y="1"/>
                  </a:lnTo>
                  <a:lnTo>
                    <a:pt x="3942" y="5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4"/>
                  </a:lnTo>
                  <a:lnTo>
                    <a:pt x="3949" y="32"/>
                  </a:lnTo>
                  <a:lnTo>
                    <a:pt x="3945" y="37"/>
                  </a:lnTo>
                  <a:lnTo>
                    <a:pt x="3942" y="43"/>
                  </a:lnTo>
                  <a:lnTo>
                    <a:pt x="3934" y="47"/>
                  </a:lnTo>
                  <a:lnTo>
                    <a:pt x="3927" y="47"/>
                  </a:lnTo>
                  <a:lnTo>
                    <a:pt x="3919" y="47"/>
                  </a:lnTo>
                  <a:lnTo>
                    <a:pt x="3913" y="43"/>
                  </a:lnTo>
                  <a:lnTo>
                    <a:pt x="3908" y="37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5"/>
                  </a:lnTo>
                  <a:lnTo>
                    <a:pt x="3919" y="1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1"/>
                  </a:lnTo>
                  <a:lnTo>
                    <a:pt x="3853" y="5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5" y="24"/>
                  </a:lnTo>
                  <a:lnTo>
                    <a:pt x="3863" y="32"/>
                  </a:lnTo>
                  <a:lnTo>
                    <a:pt x="3859" y="37"/>
                  </a:lnTo>
                  <a:lnTo>
                    <a:pt x="3853" y="43"/>
                  </a:lnTo>
                  <a:lnTo>
                    <a:pt x="3848" y="47"/>
                  </a:lnTo>
                  <a:lnTo>
                    <a:pt x="3840" y="47"/>
                  </a:lnTo>
                  <a:lnTo>
                    <a:pt x="3833" y="47"/>
                  </a:lnTo>
                  <a:lnTo>
                    <a:pt x="3827" y="43"/>
                  </a:lnTo>
                  <a:lnTo>
                    <a:pt x="3821" y="37"/>
                  </a:lnTo>
                  <a:lnTo>
                    <a:pt x="3818" y="32"/>
                  </a:lnTo>
                  <a:lnTo>
                    <a:pt x="3818" y="24"/>
                  </a:lnTo>
                  <a:lnTo>
                    <a:pt x="3818" y="17"/>
                  </a:lnTo>
                  <a:lnTo>
                    <a:pt x="3821" y="9"/>
                  </a:lnTo>
                  <a:lnTo>
                    <a:pt x="3827" y="5"/>
                  </a:lnTo>
                  <a:lnTo>
                    <a:pt x="3833" y="1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1"/>
                  </a:lnTo>
                  <a:lnTo>
                    <a:pt x="3767" y="5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7"/>
                  </a:lnTo>
                  <a:lnTo>
                    <a:pt x="3767" y="43"/>
                  </a:lnTo>
                  <a:lnTo>
                    <a:pt x="3761" y="47"/>
                  </a:lnTo>
                  <a:lnTo>
                    <a:pt x="3754" y="47"/>
                  </a:lnTo>
                  <a:lnTo>
                    <a:pt x="3746" y="47"/>
                  </a:lnTo>
                  <a:lnTo>
                    <a:pt x="3740" y="43"/>
                  </a:lnTo>
                  <a:lnTo>
                    <a:pt x="3735" y="37"/>
                  </a:lnTo>
                  <a:lnTo>
                    <a:pt x="3731" y="32"/>
                  </a:lnTo>
                  <a:lnTo>
                    <a:pt x="3731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40" y="5"/>
                  </a:lnTo>
                  <a:lnTo>
                    <a:pt x="3746" y="1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1"/>
                  </a:lnTo>
                  <a:lnTo>
                    <a:pt x="3680" y="5"/>
                  </a:lnTo>
                  <a:lnTo>
                    <a:pt x="3686" y="9"/>
                  </a:lnTo>
                  <a:lnTo>
                    <a:pt x="3690" y="17"/>
                  </a:lnTo>
                  <a:lnTo>
                    <a:pt x="3690" y="24"/>
                  </a:lnTo>
                  <a:lnTo>
                    <a:pt x="3690" y="32"/>
                  </a:lnTo>
                  <a:lnTo>
                    <a:pt x="3686" y="37"/>
                  </a:lnTo>
                  <a:lnTo>
                    <a:pt x="3680" y="43"/>
                  </a:lnTo>
                  <a:lnTo>
                    <a:pt x="3675" y="47"/>
                  </a:lnTo>
                  <a:lnTo>
                    <a:pt x="3667" y="47"/>
                  </a:lnTo>
                  <a:lnTo>
                    <a:pt x="3660" y="47"/>
                  </a:lnTo>
                  <a:lnTo>
                    <a:pt x="3654" y="43"/>
                  </a:lnTo>
                  <a:lnTo>
                    <a:pt x="3648" y="37"/>
                  </a:lnTo>
                  <a:lnTo>
                    <a:pt x="3645" y="32"/>
                  </a:lnTo>
                  <a:lnTo>
                    <a:pt x="3643" y="24"/>
                  </a:lnTo>
                  <a:lnTo>
                    <a:pt x="3645" y="17"/>
                  </a:lnTo>
                  <a:lnTo>
                    <a:pt x="3648" y="9"/>
                  </a:lnTo>
                  <a:lnTo>
                    <a:pt x="3654" y="5"/>
                  </a:lnTo>
                  <a:lnTo>
                    <a:pt x="3660" y="1"/>
                  </a:lnTo>
                  <a:lnTo>
                    <a:pt x="3667" y="0"/>
                  </a:lnTo>
                  <a:close/>
                  <a:moveTo>
                    <a:pt x="3581" y="0"/>
                  </a:moveTo>
                  <a:lnTo>
                    <a:pt x="3588" y="1"/>
                  </a:lnTo>
                  <a:lnTo>
                    <a:pt x="3594" y="5"/>
                  </a:lnTo>
                  <a:lnTo>
                    <a:pt x="3599" y="9"/>
                  </a:lnTo>
                  <a:lnTo>
                    <a:pt x="3603" y="17"/>
                  </a:lnTo>
                  <a:lnTo>
                    <a:pt x="3603" y="24"/>
                  </a:lnTo>
                  <a:lnTo>
                    <a:pt x="3603" y="32"/>
                  </a:lnTo>
                  <a:lnTo>
                    <a:pt x="3599" y="37"/>
                  </a:lnTo>
                  <a:lnTo>
                    <a:pt x="3594" y="43"/>
                  </a:lnTo>
                  <a:lnTo>
                    <a:pt x="3588" y="47"/>
                  </a:lnTo>
                  <a:lnTo>
                    <a:pt x="3581" y="47"/>
                  </a:lnTo>
                  <a:lnTo>
                    <a:pt x="3573" y="47"/>
                  </a:lnTo>
                  <a:lnTo>
                    <a:pt x="3566" y="43"/>
                  </a:lnTo>
                  <a:lnTo>
                    <a:pt x="3562" y="37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2" y="9"/>
                  </a:lnTo>
                  <a:lnTo>
                    <a:pt x="3566" y="5"/>
                  </a:lnTo>
                  <a:lnTo>
                    <a:pt x="3573" y="1"/>
                  </a:lnTo>
                  <a:lnTo>
                    <a:pt x="3581" y="0"/>
                  </a:lnTo>
                  <a:close/>
                  <a:moveTo>
                    <a:pt x="3494" y="0"/>
                  </a:moveTo>
                  <a:lnTo>
                    <a:pt x="3502" y="1"/>
                  </a:lnTo>
                  <a:lnTo>
                    <a:pt x="3507" y="5"/>
                  </a:lnTo>
                  <a:lnTo>
                    <a:pt x="3513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3" y="37"/>
                  </a:lnTo>
                  <a:lnTo>
                    <a:pt x="3507" y="43"/>
                  </a:lnTo>
                  <a:lnTo>
                    <a:pt x="3502" y="47"/>
                  </a:lnTo>
                  <a:lnTo>
                    <a:pt x="3494" y="47"/>
                  </a:lnTo>
                  <a:lnTo>
                    <a:pt x="3487" y="47"/>
                  </a:lnTo>
                  <a:lnTo>
                    <a:pt x="3479" y="43"/>
                  </a:lnTo>
                  <a:lnTo>
                    <a:pt x="3475" y="37"/>
                  </a:lnTo>
                  <a:lnTo>
                    <a:pt x="3472" y="32"/>
                  </a:lnTo>
                  <a:lnTo>
                    <a:pt x="3470" y="24"/>
                  </a:lnTo>
                  <a:lnTo>
                    <a:pt x="3472" y="17"/>
                  </a:lnTo>
                  <a:lnTo>
                    <a:pt x="3475" y="9"/>
                  </a:lnTo>
                  <a:lnTo>
                    <a:pt x="3479" y="5"/>
                  </a:lnTo>
                  <a:lnTo>
                    <a:pt x="3487" y="1"/>
                  </a:lnTo>
                  <a:lnTo>
                    <a:pt x="3494" y="0"/>
                  </a:lnTo>
                  <a:close/>
                  <a:moveTo>
                    <a:pt x="3406" y="0"/>
                  </a:moveTo>
                  <a:lnTo>
                    <a:pt x="3413" y="1"/>
                  </a:lnTo>
                  <a:lnTo>
                    <a:pt x="3421" y="5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6" y="37"/>
                  </a:lnTo>
                  <a:lnTo>
                    <a:pt x="3421" y="43"/>
                  </a:lnTo>
                  <a:lnTo>
                    <a:pt x="3413" y="47"/>
                  </a:lnTo>
                  <a:lnTo>
                    <a:pt x="3406" y="47"/>
                  </a:lnTo>
                  <a:lnTo>
                    <a:pt x="3400" y="47"/>
                  </a:lnTo>
                  <a:lnTo>
                    <a:pt x="3393" y="43"/>
                  </a:lnTo>
                  <a:lnTo>
                    <a:pt x="3387" y="37"/>
                  </a:lnTo>
                  <a:lnTo>
                    <a:pt x="3385" y="32"/>
                  </a:lnTo>
                  <a:lnTo>
                    <a:pt x="3383" y="24"/>
                  </a:lnTo>
                  <a:lnTo>
                    <a:pt x="3385" y="17"/>
                  </a:lnTo>
                  <a:lnTo>
                    <a:pt x="3387" y="9"/>
                  </a:lnTo>
                  <a:lnTo>
                    <a:pt x="3393" y="5"/>
                  </a:lnTo>
                  <a:lnTo>
                    <a:pt x="3400" y="1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1"/>
                  </a:lnTo>
                  <a:lnTo>
                    <a:pt x="3334" y="5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7"/>
                  </a:lnTo>
                  <a:lnTo>
                    <a:pt x="3334" y="43"/>
                  </a:lnTo>
                  <a:lnTo>
                    <a:pt x="3327" y="47"/>
                  </a:lnTo>
                  <a:lnTo>
                    <a:pt x="3319" y="47"/>
                  </a:lnTo>
                  <a:lnTo>
                    <a:pt x="3312" y="47"/>
                  </a:lnTo>
                  <a:lnTo>
                    <a:pt x="3306" y="43"/>
                  </a:lnTo>
                  <a:lnTo>
                    <a:pt x="3300" y="37"/>
                  </a:lnTo>
                  <a:lnTo>
                    <a:pt x="3299" y="32"/>
                  </a:lnTo>
                  <a:lnTo>
                    <a:pt x="3297" y="24"/>
                  </a:lnTo>
                  <a:lnTo>
                    <a:pt x="3299" y="17"/>
                  </a:lnTo>
                  <a:lnTo>
                    <a:pt x="3300" y="9"/>
                  </a:lnTo>
                  <a:lnTo>
                    <a:pt x="3306" y="5"/>
                  </a:lnTo>
                  <a:lnTo>
                    <a:pt x="3312" y="1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1"/>
                  </a:lnTo>
                  <a:lnTo>
                    <a:pt x="3248" y="5"/>
                  </a:lnTo>
                  <a:lnTo>
                    <a:pt x="3252" y="9"/>
                  </a:lnTo>
                  <a:lnTo>
                    <a:pt x="3255" y="17"/>
                  </a:lnTo>
                  <a:lnTo>
                    <a:pt x="3257" y="24"/>
                  </a:lnTo>
                  <a:lnTo>
                    <a:pt x="3255" y="32"/>
                  </a:lnTo>
                  <a:lnTo>
                    <a:pt x="3252" y="37"/>
                  </a:lnTo>
                  <a:lnTo>
                    <a:pt x="3248" y="43"/>
                  </a:lnTo>
                  <a:lnTo>
                    <a:pt x="3240" y="47"/>
                  </a:lnTo>
                  <a:lnTo>
                    <a:pt x="3233" y="47"/>
                  </a:lnTo>
                  <a:lnTo>
                    <a:pt x="3225" y="47"/>
                  </a:lnTo>
                  <a:lnTo>
                    <a:pt x="3220" y="43"/>
                  </a:lnTo>
                  <a:lnTo>
                    <a:pt x="3214" y="37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20" y="5"/>
                  </a:lnTo>
                  <a:lnTo>
                    <a:pt x="3225" y="1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1"/>
                  </a:lnTo>
                  <a:lnTo>
                    <a:pt x="3159" y="5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71" y="24"/>
                  </a:lnTo>
                  <a:lnTo>
                    <a:pt x="3169" y="32"/>
                  </a:lnTo>
                  <a:lnTo>
                    <a:pt x="3165" y="37"/>
                  </a:lnTo>
                  <a:lnTo>
                    <a:pt x="3159" y="43"/>
                  </a:lnTo>
                  <a:lnTo>
                    <a:pt x="3154" y="47"/>
                  </a:lnTo>
                  <a:lnTo>
                    <a:pt x="3146" y="47"/>
                  </a:lnTo>
                  <a:lnTo>
                    <a:pt x="3139" y="47"/>
                  </a:lnTo>
                  <a:lnTo>
                    <a:pt x="3133" y="43"/>
                  </a:lnTo>
                  <a:lnTo>
                    <a:pt x="3127" y="37"/>
                  </a:lnTo>
                  <a:lnTo>
                    <a:pt x="3124" y="32"/>
                  </a:lnTo>
                  <a:lnTo>
                    <a:pt x="3124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5"/>
                  </a:lnTo>
                  <a:lnTo>
                    <a:pt x="3139" y="1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1"/>
                  </a:lnTo>
                  <a:lnTo>
                    <a:pt x="3073" y="5"/>
                  </a:lnTo>
                  <a:lnTo>
                    <a:pt x="3079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9" y="37"/>
                  </a:lnTo>
                  <a:lnTo>
                    <a:pt x="3073" y="43"/>
                  </a:lnTo>
                  <a:lnTo>
                    <a:pt x="3067" y="47"/>
                  </a:lnTo>
                  <a:lnTo>
                    <a:pt x="3060" y="47"/>
                  </a:lnTo>
                  <a:lnTo>
                    <a:pt x="3052" y="47"/>
                  </a:lnTo>
                  <a:lnTo>
                    <a:pt x="3047" y="43"/>
                  </a:lnTo>
                  <a:lnTo>
                    <a:pt x="3041" y="37"/>
                  </a:lnTo>
                  <a:lnTo>
                    <a:pt x="3037" y="32"/>
                  </a:lnTo>
                  <a:lnTo>
                    <a:pt x="3037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7" y="5"/>
                  </a:lnTo>
                  <a:lnTo>
                    <a:pt x="3052" y="1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1"/>
                  </a:lnTo>
                  <a:lnTo>
                    <a:pt x="2986" y="5"/>
                  </a:lnTo>
                  <a:lnTo>
                    <a:pt x="2992" y="9"/>
                  </a:lnTo>
                  <a:lnTo>
                    <a:pt x="2996" y="17"/>
                  </a:lnTo>
                  <a:lnTo>
                    <a:pt x="2996" y="24"/>
                  </a:lnTo>
                  <a:lnTo>
                    <a:pt x="2996" y="32"/>
                  </a:lnTo>
                  <a:lnTo>
                    <a:pt x="2992" y="37"/>
                  </a:lnTo>
                  <a:lnTo>
                    <a:pt x="2986" y="43"/>
                  </a:lnTo>
                  <a:lnTo>
                    <a:pt x="2981" y="47"/>
                  </a:lnTo>
                  <a:lnTo>
                    <a:pt x="2973" y="47"/>
                  </a:lnTo>
                  <a:lnTo>
                    <a:pt x="2966" y="47"/>
                  </a:lnTo>
                  <a:lnTo>
                    <a:pt x="2960" y="43"/>
                  </a:lnTo>
                  <a:lnTo>
                    <a:pt x="2954" y="37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60" y="5"/>
                  </a:lnTo>
                  <a:lnTo>
                    <a:pt x="2966" y="1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4" y="1"/>
                  </a:lnTo>
                  <a:lnTo>
                    <a:pt x="2900" y="5"/>
                  </a:lnTo>
                  <a:lnTo>
                    <a:pt x="2905" y="9"/>
                  </a:lnTo>
                  <a:lnTo>
                    <a:pt x="2909" y="17"/>
                  </a:lnTo>
                  <a:lnTo>
                    <a:pt x="2909" y="24"/>
                  </a:lnTo>
                  <a:lnTo>
                    <a:pt x="2909" y="32"/>
                  </a:lnTo>
                  <a:lnTo>
                    <a:pt x="2905" y="37"/>
                  </a:lnTo>
                  <a:lnTo>
                    <a:pt x="2900" y="43"/>
                  </a:lnTo>
                  <a:lnTo>
                    <a:pt x="2894" y="47"/>
                  </a:lnTo>
                  <a:lnTo>
                    <a:pt x="2887" y="47"/>
                  </a:lnTo>
                  <a:lnTo>
                    <a:pt x="2879" y="47"/>
                  </a:lnTo>
                  <a:lnTo>
                    <a:pt x="2872" y="43"/>
                  </a:lnTo>
                  <a:lnTo>
                    <a:pt x="2868" y="37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8" y="9"/>
                  </a:lnTo>
                  <a:lnTo>
                    <a:pt x="2872" y="5"/>
                  </a:lnTo>
                  <a:lnTo>
                    <a:pt x="2879" y="1"/>
                  </a:lnTo>
                  <a:lnTo>
                    <a:pt x="2887" y="0"/>
                  </a:lnTo>
                  <a:close/>
                  <a:moveTo>
                    <a:pt x="2800" y="0"/>
                  </a:moveTo>
                  <a:lnTo>
                    <a:pt x="2808" y="1"/>
                  </a:lnTo>
                  <a:lnTo>
                    <a:pt x="2813" y="5"/>
                  </a:lnTo>
                  <a:lnTo>
                    <a:pt x="2819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9" y="37"/>
                  </a:lnTo>
                  <a:lnTo>
                    <a:pt x="2813" y="43"/>
                  </a:lnTo>
                  <a:lnTo>
                    <a:pt x="2808" y="47"/>
                  </a:lnTo>
                  <a:lnTo>
                    <a:pt x="2800" y="47"/>
                  </a:lnTo>
                  <a:lnTo>
                    <a:pt x="2793" y="47"/>
                  </a:lnTo>
                  <a:lnTo>
                    <a:pt x="2785" y="43"/>
                  </a:lnTo>
                  <a:lnTo>
                    <a:pt x="2781" y="37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81" y="9"/>
                  </a:lnTo>
                  <a:lnTo>
                    <a:pt x="2785" y="5"/>
                  </a:lnTo>
                  <a:lnTo>
                    <a:pt x="2793" y="1"/>
                  </a:lnTo>
                  <a:lnTo>
                    <a:pt x="2800" y="0"/>
                  </a:lnTo>
                  <a:close/>
                  <a:moveTo>
                    <a:pt x="2714" y="0"/>
                  </a:moveTo>
                  <a:lnTo>
                    <a:pt x="2719" y="1"/>
                  </a:lnTo>
                  <a:lnTo>
                    <a:pt x="2727" y="5"/>
                  </a:lnTo>
                  <a:lnTo>
                    <a:pt x="2732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2" y="37"/>
                  </a:lnTo>
                  <a:lnTo>
                    <a:pt x="2727" y="43"/>
                  </a:lnTo>
                  <a:lnTo>
                    <a:pt x="2719" y="47"/>
                  </a:lnTo>
                  <a:lnTo>
                    <a:pt x="2714" y="47"/>
                  </a:lnTo>
                  <a:lnTo>
                    <a:pt x="2706" y="47"/>
                  </a:lnTo>
                  <a:lnTo>
                    <a:pt x="2699" y="43"/>
                  </a:lnTo>
                  <a:lnTo>
                    <a:pt x="2693" y="37"/>
                  </a:lnTo>
                  <a:lnTo>
                    <a:pt x="2691" y="32"/>
                  </a:lnTo>
                  <a:lnTo>
                    <a:pt x="2689" y="24"/>
                  </a:lnTo>
                  <a:lnTo>
                    <a:pt x="2691" y="17"/>
                  </a:lnTo>
                  <a:lnTo>
                    <a:pt x="2693" y="9"/>
                  </a:lnTo>
                  <a:lnTo>
                    <a:pt x="2699" y="5"/>
                  </a:lnTo>
                  <a:lnTo>
                    <a:pt x="2706" y="1"/>
                  </a:lnTo>
                  <a:lnTo>
                    <a:pt x="2714" y="0"/>
                  </a:lnTo>
                  <a:close/>
                  <a:moveTo>
                    <a:pt x="2625" y="0"/>
                  </a:moveTo>
                  <a:lnTo>
                    <a:pt x="2633" y="1"/>
                  </a:lnTo>
                  <a:lnTo>
                    <a:pt x="2640" y="5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7"/>
                  </a:lnTo>
                  <a:lnTo>
                    <a:pt x="2640" y="43"/>
                  </a:lnTo>
                  <a:lnTo>
                    <a:pt x="2633" y="47"/>
                  </a:lnTo>
                  <a:lnTo>
                    <a:pt x="2625" y="47"/>
                  </a:lnTo>
                  <a:lnTo>
                    <a:pt x="2618" y="47"/>
                  </a:lnTo>
                  <a:lnTo>
                    <a:pt x="2612" y="43"/>
                  </a:lnTo>
                  <a:lnTo>
                    <a:pt x="2606" y="37"/>
                  </a:lnTo>
                  <a:lnTo>
                    <a:pt x="2605" y="32"/>
                  </a:lnTo>
                  <a:lnTo>
                    <a:pt x="2603" y="24"/>
                  </a:lnTo>
                  <a:lnTo>
                    <a:pt x="2605" y="17"/>
                  </a:lnTo>
                  <a:lnTo>
                    <a:pt x="2606" y="9"/>
                  </a:lnTo>
                  <a:lnTo>
                    <a:pt x="2612" y="5"/>
                  </a:lnTo>
                  <a:lnTo>
                    <a:pt x="2618" y="1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1"/>
                  </a:lnTo>
                  <a:lnTo>
                    <a:pt x="2554" y="5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3" y="24"/>
                  </a:lnTo>
                  <a:lnTo>
                    <a:pt x="2561" y="32"/>
                  </a:lnTo>
                  <a:lnTo>
                    <a:pt x="2558" y="37"/>
                  </a:lnTo>
                  <a:lnTo>
                    <a:pt x="2554" y="43"/>
                  </a:lnTo>
                  <a:lnTo>
                    <a:pt x="2546" y="47"/>
                  </a:lnTo>
                  <a:lnTo>
                    <a:pt x="2539" y="47"/>
                  </a:lnTo>
                  <a:lnTo>
                    <a:pt x="2531" y="47"/>
                  </a:lnTo>
                  <a:lnTo>
                    <a:pt x="2526" y="43"/>
                  </a:lnTo>
                  <a:lnTo>
                    <a:pt x="2520" y="37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5"/>
                  </a:lnTo>
                  <a:lnTo>
                    <a:pt x="2531" y="1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1"/>
                  </a:lnTo>
                  <a:lnTo>
                    <a:pt x="2465" y="5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7" y="24"/>
                  </a:lnTo>
                  <a:lnTo>
                    <a:pt x="2475" y="32"/>
                  </a:lnTo>
                  <a:lnTo>
                    <a:pt x="2471" y="37"/>
                  </a:lnTo>
                  <a:lnTo>
                    <a:pt x="2465" y="43"/>
                  </a:lnTo>
                  <a:lnTo>
                    <a:pt x="2460" y="47"/>
                  </a:lnTo>
                  <a:lnTo>
                    <a:pt x="2452" y="47"/>
                  </a:lnTo>
                  <a:lnTo>
                    <a:pt x="2445" y="47"/>
                  </a:lnTo>
                  <a:lnTo>
                    <a:pt x="2439" y="43"/>
                  </a:lnTo>
                  <a:lnTo>
                    <a:pt x="2433" y="37"/>
                  </a:lnTo>
                  <a:lnTo>
                    <a:pt x="2430" y="32"/>
                  </a:lnTo>
                  <a:lnTo>
                    <a:pt x="2430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5"/>
                  </a:lnTo>
                  <a:lnTo>
                    <a:pt x="2445" y="1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1"/>
                  </a:lnTo>
                  <a:lnTo>
                    <a:pt x="2379" y="5"/>
                  </a:lnTo>
                  <a:lnTo>
                    <a:pt x="2385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5" y="37"/>
                  </a:lnTo>
                  <a:lnTo>
                    <a:pt x="2379" y="43"/>
                  </a:lnTo>
                  <a:lnTo>
                    <a:pt x="2373" y="47"/>
                  </a:lnTo>
                  <a:lnTo>
                    <a:pt x="2366" y="47"/>
                  </a:lnTo>
                  <a:lnTo>
                    <a:pt x="2358" y="47"/>
                  </a:lnTo>
                  <a:lnTo>
                    <a:pt x="2353" y="43"/>
                  </a:lnTo>
                  <a:lnTo>
                    <a:pt x="2347" y="37"/>
                  </a:lnTo>
                  <a:lnTo>
                    <a:pt x="2343" y="32"/>
                  </a:lnTo>
                  <a:lnTo>
                    <a:pt x="2343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3" y="5"/>
                  </a:lnTo>
                  <a:lnTo>
                    <a:pt x="2358" y="1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1"/>
                  </a:lnTo>
                  <a:lnTo>
                    <a:pt x="2292" y="5"/>
                  </a:lnTo>
                  <a:lnTo>
                    <a:pt x="2298" y="9"/>
                  </a:lnTo>
                  <a:lnTo>
                    <a:pt x="2302" y="17"/>
                  </a:lnTo>
                  <a:lnTo>
                    <a:pt x="2302" y="24"/>
                  </a:lnTo>
                  <a:lnTo>
                    <a:pt x="2302" y="32"/>
                  </a:lnTo>
                  <a:lnTo>
                    <a:pt x="2298" y="37"/>
                  </a:lnTo>
                  <a:lnTo>
                    <a:pt x="2292" y="43"/>
                  </a:lnTo>
                  <a:lnTo>
                    <a:pt x="2287" y="47"/>
                  </a:lnTo>
                  <a:lnTo>
                    <a:pt x="2279" y="47"/>
                  </a:lnTo>
                  <a:lnTo>
                    <a:pt x="2272" y="47"/>
                  </a:lnTo>
                  <a:lnTo>
                    <a:pt x="2266" y="43"/>
                  </a:lnTo>
                  <a:lnTo>
                    <a:pt x="2260" y="37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6" y="5"/>
                  </a:lnTo>
                  <a:lnTo>
                    <a:pt x="2272" y="1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200" y="1"/>
                  </a:lnTo>
                  <a:lnTo>
                    <a:pt x="2206" y="5"/>
                  </a:lnTo>
                  <a:lnTo>
                    <a:pt x="2212" y="9"/>
                  </a:lnTo>
                  <a:lnTo>
                    <a:pt x="2215" y="17"/>
                  </a:lnTo>
                  <a:lnTo>
                    <a:pt x="2215" y="24"/>
                  </a:lnTo>
                  <a:lnTo>
                    <a:pt x="2215" y="32"/>
                  </a:lnTo>
                  <a:lnTo>
                    <a:pt x="2212" y="37"/>
                  </a:lnTo>
                  <a:lnTo>
                    <a:pt x="2206" y="43"/>
                  </a:lnTo>
                  <a:lnTo>
                    <a:pt x="2200" y="47"/>
                  </a:lnTo>
                  <a:lnTo>
                    <a:pt x="2193" y="47"/>
                  </a:lnTo>
                  <a:lnTo>
                    <a:pt x="2185" y="47"/>
                  </a:lnTo>
                  <a:lnTo>
                    <a:pt x="2178" y="43"/>
                  </a:lnTo>
                  <a:lnTo>
                    <a:pt x="2174" y="37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4" y="9"/>
                  </a:lnTo>
                  <a:lnTo>
                    <a:pt x="2178" y="5"/>
                  </a:lnTo>
                  <a:lnTo>
                    <a:pt x="2185" y="1"/>
                  </a:lnTo>
                  <a:lnTo>
                    <a:pt x="2193" y="0"/>
                  </a:lnTo>
                  <a:close/>
                  <a:moveTo>
                    <a:pt x="2106" y="0"/>
                  </a:moveTo>
                  <a:lnTo>
                    <a:pt x="2114" y="1"/>
                  </a:lnTo>
                  <a:lnTo>
                    <a:pt x="2119" y="5"/>
                  </a:lnTo>
                  <a:lnTo>
                    <a:pt x="2125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5" y="37"/>
                  </a:lnTo>
                  <a:lnTo>
                    <a:pt x="2119" y="43"/>
                  </a:lnTo>
                  <a:lnTo>
                    <a:pt x="2114" y="47"/>
                  </a:lnTo>
                  <a:lnTo>
                    <a:pt x="2106" y="47"/>
                  </a:lnTo>
                  <a:lnTo>
                    <a:pt x="2099" y="47"/>
                  </a:lnTo>
                  <a:lnTo>
                    <a:pt x="2091" y="43"/>
                  </a:lnTo>
                  <a:lnTo>
                    <a:pt x="2087" y="37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7" y="9"/>
                  </a:lnTo>
                  <a:lnTo>
                    <a:pt x="2091" y="5"/>
                  </a:lnTo>
                  <a:lnTo>
                    <a:pt x="2099" y="1"/>
                  </a:lnTo>
                  <a:lnTo>
                    <a:pt x="2106" y="0"/>
                  </a:lnTo>
                  <a:close/>
                  <a:moveTo>
                    <a:pt x="2020" y="0"/>
                  </a:moveTo>
                  <a:lnTo>
                    <a:pt x="2025" y="1"/>
                  </a:lnTo>
                  <a:lnTo>
                    <a:pt x="2033" y="5"/>
                  </a:lnTo>
                  <a:lnTo>
                    <a:pt x="2039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9" y="37"/>
                  </a:lnTo>
                  <a:lnTo>
                    <a:pt x="2033" y="43"/>
                  </a:lnTo>
                  <a:lnTo>
                    <a:pt x="2025" y="47"/>
                  </a:lnTo>
                  <a:lnTo>
                    <a:pt x="2020" y="47"/>
                  </a:lnTo>
                  <a:lnTo>
                    <a:pt x="2012" y="47"/>
                  </a:lnTo>
                  <a:lnTo>
                    <a:pt x="2005" y="43"/>
                  </a:lnTo>
                  <a:lnTo>
                    <a:pt x="1999" y="37"/>
                  </a:lnTo>
                  <a:lnTo>
                    <a:pt x="1997" y="32"/>
                  </a:lnTo>
                  <a:lnTo>
                    <a:pt x="1995" y="24"/>
                  </a:lnTo>
                  <a:lnTo>
                    <a:pt x="1997" y="17"/>
                  </a:lnTo>
                  <a:lnTo>
                    <a:pt x="1999" y="9"/>
                  </a:lnTo>
                  <a:lnTo>
                    <a:pt x="2005" y="5"/>
                  </a:lnTo>
                  <a:lnTo>
                    <a:pt x="2012" y="1"/>
                  </a:lnTo>
                  <a:lnTo>
                    <a:pt x="2020" y="0"/>
                  </a:lnTo>
                  <a:close/>
                  <a:moveTo>
                    <a:pt x="1931" y="0"/>
                  </a:moveTo>
                  <a:lnTo>
                    <a:pt x="1939" y="1"/>
                  </a:lnTo>
                  <a:lnTo>
                    <a:pt x="1946" y="5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7"/>
                  </a:lnTo>
                  <a:lnTo>
                    <a:pt x="1946" y="43"/>
                  </a:lnTo>
                  <a:lnTo>
                    <a:pt x="1939" y="47"/>
                  </a:lnTo>
                  <a:lnTo>
                    <a:pt x="1931" y="47"/>
                  </a:lnTo>
                  <a:lnTo>
                    <a:pt x="1924" y="47"/>
                  </a:lnTo>
                  <a:lnTo>
                    <a:pt x="1918" y="43"/>
                  </a:lnTo>
                  <a:lnTo>
                    <a:pt x="1913" y="37"/>
                  </a:lnTo>
                  <a:lnTo>
                    <a:pt x="1911" y="32"/>
                  </a:lnTo>
                  <a:lnTo>
                    <a:pt x="1909" y="24"/>
                  </a:lnTo>
                  <a:lnTo>
                    <a:pt x="1911" y="17"/>
                  </a:lnTo>
                  <a:lnTo>
                    <a:pt x="1913" y="9"/>
                  </a:lnTo>
                  <a:lnTo>
                    <a:pt x="1918" y="5"/>
                  </a:lnTo>
                  <a:lnTo>
                    <a:pt x="1924" y="1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1"/>
                  </a:lnTo>
                  <a:lnTo>
                    <a:pt x="1860" y="5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9" y="24"/>
                  </a:lnTo>
                  <a:lnTo>
                    <a:pt x="1867" y="32"/>
                  </a:lnTo>
                  <a:lnTo>
                    <a:pt x="1864" y="37"/>
                  </a:lnTo>
                  <a:lnTo>
                    <a:pt x="1860" y="43"/>
                  </a:lnTo>
                  <a:lnTo>
                    <a:pt x="1852" y="47"/>
                  </a:lnTo>
                  <a:lnTo>
                    <a:pt x="1845" y="47"/>
                  </a:lnTo>
                  <a:lnTo>
                    <a:pt x="1837" y="47"/>
                  </a:lnTo>
                  <a:lnTo>
                    <a:pt x="1832" y="43"/>
                  </a:lnTo>
                  <a:lnTo>
                    <a:pt x="1826" y="37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5"/>
                  </a:lnTo>
                  <a:lnTo>
                    <a:pt x="1837" y="1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1"/>
                  </a:lnTo>
                  <a:lnTo>
                    <a:pt x="1772" y="5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3" y="24"/>
                  </a:lnTo>
                  <a:lnTo>
                    <a:pt x="1781" y="32"/>
                  </a:lnTo>
                  <a:lnTo>
                    <a:pt x="1777" y="37"/>
                  </a:lnTo>
                  <a:lnTo>
                    <a:pt x="1772" y="43"/>
                  </a:lnTo>
                  <a:lnTo>
                    <a:pt x="1766" y="47"/>
                  </a:lnTo>
                  <a:lnTo>
                    <a:pt x="1758" y="47"/>
                  </a:lnTo>
                  <a:lnTo>
                    <a:pt x="1751" y="47"/>
                  </a:lnTo>
                  <a:lnTo>
                    <a:pt x="1745" y="43"/>
                  </a:lnTo>
                  <a:lnTo>
                    <a:pt x="1740" y="37"/>
                  </a:lnTo>
                  <a:lnTo>
                    <a:pt x="1736" y="32"/>
                  </a:lnTo>
                  <a:lnTo>
                    <a:pt x="1736" y="24"/>
                  </a:lnTo>
                  <a:lnTo>
                    <a:pt x="1736" y="17"/>
                  </a:lnTo>
                  <a:lnTo>
                    <a:pt x="1740" y="9"/>
                  </a:lnTo>
                  <a:lnTo>
                    <a:pt x="1745" y="5"/>
                  </a:lnTo>
                  <a:lnTo>
                    <a:pt x="1751" y="1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1"/>
                  </a:lnTo>
                  <a:lnTo>
                    <a:pt x="1685" y="5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7"/>
                  </a:lnTo>
                  <a:lnTo>
                    <a:pt x="1685" y="43"/>
                  </a:lnTo>
                  <a:lnTo>
                    <a:pt x="1679" y="47"/>
                  </a:lnTo>
                  <a:lnTo>
                    <a:pt x="1672" y="47"/>
                  </a:lnTo>
                  <a:lnTo>
                    <a:pt x="1664" y="47"/>
                  </a:lnTo>
                  <a:lnTo>
                    <a:pt x="1659" y="43"/>
                  </a:lnTo>
                  <a:lnTo>
                    <a:pt x="1653" y="37"/>
                  </a:lnTo>
                  <a:lnTo>
                    <a:pt x="1649" y="32"/>
                  </a:lnTo>
                  <a:lnTo>
                    <a:pt x="1649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9" y="5"/>
                  </a:lnTo>
                  <a:lnTo>
                    <a:pt x="1664" y="1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1"/>
                  </a:lnTo>
                  <a:lnTo>
                    <a:pt x="1598" y="5"/>
                  </a:lnTo>
                  <a:lnTo>
                    <a:pt x="1604" y="9"/>
                  </a:lnTo>
                  <a:lnTo>
                    <a:pt x="1608" y="17"/>
                  </a:lnTo>
                  <a:lnTo>
                    <a:pt x="1608" y="24"/>
                  </a:lnTo>
                  <a:lnTo>
                    <a:pt x="1608" y="32"/>
                  </a:lnTo>
                  <a:lnTo>
                    <a:pt x="1604" y="37"/>
                  </a:lnTo>
                  <a:lnTo>
                    <a:pt x="1598" y="43"/>
                  </a:lnTo>
                  <a:lnTo>
                    <a:pt x="1593" y="47"/>
                  </a:lnTo>
                  <a:lnTo>
                    <a:pt x="1585" y="47"/>
                  </a:lnTo>
                  <a:lnTo>
                    <a:pt x="1578" y="47"/>
                  </a:lnTo>
                  <a:lnTo>
                    <a:pt x="1572" y="43"/>
                  </a:lnTo>
                  <a:lnTo>
                    <a:pt x="1567" y="37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7" y="9"/>
                  </a:lnTo>
                  <a:lnTo>
                    <a:pt x="1572" y="5"/>
                  </a:lnTo>
                  <a:lnTo>
                    <a:pt x="1578" y="1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6" y="1"/>
                  </a:lnTo>
                  <a:lnTo>
                    <a:pt x="1512" y="5"/>
                  </a:lnTo>
                  <a:lnTo>
                    <a:pt x="1518" y="9"/>
                  </a:lnTo>
                  <a:lnTo>
                    <a:pt x="1521" y="17"/>
                  </a:lnTo>
                  <a:lnTo>
                    <a:pt x="1521" y="24"/>
                  </a:lnTo>
                  <a:lnTo>
                    <a:pt x="1521" y="32"/>
                  </a:lnTo>
                  <a:lnTo>
                    <a:pt x="1518" y="37"/>
                  </a:lnTo>
                  <a:lnTo>
                    <a:pt x="1512" y="43"/>
                  </a:lnTo>
                  <a:lnTo>
                    <a:pt x="1506" y="47"/>
                  </a:lnTo>
                  <a:lnTo>
                    <a:pt x="1499" y="47"/>
                  </a:lnTo>
                  <a:lnTo>
                    <a:pt x="1491" y="47"/>
                  </a:lnTo>
                  <a:lnTo>
                    <a:pt x="1484" y="43"/>
                  </a:lnTo>
                  <a:lnTo>
                    <a:pt x="1480" y="37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80" y="9"/>
                  </a:lnTo>
                  <a:lnTo>
                    <a:pt x="1484" y="5"/>
                  </a:lnTo>
                  <a:lnTo>
                    <a:pt x="1491" y="1"/>
                  </a:lnTo>
                  <a:lnTo>
                    <a:pt x="1499" y="0"/>
                  </a:lnTo>
                  <a:close/>
                  <a:moveTo>
                    <a:pt x="1412" y="0"/>
                  </a:moveTo>
                  <a:lnTo>
                    <a:pt x="1420" y="1"/>
                  </a:lnTo>
                  <a:lnTo>
                    <a:pt x="1425" y="5"/>
                  </a:lnTo>
                  <a:lnTo>
                    <a:pt x="1431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31" y="37"/>
                  </a:lnTo>
                  <a:lnTo>
                    <a:pt x="1425" y="43"/>
                  </a:lnTo>
                  <a:lnTo>
                    <a:pt x="1420" y="47"/>
                  </a:lnTo>
                  <a:lnTo>
                    <a:pt x="1412" y="47"/>
                  </a:lnTo>
                  <a:lnTo>
                    <a:pt x="1410" y="47"/>
                  </a:lnTo>
                  <a:lnTo>
                    <a:pt x="1407" y="47"/>
                  </a:lnTo>
                  <a:lnTo>
                    <a:pt x="1407" y="32"/>
                  </a:lnTo>
                  <a:lnTo>
                    <a:pt x="1407" y="20"/>
                  </a:lnTo>
                  <a:lnTo>
                    <a:pt x="1407" y="11"/>
                  </a:lnTo>
                  <a:lnTo>
                    <a:pt x="1409" y="1"/>
                  </a:lnTo>
                  <a:lnTo>
                    <a:pt x="1410" y="0"/>
                  </a:lnTo>
                  <a:lnTo>
                    <a:pt x="1412" y="0"/>
                  </a:lnTo>
                  <a:close/>
                  <a:moveTo>
                    <a:pt x="718" y="0"/>
                  </a:moveTo>
                  <a:lnTo>
                    <a:pt x="726" y="1"/>
                  </a:lnTo>
                  <a:lnTo>
                    <a:pt x="732" y="5"/>
                  </a:lnTo>
                  <a:lnTo>
                    <a:pt x="737" y="9"/>
                  </a:lnTo>
                  <a:lnTo>
                    <a:pt x="739" y="17"/>
                  </a:lnTo>
                  <a:lnTo>
                    <a:pt x="741" y="24"/>
                  </a:lnTo>
                  <a:lnTo>
                    <a:pt x="739" y="32"/>
                  </a:lnTo>
                  <a:lnTo>
                    <a:pt x="737" y="37"/>
                  </a:lnTo>
                  <a:lnTo>
                    <a:pt x="732" y="43"/>
                  </a:lnTo>
                  <a:lnTo>
                    <a:pt x="726" y="47"/>
                  </a:lnTo>
                  <a:lnTo>
                    <a:pt x="718" y="47"/>
                  </a:lnTo>
                  <a:lnTo>
                    <a:pt x="711" y="47"/>
                  </a:lnTo>
                  <a:lnTo>
                    <a:pt x="703" y="43"/>
                  </a:lnTo>
                  <a:lnTo>
                    <a:pt x="700" y="37"/>
                  </a:lnTo>
                  <a:lnTo>
                    <a:pt x="696" y="32"/>
                  </a:lnTo>
                  <a:lnTo>
                    <a:pt x="694" y="24"/>
                  </a:lnTo>
                  <a:lnTo>
                    <a:pt x="696" y="17"/>
                  </a:lnTo>
                  <a:lnTo>
                    <a:pt x="700" y="9"/>
                  </a:lnTo>
                  <a:lnTo>
                    <a:pt x="703" y="5"/>
                  </a:lnTo>
                  <a:lnTo>
                    <a:pt x="711" y="1"/>
                  </a:lnTo>
                  <a:lnTo>
                    <a:pt x="718" y="0"/>
                  </a:lnTo>
                  <a:close/>
                  <a:moveTo>
                    <a:pt x="632" y="0"/>
                  </a:moveTo>
                  <a:lnTo>
                    <a:pt x="638" y="1"/>
                  </a:lnTo>
                  <a:lnTo>
                    <a:pt x="645" y="5"/>
                  </a:lnTo>
                  <a:lnTo>
                    <a:pt x="651" y="9"/>
                  </a:lnTo>
                  <a:lnTo>
                    <a:pt x="653" y="17"/>
                  </a:lnTo>
                  <a:lnTo>
                    <a:pt x="654" y="24"/>
                  </a:lnTo>
                  <a:lnTo>
                    <a:pt x="653" y="32"/>
                  </a:lnTo>
                  <a:lnTo>
                    <a:pt x="651" y="37"/>
                  </a:lnTo>
                  <a:lnTo>
                    <a:pt x="645" y="43"/>
                  </a:lnTo>
                  <a:lnTo>
                    <a:pt x="638" y="47"/>
                  </a:lnTo>
                  <a:lnTo>
                    <a:pt x="632" y="47"/>
                  </a:lnTo>
                  <a:lnTo>
                    <a:pt x="624" y="47"/>
                  </a:lnTo>
                  <a:lnTo>
                    <a:pt x="617" y="43"/>
                  </a:lnTo>
                  <a:lnTo>
                    <a:pt x="613" y="37"/>
                  </a:lnTo>
                  <a:lnTo>
                    <a:pt x="609" y="32"/>
                  </a:lnTo>
                  <a:lnTo>
                    <a:pt x="607" y="24"/>
                  </a:lnTo>
                  <a:lnTo>
                    <a:pt x="609" y="17"/>
                  </a:lnTo>
                  <a:lnTo>
                    <a:pt x="613" y="9"/>
                  </a:lnTo>
                  <a:lnTo>
                    <a:pt x="617" y="5"/>
                  </a:lnTo>
                  <a:lnTo>
                    <a:pt x="624" y="1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316163" y="1887538"/>
              <a:ext cx="3549650" cy="241300"/>
            </a:xfrm>
            <a:custGeom>
              <a:avLst/>
              <a:gdLst>
                <a:gd name="T0" fmla="*/ 370 w 4472"/>
                <a:gd name="T1" fmla="*/ 304 h 304"/>
                <a:gd name="T2" fmla="*/ 197 w 4472"/>
                <a:gd name="T3" fmla="*/ 257 h 304"/>
                <a:gd name="T4" fmla="*/ 103 w 4472"/>
                <a:gd name="T5" fmla="*/ 304 h 304"/>
                <a:gd name="T6" fmla="*/ 4188 w 4472"/>
                <a:gd name="T7" fmla="*/ 202 h 304"/>
                <a:gd name="T8" fmla="*/ 4276 w 4472"/>
                <a:gd name="T9" fmla="*/ 204 h 304"/>
                <a:gd name="T10" fmla="*/ 4197 w 4472"/>
                <a:gd name="T11" fmla="*/ 189 h 304"/>
                <a:gd name="T12" fmla="*/ 4370 w 4472"/>
                <a:gd name="T13" fmla="*/ 172 h 304"/>
                <a:gd name="T14" fmla="*/ 4274 w 4472"/>
                <a:gd name="T15" fmla="*/ 179 h 304"/>
                <a:gd name="T16" fmla="*/ 3821 w 4472"/>
                <a:gd name="T17" fmla="*/ 179 h 304"/>
                <a:gd name="T18" fmla="*/ 3685 w 4472"/>
                <a:gd name="T19" fmla="*/ 208 h 304"/>
                <a:gd name="T20" fmla="*/ 3567 w 4472"/>
                <a:gd name="T21" fmla="*/ 176 h 304"/>
                <a:gd name="T22" fmla="*/ 3420 w 4472"/>
                <a:gd name="T23" fmla="*/ 213 h 304"/>
                <a:gd name="T24" fmla="*/ 3313 w 4472"/>
                <a:gd name="T25" fmla="*/ 172 h 304"/>
                <a:gd name="T26" fmla="*/ 3153 w 4472"/>
                <a:gd name="T27" fmla="*/ 215 h 304"/>
                <a:gd name="T28" fmla="*/ 3059 w 4472"/>
                <a:gd name="T29" fmla="*/ 170 h 304"/>
                <a:gd name="T30" fmla="*/ 2886 w 4472"/>
                <a:gd name="T31" fmla="*/ 217 h 304"/>
                <a:gd name="T32" fmla="*/ 2713 w 4472"/>
                <a:gd name="T33" fmla="*/ 170 h 304"/>
                <a:gd name="T34" fmla="*/ 2619 w 4472"/>
                <a:gd name="T35" fmla="*/ 215 h 304"/>
                <a:gd name="T36" fmla="*/ 2459 w 4472"/>
                <a:gd name="T37" fmla="*/ 172 h 304"/>
                <a:gd name="T38" fmla="*/ 2352 w 4472"/>
                <a:gd name="T39" fmla="*/ 213 h 304"/>
                <a:gd name="T40" fmla="*/ 2205 w 4472"/>
                <a:gd name="T41" fmla="*/ 176 h 304"/>
                <a:gd name="T42" fmla="*/ 2087 w 4472"/>
                <a:gd name="T43" fmla="*/ 208 h 304"/>
                <a:gd name="T44" fmla="*/ 1952 w 4472"/>
                <a:gd name="T45" fmla="*/ 179 h 304"/>
                <a:gd name="T46" fmla="*/ 1824 w 4472"/>
                <a:gd name="T47" fmla="*/ 202 h 304"/>
                <a:gd name="T48" fmla="*/ 1694 w 4472"/>
                <a:gd name="T49" fmla="*/ 187 h 304"/>
                <a:gd name="T50" fmla="*/ 1562 w 4472"/>
                <a:gd name="T51" fmla="*/ 194 h 304"/>
                <a:gd name="T52" fmla="*/ 1434 w 4472"/>
                <a:gd name="T53" fmla="*/ 194 h 304"/>
                <a:gd name="T54" fmla="*/ 551 w 4472"/>
                <a:gd name="T55" fmla="*/ 172 h 304"/>
                <a:gd name="T56" fmla="*/ 443 w 4472"/>
                <a:gd name="T57" fmla="*/ 213 h 304"/>
                <a:gd name="T58" fmla="*/ 297 w 4472"/>
                <a:gd name="T59" fmla="*/ 176 h 304"/>
                <a:gd name="T60" fmla="*/ 178 w 4472"/>
                <a:gd name="T61" fmla="*/ 208 h 304"/>
                <a:gd name="T62" fmla="*/ 1081 w 4472"/>
                <a:gd name="T63" fmla="*/ 121 h 304"/>
                <a:gd name="T64" fmla="*/ 1348 w 4472"/>
                <a:gd name="T65" fmla="*/ 106 h 304"/>
                <a:gd name="T66" fmla="*/ 4368 w 4472"/>
                <a:gd name="T67" fmla="*/ 85 h 304"/>
                <a:gd name="T68" fmla="*/ 4124 w 4472"/>
                <a:gd name="T69" fmla="*/ 106 h 304"/>
                <a:gd name="T70" fmla="*/ 3817 w 4472"/>
                <a:gd name="T71" fmla="*/ 100 h 304"/>
                <a:gd name="T72" fmla="*/ 3689 w 4472"/>
                <a:gd name="T73" fmla="*/ 113 h 304"/>
                <a:gd name="T74" fmla="*/ 3561 w 4472"/>
                <a:gd name="T75" fmla="*/ 93 h 304"/>
                <a:gd name="T76" fmla="*/ 3426 w 4472"/>
                <a:gd name="T77" fmla="*/ 121 h 304"/>
                <a:gd name="T78" fmla="*/ 3306 w 4472"/>
                <a:gd name="T79" fmla="*/ 87 h 304"/>
                <a:gd name="T80" fmla="*/ 3161 w 4472"/>
                <a:gd name="T81" fmla="*/ 127 h 304"/>
                <a:gd name="T82" fmla="*/ 3052 w 4472"/>
                <a:gd name="T83" fmla="*/ 85 h 304"/>
                <a:gd name="T84" fmla="*/ 2894 w 4472"/>
                <a:gd name="T85" fmla="*/ 129 h 304"/>
                <a:gd name="T86" fmla="*/ 2800 w 4472"/>
                <a:gd name="T87" fmla="*/ 83 h 304"/>
                <a:gd name="T88" fmla="*/ 2627 w 4472"/>
                <a:gd name="T89" fmla="*/ 130 h 304"/>
                <a:gd name="T90" fmla="*/ 2452 w 4472"/>
                <a:gd name="T91" fmla="*/ 83 h 304"/>
                <a:gd name="T92" fmla="*/ 2358 w 4472"/>
                <a:gd name="T93" fmla="*/ 129 h 304"/>
                <a:gd name="T94" fmla="*/ 2200 w 4472"/>
                <a:gd name="T95" fmla="*/ 85 h 304"/>
                <a:gd name="T96" fmla="*/ 2091 w 4472"/>
                <a:gd name="T97" fmla="*/ 127 h 304"/>
                <a:gd name="T98" fmla="*/ 1946 w 4472"/>
                <a:gd name="T99" fmla="*/ 87 h 304"/>
                <a:gd name="T100" fmla="*/ 1826 w 4472"/>
                <a:gd name="T101" fmla="*/ 121 h 304"/>
                <a:gd name="T102" fmla="*/ 1690 w 4472"/>
                <a:gd name="T103" fmla="*/ 93 h 304"/>
                <a:gd name="T104" fmla="*/ 1562 w 4472"/>
                <a:gd name="T105" fmla="*/ 113 h 304"/>
                <a:gd name="T106" fmla="*/ 1434 w 4472"/>
                <a:gd name="T107" fmla="*/ 100 h 304"/>
                <a:gd name="T108" fmla="*/ 1250 w 4472"/>
                <a:gd name="T109" fmla="*/ 87 h 304"/>
                <a:gd name="T110" fmla="*/ 1139 w 4472"/>
                <a:gd name="T111" fmla="*/ 87 h 304"/>
                <a:gd name="T112" fmla="*/ 479 w 4472"/>
                <a:gd name="T113" fmla="*/ 100 h 304"/>
                <a:gd name="T114" fmla="*/ 347 w 4472"/>
                <a:gd name="T115" fmla="*/ 106 h 304"/>
                <a:gd name="T116" fmla="*/ 643 w 4472"/>
                <a:gd name="T117" fmla="*/ 40 h 304"/>
                <a:gd name="T118" fmla="*/ 3832 w 4472"/>
                <a:gd name="T119" fmla="*/ 34 h 304"/>
                <a:gd name="T120" fmla="*/ 4468 w 4472"/>
                <a:gd name="T121" fmla="*/ 8 h 304"/>
                <a:gd name="T122" fmla="*/ 4030 w 4472"/>
                <a:gd name="T123" fmla="*/ 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2" h="304">
                  <a:moveTo>
                    <a:pt x="456" y="257"/>
                  </a:moveTo>
                  <a:lnTo>
                    <a:pt x="464" y="258"/>
                  </a:lnTo>
                  <a:lnTo>
                    <a:pt x="472" y="262"/>
                  </a:lnTo>
                  <a:lnTo>
                    <a:pt x="475" y="266"/>
                  </a:lnTo>
                  <a:lnTo>
                    <a:pt x="479" y="274"/>
                  </a:lnTo>
                  <a:lnTo>
                    <a:pt x="481" y="281"/>
                  </a:lnTo>
                  <a:lnTo>
                    <a:pt x="479" y="289"/>
                  </a:lnTo>
                  <a:lnTo>
                    <a:pt x="475" y="294"/>
                  </a:lnTo>
                  <a:lnTo>
                    <a:pt x="472" y="300"/>
                  </a:lnTo>
                  <a:lnTo>
                    <a:pt x="464" y="304"/>
                  </a:lnTo>
                  <a:lnTo>
                    <a:pt x="456" y="304"/>
                  </a:lnTo>
                  <a:lnTo>
                    <a:pt x="449" y="304"/>
                  </a:lnTo>
                  <a:lnTo>
                    <a:pt x="443" y="300"/>
                  </a:lnTo>
                  <a:lnTo>
                    <a:pt x="438" y="294"/>
                  </a:lnTo>
                  <a:lnTo>
                    <a:pt x="436" y="289"/>
                  </a:lnTo>
                  <a:lnTo>
                    <a:pt x="434" y="281"/>
                  </a:lnTo>
                  <a:lnTo>
                    <a:pt x="436" y="274"/>
                  </a:lnTo>
                  <a:lnTo>
                    <a:pt x="438" y="266"/>
                  </a:lnTo>
                  <a:lnTo>
                    <a:pt x="443" y="262"/>
                  </a:lnTo>
                  <a:lnTo>
                    <a:pt x="449" y="258"/>
                  </a:lnTo>
                  <a:lnTo>
                    <a:pt x="456" y="257"/>
                  </a:lnTo>
                  <a:close/>
                  <a:moveTo>
                    <a:pt x="370" y="257"/>
                  </a:moveTo>
                  <a:lnTo>
                    <a:pt x="378" y="258"/>
                  </a:lnTo>
                  <a:lnTo>
                    <a:pt x="385" y="262"/>
                  </a:lnTo>
                  <a:lnTo>
                    <a:pt x="389" y="266"/>
                  </a:lnTo>
                  <a:lnTo>
                    <a:pt x="393" y="274"/>
                  </a:lnTo>
                  <a:lnTo>
                    <a:pt x="394" y="281"/>
                  </a:lnTo>
                  <a:lnTo>
                    <a:pt x="393" y="289"/>
                  </a:lnTo>
                  <a:lnTo>
                    <a:pt x="389" y="294"/>
                  </a:lnTo>
                  <a:lnTo>
                    <a:pt x="385" y="300"/>
                  </a:lnTo>
                  <a:lnTo>
                    <a:pt x="378" y="304"/>
                  </a:lnTo>
                  <a:lnTo>
                    <a:pt x="370" y="304"/>
                  </a:lnTo>
                  <a:lnTo>
                    <a:pt x="362" y="304"/>
                  </a:lnTo>
                  <a:lnTo>
                    <a:pt x="357" y="300"/>
                  </a:lnTo>
                  <a:lnTo>
                    <a:pt x="351" y="294"/>
                  </a:lnTo>
                  <a:lnTo>
                    <a:pt x="347" y="289"/>
                  </a:lnTo>
                  <a:lnTo>
                    <a:pt x="347" y="281"/>
                  </a:lnTo>
                  <a:lnTo>
                    <a:pt x="347" y="274"/>
                  </a:lnTo>
                  <a:lnTo>
                    <a:pt x="351" y="266"/>
                  </a:lnTo>
                  <a:lnTo>
                    <a:pt x="357" y="262"/>
                  </a:lnTo>
                  <a:lnTo>
                    <a:pt x="362" y="258"/>
                  </a:lnTo>
                  <a:lnTo>
                    <a:pt x="370" y="257"/>
                  </a:lnTo>
                  <a:close/>
                  <a:moveTo>
                    <a:pt x="283" y="257"/>
                  </a:moveTo>
                  <a:lnTo>
                    <a:pt x="291" y="258"/>
                  </a:lnTo>
                  <a:lnTo>
                    <a:pt x="297" y="262"/>
                  </a:lnTo>
                  <a:lnTo>
                    <a:pt x="302" y="266"/>
                  </a:lnTo>
                  <a:lnTo>
                    <a:pt x="306" y="274"/>
                  </a:lnTo>
                  <a:lnTo>
                    <a:pt x="308" y="281"/>
                  </a:lnTo>
                  <a:lnTo>
                    <a:pt x="306" y="289"/>
                  </a:lnTo>
                  <a:lnTo>
                    <a:pt x="302" y="294"/>
                  </a:lnTo>
                  <a:lnTo>
                    <a:pt x="297" y="300"/>
                  </a:lnTo>
                  <a:lnTo>
                    <a:pt x="291" y="304"/>
                  </a:lnTo>
                  <a:lnTo>
                    <a:pt x="283" y="304"/>
                  </a:lnTo>
                  <a:lnTo>
                    <a:pt x="276" y="304"/>
                  </a:lnTo>
                  <a:lnTo>
                    <a:pt x="270" y="300"/>
                  </a:lnTo>
                  <a:lnTo>
                    <a:pt x="265" y="294"/>
                  </a:lnTo>
                  <a:lnTo>
                    <a:pt x="261" y="289"/>
                  </a:lnTo>
                  <a:lnTo>
                    <a:pt x="261" y="281"/>
                  </a:lnTo>
                  <a:lnTo>
                    <a:pt x="261" y="274"/>
                  </a:lnTo>
                  <a:lnTo>
                    <a:pt x="265" y="266"/>
                  </a:lnTo>
                  <a:lnTo>
                    <a:pt x="270" y="262"/>
                  </a:lnTo>
                  <a:lnTo>
                    <a:pt x="276" y="258"/>
                  </a:lnTo>
                  <a:lnTo>
                    <a:pt x="283" y="257"/>
                  </a:lnTo>
                  <a:close/>
                  <a:moveTo>
                    <a:pt x="197" y="257"/>
                  </a:moveTo>
                  <a:lnTo>
                    <a:pt x="205" y="258"/>
                  </a:lnTo>
                  <a:lnTo>
                    <a:pt x="210" y="262"/>
                  </a:lnTo>
                  <a:lnTo>
                    <a:pt x="216" y="266"/>
                  </a:lnTo>
                  <a:lnTo>
                    <a:pt x="220" y="274"/>
                  </a:lnTo>
                  <a:lnTo>
                    <a:pt x="220" y="281"/>
                  </a:lnTo>
                  <a:lnTo>
                    <a:pt x="220" y="289"/>
                  </a:lnTo>
                  <a:lnTo>
                    <a:pt x="216" y="294"/>
                  </a:lnTo>
                  <a:lnTo>
                    <a:pt x="210" y="300"/>
                  </a:lnTo>
                  <a:lnTo>
                    <a:pt x="205" y="304"/>
                  </a:lnTo>
                  <a:lnTo>
                    <a:pt x="197" y="304"/>
                  </a:lnTo>
                  <a:lnTo>
                    <a:pt x="189" y="304"/>
                  </a:lnTo>
                  <a:lnTo>
                    <a:pt x="184" y="300"/>
                  </a:lnTo>
                  <a:lnTo>
                    <a:pt x="178" y="294"/>
                  </a:lnTo>
                  <a:lnTo>
                    <a:pt x="174" y="289"/>
                  </a:lnTo>
                  <a:lnTo>
                    <a:pt x="174" y="281"/>
                  </a:lnTo>
                  <a:lnTo>
                    <a:pt x="174" y="274"/>
                  </a:lnTo>
                  <a:lnTo>
                    <a:pt x="178" y="266"/>
                  </a:lnTo>
                  <a:lnTo>
                    <a:pt x="184" y="262"/>
                  </a:lnTo>
                  <a:lnTo>
                    <a:pt x="189" y="258"/>
                  </a:lnTo>
                  <a:lnTo>
                    <a:pt x="197" y="257"/>
                  </a:lnTo>
                  <a:close/>
                  <a:moveTo>
                    <a:pt x="110" y="257"/>
                  </a:moveTo>
                  <a:lnTo>
                    <a:pt x="118" y="258"/>
                  </a:lnTo>
                  <a:lnTo>
                    <a:pt x="124" y="262"/>
                  </a:lnTo>
                  <a:lnTo>
                    <a:pt x="129" y="266"/>
                  </a:lnTo>
                  <a:lnTo>
                    <a:pt x="133" y="274"/>
                  </a:lnTo>
                  <a:lnTo>
                    <a:pt x="133" y="281"/>
                  </a:lnTo>
                  <a:lnTo>
                    <a:pt x="133" y="289"/>
                  </a:lnTo>
                  <a:lnTo>
                    <a:pt x="129" y="294"/>
                  </a:lnTo>
                  <a:lnTo>
                    <a:pt x="124" y="300"/>
                  </a:lnTo>
                  <a:lnTo>
                    <a:pt x="118" y="304"/>
                  </a:lnTo>
                  <a:lnTo>
                    <a:pt x="110" y="304"/>
                  </a:lnTo>
                  <a:lnTo>
                    <a:pt x="103" y="304"/>
                  </a:lnTo>
                  <a:lnTo>
                    <a:pt x="97" y="300"/>
                  </a:lnTo>
                  <a:lnTo>
                    <a:pt x="92" y="294"/>
                  </a:lnTo>
                  <a:lnTo>
                    <a:pt x="88" y="289"/>
                  </a:lnTo>
                  <a:lnTo>
                    <a:pt x="86" y="281"/>
                  </a:lnTo>
                  <a:lnTo>
                    <a:pt x="88" y="274"/>
                  </a:lnTo>
                  <a:lnTo>
                    <a:pt x="92" y="266"/>
                  </a:lnTo>
                  <a:lnTo>
                    <a:pt x="97" y="262"/>
                  </a:lnTo>
                  <a:lnTo>
                    <a:pt x="103" y="258"/>
                  </a:lnTo>
                  <a:lnTo>
                    <a:pt x="110" y="257"/>
                  </a:lnTo>
                  <a:close/>
                  <a:moveTo>
                    <a:pt x="24" y="257"/>
                  </a:moveTo>
                  <a:lnTo>
                    <a:pt x="31" y="258"/>
                  </a:lnTo>
                  <a:lnTo>
                    <a:pt x="37" y="262"/>
                  </a:lnTo>
                  <a:lnTo>
                    <a:pt x="43" y="266"/>
                  </a:lnTo>
                  <a:lnTo>
                    <a:pt x="47" y="274"/>
                  </a:lnTo>
                  <a:lnTo>
                    <a:pt x="47" y="281"/>
                  </a:lnTo>
                  <a:lnTo>
                    <a:pt x="47" y="289"/>
                  </a:lnTo>
                  <a:lnTo>
                    <a:pt x="43" y="294"/>
                  </a:lnTo>
                  <a:lnTo>
                    <a:pt x="37" y="300"/>
                  </a:lnTo>
                  <a:lnTo>
                    <a:pt x="31" y="304"/>
                  </a:lnTo>
                  <a:lnTo>
                    <a:pt x="24" y="304"/>
                  </a:lnTo>
                  <a:lnTo>
                    <a:pt x="16" y="304"/>
                  </a:lnTo>
                  <a:lnTo>
                    <a:pt x="9" y="300"/>
                  </a:lnTo>
                  <a:lnTo>
                    <a:pt x="5" y="294"/>
                  </a:lnTo>
                  <a:lnTo>
                    <a:pt x="1" y="289"/>
                  </a:lnTo>
                  <a:lnTo>
                    <a:pt x="0" y="281"/>
                  </a:lnTo>
                  <a:lnTo>
                    <a:pt x="1" y="274"/>
                  </a:lnTo>
                  <a:lnTo>
                    <a:pt x="5" y="266"/>
                  </a:lnTo>
                  <a:lnTo>
                    <a:pt x="9" y="262"/>
                  </a:lnTo>
                  <a:lnTo>
                    <a:pt x="16" y="258"/>
                  </a:lnTo>
                  <a:lnTo>
                    <a:pt x="24" y="257"/>
                  </a:lnTo>
                  <a:close/>
                  <a:moveTo>
                    <a:pt x="4184" y="200"/>
                  </a:moveTo>
                  <a:lnTo>
                    <a:pt x="4188" y="202"/>
                  </a:lnTo>
                  <a:lnTo>
                    <a:pt x="4189" y="206"/>
                  </a:lnTo>
                  <a:lnTo>
                    <a:pt x="4193" y="209"/>
                  </a:lnTo>
                  <a:lnTo>
                    <a:pt x="4197" y="211"/>
                  </a:lnTo>
                  <a:lnTo>
                    <a:pt x="4203" y="211"/>
                  </a:lnTo>
                  <a:lnTo>
                    <a:pt x="4197" y="215"/>
                  </a:lnTo>
                  <a:lnTo>
                    <a:pt x="4193" y="217"/>
                  </a:lnTo>
                  <a:lnTo>
                    <a:pt x="4188" y="217"/>
                  </a:lnTo>
                  <a:lnTo>
                    <a:pt x="4182" y="217"/>
                  </a:lnTo>
                  <a:lnTo>
                    <a:pt x="4178" y="215"/>
                  </a:lnTo>
                  <a:lnTo>
                    <a:pt x="4180" y="215"/>
                  </a:lnTo>
                  <a:lnTo>
                    <a:pt x="4182" y="215"/>
                  </a:lnTo>
                  <a:lnTo>
                    <a:pt x="4182" y="213"/>
                  </a:lnTo>
                  <a:lnTo>
                    <a:pt x="4184" y="211"/>
                  </a:lnTo>
                  <a:lnTo>
                    <a:pt x="4184" y="208"/>
                  </a:lnTo>
                  <a:lnTo>
                    <a:pt x="4184" y="204"/>
                  </a:lnTo>
                  <a:lnTo>
                    <a:pt x="4184" y="200"/>
                  </a:lnTo>
                  <a:close/>
                  <a:moveTo>
                    <a:pt x="4293" y="193"/>
                  </a:moveTo>
                  <a:lnTo>
                    <a:pt x="4297" y="193"/>
                  </a:lnTo>
                  <a:lnTo>
                    <a:pt x="4297" y="194"/>
                  </a:lnTo>
                  <a:lnTo>
                    <a:pt x="4297" y="202"/>
                  </a:lnTo>
                  <a:lnTo>
                    <a:pt x="4293" y="208"/>
                  </a:lnTo>
                  <a:lnTo>
                    <a:pt x="4287" y="213"/>
                  </a:lnTo>
                  <a:lnTo>
                    <a:pt x="4282" y="215"/>
                  </a:lnTo>
                  <a:lnTo>
                    <a:pt x="4274" y="217"/>
                  </a:lnTo>
                  <a:lnTo>
                    <a:pt x="4268" y="217"/>
                  </a:lnTo>
                  <a:lnTo>
                    <a:pt x="4263" y="213"/>
                  </a:lnTo>
                  <a:lnTo>
                    <a:pt x="4257" y="209"/>
                  </a:lnTo>
                  <a:lnTo>
                    <a:pt x="4253" y="206"/>
                  </a:lnTo>
                  <a:lnTo>
                    <a:pt x="4259" y="204"/>
                  </a:lnTo>
                  <a:lnTo>
                    <a:pt x="4265" y="204"/>
                  </a:lnTo>
                  <a:lnTo>
                    <a:pt x="4270" y="206"/>
                  </a:lnTo>
                  <a:lnTo>
                    <a:pt x="4276" y="204"/>
                  </a:lnTo>
                  <a:lnTo>
                    <a:pt x="4276" y="204"/>
                  </a:lnTo>
                  <a:lnTo>
                    <a:pt x="4278" y="204"/>
                  </a:lnTo>
                  <a:lnTo>
                    <a:pt x="4280" y="202"/>
                  </a:lnTo>
                  <a:lnTo>
                    <a:pt x="4280" y="202"/>
                  </a:lnTo>
                  <a:lnTo>
                    <a:pt x="4282" y="202"/>
                  </a:lnTo>
                  <a:lnTo>
                    <a:pt x="4283" y="200"/>
                  </a:lnTo>
                  <a:lnTo>
                    <a:pt x="4285" y="196"/>
                  </a:lnTo>
                  <a:lnTo>
                    <a:pt x="4289" y="194"/>
                  </a:lnTo>
                  <a:lnTo>
                    <a:pt x="4293" y="193"/>
                  </a:lnTo>
                  <a:close/>
                  <a:moveTo>
                    <a:pt x="47" y="193"/>
                  </a:moveTo>
                  <a:lnTo>
                    <a:pt x="47" y="194"/>
                  </a:lnTo>
                  <a:lnTo>
                    <a:pt x="47" y="202"/>
                  </a:lnTo>
                  <a:lnTo>
                    <a:pt x="43" y="208"/>
                  </a:lnTo>
                  <a:lnTo>
                    <a:pt x="37" y="213"/>
                  </a:lnTo>
                  <a:lnTo>
                    <a:pt x="31" y="215"/>
                  </a:lnTo>
                  <a:lnTo>
                    <a:pt x="24" y="217"/>
                  </a:lnTo>
                  <a:lnTo>
                    <a:pt x="22" y="217"/>
                  </a:lnTo>
                  <a:lnTo>
                    <a:pt x="20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31" y="209"/>
                  </a:lnTo>
                  <a:lnTo>
                    <a:pt x="37" y="202"/>
                  </a:lnTo>
                  <a:lnTo>
                    <a:pt x="43" y="196"/>
                  </a:lnTo>
                  <a:lnTo>
                    <a:pt x="47" y="193"/>
                  </a:lnTo>
                  <a:close/>
                  <a:moveTo>
                    <a:pt x="4206" y="181"/>
                  </a:moveTo>
                  <a:lnTo>
                    <a:pt x="4208" y="187"/>
                  </a:lnTo>
                  <a:lnTo>
                    <a:pt x="4210" y="193"/>
                  </a:lnTo>
                  <a:lnTo>
                    <a:pt x="4206" y="193"/>
                  </a:lnTo>
                  <a:lnTo>
                    <a:pt x="4204" y="193"/>
                  </a:lnTo>
                  <a:lnTo>
                    <a:pt x="4201" y="191"/>
                  </a:lnTo>
                  <a:lnTo>
                    <a:pt x="4199" y="191"/>
                  </a:lnTo>
                  <a:lnTo>
                    <a:pt x="4197" y="189"/>
                  </a:lnTo>
                  <a:lnTo>
                    <a:pt x="4199" y="187"/>
                  </a:lnTo>
                  <a:lnTo>
                    <a:pt x="4201" y="183"/>
                  </a:lnTo>
                  <a:lnTo>
                    <a:pt x="4203" y="181"/>
                  </a:lnTo>
                  <a:lnTo>
                    <a:pt x="4206" y="181"/>
                  </a:lnTo>
                  <a:close/>
                  <a:moveTo>
                    <a:pt x="1337" y="174"/>
                  </a:moveTo>
                  <a:lnTo>
                    <a:pt x="1340" y="177"/>
                  </a:lnTo>
                  <a:lnTo>
                    <a:pt x="1344" y="181"/>
                  </a:lnTo>
                  <a:lnTo>
                    <a:pt x="1348" y="187"/>
                  </a:lnTo>
                  <a:lnTo>
                    <a:pt x="1348" y="194"/>
                  </a:lnTo>
                  <a:lnTo>
                    <a:pt x="1346" y="202"/>
                  </a:lnTo>
                  <a:lnTo>
                    <a:pt x="1344" y="208"/>
                  </a:lnTo>
                  <a:lnTo>
                    <a:pt x="1338" y="213"/>
                  </a:lnTo>
                  <a:lnTo>
                    <a:pt x="1333" y="215"/>
                  </a:lnTo>
                  <a:lnTo>
                    <a:pt x="1325" y="217"/>
                  </a:lnTo>
                  <a:lnTo>
                    <a:pt x="1322" y="217"/>
                  </a:lnTo>
                  <a:lnTo>
                    <a:pt x="1318" y="215"/>
                  </a:lnTo>
                  <a:lnTo>
                    <a:pt x="1320" y="213"/>
                  </a:lnTo>
                  <a:lnTo>
                    <a:pt x="1322" y="209"/>
                  </a:lnTo>
                  <a:lnTo>
                    <a:pt x="1327" y="200"/>
                  </a:lnTo>
                  <a:lnTo>
                    <a:pt x="1331" y="191"/>
                  </a:lnTo>
                  <a:lnTo>
                    <a:pt x="1335" y="179"/>
                  </a:lnTo>
                  <a:lnTo>
                    <a:pt x="1337" y="177"/>
                  </a:lnTo>
                  <a:lnTo>
                    <a:pt x="1337" y="174"/>
                  </a:lnTo>
                  <a:close/>
                  <a:moveTo>
                    <a:pt x="4090" y="174"/>
                  </a:moveTo>
                  <a:lnTo>
                    <a:pt x="4086" y="176"/>
                  </a:lnTo>
                  <a:lnTo>
                    <a:pt x="4084" y="177"/>
                  </a:lnTo>
                  <a:lnTo>
                    <a:pt x="4086" y="176"/>
                  </a:lnTo>
                  <a:lnTo>
                    <a:pt x="4090" y="174"/>
                  </a:lnTo>
                  <a:close/>
                  <a:moveTo>
                    <a:pt x="4361" y="170"/>
                  </a:moveTo>
                  <a:lnTo>
                    <a:pt x="4364" y="170"/>
                  </a:lnTo>
                  <a:lnTo>
                    <a:pt x="4370" y="172"/>
                  </a:lnTo>
                  <a:lnTo>
                    <a:pt x="4370" y="172"/>
                  </a:lnTo>
                  <a:lnTo>
                    <a:pt x="4370" y="176"/>
                  </a:lnTo>
                  <a:lnTo>
                    <a:pt x="4372" y="179"/>
                  </a:lnTo>
                  <a:lnTo>
                    <a:pt x="4374" y="183"/>
                  </a:lnTo>
                  <a:lnTo>
                    <a:pt x="4374" y="187"/>
                  </a:lnTo>
                  <a:lnTo>
                    <a:pt x="4374" y="189"/>
                  </a:lnTo>
                  <a:lnTo>
                    <a:pt x="4374" y="191"/>
                  </a:lnTo>
                  <a:lnTo>
                    <a:pt x="4372" y="193"/>
                  </a:lnTo>
                  <a:lnTo>
                    <a:pt x="4370" y="193"/>
                  </a:lnTo>
                  <a:lnTo>
                    <a:pt x="4366" y="193"/>
                  </a:lnTo>
                  <a:lnTo>
                    <a:pt x="4366" y="194"/>
                  </a:lnTo>
                  <a:lnTo>
                    <a:pt x="4364" y="194"/>
                  </a:lnTo>
                  <a:lnTo>
                    <a:pt x="4362" y="196"/>
                  </a:lnTo>
                  <a:lnTo>
                    <a:pt x="4359" y="196"/>
                  </a:lnTo>
                  <a:lnTo>
                    <a:pt x="4355" y="196"/>
                  </a:lnTo>
                  <a:lnTo>
                    <a:pt x="4349" y="198"/>
                  </a:lnTo>
                  <a:lnTo>
                    <a:pt x="4344" y="200"/>
                  </a:lnTo>
                  <a:lnTo>
                    <a:pt x="4340" y="200"/>
                  </a:lnTo>
                  <a:lnTo>
                    <a:pt x="4338" y="202"/>
                  </a:lnTo>
                  <a:lnTo>
                    <a:pt x="4338" y="198"/>
                  </a:lnTo>
                  <a:lnTo>
                    <a:pt x="4338" y="194"/>
                  </a:lnTo>
                  <a:lnTo>
                    <a:pt x="4338" y="187"/>
                  </a:lnTo>
                  <a:lnTo>
                    <a:pt x="4342" y="179"/>
                  </a:lnTo>
                  <a:lnTo>
                    <a:pt x="4347" y="176"/>
                  </a:lnTo>
                  <a:lnTo>
                    <a:pt x="4353" y="172"/>
                  </a:lnTo>
                  <a:lnTo>
                    <a:pt x="4361" y="170"/>
                  </a:lnTo>
                  <a:close/>
                  <a:moveTo>
                    <a:pt x="4274" y="170"/>
                  </a:moveTo>
                  <a:lnTo>
                    <a:pt x="4280" y="172"/>
                  </a:lnTo>
                  <a:lnTo>
                    <a:pt x="4285" y="174"/>
                  </a:lnTo>
                  <a:lnTo>
                    <a:pt x="4291" y="177"/>
                  </a:lnTo>
                  <a:lnTo>
                    <a:pt x="4285" y="179"/>
                  </a:lnTo>
                  <a:lnTo>
                    <a:pt x="4278" y="179"/>
                  </a:lnTo>
                  <a:lnTo>
                    <a:pt x="4274" y="179"/>
                  </a:lnTo>
                  <a:lnTo>
                    <a:pt x="4270" y="181"/>
                  </a:lnTo>
                  <a:lnTo>
                    <a:pt x="4267" y="183"/>
                  </a:lnTo>
                  <a:lnTo>
                    <a:pt x="4265" y="187"/>
                  </a:lnTo>
                  <a:lnTo>
                    <a:pt x="4263" y="189"/>
                  </a:lnTo>
                  <a:lnTo>
                    <a:pt x="4259" y="189"/>
                  </a:lnTo>
                  <a:lnTo>
                    <a:pt x="4257" y="191"/>
                  </a:lnTo>
                  <a:lnTo>
                    <a:pt x="4255" y="189"/>
                  </a:lnTo>
                  <a:lnTo>
                    <a:pt x="4251" y="189"/>
                  </a:lnTo>
                  <a:lnTo>
                    <a:pt x="4251" y="189"/>
                  </a:lnTo>
                  <a:lnTo>
                    <a:pt x="4253" y="183"/>
                  </a:lnTo>
                  <a:lnTo>
                    <a:pt x="4257" y="177"/>
                  </a:lnTo>
                  <a:lnTo>
                    <a:pt x="4261" y="174"/>
                  </a:lnTo>
                  <a:lnTo>
                    <a:pt x="4267" y="172"/>
                  </a:lnTo>
                  <a:lnTo>
                    <a:pt x="4274" y="170"/>
                  </a:lnTo>
                  <a:close/>
                  <a:moveTo>
                    <a:pt x="3840" y="170"/>
                  </a:moveTo>
                  <a:lnTo>
                    <a:pt x="3847" y="172"/>
                  </a:lnTo>
                  <a:lnTo>
                    <a:pt x="3855" y="176"/>
                  </a:lnTo>
                  <a:lnTo>
                    <a:pt x="3858" y="179"/>
                  </a:lnTo>
                  <a:lnTo>
                    <a:pt x="3862" y="187"/>
                  </a:lnTo>
                  <a:lnTo>
                    <a:pt x="3864" y="194"/>
                  </a:lnTo>
                  <a:lnTo>
                    <a:pt x="3862" y="202"/>
                  </a:lnTo>
                  <a:lnTo>
                    <a:pt x="3858" y="208"/>
                  </a:lnTo>
                  <a:lnTo>
                    <a:pt x="3855" y="213"/>
                  </a:lnTo>
                  <a:lnTo>
                    <a:pt x="3847" y="215"/>
                  </a:lnTo>
                  <a:lnTo>
                    <a:pt x="3840" y="217"/>
                  </a:lnTo>
                  <a:lnTo>
                    <a:pt x="3832" y="215"/>
                  </a:lnTo>
                  <a:lnTo>
                    <a:pt x="3826" y="213"/>
                  </a:lnTo>
                  <a:lnTo>
                    <a:pt x="3821" y="208"/>
                  </a:lnTo>
                  <a:lnTo>
                    <a:pt x="3817" y="202"/>
                  </a:lnTo>
                  <a:lnTo>
                    <a:pt x="3817" y="194"/>
                  </a:lnTo>
                  <a:lnTo>
                    <a:pt x="3817" y="187"/>
                  </a:lnTo>
                  <a:lnTo>
                    <a:pt x="3821" y="179"/>
                  </a:lnTo>
                  <a:lnTo>
                    <a:pt x="3826" y="176"/>
                  </a:lnTo>
                  <a:lnTo>
                    <a:pt x="3832" y="172"/>
                  </a:lnTo>
                  <a:lnTo>
                    <a:pt x="3840" y="170"/>
                  </a:lnTo>
                  <a:close/>
                  <a:moveTo>
                    <a:pt x="3753" y="170"/>
                  </a:moveTo>
                  <a:lnTo>
                    <a:pt x="3761" y="172"/>
                  </a:lnTo>
                  <a:lnTo>
                    <a:pt x="3766" y="176"/>
                  </a:lnTo>
                  <a:lnTo>
                    <a:pt x="3772" y="179"/>
                  </a:lnTo>
                  <a:lnTo>
                    <a:pt x="3776" y="187"/>
                  </a:lnTo>
                  <a:lnTo>
                    <a:pt x="3778" y="194"/>
                  </a:lnTo>
                  <a:lnTo>
                    <a:pt x="3776" y="202"/>
                  </a:lnTo>
                  <a:lnTo>
                    <a:pt x="3772" y="208"/>
                  </a:lnTo>
                  <a:lnTo>
                    <a:pt x="3766" y="213"/>
                  </a:lnTo>
                  <a:lnTo>
                    <a:pt x="3761" y="215"/>
                  </a:lnTo>
                  <a:lnTo>
                    <a:pt x="3753" y="217"/>
                  </a:lnTo>
                  <a:lnTo>
                    <a:pt x="3746" y="215"/>
                  </a:lnTo>
                  <a:lnTo>
                    <a:pt x="3740" y="213"/>
                  </a:lnTo>
                  <a:lnTo>
                    <a:pt x="3734" y="208"/>
                  </a:lnTo>
                  <a:lnTo>
                    <a:pt x="3731" y="202"/>
                  </a:lnTo>
                  <a:lnTo>
                    <a:pt x="3731" y="194"/>
                  </a:lnTo>
                  <a:lnTo>
                    <a:pt x="3731" y="187"/>
                  </a:lnTo>
                  <a:lnTo>
                    <a:pt x="3734" y="179"/>
                  </a:lnTo>
                  <a:lnTo>
                    <a:pt x="3740" y="176"/>
                  </a:lnTo>
                  <a:lnTo>
                    <a:pt x="3746" y="172"/>
                  </a:lnTo>
                  <a:lnTo>
                    <a:pt x="3753" y="170"/>
                  </a:lnTo>
                  <a:close/>
                  <a:moveTo>
                    <a:pt x="3667" y="170"/>
                  </a:moveTo>
                  <a:lnTo>
                    <a:pt x="3674" y="172"/>
                  </a:lnTo>
                  <a:lnTo>
                    <a:pt x="3680" y="176"/>
                  </a:lnTo>
                  <a:lnTo>
                    <a:pt x="3685" y="179"/>
                  </a:lnTo>
                  <a:lnTo>
                    <a:pt x="3689" y="187"/>
                  </a:lnTo>
                  <a:lnTo>
                    <a:pt x="3689" y="194"/>
                  </a:lnTo>
                  <a:lnTo>
                    <a:pt x="3689" y="202"/>
                  </a:lnTo>
                  <a:lnTo>
                    <a:pt x="3685" y="208"/>
                  </a:lnTo>
                  <a:lnTo>
                    <a:pt x="3680" y="213"/>
                  </a:lnTo>
                  <a:lnTo>
                    <a:pt x="3674" y="215"/>
                  </a:lnTo>
                  <a:lnTo>
                    <a:pt x="3667" y="217"/>
                  </a:lnTo>
                  <a:lnTo>
                    <a:pt x="3659" y="215"/>
                  </a:lnTo>
                  <a:lnTo>
                    <a:pt x="3653" y="213"/>
                  </a:lnTo>
                  <a:lnTo>
                    <a:pt x="3648" y="208"/>
                  </a:lnTo>
                  <a:lnTo>
                    <a:pt x="3644" y="202"/>
                  </a:lnTo>
                  <a:lnTo>
                    <a:pt x="3644" y="194"/>
                  </a:lnTo>
                  <a:lnTo>
                    <a:pt x="3644" y="187"/>
                  </a:lnTo>
                  <a:lnTo>
                    <a:pt x="3648" y="179"/>
                  </a:lnTo>
                  <a:lnTo>
                    <a:pt x="3653" y="176"/>
                  </a:lnTo>
                  <a:lnTo>
                    <a:pt x="3659" y="172"/>
                  </a:lnTo>
                  <a:lnTo>
                    <a:pt x="3667" y="170"/>
                  </a:lnTo>
                  <a:close/>
                  <a:moveTo>
                    <a:pt x="3580" y="170"/>
                  </a:moveTo>
                  <a:lnTo>
                    <a:pt x="3588" y="172"/>
                  </a:lnTo>
                  <a:lnTo>
                    <a:pt x="3593" y="176"/>
                  </a:lnTo>
                  <a:lnTo>
                    <a:pt x="3599" y="179"/>
                  </a:lnTo>
                  <a:lnTo>
                    <a:pt x="3603" y="187"/>
                  </a:lnTo>
                  <a:lnTo>
                    <a:pt x="3603" y="194"/>
                  </a:lnTo>
                  <a:lnTo>
                    <a:pt x="3603" y="202"/>
                  </a:lnTo>
                  <a:lnTo>
                    <a:pt x="3599" y="208"/>
                  </a:lnTo>
                  <a:lnTo>
                    <a:pt x="3593" y="213"/>
                  </a:lnTo>
                  <a:lnTo>
                    <a:pt x="3588" y="215"/>
                  </a:lnTo>
                  <a:lnTo>
                    <a:pt x="3580" y="217"/>
                  </a:lnTo>
                  <a:lnTo>
                    <a:pt x="3573" y="215"/>
                  </a:lnTo>
                  <a:lnTo>
                    <a:pt x="3567" y="213"/>
                  </a:lnTo>
                  <a:lnTo>
                    <a:pt x="3561" y="208"/>
                  </a:lnTo>
                  <a:lnTo>
                    <a:pt x="3558" y="202"/>
                  </a:lnTo>
                  <a:lnTo>
                    <a:pt x="3556" y="194"/>
                  </a:lnTo>
                  <a:lnTo>
                    <a:pt x="3558" y="187"/>
                  </a:lnTo>
                  <a:lnTo>
                    <a:pt x="3561" y="179"/>
                  </a:lnTo>
                  <a:lnTo>
                    <a:pt x="3567" y="176"/>
                  </a:lnTo>
                  <a:lnTo>
                    <a:pt x="3573" y="172"/>
                  </a:lnTo>
                  <a:lnTo>
                    <a:pt x="3580" y="170"/>
                  </a:lnTo>
                  <a:close/>
                  <a:moveTo>
                    <a:pt x="3494" y="170"/>
                  </a:moveTo>
                  <a:lnTo>
                    <a:pt x="3501" y="172"/>
                  </a:lnTo>
                  <a:lnTo>
                    <a:pt x="3507" y="176"/>
                  </a:lnTo>
                  <a:lnTo>
                    <a:pt x="3512" y="179"/>
                  </a:lnTo>
                  <a:lnTo>
                    <a:pt x="3516" y="187"/>
                  </a:lnTo>
                  <a:lnTo>
                    <a:pt x="3516" y="194"/>
                  </a:lnTo>
                  <a:lnTo>
                    <a:pt x="3516" y="202"/>
                  </a:lnTo>
                  <a:lnTo>
                    <a:pt x="3512" y="208"/>
                  </a:lnTo>
                  <a:lnTo>
                    <a:pt x="3507" y="213"/>
                  </a:lnTo>
                  <a:lnTo>
                    <a:pt x="3501" y="215"/>
                  </a:lnTo>
                  <a:lnTo>
                    <a:pt x="3494" y="217"/>
                  </a:lnTo>
                  <a:lnTo>
                    <a:pt x="3486" y="215"/>
                  </a:lnTo>
                  <a:lnTo>
                    <a:pt x="3479" y="213"/>
                  </a:lnTo>
                  <a:lnTo>
                    <a:pt x="3475" y="208"/>
                  </a:lnTo>
                  <a:lnTo>
                    <a:pt x="3471" y="202"/>
                  </a:lnTo>
                  <a:lnTo>
                    <a:pt x="3469" y="194"/>
                  </a:lnTo>
                  <a:lnTo>
                    <a:pt x="3471" y="187"/>
                  </a:lnTo>
                  <a:lnTo>
                    <a:pt x="3475" y="179"/>
                  </a:lnTo>
                  <a:lnTo>
                    <a:pt x="3479" y="176"/>
                  </a:lnTo>
                  <a:lnTo>
                    <a:pt x="3486" y="172"/>
                  </a:lnTo>
                  <a:lnTo>
                    <a:pt x="3494" y="170"/>
                  </a:lnTo>
                  <a:close/>
                  <a:moveTo>
                    <a:pt x="3407" y="170"/>
                  </a:moveTo>
                  <a:lnTo>
                    <a:pt x="3415" y="172"/>
                  </a:lnTo>
                  <a:lnTo>
                    <a:pt x="3420" y="176"/>
                  </a:lnTo>
                  <a:lnTo>
                    <a:pt x="3426" y="179"/>
                  </a:lnTo>
                  <a:lnTo>
                    <a:pt x="3428" y="187"/>
                  </a:lnTo>
                  <a:lnTo>
                    <a:pt x="3430" y="194"/>
                  </a:lnTo>
                  <a:lnTo>
                    <a:pt x="3428" y="202"/>
                  </a:lnTo>
                  <a:lnTo>
                    <a:pt x="3426" y="208"/>
                  </a:lnTo>
                  <a:lnTo>
                    <a:pt x="3420" y="213"/>
                  </a:lnTo>
                  <a:lnTo>
                    <a:pt x="3415" y="215"/>
                  </a:lnTo>
                  <a:lnTo>
                    <a:pt x="3407" y="217"/>
                  </a:lnTo>
                  <a:lnTo>
                    <a:pt x="3400" y="215"/>
                  </a:lnTo>
                  <a:lnTo>
                    <a:pt x="3392" y="213"/>
                  </a:lnTo>
                  <a:lnTo>
                    <a:pt x="3388" y="208"/>
                  </a:lnTo>
                  <a:lnTo>
                    <a:pt x="3385" y="202"/>
                  </a:lnTo>
                  <a:lnTo>
                    <a:pt x="3383" y="194"/>
                  </a:lnTo>
                  <a:lnTo>
                    <a:pt x="3385" y="187"/>
                  </a:lnTo>
                  <a:lnTo>
                    <a:pt x="3388" y="179"/>
                  </a:lnTo>
                  <a:lnTo>
                    <a:pt x="3392" y="176"/>
                  </a:lnTo>
                  <a:lnTo>
                    <a:pt x="3400" y="172"/>
                  </a:lnTo>
                  <a:lnTo>
                    <a:pt x="3407" y="170"/>
                  </a:lnTo>
                  <a:close/>
                  <a:moveTo>
                    <a:pt x="3319" y="170"/>
                  </a:moveTo>
                  <a:lnTo>
                    <a:pt x="3326" y="172"/>
                  </a:lnTo>
                  <a:lnTo>
                    <a:pt x="3334" y="176"/>
                  </a:lnTo>
                  <a:lnTo>
                    <a:pt x="3339" y="179"/>
                  </a:lnTo>
                  <a:lnTo>
                    <a:pt x="3341" y="187"/>
                  </a:lnTo>
                  <a:lnTo>
                    <a:pt x="3343" y="194"/>
                  </a:lnTo>
                  <a:lnTo>
                    <a:pt x="3341" y="202"/>
                  </a:lnTo>
                  <a:lnTo>
                    <a:pt x="3339" y="208"/>
                  </a:lnTo>
                  <a:lnTo>
                    <a:pt x="3334" y="213"/>
                  </a:lnTo>
                  <a:lnTo>
                    <a:pt x="3326" y="215"/>
                  </a:lnTo>
                  <a:lnTo>
                    <a:pt x="3319" y="217"/>
                  </a:lnTo>
                  <a:lnTo>
                    <a:pt x="3313" y="215"/>
                  </a:lnTo>
                  <a:lnTo>
                    <a:pt x="3306" y="213"/>
                  </a:lnTo>
                  <a:lnTo>
                    <a:pt x="3300" y="208"/>
                  </a:lnTo>
                  <a:lnTo>
                    <a:pt x="3298" y="202"/>
                  </a:lnTo>
                  <a:lnTo>
                    <a:pt x="3296" y="194"/>
                  </a:lnTo>
                  <a:lnTo>
                    <a:pt x="3298" y="187"/>
                  </a:lnTo>
                  <a:lnTo>
                    <a:pt x="3300" y="179"/>
                  </a:lnTo>
                  <a:lnTo>
                    <a:pt x="3306" y="176"/>
                  </a:lnTo>
                  <a:lnTo>
                    <a:pt x="3313" y="172"/>
                  </a:lnTo>
                  <a:lnTo>
                    <a:pt x="3319" y="170"/>
                  </a:lnTo>
                  <a:close/>
                  <a:moveTo>
                    <a:pt x="3232" y="170"/>
                  </a:moveTo>
                  <a:lnTo>
                    <a:pt x="3240" y="172"/>
                  </a:lnTo>
                  <a:lnTo>
                    <a:pt x="3247" y="176"/>
                  </a:lnTo>
                  <a:lnTo>
                    <a:pt x="3251" y="179"/>
                  </a:lnTo>
                  <a:lnTo>
                    <a:pt x="3255" y="187"/>
                  </a:lnTo>
                  <a:lnTo>
                    <a:pt x="3257" y="194"/>
                  </a:lnTo>
                  <a:lnTo>
                    <a:pt x="3255" y="202"/>
                  </a:lnTo>
                  <a:lnTo>
                    <a:pt x="3251" y="208"/>
                  </a:lnTo>
                  <a:lnTo>
                    <a:pt x="3247" y="213"/>
                  </a:lnTo>
                  <a:lnTo>
                    <a:pt x="3240" y="215"/>
                  </a:lnTo>
                  <a:lnTo>
                    <a:pt x="3232" y="217"/>
                  </a:lnTo>
                  <a:lnTo>
                    <a:pt x="3225" y="215"/>
                  </a:lnTo>
                  <a:lnTo>
                    <a:pt x="3219" y="213"/>
                  </a:lnTo>
                  <a:lnTo>
                    <a:pt x="3213" y="208"/>
                  </a:lnTo>
                  <a:lnTo>
                    <a:pt x="3212" y="202"/>
                  </a:lnTo>
                  <a:lnTo>
                    <a:pt x="3210" y="194"/>
                  </a:lnTo>
                  <a:lnTo>
                    <a:pt x="3212" y="187"/>
                  </a:lnTo>
                  <a:lnTo>
                    <a:pt x="3213" y="179"/>
                  </a:lnTo>
                  <a:lnTo>
                    <a:pt x="3219" y="176"/>
                  </a:lnTo>
                  <a:lnTo>
                    <a:pt x="3225" y="172"/>
                  </a:lnTo>
                  <a:lnTo>
                    <a:pt x="3232" y="170"/>
                  </a:lnTo>
                  <a:close/>
                  <a:moveTo>
                    <a:pt x="3146" y="170"/>
                  </a:moveTo>
                  <a:lnTo>
                    <a:pt x="3153" y="172"/>
                  </a:lnTo>
                  <a:lnTo>
                    <a:pt x="3161" y="176"/>
                  </a:lnTo>
                  <a:lnTo>
                    <a:pt x="3165" y="179"/>
                  </a:lnTo>
                  <a:lnTo>
                    <a:pt x="3168" y="187"/>
                  </a:lnTo>
                  <a:lnTo>
                    <a:pt x="3170" y="194"/>
                  </a:lnTo>
                  <a:lnTo>
                    <a:pt x="3168" y="202"/>
                  </a:lnTo>
                  <a:lnTo>
                    <a:pt x="3165" y="208"/>
                  </a:lnTo>
                  <a:lnTo>
                    <a:pt x="3161" y="213"/>
                  </a:lnTo>
                  <a:lnTo>
                    <a:pt x="3153" y="215"/>
                  </a:lnTo>
                  <a:lnTo>
                    <a:pt x="3146" y="217"/>
                  </a:lnTo>
                  <a:lnTo>
                    <a:pt x="3138" y="215"/>
                  </a:lnTo>
                  <a:lnTo>
                    <a:pt x="3133" y="213"/>
                  </a:lnTo>
                  <a:lnTo>
                    <a:pt x="3127" y="208"/>
                  </a:lnTo>
                  <a:lnTo>
                    <a:pt x="3123" y="202"/>
                  </a:lnTo>
                  <a:lnTo>
                    <a:pt x="3123" y="194"/>
                  </a:lnTo>
                  <a:lnTo>
                    <a:pt x="3123" y="187"/>
                  </a:lnTo>
                  <a:lnTo>
                    <a:pt x="3127" y="179"/>
                  </a:lnTo>
                  <a:lnTo>
                    <a:pt x="3133" y="176"/>
                  </a:lnTo>
                  <a:lnTo>
                    <a:pt x="3138" y="172"/>
                  </a:lnTo>
                  <a:lnTo>
                    <a:pt x="3146" y="170"/>
                  </a:lnTo>
                  <a:close/>
                  <a:moveTo>
                    <a:pt x="3059" y="170"/>
                  </a:moveTo>
                  <a:lnTo>
                    <a:pt x="3067" y="172"/>
                  </a:lnTo>
                  <a:lnTo>
                    <a:pt x="3072" y="176"/>
                  </a:lnTo>
                  <a:lnTo>
                    <a:pt x="3078" y="179"/>
                  </a:lnTo>
                  <a:lnTo>
                    <a:pt x="3082" y="187"/>
                  </a:lnTo>
                  <a:lnTo>
                    <a:pt x="3084" y="194"/>
                  </a:lnTo>
                  <a:lnTo>
                    <a:pt x="3082" y="202"/>
                  </a:lnTo>
                  <a:lnTo>
                    <a:pt x="3078" y="208"/>
                  </a:lnTo>
                  <a:lnTo>
                    <a:pt x="3072" y="213"/>
                  </a:lnTo>
                  <a:lnTo>
                    <a:pt x="3067" y="215"/>
                  </a:lnTo>
                  <a:lnTo>
                    <a:pt x="3059" y="217"/>
                  </a:lnTo>
                  <a:lnTo>
                    <a:pt x="3052" y="215"/>
                  </a:lnTo>
                  <a:lnTo>
                    <a:pt x="3046" y="213"/>
                  </a:lnTo>
                  <a:lnTo>
                    <a:pt x="3040" y="208"/>
                  </a:lnTo>
                  <a:lnTo>
                    <a:pt x="3037" y="202"/>
                  </a:lnTo>
                  <a:lnTo>
                    <a:pt x="3037" y="194"/>
                  </a:lnTo>
                  <a:lnTo>
                    <a:pt x="3037" y="187"/>
                  </a:lnTo>
                  <a:lnTo>
                    <a:pt x="3040" y="179"/>
                  </a:lnTo>
                  <a:lnTo>
                    <a:pt x="3046" y="176"/>
                  </a:lnTo>
                  <a:lnTo>
                    <a:pt x="3052" y="172"/>
                  </a:lnTo>
                  <a:lnTo>
                    <a:pt x="3059" y="170"/>
                  </a:lnTo>
                  <a:close/>
                  <a:moveTo>
                    <a:pt x="2973" y="170"/>
                  </a:moveTo>
                  <a:lnTo>
                    <a:pt x="2980" y="172"/>
                  </a:lnTo>
                  <a:lnTo>
                    <a:pt x="2986" y="176"/>
                  </a:lnTo>
                  <a:lnTo>
                    <a:pt x="2992" y="179"/>
                  </a:lnTo>
                  <a:lnTo>
                    <a:pt x="2995" y="187"/>
                  </a:lnTo>
                  <a:lnTo>
                    <a:pt x="2995" y="194"/>
                  </a:lnTo>
                  <a:lnTo>
                    <a:pt x="2995" y="202"/>
                  </a:lnTo>
                  <a:lnTo>
                    <a:pt x="2992" y="208"/>
                  </a:lnTo>
                  <a:lnTo>
                    <a:pt x="2986" y="213"/>
                  </a:lnTo>
                  <a:lnTo>
                    <a:pt x="2980" y="215"/>
                  </a:lnTo>
                  <a:lnTo>
                    <a:pt x="2973" y="217"/>
                  </a:lnTo>
                  <a:lnTo>
                    <a:pt x="2965" y="215"/>
                  </a:lnTo>
                  <a:lnTo>
                    <a:pt x="2960" y="213"/>
                  </a:lnTo>
                  <a:lnTo>
                    <a:pt x="2954" y="208"/>
                  </a:lnTo>
                  <a:lnTo>
                    <a:pt x="2950" y="202"/>
                  </a:lnTo>
                  <a:lnTo>
                    <a:pt x="2950" y="194"/>
                  </a:lnTo>
                  <a:lnTo>
                    <a:pt x="2950" y="187"/>
                  </a:lnTo>
                  <a:lnTo>
                    <a:pt x="2954" y="179"/>
                  </a:lnTo>
                  <a:lnTo>
                    <a:pt x="2960" y="176"/>
                  </a:lnTo>
                  <a:lnTo>
                    <a:pt x="2965" y="172"/>
                  </a:lnTo>
                  <a:lnTo>
                    <a:pt x="2973" y="170"/>
                  </a:lnTo>
                  <a:close/>
                  <a:moveTo>
                    <a:pt x="2886" y="170"/>
                  </a:moveTo>
                  <a:lnTo>
                    <a:pt x="2894" y="172"/>
                  </a:lnTo>
                  <a:lnTo>
                    <a:pt x="2899" y="176"/>
                  </a:lnTo>
                  <a:lnTo>
                    <a:pt x="2905" y="179"/>
                  </a:lnTo>
                  <a:lnTo>
                    <a:pt x="2909" y="187"/>
                  </a:lnTo>
                  <a:lnTo>
                    <a:pt x="2909" y="194"/>
                  </a:lnTo>
                  <a:lnTo>
                    <a:pt x="2909" y="202"/>
                  </a:lnTo>
                  <a:lnTo>
                    <a:pt x="2905" y="208"/>
                  </a:lnTo>
                  <a:lnTo>
                    <a:pt x="2899" y="213"/>
                  </a:lnTo>
                  <a:lnTo>
                    <a:pt x="2894" y="215"/>
                  </a:lnTo>
                  <a:lnTo>
                    <a:pt x="2886" y="217"/>
                  </a:lnTo>
                  <a:lnTo>
                    <a:pt x="2879" y="215"/>
                  </a:lnTo>
                  <a:lnTo>
                    <a:pt x="2873" y="213"/>
                  </a:lnTo>
                  <a:lnTo>
                    <a:pt x="2867" y="208"/>
                  </a:lnTo>
                  <a:lnTo>
                    <a:pt x="2864" y="202"/>
                  </a:lnTo>
                  <a:lnTo>
                    <a:pt x="2862" y="194"/>
                  </a:lnTo>
                  <a:lnTo>
                    <a:pt x="2864" y="187"/>
                  </a:lnTo>
                  <a:lnTo>
                    <a:pt x="2867" y="179"/>
                  </a:lnTo>
                  <a:lnTo>
                    <a:pt x="2873" y="176"/>
                  </a:lnTo>
                  <a:lnTo>
                    <a:pt x="2879" y="172"/>
                  </a:lnTo>
                  <a:lnTo>
                    <a:pt x="2886" y="170"/>
                  </a:lnTo>
                  <a:close/>
                  <a:moveTo>
                    <a:pt x="2800" y="170"/>
                  </a:moveTo>
                  <a:lnTo>
                    <a:pt x="2807" y="172"/>
                  </a:lnTo>
                  <a:lnTo>
                    <a:pt x="2813" y="176"/>
                  </a:lnTo>
                  <a:lnTo>
                    <a:pt x="2818" y="179"/>
                  </a:lnTo>
                  <a:lnTo>
                    <a:pt x="2822" y="187"/>
                  </a:lnTo>
                  <a:lnTo>
                    <a:pt x="2822" y="194"/>
                  </a:lnTo>
                  <a:lnTo>
                    <a:pt x="2822" y="202"/>
                  </a:lnTo>
                  <a:lnTo>
                    <a:pt x="2818" y="208"/>
                  </a:lnTo>
                  <a:lnTo>
                    <a:pt x="2813" y="213"/>
                  </a:lnTo>
                  <a:lnTo>
                    <a:pt x="2807" y="215"/>
                  </a:lnTo>
                  <a:lnTo>
                    <a:pt x="2800" y="217"/>
                  </a:lnTo>
                  <a:lnTo>
                    <a:pt x="2792" y="215"/>
                  </a:lnTo>
                  <a:lnTo>
                    <a:pt x="2785" y="213"/>
                  </a:lnTo>
                  <a:lnTo>
                    <a:pt x="2781" y="208"/>
                  </a:lnTo>
                  <a:lnTo>
                    <a:pt x="2777" y="202"/>
                  </a:lnTo>
                  <a:lnTo>
                    <a:pt x="2775" y="194"/>
                  </a:lnTo>
                  <a:lnTo>
                    <a:pt x="2777" y="187"/>
                  </a:lnTo>
                  <a:lnTo>
                    <a:pt x="2781" y="179"/>
                  </a:lnTo>
                  <a:lnTo>
                    <a:pt x="2785" y="176"/>
                  </a:lnTo>
                  <a:lnTo>
                    <a:pt x="2792" y="172"/>
                  </a:lnTo>
                  <a:lnTo>
                    <a:pt x="2800" y="170"/>
                  </a:lnTo>
                  <a:close/>
                  <a:moveTo>
                    <a:pt x="2713" y="170"/>
                  </a:moveTo>
                  <a:lnTo>
                    <a:pt x="2721" y="172"/>
                  </a:lnTo>
                  <a:lnTo>
                    <a:pt x="2726" y="176"/>
                  </a:lnTo>
                  <a:lnTo>
                    <a:pt x="2732" y="179"/>
                  </a:lnTo>
                  <a:lnTo>
                    <a:pt x="2734" y="187"/>
                  </a:lnTo>
                  <a:lnTo>
                    <a:pt x="2736" y="194"/>
                  </a:lnTo>
                  <a:lnTo>
                    <a:pt x="2734" y="202"/>
                  </a:lnTo>
                  <a:lnTo>
                    <a:pt x="2732" y="208"/>
                  </a:lnTo>
                  <a:lnTo>
                    <a:pt x="2726" y="213"/>
                  </a:lnTo>
                  <a:lnTo>
                    <a:pt x="2721" y="215"/>
                  </a:lnTo>
                  <a:lnTo>
                    <a:pt x="2713" y="217"/>
                  </a:lnTo>
                  <a:lnTo>
                    <a:pt x="2706" y="215"/>
                  </a:lnTo>
                  <a:lnTo>
                    <a:pt x="2698" y="213"/>
                  </a:lnTo>
                  <a:lnTo>
                    <a:pt x="2694" y="208"/>
                  </a:lnTo>
                  <a:lnTo>
                    <a:pt x="2691" y="202"/>
                  </a:lnTo>
                  <a:lnTo>
                    <a:pt x="2689" y="194"/>
                  </a:lnTo>
                  <a:lnTo>
                    <a:pt x="2691" y="187"/>
                  </a:lnTo>
                  <a:lnTo>
                    <a:pt x="2694" y="179"/>
                  </a:lnTo>
                  <a:lnTo>
                    <a:pt x="2698" y="176"/>
                  </a:lnTo>
                  <a:lnTo>
                    <a:pt x="2706" y="172"/>
                  </a:lnTo>
                  <a:lnTo>
                    <a:pt x="2713" y="170"/>
                  </a:lnTo>
                  <a:close/>
                  <a:moveTo>
                    <a:pt x="2627" y="170"/>
                  </a:moveTo>
                  <a:lnTo>
                    <a:pt x="2632" y="172"/>
                  </a:lnTo>
                  <a:lnTo>
                    <a:pt x="2640" y="176"/>
                  </a:lnTo>
                  <a:lnTo>
                    <a:pt x="2645" y="179"/>
                  </a:lnTo>
                  <a:lnTo>
                    <a:pt x="2647" y="187"/>
                  </a:lnTo>
                  <a:lnTo>
                    <a:pt x="2649" y="194"/>
                  </a:lnTo>
                  <a:lnTo>
                    <a:pt x="2647" y="202"/>
                  </a:lnTo>
                  <a:lnTo>
                    <a:pt x="2645" y="208"/>
                  </a:lnTo>
                  <a:lnTo>
                    <a:pt x="2640" y="213"/>
                  </a:lnTo>
                  <a:lnTo>
                    <a:pt x="2632" y="215"/>
                  </a:lnTo>
                  <a:lnTo>
                    <a:pt x="2627" y="217"/>
                  </a:lnTo>
                  <a:lnTo>
                    <a:pt x="2619" y="215"/>
                  </a:lnTo>
                  <a:lnTo>
                    <a:pt x="2612" y="213"/>
                  </a:lnTo>
                  <a:lnTo>
                    <a:pt x="2606" y="208"/>
                  </a:lnTo>
                  <a:lnTo>
                    <a:pt x="2604" y="202"/>
                  </a:lnTo>
                  <a:lnTo>
                    <a:pt x="2602" y="194"/>
                  </a:lnTo>
                  <a:lnTo>
                    <a:pt x="2604" y="187"/>
                  </a:lnTo>
                  <a:lnTo>
                    <a:pt x="2606" y="179"/>
                  </a:lnTo>
                  <a:lnTo>
                    <a:pt x="2612" y="176"/>
                  </a:lnTo>
                  <a:lnTo>
                    <a:pt x="2619" y="172"/>
                  </a:lnTo>
                  <a:lnTo>
                    <a:pt x="2627" y="170"/>
                  </a:lnTo>
                  <a:close/>
                  <a:moveTo>
                    <a:pt x="2538" y="170"/>
                  </a:moveTo>
                  <a:lnTo>
                    <a:pt x="2546" y="172"/>
                  </a:lnTo>
                  <a:lnTo>
                    <a:pt x="2553" y="176"/>
                  </a:lnTo>
                  <a:lnTo>
                    <a:pt x="2557" y="179"/>
                  </a:lnTo>
                  <a:lnTo>
                    <a:pt x="2561" y="187"/>
                  </a:lnTo>
                  <a:lnTo>
                    <a:pt x="2563" y="194"/>
                  </a:lnTo>
                  <a:lnTo>
                    <a:pt x="2561" y="202"/>
                  </a:lnTo>
                  <a:lnTo>
                    <a:pt x="2557" y="208"/>
                  </a:lnTo>
                  <a:lnTo>
                    <a:pt x="2553" y="213"/>
                  </a:lnTo>
                  <a:lnTo>
                    <a:pt x="2546" y="215"/>
                  </a:lnTo>
                  <a:lnTo>
                    <a:pt x="2538" y="217"/>
                  </a:lnTo>
                  <a:lnTo>
                    <a:pt x="2531" y="215"/>
                  </a:lnTo>
                  <a:lnTo>
                    <a:pt x="2525" y="213"/>
                  </a:lnTo>
                  <a:lnTo>
                    <a:pt x="2519" y="208"/>
                  </a:lnTo>
                  <a:lnTo>
                    <a:pt x="2518" y="202"/>
                  </a:lnTo>
                  <a:lnTo>
                    <a:pt x="2516" y="194"/>
                  </a:lnTo>
                  <a:lnTo>
                    <a:pt x="2518" y="187"/>
                  </a:lnTo>
                  <a:lnTo>
                    <a:pt x="2519" y="179"/>
                  </a:lnTo>
                  <a:lnTo>
                    <a:pt x="2525" y="176"/>
                  </a:lnTo>
                  <a:lnTo>
                    <a:pt x="2531" y="172"/>
                  </a:lnTo>
                  <a:lnTo>
                    <a:pt x="2538" y="170"/>
                  </a:lnTo>
                  <a:close/>
                  <a:moveTo>
                    <a:pt x="2452" y="170"/>
                  </a:moveTo>
                  <a:lnTo>
                    <a:pt x="2459" y="172"/>
                  </a:lnTo>
                  <a:lnTo>
                    <a:pt x="2467" y="176"/>
                  </a:lnTo>
                  <a:lnTo>
                    <a:pt x="2471" y="179"/>
                  </a:lnTo>
                  <a:lnTo>
                    <a:pt x="2474" y="187"/>
                  </a:lnTo>
                  <a:lnTo>
                    <a:pt x="2476" y="194"/>
                  </a:lnTo>
                  <a:lnTo>
                    <a:pt x="2474" y="202"/>
                  </a:lnTo>
                  <a:lnTo>
                    <a:pt x="2471" y="208"/>
                  </a:lnTo>
                  <a:lnTo>
                    <a:pt x="2467" y="213"/>
                  </a:lnTo>
                  <a:lnTo>
                    <a:pt x="2459" y="215"/>
                  </a:lnTo>
                  <a:lnTo>
                    <a:pt x="2452" y="217"/>
                  </a:lnTo>
                  <a:lnTo>
                    <a:pt x="2444" y="215"/>
                  </a:lnTo>
                  <a:lnTo>
                    <a:pt x="2439" y="213"/>
                  </a:lnTo>
                  <a:lnTo>
                    <a:pt x="2433" y="208"/>
                  </a:lnTo>
                  <a:lnTo>
                    <a:pt x="2429" y="202"/>
                  </a:lnTo>
                  <a:lnTo>
                    <a:pt x="2429" y="194"/>
                  </a:lnTo>
                  <a:lnTo>
                    <a:pt x="2429" y="187"/>
                  </a:lnTo>
                  <a:lnTo>
                    <a:pt x="2433" y="179"/>
                  </a:lnTo>
                  <a:lnTo>
                    <a:pt x="2439" y="176"/>
                  </a:lnTo>
                  <a:lnTo>
                    <a:pt x="2444" y="172"/>
                  </a:lnTo>
                  <a:lnTo>
                    <a:pt x="2452" y="170"/>
                  </a:lnTo>
                  <a:close/>
                  <a:moveTo>
                    <a:pt x="2365" y="170"/>
                  </a:moveTo>
                  <a:lnTo>
                    <a:pt x="2373" y="172"/>
                  </a:lnTo>
                  <a:lnTo>
                    <a:pt x="2378" y="176"/>
                  </a:lnTo>
                  <a:lnTo>
                    <a:pt x="2384" y="179"/>
                  </a:lnTo>
                  <a:lnTo>
                    <a:pt x="2388" y="187"/>
                  </a:lnTo>
                  <a:lnTo>
                    <a:pt x="2390" y="194"/>
                  </a:lnTo>
                  <a:lnTo>
                    <a:pt x="2388" y="202"/>
                  </a:lnTo>
                  <a:lnTo>
                    <a:pt x="2384" y="208"/>
                  </a:lnTo>
                  <a:lnTo>
                    <a:pt x="2378" y="213"/>
                  </a:lnTo>
                  <a:lnTo>
                    <a:pt x="2373" y="215"/>
                  </a:lnTo>
                  <a:lnTo>
                    <a:pt x="2365" y="217"/>
                  </a:lnTo>
                  <a:lnTo>
                    <a:pt x="2358" y="215"/>
                  </a:lnTo>
                  <a:lnTo>
                    <a:pt x="2352" y="213"/>
                  </a:lnTo>
                  <a:lnTo>
                    <a:pt x="2346" y="208"/>
                  </a:lnTo>
                  <a:lnTo>
                    <a:pt x="2343" y="202"/>
                  </a:lnTo>
                  <a:lnTo>
                    <a:pt x="2343" y="194"/>
                  </a:lnTo>
                  <a:lnTo>
                    <a:pt x="2343" y="187"/>
                  </a:lnTo>
                  <a:lnTo>
                    <a:pt x="2346" y="179"/>
                  </a:lnTo>
                  <a:lnTo>
                    <a:pt x="2352" y="176"/>
                  </a:lnTo>
                  <a:lnTo>
                    <a:pt x="2358" y="172"/>
                  </a:lnTo>
                  <a:lnTo>
                    <a:pt x="2365" y="170"/>
                  </a:lnTo>
                  <a:close/>
                  <a:moveTo>
                    <a:pt x="2279" y="170"/>
                  </a:moveTo>
                  <a:lnTo>
                    <a:pt x="2286" y="172"/>
                  </a:lnTo>
                  <a:lnTo>
                    <a:pt x="2292" y="176"/>
                  </a:lnTo>
                  <a:lnTo>
                    <a:pt x="2298" y="179"/>
                  </a:lnTo>
                  <a:lnTo>
                    <a:pt x="2301" y="187"/>
                  </a:lnTo>
                  <a:lnTo>
                    <a:pt x="2301" y="194"/>
                  </a:lnTo>
                  <a:lnTo>
                    <a:pt x="2301" y="202"/>
                  </a:lnTo>
                  <a:lnTo>
                    <a:pt x="2298" y="208"/>
                  </a:lnTo>
                  <a:lnTo>
                    <a:pt x="2292" y="213"/>
                  </a:lnTo>
                  <a:lnTo>
                    <a:pt x="2286" y="215"/>
                  </a:lnTo>
                  <a:lnTo>
                    <a:pt x="2279" y="217"/>
                  </a:lnTo>
                  <a:lnTo>
                    <a:pt x="2271" y="215"/>
                  </a:lnTo>
                  <a:lnTo>
                    <a:pt x="2266" y="213"/>
                  </a:lnTo>
                  <a:lnTo>
                    <a:pt x="2260" y="208"/>
                  </a:lnTo>
                  <a:lnTo>
                    <a:pt x="2256" y="202"/>
                  </a:lnTo>
                  <a:lnTo>
                    <a:pt x="2256" y="194"/>
                  </a:lnTo>
                  <a:lnTo>
                    <a:pt x="2256" y="187"/>
                  </a:lnTo>
                  <a:lnTo>
                    <a:pt x="2260" y="179"/>
                  </a:lnTo>
                  <a:lnTo>
                    <a:pt x="2266" y="176"/>
                  </a:lnTo>
                  <a:lnTo>
                    <a:pt x="2271" y="172"/>
                  </a:lnTo>
                  <a:lnTo>
                    <a:pt x="2279" y="170"/>
                  </a:lnTo>
                  <a:close/>
                  <a:moveTo>
                    <a:pt x="2192" y="170"/>
                  </a:moveTo>
                  <a:lnTo>
                    <a:pt x="2200" y="172"/>
                  </a:lnTo>
                  <a:lnTo>
                    <a:pt x="2205" y="176"/>
                  </a:lnTo>
                  <a:lnTo>
                    <a:pt x="2211" y="179"/>
                  </a:lnTo>
                  <a:lnTo>
                    <a:pt x="2215" y="187"/>
                  </a:lnTo>
                  <a:lnTo>
                    <a:pt x="2215" y="194"/>
                  </a:lnTo>
                  <a:lnTo>
                    <a:pt x="2215" y="202"/>
                  </a:lnTo>
                  <a:lnTo>
                    <a:pt x="2211" y="208"/>
                  </a:lnTo>
                  <a:lnTo>
                    <a:pt x="2205" y="213"/>
                  </a:lnTo>
                  <a:lnTo>
                    <a:pt x="2200" y="215"/>
                  </a:lnTo>
                  <a:lnTo>
                    <a:pt x="2192" y="217"/>
                  </a:lnTo>
                  <a:lnTo>
                    <a:pt x="2185" y="215"/>
                  </a:lnTo>
                  <a:lnTo>
                    <a:pt x="2179" y="213"/>
                  </a:lnTo>
                  <a:lnTo>
                    <a:pt x="2173" y="208"/>
                  </a:lnTo>
                  <a:lnTo>
                    <a:pt x="2170" y="202"/>
                  </a:lnTo>
                  <a:lnTo>
                    <a:pt x="2168" y="194"/>
                  </a:lnTo>
                  <a:lnTo>
                    <a:pt x="2170" y="187"/>
                  </a:lnTo>
                  <a:lnTo>
                    <a:pt x="2173" y="179"/>
                  </a:lnTo>
                  <a:lnTo>
                    <a:pt x="2179" y="176"/>
                  </a:lnTo>
                  <a:lnTo>
                    <a:pt x="2185" y="172"/>
                  </a:lnTo>
                  <a:lnTo>
                    <a:pt x="2192" y="170"/>
                  </a:lnTo>
                  <a:close/>
                  <a:moveTo>
                    <a:pt x="2106" y="170"/>
                  </a:moveTo>
                  <a:lnTo>
                    <a:pt x="2113" y="172"/>
                  </a:lnTo>
                  <a:lnTo>
                    <a:pt x="2119" y="176"/>
                  </a:lnTo>
                  <a:lnTo>
                    <a:pt x="2125" y="179"/>
                  </a:lnTo>
                  <a:lnTo>
                    <a:pt x="2128" y="187"/>
                  </a:lnTo>
                  <a:lnTo>
                    <a:pt x="2128" y="194"/>
                  </a:lnTo>
                  <a:lnTo>
                    <a:pt x="2128" y="202"/>
                  </a:lnTo>
                  <a:lnTo>
                    <a:pt x="2125" y="208"/>
                  </a:lnTo>
                  <a:lnTo>
                    <a:pt x="2119" y="213"/>
                  </a:lnTo>
                  <a:lnTo>
                    <a:pt x="2113" y="215"/>
                  </a:lnTo>
                  <a:lnTo>
                    <a:pt x="2106" y="217"/>
                  </a:lnTo>
                  <a:lnTo>
                    <a:pt x="2098" y="215"/>
                  </a:lnTo>
                  <a:lnTo>
                    <a:pt x="2091" y="213"/>
                  </a:lnTo>
                  <a:lnTo>
                    <a:pt x="2087" y="208"/>
                  </a:lnTo>
                  <a:lnTo>
                    <a:pt x="2083" y="202"/>
                  </a:lnTo>
                  <a:lnTo>
                    <a:pt x="2081" y="194"/>
                  </a:lnTo>
                  <a:lnTo>
                    <a:pt x="2083" y="187"/>
                  </a:lnTo>
                  <a:lnTo>
                    <a:pt x="2087" y="179"/>
                  </a:lnTo>
                  <a:lnTo>
                    <a:pt x="2091" y="176"/>
                  </a:lnTo>
                  <a:lnTo>
                    <a:pt x="2098" y="172"/>
                  </a:lnTo>
                  <a:lnTo>
                    <a:pt x="2106" y="170"/>
                  </a:lnTo>
                  <a:close/>
                  <a:moveTo>
                    <a:pt x="2019" y="170"/>
                  </a:moveTo>
                  <a:lnTo>
                    <a:pt x="2027" y="172"/>
                  </a:lnTo>
                  <a:lnTo>
                    <a:pt x="2032" y="176"/>
                  </a:lnTo>
                  <a:lnTo>
                    <a:pt x="2038" y="179"/>
                  </a:lnTo>
                  <a:lnTo>
                    <a:pt x="2040" y="187"/>
                  </a:lnTo>
                  <a:lnTo>
                    <a:pt x="2042" y="194"/>
                  </a:lnTo>
                  <a:lnTo>
                    <a:pt x="2040" y="202"/>
                  </a:lnTo>
                  <a:lnTo>
                    <a:pt x="2038" y="208"/>
                  </a:lnTo>
                  <a:lnTo>
                    <a:pt x="2032" y="213"/>
                  </a:lnTo>
                  <a:lnTo>
                    <a:pt x="2027" y="215"/>
                  </a:lnTo>
                  <a:lnTo>
                    <a:pt x="2019" y="217"/>
                  </a:lnTo>
                  <a:lnTo>
                    <a:pt x="2012" y="215"/>
                  </a:lnTo>
                  <a:lnTo>
                    <a:pt x="2004" y="213"/>
                  </a:lnTo>
                  <a:lnTo>
                    <a:pt x="2000" y="208"/>
                  </a:lnTo>
                  <a:lnTo>
                    <a:pt x="1997" y="202"/>
                  </a:lnTo>
                  <a:lnTo>
                    <a:pt x="1995" y="194"/>
                  </a:lnTo>
                  <a:lnTo>
                    <a:pt x="1997" y="187"/>
                  </a:lnTo>
                  <a:lnTo>
                    <a:pt x="2000" y="179"/>
                  </a:lnTo>
                  <a:lnTo>
                    <a:pt x="2004" y="176"/>
                  </a:lnTo>
                  <a:lnTo>
                    <a:pt x="2012" y="172"/>
                  </a:lnTo>
                  <a:lnTo>
                    <a:pt x="2019" y="170"/>
                  </a:lnTo>
                  <a:close/>
                  <a:moveTo>
                    <a:pt x="1933" y="170"/>
                  </a:moveTo>
                  <a:lnTo>
                    <a:pt x="1938" y="172"/>
                  </a:lnTo>
                  <a:lnTo>
                    <a:pt x="1946" y="176"/>
                  </a:lnTo>
                  <a:lnTo>
                    <a:pt x="1952" y="179"/>
                  </a:lnTo>
                  <a:lnTo>
                    <a:pt x="1953" y="187"/>
                  </a:lnTo>
                  <a:lnTo>
                    <a:pt x="1955" y="194"/>
                  </a:lnTo>
                  <a:lnTo>
                    <a:pt x="1953" y="202"/>
                  </a:lnTo>
                  <a:lnTo>
                    <a:pt x="1952" y="208"/>
                  </a:lnTo>
                  <a:lnTo>
                    <a:pt x="1946" y="213"/>
                  </a:lnTo>
                  <a:lnTo>
                    <a:pt x="1938" y="215"/>
                  </a:lnTo>
                  <a:lnTo>
                    <a:pt x="1933" y="217"/>
                  </a:lnTo>
                  <a:lnTo>
                    <a:pt x="1925" y="215"/>
                  </a:lnTo>
                  <a:lnTo>
                    <a:pt x="1918" y="213"/>
                  </a:lnTo>
                  <a:lnTo>
                    <a:pt x="1912" y="208"/>
                  </a:lnTo>
                  <a:lnTo>
                    <a:pt x="1910" y="202"/>
                  </a:lnTo>
                  <a:lnTo>
                    <a:pt x="1908" y="194"/>
                  </a:lnTo>
                  <a:lnTo>
                    <a:pt x="1910" y="187"/>
                  </a:lnTo>
                  <a:lnTo>
                    <a:pt x="1912" y="179"/>
                  </a:lnTo>
                  <a:lnTo>
                    <a:pt x="1918" y="176"/>
                  </a:lnTo>
                  <a:lnTo>
                    <a:pt x="1925" y="172"/>
                  </a:lnTo>
                  <a:lnTo>
                    <a:pt x="1933" y="170"/>
                  </a:lnTo>
                  <a:close/>
                  <a:moveTo>
                    <a:pt x="1844" y="170"/>
                  </a:moveTo>
                  <a:lnTo>
                    <a:pt x="1852" y="172"/>
                  </a:lnTo>
                  <a:lnTo>
                    <a:pt x="1859" y="176"/>
                  </a:lnTo>
                  <a:lnTo>
                    <a:pt x="1863" y="179"/>
                  </a:lnTo>
                  <a:lnTo>
                    <a:pt x="1867" y="187"/>
                  </a:lnTo>
                  <a:lnTo>
                    <a:pt x="1869" y="194"/>
                  </a:lnTo>
                  <a:lnTo>
                    <a:pt x="1867" y="202"/>
                  </a:lnTo>
                  <a:lnTo>
                    <a:pt x="1863" y="208"/>
                  </a:lnTo>
                  <a:lnTo>
                    <a:pt x="1859" y="213"/>
                  </a:lnTo>
                  <a:lnTo>
                    <a:pt x="1852" y="215"/>
                  </a:lnTo>
                  <a:lnTo>
                    <a:pt x="1844" y="217"/>
                  </a:lnTo>
                  <a:lnTo>
                    <a:pt x="1837" y="215"/>
                  </a:lnTo>
                  <a:lnTo>
                    <a:pt x="1831" y="213"/>
                  </a:lnTo>
                  <a:lnTo>
                    <a:pt x="1826" y="208"/>
                  </a:lnTo>
                  <a:lnTo>
                    <a:pt x="1824" y="202"/>
                  </a:lnTo>
                  <a:lnTo>
                    <a:pt x="1822" y="194"/>
                  </a:lnTo>
                  <a:lnTo>
                    <a:pt x="1824" y="187"/>
                  </a:lnTo>
                  <a:lnTo>
                    <a:pt x="1826" y="179"/>
                  </a:lnTo>
                  <a:lnTo>
                    <a:pt x="1831" y="176"/>
                  </a:lnTo>
                  <a:lnTo>
                    <a:pt x="1837" y="172"/>
                  </a:lnTo>
                  <a:lnTo>
                    <a:pt x="1844" y="170"/>
                  </a:lnTo>
                  <a:close/>
                  <a:moveTo>
                    <a:pt x="1758" y="170"/>
                  </a:moveTo>
                  <a:lnTo>
                    <a:pt x="1765" y="172"/>
                  </a:lnTo>
                  <a:lnTo>
                    <a:pt x="1773" y="176"/>
                  </a:lnTo>
                  <a:lnTo>
                    <a:pt x="1777" y="179"/>
                  </a:lnTo>
                  <a:lnTo>
                    <a:pt x="1780" y="187"/>
                  </a:lnTo>
                  <a:lnTo>
                    <a:pt x="1782" y="194"/>
                  </a:lnTo>
                  <a:lnTo>
                    <a:pt x="1780" y="202"/>
                  </a:lnTo>
                  <a:lnTo>
                    <a:pt x="1777" y="208"/>
                  </a:lnTo>
                  <a:lnTo>
                    <a:pt x="1773" y="213"/>
                  </a:lnTo>
                  <a:lnTo>
                    <a:pt x="1765" y="215"/>
                  </a:lnTo>
                  <a:lnTo>
                    <a:pt x="1758" y="217"/>
                  </a:lnTo>
                  <a:lnTo>
                    <a:pt x="1750" y="215"/>
                  </a:lnTo>
                  <a:lnTo>
                    <a:pt x="1745" y="213"/>
                  </a:lnTo>
                  <a:lnTo>
                    <a:pt x="1739" y="208"/>
                  </a:lnTo>
                  <a:lnTo>
                    <a:pt x="1735" y="202"/>
                  </a:lnTo>
                  <a:lnTo>
                    <a:pt x="1735" y="194"/>
                  </a:lnTo>
                  <a:lnTo>
                    <a:pt x="1735" y="187"/>
                  </a:lnTo>
                  <a:lnTo>
                    <a:pt x="1739" y="179"/>
                  </a:lnTo>
                  <a:lnTo>
                    <a:pt x="1745" y="176"/>
                  </a:lnTo>
                  <a:lnTo>
                    <a:pt x="1750" y="172"/>
                  </a:lnTo>
                  <a:lnTo>
                    <a:pt x="1758" y="170"/>
                  </a:lnTo>
                  <a:close/>
                  <a:moveTo>
                    <a:pt x="1671" y="170"/>
                  </a:moveTo>
                  <a:lnTo>
                    <a:pt x="1679" y="172"/>
                  </a:lnTo>
                  <a:lnTo>
                    <a:pt x="1685" y="176"/>
                  </a:lnTo>
                  <a:lnTo>
                    <a:pt x="1690" y="179"/>
                  </a:lnTo>
                  <a:lnTo>
                    <a:pt x="1694" y="187"/>
                  </a:lnTo>
                  <a:lnTo>
                    <a:pt x="1696" y="194"/>
                  </a:lnTo>
                  <a:lnTo>
                    <a:pt x="1694" y="202"/>
                  </a:lnTo>
                  <a:lnTo>
                    <a:pt x="1690" y="208"/>
                  </a:lnTo>
                  <a:lnTo>
                    <a:pt x="1685" y="213"/>
                  </a:lnTo>
                  <a:lnTo>
                    <a:pt x="1679" y="215"/>
                  </a:lnTo>
                  <a:lnTo>
                    <a:pt x="1671" y="217"/>
                  </a:lnTo>
                  <a:lnTo>
                    <a:pt x="1664" y="215"/>
                  </a:lnTo>
                  <a:lnTo>
                    <a:pt x="1658" y="213"/>
                  </a:lnTo>
                  <a:lnTo>
                    <a:pt x="1653" y="208"/>
                  </a:lnTo>
                  <a:lnTo>
                    <a:pt x="1649" y="202"/>
                  </a:lnTo>
                  <a:lnTo>
                    <a:pt x="1649" y="194"/>
                  </a:lnTo>
                  <a:lnTo>
                    <a:pt x="1649" y="187"/>
                  </a:lnTo>
                  <a:lnTo>
                    <a:pt x="1653" y="179"/>
                  </a:lnTo>
                  <a:lnTo>
                    <a:pt x="1658" y="176"/>
                  </a:lnTo>
                  <a:lnTo>
                    <a:pt x="1664" y="172"/>
                  </a:lnTo>
                  <a:lnTo>
                    <a:pt x="1671" y="170"/>
                  </a:lnTo>
                  <a:close/>
                  <a:moveTo>
                    <a:pt x="1585" y="170"/>
                  </a:moveTo>
                  <a:lnTo>
                    <a:pt x="1592" y="172"/>
                  </a:lnTo>
                  <a:lnTo>
                    <a:pt x="1598" y="176"/>
                  </a:lnTo>
                  <a:lnTo>
                    <a:pt x="1604" y="179"/>
                  </a:lnTo>
                  <a:lnTo>
                    <a:pt x="1607" y="187"/>
                  </a:lnTo>
                  <a:lnTo>
                    <a:pt x="1607" y="194"/>
                  </a:lnTo>
                  <a:lnTo>
                    <a:pt x="1607" y="202"/>
                  </a:lnTo>
                  <a:lnTo>
                    <a:pt x="1604" y="208"/>
                  </a:lnTo>
                  <a:lnTo>
                    <a:pt x="1598" y="213"/>
                  </a:lnTo>
                  <a:lnTo>
                    <a:pt x="1592" y="215"/>
                  </a:lnTo>
                  <a:lnTo>
                    <a:pt x="1585" y="217"/>
                  </a:lnTo>
                  <a:lnTo>
                    <a:pt x="1577" y="215"/>
                  </a:lnTo>
                  <a:lnTo>
                    <a:pt x="1572" y="213"/>
                  </a:lnTo>
                  <a:lnTo>
                    <a:pt x="1566" y="208"/>
                  </a:lnTo>
                  <a:lnTo>
                    <a:pt x="1562" y="202"/>
                  </a:lnTo>
                  <a:lnTo>
                    <a:pt x="1562" y="194"/>
                  </a:lnTo>
                  <a:lnTo>
                    <a:pt x="1562" y="187"/>
                  </a:lnTo>
                  <a:lnTo>
                    <a:pt x="1566" y="179"/>
                  </a:lnTo>
                  <a:lnTo>
                    <a:pt x="1572" y="176"/>
                  </a:lnTo>
                  <a:lnTo>
                    <a:pt x="1577" y="172"/>
                  </a:lnTo>
                  <a:lnTo>
                    <a:pt x="1585" y="170"/>
                  </a:lnTo>
                  <a:close/>
                  <a:moveTo>
                    <a:pt x="1498" y="170"/>
                  </a:moveTo>
                  <a:lnTo>
                    <a:pt x="1506" y="172"/>
                  </a:lnTo>
                  <a:lnTo>
                    <a:pt x="1511" y="176"/>
                  </a:lnTo>
                  <a:lnTo>
                    <a:pt x="1517" y="179"/>
                  </a:lnTo>
                  <a:lnTo>
                    <a:pt x="1521" y="187"/>
                  </a:lnTo>
                  <a:lnTo>
                    <a:pt x="1521" y="194"/>
                  </a:lnTo>
                  <a:lnTo>
                    <a:pt x="1521" y="202"/>
                  </a:lnTo>
                  <a:lnTo>
                    <a:pt x="1517" y="208"/>
                  </a:lnTo>
                  <a:lnTo>
                    <a:pt x="1511" y="213"/>
                  </a:lnTo>
                  <a:lnTo>
                    <a:pt x="1506" y="215"/>
                  </a:lnTo>
                  <a:lnTo>
                    <a:pt x="1498" y="217"/>
                  </a:lnTo>
                  <a:lnTo>
                    <a:pt x="1491" y="215"/>
                  </a:lnTo>
                  <a:lnTo>
                    <a:pt x="1485" y="213"/>
                  </a:lnTo>
                  <a:lnTo>
                    <a:pt x="1480" y="208"/>
                  </a:lnTo>
                  <a:lnTo>
                    <a:pt x="1476" y="202"/>
                  </a:lnTo>
                  <a:lnTo>
                    <a:pt x="1474" y="194"/>
                  </a:lnTo>
                  <a:lnTo>
                    <a:pt x="1476" y="187"/>
                  </a:lnTo>
                  <a:lnTo>
                    <a:pt x="1480" y="179"/>
                  </a:lnTo>
                  <a:lnTo>
                    <a:pt x="1485" y="176"/>
                  </a:lnTo>
                  <a:lnTo>
                    <a:pt x="1491" y="172"/>
                  </a:lnTo>
                  <a:lnTo>
                    <a:pt x="1498" y="170"/>
                  </a:lnTo>
                  <a:close/>
                  <a:moveTo>
                    <a:pt x="1412" y="170"/>
                  </a:moveTo>
                  <a:lnTo>
                    <a:pt x="1419" y="172"/>
                  </a:lnTo>
                  <a:lnTo>
                    <a:pt x="1425" y="176"/>
                  </a:lnTo>
                  <a:lnTo>
                    <a:pt x="1431" y="179"/>
                  </a:lnTo>
                  <a:lnTo>
                    <a:pt x="1434" y="187"/>
                  </a:lnTo>
                  <a:lnTo>
                    <a:pt x="1434" y="194"/>
                  </a:lnTo>
                  <a:lnTo>
                    <a:pt x="1434" y="202"/>
                  </a:lnTo>
                  <a:lnTo>
                    <a:pt x="1431" y="208"/>
                  </a:lnTo>
                  <a:lnTo>
                    <a:pt x="1425" y="213"/>
                  </a:lnTo>
                  <a:lnTo>
                    <a:pt x="1419" y="215"/>
                  </a:lnTo>
                  <a:lnTo>
                    <a:pt x="1412" y="217"/>
                  </a:lnTo>
                  <a:lnTo>
                    <a:pt x="1404" y="215"/>
                  </a:lnTo>
                  <a:lnTo>
                    <a:pt x="1397" y="213"/>
                  </a:lnTo>
                  <a:lnTo>
                    <a:pt x="1393" y="208"/>
                  </a:lnTo>
                  <a:lnTo>
                    <a:pt x="1389" y="202"/>
                  </a:lnTo>
                  <a:lnTo>
                    <a:pt x="1387" y="194"/>
                  </a:lnTo>
                  <a:lnTo>
                    <a:pt x="1389" y="187"/>
                  </a:lnTo>
                  <a:lnTo>
                    <a:pt x="1393" y="179"/>
                  </a:lnTo>
                  <a:lnTo>
                    <a:pt x="1397" y="176"/>
                  </a:lnTo>
                  <a:lnTo>
                    <a:pt x="1404" y="172"/>
                  </a:lnTo>
                  <a:lnTo>
                    <a:pt x="1412" y="170"/>
                  </a:lnTo>
                  <a:close/>
                  <a:moveTo>
                    <a:pt x="1239" y="170"/>
                  </a:moveTo>
                  <a:lnTo>
                    <a:pt x="1244" y="172"/>
                  </a:lnTo>
                  <a:lnTo>
                    <a:pt x="1250" y="174"/>
                  </a:lnTo>
                  <a:lnTo>
                    <a:pt x="1256" y="177"/>
                  </a:lnTo>
                  <a:lnTo>
                    <a:pt x="1254" y="179"/>
                  </a:lnTo>
                  <a:lnTo>
                    <a:pt x="1252" y="179"/>
                  </a:lnTo>
                  <a:lnTo>
                    <a:pt x="1248" y="179"/>
                  </a:lnTo>
                  <a:lnTo>
                    <a:pt x="1244" y="179"/>
                  </a:lnTo>
                  <a:lnTo>
                    <a:pt x="1241" y="177"/>
                  </a:lnTo>
                  <a:lnTo>
                    <a:pt x="1237" y="177"/>
                  </a:lnTo>
                  <a:lnTo>
                    <a:pt x="1233" y="176"/>
                  </a:lnTo>
                  <a:lnTo>
                    <a:pt x="1231" y="174"/>
                  </a:lnTo>
                  <a:lnTo>
                    <a:pt x="1228" y="172"/>
                  </a:lnTo>
                  <a:lnTo>
                    <a:pt x="1233" y="172"/>
                  </a:lnTo>
                  <a:lnTo>
                    <a:pt x="1239" y="170"/>
                  </a:lnTo>
                  <a:close/>
                  <a:moveTo>
                    <a:pt x="545" y="170"/>
                  </a:moveTo>
                  <a:lnTo>
                    <a:pt x="551" y="172"/>
                  </a:lnTo>
                  <a:lnTo>
                    <a:pt x="556" y="176"/>
                  </a:lnTo>
                  <a:lnTo>
                    <a:pt x="556" y="176"/>
                  </a:lnTo>
                  <a:lnTo>
                    <a:pt x="554" y="177"/>
                  </a:lnTo>
                  <a:lnTo>
                    <a:pt x="551" y="191"/>
                  </a:lnTo>
                  <a:lnTo>
                    <a:pt x="554" y="202"/>
                  </a:lnTo>
                  <a:lnTo>
                    <a:pt x="560" y="211"/>
                  </a:lnTo>
                  <a:lnTo>
                    <a:pt x="554" y="213"/>
                  </a:lnTo>
                  <a:lnTo>
                    <a:pt x="551" y="217"/>
                  </a:lnTo>
                  <a:lnTo>
                    <a:pt x="545" y="217"/>
                  </a:lnTo>
                  <a:lnTo>
                    <a:pt x="537" y="215"/>
                  </a:lnTo>
                  <a:lnTo>
                    <a:pt x="530" y="213"/>
                  </a:lnTo>
                  <a:lnTo>
                    <a:pt x="526" y="208"/>
                  </a:lnTo>
                  <a:lnTo>
                    <a:pt x="522" y="202"/>
                  </a:lnTo>
                  <a:lnTo>
                    <a:pt x="520" y="194"/>
                  </a:lnTo>
                  <a:lnTo>
                    <a:pt x="522" y="187"/>
                  </a:lnTo>
                  <a:lnTo>
                    <a:pt x="526" y="179"/>
                  </a:lnTo>
                  <a:lnTo>
                    <a:pt x="530" y="176"/>
                  </a:lnTo>
                  <a:lnTo>
                    <a:pt x="537" y="172"/>
                  </a:lnTo>
                  <a:lnTo>
                    <a:pt x="545" y="170"/>
                  </a:lnTo>
                  <a:close/>
                  <a:moveTo>
                    <a:pt x="456" y="170"/>
                  </a:moveTo>
                  <a:lnTo>
                    <a:pt x="464" y="172"/>
                  </a:lnTo>
                  <a:lnTo>
                    <a:pt x="472" y="176"/>
                  </a:lnTo>
                  <a:lnTo>
                    <a:pt x="475" y="179"/>
                  </a:lnTo>
                  <a:lnTo>
                    <a:pt x="479" y="187"/>
                  </a:lnTo>
                  <a:lnTo>
                    <a:pt x="481" y="194"/>
                  </a:lnTo>
                  <a:lnTo>
                    <a:pt x="479" y="202"/>
                  </a:lnTo>
                  <a:lnTo>
                    <a:pt x="475" y="208"/>
                  </a:lnTo>
                  <a:lnTo>
                    <a:pt x="472" y="213"/>
                  </a:lnTo>
                  <a:lnTo>
                    <a:pt x="464" y="215"/>
                  </a:lnTo>
                  <a:lnTo>
                    <a:pt x="456" y="217"/>
                  </a:lnTo>
                  <a:lnTo>
                    <a:pt x="449" y="215"/>
                  </a:lnTo>
                  <a:lnTo>
                    <a:pt x="443" y="213"/>
                  </a:lnTo>
                  <a:lnTo>
                    <a:pt x="438" y="208"/>
                  </a:lnTo>
                  <a:lnTo>
                    <a:pt x="436" y="202"/>
                  </a:lnTo>
                  <a:lnTo>
                    <a:pt x="434" y="194"/>
                  </a:lnTo>
                  <a:lnTo>
                    <a:pt x="436" y="187"/>
                  </a:lnTo>
                  <a:lnTo>
                    <a:pt x="438" y="179"/>
                  </a:lnTo>
                  <a:lnTo>
                    <a:pt x="443" y="176"/>
                  </a:lnTo>
                  <a:lnTo>
                    <a:pt x="449" y="172"/>
                  </a:lnTo>
                  <a:lnTo>
                    <a:pt x="456" y="170"/>
                  </a:lnTo>
                  <a:close/>
                  <a:moveTo>
                    <a:pt x="370" y="170"/>
                  </a:moveTo>
                  <a:lnTo>
                    <a:pt x="378" y="172"/>
                  </a:lnTo>
                  <a:lnTo>
                    <a:pt x="385" y="176"/>
                  </a:lnTo>
                  <a:lnTo>
                    <a:pt x="389" y="179"/>
                  </a:lnTo>
                  <a:lnTo>
                    <a:pt x="393" y="187"/>
                  </a:lnTo>
                  <a:lnTo>
                    <a:pt x="394" y="194"/>
                  </a:lnTo>
                  <a:lnTo>
                    <a:pt x="393" y="202"/>
                  </a:lnTo>
                  <a:lnTo>
                    <a:pt x="389" y="208"/>
                  </a:lnTo>
                  <a:lnTo>
                    <a:pt x="385" y="213"/>
                  </a:lnTo>
                  <a:lnTo>
                    <a:pt x="378" y="215"/>
                  </a:lnTo>
                  <a:lnTo>
                    <a:pt x="370" y="217"/>
                  </a:lnTo>
                  <a:lnTo>
                    <a:pt x="362" y="215"/>
                  </a:lnTo>
                  <a:lnTo>
                    <a:pt x="357" y="213"/>
                  </a:lnTo>
                  <a:lnTo>
                    <a:pt x="351" y="208"/>
                  </a:lnTo>
                  <a:lnTo>
                    <a:pt x="347" y="202"/>
                  </a:lnTo>
                  <a:lnTo>
                    <a:pt x="347" y="194"/>
                  </a:lnTo>
                  <a:lnTo>
                    <a:pt x="347" y="187"/>
                  </a:lnTo>
                  <a:lnTo>
                    <a:pt x="351" y="179"/>
                  </a:lnTo>
                  <a:lnTo>
                    <a:pt x="357" y="176"/>
                  </a:lnTo>
                  <a:lnTo>
                    <a:pt x="362" y="172"/>
                  </a:lnTo>
                  <a:lnTo>
                    <a:pt x="370" y="170"/>
                  </a:lnTo>
                  <a:close/>
                  <a:moveTo>
                    <a:pt x="283" y="170"/>
                  </a:moveTo>
                  <a:lnTo>
                    <a:pt x="291" y="172"/>
                  </a:lnTo>
                  <a:lnTo>
                    <a:pt x="297" y="176"/>
                  </a:lnTo>
                  <a:lnTo>
                    <a:pt x="302" y="179"/>
                  </a:lnTo>
                  <a:lnTo>
                    <a:pt x="306" y="187"/>
                  </a:lnTo>
                  <a:lnTo>
                    <a:pt x="308" y="194"/>
                  </a:lnTo>
                  <a:lnTo>
                    <a:pt x="306" y="202"/>
                  </a:lnTo>
                  <a:lnTo>
                    <a:pt x="302" y="208"/>
                  </a:lnTo>
                  <a:lnTo>
                    <a:pt x="297" y="213"/>
                  </a:lnTo>
                  <a:lnTo>
                    <a:pt x="291" y="215"/>
                  </a:lnTo>
                  <a:lnTo>
                    <a:pt x="283" y="217"/>
                  </a:lnTo>
                  <a:lnTo>
                    <a:pt x="276" y="215"/>
                  </a:lnTo>
                  <a:lnTo>
                    <a:pt x="270" y="213"/>
                  </a:lnTo>
                  <a:lnTo>
                    <a:pt x="265" y="208"/>
                  </a:lnTo>
                  <a:lnTo>
                    <a:pt x="261" y="202"/>
                  </a:lnTo>
                  <a:lnTo>
                    <a:pt x="261" y="194"/>
                  </a:lnTo>
                  <a:lnTo>
                    <a:pt x="261" y="187"/>
                  </a:lnTo>
                  <a:lnTo>
                    <a:pt x="265" y="179"/>
                  </a:lnTo>
                  <a:lnTo>
                    <a:pt x="270" y="176"/>
                  </a:lnTo>
                  <a:lnTo>
                    <a:pt x="276" y="172"/>
                  </a:lnTo>
                  <a:lnTo>
                    <a:pt x="283" y="170"/>
                  </a:lnTo>
                  <a:close/>
                  <a:moveTo>
                    <a:pt x="197" y="170"/>
                  </a:moveTo>
                  <a:lnTo>
                    <a:pt x="205" y="172"/>
                  </a:lnTo>
                  <a:lnTo>
                    <a:pt x="210" y="176"/>
                  </a:lnTo>
                  <a:lnTo>
                    <a:pt x="216" y="179"/>
                  </a:lnTo>
                  <a:lnTo>
                    <a:pt x="220" y="187"/>
                  </a:lnTo>
                  <a:lnTo>
                    <a:pt x="220" y="194"/>
                  </a:lnTo>
                  <a:lnTo>
                    <a:pt x="220" y="202"/>
                  </a:lnTo>
                  <a:lnTo>
                    <a:pt x="216" y="208"/>
                  </a:lnTo>
                  <a:lnTo>
                    <a:pt x="210" y="213"/>
                  </a:lnTo>
                  <a:lnTo>
                    <a:pt x="205" y="215"/>
                  </a:lnTo>
                  <a:lnTo>
                    <a:pt x="197" y="217"/>
                  </a:lnTo>
                  <a:lnTo>
                    <a:pt x="189" y="215"/>
                  </a:lnTo>
                  <a:lnTo>
                    <a:pt x="184" y="213"/>
                  </a:lnTo>
                  <a:lnTo>
                    <a:pt x="178" y="208"/>
                  </a:lnTo>
                  <a:lnTo>
                    <a:pt x="174" y="202"/>
                  </a:lnTo>
                  <a:lnTo>
                    <a:pt x="174" y="194"/>
                  </a:lnTo>
                  <a:lnTo>
                    <a:pt x="174" y="187"/>
                  </a:lnTo>
                  <a:lnTo>
                    <a:pt x="178" y="179"/>
                  </a:lnTo>
                  <a:lnTo>
                    <a:pt x="184" y="176"/>
                  </a:lnTo>
                  <a:lnTo>
                    <a:pt x="189" y="172"/>
                  </a:lnTo>
                  <a:lnTo>
                    <a:pt x="197" y="170"/>
                  </a:lnTo>
                  <a:close/>
                  <a:moveTo>
                    <a:pt x="110" y="170"/>
                  </a:moveTo>
                  <a:lnTo>
                    <a:pt x="118" y="172"/>
                  </a:lnTo>
                  <a:lnTo>
                    <a:pt x="124" y="176"/>
                  </a:lnTo>
                  <a:lnTo>
                    <a:pt x="129" y="179"/>
                  </a:lnTo>
                  <a:lnTo>
                    <a:pt x="133" y="187"/>
                  </a:lnTo>
                  <a:lnTo>
                    <a:pt x="133" y="194"/>
                  </a:lnTo>
                  <a:lnTo>
                    <a:pt x="133" y="202"/>
                  </a:lnTo>
                  <a:lnTo>
                    <a:pt x="129" y="208"/>
                  </a:lnTo>
                  <a:lnTo>
                    <a:pt x="124" y="213"/>
                  </a:lnTo>
                  <a:lnTo>
                    <a:pt x="118" y="215"/>
                  </a:lnTo>
                  <a:lnTo>
                    <a:pt x="110" y="217"/>
                  </a:lnTo>
                  <a:lnTo>
                    <a:pt x="103" y="215"/>
                  </a:lnTo>
                  <a:lnTo>
                    <a:pt x="97" y="213"/>
                  </a:lnTo>
                  <a:lnTo>
                    <a:pt x="92" y="208"/>
                  </a:lnTo>
                  <a:lnTo>
                    <a:pt x="88" y="202"/>
                  </a:lnTo>
                  <a:lnTo>
                    <a:pt x="86" y="194"/>
                  </a:lnTo>
                  <a:lnTo>
                    <a:pt x="88" y="187"/>
                  </a:lnTo>
                  <a:lnTo>
                    <a:pt x="92" y="179"/>
                  </a:lnTo>
                  <a:lnTo>
                    <a:pt x="97" y="176"/>
                  </a:lnTo>
                  <a:lnTo>
                    <a:pt x="103" y="172"/>
                  </a:lnTo>
                  <a:lnTo>
                    <a:pt x="110" y="170"/>
                  </a:lnTo>
                  <a:close/>
                  <a:moveTo>
                    <a:pt x="1086" y="115"/>
                  </a:moveTo>
                  <a:lnTo>
                    <a:pt x="1085" y="119"/>
                  </a:lnTo>
                  <a:lnTo>
                    <a:pt x="1081" y="123"/>
                  </a:lnTo>
                  <a:lnTo>
                    <a:pt x="1081" y="121"/>
                  </a:lnTo>
                  <a:lnTo>
                    <a:pt x="1081" y="119"/>
                  </a:lnTo>
                  <a:lnTo>
                    <a:pt x="1083" y="119"/>
                  </a:lnTo>
                  <a:lnTo>
                    <a:pt x="1085" y="117"/>
                  </a:lnTo>
                  <a:lnTo>
                    <a:pt x="1086" y="115"/>
                  </a:lnTo>
                  <a:close/>
                  <a:moveTo>
                    <a:pt x="88" y="100"/>
                  </a:moveTo>
                  <a:lnTo>
                    <a:pt x="88" y="106"/>
                  </a:lnTo>
                  <a:lnTo>
                    <a:pt x="88" y="106"/>
                  </a:lnTo>
                  <a:lnTo>
                    <a:pt x="88" y="102"/>
                  </a:lnTo>
                  <a:lnTo>
                    <a:pt x="88" y="100"/>
                  </a:lnTo>
                  <a:close/>
                  <a:moveTo>
                    <a:pt x="302" y="93"/>
                  </a:moveTo>
                  <a:lnTo>
                    <a:pt x="304" y="97"/>
                  </a:lnTo>
                  <a:lnTo>
                    <a:pt x="306" y="102"/>
                  </a:lnTo>
                  <a:lnTo>
                    <a:pt x="308" y="106"/>
                  </a:lnTo>
                  <a:lnTo>
                    <a:pt x="306" y="113"/>
                  </a:lnTo>
                  <a:lnTo>
                    <a:pt x="302" y="121"/>
                  </a:lnTo>
                  <a:lnTo>
                    <a:pt x="297" y="127"/>
                  </a:lnTo>
                  <a:lnTo>
                    <a:pt x="291" y="129"/>
                  </a:lnTo>
                  <a:lnTo>
                    <a:pt x="283" y="130"/>
                  </a:lnTo>
                  <a:lnTo>
                    <a:pt x="276" y="129"/>
                  </a:lnTo>
                  <a:lnTo>
                    <a:pt x="270" y="127"/>
                  </a:lnTo>
                  <a:lnTo>
                    <a:pt x="267" y="121"/>
                  </a:lnTo>
                  <a:lnTo>
                    <a:pt x="263" y="115"/>
                  </a:lnTo>
                  <a:lnTo>
                    <a:pt x="261" y="108"/>
                  </a:lnTo>
                  <a:lnTo>
                    <a:pt x="267" y="104"/>
                  </a:lnTo>
                  <a:lnTo>
                    <a:pt x="274" y="100"/>
                  </a:lnTo>
                  <a:lnTo>
                    <a:pt x="283" y="97"/>
                  </a:lnTo>
                  <a:lnTo>
                    <a:pt x="293" y="95"/>
                  </a:lnTo>
                  <a:lnTo>
                    <a:pt x="302" y="93"/>
                  </a:lnTo>
                  <a:close/>
                  <a:moveTo>
                    <a:pt x="1342" y="93"/>
                  </a:moveTo>
                  <a:lnTo>
                    <a:pt x="1346" y="97"/>
                  </a:lnTo>
                  <a:lnTo>
                    <a:pt x="1348" y="102"/>
                  </a:lnTo>
                  <a:lnTo>
                    <a:pt x="1348" y="106"/>
                  </a:lnTo>
                  <a:lnTo>
                    <a:pt x="1348" y="113"/>
                  </a:lnTo>
                  <a:lnTo>
                    <a:pt x="1344" y="117"/>
                  </a:lnTo>
                  <a:lnTo>
                    <a:pt x="1342" y="123"/>
                  </a:lnTo>
                  <a:lnTo>
                    <a:pt x="1337" y="127"/>
                  </a:lnTo>
                  <a:lnTo>
                    <a:pt x="1337" y="127"/>
                  </a:lnTo>
                  <a:lnTo>
                    <a:pt x="1338" y="117"/>
                  </a:lnTo>
                  <a:lnTo>
                    <a:pt x="1338" y="110"/>
                  </a:lnTo>
                  <a:lnTo>
                    <a:pt x="1340" y="100"/>
                  </a:lnTo>
                  <a:lnTo>
                    <a:pt x="1340" y="97"/>
                  </a:lnTo>
                  <a:lnTo>
                    <a:pt x="1342" y="93"/>
                  </a:lnTo>
                  <a:close/>
                  <a:moveTo>
                    <a:pt x="904" y="87"/>
                  </a:moveTo>
                  <a:lnTo>
                    <a:pt x="906" y="89"/>
                  </a:lnTo>
                  <a:lnTo>
                    <a:pt x="908" y="93"/>
                  </a:lnTo>
                  <a:lnTo>
                    <a:pt x="906" y="91"/>
                  </a:lnTo>
                  <a:lnTo>
                    <a:pt x="904" y="87"/>
                  </a:lnTo>
                  <a:close/>
                  <a:moveTo>
                    <a:pt x="4368" y="85"/>
                  </a:moveTo>
                  <a:lnTo>
                    <a:pt x="4374" y="89"/>
                  </a:lnTo>
                  <a:lnTo>
                    <a:pt x="4379" y="93"/>
                  </a:lnTo>
                  <a:lnTo>
                    <a:pt x="4383" y="100"/>
                  </a:lnTo>
                  <a:lnTo>
                    <a:pt x="4383" y="106"/>
                  </a:lnTo>
                  <a:lnTo>
                    <a:pt x="4383" y="113"/>
                  </a:lnTo>
                  <a:lnTo>
                    <a:pt x="4379" y="121"/>
                  </a:lnTo>
                  <a:lnTo>
                    <a:pt x="4374" y="127"/>
                  </a:lnTo>
                  <a:lnTo>
                    <a:pt x="4368" y="129"/>
                  </a:lnTo>
                  <a:lnTo>
                    <a:pt x="4361" y="130"/>
                  </a:lnTo>
                  <a:lnTo>
                    <a:pt x="4353" y="129"/>
                  </a:lnTo>
                  <a:lnTo>
                    <a:pt x="4347" y="127"/>
                  </a:lnTo>
                  <a:lnTo>
                    <a:pt x="4355" y="119"/>
                  </a:lnTo>
                  <a:lnTo>
                    <a:pt x="4362" y="110"/>
                  </a:lnTo>
                  <a:lnTo>
                    <a:pt x="4366" y="102"/>
                  </a:lnTo>
                  <a:lnTo>
                    <a:pt x="4366" y="95"/>
                  </a:lnTo>
                  <a:lnTo>
                    <a:pt x="4368" y="85"/>
                  </a:lnTo>
                  <a:close/>
                  <a:moveTo>
                    <a:pt x="710" y="85"/>
                  </a:moveTo>
                  <a:lnTo>
                    <a:pt x="708" y="87"/>
                  </a:lnTo>
                  <a:lnTo>
                    <a:pt x="705" y="89"/>
                  </a:lnTo>
                  <a:lnTo>
                    <a:pt x="705" y="87"/>
                  </a:lnTo>
                  <a:lnTo>
                    <a:pt x="710" y="85"/>
                  </a:lnTo>
                  <a:close/>
                  <a:moveTo>
                    <a:pt x="4447" y="83"/>
                  </a:moveTo>
                  <a:lnTo>
                    <a:pt x="4455" y="85"/>
                  </a:lnTo>
                  <a:lnTo>
                    <a:pt x="4460" y="87"/>
                  </a:lnTo>
                  <a:lnTo>
                    <a:pt x="4466" y="93"/>
                  </a:lnTo>
                  <a:lnTo>
                    <a:pt x="4470" y="100"/>
                  </a:lnTo>
                  <a:lnTo>
                    <a:pt x="4472" y="106"/>
                  </a:lnTo>
                  <a:lnTo>
                    <a:pt x="4470" y="113"/>
                  </a:lnTo>
                  <a:lnTo>
                    <a:pt x="4466" y="121"/>
                  </a:lnTo>
                  <a:lnTo>
                    <a:pt x="4460" y="127"/>
                  </a:lnTo>
                  <a:lnTo>
                    <a:pt x="4455" y="129"/>
                  </a:lnTo>
                  <a:lnTo>
                    <a:pt x="4447" y="130"/>
                  </a:lnTo>
                  <a:lnTo>
                    <a:pt x="4440" y="129"/>
                  </a:lnTo>
                  <a:lnTo>
                    <a:pt x="4434" y="127"/>
                  </a:lnTo>
                  <a:lnTo>
                    <a:pt x="4428" y="121"/>
                  </a:lnTo>
                  <a:lnTo>
                    <a:pt x="4424" y="113"/>
                  </a:lnTo>
                  <a:lnTo>
                    <a:pt x="4424" y="106"/>
                  </a:lnTo>
                  <a:lnTo>
                    <a:pt x="4424" y="100"/>
                  </a:lnTo>
                  <a:lnTo>
                    <a:pt x="4428" y="93"/>
                  </a:lnTo>
                  <a:lnTo>
                    <a:pt x="4434" y="87"/>
                  </a:lnTo>
                  <a:lnTo>
                    <a:pt x="4440" y="85"/>
                  </a:lnTo>
                  <a:lnTo>
                    <a:pt x="4447" y="83"/>
                  </a:lnTo>
                  <a:close/>
                  <a:moveTo>
                    <a:pt x="4101" y="83"/>
                  </a:moveTo>
                  <a:lnTo>
                    <a:pt x="4109" y="85"/>
                  </a:lnTo>
                  <a:lnTo>
                    <a:pt x="4114" y="87"/>
                  </a:lnTo>
                  <a:lnTo>
                    <a:pt x="4120" y="93"/>
                  </a:lnTo>
                  <a:lnTo>
                    <a:pt x="4122" y="100"/>
                  </a:lnTo>
                  <a:lnTo>
                    <a:pt x="4124" y="106"/>
                  </a:lnTo>
                  <a:lnTo>
                    <a:pt x="4122" y="113"/>
                  </a:lnTo>
                  <a:lnTo>
                    <a:pt x="4120" y="121"/>
                  </a:lnTo>
                  <a:lnTo>
                    <a:pt x="4114" y="127"/>
                  </a:lnTo>
                  <a:lnTo>
                    <a:pt x="4109" y="129"/>
                  </a:lnTo>
                  <a:lnTo>
                    <a:pt x="4101" y="130"/>
                  </a:lnTo>
                  <a:lnTo>
                    <a:pt x="4094" y="129"/>
                  </a:lnTo>
                  <a:lnTo>
                    <a:pt x="4086" y="127"/>
                  </a:lnTo>
                  <a:lnTo>
                    <a:pt x="4082" y="121"/>
                  </a:lnTo>
                  <a:lnTo>
                    <a:pt x="4078" y="113"/>
                  </a:lnTo>
                  <a:lnTo>
                    <a:pt x="4077" y="106"/>
                  </a:lnTo>
                  <a:lnTo>
                    <a:pt x="4078" y="100"/>
                  </a:lnTo>
                  <a:lnTo>
                    <a:pt x="4082" y="93"/>
                  </a:lnTo>
                  <a:lnTo>
                    <a:pt x="4086" y="87"/>
                  </a:lnTo>
                  <a:lnTo>
                    <a:pt x="4094" y="85"/>
                  </a:lnTo>
                  <a:lnTo>
                    <a:pt x="4101" y="83"/>
                  </a:lnTo>
                  <a:close/>
                  <a:moveTo>
                    <a:pt x="3840" y="83"/>
                  </a:moveTo>
                  <a:lnTo>
                    <a:pt x="3847" y="85"/>
                  </a:lnTo>
                  <a:lnTo>
                    <a:pt x="3855" y="87"/>
                  </a:lnTo>
                  <a:lnTo>
                    <a:pt x="3858" y="93"/>
                  </a:lnTo>
                  <a:lnTo>
                    <a:pt x="3862" y="100"/>
                  </a:lnTo>
                  <a:lnTo>
                    <a:pt x="3864" y="106"/>
                  </a:lnTo>
                  <a:lnTo>
                    <a:pt x="3862" y="113"/>
                  </a:lnTo>
                  <a:lnTo>
                    <a:pt x="3858" y="121"/>
                  </a:lnTo>
                  <a:lnTo>
                    <a:pt x="3855" y="127"/>
                  </a:lnTo>
                  <a:lnTo>
                    <a:pt x="3847" y="129"/>
                  </a:lnTo>
                  <a:lnTo>
                    <a:pt x="3840" y="130"/>
                  </a:lnTo>
                  <a:lnTo>
                    <a:pt x="3832" y="129"/>
                  </a:lnTo>
                  <a:lnTo>
                    <a:pt x="3826" y="127"/>
                  </a:lnTo>
                  <a:lnTo>
                    <a:pt x="3821" y="121"/>
                  </a:lnTo>
                  <a:lnTo>
                    <a:pt x="3817" y="113"/>
                  </a:lnTo>
                  <a:lnTo>
                    <a:pt x="3817" y="106"/>
                  </a:lnTo>
                  <a:lnTo>
                    <a:pt x="3817" y="100"/>
                  </a:lnTo>
                  <a:lnTo>
                    <a:pt x="3821" y="93"/>
                  </a:lnTo>
                  <a:lnTo>
                    <a:pt x="3826" y="87"/>
                  </a:lnTo>
                  <a:lnTo>
                    <a:pt x="3832" y="85"/>
                  </a:lnTo>
                  <a:lnTo>
                    <a:pt x="3840" y="83"/>
                  </a:lnTo>
                  <a:close/>
                  <a:moveTo>
                    <a:pt x="3753" y="83"/>
                  </a:moveTo>
                  <a:lnTo>
                    <a:pt x="3761" y="85"/>
                  </a:lnTo>
                  <a:lnTo>
                    <a:pt x="3766" y="87"/>
                  </a:lnTo>
                  <a:lnTo>
                    <a:pt x="3772" y="93"/>
                  </a:lnTo>
                  <a:lnTo>
                    <a:pt x="3776" y="100"/>
                  </a:lnTo>
                  <a:lnTo>
                    <a:pt x="3778" y="106"/>
                  </a:lnTo>
                  <a:lnTo>
                    <a:pt x="3776" y="113"/>
                  </a:lnTo>
                  <a:lnTo>
                    <a:pt x="3772" y="121"/>
                  </a:lnTo>
                  <a:lnTo>
                    <a:pt x="3766" y="127"/>
                  </a:lnTo>
                  <a:lnTo>
                    <a:pt x="3761" y="129"/>
                  </a:lnTo>
                  <a:lnTo>
                    <a:pt x="3753" y="130"/>
                  </a:lnTo>
                  <a:lnTo>
                    <a:pt x="3746" y="129"/>
                  </a:lnTo>
                  <a:lnTo>
                    <a:pt x="3740" y="127"/>
                  </a:lnTo>
                  <a:lnTo>
                    <a:pt x="3734" y="121"/>
                  </a:lnTo>
                  <a:lnTo>
                    <a:pt x="3731" y="113"/>
                  </a:lnTo>
                  <a:lnTo>
                    <a:pt x="3731" y="106"/>
                  </a:lnTo>
                  <a:lnTo>
                    <a:pt x="3731" y="100"/>
                  </a:lnTo>
                  <a:lnTo>
                    <a:pt x="3734" y="93"/>
                  </a:lnTo>
                  <a:lnTo>
                    <a:pt x="3740" y="87"/>
                  </a:lnTo>
                  <a:lnTo>
                    <a:pt x="3746" y="85"/>
                  </a:lnTo>
                  <a:lnTo>
                    <a:pt x="3753" y="83"/>
                  </a:lnTo>
                  <a:close/>
                  <a:moveTo>
                    <a:pt x="3667" y="83"/>
                  </a:moveTo>
                  <a:lnTo>
                    <a:pt x="3674" y="85"/>
                  </a:lnTo>
                  <a:lnTo>
                    <a:pt x="3680" y="87"/>
                  </a:lnTo>
                  <a:lnTo>
                    <a:pt x="3685" y="93"/>
                  </a:lnTo>
                  <a:lnTo>
                    <a:pt x="3689" y="100"/>
                  </a:lnTo>
                  <a:lnTo>
                    <a:pt x="3689" y="106"/>
                  </a:lnTo>
                  <a:lnTo>
                    <a:pt x="3689" y="113"/>
                  </a:lnTo>
                  <a:lnTo>
                    <a:pt x="3685" y="121"/>
                  </a:lnTo>
                  <a:lnTo>
                    <a:pt x="3680" y="127"/>
                  </a:lnTo>
                  <a:lnTo>
                    <a:pt x="3674" y="129"/>
                  </a:lnTo>
                  <a:lnTo>
                    <a:pt x="3667" y="130"/>
                  </a:lnTo>
                  <a:lnTo>
                    <a:pt x="3659" y="129"/>
                  </a:lnTo>
                  <a:lnTo>
                    <a:pt x="3653" y="127"/>
                  </a:lnTo>
                  <a:lnTo>
                    <a:pt x="3648" y="121"/>
                  </a:lnTo>
                  <a:lnTo>
                    <a:pt x="3644" y="113"/>
                  </a:lnTo>
                  <a:lnTo>
                    <a:pt x="3644" y="106"/>
                  </a:lnTo>
                  <a:lnTo>
                    <a:pt x="3644" y="100"/>
                  </a:lnTo>
                  <a:lnTo>
                    <a:pt x="3648" y="93"/>
                  </a:lnTo>
                  <a:lnTo>
                    <a:pt x="3653" y="87"/>
                  </a:lnTo>
                  <a:lnTo>
                    <a:pt x="3659" y="85"/>
                  </a:lnTo>
                  <a:lnTo>
                    <a:pt x="3667" y="83"/>
                  </a:lnTo>
                  <a:close/>
                  <a:moveTo>
                    <a:pt x="3580" y="83"/>
                  </a:moveTo>
                  <a:lnTo>
                    <a:pt x="3588" y="85"/>
                  </a:lnTo>
                  <a:lnTo>
                    <a:pt x="3593" y="87"/>
                  </a:lnTo>
                  <a:lnTo>
                    <a:pt x="3599" y="93"/>
                  </a:lnTo>
                  <a:lnTo>
                    <a:pt x="3603" y="100"/>
                  </a:lnTo>
                  <a:lnTo>
                    <a:pt x="3603" y="106"/>
                  </a:lnTo>
                  <a:lnTo>
                    <a:pt x="3603" y="113"/>
                  </a:lnTo>
                  <a:lnTo>
                    <a:pt x="3599" y="121"/>
                  </a:lnTo>
                  <a:lnTo>
                    <a:pt x="3593" y="127"/>
                  </a:lnTo>
                  <a:lnTo>
                    <a:pt x="3588" y="129"/>
                  </a:lnTo>
                  <a:lnTo>
                    <a:pt x="3580" y="130"/>
                  </a:lnTo>
                  <a:lnTo>
                    <a:pt x="3573" y="129"/>
                  </a:lnTo>
                  <a:lnTo>
                    <a:pt x="3567" y="127"/>
                  </a:lnTo>
                  <a:lnTo>
                    <a:pt x="3561" y="121"/>
                  </a:lnTo>
                  <a:lnTo>
                    <a:pt x="3558" y="113"/>
                  </a:lnTo>
                  <a:lnTo>
                    <a:pt x="3556" y="106"/>
                  </a:lnTo>
                  <a:lnTo>
                    <a:pt x="3558" y="100"/>
                  </a:lnTo>
                  <a:lnTo>
                    <a:pt x="3561" y="93"/>
                  </a:lnTo>
                  <a:lnTo>
                    <a:pt x="3567" y="87"/>
                  </a:lnTo>
                  <a:lnTo>
                    <a:pt x="3573" y="85"/>
                  </a:lnTo>
                  <a:lnTo>
                    <a:pt x="3580" y="83"/>
                  </a:lnTo>
                  <a:close/>
                  <a:moveTo>
                    <a:pt x="3494" y="83"/>
                  </a:moveTo>
                  <a:lnTo>
                    <a:pt x="3501" y="85"/>
                  </a:lnTo>
                  <a:lnTo>
                    <a:pt x="3507" y="87"/>
                  </a:lnTo>
                  <a:lnTo>
                    <a:pt x="3512" y="93"/>
                  </a:lnTo>
                  <a:lnTo>
                    <a:pt x="3516" y="100"/>
                  </a:lnTo>
                  <a:lnTo>
                    <a:pt x="3516" y="106"/>
                  </a:lnTo>
                  <a:lnTo>
                    <a:pt x="3516" y="113"/>
                  </a:lnTo>
                  <a:lnTo>
                    <a:pt x="3512" y="121"/>
                  </a:lnTo>
                  <a:lnTo>
                    <a:pt x="3507" y="127"/>
                  </a:lnTo>
                  <a:lnTo>
                    <a:pt x="3501" y="129"/>
                  </a:lnTo>
                  <a:lnTo>
                    <a:pt x="3494" y="130"/>
                  </a:lnTo>
                  <a:lnTo>
                    <a:pt x="3486" y="129"/>
                  </a:lnTo>
                  <a:lnTo>
                    <a:pt x="3479" y="127"/>
                  </a:lnTo>
                  <a:lnTo>
                    <a:pt x="3475" y="121"/>
                  </a:lnTo>
                  <a:lnTo>
                    <a:pt x="3471" y="113"/>
                  </a:lnTo>
                  <a:lnTo>
                    <a:pt x="3469" y="106"/>
                  </a:lnTo>
                  <a:lnTo>
                    <a:pt x="3471" y="100"/>
                  </a:lnTo>
                  <a:lnTo>
                    <a:pt x="3475" y="93"/>
                  </a:lnTo>
                  <a:lnTo>
                    <a:pt x="3479" y="87"/>
                  </a:lnTo>
                  <a:lnTo>
                    <a:pt x="3486" y="85"/>
                  </a:lnTo>
                  <a:lnTo>
                    <a:pt x="3494" y="83"/>
                  </a:lnTo>
                  <a:close/>
                  <a:moveTo>
                    <a:pt x="3407" y="83"/>
                  </a:moveTo>
                  <a:lnTo>
                    <a:pt x="3415" y="85"/>
                  </a:lnTo>
                  <a:lnTo>
                    <a:pt x="3420" y="87"/>
                  </a:lnTo>
                  <a:lnTo>
                    <a:pt x="3426" y="93"/>
                  </a:lnTo>
                  <a:lnTo>
                    <a:pt x="3428" y="100"/>
                  </a:lnTo>
                  <a:lnTo>
                    <a:pt x="3430" y="106"/>
                  </a:lnTo>
                  <a:lnTo>
                    <a:pt x="3428" y="113"/>
                  </a:lnTo>
                  <a:lnTo>
                    <a:pt x="3426" y="121"/>
                  </a:lnTo>
                  <a:lnTo>
                    <a:pt x="3420" y="127"/>
                  </a:lnTo>
                  <a:lnTo>
                    <a:pt x="3415" y="129"/>
                  </a:lnTo>
                  <a:lnTo>
                    <a:pt x="3407" y="130"/>
                  </a:lnTo>
                  <a:lnTo>
                    <a:pt x="3400" y="129"/>
                  </a:lnTo>
                  <a:lnTo>
                    <a:pt x="3392" y="127"/>
                  </a:lnTo>
                  <a:lnTo>
                    <a:pt x="3388" y="121"/>
                  </a:lnTo>
                  <a:lnTo>
                    <a:pt x="3385" y="113"/>
                  </a:lnTo>
                  <a:lnTo>
                    <a:pt x="3383" y="106"/>
                  </a:lnTo>
                  <a:lnTo>
                    <a:pt x="3385" y="100"/>
                  </a:lnTo>
                  <a:lnTo>
                    <a:pt x="3388" y="93"/>
                  </a:lnTo>
                  <a:lnTo>
                    <a:pt x="3392" y="87"/>
                  </a:lnTo>
                  <a:lnTo>
                    <a:pt x="3400" y="85"/>
                  </a:lnTo>
                  <a:lnTo>
                    <a:pt x="3407" y="83"/>
                  </a:lnTo>
                  <a:close/>
                  <a:moveTo>
                    <a:pt x="3319" y="83"/>
                  </a:moveTo>
                  <a:lnTo>
                    <a:pt x="3326" y="85"/>
                  </a:lnTo>
                  <a:lnTo>
                    <a:pt x="3334" y="87"/>
                  </a:lnTo>
                  <a:lnTo>
                    <a:pt x="3339" y="93"/>
                  </a:lnTo>
                  <a:lnTo>
                    <a:pt x="3341" y="100"/>
                  </a:lnTo>
                  <a:lnTo>
                    <a:pt x="3343" y="106"/>
                  </a:lnTo>
                  <a:lnTo>
                    <a:pt x="3341" y="113"/>
                  </a:lnTo>
                  <a:lnTo>
                    <a:pt x="3339" y="121"/>
                  </a:lnTo>
                  <a:lnTo>
                    <a:pt x="3334" y="127"/>
                  </a:lnTo>
                  <a:lnTo>
                    <a:pt x="3326" y="129"/>
                  </a:lnTo>
                  <a:lnTo>
                    <a:pt x="3319" y="130"/>
                  </a:lnTo>
                  <a:lnTo>
                    <a:pt x="3313" y="129"/>
                  </a:lnTo>
                  <a:lnTo>
                    <a:pt x="3306" y="127"/>
                  </a:lnTo>
                  <a:lnTo>
                    <a:pt x="3300" y="121"/>
                  </a:lnTo>
                  <a:lnTo>
                    <a:pt x="3298" y="113"/>
                  </a:lnTo>
                  <a:lnTo>
                    <a:pt x="3296" y="106"/>
                  </a:lnTo>
                  <a:lnTo>
                    <a:pt x="3298" y="100"/>
                  </a:lnTo>
                  <a:lnTo>
                    <a:pt x="3300" y="93"/>
                  </a:lnTo>
                  <a:lnTo>
                    <a:pt x="3306" y="87"/>
                  </a:lnTo>
                  <a:lnTo>
                    <a:pt x="3313" y="85"/>
                  </a:lnTo>
                  <a:lnTo>
                    <a:pt x="3319" y="83"/>
                  </a:lnTo>
                  <a:close/>
                  <a:moveTo>
                    <a:pt x="3232" y="83"/>
                  </a:moveTo>
                  <a:lnTo>
                    <a:pt x="3240" y="85"/>
                  </a:lnTo>
                  <a:lnTo>
                    <a:pt x="3247" y="87"/>
                  </a:lnTo>
                  <a:lnTo>
                    <a:pt x="3251" y="93"/>
                  </a:lnTo>
                  <a:lnTo>
                    <a:pt x="3255" y="100"/>
                  </a:lnTo>
                  <a:lnTo>
                    <a:pt x="3257" y="106"/>
                  </a:lnTo>
                  <a:lnTo>
                    <a:pt x="3255" y="113"/>
                  </a:lnTo>
                  <a:lnTo>
                    <a:pt x="3251" y="121"/>
                  </a:lnTo>
                  <a:lnTo>
                    <a:pt x="3247" y="127"/>
                  </a:lnTo>
                  <a:lnTo>
                    <a:pt x="3240" y="129"/>
                  </a:lnTo>
                  <a:lnTo>
                    <a:pt x="3232" y="130"/>
                  </a:lnTo>
                  <a:lnTo>
                    <a:pt x="3225" y="129"/>
                  </a:lnTo>
                  <a:lnTo>
                    <a:pt x="3219" y="127"/>
                  </a:lnTo>
                  <a:lnTo>
                    <a:pt x="3213" y="121"/>
                  </a:lnTo>
                  <a:lnTo>
                    <a:pt x="3212" y="113"/>
                  </a:lnTo>
                  <a:lnTo>
                    <a:pt x="3210" y="106"/>
                  </a:lnTo>
                  <a:lnTo>
                    <a:pt x="3212" y="100"/>
                  </a:lnTo>
                  <a:lnTo>
                    <a:pt x="3213" y="93"/>
                  </a:lnTo>
                  <a:lnTo>
                    <a:pt x="3219" y="87"/>
                  </a:lnTo>
                  <a:lnTo>
                    <a:pt x="3225" y="85"/>
                  </a:lnTo>
                  <a:lnTo>
                    <a:pt x="3232" y="83"/>
                  </a:lnTo>
                  <a:close/>
                  <a:moveTo>
                    <a:pt x="3146" y="83"/>
                  </a:moveTo>
                  <a:lnTo>
                    <a:pt x="3153" y="85"/>
                  </a:lnTo>
                  <a:lnTo>
                    <a:pt x="3161" y="87"/>
                  </a:lnTo>
                  <a:lnTo>
                    <a:pt x="3165" y="93"/>
                  </a:lnTo>
                  <a:lnTo>
                    <a:pt x="3168" y="100"/>
                  </a:lnTo>
                  <a:lnTo>
                    <a:pt x="3170" y="106"/>
                  </a:lnTo>
                  <a:lnTo>
                    <a:pt x="3168" y="113"/>
                  </a:lnTo>
                  <a:lnTo>
                    <a:pt x="3165" y="121"/>
                  </a:lnTo>
                  <a:lnTo>
                    <a:pt x="3161" y="127"/>
                  </a:lnTo>
                  <a:lnTo>
                    <a:pt x="3153" y="129"/>
                  </a:lnTo>
                  <a:lnTo>
                    <a:pt x="3146" y="130"/>
                  </a:lnTo>
                  <a:lnTo>
                    <a:pt x="3138" y="129"/>
                  </a:lnTo>
                  <a:lnTo>
                    <a:pt x="3133" y="127"/>
                  </a:lnTo>
                  <a:lnTo>
                    <a:pt x="3127" y="121"/>
                  </a:lnTo>
                  <a:lnTo>
                    <a:pt x="3123" y="113"/>
                  </a:lnTo>
                  <a:lnTo>
                    <a:pt x="3123" y="106"/>
                  </a:lnTo>
                  <a:lnTo>
                    <a:pt x="3123" y="100"/>
                  </a:lnTo>
                  <a:lnTo>
                    <a:pt x="3127" y="93"/>
                  </a:lnTo>
                  <a:lnTo>
                    <a:pt x="3133" y="87"/>
                  </a:lnTo>
                  <a:lnTo>
                    <a:pt x="3138" y="85"/>
                  </a:lnTo>
                  <a:lnTo>
                    <a:pt x="3146" y="83"/>
                  </a:lnTo>
                  <a:close/>
                  <a:moveTo>
                    <a:pt x="3059" y="83"/>
                  </a:moveTo>
                  <a:lnTo>
                    <a:pt x="3067" y="85"/>
                  </a:lnTo>
                  <a:lnTo>
                    <a:pt x="3072" y="87"/>
                  </a:lnTo>
                  <a:lnTo>
                    <a:pt x="3078" y="93"/>
                  </a:lnTo>
                  <a:lnTo>
                    <a:pt x="3082" y="100"/>
                  </a:lnTo>
                  <a:lnTo>
                    <a:pt x="3084" y="106"/>
                  </a:lnTo>
                  <a:lnTo>
                    <a:pt x="3082" y="113"/>
                  </a:lnTo>
                  <a:lnTo>
                    <a:pt x="3078" y="121"/>
                  </a:lnTo>
                  <a:lnTo>
                    <a:pt x="3072" y="127"/>
                  </a:lnTo>
                  <a:lnTo>
                    <a:pt x="3067" y="129"/>
                  </a:lnTo>
                  <a:lnTo>
                    <a:pt x="3059" y="130"/>
                  </a:lnTo>
                  <a:lnTo>
                    <a:pt x="3052" y="129"/>
                  </a:lnTo>
                  <a:lnTo>
                    <a:pt x="3046" y="127"/>
                  </a:lnTo>
                  <a:lnTo>
                    <a:pt x="3040" y="121"/>
                  </a:lnTo>
                  <a:lnTo>
                    <a:pt x="3037" y="113"/>
                  </a:lnTo>
                  <a:lnTo>
                    <a:pt x="3037" y="106"/>
                  </a:lnTo>
                  <a:lnTo>
                    <a:pt x="3037" y="100"/>
                  </a:lnTo>
                  <a:lnTo>
                    <a:pt x="3040" y="93"/>
                  </a:lnTo>
                  <a:lnTo>
                    <a:pt x="3046" y="87"/>
                  </a:lnTo>
                  <a:lnTo>
                    <a:pt x="3052" y="85"/>
                  </a:lnTo>
                  <a:lnTo>
                    <a:pt x="3059" y="83"/>
                  </a:lnTo>
                  <a:close/>
                  <a:moveTo>
                    <a:pt x="2973" y="83"/>
                  </a:moveTo>
                  <a:lnTo>
                    <a:pt x="2980" y="85"/>
                  </a:lnTo>
                  <a:lnTo>
                    <a:pt x="2986" y="87"/>
                  </a:lnTo>
                  <a:lnTo>
                    <a:pt x="2992" y="93"/>
                  </a:lnTo>
                  <a:lnTo>
                    <a:pt x="2995" y="100"/>
                  </a:lnTo>
                  <a:lnTo>
                    <a:pt x="2995" y="106"/>
                  </a:lnTo>
                  <a:lnTo>
                    <a:pt x="2995" y="113"/>
                  </a:lnTo>
                  <a:lnTo>
                    <a:pt x="2992" y="121"/>
                  </a:lnTo>
                  <a:lnTo>
                    <a:pt x="2986" y="127"/>
                  </a:lnTo>
                  <a:lnTo>
                    <a:pt x="2980" y="129"/>
                  </a:lnTo>
                  <a:lnTo>
                    <a:pt x="2973" y="130"/>
                  </a:lnTo>
                  <a:lnTo>
                    <a:pt x="2965" y="129"/>
                  </a:lnTo>
                  <a:lnTo>
                    <a:pt x="2960" y="127"/>
                  </a:lnTo>
                  <a:lnTo>
                    <a:pt x="2954" y="121"/>
                  </a:lnTo>
                  <a:lnTo>
                    <a:pt x="2950" y="113"/>
                  </a:lnTo>
                  <a:lnTo>
                    <a:pt x="2950" y="106"/>
                  </a:lnTo>
                  <a:lnTo>
                    <a:pt x="2950" y="100"/>
                  </a:lnTo>
                  <a:lnTo>
                    <a:pt x="2954" y="93"/>
                  </a:lnTo>
                  <a:lnTo>
                    <a:pt x="2960" y="87"/>
                  </a:lnTo>
                  <a:lnTo>
                    <a:pt x="2965" y="85"/>
                  </a:lnTo>
                  <a:lnTo>
                    <a:pt x="2973" y="83"/>
                  </a:lnTo>
                  <a:close/>
                  <a:moveTo>
                    <a:pt x="2886" y="83"/>
                  </a:moveTo>
                  <a:lnTo>
                    <a:pt x="2894" y="85"/>
                  </a:lnTo>
                  <a:lnTo>
                    <a:pt x="2899" y="87"/>
                  </a:lnTo>
                  <a:lnTo>
                    <a:pt x="2905" y="93"/>
                  </a:lnTo>
                  <a:lnTo>
                    <a:pt x="2909" y="100"/>
                  </a:lnTo>
                  <a:lnTo>
                    <a:pt x="2909" y="106"/>
                  </a:lnTo>
                  <a:lnTo>
                    <a:pt x="2909" y="113"/>
                  </a:lnTo>
                  <a:lnTo>
                    <a:pt x="2905" y="121"/>
                  </a:lnTo>
                  <a:lnTo>
                    <a:pt x="2899" y="127"/>
                  </a:lnTo>
                  <a:lnTo>
                    <a:pt x="2894" y="129"/>
                  </a:lnTo>
                  <a:lnTo>
                    <a:pt x="2886" y="130"/>
                  </a:lnTo>
                  <a:lnTo>
                    <a:pt x="2879" y="129"/>
                  </a:lnTo>
                  <a:lnTo>
                    <a:pt x="2873" y="127"/>
                  </a:lnTo>
                  <a:lnTo>
                    <a:pt x="2867" y="121"/>
                  </a:lnTo>
                  <a:lnTo>
                    <a:pt x="2864" y="113"/>
                  </a:lnTo>
                  <a:lnTo>
                    <a:pt x="2862" y="106"/>
                  </a:lnTo>
                  <a:lnTo>
                    <a:pt x="2864" y="100"/>
                  </a:lnTo>
                  <a:lnTo>
                    <a:pt x="2867" y="93"/>
                  </a:lnTo>
                  <a:lnTo>
                    <a:pt x="2873" y="87"/>
                  </a:lnTo>
                  <a:lnTo>
                    <a:pt x="2879" y="85"/>
                  </a:lnTo>
                  <a:lnTo>
                    <a:pt x="2886" y="83"/>
                  </a:lnTo>
                  <a:close/>
                  <a:moveTo>
                    <a:pt x="2800" y="83"/>
                  </a:moveTo>
                  <a:lnTo>
                    <a:pt x="2807" y="85"/>
                  </a:lnTo>
                  <a:lnTo>
                    <a:pt x="2813" y="87"/>
                  </a:lnTo>
                  <a:lnTo>
                    <a:pt x="2818" y="93"/>
                  </a:lnTo>
                  <a:lnTo>
                    <a:pt x="2822" y="100"/>
                  </a:lnTo>
                  <a:lnTo>
                    <a:pt x="2822" y="106"/>
                  </a:lnTo>
                  <a:lnTo>
                    <a:pt x="2822" y="113"/>
                  </a:lnTo>
                  <a:lnTo>
                    <a:pt x="2818" y="121"/>
                  </a:lnTo>
                  <a:lnTo>
                    <a:pt x="2813" y="127"/>
                  </a:lnTo>
                  <a:lnTo>
                    <a:pt x="2807" y="129"/>
                  </a:lnTo>
                  <a:lnTo>
                    <a:pt x="2800" y="130"/>
                  </a:lnTo>
                  <a:lnTo>
                    <a:pt x="2792" y="129"/>
                  </a:lnTo>
                  <a:lnTo>
                    <a:pt x="2785" y="127"/>
                  </a:lnTo>
                  <a:lnTo>
                    <a:pt x="2781" y="121"/>
                  </a:lnTo>
                  <a:lnTo>
                    <a:pt x="2777" y="113"/>
                  </a:lnTo>
                  <a:lnTo>
                    <a:pt x="2775" y="106"/>
                  </a:lnTo>
                  <a:lnTo>
                    <a:pt x="2777" y="100"/>
                  </a:lnTo>
                  <a:lnTo>
                    <a:pt x="2781" y="93"/>
                  </a:lnTo>
                  <a:lnTo>
                    <a:pt x="2785" y="87"/>
                  </a:lnTo>
                  <a:lnTo>
                    <a:pt x="2792" y="85"/>
                  </a:lnTo>
                  <a:lnTo>
                    <a:pt x="2800" y="83"/>
                  </a:lnTo>
                  <a:close/>
                  <a:moveTo>
                    <a:pt x="2713" y="83"/>
                  </a:moveTo>
                  <a:lnTo>
                    <a:pt x="2721" y="85"/>
                  </a:lnTo>
                  <a:lnTo>
                    <a:pt x="2726" y="87"/>
                  </a:lnTo>
                  <a:lnTo>
                    <a:pt x="2732" y="93"/>
                  </a:lnTo>
                  <a:lnTo>
                    <a:pt x="2734" y="100"/>
                  </a:lnTo>
                  <a:lnTo>
                    <a:pt x="2736" y="106"/>
                  </a:lnTo>
                  <a:lnTo>
                    <a:pt x="2734" y="113"/>
                  </a:lnTo>
                  <a:lnTo>
                    <a:pt x="2732" y="121"/>
                  </a:lnTo>
                  <a:lnTo>
                    <a:pt x="2726" y="127"/>
                  </a:lnTo>
                  <a:lnTo>
                    <a:pt x="2721" y="129"/>
                  </a:lnTo>
                  <a:lnTo>
                    <a:pt x="2713" y="130"/>
                  </a:lnTo>
                  <a:lnTo>
                    <a:pt x="2706" y="129"/>
                  </a:lnTo>
                  <a:lnTo>
                    <a:pt x="2698" y="127"/>
                  </a:lnTo>
                  <a:lnTo>
                    <a:pt x="2694" y="121"/>
                  </a:lnTo>
                  <a:lnTo>
                    <a:pt x="2691" y="113"/>
                  </a:lnTo>
                  <a:lnTo>
                    <a:pt x="2689" y="106"/>
                  </a:lnTo>
                  <a:lnTo>
                    <a:pt x="2691" y="100"/>
                  </a:lnTo>
                  <a:lnTo>
                    <a:pt x="2694" y="93"/>
                  </a:lnTo>
                  <a:lnTo>
                    <a:pt x="2698" y="87"/>
                  </a:lnTo>
                  <a:lnTo>
                    <a:pt x="2706" y="85"/>
                  </a:lnTo>
                  <a:lnTo>
                    <a:pt x="2713" y="83"/>
                  </a:lnTo>
                  <a:close/>
                  <a:moveTo>
                    <a:pt x="2627" y="83"/>
                  </a:moveTo>
                  <a:lnTo>
                    <a:pt x="2632" y="85"/>
                  </a:lnTo>
                  <a:lnTo>
                    <a:pt x="2640" y="87"/>
                  </a:lnTo>
                  <a:lnTo>
                    <a:pt x="2645" y="93"/>
                  </a:lnTo>
                  <a:lnTo>
                    <a:pt x="2647" y="100"/>
                  </a:lnTo>
                  <a:lnTo>
                    <a:pt x="2649" y="106"/>
                  </a:lnTo>
                  <a:lnTo>
                    <a:pt x="2647" y="113"/>
                  </a:lnTo>
                  <a:lnTo>
                    <a:pt x="2645" y="121"/>
                  </a:lnTo>
                  <a:lnTo>
                    <a:pt x="2640" y="127"/>
                  </a:lnTo>
                  <a:lnTo>
                    <a:pt x="2632" y="129"/>
                  </a:lnTo>
                  <a:lnTo>
                    <a:pt x="2627" y="130"/>
                  </a:lnTo>
                  <a:lnTo>
                    <a:pt x="2619" y="129"/>
                  </a:lnTo>
                  <a:lnTo>
                    <a:pt x="2612" y="127"/>
                  </a:lnTo>
                  <a:lnTo>
                    <a:pt x="2606" y="121"/>
                  </a:lnTo>
                  <a:lnTo>
                    <a:pt x="2604" y="113"/>
                  </a:lnTo>
                  <a:lnTo>
                    <a:pt x="2602" y="106"/>
                  </a:lnTo>
                  <a:lnTo>
                    <a:pt x="2604" y="100"/>
                  </a:lnTo>
                  <a:lnTo>
                    <a:pt x="2606" y="93"/>
                  </a:lnTo>
                  <a:lnTo>
                    <a:pt x="2612" y="87"/>
                  </a:lnTo>
                  <a:lnTo>
                    <a:pt x="2619" y="85"/>
                  </a:lnTo>
                  <a:lnTo>
                    <a:pt x="2627" y="83"/>
                  </a:lnTo>
                  <a:close/>
                  <a:moveTo>
                    <a:pt x="2538" y="83"/>
                  </a:moveTo>
                  <a:lnTo>
                    <a:pt x="2546" y="85"/>
                  </a:lnTo>
                  <a:lnTo>
                    <a:pt x="2553" y="87"/>
                  </a:lnTo>
                  <a:lnTo>
                    <a:pt x="2557" y="93"/>
                  </a:lnTo>
                  <a:lnTo>
                    <a:pt x="2561" y="100"/>
                  </a:lnTo>
                  <a:lnTo>
                    <a:pt x="2563" y="106"/>
                  </a:lnTo>
                  <a:lnTo>
                    <a:pt x="2561" y="113"/>
                  </a:lnTo>
                  <a:lnTo>
                    <a:pt x="2557" y="121"/>
                  </a:lnTo>
                  <a:lnTo>
                    <a:pt x="2553" y="127"/>
                  </a:lnTo>
                  <a:lnTo>
                    <a:pt x="2546" y="129"/>
                  </a:lnTo>
                  <a:lnTo>
                    <a:pt x="2538" y="130"/>
                  </a:lnTo>
                  <a:lnTo>
                    <a:pt x="2531" y="129"/>
                  </a:lnTo>
                  <a:lnTo>
                    <a:pt x="2525" y="127"/>
                  </a:lnTo>
                  <a:lnTo>
                    <a:pt x="2519" y="121"/>
                  </a:lnTo>
                  <a:lnTo>
                    <a:pt x="2518" y="113"/>
                  </a:lnTo>
                  <a:lnTo>
                    <a:pt x="2516" y="106"/>
                  </a:lnTo>
                  <a:lnTo>
                    <a:pt x="2518" y="100"/>
                  </a:lnTo>
                  <a:lnTo>
                    <a:pt x="2519" y="93"/>
                  </a:lnTo>
                  <a:lnTo>
                    <a:pt x="2525" y="87"/>
                  </a:lnTo>
                  <a:lnTo>
                    <a:pt x="2531" y="85"/>
                  </a:lnTo>
                  <a:lnTo>
                    <a:pt x="2538" y="83"/>
                  </a:lnTo>
                  <a:close/>
                  <a:moveTo>
                    <a:pt x="2452" y="83"/>
                  </a:moveTo>
                  <a:lnTo>
                    <a:pt x="2459" y="85"/>
                  </a:lnTo>
                  <a:lnTo>
                    <a:pt x="2467" y="87"/>
                  </a:lnTo>
                  <a:lnTo>
                    <a:pt x="2471" y="93"/>
                  </a:lnTo>
                  <a:lnTo>
                    <a:pt x="2474" y="100"/>
                  </a:lnTo>
                  <a:lnTo>
                    <a:pt x="2476" y="106"/>
                  </a:lnTo>
                  <a:lnTo>
                    <a:pt x="2474" y="113"/>
                  </a:lnTo>
                  <a:lnTo>
                    <a:pt x="2471" y="121"/>
                  </a:lnTo>
                  <a:lnTo>
                    <a:pt x="2467" y="127"/>
                  </a:lnTo>
                  <a:lnTo>
                    <a:pt x="2459" y="129"/>
                  </a:lnTo>
                  <a:lnTo>
                    <a:pt x="2452" y="130"/>
                  </a:lnTo>
                  <a:lnTo>
                    <a:pt x="2444" y="129"/>
                  </a:lnTo>
                  <a:lnTo>
                    <a:pt x="2439" y="127"/>
                  </a:lnTo>
                  <a:lnTo>
                    <a:pt x="2433" y="121"/>
                  </a:lnTo>
                  <a:lnTo>
                    <a:pt x="2429" y="113"/>
                  </a:lnTo>
                  <a:lnTo>
                    <a:pt x="2429" y="106"/>
                  </a:lnTo>
                  <a:lnTo>
                    <a:pt x="2429" y="100"/>
                  </a:lnTo>
                  <a:lnTo>
                    <a:pt x="2433" y="93"/>
                  </a:lnTo>
                  <a:lnTo>
                    <a:pt x="2439" y="87"/>
                  </a:lnTo>
                  <a:lnTo>
                    <a:pt x="2444" y="85"/>
                  </a:lnTo>
                  <a:lnTo>
                    <a:pt x="2452" y="83"/>
                  </a:lnTo>
                  <a:close/>
                  <a:moveTo>
                    <a:pt x="2365" y="83"/>
                  </a:moveTo>
                  <a:lnTo>
                    <a:pt x="2373" y="85"/>
                  </a:lnTo>
                  <a:lnTo>
                    <a:pt x="2378" y="87"/>
                  </a:lnTo>
                  <a:lnTo>
                    <a:pt x="2384" y="93"/>
                  </a:lnTo>
                  <a:lnTo>
                    <a:pt x="2388" y="100"/>
                  </a:lnTo>
                  <a:lnTo>
                    <a:pt x="2390" y="106"/>
                  </a:lnTo>
                  <a:lnTo>
                    <a:pt x="2388" y="113"/>
                  </a:lnTo>
                  <a:lnTo>
                    <a:pt x="2384" y="121"/>
                  </a:lnTo>
                  <a:lnTo>
                    <a:pt x="2378" y="127"/>
                  </a:lnTo>
                  <a:lnTo>
                    <a:pt x="2373" y="129"/>
                  </a:lnTo>
                  <a:lnTo>
                    <a:pt x="2365" y="130"/>
                  </a:lnTo>
                  <a:lnTo>
                    <a:pt x="2358" y="129"/>
                  </a:lnTo>
                  <a:lnTo>
                    <a:pt x="2352" y="127"/>
                  </a:lnTo>
                  <a:lnTo>
                    <a:pt x="2346" y="121"/>
                  </a:lnTo>
                  <a:lnTo>
                    <a:pt x="2343" y="113"/>
                  </a:lnTo>
                  <a:lnTo>
                    <a:pt x="2343" y="106"/>
                  </a:lnTo>
                  <a:lnTo>
                    <a:pt x="2343" y="100"/>
                  </a:lnTo>
                  <a:lnTo>
                    <a:pt x="2346" y="93"/>
                  </a:lnTo>
                  <a:lnTo>
                    <a:pt x="2352" y="87"/>
                  </a:lnTo>
                  <a:lnTo>
                    <a:pt x="2358" y="85"/>
                  </a:lnTo>
                  <a:lnTo>
                    <a:pt x="2365" y="83"/>
                  </a:lnTo>
                  <a:close/>
                  <a:moveTo>
                    <a:pt x="2279" y="83"/>
                  </a:moveTo>
                  <a:lnTo>
                    <a:pt x="2286" y="85"/>
                  </a:lnTo>
                  <a:lnTo>
                    <a:pt x="2292" y="87"/>
                  </a:lnTo>
                  <a:lnTo>
                    <a:pt x="2298" y="93"/>
                  </a:lnTo>
                  <a:lnTo>
                    <a:pt x="2301" y="100"/>
                  </a:lnTo>
                  <a:lnTo>
                    <a:pt x="2301" y="106"/>
                  </a:lnTo>
                  <a:lnTo>
                    <a:pt x="2301" y="113"/>
                  </a:lnTo>
                  <a:lnTo>
                    <a:pt x="2298" y="121"/>
                  </a:lnTo>
                  <a:lnTo>
                    <a:pt x="2292" y="127"/>
                  </a:lnTo>
                  <a:lnTo>
                    <a:pt x="2286" y="129"/>
                  </a:lnTo>
                  <a:lnTo>
                    <a:pt x="2279" y="130"/>
                  </a:lnTo>
                  <a:lnTo>
                    <a:pt x="2271" y="129"/>
                  </a:lnTo>
                  <a:lnTo>
                    <a:pt x="2266" y="127"/>
                  </a:lnTo>
                  <a:lnTo>
                    <a:pt x="2260" y="121"/>
                  </a:lnTo>
                  <a:lnTo>
                    <a:pt x="2256" y="113"/>
                  </a:lnTo>
                  <a:lnTo>
                    <a:pt x="2256" y="106"/>
                  </a:lnTo>
                  <a:lnTo>
                    <a:pt x="2256" y="100"/>
                  </a:lnTo>
                  <a:lnTo>
                    <a:pt x="2260" y="93"/>
                  </a:lnTo>
                  <a:lnTo>
                    <a:pt x="2266" y="87"/>
                  </a:lnTo>
                  <a:lnTo>
                    <a:pt x="2271" y="85"/>
                  </a:lnTo>
                  <a:lnTo>
                    <a:pt x="2279" y="83"/>
                  </a:lnTo>
                  <a:close/>
                  <a:moveTo>
                    <a:pt x="2192" y="83"/>
                  </a:moveTo>
                  <a:lnTo>
                    <a:pt x="2200" y="85"/>
                  </a:lnTo>
                  <a:lnTo>
                    <a:pt x="2205" y="87"/>
                  </a:lnTo>
                  <a:lnTo>
                    <a:pt x="2211" y="93"/>
                  </a:lnTo>
                  <a:lnTo>
                    <a:pt x="2215" y="100"/>
                  </a:lnTo>
                  <a:lnTo>
                    <a:pt x="2215" y="106"/>
                  </a:lnTo>
                  <a:lnTo>
                    <a:pt x="2215" y="113"/>
                  </a:lnTo>
                  <a:lnTo>
                    <a:pt x="2211" y="121"/>
                  </a:lnTo>
                  <a:lnTo>
                    <a:pt x="2205" y="127"/>
                  </a:lnTo>
                  <a:lnTo>
                    <a:pt x="2200" y="129"/>
                  </a:lnTo>
                  <a:lnTo>
                    <a:pt x="2192" y="130"/>
                  </a:lnTo>
                  <a:lnTo>
                    <a:pt x="2185" y="129"/>
                  </a:lnTo>
                  <a:lnTo>
                    <a:pt x="2179" y="127"/>
                  </a:lnTo>
                  <a:lnTo>
                    <a:pt x="2173" y="121"/>
                  </a:lnTo>
                  <a:lnTo>
                    <a:pt x="2170" y="113"/>
                  </a:lnTo>
                  <a:lnTo>
                    <a:pt x="2168" y="106"/>
                  </a:lnTo>
                  <a:lnTo>
                    <a:pt x="2170" y="100"/>
                  </a:lnTo>
                  <a:lnTo>
                    <a:pt x="2173" y="93"/>
                  </a:lnTo>
                  <a:lnTo>
                    <a:pt x="2179" y="87"/>
                  </a:lnTo>
                  <a:lnTo>
                    <a:pt x="2185" y="85"/>
                  </a:lnTo>
                  <a:lnTo>
                    <a:pt x="2192" y="83"/>
                  </a:lnTo>
                  <a:close/>
                  <a:moveTo>
                    <a:pt x="2106" y="83"/>
                  </a:moveTo>
                  <a:lnTo>
                    <a:pt x="2113" y="85"/>
                  </a:lnTo>
                  <a:lnTo>
                    <a:pt x="2119" y="87"/>
                  </a:lnTo>
                  <a:lnTo>
                    <a:pt x="2125" y="93"/>
                  </a:lnTo>
                  <a:lnTo>
                    <a:pt x="2128" y="100"/>
                  </a:lnTo>
                  <a:lnTo>
                    <a:pt x="2128" y="106"/>
                  </a:lnTo>
                  <a:lnTo>
                    <a:pt x="2128" y="113"/>
                  </a:lnTo>
                  <a:lnTo>
                    <a:pt x="2125" y="121"/>
                  </a:lnTo>
                  <a:lnTo>
                    <a:pt x="2119" y="127"/>
                  </a:lnTo>
                  <a:lnTo>
                    <a:pt x="2113" y="129"/>
                  </a:lnTo>
                  <a:lnTo>
                    <a:pt x="2106" y="130"/>
                  </a:lnTo>
                  <a:lnTo>
                    <a:pt x="2098" y="129"/>
                  </a:lnTo>
                  <a:lnTo>
                    <a:pt x="2091" y="127"/>
                  </a:lnTo>
                  <a:lnTo>
                    <a:pt x="2087" y="121"/>
                  </a:lnTo>
                  <a:lnTo>
                    <a:pt x="2083" y="113"/>
                  </a:lnTo>
                  <a:lnTo>
                    <a:pt x="2081" y="106"/>
                  </a:lnTo>
                  <a:lnTo>
                    <a:pt x="2083" y="100"/>
                  </a:lnTo>
                  <a:lnTo>
                    <a:pt x="2087" y="93"/>
                  </a:lnTo>
                  <a:lnTo>
                    <a:pt x="2091" y="87"/>
                  </a:lnTo>
                  <a:lnTo>
                    <a:pt x="2098" y="85"/>
                  </a:lnTo>
                  <a:lnTo>
                    <a:pt x="2106" y="83"/>
                  </a:lnTo>
                  <a:close/>
                  <a:moveTo>
                    <a:pt x="2019" y="83"/>
                  </a:moveTo>
                  <a:lnTo>
                    <a:pt x="2027" y="85"/>
                  </a:lnTo>
                  <a:lnTo>
                    <a:pt x="2032" y="87"/>
                  </a:lnTo>
                  <a:lnTo>
                    <a:pt x="2038" y="93"/>
                  </a:lnTo>
                  <a:lnTo>
                    <a:pt x="2040" y="100"/>
                  </a:lnTo>
                  <a:lnTo>
                    <a:pt x="2042" y="106"/>
                  </a:lnTo>
                  <a:lnTo>
                    <a:pt x="2040" y="113"/>
                  </a:lnTo>
                  <a:lnTo>
                    <a:pt x="2038" y="121"/>
                  </a:lnTo>
                  <a:lnTo>
                    <a:pt x="2032" y="127"/>
                  </a:lnTo>
                  <a:lnTo>
                    <a:pt x="2027" y="129"/>
                  </a:lnTo>
                  <a:lnTo>
                    <a:pt x="2019" y="130"/>
                  </a:lnTo>
                  <a:lnTo>
                    <a:pt x="2012" y="129"/>
                  </a:lnTo>
                  <a:lnTo>
                    <a:pt x="2004" y="127"/>
                  </a:lnTo>
                  <a:lnTo>
                    <a:pt x="2000" y="121"/>
                  </a:lnTo>
                  <a:lnTo>
                    <a:pt x="1997" y="113"/>
                  </a:lnTo>
                  <a:lnTo>
                    <a:pt x="1995" y="106"/>
                  </a:lnTo>
                  <a:lnTo>
                    <a:pt x="1997" y="100"/>
                  </a:lnTo>
                  <a:lnTo>
                    <a:pt x="2000" y="93"/>
                  </a:lnTo>
                  <a:lnTo>
                    <a:pt x="2004" y="87"/>
                  </a:lnTo>
                  <a:lnTo>
                    <a:pt x="2012" y="85"/>
                  </a:lnTo>
                  <a:lnTo>
                    <a:pt x="2019" y="83"/>
                  </a:lnTo>
                  <a:close/>
                  <a:moveTo>
                    <a:pt x="1933" y="83"/>
                  </a:moveTo>
                  <a:lnTo>
                    <a:pt x="1938" y="85"/>
                  </a:lnTo>
                  <a:lnTo>
                    <a:pt x="1946" y="87"/>
                  </a:lnTo>
                  <a:lnTo>
                    <a:pt x="1952" y="93"/>
                  </a:lnTo>
                  <a:lnTo>
                    <a:pt x="1953" y="100"/>
                  </a:lnTo>
                  <a:lnTo>
                    <a:pt x="1955" y="106"/>
                  </a:lnTo>
                  <a:lnTo>
                    <a:pt x="1953" y="113"/>
                  </a:lnTo>
                  <a:lnTo>
                    <a:pt x="1952" y="121"/>
                  </a:lnTo>
                  <a:lnTo>
                    <a:pt x="1946" y="127"/>
                  </a:lnTo>
                  <a:lnTo>
                    <a:pt x="1938" y="129"/>
                  </a:lnTo>
                  <a:lnTo>
                    <a:pt x="1933" y="130"/>
                  </a:lnTo>
                  <a:lnTo>
                    <a:pt x="1925" y="129"/>
                  </a:lnTo>
                  <a:lnTo>
                    <a:pt x="1918" y="127"/>
                  </a:lnTo>
                  <a:lnTo>
                    <a:pt x="1912" y="121"/>
                  </a:lnTo>
                  <a:lnTo>
                    <a:pt x="1910" y="113"/>
                  </a:lnTo>
                  <a:lnTo>
                    <a:pt x="1908" y="106"/>
                  </a:lnTo>
                  <a:lnTo>
                    <a:pt x="1910" y="100"/>
                  </a:lnTo>
                  <a:lnTo>
                    <a:pt x="1912" y="93"/>
                  </a:lnTo>
                  <a:lnTo>
                    <a:pt x="1918" y="87"/>
                  </a:lnTo>
                  <a:lnTo>
                    <a:pt x="1925" y="85"/>
                  </a:lnTo>
                  <a:lnTo>
                    <a:pt x="1933" y="83"/>
                  </a:lnTo>
                  <a:close/>
                  <a:moveTo>
                    <a:pt x="1844" y="83"/>
                  </a:moveTo>
                  <a:lnTo>
                    <a:pt x="1852" y="85"/>
                  </a:lnTo>
                  <a:lnTo>
                    <a:pt x="1859" y="87"/>
                  </a:lnTo>
                  <a:lnTo>
                    <a:pt x="1863" y="93"/>
                  </a:lnTo>
                  <a:lnTo>
                    <a:pt x="1867" y="100"/>
                  </a:lnTo>
                  <a:lnTo>
                    <a:pt x="1869" y="106"/>
                  </a:lnTo>
                  <a:lnTo>
                    <a:pt x="1867" y="113"/>
                  </a:lnTo>
                  <a:lnTo>
                    <a:pt x="1863" y="121"/>
                  </a:lnTo>
                  <a:lnTo>
                    <a:pt x="1859" y="127"/>
                  </a:lnTo>
                  <a:lnTo>
                    <a:pt x="1852" y="129"/>
                  </a:lnTo>
                  <a:lnTo>
                    <a:pt x="1844" y="130"/>
                  </a:lnTo>
                  <a:lnTo>
                    <a:pt x="1837" y="129"/>
                  </a:lnTo>
                  <a:lnTo>
                    <a:pt x="1831" y="127"/>
                  </a:lnTo>
                  <a:lnTo>
                    <a:pt x="1826" y="121"/>
                  </a:lnTo>
                  <a:lnTo>
                    <a:pt x="1824" y="113"/>
                  </a:lnTo>
                  <a:lnTo>
                    <a:pt x="1822" y="106"/>
                  </a:lnTo>
                  <a:lnTo>
                    <a:pt x="1824" y="100"/>
                  </a:lnTo>
                  <a:lnTo>
                    <a:pt x="1826" y="93"/>
                  </a:lnTo>
                  <a:lnTo>
                    <a:pt x="1831" y="87"/>
                  </a:lnTo>
                  <a:lnTo>
                    <a:pt x="1837" y="85"/>
                  </a:lnTo>
                  <a:lnTo>
                    <a:pt x="1844" y="83"/>
                  </a:lnTo>
                  <a:close/>
                  <a:moveTo>
                    <a:pt x="1758" y="83"/>
                  </a:moveTo>
                  <a:lnTo>
                    <a:pt x="1765" y="85"/>
                  </a:lnTo>
                  <a:lnTo>
                    <a:pt x="1773" y="87"/>
                  </a:lnTo>
                  <a:lnTo>
                    <a:pt x="1777" y="93"/>
                  </a:lnTo>
                  <a:lnTo>
                    <a:pt x="1780" y="100"/>
                  </a:lnTo>
                  <a:lnTo>
                    <a:pt x="1782" y="106"/>
                  </a:lnTo>
                  <a:lnTo>
                    <a:pt x="1780" y="113"/>
                  </a:lnTo>
                  <a:lnTo>
                    <a:pt x="1777" y="121"/>
                  </a:lnTo>
                  <a:lnTo>
                    <a:pt x="1773" y="127"/>
                  </a:lnTo>
                  <a:lnTo>
                    <a:pt x="1765" y="129"/>
                  </a:lnTo>
                  <a:lnTo>
                    <a:pt x="1758" y="130"/>
                  </a:lnTo>
                  <a:lnTo>
                    <a:pt x="1750" y="129"/>
                  </a:lnTo>
                  <a:lnTo>
                    <a:pt x="1745" y="127"/>
                  </a:lnTo>
                  <a:lnTo>
                    <a:pt x="1739" y="121"/>
                  </a:lnTo>
                  <a:lnTo>
                    <a:pt x="1735" y="113"/>
                  </a:lnTo>
                  <a:lnTo>
                    <a:pt x="1735" y="106"/>
                  </a:lnTo>
                  <a:lnTo>
                    <a:pt x="1735" y="100"/>
                  </a:lnTo>
                  <a:lnTo>
                    <a:pt x="1739" y="93"/>
                  </a:lnTo>
                  <a:lnTo>
                    <a:pt x="1745" y="87"/>
                  </a:lnTo>
                  <a:lnTo>
                    <a:pt x="1750" y="85"/>
                  </a:lnTo>
                  <a:lnTo>
                    <a:pt x="1758" y="83"/>
                  </a:lnTo>
                  <a:close/>
                  <a:moveTo>
                    <a:pt x="1671" y="83"/>
                  </a:moveTo>
                  <a:lnTo>
                    <a:pt x="1679" y="85"/>
                  </a:lnTo>
                  <a:lnTo>
                    <a:pt x="1685" y="87"/>
                  </a:lnTo>
                  <a:lnTo>
                    <a:pt x="1690" y="93"/>
                  </a:lnTo>
                  <a:lnTo>
                    <a:pt x="1694" y="100"/>
                  </a:lnTo>
                  <a:lnTo>
                    <a:pt x="1696" y="106"/>
                  </a:lnTo>
                  <a:lnTo>
                    <a:pt x="1694" y="113"/>
                  </a:lnTo>
                  <a:lnTo>
                    <a:pt x="1690" y="121"/>
                  </a:lnTo>
                  <a:lnTo>
                    <a:pt x="1685" y="127"/>
                  </a:lnTo>
                  <a:lnTo>
                    <a:pt x="1679" y="129"/>
                  </a:lnTo>
                  <a:lnTo>
                    <a:pt x="1671" y="130"/>
                  </a:lnTo>
                  <a:lnTo>
                    <a:pt x="1664" y="129"/>
                  </a:lnTo>
                  <a:lnTo>
                    <a:pt x="1658" y="127"/>
                  </a:lnTo>
                  <a:lnTo>
                    <a:pt x="1653" y="121"/>
                  </a:lnTo>
                  <a:lnTo>
                    <a:pt x="1649" y="113"/>
                  </a:lnTo>
                  <a:lnTo>
                    <a:pt x="1649" y="106"/>
                  </a:lnTo>
                  <a:lnTo>
                    <a:pt x="1649" y="100"/>
                  </a:lnTo>
                  <a:lnTo>
                    <a:pt x="1653" y="93"/>
                  </a:lnTo>
                  <a:lnTo>
                    <a:pt x="1658" y="87"/>
                  </a:lnTo>
                  <a:lnTo>
                    <a:pt x="1664" y="85"/>
                  </a:lnTo>
                  <a:lnTo>
                    <a:pt x="1671" y="83"/>
                  </a:lnTo>
                  <a:close/>
                  <a:moveTo>
                    <a:pt x="1585" y="83"/>
                  </a:moveTo>
                  <a:lnTo>
                    <a:pt x="1592" y="85"/>
                  </a:lnTo>
                  <a:lnTo>
                    <a:pt x="1598" y="87"/>
                  </a:lnTo>
                  <a:lnTo>
                    <a:pt x="1604" y="93"/>
                  </a:lnTo>
                  <a:lnTo>
                    <a:pt x="1607" y="100"/>
                  </a:lnTo>
                  <a:lnTo>
                    <a:pt x="1607" y="106"/>
                  </a:lnTo>
                  <a:lnTo>
                    <a:pt x="1607" y="113"/>
                  </a:lnTo>
                  <a:lnTo>
                    <a:pt x="1604" y="121"/>
                  </a:lnTo>
                  <a:lnTo>
                    <a:pt x="1598" y="127"/>
                  </a:lnTo>
                  <a:lnTo>
                    <a:pt x="1592" y="129"/>
                  </a:lnTo>
                  <a:lnTo>
                    <a:pt x="1585" y="130"/>
                  </a:lnTo>
                  <a:lnTo>
                    <a:pt x="1577" y="129"/>
                  </a:lnTo>
                  <a:lnTo>
                    <a:pt x="1572" y="127"/>
                  </a:lnTo>
                  <a:lnTo>
                    <a:pt x="1566" y="121"/>
                  </a:lnTo>
                  <a:lnTo>
                    <a:pt x="1562" y="113"/>
                  </a:lnTo>
                  <a:lnTo>
                    <a:pt x="1562" y="106"/>
                  </a:lnTo>
                  <a:lnTo>
                    <a:pt x="1562" y="100"/>
                  </a:lnTo>
                  <a:lnTo>
                    <a:pt x="1566" y="93"/>
                  </a:lnTo>
                  <a:lnTo>
                    <a:pt x="1572" y="87"/>
                  </a:lnTo>
                  <a:lnTo>
                    <a:pt x="1577" y="85"/>
                  </a:lnTo>
                  <a:lnTo>
                    <a:pt x="1585" y="83"/>
                  </a:lnTo>
                  <a:close/>
                  <a:moveTo>
                    <a:pt x="1498" y="83"/>
                  </a:moveTo>
                  <a:lnTo>
                    <a:pt x="1506" y="85"/>
                  </a:lnTo>
                  <a:lnTo>
                    <a:pt x="1511" y="87"/>
                  </a:lnTo>
                  <a:lnTo>
                    <a:pt x="1517" y="93"/>
                  </a:lnTo>
                  <a:lnTo>
                    <a:pt x="1521" y="100"/>
                  </a:lnTo>
                  <a:lnTo>
                    <a:pt x="1521" y="106"/>
                  </a:lnTo>
                  <a:lnTo>
                    <a:pt x="1521" y="113"/>
                  </a:lnTo>
                  <a:lnTo>
                    <a:pt x="1517" y="121"/>
                  </a:lnTo>
                  <a:lnTo>
                    <a:pt x="1511" y="127"/>
                  </a:lnTo>
                  <a:lnTo>
                    <a:pt x="1506" y="129"/>
                  </a:lnTo>
                  <a:lnTo>
                    <a:pt x="1498" y="130"/>
                  </a:lnTo>
                  <a:lnTo>
                    <a:pt x="1491" y="129"/>
                  </a:lnTo>
                  <a:lnTo>
                    <a:pt x="1485" y="127"/>
                  </a:lnTo>
                  <a:lnTo>
                    <a:pt x="1480" y="121"/>
                  </a:lnTo>
                  <a:lnTo>
                    <a:pt x="1476" y="113"/>
                  </a:lnTo>
                  <a:lnTo>
                    <a:pt x="1474" y="106"/>
                  </a:lnTo>
                  <a:lnTo>
                    <a:pt x="1476" y="100"/>
                  </a:lnTo>
                  <a:lnTo>
                    <a:pt x="1480" y="93"/>
                  </a:lnTo>
                  <a:lnTo>
                    <a:pt x="1485" y="87"/>
                  </a:lnTo>
                  <a:lnTo>
                    <a:pt x="1491" y="85"/>
                  </a:lnTo>
                  <a:lnTo>
                    <a:pt x="1498" y="83"/>
                  </a:lnTo>
                  <a:close/>
                  <a:moveTo>
                    <a:pt x="1412" y="83"/>
                  </a:moveTo>
                  <a:lnTo>
                    <a:pt x="1419" y="85"/>
                  </a:lnTo>
                  <a:lnTo>
                    <a:pt x="1425" y="87"/>
                  </a:lnTo>
                  <a:lnTo>
                    <a:pt x="1431" y="93"/>
                  </a:lnTo>
                  <a:lnTo>
                    <a:pt x="1434" y="100"/>
                  </a:lnTo>
                  <a:lnTo>
                    <a:pt x="1434" y="106"/>
                  </a:lnTo>
                  <a:lnTo>
                    <a:pt x="1434" y="113"/>
                  </a:lnTo>
                  <a:lnTo>
                    <a:pt x="1431" y="121"/>
                  </a:lnTo>
                  <a:lnTo>
                    <a:pt x="1425" y="127"/>
                  </a:lnTo>
                  <a:lnTo>
                    <a:pt x="1419" y="129"/>
                  </a:lnTo>
                  <a:lnTo>
                    <a:pt x="1412" y="130"/>
                  </a:lnTo>
                  <a:lnTo>
                    <a:pt x="1404" y="129"/>
                  </a:lnTo>
                  <a:lnTo>
                    <a:pt x="1397" y="127"/>
                  </a:lnTo>
                  <a:lnTo>
                    <a:pt x="1393" y="121"/>
                  </a:lnTo>
                  <a:lnTo>
                    <a:pt x="1389" y="113"/>
                  </a:lnTo>
                  <a:lnTo>
                    <a:pt x="1387" y="106"/>
                  </a:lnTo>
                  <a:lnTo>
                    <a:pt x="1389" y="100"/>
                  </a:lnTo>
                  <a:lnTo>
                    <a:pt x="1393" y="93"/>
                  </a:lnTo>
                  <a:lnTo>
                    <a:pt x="1397" y="87"/>
                  </a:lnTo>
                  <a:lnTo>
                    <a:pt x="1404" y="85"/>
                  </a:lnTo>
                  <a:lnTo>
                    <a:pt x="1412" y="83"/>
                  </a:lnTo>
                  <a:close/>
                  <a:moveTo>
                    <a:pt x="1325" y="83"/>
                  </a:moveTo>
                  <a:lnTo>
                    <a:pt x="1329" y="83"/>
                  </a:lnTo>
                  <a:lnTo>
                    <a:pt x="1331" y="85"/>
                  </a:lnTo>
                  <a:lnTo>
                    <a:pt x="1327" y="89"/>
                  </a:lnTo>
                  <a:lnTo>
                    <a:pt x="1322" y="93"/>
                  </a:lnTo>
                  <a:lnTo>
                    <a:pt x="1318" y="97"/>
                  </a:lnTo>
                  <a:lnTo>
                    <a:pt x="1314" y="97"/>
                  </a:lnTo>
                  <a:lnTo>
                    <a:pt x="1310" y="97"/>
                  </a:lnTo>
                  <a:lnTo>
                    <a:pt x="1305" y="95"/>
                  </a:lnTo>
                  <a:lnTo>
                    <a:pt x="1308" y="89"/>
                  </a:lnTo>
                  <a:lnTo>
                    <a:pt x="1314" y="87"/>
                  </a:lnTo>
                  <a:lnTo>
                    <a:pt x="1320" y="83"/>
                  </a:lnTo>
                  <a:lnTo>
                    <a:pt x="1325" y="83"/>
                  </a:lnTo>
                  <a:close/>
                  <a:moveTo>
                    <a:pt x="1239" y="83"/>
                  </a:moveTo>
                  <a:lnTo>
                    <a:pt x="1244" y="85"/>
                  </a:lnTo>
                  <a:lnTo>
                    <a:pt x="1250" y="87"/>
                  </a:lnTo>
                  <a:lnTo>
                    <a:pt x="1254" y="91"/>
                  </a:lnTo>
                  <a:lnTo>
                    <a:pt x="1258" y="97"/>
                  </a:lnTo>
                  <a:lnTo>
                    <a:pt x="1260" y="102"/>
                  </a:lnTo>
                  <a:lnTo>
                    <a:pt x="1256" y="104"/>
                  </a:lnTo>
                  <a:lnTo>
                    <a:pt x="1252" y="106"/>
                  </a:lnTo>
                  <a:lnTo>
                    <a:pt x="1246" y="106"/>
                  </a:lnTo>
                  <a:lnTo>
                    <a:pt x="1241" y="108"/>
                  </a:lnTo>
                  <a:lnTo>
                    <a:pt x="1235" y="108"/>
                  </a:lnTo>
                  <a:lnTo>
                    <a:pt x="1229" y="108"/>
                  </a:lnTo>
                  <a:lnTo>
                    <a:pt x="1226" y="108"/>
                  </a:lnTo>
                  <a:lnTo>
                    <a:pt x="1220" y="104"/>
                  </a:lnTo>
                  <a:lnTo>
                    <a:pt x="1216" y="102"/>
                  </a:lnTo>
                  <a:lnTo>
                    <a:pt x="1218" y="97"/>
                  </a:lnTo>
                  <a:lnTo>
                    <a:pt x="1222" y="91"/>
                  </a:lnTo>
                  <a:lnTo>
                    <a:pt x="1226" y="87"/>
                  </a:lnTo>
                  <a:lnTo>
                    <a:pt x="1231" y="85"/>
                  </a:lnTo>
                  <a:lnTo>
                    <a:pt x="1239" y="83"/>
                  </a:lnTo>
                  <a:close/>
                  <a:moveTo>
                    <a:pt x="1150" y="83"/>
                  </a:moveTo>
                  <a:lnTo>
                    <a:pt x="1158" y="85"/>
                  </a:lnTo>
                  <a:lnTo>
                    <a:pt x="1162" y="87"/>
                  </a:lnTo>
                  <a:lnTo>
                    <a:pt x="1167" y="91"/>
                  </a:lnTo>
                  <a:lnTo>
                    <a:pt x="1171" y="95"/>
                  </a:lnTo>
                  <a:lnTo>
                    <a:pt x="1171" y="98"/>
                  </a:lnTo>
                  <a:lnTo>
                    <a:pt x="1171" y="100"/>
                  </a:lnTo>
                  <a:lnTo>
                    <a:pt x="1169" y="104"/>
                  </a:lnTo>
                  <a:lnTo>
                    <a:pt x="1167" y="104"/>
                  </a:lnTo>
                  <a:lnTo>
                    <a:pt x="1162" y="104"/>
                  </a:lnTo>
                  <a:lnTo>
                    <a:pt x="1156" y="104"/>
                  </a:lnTo>
                  <a:lnTo>
                    <a:pt x="1149" y="100"/>
                  </a:lnTo>
                  <a:lnTo>
                    <a:pt x="1143" y="95"/>
                  </a:lnTo>
                  <a:lnTo>
                    <a:pt x="1139" y="89"/>
                  </a:lnTo>
                  <a:lnTo>
                    <a:pt x="1139" y="87"/>
                  </a:lnTo>
                  <a:lnTo>
                    <a:pt x="1145" y="85"/>
                  </a:lnTo>
                  <a:lnTo>
                    <a:pt x="1150" y="83"/>
                  </a:lnTo>
                  <a:close/>
                  <a:moveTo>
                    <a:pt x="545" y="83"/>
                  </a:moveTo>
                  <a:lnTo>
                    <a:pt x="551" y="85"/>
                  </a:lnTo>
                  <a:lnTo>
                    <a:pt x="556" y="87"/>
                  </a:lnTo>
                  <a:lnTo>
                    <a:pt x="560" y="91"/>
                  </a:lnTo>
                  <a:lnTo>
                    <a:pt x="564" y="97"/>
                  </a:lnTo>
                  <a:lnTo>
                    <a:pt x="562" y="100"/>
                  </a:lnTo>
                  <a:lnTo>
                    <a:pt x="560" y="104"/>
                  </a:lnTo>
                  <a:lnTo>
                    <a:pt x="560" y="110"/>
                  </a:lnTo>
                  <a:lnTo>
                    <a:pt x="560" y="115"/>
                  </a:lnTo>
                  <a:lnTo>
                    <a:pt x="562" y="119"/>
                  </a:lnTo>
                  <a:lnTo>
                    <a:pt x="564" y="119"/>
                  </a:lnTo>
                  <a:lnTo>
                    <a:pt x="560" y="123"/>
                  </a:lnTo>
                  <a:lnTo>
                    <a:pt x="554" y="127"/>
                  </a:lnTo>
                  <a:lnTo>
                    <a:pt x="551" y="129"/>
                  </a:lnTo>
                  <a:lnTo>
                    <a:pt x="545" y="130"/>
                  </a:lnTo>
                  <a:lnTo>
                    <a:pt x="537" y="129"/>
                  </a:lnTo>
                  <a:lnTo>
                    <a:pt x="530" y="127"/>
                  </a:lnTo>
                  <a:lnTo>
                    <a:pt x="526" y="121"/>
                  </a:lnTo>
                  <a:lnTo>
                    <a:pt x="522" y="113"/>
                  </a:lnTo>
                  <a:lnTo>
                    <a:pt x="520" y="106"/>
                  </a:lnTo>
                  <a:lnTo>
                    <a:pt x="522" y="100"/>
                  </a:lnTo>
                  <a:lnTo>
                    <a:pt x="526" y="93"/>
                  </a:lnTo>
                  <a:lnTo>
                    <a:pt x="530" y="87"/>
                  </a:lnTo>
                  <a:lnTo>
                    <a:pt x="537" y="85"/>
                  </a:lnTo>
                  <a:lnTo>
                    <a:pt x="545" y="83"/>
                  </a:lnTo>
                  <a:close/>
                  <a:moveTo>
                    <a:pt x="456" y="83"/>
                  </a:moveTo>
                  <a:lnTo>
                    <a:pt x="464" y="85"/>
                  </a:lnTo>
                  <a:lnTo>
                    <a:pt x="472" y="87"/>
                  </a:lnTo>
                  <a:lnTo>
                    <a:pt x="475" y="93"/>
                  </a:lnTo>
                  <a:lnTo>
                    <a:pt x="479" y="100"/>
                  </a:lnTo>
                  <a:lnTo>
                    <a:pt x="481" y="106"/>
                  </a:lnTo>
                  <a:lnTo>
                    <a:pt x="479" y="113"/>
                  </a:lnTo>
                  <a:lnTo>
                    <a:pt x="475" y="121"/>
                  </a:lnTo>
                  <a:lnTo>
                    <a:pt x="472" y="127"/>
                  </a:lnTo>
                  <a:lnTo>
                    <a:pt x="464" y="129"/>
                  </a:lnTo>
                  <a:lnTo>
                    <a:pt x="456" y="130"/>
                  </a:lnTo>
                  <a:lnTo>
                    <a:pt x="449" y="129"/>
                  </a:lnTo>
                  <a:lnTo>
                    <a:pt x="443" y="127"/>
                  </a:lnTo>
                  <a:lnTo>
                    <a:pt x="438" y="121"/>
                  </a:lnTo>
                  <a:lnTo>
                    <a:pt x="436" y="113"/>
                  </a:lnTo>
                  <a:lnTo>
                    <a:pt x="434" y="106"/>
                  </a:lnTo>
                  <a:lnTo>
                    <a:pt x="436" y="100"/>
                  </a:lnTo>
                  <a:lnTo>
                    <a:pt x="438" y="93"/>
                  </a:lnTo>
                  <a:lnTo>
                    <a:pt x="443" y="87"/>
                  </a:lnTo>
                  <a:lnTo>
                    <a:pt x="449" y="85"/>
                  </a:lnTo>
                  <a:lnTo>
                    <a:pt x="456" y="83"/>
                  </a:lnTo>
                  <a:close/>
                  <a:moveTo>
                    <a:pt x="370" y="83"/>
                  </a:moveTo>
                  <a:lnTo>
                    <a:pt x="378" y="85"/>
                  </a:lnTo>
                  <a:lnTo>
                    <a:pt x="385" y="87"/>
                  </a:lnTo>
                  <a:lnTo>
                    <a:pt x="389" y="93"/>
                  </a:lnTo>
                  <a:lnTo>
                    <a:pt x="393" y="100"/>
                  </a:lnTo>
                  <a:lnTo>
                    <a:pt x="394" y="106"/>
                  </a:lnTo>
                  <a:lnTo>
                    <a:pt x="393" y="113"/>
                  </a:lnTo>
                  <a:lnTo>
                    <a:pt x="389" y="121"/>
                  </a:lnTo>
                  <a:lnTo>
                    <a:pt x="385" y="127"/>
                  </a:lnTo>
                  <a:lnTo>
                    <a:pt x="378" y="129"/>
                  </a:lnTo>
                  <a:lnTo>
                    <a:pt x="370" y="130"/>
                  </a:lnTo>
                  <a:lnTo>
                    <a:pt x="362" y="129"/>
                  </a:lnTo>
                  <a:lnTo>
                    <a:pt x="357" y="127"/>
                  </a:lnTo>
                  <a:lnTo>
                    <a:pt x="351" y="121"/>
                  </a:lnTo>
                  <a:lnTo>
                    <a:pt x="347" y="113"/>
                  </a:lnTo>
                  <a:lnTo>
                    <a:pt x="347" y="106"/>
                  </a:lnTo>
                  <a:lnTo>
                    <a:pt x="347" y="100"/>
                  </a:lnTo>
                  <a:lnTo>
                    <a:pt x="351" y="93"/>
                  </a:lnTo>
                  <a:lnTo>
                    <a:pt x="357" y="87"/>
                  </a:lnTo>
                  <a:lnTo>
                    <a:pt x="362" y="85"/>
                  </a:lnTo>
                  <a:lnTo>
                    <a:pt x="370" y="83"/>
                  </a:lnTo>
                  <a:close/>
                  <a:moveTo>
                    <a:pt x="110" y="83"/>
                  </a:moveTo>
                  <a:lnTo>
                    <a:pt x="116" y="83"/>
                  </a:lnTo>
                  <a:lnTo>
                    <a:pt x="122" y="87"/>
                  </a:lnTo>
                  <a:lnTo>
                    <a:pt x="126" y="89"/>
                  </a:lnTo>
                  <a:lnTo>
                    <a:pt x="124" y="89"/>
                  </a:lnTo>
                  <a:lnTo>
                    <a:pt x="122" y="87"/>
                  </a:lnTo>
                  <a:lnTo>
                    <a:pt x="116" y="87"/>
                  </a:lnTo>
                  <a:lnTo>
                    <a:pt x="110" y="87"/>
                  </a:lnTo>
                  <a:lnTo>
                    <a:pt x="105" y="89"/>
                  </a:lnTo>
                  <a:lnTo>
                    <a:pt x="101" y="91"/>
                  </a:lnTo>
                  <a:lnTo>
                    <a:pt x="97" y="93"/>
                  </a:lnTo>
                  <a:lnTo>
                    <a:pt x="94" y="97"/>
                  </a:lnTo>
                  <a:lnTo>
                    <a:pt x="88" y="98"/>
                  </a:lnTo>
                  <a:lnTo>
                    <a:pt x="92" y="93"/>
                  </a:lnTo>
                  <a:lnTo>
                    <a:pt x="97" y="87"/>
                  </a:lnTo>
                  <a:lnTo>
                    <a:pt x="103" y="85"/>
                  </a:lnTo>
                  <a:lnTo>
                    <a:pt x="110" y="83"/>
                  </a:lnTo>
                  <a:close/>
                  <a:moveTo>
                    <a:pt x="981" y="32"/>
                  </a:moveTo>
                  <a:lnTo>
                    <a:pt x="994" y="36"/>
                  </a:lnTo>
                  <a:lnTo>
                    <a:pt x="991" y="40"/>
                  </a:lnTo>
                  <a:lnTo>
                    <a:pt x="985" y="42"/>
                  </a:lnTo>
                  <a:lnTo>
                    <a:pt x="983" y="40"/>
                  </a:lnTo>
                  <a:lnTo>
                    <a:pt x="981" y="36"/>
                  </a:lnTo>
                  <a:lnTo>
                    <a:pt x="981" y="32"/>
                  </a:lnTo>
                  <a:close/>
                  <a:moveTo>
                    <a:pt x="652" y="31"/>
                  </a:moveTo>
                  <a:lnTo>
                    <a:pt x="648" y="36"/>
                  </a:lnTo>
                  <a:lnTo>
                    <a:pt x="643" y="40"/>
                  </a:lnTo>
                  <a:lnTo>
                    <a:pt x="637" y="42"/>
                  </a:lnTo>
                  <a:lnTo>
                    <a:pt x="631" y="44"/>
                  </a:lnTo>
                  <a:lnTo>
                    <a:pt x="630" y="44"/>
                  </a:lnTo>
                  <a:lnTo>
                    <a:pt x="630" y="40"/>
                  </a:lnTo>
                  <a:lnTo>
                    <a:pt x="630" y="36"/>
                  </a:lnTo>
                  <a:lnTo>
                    <a:pt x="631" y="34"/>
                  </a:lnTo>
                  <a:lnTo>
                    <a:pt x="633" y="34"/>
                  </a:lnTo>
                  <a:lnTo>
                    <a:pt x="637" y="34"/>
                  </a:lnTo>
                  <a:lnTo>
                    <a:pt x="639" y="34"/>
                  </a:lnTo>
                  <a:lnTo>
                    <a:pt x="643" y="32"/>
                  </a:lnTo>
                  <a:lnTo>
                    <a:pt x="646" y="31"/>
                  </a:lnTo>
                  <a:lnTo>
                    <a:pt x="652" y="31"/>
                  </a:lnTo>
                  <a:close/>
                  <a:moveTo>
                    <a:pt x="703" y="27"/>
                  </a:moveTo>
                  <a:lnTo>
                    <a:pt x="707" y="27"/>
                  </a:lnTo>
                  <a:lnTo>
                    <a:pt x="708" y="29"/>
                  </a:lnTo>
                  <a:lnTo>
                    <a:pt x="710" y="31"/>
                  </a:lnTo>
                  <a:lnTo>
                    <a:pt x="710" y="34"/>
                  </a:lnTo>
                  <a:lnTo>
                    <a:pt x="710" y="40"/>
                  </a:lnTo>
                  <a:lnTo>
                    <a:pt x="708" y="42"/>
                  </a:lnTo>
                  <a:lnTo>
                    <a:pt x="703" y="38"/>
                  </a:lnTo>
                  <a:lnTo>
                    <a:pt x="699" y="34"/>
                  </a:lnTo>
                  <a:lnTo>
                    <a:pt x="695" y="29"/>
                  </a:lnTo>
                  <a:lnTo>
                    <a:pt x="697" y="29"/>
                  </a:lnTo>
                  <a:lnTo>
                    <a:pt x="699" y="27"/>
                  </a:lnTo>
                  <a:lnTo>
                    <a:pt x="703" y="27"/>
                  </a:lnTo>
                  <a:close/>
                  <a:moveTo>
                    <a:pt x="3817" y="23"/>
                  </a:moveTo>
                  <a:lnTo>
                    <a:pt x="3819" y="23"/>
                  </a:lnTo>
                  <a:lnTo>
                    <a:pt x="3821" y="25"/>
                  </a:lnTo>
                  <a:lnTo>
                    <a:pt x="3825" y="27"/>
                  </a:lnTo>
                  <a:lnTo>
                    <a:pt x="3826" y="31"/>
                  </a:lnTo>
                  <a:lnTo>
                    <a:pt x="3830" y="32"/>
                  </a:lnTo>
                  <a:lnTo>
                    <a:pt x="3832" y="34"/>
                  </a:lnTo>
                  <a:lnTo>
                    <a:pt x="3834" y="34"/>
                  </a:lnTo>
                  <a:lnTo>
                    <a:pt x="3836" y="36"/>
                  </a:lnTo>
                  <a:lnTo>
                    <a:pt x="3838" y="40"/>
                  </a:lnTo>
                  <a:lnTo>
                    <a:pt x="3838" y="42"/>
                  </a:lnTo>
                  <a:lnTo>
                    <a:pt x="3840" y="44"/>
                  </a:lnTo>
                  <a:lnTo>
                    <a:pt x="3832" y="42"/>
                  </a:lnTo>
                  <a:lnTo>
                    <a:pt x="3826" y="38"/>
                  </a:lnTo>
                  <a:lnTo>
                    <a:pt x="3823" y="34"/>
                  </a:lnTo>
                  <a:lnTo>
                    <a:pt x="3819" y="29"/>
                  </a:lnTo>
                  <a:lnTo>
                    <a:pt x="3817" y="23"/>
                  </a:lnTo>
                  <a:close/>
                  <a:moveTo>
                    <a:pt x="868" y="17"/>
                  </a:moveTo>
                  <a:lnTo>
                    <a:pt x="868" y="17"/>
                  </a:lnTo>
                  <a:lnTo>
                    <a:pt x="870" y="17"/>
                  </a:lnTo>
                  <a:lnTo>
                    <a:pt x="872" y="19"/>
                  </a:lnTo>
                  <a:lnTo>
                    <a:pt x="874" y="19"/>
                  </a:lnTo>
                  <a:lnTo>
                    <a:pt x="874" y="19"/>
                  </a:lnTo>
                  <a:lnTo>
                    <a:pt x="876" y="23"/>
                  </a:lnTo>
                  <a:lnTo>
                    <a:pt x="878" y="25"/>
                  </a:lnTo>
                  <a:lnTo>
                    <a:pt x="880" y="27"/>
                  </a:lnTo>
                  <a:lnTo>
                    <a:pt x="880" y="29"/>
                  </a:lnTo>
                  <a:lnTo>
                    <a:pt x="880" y="29"/>
                  </a:lnTo>
                  <a:lnTo>
                    <a:pt x="878" y="31"/>
                  </a:lnTo>
                  <a:lnTo>
                    <a:pt x="876" y="31"/>
                  </a:lnTo>
                  <a:lnTo>
                    <a:pt x="874" y="31"/>
                  </a:lnTo>
                  <a:lnTo>
                    <a:pt x="872" y="29"/>
                  </a:lnTo>
                  <a:lnTo>
                    <a:pt x="868" y="25"/>
                  </a:lnTo>
                  <a:lnTo>
                    <a:pt x="868" y="23"/>
                  </a:lnTo>
                  <a:lnTo>
                    <a:pt x="868" y="19"/>
                  </a:lnTo>
                  <a:lnTo>
                    <a:pt x="868" y="19"/>
                  </a:lnTo>
                  <a:lnTo>
                    <a:pt x="868" y="17"/>
                  </a:lnTo>
                  <a:close/>
                  <a:moveTo>
                    <a:pt x="4464" y="4"/>
                  </a:moveTo>
                  <a:lnTo>
                    <a:pt x="4468" y="8"/>
                  </a:lnTo>
                  <a:lnTo>
                    <a:pt x="4470" y="14"/>
                  </a:lnTo>
                  <a:lnTo>
                    <a:pt x="4472" y="19"/>
                  </a:lnTo>
                  <a:lnTo>
                    <a:pt x="4470" y="27"/>
                  </a:lnTo>
                  <a:lnTo>
                    <a:pt x="4466" y="34"/>
                  </a:lnTo>
                  <a:lnTo>
                    <a:pt x="4460" y="38"/>
                  </a:lnTo>
                  <a:lnTo>
                    <a:pt x="4455" y="42"/>
                  </a:lnTo>
                  <a:lnTo>
                    <a:pt x="4447" y="44"/>
                  </a:lnTo>
                  <a:lnTo>
                    <a:pt x="4443" y="44"/>
                  </a:lnTo>
                  <a:lnTo>
                    <a:pt x="4440" y="42"/>
                  </a:lnTo>
                  <a:lnTo>
                    <a:pt x="4443" y="36"/>
                  </a:lnTo>
                  <a:lnTo>
                    <a:pt x="4447" y="31"/>
                  </a:lnTo>
                  <a:lnTo>
                    <a:pt x="4451" y="25"/>
                  </a:lnTo>
                  <a:lnTo>
                    <a:pt x="4453" y="19"/>
                  </a:lnTo>
                  <a:lnTo>
                    <a:pt x="4455" y="16"/>
                  </a:lnTo>
                  <a:lnTo>
                    <a:pt x="4456" y="10"/>
                  </a:lnTo>
                  <a:lnTo>
                    <a:pt x="4460" y="8"/>
                  </a:lnTo>
                  <a:lnTo>
                    <a:pt x="4464" y="4"/>
                  </a:lnTo>
                  <a:close/>
                  <a:moveTo>
                    <a:pt x="4030" y="2"/>
                  </a:moveTo>
                  <a:lnTo>
                    <a:pt x="4033" y="8"/>
                  </a:lnTo>
                  <a:lnTo>
                    <a:pt x="4035" y="14"/>
                  </a:lnTo>
                  <a:lnTo>
                    <a:pt x="4037" y="19"/>
                  </a:lnTo>
                  <a:lnTo>
                    <a:pt x="4037" y="25"/>
                  </a:lnTo>
                  <a:lnTo>
                    <a:pt x="4035" y="29"/>
                  </a:lnTo>
                  <a:lnTo>
                    <a:pt x="4031" y="29"/>
                  </a:lnTo>
                  <a:lnTo>
                    <a:pt x="4028" y="27"/>
                  </a:lnTo>
                  <a:lnTo>
                    <a:pt x="4024" y="25"/>
                  </a:lnTo>
                  <a:lnTo>
                    <a:pt x="4022" y="21"/>
                  </a:lnTo>
                  <a:lnTo>
                    <a:pt x="4022" y="16"/>
                  </a:lnTo>
                  <a:lnTo>
                    <a:pt x="4022" y="12"/>
                  </a:lnTo>
                  <a:lnTo>
                    <a:pt x="4024" y="8"/>
                  </a:lnTo>
                  <a:lnTo>
                    <a:pt x="4028" y="6"/>
                  </a:lnTo>
                  <a:lnTo>
                    <a:pt x="4030" y="2"/>
                  </a:lnTo>
                  <a:close/>
                  <a:moveTo>
                    <a:pt x="731" y="0"/>
                  </a:moveTo>
                  <a:lnTo>
                    <a:pt x="737" y="6"/>
                  </a:lnTo>
                  <a:lnTo>
                    <a:pt x="739" y="12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39" y="29"/>
                  </a:lnTo>
                  <a:lnTo>
                    <a:pt x="733" y="31"/>
                  </a:lnTo>
                  <a:lnTo>
                    <a:pt x="727" y="31"/>
                  </a:lnTo>
                  <a:lnTo>
                    <a:pt x="722" y="31"/>
                  </a:lnTo>
                  <a:lnTo>
                    <a:pt x="724" y="27"/>
                  </a:lnTo>
                  <a:lnTo>
                    <a:pt x="724" y="25"/>
                  </a:lnTo>
                  <a:lnTo>
                    <a:pt x="725" y="21"/>
                  </a:lnTo>
                  <a:lnTo>
                    <a:pt x="725" y="17"/>
                  </a:lnTo>
                  <a:lnTo>
                    <a:pt x="727" y="16"/>
                  </a:lnTo>
                  <a:lnTo>
                    <a:pt x="729" y="8"/>
                  </a:lnTo>
                  <a:lnTo>
                    <a:pt x="729" y="2"/>
                  </a:lnTo>
                  <a:lnTo>
                    <a:pt x="7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2316163" y="1747838"/>
              <a:ext cx="3675063" cy="174625"/>
            </a:xfrm>
            <a:custGeom>
              <a:avLst/>
              <a:gdLst>
                <a:gd name="T0" fmla="*/ 4526 w 4629"/>
                <a:gd name="T1" fmla="*/ 176 h 221"/>
                <a:gd name="T2" fmla="*/ 3772 w 4629"/>
                <a:gd name="T3" fmla="*/ 183 h 221"/>
                <a:gd name="T4" fmla="*/ 3644 w 4629"/>
                <a:gd name="T5" fmla="*/ 204 h 221"/>
                <a:gd name="T6" fmla="*/ 3516 w 4629"/>
                <a:gd name="T7" fmla="*/ 189 h 221"/>
                <a:gd name="T8" fmla="*/ 3383 w 4629"/>
                <a:gd name="T9" fmla="*/ 196 h 221"/>
                <a:gd name="T10" fmla="*/ 3257 w 4629"/>
                <a:gd name="T11" fmla="*/ 196 h 221"/>
                <a:gd name="T12" fmla="*/ 3123 w 4629"/>
                <a:gd name="T13" fmla="*/ 189 h 221"/>
                <a:gd name="T14" fmla="*/ 2995 w 4629"/>
                <a:gd name="T15" fmla="*/ 204 h 221"/>
                <a:gd name="T16" fmla="*/ 2867 w 4629"/>
                <a:gd name="T17" fmla="*/ 183 h 221"/>
                <a:gd name="T18" fmla="*/ 2732 w 4629"/>
                <a:gd name="T19" fmla="*/ 211 h 221"/>
                <a:gd name="T20" fmla="*/ 2612 w 4629"/>
                <a:gd name="T21" fmla="*/ 177 h 221"/>
                <a:gd name="T22" fmla="*/ 2467 w 4629"/>
                <a:gd name="T23" fmla="*/ 215 h 221"/>
                <a:gd name="T24" fmla="*/ 2358 w 4629"/>
                <a:gd name="T25" fmla="*/ 176 h 221"/>
                <a:gd name="T26" fmla="*/ 2200 w 4629"/>
                <a:gd name="T27" fmla="*/ 219 h 221"/>
                <a:gd name="T28" fmla="*/ 2106 w 4629"/>
                <a:gd name="T29" fmla="*/ 174 h 221"/>
                <a:gd name="T30" fmla="*/ 1933 w 4629"/>
                <a:gd name="T31" fmla="*/ 221 h 221"/>
                <a:gd name="T32" fmla="*/ 1758 w 4629"/>
                <a:gd name="T33" fmla="*/ 174 h 221"/>
                <a:gd name="T34" fmla="*/ 1664 w 4629"/>
                <a:gd name="T35" fmla="*/ 219 h 221"/>
                <a:gd name="T36" fmla="*/ 1506 w 4629"/>
                <a:gd name="T37" fmla="*/ 176 h 221"/>
                <a:gd name="T38" fmla="*/ 1397 w 4629"/>
                <a:gd name="T39" fmla="*/ 215 h 221"/>
                <a:gd name="T40" fmla="*/ 1252 w 4629"/>
                <a:gd name="T41" fmla="*/ 177 h 221"/>
                <a:gd name="T42" fmla="*/ 1132 w 4629"/>
                <a:gd name="T43" fmla="*/ 211 h 221"/>
                <a:gd name="T44" fmla="*/ 898 w 4629"/>
                <a:gd name="T45" fmla="*/ 176 h 221"/>
                <a:gd name="T46" fmla="*/ 891 w 4629"/>
                <a:gd name="T47" fmla="*/ 174 h 221"/>
                <a:gd name="T48" fmla="*/ 110 w 4629"/>
                <a:gd name="T49" fmla="*/ 221 h 221"/>
                <a:gd name="T50" fmla="*/ 370 w 4629"/>
                <a:gd name="T51" fmla="*/ 127 h 221"/>
                <a:gd name="T52" fmla="*/ 1056 w 4629"/>
                <a:gd name="T53" fmla="*/ 119 h 221"/>
                <a:gd name="T54" fmla="*/ 4520 w 4629"/>
                <a:gd name="T55" fmla="*/ 121 h 221"/>
                <a:gd name="T56" fmla="*/ 526 w 4629"/>
                <a:gd name="T57" fmla="*/ 96 h 221"/>
                <a:gd name="T58" fmla="*/ 4028 w 4629"/>
                <a:gd name="T59" fmla="*/ 129 h 221"/>
                <a:gd name="T60" fmla="*/ 3926 w 4629"/>
                <a:gd name="T61" fmla="*/ 100 h 221"/>
                <a:gd name="T62" fmla="*/ 3766 w 4629"/>
                <a:gd name="T63" fmla="*/ 91 h 221"/>
                <a:gd name="T64" fmla="*/ 3648 w 4629"/>
                <a:gd name="T65" fmla="*/ 125 h 221"/>
                <a:gd name="T66" fmla="*/ 3512 w 4629"/>
                <a:gd name="T67" fmla="*/ 96 h 221"/>
                <a:gd name="T68" fmla="*/ 3385 w 4629"/>
                <a:gd name="T69" fmla="*/ 117 h 221"/>
                <a:gd name="T70" fmla="*/ 3255 w 4629"/>
                <a:gd name="T71" fmla="*/ 102 h 221"/>
                <a:gd name="T72" fmla="*/ 3123 w 4629"/>
                <a:gd name="T73" fmla="*/ 110 h 221"/>
                <a:gd name="T74" fmla="*/ 2995 w 4629"/>
                <a:gd name="T75" fmla="*/ 110 h 221"/>
                <a:gd name="T76" fmla="*/ 2864 w 4629"/>
                <a:gd name="T77" fmla="*/ 102 h 221"/>
                <a:gd name="T78" fmla="*/ 2734 w 4629"/>
                <a:gd name="T79" fmla="*/ 117 h 221"/>
                <a:gd name="T80" fmla="*/ 2606 w 4629"/>
                <a:gd name="T81" fmla="*/ 96 h 221"/>
                <a:gd name="T82" fmla="*/ 2471 w 4629"/>
                <a:gd name="T83" fmla="*/ 125 h 221"/>
                <a:gd name="T84" fmla="*/ 2352 w 4629"/>
                <a:gd name="T85" fmla="*/ 91 h 221"/>
                <a:gd name="T86" fmla="*/ 2205 w 4629"/>
                <a:gd name="T87" fmla="*/ 129 h 221"/>
                <a:gd name="T88" fmla="*/ 2098 w 4629"/>
                <a:gd name="T89" fmla="*/ 87 h 221"/>
                <a:gd name="T90" fmla="*/ 1938 w 4629"/>
                <a:gd name="T91" fmla="*/ 132 h 221"/>
                <a:gd name="T92" fmla="*/ 1844 w 4629"/>
                <a:gd name="T93" fmla="*/ 87 h 221"/>
                <a:gd name="T94" fmla="*/ 1671 w 4629"/>
                <a:gd name="T95" fmla="*/ 134 h 221"/>
                <a:gd name="T96" fmla="*/ 1498 w 4629"/>
                <a:gd name="T97" fmla="*/ 87 h 221"/>
                <a:gd name="T98" fmla="*/ 1404 w 4629"/>
                <a:gd name="T99" fmla="*/ 132 h 221"/>
                <a:gd name="T100" fmla="*/ 1244 w 4629"/>
                <a:gd name="T101" fmla="*/ 87 h 221"/>
                <a:gd name="T102" fmla="*/ 1137 w 4629"/>
                <a:gd name="T103" fmla="*/ 129 h 221"/>
                <a:gd name="T104" fmla="*/ 1045 w 4629"/>
                <a:gd name="T105" fmla="*/ 96 h 221"/>
                <a:gd name="T106" fmla="*/ 904 w 4629"/>
                <a:gd name="T107" fmla="*/ 91 h 221"/>
                <a:gd name="T108" fmla="*/ 708 w 4629"/>
                <a:gd name="T109" fmla="*/ 129 h 221"/>
                <a:gd name="T110" fmla="*/ 124 w 4629"/>
                <a:gd name="T111" fmla="*/ 91 h 221"/>
                <a:gd name="T112" fmla="*/ 5 w 4629"/>
                <a:gd name="T113" fmla="*/ 125 h 221"/>
                <a:gd name="T114" fmla="*/ 4603 w 4629"/>
                <a:gd name="T115" fmla="*/ 19 h 221"/>
                <a:gd name="T116" fmla="*/ 4526 w 4629"/>
                <a:gd name="T117" fmla="*/ 0 h 221"/>
                <a:gd name="T118" fmla="*/ 4180 w 4629"/>
                <a:gd name="T119" fmla="*/ 46 h 221"/>
                <a:gd name="T120" fmla="*/ 4020 w 4629"/>
                <a:gd name="T121" fmla="*/ 0 h 221"/>
                <a:gd name="T122" fmla="*/ 3913 w 4629"/>
                <a:gd name="T123" fmla="*/ 4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29" h="221">
                  <a:moveTo>
                    <a:pt x="964" y="177"/>
                  </a:moveTo>
                  <a:lnTo>
                    <a:pt x="966" y="179"/>
                  </a:lnTo>
                  <a:lnTo>
                    <a:pt x="966" y="179"/>
                  </a:lnTo>
                  <a:lnTo>
                    <a:pt x="966" y="183"/>
                  </a:lnTo>
                  <a:lnTo>
                    <a:pt x="966" y="187"/>
                  </a:lnTo>
                  <a:lnTo>
                    <a:pt x="966" y="191"/>
                  </a:lnTo>
                  <a:lnTo>
                    <a:pt x="966" y="194"/>
                  </a:lnTo>
                  <a:lnTo>
                    <a:pt x="968" y="196"/>
                  </a:lnTo>
                  <a:lnTo>
                    <a:pt x="968" y="200"/>
                  </a:lnTo>
                  <a:lnTo>
                    <a:pt x="968" y="204"/>
                  </a:lnTo>
                  <a:lnTo>
                    <a:pt x="968" y="209"/>
                  </a:lnTo>
                  <a:lnTo>
                    <a:pt x="970" y="213"/>
                  </a:lnTo>
                  <a:lnTo>
                    <a:pt x="970" y="219"/>
                  </a:lnTo>
                  <a:lnTo>
                    <a:pt x="964" y="215"/>
                  </a:lnTo>
                  <a:lnTo>
                    <a:pt x="959" y="209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89"/>
                  </a:lnTo>
                  <a:lnTo>
                    <a:pt x="959" y="183"/>
                  </a:lnTo>
                  <a:lnTo>
                    <a:pt x="964" y="177"/>
                  </a:lnTo>
                  <a:close/>
                  <a:moveTo>
                    <a:pt x="4526" y="176"/>
                  </a:moveTo>
                  <a:lnTo>
                    <a:pt x="4526" y="181"/>
                  </a:lnTo>
                  <a:lnTo>
                    <a:pt x="4524" y="187"/>
                  </a:lnTo>
                  <a:lnTo>
                    <a:pt x="4520" y="193"/>
                  </a:lnTo>
                  <a:lnTo>
                    <a:pt x="4517" y="198"/>
                  </a:lnTo>
                  <a:lnTo>
                    <a:pt x="4511" y="202"/>
                  </a:lnTo>
                  <a:lnTo>
                    <a:pt x="4511" y="200"/>
                  </a:lnTo>
                  <a:lnTo>
                    <a:pt x="4511" y="196"/>
                  </a:lnTo>
                  <a:lnTo>
                    <a:pt x="4511" y="191"/>
                  </a:lnTo>
                  <a:lnTo>
                    <a:pt x="4515" y="183"/>
                  </a:lnTo>
                  <a:lnTo>
                    <a:pt x="4520" y="179"/>
                  </a:lnTo>
                  <a:lnTo>
                    <a:pt x="4526" y="176"/>
                  </a:lnTo>
                  <a:close/>
                  <a:moveTo>
                    <a:pt x="285" y="174"/>
                  </a:moveTo>
                  <a:lnTo>
                    <a:pt x="291" y="176"/>
                  </a:lnTo>
                  <a:lnTo>
                    <a:pt x="289" y="176"/>
                  </a:lnTo>
                  <a:lnTo>
                    <a:pt x="285" y="176"/>
                  </a:lnTo>
                  <a:lnTo>
                    <a:pt x="285" y="176"/>
                  </a:lnTo>
                  <a:lnTo>
                    <a:pt x="285" y="174"/>
                  </a:lnTo>
                  <a:close/>
                  <a:moveTo>
                    <a:pt x="4101" y="174"/>
                  </a:moveTo>
                  <a:lnTo>
                    <a:pt x="4105" y="174"/>
                  </a:lnTo>
                  <a:lnTo>
                    <a:pt x="4110" y="176"/>
                  </a:lnTo>
                  <a:lnTo>
                    <a:pt x="4114" y="179"/>
                  </a:lnTo>
                  <a:lnTo>
                    <a:pt x="4116" y="181"/>
                  </a:lnTo>
                  <a:lnTo>
                    <a:pt x="4118" y="185"/>
                  </a:lnTo>
                  <a:lnTo>
                    <a:pt x="4120" y="193"/>
                  </a:lnTo>
                  <a:lnTo>
                    <a:pt x="4122" y="202"/>
                  </a:lnTo>
                  <a:lnTo>
                    <a:pt x="4120" y="209"/>
                  </a:lnTo>
                  <a:lnTo>
                    <a:pt x="4114" y="215"/>
                  </a:lnTo>
                  <a:lnTo>
                    <a:pt x="4109" y="219"/>
                  </a:lnTo>
                  <a:lnTo>
                    <a:pt x="4101" y="221"/>
                  </a:lnTo>
                  <a:lnTo>
                    <a:pt x="4094" y="219"/>
                  </a:lnTo>
                  <a:lnTo>
                    <a:pt x="4086" y="215"/>
                  </a:lnTo>
                  <a:lnTo>
                    <a:pt x="4082" y="211"/>
                  </a:lnTo>
                  <a:lnTo>
                    <a:pt x="4078" y="204"/>
                  </a:lnTo>
                  <a:lnTo>
                    <a:pt x="4077" y="196"/>
                  </a:lnTo>
                  <a:lnTo>
                    <a:pt x="4078" y="189"/>
                  </a:lnTo>
                  <a:lnTo>
                    <a:pt x="4082" y="183"/>
                  </a:lnTo>
                  <a:lnTo>
                    <a:pt x="4086" y="177"/>
                  </a:lnTo>
                  <a:lnTo>
                    <a:pt x="4094" y="176"/>
                  </a:lnTo>
                  <a:lnTo>
                    <a:pt x="4101" y="174"/>
                  </a:lnTo>
                  <a:close/>
                  <a:moveTo>
                    <a:pt x="3753" y="174"/>
                  </a:moveTo>
                  <a:lnTo>
                    <a:pt x="3761" y="176"/>
                  </a:lnTo>
                  <a:lnTo>
                    <a:pt x="3766" y="177"/>
                  </a:lnTo>
                  <a:lnTo>
                    <a:pt x="3772" y="183"/>
                  </a:lnTo>
                  <a:lnTo>
                    <a:pt x="3776" y="189"/>
                  </a:lnTo>
                  <a:lnTo>
                    <a:pt x="3778" y="196"/>
                  </a:lnTo>
                  <a:lnTo>
                    <a:pt x="3776" y="204"/>
                  </a:lnTo>
                  <a:lnTo>
                    <a:pt x="3772" y="211"/>
                  </a:lnTo>
                  <a:lnTo>
                    <a:pt x="3766" y="215"/>
                  </a:lnTo>
                  <a:lnTo>
                    <a:pt x="3761" y="219"/>
                  </a:lnTo>
                  <a:lnTo>
                    <a:pt x="3753" y="221"/>
                  </a:lnTo>
                  <a:lnTo>
                    <a:pt x="3746" y="219"/>
                  </a:lnTo>
                  <a:lnTo>
                    <a:pt x="3740" y="215"/>
                  </a:lnTo>
                  <a:lnTo>
                    <a:pt x="3734" y="211"/>
                  </a:lnTo>
                  <a:lnTo>
                    <a:pt x="3731" y="204"/>
                  </a:lnTo>
                  <a:lnTo>
                    <a:pt x="3731" y="196"/>
                  </a:lnTo>
                  <a:lnTo>
                    <a:pt x="3731" y="189"/>
                  </a:lnTo>
                  <a:lnTo>
                    <a:pt x="3734" y="183"/>
                  </a:lnTo>
                  <a:lnTo>
                    <a:pt x="3740" y="177"/>
                  </a:lnTo>
                  <a:lnTo>
                    <a:pt x="3746" y="176"/>
                  </a:lnTo>
                  <a:lnTo>
                    <a:pt x="3753" y="174"/>
                  </a:lnTo>
                  <a:close/>
                  <a:moveTo>
                    <a:pt x="3667" y="174"/>
                  </a:moveTo>
                  <a:lnTo>
                    <a:pt x="3674" y="176"/>
                  </a:lnTo>
                  <a:lnTo>
                    <a:pt x="3680" y="177"/>
                  </a:lnTo>
                  <a:lnTo>
                    <a:pt x="3685" y="183"/>
                  </a:lnTo>
                  <a:lnTo>
                    <a:pt x="3689" y="189"/>
                  </a:lnTo>
                  <a:lnTo>
                    <a:pt x="3689" y="196"/>
                  </a:lnTo>
                  <a:lnTo>
                    <a:pt x="3689" y="204"/>
                  </a:lnTo>
                  <a:lnTo>
                    <a:pt x="3685" y="211"/>
                  </a:lnTo>
                  <a:lnTo>
                    <a:pt x="3680" y="215"/>
                  </a:lnTo>
                  <a:lnTo>
                    <a:pt x="3674" y="219"/>
                  </a:lnTo>
                  <a:lnTo>
                    <a:pt x="3667" y="221"/>
                  </a:lnTo>
                  <a:lnTo>
                    <a:pt x="3659" y="219"/>
                  </a:lnTo>
                  <a:lnTo>
                    <a:pt x="3653" y="215"/>
                  </a:lnTo>
                  <a:lnTo>
                    <a:pt x="3648" y="211"/>
                  </a:lnTo>
                  <a:lnTo>
                    <a:pt x="3644" y="204"/>
                  </a:lnTo>
                  <a:lnTo>
                    <a:pt x="3644" y="196"/>
                  </a:lnTo>
                  <a:lnTo>
                    <a:pt x="3644" y="189"/>
                  </a:lnTo>
                  <a:lnTo>
                    <a:pt x="3648" y="183"/>
                  </a:lnTo>
                  <a:lnTo>
                    <a:pt x="3653" y="177"/>
                  </a:lnTo>
                  <a:lnTo>
                    <a:pt x="3659" y="176"/>
                  </a:lnTo>
                  <a:lnTo>
                    <a:pt x="3667" y="174"/>
                  </a:lnTo>
                  <a:close/>
                  <a:moveTo>
                    <a:pt x="3580" y="174"/>
                  </a:moveTo>
                  <a:lnTo>
                    <a:pt x="3588" y="176"/>
                  </a:lnTo>
                  <a:lnTo>
                    <a:pt x="3593" y="177"/>
                  </a:lnTo>
                  <a:lnTo>
                    <a:pt x="3599" y="183"/>
                  </a:lnTo>
                  <a:lnTo>
                    <a:pt x="3603" y="189"/>
                  </a:lnTo>
                  <a:lnTo>
                    <a:pt x="3603" y="196"/>
                  </a:lnTo>
                  <a:lnTo>
                    <a:pt x="3603" y="204"/>
                  </a:lnTo>
                  <a:lnTo>
                    <a:pt x="3599" y="211"/>
                  </a:lnTo>
                  <a:lnTo>
                    <a:pt x="3593" y="215"/>
                  </a:lnTo>
                  <a:lnTo>
                    <a:pt x="3588" y="219"/>
                  </a:lnTo>
                  <a:lnTo>
                    <a:pt x="3580" y="221"/>
                  </a:lnTo>
                  <a:lnTo>
                    <a:pt x="3573" y="219"/>
                  </a:lnTo>
                  <a:lnTo>
                    <a:pt x="3567" y="215"/>
                  </a:lnTo>
                  <a:lnTo>
                    <a:pt x="3561" y="211"/>
                  </a:lnTo>
                  <a:lnTo>
                    <a:pt x="3558" y="204"/>
                  </a:lnTo>
                  <a:lnTo>
                    <a:pt x="3556" y="196"/>
                  </a:lnTo>
                  <a:lnTo>
                    <a:pt x="3558" y="189"/>
                  </a:lnTo>
                  <a:lnTo>
                    <a:pt x="3561" y="183"/>
                  </a:lnTo>
                  <a:lnTo>
                    <a:pt x="3567" y="177"/>
                  </a:lnTo>
                  <a:lnTo>
                    <a:pt x="3573" y="176"/>
                  </a:lnTo>
                  <a:lnTo>
                    <a:pt x="3580" y="174"/>
                  </a:lnTo>
                  <a:close/>
                  <a:moveTo>
                    <a:pt x="3494" y="174"/>
                  </a:moveTo>
                  <a:lnTo>
                    <a:pt x="3501" y="176"/>
                  </a:lnTo>
                  <a:lnTo>
                    <a:pt x="3507" y="177"/>
                  </a:lnTo>
                  <a:lnTo>
                    <a:pt x="3512" y="183"/>
                  </a:lnTo>
                  <a:lnTo>
                    <a:pt x="3516" y="189"/>
                  </a:lnTo>
                  <a:lnTo>
                    <a:pt x="3516" y="196"/>
                  </a:lnTo>
                  <a:lnTo>
                    <a:pt x="3516" y="204"/>
                  </a:lnTo>
                  <a:lnTo>
                    <a:pt x="3512" y="211"/>
                  </a:lnTo>
                  <a:lnTo>
                    <a:pt x="3507" y="215"/>
                  </a:lnTo>
                  <a:lnTo>
                    <a:pt x="3501" y="219"/>
                  </a:lnTo>
                  <a:lnTo>
                    <a:pt x="3494" y="221"/>
                  </a:lnTo>
                  <a:lnTo>
                    <a:pt x="3486" y="219"/>
                  </a:lnTo>
                  <a:lnTo>
                    <a:pt x="3479" y="215"/>
                  </a:lnTo>
                  <a:lnTo>
                    <a:pt x="3475" y="211"/>
                  </a:lnTo>
                  <a:lnTo>
                    <a:pt x="3471" y="204"/>
                  </a:lnTo>
                  <a:lnTo>
                    <a:pt x="3469" y="196"/>
                  </a:lnTo>
                  <a:lnTo>
                    <a:pt x="3471" y="189"/>
                  </a:lnTo>
                  <a:lnTo>
                    <a:pt x="3475" y="183"/>
                  </a:lnTo>
                  <a:lnTo>
                    <a:pt x="3479" y="177"/>
                  </a:lnTo>
                  <a:lnTo>
                    <a:pt x="3486" y="176"/>
                  </a:lnTo>
                  <a:lnTo>
                    <a:pt x="3494" y="174"/>
                  </a:lnTo>
                  <a:close/>
                  <a:moveTo>
                    <a:pt x="3407" y="174"/>
                  </a:moveTo>
                  <a:lnTo>
                    <a:pt x="3415" y="176"/>
                  </a:lnTo>
                  <a:lnTo>
                    <a:pt x="3420" y="177"/>
                  </a:lnTo>
                  <a:lnTo>
                    <a:pt x="3426" y="183"/>
                  </a:lnTo>
                  <a:lnTo>
                    <a:pt x="3428" y="189"/>
                  </a:lnTo>
                  <a:lnTo>
                    <a:pt x="3430" y="196"/>
                  </a:lnTo>
                  <a:lnTo>
                    <a:pt x="3428" y="204"/>
                  </a:lnTo>
                  <a:lnTo>
                    <a:pt x="3426" y="211"/>
                  </a:lnTo>
                  <a:lnTo>
                    <a:pt x="3420" y="215"/>
                  </a:lnTo>
                  <a:lnTo>
                    <a:pt x="3415" y="219"/>
                  </a:lnTo>
                  <a:lnTo>
                    <a:pt x="3407" y="221"/>
                  </a:lnTo>
                  <a:lnTo>
                    <a:pt x="3400" y="219"/>
                  </a:lnTo>
                  <a:lnTo>
                    <a:pt x="3392" y="215"/>
                  </a:lnTo>
                  <a:lnTo>
                    <a:pt x="3388" y="211"/>
                  </a:lnTo>
                  <a:lnTo>
                    <a:pt x="3385" y="204"/>
                  </a:lnTo>
                  <a:lnTo>
                    <a:pt x="3383" y="196"/>
                  </a:lnTo>
                  <a:lnTo>
                    <a:pt x="3385" y="189"/>
                  </a:lnTo>
                  <a:lnTo>
                    <a:pt x="3388" y="183"/>
                  </a:lnTo>
                  <a:lnTo>
                    <a:pt x="3392" y="177"/>
                  </a:lnTo>
                  <a:lnTo>
                    <a:pt x="3400" y="176"/>
                  </a:lnTo>
                  <a:lnTo>
                    <a:pt x="3407" y="174"/>
                  </a:lnTo>
                  <a:close/>
                  <a:moveTo>
                    <a:pt x="3319" y="174"/>
                  </a:moveTo>
                  <a:lnTo>
                    <a:pt x="3326" y="176"/>
                  </a:lnTo>
                  <a:lnTo>
                    <a:pt x="3334" y="177"/>
                  </a:lnTo>
                  <a:lnTo>
                    <a:pt x="3339" y="183"/>
                  </a:lnTo>
                  <a:lnTo>
                    <a:pt x="3341" y="189"/>
                  </a:lnTo>
                  <a:lnTo>
                    <a:pt x="3343" y="196"/>
                  </a:lnTo>
                  <a:lnTo>
                    <a:pt x="3341" y="204"/>
                  </a:lnTo>
                  <a:lnTo>
                    <a:pt x="3339" y="211"/>
                  </a:lnTo>
                  <a:lnTo>
                    <a:pt x="3334" y="215"/>
                  </a:lnTo>
                  <a:lnTo>
                    <a:pt x="3326" y="219"/>
                  </a:lnTo>
                  <a:lnTo>
                    <a:pt x="3319" y="221"/>
                  </a:lnTo>
                  <a:lnTo>
                    <a:pt x="3313" y="219"/>
                  </a:lnTo>
                  <a:lnTo>
                    <a:pt x="3306" y="215"/>
                  </a:lnTo>
                  <a:lnTo>
                    <a:pt x="3300" y="211"/>
                  </a:lnTo>
                  <a:lnTo>
                    <a:pt x="3298" y="204"/>
                  </a:lnTo>
                  <a:lnTo>
                    <a:pt x="3296" y="196"/>
                  </a:lnTo>
                  <a:lnTo>
                    <a:pt x="3298" y="189"/>
                  </a:lnTo>
                  <a:lnTo>
                    <a:pt x="3300" y="183"/>
                  </a:lnTo>
                  <a:lnTo>
                    <a:pt x="3306" y="177"/>
                  </a:lnTo>
                  <a:lnTo>
                    <a:pt x="3313" y="176"/>
                  </a:lnTo>
                  <a:lnTo>
                    <a:pt x="3319" y="174"/>
                  </a:lnTo>
                  <a:close/>
                  <a:moveTo>
                    <a:pt x="3232" y="174"/>
                  </a:moveTo>
                  <a:lnTo>
                    <a:pt x="3240" y="176"/>
                  </a:lnTo>
                  <a:lnTo>
                    <a:pt x="3247" y="177"/>
                  </a:lnTo>
                  <a:lnTo>
                    <a:pt x="3251" y="183"/>
                  </a:lnTo>
                  <a:lnTo>
                    <a:pt x="3255" y="189"/>
                  </a:lnTo>
                  <a:lnTo>
                    <a:pt x="3257" y="196"/>
                  </a:lnTo>
                  <a:lnTo>
                    <a:pt x="3255" y="204"/>
                  </a:lnTo>
                  <a:lnTo>
                    <a:pt x="3251" y="211"/>
                  </a:lnTo>
                  <a:lnTo>
                    <a:pt x="3247" y="215"/>
                  </a:lnTo>
                  <a:lnTo>
                    <a:pt x="3240" y="219"/>
                  </a:lnTo>
                  <a:lnTo>
                    <a:pt x="3232" y="221"/>
                  </a:lnTo>
                  <a:lnTo>
                    <a:pt x="3225" y="219"/>
                  </a:lnTo>
                  <a:lnTo>
                    <a:pt x="3219" y="215"/>
                  </a:lnTo>
                  <a:lnTo>
                    <a:pt x="3213" y="211"/>
                  </a:lnTo>
                  <a:lnTo>
                    <a:pt x="3212" y="204"/>
                  </a:lnTo>
                  <a:lnTo>
                    <a:pt x="3210" y="196"/>
                  </a:lnTo>
                  <a:lnTo>
                    <a:pt x="3212" y="189"/>
                  </a:lnTo>
                  <a:lnTo>
                    <a:pt x="3213" y="183"/>
                  </a:lnTo>
                  <a:lnTo>
                    <a:pt x="3219" y="177"/>
                  </a:lnTo>
                  <a:lnTo>
                    <a:pt x="3225" y="176"/>
                  </a:lnTo>
                  <a:lnTo>
                    <a:pt x="3232" y="174"/>
                  </a:lnTo>
                  <a:close/>
                  <a:moveTo>
                    <a:pt x="3146" y="174"/>
                  </a:moveTo>
                  <a:lnTo>
                    <a:pt x="3153" y="176"/>
                  </a:lnTo>
                  <a:lnTo>
                    <a:pt x="3161" y="177"/>
                  </a:lnTo>
                  <a:lnTo>
                    <a:pt x="3165" y="183"/>
                  </a:lnTo>
                  <a:lnTo>
                    <a:pt x="3168" y="189"/>
                  </a:lnTo>
                  <a:lnTo>
                    <a:pt x="3170" y="196"/>
                  </a:lnTo>
                  <a:lnTo>
                    <a:pt x="3168" y="204"/>
                  </a:lnTo>
                  <a:lnTo>
                    <a:pt x="3165" y="211"/>
                  </a:lnTo>
                  <a:lnTo>
                    <a:pt x="3161" y="215"/>
                  </a:lnTo>
                  <a:lnTo>
                    <a:pt x="3153" y="219"/>
                  </a:lnTo>
                  <a:lnTo>
                    <a:pt x="3146" y="221"/>
                  </a:lnTo>
                  <a:lnTo>
                    <a:pt x="3138" y="219"/>
                  </a:lnTo>
                  <a:lnTo>
                    <a:pt x="3133" y="215"/>
                  </a:lnTo>
                  <a:lnTo>
                    <a:pt x="3127" y="211"/>
                  </a:lnTo>
                  <a:lnTo>
                    <a:pt x="3123" y="204"/>
                  </a:lnTo>
                  <a:lnTo>
                    <a:pt x="3123" y="196"/>
                  </a:lnTo>
                  <a:lnTo>
                    <a:pt x="3123" y="189"/>
                  </a:lnTo>
                  <a:lnTo>
                    <a:pt x="3127" y="183"/>
                  </a:lnTo>
                  <a:lnTo>
                    <a:pt x="3133" y="177"/>
                  </a:lnTo>
                  <a:lnTo>
                    <a:pt x="3138" y="176"/>
                  </a:lnTo>
                  <a:lnTo>
                    <a:pt x="3146" y="174"/>
                  </a:lnTo>
                  <a:close/>
                  <a:moveTo>
                    <a:pt x="3059" y="174"/>
                  </a:moveTo>
                  <a:lnTo>
                    <a:pt x="3067" y="176"/>
                  </a:lnTo>
                  <a:lnTo>
                    <a:pt x="3072" y="177"/>
                  </a:lnTo>
                  <a:lnTo>
                    <a:pt x="3078" y="183"/>
                  </a:lnTo>
                  <a:lnTo>
                    <a:pt x="3082" y="189"/>
                  </a:lnTo>
                  <a:lnTo>
                    <a:pt x="3084" y="196"/>
                  </a:lnTo>
                  <a:lnTo>
                    <a:pt x="3082" y="204"/>
                  </a:lnTo>
                  <a:lnTo>
                    <a:pt x="3078" y="211"/>
                  </a:lnTo>
                  <a:lnTo>
                    <a:pt x="3072" y="215"/>
                  </a:lnTo>
                  <a:lnTo>
                    <a:pt x="3067" y="219"/>
                  </a:lnTo>
                  <a:lnTo>
                    <a:pt x="3059" y="221"/>
                  </a:lnTo>
                  <a:lnTo>
                    <a:pt x="3052" y="219"/>
                  </a:lnTo>
                  <a:lnTo>
                    <a:pt x="3046" y="215"/>
                  </a:lnTo>
                  <a:lnTo>
                    <a:pt x="3040" y="211"/>
                  </a:lnTo>
                  <a:lnTo>
                    <a:pt x="3037" y="204"/>
                  </a:lnTo>
                  <a:lnTo>
                    <a:pt x="3037" y="196"/>
                  </a:lnTo>
                  <a:lnTo>
                    <a:pt x="3037" y="189"/>
                  </a:lnTo>
                  <a:lnTo>
                    <a:pt x="3040" y="183"/>
                  </a:lnTo>
                  <a:lnTo>
                    <a:pt x="3046" y="177"/>
                  </a:lnTo>
                  <a:lnTo>
                    <a:pt x="3052" y="176"/>
                  </a:lnTo>
                  <a:lnTo>
                    <a:pt x="3059" y="174"/>
                  </a:lnTo>
                  <a:close/>
                  <a:moveTo>
                    <a:pt x="2973" y="174"/>
                  </a:moveTo>
                  <a:lnTo>
                    <a:pt x="2980" y="176"/>
                  </a:lnTo>
                  <a:lnTo>
                    <a:pt x="2986" y="177"/>
                  </a:lnTo>
                  <a:lnTo>
                    <a:pt x="2992" y="183"/>
                  </a:lnTo>
                  <a:lnTo>
                    <a:pt x="2995" y="189"/>
                  </a:lnTo>
                  <a:lnTo>
                    <a:pt x="2995" y="196"/>
                  </a:lnTo>
                  <a:lnTo>
                    <a:pt x="2995" y="204"/>
                  </a:lnTo>
                  <a:lnTo>
                    <a:pt x="2992" y="211"/>
                  </a:lnTo>
                  <a:lnTo>
                    <a:pt x="2986" y="215"/>
                  </a:lnTo>
                  <a:lnTo>
                    <a:pt x="2980" y="219"/>
                  </a:lnTo>
                  <a:lnTo>
                    <a:pt x="2973" y="221"/>
                  </a:lnTo>
                  <a:lnTo>
                    <a:pt x="2965" y="219"/>
                  </a:lnTo>
                  <a:lnTo>
                    <a:pt x="2960" y="215"/>
                  </a:lnTo>
                  <a:lnTo>
                    <a:pt x="2954" y="211"/>
                  </a:lnTo>
                  <a:lnTo>
                    <a:pt x="2950" y="204"/>
                  </a:lnTo>
                  <a:lnTo>
                    <a:pt x="2950" y="196"/>
                  </a:lnTo>
                  <a:lnTo>
                    <a:pt x="2950" y="189"/>
                  </a:lnTo>
                  <a:lnTo>
                    <a:pt x="2954" y="183"/>
                  </a:lnTo>
                  <a:lnTo>
                    <a:pt x="2960" y="177"/>
                  </a:lnTo>
                  <a:lnTo>
                    <a:pt x="2965" y="176"/>
                  </a:lnTo>
                  <a:lnTo>
                    <a:pt x="2973" y="174"/>
                  </a:lnTo>
                  <a:close/>
                  <a:moveTo>
                    <a:pt x="2886" y="174"/>
                  </a:moveTo>
                  <a:lnTo>
                    <a:pt x="2894" y="176"/>
                  </a:lnTo>
                  <a:lnTo>
                    <a:pt x="2899" y="177"/>
                  </a:lnTo>
                  <a:lnTo>
                    <a:pt x="2905" y="183"/>
                  </a:lnTo>
                  <a:lnTo>
                    <a:pt x="2909" y="189"/>
                  </a:lnTo>
                  <a:lnTo>
                    <a:pt x="2909" y="196"/>
                  </a:lnTo>
                  <a:lnTo>
                    <a:pt x="2909" y="204"/>
                  </a:lnTo>
                  <a:lnTo>
                    <a:pt x="2905" y="211"/>
                  </a:lnTo>
                  <a:lnTo>
                    <a:pt x="2899" y="215"/>
                  </a:lnTo>
                  <a:lnTo>
                    <a:pt x="2894" y="219"/>
                  </a:lnTo>
                  <a:lnTo>
                    <a:pt x="2886" y="221"/>
                  </a:lnTo>
                  <a:lnTo>
                    <a:pt x="2879" y="219"/>
                  </a:lnTo>
                  <a:lnTo>
                    <a:pt x="2873" y="215"/>
                  </a:lnTo>
                  <a:lnTo>
                    <a:pt x="2867" y="211"/>
                  </a:lnTo>
                  <a:lnTo>
                    <a:pt x="2864" y="204"/>
                  </a:lnTo>
                  <a:lnTo>
                    <a:pt x="2862" y="196"/>
                  </a:lnTo>
                  <a:lnTo>
                    <a:pt x="2864" y="189"/>
                  </a:lnTo>
                  <a:lnTo>
                    <a:pt x="2867" y="183"/>
                  </a:lnTo>
                  <a:lnTo>
                    <a:pt x="2873" y="177"/>
                  </a:lnTo>
                  <a:lnTo>
                    <a:pt x="2879" y="176"/>
                  </a:lnTo>
                  <a:lnTo>
                    <a:pt x="2886" y="174"/>
                  </a:lnTo>
                  <a:close/>
                  <a:moveTo>
                    <a:pt x="2800" y="174"/>
                  </a:moveTo>
                  <a:lnTo>
                    <a:pt x="2807" y="176"/>
                  </a:lnTo>
                  <a:lnTo>
                    <a:pt x="2813" y="177"/>
                  </a:lnTo>
                  <a:lnTo>
                    <a:pt x="2818" y="183"/>
                  </a:lnTo>
                  <a:lnTo>
                    <a:pt x="2822" y="189"/>
                  </a:lnTo>
                  <a:lnTo>
                    <a:pt x="2822" y="196"/>
                  </a:lnTo>
                  <a:lnTo>
                    <a:pt x="2822" y="204"/>
                  </a:lnTo>
                  <a:lnTo>
                    <a:pt x="2818" y="211"/>
                  </a:lnTo>
                  <a:lnTo>
                    <a:pt x="2813" y="215"/>
                  </a:lnTo>
                  <a:lnTo>
                    <a:pt x="2807" y="219"/>
                  </a:lnTo>
                  <a:lnTo>
                    <a:pt x="2800" y="221"/>
                  </a:lnTo>
                  <a:lnTo>
                    <a:pt x="2792" y="219"/>
                  </a:lnTo>
                  <a:lnTo>
                    <a:pt x="2785" y="215"/>
                  </a:lnTo>
                  <a:lnTo>
                    <a:pt x="2781" y="211"/>
                  </a:lnTo>
                  <a:lnTo>
                    <a:pt x="2777" y="204"/>
                  </a:lnTo>
                  <a:lnTo>
                    <a:pt x="2775" y="196"/>
                  </a:lnTo>
                  <a:lnTo>
                    <a:pt x="2777" y="189"/>
                  </a:lnTo>
                  <a:lnTo>
                    <a:pt x="2781" y="183"/>
                  </a:lnTo>
                  <a:lnTo>
                    <a:pt x="2785" y="177"/>
                  </a:lnTo>
                  <a:lnTo>
                    <a:pt x="2792" y="176"/>
                  </a:lnTo>
                  <a:lnTo>
                    <a:pt x="2800" y="174"/>
                  </a:lnTo>
                  <a:close/>
                  <a:moveTo>
                    <a:pt x="2713" y="174"/>
                  </a:moveTo>
                  <a:lnTo>
                    <a:pt x="2721" y="176"/>
                  </a:lnTo>
                  <a:lnTo>
                    <a:pt x="2726" y="177"/>
                  </a:lnTo>
                  <a:lnTo>
                    <a:pt x="2732" y="183"/>
                  </a:lnTo>
                  <a:lnTo>
                    <a:pt x="2734" y="189"/>
                  </a:lnTo>
                  <a:lnTo>
                    <a:pt x="2736" y="196"/>
                  </a:lnTo>
                  <a:lnTo>
                    <a:pt x="2734" y="204"/>
                  </a:lnTo>
                  <a:lnTo>
                    <a:pt x="2732" y="211"/>
                  </a:lnTo>
                  <a:lnTo>
                    <a:pt x="2726" y="215"/>
                  </a:lnTo>
                  <a:lnTo>
                    <a:pt x="2721" y="219"/>
                  </a:lnTo>
                  <a:lnTo>
                    <a:pt x="2713" y="221"/>
                  </a:lnTo>
                  <a:lnTo>
                    <a:pt x="2706" y="219"/>
                  </a:lnTo>
                  <a:lnTo>
                    <a:pt x="2698" y="215"/>
                  </a:lnTo>
                  <a:lnTo>
                    <a:pt x="2694" y="211"/>
                  </a:lnTo>
                  <a:lnTo>
                    <a:pt x="2691" y="204"/>
                  </a:lnTo>
                  <a:lnTo>
                    <a:pt x="2689" y="196"/>
                  </a:lnTo>
                  <a:lnTo>
                    <a:pt x="2691" y="189"/>
                  </a:lnTo>
                  <a:lnTo>
                    <a:pt x="2694" y="183"/>
                  </a:lnTo>
                  <a:lnTo>
                    <a:pt x="2698" y="177"/>
                  </a:lnTo>
                  <a:lnTo>
                    <a:pt x="2706" y="176"/>
                  </a:lnTo>
                  <a:lnTo>
                    <a:pt x="2713" y="174"/>
                  </a:lnTo>
                  <a:close/>
                  <a:moveTo>
                    <a:pt x="2627" y="174"/>
                  </a:moveTo>
                  <a:lnTo>
                    <a:pt x="2632" y="176"/>
                  </a:lnTo>
                  <a:lnTo>
                    <a:pt x="2640" y="177"/>
                  </a:lnTo>
                  <a:lnTo>
                    <a:pt x="2645" y="183"/>
                  </a:lnTo>
                  <a:lnTo>
                    <a:pt x="2647" y="189"/>
                  </a:lnTo>
                  <a:lnTo>
                    <a:pt x="2649" y="196"/>
                  </a:lnTo>
                  <a:lnTo>
                    <a:pt x="2647" y="204"/>
                  </a:lnTo>
                  <a:lnTo>
                    <a:pt x="2645" y="211"/>
                  </a:lnTo>
                  <a:lnTo>
                    <a:pt x="2640" y="215"/>
                  </a:lnTo>
                  <a:lnTo>
                    <a:pt x="2632" y="219"/>
                  </a:lnTo>
                  <a:lnTo>
                    <a:pt x="2627" y="221"/>
                  </a:lnTo>
                  <a:lnTo>
                    <a:pt x="2619" y="219"/>
                  </a:lnTo>
                  <a:lnTo>
                    <a:pt x="2612" y="215"/>
                  </a:lnTo>
                  <a:lnTo>
                    <a:pt x="2606" y="211"/>
                  </a:lnTo>
                  <a:lnTo>
                    <a:pt x="2604" y="204"/>
                  </a:lnTo>
                  <a:lnTo>
                    <a:pt x="2602" y="196"/>
                  </a:lnTo>
                  <a:lnTo>
                    <a:pt x="2604" y="189"/>
                  </a:lnTo>
                  <a:lnTo>
                    <a:pt x="2606" y="183"/>
                  </a:lnTo>
                  <a:lnTo>
                    <a:pt x="2612" y="177"/>
                  </a:lnTo>
                  <a:lnTo>
                    <a:pt x="2619" y="176"/>
                  </a:lnTo>
                  <a:lnTo>
                    <a:pt x="2627" y="174"/>
                  </a:lnTo>
                  <a:close/>
                  <a:moveTo>
                    <a:pt x="2538" y="174"/>
                  </a:moveTo>
                  <a:lnTo>
                    <a:pt x="2546" y="176"/>
                  </a:lnTo>
                  <a:lnTo>
                    <a:pt x="2553" y="177"/>
                  </a:lnTo>
                  <a:lnTo>
                    <a:pt x="2557" y="183"/>
                  </a:lnTo>
                  <a:lnTo>
                    <a:pt x="2561" y="189"/>
                  </a:lnTo>
                  <a:lnTo>
                    <a:pt x="2563" y="196"/>
                  </a:lnTo>
                  <a:lnTo>
                    <a:pt x="2561" y="204"/>
                  </a:lnTo>
                  <a:lnTo>
                    <a:pt x="2557" y="211"/>
                  </a:lnTo>
                  <a:lnTo>
                    <a:pt x="2553" y="215"/>
                  </a:lnTo>
                  <a:lnTo>
                    <a:pt x="2546" y="219"/>
                  </a:lnTo>
                  <a:lnTo>
                    <a:pt x="2538" y="221"/>
                  </a:lnTo>
                  <a:lnTo>
                    <a:pt x="2531" y="219"/>
                  </a:lnTo>
                  <a:lnTo>
                    <a:pt x="2525" y="215"/>
                  </a:lnTo>
                  <a:lnTo>
                    <a:pt x="2519" y="211"/>
                  </a:lnTo>
                  <a:lnTo>
                    <a:pt x="2518" y="204"/>
                  </a:lnTo>
                  <a:lnTo>
                    <a:pt x="2516" y="196"/>
                  </a:lnTo>
                  <a:lnTo>
                    <a:pt x="2518" y="189"/>
                  </a:lnTo>
                  <a:lnTo>
                    <a:pt x="2519" y="183"/>
                  </a:lnTo>
                  <a:lnTo>
                    <a:pt x="2525" y="177"/>
                  </a:lnTo>
                  <a:lnTo>
                    <a:pt x="2531" y="176"/>
                  </a:lnTo>
                  <a:lnTo>
                    <a:pt x="2538" y="174"/>
                  </a:lnTo>
                  <a:close/>
                  <a:moveTo>
                    <a:pt x="2452" y="174"/>
                  </a:moveTo>
                  <a:lnTo>
                    <a:pt x="2459" y="176"/>
                  </a:lnTo>
                  <a:lnTo>
                    <a:pt x="2467" y="177"/>
                  </a:lnTo>
                  <a:lnTo>
                    <a:pt x="2471" y="183"/>
                  </a:lnTo>
                  <a:lnTo>
                    <a:pt x="2474" y="189"/>
                  </a:lnTo>
                  <a:lnTo>
                    <a:pt x="2476" y="196"/>
                  </a:lnTo>
                  <a:lnTo>
                    <a:pt x="2474" y="204"/>
                  </a:lnTo>
                  <a:lnTo>
                    <a:pt x="2471" y="211"/>
                  </a:lnTo>
                  <a:lnTo>
                    <a:pt x="2467" y="215"/>
                  </a:lnTo>
                  <a:lnTo>
                    <a:pt x="2459" y="219"/>
                  </a:lnTo>
                  <a:lnTo>
                    <a:pt x="2452" y="221"/>
                  </a:lnTo>
                  <a:lnTo>
                    <a:pt x="2444" y="219"/>
                  </a:lnTo>
                  <a:lnTo>
                    <a:pt x="2439" y="215"/>
                  </a:lnTo>
                  <a:lnTo>
                    <a:pt x="2433" y="211"/>
                  </a:lnTo>
                  <a:lnTo>
                    <a:pt x="2429" y="204"/>
                  </a:lnTo>
                  <a:lnTo>
                    <a:pt x="2429" y="196"/>
                  </a:lnTo>
                  <a:lnTo>
                    <a:pt x="2429" y="189"/>
                  </a:lnTo>
                  <a:lnTo>
                    <a:pt x="2433" y="183"/>
                  </a:lnTo>
                  <a:lnTo>
                    <a:pt x="2439" y="177"/>
                  </a:lnTo>
                  <a:lnTo>
                    <a:pt x="2444" y="176"/>
                  </a:lnTo>
                  <a:lnTo>
                    <a:pt x="2452" y="174"/>
                  </a:lnTo>
                  <a:close/>
                  <a:moveTo>
                    <a:pt x="2365" y="174"/>
                  </a:moveTo>
                  <a:lnTo>
                    <a:pt x="2373" y="176"/>
                  </a:lnTo>
                  <a:lnTo>
                    <a:pt x="2378" y="177"/>
                  </a:lnTo>
                  <a:lnTo>
                    <a:pt x="2384" y="183"/>
                  </a:lnTo>
                  <a:lnTo>
                    <a:pt x="2388" y="189"/>
                  </a:lnTo>
                  <a:lnTo>
                    <a:pt x="2390" y="196"/>
                  </a:lnTo>
                  <a:lnTo>
                    <a:pt x="2388" y="204"/>
                  </a:lnTo>
                  <a:lnTo>
                    <a:pt x="2384" y="211"/>
                  </a:lnTo>
                  <a:lnTo>
                    <a:pt x="2378" y="215"/>
                  </a:lnTo>
                  <a:lnTo>
                    <a:pt x="2373" y="219"/>
                  </a:lnTo>
                  <a:lnTo>
                    <a:pt x="2365" y="221"/>
                  </a:lnTo>
                  <a:lnTo>
                    <a:pt x="2358" y="219"/>
                  </a:lnTo>
                  <a:lnTo>
                    <a:pt x="2352" y="215"/>
                  </a:lnTo>
                  <a:lnTo>
                    <a:pt x="2346" y="211"/>
                  </a:lnTo>
                  <a:lnTo>
                    <a:pt x="2343" y="204"/>
                  </a:lnTo>
                  <a:lnTo>
                    <a:pt x="2343" y="196"/>
                  </a:lnTo>
                  <a:lnTo>
                    <a:pt x="2343" y="189"/>
                  </a:lnTo>
                  <a:lnTo>
                    <a:pt x="2346" y="183"/>
                  </a:lnTo>
                  <a:lnTo>
                    <a:pt x="2352" y="177"/>
                  </a:lnTo>
                  <a:lnTo>
                    <a:pt x="2358" y="176"/>
                  </a:lnTo>
                  <a:lnTo>
                    <a:pt x="2365" y="174"/>
                  </a:lnTo>
                  <a:close/>
                  <a:moveTo>
                    <a:pt x="2279" y="174"/>
                  </a:moveTo>
                  <a:lnTo>
                    <a:pt x="2286" y="176"/>
                  </a:lnTo>
                  <a:lnTo>
                    <a:pt x="2292" y="177"/>
                  </a:lnTo>
                  <a:lnTo>
                    <a:pt x="2298" y="183"/>
                  </a:lnTo>
                  <a:lnTo>
                    <a:pt x="2301" y="189"/>
                  </a:lnTo>
                  <a:lnTo>
                    <a:pt x="2301" y="196"/>
                  </a:lnTo>
                  <a:lnTo>
                    <a:pt x="2301" y="204"/>
                  </a:lnTo>
                  <a:lnTo>
                    <a:pt x="2298" y="211"/>
                  </a:lnTo>
                  <a:lnTo>
                    <a:pt x="2292" y="215"/>
                  </a:lnTo>
                  <a:lnTo>
                    <a:pt x="2286" y="219"/>
                  </a:lnTo>
                  <a:lnTo>
                    <a:pt x="2279" y="221"/>
                  </a:lnTo>
                  <a:lnTo>
                    <a:pt x="2271" y="219"/>
                  </a:lnTo>
                  <a:lnTo>
                    <a:pt x="2266" y="215"/>
                  </a:lnTo>
                  <a:lnTo>
                    <a:pt x="2260" y="211"/>
                  </a:lnTo>
                  <a:lnTo>
                    <a:pt x="2256" y="204"/>
                  </a:lnTo>
                  <a:lnTo>
                    <a:pt x="2256" y="196"/>
                  </a:lnTo>
                  <a:lnTo>
                    <a:pt x="2256" y="189"/>
                  </a:lnTo>
                  <a:lnTo>
                    <a:pt x="2260" y="183"/>
                  </a:lnTo>
                  <a:lnTo>
                    <a:pt x="2266" y="177"/>
                  </a:lnTo>
                  <a:lnTo>
                    <a:pt x="2271" y="176"/>
                  </a:lnTo>
                  <a:lnTo>
                    <a:pt x="2279" y="174"/>
                  </a:lnTo>
                  <a:close/>
                  <a:moveTo>
                    <a:pt x="2192" y="174"/>
                  </a:moveTo>
                  <a:lnTo>
                    <a:pt x="2200" y="176"/>
                  </a:lnTo>
                  <a:lnTo>
                    <a:pt x="2205" y="177"/>
                  </a:lnTo>
                  <a:lnTo>
                    <a:pt x="2211" y="183"/>
                  </a:lnTo>
                  <a:lnTo>
                    <a:pt x="2215" y="189"/>
                  </a:lnTo>
                  <a:lnTo>
                    <a:pt x="2215" y="196"/>
                  </a:lnTo>
                  <a:lnTo>
                    <a:pt x="2215" y="204"/>
                  </a:lnTo>
                  <a:lnTo>
                    <a:pt x="2211" y="211"/>
                  </a:lnTo>
                  <a:lnTo>
                    <a:pt x="2205" y="215"/>
                  </a:lnTo>
                  <a:lnTo>
                    <a:pt x="2200" y="219"/>
                  </a:lnTo>
                  <a:lnTo>
                    <a:pt x="2192" y="221"/>
                  </a:lnTo>
                  <a:lnTo>
                    <a:pt x="2185" y="219"/>
                  </a:lnTo>
                  <a:lnTo>
                    <a:pt x="2179" y="215"/>
                  </a:lnTo>
                  <a:lnTo>
                    <a:pt x="2173" y="211"/>
                  </a:lnTo>
                  <a:lnTo>
                    <a:pt x="2170" y="204"/>
                  </a:lnTo>
                  <a:lnTo>
                    <a:pt x="2168" y="196"/>
                  </a:lnTo>
                  <a:lnTo>
                    <a:pt x="2170" y="189"/>
                  </a:lnTo>
                  <a:lnTo>
                    <a:pt x="2173" y="183"/>
                  </a:lnTo>
                  <a:lnTo>
                    <a:pt x="2179" y="177"/>
                  </a:lnTo>
                  <a:lnTo>
                    <a:pt x="2185" y="176"/>
                  </a:lnTo>
                  <a:lnTo>
                    <a:pt x="2192" y="174"/>
                  </a:lnTo>
                  <a:close/>
                  <a:moveTo>
                    <a:pt x="2106" y="174"/>
                  </a:moveTo>
                  <a:lnTo>
                    <a:pt x="2113" y="176"/>
                  </a:lnTo>
                  <a:lnTo>
                    <a:pt x="2119" y="177"/>
                  </a:lnTo>
                  <a:lnTo>
                    <a:pt x="2125" y="183"/>
                  </a:lnTo>
                  <a:lnTo>
                    <a:pt x="2128" y="189"/>
                  </a:lnTo>
                  <a:lnTo>
                    <a:pt x="2128" y="196"/>
                  </a:lnTo>
                  <a:lnTo>
                    <a:pt x="2128" y="204"/>
                  </a:lnTo>
                  <a:lnTo>
                    <a:pt x="2125" y="211"/>
                  </a:lnTo>
                  <a:lnTo>
                    <a:pt x="2119" y="215"/>
                  </a:lnTo>
                  <a:lnTo>
                    <a:pt x="2113" y="219"/>
                  </a:lnTo>
                  <a:lnTo>
                    <a:pt x="2106" y="221"/>
                  </a:lnTo>
                  <a:lnTo>
                    <a:pt x="2098" y="219"/>
                  </a:lnTo>
                  <a:lnTo>
                    <a:pt x="2091" y="215"/>
                  </a:lnTo>
                  <a:lnTo>
                    <a:pt x="2087" y="211"/>
                  </a:lnTo>
                  <a:lnTo>
                    <a:pt x="2083" y="204"/>
                  </a:lnTo>
                  <a:lnTo>
                    <a:pt x="2081" y="196"/>
                  </a:lnTo>
                  <a:lnTo>
                    <a:pt x="2083" y="189"/>
                  </a:lnTo>
                  <a:lnTo>
                    <a:pt x="2087" y="183"/>
                  </a:lnTo>
                  <a:lnTo>
                    <a:pt x="2091" y="177"/>
                  </a:lnTo>
                  <a:lnTo>
                    <a:pt x="2098" y="176"/>
                  </a:lnTo>
                  <a:lnTo>
                    <a:pt x="2106" y="174"/>
                  </a:lnTo>
                  <a:close/>
                  <a:moveTo>
                    <a:pt x="2019" y="174"/>
                  </a:moveTo>
                  <a:lnTo>
                    <a:pt x="2027" y="176"/>
                  </a:lnTo>
                  <a:lnTo>
                    <a:pt x="2032" y="177"/>
                  </a:lnTo>
                  <a:lnTo>
                    <a:pt x="2038" y="183"/>
                  </a:lnTo>
                  <a:lnTo>
                    <a:pt x="2040" y="189"/>
                  </a:lnTo>
                  <a:lnTo>
                    <a:pt x="2042" y="196"/>
                  </a:lnTo>
                  <a:lnTo>
                    <a:pt x="2040" y="204"/>
                  </a:lnTo>
                  <a:lnTo>
                    <a:pt x="2038" y="211"/>
                  </a:lnTo>
                  <a:lnTo>
                    <a:pt x="2032" y="215"/>
                  </a:lnTo>
                  <a:lnTo>
                    <a:pt x="2027" y="219"/>
                  </a:lnTo>
                  <a:lnTo>
                    <a:pt x="2019" y="221"/>
                  </a:lnTo>
                  <a:lnTo>
                    <a:pt x="2012" y="219"/>
                  </a:lnTo>
                  <a:lnTo>
                    <a:pt x="2004" y="215"/>
                  </a:lnTo>
                  <a:lnTo>
                    <a:pt x="2000" y="211"/>
                  </a:lnTo>
                  <a:lnTo>
                    <a:pt x="1997" y="204"/>
                  </a:lnTo>
                  <a:lnTo>
                    <a:pt x="1995" y="196"/>
                  </a:lnTo>
                  <a:lnTo>
                    <a:pt x="1997" y="189"/>
                  </a:lnTo>
                  <a:lnTo>
                    <a:pt x="2000" y="183"/>
                  </a:lnTo>
                  <a:lnTo>
                    <a:pt x="2004" y="177"/>
                  </a:lnTo>
                  <a:lnTo>
                    <a:pt x="2012" y="176"/>
                  </a:lnTo>
                  <a:lnTo>
                    <a:pt x="2019" y="174"/>
                  </a:lnTo>
                  <a:close/>
                  <a:moveTo>
                    <a:pt x="1933" y="174"/>
                  </a:moveTo>
                  <a:lnTo>
                    <a:pt x="1938" y="176"/>
                  </a:lnTo>
                  <a:lnTo>
                    <a:pt x="1946" y="177"/>
                  </a:lnTo>
                  <a:lnTo>
                    <a:pt x="1952" y="183"/>
                  </a:lnTo>
                  <a:lnTo>
                    <a:pt x="1953" y="189"/>
                  </a:lnTo>
                  <a:lnTo>
                    <a:pt x="1955" y="196"/>
                  </a:lnTo>
                  <a:lnTo>
                    <a:pt x="1953" y="204"/>
                  </a:lnTo>
                  <a:lnTo>
                    <a:pt x="1952" y="211"/>
                  </a:lnTo>
                  <a:lnTo>
                    <a:pt x="1946" y="215"/>
                  </a:lnTo>
                  <a:lnTo>
                    <a:pt x="1938" y="219"/>
                  </a:lnTo>
                  <a:lnTo>
                    <a:pt x="1933" y="221"/>
                  </a:lnTo>
                  <a:lnTo>
                    <a:pt x="1925" y="219"/>
                  </a:lnTo>
                  <a:lnTo>
                    <a:pt x="1918" y="215"/>
                  </a:lnTo>
                  <a:lnTo>
                    <a:pt x="1912" y="211"/>
                  </a:lnTo>
                  <a:lnTo>
                    <a:pt x="1910" y="204"/>
                  </a:lnTo>
                  <a:lnTo>
                    <a:pt x="1908" y="196"/>
                  </a:lnTo>
                  <a:lnTo>
                    <a:pt x="1910" y="189"/>
                  </a:lnTo>
                  <a:lnTo>
                    <a:pt x="1912" y="183"/>
                  </a:lnTo>
                  <a:lnTo>
                    <a:pt x="1918" y="177"/>
                  </a:lnTo>
                  <a:lnTo>
                    <a:pt x="1925" y="176"/>
                  </a:lnTo>
                  <a:lnTo>
                    <a:pt x="1933" y="174"/>
                  </a:lnTo>
                  <a:close/>
                  <a:moveTo>
                    <a:pt x="1844" y="174"/>
                  </a:moveTo>
                  <a:lnTo>
                    <a:pt x="1852" y="176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89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5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5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89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6"/>
                  </a:lnTo>
                  <a:lnTo>
                    <a:pt x="1844" y="174"/>
                  </a:lnTo>
                  <a:close/>
                  <a:moveTo>
                    <a:pt x="1758" y="174"/>
                  </a:moveTo>
                  <a:lnTo>
                    <a:pt x="1765" y="176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89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5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5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89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6"/>
                  </a:lnTo>
                  <a:lnTo>
                    <a:pt x="1758" y="174"/>
                  </a:lnTo>
                  <a:close/>
                  <a:moveTo>
                    <a:pt x="1671" y="174"/>
                  </a:moveTo>
                  <a:lnTo>
                    <a:pt x="1679" y="176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89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5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5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89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6"/>
                  </a:lnTo>
                  <a:lnTo>
                    <a:pt x="1671" y="174"/>
                  </a:lnTo>
                  <a:close/>
                  <a:moveTo>
                    <a:pt x="1585" y="174"/>
                  </a:moveTo>
                  <a:lnTo>
                    <a:pt x="1592" y="176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89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5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5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89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6"/>
                  </a:lnTo>
                  <a:lnTo>
                    <a:pt x="1585" y="174"/>
                  </a:lnTo>
                  <a:close/>
                  <a:moveTo>
                    <a:pt x="1498" y="174"/>
                  </a:moveTo>
                  <a:lnTo>
                    <a:pt x="1506" y="176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89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5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5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89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6"/>
                  </a:lnTo>
                  <a:lnTo>
                    <a:pt x="1498" y="174"/>
                  </a:lnTo>
                  <a:close/>
                  <a:moveTo>
                    <a:pt x="1412" y="174"/>
                  </a:moveTo>
                  <a:lnTo>
                    <a:pt x="1419" y="176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89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5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5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89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6"/>
                  </a:lnTo>
                  <a:lnTo>
                    <a:pt x="1412" y="174"/>
                  </a:lnTo>
                  <a:close/>
                  <a:moveTo>
                    <a:pt x="1325" y="174"/>
                  </a:moveTo>
                  <a:lnTo>
                    <a:pt x="1333" y="176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89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5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5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89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6"/>
                  </a:lnTo>
                  <a:lnTo>
                    <a:pt x="1325" y="174"/>
                  </a:lnTo>
                  <a:close/>
                  <a:moveTo>
                    <a:pt x="1239" y="174"/>
                  </a:moveTo>
                  <a:lnTo>
                    <a:pt x="1244" y="176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89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5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5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89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6"/>
                  </a:lnTo>
                  <a:lnTo>
                    <a:pt x="1239" y="174"/>
                  </a:lnTo>
                  <a:close/>
                  <a:moveTo>
                    <a:pt x="1150" y="174"/>
                  </a:moveTo>
                  <a:lnTo>
                    <a:pt x="1158" y="176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89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5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5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89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6"/>
                  </a:lnTo>
                  <a:lnTo>
                    <a:pt x="1150" y="174"/>
                  </a:lnTo>
                  <a:close/>
                  <a:moveTo>
                    <a:pt x="1064" y="174"/>
                  </a:moveTo>
                  <a:lnTo>
                    <a:pt x="1071" y="176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89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5" y="209"/>
                  </a:lnTo>
                  <a:lnTo>
                    <a:pt x="1079" y="215"/>
                  </a:lnTo>
                  <a:lnTo>
                    <a:pt x="1073" y="219"/>
                  </a:lnTo>
                  <a:lnTo>
                    <a:pt x="1070" y="217"/>
                  </a:lnTo>
                  <a:lnTo>
                    <a:pt x="1066" y="217"/>
                  </a:lnTo>
                  <a:lnTo>
                    <a:pt x="1062" y="217"/>
                  </a:lnTo>
                  <a:lnTo>
                    <a:pt x="1058" y="215"/>
                  </a:lnTo>
                  <a:lnTo>
                    <a:pt x="1055" y="211"/>
                  </a:lnTo>
                  <a:lnTo>
                    <a:pt x="1051" y="208"/>
                  </a:lnTo>
                  <a:lnTo>
                    <a:pt x="1049" y="202"/>
                  </a:lnTo>
                  <a:lnTo>
                    <a:pt x="1049" y="193"/>
                  </a:lnTo>
                  <a:lnTo>
                    <a:pt x="1049" y="181"/>
                  </a:lnTo>
                  <a:lnTo>
                    <a:pt x="1051" y="179"/>
                  </a:lnTo>
                  <a:lnTo>
                    <a:pt x="1055" y="176"/>
                  </a:lnTo>
                  <a:lnTo>
                    <a:pt x="1060" y="174"/>
                  </a:lnTo>
                  <a:lnTo>
                    <a:pt x="1064" y="174"/>
                  </a:lnTo>
                  <a:close/>
                  <a:moveTo>
                    <a:pt x="891" y="174"/>
                  </a:moveTo>
                  <a:lnTo>
                    <a:pt x="898" y="176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89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09"/>
                  </a:lnTo>
                  <a:lnTo>
                    <a:pt x="906" y="215"/>
                  </a:lnTo>
                  <a:lnTo>
                    <a:pt x="900" y="219"/>
                  </a:lnTo>
                  <a:lnTo>
                    <a:pt x="893" y="219"/>
                  </a:lnTo>
                  <a:lnTo>
                    <a:pt x="893" y="219"/>
                  </a:lnTo>
                  <a:lnTo>
                    <a:pt x="897" y="217"/>
                  </a:lnTo>
                  <a:lnTo>
                    <a:pt x="897" y="215"/>
                  </a:lnTo>
                  <a:lnTo>
                    <a:pt x="897" y="211"/>
                  </a:lnTo>
                  <a:lnTo>
                    <a:pt x="895" y="209"/>
                  </a:lnTo>
                  <a:lnTo>
                    <a:pt x="895" y="206"/>
                  </a:lnTo>
                  <a:lnTo>
                    <a:pt x="895" y="204"/>
                  </a:lnTo>
                  <a:lnTo>
                    <a:pt x="893" y="204"/>
                  </a:lnTo>
                  <a:lnTo>
                    <a:pt x="893" y="202"/>
                  </a:lnTo>
                  <a:lnTo>
                    <a:pt x="891" y="198"/>
                  </a:lnTo>
                  <a:lnTo>
                    <a:pt x="889" y="198"/>
                  </a:lnTo>
                  <a:lnTo>
                    <a:pt x="887" y="198"/>
                  </a:lnTo>
                  <a:lnTo>
                    <a:pt x="891" y="194"/>
                  </a:lnTo>
                  <a:lnTo>
                    <a:pt x="889" y="194"/>
                  </a:lnTo>
                  <a:lnTo>
                    <a:pt x="885" y="193"/>
                  </a:lnTo>
                  <a:lnTo>
                    <a:pt x="883" y="191"/>
                  </a:lnTo>
                  <a:lnTo>
                    <a:pt x="882" y="187"/>
                  </a:lnTo>
                  <a:lnTo>
                    <a:pt x="880" y="183"/>
                  </a:lnTo>
                  <a:lnTo>
                    <a:pt x="878" y="179"/>
                  </a:lnTo>
                  <a:lnTo>
                    <a:pt x="878" y="179"/>
                  </a:lnTo>
                  <a:lnTo>
                    <a:pt x="882" y="176"/>
                  </a:lnTo>
                  <a:lnTo>
                    <a:pt x="885" y="174"/>
                  </a:lnTo>
                  <a:lnTo>
                    <a:pt x="891" y="174"/>
                  </a:lnTo>
                  <a:close/>
                  <a:moveTo>
                    <a:pt x="197" y="174"/>
                  </a:moveTo>
                  <a:lnTo>
                    <a:pt x="205" y="176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89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5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5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89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6"/>
                  </a:lnTo>
                  <a:lnTo>
                    <a:pt x="197" y="174"/>
                  </a:lnTo>
                  <a:close/>
                  <a:moveTo>
                    <a:pt x="110" y="174"/>
                  </a:moveTo>
                  <a:lnTo>
                    <a:pt x="118" y="176"/>
                  </a:lnTo>
                  <a:lnTo>
                    <a:pt x="124" y="177"/>
                  </a:lnTo>
                  <a:lnTo>
                    <a:pt x="129" y="183"/>
                  </a:lnTo>
                  <a:lnTo>
                    <a:pt x="133" y="189"/>
                  </a:lnTo>
                  <a:lnTo>
                    <a:pt x="133" y="196"/>
                  </a:lnTo>
                  <a:lnTo>
                    <a:pt x="133" y="204"/>
                  </a:lnTo>
                  <a:lnTo>
                    <a:pt x="129" y="211"/>
                  </a:lnTo>
                  <a:lnTo>
                    <a:pt x="124" y="215"/>
                  </a:lnTo>
                  <a:lnTo>
                    <a:pt x="118" y="219"/>
                  </a:lnTo>
                  <a:lnTo>
                    <a:pt x="110" y="221"/>
                  </a:lnTo>
                  <a:lnTo>
                    <a:pt x="103" y="219"/>
                  </a:lnTo>
                  <a:lnTo>
                    <a:pt x="97" y="215"/>
                  </a:lnTo>
                  <a:lnTo>
                    <a:pt x="92" y="211"/>
                  </a:lnTo>
                  <a:lnTo>
                    <a:pt x="88" y="204"/>
                  </a:lnTo>
                  <a:lnTo>
                    <a:pt x="86" y="196"/>
                  </a:lnTo>
                  <a:lnTo>
                    <a:pt x="88" y="189"/>
                  </a:lnTo>
                  <a:lnTo>
                    <a:pt x="92" y="183"/>
                  </a:lnTo>
                  <a:lnTo>
                    <a:pt x="97" y="177"/>
                  </a:lnTo>
                  <a:lnTo>
                    <a:pt x="103" y="176"/>
                  </a:lnTo>
                  <a:lnTo>
                    <a:pt x="110" y="174"/>
                  </a:lnTo>
                  <a:close/>
                  <a:moveTo>
                    <a:pt x="24" y="174"/>
                  </a:moveTo>
                  <a:lnTo>
                    <a:pt x="31" y="176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89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5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5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89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6"/>
                  </a:lnTo>
                  <a:lnTo>
                    <a:pt x="24" y="174"/>
                  </a:lnTo>
                  <a:close/>
                  <a:moveTo>
                    <a:pt x="370" y="127"/>
                  </a:moveTo>
                  <a:lnTo>
                    <a:pt x="372" y="129"/>
                  </a:lnTo>
                  <a:lnTo>
                    <a:pt x="372" y="129"/>
                  </a:lnTo>
                  <a:lnTo>
                    <a:pt x="374" y="129"/>
                  </a:lnTo>
                  <a:lnTo>
                    <a:pt x="376" y="130"/>
                  </a:lnTo>
                  <a:lnTo>
                    <a:pt x="378" y="130"/>
                  </a:lnTo>
                  <a:lnTo>
                    <a:pt x="379" y="132"/>
                  </a:lnTo>
                  <a:lnTo>
                    <a:pt x="374" y="132"/>
                  </a:lnTo>
                  <a:lnTo>
                    <a:pt x="370" y="134"/>
                  </a:lnTo>
                  <a:lnTo>
                    <a:pt x="366" y="132"/>
                  </a:lnTo>
                  <a:lnTo>
                    <a:pt x="364" y="132"/>
                  </a:lnTo>
                  <a:lnTo>
                    <a:pt x="362" y="130"/>
                  </a:lnTo>
                  <a:lnTo>
                    <a:pt x="362" y="129"/>
                  </a:lnTo>
                  <a:lnTo>
                    <a:pt x="364" y="129"/>
                  </a:lnTo>
                  <a:lnTo>
                    <a:pt x="366" y="129"/>
                  </a:lnTo>
                  <a:lnTo>
                    <a:pt x="368" y="127"/>
                  </a:lnTo>
                  <a:lnTo>
                    <a:pt x="370" y="127"/>
                  </a:lnTo>
                  <a:close/>
                  <a:moveTo>
                    <a:pt x="1066" y="113"/>
                  </a:moveTo>
                  <a:lnTo>
                    <a:pt x="1070" y="113"/>
                  </a:lnTo>
                  <a:lnTo>
                    <a:pt x="1073" y="115"/>
                  </a:lnTo>
                  <a:lnTo>
                    <a:pt x="1077" y="117"/>
                  </a:lnTo>
                  <a:lnTo>
                    <a:pt x="1081" y="119"/>
                  </a:lnTo>
                  <a:lnTo>
                    <a:pt x="1085" y="119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7" y="129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8" y="132"/>
                  </a:lnTo>
                  <a:lnTo>
                    <a:pt x="1055" y="130"/>
                  </a:lnTo>
                  <a:lnTo>
                    <a:pt x="1051" y="129"/>
                  </a:lnTo>
                  <a:lnTo>
                    <a:pt x="1053" y="125"/>
                  </a:lnTo>
                  <a:lnTo>
                    <a:pt x="1056" y="119"/>
                  </a:lnTo>
                  <a:lnTo>
                    <a:pt x="1060" y="115"/>
                  </a:lnTo>
                  <a:lnTo>
                    <a:pt x="1064" y="113"/>
                  </a:lnTo>
                  <a:lnTo>
                    <a:pt x="1066" y="113"/>
                  </a:lnTo>
                  <a:close/>
                  <a:moveTo>
                    <a:pt x="784" y="100"/>
                  </a:moveTo>
                  <a:lnTo>
                    <a:pt x="789" y="106"/>
                  </a:lnTo>
                  <a:lnTo>
                    <a:pt x="795" y="112"/>
                  </a:lnTo>
                  <a:lnTo>
                    <a:pt x="797" y="113"/>
                  </a:lnTo>
                  <a:lnTo>
                    <a:pt x="801" y="113"/>
                  </a:lnTo>
                  <a:lnTo>
                    <a:pt x="803" y="115"/>
                  </a:lnTo>
                  <a:lnTo>
                    <a:pt x="806" y="117"/>
                  </a:lnTo>
                  <a:lnTo>
                    <a:pt x="806" y="117"/>
                  </a:lnTo>
                  <a:lnTo>
                    <a:pt x="806" y="119"/>
                  </a:lnTo>
                  <a:lnTo>
                    <a:pt x="806" y="119"/>
                  </a:lnTo>
                  <a:lnTo>
                    <a:pt x="806" y="123"/>
                  </a:lnTo>
                  <a:lnTo>
                    <a:pt x="804" y="129"/>
                  </a:lnTo>
                  <a:lnTo>
                    <a:pt x="801" y="132"/>
                  </a:lnTo>
                  <a:lnTo>
                    <a:pt x="795" y="130"/>
                  </a:lnTo>
                  <a:lnTo>
                    <a:pt x="789" y="129"/>
                  </a:lnTo>
                  <a:lnTo>
                    <a:pt x="786" y="125"/>
                  </a:lnTo>
                  <a:lnTo>
                    <a:pt x="784" y="121"/>
                  </a:lnTo>
                  <a:lnTo>
                    <a:pt x="782" y="115"/>
                  </a:lnTo>
                  <a:lnTo>
                    <a:pt x="780" y="110"/>
                  </a:lnTo>
                  <a:lnTo>
                    <a:pt x="782" y="104"/>
                  </a:lnTo>
                  <a:lnTo>
                    <a:pt x="784" y="100"/>
                  </a:lnTo>
                  <a:close/>
                  <a:moveTo>
                    <a:pt x="4515" y="96"/>
                  </a:moveTo>
                  <a:lnTo>
                    <a:pt x="4519" y="98"/>
                  </a:lnTo>
                  <a:lnTo>
                    <a:pt x="4522" y="100"/>
                  </a:lnTo>
                  <a:lnTo>
                    <a:pt x="4524" y="106"/>
                  </a:lnTo>
                  <a:lnTo>
                    <a:pt x="4524" y="110"/>
                  </a:lnTo>
                  <a:lnTo>
                    <a:pt x="4522" y="113"/>
                  </a:lnTo>
                  <a:lnTo>
                    <a:pt x="4522" y="117"/>
                  </a:lnTo>
                  <a:lnTo>
                    <a:pt x="4520" y="121"/>
                  </a:lnTo>
                  <a:lnTo>
                    <a:pt x="4522" y="125"/>
                  </a:lnTo>
                  <a:lnTo>
                    <a:pt x="4522" y="129"/>
                  </a:lnTo>
                  <a:lnTo>
                    <a:pt x="4524" y="129"/>
                  </a:lnTo>
                  <a:lnTo>
                    <a:pt x="4526" y="132"/>
                  </a:lnTo>
                  <a:lnTo>
                    <a:pt x="4520" y="129"/>
                  </a:lnTo>
                  <a:lnTo>
                    <a:pt x="4515" y="123"/>
                  </a:lnTo>
                  <a:lnTo>
                    <a:pt x="4511" y="117"/>
                  </a:lnTo>
                  <a:lnTo>
                    <a:pt x="4511" y="110"/>
                  </a:lnTo>
                  <a:lnTo>
                    <a:pt x="4511" y="106"/>
                  </a:lnTo>
                  <a:lnTo>
                    <a:pt x="4513" y="100"/>
                  </a:lnTo>
                  <a:lnTo>
                    <a:pt x="4515" y="96"/>
                  </a:lnTo>
                  <a:close/>
                  <a:moveTo>
                    <a:pt x="270" y="93"/>
                  </a:moveTo>
                  <a:lnTo>
                    <a:pt x="261" y="104"/>
                  </a:lnTo>
                  <a:lnTo>
                    <a:pt x="265" y="96"/>
                  </a:lnTo>
                  <a:lnTo>
                    <a:pt x="270" y="93"/>
                  </a:lnTo>
                  <a:close/>
                  <a:moveTo>
                    <a:pt x="537" y="89"/>
                  </a:moveTo>
                  <a:lnTo>
                    <a:pt x="539" y="91"/>
                  </a:lnTo>
                  <a:lnTo>
                    <a:pt x="539" y="93"/>
                  </a:lnTo>
                  <a:lnTo>
                    <a:pt x="541" y="96"/>
                  </a:lnTo>
                  <a:lnTo>
                    <a:pt x="541" y="102"/>
                  </a:lnTo>
                  <a:lnTo>
                    <a:pt x="541" y="110"/>
                  </a:lnTo>
                  <a:lnTo>
                    <a:pt x="541" y="115"/>
                  </a:lnTo>
                  <a:lnTo>
                    <a:pt x="541" y="121"/>
                  </a:lnTo>
                  <a:lnTo>
                    <a:pt x="541" y="129"/>
                  </a:lnTo>
                  <a:lnTo>
                    <a:pt x="543" y="134"/>
                  </a:lnTo>
                  <a:lnTo>
                    <a:pt x="535" y="132"/>
                  </a:lnTo>
                  <a:lnTo>
                    <a:pt x="530" y="129"/>
                  </a:lnTo>
                  <a:lnTo>
                    <a:pt x="524" y="123"/>
                  </a:lnTo>
                  <a:lnTo>
                    <a:pt x="522" y="117"/>
                  </a:lnTo>
                  <a:lnTo>
                    <a:pt x="520" y="110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close/>
                  <a:moveTo>
                    <a:pt x="4101" y="87"/>
                  </a:moveTo>
                  <a:lnTo>
                    <a:pt x="4109" y="87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10"/>
                  </a:lnTo>
                  <a:lnTo>
                    <a:pt x="4122" y="117"/>
                  </a:lnTo>
                  <a:lnTo>
                    <a:pt x="4120" y="125"/>
                  </a:lnTo>
                  <a:lnTo>
                    <a:pt x="4114" y="129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9"/>
                  </a:lnTo>
                  <a:lnTo>
                    <a:pt x="4082" y="125"/>
                  </a:lnTo>
                  <a:lnTo>
                    <a:pt x="4078" y="117"/>
                  </a:lnTo>
                  <a:lnTo>
                    <a:pt x="4077" y="110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7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7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10"/>
                  </a:lnTo>
                  <a:lnTo>
                    <a:pt x="4035" y="117"/>
                  </a:lnTo>
                  <a:lnTo>
                    <a:pt x="4031" y="125"/>
                  </a:lnTo>
                  <a:lnTo>
                    <a:pt x="4028" y="129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9"/>
                  </a:lnTo>
                  <a:lnTo>
                    <a:pt x="3994" y="125"/>
                  </a:lnTo>
                  <a:lnTo>
                    <a:pt x="3992" y="117"/>
                  </a:lnTo>
                  <a:lnTo>
                    <a:pt x="3990" y="110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7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7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10"/>
                  </a:lnTo>
                  <a:lnTo>
                    <a:pt x="3949" y="117"/>
                  </a:lnTo>
                  <a:lnTo>
                    <a:pt x="3945" y="125"/>
                  </a:lnTo>
                  <a:lnTo>
                    <a:pt x="3941" y="129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26" y="134"/>
                  </a:lnTo>
                  <a:lnTo>
                    <a:pt x="3928" y="132"/>
                  </a:lnTo>
                  <a:lnTo>
                    <a:pt x="3932" y="127"/>
                  </a:lnTo>
                  <a:lnTo>
                    <a:pt x="3934" y="121"/>
                  </a:lnTo>
                  <a:lnTo>
                    <a:pt x="3936" y="113"/>
                  </a:lnTo>
                  <a:lnTo>
                    <a:pt x="3934" y="108"/>
                  </a:lnTo>
                  <a:lnTo>
                    <a:pt x="3934" y="104"/>
                  </a:lnTo>
                  <a:lnTo>
                    <a:pt x="3930" y="102"/>
                  </a:lnTo>
                  <a:lnTo>
                    <a:pt x="3926" y="100"/>
                  </a:lnTo>
                  <a:lnTo>
                    <a:pt x="3924" y="100"/>
                  </a:lnTo>
                  <a:lnTo>
                    <a:pt x="3921" y="100"/>
                  </a:lnTo>
                  <a:lnTo>
                    <a:pt x="3913" y="98"/>
                  </a:lnTo>
                  <a:lnTo>
                    <a:pt x="3907" y="98"/>
                  </a:lnTo>
                  <a:lnTo>
                    <a:pt x="3911" y="93"/>
                  </a:lnTo>
                  <a:lnTo>
                    <a:pt x="3915" y="89"/>
                  </a:lnTo>
                  <a:lnTo>
                    <a:pt x="3921" y="87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7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10"/>
                  </a:lnTo>
                  <a:lnTo>
                    <a:pt x="3862" y="117"/>
                  </a:lnTo>
                  <a:lnTo>
                    <a:pt x="3858" y="125"/>
                  </a:lnTo>
                  <a:lnTo>
                    <a:pt x="3855" y="129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9"/>
                  </a:lnTo>
                  <a:lnTo>
                    <a:pt x="3821" y="125"/>
                  </a:lnTo>
                  <a:lnTo>
                    <a:pt x="3817" y="117"/>
                  </a:lnTo>
                  <a:lnTo>
                    <a:pt x="3817" y="110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7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7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10"/>
                  </a:lnTo>
                  <a:lnTo>
                    <a:pt x="3776" y="117"/>
                  </a:lnTo>
                  <a:lnTo>
                    <a:pt x="3772" y="125"/>
                  </a:lnTo>
                  <a:lnTo>
                    <a:pt x="3766" y="129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9"/>
                  </a:lnTo>
                  <a:lnTo>
                    <a:pt x="3734" y="125"/>
                  </a:lnTo>
                  <a:lnTo>
                    <a:pt x="3731" y="117"/>
                  </a:lnTo>
                  <a:lnTo>
                    <a:pt x="3731" y="110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7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7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10"/>
                  </a:lnTo>
                  <a:lnTo>
                    <a:pt x="3689" y="117"/>
                  </a:lnTo>
                  <a:lnTo>
                    <a:pt x="3685" y="125"/>
                  </a:lnTo>
                  <a:lnTo>
                    <a:pt x="3680" y="129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9"/>
                  </a:lnTo>
                  <a:lnTo>
                    <a:pt x="3648" y="125"/>
                  </a:lnTo>
                  <a:lnTo>
                    <a:pt x="3644" y="117"/>
                  </a:lnTo>
                  <a:lnTo>
                    <a:pt x="3644" y="110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7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7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10"/>
                  </a:lnTo>
                  <a:lnTo>
                    <a:pt x="3603" y="117"/>
                  </a:lnTo>
                  <a:lnTo>
                    <a:pt x="3599" y="125"/>
                  </a:lnTo>
                  <a:lnTo>
                    <a:pt x="3593" y="129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9"/>
                  </a:lnTo>
                  <a:lnTo>
                    <a:pt x="3561" y="125"/>
                  </a:lnTo>
                  <a:lnTo>
                    <a:pt x="3558" y="117"/>
                  </a:lnTo>
                  <a:lnTo>
                    <a:pt x="3556" y="110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7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7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10"/>
                  </a:lnTo>
                  <a:lnTo>
                    <a:pt x="3516" y="117"/>
                  </a:lnTo>
                  <a:lnTo>
                    <a:pt x="3512" y="125"/>
                  </a:lnTo>
                  <a:lnTo>
                    <a:pt x="3507" y="129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9"/>
                  </a:lnTo>
                  <a:lnTo>
                    <a:pt x="3475" y="125"/>
                  </a:lnTo>
                  <a:lnTo>
                    <a:pt x="3471" y="117"/>
                  </a:lnTo>
                  <a:lnTo>
                    <a:pt x="3469" y="110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7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7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10"/>
                  </a:lnTo>
                  <a:lnTo>
                    <a:pt x="3428" y="117"/>
                  </a:lnTo>
                  <a:lnTo>
                    <a:pt x="3426" y="125"/>
                  </a:lnTo>
                  <a:lnTo>
                    <a:pt x="3420" y="129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9"/>
                  </a:lnTo>
                  <a:lnTo>
                    <a:pt x="3388" y="125"/>
                  </a:lnTo>
                  <a:lnTo>
                    <a:pt x="3385" y="117"/>
                  </a:lnTo>
                  <a:lnTo>
                    <a:pt x="3383" y="110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7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7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10"/>
                  </a:lnTo>
                  <a:lnTo>
                    <a:pt x="3341" y="117"/>
                  </a:lnTo>
                  <a:lnTo>
                    <a:pt x="3339" y="125"/>
                  </a:lnTo>
                  <a:lnTo>
                    <a:pt x="3334" y="129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9"/>
                  </a:lnTo>
                  <a:lnTo>
                    <a:pt x="3300" y="125"/>
                  </a:lnTo>
                  <a:lnTo>
                    <a:pt x="3298" y="117"/>
                  </a:lnTo>
                  <a:lnTo>
                    <a:pt x="3296" y="110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7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7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10"/>
                  </a:lnTo>
                  <a:lnTo>
                    <a:pt x="3255" y="117"/>
                  </a:lnTo>
                  <a:lnTo>
                    <a:pt x="3251" y="125"/>
                  </a:lnTo>
                  <a:lnTo>
                    <a:pt x="3247" y="129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9"/>
                  </a:lnTo>
                  <a:lnTo>
                    <a:pt x="3213" y="125"/>
                  </a:lnTo>
                  <a:lnTo>
                    <a:pt x="3212" y="117"/>
                  </a:lnTo>
                  <a:lnTo>
                    <a:pt x="3210" y="110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7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7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10"/>
                  </a:lnTo>
                  <a:lnTo>
                    <a:pt x="3168" y="117"/>
                  </a:lnTo>
                  <a:lnTo>
                    <a:pt x="3165" y="125"/>
                  </a:lnTo>
                  <a:lnTo>
                    <a:pt x="3161" y="129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9"/>
                  </a:lnTo>
                  <a:lnTo>
                    <a:pt x="3127" y="125"/>
                  </a:lnTo>
                  <a:lnTo>
                    <a:pt x="3123" y="117"/>
                  </a:lnTo>
                  <a:lnTo>
                    <a:pt x="3123" y="110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7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7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10"/>
                  </a:lnTo>
                  <a:lnTo>
                    <a:pt x="3082" y="117"/>
                  </a:lnTo>
                  <a:lnTo>
                    <a:pt x="3078" y="125"/>
                  </a:lnTo>
                  <a:lnTo>
                    <a:pt x="3072" y="129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9"/>
                  </a:lnTo>
                  <a:lnTo>
                    <a:pt x="3040" y="125"/>
                  </a:lnTo>
                  <a:lnTo>
                    <a:pt x="3037" y="117"/>
                  </a:lnTo>
                  <a:lnTo>
                    <a:pt x="3037" y="110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7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7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10"/>
                  </a:lnTo>
                  <a:lnTo>
                    <a:pt x="2995" y="117"/>
                  </a:lnTo>
                  <a:lnTo>
                    <a:pt x="2992" y="125"/>
                  </a:lnTo>
                  <a:lnTo>
                    <a:pt x="2986" y="129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9"/>
                  </a:lnTo>
                  <a:lnTo>
                    <a:pt x="2954" y="125"/>
                  </a:lnTo>
                  <a:lnTo>
                    <a:pt x="2950" y="117"/>
                  </a:lnTo>
                  <a:lnTo>
                    <a:pt x="2950" y="110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7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7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10"/>
                  </a:lnTo>
                  <a:lnTo>
                    <a:pt x="2909" y="117"/>
                  </a:lnTo>
                  <a:lnTo>
                    <a:pt x="2905" y="125"/>
                  </a:lnTo>
                  <a:lnTo>
                    <a:pt x="2899" y="129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9"/>
                  </a:lnTo>
                  <a:lnTo>
                    <a:pt x="2867" y="125"/>
                  </a:lnTo>
                  <a:lnTo>
                    <a:pt x="2864" y="117"/>
                  </a:lnTo>
                  <a:lnTo>
                    <a:pt x="2862" y="110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7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7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10"/>
                  </a:lnTo>
                  <a:lnTo>
                    <a:pt x="2822" y="117"/>
                  </a:lnTo>
                  <a:lnTo>
                    <a:pt x="2818" y="125"/>
                  </a:lnTo>
                  <a:lnTo>
                    <a:pt x="2813" y="129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9"/>
                  </a:lnTo>
                  <a:lnTo>
                    <a:pt x="2781" y="125"/>
                  </a:lnTo>
                  <a:lnTo>
                    <a:pt x="2777" y="117"/>
                  </a:lnTo>
                  <a:lnTo>
                    <a:pt x="2775" y="110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7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7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10"/>
                  </a:lnTo>
                  <a:lnTo>
                    <a:pt x="2734" y="117"/>
                  </a:lnTo>
                  <a:lnTo>
                    <a:pt x="2732" y="125"/>
                  </a:lnTo>
                  <a:lnTo>
                    <a:pt x="2726" y="129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9"/>
                  </a:lnTo>
                  <a:lnTo>
                    <a:pt x="2694" y="125"/>
                  </a:lnTo>
                  <a:lnTo>
                    <a:pt x="2691" y="117"/>
                  </a:lnTo>
                  <a:lnTo>
                    <a:pt x="2689" y="110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7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7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10"/>
                  </a:lnTo>
                  <a:lnTo>
                    <a:pt x="2647" y="117"/>
                  </a:lnTo>
                  <a:lnTo>
                    <a:pt x="2645" y="125"/>
                  </a:lnTo>
                  <a:lnTo>
                    <a:pt x="2640" y="129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9"/>
                  </a:lnTo>
                  <a:lnTo>
                    <a:pt x="2606" y="125"/>
                  </a:lnTo>
                  <a:lnTo>
                    <a:pt x="2604" y="117"/>
                  </a:lnTo>
                  <a:lnTo>
                    <a:pt x="2602" y="110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7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7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10"/>
                  </a:lnTo>
                  <a:lnTo>
                    <a:pt x="2561" y="117"/>
                  </a:lnTo>
                  <a:lnTo>
                    <a:pt x="2557" y="125"/>
                  </a:lnTo>
                  <a:lnTo>
                    <a:pt x="2553" y="129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9"/>
                  </a:lnTo>
                  <a:lnTo>
                    <a:pt x="2519" y="125"/>
                  </a:lnTo>
                  <a:lnTo>
                    <a:pt x="2518" y="117"/>
                  </a:lnTo>
                  <a:lnTo>
                    <a:pt x="2516" y="110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7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7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10"/>
                  </a:lnTo>
                  <a:lnTo>
                    <a:pt x="2474" y="117"/>
                  </a:lnTo>
                  <a:lnTo>
                    <a:pt x="2471" y="125"/>
                  </a:lnTo>
                  <a:lnTo>
                    <a:pt x="2467" y="129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9"/>
                  </a:lnTo>
                  <a:lnTo>
                    <a:pt x="2433" y="125"/>
                  </a:lnTo>
                  <a:lnTo>
                    <a:pt x="2429" y="117"/>
                  </a:lnTo>
                  <a:lnTo>
                    <a:pt x="2429" y="110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7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7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10"/>
                  </a:lnTo>
                  <a:lnTo>
                    <a:pt x="2388" y="117"/>
                  </a:lnTo>
                  <a:lnTo>
                    <a:pt x="2384" y="125"/>
                  </a:lnTo>
                  <a:lnTo>
                    <a:pt x="2378" y="129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9"/>
                  </a:lnTo>
                  <a:lnTo>
                    <a:pt x="2346" y="125"/>
                  </a:lnTo>
                  <a:lnTo>
                    <a:pt x="2343" y="117"/>
                  </a:lnTo>
                  <a:lnTo>
                    <a:pt x="2343" y="110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7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7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10"/>
                  </a:lnTo>
                  <a:lnTo>
                    <a:pt x="2301" y="117"/>
                  </a:lnTo>
                  <a:lnTo>
                    <a:pt x="2298" y="125"/>
                  </a:lnTo>
                  <a:lnTo>
                    <a:pt x="2292" y="129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9"/>
                  </a:lnTo>
                  <a:lnTo>
                    <a:pt x="2260" y="125"/>
                  </a:lnTo>
                  <a:lnTo>
                    <a:pt x="2256" y="117"/>
                  </a:lnTo>
                  <a:lnTo>
                    <a:pt x="2256" y="110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7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7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10"/>
                  </a:lnTo>
                  <a:lnTo>
                    <a:pt x="2215" y="117"/>
                  </a:lnTo>
                  <a:lnTo>
                    <a:pt x="2211" y="125"/>
                  </a:lnTo>
                  <a:lnTo>
                    <a:pt x="2205" y="129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9"/>
                  </a:lnTo>
                  <a:lnTo>
                    <a:pt x="2173" y="125"/>
                  </a:lnTo>
                  <a:lnTo>
                    <a:pt x="2170" y="117"/>
                  </a:lnTo>
                  <a:lnTo>
                    <a:pt x="2168" y="110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7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7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10"/>
                  </a:lnTo>
                  <a:lnTo>
                    <a:pt x="2128" y="117"/>
                  </a:lnTo>
                  <a:lnTo>
                    <a:pt x="2125" y="125"/>
                  </a:lnTo>
                  <a:lnTo>
                    <a:pt x="2119" y="129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9"/>
                  </a:lnTo>
                  <a:lnTo>
                    <a:pt x="2087" y="125"/>
                  </a:lnTo>
                  <a:lnTo>
                    <a:pt x="2083" y="117"/>
                  </a:lnTo>
                  <a:lnTo>
                    <a:pt x="2081" y="110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7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7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10"/>
                  </a:lnTo>
                  <a:lnTo>
                    <a:pt x="2040" y="117"/>
                  </a:lnTo>
                  <a:lnTo>
                    <a:pt x="2038" y="125"/>
                  </a:lnTo>
                  <a:lnTo>
                    <a:pt x="2032" y="129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9"/>
                  </a:lnTo>
                  <a:lnTo>
                    <a:pt x="2000" y="125"/>
                  </a:lnTo>
                  <a:lnTo>
                    <a:pt x="1997" y="117"/>
                  </a:lnTo>
                  <a:lnTo>
                    <a:pt x="1995" y="110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7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7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10"/>
                  </a:lnTo>
                  <a:lnTo>
                    <a:pt x="1953" y="117"/>
                  </a:lnTo>
                  <a:lnTo>
                    <a:pt x="1952" y="125"/>
                  </a:lnTo>
                  <a:lnTo>
                    <a:pt x="1946" y="129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9"/>
                  </a:lnTo>
                  <a:lnTo>
                    <a:pt x="1912" y="125"/>
                  </a:lnTo>
                  <a:lnTo>
                    <a:pt x="1910" y="117"/>
                  </a:lnTo>
                  <a:lnTo>
                    <a:pt x="1908" y="110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7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7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10"/>
                  </a:lnTo>
                  <a:lnTo>
                    <a:pt x="1867" y="117"/>
                  </a:lnTo>
                  <a:lnTo>
                    <a:pt x="1863" y="125"/>
                  </a:lnTo>
                  <a:lnTo>
                    <a:pt x="1859" y="129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9"/>
                  </a:lnTo>
                  <a:lnTo>
                    <a:pt x="1826" y="125"/>
                  </a:lnTo>
                  <a:lnTo>
                    <a:pt x="1824" y="117"/>
                  </a:lnTo>
                  <a:lnTo>
                    <a:pt x="1822" y="110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7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7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10"/>
                  </a:lnTo>
                  <a:lnTo>
                    <a:pt x="1780" y="117"/>
                  </a:lnTo>
                  <a:lnTo>
                    <a:pt x="1777" y="125"/>
                  </a:lnTo>
                  <a:lnTo>
                    <a:pt x="1773" y="129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9"/>
                  </a:lnTo>
                  <a:lnTo>
                    <a:pt x="1739" y="125"/>
                  </a:lnTo>
                  <a:lnTo>
                    <a:pt x="1735" y="117"/>
                  </a:lnTo>
                  <a:lnTo>
                    <a:pt x="1735" y="110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7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7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10"/>
                  </a:lnTo>
                  <a:lnTo>
                    <a:pt x="1694" y="117"/>
                  </a:lnTo>
                  <a:lnTo>
                    <a:pt x="1690" y="125"/>
                  </a:lnTo>
                  <a:lnTo>
                    <a:pt x="1685" y="129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9"/>
                  </a:lnTo>
                  <a:lnTo>
                    <a:pt x="1653" y="125"/>
                  </a:lnTo>
                  <a:lnTo>
                    <a:pt x="1649" y="117"/>
                  </a:lnTo>
                  <a:lnTo>
                    <a:pt x="1649" y="110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7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7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10"/>
                  </a:lnTo>
                  <a:lnTo>
                    <a:pt x="1607" y="117"/>
                  </a:lnTo>
                  <a:lnTo>
                    <a:pt x="1604" y="125"/>
                  </a:lnTo>
                  <a:lnTo>
                    <a:pt x="1598" y="129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9"/>
                  </a:lnTo>
                  <a:lnTo>
                    <a:pt x="1566" y="125"/>
                  </a:lnTo>
                  <a:lnTo>
                    <a:pt x="1562" y="117"/>
                  </a:lnTo>
                  <a:lnTo>
                    <a:pt x="1562" y="110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7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7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10"/>
                  </a:lnTo>
                  <a:lnTo>
                    <a:pt x="1521" y="117"/>
                  </a:lnTo>
                  <a:lnTo>
                    <a:pt x="1517" y="125"/>
                  </a:lnTo>
                  <a:lnTo>
                    <a:pt x="1511" y="129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9"/>
                  </a:lnTo>
                  <a:lnTo>
                    <a:pt x="1480" y="125"/>
                  </a:lnTo>
                  <a:lnTo>
                    <a:pt x="1476" y="117"/>
                  </a:lnTo>
                  <a:lnTo>
                    <a:pt x="1474" y="110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7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7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10"/>
                  </a:lnTo>
                  <a:lnTo>
                    <a:pt x="1434" y="117"/>
                  </a:lnTo>
                  <a:lnTo>
                    <a:pt x="1431" y="125"/>
                  </a:lnTo>
                  <a:lnTo>
                    <a:pt x="1425" y="129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9"/>
                  </a:lnTo>
                  <a:lnTo>
                    <a:pt x="1393" y="125"/>
                  </a:lnTo>
                  <a:lnTo>
                    <a:pt x="1389" y="117"/>
                  </a:lnTo>
                  <a:lnTo>
                    <a:pt x="1387" y="110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7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7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10"/>
                  </a:lnTo>
                  <a:lnTo>
                    <a:pt x="1346" y="117"/>
                  </a:lnTo>
                  <a:lnTo>
                    <a:pt x="1344" y="125"/>
                  </a:lnTo>
                  <a:lnTo>
                    <a:pt x="1338" y="129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9"/>
                  </a:lnTo>
                  <a:lnTo>
                    <a:pt x="1307" y="125"/>
                  </a:lnTo>
                  <a:lnTo>
                    <a:pt x="1303" y="117"/>
                  </a:lnTo>
                  <a:lnTo>
                    <a:pt x="1301" y="110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7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7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10"/>
                  </a:lnTo>
                  <a:lnTo>
                    <a:pt x="1260" y="117"/>
                  </a:lnTo>
                  <a:lnTo>
                    <a:pt x="1258" y="125"/>
                  </a:lnTo>
                  <a:lnTo>
                    <a:pt x="1252" y="129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9"/>
                  </a:lnTo>
                  <a:lnTo>
                    <a:pt x="1218" y="125"/>
                  </a:lnTo>
                  <a:lnTo>
                    <a:pt x="1216" y="117"/>
                  </a:lnTo>
                  <a:lnTo>
                    <a:pt x="1214" y="110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7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7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10"/>
                  </a:lnTo>
                  <a:lnTo>
                    <a:pt x="1173" y="117"/>
                  </a:lnTo>
                  <a:lnTo>
                    <a:pt x="1169" y="125"/>
                  </a:lnTo>
                  <a:lnTo>
                    <a:pt x="1165" y="129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9"/>
                  </a:lnTo>
                  <a:lnTo>
                    <a:pt x="1132" y="125"/>
                  </a:lnTo>
                  <a:lnTo>
                    <a:pt x="1130" y="117"/>
                  </a:lnTo>
                  <a:lnTo>
                    <a:pt x="1128" y="110"/>
                  </a:lnTo>
                  <a:lnTo>
                    <a:pt x="1128" y="110"/>
                  </a:lnTo>
                  <a:lnTo>
                    <a:pt x="1130" y="108"/>
                  </a:lnTo>
                  <a:lnTo>
                    <a:pt x="1132" y="108"/>
                  </a:lnTo>
                  <a:lnTo>
                    <a:pt x="1134" y="108"/>
                  </a:lnTo>
                  <a:lnTo>
                    <a:pt x="1134" y="106"/>
                  </a:lnTo>
                  <a:lnTo>
                    <a:pt x="1134" y="106"/>
                  </a:lnTo>
                  <a:lnTo>
                    <a:pt x="1134" y="102"/>
                  </a:lnTo>
                  <a:lnTo>
                    <a:pt x="1132" y="100"/>
                  </a:lnTo>
                  <a:lnTo>
                    <a:pt x="1130" y="100"/>
                  </a:lnTo>
                  <a:lnTo>
                    <a:pt x="1134" y="95"/>
                  </a:lnTo>
                  <a:lnTo>
                    <a:pt x="1139" y="91"/>
                  </a:lnTo>
                  <a:lnTo>
                    <a:pt x="1145" y="87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7"/>
                  </a:lnTo>
                  <a:lnTo>
                    <a:pt x="1077" y="91"/>
                  </a:lnTo>
                  <a:lnTo>
                    <a:pt x="1081" y="95"/>
                  </a:lnTo>
                  <a:lnTo>
                    <a:pt x="1073" y="96"/>
                  </a:lnTo>
                  <a:lnTo>
                    <a:pt x="1066" y="100"/>
                  </a:lnTo>
                  <a:lnTo>
                    <a:pt x="1064" y="102"/>
                  </a:lnTo>
                  <a:lnTo>
                    <a:pt x="1060" y="106"/>
                  </a:lnTo>
                  <a:lnTo>
                    <a:pt x="1058" y="108"/>
                  </a:lnTo>
                  <a:lnTo>
                    <a:pt x="1055" y="110"/>
                  </a:lnTo>
                  <a:lnTo>
                    <a:pt x="1051" y="112"/>
                  </a:lnTo>
                  <a:lnTo>
                    <a:pt x="1045" y="112"/>
                  </a:lnTo>
                  <a:lnTo>
                    <a:pt x="1041" y="110"/>
                  </a:lnTo>
                  <a:lnTo>
                    <a:pt x="1041" y="110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7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3" y="87"/>
                  </a:lnTo>
                  <a:lnTo>
                    <a:pt x="987" y="89"/>
                  </a:lnTo>
                  <a:lnTo>
                    <a:pt x="987" y="91"/>
                  </a:lnTo>
                  <a:lnTo>
                    <a:pt x="983" y="93"/>
                  </a:lnTo>
                  <a:lnTo>
                    <a:pt x="981" y="95"/>
                  </a:lnTo>
                  <a:lnTo>
                    <a:pt x="979" y="95"/>
                  </a:lnTo>
                  <a:lnTo>
                    <a:pt x="976" y="95"/>
                  </a:lnTo>
                  <a:lnTo>
                    <a:pt x="974" y="96"/>
                  </a:lnTo>
                  <a:lnTo>
                    <a:pt x="972" y="100"/>
                  </a:lnTo>
                  <a:lnTo>
                    <a:pt x="970" y="104"/>
                  </a:lnTo>
                  <a:lnTo>
                    <a:pt x="970" y="108"/>
                  </a:lnTo>
                  <a:lnTo>
                    <a:pt x="968" y="108"/>
                  </a:lnTo>
                  <a:lnTo>
                    <a:pt x="964" y="108"/>
                  </a:lnTo>
                  <a:lnTo>
                    <a:pt x="962" y="110"/>
                  </a:lnTo>
                  <a:lnTo>
                    <a:pt x="959" y="112"/>
                  </a:lnTo>
                  <a:lnTo>
                    <a:pt x="959" y="115"/>
                  </a:lnTo>
                  <a:lnTo>
                    <a:pt x="957" y="117"/>
                  </a:lnTo>
                  <a:lnTo>
                    <a:pt x="957" y="117"/>
                  </a:lnTo>
                  <a:lnTo>
                    <a:pt x="955" y="113"/>
                  </a:lnTo>
                  <a:lnTo>
                    <a:pt x="955" y="110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7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7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10"/>
                  </a:lnTo>
                  <a:lnTo>
                    <a:pt x="913" y="117"/>
                  </a:lnTo>
                  <a:lnTo>
                    <a:pt x="910" y="125"/>
                  </a:lnTo>
                  <a:lnTo>
                    <a:pt x="904" y="129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3" y="132"/>
                  </a:lnTo>
                  <a:lnTo>
                    <a:pt x="878" y="129"/>
                  </a:lnTo>
                  <a:lnTo>
                    <a:pt x="872" y="125"/>
                  </a:lnTo>
                  <a:lnTo>
                    <a:pt x="868" y="117"/>
                  </a:lnTo>
                  <a:lnTo>
                    <a:pt x="868" y="110"/>
                  </a:lnTo>
                  <a:lnTo>
                    <a:pt x="868" y="102"/>
                  </a:lnTo>
                  <a:lnTo>
                    <a:pt x="872" y="96"/>
                  </a:lnTo>
                  <a:lnTo>
                    <a:pt x="878" y="91"/>
                  </a:lnTo>
                  <a:lnTo>
                    <a:pt x="883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5" y="87"/>
                  </a:lnTo>
                  <a:lnTo>
                    <a:pt x="731" y="91"/>
                  </a:lnTo>
                  <a:lnTo>
                    <a:pt x="737" y="96"/>
                  </a:lnTo>
                  <a:lnTo>
                    <a:pt x="740" y="102"/>
                  </a:lnTo>
                  <a:lnTo>
                    <a:pt x="740" y="110"/>
                  </a:lnTo>
                  <a:lnTo>
                    <a:pt x="740" y="117"/>
                  </a:lnTo>
                  <a:lnTo>
                    <a:pt x="737" y="125"/>
                  </a:lnTo>
                  <a:lnTo>
                    <a:pt x="731" y="129"/>
                  </a:lnTo>
                  <a:lnTo>
                    <a:pt x="725" y="132"/>
                  </a:lnTo>
                  <a:lnTo>
                    <a:pt x="718" y="134"/>
                  </a:lnTo>
                  <a:lnTo>
                    <a:pt x="714" y="132"/>
                  </a:lnTo>
                  <a:lnTo>
                    <a:pt x="710" y="132"/>
                  </a:lnTo>
                  <a:lnTo>
                    <a:pt x="708" y="129"/>
                  </a:lnTo>
                  <a:lnTo>
                    <a:pt x="707" y="127"/>
                  </a:lnTo>
                  <a:lnTo>
                    <a:pt x="701" y="117"/>
                  </a:lnTo>
                  <a:lnTo>
                    <a:pt x="693" y="110"/>
                  </a:lnTo>
                  <a:lnTo>
                    <a:pt x="695" y="102"/>
                  </a:lnTo>
                  <a:lnTo>
                    <a:pt x="699" y="96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197" y="87"/>
                  </a:moveTo>
                  <a:lnTo>
                    <a:pt x="205" y="87"/>
                  </a:lnTo>
                  <a:lnTo>
                    <a:pt x="210" y="91"/>
                  </a:lnTo>
                  <a:lnTo>
                    <a:pt x="216" y="96"/>
                  </a:lnTo>
                  <a:lnTo>
                    <a:pt x="220" y="102"/>
                  </a:lnTo>
                  <a:lnTo>
                    <a:pt x="220" y="110"/>
                  </a:lnTo>
                  <a:lnTo>
                    <a:pt x="220" y="117"/>
                  </a:lnTo>
                  <a:lnTo>
                    <a:pt x="216" y="125"/>
                  </a:lnTo>
                  <a:lnTo>
                    <a:pt x="210" y="129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9"/>
                  </a:lnTo>
                  <a:lnTo>
                    <a:pt x="178" y="125"/>
                  </a:lnTo>
                  <a:lnTo>
                    <a:pt x="174" y="117"/>
                  </a:lnTo>
                  <a:lnTo>
                    <a:pt x="174" y="110"/>
                  </a:lnTo>
                  <a:lnTo>
                    <a:pt x="174" y="102"/>
                  </a:lnTo>
                  <a:lnTo>
                    <a:pt x="178" y="96"/>
                  </a:lnTo>
                  <a:lnTo>
                    <a:pt x="184" y="91"/>
                  </a:lnTo>
                  <a:lnTo>
                    <a:pt x="189" y="87"/>
                  </a:lnTo>
                  <a:lnTo>
                    <a:pt x="197" y="87"/>
                  </a:lnTo>
                  <a:close/>
                  <a:moveTo>
                    <a:pt x="110" y="87"/>
                  </a:moveTo>
                  <a:lnTo>
                    <a:pt x="118" y="87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7"/>
                  </a:lnTo>
                  <a:lnTo>
                    <a:pt x="129" y="125"/>
                  </a:lnTo>
                  <a:lnTo>
                    <a:pt x="124" y="129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3" y="132"/>
                  </a:lnTo>
                  <a:lnTo>
                    <a:pt x="97" y="129"/>
                  </a:lnTo>
                  <a:lnTo>
                    <a:pt x="92" y="125"/>
                  </a:lnTo>
                  <a:lnTo>
                    <a:pt x="88" y="117"/>
                  </a:lnTo>
                  <a:lnTo>
                    <a:pt x="86" y="110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7"/>
                  </a:lnTo>
                  <a:lnTo>
                    <a:pt x="110" y="87"/>
                  </a:lnTo>
                  <a:close/>
                  <a:moveTo>
                    <a:pt x="24" y="87"/>
                  </a:moveTo>
                  <a:lnTo>
                    <a:pt x="31" y="87"/>
                  </a:lnTo>
                  <a:lnTo>
                    <a:pt x="37" y="91"/>
                  </a:lnTo>
                  <a:lnTo>
                    <a:pt x="43" y="96"/>
                  </a:lnTo>
                  <a:lnTo>
                    <a:pt x="47" y="102"/>
                  </a:lnTo>
                  <a:lnTo>
                    <a:pt x="47" y="110"/>
                  </a:lnTo>
                  <a:lnTo>
                    <a:pt x="47" y="117"/>
                  </a:lnTo>
                  <a:lnTo>
                    <a:pt x="43" y="125"/>
                  </a:lnTo>
                  <a:lnTo>
                    <a:pt x="37" y="129"/>
                  </a:lnTo>
                  <a:lnTo>
                    <a:pt x="31" y="132"/>
                  </a:lnTo>
                  <a:lnTo>
                    <a:pt x="24" y="134"/>
                  </a:lnTo>
                  <a:lnTo>
                    <a:pt x="16" y="132"/>
                  </a:lnTo>
                  <a:lnTo>
                    <a:pt x="9" y="129"/>
                  </a:lnTo>
                  <a:lnTo>
                    <a:pt x="5" y="125"/>
                  </a:lnTo>
                  <a:lnTo>
                    <a:pt x="1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5" y="96"/>
                  </a:lnTo>
                  <a:lnTo>
                    <a:pt x="9" y="91"/>
                  </a:lnTo>
                  <a:lnTo>
                    <a:pt x="16" y="87"/>
                  </a:lnTo>
                  <a:lnTo>
                    <a:pt x="24" y="87"/>
                  </a:lnTo>
                  <a:close/>
                  <a:moveTo>
                    <a:pt x="530" y="14"/>
                  </a:moveTo>
                  <a:lnTo>
                    <a:pt x="534" y="16"/>
                  </a:lnTo>
                  <a:lnTo>
                    <a:pt x="535" y="17"/>
                  </a:lnTo>
                  <a:lnTo>
                    <a:pt x="535" y="21"/>
                  </a:lnTo>
                  <a:lnTo>
                    <a:pt x="535" y="25"/>
                  </a:lnTo>
                  <a:lnTo>
                    <a:pt x="535" y="31"/>
                  </a:lnTo>
                  <a:lnTo>
                    <a:pt x="537" y="38"/>
                  </a:lnTo>
                  <a:lnTo>
                    <a:pt x="537" y="46"/>
                  </a:lnTo>
                  <a:lnTo>
                    <a:pt x="530" y="42"/>
                  </a:lnTo>
                  <a:lnTo>
                    <a:pt x="526" y="36"/>
                  </a:lnTo>
                  <a:lnTo>
                    <a:pt x="522" y="31"/>
                  </a:lnTo>
                  <a:lnTo>
                    <a:pt x="520" y="23"/>
                  </a:lnTo>
                  <a:lnTo>
                    <a:pt x="520" y="19"/>
                  </a:lnTo>
                  <a:lnTo>
                    <a:pt x="522" y="17"/>
                  </a:lnTo>
                  <a:lnTo>
                    <a:pt x="530" y="14"/>
                  </a:lnTo>
                  <a:close/>
                  <a:moveTo>
                    <a:pt x="4620" y="0"/>
                  </a:moveTo>
                  <a:lnTo>
                    <a:pt x="4626" y="0"/>
                  </a:lnTo>
                  <a:lnTo>
                    <a:pt x="4629" y="2"/>
                  </a:lnTo>
                  <a:lnTo>
                    <a:pt x="4628" y="8"/>
                  </a:lnTo>
                  <a:lnTo>
                    <a:pt x="4624" y="12"/>
                  </a:lnTo>
                  <a:lnTo>
                    <a:pt x="4620" y="16"/>
                  </a:lnTo>
                  <a:lnTo>
                    <a:pt x="4614" y="16"/>
                  </a:lnTo>
                  <a:lnTo>
                    <a:pt x="4609" y="17"/>
                  </a:lnTo>
                  <a:lnTo>
                    <a:pt x="4607" y="17"/>
                  </a:lnTo>
                  <a:lnTo>
                    <a:pt x="4603" y="19"/>
                  </a:lnTo>
                  <a:lnTo>
                    <a:pt x="4599" y="19"/>
                  </a:lnTo>
                  <a:lnTo>
                    <a:pt x="4598" y="19"/>
                  </a:lnTo>
                  <a:lnTo>
                    <a:pt x="4599" y="14"/>
                  </a:lnTo>
                  <a:lnTo>
                    <a:pt x="4603" y="8"/>
                  </a:lnTo>
                  <a:lnTo>
                    <a:pt x="4609" y="4"/>
                  </a:lnTo>
                  <a:lnTo>
                    <a:pt x="4614" y="0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1" y="0"/>
                  </a:lnTo>
                  <a:lnTo>
                    <a:pt x="4549" y="4"/>
                  </a:lnTo>
                  <a:lnTo>
                    <a:pt x="4552" y="10"/>
                  </a:lnTo>
                  <a:lnTo>
                    <a:pt x="4556" y="16"/>
                  </a:lnTo>
                  <a:lnTo>
                    <a:pt x="4558" y="23"/>
                  </a:lnTo>
                  <a:lnTo>
                    <a:pt x="4556" y="29"/>
                  </a:lnTo>
                  <a:lnTo>
                    <a:pt x="4554" y="34"/>
                  </a:lnTo>
                  <a:lnTo>
                    <a:pt x="4550" y="40"/>
                  </a:lnTo>
                  <a:lnTo>
                    <a:pt x="4547" y="38"/>
                  </a:lnTo>
                  <a:lnTo>
                    <a:pt x="4541" y="38"/>
                  </a:lnTo>
                  <a:lnTo>
                    <a:pt x="4537" y="38"/>
                  </a:lnTo>
                  <a:lnTo>
                    <a:pt x="4534" y="36"/>
                  </a:lnTo>
                  <a:lnTo>
                    <a:pt x="4530" y="32"/>
                  </a:lnTo>
                  <a:lnTo>
                    <a:pt x="4526" y="31"/>
                  </a:lnTo>
                  <a:lnTo>
                    <a:pt x="4522" y="29"/>
                  </a:lnTo>
                  <a:lnTo>
                    <a:pt x="4519" y="29"/>
                  </a:lnTo>
                  <a:lnTo>
                    <a:pt x="4517" y="31"/>
                  </a:lnTo>
                  <a:lnTo>
                    <a:pt x="4513" y="34"/>
                  </a:lnTo>
                  <a:lnTo>
                    <a:pt x="4511" y="29"/>
                  </a:lnTo>
                  <a:lnTo>
                    <a:pt x="4511" y="23"/>
                  </a:lnTo>
                  <a:lnTo>
                    <a:pt x="4511" y="16"/>
                  </a:lnTo>
                  <a:lnTo>
                    <a:pt x="4515" y="10"/>
                  </a:lnTo>
                  <a:lnTo>
                    <a:pt x="4520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274" y="0"/>
                  </a:moveTo>
                  <a:lnTo>
                    <a:pt x="4280" y="0"/>
                  </a:lnTo>
                  <a:lnTo>
                    <a:pt x="4285" y="4"/>
                  </a:lnTo>
                  <a:lnTo>
                    <a:pt x="4291" y="8"/>
                  </a:lnTo>
                  <a:lnTo>
                    <a:pt x="4283" y="14"/>
                  </a:lnTo>
                  <a:lnTo>
                    <a:pt x="4282" y="16"/>
                  </a:lnTo>
                  <a:lnTo>
                    <a:pt x="4278" y="17"/>
                  </a:lnTo>
                  <a:lnTo>
                    <a:pt x="4274" y="19"/>
                  </a:lnTo>
                  <a:lnTo>
                    <a:pt x="4270" y="19"/>
                  </a:lnTo>
                  <a:lnTo>
                    <a:pt x="4268" y="17"/>
                  </a:lnTo>
                  <a:lnTo>
                    <a:pt x="4265" y="17"/>
                  </a:lnTo>
                  <a:lnTo>
                    <a:pt x="4263" y="16"/>
                  </a:lnTo>
                  <a:lnTo>
                    <a:pt x="4259" y="16"/>
                  </a:lnTo>
                  <a:lnTo>
                    <a:pt x="4251" y="16"/>
                  </a:lnTo>
                  <a:lnTo>
                    <a:pt x="4255" y="8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08" y="17"/>
                  </a:lnTo>
                  <a:lnTo>
                    <a:pt x="4208" y="17"/>
                  </a:lnTo>
                  <a:lnTo>
                    <a:pt x="4203" y="19"/>
                  </a:lnTo>
                  <a:lnTo>
                    <a:pt x="4199" y="23"/>
                  </a:lnTo>
                  <a:lnTo>
                    <a:pt x="4193" y="29"/>
                  </a:lnTo>
                  <a:lnTo>
                    <a:pt x="4189" y="34"/>
                  </a:lnTo>
                  <a:lnTo>
                    <a:pt x="4184" y="40"/>
                  </a:lnTo>
                  <a:lnTo>
                    <a:pt x="4180" y="46"/>
                  </a:lnTo>
                  <a:lnTo>
                    <a:pt x="4180" y="46"/>
                  </a:lnTo>
                  <a:lnTo>
                    <a:pt x="4173" y="42"/>
                  </a:lnTo>
                  <a:lnTo>
                    <a:pt x="4169" y="36"/>
                  </a:lnTo>
                  <a:lnTo>
                    <a:pt x="4165" y="31"/>
                  </a:lnTo>
                  <a:lnTo>
                    <a:pt x="4163" y="23"/>
                  </a:lnTo>
                  <a:lnTo>
                    <a:pt x="4165" y="16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6"/>
                  </a:lnTo>
                  <a:lnTo>
                    <a:pt x="4124" y="23"/>
                  </a:lnTo>
                  <a:lnTo>
                    <a:pt x="4122" y="31"/>
                  </a:lnTo>
                  <a:lnTo>
                    <a:pt x="4120" y="36"/>
                  </a:lnTo>
                  <a:lnTo>
                    <a:pt x="4114" y="42"/>
                  </a:lnTo>
                  <a:lnTo>
                    <a:pt x="4109" y="46"/>
                  </a:lnTo>
                  <a:lnTo>
                    <a:pt x="4101" y="48"/>
                  </a:lnTo>
                  <a:lnTo>
                    <a:pt x="4094" y="46"/>
                  </a:lnTo>
                  <a:lnTo>
                    <a:pt x="4086" y="42"/>
                  </a:lnTo>
                  <a:lnTo>
                    <a:pt x="4082" y="36"/>
                  </a:lnTo>
                  <a:lnTo>
                    <a:pt x="4078" y="31"/>
                  </a:lnTo>
                  <a:lnTo>
                    <a:pt x="4077" y="23"/>
                  </a:lnTo>
                  <a:lnTo>
                    <a:pt x="4078" y="16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6"/>
                  </a:lnTo>
                  <a:lnTo>
                    <a:pt x="4037" y="23"/>
                  </a:lnTo>
                  <a:lnTo>
                    <a:pt x="4035" y="31"/>
                  </a:lnTo>
                  <a:lnTo>
                    <a:pt x="4031" y="36"/>
                  </a:lnTo>
                  <a:lnTo>
                    <a:pt x="4028" y="42"/>
                  </a:lnTo>
                  <a:lnTo>
                    <a:pt x="4020" y="46"/>
                  </a:lnTo>
                  <a:lnTo>
                    <a:pt x="4013" y="48"/>
                  </a:lnTo>
                  <a:lnTo>
                    <a:pt x="4007" y="46"/>
                  </a:lnTo>
                  <a:lnTo>
                    <a:pt x="3999" y="42"/>
                  </a:lnTo>
                  <a:lnTo>
                    <a:pt x="3994" y="36"/>
                  </a:lnTo>
                  <a:lnTo>
                    <a:pt x="3992" y="31"/>
                  </a:lnTo>
                  <a:lnTo>
                    <a:pt x="3990" y="23"/>
                  </a:lnTo>
                  <a:lnTo>
                    <a:pt x="3992" y="16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6"/>
                  </a:lnTo>
                  <a:lnTo>
                    <a:pt x="3951" y="23"/>
                  </a:lnTo>
                  <a:lnTo>
                    <a:pt x="3949" y="31"/>
                  </a:lnTo>
                  <a:lnTo>
                    <a:pt x="3945" y="36"/>
                  </a:lnTo>
                  <a:lnTo>
                    <a:pt x="3941" y="42"/>
                  </a:lnTo>
                  <a:lnTo>
                    <a:pt x="3934" y="46"/>
                  </a:lnTo>
                  <a:lnTo>
                    <a:pt x="3926" y="48"/>
                  </a:lnTo>
                  <a:lnTo>
                    <a:pt x="3919" y="46"/>
                  </a:lnTo>
                  <a:lnTo>
                    <a:pt x="3913" y="42"/>
                  </a:lnTo>
                  <a:lnTo>
                    <a:pt x="3907" y="36"/>
                  </a:lnTo>
                  <a:lnTo>
                    <a:pt x="3905" y="31"/>
                  </a:lnTo>
                  <a:lnTo>
                    <a:pt x="3904" y="23"/>
                  </a:lnTo>
                  <a:lnTo>
                    <a:pt x="3905" y="16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6"/>
                  </a:lnTo>
                  <a:lnTo>
                    <a:pt x="3864" y="23"/>
                  </a:lnTo>
                  <a:lnTo>
                    <a:pt x="3862" y="31"/>
                  </a:lnTo>
                  <a:lnTo>
                    <a:pt x="3858" y="36"/>
                  </a:lnTo>
                  <a:lnTo>
                    <a:pt x="3855" y="42"/>
                  </a:lnTo>
                  <a:lnTo>
                    <a:pt x="3847" y="46"/>
                  </a:lnTo>
                  <a:lnTo>
                    <a:pt x="3840" y="48"/>
                  </a:lnTo>
                  <a:lnTo>
                    <a:pt x="3832" y="46"/>
                  </a:lnTo>
                  <a:lnTo>
                    <a:pt x="3826" y="42"/>
                  </a:lnTo>
                  <a:lnTo>
                    <a:pt x="3821" y="36"/>
                  </a:lnTo>
                  <a:lnTo>
                    <a:pt x="3817" y="31"/>
                  </a:lnTo>
                  <a:lnTo>
                    <a:pt x="3817" y="23"/>
                  </a:lnTo>
                  <a:lnTo>
                    <a:pt x="3817" y="16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2316163" y="1608138"/>
              <a:ext cx="3751263" cy="176213"/>
            </a:xfrm>
            <a:custGeom>
              <a:avLst/>
              <a:gdLst>
                <a:gd name="T0" fmla="*/ 3667 w 4725"/>
                <a:gd name="T1" fmla="*/ 223 h 223"/>
                <a:gd name="T2" fmla="*/ 3494 w 4725"/>
                <a:gd name="T3" fmla="*/ 175 h 223"/>
                <a:gd name="T4" fmla="*/ 3400 w 4725"/>
                <a:gd name="T5" fmla="*/ 221 h 223"/>
                <a:gd name="T6" fmla="*/ 3240 w 4725"/>
                <a:gd name="T7" fmla="*/ 175 h 223"/>
                <a:gd name="T8" fmla="*/ 3133 w 4725"/>
                <a:gd name="T9" fmla="*/ 217 h 223"/>
                <a:gd name="T10" fmla="*/ 2986 w 4725"/>
                <a:gd name="T11" fmla="*/ 179 h 223"/>
                <a:gd name="T12" fmla="*/ 2867 w 4725"/>
                <a:gd name="T13" fmla="*/ 211 h 223"/>
                <a:gd name="T14" fmla="*/ 2732 w 4725"/>
                <a:gd name="T15" fmla="*/ 185 h 223"/>
                <a:gd name="T16" fmla="*/ 2604 w 4725"/>
                <a:gd name="T17" fmla="*/ 206 h 223"/>
                <a:gd name="T18" fmla="*/ 2474 w 4725"/>
                <a:gd name="T19" fmla="*/ 191 h 223"/>
                <a:gd name="T20" fmla="*/ 2343 w 4725"/>
                <a:gd name="T21" fmla="*/ 198 h 223"/>
                <a:gd name="T22" fmla="*/ 2215 w 4725"/>
                <a:gd name="T23" fmla="*/ 198 h 223"/>
                <a:gd name="T24" fmla="*/ 2083 w 4725"/>
                <a:gd name="T25" fmla="*/ 191 h 223"/>
                <a:gd name="T26" fmla="*/ 1953 w 4725"/>
                <a:gd name="T27" fmla="*/ 206 h 223"/>
                <a:gd name="T28" fmla="*/ 1826 w 4725"/>
                <a:gd name="T29" fmla="*/ 185 h 223"/>
                <a:gd name="T30" fmla="*/ 1690 w 4725"/>
                <a:gd name="T31" fmla="*/ 211 h 223"/>
                <a:gd name="T32" fmla="*/ 1572 w 4725"/>
                <a:gd name="T33" fmla="*/ 179 h 223"/>
                <a:gd name="T34" fmla="*/ 1083 w 4725"/>
                <a:gd name="T35" fmla="*/ 185 h 223"/>
                <a:gd name="T36" fmla="*/ 955 w 4725"/>
                <a:gd name="T37" fmla="*/ 206 h 223"/>
                <a:gd name="T38" fmla="*/ 827 w 4725"/>
                <a:gd name="T39" fmla="*/ 191 h 223"/>
                <a:gd name="T40" fmla="*/ 616 w 4725"/>
                <a:gd name="T41" fmla="*/ 179 h 223"/>
                <a:gd name="T42" fmla="*/ 210 w 4725"/>
                <a:gd name="T43" fmla="*/ 217 h 223"/>
                <a:gd name="T44" fmla="*/ 103 w 4725"/>
                <a:gd name="T45" fmla="*/ 175 h 223"/>
                <a:gd name="T46" fmla="*/ 216 w 4725"/>
                <a:gd name="T47" fmla="*/ 98 h 223"/>
                <a:gd name="T48" fmla="*/ 4556 w 4725"/>
                <a:gd name="T49" fmla="*/ 115 h 223"/>
                <a:gd name="T50" fmla="*/ 1137 w 4725"/>
                <a:gd name="T51" fmla="*/ 125 h 223"/>
                <a:gd name="T52" fmla="*/ 4287 w 4725"/>
                <a:gd name="T53" fmla="*/ 93 h 223"/>
                <a:gd name="T54" fmla="*/ 4169 w 4725"/>
                <a:gd name="T55" fmla="*/ 125 h 223"/>
                <a:gd name="T56" fmla="*/ 4031 w 4725"/>
                <a:gd name="T57" fmla="*/ 98 h 223"/>
                <a:gd name="T58" fmla="*/ 3905 w 4725"/>
                <a:gd name="T59" fmla="*/ 119 h 223"/>
                <a:gd name="T60" fmla="*/ 3776 w 4725"/>
                <a:gd name="T61" fmla="*/ 104 h 223"/>
                <a:gd name="T62" fmla="*/ 3644 w 4725"/>
                <a:gd name="T63" fmla="*/ 111 h 223"/>
                <a:gd name="T64" fmla="*/ 3516 w 4725"/>
                <a:gd name="T65" fmla="*/ 111 h 223"/>
                <a:gd name="T66" fmla="*/ 3385 w 4725"/>
                <a:gd name="T67" fmla="*/ 104 h 223"/>
                <a:gd name="T68" fmla="*/ 3255 w 4725"/>
                <a:gd name="T69" fmla="*/ 119 h 223"/>
                <a:gd name="T70" fmla="*/ 3127 w 4725"/>
                <a:gd name="T71" fmla="*/ 98 h 223"/>
                <a:gd name="T72" fmla="*/ 2992 w 4725"/>
                <a:gd name="T73" fmla="*/ 125 h 223"/>
                <a:gd name="T74" fmla="*/ 2873 w 4725"/>
                <a:gd name="T75" fmla="*/ 93 h 223"/>
                <a:gd name="T76" fmla="*/ 2726 w 4725"/>
                <a:gd name="T77" fmla="*/ 130 h 223"/>
                <a:gd name="T78" fmla="*/ 2619 w 4725"/>
                <a:gd name="T79" fmla="*/ 89 h 223"/>
                <a:gd name="T80" fmla="*/ 2459 w 4725"/>
                <a:gd name="T81" fmla="*/ 134 h 223"/>
                <a:gd name="T82" fmla="*/ 2365 w 4725"/>
                <a:gd name="T83" fmla="*/ 89 h 223"/>
                <a:gd name="T84" fmla="*/ 2192 w 4725"/>
                <a:gd name="T85" fmla="*/ 134 h 223"/>
                <a:gd name="T86" fmla="*/ 2019 w 4725"/>
                <a:gd name="T87" fmla="*/ 89 h 223"/>
                <a:gd name="T88" fmla="*/ 1925 w 4725"/>
                <a:gd name="T89" fmla="*/ 134 h 223"/>
                <a:gd name="T90" fmla="*/ 1765 w 4725"/>
                <a:gd name="T91" fmla="*/ 89 h 223"/>
                <a:gd name="T92" fmla="*/ 1658 w 4725"/>
                <a:gd name="T93" fmla="*/ 130 h 223"/>
                <a:gd name="T94" fmla="*/ 1511 w 4725"/>
                <a:gd name="T95" fmla="*/ 93 h 223"/>
                <a:gd name="T96" fmla="*/ 1397 w 4725"/>
                <a:gd name="T97" fmla="*/ 123 h 223"/>
                <a:gd name="T98" fmla="*/ 1307 w 4725"/>
                <a:gd name="T99" fmla="*/ 98 h 223"/>
                <a:gd name="T100" fmla="*/ 1045 w 4725"/>
                <a:gd name="T101" fmla="*/ 125 h 223"/>
                <a:gd name="T102" fmla="*/ 910 w 4725"/>
                <a:gd name="T103" fmla="*/ 98 h 223"/>
                <a:gd name="T104" fmla="*/ 782 w 4725"/>
                <a:gd name="T105" fmla="*/ 119 h 223"/>
                <a:gd name="T106" fmla="*/ 631 w 4725"/>
                <a:gd name="T107" fmla="*/ 91 h 223"/>
                <a:gd name="T108" fmla="*/ 558 w 4725"/>
                <a:gd name="T109" fmla="*/ 93 h 223"/>
                <a:gd name="T110" fmla="*/ 438 w 4725"/>
                <a:gd name="T111" fmla="*/ 125 h 223"/>
                <a:gd name="T112" fmla="*/ 302 w 4725"/>
                <a:gd name="T113" fmla="*/ 98 h 223"/>
                <a:gd name="T114" fmla="*/ 4537 w 4725"/>
                <a:gd name="T115" fmla="*/ 25 h 223"/>
                <a:gd name="T116" fmla="*/ 4361 w 4725"/>
                <a:gd name="T117" fmla="*/ 47 h 223"/>
                <a:gd name="T118" fmla="*/ 4188 w 4725"/>
                <a:gd name="T119" fmla="*/ 0 h 223"/>
                <a:gd name="T120" fmla="*/ 4094 w 4725"/>
                <a:gd name="T121" fmla="*/ 47 h 223"/>
                <a:gd name="T122" fmla="*/ 3934 w 4725"/>
                <a:gd name="T123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25" h="223">
                  <a:moveTo>
                    <a:pt x="3753" y="175"/>
                  </a:moveTo>
                  <a:lnTo>
                    <a:pt x="3761" y="175"/>
                  </a:lnTo>
                  <a:lnTo>
                    <a:pt x="3766" y="179"/>
                  </a:lnTo>
                  <a:lnTo>
                    <a:pt x="3772" y="185"/>
                  </a:lnTo>
                  <a:lnTo>
                    <a:pt x="3776" y="191"/>
                  </a:lnTo>
                  <a:lnTo>
                    <a:pt x="3778" y="198"/>
                  </a:lnTo>
                  <a:lnTo>
                    <a:pt x="3776" y="206"/>
                  </a:lnTo>
                  <a:lnTo>
                    <a:pt x="3772" y="211"/>
                  </a:lnTo>
                  <a:lnTo>
                    <a:pt x="3766" y="217"/>
                  </a:lnTo>
                  <a:lnTo>
                    <a:pt x="3761" y="221"/>
                  </a:lnTo>
                  <a:lnTo>
                    <a:pt x="3753" y="223"/>
                  </a:lnTo>
                  <a:lnTo>
                    <a:pt x="3746" y="221"/>
                  </a:lnTo>
                  <a:lnTo>
                    <a:pt x="3740" y="217"/>
                  </a:lnTo>
                  <a:lnTo>
                    <a:pt x="3734" y="211"/>
                  </a:lnTo>
                  <a:lnTo>
                    <a:pt x="3731" y="206"/>
                  </a:lnTo>
                  <a:lnTo>
                    <a:pt x="3731" y="198"/>
                  </a:lnTo>
                  <a:lnTo>
                    <a:pt x="3731" y="191"/>
                  </a:lnTo>
                  <a:lnTo>
                    <a:pt x="3734" y="185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3" y="175"/>
                  </a:lnTo>
                  <a:close/>
                  <a:moveTo>
                    <a:pt x="3667" y="175"/>
                  </a:moveTo>
                  <a:lnTo>
                    <a:pt x="3674" y="175"/>
                  </a:lnTo>
                  <a:lnTo>
                    <a:pt x="3680" y="179"/>
                  </a:lnTo>
                  <a:lnTo>
                    <a:pt x="3685" y="185"/>
                  </a:lnTo>
                  <a:lnTo>
                    <a:pt x="3689" y="191"/>
                  </a:lnTo>
                  <a:lnTo>
                    <a:pt x="3689" y="198"/>
                  </a:lnTo>
                  <a:lnTo>
                    <a:pt x="3689" y="206"/>
                  </a:lnTo>
                  <a:lnTo>
                    <a:pt x="3685" y="211"/>
                  </a:lnTo>
                  <a:lnTo>
                    <a:pt x="3680" y="217"/>
                  </a:lnTo>
                  <a:lnTo>
                    <a:pt x="3674" y="221"/>
                  </a:lnTo>
                  <a:lnTo>
                    <a:pt x="3667" y="223"/>
                  </a:lnTo>
                  <a:lnTo>
                    <a:pt x="3659" y="221"/>
                  </a:lnTo>
                  <a:lnTo>
                    <a:pt x="3653" y="217"/>
                  </a:lnTo>
                  <a:lnTo>
                    <a:pt x="3648" y="211"/>
                  </a:lnTo>
                  <a:lnTo>
                    <a:pt x="3644" y="206"/>
                  </a:lnTo>
                  <a:lnTo>
                    <a:pt x="3644" y="198"/>
                  </a:lnTo>
                  <a:lnTo>
                    <a:pt x="3644" y="191"/>
                  </a:lnTo>
                  <a:lnTo>
                    <a:pt x="3648" y="185"/>
                  </a:lnTo>
                  <a:lnTo>
                    <a:pt x="3653" y="179"/>
                  </a:lnTo>
                  <a:lnTo>
                    <a:pt x="3659" y="175"/>
                  </a:lnTo>
                  <a:lnTo>
                    <a:pt x="3667" y="175"/>
                  </a:lnTo>
                  <a:close/>
                  <a:moveTo>
                    <a:pt x="3580" y="175"/>
                  </a:moveTo>
                  <a:lnTo>
                    <a:pt x="3588" y="175"/>
                  </a:lnTo>
                  <a:lnTo>
                    <a:pt x="3593" y="179"/>
                  </a:lnTo>
                  <a:lnTo>
                    <a:pt x="3599" y="185"/>
                  </a:lnTo>
                  <a:lnTo>
                    <a:pt x="3603" y="191"/>
                  </a:lnTo>
                  <a:lnTo>
                    <a:pt x="3603" y="198"/>
                  </a:lnTo>
                  <a:lnTo>
                    <a:pt x="3603" y="206"/>
                  </a:lnTo>
                  <a:lnTo>
                    <a:pt x="3599" y="211"/>
                  </a:lnTo>
                  <a:lnTo>
                    <a:pt x="3593" y="217"/>
                  </a:lnTo>
                  <a:lnTo>
                    <a:pt x="3588" y="221"/>
                  </a:lnTo>
                  <a:lnTo>
                    <a:pt x="3580" y="223"/>
                  </a:lnTo>
                  <a:lnTo>
                    <a:pt x="3573" y="221"/>
                  </a:lnTo>
                  <a:lnTo>
                    <a:pt x="3567" y="217"/>
                  </a:lnTo>
                  <a:lnTo>
                    <a:pt x="3561" y="211"/>
                  </a:lnTo>
                  <a:lnTo>
                    <a:pt x="3558" y="206"/>
                  </a:lnTo>
                  <a:lnTo>
                    <a:pt x="3556" y="198"/>
                  </a:lnTo>
                  <a:lnTo>
                    <a:pt x="3558" y="191"/>
                  </a:lnTo>
                  <a:lnTo>
                    <a:pt x="3561" y="185"/>
                  </a:lnTo>
                  <a:lnTo>
                    <a:pt x="3567" y="179"/>
                  </a:lnTo>
                  <a:lnTo>
                    <a:pt x="3573" y="175"/>
                  </a:lnTo>
                  <a:lnTo>
                    <a:pt x="3580" y="175"/>
                  </a:lnTo>
                  <a:close/>
                  <a:moveTo>
                    <a:pt x="3494" y="175"/>
                  </a:moveTo>
                  <a:lnTo>
                    <a:pt x="3501" y="175"/>
                  </a:lnTo>
                  <a:lnTo>
                    <a:pt x="3507" y="179"/>
                  </a:lnTo>
                  <a:lnTo>
                    <a:pt x="3512" y="185"/>
                  </a:lnTo>
                  <a:lnTo>
                    <a:pt x="3516" y="191"/>
                  </a:lnTo>
                  <a:lnTo>
                    <a:pt x="3516" y="198"/>
                  </a:lnTo>
                  <a:lnTo>
                    <a:pt x="3516" y="206"/>
                  </a:lnTo>
                  <a:lnTo>
                    <a:pt x="3512" y="211"/>
                  </a:lnTo>
                  <a:lnTo>
                    <a:pt x="3507" y="217"/>
                  </a:lnTo>
                  <a:lnTo>
                    <a:pt x="3501" y="221"/>
                  </a:lnTo>
                  <a:lnTo>
                    <a:pt x="3494" y="223"/>
                  </a:lnTo>
                  <a:lnTo>
                    <a:pt x="3486" y="221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6"/>
                  </a:lnTo>
                  <a:lnTo>
                    <a:pt x="3469" y="198"/>
                  </a:lnTo>
                  <a:lnTo>
                    <a:pt x="3471" y="191"/>
                  </a:lnTo>
                  <a:lnTo>
                    <a:pt x="3475" y="185"/>
                  </a:lnTo>
                  <a:lnTo>
                    <a:pt x="3479" y="179"/>
                  </a:lnTo>
                  <a:lnTo>
                    <a:pt x="3486" y="175"/>
                  </a:lnTo>
                  <a:lnTo>
                    <a:pt x="3494" y="175"/>
                  </a:lnTo>
                  <a:close/>
                  <a:moveTo>
                    <a:pt x="3407" y="175"/>
                  </a:moveTo>
                  <a:lnTo>
                    <a:pt x="3415" y="175"/>
                  </a:lnTo>
                  <a:lnTo>
                    <a:pt x="3420" y="179"/>
                  </a:lnTo>
                  <a:lnTo>
                    <a:pt x="3426" y="185"/>
                  </a:lnTo>
                  <a:lnTo>
                    <a:pt x="3428" y="191"/>
                  </a:lnTo>
                  <a:lnTo>
                    <a:pt x="3430" y="198"/>
                  </a:lnTo>
                  <a:lnTo>
                    <a:pt x="3428" y="206"/>
                  </a:lnTo>
                  <a:lnTo>
                    <a:pt x="3426" y="211"/>
                  </a:lnTo>
                  <a:lnTo>
                    <a:pt x="3420" y="217"/>
                  </a:lnTo>
                  <a:lnTo>
                    <a:pt x="3415" y="221"/>
                  </a:lnTo>
                  <a:lnTo>
                    <a:pt x="3407" y="223"/>
                  </a:lnTo>
                  <a:lnTo>
                    <a:pt x="3400" y="221"/>
                  </a:lnTo>
                  <a:lnTo>
                    <a:pt x="3392" y="217"/>
                  </a:lnTo>
                  <a:lnTo>
                    <a:pt x="3388" y="211"/>
                  </a:lnTo>
                  <a:lnTo>
                    <a:pt x="3385" y="206"/>
                  </a:lnTo>
                  <a:lnTo>
                    <a:pt x="3383" y="198"/>
                  </a:lnTo>
                  <a:lnTo>
                    <a:pt x="3385" y="191"/>
                  </a:lnTo>
                  <a:lnTo>
                    <a:pt x="3388" y="185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7" y="175"/>
                  </a:lnTo>
                  <a:close/>
                  <a:moveTo>
                    <a:pt x="3319" y="175"/>
                  </a:moveTo>
                  <a:lnTo>
                    <a:pt x="3326" y="175"/>
                  </a:lnTo>
                  <a:lnTo>
                    <a:pt x="3334" y="179"/>
                  </a:lnTo>
                  <a:lnTo>
                    <a:pt x="3339" y="185"/>
                  </a:lnTo>
                  <a:lnTo>
                    <a:pt x="3341" y="191"/>
                  </a:lnTo>
                  <a:lnTo>
                    <a:pt x="3343" y="198"/>
                  </a:lnTo>
                  <a:lnTo>
                    <a:pt x="3341" y="206"/>
                  </a:lnTo>
                  <a:lnTo>
                    <a:pt x="3339" y="211"/>
                  </a:lnTo>
                  <a:lnTo>
                    <a:pt x="3334" y="217"/>
                  </a:lnTo>
                  <a:lnTo>
                    <a:pt x="3326" y="221"/>
                  </a:lnTo>
                  <a:lnTo>
                    <a:pt x="3319" y="223"/>
                  </a:lnTo>
                  <a:lnTo>
                    <a:pt x="3313" y="221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6"/>
                  </a:lnTo>
                  <a:lnTo>
                    <a:pt x="3296" y="198"/>
                  </a:lnTo>
                  <a:lnTo>
                    <a:pt x="3298" y="191"/>
                  </a:lnTo>
                  <a:lnTo>
                    <a:pt x="3300" y="185"/>
                  </a:lnTo>
                  <a:lnTo>
                    <a:pt x="3306" y="179"/>
                  </a:lnTo>
                  <a:lnTo>
                    <a:pt x="3313" y="175"/>
                  </a:lnTo>
                  <a:lnTo>
                    <a:pt x="3319" y="175"/>
                  </a:lnTo>
                  <a:close/>
                  <a:moveTo>
                    <a:pt x="3232" y="175"/>
                  </a:moveTo>
                  <a:lnTo>
                    <a:pt x="3240" y="175"/>
                  </a:lnTo>
                  <a:lnTo>
                    <a:pt x="3247" y="179"/>
                  </a:lnTo>
                  <a:lnTo>
                    <a:pt x="3251" y="185"/>
                  </a:lnTo>
                  <a:lnTo>
                    <a:pt x="3255" y="191"/>
                  </a:lnTo>
                  <a:lnTo>
                    <a:pt x="3257" y="198"/>
                  </a:lnTo>
                  <a:lnTo>
                    <a:pt x="3255" y="206"/>
                  </a:lnTo>
                  <a:lnTo>
                    <a:pt x="3251" y="211"/>
                  </a:lnTo>
                  <a:lnTo>
                    <a:pt x="3247" y="217"/>
                  </a:lnTo>
                  <a:lnTo>
                    <a:pt x="3240" y="221"/>
                  </a:lnTo>
                  <a:lnTo>
                    <a:pt x="3232" y="223"/>
                  </a:lnTo>
                  <a:lnTo>
                    <a:pt x="3225" y="221"/>
                  </a:lnTo>
                  <a:lnTo>
                    <a:pt x="3219" y="217"/>
                  </a:lnTo>
                  <a:lnTo>
                    <a:pt x="3213" y="211"/>
                  </a:lnTo>
                  <a:lnTo>
                    <a:pt x="3212" y="206"/>
                  </a:lnTo>
                  <a:lnTo>
                    <a:pt x="3210" y="198"/>
                  </a:lnTo>
                  <a:lnTo>
                    <a:pt x="3212" y="191"/>
                  </a:lnTo>
                  <a:lnTo>
                    <a:pt x="3213" y="185"/>
                  </a:lnTo>
                  <a:lnTo>
                    <a:pt x="3219" y="179"/>
                  </a:lnTo>
                  <a:lnTo>
                    <a:pt x="3225" y="175"/>
                  </a:lnTo>
                  <a:lnTo>
                    <a:pt x="3232" y="175"/>
                  </a:lnTo>
                  <a:close/>
                  <a:moveTo>
                    <a:pt x="3146" y="175"/>
                  </a:moveTo>
                  <a:lnTo>
                    <a:pt x="3153" y="175"/>
                  </a:lnTo>
                  <a:lnTo>
                    <a:pt x="3161" y="179"/>
                  </a:lnTo>
                  <a:lnTo>
                    <a:pt x="3165" y="185"/>
                  </a:lnTo>
                  <a:lnTo>
                    <a:pt x="3168" y="191"/>
                  </a:lnTo>
                  <a:lnTo>
                    <a:pt x="3170" y="198"/>
                  </a:lnTo>
                  <a:lnTo>
                    <a:pt x="3168" y="206"/>
                  </a:lnTo>
                  <a:lnTo>
                    <a:pt x="3165" y="211"/>
                  </a:lnTo>
                  <a:lnTo>
                    <a:pt x="3161" y="217"/>
                  </a:lnTo>
                  <a:lnTo>
                    <a:pt x="3153" y="221"/>
                  </a:lnTo>
                  <a:lnTo>
                    <a:pt x="3146" y="223"/>
                  </a:lnTo>
                  <a:lnTo>
                    <a:pt x="3138" y="221"/>
                  </a:lnTo>
                  <a:lnTo>
                    <a:pt x="3133" y="217"/>
                  </a:lnTo>
                  <a:lnTo>
                    <a:pt x="3127" y="211"/>
                  </a:lnTo>
                  <a:lnTo>
                    <a:pt x="3123" y="206"/>
                  </a:lnTo>
                  <a:lnTo>
                    <a:pt x="3123" y="198"/>
                  </a:lnTo>
                  <a:lnTo>
                    <a:pt x="3123" y="191"/>
                  </a:lnTo>
                  <a:lnTo>
                    <a:pt x="3127" y="185"/>
                  </a:lnTo>
                  <a:lnTo>
                    <a:pt x="3133" y="179"/>
                  </a:lnTo>
                  <a:lnTo>
                    <a:pt x="3138" y="175"/>
                  </a:lnTo>
                  <a:lnTo>
                    <a:pt x="3146" y="175"/>
                  </a:lnTo>
                  <a:close/>
                  <a:moveTo>
                    <a:pt x="3059" y="175"/>
                  </a:moveTo>
                  <a:lnTo>
                    <a:pt x="3067" y="175"/>
                  </a:lnTo>
                  <a:lnTo>
                    <a:pt x="3072" y="179"/>
                  </a:lnTo>
                  <a:lnTo>
                    <a:pt x="3078" y="185"/>
                  </a:lnTo>
                  <a:lnTo>
                    <a:pt x="3082" y="191"/>
                  </a:lnTo>
                  <a:lnTo>
                    <a:pt x="3084" y="198"/>
                  </a:lnTo>
                  <a:lnTo>
                    <a:pt x="3082" y="206"/>
                  </a:lnTo>
                  <a:lnTo>
                    <a:pt x="3078" y="211"/>
                  </a:lnTo>
                  <a:lnTo>
                    <a:pt x="3072" y="217"/>
                  </a:lnTo>
                  <a:lnTo>
                    <a:pt x="3067" y="221"/>
                  </a:lnTo>
                  <a:lnTo>
                    <a:pt x="3059" y="223"/>
                  </a:lnTo>
                  <a:lnTo>
                    <a:pt x="3052" y="221"/>
                  </a:lnTo>
                  <a:lnTo>
                    <a:pt x="3046" y="217"/>
                  </a:lnTo>
                  <a:lnTo>
                    <a:pt x="3040" y="211"/>
                  </a:lnTo>
                  <a:lnTo>
                    <a:pt x="3037" y="206"/>
                  </a:lnTo>
                  <a:lnTo>
                    <a:pt x="3037" y="198"/>
                  </a:lnTo>
                  <a:lnTo>
                    <a:pt x="3037" y="191"/>
                  </a:lnTo>
                  <a:lnTo>
                    <a:pt x="3040" y="185"/>
                  </a:lnTo>
                  <a:lnTo>
                    <a:pt x="3046" y="179"/>
                  </a:lnTo>
                  <a:lnTo>
                    <a:pt x="3052" y="175"/>
                  </a:lnTo>
                  <a:lnTo>
                    <a:pt x="3059" y="175"/>
                  </a:lnTo>
                  <a:close/>
                  <a:moveTo>
                    <a:pt x="2973" y="175"/>
                  </a:moveTo>
                  <a:lnTo>
                    <a:pt x="2980" y="175"/>
                  </a:lnTo>
                  <a:lnTo>
                    <a:pt x="2986" y="179"/>
                  </a:lnTo>
                  <a:lnTo>
                    <a:pt x="2992" y="185"/>
                  </a:lnTo>
                  <a:lnTo>
                    <a:pt x="2995" y="191"/>
                  </a:lnTo>
                  <a:lnTo>
                    <a:pt x="2995" y="198"/>
                  </a:lnTo>
                  <a:lnTo>
                    <a:pt x="2995" y="206"/>
                  </a:lnTo>
                  <a:lnTo>
                    <a:pt x="2992" y="211"/>
                  </a:lnTo>
                  <a:lnTo>
                    <a:pt x="2986" y="217"/>
                  </a:lnTo>
                  <a:lnTo>
                    <a:pt x="2980" y="221"/>
                  </a:lnTo>
                  <a:lnTo>
                    <a:pt x="2973" y="223"/>
                  </a:lnTo>
                  <a:lnTo>
                    <a:pt x="2965" y="221"/>
                  </a:lnTo>
                  <a:lnTo>
                    <a:pt x="2960" y="217"/>
                  </a:lnTo>
                  <a:lnTo>
                    <a:pt x="2954" y="211"/>
                  </a:lnTo>
                  <a:lnTo>
                    <a:pt x="2950" y="206"/>
                  </a:lnTo>
                  <a:lnTo>
                    <a:pt x="2950" y="198"/>
                  </a:lnTo>
                  <a:lnTo>
                    <a:pt x="2950" y="191"/>
                  </a:lnTo>
                  <a:lnTo>
                    <a:pt x="2954" y="185"/>
                  </a:lnTo>
                  <a:lnTo>
                    <a:pt x="2960" y="179"/>
                  </a:lnTo>
                  <a:lnTo>
                    <a:pt x="2965" y="175"/>
                  </a:lnTo>
                  <a:lnTo>
                    <a:pt x="2973" y="175"/>
                  </a:lnTo>
                  <a:close/>
                  <a:moveTo>
                    <a:pt x="2886" y="175"/>
                  </a:moveTo>
                  <a:lnTo>
                    <a:pt x="2894" y="175"/>
                  </a:lnTo>
                  <a:lnTo>
                    <a:pt x="2899" y="179"/>
                  </a:lnTo>
                  <a:lnTo>
                    <a:pt x="2905" y="185"/>
                  </a:lnTo>
                  <a:lnTo>
                    <a:pt x="2909" y="191"/>
                  </a:lnTo>
                  <a:lnTo>
                    <a:pt x="2909" y="198"/>
                  </a:lnTo>
                  <a:lnTo>
                    <a:pt x="2909" y="206"/>
                  </a:lnTo>
                  <a:lnTo>
                    <a:pt x="2905" y="211"/>
                  </a:lnTo>
                  <a:lnTo>
                    <a:pt x="2899" y="217"/>
                  </a:lnTo>
                  <a:lnTo>
                    <a:pt x="2894" y="221"/>
                  </a:lnTo>
                  <a:lnTo>
                    <a:pt x="2886" y="223"/>
                  </a:lnTo>
                  <a:lnTo>
                    <a:pt x="2879" y="221"/>
                  </a:lnTo>
                  <a:lnTo>
                    <a:pt x="2873" y="217"/>
                  </a:lnTo>
                  <a:lnTo>
                    <a:pt x="2867" y="211"/>
                  </a:lnTo>
                  <a:lnTo>
                    <a:pt x="2864" y="206"/>
                  </a:lnTo>
                  <a:lnTo>
                    <a:pt x="2862" y="198"/>
                  </a:lnTo>
                  <a:lnTo>
                    <a:pt x="2864" y="191"/>
                  </a:lnTo>
                  <a:lnTo>
                    <a:pt x="2867" y="185"/>
                  </a:lnTo>
                  <a:lnTo>
                    <a:pt x="2873" y="179"/>
                  </a:lnTo>
                  <a:lnTo>
                    <a:pt x="2879" y="175"/>
                  </a:lnTo>
                  <a:lnTo>
                    <a:pt x="2886" y="175"/>
                  </a:lnTo>
                  <a:close/>
                  <a:moveTo>
                    <a:pt x="2800" y="175"/>
                  </a:moveTo>
                  <a:lnTo>
                    <a:pt x="2807" y="175"/>
                  </a:lnTo>
                  <a:lnTo>
                    <a:pt x="2813" y="179"/>
                  </a:lnTo>
                  <a:lnTo>
                    <a:pt x="2818" y="185"/>
                  </a:lnTo>
                  <a:lnTo>
                    <a:pt x="2822" y="191"/>
                  </a:lnTo>
                  <a:lnTo>
                    <a:pt x="2822" y="198"/>
                  </a:lnTo>
                  <a:lnTo>
                    <a:pt x="2822" y="206"/>
                  </a:lnTo>
                  <a:lnTo>
                    <a:pt x="2818" y="211"/>
                  </a:lnTo>
                  <a:lnTo>
                    <a:pt x="2813" y="217"/>
                  </a:lnTo>
                  <a:lnTo>
                    <a:pt x="2807" y="221"/>
                  </a:lnTo>
                  <a:lnTo>
                    <a:pt x="2800" y="223"/>
                  </a:lnTo>
                  <a:lnTo>
                    <a:pt x="2792" y="221"/>
                  </a:lnTo>
                  <a:lnTo>
                    <a:pt x="2785" y="217"/>
                  </a:lnTo>
                  <a:lnTo>
                    <a:pt x="2781" y="211"/>
                  </a:lnTo>
                  <a:lnTo>
                    <a:pt x="2777" y="206"/>
                  </a:lnTo>
                  <a:lnTo>
                    <a:pt x="2775" y="198"/>
                  </a:lnTo>
                  <a:lnTo>
                    <a:pt x="2777" y="191"/>
                  </a:lnTo>
                  <a:lnTo>
                    <a:pt x="2781" y="185"/>
                  </a:lnTo>
                  <a:lnTo>
                    <a:pt x="2785" y="179"/>
                  </a:lnTo>
                  <a:lnTo>
                    <a:pt x="2792" y="175"/>
                  </a:lnTo>
                  <a:lnTo>
                    <a:pt x="2800" y="175"/>
                  </a:lnTo>
                  <a:close/>
                  <a:moveTo>
                    <a:pt x="2713" y="175"/>
                  </a:moveTo>
                  <a:lnTo>
                    <a:pt x="2721" y="175"/>
                  </a:lnTo>
                  <a:lnTo>
                    <a:pt x="2726" y="179"/>
                  </a:lnTo>
                  <a:lnTo>
                    <a:pt x="2732" y="185"/>
                  </a:lnTo>
                  <a:lnTo>
                    <a:pt x="2734" y="191"/>
                  </a:lnTo>
                  <a:lnTo>
                    <a:pt x="2736" y="198"/>
                  </a:lnTo>
                  <a:lnTo>
                    <a:pt x="2734" y="206"/>
                  </a:lnTo>
                  <a:lnTo>
                    <a:pt x="2732" y="211"/>
                  </a:lnTo>
                  <a:lnTo>
                    <a:pt x="2726" y="217"/>
                  </a:lnTo>
                  <a:lnTo>
                    <a:pt x="2721" y="221"/>
                  </a:lnTo>
                  <a:lnTo>
                    <a:pt x="2713" y="223"/>
                  </a:lnTo>
                  <a:lnTo>
                    <a:pt x="2706" y="221"/>
                  </a:lnTo>
                  <a:lnTo>
                    <a:pt x="2698" y="217"/>
                  </a:lnTo>
                  <a:lnTo>
                    <a:pt x="2694" y="211"/>
                  </a:lnTo>
                  <a:lnTo>
                    <a:pt x="2691" y="206"/>
                  </a:lnTo>
                  <a:lnTo>
                    <a:pt x="2689" y="198"/>
                  </a:lnTo>
                  <a:lnTo>
                    <a:pt x="2691" y="191"/>
                  </a:lnTo>
                  <a:lnTo>
                    <a:pt x="2694" y="185"/>
                  </a:lnTo>
                  <a:lnTo>
                    <a:pt x="2698" y="179"/>
                  </a:lnTo>
                  <a:lnTo>
                    <a:pt x="2706" y="175"/>
                  </a:lnTo>
                  <a:lnTo>
                    <a:pt x="2713" y="175"/>
                  </a:lnTo>
                  <a:close/>
                  <a:moveTo>
                    <a:pt x="2627" y="175"/>
                  </a:moveTo>
                  <a:lnTo>
                    <a:pt x="2632" y="175"/>
                  </a:lnTo>
                  <a:lnTo>
                    <a:pt x="2640" y="179"/>
                  </a:lnTo>
                  <a:lnTo>
                    <a:pt x="2645" y="185"/>
                  </a:lnTo>
                  <a:lnTo>
                    <a:pt x="2647" y="191"/>
                  </a:lnTo>
                  <a:lnTo>
                    <a:pt x="2649" y="198"/>
                  </a:lnTo>
                  <a:lnTo>
                    <a:pt x="2647" y="206"/>
                  </a:lnTo>
                  <a:lnTo>
                    <a:pt x="2645" y="211"/>
                  </a:lnTo>
                  <a:lnTo>
                    <a:pt x="2640" y="217"/>
                  </a:lnTo>
                  <a:lnTo>
                    <a:pt x="2632" y="221"/>
                  </a:lnTo>
                  <a:lnTo>
                    <a:pt x="2627" y="223"/>
                  </a:lnTo>
                  <a:lnTo>
                    <a:pt x="2619" y="221"/>
                  </a:lnTo>
                  <a:lnTo>
                    <a:pt x="2612" y="217"/>
                  </a:lnTo>
                  <a:lnTo>
                    <a:pt x="2606" y="211"/>
                  </a:lnTo>
                  <a:lnTo>
                    <a:pt x="2604" y="206"/>
                  </a:lnTo>
                  <a:lnTo>
                    <a:pt x="2602" y="198"/>
                  </a:lnTo>
                  <a:lnTo>
                    <a:pt x="2604" y="191"/>
                  </a:lnTo>
                  <a:lnTo>
                    <a:pt x="2606" y="185"/>
                  </a:lnTo>
                  <a:lnTo>
                    <a:pt x="2612" y="179"/>
                  </a:lnTo>
                  <a:lnTo>
                    <a:pt x="2619" y="175"/>
                  </a:lnTo>
                  <a:lnTo>
                    <a:pt x="2627" y="175"/>
                  </a:lnTo>
                  <a:close/>
                  <a:moveTo>
                    <a:pt x="2538" y="175"/>
                  </a:moveTo>
                  <a:lnTo>
                    <a:pt x="2546" y="175"/>
                  </a:lnTo>
                  <a:lnTo>
                    <a:pt x="2553" y="179"/>
                  </a:lnTo>
                  <a:lnTo>
                    <a:pt x="2557" y="185"/>
                  </a:lnTo>
                  <a:lnTo>
                    <a:pt x="2561" y="191"/>
                  </a:lnTo>
                  <a:lnTo>
                    <a:pt x="2563" y="198"/>
                  </a:lnTo>
                  <a:lnTo>
                    <a:pt x="2561" y="206"/>
                  </a:lnTo>
                  <a:lnTo>
                    <a:pt x="2557" y="211"/>
                  </a:lnTo>
                  <a:lnTo>
                    <a:pt x="2553" y="217"/>
                  </a:lnTo>
                  <a:lnTo>
                    <a:pt x="2546" y="221"/>
                  </a:lnTo>
                  <a:lnTo>
                    <a:pt x="2538" y="223"/>
                  </a:lnTo>
                  <a:lnTo>
                    <a:pt x="2531" y="221"/>
                  </a:lnTo>
                  <a:lnTo>
                    <a:pt x="2525" y="217"/>
                  </a:lnTo>
                  <a:lnTo>
                    <a:pt x="2519" y="211"/>
                  </a:lnTo>
                  <a:lnTo>
                    <a:pt x="2518" y="206"/>
                  </a:lnTo>
                  <a:lnTo>
                    <a:pt x="2516" y="198"/>
                  </a:lnTo>
                  <a:lnTo>
                    <a:pt x="2518" y="191"/>
                  </a:lnTo>
                  <a:lnTo>
                    <a:pt x="2519" y="185"/>
                  </a:lnTo>
                  <a:lnTo>
                    <a:pt x="2525" y="179"/>
                  </a:lnTo>
                  <a:lnTo>
                    <a:pt x="2531" y="175"/>
                  </a:lnTo>
                  <a:lnTo>
                    <a:pt x="2538" y="175"/>
                  </a:lnTo>
                  <a:close/>
                  <a:moveTo>
                    <a:pt x="2452" y="175"/>
                  </a:moveTo>
                  <a:lnTo>
                    <a:pt x="2459" y="175"/>
                  </a:lnTo>
                  <a:lnTo>
                    <a:pt x="2467" y="179"/>
                  </a:lnTo>
                  <a:lnTo>
                    <a:pt x="2471" y="185"/>
                  </a:lnTo>
                  <a:lnTo>
                    <a:pt x="2474" y="191"/>
                  </a:lnTo>
                  <a:lnTo>
                    <a:pt x="2476" y="198"/>
                  </a:lnTo>
                  <a:lnTo>
                    <a:pt x="2474" y="206"/>
                  </a:lnTo>
                  <a:lnTo>
                    <a:pt x="2471" y="211"/>
                  </a:lnTo>
                  <a:lnTo>
                    <a:pt x="2467" y="217"/>
                  </a:lnTo>
                  <a:lnTo>
                    <a:pt x="2459" y="221"/>
                  </a:lnTo>
                  <a:lnTo>
                    <a:pt x="2452" y="223"/>
                  </a:lnTo>
                  <a:lnTo>
                    <a:pt x="2444" y="221"/>
                  </a:lnTo>
                  <a:lnTo>
                    <a:pt x="2439" y="217"/>
                  </a:lnTo>
                  <a:lnTo>
                    <a:pt x="2433" y="211"/>
                  </a:lnTo>
                  <a:lnTo>
                    <a:pt x="2429" y="206"/>
                  </a:lnTo>
                  <a:lnTo>
                    <a:pt x="2429" y="198"/>
                  </a:lnTo>
                  <a:lnTo>
                    <a:pt x="2429" y="191"/>
                  </a:lnTo>
                  <a:lnTo>
                    <a:pt x="2433" y="185"/>
                  </a:lnTo>
                  <a:lnTo>
                    <a:pt x="2439" y="179"/>
                  </a:lnTo>
                  <a:lnTo>
                    <a:pt x="2444" y="175"/>
                  </a:lnTo>
                  <a:lnTo>
                    <a:pt x="2452" y="175"/>
                  </a:lnTo>
                  <a:close/>
                  <a:moveTo>
                    <a:pt x="2365" y="175"/>
                  </a:moveTo>
                  <a:lnTo>
                    <a:pt x="2373" y="175"/>
                  </a:lnTo>
                  <a:lnTo>
                    <a:pt x="2378" y="179"/>
                  </a:lnTo>
                  <a:lnTo>
                    <a:pt x="2384" y="185"/>
                  </a:lnTo>
                  <a:lnTo>
                    <a:pt x="2388" y="191"/>
                  </a:lnTo>
                  <a:lnTo>
                    <a:pt x="2390" y="198"/>
                  </a:lnTo>
                  <a:lnTo>
                    <a:pt x="2388" y="206"/>
                  </a:lnTo>
                  <a:lnTo>
                    <a:pt x="2384" y="211"/>
                  </a:lnTo>
                  <a:lnTo>
                    <a:pt x="2378" y="217"/>
                  </a:lnTo>
                  <a:lnTo>
                    <a:pt x="2373" y="221"/>
                  </a:lnTo>
                  <a:lnTo>
                    <a:pt x="2365" y="223"/>
                  </a:lnTo>
                  <a:lnTo>
                    <a:pt x="2358" y="221"/>
                  </a:lnTo>
                  <a:lnTo>
                    <a:pt x="2352" y="217"/>
                  </a:lnTo>
                  <a:lnTo>
                    <a:pt x="2346" y="211"/>
                  </a:lnTo>
                  <a:lnTo>
                    <a:pt x="2343" y="206"/>
                  </a:lnTo>
                  <a:lnTo>
                    <a:pt x="2343" y="198"/>
                  </a:lnTo>
                  <a:lnTo>
                    <a:pt x="2343" y="191"/>
                  </a:lnTo>
                  <a:lnTo>
                    <a:pt x="2346" y="185"/>
                  </a:lnTo>
                  <a:lnTo>
                    <a:pt x="2352" y="179"/>
                  </a:lnTo>
                  <a:lnTo>
                    <a:pt x="2358" y="175"/>
                  </a:lnTo>
                  <a:lnTo>
                    <a:pt x="2365" y="175"/>
                  </a:lnTo>
                  <a:close/>
                  <a:moveTo>
                    <a:pt x="2279" y="175"/>
                  </a:moveTo>
                  <a:lnTo>
                    <a:pt x="2286" y="175"/>
                  </a:lnTo>
                  <a:lnTo>
                    <a:pt x="2292" y="179"/>
                  </a:lnTo>
                  <a:lnTo>
                    <a:pt x="2298" y="185"/>
                  </a:lnTo>
                  <a:lnTo>
                    <a:pt x="2301" y="191"/>
                  </a:lnTo>
                  <a:lnTo>
                    <a:pt x="2301" y="198"/>
                  </a:lnTo>
                  <a:lnTo>
                    <a:pt x="2301" y="206"/>
                  </a:lnTo>
                  <a:lnTo>
                    <a:pt x="2298" y="211"/>
                  </a:lnTo>
                  <a:lnTo>
                    <a:pt x="2292" y="217"/>
                  </a:lnTo>
                  <a:lnTo>
                    <a:pt x="2286" y="221"/>
                  </a:lnTo>
                  <a:lnTo>
                    <a:pt x="2279" y="223"/>
                  </a:lnTo>
                  <a:lnTo>
                    <a:pt x="2271" y="221"/>
                  </a:lnTo>
                  <a:lnTo>
                    <a:pt x="2266" y="217"/>
                  </a:lnTo>
                  <a:lnTo>
                    <a:pt x="2260" y="211"/>
                  </a:lnTo>
                  <a:lnTo>
                    <a:pt x="2256" y="206"/>
                  </a:lnTo>
                  <a:lnTo>
                    <a:pt x="2256" y="198"/>
                  </a:lnTo>
                  <a:lnTo>
                    <a:pt x="2256" y="191"/>
                  </a:lnTo>
                  <a:lnTo>
                    <a:pt x="2260" y="185"/>
                  </a:lnTo>
                  <a:lnTo>
                    <a:pt x="2266" y="179"/>
                  </a:lnTo>
                  <a:lnTo>
                    <a:pt x="2271" y="175"/>
                  </a:lnTo>
                  <a:lnTo>
                    <a:pt x="2279" y="175"/>
                  </a:lnTo>
                  <a:close/>
                  <a:moveTo>
                    <a:pt x="2192" y="175"/>
                  </a:moveTo>
                  <a:lnTo>
                    <a:pt x="2200" y="175"/>
                  </a:lnTo>
                  <a:lnTo>
                    <a:pt x="2205" y="179"/>
                  </a:lnTo>
                  <a:lnTo>
                    <a:pt x="2211" y="185"/>
                  </a:lnTo>
                  <a:lnTo>
                    <a:pt x="2215" y="191"/>
                  </a:lnTo>
                  <a:lnTo>
                    <a:pt x="2215" y="198"/>
                  </a:lnTo>
                  <a:lnTo>
                    <a:pt x="2215" y="206"/>
                  </a:lnTo>
                  <a:lnTo>
                    <a:pt x="2211" y="211"/>
                  </a:lnTo>
                  <a:lnTo>
                    <a:pt x="2205" y="217"/>
                  </a:lnTo>
                  <a:lnTo>
                    <a:pt x="2200" y="221"/>
                  </a:lnTo>
                  <a:lnTo>
                    <a:pt x="2192" y="223"/>
                  </a:lnTo>
                  <a:lnTo>
                    <a:pt x="2185" y="221"/>
                  </a:lnTo>
                  <a:lnTo>
                    <a:pt x="2179" y="217"/>
                  </a:lnTo>
                  <a:lnTo>
                    <a:pt x="2173" y="211"/>
                  </a:lnTo>
                  <a:lnTo>
                    <a:pt x="2170" y="206"/>
                  </a:lnTo>
                  <a:lnTo>
                    <a:pt x="2168" y="198"/>
                  </a:lnTo>
                  <a:lnTo>
                    <a:pt x="2170" y="191"/>
                  </a:lnTo>
                  <a:lnTo>
                    <a:pt x="2173" y="185"/>
                  </a:lnTo>
                  <a:lnTo>
                    <a:pt x="2179" y="179"/>
                  </a:lnTo>
                  <a:lnTo>
                    <a:pt x="2185" y="175"/>
                  </a:lnTo>
                  <a:lnTo>
                    <a:pt x="2192" y="175"/>
                  </a:lnTo>
                  <a:close/>
                  <a:moveTo>
                    <a:pt x="2106" y="175"/>
                  </a:moveTo>
                  <a:lnTo>
                    <a:pt x="2113" y="175"/>
                  </a:lnTo>
                  <a:lnTo>
                    <a:pt x="2119" y="179"/>
                  </a:lnTo>
                  <a:lnTo>
                    <a:pt x="2125" y="185"/>
                  </a:lnTo>
                  <a:lnTo>
                    <a:pt x="2128" y="191"/>
                  </a:lnTo>
                  <a:lnTo>
                    <a:pt x="2128" y="198"/>
                  </a:lnTo>
                  <a:lnTo>
                    <a:pt x="2128" y="206"/>
                  </a:lnTo>
                  <a:lnTo>
                    <a:pt x="2125" y="211"/>
                  </a:lnTo>
                  <a:lnTo>
                    <a:pt x="2119" y="217"/>
                  </a:lnTo>
                  <a:lnTo>
                    <a:pt x="2113" y="221"/>
                  </a:lnTo>
                  <a:lnTo>
                    <a:pt x="2106" y="223"/>
                  </a:lnTo>
                  <a:lnTo>
                    <a:pt x="2098" y="221"/>
                  </a:lnTo>
                  <a:lnTo>
                    <a:pt x="2091" y="217"/>
                  </a:lnTo>
                  <a:lnTo>
                    <a:pt x="2087" y="211"/>
                  </a:lnTo>
                  <a:lnTo>
                    <a:pt x="2083" y="206"/>
                  </a:lnTo>
                  <a:lnTo>
                    <a:pt x="2081" y="198"/>
                  </a:lnTo>
                  <a:lnTo>
                    <a:pt x="2083" y="191"/>
                  </a:lnTo>
                  <a:lnTo>
                    <a:pt x="2087" y="185"/>
                  </a:lnTo>
                  <a:lnTo>
                    <a:pt x="2091" y="179"/>
                  </a:lnTo>
                  <a:lnTo>
                    <a:pt x="2098" y="175"/>
                  </a:lnTo>
                  <a:lnTo>
                    <a:pt x="2106" y="175"/>
                  </a:lnTo>
                  <a:close/>
                  <a:moveTo>
                    <a:pt x="2019" y="175"/>
                  </a:moveTo>
                  <a:lnTo>
                    <a:pt x="2027" y="175"/>
                  </a:lnTo>
                  <a:lnTo>
                    <a:pt x="2032" y="179"/>
                  </a:lnTo>
                  <a:lnTo>
                    <a:pt x="2038" y="185"/>
                  </a:lnTo>
                  <a:lnTo>
                    <a:pt x="2040" y="191"/>
                  </a:lnTo>
                  <a:lnTo>
                    <a:pt x="2042" y="198"/>
                  </a:lnTo>
                  <a:lnTo>
                    <a:pt x="2040" y="206"/>
                  </a:lnTo>
                  <a:lnTo>
                    <a:pt x="2038" y="211"/>
                  </a:lnTo>
                  <a:lnTo>
                    <a:pt x="2032" y="217"/>
                  </a:lnTo>
                  <a:lnTo>
                    <a:pt x="2027" y="221"/>
                  </a:lnTo>
                  <a:lnTo>
                    <a:pt x="2019" y="223"/>
                  </a:lnTo>
                  <a:lnTo>
                    <a:pt x="2012" y="221"/>
                  </a:lnTo>
                  <a:lnTo>
                    <a:pt x="2004" y="217"/>
                  </a:lnTo>
                  <a:lnTo>
                    <a:pt x="2000" y="211"/>
                  </a:lnTo>
                  <a:lnTo>
                    <a:pt x="1997" y="206"/>
                  </a:lnTo>
                  <a:lnTo>
                    <a:pt x="1995" y="198"/>
                  </a:lnTo>
                  <a:lnTo>
                    <a:pt x="1997" y="191"/>
                  </a:lnTo>
                  <a:lnTo>
                    <a:pt x="2000" y="185"/>
                  </a:lnTo>
                  <a:lnTo>
                    <a:pt x="2004" y="179"/>
                  </a:lnTo>
                  <a:lnTo>
                    <a:pt x="2012" y="175"/>
                  </a:lnTo>
                  <a:lnTo>
                    <a:pt x="2019" y="175"/>
                  </a:lnTo>
                  <a:close/>
                  <a:moveTo>
                    <a:pt x="1933" y="175"/>
                  </a:moveTo>
                  <a:lnTo>
                    <a:pt x="1938" y="175"/>
                  </a:lnTo>
                  <a:lnTo>
                    <a:pt x="1946" y="179"/>
                  </a:lnTo>
                  <a:lnTo>
                    <a:pt x="1952" y="185"/>
                  </a:lnTo>
                  <a:lnTo>
                    <a:pt x="1953" y="191"/>
                  </a:lnTo>
                  <a:lnTo>
                    <a:pt x="1955" y="198"/>
                  </a:lnTo>
                  <a:lnTo>
                    <a:pt x="1953" y="206"/>
                  </a:lnTo>
                  <a:lnTo>
                    <a:pt x="1952" y="211"/>
                  </a:lnTo>
                  <a:lnTo>
                    <a:pt x="1946" y="217"/>
                  </a:lnTo>
                  <a:lnTo>
                    <a:pt x="1938" y="221"/>
                  </a:lnTo>
                  <a:lnTo>
                    <a:pt x="1933" y="223"/>
                  </a:lnTo>
                  <a:lnTo>
                    <a:pt x="1925" y="221"/>
                  </a:lnTo>
                  <a:lnTo>
                    <a:pt x="1918" y="217"/>
                  </a:lnTo>
                  <a:lnTo>
                    <a:pt x="1912" y="211"/>
                  </a:lnTo>
                  <a:lnTo>
                    <a:pt x="1910" y="206"/>
                  </a:lnTo>
                  <a:lnTo>
                    <a:pt x="1908" y="198"/>
                  </a:lnTo>
                  <a:lnTo>
                    <a:pt x="1910" y="191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5" y="175"/>
                  </a:lnTo>
                  <a:lnTo>
                    <a:pt x="1933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9" y="179"/>
                  </a:lnTo>
                  <a:lnTo>
                    <a:pt x="1863" y="185"/>
                  </a:lnTo>
                  <a:lnTo>
                    <a:pt x="1867" y="191"/>
                  </a:lnTo>
                  <a:lnTo>
                    <a:pt x="1869" y="198"/>
                  </a:lnTo>
                  <a:lnTo>
                    <a:pt x="1867" y="206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21"/>
                  </a:lnTo>
                  <a:lnTo>
                    <a:pt x="1844" y="223"/>
                  </a:lnTo>
                  <a:lnTo>
                    <a:pt x="1837" y="221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6"/>
                  </a:lnTo>
                  <a:lnTo>
                    <a:pt x="1822" y="198"/>
                  </a:lnTo>
                  <a:lnTo>
                    <a:pt x="1824" y="191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3" y="179"/>
                  </a:lnTo>
                  <a:lnTo>
                    <a:pt x="1777" y="185"/>
                  </a:lnTo>
                  <a:lnTo>
                    <a:pt x="1780" y="191"/>
                  </a:lnTo>
                  <a:lnTo>
                    <a:pt x="1782" y="198"/>
                  </a:lnTo>
                  <a:lnTo>
                    <a:pt x="1780" y="206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21"/>
                  </a:lnTo>
                  <a:lnTo>
                    <a:pt x="1758" y="223"/>
                  </a:lnTo>
                  <a:lnTo>
                    <a:pt x="1750" y="221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6"/>
                  </a:lnTo>
                  <a:lnTo>
                    <a:pt x="1735" y="198"/>
                  </a:lnTo>
                  <a:lnTo>
                    <a:pt x="1735" y="191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0" y="185"/>
                  </a:lnTo>
                  <a:lnTo>
                    <a:pt x="1694" y="191"/>
                  </a:lnTo>
                  <a:lnTo>
                    <a:pt x="1696" y="198"/>
                  </a:lnTo>
                  <a:lnTo>
                    <a:pt x="1694" y="206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1" y="223"/>
                  </a:lnTo>
                  <a:lnTo>
                    <a:pt x="1664" y="221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6"/>
                  </a:lnTo>
                  <a:lnTo>
                    <a:pt x="1649" y="198"/>
                  </a:lnTo>
                  <a:lnTo>
                    <a:pt x="1649" y="191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1"/>
                  </a:lnTo>
                  <a:lnTo>
                    <a:pt x="1607" y="198"/>
                  </a:lnTo>
                  <a:lnTo>
                    <a:pt x="1607" y="206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1"/>
                  </a:lnTo>
                  <a:lnTo>
                    <a:pt x="1585" y="223"/>
                  </a:lnTo>
                  <a:lnTo>
                    <a:pt x="1577" y="221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6"/>
                  </a:lnTo>
                  <a:lnTo>
                    <a:pt x="1562" y="198"/>
                  </a:lnTo>
                  <a:lnTo>
                    <a:pt x="1562" y="191"/>
                  </a:lnTo>
                  <a:lnTo>
                    <a:pt x="1566" y="185"/>
                  </a:lnTo>
                  <a:lnTo>
                    <a:pt x="1572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21" y="191"/>
                  </a:lnTo>
                  <a:lnTo>
                    <a:pt x="1521" y="198"/>
                  </a:lnTo>
                  <a:lnTo>
                    <a:pt x="1521" y="206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1"/>
                  </a:lnTo>
                  <a:lnTo>
                    <a:pt x="1498" y="223"/>
                  </a:lnTo>
                  <a:lnTo>
                    <a:pt x="1498" y="209"/>
                  </a:lnTo>
                  <a:lnTo>
                    <a:pt x="1498" y="198"/>
                  </a:lnTo>
                  <a:lnTo>
                    <a:pt x="1496" y="198"/>
                  </a:lnTo>
                  <a:lnTo>
                    <a:pt x="1496" y="194"/>
                  </a:lnTo>
                  <a:lnTo>
                    <a:pt x="1496" y="192"/>
                  </a:lnTo>
                  <a:lnTo>
                    <a:pt x="1496" y="191"/>
                  </a:lnTo>
                  <a:lnTo>
                    <a:pt x="1496" y="189"/>
                  </a:lnTo>
                  <a:lnTo>
                    <a:pt x="1495" y="187"/>
                  </a:lnTo>
                  <a:lnTo>
                    <a:pt x="1491" y="183"/>
                  </a:lnTo>
                  <a:lnTo>
                    <a:pt x="1487" y="183"/>
                  </a:lnTo>
                  <a:lnTo>
                    <a:pt x="1483" y="181"/>
                  </a:lnTo>
                  <a:lnTo>
                    <a:pt x="1481" y="181"/>
                  </a:lnTo>
                  <a:lnTo>
                    <a:pt x="1487" y="177"/>
                  </a:lnTo>
                  <a:lnTo>
                    <a:pt x="1493" y="175"/>
                  </a:lnTo>
                  <a:lnTo>
                    <a:pt x="1498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9" y="179"/>
                  </a:lnTo>
                  <a:lnTo>
                    <a:pt x="1083" y="185"/>
                  </a:lnTo>
                  <a:lnTo>
                    <a:pt x="1086" y="191"/>
                  </a:lnTo>
                  <a:lnTo>
                    <a:pt x="1088" y="198"/>
                  </a:lnTo>
                  <a:lnTo>
                    <a:pt x="1086" y="206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21"/>
                  </a:lnTo>
                  <a:lnTo>
                    <a:pt x="1064" y="223"/>
                  </a:lnTo>
                  <a:lnTo>
                    <a:pt x="1056" y="221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6"/>
                  </a:lnTo>
                  <a:lnTo>
                    <a:pt x="1041" y="198"/>
                  </a:lnTo>
                  <a:lnTo>
                    <a:pt x="1041" y="191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1"/>
                  </a:lnTo>
                  <a:lnTo>
                    <a:pt x="1002" y="198"/>
                  </a:lnTo>
                  <a:lnTo>
                    <a:pt x="1000" y="206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7" y="223"/>
                  </a:lnTo>
                  <a:lnTo>
                    <a:pt x="970" y="221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6"/>
                  </a:lnTo>
                  <a:lnTo>
                    <a:pt x="955" y="198"/>
                  </a:lnTo>
                  <a:lnTo>
                    <a:pt x="955" y="191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1"/>
                  </a:lnTo>
                  <a:lnTo>
                    <a:pt x="913" y="198"/>
                  </a:lnTo>
                  <a:lnTo>
                    <a:pt x="913" y="206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1"/>
                  </a:lnTo>
                  <a:lnTo>
                    <a:pt x="891" y="223"/>
                  </a:lnTo>
                  <a:lnTo>
                    <a:pt x="883" y="221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6"/>
                  </a:lnTo>
                  <a:lnTo>
                    <a:pt x="868" y="198"/>
                  </a:lnTo>
                  <a:lnTo>
                    <a:pt x="868" y="191"/>
                  </a:lnTo>
                  <a:lnTo>
                    <a:pt x="872" y="185"/>
                  </a:lnTo>
                  <a:lnTo>
                    <a:pt x="878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7" y="191"/>
                  </a:lnTo>
                  <a:lnTo>
                    <a:pt x="827" y="198"/>
                  </a:lnTo>
                  <a:lnTo>
                    <a:pt x="827" y="206"/>
                  </a:lnTo>
                  <a:lnTo>
                    <a:pt x="823" y="213"/>
                  </a:lnTo>
                  <a:lnTo>
                    <a:pt x="818" y="217"/>
                  </a:lnTo>
                  <a:lnTo>
                    <a:pt x="810" y="211"/>
                  </a:lnTo>
                  <a:lnTo>
                    <a:pt x="804" y="206"/>
                  </a:lnTo>
                  <a:lnTo>
                    <a:pt x="797" y="198"/>
                  </a:lnTo>
                  <a:lnTo>
                    <a:pt x="789" y="192"/>
                  </a:lnTo>
                  <a:lnTo>
                    <a:pt x="782" y="189"/>
                  </a:lnTo>
                  <a:lnTo>
                    <a:pt x="786" y="183"/>
                  </a:lnTo>
                  <a:lnTo>
                    <a:pt x="791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631" y="175"/>
                  </a:moveTo>
                  <a:lnTo>
                    <a:pt x="639" y="175"/>
                  </a:lnTo>
                  <a:lnTo>
                    <a:pt x="645" y="179"/>
                  </a:lnTo>
                  <a:lnTo>
                    <a:pt x="650" y="185"/>
                  </a:lnTo>
                  <a:lnTo>
                    <a:pt x="652" y="191"/>
                  </a:lnTo>
                  <a:lnTo>
                    <a:pt x="654" y="198"/>
                  </a:lnTo>
                  <a:lnTo>
                    <a:pt x="652" y="206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21"/>
                  </a:lnTo>
                  <a:lnTo>
                    <a:pt x="631" y="223"/>
                  </a:lnTo>
                  <a:lnTo>
                    <a:pt x="624" y="221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6"/>
                  </a:lnTo>
                  <a:lnTo>
                    <a:pt x="607" y="198"/>
                  </a:lnTo>
                  <a:lnTo>
                    <a:pt x="609" y="191"/>
                  </a:lnTo>
                  <a:lnTo>
                    <a:pt x="613" y="185"/>
                  </a:lnTo>
                  <a:lnTo>
                    <a:pt x="616" y="179"/>
                  </a:lnTo>
                  <a:lnTo>
                    <a:pt x="624" y="175"/>
                  </a:lnTo>
                  <a:lnTo>
                    <a:pt x="631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1"/>
                  </a:lnTo>
                  <a:lnTo>
                    <a:pt x="308" y="198"/>
                  </a:lnTo>
                  <a:lnTo>
                    <a:pt x="306" y="206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3" y="223"/>
                  </a:lnTo>
                  <a:lnTo>
                    <a:pt x="276" y="221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6"/>
                  </a:lnTo>
                  <a:lnTo>
                    <a:pt x="261" y="198"/>
                  </a:lnTo>
                  <a:lnTo>
                    <a:pt x="261" y="191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1"/>
                  </a:lnTo>
                  <a:lnTo>
                    <a:pt x="220" y="198"/>
                  </a:lnTo>
                  <a:lnTo>
                    <a:pt x="220" y="206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21"/>
                  </a:lnTo>
                  <a:lnTo>
                    <a:pt x="197" y="223"/>
                  </a:lnTo>
                  <a:lnTo>
                    <a:pt x="189" y="221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6"/>
                  </a:lnTo>
                  <a:lnTo>
                    <a:pt x="174" y="198"/>
                  </a:lnTo>
                  <a:lnTo>
                    <a:pt x="174" y="191"/>
                  </a:lnTo>
                  <a:lnTo>
                    <a:pt x="178" y="185"/>
                  </a:lnTo>
                  <a:lnTo>
                    <a:pt x="184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3" y="191"/>
                  </a:lnTo>
                  <a:lnTo>
                    <a:pt x="133" y="198"/>
                  </a:lnTo>
                  <a:lnTo>
                    <a:pt x="133" y="206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1"/>
                  </a:lnTo>
                  <a:lnTo>
                    <a:pt x="110" y="223"/>
                  </a:lnTo>
                  <a:lnTo>
                    <a:pt x="103" y="221"/>
                  </a:lnTo>
                  <a:lnTo>
                    <a:pt x="97" y="217"/>
                  </a:lnTo>
                  <a:lnTo>
                    <a:pt x="92" y="211"/>
                  </a:lnTo>
                  <a:lnTo>
                    <a:pt x="88" y="206"/>
                  </a:lnTo>
                  <a:lnTo>
                    <a:pt x="86" y="198"/>
                  </a:lnTo>
                  <a:lnTo>
                    <a:pt x="88" y="191"/>
                  </a:lnTo>
                  <a:lnTo>
                    <a:pt x="92" y="185"/>
                  </a:lnTo>
                  <a:lnTo>
                    <a:pt x="97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24" y="175"/>
                  </a:moveTo>
                  <a:lnTo>
                    <a:pt x="31" y="175"/>
                  </a:lnTo>
                  <a:lnTo>
                    <a:pt x="37" y="179"/>
                  </a:lnTo>
                  <a:lnTo>
                    <a:pt x="43" y="185"/>
                  </a:lnTo>
                  <a:lnTo>
                    <a:pt x="47" y="191"/>
                  </a:lnTo>
                  <a:lnTo>
                    <a:pt x="47" y="198"/>
                  </a:lnTo>
                  <a:lnTo>
                    <a:pt x="47" y="206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21"/>
                  </a:lnTo>
                  <a:lnTo>
                    <a:pt x="24" y="223"/>
                  </a:lnTo>
                  <a:lnTo>
                    <a:pt x="16" y="221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6"/>
                  </a:lnTo>
                  <a:lnTo>
                    <a:pt x="0" y="198"/>
                  </a:lnTo>
                  <a:lnTo>
                    <a:pt x="1" y="191"/>
                  </a:lnTo>
                  <a:lnTo>
                    <a:pt x="5" y="185"/>
                  </a:lnTo>
                  <a:lnTo>
                    <a:pt x="9" y="179"/>
                  </a:lnTo>
                  <a:lnTo>
                    <a:pt x="16" y="175"/>
                  </a:lnTo>
                  <a:lnTo>
                    <a:pt x="24" y="175"/>
                  </a:lnTo>
                  <a:close/>
                  <a:moveTo>
                    <a:pt x="216" y="98"/>
                  </a:move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5"/>
                  </a:lnTo>
                  <a:lnTo>
                    <a:pt x="212" y="128"/>
                  </a:lnTo>
                  <a:lnTo>
                    <a:pt x="212" y="125"/>
                  </a:lnTo>
                  <a:lnTo>
                    <a:pt x="212" y="115"/>
                  </a:lnTo>
                  <a:lnTo>
                    <a:pt x="214" y="108"/>
                  </a:lnTo>
                  <a:lnTo>
                    <a:pt x="216" y="98"/>
                  </a:lnTo>
                  <a:close/>
                  <a:moveTo>
                    <a:pt x="4718" y="91"/>
                  </a:moveTo>
                  <a:lnTo>
                    <a:pt x="4722" y="93"/>
                  </a:lnTo>
                  <a:lnTo>
                    <a:pt x="4725" y="96"/>
                  </a:lnTo>
                  <a:lnTo>
                    <a:pt x="4724" y="100"/>
                  </a:lnTo>
                  <a:lnTo>
                    <a:pt x="4722" y="102"/>
                  </a:lnTo>
                  <a:lnTo>
                    <a:pt x="4720" y="104"/>
                  </a:lnTo>
                  <a:lnTo>
                    <a:pt x="4716" y="104"/>
                  </a:lnTo>
                  <a:lnTo>
                    <a:pt x="4714" y="104"/>
                  </a:lnTo>
                  <a:lnTo>
                    <a:pt x="4710" y="104"/>
                  </a:lnTo>
                  <a:lnTo>
                    <a:pt x="4707" y="108"/>
                  </a:lnTo>
                  <a:lnTo>
                    <a:pt x="4701" y="111"/>
                  </a:lnTo>
                  <a:lnTo>
                    <a:pt x="4693" y="117"/>
                  </a:lnTo>
                  <a:lnTo>
                    <a:pt x="4690" y="119"/>
                  </a:lnTo>
                  <a:lnTo>
                    <a:pt x="4686" y="121"/>
                  </a:lnTo>
                  <a:lnTo>
                    <a:pt x="4686" y="117"/>
                  </a:lnTo>
                  <a:lnTo>
                    <a:pt x="4688" y="115"/>
                  </a:lnTo>
                  <a:lnTo>
                    <a:pt x="4690" y="113"/>
                  </a:lnTo>
                  <a:lnTo>
                    <a:pt x="4692" y="111"/>
                  </a:lnTo>
                  <a:lnTo>
                    <a:pt x="4695" y="108"/>
                  </a:lnTo>
                  <a:lnTo>
                    <a:pt x="4697" y="104"/>
                  </a:lnTo>
                  <a:lnTo>
                    <a:pt x="4699" y="100"/>
                  </a:lnTo>
                  <a:lnTo>
                    <a:pt x="4703" y="96"/>
                  </a:lnTo>
                  <a:lnTo>
                    <a:pt x="4707" y="93"/>
                  </a:lnTo>
                  <a:lnTo>
                    <a:pt x="4712" y="91"/>
                  </a:lnTo>
                  <a:lnTo>
                    <a:pt x="4718" y="91"/>
                  </a:lnTo>
                  <a:close/>
                  <a:moveTo>
                    <a:pt x="4524" y="91"/>
                  </a:moveTo>
                  <a:lnTo>
                    <a:pt x="4528" y="93"/>
                  </a:lnTo>
                  <a:lnTo>
                    <a:pt x="4532" y="94"/>
                  </a:lnTo>
                  <a:lnTo>
                    <a:pt x="4535" y="98"/>
                  </a:lnTo>
                  <a:lnTo>
                    <a:pt x="4545" y="106"/>
                  </a:lnTo>
                  <a:lnTo>
                    <a:pt x="4554" y="113"/>
                  </a:lnTo>
                  <a:lnTo>
                    <a:pt x="4556" y="115"/>
                  </a:lnTo>
                  <a:lnTo>
                    <a:pt x="4554" y="121"/>
                  </a:lnTo>
                  <a:lnTo>
                    <a:pt x="4550" y="126"/>
                  </a:lnTo>
                  <a:lnTo>
                    <a:pt x="4547" y="130"/>
                  </a:lnTo>
                  <a:lnTo>
                    <a:pt x="4541" y="134"/>
                  </a:lnTo>
                  <a:lnTo>
                    <a:pt x="4534" y="134"/>
                  </a:lnTo>
                  <a:lnTo>
                    <a:pt x="4532" y="134"/>
                  </a:lnTo>
                  <a:lnTo>
                    <a:pt x="4528" y="134"/>
                  </a:lnTo>
                  <a:lnTo>
                    <a:pt x="4526" y="125"/>
                  </a:lnTo>
                  <a:lnTo>
                    <a:pt x="4526" y="121"/>
                  </a:lnTo>
                  <a:lnTo>
                    <a:pt x="4524" y="119"/>
                  </a:lnTo>
                  <a:lnTo>
                    <a:pt x="4522" y="113"/>
                  </a:lnTo>
                  <a:lnTo>
                    <a:pt x="4520" y="110"/>
                  </a:lnTo>
                  <a:lnTo>
                    <a:pt x="4520" y="106"/>
                  </a:lnTo>
                  <a:lnTo>
                    <a:pt x="4519" y="102"/>
                  </a:lnTo>
                  <a:lnTo>
                    <a:pt x="4519" y="98"/>
                  </a:lnTo>
                  <a:lnTo>
                    <a:pt x="4519" y="94"/>
                  </a:lnTo>
                  <a:lnTo>
                    <a:pt x="4522" y="93"/>
                  </a:lnTo>
                  <a:lnTo>
                    <a:pt x="4524" y="91"/>
                  </a:lnTo>
                  <a:close/>
                  <a:moveTo>
                    <a:pt x="1150" y="89"/>
                  </a:moveTo>
                  <a:lnTo>
                    <a:pt x="1150" y="89"/>
                  </a:lnTo>
                  <a:lnTo>
                    <a:pt x="1149" y="89"/>
                  </a:lnTo>
                  <a:lnTo>
                    <a:pt x="1145" y="91"/>
                  </a:lnTo>
                  <a:lnTo>
                    <a:pt x="1141" y="93"/>
                  </a:lnTo>
                  <a:lnTo>
                    <a:pt x="1139" y="94"/>
                  </a:lnTo>
                  <a:lnTo>
                    <a:pt x="1137" y="98"/>
                  </a:lnTo>
                  <a:lnTo>
                    <a:pt x="1137" y="102"/>
                  </a:lnTo>
                  <a:lnTo>
                    <a:pt x="1137" y="106"/>
                  </a:lnTo>
                  <a:lnTo>
                    <a:pt x="1137" y="111"/>
                  </a:lnTo>
                  <a:lnTo>
                    <a:pt x="1139" y="115"/>
                  </a:lnTo>
                  <a:lnTo>
                    <a:pt x="1139" y="119"/>
                  </a:lnTo>
                  <a:lnTo>
                    <a:pt x="1137" y="123"/>
                  </a:lnTo>
                  <a:lnTo>
                    <a:pt x="1137" y="125"/>
                  </a:lnTo>
                  <a:lnTo>
                    <a:pt x="1134" y="126"/>
                  </a:lnTo>
                  <a:lnTo>
                    <a:pt x="1132" y="123"/>
                  </a:lnTo>
                  <a:lnTo>
                    <a:pt x="1128" y="117"/>
                  </a:lnTo>
                  <a:lnTo>
                    <a:pt x="1128" y="111"/>
                  </a:lnTo>
                  <a:lnTo>
                    <a:pt x="1130" y="104"/>
                  </a:lnTo>
                  <a:lnTo>
                    <a:pt x="1132" y="98"/>
                  </a:lnTo>
                  <a:lnTo>
                    <a:pt x="1137" y="93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4361" y="89"/>
                  </a:moveTo>
                  <a:lnTo>
                    <a:pt x="4366" y="89"/>
                  </a:lnTo>
                  <a:lnTo>
                    <a:pt x="4372" y="91"/>
                  </a:lnTo>
                  <a:lnTo>
                    <a:pt x="4377" y="94"/>
                  </a:lnTo>
                  <a:lnTo>
                    <a:pt x="4372" y="102"/>
                  </a:lnTo>
                  <a:lnTo>
                    <a:pt x="4370" y="108"/>
                  </a:lnTo>
                  <a:lnTo>
                    <a:pt x="4366" y="113"/>
                  </a:lnTo>
                  <a:lnTo>
                    <a:pt x="4364" y="119"/>
                  </a:lnTo>
                  <a:lnTo>
                    <a:pt x="4361" y="125"/>
                  </a:lnTo>
                  <a:lnTo>
                    <a:pt x="4355" y="128"/>
                  </a:lnTo>
                  <a:lnTo>
                    <a:pt x="4351" y="132"/>
                  </a:lnTo>
                  <a:lnTo>
                    <a:pt x="4346" y="128"/>
                  </a:lnTo>
                  <a:lnTo>
                    <a:pt x="4342" y="125"/>
                  </a:lnTo>
                  <a:lnTo>
                    <a:pt x="4338" y="117"/>
                  </a:lnTo>
                  <a:lnTo>
                    <a:pt x="4338" y="111"/>
                  </a:lnTo>
                  <a:lnTo>
                    <a:pt x="4338" y="104"/>
                  </a:lnTo>
                  <a:lnTo>
                    <a:pt x="4342" y="98"/>
                  </a:lnTo>
                  <a:lnTo>
                    <a:pt x="4347" y="93"/>
                  </a:lnTo>
                  <a:lnTo>
                    <a:pt x="4353" y="89"/>
                  </a:lnTo>
                  <a:lnTo>
                    <a:pt x="4361" y="89"/>
                  </a:lnTo>
                  <a:close/>
                  <a:moveTo>
                    <a:pt x="4274" y="89"/>
                  </a:moveTo>
                  <a:lnTo>
                    <a:pt x="4282" y="89"/>
                  </a:lnTo>
                  <a:lnTo>
                    <a:pt x="4287" y="93"/>
                  </a:lnTo>
                  <a:lnTo>
                    <a:pt x="4293" y="98"/>
                  </a:lnTo>
                  <a:lnTo>
                    <a:pt x="4297" y="104"/>
                  </a:lnTo>
                  <a:lnTo>
                    <a:pt x="4297" y="111"/>
                  </a:lnTo>
                  <a:lnTo>
                    <a:pt x="4297" y="119"/>
                  </a:lnTo>
                  <a:lnTo>
                    <a:pt x="4293" y="125"/>
                  </a:lnTo>
                  <a:lnTo>
                    <a:pt x="4287" y="130"/>
                  </a:lnTo>
                  <a:lnTo>
                    <a:pt x="4282" y="134"/>
                  </a:lnTo>
                  <a:lnTo>
                    <a:pt x="4274" y="134"/>
                  </a:lnTo>
                  <a:lnTo>
                    <a:pt x="4267" y="134"/>
                  </a:lnTo>
                  <a:lnTo>
                    <a:pt x="4261" y="130"/>
                  </a:lnTo>
                  <a:lnTo>
                    <a:pt x="4255" y="125"/>
                  </a:lnTo>
                  <a:lnTo>
                    <a:pt x="4251" y="119"/>
                  </a:lnTo>
                  <a:lnTo>
                    <a:pt x="4250" y="111"/>
                  </a:lnTo>
                  <a:lnTo>
                    <a:pt x="4251" y="104"/>
                  </a:lnTo>
                  <a:lnTo>
                    <a:pt x="4255" y="98"/>
                  </a:lnTo>
                  <a:lnTo>
                    <a:pt x="4261" y="93"/>
                  </a:lnTo>
                  <a:lnTo>
                    <a:pt x="4267" y="89"/>
                  </a:lnTo>
                  <a:lnTo>
                    <a:pt x="4274" y="89"/>
                  </a:lnTo>
                  <a:close/>
                  <a:moveTo>
                    <a:pt x="4188" y="89"/>
                  </a:moveTo>
                  <a:lnTo>
                    <a:pt x="4195" y="89"/>
                  </a:lnTo>
                  <a:lnTo>
                    <a:pt x="4201" y="93"/>
                  </a:lnTo>
                  <a:lnTo>
                    <a:pt x="4206" y="98"/>
                  </a:lnTo>
                  <a:lnTo>
                    <a:pt x="4210" y="104"/>
                  </a:lnTo>
                  <a:lnTo>
                    <a:pt x="4210" y="111"/>
                  </a:lnTo>
                  <a:lnTo>
                    <a:pt x="4210" y="119"/>
                  </a:lnTo>
                  <a:lnTo>
                    <a:pt x="4206" y="125"/>
                  </a:lnTo>
                  <a:lnTo>
                    <a:pt x="4201" y="130"/>
                  </a:lnTo>
                  <a:lnTo>
                    <a:pt x="4195" y="134"/>
                  </a:lnTo>
                  <a:lnTo>
                    <a:pt x="4188" y="134"/>
                  </a:lnTo>
                  <a:lnTo>
                    <a:pt x="4180" y="134"/>
                  </a:lnTo>
                  <a:lnTo>
                    <a:pt x="4173" y="130"/>
                  </a:lnTo>
                  <a:lnTo>
                    <a:pt x="4169" y="125"/>
                  </a:lnTo>
                  <a:lnTo>
                    <a:pt x="4165" y="119"/>
                  </a:lnTo>
                  <a:lnTo>
                    <a:pt x="4163" y="111"/>
                  </a:lnTo>
                  <a:lnTo>
                    <a:pt x="4165" y="104"/>
                  </a:lnTo>
                  <a:lnTo>
                    <a:pt x="4169" y="98"/>
                  </a:lnTo>
                  <a:lnTo>
                    <a:pt x="4173" y="93"/>
                  </a:lnTo>
                  <a:lnTo>
                    <a:pt x="4180" y="89"/>
                  </a:lnTo>
                  <a:lnTo>
                    <a:pt x="4188" y="89"/>
                  </a:lnTo>
                  <a:close/>
                  <a:moveTo>
                    <a:pt x="4101" y="89"/>
                  </a:moveTo>
                  <a:lnTo>
                    <a:pt x="4109" y="89"/>
                  </a:lnTo>
                  <a:lnTo>
                    <a:pt x="4114" y="93"/>
                  </a:lnTo>
                  <a:lnTo>
                    <a:pt x="4120" y="98"/>
                  </a:lnTo>
                  <a:lnTo>
                    <a:pt x="4122" y="104"/>
                  </a:lnTo>
                  <a:lnTo>
                    <a:pt x="4124" y="111"/>
                  </a:lnTo>
                  <a:lnTo>
                    <a:pt x="4122" y="119"/>
                  </a:lnTo>
                  <a:lnTo>
                    <a:pt x="4120" y="125"/>
                  </a:lnTo>
                  <a:lnTo>
                    <a:pt x="4114" y="130"/>
                  </a:lnTo>
                  <a:lnTo>
                    <a:pt x="4109" y="134"/>
                  </a:lnTo>
                  <a:lnTo>
                    <a:pt x="4101" y="134"/>
                  </a:lnTo>
                  <a:lnTo>
                    <a:pt x="4094" y="134"/>
                  </a:lnTo>
                  <a:lnTo>
                    <a:pt x="4086" y="130"/>
                  </a:lnTo>
                  <a:lnTo>
                    <a:pt x="4082" y="125"/>
                  </a:lnTo>
                  <a:lnTo>
                    <a:pt x="4078" y="119"/>
                  </a:lnTo>
                  <a:lnTo>
                    <a:pt x="4077" y="111"/>
                  </a:lnTo>
                  <a:lnTo>
                    <a:pt x="4078" y="104"/>
                  </a:lnTo>
                  <a:lnTo>
                    <a:pt x="4082" y="98"/>
                  </a:lnTo>
                  <a:lnTo>
                    <a:pt x="4086" y="93"/>
                  </a:lnTo>
                  <a:lnTo>
                    <a:pt x="4094" y="89"/>
                  </a:lnTo>
                  <a:lnTo>
                    <a:pt x="4101" y="89"/>
                  </a:lnTo>
                  <a:close/>
                  <a:moveTo>
                    <a:pt x="4013" y="89"/>
                  </a:moveTo>
                  <a:lnTo>
                    <a:pt x="4020" y="89"/>
                  </a:lnTo>
                  <a:lnTo>
                    <a:pt x="4028" y="93"/>
                  </a:lnTo>
                  <a:lnTo>
                    <a:pt x="4031" y="98"/>
                  </a:lnTo>
                  <a:lnTo>
                    <a:pt x="4035" y="104"/>
                  </a:lnTo>
                  <a:lnTo>
                    <a:pt x="4037" y="111"/>
                  </a:lnTo>
                  <a:lnTo>
                    <a:pt x="4035" y="119"/>
                  </a:lnTo>
                  <a:lnTo>
                    <a:pt x="4031" y="125"/>
                  </a:lnTo>
                  <a:lnTo>
                    <a:pt x="4028" y="130"/>
                  </a:lnTo>
                  <a:lnTo>
                    <a:pt x="4020" y="134"/>
                  </a:lnTo>
                  <a:lnTo>
                    <a:pt x="4013" y="134"/>
                  </a:lnTo>
                  <a:lnTo>
                    <a:pt x="4007" y="134"/>
                  </a:lnTo>
                  <a:lnTo>
                    <a:pt x="3999" y="130"/>
                  </a:lnTo>
                  <a:lnTo>
                    <a:pt x="3994" y="125"/>
                  </a:lnTo>
                  <a:lnTo>
                    <a:pt x="3992" y="119"/>
                  </a:lnTo>
                  <a:lnTo>
                    <a:pt x="3990" y="111"/>
                  </a:lnTo>
                  <a:lnTo>
                    <a:pt x="3992" y="104"/>
                  </a:lnTo>
                  <a:lnTo>
                    <a:pt x="3994" y="98"/>
                  </a:lnTo>
                  <a:lnTo>
                    <a:pt x="3999" y="93"/>
                  </a:lnTo>
                  <a:lnTo>
                    <a:pt x="4007" y="89"/>
                  </a:lnTo>
                  <a:lnTo>
                    <a:pt x="4013" y="89"/>
                  </a:lnTo>
                  <a:close/>
                  <a:moveTo>
                    <a:pt x="3926" y="89"/>
                  </a:moveTo>
                  <a:lnTo>
                    <a:pt x="3934" y="89"/>
                  </a:lnTo>
                  <a:lnTo>
                    <a:pt x="3941" y="93"/>
                  </a:lnTo>
                  <a:lnTo>
                    <a:pt x="3945" y="98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5"/>
                  </a:lnTo>
                  <a:lnTo>
                    <a:pt x="3941" y="130"/>
                  </a:lnTo>
                  <a:lnTo>
                    <a:pt x="3934" y="134"/>
                  </a:lnTo>
                  <a:lnTo>
                    <a:pt x="3926" y="134"/>
                  </a:lnTo>
                  <a:lnTo>
                    <a:pt x="3919" y="134"/>
                  </a:lnTo>
                  <a:lnTo>
                    <a:pt x="3913" y="130"/>
                  </a:lnTo>
                  <a:lnTo>
                    <a:pt x="3907" y="125"/>
                  </a:lnTo>
                  <a:lnTo>
                    <a:pt x="3905" y="119"/>
                  </a:lnTo>
                  <a:lnTo>
                    <a:pt x="3904" y="111"/>
                  </a:lnTo>
                  <a:lnTo>
                    <a:pt x="3905" y="104"/>
                  </a:lnTo>
                  <a:lnTo>
                    <a:pt x="3907" y="98"/>
                  </a:lnTo>
                  <a:lnTo>
                    <a:pt x="3913" y="93"/>
                  </a:lnTo>
                  <a:lnTo>
                    <a:pt x="3919" y="89"/>
                  </a:lnTo>
                  <a:lnTo>
                    <a:pt x="3926" y="89"/>
                  </a:lnTo>
                  <a:close/>
                  <a:moveTo>
                    <a:pt x="3840" y="89"/>
                  </a:moveTo>
                  <a:lnTo>
                    <a:pt x="3847" y="89"/>
                  </a:lnTo>
                  <a:lnTo>
                    <a:pt x="3855" y="93"/>
                  </a:lnTo>
                  <a:lnTo>
                    <a:pt x="3858" y="98"/>
                  </a:lnTo>
                  <a:lnTo>
                    <a:pt x="3862" y="104"/>
                  </a:lnTo>
                  <a:lnTo>
                    <a:pt x="3864" y="111"/>
                  </a:lnTo>
                  <a:lnTo>
                    <a:pt x="3862" y="119"/>
                  </a:lnTo>
                  <a:lnTo>
                    <a:pt x="3858" y="125"/>
                  </a:lnTo>
                  <a:lnTo>
                    <a:pt x="3855" y="130"/>
                  </a:lnTo>
                  <a:lnTo>
                    <a:pt x="3847" y="134"/>
                  </a:lnTo>
                  <a:lnTo>
                    <a:pt x="3840" y="134"/>
                  </a:lnTo>
                  <a:lnTo>
                    <a:pt x="3832" y="134"/>
                  </a:lnTo>
                  <a:lnTo>
                    <a:pt x="3826" y="130"/>
                  </a:lnTo>
                  <a:lnTo>
                    <a:pt x="3821" y="125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8"/>
                  </a:lnTo>
                  <a:lnTo>
                    <a:pt x="3826" y="93"/>
                  </a:lnTo>
                  <a:lnTo>
                    <a:pt x="3832" y="89"/>
                  </a:lnTo>
                  <a:lnTo>
                    <a:pt x="3840" y="89"/>
                  </a:lnTo>
                  <a:close/>
                  <a:moveTo>
                    <a:pt x="3753" y="89"/>
                  </a:moveTo>
                  <a:lnTo>
                    <a:pt x="3761" y="89"/>
                  </a:lnTo>
                  <a:lnTo>
                    <a:pt x="3766" y="93"/>
                  </a:lnTo>
                  <a:lnTo>
                    <a:pt x="3772" y="98"/>
                  </a:lnTo>
                  <a:lnTo>
                    <a:pt x="3776" y="104"/>
                  </a:lnTo>
                  <a:lnTo>
                    <a:pt x="3778" y="111"/>
                  </a:lnTo>
                  <a:lnTo>
                    <a:pt x="3776" y="119"/>
                  </a:lnTo>
                  <a:lnTo>
                    <a:pt x="3772" y="125"/>
                  </a:lnTo>
                  <a:lnTo>
                    <a:pt x="3766" y="130"/>
                  </a:lnTo>
                  <a:lnTo>
                    <a:pt x="3761" y="134"/>
                  </a:lnTo>
                  <a:lnTo>
                    <a:pt x="3753" y="134"/>
                  </a:lnTo>
                  <a:lnTo>
                    <a:pt x="3746" y="134"/>
                  </a:lnTo>
                  <a:lnTo>
                    <a:pt x="3740" y="130"/>
                  </a:lnTo>
                  <a:lnTo>
                    <a:pt x="3734" y="125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4" y="98"/>
                  </a:lnTo>
                  <a:lnTo>
                    <a:pt x="3740" y="93"/>
                  </a:lnTo>
                  <a:lnTo>
                    <a:pt x="3746" y="89"/>
                  </a:lnTo>
                  <a:lnTo>
                    <a:pt x="3753" y="89"/>
                  </a:lnTo>
                  <a:close/>
                  <a:moveTo>
                    <a:pt x="3667" y="89"/>
                  </a:moveTo>
                  <a:lnTo>
                    <a:pt x="3674" y="89"/>
                  </a:lnTo>
                  <a:lnTo>
                    <a:pt x="3680" y="93"/>
                  </a:lnTo>
                  <a:lnTo>
                    <a:pt x="3685" y="98"/>
                  </a:lnTo>
                  <a:lnTo>
                    <a:pt x="3689" y="104"/>
                  </a:lnTo>
                  <a:lnTo>
                    <a:pt x="3689" y="111"/>
                  </a:lnTo>
                  <a:lnTo>
                    <a:pt x="3689" y="119"/>
                  </a:lnTo>
                  <a:lnTo>
                    <a:pt x="3685" y="125"/>
                  </a:lnTo>
                  <a:lnTo>
                    <a:pt x="3680" y="130"/>
                  </a:lnTo>
                  <a:lnTo>
                    <a:pt x="3674" y="134"/>
                  </a:lnTo>
                  <a:lnTo>
                    <a:pt x="3667" y="134"/>
                  </a:lnTo>
                  <a:lnTo>
                    <a:pt x="3659" y="134"/>
                  </a:lnTo>
                  <a:lnTo>
                    <a:pt x="3653" y="130"/>
                  </a:lnTo>
                  <a:lnTo>
                    <a:pt x="3648" y="125"/>
                  </a:lnTo>
                  <a:lnTo>
                    <a:pt x="3644" y="119"/>
                  </a:lnTo>
                  <a:lnTo>
                    <a:pt x="3644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3" y="93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3"/>
                  </a:lnTo>
                  <a:lnTo>
                    <a:pt x="3599" y="98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5"/>
                  </a:lnTo>
                  <a:lnTo>
                    <a:pt x="3593" y="130"/>
                  </a:lnTo>
                  <a:lnTo>
                    <a:pt x="3588" y="134"/>
                  </a:lnTo>
                  <a:lnTo>
                    <a:pt x="3580" y="134"/>
                  </a:lnTo>
                  <a:lnTo>
                    <a:pt x="3573" y="134"/>
                  </a:lnTo>
                  <a:lnTo>
                    <a:pt x="3567" y="130"/>
                  </a:lnTo>
                  <a:lnTo>
                    <a:pt x="3561" y="125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7" y="93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94" y="89"/>
                  </a:moveTo>
                  <a:lnTo>
                    <a:pt x="3501" y="89"/>
                  </a:lnTo>
                  <a:lnTo>
                    <a:pt x="3507" y="93"/>
                  </a:lnTo>
                  <a:lnTo>
                    <a:pt x="3512" y="98"/>
                  </a:lnTo>
                  <a:lnTo>
                    <a:pt x="3516" y="104"/>
                  </a:lnTo>
                  <a:lnTo>
                    <a:pt x="3516" y="111"/>
                  </a:lnTo>
                  <a:lnTo>
                    <a:pt x="3516" y="119"/>
                  </a:lnTo>
                  <a:lnTo>
                    <a:pt x="3512" y="125"/>
                  </a:lnTo>
                  <a:lnTo>
                    <a:pt x="3507" y="130"/>
                  </a:lnTo>
                  <a:lnTo>
                    <a:pt x="3501" y="134"/>
                  </a:lnTo>
                  <a:lnTo>
                    <a:pt x="3494" y="134"/>
                  </a:lnTo>
                  <a:lnTo>
                    <a:pt x="3486" y="134"/>
                  </a:lnTo>
                  <a:lnTo>
                    <a:pt x="3479" y="130"/>
                  </a:lnTo>
                  <a:lnTo>
                    <a:pt x="3475" y="125"/>
                  </a:lnTo>
                  <a:lnTo>
                    <a:pt x="3471" y="119"/>
                  </a:lnTo>
                  <a:lnTo>
                    <a:pt x="3469" y="111"/>
                  </a:lnTo>
                  <a:lnTo>
                    <a:pt x="3471" y="104"/>
                  </a:lnTo>
                  <a:lnTo>
                    <a:pt x="3475" y="98"/>
                  </a:lnTo>
                  <a:lnTo>
                    <a:pt x="3479" y="93"/>
                  </a:lnTo>
                  <a:lnTo>
                    <a:pt x="3486" y="89"/>
                  </a:lnTo>
                  <a:lnTo>
                    <a:pt x="3494" y="89"/>
                  </a:lnTo>
                  <a:close/>
                  <a:moveTo>
                    <a:pt x="3407" y="89"/>
                  </a:moveTo>
                  <a:lnTo>
                    <a:pt x="3415" y="89"/>
                  </a:lnTo>
                  <a:lnTo>
                    <a:pt x="3420" y="93"/>
                  </a:lnTo>
                  <a:lnTo>
                    <a:pt x="3426" y="98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6" y="125"/>
                  </a:lnTo>
                  <a:lnTo>
                    <a:pt x="3420" y="130"/>
                  </a:lnTo>
                  <a:lnTo>
                    <a:pt x="3415" y="134"/>
                  </a:lnTo>
                  <a:lnTo>
                    <a:pt x="3407" y="134"/>
                  </a:lnTo>
                  <a:lnTo>
                    <a:pt x="3400" y="134"/>
                  </a:lnTo>
                  <a:lnTo>
                    <a:pt x="3392" y="130"/>
                  </a:lnTo>
                  <a:lnTo>
                    <a:pt x="3388" y="125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8" y="98"/>
                  </a:lnTo>
                  <a:lnTo>
                    <a:pt x="3392" y="93"/>
                  </a:lnTo>
                  <a:lnTo>
                    <a:pt x="3400" y="89"/>
                  </a:lnTo>
                  <a:lnTo>
                    <a:pt x="3407" y="89"/>
                  </a:lnTo>
                  <a:close/>
                  <a:moveTo>
                    <a:pt x="3319" y="89"/>
                  </a:moveTo>
                  <a:lnTo>
                    <a:pt x="3326" y="89"/>
                  </a:lnTo>
                  <a:lnTo>
                    <a:pt x="3334" y="93"/>
                  </a:lnTo>
                  <a:lnTo>
                    <a:pt x="3339" y="98"/>
                  </a:lnTo>
                  <a:lnTo>
                    <a:pt x="3341" y="104"/>
                  </a:lnTo>
                  <a:lnTo>
                    <a:pt x="3343" y="111"/>
                  </a:lnTo>
                  <a:lnTo>
                    <a:pt x="3341" y="119"/>
                  </a:lnTo>
                  <a:lnTo>
                    <a:pt x="3339" y="125"/>
                  </a:lnTo>
                  <a:lnTo>
                    <a:pt x="3334" y="130"/>
                  </a:lnTo>
                  <a:lnTo>
                    <a:pt x="3326" y="134"/>
                  </a:lnTo>
                  <a:lnTo>
                    <a:pt x="3319" y="134"/>
                  </a:lnTo>
                  <a:lnTo>
                    <a:pt x="3313" y="134"/>
                  </a:lnTo>
                  <a:lnTo>
                    <a:pt x="3306" y="130"/>
                  </a:lnTo>
                  <a:lnTo>
                    <a:pt x="3300" y="125"/>
                  </a:lnTo>
                  <a:lnTo>
                    <a:pt x="3298" y="119"/>
                  </a:lnTo>
                  <a:lnTo>
                    <a:pt x="3296" y="111"/>
                  </a:lnTo>
                  <a:lnTo>
                    <a:pt x="3298" y="104"/>
                  </a:lnTo>
                  <a:lnTo>
                    <a:pt x="3300" y="98"/>
                  </a:lnTo>
                  <a:lnTo>
                    <a:pt x="3306" y="93"/>
                  </a:lnTo>
                  <a:lnTo>
                    <a:pt x="3313" y="89"/>
                  </a:lnTo>
                  <a:lnTo>
                    <a:pt x="3319" y="89"/>
                  </a:lnTo>
                  <a:close/>
                  <a:moveTo>
                    <a:pt x="3232" y="89"/>
                  </a:moveTo>
                  <a:lnTo>
                    <a:pt x="3240" y="89"/>
                  </a:lnTo>
                  <a:lnTo>
                    <a:pt x="3247" y="93"/>
                  </a:lnTo>
                  <a:lnTo>
                    <a:pt x="3251" y="98"/>
                  </a:lnTo>
                  <a:lnTo>
                    <a:pt x="3255" y="104"/>
                  </a:lnTo>
                  <a:lnTo>
                    <a:pt x="3257" y="111"/>
                  </a:lnTo>
                  <a:lnTo>
                    <a:pt x="3255" y="119"/>
                  </a:lnTo>
                  <a:lnTo>
                    <a:pt x="3251" y="125"/>
                  </a:lnTo>
                  <a:lnTo>
                    <a:pt x="3247" y="130"/>
                  </a:lnTo>
                  <a:lnTo>
                    <a:pt x="3240" y="134"/>
                  </a:lnTo>
                  <a:lnTo>
                    <a:pt x="3232" y="134"/>
                  </a:lnTo>
                  <a:lnTo>
                    <a:pt x="3225" y="134"/>
                  </a:lnTo>
                  <a:lnTo>
                    <a:pt x="3219" y="130"/>
                  </a:lnTo>
                  <a:lnTo>
                    <a:pt x="3213" y="125"/>
                  </a:lnTo>
                  <a:lnTo>
                    <a:pt x="3212" y="119"/>
                  </a:lnTo>
                  <a:lnTo>
                    <a:pt x="3210" y="111"/>
                  </a:lnTo>
                  <a:lnTo>
                    <a:pt x="3212" y="104"/>
                  </a:lnTo>
                  <a:lnTo>
                    <a:pt x="3213" y="98"/>
                  </a:lnTo>
                  <a:lnTo>
                    <a:pt x="3219" y="93"/>
                  </a:lnTo>
                  <a:lnTo>
                    <a:pt x="3225" y="89"/>
                  </a:lnTo>
                  <a:lnTo>
                    <a:pt x="3232" y="89"/>
                  </a:lnTo>
                  <a:close/>
                  <a:moveTo>
                    <a:pt x="3146" y="89"/>
                  </a:moveTo>
                  <a:lnTo>
                    <a:pt x="3153" y="89"/>
                  </a:lnTo>
                  <a:lnTo>
                    <a:pt x="3161" y="93"/>
                  </a:lnTo>
                  <a:lnTo>
                    <a:pt x="3165" y="98"/>
                  </a:lnTo>
                  <a:lnTo>
                    <a:pt x="3168" y="104"/>
                  </a:lnTo>
                  <a:lnTo>
                    <a:pt x="3170" y="111"/>
                  </a:lnTo>
                  <a:lnTo>
                    <a:pt x="3168" y="119"/>
                  </a:lnTo>
                  <a:lnTo>
                    <a:pt x="3165" y="125"/>
                  </a:lnTo>
                  <a:lnTo>
                    <a:pt x="3161" y="130"/>
                  </a:lnTo>
                  <a:lnTo>
                    <a:pt x="3153" y="134"/>
                  </a:lnTo>
                  <a:lnTo>
                    <a:pt x="3146" y="134"/>
                  </a:lnTo>
                  <a:lnTo>
                    <a:pt x="3138" y="134"/>
                  </a:lnTo>
                  <a:lnTo>
                    <a:pt x="3133" y="130"/>
                  </a:lnTo>
                  <a:lnTo>
                    <a:pt x="3127" y="125"/>
                  </a:lnTo>
                  <a:lnTo>
                    <a:pt x="3123" y="119"/>
                  </a:lnTo>
                  <a:lnTo>
                    <a:pt x="3123" y="111"/>
                  </a:lnTo>
                  <a:lnTo>
                    <a:pt x="3123" y="104"/>
                  </a:lnTo>
                  <a:lnTo>
                    <a:pt x="3127" y="98"/>
                  </a:lnTo>
                  <a:lnTo>
                    <a:pt x="3133" y="93"/>
                  </a:lnTo>
                  <a:lnTo>
                    <a:pt x="3138" y="89"/>
                  </a:lnTo>
                  <a:lnTo>
                    <a:pt x="3146" y="89"/>
                  </a:lnTo>
                  <a:close/>
                  <a:moveTo>
                    <a:pt x="3059" y="89"/>
                  </a:moveTo>
                  <a:lnTo>
                    <a:pt x="3067" y="89"/>
                  </a:lnTo>
                  <a:lnTo>
                    <a:pt x="3072" y="93"/>
                  </a:lnTo>
                  <a:lnTo>
                    <a:pt x="3078" y="98"/>
                  </a:lnTo>
                  <a:lnTo>
                    <a:pt x="3082" y="104"/>
                  </a:lnTo>
                  <a:lnTo>
                    <a:pt x="3084" y="111"/>
                  </a:lnTo>
                  <a:lnTo>
                    <a:pt x="3082" y="119"/>
                  </a:lnTo>
                  <a:lnTo>
                    <a:pt x="3078" y="125"/>
                  </a:lnTo>
                  <a:lnTo>
                    <a:pt x="3072" y="130"/>
                  </a:lnTo>
                  <a:lnTo>
                    <a:pt x="3067" y="134"/>
                  </a:lnTo>
                  <a:lnTo>
                    <a:pt x="3059" y="134"/>
                  </a:lnTo>
                  <a:lnTo>
                    <a:pt x="3052" y="134"/>
                  </a:lnTo>
                  <a:lnTo>
                    <a:pt x="3046" y="130"/>
                  </a:lnTo>
                  <a:lnTo>
                    <a:pt x="3040" y="125"/>
                  </a:lnTo>
                  <a:lnTo>
                    <a:pt x="3037" y="119"/>
                  </a:lnTo>
                  <a:lnTo>
                    <a:pt x="3037" y="111"/>
                  </a:lnTo>
                  <a:lnTo>
                    <a:pt x="3037" y="104"/>
                  </a:lnTo>
                  <a:lnTo>
                    <a:pt x="3040" y="98"/>
                  </a:lnTo>
                  <a:lnTo>
                    <a:pt x="3046" y="93"/>
                  </a:lnTo>
                  <a:lnTo>
                    <a:pt x="3052" y="89"/>
                  </a:lnTo>
                  <a:lnTo>
                    <a:pt x="3059" y="89"/>
                  </a:lnTo>
                  <a:close/>
                  <a:moveTo>
                    <a:pt x="2973" y="89"/>
                  </a:moveTo>
                  <a:lnTo>
                    <a:pt x="2980" y="89"/>
                  </a:lnTo>
                  <a:lnTo>
                    <a:pt x="2986" y="93"/>
                  </a:lnTo>
                  <a:lnTo>
                    <a:pt x="2992" y="98"/>
                  </a:lnTo>
                  <a:lnTo>
                    <a:pt x="2995" y="104"/>
                  </a:lnTo>
                  <a:lnTo>
                    <a:pt x="2995" y="111"/>
                  </a:lnTo>
                  <a:lnTo>
                    <a:pt x="2995" y="119"/>
                  </a:lnTo>
                  <a:lnTo>
                    <a:pt x="2992" y="125"/>
                  </a:lnTo>
                  <a:lnTo>
                    <a:pt x="2986" y="130"/>
                  </a:lnTo>
                  <a:lnTo>
                    <a:pt x="2980" y="134"/>
                  </a:lnTo>
                  <a:lnTo>
                    <a:pt x="2973" y="134"/>
                  </a:lnTo>
                  <a:lnTo>
                    <a:pt x="2965" y="134"/>
                  </a:lnTo>
                  <a:lnTo>
                    <a:pt x="2960" y="130"/>
                  </a:lnTo>
                  <a:lnTo>
                    <a:pt x="2954" y="125"/>
                  </a:lnTo>
                  <a:lnTo>
                    <a:pt x="2950" y="119"/>
                  </a:lnTo>
                  <a:lnTo>
                    <a:pt x="2950" y="111"/>
                  </a:lnTo>
                  <a:lnTo>
                    <a:pt x="2950" y="104"/>
                  </a:lnTo>
                  <a:lnTo>
                    <a:pt x="2954" y="98"/>
                  </a:lnTo>
                  <a:lnTo>
                    <a:pt x="2960" y="93"/>
                  </a:lnTo>
                  <a:lnTo>
                    <a:pt x="2965" y="89"/>
                  </a:lnTo>
                  <a:lnTo>
                    <a:pt x="2973" y="89"/>
                  </a:lnTo>
                  <a:close/>
                  <a:moveTo>
                    <a:pt x="2886" y="89"/>
                  </a:moveTo>
                  <a:lnTo>
                    <a:pt x="2894" y="89"/>
                  </a:lnTo>
                  <a:lnTo>
                    <a:pt x="2899" y="93"/>
                  </a:lnTo>
                  <a:lnTo>
                    <a:pt x="2905" y="98"/>
                  </a:lnTo>
                  <a:lnTo>
                    <a:pt x="2909" y="104"/>
                  </a:lnTo>
                  <a:lnTo>
                    <a:pt x="2909" y="111"/>
                  </a:lnTo>
                  <a:lnTo>
                    <a:pt x="2909" y="119"/>
                  </a:lnTo>
                  <a:lnTo>
                    <a:pt x="2905" y="125"/>
                  </a:lnTo>
                  <a:lnTo>
                    <a:pt x="2899" y="130"/>
                  </a:lnTo>
                  <a:lnTo>
                    <a:pt x="2894" y="134"/>
                  </a:lnTo>
                  <a:lnTo>
                    <a:pt x="2886" y="134"/>
                  </a:lnTo>
                  <a:lnTo>
                    <a:pt x="2879" y="134"/>
                  </a:lnTo>
                  <a:lnTo>
                    <a:pt x="2873" y="130"/>
                  </a:lnTo>
                  <a:lnTo>
                    <a:pt x="2867" y="125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7" y="98"/>
                  </a:lnTo>
                  <a:lnTo>
                    <a:pt x="2873" y="93"/>
                  </a:lnTo>
                  <a:lnTo>
                    <a:pt x="2879" y="89"/>
                  </a:lnTo>
                  <a:lnTo>
                    <a:pt x="2886" y="89"/>
                  </a:lnTo>
                  <a:close/>
                  <a:moveTo>
                    <a:pt x="2800" y="89"/>
                  </a:moveTo>
                  <a:lnTo>
                    <a:pt x="2807" y="89"/>
                  </a:lnTo>
                  <a:lnTo>
                    <a:pt x="2813" y="93"/>
                  </a:lnTo>
                  <a:lnTo>
                    <a:pt x="2818" y="98"/>
                  </a:lnTo>
                  <a:lnTo>
                    <a:pt x="2822" y="104"/>
                  </a:lnTo>
                  <a:lnTo>
                    <a:pt x="2822" y="111"/>
                  </a:lnTo>
                  <a:lnTo>
                    <a:pt x="2822" y="119"/>
                  </a:lnTo>
                  <a:lnTo>
                    <a:pt x="2818" y="125"/>
                  </a:lnTo>
                  <a:lnTo>
                    <a:pt x="2813" y="130"/>
                  </a:lnTo>
                  <a:lnTo>
                    <a:pt x="2807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81" y="125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81" y="98"/>
                  </a:lnTo>
                  <a:lnTo>
                    <a:pt x="2785" y="93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3" y="89"/>
                  </a:moveTo>
                  <a:lnTo>
                    <a:pt x="2721" y="89"/>
                  </a:lnTo>
                  <a:lnTo>
                    <a:pt x="2726" y="93"/>
                  </a:lnTo>
                  <a:lnTo>
                    <a:pt x="2732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9"/>
                  </a:lnTo>
                  <a:lnTo>
                    <a:pt x="2732" y="125"/>
                  </a:lnTo>
                  <a:lnTo>
                    <a:pt x="2726" y="130"/>
                  </a:lnTo>
                  <a:lnTo>
                    <a:pt x="2721" y="134"/>
                  </a:lnTo>
                  <a:lnTo>
                    <a:pt x="2713" y="134"/>
                  </a:lnTo>
                  <a:lnTo>
                    <a:pt x="2706" y="134"/>
                  </a:lnTo>
                  <a:lnTo>
                    <a:pt x="2698" y="130"/>
                  </a:lnTo>
                  <a:lnTo>
                    <a:pt x="2694" y="125"/>
                  </a:lnTo>
                  <a:lnTo>
                    <a:pt x="2691" y="119"/>
                  </a:lnTo>
                  <a:lnTo>
                    <a:pt x="2689" y="111"/>
                  </a:lnTo>
                  <a:lnTo>
                    <a:pt x="2691" y="104"/>
                  </a:lnTo>
                  <a:lnTo>
                    <a:pt x="2694" y="98"/>
                  </a:lnTo>
                  <a:lnTo>
                    <a:pt x="2698" y="93"/>
                  </a:lnTo>
                  <a:lnTo>
                    <a:pt x="2706" y="89"/>
                  </a:lnTo>
                  <a:lnTo>
                    <a:pt x="2713" y="89"/>
                  </a:lnTo>
                  <a:close/>
                  <a:moveTo>
                    <a:pt x="2627" y="89"/>
                  </a:moveTo>
                  <a:lnTo>
                    <a:pt x="2632" y="89"/>
                  </a:lnTo>
                  <a:lnTo>
                    <a:pt x="2640" y="93"/>
                  </a:lnTo>
                  <a:lnTo>
                    <a:pt x="2645" y="98"/>
                  </a:lnTo>
                  <a:lnTo>
                    <a:pt x="2647" y="104"/>
                  </a:lnTo>
                  <a:lnTo>
                    <a:pt x="2649" y="111"/>
                  </a:lnTo>
                  <a:lnTo>
                    <a:pt x="2647" y="119"/>
                  </a:lnTo>
                  <a:lnTo>
                    <a:pt x="2645" y="125"/>
                  </a:lnTo>
                  <a:lnTo>
                    <a:pt x="2640" y="130"/>
                  </a:lnTo>
                  <a:lnTo>
                    <a:pt x="2632" y="134"/>
                  </a:lnTo>
                  <a:lnTo>
                    <a:pt x="2627" y="134"/>
                  </a:lnTo>
                  <a:lnTo>
                    <a:pt x="2619" y="134"/>
                  </a:lnTo>
                  <a:lnTo>
                    <a:pt x="2612" y="130"/>
                  </a:lnTo>
                  <a:lnTo>
                    <a:pt x="2606" y="125"/>
                  </a:lnTo>
                  <a:lnTo>
                    <a:pt x="2604" y="119"/>
                  </a:lnTo>
                  <a:lnTo>
                    <a:pt x="2602" y="111"/>
                  </a:lnTo>
                  <a:lnTo>
                    <a:pt x="2604" y="104"/>
                  </a:lnTo>
                  <a:lnTo>
                    <a:pt x="2606" y="98"/>
                  </a:lnTo>
                  <a:lnTo>
                    <a:pt x="2612" y="93"/>
                  </a:lnTo>
                  <a:lnTo>
                    <a:pt x="2619" y="89"/>
                  </a:lnTo>
                  <a:lnTo>
                    <a:pt x="2627" y="89"/>
                  </a:lnTo>
                  <a:close/>
                  <a:moveTo>
                    <a:pt x="2538" y="89"/>
                  </a:moveTo>
                  <a:lnTo>
                    <a:pt x="2546" y="89"/>
                  </a:lnTo>
                  <a:lnTo>
                    <a:pt x="2553" y="93"/>
                  </a:lnTo>
                  <a:lnTo>
                    <a:pt x="2557" y="98"/>
                  </a:lnTo>
                  <a:lnTo>
                    <a:pt x="2561" y="104"/>
                  </a:lnTo>
                  <a:lnTo>
                    <a:pt x="2563" y="111"/>
                  </a:lnTo>
                  <a:lnTo>
                    <a:pt x="2561" y="119"/>
                  </a:lnTo>
                  <a:lnTo>
                    <a:pt x="2557" y="125"/>
                  </a:lnTo>
                  <a:lnTo>
                    <a:pt x="2553" y="130"/>
                  </a:lnTo>
                  <a:lnTo>
                    <a:pt x="2546" y="134"/>
                  </a:lnTo>
                  <a:lnTo>
                    <a:pt x="2538" y="134"/>
                  </a:lnTo>
                  <a:lnTo>
                    <a:pt x="2531" y="134"/>
                  </a:lnTo>
                  <a:lnTo>
                    <a:pt x="2525" y="130"/>
                  </a:lnTo>
                  <a:lnTo>
                    <a:pt x="2519" y="125"/>
                  </a:lnTo>
                  <a:lnTo>
                    <a:pt x="2518" y="119"/>
                  </a:lnTo>
                  <a:lnTo>
                    <a:pt x="2516" y="111"/>
                  </a:lnTo>
                  <a:lnTo>
                    <a:pt x="2518" y="104"/>
                  </a:lnTo>
                  <a:lnTo>
                    <a:pt x="2519" y="98"/>
                  </a:lnTo>
                  <a:lnTo>
                    <a:pt x="2525" y="93"/>
                  </a:lnTo>
                  <a:lnTo>
                    <a:pt x="2531" y="89"/>
                  </a:lnTo>
                  <a:lnTo>
                    <a:pt x="2538" y="89"/>
                  </a:lnTo>
                  <a:close/>
                  <a:moveTo>
                    <a:pt x="2452" y="89"/>
                  </a:moveTo>
                  <a:lnTo>
                    <a:pt x="2459" y="89"/>
                  </a:lnTo>
                  <a:lnTo>
                    <a:pt x="2467" y="93"/>
                  </a:lnTo>
                  <a:lnTo>
                    <a:pt x="2471" y="98"/>
                  </a:lnTo>
                  <a:lnTo>
                    <a:pt x="2474" y="104"/>
                  </a:lnTo>
                  <a:lnTo>
                    <a:pt x="2476" y="111"/>
                  </a:lnTo>
                  <a:lnTo>
                    <a:pt x="2474" y="119"/>
                  </a:lnTo>
                  <a:lnTo>
                    <a:pt x="2471" y="125"/>
                  </a:lnTo>
                  <a:lnTo>
                    <a:pt x="2467" y="130"/>
                  </a:lnTo>
                  <a:lnTo>
                    <a:pt x="2459" y="134"/>
                  </a:lnTo>
                  <a:lnTo>
                    <a:pt x="2452" y="134"/>
                  </a:lnTo>
                  <a:lnTo>
                    <a:pt x="2444" y="134"/>
                  </a:lnTo>
                  <a:lnTo>
                    <a:pt x="2439" y="130"/>
                  </a:lnTo>
                  <a:lnTo>
                    <a:pt x="2433" y="125"/>
                  </a:lnTo>
                  <a:lnTo>
                    <a:pt x="2429" y="119"/>
                  </a:lnTo>
                  <a:lnTo>
                    <a:pt x="2429" y="111"/>
                  </a:lnTo>
                  <a:lnTo>
                    <a:pt x="2429" y="104"/>
                  </a:lnTo>
                  <a:lnTo>
                    <a:pt x="2433" y="98"/>
                  </a:lnTo>
                  <a:lnTo>
                    <a:pt x="2439" y="93"/>
                  </a:lnTo>
                  <a:lnTo>
                    <a:pt x="2444" y="89"/>
                  </a:lnTo>
                  <a:lnTo>
                    <a:pt x="2452" y="89"/>
                  </a:lnTo>
                  <a:close/>
                  <a:moveTo>
                    <a:pt x="2365" y="89"/>
                  </a:moveTo>
                  <a:lnTo>
                    <a:pt x="2373" y="89"/>
                  </a:lnTo>
                  <a:lnTo>
                    <a:pt x="2378" y="93"/>
                  </a:lnTo>
                  <a:lnTo>
                    <a:pt x="2384" y="98"/>
                  </a:lnTo>
                  <a:lnTo>
                    <a:pt x="2388" y="104"/>
                  </a:lnTo>
                  <a:lnTo>
                    <a:pt x="2390" y="111"/>
                  </a:lnTo>
                  <a:lnTo>
                    <a:pt x="2388" y="119"/>
                  </a:lnTo>
                  <a:lnTo>
                    <a:pt x="2384" y="125"/>
                  </a:lnTo>
                  <a:lnTo>
                    <a:pt x="2378" y="130"/>
                  </a:lnTo>
                  <a:lnTo>
                    <a:pt x="2373" y="134"/>
                  </a:lnTo>
                  <a:lnTo>
                    <a:pt x="2365" y="134"/>
                  </a:lnTo>
                  <a:lnTo>
                    <a:pt x="2358" y="134"/>
                  </a:lnTo>
                  <a:lnTo>
                    <a:pt x="2352" y="130"/>
                  </a:lnTo>
                  <a:lnTo>
                    <a:pt x="2346" y="125"/>
                  </a:lnTo>
                  <a:lnTo>
                    <a:pt x="2343" y="119"/>
                  </a:lnTo>
                  <a:lnTo>
                    <a:pt x="2343" y="111"/>
                  </a:lnTo>
                  <a:lnTo>
                    <a:pt x="2343" y="104"/>
                  </a:lnTo>
                  <a:lnTo>
                    <a:pt x="2346" y="98"/>
                  </a:lnTo>
                  <a:lnTo>
                    <a:pt x="2352" y="93"/>
                  </a:lnTo>
                  <a:lnTo>
                    <a:pt x="2358" y="89"/>
                  </a:lnTo>
                  <a:lnTo>
                    <a:pt x="2365" y="89"/>
                  </a:lnTo>
                  <a:close/>
                  <a:moveTo>
                    <a:pt x="2279" y="89"/>
                  </a:moveTo>
                  <a:lnTo>
                    <a:pt x="2286" y="89"/>
                  </a:lnTo>
                  <a:lnTo>
                    <a:pt x="2292" y="93"/>
                  </a:lnTo>
                  <a:lnTo>
                    <a:pt x="2298" y="98"/>
                  </a:lnTo>
                  <a:lnTo>
                    <a:pt x="2301" y="104"/>
                  </a:lnTo>
                  <a:lnTo>
                    <a:pt x="2301" y="111"/>
                  </a:lnTo>
                  <a:lnTo>
                    <a:pt x="2301" y="119"/>
                  </a:lnTo>
                  <a:lnTo>
                    <a:pt x="2298" y="125"/>
                  </a:lnTo>
                  <a:lnTo>
                    <a:pt x="2292" y="130"/>
                  </a:lnTo>
                  <a:lnTo>
                    <a:pt x="2286" y="134"/>
                  </a:lnTo>
                  <a:lnTo>
                    <a:pt x="2279" y="134"/>
                  </a:lnTo>
                  <a:lnTo>
                    <a:pt x="2271" y="134"/>
                  </a:lnTo>
                  <a:lnTo>
                    <a:pt x="2266" y="130"/>
                  </a:lnTo>
                  <a:lnTo>
                    <a:pt x="2260" y="125"/>
                  </a:lnTo>
                  <a:lnTo>
                    <a:pt x="2256" y="119"/>
                  </a:lnTo>
                  <a:lnTo>
                    <a:pt x="2256" y="111"/>
                  </a:lnTo>
                  <a:lnTo>
                    <a:pt x="2256" y="104"/>
                  </a:lnTo>
                  <a:lnTo>
                    <a:pt x="2260" y="98"/>
                  </a:lnTo>
                  <a:lnTo>
                    <a:pt x="2266" y="93"/>
                  </a:lnTo>
                  <a:lnTo>
                    <a:pt x="2271" y="89"/>
                  </a:lnTo>
                  <a:lnTo>
                    <a:pt x="2279" y="89"/>
                  </a:lnTo>
                  <a:close/>
                  <a:moveTo>
                    <a:pt x="2192" y="89"/>
                  </a:moveTo>
                  <a:lnTo>
                    <a:pt x="2200" y="89"/>
                  </a:lnTo>
                  <a:lnTo>
                    <a:pt x="2205" y="93"/>
                  </a:lnTo>
                  <a:lnTo>
                    <a:pt x="2211" y="98"/>
                  </a:lnTo>
                  <a:lnTo>
                    <a:pt x="2215" y="104"/>
                  </a:lnTo>
                  <a:lnTo>
                    <a:pt x="2215" y="111"/>
                  </a:lnTo>
                  <a:lnTo>
                    <a:pt x="2215" y="119"/>
                  </a:lnTo>
                  <a:lnTo>
                    <a:pt x="2211" y="125"/>
                  </a:lnTo>
                  <a:lnTo>
                    <a:pt x="2205" y="130"/>
                  </a:lnTo>
                  <a:lnTo>
                    <a:pt x="2200" y="134"/>
                  </a:lnTo>
                  <a:lnTo>
                    <a:pt x="2192" y="134"/>
                  </a:lnTo>
                  <a:lnTo>
                    <a:pt x="2185" y="134"/>
                  </a:lnTo>
                  <a:lnTo>
                    <a:pt x="2179" y="130"/>
                  </a:lnTo>
                  <a:lnTo>
                    <a:pt x="2173" y="125"/>
                  </a:lnTo>
                  <a:lnTo>
                    <a:pt x="2170" y="119"/>
                  </a:lnTo>
                  <a:lnTo>
                    <a:pt x="2168" y="111"/>
                  </a:lnTo>
                  <a:lnTo>
                    <a:pt x="2170" y="104"/>
                  </a:lnTo>
                  <a:lnTo>
                    <a:pt x="2173" y="98"/>
                  </a:lnTo>
                  <a:lnTo>
                    <a:pt x="2179" y="93"/>
                  </a:lnTo>
                  <a:lnTo>
                    <a:pt x="2185" y="89"/>
                  </a:lnTo>
                  <a:lnTo>
                    <a:pt x="2192" y="89"/>
                  </a:lnTo>
                  <a:close/>
                  <a:moveTo>
                    <a:pt x="2106" y="89"/>
                  </a:moveTo>
                  <a:lnTo>
                    <a:pt x="2113" y="89"/>
                  </a:lnTo>
                  <a:lnTo>
                    <a:pt x="2119" y="93"/>
                  </a:lnTo>
                  <a:lnTo>
                    <a:pt x="2125" y="98"/>
                  </a:lnTo>
                  <a:lnTo>
                    <a:pt x="2128" y="104"/>
                  </a:lnTo>
                  <a:lnTo>
                    <a:pt x="2128" y="111"/>
                  </a:lnTo>
                  <a:lnTo>
                    <a:pt x="2128" y="119"/>
                  </a:lnTo>
                  <a:lnTo>
                    <a:pt x="2125" y="125"/>
                  </a:lnTo>
                  <a:lnTo>
                    <a:pt x="2119" y="130"/>
                  </a:lnTo>
                  <a:lnTo>
                    <a:pt x="2113" y="134"/>
                  </a:lnTo>
                  <a:lnTo>
                    <a:pt x="2106" y="134"/>
                  </a:lnTo>
                  <a:lnTo>
                    <a:pt x="2098" y="134"/>
                  </a:lnTo>
                  <a:lnTo>
                    <a:pt x="2091" y="130"/>
                  </a:lnTo>
                  <a:lnTo>
                    <a:pt x="2087" y="125"/>
                  </a:lnTo>
                  <a:lnTo>
                    <a:pt x="2083" y="119"/>
                  </a:lnTo>
                  <a:lnTo>
                    <a:pt x="2081" y="111"/>
                  </a:lnTo>
                  <a:lnTo>
                    <a:pt x="2083" y="104"/>
                  </a:lnTo>
                  <a:lnTo>
                    <a:pt x="2087" y="98"/>
                  </a:lnTo>
                  <a:lnTo>
                    <a:pt x="2091" y="93"/>
                  </a:lnTo>
                  <a:lnTo>
                    <a:pt x="2098" y="89"/>
                  </a:lnTo>
                  <a:lnTo>
                    <a:pt x="2106" y="89"/>
                  </a:lnTo>
                  <a:close/>
                  <a:moveTo>
                    <a:pt x="2019" y="89"/>
                  </a:moveTo>
                  <a:lnTo>
                    <a:pt x="2027" y="89"/>
                  </a:lnTo>
                  <a:lnTo>
                    <a:pt x="2032" y="93"/>
                  </a:lnTo>
                  <a:lnTo>
                    <a:pt x="2038" y="98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8" y="125"/>
                  </a:lnTo>
                  <a:lnTo>
                    <a:pt x="2032" y="130"/>
                  </a:lnTo>
                  <a:lnTo>
                    <a:pt x="2027" y="134"/>
                  </a:lnTo>
                  <a:lnTo>
                    <a:pt x="2019" y="134"/>
                  </a:lnTo>
                  <a:lnTo>
                    <a:pt x="2012" y="134"/>
                  </a:lnTo>
                  <a:lnTo>
                    <a:pt x="2004" y="130"/>
                  </a:lnTo>
                  <a:lnTo>
                    <a:pt x="2000" y="125"/>
                  </a:lnTo>
                  <a:lnTo>
                    <a:pt x="1997" y="119"/>
                  </a:lnTo>
                  <a:lnTo>
                    <a:pt x="1995" y="111"/>
                  </a:lnTo>
                  <a:lnTo>
                    <a:pt x="1997" y="104"/>
                  </a:lnTo>
                  <a:lnTo>
                    <a:pt x="2000" y="98"/>
                  </a:lnTo>
                  <a:lnTo>
                    <a:pt x="2004" y="93"/>
                  </a:lnTo>
                  <a:lnTo>
                    <a:pt x="2012" y="89"/>
                  </a:lnTo>
                  <a:lnTo>
                    <a:pt x="2019" y="89"/>
                  </a:lnTo>
                  <a:close/>
                  <a:moveTo>
                    <a:pt x="1933" y="89"/>
                  </a:moveTo>
                  <a:lnTo>
                    <a:pt x="1938" y="89"/>
                  </a:lnTo>
                  <a:lnTo>
                    <a:pt x="1946" y="93"/>
                  </a:lnTo>
                  <a:lnTo>
                    <a:pt x="1952" y="98"/>
                  </a:lnTo>
                  <a:lnTo>
                    <a:pt x="1953" y="104"/>
                  </a:lnTo>
                  <a:lnTo>
                    <a:pt x="1955" y="111"/>
                  </a:lnTo>
                  <a:lnTo>
                    <a:pt x="1953" y="119"/>
                  </a:lnTo>
                  <a:lnTo>
                    <a:pt x="1952" y="125"/>
                  </a:lnTo>
                  <a:lnTo>
                    <a:pt x="1946" y="130"/>
                  </a:lnTo>
                  <a:lnTo>
                    <a:pt x="1938" y="134"/>
                  </a:lnTo>
                  <a:lnTo>
                    <a:pt x="1933" y="134"/>
                  </a:lnTo>
                  <a:lnTo>
                    <a:pt x="1925" y="134"/>
                  </a:lnTo>
                  <a:lnTo>
                    <a:pt x="1918" y="130"/>
                  </a:lnTo>
                  <a:lnTo>
                    <a:pt x="1912" y="125"/>
                  </a:lnTo>
                  <a:lnTo>
                    <a:pt x="1910" y="119"/>
                  </a:lnTo>
                  <a:lnTo>
                    <a:pt x="1908" y="111"/>
                  </a:lnTo>
                  <a:lnTo>
                    <a:pt x="1910" y="104"/>
                  </a:lnTo>
                  <a:lnTo>
                    <a:pt x="1912" y="98"/>
                  </a:lnTo>
                  <a:lnTo>
                    <a:pt x="1918" y="93"/>
                  </a:lnTo>
                  <a:lnTo>
                    <a:pt x="1925" y="89"/>
                  </a:lnTo>
                  <a:lnTo>
                    <a:pt x="1933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9" y="93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5"/>
                  </a:lnTo>
                  <a:lnTo>
                    <a:pt x="1859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5"/>
                  </a:lnTo>
                  <a:lnTo>
                    <a:pt x="1824" y="119"/>
                  </a:lnTo>
                  <a:lnTo>
                    <a:pt x="1822" y="111"/>
                  </a:lnTo>
                  <a:lnTo>
                    <a:pt x="1824" y="104"/>
                  </a:lnTo>
                  <a:lnTo>
                    <a:pt x="1826" y="98"/>
                  </a:lnTo>
                  <a:lnTo>
                    <a:pt x="1831" y="93"/>
                  </a:lnTo>
                  <a:lnTo>
                    <a:pt x="1837" y="89"/>
                  </a:lnTo>
                  <a:lnTo>
                    <a:pt x="1844" y="89"/>
                  </a:lnTo>
                  <a:close/>
                  <a:moveTo>
                    <a:pt x="1758" y="89"/>
                  </a:moveTo>
                  <a:lnTo>
                    <a:pt x="1765" y="89"/>
                  </a:lnTo>
                  <a:lnTo>
                    <a:pt x="1773" y="93"/>
                  </a:lnTo>
                  <a:lnTo>
                    <a:pt x="1777" y="98"/>
                  </a:lnTo>
                  <a:lnTo>
                    <a:pt x="1780" y="104"/>
                  </a:lnTo>
                  <a:lnTo>
                    <a:pt x="1782" y="111"/>
                  </a:lnTo>
                  <a:lnTo>
                    <a:pt x="1780" y="119"/>
                  </a:lnTo>
                  <a:lnTo>
                    <a:pt x="1777" y="125"/>
                  </a:lnTo>
                  <a:lnTo>
                    <a:pt x="1773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5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5" y="93"/>
                  </a:lnTo>
                  <a:lnTo>
                    <a:pt x="1750" y="89"/>
                  </a:lnTo>
                  <a:lnTo>
                    <a:pt x="1758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5" y="93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6" y="111"/>
                  </a:lnTo>
                  <a:lnTo>
                    <a:pt x="1694" y="119"/>
                  </a:lnTo>
                  <a:lnTo>
                    <a:pt x="1690" y="125"/>
                  </a:lnTo>
                  <a:lnTo>
                    <a:pt x="1685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5"/>
                  </a:lnTo>
                  <a:lnTo>
                    <a:pt x="1649" y="119"/>
                  </a:lnTo>
                  <a:lnTo>
                    <a:pt x="1649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3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3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5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2" y="130"/>
                  </a:lnTo>
                  <a:lnTo>
                    <a:pt x="1566" y="125"/>
                  </a:lnTo>
                  <a:lnTo>
                    <a:pt x="1562" y="119"/>
                  </a:lnTo>
                  <a:lnTo>
                    <a:pt x="1562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2" y="93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3"/>
                  </a:lnTo>
                  <a:lnTo>
                    <a:pt x="1517" y="98"/>
                  </a:lnTo>
                  <a:lnTo>
                    <a:pt x="1521" y="104"/>
                  </a:lnTo>
                  <a:lnTo>
                    <a:pt x="1521" y="111"/>
                  </a:lnTo>
                  <a:lnTo>
                    <a:pt x="1521" y="119"/>
                  </a:lnTo>
                  <a:lnTo>
                    <a:pt x="1517" y="125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5" y="130"/>
                  </a:lnTo>
                  <a:lnTo>
                    <a:pt x="1480" y="125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5" y="93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9" y="89"/>
                  </a:lnTo>
                  <a:lnTo>
                    <a:pt x="1425" y="93"/>
                  </a:lnTo>
                  <a:lnTo>
                    <a:pt x="1431" y="98"/>
                  </a:lnTo>
                  <a:lnTo>
                    <a:pt x="1434" y="104"/>
                  </a:lnTo>
                  <a:lnTo>
                    <a:pt x="1434" y="111"/>
                  </a:lnTo>
                  <a:lnTo>
                    <a:pt x="1434" y="119"/>
                  </a:lnTo>
                  <a:lnTo>
                    <a:pt x="1431" y="125"/>
                  </a:lnTo>
                  <a:lnTo>
                    <a:pt x="1427" y="128"/>
                  </a:lnTo>
                  <a:lnTo>
                    <a:pt x="1421" y="132"/>
                  </a:lnTo>
                  <a:lnTo>
                    <a:pt x="1414" y="134"/>
                  </a:lnTo>
                  <a:lnTo>
                    <a:pt x="1406" y="128"/>
                  </a:lnTo>
                  <a:lnTo>
                    <a:pt x="1402" y="125"/>
                  </a:lnTo>
                  <a:lnTo>
                    <a:pt x="1397" y="123"/>
                  </a:lnTo>
                  <a:lnTo>
                    <a:pt x="1395" y="123"/>
                  </a:lnTo>
                  <a:lnTo>
                    <a:pt x="1391" y="123"/>
                  </a:lnTo>
                  <a:lnTo>
                    <a:pt x="1391" y="121"/>
                  </a:lnTo>
                  <a:lnTo>
                    <a:pt x="1389" y="121"/>
                  </a:lnTo>
                  <a:lnTo>
                    <a:pt x="1389" y="117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3" y="98"/>
                  </a:lnTo>
                  <a:lnTo>
                    <a:pt x="1397" y="93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5" y="89"/>
                  </a:moveTo>
                  <a:lnTo>
                    <a:pt x="1331" y="89"/>
                  </a:lnTo>
                  <a:lnTo>
                    <a:pt x="1337" y="93"/>
                  </a:lnTo>
                  <a:lnTo>
                    <a:pt x="1342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38" y="104"/>
                  </a:lnTo>
                  <a:lnTo>
                    <a:pt x="1337" y="104"/>
                  </a:lnTo>
                  <a:lnTo>
                    <a:pt x="1337" y="104"/>
                  </a:lnTo>
                  <a:lnTo>
                    <a:pt x="1335" y="106"/>
                  </a:lnTo>
                  <a:lnTo>
                    <a:pt x="1333" y="108"/>
                  </a:lnTo>
                  <a:lnTo>
                    <a:pt x="1331" y="108"/>
                  </a:lnTo>
                  <a:lnTo>
                    <a:pt x="1329" y="108"/>
                  </a:lnTo>
                  <a:lnTo>
                    <a:pt x="1327" y="106"/>
                  </a:lnTo>
                  <a:lnTo>
                    <a:pt x="1323" y="106"/>
                  </a:lnTo>
                  <a:lnTo>
                    <a:pt x="1318" y="104"/>
                  </a:lnTo>
                  <a:lnTo>
                    <a:pt x="1312" y="102"/>
                  </a:lnTo>
                  <a:lnTo>
                    <a:pt x="1308" y="104"/>
                  </a:lnTo>
                  <a:lnTo>
                    <a:pt x="1305" y="104"/>
                  </a:lnTo>
                  <a:lnTo>
                    <a:pt x="1303" y="106"/>
                  </a:lnTo>
                  <a:lnTo>
                    <a:pt x="1307" y="98"/>
                  </a:lnTo>
                  <a:lnTo>
                    <a:pt x="1310" y="93"/>
                  </a:lnTo>
                  <a:lnTo>
                    <a:pt x="1318" y="89"/>
                  </a:lnTo>
                  <a:lnTo>
                    <a:pt x="1325" y="89"/>
                  </a:lnTo>
                  <a:close/>
                  <a:moveTo>
                    <a:pt x="1239" y="89"/>
                  </a:moveTo>
                  <a:lnTo>
                    <a:pt x="1244" y="89"/>
                  </a:lnTo>
                  <a:lnTo>
                    <a:pt x="1250" y="91"/>
                  </a:lnTo>
                  <a:lnTo>
                    <a:pt x="1254" y="94"/>
                  </a:lnTo>
                  <a:lnTo>
                    <a:pt x="1258" y="100"/>
                  </a:lnTo>
                  <a:lnTo>
                    <a:pt x="1254" y="100"/>
                  </a:lnTo>
                  <a:lnTo>
                    <a:pt x="1252" y="98"/>
                  </a:lnTo>
                  <a:lnTo>
                    <a:pt x="1250" y="98"/>
                  </a:lnTo>
                  <a:lnTo>
                    <a:pt x="1248" y="98"/>
                  </a:lnTo>
                  <a:lnTo>
                    <a:pt x="1244" y="96"/>
                  </a:lnTo>
                  <a:lnTo>
                    <a:pt x="1241" y="96"/>
                  </a:lnTo>
                  <a:lnTo>
                    <a:pt x="1239" y="94"/>
                  </a:lnTo>
                  <a:lnTo>
                    <a:pt x="1237" y="91"/>
                  </a:lnTo>
                  <a:lnTo>
                    <a:pt x="1237" y="89"/>
                  </a:lnTo>
                  <a:lnTo>
                    <a:pt x="1239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9" y="93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8" y="111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9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5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3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3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2" y="111"/>
                  </a:lnTo>
                  <a:lnTo>
                    <a:pt x="1000" y="119"/>
                  </a:lnTo>
                  <a:lnTo>
                    <a:pt x="996" y="125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5"/>
                  </a:lnTo>
                  <a:lnTo>
                    <a:pt x="955" y="119"/>
                  </a:lnTo>
                  <a:lnTo>
                    <a:pt x="955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3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3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5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8" y="130"/>
                  </a:lnTo>
                  <a:lnTo>
                    <a:pt x="872" y="125"/>
                  </a:lnTo>
                  <a:lnTo>
                    <a:pt x="868" y="119"/>
                  </a:lnTo>
                  <a:lnTo>
                    <a:pt x="868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8" y="93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3"/>
                  </a:lnTo>
                  <a:lnTo>
                    <a:pt x="823" y="98"/>
                  </a:lnTo>
                  <a:lnTo>
                    <a:pt x="827" y="104"/>
                  </a:lnTo>
                  <a:lnTo>
                    <a:pt x="827" y="111"/>
                  </a:lnTo>
                  <a:lnTo>
                    <a:pt x="827" y="119"/>
                  </a:lnTo>
                  <a:lnTo>
                    <a:pt x="823" y="125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91" y="130"/>
                  </a:lnTo>
                  <a:lnTo>
                    <a:pt x="786" y="125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91" y="93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5" y="89"/>
                  </a:lnTo>
                  <a:lnTo>
                    <a:pt x="731" y="93"/>
                  </a:lnTo>
                  <a:lnTo>
                    <a:pt x="737" y="98"/>
                  </a:lnTo>
                  <a:lnTo>
                    <a:pt x="740" y="104"/>
                  </a:lnTo>
                  <a:lnTo>
                    <a:pt x="740" y="111"/>
                  </a:lnTo>
                  <a:lnTo>
                    <a:pt x="740" y="119"/>
                  </a:lnTo>
                  <a:lnTo>
                    <a:pt x="737" y="125"/>
                  </a:lnTo>
                  <a:lnTo>
                    <a:pt x="731" y="130"/>
                  </a:lnTo>
                  <a:lnTo>
                    <a:pt x="725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5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3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31" y="89"/>
                  </a:moveTo>
                  <a:lnTo>
                    <a:pt x="633" y="89"/>
                  </a:lnTo>
                  <a:lnTo>
                    <a:pt x="635" y="89"/>
                  </a:lnTo>
                  <a:lnTo>
                    <a:pt x="633" y="91"/>
                  </a:lnTo>
                  <a:lnTo>
                    <a:pt x="631" y="91"/>
                  </a:lnTo>
                  <a:lnTo>
                    <a:pt x="630" y="91"/>
                  </a:lnTo>
                  <a:lnTo>
                    <a:pt x="628" y="91"/>
                  </a:lnTo>
                  <a:lnTo>
                    <a:pt x="626" y="91"/>
                  </a:lnTo>
                  <a:lnTo>
                    <a:pt x="626" y="93"/>
                  </a:lnTo>
                  <a:lnTo>
                    <a:pt x="624" y="96"/>
                  </a:lnTo>
                  <a:lnTo>
                    <a:pt x="624" y="100"/>
                  </a:lnTo>
                  <a:lnTo>
                    <a:pt x="626" y="104"/>
                  </a:lnTo>
                  <a:lnTo>
                    <a:pt x="626" y="106"/>
                  </a:lnTo>
                  <a:lnTo>
                    <a:pt x="626" y="110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4" y="115"/>
                  </a:lnTo>
                  <a:lnTo>
                    <a:pt x="620" y="117"/>
                  </a:lnTo>
                  <a:lnTo>
                    <a:pt x="620" y="121"/>
                  </a:lnTo>
                  <a:lnTo>
                    <a:pt x="624" y="125"/>
                  </a:lnTo>
                  <a:lnTo>
                    <a:pt x="626" y="128"/>
                  </a:lnTo>
                  <a:lnTo>
                    <a:pt x="630" y="130"/>
                  </a:lnTo>
                  <a:lnTo>
                    <a:pt x="631" y="134"/>
                  </a:lnTo>
                  <a:lnTo>
                    <a:pt x="631" y="134"/>
                  </a:lnTo>
                  <a:lnTo>
                    <a:pt x="624" y="134"/>
                  </a:lnTo>
                  <a:lnTo>
                    <a:pt x="616" y="130"/>
                  </a:lnTo>
                  <a:lnTo>
                    <a:pt x="613" y="125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3" y="98"/>
                  </a:lnTo>
                  <a:lnTo>
                    <a:pt x="616" y="93"/>
                  </a:lnTo>
                  <a:lnTo>
                    <a:pt x="624" y="89"/>
                  </a:lnTo>
                  <a:lnTo>
                    <a:pt x="631" y="89"/>
                  </a:lnTo>
                  <a:close/>
                  <a:moveTo>
                    <a:pt x="545" y="89"/>
                  </a:moveTo>
                  <a:lnTo>
                    <a:pt x="551" y="89"/>
                  </a:lnTo>
                  <a:lnTo>
                    <a:pt x="558" y="93"/>
                  </a:lnTo>
                  <a:lnTo>
                    <a:pt x="564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4" y="125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5" y="134"/>
                  </a:lnTo>
                  <a:lnTo>
                    <a:pt x="537" y="134"/>
                  </a:lnTo>
                  <a:lnTo>
                    <a:pt x="530" y="130"/>
                  </a:lnTo>
                  <a:lnTo>
                    <a:pt x="526" y="125"/>
                  </a:lnTo>
                  <a:lnTo>
                    <a:pt x="522" y="119"/>
                  </a:lnTo>
                  <a:lnTo>
                    <a:pt x="520" y="111"/>
                  </a:lnTo>
                  <a:lnTo>
                    <a:pt x="522" y="104"/>
                  </a:lnTo>
                  <a:lnTo>
                    <a:pt x="526" y="98"/>
                  </a:lnTo>
                  <a:lnTo>
                    <a:pt x="530" y="93"/>
                  </a:lnTo>
                  <a:lnTo>
                    <a:pt x="537" y="89"/>
                  </a:lnTo>
                  <a:lnTo>
                    <a:pt x="545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2" y="93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5"/>
                  </a:lnTo>
                  <a:lnTo>
                    <a:pt x="472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5"/>
                  </a:lnTo>
                  <a:lnTo>
                    <a:pt x="436" y="119"/>
                  </a:lnTo>
                  <a:lnTo>
                    <a:pt x="434" y="111"/>
                  </a:lnTo>
                  <a:lnTo>
                    <a:pt x="436" y="104"/>
                  </a:lnTo>
                  <a:lnTo>
                    <a:pt x="438" y="98"/>
                  </a:lnTo>
                  <a:lnTo>
                    <a:pt x="443" y="93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5" y="93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4" y="111"/>
                  </a:lnTo>
                  <a:lnTo>
                    <a:pt x="393" y="119"/>
                  </a:lnTo>
                  <a:lnTo>
                    <a:pt x="389" y="125"/>
                  </a:lnTo>
                  <a:lnTo>
                    <a:pt x="385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5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3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3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8" y="111"/>
                  </a:lnTo>
                  <a:lnTo>
                    <a:pt x="306" y="119"/>
                  </a:lnTo>
                  <a:lnTo>
                    <a:pt x="302" y="125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5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3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4537" y="2"/>
                  </a:moveTo>
                  <a:lnTo>
                    <a:pt x="4545" y="4"/>
                  </a:lnTo>
                  <a:lnTo>
                    <a:pt x="4550" y="8"/>
                  </a:lnTo>
                  <a:lnTo>
                    <a:pt x="4554" y="14"/>
                  </a:lnTo>
                  <a:lnTo>
                    <a:pt x="4556" y="19"/>
                  </a:lnTo>
                  <a:lnTo>
                    <a:pt x="4556" y="21"/>
                  </a:lnTo>
                  <a:lnTo>
                    <a:pt x="4558" y="25"/>
                  </a:lnTo>
                  <a:lnTo>
                    <a:pt x="4556" y="32"/>
                  </a:lnTo>
                  <a:lnTo>
                    <a:pt x="4552" y="38"/>
                  </a:lnTo>
                  <a:lnTo>
                    <a:pt x="4547" y="44"/>
                  </a:lnTo>
                  <a:lnTo>
                    <a:pt x="4541" y="47"/>
                  </a:lnTo>
                  <a:lnTo>
                    <a:pt x="4541" y="46"/>
                  </a:lnTo>
                  <a:lnTo>
                    <a:pt x="4541" y="40"/>
                  </a:lnTo>
                  <a:lnTo>
                    <a:pt x="4539" y="32"/>
                  </a:lnTo>
                  <a:lnTo>
                    <a:pt x="4537" y="25"/>
                  </a:lnTo>
                  <a:lnTo>
                    <a:pt x="4535" y="17"/>
                  </a:lnTo>
                  <a:lnTo>
                    <a:pt x="4535" y="10"/>
                  </a:lnTo>
                  <a:lnTo>
                    <a:pt x="4537" y="2"/>
                  </a:lnTo>
                  <a:close/>
                  <a:moveTo>
                    <a:pt x="4447" y="0"/>
                  </a:moveTo>
                  <a:lnTo>
                    <a:pt x="4447" y="0"/>
                  </a:lnTo>
                  <a:lnTo>
                    <a:pt x="4445" y="2"/>
                  </a:lnTo>
                  <a:lnTo>
                    <a:pt x="4443" y="8"/>
                  </a:lnTo>
                  <a:lnTo>
                    <a:pt x="4441" y="14"/>
                  </a:lnTo>
                  <a:lnTo>
                    <a:pt x="4438" y="21"/>
                  </a:lnTo>
                  <a:lnTo>
                    <a:pt x="4436" y="27"/>
                  </a:lnTo>
                  <a:lnTo>
                    <a:pt x="4434" y="29"/>
                  </a:lnTo>
                  <a:lnTo>
                    <a:pt x="4430" y="30"/>
                  </a:lnTo>
                  <a:lnTo>
                    <a:pt x="4428" y="32"/>
                  </a:lnTo>
                  <a:lnTo>
                    <a:pt x="4426" y="34"/>
                  </a:lnTo>
                  <a:lnTo>
                    <a:pt x="4424" y="30"/>
                  </a:lnTo>
                  <a:lnTo>
                    <a:pt x="4424" y="25"/>
                  </a:lnTo>
                  <a:lnTo>
                    <a:pt x="4424" y="17"/>
                  </a:lnTo>
                  <a:lnTo>
                    <a:pt x="4428" y="12"/>
                  </a:lnTo>
                  <a:lnTo>
                    <a:pt x="4434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79" y="12"/>
                  </a:lnTo>
                  <a:lnTo>
                    <a:pt x="4383" y="17"/>
                  </a:lnTo>
                  <a:lnTo>
                    <a:pt x="4383" y="25"/>
                  </a:lnTo>
                  <a:lnTo>
                    <a:pt x="4383" y="32"/>
                  </a:lnTo>
                  <a:lnTo>
                    <a:pt x="4379" y="38"/>
                  </a:lnTo>
                  <a:lnTo>
                    <a:pt x="4374" y="44"/>
                  </a:lnTo>
                  <a:lnTo>
                    <a:pt x="4368" y="47"/>
                  </a:lnTo>
                  <a:lnTo>
                    <a:pt x="4361" y="47"/>
                  </a:lnTo>
                  <a:lnTo>
                    <a:pt x="4353" y="47"/>
                  </a:lnTo>
                  <a:lnTo>
                    <a:pt x="4347" y="44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8" y="25"/>
                  </a:lnTo>
                  <a:lnTo>
                    <a:pt x="4338" y="17"/>
                  </a:lnTo>
                  <a:lnTo>
                    <a:pt x="4342" y="12"/>
                  </a:lnTo>
                  <a:lnTo>
                    <a:pt x="4347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2"/>
                  </a:lnTo>
                  <a:lnTo>
                    <a:pt x="4287" y="6"/>
                  </a:lnTo>
                  <a:lnTo>
                    <a:pt x="4293" y="12"/>
                  </a:lnTo>
                  <a:lnTo>
                    <a:pt x="4297" y="17"/>
                  </a:lnTo>
                  <a:lnTo>
                    <a:pt x="4297" y="25"/>
                  </a:lnTo>
                  <a:lnTo>
                    <a:pt x="4297" y="32"/>
                  </a:lnTo>
                  <a:lnTo>
                    <a:pt x="4293" y="38"/>
                  </a:lnTo>
                  <a:lnTo>
                    <a:pt x="4287" y="44"/>
                  </a:lnTo>
                  <a:lnTo>
                    <a:pt x="4282" y="47"/>
                  </a:lnTo>
                  <a:lnTo>
                    <a:pt x="4274" y="47"/>
                  </a:lnTo>
                  <a:lnTo>
                    <a:pt x="4267" y="47"/>
                  </a:lnTo>
                  <a:lnTo>
                    <a:pt x="4261" y="44"/>
                  </a:lnTo>
                  <a:lnTo>
                    <a:pt x="4255" y="38"/>
                  </a:lnTo>
                  <a:lnTo>
                    <a:pt x="4251" y="32"/>
                  </a:lnTo>
                  <a:lnTo>
                    <a:pt x="4250" y="25"/>
                  </a:lnTo>
                  <a:lnTo>
                    <a:pt x="4251" y="17"/>
                  </a:lnTo>
                  <a:lnTo>
                    <a:pt x="4255" y="12"/>
                  </a:lnTo>
                  <a:lnTo>
                    <a:pt x="4261" y="6"/>
                  </a:lnTo>
                  <a:lnTo>
                    <a:pt x="4267" y="2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2"/>
                  </a:lnTo>
                  <a:lnTo>
                    <a:pt x="4201" y="6"/>
                  </a:lnTo>
                  <a:lnTo>
                    <a:pt x="4206" y="12"/>
                  </a:lnTo>
                  <a:lnTo>
                    <a:pt x="4210" y="17"/>
                  </a:lnTo>
                  <a:lnTo>
                    <a:pt x="4210" y="25"/>
                  </a:lnTo>
                  <a:lnTo>
                    <a:pt x="4210" y="32"/>
                  </a:lnTo>
                  <a:lnTo>
                    <a:pt x="4206" y="38"/>
                  </a:lnTo>
                  <a:lnTo>
                    <a:pt x="4201" y="44"/>
                  </a:lnTo>
                  <a:lnTo>
                    <a:pt x="4195" y="47"/>
                  </a:lnTo>
                  <a:lnTo>
                    <a:pt x="4188" y="47"/>
                  </a:lnTo>
                  <a:lnTo>
                    <a:pt x="4180" y="47"/>
                  </a:lnTo>
                  <a:lnTo>
                    <a:pt x="4173" y="44"/>
                  </a:lnTo>
                  <a:lnTo>
                    <a:pt x="4169" y="38"/>
                  </a:lnTo>
                  <a:lnTo>
                    <a:pt x="4165" y="32"/>
                  </a:lnTo>
                  <a:lnTo>
                    <a:pt x="4163" y="25"/>
                  </a:lnTo>
                  <a:lnTo>
                    <a:pt x="4165" y="17"/>
                  </a:lnTo>
                  <a:lnTo>
                    <a:pt x="4169" y="12"/>
                  </a:lnTo>
                  <a:lnTo>
                    <a:pt x="4173" y="6"/>
                  </a:lnTo>
                  <a:lnTo>
                    <a:pt x="4180" y="2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2"/>
                  </a:lnTo>
                  <a:lnTo>
                    <a:pt x="4114" y="6"/>
                  </a:lnTo>
                  <a:lnTo>
                    <a:pt x="4120" y="12"/>
                  </a:lnTo>
                  <a:lnTo>
                    <a:pt x="4122" y="17"/>
                  </a:lnTo>
                  <a:lnTo>
                    <a:pt x="4124" y="25"/>
                  </a:lnTo>
                  <a:lnTo>
                    <a:pt x="4122" y="32"/>
                  </a:lnTo>
                  <a:lnTo>
                    <a:pt x="4120" y="38"/>
                  </a:lnTo>
                  <a:lnTo>
                    <a:pt x="4114" y="44"/>
                  </a:lnTo>
                  <a:lnTo>
                    <a:pt x="4109" y="47"/>
                  </a:lnTo>
                  <a:lnTo>
                    <a:pt x="4101" y="47"/>
                  </a:lnTo>
                  <a:lnTo>
                    <a:pt x="4094" y="47"/>
                  </a:lnTo>
                  <a:lnTo>
                    <a:pt x="4086" y="44"/>
                  </a:lnTo>
                  <a:lnTo>
                    <a:pt x="4082" y="38"/>
                  </a:lnTo>
                  <a:lnTo>
                    <a:pt x="4078" y="32"/>
                  </a:lnTo>
                  <a:lnTo>
                    <a:pt x="4077" y="25"/>
                  </a:lnTo>
                  <a:lnTo>
                    <a:pt x="4078" y="17"/>
                  </a:lnTo>
                  <a:lnTo>
                    <a:pt x="4082" y="12"/>
                  </a:lnTo>
                  <a:lnTo>
                    <a:pt x="4086" y="6"/>
                  </a:lnTo>
                  <a:lnTo>
                    <a:pt x="4094" y="2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2"/>
                  </a:lnTo>
                  <a:lnTo>
                    <a:pt x="4028" y="6"/>
                  </a:lnTo>
                  <a:lnTo>
                    <a:pt x="4031" y="12"/>
                  </a:lnTo>
                  <a:lnTo>
                    <a:pt x="4035" y="17"/>
                  </a:lnTo>
                  <a:lnTo>
                    <a:pt x="4037" y="25"/>
                  </a:lnTo>
                  <a:lnTo>
                    <a:pt x="4035" y="32"/>
                  </a:lnTo>
                  <a:lnTo>
                    <a:pt x="4031" y="38"/>
                  </a:lnTo>
                  <a:lnTo>
                    <a:pt x="4028" y="44"/>
                  </a:lnTo>
                  <a:lnTo>
                    <a:pt x="4020" y="47"/>
                  </a:lnTo>
                  <a:lnTo>
                    <a:pt x="4013" y="47"/>
                  </a:lnTo>
                  <a:lnTo>
                    <a:pt x="4007" y="47"/>
                  </a:lnTo>
                  <a:lnTo>
                    <a:pt x="3999" y="44"/>
                  </a:lnTo>
                  <a:lnTo>
                    <a:pt x="3994" y="38"/>
                  </a:lnTo>
                  <a:lnTo>
                    <a:pt x="3992" y="32"/>
                  </a:lnTo>
                  <a:lnTo>
                    <a:pt x="3990" y="25"/>
                  </a:lnTo>
                  <a:lnTo>
                    <a:pt x="3992" y="17"/>
                  </a:lnTo>
                  <a:lnTo>
                    <a:pt x="3994" y="12"/>
                  </a:lnTo>
                  <a:lnTo>
                    <a:pt x="3999" y="6"/>
                  </a:lnTo>
                  <a:lnTo>
                    <a:pt x="4007" y="2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2"/>
                  </a:lnTo>
                  <a:lnTo>
                    <a:pt x="3941" y="6"/>
                  </a:lnTo>
                  <a:lnTo>
                    <a:pt x="3945" y="12"/>
                  </a:lnTo>
                  <a:lnTo>
                    <a:pt x="3949" y="17"/>
                  </a:lnTo>
                  <a:lnTo>
                    <a:pt x="3951" y="25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1" y="44"/>
                  </a:lnTo>
                  <a:lnTo>
                    <a:pt x="3934" y="47"/>
                  </a:lnTo>
                  <a:lnTo>
                    <a:pt x="3926" y="47"/>
                  </a:lnTo>
                  <a:lnTo>
                    <a:pt x="3919" y="47"/>
                  </a:lnTo>
                  <a:lnTo>
                    <a:pt x="3913" y="44"/>
                  </a:lnTo>
                  <a:lnTo>
                    <a:pt x="3907" y="38"/>
                  </a:lnTo>
                  <a:lnTo>
                    <a:pt x="3905" y="32"/>
                  </a:lnTo>
                  <a:lnTo>
                    <a:pt x="3904" y="25"/>
                  </a:lnTo>
                  <a:lnTo>
                    <a:pt x="3905" y="17"/>
                  </a:lnTo>
                  <a:lnTo>
                    <a:pt x="3907" y="12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457451" y="1539876"/>
              <a:ext cx="3513138" cy="106363"/>
            </a:xfrm>
            <a:custGeom>
              <a:avLst/>
              <a:gdLst>
                <a:gd name="T0" fmla="*/ 3575 w 4425"/>
                <a:gd name="T1" fmla="*/ 133 h 133"/>
                <a:gd name="T2" fmla="*/ 3402 w 4425"/>
                <a:gd name="T3" fmla="*/ 86 h 133"/>
                <a:gd name="T4" fmla="*/ 3308 w 4425"/>
                <a:gd name="T5" fmla="*/ 133 h 133"/>
                <a:gd name="T6" fmla="*/ 3148 w 4425"/>
                <a:gd name="T7" fmla="*/ 88 h 133"/>
                <a:gd name="T8" fmla="*/ 3041 w 4425"/>
                <a:gd name="T9" fmla="*/ 130 h 133"/>
                <a:gd name="T10" fmla="*/ 2894 w 4425"/>
                <a:gd name="T11" fmla="*/ 92 h 133"/>
                <a:gd name="T12" fmla="*/ 2776 w 4425"/>
                <a:gd name="T13" fmla="*/ 124 h 133"/>
                <a:gd name="T14" fmla="*/ 2640 w 4425"/>
                <a:gd name="T15" fmla="*/ 98 h 133"/>
                <a:gd name="T16" fmla="*/ 2513 w 4425"/>
                <a:gd name="T17" fmla="*/ 118 h 133"/>
                <a:gd name="T18" fmla="*/ 2383 w 4425"/>
                <a:gd name="T19" fmla="*/ 103 h 133"/>
                <a:gd name="T20" fmla="*/ 2251 w 4425"/>
                <a:gd name="T21" fmla="*/ 111 h 133"/>
                <a:gd name="T22" fmla="*/ 2123 w 4425"/>
                <a:gd name="T23" fmla="*/ 111 h 133"/>
                <a:gd name="T24" fmla="*/ 1992 w 4425"/>
                <a:gd name="T25" fmla="*/ 103 h 133"/>
                <a:gd name="T26" fmla="*/ 1862 w 4425"/>
                <a:gd name="T27" fmla="*/ 118 h 133"/>
                <a:gd name="T28" fmla="*/ 1734 w 4425"/>
                <a:gd name="T29" fmla="*/ 98 h 133"/>
                <a:gd name="T30" fmla="*/ 1599 w 4425"/>
                <a:gd name="T31" fmla="*/ 124 h 133"/>
                <a:gd name="T32" fmla="*/ 1480 w 4425"/>
                <a:gd name="T33" fmla="*/ 92 h 133"/>
                <a:gd name="T34" fmla="*/ 1333 w 4425"/>
                <a:gd name="T35" fmla="*/ 130 h 133"/>
                <a:gd name="T36" fmla="*/ 1230 w 4425"/>
                <a:gd name="T37" fmla="*/ 124 h 133"/>
                <a:gd name="T38" fmla="*/ 1166 w 4425"/>
                <a:gd name="T39" fmla="*/ 122 h 133"/>
                <a:gd name="T40" fmla="*/ 1038 w 4425"/>
                <a:gd name="T41" fmla="*/ 103 h 133"/>
                <a:gd name="T42" fmla="*/ 908 w 4425"/>
                <a:gd name="T43" fmla="*/ 118 h 133"/>
                <a:gd name="T44" fmla="*/ 781 w 4425"/>
                <a:gd name="T45" fmla="*/ 98 h 133"/>
                <a:gd name="T46" fmla="*/ 645 w 4425"/>
                <a:gd name="T47" fmla="*/ 124 h 133"/>
                <a:gd name="T48" fmla="*/ 525 w 4425"/>
                <a:gd name="T49" fmla="*/ 92 h 133"/>
                <a:gd name="T50" fmla="*/ 380 w 4425"/>
                <a:gd name="T51" fmla="*/ 130 h 133"/>
                <a:gd name="T52" fmla="*/ 271 w 4425"/>
                <a:gd name="T53" fmla="*/ 88 h 133"/>
                <a:gd name="T54" fmla="*/ 113 w 4425"/>
                <a:gd name="T55" fmla="*/ 133 h 133"/>
                <a:gd name="T56" fmla="*/ 6 w 4425"/>
                <a:gd name="T57" fmla="*/ 98 h 133"/>
                <a:gd name="T58" fmla="*/ 27 w 4425"/>
                <a:gd name="T59" fmla="*/ 7 h 133"/>
                <a:gd name="T60" fmla="*/ 19 w 4425"/>
                <a:gd name="T61" fmla="*/ 7 h 133"/>
                <a:gd name="T62" fmla="*/ 4256 w 4425"/>
                <a:gd name="T63" fmla="*/ 5 h 133"/>
                <a:gd name="T64" fmla="*/ 4109 w 4425"/>
                <a:gd name="T65" fmla="*/ 43 h 133"/>
                <a:gd name="T66" fmla="*/ 4002 w 4425"/>
                <a:gd name="T67" fmla="*/ 2 h 133"/>
                <a:gd name="T68" fmla="*/ 3842 w 4425"/>
                <a:gd name="T69" fmla="*/ 47 h 133"/>
                <a:gd name="T70" fmla="*/ 3748 w 4425"/>
                <a:gd name="T71" fmla="*/ 0 h 133"/>
                <a:gd name="T72" fmla="*/ 3575 w 4425"/>
                <a:gd name="T73" fmla="*/ 47 h 133"/>
                <a:gd name="T74" fmla="*/ 3402 w 4425"/>
                <a:gd name="T75" fmla="*/ 0 h 133"/>
                <a:gd name="T76" fmla="*/ 3308 w 4425"/>
                <a:gd name="T77" fmla="*/ 47 h 133"/>
                <a:gd name="T78" fmla="*/ 3148 w 4425"/>
                <a:gd name="T79" fmla="*/ 2 h 133"/>
                <a:gd name="T80" fmla="*/ 3041 w 4425"/>
                <a:gd name="T81" fmla="*/ 43 h 133"/>
                <a:gd name="T82" fmla="*/ 2894 w 4425"/>
                <a:gd name="T83" fmla="*/ 5 h 133"/>
                <a:gd name="T84" fmla="*/ 2776 w 4425"/>
                <a:gd name="T85" fmla="*/ 37 h 133"/>
                <a:gd name="T86" fmla="*/ 2640 w 4425"/>
                <a:gd name="T87" fmla="*/ 9 h 133"/>
                <a:gd name="T88" fmla="*/ 2513 w 4425"/>
                <a:gd name="T89" fmla="*/ 32 h 133"/>
                <a:gd name="T90" fmla="*/ 2383 w 4425"/>
                <a:gd name="T91" fmla="*/ 17 h 133"/>
                <a:gd name="T92" fmla="*/ 2251 w 4425"/>
                <a:gd name="T93" fmla="*/ 24 h 133"/>
                <a:gd name="T94" fmla="*/ 2123 w 4425"/>
                <a:gd name="T95" fmla="*/ 24 h 133"/>
                <a:gd name="T96" fmla="*/ 1992 w 4425"/>
                <a:gd name="T97" fmla="*/ 17 h 133"/>
                <a:gd name="T98" fmla="*/ 1862 w 4425"/>
                <a:gd name="T99" fmla="*/ 32 h 133"/>
                <a:gd name="T100" fmla="*/ 1734 w 4425"/>
                <a:gd name="T101" fmla="*/ 9 h 133"/>
                <a:gd name="T102" fmla="*/ 1599 w 4425"/>
                <a:gd name="T103" fmla="*/ 37 h 133"/>
                <a:gd name="T104" fmla="*/ 1480 w 4425"/>
                <a:gd name="T105" fmla="*/ 5 h 133"/>
                <a:gd name="T106" fmla="*/ 1333 w 4425"/>
                <a:gd name="T107" fmla="*/ 43 h 133"/>
                <a:gd name="T108" fmla="*/ 1226 w 4425"/>
                <a:gd name="T109" fmla="*/ 2 h 133"/>
                <a:gd name="T110" fmla="*/ 1066 w 4425"/>
                <a:gd name="T111" fmla="*/ 47 h 133"/>
                <a:gd name="T112" fmla="*/ 972 w 4425"/>
                <a:gd name="T113" fmla="*/ 0 h 133"/>
                <a:gd name="T114" fmla="*/ 799 w 4425"/>
                <a:gd name="T115" fmla="*/ 47 h 133"/>
                <a:gd name="T116" fmla="*/ 626 w 4425"/>
                <a:gd name="T117" fmla="*/ 0 h 133"/>
                <a:gd name="T118" fmla="*/ 532 w 4425"/>
                <a:gd name="T119" fmla="*/ 47 h 133"/>
                <a:gd name="T120" fmla="*/ 373 w 4425"/>
                <a:gd name="T121" fmla="*/ 2 h 133"/>
                <a:gd name="T122" fmla="*/ 265 w 4425"/>
                <a:gd name="T123" fmla="*/ 4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25" h="133">
                  <a:moveTo>
                    <a:pt x="3662" y="86"/>
                  </a:moveTo>
                  <a:lnTo>
                    <a:pt x="3669" y="88"/>
                  </a:lnTo>
                  <a:lnTo>
                    <a:pt x="3677" y="92"/>
                  </a:lnTo>
                  <a:lnTo>
                    <a:pt x="3680" y="98"/>
                  </a:lnTo>
                  <a:lnTo>
                    <a:pt x="3684" y="103"/>
                  </a:lnTo>
                  <a:lnTo>
                    <a:pt x="3686" y="111"/>
                  </a:lnTo>
                  <a:lnTo>
                    <a:pt x="3684" y="118"/>
                  </a:lnTo>
                  <a:lnTo>
                    <a:pt x="3680" y="124"/>
                  </a:lnTo>
                  <a:lnTo>
                    <a:pt x="3677" y="130"/>
                  </a:lnTo>
                  <a:lnTo>
                    <a:pt x="3669" y="133"/>
                  </a:lnTo>
                  <a:lnTo>
                    <a:pt x="3662" y="133"/>
                  </a:lnTo>
                  <a:lnTo>
                    <a:pt x="3654" y="133"/>
                  </a:lnTo>
                  <a:lnTo>
                    <a:pt x="3648" y="130"/>
                  </a:lnTo>
                  <a:lnTo>
                    <a:pt x="3643" y="124"/>
                  </a:lnTo>
                  <a:lnTo>
                    <a:pt x="3639" y="118"/>
                  </a:lnTo>
                  <a:lnTo>
                    <a:pt x="3639" y="111"/>
                  </a:lnTo>
                  <a:lnTo>
                    <a:pt x="3639" y="103"/>
                  </a:lnTo>
                  <a:lnTo>
                    <a:pt x="3643" y="98"/>
                  </a:lnTo>
                  <a:lnTo>
                    <a:pt x="3648" y="92"/>
                  </a:lnTo>
                  <a:lnTo>
                    <a:pt x="3654" y="88"/>
                  </a:lnTo>
                  <a:lnTo>
                    <a:pt x="3662" y="86"/>
                  </a:lnTo>
                  <a:close/>
                  <a:moveTo>
                    <a:pt x="3575" y="86"/>
                  </a:moveTo>
                  <a:lnTo>
                    <a:pt x="3583" y="88"/>
                  </a:lnTo>
                  <a:lnTo>
                    <a:pt x="3588" y="92"/>
                  </a:lnTo>
                  <a:lnTo>
                    <a:pt x="3594" y="98"/>
                  </a:lnTo>
                  <a:lnTo>
                    <a:pt x="3598" y="103"/>
                  </a:lnTo>
                  <a:lnTo>
                    <a:pt x="3600" y="111"/>
                  </a:lnTo>
                  <a:lnTo>
                    <a:pt x="3598" y="118"/>
                  </a:lnTo>
                  <a:lnTo>
                    <a:pt x="3594" y="124"/>
                  </a:lnTo>
                  <a:lnTo>
                    <a:pt x="3588" y="130"/>
                  </a:lnTo>
                  <a:lnTo>
                    <a:pt x="3583" y="133"/>
                  </a:lnTo>
                  <a:lnTo>
                    <a:pt x="3575" y="133"/>
                  </a:lnTo>
                  <a:lnTo>
                    <a:pt x="3568" y="133"/>
                  </a:lnTo>
                  <a:lnTo>
                    <a:pt x="3562" y="130"/>
                  </a:lnTo>
                  <a:lnTo>
                    <a:pt x="3556" y="124"/>
                  </a:lnTo>
                  <a:lnTo>
                    <a:pt x="3553" y="118"/>
                  </a:lnTo>
                  <a:lnTo>
                    <a:pt x="3553" y="111"/>
                  </a:lnTo>
                  <a:lnTo>
                    <a:pt x="3553" y="103"/>
                  </a:lnTo>
                  <a:lnTo>
                    <a:pt x="3556" y="98"/>
                  </a:lnTo>
                  <a:lnTo>
                    <a:pt x="3562" y="92"/>
                  </a:lnTo>
                  <a:lnTo>
                    <a:pt x="3568" y="88"/>
                  </a:lnTo>
                  <a:lnTo>
                    <a:pt x="3575" y="86"/>
                  </a:lnTo>
                  <a:close/>
                  <a:moveTo>
                    <a:pt x="3489" y="86"/>
                  </a:moveTo>
                  <a:lnTo>
                    <a:pt x="3496" y="88"/>
                  </a:lnTo>
                  <a:lnTo>
                    <a:pt x="3502" y="92"/>
                  </a:lnTo>
                  <a:lnTo>
                    <a:pt x="3507" y="98"/>
                  </a:lnTo>
                  <a:lnTo>
                    <a:pt x="3511" y="103"/>
                  </a:lnTo>
                  <a:lnTo>
                    <a:pt x="3511" y="111"/>
                  </a:lnTo>
                  <a:lnTo>
                    <a:pt x="3511" y="118"/>
                  </a:lnTo>
                  <a:lnTo>
                    <a:pt x="3507" y="124"/>
                  </a:lnTo>
                  <a:lnTo>
                    <a:pt x="3502" y="130"/>
                  </a:lnTo>
                  <a:lnTo>
                    <a:pt x="3496" y="133"/>
                  </a:lnTo>
                  <a:lnTo>
                    <a:pt x="3489" y="133"/>
                  </a:lnTo>
                  <a:lnTo>
                    <a:pt x="3481" y="133"/>
                  </a:lnTo>
                  <a:lnTo>
                    <a:pt x="3475" y="130"/>
                  </a:lnTo>
                  <a:lnTo>
                    <a:pt x="3470" y="124"/>
                  </a:lnTo>
                  <a:lnTo>
                    <a:pt x="3466" y="118"/>
                  </a:lnTo>
                  <a:lnTo>
                    <a:pt x="3466" y="111"/>
                  </a:lnTo>
                  <a:lnTo>
                    <a:pt x="3466" y="103"/>
                  </a:lnTo>
                  <a:lnTo>
                    <a:pt x="3470" y="98"/>
                  </a:lnTo>
                  <a:lnTo>
                    <a:pt x="3475" y="92"/>
                  </a:lnTo>
                  <a:lnTo>
                    <a:pt x="3481" y="88"/>
                  </a:lnTo>
                  <a:lnTo>
                    <a:pt x="3489" y="86"/>
                  </a:lnTo>
                  <a:close/>
                  <a:moveTo>
                    <a:pt x="3402" y="86"/>
                  </a:moveTo>
                  <a:lnTo>
                    <a:pt x="3410" y="88"/>
                  </a:lnTo>
                  <a:lnTo>
                    <a:pt x="3415" y="92"/>
                  </a:lnTo>
                  <a:lnTo>
                    <a:pt x="3421" y="98"/>
                  </a:lnTo>
                  <a:lnTo>
                    <a:pt x="3425" y="103"/>
                  </a:lnTo>
                  <a:lnTo>
                    <a:pt x="3425" y="111"/>
                  </a:lnTo>
                  <a:lnTo>
                    <a:pt x="3425" y="118"/>
                  </a:lnTo>
                  <a:lnTo>
                    <a:pt x="3421" y="124"/>
                  </a:lnTo>
                  <a:lnTo>
                    <a:pt x="3415" y="130"/>
                  </a:lnTo>
                  <a:lnTo>
                    <a:pt x="3410" y="133"/>
                  </a:lnTo>
                  <a:lnTo>
                    <a:pt x="3402" y="133"/>
                  </a:lnTo>
                  <a:lnTo>
                    <a:pt x="3395" y="133"/>
                  </a:lnTo>
                  <a:lnTo>
                    <a:pt x="3389" y="130"/>
                  </a:lnTo>
                  <a:lnTo>
                    <a:pt x="3383" y="124"/>
                  </a:lnTo>
                  <a:lnTo>
                    <a:pt x="3380" y="118"/>
                  </a:lnTo>
                  <a:lnTo>
                    <a:pt x="3378" y="111"/>
                  </a:lnTo>
                  <a:lnTo>
                    <a:pt x="3380" y="103"/>
                  </a:lnTo>
                  <a:lnTo>
                    <a:pt x="3383" y="98"/>
                  </a:lnTo>
                  <a:lnTo>
                    <a:pt x="3389" y="92"/>
                  </a:lnTo>
                  <a:lnTo>
                    <a:pt x="3395" y="88"/>
                  </a:lnTo>
                  <a:lnTo>
                    <a:pt x="3402" y="86"/>
                  </a:lnTo>
                  <a:close/>
                  <a:moveTo>
                    <a:pt x="3316" y="86"/>
                  </a:moveTo>
                  <a:lnTo>
                    <a:pt x="3323" y="88"/>
                  </a:lnTo>
                  <a:lnTo>
                    <a:pt x="3329" y="92"/>
                  </a:lnTo>
                  <a:lnTo>
                    <a:pt x="3334" y="98"/>
                  </a:lnTo>
                  <a:lnTo>
                    <a:pt x="3338" y="103"/>
                  </a:lnTo>
                  <a:lnTo>
                    <a:pt x="3338" y="111"/>
                  </a:lnTo>
                  <a:lnTo>
                    <a:pt x="3338" y="118"/>
                  </a:lnTo>
                  <a:lnTo>
                    <a:pt x="3334" y="124"/>
                  </a:lnTo>
                  <a:lnTo>
                    <a:pt x="3329" y="130"/>
                  </a:lnTo>
                  <a:lnTo>
                    <a:pt x="3323" y="133"/>
                  </a:lnTo>
                  <a:lnTo>
                    <a:pt x="3316" y="133"/>
                  </a:lnTo>
                  <a:lnTo>
                    <a:pt x="3308" y="133"/>
                  </a:lnTo>
                  <a:lnTo>
                    <a:pt x="3301" y="130"/>
                  </a:lnTo>
                  <a:lnTo>
                    <a:pt x="3297" y="124"/>
                  </a:lnTo>
                  <a:lnTo>
                    <a:pt x="3293" y="118"/>
                  </a:lnTo>
                  <a:lnTo>
                    <a:pt x="3291" y="111"/>
                  </a:lnTo>
                  <a:lnTo>
                    <a:pt x="3293" y="103"/>
                  </a:lnTo>
                  <a:lnTo>
                    <a:pt x="3297" y="98"/>
                  </a:lnTo>
                  <a:lnTo>
                    <a:pt x="3301" y="92"/>
                  </a:lnTo>
                  <a:lnTo>
                    <a:pt x="3308" y="88"/>
                  </a:lnTo>
                  <a:lnTo>
                    <a:pt x="3316" y="86"/>
                  </a:lnTo>
                  <a:close/>
                  <a:moveTo>
                    <a:pt x="3229" y="86"/>
                  </a:moveTo>
                  <a:lnTo>
                    <a:pt x="3237" y="88"/>
                  </a:lnTo>
                  <a:lnTo>
                    <a:pt x="3242" y="92"/>
                  </a:lnTo>
                  <a:lnTo>
                    <a:pt x="3248" y="98"/>
                  </a:lnTo>
                  <a:lnTo>
                    <a:pt x="3250" y="103"/>
                  </a:lnTo>
                  <a:lnTo>
                    <a:pt x="3252" y="111"/>
                  </a:lnTo>
                  <a:lnTo>
                    <a:pt x="3250" y="118"/>
                  </a:lnTo>
                  <a:lnTo>
                    <a:pt x="3248" y="124"/>
                  </a:lnTo>
                  <a:lnTo>
                    <a:pt x="3242" y="130"/>
                  </a:lnTo>
                  <a:lnTo>
                    <a:pt x="3237" y="133"/>
                  </a:lnTo>
                  <a:lnTo>
                    <a:pt x="3229" y="133"/>
                  </a:lnTo>
                  <a:lnTo>
                    <a:pt x="3222" y="133"/>
                  </a:lnTo>
                  <a:lnTo>
                    <a:pt x="3214" y="130"/>
                  </a:lnTo>
                  <a:lnTo>
                    <a:pt x="3210" y="124"/>
                  </a:lnTo>
                  <a:lnTo>
                    <a:pt x="3207" y="118"/>
                  </a:lnTo>
                  <a:lnTo>
                    <a:pt x="3205" y="111"/>
                  </a:lnTo>
                  <a:lnTo>
                    <a:pt x="3207" y="103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22" y="88"/>
                  </a:lnTo>
                  <a:lnTo>
                    <a:pt x="3229" y="86"/>
                  </a:lnTo>
                  <a:close/>
                  <a:moveTo>
                    <a:pt x="3141" y="86"/>
                  </a:moveTo>
                  <a:lnTo>
                    <a:pt x="3148" y="88"/>
                  </a:lnTo>
                  <a:lnTo>
                    <a:pt x="3156" y="92"/>
                  </a:lnTo>
                  <a:lnTo>
                    <a:pt x="3161" y="98"/>
                  </a:lnTo>
                  <a:lnTo>
                    <a:pt x="3163" y="103"/>
                  </a:lnTo>
                  <a:lnTo>
                    <a:pt x="3165" y="111"/>
                  </a:lnTo>
                  <a:lnTo>
                    <a:pt x="3163" y="118"/>
                  </a:lnTo>
                  <a:lnTo>
                    <a:pt x="3161" y="124"/>
                  </a:lnTo>
                  <a:lnTo>
                    <a:pt x="3156" y="130"/>
                  </a:lnTo>
                  <a:lnTo>
                    <a:pt x="3148" y="133"/>
                  </a:lnTo>
                  <a:lnTo>
                    <a:pt x="3141" y="133"/>
                  </a:lnTo>
                  <a:lnTo>
                    <a:pt x="3135" y="133"/>
                  </a:lnTo>
                  <a:lnTo>
                    <a:pt x="3128" y="130"/>
                  </a:lnTo>
                  <a:lnTo>
                    <a:pt x="3122" y="124"/>
                  </a:lnTo>
                  <a:lnTo>
                    <a:pt x="3120" y="118"/>
                  </a:lnTo>
                  <a:lnTo>
                    <a:pt x="3118" y="111"/>
                  </a:lnTo>
                  <a:lnTo>
                    <a:pt x="3120" y="103"/>
                  </a:lnTo>
                  <a:lnTo>
                    <a:pt x="3122" y="98"/>
                  </a:lnTo>
                  <a:lnTo>
                    <a:pt x="3128" y="92"/>
                  </a:lnTo>
                  <a:lnTo>
                    <a:pt x="3135" y="88"/>
                  </a:lnTo>
                  <a:lnTo>
                    <a:pt x="3141" y="86"/>
                  </a:lnTo>
                  <a:close/>
                  <a:moveTo>
                    <a:pt x="3054" y="86"/>
                  </a:moveTo>
                  <a:lnTo>
                    <a:pt x="3062" y="88"/>
                  </a:lnTo>
                  <a:lnTo>
                    <a:pt x="3069" y="92"/>
                  </a:lnTo>
                  <a:lnTo>
                    <a:pt x="3073" y="98"/>
                  </a:lnTo>
                  <a:lnTo>
                    <a:pt x="3077" y="103"/>
                  </a:lnTo>
                  <a:lnTo>
                    <a:pt x="3079" y="111"/>
                  </a:lnTo>
                  <a:lnTo>
                    <a:pt x="3077" y="118"/>
                  </a:lnTo>
                  <a:lnTo>
                    <a:pt x="3073" y="124"/>
                  </a:lnTo>
                  <a:lnTo>
                    <a:pt x="3069" y="130"/>
                  </a:lnTo>
                  <a:lnTo>
                    <a:pt x="3062" y="133"/>
                  </a:lnTo>
                  <a:lnTo>
                    <a:pt x="3054" y="133"/>
                  </a:lnTo>
                  <a:lnTo>
                    <a:pt x="3047" y="133"/>
                  </a:lnTo>
                  <a:lnTo>
                    <a:pt x="3041" y="130"/>
                  </a:lnTo>
                  <a:lnTo>
                    <a:pt x="3035" y="124"/>
                  </a:lnTo>
                  <a:lnTo>
                    <a:pt x="3034" y="118"/>
                  </a:lnTo>
                  <a:lnTo>
                    <a:pt x="3032" y="111"/>
                  </a:lnTo>
                  <a:lnTo>
                    <a:pt x="3034" y="103"/>
                  </a:lnTo>
                  <a:lnTo>
                    <a:pt x="3035" y="98"/>
                  </a:lnTo>
                  <a:lnTo>
                    <a:pt x="3041" y="92"/>
                  </a:lnTo>
                  <a:lnTo>
                    <a:pt x="3047" y="88"/>
                  </a:lnTo>
                  <a:lnTo>
                    <a:pt x="3054" y="86"/>
                  </a:lnTo>
                  <a:close/>
                  <a:moveTo>
                    <a:pt x="2968" y="86"/>
                  </a:moveTo>
                  <a:lnTo>
                    <a:pt x="2975" y="88"/>
                  </a:lnTo>
                  <a:lnTo>
                    <a:pt x="2983" y="92"/>
                  </a:lnTo>
                  <a:lnTo>
                    <a:pt x="2987" y="98"/>
                  </a:lnTo>
                  <a:lnTo>
                    <a:pt x="2990" y="103"/>
                  </a:lnTo>
                  <a:lnTo>
                    <a:pt x="2992" y="111"/>
                  </a:lnTo>
                  <a:lnTo>
                    <a:pt x="2990" y="118"/>
                  </a:lnTo>
                  <a:lnTo>
                    <a:pt x="2987" y="124"/>
                  </a:lnTo>
                  <a:lnTo>
                    <a:pt x="2983" y="130"/>
                  </a:lnTo>
                  <a:lnTo>
                    <a:pt x="2975" y="133"/>
                  </a:lnTo>
                  <a:lnTo>
                    <a:pt x="2968" y="133"/>
                  </a:lnTo>
                  <a:lnTo>
                    <a:pt x="2960" y="133"/>
                  </a:lnTo>
                  <a:lnTo>
                    <a:pt x="2955" y="130"/>
                  </a:lnTo>
                  <a:lnTo>
                    <a:pt x="2949" y="124"/>
                  </a:lnTo>
                  <a:lnTo>
                    <a:pt x="2945" y="118"/>
                  </a:lnTo>
                  <a:lnTo>
                    <a:pt x="2945" y="111"/>
                  </a:lnTo>
                  <a:lnTo>
                    <a:pt x="2945" y="103"/>
                  </a:lnTo>
                  <a:lnTo>
                    <a:pt x="2949" y="98"/>
                  </a:lnTo>
                  <a:lnTo>
                    <a:pt x="2955" y="92"/>
                  </a:lnTo>
                  <a:lnTo>
                    <a:pt x="2960" y="88"/>
                  </a:lnTo>
                  <a:lnTo>
                    <a:pt x="2968" y="86"/>
                  </a:lnTo>
                  <a:close/>
                  <a:moveTo>
                    <a:pt x="2881" y="86"/>
                  </a:moveTo>
                  <a:lnTo>
                    <a:pt x="2889" y="88"/>
                  </a:lnTo>
                  <a:lnTo>
                    <a:pt x="2894" y="92"/>
                  </a:lnTo>
                  <a:lnTo>
                    <a:pt x="2900" y="98"/>
                  </a:lnTo>
                  <a:lnTo>
                    <a:pt x="2904" y="103"/>
                  </a:lnTo>
                  <a:lnTo>
                    <a:pt x="2906" y="111"/>
                  </a:lnTo>
                  <a:lnTo>
                    <a:pt x="2904" y="118"/>
                  </a:lnTo>
                  <a:lnTo>
                    <a:pt x="2900" y="124"/>
                  </a:lnTo>
                  <a:lnTo>
                    <a:pt x="2894" y="130"/>
                  </a:lnTo>
                  <a:lnTo>
                    <a:pt x="2889" y="133"/>
                  </a:lnTo>
                  <a:lnTo>
                    <a:pt x="2881" y="133"/>
                  </a:lnTo>
                  <a:lnTo>
                    <a:pt x="2874" y="133"/>
                  </a:lnTo>
                  <a:lnTo>
                    <a:pt x="2868" y="130"/>
                  </a:lnTo>
                  <a:lnTo>
                    <a:pt x="2862" y="124"/>
                  </a:lnTo>
                  <a:lnTo>
                    <a:pt x="2859" y="118"/>
                  </a:lnTo>
                  <a:lnTo>
                    <a:pt x="2859" y="111"/>
                  </a:lnTo>
                  <a:lnTo>
                    <a:pt x="2859" y="103"/>
                  </a:lnTo>
                  <a:lnTo>
                    <a:pt x="2862" y="98"/>
                  </a:lnTo>
                  <a:lnTo>
                    <a:pt x="2868" y="92"/>
                  </a:lnTo>
                  <a:lnTo>
                    <a:pt x="2874" y="88"/>
                  </a:lnTo>
                  <a:lnTo>
                    <a:pt x="2881" y="86"/>
                  </a:lnTo>
                  <a:close/>
                  <a:moveTo>
                    <a:pt x="2795" y="86"/>
                  </a:moveTo>
                  <a:lnTo>
                    <a:pt x="2802" y="88"/>
                  </a:lnTo>
                  <a:lnTo>
                    <a:pt x="2808" y="92"/>
                  </a:lnTo>
                  <a:lnTo>
                    <a:pt x="2814" y="98"/>
                  </a:lnTo>
                  <a:lnTo>
                    <a:pt x="2817" y="103"/>
                  </a:lnTo>
                  <a:lnTo>
                    <a:pt x="2817" y="111"/>
                  </a:lnTo>
                  <a:lnTo>
                    <a:pt x="2817" y="118"/>
                  </a:lnTo>
                  <a:lnTo>
                    <a:pt x="2814" y="124"/>
                  </a:lnTo>
                  <a:lnTo>
                    <a:pt x="2808" y="130"/>
                  </a:lnTo>
                  <a:lnTo>
                    <a:pt x="2802" y="133"/>
                  </a:lnTo>
                  <a:lnTo>
                    <a:pt x="2795" y="133"/>
                  </a:lnTo>
                  <a:lnTo>
                    <a:pt x="2787" y="133"/>
                  </a:lnTo>
                  <a:lnTo>
                    <a:pt x="2782" y="130"/>
                  </a:lnTo>
                  <a:lnTo>
                    <a:pt x="2776" y="124"/>
                  </a:lnTo>
                  <a:lnTo>
                    <a:pt x="2772" y="118"/>
                  </a:lnTo>
                  <a:lnTo>
                    <a:pt x="2772" y="111"/>
                  </a:lnTo>
                  <a:lnTo>
                    <a:pt x="2772" y="103"/>
                  </a:lnTo>
                  <a:lnTo>
                    <a:pt x="2776" y="98"/>
                  </a:lnTo>
                  <a:lnTo>
                    <a:pt x="2782" y="92"/>
                  </a:lnTo>
                  <a:lnTo>
                    <a:pt x="2787" y="88"/>
                  </a:lnTo>
                  <a:lnTo>
                    <a:pt x="2795" y="86"/>
                  </a:lnTo>
                  <a:close/>
                  <a:moveTo>
                    <a:pt x="2708" y="86"/>
                  </a:moveTo>
                  <a:lnTo>
                    <a:pt x="2716" y="88"/>
                  </a:lnTo>
                  <a:lnTo>
                    <a:pt x="2721" y="92"/>
                  </a:lnTo>
                  <a:lnTo>
                    <a:pt x="2727" y="98"/>
                  </a:lnTo>
                  <a:lnTo>
                    <a:pt x="2731" y="103"/>
                  </a:lnTo>
                  <a:lnTo>
                    <a:pt x="2731" y="111"/>
                  </a:lnTo>
                  <a:lnTo>
                    <a:pt x="2731" y="118"/>
                  </a:lnTo>
                  <a:lnTo>
                    <a:pt x="2727" y="124"/>
                  </a:lnTo>
                  <a:lnTo>
                    <a:pt x="2721" y="130"/>
                  </a:lnTo>
                  <a:lnTo>
                    <a:pt x="2716" y="133"/>
                  </a:lnTo>
                  <a:lnTo>
                    <a:pt x="2708" y="133"/>
                  </a:lnTo>
                  <a:lnTo>
                    <a:pt x="2701" y="133"/>
                  </a:lnTo>
                  <a:lnTo>
                    <a:pt x="2695" y="130"/>
                  </a:lnTo>
                  <a:lnTo>
                    <a:pt x="2689" y="124"/>
                  </a:lnTo>
                  <a:lnTo>
                    <a:pt x="2686" y="118"/>
                  </a:lnTo>
                  <a:lnTo>
                    <a:pt x="2684" y="111"/>
                  </a:lnTo>
                  <a:lnTo>
                    <a:pt x="2686" y="103"/>
                  </a:lnTo>
                  <a:lnTo>
                    <a:pt x="2689" y="98"/>
                  </a:lnTo>
                  <a:lnTo>
                    <a:pt x="2695" y="92"/>
                  </a:lnTo>
                  <a:lnTo>
                    <a:pt x="2701" y="88"/>
                  </a:lnTo>
                  <a:lnTo>
                    <a:pt x="2708" y="86"/>
                  </a:lnTo>
                  <a:close/>
                  <a:moveTo>
                    <a:pt x="2622" y="86"/>
                  </a:moveTo>
                  <a:lnTo>
                    <a:pt x="2629" y="88"/>
                  </a:lnTo>
                  <a:lnTo>
                    <a:pt x="2635" y="92"/>
                  </a:lnTo>
                  <a:lnTo>
                    <a:pt x="2640" y="98"/>
                  </a:lnTo>
                  <a:lnTo>
                    <a:pt x="2644" y="103"/>
                  </a:lnTo>
                  <a:lnTo>
                    <a:pt x="2644" y="111"/>
                  </a:lnTo>
                  <a:lnTo>
                    <a:pt x="2644" y="118"/>
                  </a:lnTo>
                  <a:lnTo>
                    <a:pt x="2640" y="124"/>
                  </a:lnTo>
                  <a:lnTo>
                    <a:pt x="2635" y="130"/>
                  </a:lnTo>
                  <a:lnTo>
                    <a:pt x="2629" y="133"/>
                  </a:lnTo>
                  <a:lnTo>
                    <a:pt x="2622" y="133"/>
                  </a:lnTo>
                  <a:lnTo>
                    <a:pt x="2614" y="133"/>
                  </a:lnTo>
                  <a:lnTo>
                    <a:pt x="2607" y="130"/>
                  </a:lnTo>
                  <a:lnTo>
                    <a:pt x="2603" y="124"/>
                  </a:lnTo>
                  <a:lnTo>
                    <a:pt x="2599" y="118"/>
                  </a:lnTo>
                  <a:lnTo>
                    <a:pt x="2597" y="111"/>
                  </a:lnTo>
                  <a:lnTo>
                    <a:pt x="2599" y="103"/>
                  </a:lnTo>
                  <a:lnTo>
                    <a:pt x="2603" y="98"/>
                  </a:lnTo>
                  <a:lnTo>
                    <a:pt x="2607" y="92"/>
                  </a:lnTo>
                  <a:lnTo>
                    <a:pt x="2614" y="88"/>
                  </a:lnTo>
                  <a:lnTo>
                    <a:pt x="2622" y="86"/>
                  </a:lnTo>
                  <a:close/>
                  <a:moveTo>
                    <a:pt x="2535" y="86"/>
                  </a:moveTo>
                  <a:lnTo>
                    <a:pt x="2543" y="88"/>
                  </a:lnTo>
                  <a:lnTo>
                    <a:pt x="2548" y="92"/>
                  </a:lnTo>
                  <a:lnTo>
                    <a:pt x="2554" y="98"/>
                  </a:lnTo>
                  <a:lnTo>
                    <a:pt x="2556" y="103"/>
                  </a:lnTo>
                  <a:lnTo>
                    <a:pt x="2558" y="111"/>
                  </a:lnTo>
                  <a:lnTo>
                    <a:pt x="2556" y="118"/>
                  </a:lnTo>
                  <a:lnTo>
                    <a:pt x="2554" y="124"/>
                  </a:lnTo>
                  <a:lnTo>
                    <a:pt x="2548" y="130"/>
                  </a:lnTo>
                  <a:lnTo>
                    <a:pt x="2543" y="133"/>
                  </a:lnTo>
                  <a:lnTo>
                    <a:pt x="2535" y="133"/>
                  </a:lnTo>
                  <a:lnTo>
                    <a:pt x="2528" y="133"/>
                  </a:lnTo>
                  <a:lnTo>
                    <a:pt x="2520" y="130"/>
                  </a:lnTo>
                  <a:lnTo>
                    <a:pt x="2516" y="124"/>
                  </a:lnTo>
                  <a:lnTo>
                    <a:pt x="2513" y="118"/>
                  </a:lnTo>
                  <a:lnTo>
                    <a:pt x="2511" y="111"/>
                  </a:lnTo>
                  <a:lnTo>
                    <a:pt x="2513" y="103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8" y="88"/>
                  </a:lnTo>
                  <a:lnTo>
                    <a:pt x="2535" y="86"/>
                  </a:lnTo>
                  <a:close/>
                  <a:moveTo>
                    <a:pt x="2449" y="86"/>
                  </a:moveTo>
                  <a:lnTo>
                    <a:pt x="2454" y="88"/>
                  </a:lnTo>
                  <a:lnTo>
                    <a:pt x="2462" y="92"/>
                  </a:lnTo>
                  <a:lnTo>
                    <a:pt x="2467" y="98"/>
                  </a:lnTo>
                  <a:lnTo>
                    <a:pt x="2469" y="103"/>
                  </a:lnTo>
                  <a:lnTo>
                    <a:pt x="2471" y="111"/>
                  </a:lnTo>
                  <a:lnTo>
                    <a:pt x="2469" y="118"/>
                  </a:lnTo>
                  <a:lnTo>
                    <a:pt x="2467" y="124"/>
                  </a:lnTo>
                  <a:lnTo>
                    <a:pt x="2462" y="130"/>
                  </a:lnTo>
                  <a:lnTo>
                    <a:pt x="2454" y="133"/>
                  </a:lnTo>
                  <a:lnTo>
                    <a:pt x="2449" y="133"/>
                  </a:lnTo>
                  <a:lnTo>
                    <a:pt x="2441" y="133"/>
                  </a:lnTo>
                  <a:lnTo>
                    <a:pt x="2434" y="130"/>
                  </a:lnTo>
                  <a:lnTo>
                    <a:pt x="2428" y="124"/>
                  </a:lnTo>
                  <a:lnTo>
                    <a:pt x="2426" y="118"/>
                  </a:lnTo>
                  <a:lnTo>
                    <a:pt x="2424" y="111"/>
                  </a:lnTo>
                  <a:lnTo>
                    <a:pt x="2426" y="103"/>
                  </a:lnTo>
                  <a:lnTo>
                    <a:pt x="2428" y="98"/>
                  </a:lnTo>
                  <a:lnTo>
                    <a:pt x="2434" y="92"/>
                  </a:lnTo>
                  <a:lnTo>
                    <a:pt x="2441" y="88"/>
                  </a:lnTo>
                  <a:lnTo>
                    <a:pt x="2449" y="86"/>
                  </a:lnTo>
                  <a:close/>
                  <a:moveTo>
                    <a:pt x="2360" y="86"/>
                  </a:moveTo>
                  <a:lnTo>
                    <a:pt x="2368" y="88"/>
                  </a:lnTo>
                  <a:lnTo>
                    <a:pt x="2375" y="92"/>
                  </a:lnTo>
                  <a:lnTo>
                    <a:pt x="2379" y="98"/>
                  </a:lnTo>
                  <a:lnTo>
                    <a:pt x="2383" y="103"/>
                  </a:lnTo>
                  <a:lnTo>
                    <a:pt x="2385" y="111"/>
                  </a:lnTo>
                  <a:lnTo>
                    <a:pt x="2383" y="118"/>
                  </a:lnTo>
                  <a:lnTo>
                    <a:pt x="2379" y="124"/>
                  </a:lnTo>
                  <a:lnTo>
                    <a:pt x="2375" y="130"/>
                  </a:lnTo>
                  <a:lnTo>
                    <a:pt x="2368" y="133"/>
                  </a:lnTo>
                  <a:lnTo>
                    <a:pt x="2360" y="133"/>
                  </a:lnTo>
                  <a:lnTo>
                    <a:pt x="2353" y="133"/>
                  </a:lnTo>
                  <a:lnTo>
                    <a:pt x="2347" y="130"/>
                  </a:lnTo>
                  <a:lnTo>
                    <a:pt x="2341" y="124"/>
                  </a:lnTo>
                  <a:lnTo>
                    <a:pt x="2340" y="118"/>
                  </a:lnTo>
                  <a:lnTo>
                    <a:pt x="2338" y="111"/>
                  </a:lnTo>
                  <a:lnTo>
                    <a:pt x="2340" y="103"/>
                  </a:lnTo>
                  <a:lnTo>
                    <a:pt x="2341" y="98"/>
                  </a:lnTo>
                  <a:lnTo>
                    <a:pt x="2347" y="92"/>
                  </a:lnTo>
                  <a:lnTo>
                    <a:pt x="2353" y="88"/>
                  </a:lnTo>
                  <a:lnTo>
                    <a:pt x="2360" y="86"/>
                  </a:lnTo>
                  <a:close/>
                  <a:moveTo>
                    <a:pt x="2274" y="86"/>
                  </a:moveTo>
                  <a:lnTo>
                    <a:pt x="2281" y="88"/>
                  </a:lnTo>
                  <a:lnTo>
                    <a:pt x="2289" y="92"/>
                  </a:lnTo>
                  <a:lnTo>
                    <a:pt x="2293" y="98"/>
                  </a:lnTo>
                  <a:lnTo>
                    <a:pt x="2296" y="103"/>
                  </a:lnTo>
                  <a:lnTo>
                    <a:pt x="2298" y="111"/>
                  </a:lnTo>
                  <a:lnTo>
                    <a:pt x="2296" y="118"/>
                  </a:lnTo>
                  <a:lnTo>
                    <a:pt x="2293" y="124"/>
                  </a:lnTo>
                  <a:lnTo>
                    <a:pt x="2289" y="130"/>
                  </a:lnTo>
                  <a:lnTo>
                    <a:pt x="2281" y="133"/>
                  </a:lnTo>
                  <a:lnTo>
                    <a:pt x="2274" y="133"/>
                  </a:lnTo>
                  <a:lnTo>
                    <a:pt x="2266" y="133"/>
                  </a:lnTo>
                  <a:lnTo>
                    <a:pt x="2261" y="130"/>
                  </a:lnTo>
                  <a:lnTo>
                    <a:pt x="2255" y="124"/>
                  </a:lnTo>
                  <a:lnTo>
                    <a:pt x="2251" y="118"/>
                  </a:lnTo>
                  <a:lnTo>
                    <a:pt x="2251" y="111"/>
                  </a:lnTo>
                  <a:lnTo>
                    <a:pt x="2251" y="103"/>
                  </a:lnTo>
                  <a:lnTo>
                    <a:pt x="2255" y="98"/>
                  </a:lnTo>
                  <a:lnTo>
                    <a:pt x="2261" y="92"/>
                  </a:lnTo>
                  <a:lnTo>
                    <a:pt x="2266" y="88"/>
                  </a:lnTo>
                  <a:lnTo>
                    <a:pt x="2274" y="86"/>
                  </a:lnTo>
                  <a:close/>
                  <a:moveTo>
                    <a:pt x="2187" y="86"/>
                  </a:moveTo>
                  <a:lnTo>
                    <a:pt x="2195" y="88"/>
                  </a:lnTo>
                  <a:lnTo>
                    <a:pt x="2200" y="92"/>
                  </a:lnTo>
                  <a:lnTo>
                    <a:pt x="2206" y="98"/>
                  </a:lnTo>
                  <a:lnTo>
                    <a:pt x="2210" y="103"/>
                  </a:lnTo>
                  <a:lnTo>
                    <a:pt x="2212" y="111"/>
                  </a:lnTo>
                  <a:lnTo>
                    <a:pt x="2210" y="118"/>
                  </a:lnTo>
                  <a:lnTo>
                    <a:pt x="2206" y="124"/>
                  </a:lnTo>
                  <a:lnTo>
                    <a:pt x="2200" y="130"/>
                  </a:lnTo>
                  <a:lnTo>
                    <a:pt x="2195" y="133"/>
                  </a:lnTo>
                  <a:lnTo>
                    <a:pt x="2187" y="133"/>
                  </a:lnTo>
                  <a:lnTo>
                    <a:pt x="2180" y="133"/>
                  </a:lnTo>
                  <a:lnTo>
                    <a:pt x="2174" y="130"/>
                  </a:lnTo>
                  <a:lnTo>
                    <a:pt x="2168" y="124"/>
                  </a:lnTo>
                  <a:lnTo>
                    <a:pt x="2165" y="118"/>
                  </a:lnTo>
                  <a:lnTo>
                    <a:pt x="2165" y="111"/>
                  </a:lnTo>
                  <a:lnTo>
                    <a:pt x="2165" y="103"/>
                  </a:lnTo>
                  <a:lnTo>
                    <a:pt x="2168" y="98"/>
                  </a:lnTo>
                  <a:lnTo>
                    <a:pt x="2174" y="92"/>
                  </a:lnTo>
                  <a:lnTo>
                    <a:pt x="2180" y="88"/>
                  </a:lnTo>
                  <a:lnTo>
                    <a:pt x="2187" y="86"/>
                  </a:lnTo>
                  <a:close/>
                  <a:moveTo>
                    <a:pt x="2101" y="86"/>
                  </a:moveTo>
                  <a:lnTo>
                    <a:pt x="2108" y="88"/>
                  </a:lnTo>
                  <a:lnTo>
                    <a:pt x="2114" y="92"/>
                  </a:lnTo>
                  <a:lnTo>
                    <a:pt x="2120" y="98"/>
                  </a:lnTo>
                  <a:lnTo>
                    <a:pt x="2123" y="103"/>
                  </a:lnTo>
                  <a:lnTo>
                    <a:pt x="2123" y="111"/>
                  </a:lnTo>
                  <a:lnTo>
                    <a:pt x="2123" y="118"/>
                  </a:lnTo>
                  <a:lnTo>
                    <a:pt x="2120" y="124"/>
                  </a:lnTo>
                  <a:lnTo>
                    <a:pt x="2114" y="130"/>
                  </a:lnTo>
                  <a:lnTo>
                    <a:pt x="2108" y="133"/>
                  </a:lnTo>
                  <a:lnTo>
                    <a:pt x="2101" y="133"/>
                  </a:lnTo>
                  <a:lnTo>
                    <a:pt x="2093" y="133"/>
                  </a:lnTo>
                  <a:lnTo>
                    <a:pt x="2088" y="130"/>
                  </a:lnTo>
                  <a:lnTo>
                    <a:pt x="2082" y="124"/>
                  </a:lnTo>
                  <a:lnTo>
                    <a:pt x="2078" y="118"/>
                  </a:lnTo>
                  <a:lnTo>
                    <a:pt x="2078" y="111"/>
                  </a:lnTo>
                  <a:lnTo>
                    <a:pt x="2078" y="103"/>
                  </a:lnTo>
                  <a:lnTo>
                    <a:pt x="2082" y="98"/>
                  </a:lnTo>
                  <a:lnTo>
                    <a:pt x="2088" y="92"/>
                  </a:lnTo>
                  <a:lnTo>
                    <a:pt x="2093" y="88"/>
                  </a:lnTo>
                  <a:lnTo>
                    <a:pt x="2101" y="86"/>
                  </a:lnTo>
                  <a:close/>
                  <a:moveTo>
                    <a:pt x="2014" y="86"/>
                  </a:moveTo>
                  <a:lnTo>
                    <a:pt x="2022" y="88"/>
                  </a:lnTo>
                  <a:lnTo>
                    <a:pt x="2027" y="92"/>
                  </a:lnTo>
                  <a:lnTo>
                    <a:pt x="2033" y="98"/>
                  </a:lnTo>
                  <a:lnTo>
                    <a:pt x="2037" y="103"/>
                  </a:lnTo>
                  <a:lnTo>
                    <a:pt x="2037" y="111"/>
                  </a:lnTo>
                  <a:lnTo>
                    <a:pt x="2037" y="118"/>
                  </a:lnTo>
                  <a:lnTo>
                    <a:pt x="2033" y="124"/>
                  </a:lnTo>
                  <a:lnTo>
                    <a:pt x="2027" y="130"/>
                  </a:lnTo>
                  <a:lnTo>
                    <a:pt x="2022" y="133"/>
                  </a:lnTo>
                  <a:lnTo>
                    <a:pt x="2014" y="133"/>
                  </a:lnTo>
                  <a:lnTo>
                    <a:pt x="2007" y="133"/>
                  </a:lnTo>
                  <a:lnTo>
                    <a:pt x="2001" y="130"/>
                  </a:lnTo>
                  <a:lnTo>
                    <a:pt x="1995" y="124"/>
                  </a:lnTo>
                  <a:lnTo>
                    <a:pt x="1992" y="118"/>
                  </a:lnTo>
                  <a:lnTo>
                    <a:pt x="1990" y="111"/>
                  </a:lnTo>
                  <a:lnTo>
                    <a:pt x="1992" y="103"/>
                  </a:lnTo>
                  <a:lnTo>
                    <a:pt x="1995" y="98"/>
                  </a:lnTo>
                  <a:lnTo>
                    <a:pt x="2001" y="92"/>
                  </a:lnTo>
                  <a:lnTo>
                    <a:pt x="2007" y="88"/>
                  </a:lnTo>
                  <a:lnTo>
                    <a:pt x="2014" y="86"/>
                  </a:lnTo>
                  <a:close/>
                  <a:moveTo>
                    <a:pt x="1928" y="86"/>
                  </a:moveTo>
                  <a:lnTo>
                    <a:pt x="1935" y="88"/>
                  </a:lnTo>
                  <a:lnTo>
                    <a:pt x="1941" y="92"/>
                  </a:lnTo>
                  <a:lnTo>
                    <a:pt x="1947" y="98"/>
                  </a:lnTo>
                  <a:lnTo>
                    <a:pt x="1950" y="103"/>
                  </a:lnTo>
                  <a:lnTo>
                    <a:pt x="1950" y="111"/>
                  </a:lnTo>
                  <a:lnTo>
                    <a:pt x="1950" y="118"/>
                  </a:lnTo>
                  <a:lnTo>
                    <a:pt x="1947" y="124"/>
                  </a:lnTo>
                  <a:lnTo>
                    <a:pt x="1941" y="130"/>
                  </a:lnTo>
                  <a:lnTo>
                    <a:pt x="1935" y="133"/>
                  </a:lnTo>
                  <a:lnTo>
                    <a:pt x="1928" y="133"/>
                  </a:lnTo>
                  <a:lnTo>
                    <a:pt x="1920" y="133"/>
                  </a:lnTo>
                  <a:lnTo>
                    <a:pt x="1913" y="130"/>
                  </a:lnTo>
                  <a:lnTo>
                    <a:pt x="1909" y="124"/>
                  </a:lnTo>
                  <a:lnTo>
                    <a:pt x="1905" y="118"/>
                  </a:lnTo>
                  <a:lnTo>
                    <a:pt x="1903" y="111"/>
                  </a:lnTo>
                  <a:lnTo>
                    <a:pt x="1905" y="103"/>
                  </a:lnTo>
                  <a:lnTo>
                    <a:pt x="1909" y="98"/>
                  </a:lnTo>
                  <a:lnTo>
                    <a:pt x="1913" y="92"/>
                  </a:lnTo>
                  <a:lnTo>
                    <a:pt x="1920" y="88"/>
                  </a:lnTo>
                  <a:lnTo>
                    <a:pt x="1928" y="86"/>
                  </a:lnTo>
                  <a:close/>
                  <a:moveTo>
                    <a:pt x="1841" y="86"/>
                  </a:moveTo>
                  <a:lnTo>
                    <a:pt x="1849" y="88"/>
                  </a:lnTo>
                  <a:lnTo>
                    <a:pt x="1854" y="92"/>
                  </a:lnTo>
                  <a:lnTo>
                    <a:pt x="1860" y="98"/>
                  </a:lnTo>
                  <a:lnTo>
                    <a:pt x="1862" y="103"/>
                  </a:lnTo>
                  <a:lnTo>
                    <a:pt x="1864" y="111"/>
                  </a:lnTo>
                  <a:lnTo>
                    <a:pt x="1862" y="118"/>
                  </a:lnTo>
                  <a:lnTo>
                    <a:pt x="1860" y="124"/>
                  </a:lnTo>
                  <a:lnTo>
                    <a:pt x="1854" y="130"/>
                  </a:lnTo>
                  <a:lnTo>
                    <a:pt x="1849" y="133"/>
                  </a:lnTo>
                  <a:lnTo>
                    <a:pt x="1841" y="133"/>
                  </a:lnTo>
                  <a:lnTo>
                    <a:pt x="1834" y="133"/>
                  </a:lnTo>
                  <a:lnTo>
                    <a:pt x="1826" y="130"/>
                  </a:lnTo>
                  <a:lnTo>
                    <a:pt x="1822" y="124"/>
                  </a:lnTo>
                  <a:lnTo>
                    <a:pt x="1819" y="118"/>
                  </a:lnTo>
                  <a:lnTo>
                    <a:pt x="1817" y="111"/>
                  </a:lnTo>
                  <a:lnTo>
                    <a:pt x="1819" y="103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4" y="88"/>
                  </a:lnTo>
                  <a:lnTo>
                    <a:pt x="1841" y="86"/>
                  </a:lnTo>
                  <a:close/>
                  <a:moveTo>
                    <a:pt x="1755" y="86"/>
                  </a:moveTo>
                  <a:lnTo>
                    <a:pt x="1760" y="88"/>
                  </a:lnTo>
                  <a:lnTo>
                    <a:pt x="1768" y="92"/>
                  </a:lnTo>
                  <a:lnTo>
                    <a:pt x="1774" y="98"/>
                  </a:lnTo>
                  <a:lnTo>
                    <a:pt x="1775" y="103"/>
                  </a:lnTo>
                  <a:lnTo>
                    <a:pt x="1777" y="111"/>
                  </a:lnTo>
                  <a:lnTo>
                    <a:pt x="1775" y="118"/>
                  </a:lnTo>
                  <a:lnTo>
                    <a:pt x="1774" y="124"/>
                  </a:lnTo>
                  <a:lnTo>
                    <a:pt x="1768" y="130"/>
                  </a:lnTo>
                  <a:lnTo>
                    <a:pt x="1760" y="133"/>
                  </a:lnTo>
                  <a:lnTo>
                    <a:pt x="1755" y="133"/>
                  </a:lnTo>
                  <a:lnTo>
                    <a:pt x="1747" y="133"/>
                  </a:lnTo>
                  <a:lnTo>
                    <a:pt x="1740" y="130"/>
                  </a:lnTo>
                  <a:lnTo>
                    <a:pt x="1734" y="124"/>
                  </a:lnTo>
                  <a:lnTo>
                    <a:pt x="1732" y="118"/>
                  </a:lnTo>
                  <a:lnTo>
                    <a:pt x="1730" y="111"/>
                  </a:lnTo>
                  <a:lnTo>
                    <a:pt x="1732" y="103"/>
                  </a:lnTo>
                  <a:lnTo>
                    <a:pt x="1734" y="98"/>
                  </a:lnTo>
                  <a:lnTo>
                    <a:pt x="1740" y="92"/>
                  </a:lnTo>
                  <a:lnTo>
                    <a:pt x="1747" y="88"/>
                  </a:lnTo>
                  <a:lnTo>
                    <a:pt x="1755" y="86"/>
                  </a:lnTo>
                  <a:close/>
                  <a:moveTo>
                    <a:pt x="1666" y="86"/>
                  </a:moveTo>
                  <a:lnTo>
                    <a:pt x="1674" y="88"/>
                  </a:lnTo>
                  <a:lnTo>
                    <a:pt x="1681" y="92"/>
                  </a:lnTo>
                  <a:lnTo>
                    <a:pt x="1685" y="98"/>
                  </a:lnTo>
                  <a:lnTo>
                    <a:pt x="1689" y="103"/>
                  </a:lnTo>
                  <a:lnTo>
                    <a:pt x="1691" y="111"/>
                  </a:lnTo>
                  <a:lnTo>
                    <a:pt x="1689" y="118"/>
                  </a:lnTo>
                  <a:lnTo>
                    <a:pt x="1685" y="124"/>
                  </a:lnTo>
                  <a:lnTo>
                    <a:pt x="1681" y="130"/>
                  </a:lnTo>
                  <a:lnTo>
                    <a:pt x="1674" y="133"/>
                  </a:lnTo>
                  <a:lnTo>
                    <a:pt x="1666" y="133"/>
                  </a:lnTo>
                  <a:lnTo>
                    <a:pt x="1659" y="133"/>
                  </a:lnTo>
                  <a:lnTo>
                    <a:pt x="1653" y="130"/>
                  </a:lnTo>
                  <a:lnTo>
                    <a:pt x="1648" y="124"/>
                  </a:lnTo>
                  <a:lnTo>
                    <a:pt x="1646" y="118"/>
                  </a:lnTo>
                  <a:lnTo>
                    <a:pt x="1644" y="111"/>
                  </a:lnTo>
                  <a:lnTo>
                    <a:pt x="1646" y="103"/>
                  </a:lnTo>
                  <a:lnTo>
                    <a:pt x="1648" y="98"/>
                  </a:lnTo>
                  <a:lnTo>
                    <a:pt x="1653" y="92"/>
                  </a:lnTo>
                  <a:lnTo>
                    <a:pt x="1659" y="88"/>
                  </a:lnTo>
                  <a:lnTo>
                    <a:pt x="1666" y="86"/>
                  </a:lnTo>
                  <a:close/>
                  <a:moveTo>
                    <a:pt x="1580" y="86"/>
                  </a:moveTo>
                  <a:lnTo>
                    <a:pt x="1587" y="88"/>
                  </a:lnTo>
                  <a:lnTo>
                    <a:pt x="1595" y="92"/>
                  </a:lnTo>
                  <a:lnTo>
                    <a:pt x="1599" y="98"/>
                  </a:lnTo>
                  <a:lnTo>
                    <a:pt x="1602" y="103"/>
                  </a:lnTo>
                  <a:lnTo>
                    <a:pt x="1604" y="111"/>
                  </a:lnTo>
                  <a:lnTo>
                    <a:pt x="1602" y="118"/>
                  </a:lnTo>
                  <a:lnTo>
                    <a:pt x="1599" y="124"/>
                  </a:lnTo>
                  <a:lnTo>
                    <a:pt x="1595" y="130"/>
                  </a:lnTo>
                  <a:lnTo>
                    <a:pt x="1587" y="133"/>
                  </a:lnTo>
                  <a:lnTo>
                    <a:pt x="1580" y="133"/>
                  </a:lnTo>
                  <a:lnTo>
                    <a:pt x="1572" y="133"/>
                  </a:lnTo>
                  <a:lnTo>
                    <a:pt x="1567" y="130"/>
                  </a:lnTo>
                  <a:lnTo>
                    <a:pt x="1561" y="124"/>
                  </a:lnTo>
                  <a:lnTo>
                    <a:pt x="1557" y="118"/>
                  </a:lnTo>
                  <a:lnTo>
                    <a:pt x="1557" y="111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7" y="92"/>
                  </a:lnTo>
                  <a:lnTo>
                    <a:pt x="1572" y="88"/>
                  </a:lnTo>
                  <a:lnTo>
                    <a:pt x="1580" y="86"/>
                  </a:lnTo>
                  <a:close/>
                  <a:moveTo>
                    <a:pt x="1493" y="86"/>
                  </a:moveTo>
                  <a:lnTo>
                    <a:pt x="1501" y="88"/>
                  </a:lnTo>
                  <a:lnTo>
                    <a:pt x="1507" y="92"/>
                  </a:lnTo>
                  <a:lnTo>
                    <a:pt x="1512" y="98"/>
                  </a:lnTo>
                  <a:lnTo>
                    <a:pt x="1516" y="103"/>
                  </a:lnTo>
                  <a:lnTo>
                    <a:pt x="1518" y="111"/>
                  </a:lnTo>
                  <a:lnTo>
                    <a:pt x="1516" y="118"/>
                  </a:lnTo>
                  <a:lnTo>
                    <a:pt x="1512" y="124"/>
                  </a:lnTo>
                  <a:lnTo>
                    <a:pt x="1507" y="130"/>
                  </a:lnTo>
                  <a:lnTo>
                    <a:pt x="1501" y="133"/>
                  </a:lnTo>
                  <a:lnTo>
                    <a:pt x="1493" y="133"/>
                  </a:lnTo>
                  <a:lnTo>
                    <a:pt x="1486" y="133"/>
                  </a:lnTo>
                  <a:lnTo>
                    <a:pt x="1480" y="130"/>
                  </a:lnTo>
                  <a:lnTo>
                    <a:pt x="1475" y="124"/>
                  </a:lnTo>
                  <a:lnTo>
                    <a:pt x="1471" y="118"/>
                  </a:lnTo>
                  <a:lnTo>
                    <a:pt x="1471" y="111"/>
                  </a:lnTo>
                  <a:lnTo>
                    <a:pt x="1471" y="103"/>
                  </a:lnTo>
                  <a:lnTo>
                    <a:pt x="1475" y="98"/>
                  </a:lnTo>
                  <a:lnTo>
                    <a:pt x="1480" y="92"/>
                  </a:lnTo>
                  <a:lnTo>
                    <a:pt x="1486" y="88"/>
                  </a:lnTo>
                  <a:lnTo>
                    <a:pt x="1493" y="86"/>
                  </a:lnTo>
                  <a:close/>
                  <a:moveTo>
                    <a:pt x="1407" y="86"/>
                  </a:moveTo>
                  <a:lnTo>
                    <a:pt x="1414" y="88"/>
                  </a:lnTo>
                  <a:lnTo>
                    <a:pt x="1420" y="92"/>
                  </a:lnTo>
                  <a:lnTo>
                    <a:pt x="1426" y="98"/>
                  </a:lnTo>
                  <a:lnTo>
                    <a:pt x="1429" y="103"/>
                  </a:lnTo>
                  <a:lnTo>
                    <a:pt x="1429" y="111"/>
                  </a:lnTo>
                  <a:lnTo>
                    <a:pt x="1429" y="118"/>
                  </a:lnTo>
                  <a:lnTo>
                    <a:pt x="1426" y="124"/>
                  </a:lnTo>
                  <a:lnTo>
                    <a:pt x="1420" y="130"/>
                  </a:lnTo>
                  <a:lnTo>
                    <a:pt x="1414" y="133"/>
                  </a:lnTo>
                  <a:lnTo>
                    <a:pt x="1407" y="133"/>
                  </a:lnTo>
                  <a:lnTo>
                    <a:pt x="1399" y="133"/>
                  </a:lnTo>
                  <a:lnTo>
                    <a:pt x="1394" y="130"/>
                  </a:lnTo>
                  <a:lnTo>
                    <a:pt x="1388" y="124"/>
                  </a:lnTo>
                  <a:lnTo>
                    <a:pt x="1384" y="118"/>
                  </a:lnTo>
                  <a:lnTo>
                    <a:pt x="1384" y="111"/>
                  </a:lnTo>
                  <a:lnTo>
                    <a:pt x="1384" y="103"/>
                  </a:lnTo>
                  <a:lnTo>
                    <a:pt x="1388" y="98"/>
                  </a:lnTo>
                  <a:lnTo>
                    <a:pt x="1394" y="92"/>
                  </a:lnTo>
                  <a:lnTo>
                    <a:pt x="1399" y="88"/>
                  </a:lnTo>
                  <a:lnTo>
                    <a:pt x="1407" y="86"/>
                  </a:lnTo>
                  <a:close/>
                  <a:moveTo>
                    <a:pt x="1320" y="86"/>
                  </a:moveTo>
                  <a:lnTo>
                    <a:pt x="1328" y="88"/>
                  </a:lnTo>
                  <a:lnTo>
                    <a:pt x="1333" y="92"/>
                  </a:lnTo>
                  <a:lnTo>
                    <a:pt x="1339" y="98"/>
                  </a:lnTo>
                  <a:lnTo>
                    <a:pt x="1343" y="103"/>
                  </a:lnTo>
                  <a:lnTo>
                    <a:pt x="1343" y="111"/>
                  </a:lnTo>
                  <a:lnTo>
                    <a:pt x="1343" y="118"/>
                  </a:lnTo>
                  <a:lnTo>
                    <a:pt x="1339" y="124"/>
                  </a:lnTo>
                  <a:lnTo>
                    <a:pt x="1333" y="130"/>
                  </a:lnTo>
                  <a:lnTo>
                    <a:pt x="1328" y="133"/>
                  </a:lnTo>
                  <a:lnTo>
                    <a:pt x="1320" y="133"/>
                  </a:lnTo>
                  <a:lnTo>
                    <a:pt x="1313" y="133"/>
                  </a:lnTo>
                  <a:lnTo>
                    <a:pt x="1307" y="130"/>
                  </a:lnTo>
                  <a:lnTo>
                    <a:pt x="1302" y="124"/>
                  </a:lnTo>
                  <a:lnTo>
                    <a:pt x="1298" y="118"/>
                  </a:lnTo>
                  <a:lnTo>
                    <a:pt x="1296" y="111"/>
                  </a:lnTo>
                  <a:lnTo>
                    <a:pt x="1298" y="103"/>
                  </a:lnTo>
                  <a:lnTo>
                    <a:pt x="1302" y="98"/>
                  </a:lnTo>
                  <a:lnTo>
                    <a:pt x="1307" y="92"/>
                  </a:lnTo>
                  <a:lnTo>
                    <a:pt x="1313" y="88"/>
                  </a:lnTo>
                  <a:lnTo>
                    <a:pt x="1320" y="86"/>
                  </a:lnTo>
                  <a:close/>
                  <a:moveTo>
                    <a:pt x="1234" y="86"/>
                  </a:moveTo>
                  <a:lnTo>
                    <a:pt x="1241" y="88"/>
                  </a:lnTo>
                  <a:lnTo>
                    <a:pt x="1247" y="92"/>
                  </a:lnTo>
                  <a:lnTo>
                    <a:pt x="1253" y="98"/>
                  </a:lnTo>
                  <a:lnTo>
                    <a:pt x="1256" y="103"/>
                  </a:lnTo>
                  <a:lnTo>
                    <a:pt x="1256" y="111"/>
                  </a:lnTo>
                  <a:lnTo>
                    <a:pt x="1256" y="118"/>
                  </a:lnTo>
                  <a:lnTo>
                    <a:pt x="1253" y="124"/>
                  </a:lnTo>
                  <a:lnTo>
                    <a:pt x="1247" y="130"/>
                  </a:lnTo>
                  <a:lnTo>
                    <a:pt x="1241" y="133"/>
                  </a:lnTo>
                  <a:lnTo>
                    <a:pt x="1234" y="133"/>
                  </a:lnTo>
                  <a:lnTo>
                    <a:pt x="1232" y="133"/>
                  </a:lnTo>
                  <a:lnTo>
                    <a:pt x="1228" y="133"/>
                  </a:lnTo>
                  <a:lnTo>
                    <a:pt x="1223" y="132"/>
                  </a:lnTo>
                  <a:lnTo>
                    <a:pt x="1223" y="132"/>
                  </a:lnTo>
                  <a:lnTo>
                    <a:pt x="1223" y="128"/>
                  </a:lnTo>
                  <a:lnTo>
                    <a:pt x="1224" y="128"/>
                  </a:lnTo>
                  <a:lnTo>
                    <a:pt x="1226" y="128"/>
                  </a:lnTo>
                  <a:lnTo>
                    <a:pt x="1228" y="126"/>
                  </a:lnTo>
                  <a:lnTo>
                    <a:pt x="1230" y="124"/>
                  </a:lnTo>
                  <a:lnTo>
                    <a:pt x="1232" y="124"/>
                  </a:lnTo>
                  <a:lnTo>
                    <a:pt x="1234" y="124"/>
                  </a:lnTo>
                  <a:lnTo>
                    <a:pt x="1236" y="124"/>
                  </a:lnTo>
                  <a:lnTo>
                    <a:pt x="1238" y="126"/>
                  </a:lnTo>
                  <a:lnTo>
                    <a:pt x="1239" y="124"/>
                  </a:lnTo>
                  <a:lnTo>
                    <a:pt x="1243" y="122"/>
                  </a:lnTo>
                  <a:lnTo>
                    <a:pt x="1245" y="118"/>
                  </a:lnTo>
                  <a:lnTo>
                    <a:pt x="1247" y="115"/>
                  </a:lnTo>
                  <a:lnTo>
                    <a:pt x="1249" y="111"/>
                  </a:lnTo>
                  <a:lnTo>
                    <a:pt x="1247" y="107"/>
                  </a:lnTo>
                  <a:lnTo>
                    <a:pt x="1245" y="105"/>
                  </a:lnTo>
                  <a:lnTo>
                    <a:pt x="1245" y="101"/>
                  </a:lnTo>
                  <a:lnTo>
                    <a:pt x="1226" y="113"/>
                  </a:lnTo>
                  <a:lnTo>
                    <a:pt x="1223" y="113"/>
                  </a:lnTo>
                  <a:lnTo>
                    <a:pt x="1221" y="113"/>
                  </a:lnTo>
                  <a:lnTo>
                    <a:pt x="1219" y="111"/>
                  </a:lnTo>
                  <a:lnTo>
                    <a:pt x="1215" y="109"/>
                  </a:lnTo>
                  <a:lnTo>
                    <a:pt x="1213" y="109"/>
                  </a:lnTo>
                  <a:lnTo>
                    <a:pt x="1209" y="109"/>
                  </a:lnTo>
                  <a:lnTo>
                    <a:pt x="1211" y="101"/>
                  </a:lnTo>
                  <a:lnTo>
                    <a:pt x="1215" y="96"/>
                  </a:lnTo>
                  <a:lnTo>
                    <a:pt x="1221" y="92"/>
                  </a:lnTo>
                  <a:lnTo>
                    <a:pt x="1226" y="88"/>
                  </a:lnTo>
                  <a:lnTo>
                    <a:pt x="1234" y="86"/>
                  </a:lnTo>
                  <a:close/>
                  <a:moveTo>
                    <a:pt x="1147" y="86"/>
                  </a:moveTo>
                  <a:lnTo>
                    <a:pt x="1155" y="88"/>
                  </a:lnTo>
                  <a:lnTo>
                    <a:pt x="1160" y="92"/>
                  </a:lnTo>
                  <a:lnTo>
                    <a:pt x="1166" y="98"/>
                  </a:lnTo>
                  <a:lnTo>
                    <a:pt x="1168" y="103"/>
                  </a:lnTo>
                  <a:lnTo>
                    <a:pt x="1170" y="111"/>
                  </a:lnTo>
                  <a:lnTo>
                    <a:pt x="1170" y="116"/>
                  </a:lnTo>
                  <a:lnTo>
                    <a:pt x="1166" y="122"/>
                  </a:lnTo>
                  <a:lnTo>
                    <a:pt x="1164" y="126"/>
                  </a:lnTo>
                  <a:lnTo>
                    <a:pt x="1159" y="130"/>
                  </a:lnTo>
                  <a:lnTo>
                    <a:pt x="1153" y="133"/>
                  </a:lnTo>
                  <a:lnTo>
                    <a:pt x="1147" y="133"/>
                  </a:lnTo>
                  <a:lnTo>
                    <a:pt x="1142" y="133"/>
                  </a:lnTo>
                  <a:lnTo>
                    <a:pt x="1138" y="132"/>
                  </a:lnTo>
                  <a:lnTo>
                    <a:pt x="1132" y="130"/>
                  </a:lnTo>
                  <a:lnTo>
                    <a:pt x="1127" y="124"/>
                  </a:lnTo>
                  <a:lnTo>
                    <a:pt x="1125" y="118"/>
                  </a:lnTo>
                  <a:lnTo>
                    <a:pt x="1123" y="111"/>
                  </a:lnTo>
                  <a:lnTo>
                    <a:pt x="1125" y="103"/>
                  </a:lnTo>
                  <a:lnTo>
                    <a:pt x="1129" y="98"/>
                  </a:lnTo>
                  <a:lnTo>
                    <a:pt x="1132" y="92"/>
                  </a:lnTo>
                  <a:lnTo>
                    <a:pt x="1140" y="88"/>
                  </a:lnTo>
                  <a:lnTo>
                    <a:pt x="1147" y="86"/>
                  </a:lnTo>
                  <a:close/>
                  <a:moveTo>
                    <a:pt x="1061" y="86"/>
                  </a:moveTo>
                  <a:lnTo>
                    <a:pt x="1066" y="88"/>
                  </a:lnTo>
                  <a:lnTo>
                    <a:pt x="1074" y="92"/>
                  </a:lnTo>
                  <a:lnTo>
                    <a:pt x="1080" y="98"/>
                  </a:lnTo>
                  <a:lnTo>
                    <a:pt x="1082" y="103"/>
                  </a:lnTo>
                  <a:lnTo>
                    <a:pt x="1083" y="111"/>
                  </a:lnTo>
                  <a:lnTo>
                    <a:pt x="1082" y="118"/>
                  </a:lnTo>
                  <a:lnTo>
                    <a:pt x="1080" y="124"/>
                  </a:lnTo>
                  <a:lnTo>
                    <a:pt x="1074" y="130"/>
                  </a:lnTo>
                  <a:lnTo>
                    <a:pt x="1066" y="133"/>
                  </a:lnTo>
                  <a:lnTo>
                    <a:pt x="1061" y="133"/>
                  </a:lnTo>
                  <a:lnTo>
                    <a:pt x="1053" y="133"/>
                  </a:lnTo>
                  <a:lnTo>
                    <a:pt x="1046" y="130"/>
                  </a:lnTo>
                  <a:lnTo>
                    <a:pt x="1040" y="124"/>
                  </a:lnTo>
                  <a:lnTo>
                    <a:pt x="1038" y="118"/>
                  </a:lnTo>
                  <a:lnTo>
                    <a:pt x="1036" y="111"/>
                  </a:lnTo>
                  <a:lnTo>
                    <a:pt x="1038" y="103"/>
                  </a:lnTo>
                  <a:lnTo>
                    <a:pt x="1040" y="98"/>
                  </a:lnTo>
                  <a:lnTo>
                    <a:pt x="1046" y="92"/>
                  </a:lnTo>
                  <a:lnTo>
                    <a:pt x="1053" y="88"/>
                  </a:lnTo>
                  <a:lnTo>
                    <a:pt x="1061" y="86"/>
                  </a:lnTo>
                  <a:close/>
                  <a:moveTo>
                    <a:pt x="972" y="86"/>
                  </a:moveTo>
                  <a:lnTo>
                    <a:pt x="980" y="88"/>
                  </a:lnTo>
                  <a:lnTo>
                    <a:pt x="987" y="92"/>
                  </a:lnTo>
                  <a:lnTo>
                    <a:pt x="991" y="98"/>
                  </a:lnTo>
                  <a:lnTo>
                    <a:pt x="995" y="103"/>
                  </a:lnTo>
                  <a:lnTo>
                    <a:pt x="997" y="111"/>
                  </a:lnTo>
                  <a:lnTo>
                    <a:pt x="995" y="118"/>
                  </a:lnTo>
                  <a:lnTo>
                    <a:pt x="991" y="124"/>
                  </a:lnTo>
                  <a:lnTo>
                    <a:pt x="987" y="130"/>
                  </a:lnTo>
                  <a:lnTo>
                    <a:pt x="980" y="133"/>
                  </a:lnTo>
                  <a:lnTo>
                    <a:pt x="972" y="133"/>
                  </a:lnTo>
                  <a:lnTo>
                    <a:pt x="965" y="133"/>
                  </a:lnTo>
                  <a:lnTo>
                    <a:pt x="959" y="130"/>
                  </a:lnTo>
                  <a:lnTo>
                    <a:pt x="954" y="124"/>
                  </a:lnTo>
                  <a:lnTo>
                    <a:pt x="952" y="118"/>
                  </a:lnTo>
                  <a:lnTo>
                    <a:pt x="950" y="111"/>
                  </a:lnTo>
                  <a:lnTo>
                    <a:pt x="952" y="103"/>
                  </a:lnTo>
                  <a:lnTo>
                    <a:pt x="954" y="98"/>
                  </a:lnTo>
                  <a:lnTo>
                    <a:pt x="959" y="92"/>
                  </a:lnTo>
                  <a:lnTo>
                    <a:pt x="965" y="88"/>
                  </a:lnTo>
                  <a:lnTo>
                    <a:pt x="972" y="86"/>
                  </a:lnTo>
                  <a:close/>
                  <a:moveTo>
                    <a:pt x="886" y="86"/>
                  </a:moveTo>
                  <a:lnTo>
                    <a:pt x="893" y="88"/>
                  </a:lnTo>
                  <a:lnTo>
                    <a:pt x="901" y="92"/>
                  </a:lnTo>
                  <a:lnTo>
                    <a:pt x="905" y="98"/>
                  </a:lnTo>
                  <a:lnTo>
                    <a:pt x="908" y="103"/>
                  </a:lnTo>
                  <a:lnTo>
                    <a:pt x="910" y="111"/>
                  </a:lnTo>
                  <a:lnTo>
                    <a:pt x="908" y="118"/>
                  </a:lnTo>
                  <a:lnTo>
                    <a:pt x="905" y="124"/>
                  </a:lnTo>
                  <a:lnTo>
                    <a:pt x="901" y="130"/>
                  </a:lnTo>
                  <a:lnTo>
                    <a:pt x="893" y="133"/>
                  </a:lnTo>
                  <a:lnTo>
                    <a:pt x="886" y="133"/>
                  </a:lnTo>
                  <a:lnTo>
                    <a:pt x="878" y="133"/>
                  </a:lnTo>
                  <a:lnTo>
                    <a:pt x="873" y="130"/>
                  </a:lnTo>
                  <a:lnTo>
                    <a:pt x="867" y="124"/>
                  </a:lnTo>
                  <a:lnTo>
                    <a:pt x="863" y="118"/>
                  </a:lnTo>
                  <a:lnTo>
                    <a:pt x="863" y="111"/>
                  </a:lnTo>
                  <a:lnTo>
                    <a:pt x="863" y="103"/>
                  </a:lnTo>
                  <a:lnTo>
                    <a:pt x="867" y="98"/>
                  </a:lnTo>
                  <a:lnTo>
                    <a:pt x="873" y="92"/>
                  </a:lnTo>
                  <a:lnTo>
                    <a:pt x="878" y="88"/>
                  </a:lnTo>
                  <a:lnTo>
                    <a:pt x="886" y="86"/>
                  </a:lnTo>
                  <a:close/>
                  <a:moveTo>
                    <a:pt x="799" y="86"/>
                  </a:moveTo>
                  <a:lnTo>
                    <a:pt x="807" y="88"/>
                  </a:lnTo>
                  <a:lnTo>
                    <a:pt x="813" y="92"/>
                  </a:lnTo>
                  <a:lnTo>
                    <a:pt x="818" y="98"/>
                  </a:lnTo>
                  <a:lnTo>
                    <a:pt x="822" y="103"/>
                  </a:lnTo>
                  <a:lnTo>
                    <a:pt x="824" y="111"/>
                  </a:lnTo>
                  <a:lnTo>
                    <a:pt x="822" y="118"/>
                  </a:lnTo>
                  <a:lnTo>
                    <a:pt x="818" y="124"/>
                  </a:lnTo>
                  <a:lnTo>
                    <a:pt x="813" y="130"/>
                  </a:lnTo>
                  <a:lnTo>
                    <a:pt x="807" y="133"/>
                  </a:lnTo>
                  <a:lnTo>
                    <a:pt x="799" y="133"/>
                  </a:lnTo>
                  <a:lnTo>
                    <a:pt x="792" y="133"/>
                  </a:lnTo>
                  <a:lnTo>
                    <a:pt x="786" y="130"/>
                  </a:lnTo>
                  <a:lnTo>
                    <a:pt x="781" y="124"/>
                  </a:lnTo>
                  <a:lnTo>
                    <a:pt x="777" y="118"/>
                  </a:lnTo>
                  <a:lnTo>
                    <a:pt x="777" y="111"/>
                  </a:lnTo>
                  <a:lnTo>
                    <a:pt x="777" y="103"/>
                  </a:lnTo>
                  <a:lnTo>
                    <a:pt x="781" y="98"/>
                  </a:lnTo>
                  <a:lnTo>
                    <a:pt x="786" y="92"/>
                  </a:lnTo>
                  <a:lnTo>
                    <a:pt x="792" y="88"/>
                  </a:lnTo>
                  <a:lnTo>
                    <a:pt x="799" y="86"/>
                  </a:lnTo>
                  <a:close/>
                  <a:moveTo>
                    <a:pt x="713" y="86"/>
                  </a:moveTo>
                  <a:lnTo>
                    <a:pt x="720" y="88"/>
                  </a:lnTo>
                  <a:lnTo>
                    <a:pt x="726" y="92"/>
                  </a:lnTo>
                  <a:lnTo>
                    <a:pt x="732" y="98"/>
                  </a:lnTo>
                  <a:lnTo>
                    <a:pt x="735" y="103"/>
                  </a:lnTo>
                  <a:lnTo>
                    <a:pt x="735" y="111"/>
                  </a:lnTo>
                  <a:lnTo>
                    <a:pt x="735" y="118"/>
                  </a:lnTo>
                  <a:lnTo>
                    <a:pt x="732" y="124"/>
                  </a:lnTo>
                  <a:lnTo>
                    <a:pt x="726" y="130"/>
                  </a:lnTo>
                  <a:lnTo>
                    <a:pt x="720" y="133"/>
                  </a:lnTo>
                  <a:lnTo>
                    <a:pt x="713" y="133"/>
                  </a:lnTo>
                  <a:lnTo>
                    <a:pt x="705" y="133"/>
                  </a:lnTo>
                  <a:lnTo>
                    <a:pt x="700" y="130"/>
                  </a:lnTo>
                  <a:lnTo>
                    <a:pt x="694" y="124"/>
                  </a:lnTo>
                  <a:lnTo>
                    <a:pt x="690" y="118"/>
                  </a:lnTo>
                  <a:lnTo>
                    <a:pt x="690" y="111"/>
                  </a:lnTo>
                  <a:lnTo>
                    <a:pt x="690" y="103"/>
                  </a:lnTo>
                  <a:lnTo>
                    <a:pt x="694" y="98"/>
                  </a:lnTo>
                  <a:lnTo>
                    <a:pt x="700" y="92"/>
                  </a:lnTo>
                  <a:lnTo>
                    <a:pt x="705" y="88"/>
                  </a:lnTo>
                  <a:lnTo>
                    <a:pt x="713" y="86"/>
                  </a:lnTo>
                  <a:close/>
                  <a:moveTo>
                    <a:pt x="626" y="86"/>
                  </a:moveTo>
                  <a:lnTo>
                    <a:pt x="634" y="88"/>
                  </a:lnTo>
                  <a:lnTo>
                    <a:pt x="640" y="92"/>
                  </a:lnTo>
                  <a:lnTo>
                    <a:pt x="645" y="98"/>
                  </a:lnTo>
                  <a:lnTo>
                    <a:pt x="649" y="103"/>
                  </a:lnTo>
                  <a:lnTo>
                    <a:pt x="649" y="111"/>
                  </a:lnTo>
                  <a:lnTo>
                    <a:pt x="649" y="118"/>
                  </a:lnTo>
                  <a:lnTo>
                    <a:pt x="645" y="124"/>
                  </a:lnTo>
                  <a:lnTo>
                    <a:pt x="640" y="130"/>
                  </a:lnTo>
                  <a:lnTo>
                    <a:pt x="634" y="133"/>
                  </a:lnTo>
                  <a:lnTo>
                    <a:pt x="626" y="133"/>
                  </a:lnTo>
                  <a:lnTo>
                    <a:pt x="619" y="133"/>
                  </a:lnTo>
                  <a:lnTo>
                    <a:pt x="613" y="130"/>
                  </a:lnTo>
                  <a:lnTo>
                    <a:pt x="608" y="124"/>
                  </a:lnTo>
                  <a:lnTo>
                    <a:pt x="604" y="118"/>
                  </a:lnTo>
                  <a:lnTo>
                    <a:pt x="602" y="111"/>
                  </a:lnTo>
                  <a:lnTo>
                    <a:pt x="604" y="103"/>
                  </a:lnTo>
                  <a:lnTo>
                    <a:pt x="608" y="98"/>
                  </a:lnTo>
                  <a:lnTo>
                    <a:pt x="613" y="92"/>
                  </a:lnTo>
                  <a:lnTo>
                    <a:pt x="619" y="88"/>
                  </a:lnTo>
                  <a:lnTo>
                    <a:pt x="626" y="86"/>
                  </a:lnTo>
                  <a:close/>
                  <a:moveTo>
                    <a:pt x="540" y="86"/>
                  </a:moveTo>
                  <a:lnTo>
                    <a:pt x="547" y="88"/>
                  </a:lnTo>
                  <a:lnTo>
                    <a:pt x="553" y="92"/>
                  </a:lnTo>
                  <a:lnTo>
                    <a:pt x="559" y="98"/>
                  </a:lnTo>
                  <a:lnTo>
                    <a:pt x="562" y="103"/>
                  </a:lnTo>
                  <a:lnTo>
                    <a:pt x="562" y="111"/>
                  </a:lnTo>
                  <a:lnTo>
                    <a:pt x="562" y="118"/>
                  </a:lnTo>
                  <a:lnTo>
                    <a:pt x="559" y="124"/>
                  </a:lnTo>
                  <a:lnTo>
                    <a:pt x="553" y="130"/>
                  </a:lnTo>
                  <a:lnTo>
                    <a:pt x="547" y="133"/>
                  </a:lnTo>
                  <a:lnTo>
                    <a:pt x="540" y="133"/>
                  </a:lnTo>
                  <a:lnTo>
                    <a:pt x="532" y="133"/>
                  </a:lnTo>
                  <a:lnTo>
                    <a:pt x="525" y="130"/>
                  </a:lnTo>
                  <a:lnTo>
                    <a:pt x="521" y="124"/>
                  </a:lnTo>
                  <a:lnTo>
                    <a:pt x="517" y="118"/>
                  </a:lnTo>
                  <a:lnTo>
                    <a:pt x="515" y="111"/>
                  </a:lnTo>
                  <a:lnTo>
                    <a:pt x="517" y="103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2" y="88"/>
                  </a:lnTo>
                  <a:lnTo>
                    <a:pt x="540" y="86"/>
                  </a:lnTo>
                  <a:close/>
                  <a:moveTo>
                    <a:pt x="453" y="86"/>
                  </a:moveTo>
                  <a:lnTo>
                    <a:pt x="461" y="88"/>
                  </a:lnTo>
                  <a:lnTo>
                    <a:pt x="467" y="92"/>
                  </a:lnTo>
                  <a:lnTo>
                    <a:pt x="472" y="98"/>
                  </a:lnTo>
                  <a:lnTo>
                    <a:pt x="474" y="103"/>
                  </a:lnTo>
                  <a:lnTo>
                    <a:pt x="476" y="111"/>
                  </a:lnTo>
                  <a:lnTo>
                    <a:pt x="474" y="118"/>
                  </a:lnTo>
                  <a:lnTo>
                    <a:pt x="472" y="124"/>
                  </a:lnTo>
                  <a:lnTo>
                    <a:pt x="467" y="130"/>
                  </a:lnTo>
                  <a:lnTo>
                    <a:pt x="461" y="133"/>
                  </a:lnTo>
                  <a:lnTo>
                    <a:pt x="453" y="133"/>
                  </a:lnTo>
                  <a:lnTo>
                    <a:pt x="446" y="133"/>
                  </a:lnTo>
                  <a:lnTo>
                    <a:pt x="438" y="130"/>
                  </a:lnTo>
                  <a:lnTo>
                    <a:pt x="435" y="124"/>
                  </a:lnTo>
                  <a:lnTo>
                    <a:pt x="431" y="118"/>
                  </a:lnTo>
                  <a:lnTo>
                    <a:pt x="429" y="111"/>
                  </a:lnTo>
                  <a:lnTo>
                    <a:pt x="431" y="103"/>
                  </a:lnTo>
                  <a:lnTo>
                    <a:pt x="435" y="98"/>
                  </a:lnTo>
                  <a:lnTo>
                    <a:pt x="438" y="92"/>
                  </a:lnTo>
                  <a:lnTo>
                    <a:pt x="446" y="88"/>
                  </a:lnTo>
                  <a:lnTo>
                    <a:pt x="453" y="86"/>
                  </a:lnTo>
                  <a:close/>
                  <a:moveTo>
                    <a:pt x="367" y="86"/>
                  </a:moveTo>
                  <a:lnTo>
                    <a:pt x="373" y="88"/>
                  </a:lnTo>
                  <a:lnTo>
                    <a:pt x="380" y="92"/>
                  </a:lnTo>
                  <a:lnTo>
                    <a:pt x="386" y="98"/>
                  </a:lnTo>
                  <a:lnTo>
                    <a:pt x="388" y="103"/>
                  </a:lnTo>
                  <a:lnTo>
                    <a:pt x="389" y="111"/>
                  </a:lnTo>
                  <a:lnTo>
                    <a:pt x="388" y="118"/>
                  </a:lnTo>
                  <a:lnTo>
                    <a:pt x="386" y="124"/>
                  </a:lnTo>
                  <a:lnTo>
                    <a:pt x="380" y="130"/>
                  </a:lnTo>
                  <a:lnTo>
                    <a:pt x="373" y="133"/>
                  </a:lnTo>
                  <a:lnTo>
                    <a:pt x="367" y="133"/>
                  </a:lnTo>
                  <a:lnTo>
                    <a:pt x="359" y="133"/>
                  </a:lnTo>
                  <a:lnTo>
                    <a:pt x="352" y="130"/>
                  </a:lnTo>
                  <a:lnTo>
                    <a:pt x="348" y="124"/>
                  </a:lnTo>
                  <a:lnTo>
                    <a:pt x="344" y="118"/>
                  </a:lnTo>
                  <a:lnTo>
                    <a:pt x="342" y="111"/>
                  </a:lnTo>
                  <a:lnTo>
                    <a:pt x="344" y="103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9" y="88"/>
                  </a:lnTo>
                  <a:lnTo>
                    <a:pt x="367" y="86"/>
                  </a:lnTo>
                  <a:close/>
                  <a:moveTo>
                    <a:pt x="278" y="86"/>
                  </a:moveTo>
                  <a:lnTo>
                    <a:pt x="286" y="88"/>
                  </a:lnTo>
                  <a:lnTo>
                    <a:pt x="294" y="92"/>
                  </a:lnTo>
                  <a:lnTo>
                    <a:pt x="297" y="98"/>
                  </a:lnTo>
                  <a:lnTo>
                    <a:pt x="301" y="103"/>
                  </a:lnTo>
                  <a:lnTo>
                    <a:pt x="303" y="111"/>
                  </a:lnTo>
                  <a:lnTo>
                    <a:pt x="301" y="118"/>
                  </a:lnTo>
                  <a:lnTo>
                    <a:pt x="297" y="124"/>
                  </a:lnTo>
                  <a:lnTo>
                    <a:pt x="294" y="130"/>
                  </a:lnTo>
                  <a:lnTo>
                    <a:pt x="286" y="133"/>
                  </a:lnTo>
                  <a:lnTo>
                    <a:pt x="278" y="133"/>
                  </a:lnTo>
                  <a:lnTo>
                    <a:pt x="271" y="133"/>
                  </a:lnTo>
                  <a:lnTo>
                    <a:pt x="265" y="130"/>
                  </a:lnTo>
                  <a:lnTo>
                    <a:pt x="260" y="124"/>
                  </a:lnTo>
                  <a:lnTo>
                    <a:pt x="258" y="118"/>
                  </a:lnTo>
                  <a:lnTo>
                    <a:pt x="256" y="111"/>
                  </a:lnTo>
                  <a:lnTo>
                    <a:pt x="258" y="103"/>
                  </a:lnTo>
                  <a:lnTo>
                    <a:pt x="260" y="98"/>
                  </a:lnTo>
                  <a:lnTo>
                    <a:pt x="265" y="92"/>
                  </a:lnTo>
                  <a:lnTo>
                    <a:pt x="271" y="88"/>
                  </a:lnTo>
                  <a:lnTo>
                    <a:pt x="278" y="86"/>
                  </a:lnTo>
                  <a:close/>
                  <a:moveTo>
                    <a:pt x="192" y="86"/>
                  </a:moveTo>
                  <a:lnTo>
                    <a:pt x="200" y="88"/>
                  </a:lnTo>
                  <a:lnTo>
                    <a:pt x="207" y="92"/>
                  </a:lnTo>
                  <a:lnTo>
                    <a:pt x="211" y="98"/>
                  </a:lnTo>
                  <a:lnTo>
                    <a:pt x="215" y="103"/>
                  </a:lnTo>
                  <a:lnTo>
                    <a:pt x="216" y="111"/>
                  </a:lnTo>
                  <a:lnTo>
                    <a:pt x="215" y="118"/>
                  </a:lnTo>
                  <a:lnTo>
                    <a:pt x="211" y="124"/>
                  </a:lnTo>
                  <a:lnTo>
                    <a:pt x="207" y="130"/>
                  </a:lnTo>
                  <a:lnTo>
                    <a:pt x="200" y="133"/>
                  </a:lnTo>
                  <a:lnTo>
                    <a:pt x="192" y="133"/>
                  </a:lnTo>
                  <a:lnTo>
                    <a:pt x="184" y="133"/>
                  </a:lnTo>
                  <a:lnTo>
                    <a:pt x="179" y="130"/>
                  </a:lnTo>
                  <a:lnTo>
                    <a:pt x="173" y="124"/>
                  </a:lnTo>
                  <a:lnTo>
                    <a:pt x="169" y="118"/>
                  </a:lnTo>
                  <a:lnTo>
                    <a:pt x="169" y="111"/>
                  </a:lnTo>
                  <a:lnTo>
                    <a:pt x="169" y="103"/>
                  </a:lnTo>
                  <a:lnTo>
                    <a:pt x="173" y="98"/>
                  </a:lnTo>
                  <a:lnTo>
                    <a:pt x="179" y="92"/>
                  </a:lnTo>
                  <a:lnTo>
                    <a:pt x="184" y="88"/>
                  </a:lnTo>
                  <a:lnTo>
                    <a:pt x="192" y="86"/>
                  </a:lnTo>
                  <a:close/>
                  <a:moveTo>
                    <a:pt x="105" y="86"/>
                  </a:moveTo>
                  <a:lnTo>
                    <a:pt x="113" y="88"/>
                  </a:lnTo>
                  <a:lnTo>
                    <a:pt x="119" y="92"/>
                  </a:lnTo>
                  <a:lnTo>
                    <a:pt x="124" y="98"/>
                  </a:lnTo>
                  <a:lnTo>
                    <a:pt x="128" y="103"/>
                  </a:lnTo>
                  <a:lnTo>
                    <a:pt x="130" y="111"/>
                  </a:lnTo>
                  <a:lnTo>
                    <a:pt x="128" y="118"/>
                  </a:lnTo>
                  <a:lnTo>
                    <a:pt x="124" y="124"/>
                  </a:lnTo>
                  <a:lnTo>
                    <a:pt x="119" y="130"/>
                  </a:lnTo>
                  <a:lnTo>
                    <a:pt x="113" y="133"/>
                  </a:lnTo>
                  <a:lnTo>
                    <a:pt x="105" y="133"/>
                  </a:lnTo>
                  <a:lnTo>
                    <a:pt x="98" y="133"/>
                  </a:lnTo>
                  <a:lnTo>
                    <a:pt x="92" y="130"/>
                  </a:lnTo>
                  <a:lnTo>
                    <a:pt x="87" y="124"/>
                  </a:lnTo>
                  <a:lnTo>
                    <a:pt x="83" y="118"/>
                  </a:lnTo>
                  <a:lnTo>
                    <a:pt x="83" y="111"/>
                  </a:lnTo>
                  <a:lnTo>
                    <a:pt x="83" y="103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8" y="88"/>
                  </a:lnTo>
                  <a:lnTo>
                    <a:pt x="105" y="86"/>
                  </a:lnTo>
                  <a:close/>
                  <a:moveTo>
                    <a:pt x="19" y="86"/>
                  </a:moveTo>
                  <a:lnTo>
                    <a:pt x="27" y="88"/>
                  </a:lnTo>
                  <a:lnTo>
                    <a:pt x="32" y="92"/>
                  </a:lnTo>
                  <a:lnTo>
                    <a:pt x="38" y="98"/>
                  </a:lnTo>
                  <a:lnTo>
                    <a:pt x="42" y="103"/>
                  </a:lnTo>
                  <a:lnTo>
                    <a:pt x="42" y="111"/>
                  </a:lnTo>
                  <a:lnTo>
                    <a:pt x="42" y="118"/>
                  </a:lnTo>
                  <a:lnTo>
                    <a:pt x="38" y="124"/>
                  </a:lnTo>
                  <a:lnTo>
                    <a:pt x="34" y="130"/>
                  </a:lnTo>
                  <a:lnTo>
                    <a:pt x="27" y="132"/>
                  </a:lnTo>
                  <a:lnTo>
                    <a:pt x="23" y="130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8" y="105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6" y="92"/>
                  </a:lnTo>
                  <a:lnTo>
                    <a:pt x="11" y="88"/>
                  </a:lnTo>
                  <a:lnTo>
                    <a:pt x="19" y="86"/>
                  </a:lnTo>
                  <a:close/>
                  <a:moveTo>
                    <a:pt x="6" y="17"/>
                  </a:moveTo>
                  <a:lnTo>
                    <a:pt x="8" y="17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7"/>
                  </a:lnTo>
                  <a:close/>
                  <a:moveTo>
                    <a:pt x="4425" y="9"/>
                  </a:moveTo>
                  <a:lnTo>
                    <a:pt x="4425" y="15"/>
                  </a:lnTo>
                  <a:lnTo>
                    <a:pt x="4425" y="19"/>
                  </a:lnTo>
                  <a:lnTo>
                    <a:pt x="4425" y="22"/>
                  </a:lnTo>
                  <a:lnTo>
                    <a:pt x="4423" y="26"/>
                  </a:lnTo>
                  <a:lnTo>
                    <a:pt x="4421" y="30"/>
                  </a:lnTo>
                  <a:lnTo>
                    <a:pt x="4421" y="30"/>
                  </a:lnTo>
                  <a:lnTo>
                    <a:pt x="4420" y="26"/>
                  </a:lnTo>
                  <a:lnTo>
                    <a:pt x="4420" y="24"/>
                  </a:lnTo>
                  <a:lnTo>
                    <a:pt x="4420" y="19"/>
                  </a:lnTo>
                  <a:lnTo>
                    <a:pt x="4421" y="13"/>
                  </a:lnTo>
                  <a:lnTo>
                    <a:pt x="4425" y="9"/>
                  </a:lnTo>
                  <a:close/>
                  <a:moveTo>
                    <a:pt x="21" y="7"/>
                  </a:moveTo>
                  <a:lnTo>
                    <a:pt x="27" y="7"/>
                  </a:lnTo>
                  <a:lnTo>
                    <a:pt x="32" y="9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2" y="19"/>
                  </a:lnTo>
                  <a:lnTo>
                    <a:pt x="42" y="24"/>
                  </a:lnTo>
                  <a:lnTo>
                    <a:pt x="42" y="32"/>
                  </a:lnTo>
                  <a:lnTo>
                    <a:pt x="38" y="37"/>
                  </a:lnTo>
                  <a:lnTo>
                    <a:pt x="32" y="43"/>
                  </a:lnTo>
                  <a:lnTo>
                    <a:pt x="27" y="47"/>
                  </a:lnTo>
                  <a:lnTo>
                    <a:pt x="19" y="47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5" y="28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21" y="7"/>
                  </a:lnTo>
                  <a:close/>
                  <a:moveTo>
                    <a:pt x="4363" y="2"/>
                  </a:moveTo>
                  <a:lnTo>
                    <a:pt x="4369" y="5"/>
                  </a:lnTo>
                  <a:lnTo>
                    <a:pt x="4374" y="9"/>
                  </a:lnTo>
                  <a:lnTo>
                    <a:pt x="4378" y="17"/>
                  </a:lnTo>
                  <a:lnTo>
                    <a:pt x="4380" y="24"/>
                  </a:lnTo>
                  <a:lnTo>
                    <a:pt x="4378" y="30"/>
                  </a:lnTo>
                  <a:lnTo>
                    <a:pt x="4376" y="35"/>
                  </a:lnTo>
                  <a:lnTo>
                    <a:pt x="4372" y="41"/>
                  </a:lnTo>
                  <a:lnTo>
                    <a:pt x="4367" y="45"/>
                  </a:lnTo>
                  <a:lnTo>
                    <a:pt x="4359" y="47"/>
                  </a:lnTo>
                  <a:lnTo>
                    <a:pt x="4359" y="24"/>
                  </a:lnTo>
                  <a:lnTo>
                    <a:pt x="4363" y="2"/>
                  </a:lnTo>
                  <a:close/>
                  <a:moveTo>
                    <a:pt x="4269" y="0"/>
                  </a:moveTo>
                  <a:lnTo>
                    <a:pt x="4277" y="2"/>
                  </a:lnTo>
                  <a:lnTo>
                    <a:pt x="4282" y="5"/>
                  </a:lnTo>
                  <a:lnTo>
                    <a:pt x="4288" y="9"/>
                  </a:lnTo>
                  <a:lnTo>
                    <a:pt x="4292" y="17"/>
                  </a:lnTo>
                  <a:lnTo>
                    <a:pt x="4294" y="24"/>
                  </a:lnTo>
                  <a:lnTo>
                    <a:pt x="4292" y="32"/>
                  </a:lnTo>
                  <a:lnTo>
                    <a:pt x="4288" y="37"/>
                  </a:lnTo>
                  <a:lnTo>
                    <a:pt x="4282" y="43"/>
                  </a:lnTo>
                  <a:lnTo>
                    <a:pt x="4277" y="47"/>
                  </a:lnTo>
                  <a:lnTo>
                    <a:pt x="4269" y="47"/>
                  </a:lnTo>
                  <a:lnTo>
                    <a:pt x="4262" y="47"/>
                  </a:lnTo>
                  <a:lnTo>
                    <a:pt x="4256" y="43"/>
                  </a:lnTo>
                  <a:lnTo>
                    <a:pt x="4250" y="37"/>
                  </a:lnTo>
                  <a:lnTo>
                    <a:pt x="4246" y="32"/>
                  </a:lnTo>
                  <a:lnTo>
                    <a:pt x="4246" y="24"/>
                  </a:lnTo>
                  <a:lnTo>
                    <a:pt x="4246" y="17"/>
                  </a:lnTo>
                  <a:lnTo>
                    <a:pt x="4250" y="9"/>
                  </a:lnTo>
                  <a:lnTo>
                    <a:pt x="4256" y="5"/>
                  </a:lnTo>
                  <a:lnTo>
                    <a:pt x="4262" y="2"/>
                  </a:lnTo>
                  <a:lnTo>
                    <a:pt x="4269" y="0"/>
                  </a:lnTo>
                  <a:close/>
                  <a:moveTo>
                    <a:pt x="4183" y="0"/>
                  </a:moveTo>
                  <a:lnTo>
                    <a:pt x="4190" y="2"/>
                  </a:lnTo>
                  <a:lnTo>
                    <a:pt x="4196" y="5"/>
                  </a:lnTo>
                  <a:lnTo>
                    <a:pt x="4201" y="9"/>
                  </a:lnTo>
                  <a:lnTo>
                    <a:pt x="4205" y="17"/>
                  </a:lnTo>
                  <a:lnTo>
                    <a:pt x="4205" y="24"/>
                  </a:lnTo>
                  <a:lnTo>
                    <a:pt x="4205" y="32"/>
                  </a:lnTo>
                  <a:lnTo>
                    <a:pt x="4201" y="37"/>
                  </a:lnTo>
                  <a:lnTo>
                    <a:pt x="4196" y="43"/>
                  </a:lnTo>
                  <a:lnTo>
                    <a:pt x="4190" y="47"/>
                  </a:lnTo>
                  <a:lnTo>
                    <a:pt x="4183" y="47"/>
                  </a:lnTo>
                  <a:lnTo>
                    <a:pt x="4175" y="47"/>
                  </a:lnTo>
                  <a:lnTo>
                    <a:pt x="4169" y="43"/>
                  </a:lnTo>
                  <a:lnTo>
                    <a:pt x="4164" y="37"/>
                  </a:lnTo>
                  <a:lnTo>
                    <a:pt x="4160" y="32"/>
                  </a:lnTo>
                  <a:lnTo>
                    <a:pt x="4160" y="24"/>
                  </a:lnTo>
                  <a:lnTo>
                    <a:pt x="4160" y="17"/>
                  </a:lnTo>
                  <a:lnTo>
                    <a:pt x="4164" y="9"/>
                  </a:lnTo>
                  <a:lnTo>
                    <a:pt x="4169" y="5"/>
                  </a:lnTo>
                  <a:lnTo>
                    <a:pt x="4175" y="2"/>
                  </a:lnTo>
                  <a:lnTo>
                    <a:pt x="4183" y="0"/>
                  </a:lnTo>
                  <a:close/>
                  <a:moveTo>
                    <a:pt x="4096" y="0"/>
                  </a:moveTo>
                  <a:lnTo>
                    <a:pt x="4104" y="2"/>
                  </a:lnTo>
                  <a:lnTo>
                    <a:pt x="4109" y="5"/>
                  </a:lnTo>
                  <a:lnTo>
                    <a:pt x="4115" y="9"/>
                  </a:lnTo>
                  <a:lnTo>
                    <a:pt x="4119" y="17"/>
                  </a:lnTo>
                  <a:lnTo>
                    <a:pt x="4119" y="24"/>
                  </a:lnTo>
                  <a:lnTo>
                    <a:pt x="4119" y="32"/>
                  </a:lnTo>
                  <a:lnTo>
                    <a:pt x="4115" y="37"/>
                  </a:lnTo>
                  <a:lnTo>
                    <a:pt x="4109" y="43"/>
                  </a:lnTo>
                  <a:lnTo>
                    <a:pt x="4104" y="47"/>
                  </a:lnTo>
                  <a:lnTo>
                    <a:pt x="4096" y="47"/>
                  </a:lnTo>
                  <a:lnTo>
                    <a:pt x="4089" y="47"/>
                  </a:lnTo>
                  <a:lnTo>
                    <a:pt x="4083" y="43"/>
                  </a:lnTo>
                  <a:lnTo>
                    <a:pt x="4077" y="37"/>
                  </a:lnTo>
                  <a:lnTo>
                    <a:pt x="4073" y="32"/>
                  </a:lnTo>
                  <a:lnTo>
                    <a:pt x="4072" y="24"/>
                  </a:lnTo>
                  <a:lnTo>
                    <a:pt x="4073" y="17"/>
                  </a:lnTo>
                  <a:lnTo>
                    <a:pt x="4077" y="9"/>
                  </a:lnTo>
                  <a:lnTo>
                    <a:pt x="4083" y="5"/>
                  </a:lnTo>
                  <a:lnTo>
                    <a:pt x="4089" y="2"/>
                  </a:lnTo>
                  <a:lnTo>
                    <a:pt x="4096" y="0"/>
                  </a:lnTo>
                  <a:close/>
                  <a:moveTo>
                    <a:pt x="4010" y="0"/>
                  </a:moveTo>
                  <a:lnTo>
                    <a:pt x="4017" y="2"/>
                  </a:lnTo>
                  <a:lnTo>
                    <a:pt x="4023" y="5"/>
                  </a:lnTo>
                  <a:lnTo>
                    <a:pt x="4028" y="9"/>
                  </a:lnTo>
                  <a:lnTo>
                    <a:pt x="4032" y="17"/>
                  </a:lnTo>
                  <a:lnTo>
                    <a:pt x="4032" y="24"/>
                  </a:lnTo>
                  <a:lnTo>
                    <a:pt x="4032" y="32"/>
                  </a:lnTo>
                  <a:lnTo>
                    <a:pt x="4028" y="37"/>
                  </a:lnTo>
                  <a:lnTo>
                    <a:pt x="4023" y="43"/>
                  </a:lnTo>
                  <a:lnTo>
                    <a:pt x="4017" y="47"/>
                  </a:lnTo>
                  <a:lnTo>
                    <a:pt x="4010" y="47"/>
                  </a:lnTo>
                  <a:lnTo>
                    <a:pt x="4002" y="47"/>
                  </a:lnTo>
                  <a:lnTo>
                    <a:pt x="3995" y="43"/>
                  </a:lnTo>
                  <a:lnTo>
                    <a:pt x="3991" y="37"/>
                  </a:lnTo>
                  <a:lnTo>
                    <a:pt x="3987" y="32"/>
                  </a:lnTo>
                  <a:lnTo>
                    <a:pt x="3985" y="24"/>
                  </a:lnTo>
                  <a:lnTo>
                    <a:pt x="3987" y="17"/>
                  </a:lnTo>
                  <a:lnTo>
                    <a:pt x="3991" y="9"/>
                  </a:lnTo>
                  <a:lnTo>
                    <a:pt x="3995" y="5"/>
                  </a:lnTo>
                  <a:lnTo>
                    <a:pt x="4002" y="2"/>
                  </a:lnTo>
                  <a:lnTo>
                    <a:pt x="4010" y="0"/>
                  </a:lnTo>
                  <a:close/>
                  <a:moveTo>
                    <a:pt x="3923" y="0"/>
                  </a:moveTo>
                  <a:lnTo>
                    <a:pt x="3931" y="2"/>
                  </a:lnTo>
                  <a:lnTo>
                    <a:pt x="3936" y="5"/>
                  </a:lnTo>
                  <a:lnTo>
                    <a:pt x="3942" y="9"/>
                  </a:lnTo>
                  <a:lnTo>
                    <a:pt x="3944" y="17"/>
                  </a:lnTo>
                  <a:lnTo>
                    <a:pt x="3946" y="24"/>
                  </a:lnTo>
                  <a:lnTo>
                    <a:pt x="3944" y="32"/>
                  </a:lnTo>
                  <a:lnTo>
                    <a:pt x="3942" y="37"/>
                  </a:lnTo>
                  <a:lnTo>
                    <a:pt x="3936" y="43"/>
                  </a:lnTo>
                  <a:lnTo>
                    <a:pt x="3931" y="47"/>
                  </a:lnTo>
                  <a:lnTo>
                    <a:pt x="3923" y="47"/>
                  </a:lnTo>
                  <a:lnTo>
                    <a:pt x="3916" y="47"/>
                  </a:lnTo>
                  <a:lnTo>
                    <a:pt x="3908" y="43"/>
                  </a:lnTo>
                  <a:lnTo>
                    <a:pt x="3904" y="37"/>
                  </a:lnTo>
                  <a:lnTo>
                    <a:pt x="3900" y="32"/>
                  </a:lnTo>
                  <a:lnTo>
                    <a:pt x="3899" y="24"/>
                  </a:lnTo>
                  <a:lnTo>
                    <a:pt x="3900" y="17"/>
                  </a:lnTo>
                  <a:lnTo>
                    <a:pt x="3904" y="9"/>
                  </a:lnTo>
                  <a:lnTo>
                    <a:pt x="3908" y="5"/>
                  </a:lnTo>
                  <a:lnTo>
                    <a:pt x="3916" y="2"/>
                  </a:lnTo>
                  <a:lnTo>
                    <a:pt x="3923" y="0"/>
                  </a:lnTo>
                  <a:close/>
                  <a:moveTo>
                    <a:pt x="3835" y="0"/>
                  </a:moveTo>
                  <a:lnTo>
                    <a:pt x="3842" y="2"/>
                  </a:lnTo>
                  <a:lnTo>
                    <a:pt x="3850" y="5"/>
                  </a:lnTo>
                  <a:lnTo>
                    <a:pt x="3853" y="9"/>
                  </a:lnTo>
                  <a:lnTo>
                    <a:pt x="3857" y="17"/>
                  </a:lnTo>
                  <a:lnTo>
                    <a:pt x="3859" y="24"/>
                  </a:lnTo>
                  <a:lnTo>
                    <a:pt x="3857" y="32"/>
                  </a:lnTo>
                  <a:lnTo>
                    <a:pt x="3853" y="37"/>
                  </a:lnTo>
                  <a:lnTo>
                    <a:pt x="3850" y="43"/>
                  </a:lnTo>
                  <a:lnTo>
                    <a:pt x="3842" y="47"/>
                  </a:lnTo>
                  <a:lnTo>
                    <a:pt x="3835" y="47"/>
                  </a:lnTo>
                  <a:lnTo>
                    <a:pt x="3829" y="47"/>
                  </a:lnTo>
                  <a:lnTo>
                    <a:pt x="3821" y="43"/>
                  </a:lnTo>
                  <a:lnTo>
                    <a:pt x="3816" y="37"/>
                  </a:lnTo>
                  <a:lnTo>
                    <a:pt x="3814" y="32"/>
                  </a:lnTo>
                  <a:lnTo>
                    <a:pt x="3812" y="24"/>
                  </a:lnTo>
                  <a:lnTo>
                    <a:pt x="3814" y="17"/>
                  </a:lnTo>
                  <a:lnTo>
                    <a:pt x="3816" y="9"/>
                  </a:lnTo>
                  <a:lnTo>
                    <a:pt x="3821" y="5"/>
                  </a:lnTo>
                  <a:lnTo>
                    <a:pt x="3829" y="2"/>
                  </a:lnTo>
                  <a:lnTo>
                    <a:pt x="3835" y="0"/>
                  </a:lnTo>
                  <a:close/>
                  <a:moveTo>
                    <a:pt x="3748" y="0"/>
                  </a:moveTo>
                  <a:lnTo>
                    <a:pt x="3756" y="2"/>
                  </a:lnTo>
                  <a:lnTo>
                    <a:pt x="3763" y="5"/>
                  </a:lnTo>
                  <a:lnTo>
                    <a:pt x="3767" y="9"/>
                  </a:lnTo>
                  <a:lnTo>
                    <a:pt x="3771" y="17"/>
                  </a:lnTo>
                  <a:lnTo>
                    <a:pt x="3773" y="24"/>
                  </a:lnTo>
                  <a:lnTo>
                    <a:pt x="3771" y="32"/>
                  </a:lnTo>
                  <a:lnTo>
                    <a:pt x="3767" y="37"/>
                  </a:lnTo>
                  <a:lnTo>
                    <a:pt x="3763" y="43"/>
                  </a:lnTo>
                  <a:lnTo>
                    <a:pt x="3756" y="47"/>
                  </a:lnTo>
                  <a:lnTo>
                    <a:pt x="3748" y="47"/>
                  </a:lnTo>
                  <a:lnTo>
                    <a:pt x="3741" y="47"/>
                  </a:lnTo>
                  <a:lnTo>
                    <a:pt x="3735" y="43"/>
                  </a:lnTo>
                  <a:lnTo>
                    <a:pt x="3729" y="37"/>
                  </a:lnTo>
                  <a:lnTo>
                    <a:pt x="3727" y="32"/>
                  </a:lnTo>
                  <a:lnTo>
                    <a:pt x="3726" y="24"/>
                  </a:lnTo>
                  <a:lnTo>
                    <a:pt x="3727" y="17"/>
                  </a:lnTo>
                  <a:lnTo>
                    <a:pt x="3729" y="9"/>
                  </a:lnTo>
                  <a:lnTo>
                    <a:pt x="3735" y="5"/>
                  </a:lnTo>
                  <a:lnTo>
                    <a:pt x="3741" y="2"/>
                  </a:lnTo>
                  <a:lnTo>
                    <a:pt x="3748" y="0"/>
                  </a:lnTo>
                  <a:close/>
                  <a:moveTo>
                    <a:pt x="3662" y="0"/>
                  </a:moveTo>
                  <a:lnTo>
                    <a:pt x="3669" y="2"/>
                  </a:lnTo>
                  <a:lnTo>
                    <a:pt x="3677" y="5"/>
                  </a:lnTo>
                  <a:lnTo>
                    <a:pt x="3680" y="9"/>
                  </a:lnTo>
                  <a:lnTo>
                    <a:pt x="3684" y="17"/>
                  </a:lnTo>
                  <a:lnTo>
                    <a:pt x="3686" y="24"/>
                  </a:lnTo>
                  <a:lnTo>
                    <a:pt x="3684" y="32"/>
                  </a:lnTo>
                  <a:lnTo>
                    <a:pt x="3680" y="37"/>
                  </a:lnTo>
                  <a:lnTo>
                    <a:pt x="3677" y="43"/>
                  </a:lnTo>
                  <a:lnTo>
                    <a:pt x="3669" y="47"/>
                  </a:lnTo>
                  <a:lnTo>
                    <a:pt x="3662" y="47"/>
                  </a:lnTo>
                  <a:lnTo>
                    <a:pt x="3654" y="47"/>
                  </a:lnTo>
                  <a:lnTo>
                    <a:pt x="3648" y="43"/>
                  </a:lnTo>
                  <a:lnTo>
                    <a:pt x="3643" y="37"/>
                  </a:lnTo>
                  <a:lnTo>
                    <a:pt x="3639" y="32"/>
                  </a:lnTo>
                  <a:lnTo>
                    <a:pt x="3639" y="24"/>
                  </a:lnTo>
                  <a:lnTo>
                    <a:pt x="3639" y="17"/>
                  </a:lnTo>
                  <a:lnTo>
                    <a:pt x="3643" y="9"/>
                  </a:lnTo>
                  <a:lnTo>
                    <a:pt x="3648" y="5"/>
                  </a:lnTo>
                  <a:lnTo>
                    <a:pt x="3654" y="2"/>
                  </a:lnTo>
                  <a:lnTo>
                    <a:pt x="3662" y="0"/>
                  </a:lnTo>
                  <a:close/>
                  <a:moveTo>
                    <a:pt x="3575" y="0"/>
                  </a:moveTo>
                  <a:lnTo>
                    <a:pt x="3583" y="2"/>
                  </a:lnTo>
                  <a:lnTo>
                    <a:pt x="3588" y="5"/>
                  </a:lnTo>
                  <a:lnTo>
                    <a:pt x="3594" y="9"/>
                  </a:lnTo>
                  <a:lnTo>
                    <a:pt x="3598" y="17"/>
                  </a:lnTo>
                  <a:lnTo>
                    <a:pt x="3600" y="24"/>
                  </a:lnTo>
                  <a:lnTo>
                    <a:pt x="3598" y="32"/>
                  </a:lnTo>
                  <a:lnTo>
                    <a:pt x="3594" y="37"/>
                  </a:lnTo>
                  <a:lnTo>
                    <a:pt x="3588" y="43"/>
                  </a:lnTo>
                  <a:lnTo>
                    <a:pt x="3583" y="47"/>
                  </a:lnTo>
                  <a:lnTo>
                    <a:pt x="3575" y="47"/>
                  </a:lnTo>
                  <a:lnTo>
                    <a:pt x="3568" y="47"/>
                  </a:lnTo>
                  <a:lnTo>
                    <a:pt x="3562" y="43"/>
                  </a:lnTo>
                  <a:lnTo>
                    <a:pt x="3556" y="37"/>
                  </a:lnTo>
                  <a:lnTo>
                    <a:pt x="3553" y="32"/>
                  </a:lnTo>
                  <a:lnTo>
                    <a:pt x="3553" y="24"/>
                  </a:lnTo>
                  <a:lnTo>
                    <a:pt x="3553" y="17"/>
                  </a:lnTo>
                  <a:lnTo>
                    <a:pt x="3556" y="9"/>
                  </a:lnTo>
                  <a:lnTo>
                    <a:pt x="3562" y="5"/>
                  </a:lnTo>
                  <a:lnTo>
                    <a:pt x="3568" y="2"/>
                  </a:lnTo>
                  <a:lnTo>
                    <a:pt x="3575" y="0"/>
                  </a:lnTo>
                  <a:close/>
                  <a:moveTo>
                    <a:pt x="3489" y="0"/>
                  </a:moveTo>
                  <a:lnTo>
                    <a:pt x="3496" y="2"/>
                  </a:lnTo>
                  <a:lnTo>
                    <a:pt x="3502" y="5"/>
                  </a:lnTo>
                  <a:lnTo>
                    <a:pt x="3507" y="9"/>
                  </a:lnTo>
                  <a:lnTo>
                    <a:pt x="3511" y="17"/>
                  </a:lnTo>
                  <a:lnTo>
                    <a:pt x="3511" y="24"/>
                  </a:lnTo>
                  <a:lnTo>
                    <a:pt x="3511" y="32"/>
                  </a:lnTo>
                  <a:lnTo>
                    <a:pt x="3507" y="37"/>
                  </a:lnTo>
                  <a:lnTo>
                    <a:pt x="3502" y="43"/>
                  </a:lnTo>
                  <a:lnTo>
                    <a:pt x="3496" y="47"/>
                  </a:lnTo>
                  <a:lnTo>
                    <a:pt x="3489" y="47"/>
                  </a:lnTo>
                  <a:lnTo>
                    <a:pt x="3481" y="47"/>
                  </a:lnTo>
                  <a:lnTo>
                    <a:pt x="3475" y="43"/>
                  </a:lnTo>
                  <a:lnTo>
                    <a:pt x="3470" y="37"/>
                  </a:lnTo>
                  <a:lnTo>
                    <a:pt x="3466" y="32"/>
                  </a:lnTo>
                  <a:lnTo>
                    <a:pt x="3466" y="24"/>
                  </a:lnTo>
                  <a:lnTo>
                    <a:pt x="3466" y="17"/>
                  </a:lnTo>
                  <a:lnTo>
                    <a:pt x="3470" y="9"/>
                  </a:lnTo>
                  <a:lnTo>
                    <a:pt x="3475" y="5"/>
                  </a:lnTo>
                  <a:lnTo>
                    <a:pt x="3481" y="2"/>
                  </a:lnTo>
                  <a:lnTo>
                    <a:pt x="3489" y="0"/>
                  </a:lnTo>
                  <a:close/>
                  <a:moveTo>
                    <a:pt x="3402" y="0"/>
                  </a:moveTo>
                  <a:lnTo>
                    <a:pt x="3410" y="2"/>
                  </a:lnTo>
                  <a:lnTo>
                    <a:pt x="3415" y="5"/>
                  </a:lnTo>
                  <a:lnTo>
                    <a:pt x="3421" y="9"/>
                  </a:lnTo>
                  <a:lnTo>
                    <a:pt x="3425" y="17"/>
                  </a:lnTo>
                  <a:lnTo>
                    <a:pt x="3425" y="24"/>
                  </a:lnTo>
                  <a:lnTo>
                    <a:pt x="3425" y="32"/>
                  </a:lnTo>
                  <a:lnTo>
                    <a:pt x="3421" y="37"/>
                  </a:lnTo>
                  <a:lnTo>
                    <a:pt x="3415" y="43"/>
                  </a:lnTo>
                  <a:lnTo>
                    <a:pt x="3410" y="47"/>
                  </a:lnTo>
                  <a:lnTo>
                    <a:pt x="3402" y="47"/>
                  </a:lnTo>
                  <a:lnTo>
                    <a:pt x="3395" y="47"/>
                  </a:lnTo>
                  <a:lnTo>
                    <a:pt x="3389" y="43"/>
                  </a:lnTo>
                  <a:lnTo>
                    <a:pt x="3383" y="37"/>
                  </a:lnTo>
                  <a:lnTo>
                    <a:pt x="3380" y="32"/>
                  </a:lnTo>
                  <a:lnTo>
                    <a:pt x="3378" y="24"/>
                  </a:lnTo>
                  <a:lnTo>
                    <a:pt x="3380" y="17"/>
                  </a:lnTo>
                  <a:lnTo>
                    <a:pt x="3383" y="9"/>
                  </a:lnTo>
                  <a:lnTo>
                    <a:pt x="3389" y="5"/>
                  </a:lnTo>
                  <a:lnTo>
                    <a:pt x="3395" y="2"/>
                  </a:lnTo>
                  <a:lnTo>
                    <a:pt x="3402" y="0"/>
                  </a:lnTo>
                  <a:close/>
                  <a:moveTo>
                    <a:pt x="3316" y="0"/>
                  </a:moveTo>
                  <a:lnTo>
                    <a:pt x="3323" y="2"/>
                  </a:lnTo>
                  <a:lnTo>
                    <a:pt x="3329" y="5"/>
                  </a:lnTo>
                  <a:lnTo>
                    <a:pt x="3334" y="9"/>
                  </a:lnTo>
                  <a:lnTo>
                    <a:pt x="3338" y="17"/>
                  </a:lnTo>
                  <a:lnTo>
                    <a:pt x="3338" y="24"/>
                  </a:lnTo>
                  <a:lnTo>
                    <a:pt x="3338" y="32"/>
                  </a:lnTo>
                  <a:lnTo>
                    <a:pt x="3334" y="37"/>
                  </a:lnTo>
                  <a:lnTo>
                    <a:pt x="3329" y="43"/>
                  </a:lnTo>
                  <a:lnTo>
                    <a:pt x="3323" y="47"/>
                  </a:lnTo>
                  <a:lnTo>
                    <a:pt x="3316" y="47"/>
                  </a:lnTo>
                  <a:lnTo>
                    <a:pt x="3308" y="47"/>
                  </a:lnTo>
                  <a:lnTo>
                    <a:pt x="3301" y="43"/>
                  </a:lnTo>
                  <a:lnTo>
                    <a:pt x="3297" y="37"/>
                  </a:lnTo>
                  <a:lnTo>
                    <a:pt x="3293" y="32"/>
                  </a:lnTo>
                  <a:lnTo>
                    <a:pt x="3291" y="24"/>
                  </a:lnTo>
                  <a:lnTo>
                    <a:pt x="3293" y="17"/>
                  </a:lnTo>
                  <a:lnTo>
                    <a:pt x="3297" y="9"/>
                  </a:lnTo>
                  <a:lnTo>
                    <a:pt x="3301" y="5"/>
                  </a:lnTo>
                  <a:lnTo>
                    <a:pt x="3308" y="2"/>
                  </a:lnTo>
                  <a:lnTo>
                    <a:pt x="3316" y="0"/>
                  </a:lnTo>
                  <a:close/>
                  <a:moveTo>
                    <a:pt x="3229" y="0"/>
                  </a:moveTo>
                  <a:lnTo>
                    <a:pt x="3237" y="2"/>
                  </a:lnTo>
                  <a:lnTo>
                    <a:pt x="3242" y="5"/>
                  </a:lnTo>
                  <a:lnTo>
                    <a:pt x="3248" y="9"/>
                  </a:lnTo>
                  <a:lnTo>
                    <a:pt x="3250" y="17"/>
                  </a:lnTo>
                  <a:lnTo>
                    <a:pt x="3252" y="24"/>
                  </a:lnTo>
                  <a:lnTo>
                    <a:pt x="3250" y="32"/>
                  </a:lnTo>
                  <a:lnTo>
                    <a:pt x="3248" y="37"/>
                  </a:lnTo>
                  <a:lnTo>
                    <a:pt x="3242" y="43"/>
                  </a:lnTo>
                  <a:lnTo>
                    <a:pt x="3237" y="47"/>
                  </a:lnTo>
                  <a:lnTo>
                    <a:pt x="3229" y="47"/>
                  </a:lnTo>
                  <a:lnTo>
                    <a:pt x="3222" y="47"/>
                  </a:lnTo>
                  <a:lnTo>
                    <a:pt x="3214" y="43"/>
                  </a:lnTo>
                  <a:lnTo>
                    <a:pt x="3210" y="37"/>
                  </a:lnTo>
                  <a:lnTo>
                    <a:pt x="3207" y="32"/>
                  </a:lnTo>
                  <a:lnTo>
                    <a:pt x="3205" y="24"/>
                  </a:lnTo>
                  <a:lnTo>
                    <a:pt x="3207" y="17"/>
                  </a:lnTo>
                  <a:lnTo>
                    <a:pt x="3210" y="9"/>
                  </a:lnTo>
                  <a:lnTo>
                    <a:pt x="3214" y="5"/>
                  </a:lnTo>
                  <a:lnTo>
                    <a:pt x="3222" y="2"/>
                  </a:lnTo>
                  <a:lnTo>
                    <a:pt x="3229" y="0"/>
                  </a:lnTo>
                  <a:close/>
                  <a:moveTo>
                    <a:pt x="3141" y="0"/>
                  </a:moveTo>
                  <a:lnTo>
                    <a:pt x="3148" y="2"/>
                  </a:lnTo>
                  <a:lnTo>
                    <a:pt x="3156" y="5"/>
                  </a:lnTo>
                  <a:lnTo>
                    <a:pt x="3161" y="9"/>
                  </a:lnTo>
                  <a:lnTo>
                    <a:pt x="3163" y="17"/>
                  </a:lnTo>
                  <a:lnTo>
                    <a:pt x="3165" y="24"/>
                  </a:lnTo>
                  <a:lnTo>
                    <a:pt x="3163" y="32"/>
                  </a:lnTo>
                  <a:lnTo>
                    <a:pt x="3161" y="37"/>
                  </a:lnTo>
                  <a:lnTo>
                    <a:pt x="3156" y="43"/>
                  </a:lnTo>
                  <a:lnTo>
                    <a:pt x="3148" y="47"/>
                  </a:lnTo>
                  <a:lnTo>
                    <a:pt x="3141" y="47"/>
                  </a:lnTo>
                  <a:lnTo>
                    <a:pt x="3135" y="47"/>
                  </a:lnTo>
                  <a:lnTo>
                    <a:pt x="3128" y="43"/>
                  </a:lnTo>
                  <a:lnTo>
                    <a:pt x="3122" y="37"/>
                  </a:lnTo>
                  <a:lnTo>
                    <a:pt x="3120" y="32"/>
                  </a:lnTo>
                  <a:lnTo>
                    <a:pt x="3118" y="24"/>
                  </a:lnTo>
                  <a:lnTo>
                    <a:pt x="3120" y="17"/>
                  </a:lnTo>
                  <a:lnTo>
                    <a:pt x="3122" y="9"/>
                  </a:lnTo>
                  <a:lnTo>
                    <a:pt x="3128" y="5"/>
                  </a:lnTo>
                  <a:lnTo>
                    <a:pt x="3135" y="2"/>
                  </a:lnTo>
                  <a:lnTo>
                    <a:pt x="3141" y="0"/>
                  </a:lnTo>
                  <a:close/>
                  <a:moveTo>
                    <a:pt x="3054" y="0"/>
                  </a:moveTo>
                  <a:lnTo>
                    <a:pt x="3062" y="2"/>
                  </a:lnTo>
                  <a:lnTo>
                    <a:pt x="3069" y="5"/>
                  </a:lnTo>
                  <a:lnTo>
                    <a:pt x="3073" y="9"/>
                  </a:lnTo>
                  <a:lnTo>
                    <a:pt x="3077" y="17"/>
                  </a:lnTo>
                  <a:lnTo>
                    <a:pt x="3079" y="24"/>
                  </a:lnTo>
                  <a:lnTo>
                    <a:pt x="3077" y="32"/>
                  </a:lnTo>
                  <a:lnTo>
                    <a:pt x="3073" y="37"/>
                  </a:lnTo>
                  <a:lnTo>
                    <a:pt x="3069" y="43"/>
                  </a:lnTo>
                  <a:lnTo>
                    <a:pt x="3062" y="47"/>
                  </a:lnTo>
                  <a:lnTo>
                    <a:pt x="3054" y="47"/>
                  </a:lnTo>
                  <a:lnTo>
                    <a:pt x="3047" y="47"/>
                  </a:lnTo>
                  <a:lnTo>
                    <a:pt x="3041" y="43"/>
                  </a:lnTo>
                  <a:lnTo>
                    <a:pt x="3035" y="37"/>
                  </a:lnTo>
                  <a:lnTo>
                    <a:pt x="3034" y="32"/>
                  </a:lnTo>
                  <a:lnTo>
                    <a:pt x="3032" y="24"/>
                  </a:lnTo>
                  <a:lnTo>
                    <a:pt x="3034" y="17"/>
                  </a:lnTo>
                  <a:lnTo>
                    <a:pt x="3035" y="9"/>
                  </a:lnTo>
                  <a:lnTo>
                    <a:pt x="3041" y="5"/>
                  </a:lnTo>
                  <a:lnTo>
                    <a:pt x="3047" y="2"/>
                  </a:lnTo>
                  <a:lnTo>
                    <a:pt x="3054" y="0"/>
                  </a:lnTo>
                  <a:close/>
                  <a:moveTo>
                    <a:pt x="2968" y="0"/>
                  </a:moveTo>
                  <a:lnTo>
                    <a:pt x="2975" y="2"/>
                  </a:lnTo>
                  <a:lnTo>
                    <a:pt x="2983" y="5"/>
                  </a:lnTo>
                  <a:lnTo>
                    <a:pt x="2987" y="9"/>
                  </a:lnTo>
                  <a:lnTo>
                    <a:pt x="2990" y="17"/>
                  </a:lnTo>
                  <a:lnTo>
                    <a:pt x="2992" y="24"/>
                  </a:lnTo>
                  <a:lnTo>
                    <a:pt x="2990" y="32"/>
                  </a:lnTo>
                  <a:lnTo>
                    <a:pt x="2987" y="37"/>
                  </a:lnTo>
                  <a:lnTo>
                    <a:pt x="2983" y="43"/>
                  </a:lnTo>
                  <a:lnTo>
                    <a:pt x="2975" y="47"/>
                  </a:lnTo>
                  <a:lnTo>
                    <a:pt x="2968" y="47"/>
                  </a:lnTo>
                  <a:lnTo>
                    <a:pt x="2960" y="47"/>
                  </a:lnTo>
                  <a:lnTo>
                    <a:pt x="2955" y="43"/>
                  </a:lnTo>
                  <a:lnTo>
                    <a:pt x="2949" y="37"/>
                  </a:lnTo>
                  <a:lnTo>
                    <a:pt x="2945" y="32"/>
                  </a:lnTo>
                  <a:lnTo>
                    <a:pt x="2945" y="24"/>
                  </a:lnTo>
                  <a:lnTo>
                    <a:pt x="2945" y="17"/>
                  </a:lnTo>
                  <a:lnTo>
                    <a:pt x="2949" y="9"/>
                  </a:lnTo>
                  <a:lnTo>
                    <a:pt x="2955" y="5"/>
                  </a:lnTo>
                  <a:lnTo>
                    <a:pt x="2960" y="2"/>
                  </a:lnTo>
                  <a:lnTo>
                    <a:pt x="2968" y="0"/>
                  </a:lnTo>
                  <a:close/>
                  <a:moveTo>
                    <a:pt x="2881" y="0"/>
                  </a:moveTo>
                  <a:lnTo>
                    <a:pt x="2889" y="2"/>
                  </a:lnTo>
                  <a:lnTo>
                    <a:pt x="2894" y="5"/>
                  </a:lnTo>
                  <a:lnTo>
                    <a:pt x="2900" y="9"/>
                  </a:lnTo>
                  <a:lnTo>
                    <a:pt x="2904" y="17"/>
                  </a:lnTo>
                  <a:lnTo>
                    <a:pt x="2906" y="24"/>
                  </a:lnTo>
                  <a:lnTo>
                    <a:pt x="2904" y="32"/>
                  </a:lnTo>
                  <a:lnTo>
                    <a:pt x="2900" y="37"/>
                  </a:lnTo>
                  <a:lnTo>
                    <a:pt x="2894" y="43"/>
                  </a:lnTo>
                  <a:lnTo>
                    <a:pt x="2889" y="47"/>
                  </a:lnTo>
                  <a:lnTo>
                    <a:pt x="2881" y="47"/>
                  </a:lnTo>
                  <a:lnTo>
                    <a:pt x="2874" y="47"/>
                  </a:lnTo>
                  <a:lnTo>
                    <a:pt x="2868" y="43"/>
                  </a:lnTo>
                  <a:lnTo>
                    <a:pt x="2862" y="37"/>
                  </a:lnTo>
                  <a:lnTo>
                    <a:pt x="2859" y="32"/>
                  </a:lnTo>
                  <a:lnTo>
                    <a:pt x="2859" y="24"/>
                  </a:lnTo>
                  <a:lnTo>
                    <a:pt x="2859" y="17"/>
                  </a:lnTo>
                  <a:lnTo>
                    <a:pt x="2862" y="9"/>
                  </a:lnTo>
                  <a:lnTo>
                    <a:pt x="2868" y="5"/>
                  </a:lnTo>
                  <a:lnTo>
                    <a:pt x="2874" y="2"/>
                  </a:lnTo>
                  <a:lnTo>
                    <a:pt x="2881" y="0"/>
                  </a:lnTo>
                  <a:close/>
                  <a:moveTo>
                    <a:pt x="2795" y="0"/>
                  </a:moveTo>
                  <a:lnTo>
                    <a:pt x="2802" y="2"/>
                  </a:lnTo>
                  <a:lnTo>
                    <a:pt x="2808" y="5"/>
                  </a:lnTo>
                  <a:lnTo>
                    <a:pt x="2814" y="9"/>
                  </a:lnTo>
                  <a:lnTo>
                    <a:pt x="2817" y="17"/>
                  </a:lnTo>
                  <a:lnTo>
                    <a:pt x="2817" y="24"/>
                  </a:lnTo>
                  <a:lnTo>
                    <a:pt x="2817" y="32"/>
                  </a:lnTo>
                  <a:lnTo>
                    <a:pt x="2814" y="37"/>
                  </a:lnTo>
                  <a:lnTo>
                    <a:pt x="2808" y="43"/>
                  </a:lnTo>
                  <a:lnTo>
                    <a:pt x="2802" y="47"/>
                  </a:lnTo>
                  <a:lnTo>
                    <a:pt x="2795" y="47"/>
                  </a:lnTo>
                  <a:lnTo>
                    <a:pt x="2787" y="47"/>
                  </a:lnTo>
                  <a:lnTo>
                    <a:pt x="2782" y="43"/>
                  </a:lnTo>
                  <a:lnTo>
                    <a:pt x="2776" y="37"/>
                  </a:lnTo>
                  <a:lnTo>
                    <a:pt x="2772" y="32"/>
                  </a:lnTo>
                  <a:lnTo>
                    <a:pt x="2772" y="24"/>
                  </a:lnTo>
                  <a:lnTo>
                    <a:pt x="2772" y="17"/>
                  </a:lnTo>
                  <a:lnTo>
                    <a:pt x="2776" y="9"/>
                  </a:lnTo>
                  <a:lnTo>
                    <a:pt x="2782" y="5"/>
                  </a:lnTo>
                  <a:lnTo>
                    <a:pt x="2787" y="2"/>
                  </a:lnTo>
                  <a:lnTo>
                    <a:pt x="2795" y="0"/>
                  </a:lnTo>
                  <a:close/>
                  <a:moveTo>
                    <a:pt x="2708" y="0"/>
                  </a:moveTo>
                  <a:lnTo>
                    <a:pt x="2716" y="2"/>
                  </a:lnTo>
                  <a:lnTo>
                    <a:pt x="2721" y="5"/>
                  </a:lnTo>
                  <a:lnTo>
                    <a:pt x="2727" y="9"/>
                  </a:lnTo>
                  <a:lnTo>
                    <a:pt x="2731" y="17"/>
                  </a:lnTo>
                  <a:lnTo>
                    <a:pt x="2731" y="24"/>
                  </a:lnTo>
                  <a:lnTo>
                    <a:pt x="2731" y="32"/>
                  </a:lnTo>
                  <a:lnTo>
                    <a:pt x="2727" y="37"/>
                  </a:lnTo>
                  <a:lnTo>
                    <a:pt x="2721" y="43"/>
                  </a:lnTo>
                  <a:lnTo>
                    <a:pt x="2716" y="47"/>
                  </a:lnTo>
                  <a:lnTo>
                    <a:pt x="2708" y="47"/>
                  </a:lnTo>
                  <a:lnTo>
                    <a:pt x="2701" y="47"/>
                  </a:lnTo>
                  <a:lnTo>
                    <a:pt x="2695" y="43"/>
                  </a:lnTo>
                  <a:lnTo>
                    <a:pt x="2689" y="37"/>
                  </a:lnTo>
                  <a:lnTo>
                    <a:pt x="2686" y="32"/>
                  </a:lnTo>
                  <a:lnTo>
                    <a:pt x="2684" y="24"/>
                  </a:lnTo>
                  <a:lnTo>
                    <a:pt x="2686" y="17"/>
                  </a:lnTo>
                  <a:lnTo>
                    <a:pt x="2689" y="9"/>
                  </a:lnTo>
                  <a:lnTo>
                    <a:pt x="2695" y="5"/>
                  </a:lnTo>
                  <a:lnTo>
                    <a:pt x="2701" y="2"/>
                  </a:lnTo>
                  <a:lnTo>
                    <a:pt x="2708" y="0"/>
                  </a:lnTo>
                  <a:close/>
                  <a:moveTo>
                    <a:pt x="2622" y="0"/>
                  </a:moveTo>
                  <a:lnTo>
                    <a:pt x="2629" y="2"/>
                  </a:lnTo>
                  <a:lnTo>
                    <a:pt x="2635" y="5"/>
                  </a:lnTo>
                  <a:lnTo>
                    <a:pt x="2640" y="9"/>
                  </a:lnTo>
                  <a:lnTo>
                    <a:pt x="2644" y="17"/>
                  </a:lnTo>
                  <a:lnTo>
                    <a:pt x="2644" y="24"/>
                  </a:lnTo>
                  <a:lnTo>
                    <a:pt x="2644" y="32"/>
                  </a:lnTo>
                  <a:lnTo>
                    <a:pt x="2640" y="37"/>
                  </a:lnTo>
                  <a:lnTo>
                    <a:pt x="2635" y="43"/>
                  </a:lnTo>
                  <a:lnTo>
                    <a:pt x="2629" y="47"/>
                  </a:lnTo>
                  <a:lnTo>
                    <a:pt x="2622" y="47"/>
                  </a:lnTo>
                  <a:lnTo>
                    <a:pt x="2614" y="47"/>
                  </a:lnTo>
                  <a:lnTo>
                    <a:pt x="2607" y="43"/>
                  </a:lnTo>
                  <a:lnTo>
                    <a:pt x="2603" y="37"/>
                  </a:lnTo>
                  <a:lnTo>
                    <a:pt x="2599" y="32"/>
                  </a:lnTo>
                  <a:lnTo>
                    <a:pt x="2597" y="24"/>
                  </a:lnTo>
                  <a:lnTo>
                    <a:pt x="2599" y="17"/>
                  </a:lnTo>
                  <a:lnTo>
                    <a:pt x="2603" y="9"/>
                  </a:lnTo>
                  <a:lnTo>
                    <a:pt x="2607" y="5"/>
                  </a:lnTo>
                  <a:lnTo>
                    <a:pt x="2614" y="2"/>
                  </a:lnTo>
                  <a:lnTo>
                    <a:pt x="2622" y="0"/>
                  </a:lnTo>
                  <a:close/>
                  <a:moveTo>
                    <a:pt x="2535" y="0"/>
                  </a:moveTo>
                  <a:lnTo>
                    <a:pt x="2543" y="2"/>
                  </a:lnTo>
                  <a:lnTo>
                    <a:pt x="2548" y="5"/>
                  </a:lnTo>
                  <a:lnTo>
                    <a:pt x="2554" y="9"/>
                  </a:lnTo>
                  <a:lnTo>
                    <a:pt x="2556" y="17"/>
                  </a:lnTo>
                  <a:lnTo>
                    <a:pt x="2558" y="24"/>
                  </a:lnTo>
                  <a:lnTo>
                    <a:pt x="2556" y="32"/>
                  </a:lnTo>
                  <a:lnTo>
                    <a:pt x="2554" y="37"/>
                  </a:lnTo>
                  <a:lnTo>
                    <a:pt x="2548" y="43"/>
                  </a:lnTo>
                  <a:lnTo>
                    <a:pt x="2543" y="47"/>
                  </a:lnTo>
                  <a:lnTo>
                    <a:pt x="2535" y="47"/>
                  </a:lnTo>
                  <a:lnTo>
                    <a:pt x="2528" y="47"/>
                  </a:lnTo>
                  <a:lnTo>
                    <a:pt x="2520" y="43"/>
                  </a:lnTo>
                  <a:lnTo>
                    <a:pt x="2516" y="37"/>
                  </a:lnTo>
                  <a:lnTo>
                    <a:pt x="2513" y="32"/>
                  </a:lnTo>
                  <a:lnTo>
                    <a:pt x="2511" y="24"/>
                  </a:lnTo>
                  <a:lnTo>
                    <a:pt x="2513" y="17"/>
                  </a:lnTo>
                  <a:lnTo>
                    <a:pt x="2516" y="9"/>
                  </a:lnTo>
                  <a:lnTo>
                    <a:pt x="2520" y="5"/>
                  </a:lnTo>
                  <a:lnTo>
                    <a:pt x="2528" y="2"/>
                  </a:lnTo>
                  <a:lnTo>
                    <a:pt x="2535" y="0"/>
                  </a:lnTo>
                  <a:close/>
                  <a:moveTo>
                    <a:pt x="2449" y="0"/>
                  </a:moveTo>
                  <a:lnTo>
                    <a:pt x="2454" y="2"/>
                  </a:lnTo>
                  <a:lnTo>
                    <a:pt x="2462" y="5"/>
                  </a:lnTo>
                  <a:lnTo>
                    <a:pt x="2467" y="9"/>
                  </a:lnTo>
                  <a:lnTo>
                    <a:pt x="2469" y="17"/>
                  </a:lnTo>
                  <a:lnTo>
                    <a:pt x="2471" y="24"/>
                  </a:lnTo>
                  <a:lnTo>
                    <a:pt x="2469" y="32"/>
                  </a:lnTo>
                  <a:lnTo>
                    <a:pt x="2467" y="37"/>
                  </a:lnTo>
                  <a:lnTo>
                    <a:pt x="2462" y="43"/>
                  </a:lnTo>
                  <a:lnTo>
                    <a:pt x="2454" y="47"/>
                  </a:lnTo>
                  <a:lnTo>
                    <a:pt x="2449" y="47"/>
                  </a:lnTo>
                  <a:lnTo>
                    <a:pt x="2441" y="47"/>
                  </a:lnTo>
                  <a:lnTo>
                    <a:pt x="2434" y="43"/>
                  </a:lnTo>
                  <a:lnTo>
                    <a:pt x="2428" y="37"/>
                  </a:lnTo>
                  <a:lnTo>
                    <a:pt x="2426" y="32"/>
                  </a:lnTo>
                  <a:lnTo>
                    <a:pt x="2424" y="24"/>
                  </a:lnTo>
                  <a:lnTo>
                    <a:pt x="2426" y="17"/>
                  </a:lnTo>
                  <a:lnTo>
                    <a:pt x="2428" y="9"/>
                  </a:lnTo>
                  <a:lnTo>
                    <a:pt x="2434" y="5"/>
                  </a:lnTo>
                  <a:lnTo>
                    <a:pt x="2441" y="2"/>
                  </a:lnTo>
                  <a:lnTo>
                    <a:pt x="2449" y="0"/>
                  </a:lnTo>
                  <a:close/>
                  <a:moveTo>
                    <a:pt x="2360" y="0"/>
                  </a:moveTo>
                  <a:lnTo>
                    <a:pt x="2368" y="2"/>
                  </a:lnTo>
                  <a:lnTo>
                    <a:pt x="2375" y="5"/>
                  </a:lnTo>
                  <a:lnTo>
                    <a:pt x="2379" y="9"/>
                  </a:lnTo>
                  <a:lnTo>
                    <a:pt x="2383" y="17"/>
                  </a:lnTo>
                  <a:lnTo>
                    <a:pt x="2385" y="24"/>
                  </a:lnTo>
                  <a:lnTo>
                    <a:pt x="2383" y="32"/>
                  </a:lnTo>
                  <a:lnTo>
                    <a:pt x="2379" y="37"/>
                  </a:lnTo>
                  <a:lnTo>
                    <a:pt x="2375" y="43"/>
                  </a:lnTo>
                  <a:lnTo>
                    <a:pt x="2368" y="47"/>
                  </a:lnTo>
                  <a:lnTo>
                    <a:pt x="2360" y="47"/>
                  </a:lnTo>
                  <a:lnTo>
                    <a:pt x="2353" y="47"/>
                  </a:lnTo>
                  <a:lnTo>
                    <a:pt x="2347" y="43"/>
                  </a:lnTo>
                  <a:lnTo>
                    <a:pt x="2341" y="37"/>
                  </a:lnTo>
                  <a:lnTo>
                    <a:pt x="2340" y="32"/>
                  </a:lnTo>
                  <a:lnTo>
                    <a:pt x="2338" y="24"/>
                  </a:lnTo>
                  <a:lnTo>
                    <a:pt x="2340" y="17"/>
                  </a:lnTo>
                  <a:lnTo>
                    <a:pt x="2341" y="9"/>
                  </a:lnTo>
                  <a:lnTo>
                    <a:pt x="2347" y="5"/>
                  </a:lnTo>
                  <a:lnTo>
                    <a:pt x="2353" y="2"/>
                  </a:lnTo>
                  <a:lnTo>
                    <a:pt x="2360" y="0"/>
                  </a:lnTo>
                  <a:close/>
                  <a:moveTo>
                    <a:pt x="2274" y="0"/>
                  </a:moveTo>
                  <a:lnTo>
                    <a:pt x="2281" y="2"/>
                  </a:lnTo>
                  <a:lnTo>
                    <a:pt x="2289" y="5"/>
                  </a:lnTo>
                  <a:lnTo>
                    <a:pt x="2293" y="9"/>
                  </a:lnTo>
                  <a:lnTo>
                    <a:pt x="2296" y="17"/>
                  </a:lnTo>
                  <a:lnTo>
                    <a:pt x="2298" y="24"/>
                  </a:lnTo>
                  <a:lnTo>
                    <a:pt x="2296" y="32"/>
                  </a:lnTo>
                  <a:lnTo>
                    <a:pt x="2293" y="37"/>
                  </a:lnTo>
                  <a:lnTo>
                    <a:pt x="2289" y="43"/>
                  </a:lnTo>
                  <a:lnTo>
                    <a:pt x="2281" y="47"/>
                  </a:lnTo>
                  <a:lnTo>
                    <a:pt x="2274" y="47"/>
                  </a:lnTo>
                  <a:lnTo>
                    <a:pt x="2266" y="47"/>
                  </a:lnTo>
                  <a:lnTo>
                    <a:pt x="2261" y="43"/>
                  </a:lnTo>
                  <a:lnTo>
                    <a:pt x="2255" y="37"/>
                  </a:lnTo>
                  <a:lnTo>
                    <a:pt x="2251" y="32"/>
                  </a:lnTo>
                  <a:lnTo>
                    <a:pt x="2251" y="24"/>
                  </a:lnTo>
                  <a:lnTo>
                    <a:pt x="2251" y="17"/>
                  </a:lnTo>
                  <a:lnTo>
                    <a:pt x="2255" y="9"/>
                  </a:lnTo>
                  <a:lnTo>
                    <a:pt x="2261" y="5"/>
                  </a:lnTo>
                  <a:lnTo>
                    <a:pt x="2266" y="2"/>
                  </a:lnTo>
                  <a:lnTo>
                    <a:pt x="2274" y="0"/>
                  </a:lnTo>
                  <a:close/>
                  <a:moveTo>
                    <a:pt x="2187" y="0"/>
                  </a:moveTo>
                  <a:lnTo>
                    <a:pt x="2195" y="2"/>
                  </a:lnTo>
                  <a:lnTo>
                    <a:pt x="2200" y="5"/>
                  </a:lnTo>
                  <a:lnTo>
                    <a:pt x="2206" y="9"/>
                  </a:lnTo>
                  <a:lnTo>
                    <a:pt x="2210" y="17"/>
                  </a:lnTo>
                  <a:lnTo>
                    <a:pt x="2212" y="24"/>
                  </a:lnTo>
                  <a:lnTo>
                    <a:pt x="2210" y="32"/>
                  </a:lnTo>
                  <a:lnTo>
                    <a:pt x="2206" y="37"/>
                  </a:lnTo>
                  <a:lnTo>
                    <a:pt x="2200" y="43"/>
                  </a:lnTo>
                  <a:lnTo>
                    <a:pt x="2195" y="47"/>
                  </a:lnTo>
                  <a:lnTo>
                    <a:pt x="2187" y="47"/>
                  </a:lnTo>
                  <a:lnTo>
                    <a:pt x="2180" y="47"/>
                  </a:lnTo>
                  <a:lnTo>
                    <a:pt x="2174" y="43"/>
                  </a:lnTo>
                  <a:lnTo>
                    <a:pt x="2168" y="37"/>
                  </a:lnTo>
                  <a:lnTo>
                    <a:pt x="2165" y="32"/>
                  </a:lnTo>
                  <a:lnTo>
                    <a:pt x="2165" y="24"/>
                  </a:lnTo>
                  <a:lnTo>
                    <a:pt x="2165" y="17"/>
                  </a:lnTo>
                  <a:lnTo>
                    <a:pt x="2168" y="9"/>
                  </a:lnTo>
                  <a:lnTo>
                    <a:pt x="2174" y="5"/>
                  </a:lnTo>
                  <a:lnTo>
                    <a:pt x="2180" y="2"/>
                  </a:lnTo>
                  <a:lnTo>
                    <a:pt x="2187" y="0"/>
                  </a:lnTo>
                  <a:close/>
                  <a:moveTo>
                    <a:pt x="2101" y="0"/>
                  </a:moveTo>
                  <a:lnTo>
                    <a:pt x="2108" y="2"/>
                  </a:lnTo>
                  <a:lnTo>
                    <a:pt x="2114" y="5"/>
                  </a:lnTo>
                  <a:lnTo>
                    <a:pt x="2120" y="9"/>
                  </a:lnTo>
                  <a:lnTo>
                    <a:pt x="2123" y="17"/>
                  </a:lnTo>
                  <a:lnTo>
                    <a:pt x="2123" y="24"/>
                  </a:lnTo>
                  <a:lnTo>
                    <a:pt x="2123" y="32"/>
                  </a:lnTo>
                  <a:lnTo>
                    <a:pt x="2120" y="37"/>
                  </a:lnTo>
                  <a:lnTo>
                    <a:pt x="2114" y="43"/>
                  </a:lnTo>
                  <a:lnTo>
                    <a:pt x="2108" y="47"/>
                  </a:lnTo>
                  <a:lnTo>
                    <a:pt x="2101" y="47"/>
                  </a:lnTo>
                  <a:lnTo>
                    <a:pt x="2093" y="47"/>
                  </a:lnTo>
                  <a:lnTo>
                    <a:pt x="2088" y="43"/>
                  </a:lnTo>
                  <a:lnTo>
                    <a:pt x="2082" y="37"/>
                  </a:lnTo>
                  <a:lnTo>
                    <a:pt x="2078" y="32"/>
                  </a:lnTo>
                  <a:lnTo>
                    <a:pt x="2078" y="24"/>
                  </a:lnTo>
                  <a:lnTo>
                    <a:pt x="2078" y="17"/>
                  </a:lnTo>
                  <a:lnTo>
                    <a:pt x="2082" y="9"/>
                  </a:lnTo>
                  <a:lnTo>
                    <a:pt x="2088" y="5"/>
                  </a:lnTo>
                  <a:lnTo>
                    <a:pt x="2093" y="2"/>
                  </a:lnTo>
                  <a:lnTo>
                    <a:pt x="2101" y="0"/>
                  </a:lnTo>
                  <a:close/>
                  <a:moveTo>
                    <a:pt x="2014" y="0"/>
                  </a:moveTo>
                  <a:lnTo>
                    <a:pt x="2022" y="2"/>
                  </a:lnTo>
                  <a:lnTo>
                    <a:pt x="2027" y="5"/>
                  </a:lnTo>
                  <a:lnTo>
                    <a:pt x="2033" y="9"/>
                  </a:lnTo>
                  <a:lnTo>
                    <a:pt x="2037" y="17"/>
                  </a:lnTo>
                  <a:lnTo>
                    <a:pt x="2037" y="24"/>
                  </a:lnTo>
                  <a:lnTo>
                    <a:pt x="2037" y="32"/>
                  </a:lnTo>
                  <a:lnTo>
                    <a:pt x="2033" y="37"/>
                  </a:lnTo>
                  <a:lnTo>
                    <a:pt x="2027" y="43"/>
                  </a:lnTo>
                  <a:lnTo>
                    <a:pt x="2022" y="47"/>
                  </a:lnTo>
                  <a:lnTo>
                    <a:pt x="2014" y="47"/>
                  </a:lnTo>
                  <a:lnTo>
                    <a:pt x="2007" y="47"/>
                  </a:lnTo>
                  <a:lnTo>
                    <a:pt x="2001" y="43"/>
                  </a:lnTo>
                  <a:lnTo>
                    <a:pt x="1995" y="37"/>
                  </a:lnTo>
                  <a:lnTo>
                    <a:pt x="1992" y="32"/>
                  </a:lnTo>
                  <a:lnTo>
                    <a:pt x="1990" y="24"/>
                  </a:lnTo>
                  <a:lnTo>
                    <a:pt x="1992" y="17"/>
                  </a:lnTo>
                  <a:lnTo>
                    <a:pt x="1995" y="9"/>
                  </a:lnTo>
                  <a:lnTo>
                    <a:pt x="2001" y="5"/>
                  </a:lnTo>
                  <a:lnTo>
                    <a:pt x="2007" y="2"/>
                  </a:lnTo>
                  <a:lnTo>
                    <a:pt x="2014" y="0"/>
                  </a:lnTo>
                  <a:close/>
                  <a:moveTo>
                    <a:pt x="1928" y="0"/>
                  </a:moveTo>
                  <a:lnTo>
                    <a:pt x="1935" y="2"/>
                  </a:lnTo>
                  <a:lnTo>
                    <a:pt x="1941" y="5"/>
                  </a:lnTo>
                  <a:lnTo>
                    <a:pt x="1947" y="9"/>
                  </a:lnTo>
                  <a:lnTo>
                    <a:pt x="1950" y="17"/>
                  </a:lnTo>
                  <a:lnTo>
                    <a:pt x="1950" y="24"/>
                  </a:lnTo>
                  <a:lnTo>
                    <a:pt x="1950" y="32"/>
                  </a:lnTo>
                  <a:lnTo>
                    <a:pt x="1947" y="37"/>
                  </a:lnTo>
                  <a:lnTo>
                    <a:pt x="1941" y="43"/>
                  </a:lnTo>
                  <a:lnTo>
                    <a:pt x="1935" y="47"/>
                  </a:lnTo>
                  <a:lnTo>
                    <a:pt x="1928" y="47"/>
                  </a:lnTo>
                  <a:lnTo>
                    <a:pt x="1920" y="47"/>
                  </a:lnTo>
                  <a:lnTo>
                    <a:pt x="1913" y="43"/>
                  </a:lnTo>
                  <a:lnTo>
                    <a:pt x="1909" y="37"/>
                  </a:lnTo>
                  <a:lnTo>
                    <a:pt x="1905" y="32"/>
                  </a:lnTo>
                  <a:lnTo>
                    <a:pt x="1903" y="24"/>
                  </a:lnTo>
                  <a:lnTo>
                    <a:pt x="1905" y="17"/>
                  </a:lnTo>
                  <a:lnTo>
                    <a:pt x="1909" y="9"/>
                  </a:lnTo>
                  <a:lnTo>
                    <a:pt x="1913" y="5"/>
                  </a:lnTo>
                  <a:lnTo>
                    <a:pt x="1920" y="2"/>
                  </a:lnTo>
                  <a:lnTo>
                    <a:pt x="1928" y="0"/>
                  </a:lnTo>
                  <a:close/>
                  <a:moveTo>
                    <a:pt x="1841" y="0"/>
                  </a:moveTo>
                  <a:lnTo>
                    <a:pt x="1849" y="2"/>
                  </a:lnTo>
                  <a:lnTo>
                    <a:pt x="1854" y="5"/>
                  </a:lnTo>
                  <a:lnTo>
                    <a:pt x="1860" y="9"/>
                  </a:lnTo>
                  <a:lnTo>
                    <a:pt x="1862" y="17"/>
                  </a:lnTo>
                  <a:lnTo>
                    <a:pt x="1864" y="24"/>
                  </a:lnTo>
                  <a:lnTo>
                    <a:pt x="1862" y="32"/>
                  </a:lnTo>
                  <a:lnTo>
                    <a:pt x="1860" y="37"/>
                  </a:lnTo>
                  <a:lnTo>
                    <a:pt x="1854" y="43"/>
                  </a:lnTo>
                  <a:lnTo>
                    <a:pt x="1849" y="47"/>
                  </a:lnTo>
                  <a:lnTo>
                    <a:pt x="1841" y="47"/>
                  </a:lnTo>
                  <a:lnTo>
                    <a:pt x="1834" y="47"/>
                  </a:lnTo>
                  <a:lnTo>
                    <a:pt x="1826" y="43"/>
                  </a:lnTo>
                  <a:lnTo>
                    <a:pt x="1822" y="37"/>
                  </a:lnTo>
                  <a:lnTo>
                    <a:pt x="1819" y="32"/>
                  </a:lnTo>
                  <a:lnTo>
                    <a:pt x="1817" y="24"/>
                  </a:lnTo>
                  <a:lnTo>
                    <a:pt x="1819" y="17"/>
                  </a:lnTo>
                  <a:lnTo>
                    <a:pt x="1822" y="9"/>
                  </a:lnTo>
                  <a:lnTo>
                    <a:pt x="1826" y="5"/>
                  </a:lnTo>
                  <a:lnTo>
                    <a:pt x="1834" y="2"/>
                  </a:lnTo>
                  <a:lnTo>
                    <a:pt x="1841" y="0"/>
                  </a:lnTo>
                  <a:close/>
                  <a:moveTo>
                    <a:pt x="1755" y="0"/>
                  </a:moveTo>
                  <a:lnTo>
                    <a:pt x="1760" y="2"/>
                  </a:lnTo>
                  <a:lnTo>
                    <a:pt x="1768" y="5"/>
                  </a:lnTo>
                  <a:lnTo>
                    <a:pt x="1774" y="9"/>
                  </a:lnTo>
                  <a:lnTo>
                    <a:pt x="1775" y="17"/>
                  </a:lnTo>
                  <a:lnTo>
                    <a:pt x="1777" y="24"/>
                  </a:lnTo>
                  <a:lnTo>
                    <a:pt x="1775" y="32"/>
                  </a:lnTo>
                  <a:lnTo>
                    <a:pt x="1774" y="37"/>
                  </a:lnTo>
                  <a:lnTo>
                    <a:pt x="1768" y="43"/>
                  </a:lnTo>
                  <a:lnTo>
                    <a:pt x="1760" y="47"/>
                  </a:lnTo>
                  <a:lnTo>
                    <a:pt x="1755" y="47"/>
                  </a:lnTo>
                  <a:lnTo>
                    <a:pt x="1747" y="47"/>
                  </a:lnTo>
                  <a:lnTo>
                    <a:pt x="1740" y="43"/>
                  </a:lnTo>
                  <a:lnTo>
                    <a:pt x="1734" y="37"/>
                  </a:lnTo>
                  <a:lnTo>
                    <a:pt x="1732" y="32"/>
                  </a:lnTo>
                  <a:lnTo>
                    <a:pt x="1730" y="24"/>
                  </a:lnTo>
                  <a:lnTo>
                    <a:pt x="1732" y="17"/>
                  </a:lnTo>
                  <a:lnTo>
                    <a:pt x="1734" y="9"/>
                  </a:lnTo>
                  <a:lnTo>
                    <a:pt x="1740" y="5"/>
                  </a:lnTo>
                  <a:lnTo>
                    <a:pt x="1747" y="2"/>
                  </a:lnTo>
                  <a:lnTo>
                    <a:pt x="1755" y="0"/>
                  </a:lnTo>
                  <a:close/>
                  <a:moveTo>
                    <a:pt x="1666" y="0"/>
                  </a:moveTo>
                  <a:lnTo>
                    <a:pt x="1674" y="2"/>
                  </a:lnTo>
                  <a:lnTo>
                    <a:pt x="1681" y="5"/>
                  </a:lnTo>
                  <a:lnTo>
                    <a:pt x="1685" y="9"/>
                  </a:lnTo>
                  <a:lnTo>
                    <a:pt x="1689" y="17"/>
                  </a:lnTo>
                  <a:lnTo>
                    <a:pt x="1691" y="24"/>
                  </a:lnTo>
                  <a:lnTo>
                    <a:pt x="1689" y="32"/>
                  </a:lnTo>
                  <a:lnTo>
                    <a:pt x="1685" y="37"/>
                  </a:lnTo>
                  <a:lnTo>
                    <a:pt x="1681" y="43"/>
                  </a:lnTo>
                  <a:lnTo>
                    <a:pt x="1674" y="47"/>
                  </a:lnTo>
                  <a:lnTo>
                    <a:pt x="1666" y="47"/>
                  </a:lnTo>
                  <a:lnTo>
                    <a:pt x="1659" y="47"/>
                  </a:lnTo>
                  <a:lnTo>
                    <a:pt x="1653" y="43"/>
                  </a:lnTo>
                  <a:lnTo>
                    <a:pt x="1648" y="37"/>
                  </a:lnTo>
                  <a:lnTo>
                    <a:pt x="1646" y="32"/>
                  </a:lnTo>
                  <a:lnTo>
                    <a:pt x="1644" y="24"/>
                  </a:lnTo>
                  <a:lnTo>
                    <a:pt x="1646" y="17"/>
                  </a:lnTo>
                  <a:lnTo>
                    <a:pt x="1648" y="9"/>
                  </a:lnTo>
                  <a:lnTo>
                    <a:pt x="1653" y="5"/>
                  </a:lnTo>
                  <a:lnTo>
                    <a:pt x="1659" y="2"/>
                  </a:lnTo>
                  <a:lnTo>
                    <a:pt x="1666" y="0"/>
                  </a:lnTo>
                  <a:close/>
                  <a:moveTo>
                    <a:pt x="1580" y="0"/>
                  </a:moveTo>
                  <a:lnTo>
                    <a:pt x="1587" y="2"/>
                  </a:lnTo>
                  <a:lnTo>
                    <a:pt x="1595" y="5"/>
                  </a:lnTo>
                  <a:lnTo>
                    <a:pt x="1599" y="9"/>
                  </a:lnTo>
                  <a:lnTo>
                    <a:pt x="1602" y="17"/>
                  </a:lnTo>
                  <a:lnTo>
                    <a:pt x="1604" y="24"/>
                  </a:lnTo>
                  <a:lnTo>
                    <a:pt x="1602" y="32"/>
                  </a:lnTo>
                  <a:lnTo>
                    <a:pt x="1599" y="37"/>
                  </a:lnTo>
                  <a:lnTo>
                    <a:pt x="1595" y="43"/>
                  </a:lnTo>
                  <a:lnTo>
                    <a:pt x="1587" y="47"/>
                  </a:lnTo>
                  <a:lnTo>
                    <a:pt x="1580" y="47"/>
                  </a:lnTo>
                  <a:lnTo>
                    <a:pt x="1572" y="47"/>
                  </a:lnTo>
                  <a:lnTo>
                    <a:pt x="1567" y="43"/>
                  </a:lnTo>
                  <a:lnTo>
                    <a:pt x="1561" y="37"/>
                  </a:lnTo>
                  <a:lnTo>
                    <a:pt x="1557" y="32"/>
                  </a:lnTo>
                  <a:lnTo>
                    <a:pt x="1557" y="24"/>
                  </a:lnTo>
                  <a:lnTo>
                    <a:pt x="1557" y="17"/>
                  </a:lnTo>
                  <a:lnTo>
                    <a:pt x="1561" y="9"/>
                  </a:lnTo>
                  <a:lnTo>
                    <a:pt x="1567" y="5"/>
                  </a:lnTo>
                  <a:lnTo>
                    <a:pt x="1572" y="2"/>
                  </a:lnTo>
                  <a:lnTo>
                    <a:pt x="1580" y="0"/>
                  </a:lnTo>
                  <a:close/>
                  <a:moveTo>
                    <a:pt x="1493" y="0"/>
                  </a:moveTo>
                  <a:lnTo>
                    <a:pt x="1501" y="2"/>
                  </a:lnTo>
                  <a:lnTo>
                    <a:pt x="1507" y="5"/>
                  </a:lnTo>
                  <a:lnTo>
                    <a:pt x="1512" y="9"/>
                  </a:lnTo>
                  <a:lnTo>
                    <a:pt x="1516" y="17"/>
                  </a:lnTo>
                  <a:lnTo>
                    <a:pt x="1518" y="24"/>
                  </a:lnTo>
                  <a:lnTo>
                    <a:pt x="1516" y="32"/>
                  </a:lnTo>
                  <a:lnTo>
                    <a:pt x="1512" y="37"/>
                  </a:lnTo>
                  <a:lnTo>
                    <a:pt x="1507" y="43"/>
                  </a:lnTo>
                  <a:lnTo>
                    <a:pt x="1501" y="47"/>
                  </a:lnTo>
                  <a:lnTo>
                    <a:pt x="1493" y="47"/>
                  </a:lnTo>
                  <a:lnTo>
                    <a:pt x="1486" y="47"/>
                  </a:lnTo>
                  <a:lnTo>
                    <a:pt x="1480" y="43"/>
                  </a:lnTo>
                  <a:lnTo>
                    <a:pt x="1475" y="37"/>
                  </a:lnTo>
                  <a:lnTo>
                    <a:pt x="1471" y="32"/>
                  </a:lnTo>
                  <a:lnTo>
                    <a:pt x="1471" y="24"/>
                  </a:lnTo>
                  <a:lnTo>
                    <a:pt x="1471" y="17"/>
                  </a:lnTo>
                  <a:lnTo>
                    <a:pt x="1475" y="9"/>
                  </a:lnTo>
                  <a:lnTo>
                    <a:pt x="1480" y="5"/>
                  </a:lnTo>
                  <a:lnTo>
                    <a:pt x="1486" y="2"/>
                  </a:lnTo>
                  <a:lnTo>
                    <a:pt x="1493" y="0"/>
                  </a:lnTo>
                  <a:close/>
                  <a:moveTo>
                    <a:pt x="1407" y="0"/>
                  </a:moveTo>
                  <a:lnTo>
                    <a:pt x="1414" y="2"/>
                  </a:lnTo>
                  <a:lnTo>
                    <a:pt x="1420" y="5"/>
                  </a:lnTo>
                  <a:lnTo>
                    <a:pt x="1426" y="9"/>
                  </a:lnTo>
                  <a:lnTo>
                    <a:pt x="1429" y="17"/>
                  </a:lnTo>
                  <a:lnTo>
                    <a:pt x="1429" y="24"/>
                  </a:lnTo>
                  <a:lnTo>
                    <a:pt x="1429" y="32"/>
                  </a:lnTo>
                  <a:lnTo>
                    <a:pt x="1426" y="37"/>
                  </a:lnTo>
                  <a:lnTo>
                    <a:pt x="1420" y="43"/>
                  </a:lnTo>
                  <a:lnTo>
                    <a:pt x="1414" y="47"/>
                  </a:lnTo>
                  <a:lnTo>
                    <a:pt x="1407" y="47"/>
                  </a:lnTo>
                  <a:lnTo>
                    <a:pt x="1399" y="47"/>
                  </a:lnTo>
                  <a:lnTo>
                    <a:pt x="1394" y="43"/>
                  </a:lnTo>
                  <a:lnTo>
                    <a:pt x="1388" y="37"/>
                  </a:lnTo>
                  <a:lnTo>
                    <a:pt x="1384" y="32"/>
                  </a:lnTo>
                  <a:lnTo>
                    <a:pt x="1384" y="24"/>
                  </a:lnTo>
                  <a:lnTo>
                    <a:pt x="1384" y="17"/>
                  </a:lnTo>
                  <a:lnTo>
                    <a:pt x="1388" y="9"/>
                  </a:lnTo>
                  <a:lnTo>
                    <a:pt x="1394" y="5"/>
                  </a:lnTo>
                  <a:lnTo>
                    <a:pt x="1399" y="2"/>
                  </a:lnTo>
                  <a:lnTo>
                    <a:pt x="1407" y="0"/>
                  </a:lnTo>
                  <a:close/>
                  <a:moveTo>
                    <a:pt x="1320" y="0"/>
                  </a:moveTo>
                  <a:lnTo>
                    <a:pt x="1328" y="2"/>
                  </a:lnTo>
                  <a:lnTo>
                    <a:pt x="1333" y="5"/>
                  </a:lnTo>
                  <a:lnTo>
                    <a:pt x="1339" y="9"/>
                  </a:lnTo>
                  <a:lnTo>
                    <a:pt x="1343" y="17"/>
                  </a:lnTo>
                  <a:lnTo>
                    <a:pt x="1343" y="24"/>
                  </a:lnTo>
                  <a:lnTo>
                    <a:pt x="1343" y="32"/>
                  </a:lnTo>
                  <a:lnTo>
                    <a:pt x="1339" y="37"/>
                  </a:lnTo>
                  <a:lnTo>
                    <a:pt x="1333" y="43"/>
                  </a:lnTo>
                  <a:lnTo>
                    <a:pt x="1328" y="47"/>
                  </a:lnTo>
                  <a:lnTo>
                    <a:pt x="1320" y="47"/>
                  </a:lnTo>
                  <a:lnTo>
                    <a:pt x="1313" y="47"/>
                  </a:lnTo>
                  <a:lnTo>
                    <a:pt x="1307" y="43"/>
                  </a:lnTo>
                  <a:lnTo>
                    <a:pt x="1302" y="37"/>
                  </a:lnTo>
                  <a:lnTo>
                    <a:pt x="1298" y="32"/>
                  </a:lnTo>
                  <a:lnTo>
                    <a:pt x="1296" y="24"/>
                  </a:lnTo>
                  <a:lnTo>
                    <a:pt x="1298" y="17"/>
                  </a:lnTo>
                  <a:lnTo>
                    <a:pt x="1302" y="9"/>
                  </a:lnTo>
                  <a:lnTo>
                    <a:pt x="1307" y="5"/>
                  </a:lnTo>
                  <a:lnTo>
                    <a:pt x="1313" y="2"/>
                  </a:lnTo>
                  <a:lnTo>
                    <a:pt x="1320" y="0"/>
                  </a:lnTo>
                  <a:close/>
                  <a:moveTo>
                    <a:pt x="1234" y="0"/>
                  </a:moveTo>
                  <a:lnTo>
                    <a:pt x="1241" y="2"/>
                  </a:lnTo>
                  <a:lnTo>
                    <a:pt x="1247" y="5"/>
                  </a:lnTo>
                  <a:lnTo>
                    <a:pt x="1253" y="9"/>
                  </a:lnTo>
                  <a:lnTo>
                    <a:pt x="1256" y="17"/>
                  </a:lnTo>
                  <a:lnTo>
                    <a:pt x="1256" y="24"/>
                  </a:lnTo>
                  <a:lnTo>
                    <a:pt x="1256" y="32"/>
                  </a:lnTo>
                  <a:lnTo>
                    <a:pt x="1253" y="37"/>
                  </a:lnTo>
                  <a:lnTo>
                    <a:pt x="1247" y="43"/>
                  </a:lnTo>
                  <a:lnTo>
                    <a:pt x="1241" y="47"/>
                  </a:lnTo>
                  <a:lnTo>
                    <a:pt x="1234" y="47"/>
                  </a:lnTo>
                  <a:lnTo>
                    <a:pt x="1226" y="47"/>
                  </a:lnTo>
                  <a:lnTo>
                    <a:pt x="1219" y="43"/>
                  </a:lnTo>
                  <a:lnTo>
                    <a:pt x="1215" y="37"/>
                  </a:lnTo>
                  <a:lnTo>
                    <a:pt x="1211" y="32"/>
                  </a:lnTo>
                  <a:lnTo>
                    <a:pt x="1209" y="24"/>
                  </a:lnTo>
                  <a:lnTo>
                    <a:pt x="1211" y="17"/>
                  </a:lnTo>
                  <a:lnTo>
                    <a:pt x="1215" y="9"/>
                  </a:lnTo>
                  <a:lnTo>
                    <a:pt x="1219" y="5"/>
                  </a:lnTo>
                  <a:lnTo>
                    <a:pt x="1226" y="2"/>
                  </a:lnTo>
                  <a:lnTo>
                    <a:pt x="1234" y="0"/>
                  </a:lnTo>
                  <a:close/>
                  <a:moveTo>
                    <a:pt x="1147" y="0"/>
                  </a:moveTo>
                  <a:lnTo>
                    <a:pt x="1155" y="2"/>
                  </a:lnTo>
                  <a:lnTo>
                    <a:pt x="1160" y="5"/>
                  </a:lnTo>
                  <a:lnTo>
                    <a:pt x="1166" y="9"/>
                  </a:lnTo>
                  <a:lnTo>
                    <a:pt x="1168" y="17"/>
                  </a:lnTo>
                  <a:lnTo>
                    <a:pt x="1170" y="24"/>
                  </a:lnTo>
                  <a:lnTo>
                    <a:pt x="1168" y="32"/>
                  </a:lnTo>
                  <a:lnTo>
                    <a:pt x="1166" y="37"/>
                  </a:lnTo>
                  <a:lnTo>
                    <a:pt x="1160" y="43"/>
                  </a:lnTo>
                  <a:lnTo>
                    <a:pt x="1155" y="47"/>
                  </a:lnTo>
                  <a:lnTo>
                    <a:pt x="1147" y="47"/>
                  </a:lnTo>
                  <a:lnTo>
                    <a:pt x="1140" y="47"/>
                  </a:lnTo>
                  <a:lnTo>
                    <a:pt x="1132" y="43"/>
                  </a:lnTo>
                  <a:lnTo>
                    <a:pt x="1129" y="37"/>
                  </a:lnTo>
                  <a:lnTo>
                    <a:pt x="1125" y="32"/>
                  </a:lnTo>
                  <a:lnTo>
                    <a:pt x="1123" y="24"/>
                  </a:lnTo>
                  <a:lnTo>
                    <a:pt x="1125" y="17"/>
                  </a:lnTo>
                  <a:lnTo>
                    <a:pt x="1129" y="9"/>
                  </a:lnTo>
                  <a:lnTo>
                    <a:pt x="1132" y="5"/>
                  </a:lnTo>
                  <a:lnTo>
                    <a:pt x="1140" y="2"/>
                  </a:lnTo>
                  <a:lnTo>
                    <a:pt x="1147" y="0"/>
                  </a:lnTo>
                  <a:close/>
                  <a:moveTo>
                    <a:pt x="1061" y="0"/>
                  </a:moveTo>
                  <a:lnTo>
                    <a:pt x="1066" y="2"/>
                  </a:lnTo>
                  <a:lnTo>
                    <a:pt x="1074" y="5"/>
                  </a:lnTo>
                  <a:lnTo>
                    <a:pt x="1080" y="9"/>
                  </a:lnTo>
                  <a:lnTo>
                    <a:pt x="1082" y="17"/>
                  </a:lnTo>
                  <a:lnTo>
                    <a:pt x="1083" y="24"/>
                  </a:lnTo>
                  <a:lnTo>
                    <a:pt x="1082" y="32"/>
                  </a:lnTo>
                  <a:lnTo>
                    <a:pt x="1080" y="37"/>
                  </a:lnTo>
                  <a:lnTo>
                    <a:pt x="1074" y="43"/>
                  </a:lnTo>
                  <a:lnTo>
                    <a:pt x="1066" y="47"/>
                  </a:lnTo>
                  <a:lnTo>
                    <a:pt x="1061" y="47"/>
                  </a:lnTo>
                  <a:lnTo>
                    <a:pt x="1053" y="47"/>
                  </a:lnTo>
                  <a:lnTo>
                    <a:pt x="1046" y="43"/>
                  </a:lnTo>
                  <a:lnTo>
                    <a:pt x="1040" y="37"/>
                  </a:lnTo>
                  <a:lnTo>
                    <a:pt x="1038" y="32"/>
                  </a:lnTo>
                  <a:lnTo>
                    <a:pt x="1036" y="24"/>
                  </a:lnTo>
                  <a:lnTo>
                    <a:pt x="1038" y="17"/>
                  </a:lnTo>
                  <a:lnTo>
                    <a:pt x="1040" y="9"/>
                  </a:lnTo>
                  <a:lnTo>
                    <a:pt x="1046" y="5"/>
                  </a:lnTo>
                  <a:lnTo>
                    <a:pt x="1053" y="2"/>
                  </a:lnTo>
                  <a:lnTo>
                    <a:pt x="1061" y="0"/>
                  </a:lnTo>
                  <a:close/>
                  <a:moveTo>
                    <a:pt x="972" y="0"/>
                  </a:moveTo>
                  <a:lnTo>
                    <a:pt x="980" y="2"/>
                  </a:lnTo>
                  <a:lnTo>
                    <a:pt x="987" y="5"/>
                  </a:lnTo>
                  <a:lnTo>
                    <a:pt x="991" y="9"/>
                  </a:lnTo>
                  <a:lnTo>
                    <a:pt x="995" y="17"/>
                  </a:lnTo>
                  <a:lnTo>
                    <a:pt x="997" y="24"/>
                  </a:lnTo>
                  <a:lnTo>
                    <a:pt x="995" y="32"/>
                  </a:lnTo>
                  <a:lnTo>
                    <a:pt x="991" y="37"/>
                  </a:lnTo>
                  <a:lnTo>
                    <a:pt x="987" y="43"/>
                  </a:lnTo>
                  <a:lnTo>
                    <a:pt x="980" y="47"/>
                  </a:lnTo>
                  <a:lnTo>
                    <a:pt x="972" y="47"/>
                  </a:lnTo>
                  <a:lnTo>
                    <a:pt x="965" y="47"/>
                  </a:lnTo>
                  <a:lnTo>
                    <a:pt x="959" y="43"/>
                  </a:lnTo>
                  <a:lnTo>
                    <a:pt x="954" y="37"/>
                  </a:lnTo>
                  <a:lnTo>
                    <a:pt x="952" y="32"/>
                  </a:lnTo>
                  <a:lnTo>
                    <a:pt x="950" y="24"/>
                  </a:lnTo>
                  <a:lnTo>
                    <a:pt x="952" y="17"/>
                  </a:lnTo>
                  <a:lnTo>
                    <a:pt x="954" y="9"/>
                  </a:lnTo>
                  <a:lnTo>
                    <a:pt x="959" y="5"/>
                  </a:lnTo>
                  <a:lnTo>
                    <a:pt x="965" y="2"/>
                  </a:lnTo>
                  <a:lnTo>
                    <a:pt x="972" y="0"/>
                  </a:lnTo>
                  <a:close/>
                  <a:moveTo>
                    <a:pt x="886" y="0"/>
                  </a:moveTo>
                  <a:lnTo>
                    <a:pt x="893" y="2"/>
                  </a:lnTo>
                  <a:lnTo>
                    <a:pt x="901" y="5"/>
                  </a:lnTo>
                  <a:lnTo>
                    <a:pt x="905" y="9"/>
                  </a:lnTo>
                  <a:lnTo>
                    <a:pt x="908" y="17"/>
                  </a:lnTo>
                  <a:lnTo>
                    <a:pt x="910" y="24"/>
                  </a:lnTo>
                  <a:lnTo>
                    <a:pt x="908" y="32"/>
                  </a:lnTo>
                  <a:lnTo>
                    <a:pt x="905" y="37"/>
                  </a:lnTo>
                  <a:lnTo>
                    <a:pt x="901" y="43"/>
                  </a:lnTo>
                  <a:lnTo>
                    <a:pt x="893" y="47"/>
                  </a:lnTo>
                  <a:lnTo>
                    <a:pt x="886" y="47"/>
                  </a:lnTo>
                  <a:lnTo>
                    <a:pt x="878" y="47"/>
                  </a:lnTo>
                  <a:lnTo>
                    <a:pt x="873" y="43"/>
                  </a:lnTo>
                  <a:lnTo>
                    <a:pt x="867" y="37"/>
                  </a:lnTo>
                  <a:lnTo>
                    <a:pt x="863" y="32"/>
                  </a:lnTo>
                  <a:lnTo>
                    <a:pt x="863" y="24"/>
                  </a:lnTo>
                  <a:lnTo>
                    <a:pt x="863" y="17"/>
                  </a:lnTo>
                  <a:lnTo>
                    <a:pt x="867" y="9"/>
                  </a:lnTo>
                  <a:lnTo>
                    <a:pt x="873" y="5"/>
                  </a:lnTo>
                  <a:lnTo>
                    <a:pt x="878" y="2"/>
                  </a:lnTo>
                  <a:lnTo>
                    <a:pt x="886" y="0"/>
                  </a:lnTo>
                  <a:close/>
                  <a:moveTo>
                    <a:pt x="799" y="0"/>
                  </a:moveTo>
                  <a:lnTo>
                    <a:pt x="807" y="2"/>
                  </a:lnTo>
                  <a:lnTo>
                    <a:pt x="813" y="5"/>
                  </a:lnTo>
                  <a:lnTo>
                    <a:pt x="818" y="9"/>
                  </a:lnTo>
                  <a:lnTo>
                    <a:pt x="822" y="17"/>
                  </a:lnTo>
                  <a:lnTo>
                    <a:pt x="824" y="24"/>
                  </a:lnTo>
                  <a:lnTo>
                    <a:pt x="822" y="32"/>
                  </a:lnTo>
                  <a:lnTo>
                    <a:pt x="818" y="37"/>
                  </a:lnTo>
                  <a:lnTo>
                    <a:pt x="813" y="43"/>
                  </a:lnTo>
                  <a:lnTo>
                    <a:pt x="807" y="47"/>
                  </a:lnTo>
                  <a:lnTo>
                    <a:pt x="799" y="47"/>
                  </a:lnTo>
                  <a:lnTo>
                    <a:pt x="792" y="47"/>
                  </a:lnTo>
                  <a:lnTo>
                    <a:pt x="786" y="43"/>
                  </a:lnTo>
                  <a:lnTo>
                    <a:pt x="781" y="37"/>
                  </a:lnTo>
                  <a:lnTo>
                    <a:pt x="777" y="32"/>
                  </a:lnTo>
                  <a:lnTo>
                    <a:pt x="777" y="24"/>
                  </a:lnTo>
                  <a:lnTo>
                    <a:pt x="777" y="17"/>
                  </a:lnTo>
                  <a:lnTo>
                    <a:pt x="781" y="9"/>
                  </a:lnTo>
                  <a:lnTo>
                    <a:pt x="786" y="5"/>
                  </a:lnTo>
                  <a:lnTo>
                    <a:pt x="792" y="2"/>
                  </a:lnTo>
                  <a:lnTo>
                    <a:pt x="799" y="0"/>
                  </a:lnTo>
                  <a:close/>
                  <a:moveTo>
                    <a:pt x="713" y="0"/>
                  </a:moveTo>
                  <a:lnTo>
                    <a:pt x="720" y="2"/>
                  </a:lnTo>
                  <a:lnTo>
                    <a:pt x="726" y="5"/>
                  </a:lnTo>
                  <a:lnTo>
                    <a:pt x="732" y="9"/>
                  </a:lnTo>
                  <a:lnTo>
                    <a:pt x="735" y="17"/>
                  </a:lnTo>
                  <a:lnTo>
                    <a:pt x="735" y="24"/>
                  </a:lnTo>
                  <a:lnTo>
                    <a:pt x="735" y="32"/>
                  </a:lnTo>
                  <a:lnTo>
                    <a:pt x="732" y="37"/>
                  </a:lnTo>
                  <a:lnTo>
                    <a:pt x="726" y="43"/>
                  </a:lnTo>
                  <a:lnTo>
                    <a:pt x="720" y="47"/>
                  </a:lnTo>
                  <a:lnTo>
                    <a:pt x="713" y="47"/>
                  </a:lnTo>
                  <a:lnTo>
                    <a:pt x="705" y="47"/>
                  </a:lnTo>
                  <a:lnTo>
                    <a:pt x="700" y="43"/>
                  </a:lnTo>
                  <a:lnTo>
                    <a:pt x="694" y="37"/>
                  </a:lnTo>
                  <a:lnTo>
                    <a:pt x="690" y="32"/>
                  </a:lnTo>
                  <a:lnTo>
                    <a:pt x="690" y="24"/>
                  </a:lnTo>
                  <a:lnTo>
                    <a:pt x="690" y="17"/>
                  </a:lnTo>
                  <a:lnTo>
                    <a:pt x="694" y="9"/>
                  </a:lnTo>
                  <a:lnTo>
                    <a:pt x="700" y="5"/>
                  </a:lnTo>
                  <a:lnTo>
                    <a:pt x="705" y="2"/>
                  </a:lnTo>
                  <a:lnTo>
                    <a:pt x="713" y="0"/>
                  </a:lnTo>
                  <a:close/>
                  <a:moveTo>
                    <a:pt x="626" y="0"/>
                  </a:moveTo>
                  <a:lnTo>
                    <a:pt x="634" y="2"/>
                  </a:lnTo>
                  <a:lnTo>
                    <a:pt x="640" y="5"/>
                  </a:lnTo>
                  <a:lnTo>
                    <a:pt x="645" y="9"/>
                  </a:lnTo>
                  <a:lnTo>
                    <a:pt x="649" y="17"/>
                  </a:lnTo>
                  <a:lnTo>
                    <a:pt x="649" y="24"/>
                  </a:lnTo>
                  <a:lnTo>
                    <a:pt x="649" y="32"/>
                  </a:lnTo>
                  <a:lnTo>
                    <a:pt x="645" y="37"/>
                  </a:lnTo>
                  <a:lnTo>
                    <a:pt x="640" y="43"/>
                  </a:lnTo>
                  <a:lnTo>
                    <a:pt x="634" y="47"/>
                  </a:lnTo>
                  <a:lnTo>
                    <a:pt x="626" y="47"/>
                  </a:lnTo>
                  <a:lnTo>
                    <a:pt x="619" y="47"/>
                  </a:lnTo>
                  <a:lnTo>
                    <a:pt x="613" y="43"/>
                  </a:lnTo>
                  <a:lnTo>
                    <a:pt x="608" y="37"/>
                  </a:lnTo>
                  <a:lnTo>
                    <a:pt x="604" y="32"/>
                  </a:lnTo>
                  <a:lnTo>
                    <a:pt x="602" y="24"/>
                  </a:lnTo>
                  <a:lnTo>
                    <a:pt x="604" y="17"/>
                  </a:lnTo>
                  <a:lnTo>
                    <a:pt x="608" y="9"/>
                  </a:lnTo>
                  <a:lnTo>
                    <a:pt x="613" y="5"/>
                  </a:lnTo>
                  <a:lnTo>
                    <a:pt x="619" y="2"/>
                  </a:lnTo>
                  <a:lnTo>
                    <a:pt x="626" y="0"/>
                  </a:lnTo>
                  <a:close/>
                  <a:moveTo>
                    <a:pt x="540" y="0"/>
                  </a:moveTo>
                  <a:lnTo>
                    <a:pt x="547" y="2"/>
                  </a:lnTo>
                  <a:lnTo>
                    <a:pt x="553" y="5"/>
                  </a:lnTo>
                  <a:lnTo>
                    <a:pt x="559" y="9"/>
                  </a:lnTo>
                  <a:lnTo>
                    <a:pt x="562" y="17"/>
                  </a:lnTo>
                  <a:lnTo>
                    <a:pt x="562" y="24"/>
                  </a:lnTo>
                  <a:lnTo>
                    <a:pt x="562" y="32"/>
                  </a:lnTo>
                  <a:lnTo>
                    <a:pt x="559" y="37"/>
                  </a:lnTo>
                  <a:lnTo>
                    <a:pt x="553" y="43"/>
                  </a:lnTo>
                  <a:lnTo>
                    <a:pt x="547" y="47"/>
                  </a:lnTo>
                  <a:lnTo>
                    <a:pt x="540" y="47"/>
                  </a:lnTo>
                  <a:lnTo>
                    <a:pt x="532" y="47"/>
                  </a:lnTo>
                  <a:lnTo>
                    <a:pt x="525" y="43"/>
                  </a:lnTo>
                  <a:lnTo>
                    <a:pt x="521" y="37"/>
                  </a:lnTo>
                  <a:lnTo>
                    <a:pt x="517" y="32"/>
                  </a:lnTo>
                  <a:lnTo>
                    <a:pt x="515" y="24"/>
                  </a:lnTo>
                  <a:lnTo>
                    <a:pt x="517" y="17"/>
                  </a:lnTo>
                  <a:lnTo>
                    <a:pt x="521" y="9"/>
                  </a:lnTo>
                  <a:lnTo>
                    <a:pt x="525" y="5"/>
                  </a:lnTo>
                  <a:lnTo>
                    <a:pt x="532" y="2"/>
                  </a:lnTo>
                  <a:lnTo>
                    <a:pt x="540" y="0"/>
                  </a:lnTo>
                  <a:close/>
                  <a:moveTo>
                    <a:pt x="453" y="0"/>
                  </a:moveTo>
                  <a:lnTo>
                    <a:pt x="461" y="2"/>
                  </a:lnTo>
                  <a:lnTo>
                    <a:pt x="467" y="5"/>
                  </a:lnTo>
                  <a:lnTo>
                    <a:pt x="472" y="9"/>
                  </a:lnTo>
                  <a:lnTo>
                    <a:pt x="474" y="17"/>
                  </a:lnTo>
                  <a:lnTo>
                    <a:pt x="476" y="24"/>
                  </a:lnTo>
                  <a:lnTo>
                    <a:pt x="474" y="32"/>
                  </a:lnTo>
                  <a:lnTo>
                    <a:pt x="472" y="37"/>
                  </a:lnTo>
                  <a:lnTo>
                    <a:pt x="467" y="43"/>
                  </a:lnTo>
                  <a:lnTo>
                    <a:pt x="461" y="47"/>
                  </a:lnTo>
                  <a:lnTo>
                    <a:pt x="453" y="47"/>
                  </a:lnTo>
                  <a:lnTo>
                    <a:pt x="446" y="47"/>
                  </a:lnTo>
                  <a:lnTo>
                    <a:pt x="438" y="43"/>
                  </a:lnTo>
                  <a:lnTo>
                    <a:pt x="435" y="37"/>
                  </a:lnTo>
                  <a:lnTo>
                    <a:pt x="431" y="32"/>
                  </a:lnTo>
                  <a:lnTo>
                    <a:pt x="429" y="24"/>
                  </a:lnTo>
                  <a:lnTo>
                    <a:pt x="431" y="17"/>
                  </a:lnTo>
                  <a:lnTo>
                    <a:pt x="435" y="9"/>
                  </a:lnTo>
                  <a:lnTo>
                    <a:pt x="438" y="5"/>
                  </a:lnTo>
                  <a:lnTo>
                    <a:pt x="446" y="2"/>
                  </a:lnTo>
                  <a:lnTo>
                    <a:pt x="453" y="0"/>
                  </a:lnTo>
                  <a:close/>
                  <a:moveTo>
                    <a:pt x="367" y="0"/>
                  </a:moveTo>
                  <a:lnTo>
                    <a:pt x="373" y="2"/>
                  </a:lnTo>
                  <a:lnTo>
                    <a:pt x="380" y="5"/>
                  </a:lnTo>
                  <a:lnTo>
                    <a:pt x="386" y="9"/>
                  </a:lnTo>
                  <a:lnTo>
                    <a:pt x="388" y="17"/>
                  </a:lnTo>
                  <a:lnTo>
                    <a:pt x="389" y="24"/>
                  </a:lnTo>
                  <a:lnTo>
                    <a:pt x="388" y="32"/>
                  </a:lnTo>
                  <a:lnTo>
                    <a:pt x="386" y="37"/>
                  </a:lnTo>
                  <a:lnTo>
                    <a:pt x="380" y="43"/>
                  </a:lnTo>
                  <a:lnTo>
                    <a:pt x="373" y="47"/>
                  </a:lnTo>
                  <a:lnTo>
                    <a:pt x="367" y="47"/>
                  </a:lnTo>
                  <a:lnTo>
                    <a:pt x="359" y="47"/>
                  </a:lnTo>
                  <a:lnTo>
                    <a:pt x="352" y="43"/>
                  </a:lnTo>
                  <a:lnTo>
                    <a:pt x="348" y="37"/>
                  </a:lnTo>
                  <a:lnTo>
                    <a:pt x="344" y="32"/>
                  </a:lnTo>
                  <a:lnTo>
                    <a:pt x="342" y="24"/>
                  </a:lnTo>
                  <a:lnTo>
                    <a:pt x="344" y="17"/>
                  </a:lnTo>
                  <a:lnTo>
                    <a:pt x="348" y="9"/>
                  </a:lnTo>
                  <a:lnTo>
                    <a:pt x="352" y="5"/>
                  </a:lnTo>
                  <a:lnTo>
                    <a:pt x="359" y="2"/>
                  </a:lnTo>
                  <a:lnTo>
                    <a:pt x="367" y="0"/>
                  </a:lnTo>
                  <a:close/>
                  <a:moveTo>
                    <a:pt x="278" y="0"/>
                  </a:moveTo>
                  <a:lnTo>
                    <a:pt x="286" y="2"/>
                  </a:lnTo>
                  <a:lnTo>
                    <a:pt x="294" y="5"/>
                  </a:lnTo>
                  <a:lnTo>
                    <a:pt x="297" y="9"/>
                  </a:lnTo>
                  <a:lnTo>
                    <a:pt x="301" y="17"/>
                  </a:lnTo>
                  <a:lnTo>
                    <a:pt x="303" y="24"/>
                  </a:lnTo>
                  <a:lnTo>
                    <a:pt x="301" y="32"/>
                  </a:lnTo>
                  <a:lnTo>
                    <a:pt x="297" y="37"/>
                  </a:lnTo>
                  <a:lnTo>
                    <a:pt x="294" y="43"/>
                  </a:lnTo>
                  <a:lnTo>
                    <a:pt x="286" y="47"/>
                  </a:lnTo>
                  <a:lnTo>
                    <a:pt x="278" y="47"/>
                  </a:lnTo>
                  <a:lnTo>
                    <a:pt x="271" y="47"/>
                  </a:lnTo>
                  <a:lnTo>
                    <a:pt x="265" y="43"/>
                  </a:lnTo>
                  <a:lnTo>
                    <a:pt x="260" y="37"/>
                  </a:lnTo>
                  <a:lnTo>
                    <a:pt x="258" y="32"/>
                  </a:lnTo>
                  <a:lnTo>
                    <a:pt x="256" y="24"/>
                  </a:lnTo>
                  <a:lnTo>
                    <a:pt x="258" y="17"/>
                  </a:lnTo>
                  <a:lnTo>
                    <a:pt x="260" y="9"/>
                  </a:lnTo>
                  <a:lnTo>
                    <a:pt x="265" y="5"/>
                  </a:lnTo>
                  <a:lnTo>
                    <a:pt x="271" y="2"/>
                  </a:lnTo>
                  <a:lnTo>
                    <a:pt x="278" y="0"/>
                  </a:lnTo>
                  <a:close/>
                  <a:moveTo>
                    <a:pt x="192" y="0"/>
                  </a:moveTo>
                  <a:lnTo>
                    <a:pt x="200" y="2"/>
                  </a:lnTo>
                  <a:lnTo>
                    <a:pt x="207" y="5"/>
                  </a:lnTo>
                  <a:lnTo>
                    <a:pt x="211" y="9"/>
                  </a:lnTo>
                  <a:lnTo>
                    <a:pt x="215" y="17"/>
                  </a:lnTo>
                  <a:lnTo>
                    <a:pt x="216" y="24"/>
                  </a:lnTo>
                  <a:lnTo>
                    <a:pt x="215" y="32"/>
                  </a:lnTo>
                  <a:lnTo>
                    <a:pt x="211" y="37"/>
                  </a:lnTo>
                  <a:lnTo>
                    <a:pt x="207" y="43"/>
                  </a:lnTo>
                  <a:lnTo>
                    <a:pt x="200" y="47"/>
                  </a:lnTo>
                  <a:lnTo>
                    <a:pt x="192" y="47"/>
                  </a:lnTo>
                  <a:lnTo>
                    <a:pt x="184" y="47"/>
                  </a:lnTo>
                  <a:lnTo>
                    <a:pt x="179" y="43"/>
                  </a:lnTo>
                  <a:lnTo>
                    <a:pt x="173" y="37"/>
                  </a:lnTo>
                  <a:lnTo>
                    <a:pt x="169" y="32"/>
                  </a:lnTo>
                  <a:lnTo>
                    <a:pt x="169" y="24"/>
                  </a:lnTo>
                  <a:lnTo>
                    <a:pt x="169" y="17"/>
                  </a:lnTo>
                  <a:lnTo>
                    <a:pt x="173" y="9"/>
                  </a:lnTo>
                  <a:lnTo>
                    <a:pt x="179" y="5"/>
                  </a:lnTo>
                  <a:lnTo>
                    <a:pt x="184" y="2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268538" y="1401763"/>
              <a:ext cx="4075113" cy="174625"/>
            </a:xfrm>
            <a:custGeom>
              <a:avLst/>
              <a:gdLst>
                <a:gd name="T0" fmla="*/ 175 w 5134"/>
                <a:gd name="T1" fmla="*/ 127 h 221"/>
                <a:gd name="T2" fmla="*/ 5037 w 5134"/>
                <a:gd name="T3" fmla="*/ 115 h 221"/>
                <a:gd name="T4" fmla="*/ 4508 w 5134"/>
                <a:gd name="T5" fmla="*/ 87 h 221"/>
                <a:gd name="T6" fmla="*/ 4414 w 5134"/>
                <a:gd name="T7" fmla="*/ 132 h 221"/>
                <a:gd name="T8" fmla="*/ 4256 w 5134"/>
                <a:gd name="T9" fmla="*/ 89 h 221"/>
                <a:gd name="T10" fmla="*/ 4147 w 5134"/>
                <a:gd name="T11" fmla="*/ 130 h 221"/>
                <a:gd name="T12" fmla="*/ 4002 w 5134"/>
                <a:gd name="T13" fmla="*/ 93 h 221"/>
                <a:gd name="T14" fmla="*/ 3882 w 5134"/>
                <a:gd name="T15" fmla="*/ 125 h 221"/>
                <a:gd name="T16" fmla="*/ 3746 w 5134"/>
                <a:gd name="T17" fmla="*/ 96 h 221"/>
                <a:gd name="T18" fmla="*/ 3619 w 5134"/>
                <a:gd name="T19" fmla="*/ 119 h 221"/>
                <a:gd name="T20" fmla="*/ 3489 w 5134"/>
                <a:gd name="T21" fmla="*/ 104 h 221"/>
                <a:gd name="T22" fmla="*/ 3357 w 5134"/>
                <a:gd name="T23" fmla="*/ 112 h 221"/>
                <a:gd name="T24" fmla="*/ 3231 w 5134"/>
                <a:gd name="T25" fmla="*/ 112 h 221"/>
                <a:gd name="T26" fmla="*/ 3098 w 5134"/>
                <a:gd name="T27" fmla="*/ 104 h 221"/>
                <a:gd name="T28" fmla="*/ 2970 w 5134"/>
                <a:gd name="T29" fmla="*/ 119 h 221"/>
                <a:gd name="T30" fmla="*/ 2842 w 5134"/>
                <a:gd name="T31" fmla="*/ 96 h 221"/>
                <a:gd name="T32" fmla="*/ 2706 w 5134"/>
                <a:gd name="T33" fmla="*/ 125 h 221"/>
                <a:gd name="T34" fmla="*/ 2586 w 5134"/>
                <a:gd name="T35" fmla="*/ 93 h 221"/>
                <a:gd name="T36" fmla="*/ 2439 w 5134"/>
                <a:gd name="T37" fmla="*/ 130 h 221"/>
                <a:gd name="T38" fmla="*/ 2332 w 5134"/>
                <a:gd name="T39" fmla="*/ 89 h 221"/>
                <a:gd name="T40" fmla="*/ 2174 w 5134"/>
                <a:gd name="T41" fmla="*/ 132 h 221"/>
                <a:gd name="T42" fmla="*/ 2080 w 5134"/>
                <a:gd name="T43" fmla="*/ 87 h 221"/>
                <a:gd name="T44" fmla="*/ 1905 w 5134"/>
                <a:gd name="T45" fmla="*/ 134 h 221"/>
                <a:gd name="T46" fmla="*/ 1732 w 5134"/>
                <a:gd name="T47" fmla="*/ 87 h 221"/>
                <a:gd name="T48" fmla="*/ 1638 w 5134"/>
                <a:gd name="T49" fmla="*/ 132 h 221"/>
                <a:gd name="T50" fmla="*/ 1480 w 5134"/>
                <a:gd name="T51" fmla="*/ 89 h 221"/>
                <a:gd name="T52" fmla="*/ 1371 w 5134"/>
                <a:gd name="T53" fmla="*/ 130 h 221"/>
                <a:gd name="T54" fmla="*/ 1226 w 5134"/>
                <a:gd name="T55" fmla="*/ 93 h 221"/>
                <a:gd name="T56" fmla="*/ 1106 w 5134"/>
                <a:gd name="T57" fmla="*/ 125 h 221"/>
                <a:gd name="T58" fmla="*/ 971 w 5134"/>
                <a:gd name="T59" fmla="*/ 96 h 221"/>
                <a:gd name="T60" fmla="*/ 843 w 5134"/>
                <a:gd name="T61" fmla="*/ 119 h 221"/>
                <a:gd name="T62" fmla="*/ 713 w 5134"/>
                <a:gd name="T63" fmla="*/ 104 h 221"/>
                <a:gd name="T64" fmla="*/ 581 w 5134"/>
                <a:gd name="T65" fmla="*/ 112 h 221"/>
                <a:gd name="T66" fmla="*/ 454 w 5134"/>
                <a:gd name="T67" fmla="*/ 104 h 221"/>
                <a:gd name="T68" fmla="*/ 339 w 5134"/>
                <a:gd name="T69" fmla="*/ 96 h 221"/>
                <a:gd name="T70" fmla="*/ 331 w 5134"/>
                <a:gd name="T71" fmla="*/ 129 h 221"/>
                <a:gd name="T72" fmla="*/ 171 w 5134"/>
                <a:gd name="T73" fmla="*/ 87 h 221"/>
                <a:gd name="T74" fmla="*/ 192 w 5134"/>
                <a:gd name="T75" fmla="*/ 32 h 221"/>
                <a:gd name="T76" fmla="*/ 19 w 5134"/>
                <a:gd name="T77" fmla="*/ 14 h 221"/>
                <a:gd name="T78" fmla="*/ 502 w 5134"/>
                <a:gd name="T79" fmla="*/ 31 h 221"/>
                <a:gd name="T80" fmla="*/ 4602 w 5134"/>
                <a:gd name="T81" fmla="*/ 27 h 221"/>
                <a:gd name="T82" fmla="*/ 5093 w 5134"/>
                <a:gd name="T83" fmla="*/ 31 h 221"/>
                <a:gd name="T84" fmla="*/ 4517 w 5134"/>
                <a:gd name="T85" fmla="*/ 2 h 221"/>
                <a:gd name="T86" fmla="*/ 4440 w 5134"/>
                <a:gd name="T87" fmla="*/ 10 h 221"/>
                <a:gd name="T88" fmla="*/ 4312 w 5134"/>
                <a:gd name="T89" fmla="*/ 31 h 221"/>
                <a:gd name="T90" fmla="*/ 4183 w 5134"/>
                <a:gd name="T91" fmla="*/ 17 h 221"/>
                <a:gd name="T92" fmla="*/ 4051 w 5134"/>
                <a:gd name="T93" fmla="*/ 23 h 221"/>
                <a:gd name="T94" fmla="*/ 3925 w 5134"/>
                <a:gd name="T95" fmla="*/ 23 h 221"/>
                <a:gd name="T96" fmla="*/ 3792 w 5134"/>
                <a:gd name="T97" fmla="*/ 17 h 221"/>
                <a:gd name="T98" fmla="*/ 3664 w 5134"/>
                <a:gd name="T99" fmla="*/ 31 h 221"/>
                <a:gd name="T100" fmla="*/ 3536 w 5134"/>
                <a:gd name="T101" fmla="*/ 10 h 221"/>
                <a:gd name="T102" fmla="*/ 3400 w 5134"/>
                <a:gd name="T103" fmla="*/ 38 h 221"/>
                <a:gd name="T104" fmla="*/ 3280 w 5134"/>
                <a:gd name="T105" fmla="*/ 4 h 221"/>
                <a:gd name="T106" fmla="*/ 3133 w 5134"/>
                <a:gd name="T107" fmla="*/ 44 h 221"/>
                <a:gd name="T108" fmla="*/ 3026 w 5134"/>
                <a:gd name="T109" fmla="*/ 2 h 221"/>
                <a:gd name="T110" fmla="*/ 2868 w 5134"/>
                <a:gd name="T111" fmla="*/ 46 h 221"/>
                <a:gd name="T112" fmla="*/ 2774 w 5134"/>
                <a:gd name="T113" fmla="*/ 0 h 221"/>
                <a:gd name="T114" fmla="*/ 2599 w 5134"/>
                <a:gd name="T115" fmla="*/ 48 h 221"/>
                <a:gd name="T116" fmla="*/ 2426 w 5134"/>
                <a:gd name="T117" fmla="*/ 0 h 221"/>
                <a:gd name="T118" fmla="*/ 2332 w 5134"/>
                <a:gd name="T119" fmla="*/ 46 h 221"/>
                <a:gd name="T120" fmla="*/ 2174 w 5134"/>
                <a:gd name="T121" fmla="*/ 2 h 221"/>
                <a:gd name="T122" fmla="*/ 2065 w 5134"/>
                <a:gd name="T123" fmla="*/ 4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34" h="221">
                  <a:moveTo>
                    <a:pt x="344" y="174"/>
                  </a:moveTo>
                  <a:lnTo>
                    <a:pt x="352" y="176"/>
                  </a:lnTo>
                  <a:lnTo>
                    <a:pt x="358" y="179"/>
                  </a:lnTo>
                  <a:lnTo>
                    <a:pt x="363" y="183"/>
                  </a:lnTo>
                  <a:lnTo>
                    <a:pt x="367" y="191"/>
                  </a:lnTo>
                  <a:lnTo>
                    <a:pt x="369" y="198"/>
                  </a:lnTo>
                  <a:lnTo>
                    <a:pt x="367" y="206"/>
                  </a:lnTo>
                  <a:lnTo>
                    <a:pt x="363" y="211"/>
                  </a:lnTo>
                  <a:lnTo>
                    <a:pt x="358" y="217"/>
                  </a:lnTo>
                  <a:lnTo>
                    <a:pt x="352" y="221"/>
                  </a:lnTo>
                  <a:lnTo>
                    <a:pt x="344" y="221"/>
                  </a:lnTo>
                  <a:lnTo>
                    <a:pt x="337" y="221"/>
                  </a:lnTo>
                  <a:lnTo>
                    <a:pt x="331" y="217"/>
                  </a:lnTo>
                  <a:lnTo>
                    <a:pt x="326" y="211"/>
                  </a:lnTo>
                  <a:lnTo>
                    <a:pt x="322" y="206"/>
                  </a:lnTo>
                  <a:lnTo>
                    <a:pt x="322" y="198"/>
                  </a:lnTo>
                  <a:lnTo>
                    <a:pt x="322" y="191"/>
                  </a:lnTo>
                  <a:lnTo>
                    <a:pt x="326" y="183"/>
                  </a:lnTo>
                  <a:lnTo>
                    <a:pt x="331" y="179"/>
                  </a:lnTo>
                  <a:lnTo>
                    <a:pt x="337" y="176"/>
                  </a:lnTo>
                  <a:lnTo>
                    <a:pt x="344" y="174"/>
                  </a:lnTo>
                  <a:close/>
                  <a:moveTo>
                    <a:pt x="185" y="117"/>
                  </a:moveTo>
                  <a:lnTo>
                    <a:pt x="188" y="117"/>
                  </a:lnTo>
                  <a:lnTo>
                    <a:pt x="190" y="119"/>
                  </a:lnTo>
                  <a:lnTo>
                    <a:pt x="192" y="119"/>
                  </a:lnTo>
                  <a:lnTo>
                    <a:pt x="190" y="125"/>
                  </a:lnTo>
                  <a:lnTo>
                    <a:pt x="185" y="130"/>
                  </a:lnTo>
                  <a:lnTo>
                    <a:pt x="179" y="132"/>
                  </a:lnTo>
                  <a:lnTo>
                    <a:pt x="171" y="134"/>
                  </a:lnTo>
                  <a:lnTo>
                    <a:pt x="173" y="129"/>
                  </a:lnTo>
                  <a:lnTo>
                    <a:pt x="173" y="127"/>
                  </a:lnTo>
                  <a:lnTo>
                    <a:pt x="175" y="127"/>
                  </a:lnTo>
                  <a:lnTo>
                    <a:pt x="177" y="125"/>
                  </a:lnTo>
                  <a:lnTo>
                    <a:pt x="179" y="125"/>
                  </a:lnTo>
                  <a:lnTo>
                    <a:pt x="181" y="121"/>
                  </a:lnTo>
                  <a:lnTo>
                    <a:pt x="183" y="119"/>
                  </a:lnTo>
                  <a:lnTo>
                    <a:pt x="185" y="117"/>
                  </a:lnTo>
                  <a:close/>
                  <a:moveTo>
                    <a:pt x="14" y="93"/>
                  </a:moveTo>
                  <a:lnTo>
                    <a:pt x="15" y="96"/>
                  </a:lnTo>
                  <a:lnTo>
                    <a:pt x="17" y="98"/>
                  </a:lnTo>
                  <a:lnTo>
                    <a:pt x="15" y="98"/>
                  </a:lnTo>
                  <a:lnTo>
                    <a:pt x="14" y="96"/>
                  </a:lnTo>
                  <a:lnTo>
                    <a:pt x="14" y="93"/>
                  </a:lnTo>
                  <a:close/>
                  <a:moveTo>
                    <a:pt x="10" y="91"/>
                  </a:moveTo>
                  <a:lnTo>
                    <a:pt x="12" y="93"/>
                  </a:lnTo>
                  <a:lnTo>
                    <a:pt x="14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1"/>
                  </a:lnTo>
                  <a:close/>
                  <a:moveTo>
                    <a:pt x="8" y="91"/>
                  </a:moveTo>
                  <a:lnTo>
                    <a:pt x="10" y="91"/>
                  </a:lnTo>
                  <a:lnTo>
                    <a:pt x="10" y="91"/>
                  </a:lnTo>
                  <a:lnTo>
                    <a:pt x="8" y="91"/>
                  </a:lnTo>
                  <a:close/>
                  <a:moveTo>
                    <a:pt x="5037" y="89"/>
                  </a:moveTo>
                  <a:lnTo>
                    <a:pt x="5042" y="93"/>
                  </a:lnTo>
                  <a:lnTo>
                    <a:pt x="5048" y="96"/>
                  </a:lnTo>
                  <a:lnTo>
                    <a:pt x="5052" y="104"/>
                  </a:lnTo>
                  <a:lnTo>
                    <a:pt x="5052" y="112"/>
                  </a:lnTo>
                  <a:lnTo>
                    <a:pt x="5052" y="117"/>
                  </a:lnTo>
                  <a:lnTo>
                    <a:pt x="5048" y="123"/>
                  </a:lnTo>
                  <a:lnTo>
                    <a:pt x="5044" y="123"/>
                  </a:lnTo>
                  <a:lnTo>
                    <a:pt x="5040" y="121"/>
                  </a:lnTo>
                  <a:lnTo>
                    <a:pt x="5038" y="117"/>
                  </a:lnTo>
                  <a:lnTo>
                    <a:pt x="5037" y="115"/>
                  </a:lnTo>
                  <a:lnTo>
                    <a:pt x="5037" y="112"/>
                  </a:lnTo>
                  <a:lnTo>
                    <a:pt x="5037" y="106"/>
                  </a:lnTo>
                  <a:lnTo>
                    <a:pt x="5037" y="91"/>
                  </a:lnTo>
                  <a:lnTo>
                    <a:pt x="5037" y="89"/>
                  </a:lnTo>
                  <a:close/>
                  <a:moveTo>
                    <a:pt x="2" y="89"/>
                  </a:moveTo>
                  <a:lnTo>
                    <a:pt x="6" y="89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9"/>
                  </a:lnTo>
                  <a:lnTo>
                    <a:pt x="2" y="89"/>
                  </a:lnTo>
                  <a:close/>
                  <a:moveTo>
                    <a:pt x="4595" y="87"/>
                  </a:moveTo>
                  <a:lnTo>
                    <a:pt x="4602" y="89"/>
                  </a:lnTo>
                  <a:lnTo>
                    <a:pt x="4610" y="93"/>
                  </a:lnTo>
                  <a:lnTo>
                    <a:pt x="4613" y="96"/>
                  </a:lnTo>
                  <a:lnTo>
                    <a:pt x="4617" y="104"/>
                  </a:lnTo>
                  <a:lnTo>
                    <a:pt x="4619" y="112"/>
                  </a:lnTo>
                  <a:lnTo>
                    <a:pt x="4617" y="117"/>
                  </a:lnTo>
                  <a:lnTo>
                    <a:pt x="4615" y="125"/>
                  </a:lnTo>
                  <a:lnTo>
                    <a:pt x="4610" y="129"/>
                  </a:lnTo>
                  <a:lnTo>
                    <a:pt x="4604" y="132"/>
                  </a:lnTo>
                  <a:lnTo>
                    <a:pt x="4602" y="127"/>
                  </a:lnTo>
                  <a:lnTo>
                    <a:pt x="4602" y="121"/>
                  </a:lnTo>
                  <a:lnTo>
                    <a:pt x="4598" y="110"/>
                  </a:lnTo>
                  <a:lnTo>
                    <a:pt x="4595" y="100"/>
                  </a:lnTo>
                  <a:lnTo>
                    <a:pt x="4591" y="95"/>
                  </a:lnTo>
                  <a:lnTo>
                    <a:pt x="4589" y="89"/>
                  </a:lnTo>
                  <a:lnTo>
                    <a:pt x="4591" y="87"/>
                  </a:lnTo>
                  <a:lnTo>
                    <a:pt x="4595" y="87"/>
                  </a:lnTo>
                  <a:close/>
                  <a:moveTo>
                    <a:pt x="4508" y="87"/>
                  </a:moveTo>
                  <a:lnTo>
                    <a:pt x="4516" y="89"/>
                  </a:lnTo>
                  <a:lnTo>
                    <a:pt x="4521" y="93"/>
                  </a:lnTo>
                  <a:lnTo>
                    <a:pt x="4527" y="96"/>
                  </a:lnTo>
                  <a:lnTo>
                    <a:pt x="4531" y="104"/>
                  </a:lnTo>
                  <a:lnTo>
                    <a:pt x="4533" y="112"/>
                  </a:lnTo>
                  <a:lnTo>
                    <a:pt x="4531" y="119"/>
                  </a:lnTo>
                  <a:lnTo>
                    <a:pt x="4527" y="125"/>
                  </a:lnTo>
                  <a:lnTo>
                    <a:pt x="4521" y="130"/>
                  </a:lnTo>
                  <a:lnTo>
                    <a:pt x="4516" y="132"/>
                  </a:lnTo>
                  <a:lnTo>
                    <a:pt x="4508" y="134"/>
                  </a:lnTo>
                  <a:lnTo>
                    <a:pt x="4501" y="132"/>
                  </a:lnTo>
                  <a:lnTo>
                    <a:pt x="4495" y="130"/>
                  </a:lnTo>
                  <a:lnTo>
                    <a:pt x="4489" y="125"/>
                  </a:lnTo>
                  <a:lnTo>
                    <a:pt x="4485" y="119"/>
                  </a:lnTo>
                  <a:lnTo>
                    <a:pt x="4485" y="112"/>
                  </a:lnTo>
                  <a:lnTo>
                    <a:pt x="4485" y="104"/>
                  </a:lnTo>
                  <a:lnTo>
                    <a:pt x="4489" y="96"/>
                  </a:lnTo>
                  <a:lnTo>
                    <a:pt x="4495" y="93"/>
                  </a:lnTo>
                  <a:lnTo>
                    <a:pt x="4501" y="89"/>
                  </a:lnTo>
                  <a:lnTo>
                    <a:pt x="4508" y="87"/>
                  </a:lnTo>
                  <a:close/>
                  <a:moveTo>
                    <a:pt x="4422" y="87"/>
                  </a:moveTo>
                  <a:lnTo>
                    <a:pt x="4429" y="89"/>
                  </a:lnTo>
                  <a:lnTo>
                    <a:pt x="4435" y="93"/>
                  </a:lnTo>
                  <a:lnTo>
                    <a:pt x="4440" y="96"/>
                  </a:lnTo>
                  <a:lnTo>
                    <a:pt x="4444" y="104"/>
                  </a:lnTo>
                  <a:lnTo>
                    <a:pt x="4444" y="112"/>
                  </a:lnTo>
                  <a:lnTo>
                    <a:pt x="4444" y="119"/>
                  </a:lnTo>
                  <a:lnTo>
                    <a:pt x="4440" y="125"/>
                  </a:lnTo>
                  <a:lnTo>
                    <a:pt x="4435" y="130"/>
                  </a:lnTo>
                  <a:lnTo>
                    <a:pt x="4429" y="132"/>
                  </a:lnTo>
                  <a:lnTo>
                    <a:pt x="4422" y="134"/>
                  </a:lnTo>
                  <a:lnTo>
                    <a:pt x="4414" y="132"/>
                  </a:lnTo>
                  <a:lnTo>
                    <a:pt x="4408" y="130"/>
                  </a:lnTo>
                  <a:lnTo>
                    <a:pt x="4403" y="125"/>
                  </a:lnTo>
                  <a:lnTo>
                    <a:pt x="4399" y="119"/>
                  </a:lnTo>
                  <a:lnTo>
                    <a:pt x="4399" y="112"/>
                  </a:lnTo>
                  <a:lnTo>
                    <a:pt x="4399" y="104"/>
                  </a:lnTo>
                  <a:lnTo>
                    <a:pt x="4403" y="96"/>
                  </a:lnTo>
                  <a:lnTo>
                    <a:pt x="4408" y="93"/>
                  </a:lnTo>
                  <a:lnTo>
                    <a:pt x="4414" y="89"/>
                  </a:lnTo>
                  <a:lnTo>
                    <a:pt x="4422" y="87"/>
                  </a:lnTo>
                  <a:close/>
                  <a:moveTo>
                    <a:pt x="4335" y="87"/>
                  </a:moveTo>
                  <a:lnTo>
                    <a:pt x="4343" y="89"/>
                  </a:lnTo>
                  <a:lnTo>
                    <a:pt x="4348" y="93"/>
                  </a:lnTo>
                  <a:lnTo>
                    <a:pt x="4354" y="96"/>
                  </a:lnTo>
                  <a:lnTo>
                    <a:pt x="4358" y="104"/>
                  </a:lnTo>
                  <a:lnTo>
                    <a:pt x="4358" y="112"/>
                  </a:lnTo>
                  <a:lnTo>
                    <a:pt x="4358" y="119"/>
                  </a:lnTo>
                  <a:lnTo>
                    <a:pt x="4354" y="125"/>
                  </a:lnTo>
                  <a:lnTo>
                    <a:pt x="4348" y="130"/>
                  </a:lnTo>
                  <a:lnTo>
                    <a:pt x="4343" y="132"/>
                  </a:lnTo>
                  <a:lnTo>
                    <a:pt x="4335" y="134"/>
                  </a:lnTo>
                  <a:lnTo>
                    <a:pt x="4328" y="132"/>
                  </a:lnTo>
                  <a:lnTo>
                    <a:pt x="4322" y="130"/>
                  </a:lnTo>
                  <a:lnTo>
                    <a:pt x="4316" y="125"/>
                  </a:lnTo>
                  <a:lnTo>
                    <a:pt x="4312" y="119"/>
                  </a:lnTo>
                  <a:lnTo>
                    <a:pt x="4311" y="112"/>
                  </a:lnTo>
                  <a:lnTo>
                    <a:pt x="4312" y="104"/>
                  </a:lnTo>
                  <a:lnTo>
                    <a:pt x="4316" y="96"/>
                  </a:lnTo>
                  <a:lnTo>
                    <a:pt x="4322" y="93"/>
                  </a:lnTo>
                  <a:lnTo>
                    <a:pt x="4328" y="89"/>
                  </a:lnTo>
                  <a:lnTo>
                    <a:pt x="4335" y="87"/>
                  </a:lnTo>
                  <a:close/>
                  <a:moveTo>
                    <a:pt x="4249" y="87"/>
                  </a:moveTo>
                  <a:lnTo>
                    <a:pt x="4256" y="89"/>
                  </a:lnTo>
                  <a:lnTo>
                    <a:pt x="4262" y="93"/>
                  </a:lnTo>
                  <a:lnTo>
                    <a:pt x="4267" y="96"/>
                  </a:lnTo>
                  <a:lnTo>
                    <a:pt x="4271" y="104"/>
                  </a:lnTo>
                  <a:lnTo>
                    <a:pt x="4271" y="112"/>
                  </a:lnTo>
                  <a:lnTo>
                    <a:pt x="4271" y="119"/>
                  </a:lnTo>
                  <a:lnTo>
                    <a:pt x="4267" y="125"/>
                  </a:lnTo>
                  <a:lnTo>
                    <a:pt x="4262" y="130"/>
                  </a:lnTo>
                  <a:lnTo>
                    <a:pt x="4256" y="132"/>
                  </a:lnTo>
                  <a:lnTo>
                    <a:pt x="4249" y="134"/>
                  </a:lnTo>
                  <a:lnTo>
                    <a:pt x="4241" y="132"/>
                  </a:lnTo>
                  <a:lnTo>
                    <a:pt x="4234" y="130"/>
                  </a:lnTo>
                  <a:lnTo>
                    <a:pt x="4230" y="125"/>
                  </a:lnTo>
                  <a:lnTo>
                    <a:pt x="4226" y="119"/>
                  </a:lnTo>
                  <a:lnTo>
                    <a:pt x="4224" y="112"/>
                  </a:lnTo>
                  <a:lnTo>
                    <a:pt x="4226" y="104"/>
                  </a:lnTo>
                  <a:lnTo>
                    <a:pt x="4230" y="96"/>
                  </a:lnTo>
                  <a:lnTo>
                    <a:pt x="4234" y="93"/>
                  </a:lnTo>
                  <a:lnTo>
                    <a:pt x="4241" y="89"/>
                  </a:lnTo>
                  <a:lnTo>
                    <a:pt x="4249" y="87"/>
                  </a:lnTo>
                  <a:close/>
                  <a:moveTo>
                    <a:pt x="4162" y="87"/>
                  </a:moveTo>
                  <a:lnTo>
                    <a:pt x="4170" y="89"/>
                  </a:lnTo>
                  <a:lnTo>
                    <a:pt x="4175" y="93"/>
                  </a:lnTo>
                  <a:lnTo>
                    <a:pt x="4181" y="96"/>
                  </a:lnTo>
                  <a:lnTo>
                    <a:pt x="4183" y="104"/>
                  </a:lnTo>
                  <a:lnTo>
                    <a:pt x="4185" y="112"/>
                  </a:lnTo>
                  <a:lnTo>
                    <a:pt x="4183" y="119"/>
                  </a:lnTo>
                  <a:lnTo>
                    <a:pt x="4181" y="125"/>
                  </a:lnTo>
                  <a:lnTo>
                    <a:pt x="4175" y="130"/>
                  </a:lnTo>
                  <a:lnTo>
                    <a:pt x="4170" y="132"/>
                  </a:lnTo>
                  <a:lnTo>
                    <a:pt x="4162" y="134"/>
                  </a:lnTo>
                  <a:lnTo>
                    <a:pt x="4155" y="132"/>
                  </a:lnTo>
                  <a:lnTo>
                    <a:pt x="4147" y="130"/>
                  </a:lnTo>
                  <a:lnTo>
                    <a:pt x="4143" y="125"/>
                  </a:lnTo>
                  <a:lnTo>
                    <a:pt x="4139" y="119"/>
                  </a:lnTo>
                  <a:lnTo>
                    <a:pt x="4138" y="112"/>
                  </a:lnTo>
                  <a:lnTo>
                    <a:pt x="4139" y="104"/>
                  </a:lnTo>
                  <a:lnTo>
                    <a:pt x="4143" y="96"/>
                  </a:lnTo>
                  <a:lnTo>
                    <a:pt x="4147" y="93"/>
                  </a:lnTo>
                  <a:lnTo>
                    <a:pt x="4155" y="89"/>
                  </a:lnTo>
                  <a:lnTo>
                    <a:pt x="4162" y="87"/>
                  </a:lnTo>
                  <a:close/>
                  <a:moveTo>
                    <a:pt x="4074" y="87"/>
                  </a:moveTo>
                  <a:lnTo>
                    <a:pt x="4081" y="89"/>
                  </a:lnTo>
                  <a:lnTo>
                    <a:pt x="4089" y="93"/>
                  </a:lnTo>
                  <a:lnTo>
                    <a:pt x="4092" y="96"/>
                  </a:lnTo>
                  <a:lnTo>
                    <a:pt x="4096" y="104"/>
                  </a:lnTo>
                  <a:lnTo>
                    <a:pt x="4098" y="112"/>
                  </a:lnTo>
                  <a:lnTo>
                    <a:pt x="4096" y="119"/>
                  </a:lnTo>
                  <a:lnTo>
                    <a:pt x="4092" y="125"/>
                  </a:lnTo>
                  <a:lnTo>
                    <a:pt x="4089" y="130"/>
                  </a:lnTo>
                  <a:lnTo>
                    <a:pt x="4081" y="132"/>
                  </a:lnTo>
                  <a:lnTo>
                    <a:pt x="4074" y="134"/>
                  </a:lnTo>
                  <a:lnTo>
                    <a:pt x="4068" y="132"/>
                  </a:lnTo>
                  <a:lnTo>
                    <a:pt x="4060" y="130"/>
                  </a:lnTo>
                  <a:lnTo>
                    <a:pt x="4055" y="125"/>
                  </a:lnTo>
                  <a:lnTo>
                    <a:pt x="4053" y="119"/>
                  </a:lnTo>
                  <a:lnTo>
                    <a:pt x="4051" y="112"/>
                  </a:lnTo>
                  <a:lnTo>
                    <a:pt x="4053" y="104"/>
                  </a:lnTo>
                  <a:lnTo>
                    <a:pt x="4055" y="96"/>
                  </a:lnTo>
                  <a:lnTo>
                    <a:pt x="4060" y="93"/>
                  </a:lnTo>
                  <a:lnTo>
                    <a:pt x="4068" y="89"/>
                  </a:lnTo>
                  <a:lnTo>
                    <a:pt x="4074" y="87"/>
                  </a:lnTo>
                  <a:close/>
                  <a:moveTo>
                    <a:pt x="3987" y="87"/>
                  </a:moveTo>
                  <a:lnTo>
                    <a:pt x="3995" y="89"/>
                  </a:lnTo>
                  <a:lnTo>
                    <a:pt x="4002" y="93"/>
                  </a:lnTo>
                  <a:lnTo>
                    <a:pt x="4006" y="96"/>
                  </a:lnTo>
                  <a:lnTo>
                    <a:pt x="4010" y="104"/>
                  </a:lnTo>
                  <a:lnTo>
                    <a:pt x="4012" y="112"/>
                  </a:lnTo>
                  <a:lnTo>
                    <a:pt x="4010" y="119"/>
                  </a:lnTo>
                  <a:lnTo>
                    <a:pt x="4006" y="125"/>
                  </a:lnTo>
                  <a:lnTo>
                    <a:pt x="4002" y="130"/>
                  </a:lnTo>
                  <a:lnTo>
                    <a:pt x="3995" y="132"/>
                  </a:lnTo>
                  <a:lnTo>
                    <a:pt x="3987" y="134"/>
                  </a:lnTo>
                  <a:lnTo>
                    <a:pt x="3980" y="132"/>
                  </a:lnTo>
                  <a:lnTo>
                    <a:pt x="3974" y="130"/>
                  </a:lnTo>
                  <a:lnTo>
                    <a:pt x="3968" y="125"/>
                  </a:lnTo>
                  <a:lnTo>
                    <a:pt x="3966" y="119"/>
                  </a:lnTo>
                  <a:lnTo>
                    <a:pt x="3965" y="112"/>
                  </a:lnTo>
                  <a:lnTo>
                    <a:pt x="3966" y="104"/>
                  </a:lnTo>
                  <a:lnTo>
                    <a:pt x="3968" y="96"/>
                  </a:lnTo>
                  <a:lnTo>
                    <a:pt x="3974" y="93"/>
                  </a:lnTo>
                  <a:lnTo>
                    <a:pt x="3980" y="89"/>
                  </a:lnTo>
                  <a:lnTo>
                    <a:pt x="3987" y="87"/>
                  </a:lnTo>
                  <a:close/>
                  <a:moveTo>
                    <a:pt x="3901" y="87"/>
                  </a:moveTo>
                  <a:lnTo>
                    <a:pt x="3908" y="89"/>
                  </a:lnTo>
                  <a:lnTo>
                    <a:pt x="3916" y="93"/>
                  </a:lnTo>
                  <a:lnTo>
                    <a:pt x="3919" y="96"/>
                  </a:lnTo>
                  <a:lnTo>
                    <a:pt x="3923" y="104"/>
                  </a:lnTo>
                  <a:lnTo>
                    <a:pt x="3925" y="112"/>
                  </a:lnTo>
                  <a:lnTo>
                    <a:pt x="3923" y="119"/>
                  </a:lnTo>
                  <a:lnTo>
                    <a:pt x="3919" y="125"/>
                  </a:lnTo>
                  <a:lnTo>
                    <a:pt x="3916" y="130"/>
                  </a:lnTo>
                  <a:lnTo>
                    <a:pt x="3908" y="132"/>
                  </a:lnTo>
                  <a:lnTo>
                    <a:pt x="3901" y="134"/>
                  </a:lnTo>
                  <a:lnTo>
                    <a:pt x="3893" y="132"/>
                  </a:lnTo>
                  <a:lnTo>
                    <a:pt x="3887" y="130"/>
                  </a:lnTo>
                  <a:lnTo>
                    <a:pt x="3882" y="125"/>
                  </a:lnTo>
                  <a:lnTo>
                    <a:pt x="3878" y="119"/>
                  </a:lnTo>
                  <a:lnTo>
                    <a:pt x="3878" y="112"/>
                  </a:lnTo>
                  <a:lnTo>
                    <a:pt x="3878" y="104"/>
                  </a:lnTo>
                  <a:lnTo>
                    <a:pt x="3882" y="96"/>
                  </a:lnTo>
                  <a:lnTo>
                    <a:pt x="3887" y="93"/>
                  </a:lnTo>
                  <a:lnTo>
                    <a:pt x="3893" y="89"/>
                  </a:lnTo>
                  <a:lnTo>
                    <a:pt x="3901" y="87"/>
                  </a:lnTo>
                  <a:close/>
                  <a:moveTo>
                    <a:pt x="3814" y="87"/>
                  </a:moveTo>
                  <a:lnTo>
                    <a:pt x="3822" y="89"/>
                  </a:lnTo>
                  <a:lnTo>
                    <a:pt x="3827" y="93"/>
                  </a:lnTo>
                  <a:lnTo>
                    <a:pt x="3833" y="96"/>
                  </a:lnTo>
                  <a:lnTo>
                    <a:pt x="3837" y="104"/>
                  </a:lnTo>
                  <a:lnTo>
                    <a:pt x="3839" y="112"/>
                  </a:lnTo>
                  <a:lnTo>
                    <a:pt x="3837" y="119"/>
                  </a:lnTo>
                  <a:lnTo>
                    <a:pt x="3833" y="125"/>
                  </a:lnTo>
                  <a:lnTo>
                    <a:pt x="3827" y="130"/>
                  </a:lnTo>
                  <a:lnTo>
                    <a:pt x="3822" y="132"/>
                  </a:lnTo>
                  <a:lnTo>
                    <a:pt x="3814" y="134"/>
                  </a:lnTo>
                  <a:lnTo>
                    <a:pt x="3807" y="132"/>
                  </a:lnTo>
                  <a:lnTo>
                    <a:pt x="3801" y="130"/>
                  </a:lnTo>
                  <a:lnTo>
                    <a:pt x="3795" y="125"/>
                  </a:lnTo>
                  <a:lnTo>
                    <a:pt x="3792" y="119"/>
                  </a:lnTo>
                  <a:lnTo>
                    <a:pt x="3792" y="112"/>
                  </a:lnTo>
                  <a:lnTo>
                    <a:pt x="3792" y="104"/>
                  </a:lnTo>
                  <a:lnTo>
                    <a:pt x="3795" y="96"/>
                  </a:lnTo>
                  <a:lnTo>
                    <a:pt x="3801" y="93"/>
                  </a:lnTo>
                  <a:lnTo>
                    <a:pt x="3807" y="89"/>
                  </a:lnTo>
                  <a:lnTo>
                    <a:pt x="3814" y="87"/>
                  </a:lnTo>
                  <a:close/>
                  <a:moveTo>
                    <a:pt x="3728" y="87"/>
                  </a:moveTo>
                  <a:lnTo>
                    <a:pt x="3735" y="89"/>
                  </a:lnTo>
                  <a:lnTo>
                    <a:pt x="3741" y="93"/>
                  </a:lnTo>
                  <a:lnTo>
                    <a:pt x="3746" y="96"/>
                  </a:lnTo>
                  <a:lnTo>
                    <a:pt x="3750" y="104"/>
                  </a:lnTo>
                  <a:lnTo>
                    <a:pt x="3750" y="112"/>
                  </a:lnTo>
                  <a:lnTo>
                    <a:pt x="3750" y="119"/>
                  </a:lnTo>
                  <a:lnTo>
                    <a:pt x="3746" y="125"/>
                  </a:lnTo>
                  <a:lnTo>
                    <a:pt x="3741" y="130"/>
                  </a:lnTo>
                  <a:lnTo>
                    <a:pt x="3735" y="132"/>
                  </a:lnTo>
                  <a:lnTo>
                    <a:pt x="3728" y="134"/>
                  </a:lnTo>
                  <a:lnTo>
                    <a:pt x="3720" y="132"/>
                  </a:lnTo>
                  <a:lnTo>
                    <a:pt x="3714" y="130"/>
                  </a:lnTo>
                  <a:lnTo>
                    <a:pt x="3709" y="125"/>
                  </a:lnTo>
                  <a:lnTo>
                    <a:pt x="3705" y="119"/>
                  </a:lnTo>
                  <a:lnTo>
                    <a:pt x="3705" y="112"/>
                  </a:lnTo>
                  <a:lnTo>
                    <a:pt x="3705" y="104"/>
                  </a:lnTo>
                  <a:lnTo>
                    <a:pt x="3709" y="96"/>
                  </a:lnTo>
                  <a:lnTo>
                    <a:pt x="3714" y="93"/>
                  </a:lnTo>
                  <a:lnTo>
                    <a:pt x="3720" y="89"/>
                  </a:lnTo>
                  <a:lnTo>
                    <a:pt x="3728" y="87"/>
                  </a:lnTo>
                  <a:close/>
                  <a:moveTo>
                    <a:pt x="3641" y="87"/>
                  </a:moveTo>
                  <a:lnTo>
                    <a:pt x="3649" y="89"/>
                  </a:lnTo>
                  <a:lnTo>
                    <a:pt x="3654" y="93"/>
                  </a:lnTo>
                  <a:lnTo>
                    <a:pt x="3660" y="96"/>
                  </a:lnTo>
                  <a:lnTo>
                    <a:pt x="3664" y="104"/>
                  </a:lnTo>
                  <a:lnTo>
                    <a:pt x="3664" y="112"/>
                  </a:lnTo>
                  <a:lnTo>
                    <a:pt x="3664" y="119"/>
                  </a:lnTo>
                  <a:lnTo>
                    <a:pt x="3660" y="125"/>
                  </a:lnTo>
                  <a:lnTo>
                    <a:pt x="3654" y="130"/>
                  </a:lnTo>
                  <a:lnTo>
                    <a:pt x="3649" y="132"/>
                  </a:lnTo>
                  <a:lnTo>
                    <a:pt x="3641" y="134"/>
                  </a:lnTo>
                  <a:lnTo>
                    <a:pt x="3634" y="132"/>
                  </a:lnTo>
                  <a:lnTo>
                    <a:pt x="3628" y="130"/>
                  </a:lnTo>
                  <a:lnTo>
                    <a:pt x="3622" y="125"/>
                  </a:lnTo>
                  <a:lnTo>
                    <a:pt x="3619" y="119"/>
                  </a:lnTo>
                  <a:lnTo>
                    <a:pt x="3617" y="112"/>
                  </a:lnTo>
                  <a:lnTo>
                    <a:pt x="3619" y="104"/>
                  </a:lnTo>
                  <a:lnTo>
                    <a:pt x="3622" y="96"/>
                  </a:lnTo>
                  <a:lnTo>
                    <a:pt x="3628" y="93"/>
                  </a:lnTo>
                  <a:lnTo>
                    <a:pt x="3634" y="89"/>
                  </a:lnTo>
                  <a:lnTo>
                    <a:pt x="3641" y="87"/>
                  </a:lnTo>
                  <a:close/>
                  <a:moveTo>
                    <a:pt x="3555" y="87"/>
                  </a:moveTo>
                  <a:lnTo>
                    <a:pt x="3562" y="89"/>
                  </a:lnTo>
                  <a:lnTo>
                    <a:pt x="3568" y="93"/>
                  </a:lnTo>
                  <a:lnTo>
                    <a:pt x="3573" y="96"/>
                  </a:lnTo>
                  <a:lnTo>
                    <a:pt x="3577" y="104"/>
                  </a:lnTo>
                  <a:lnTo>
                    <a:pt x="3577" y="112"/>
                  </a:lnTo>
                  <a:lnTo>
                    <a:pt x="3577" y="119"/>
                  </a:lnTo>
                  <a:lnTo>
                    <a:pt x="3573" y="125"/>
                  </a:lnTo>
                  <a:lnTo>
                    <a:pt x="3568" y="130"/>
                  </a:lnTo>
                  <a:lnTo>
                    <a:pt x="3562" y="132"/>
                  </a:lnTo>
                  <a:lnTo>
                    <a:pt x="3555" y="134"/>
                  </a:lnTo>
                  <a:lnTo>
                    <a:pt x="3547" y="132"/>
                  </a:lnTo>
                  <a:lnTo>
                    <a:pt x="3540" y="130"/>
                  </a:lnTo>
                  <a:lnTo>
                    <a:pt x="3536" y="125"/>
                  </a:lnTo>
                  <a:lnTo>
                    <a:pt x="3532" y="119"/>
                  </a:lnTo>
                  <a:lnTo>
                    <a:pt x="3530" y="112"/>
                  </a:lnTo>
                  <a:lnTo>
                    <a:pt x="3532" y="104"/>
                  </a:lnTo>
                  <a:lnTo>
                    <a:pt x="3536" y="96"/>
                  </a:lnTo>
                  <a:lnTo>
                    <a:pt x="3540" y="93"/>
                  </a:lnTo>
                  <a:lnTo>
                    <a:pt x="3547" y="89"/>
                  </a:lnTo>
                  <a:lnTo>
                    <a:pt x="3555" y="87"/>
                  </a:lnTo>
                  <a:close/>
                  <a:moveTo>
                    <a:pt x="3468" y="87"/>
                  </a:moveTo>
                  <a:lnTo>
                    <a:pt x="3476" y="89"/>
                  </a:lnTo>
                  <a:lnTo>
                    <a:pt x="3481" y="93"/>
                  </a:lnTo>
                  <a:lnTo>
                    <a:pt x="3487" y="96"/>
                  </a:lnTo>
                  <a:lnTo>
                    <a:pt x="3489" y="104"/>
                  </a:lnTo>
                  <a:lnTo>
                    <a:pt x="3491" y="112"/>
                  </a:lnTo>
                  <a:lnTo>
                    <a:pt x="3489" y="119"/>
                  </a:lnTo>
                  <a:lnTo>
                    <a:pt x="3487" y="125"/>
                  </a:lnTo>
                  <a:lnTo>
                    <a:pt x="3481" y="130"/>
                  </a:lnTo>
                  <a:lnTo>
                    <a:pt x="3476" y="132"/>
                  </a:lnTo>
                  <a:lnTo>
                    <a:pt x="3468" y="134"/>
                  </a:lnTo>
                  <a:lnTo>
                    <a:pt x="3461" y="132"/>
                  </a:lnTo>
                  <a:lnTo>
                    <a:pt x="3453" y="130"/>
                  </a:lnTo>
                  <a:lnTo>
                    <a:pt x="3449" y="125"/>
                  </a:lnTo>
                  <a:lnTo>
                    <a:pt x="3446" y="119"/>
                  </a:lnTo>
                  <a:lnTo>
                    <a:pt x="3444" y="112"/>
                  </a:lnTo>
                  <a:lnTo>
                    <a:pt x="3446" y="104"/>
                  </a:lnTo>
                  <a:lnTo>
                    <a:pt x="3449" y="96"/>
                  </a:lnTo>
                  <a:lnTo>
                    <a:pt x="3453" y="93"/>
                  </a:lnTo>
                  <a:lnTo>
                    <a:pt x="3461" y="89"/>
                  </a:lnTo>
                  <a:lnTo>
                    <a:pt x="3468" y="87"/>
                  </a:lnTo>
                  <a:close/>
                  <a:moveTo>
                    <a:pt x="3380" y="87"/>
                  </a:moveTo>
                  <a:lnTo>
                    <a:pt x="3387" y="89"/>
                  </a:lnTo>
                  <a:lnTo>
                    <a:pt x="3395" y="93"/>
                  </a:lnTo>
                  <a:lnTo>
                    <a:pt x="3400" y="96"/>
                  </a:lnTo>
                  <a:lnTo>
                    <a:pt x="3402" y="104"/>
                  </a:lnTo>
                  <a:lnTo>
                    <a:pt x="3404" y="112"/>
                  </a:lnTo>
                  <a:lnTo>
                    <a:pt x="3402" y="119"/>
                  </a:lnTo>
                  <a:lnTo>
                    <a:pt x="3400" y="125"/>
                  </a:lnTo>
                  <a:lnTo>
                    <a:pt x="3395" y="130"/>
                  </a:lnTo>
                  <a:lnTo>
                    <a:pt x="3387" y="132"/>
                  </a:lnTo>
                  <a:lnTo>
                    <a:pt x="3380" y="134"/>
                  </a:lnTo>
                  <a:lnTo>
                    <a:pt x="3374" y="132"/>
                  </a:lnTo>
                  <a:lnTo>
                    <a:pt x="3367" y="130"/>
                  </a:lnTo>
                  <a:lnTo>
                    <a:pt x="3361" y="125"/>
                  </a:lnTo>
                  <a:lnTo>
                    <a:pt x="3359" y="119"/>
                  </a:lnTo>
                  <a:lnTo>
                    <a:pt x="3357" y="112"/>
                  </a:lnTo>
                  <a:lnTo>
                    <a:pt x="3359" y="104"/>
                  </a:lnTo>
                  <a:lnTo>
                    <a:pt x="3361" y="96"/>
                  </a:lnTo>
                  <a:lnTo>
                    <a:pt x="3367" y="93"/>
                  </a:lnTo>
                  <a:lnTo>
                    <a:pt x="3374" y="89"/>
                  </a:lnTo>
                  <a:lnTo>
                    <a:pt x="3380" y="87"/>
                  </a:lnTo>
                  <a:close/>
                  <a:moveTo>
                    <a:pt x="3293" y="87"/>
                  </a:moveTo>
                  <a:lnTo>
                    <a:pt x="3301" y="89"/>
                  </a:lnTo>
                  <a:lnTo>
                    <a:pt x="3308" y="93"/>
                  </a:lnTo>
                  <a:lnTo>
                    <a:pt x="3312" y="96"/>
                  </a:lnTo>
                  <a:lnTo>
                    <a:pt x="3316" y="104"/>
                  </a:lnTo>
                  <a:lnTo>
                    <a:pt x="3318" y="112"/>
                  </a:lnTo>
                  <a:lnTo>
                    <a:pt x="3316" y="119"/>
                  </a:lnTo>
                  <a:lnTo>
                    <a:pt x="3312" y="125"/>
                  </a:lnTo>
                  <a:lnTo>
                    <a:pt x="3308" y="130"/>
                  </a:lnTo>
                  <a:lnTo>
                    <a:pt x="3301" y="132"/>
                  </a:lnTo>
                  <a:lnTo>
                    <a:pt x="3293" y="134"/>
                  </a:lnTo>
                  <a:lnTo>
                    <a:pt x="3286" y="132"/>
                  </a:lnTo>
                  <a:lnTo>
                    <a:pt x="3280" y="130"/>
                  </a:lnTo>
                  <a:lnTo>
                    <a:pt x="3274" y="125"/>
                  </a:lnTo>
                  <a:lnTo>
                    <a:pt x="3273" y="119"/>
                  </a:lnTo>
                  <a:lnTo>
                    <a:pt x="3271" y="112"/>
                  </a:lnTo>
                  <a:lnTo>
                    <a:pt x="3273" y="104"/>
                  </a:lnTo>
                  <a:lnTo>
                    <a:pt x="3274" y="96"/>
                  </a:lnTo>
                  <a:lnTo>
                    <a:pt x="3280" y="93"/>
                  </a:lnTo>
                  <a:lnTo>
                    <a:pt x="3286" y="89"/>
                  </a:lnTo>
                  <a:lnTo>
                    <a:pt x="3293" y="87"/>
                  </a:lnTo>
                  <a:close/>
                  <a:moveTo>
                    <a:pt x="3207" y="87"/>
                  </a:moveTo>
                  <a:lnTo>
                    <a:pt x="3214" y="89"/>
                  </a:lnTo>
                  <a:lnTo>
                    <a:pt x="3222" y="93"/>
                  </a:lnTo>
                  <a:lnTo>
                    <a:pt x="3226" y="96"/>
                  </a:lnTo>
                  <a:lnTo>
                    <a:pt x="3229" y="104"/>
                  </a:lnTo>
                  <a:lnTo>
                    <a:pt x="3231" y="112"/>
                  </a:lnTo>
                  <a:lnTo>
                    <a:pt x="3229" y="119"/>
                  </a:lnTo>
                  <a:lnTo>
                    <a:pt x="3226" y="125"/>
                  </a:lnTo>
                  <a:lnTo>
                    <a:pt x="3222" y="130"/>
                  </a:lnTo>
                  <a:lnTo>
                    <a:pt x="3214" y="132"/>
                  </a:lnTo>
                  <a:lnTo>
                    <a:pt x="3207" y="134"/>
                  </a:lnTo>
                  <a:lnTo>
                    <a:pt x="3199" y="132"/>
                  </a:lnTo>
                  <a:lnTo>
                    <a:pt x="3194" y="130"/>
                  </a:lnTo>
                  <a:lnTo>
                    <a:pt x="3188" y="125"/>
                  </a:lnTo>
                  <a:lnTo>
                    <a:pt x="3184" y="119"/>
                  </a:lnTo>
                  <a:lnTo>
                    <a:pt x="3184" y="112"/>
                  </a:lnTo>
                  <a:lnTo>
                    <a:pt x="3184" y="104"/>
                  </a:lnTo>
                  <a:lnTo>
                    <a:pt x="3188" y="96"/>
                  </a:lnTo>
                  <a:lnTo>
                    <a:pt x="3194" y="93"/>
                  </a:lnTo>
                  <a:lnTo>
                    <a:pt x="3199" y="89"/>
                  </a:lnTo>
                  <a:lnTo>
                    <a:pt x="3207" y="87"/>
                  </a:lnTo>
                  <a:close/>
                  <a:moveTo>
                    <a:pt x="3120" y="87"/>
                  </a:moveTo>
                  <a:lnTo>
                    <a:pt x="3128" y="89"/>
                  </a:lnTo>
                  <a:lnTo>
                    <a:pt x="3133" y="93"/>
                  </a:lnTo>
                  <a:lnTo>
                    <a:pt x="3139" y="96"/>
                  </a:lnTo>
                  <a:lnTo>
                    <a:pt x="3143" y="104"/>
                  </a:lnTo>
                  <a:lnTo>
                    <a:pt x="3145" y="112"/>
                  </a:lnTo>
                  <a:lnTo>
                    <a:pt x="3143" y="119"/>
                  </a:lnTo>
                  <a:lnTo>
                    <a:pt x="3139" y="125"/>
                  </a:lnTo>
                  <a:lnTo>
                    <a:pt x="3133" y="130"/>
                  </a:lnTo>
                  <a:lnTo>
                    <a:pt x="3128" y="132"/>
                  </a:lnTo>
                  <a:lnTo>
                    <a:pt x="3120" y="134"/>
                  </a:lnTo>
                  <a:lnTo>
                    <a:pt x="3113" y="132"/>
                  </a:lnTo>
                  <a:lnTo>
                    <a:pt x="3107" y="130"/>
                  </a:lnTo>
                  <a:lnTo>
                    <a:pt x="3101" y="125"/>
                  </a:lnTo>
                  <a:lnTo>
                    <a:pt x="3098" y="119"/>
                  </a:lnTo>
                  <a:lnTo>
                    <a:pt x="3098" y="112"/>
                  </a:lnTo>
                  <a:lnTo>
                    <a:pt x="3098" y="104"/>
                  </a:lnTo>
                  <a:lnTo>
                    <a:pt x="3101" y="96"/>
                  </a:lnTo>
                  <a:lnTo>
                    <a:pt x="3107" y="93"/>
                  </a:lnTo>
                  <a:lnTo>
                    <a:pt x="3113" y="89"/>
                  </a:lnTo>
                  <a:lnTo>
                    <a:pt x="3120" y="87"/>
                  </a:lnTo>
                  <a:close/>
                  <a:moveTo>
                    <a:pt x="3034" y="87"/>
                  </a:moveTo>
                  <a:lnTo>
                    <a:pt x="3041" y="89"/>
                  </a:lnTo>
                  <a:lnTo>
                    <a:pt x="3047" y="93"/>
                  </a:lnTo>
                  <a:lnTo>
                    <a:pt x="3053" y="96"/>
                  </a:lnTo>
                  <a:lnTo>
                    <a:pt x="3056" y="104"/>
                  </a:lnTo>
                  <a:lnTo>
                    <a:pt x="3056" y="112"/>
                  </a:lnTo>
                  <a:lnTo>
                    <a:pt x="3056" y="119"/>
                  </a:lnTo>
                  <a:lnTo>
                    <a:pt x="3053" y="125"/>
                  </a:lnTo>
                  <a:lnTo>
                    <a:pt x="3047" y="130"/>
                  </a:lnTo>
                  <a:lnTo>
                    <a:pt x="3041" y="132"/>
                  </a:lnTo>
                  <a:lnTo>
                    <a:pt x="3034" y="134"/>
                  </a:lnTo>
                  <a:lnTo>
                    <a:pt x="3026" y="132"/>
                  </a:lnTo>
                  <a:lnTo>
                    <a:pt x="3021" y="130"/>
                  </a:lnTo>
                  <a:lnTo>
                    <a:pt x="3015" y="125"/>
                  </a:lnTo>
                  <a:lnTo>
                    <a:pt x="3011" y="119"/>
                  </a:lnTo>
                  <a:lnTo>
                    <a:pt x="3011" y="112"/>
                  </a:lnTo>
                  <a:lnTo>
                    <a:pt x="3011" y="104"/>
                  </a:lnTo>
                  <a:lnTo>
                    <a:pt x="3015" y="96"/>
                  </a:lnTo>
                  <a:lnTo>
                    <a:pt x="3021" y="93"/>
                  </a:lnTo>
                  <a:lnTo>
                    <a:pt x="3026" y="89"/>
                  </a:lnTo>
                  <a:lnTo>
                    <a:pt x="3034" y="87"/>
                  </a:lnTo>
                  <a:close/>
                  <a:moveTo>
                    <a:pt x="2947" y="87"/>
                  </a:moveTo>
                  <a:lnTo>
                    <a:pt x="2955" y="89"/>
                  </a:lnTo>
                  <a:lnTo>
                    <a:pt x="2960" y="93"/>
                  </a:lnTo>
                  <a:lnTo>
                    <a:pt x="2966" y="96"/>
                  </a:lnTo>
                  <a:lnTo>
                    <a:pt x="2970" y="104"/>
                  </a:lnTo>
                  <a:lnTo>
                    <a:pt x="2970" y="112"/>
                  </a:lnTo>
                  <a:lnTo>
                    <a:pt x="2970" y="119"/>
                  </a:lnTo>
                  <a:lnTo>
                    <a:pt x="2966" y="125"/>
                  </a:lnTo>
                  <a:lnTo>
                    <a:pt x="2960" y="130"/>
                  </a:lnTo>
                  <a:lnTo>
                    <a:pt x="2955" y="132"/>
                  </a:lnTo>
                  <a:lnTo>
                    <a:pt x="2947" y="134"/>
                  </a:lnTo>
                  <a:lnTo>
                    <a:pt x="2940" y="132"/>
                  </a:lnTo>
                  <a:lnTo>
                    <a:pt x="2934" y="130"/>
                  </a:lnTo>
                  <a:lnTo>
                    <a:pt x="2928" y="125"/>
                  </a:lnTo>
                  <a:lnTo>
                    <a:pt x="2925" y="119"/>
                  </a:lnTo>
                  <a:lnTo>
                    <a:pt x="2923" y="112"/>
                  </a:lnTo>
                  <a:lnTo>
                    <a:pt x="2925" y="104"/>
                  </a:lnTo>
                  <a:lnTo>
                    <a:pt x="2928" y="96"/>
                  </a:lnTo>
                  <a:lnTo>
                    <a:pt x="2934" y="93"/>
                  </a:lnTo>
                  <a:lnTo>
                    <a:pt x="2940" y="89"/>
                  </a:lnTo>
                  <a:lnTo>
                    <a:pt x="2947" y="87"/>
                  </a:lnTo>
                  <a:close/>
                  <a:moveTo>
                    <a:pt x="2861" y="87"/>
                  </a:moveTo>
                  <a:lnTo>
                    <a:pt x="2868" y="89"/>
                  </a:lnTo>
                  <a:lnTo>
                    <a:pt x="2874" y="93"/>
                  </a:lnTo>
                  <a:lnTo>
                    <a:pt x="2879" y="96"/>
                  </a:lnTo>
                  <a:lnTo>
                    <a:pt x="2883" y="104"/>
                  </a:lnTo>
                  <a:lnTo>
                    <a:pt x="2883" y="112"/>
                  </a:lnTo>
                  <a:lnTo>
                    <a:pt x="2883" y="119"/>
                  </a:lnTo>
                  <a:lnTo>
                    <a:pt x="2879" y="125"/>
                  </a:lnTo>
                  <a:lnTo>
                    <a:pt x="2874" y="130"/>
                  </a:lnTo>
                  <a:lnTo>
                    <a:pt x="2868" y="132"/>
                  </a:lnTo>
                  <a:lnTo>
                    <a:pt x="2861" y="134"/>
                  </a:lnTo>
                  <a:lnTo>
                    <a:pt x="2853" y="132"/>
                  </a:lnTo>
                  <a:lnTo>
                    <a:pt x="2846" y="130"/>
                  </a:lnTo>
                  <a:lnTo>
                    <a:pt x="2842" y="125"/>
                  </a:lnTo>
                  <a:lnTo>
                    <a:pt x="2838" y="119"/>
                  </a:lnTo>
                  <a:lnTo>
                    <a:pt x="2836" y="112"/>
                  </a:lnTo>
                  <a:lnTo>
                    <a:pt x="2838" y="104"/>
                  </a:lnTo>
                  <a:lnTo>
                    <a:pt x="2842" y="96"/>
                  </a:lnTo>
                  <a:lnTo>
                    <a:pt x="2846" y="93"/>
                  </a:lnTo>
                  <a:lnTo>
                    <a:pt x="2853" y="89"/>
                  </a:lnTo>
                  <a:lnTo>
                    <a:pt x="2861" y="87"/>
                  </a:lnTo>
                  <a:close/>
                  <a:moveTo>
                    <a:pt x="2774" y="87"/>
                  </a:moveTo>
                  <a:lnTo>
                    <a:pt x="2782" y="89"/>
                  </a:lnTo>
                  <a:lnTo>
                    <a:pt x="2787" y="93"/>
                  </a:lnTo>
                  <a:lnTo>
                    <a:pt x="2793" y="96"/>
                  </a:lnTo>
                  <a:lnTo>
                    <a:pt x="2795" y="104"/>
                  </a:lnTo>
                  <a:lnTo>
                    <a:pt x="2797" y="112"/>
                  </a:lnTo>
                  <a:lnTo>
                    <a:pt x="2795" y="119"/>
                  </a:lnTo>
                  <a:lnTo>
                    <a:pt x="2793" y="125"/>
                  </a:lnTo>
                  <a:lnTo>
                    <a:pt x="2787" y="130"/>
                  </a:lnTo>
                  <a:lnTo>
                    <a:pt x="2782" y="132"/>
                  </a:lnTo>
                  <a:lnTo>
                    <a:pt x="2774" y="134"/>
                  </a:lnTo>
                  <a:lnTo>
                    <a:pt x="2767" y="132"/>
                  </a:lnTo>
                  <a:lnTo>
                    <a:pt x="2759" y="130"/>
                  </a:lnTo>
                  <a:lnTo>
                    <a:pt x="2755" y="125"/>
                  </a:lnTo>
                  <a:lnTo>
                    <a:pt x="2752" y="119"/>
                  </a:lnTo>
                  <a:lnTo>
                    <a:pt x="2750" y="112"/>
                  </a:lnTo>
                  <a:lnTo>
                    <a:pt x="2752" y="104"/>
                  </a:lnTo>
                  <a:lnTo>
                    <a:pt x="2755" y="96"/>
                  </a:lnTo>
                  <a:lnTo>
                    <a:pt x="2759" y="93"/>
                  </a:lnTo>
                  <a:lnTo>
                    <a:pt x="2767" y="89"/>
                  </a:lnTo>
                  <a:lnTo>
                    <a:pt x="2774" y="87"/>
                  </a:lnTo>
                  <a:close/>
                  <a:moveTo>
                    <a:pt x="2688" y="87"/>
                  </a:moveTo>
                  <a:lnTo>
                    <a:pt x="2693" y="89"/>
                  </a:lnTo>
                  <a:lnTo>
                    <a:pt x="2701" y="93"/>
                  </a:lnTo>
                  <a:lnTo>
                    <a:pt x="2706" y="96"/>
                  </a:lnTo>
                  <a:lnTo>
                    <a:pt x="2708" y="104"/>
                  </a:lnTo>
                  <a:lnTo>
                    <a:pt x="2710" y="112"/>
                  </a:lnTo>
                  <a:lnTo>
                    <a:pt x="2708" y="119"/>
                  </a:lnTo>
                  <a:lnTo>
                    <a:pt x="2706" y="125"/>
                  </a:lnTo>
                  <a:lnTo>
                    <a:pt x="2701" y="130"/>
                  </a:lnTo>
                  <a:lnTo>
                    <a:pt x="2693" y="132"/>
                  </a:lnTo>
                  <a:lnTo>
                    <a:pt x="2688" y="134"/>
                  </a:lnTo>
                  <a:lnTo>
                    <a:pt x="2680" y="132"/>
                  </a:lnTo>
                  <a:lnTo>
                    <a:pt x="2673" y="130"/>
                  </a:lnTo>
                  <a:lnTo>
                    <a:pt x="2667" y="125"/>
                  </a:lnTo>
                  <a:lnTo>
                    <a:pt x="2665" y="119"/>
                  </a:lnTo>
                  <a:lnTo>
                    <a:pt x="2663" y="112"/>
                  </a:lnTo>
                  <a:lnTo>
                    <a:pt x="2665" y="104"/>
                  </a:lnTo>
                  <a:lnTo>
                    <a:pt x="2667" y="96"/>
                  </a:lnTo>
                  <a:lnTo>
                    <a:pt x="2673" y="93"/>
                  </a:lnTo>
                  <a:lnTo>
                    <a:pt x="2680" y="89"/>
                  </a:lnTo>
                  <a:lnTo>
                    <a:pt x="2688" y="87"/>
                  </a:lnTo>
                  <a:close/>
                  <a:moveTo>
                    <a:pt x="2599" y="87"/>
                  </a:moveTo>
                  <a:lnTo>
                    <a:pt x="2607" y="89"/>
                  </a:lnTo>
                  <a:lnTo>
                    <a:pt x="2614" y="93"/>
                  </a:lnTo>
                  <a:lnTo>
                    <a:pt x="2618" y="96"/>
                  </a:lnTo>
                  <a:lnTo>
                    <a:pt x="2622" y="104"/>
                  </a:lnTo>
                  <a:lnTo>
                    <a:pt x="2624" y="112"/>
                  </a:lnTo>
                  <a:lnTo>
                    <a:pt x="2622" y="119"/>
                  </a:lnTo>
                  <a:lnTo>
                    <a:pt x="2618" y="125"/>
                  </a:lnTo>
                  <a:lnTo>
                    <a:pt x="2614" y="130"/>
                  </a:lnTo>
                  <a:lnTo>
                    <a:pt x="2607" y="132"/>
                  </a:lnTo>
                  <a:lnTo>
                    <a:pt x="2599" y="134"/>
                  </a:lnTo>
                  <a:lnTo>
                    <a:pt x="2592" y="132"/>
                  </a:lnTo>
                  <a:lnTo>
                    <a:pt x="2586" y="130"/>
                  </a:lnTo>
                  <a:lnTo>
                    <a:pt x="2580" y="125"/>
                  </a:lnTo>
                  <a:lnTo>
                    <a:pt x="2579" y="119"/>
                  </a:lnTo>
                  <a:lnTo>
                    <a:pt x="2577" y="112"/>
                  </a:lnTo>
                  <a:lnTo>
                    <a:pt x="2579" y="104"/>
                  </a:lnTo>
                  <a:lnTo>
                    <a:pt x="2580" y="96"/>
                  </a:lnTo>
                  <a:lnTo>
                    <a:pt x="2586" y="93"/>
                  </a:lnTo>
                  <a:lnTo>
                    <a:pt x="2592" y="89"/>
                  </a:lnTo>
                  <a:lnTo>
                    <a:pt x="2599" y="87"/>
                  </a:lnTo>
                  <a:close/>
                  <a:moveTo>
                    <a:pt x="2513" y="87"/>
                  </a:moveTo>
                  <a:lnTo>
                    <a:pt x="2520" y="89"/>
                  </a:lnTo>
                  <a:lnTo>
                    <a:pt x="2528" y="93"/>
                  </a:lnTo>
                  <a:lnTo>
                    <a:pt x="2532" y="96"/>
                  </a:lnTo>
                  <a:lnTo>
                    <a:pt x="2535" y="104"/>
                  </a:lnTo>
                  <a:lnTo>
                    <a:pt x="2537" y="112"/>
                  </a:lnTo>
                  <a:lnTo>
                    <a:pt x="2535" y="119"/>
                  </a:lnTo>
                  <a:lnTo>
                    <a:pt x="2532" y="125"/>
                  </a:lnTo>
                  <a:lnTo>
                    <a:pt x="2528" y="130"/>
                  </a:lnTo>
                  <a:lnTo>
                    <a:pt x="2520" y="132"/>
                  </a:lnTo>
                  <a:lnTo>
                    <a:pt x="2513" y="134"/>
                  </a:lnTo>
                  <a:lnTo>
                    <a:pt x="2505" y="132"/>
                  </a:lnTo>
                  <a:lnTo>
                    <a:pt x="2500" y="130"/>
                  </a:lnTo>
                  <a:lnTo>
                    <a:pt x="2494" y="125"/>
                  </a:lnTo>
                  <a:lnTo>
                    <a:pt x="2490" y="119"/>
                  </a:lnTo>
                  <a:lnTo>
                    <a:pt x="2490" y="112"/>
                  </a:lnTo>
                  <a:lnTo>
                    <a:pt x="2490" y="104"/>
                  </a:lnTo>
                  <a:lnTo>
                    <a:pt x="2494" y="96"/>
                  </a:lnTo>
                  <a:lnTo>
                    <a:pt x="2500" y="93"/>
                  </a:lnTo>
                  <a:lnTo>
                    <a:pt x="2505" y="89"/>
                  </a:lnTo>
                  <a:lnTo>
                    <a:pt x="2513" y="87"/>
                  </a:lnTo>
                  <a:close/>
                  <a:moveTo>
                    <a:pt x="2426" y="87"/>
                  </a:moveTo>
                  <a:lnTo>
                    <a:pt x="2434" y="89"/>
                  </a:lnTo>
                  <a:lnTo>
                    <a:pt x="2439" y="93"/>
                  </a:lnTo>
                  <a:lnTo>
                    <a:pt x="2445" y="96"/>
                  </a:lnTo>
                  <a:lnTo>
                    <a:pt x="2449" y="104"/>
                  </a:lnTo>
                  <a:lnTo>
                    <a:pt x="2451" y="112"/>
                  </a:lnTo>
                  <a:lnTo>
                    <a:pt x="2449" y="119"/>
                  </a:lnTo>
                  <a:lnTo>
                    <a:pt x="2445" y="125"/>
                  </a:lnTo>
                  <a:lnTo>
                    <a:pt x="2439" y="130"/>
                  </a:lnTo>
                  <a:lnTo>
                    <a:pt x="2434" y="132"/>
                  </a:lnTo>
                  <a:lnTo>
                    <a:pt x="2426" y="134"/>
                  </a:lnTo>
                  <a:lnTo>
                    <a:pt x="2419" y="132"/>
                  </a:lnTo>
                  <a:lnTo>
                    <a:pt x="2413" y="130"/>
                  </a:lnTo>
                  <a:lnTo>
                    <a:pt x="2407" y="125"/>
                  </a:lnTo>
                  <a:lnTo>
                    <a:pt x="2404" y="119"/>
                  </a:lnTo>
                  <a:lnTo>
                    <a:pt x="2404" y="112"/>
                  </a:lnTo>
                  <a:lnTo>
                    <a:pt x="2404" y="104"/>
                  </a:lnTo>
                  <a:lnTo>
                    <a:pt x="2407" y="96"/>
                  </a:lnTo>
                  <a:lnTo>
                    <a:pt x="2413" y="93"/>
                  </a:lnTo>
                  <a:lnTo>
                    <a:pt x="2419" y="89"/>
                  </a:lnTo>
                  <a:lnTo>
                    <a:pt x="2426" y="87"/>
                  </a:lnTo>
                  <a:close/>
                  <a:moveTo>
                    <a:pt x="2340" y="87"/>
                  </a:moveTo>
                  <a:lnTo>
                    <a:pt x="2347" y="89"/>
                  </a:lnTo>
                  <a:lnTo>
                    <a:pt x="2353" y="93"/>
                  </a:lnTo>
                  <a:lnTo>
                    <a:pt x="2359" y="96"/>
                  </a:lnTo>
                  <a:lnTo>
                    <a:pt x="2362" y="104"/>
                  </a:lnTo>
                  <a:lnTo>
                    <a:pt x="2362" y="112"/>
                  </a:lnTo>
                  <a:lnTo>
                    <a:pt x="2362" y="119"/>
                  </a:lnTo>
                  <a:lnTo>
                    <a:pt x="2359" y="125"/>
                  </a:lnTo>
                  <a:lnTo>
                    <a:pt x="2353" y="130"/>
                  </a:lnTo>
                  <a:lnTo>
                    <a:pt x="2347" y="132"/>
                  </a:lnTo>
                  <a:lnTo>
                    <a:pt x="2340" y="134"/>
                  </a:lnTo>
                  <a:lnTo>
                    <a:pt x="2332" y="132"/>
                  </a:lnTo>
                  <a:lnTo>
                    <a:pt x="2327" y="130"/>
                  </a:lnTo>
                  <a:lnTo>
                    <a:pt x="2321" y="125"/>
                  </a:lnTo>
                  <a:lnTo>
                    <a:pt x="2317" y="119"/>
                  </a:lnTo>
                  <a:lnTo>
                    <a:pt x="2317" y="112"/>
                  </a:lnTo>
                  <a:lnTo>
                    <a:pt x="2317" y="104"/>
                  </a:lnTo>
                  <a:lnTo>
                    <a:pt x="2321" y="96"/>
                  </a:lnTo>
                  <a:lnTo>
                    <a:pt x="2327" y="93"/>
                  </a:lnTo>
                  <a:lnTo>
                    <a:pt x="2332" y="89"/>
                  </a:lnTo>
                  <a:lnTo>
                    <a:pt x="2340" y="87"/>
                  </a:lnTo>
                  <a:close/>
                  <a:moveTo>
                    <a:pt x="2253" y="87"/>
                  </a:moveTo>
                  <a:lnTo>
                    <a:pt x="2261" y="89"/>
                  </a:lnTo>
                  <a:lnTo>
                    <a:pt x="2266" y="93"/>
                  </a:lnTo>
                  <a:lnTo>
                    <a:pt x="2272" y="96"/>
                  </a:lnTo>
                  <a:lnTo>
                    <a:pt x="2276" y="104"/>
                  </a:lnTo>
                  <a:lnTo>
                    <a:pt x="2276" y="112"/>
                  </a:lnTo>
                  <a:lnTo>
                    <a:pt x="2276" y="119"/>
                  </a:lnTo>
                  <a:lnTo>
                    <a:pt x="2272" y="125"/>
                  </a:lnTo>
                  <a:lnTo>
                    <a:pt x="2266" y="130"/>
                  </a:lnTo>
                  <a:lnTo>
                    <a:pt x="2261" y="132"/>
                  </a:lnTo>
                  <a:lnTo>
                    <a:pt x="2253" y="134"/>
                  </a:lnTo>
                  <a:lnTo>
                    <a:pt x="2246" y="132"/>
                  </a:lnTo>
                  <a:lnTo>
                    <a:pt x="2240" y="130"/>
                  </a:lnTo>
                  <a:lnTo>
                    <a:pt x="2234" y="125"/>
                  </a:lnTo>
                  <a:lnTo>
                    <a:pt x="2231" y="119"/>
                  </a:lnTo>
                  <a:lnTo>
                    <a:pt x="2229" y="112"/>
                  </a:lnTo>
                  <a:lnTo>
                    <a:pt x="2231" y="104"/>
                  </a:lnTo>
                  <a:lnTo>
                    <a:pt x="2234" y="96"/>
                  </a:lnTo>
                  <a:lnTo>
                    <a:pt x="2240" y="93"/>
                  </a:lnTo>
                  <a:lnTo>
                    <a:pt x="2246" y="89"/>
                  </a:lnTo>
                  <a:lnTo>
                    <a:pt x="2253" y="87"/>
                  </a:lnTo>
                  <a:close/>
                  <a:moveTo>
                    <a:pt x="2167" y="87"/>
                  </a:moveTo>
                  <a:lnTo>
                    <a:pt x="2174" y="89"/>
                  </a:lnTo>
                  <a:lnTo>
                    <a:pt x="2180" y="93"/>
                  </a:lnTo>
                  <a:lnTo>
                    <a:pt x="2186" y="96"/>
                  </a:lnTo>
                  <a:lnTo>
                    <a:pt x="2189" y="104"/>
                  </a:lnTo>
                  <a:lnTo>
                    <a:pt x="2189" y="112"/>
                  </a:lnTo>
                  <a:lnTo>
                    <a:pt x="2189" y="119"/>
                  </a:lnTo>
                  <a:lnTo>
                    <a:pt x="2186" y="125"/>
                  </a:lnTo>
                  <a:lnTo>
                    <a:pt x="2180" y="130"/>
                  </a:lnTo>
                  <a:lnTo>
                    <a:pt x="2174" y="132"/>
                  </a:lnTo>
                  <a:lnTo>
                    <a:pt x="2167" y="134"/>
                  </a:lnTo>
                  <a:lnTo>
                    <a:pt x="2159" y="132"/>
                  </a:lnTo>
                  <a:lnTo>
                    <a:pt x="2152" y="130"/>
                  </a:lnTo>
                  <a:lnTo>
                    <a:pt x="2148" y="125"/>
                  </a:lnTo>
                  <a:lnTo>
                    <a:pt x="2144" y="119"/>
                  </a:lnTo>
                  <a:lnTo>
                    <a:pt x="2142" y="112"/>
                  </a:lnTo>
                  <a:lnTo>
                    <a:pt x="2144" y="104"/>
                  </a:lnTo>
                  <a:lnTo>
                    <a:pt x="2148" y="96"/>
                  </a:lnTo>
                  <a:lnTo>
                    <a:pt x="2152" y="93"/>
                  </a:lnTo>
                  <a:lnTo>
                    <a:pt x="2159" y="89"/>
                  </a:lnTo>
                  <a:lnTo>
                    <a:pt x="2167" y="87"/>
                  </a:lnTo>
                  <a:close/>
                  <a:moveTo>
                    <a:pt x="2080" y="87"/>
                  </a:moveTo>
                  <a:lnTo>
                    <a:pt x="2088" y="89"/>
                  </a:lnTo>
                  <a:lnTo>
                    <a:pt x="2093" y="93"/>
                  </a:lnTo>
                  <a:lnTo>
                    <a:pt x="2099" y="96"/>
                  </a:lnTo>
                  <a:lnTo>
                    <a:pt x="2101" y="104"/>
                  </a:lnTo>
                  <a:lnTo>
                    <a:pt x="2103" y="112"/>
                  </a:lnTo>
                  <a:lnTo>
                    <a:pt x="2101" y="119"/>
                  </a:lnTo>
                  <a:lnTo>
                    <a:pt x="2099" y="125"/>
                  </a:lnTo>
                  <a:lnTo>
                    <a:pt x="2093" y="130"/>
                  </a:lnTo>
                  <a:lnTo>
                    <a:pt x="2088" y="132"/>
                  </a:lnTo>
                  <a:lnTo>
                    <a:pt x="2080" y="134"/>
                  </a:lnTo>
                  <a:lnTo>
                    <a:pt x="2073" y="132"/>
                  </a:lnTo>
                  <a:lnTo>
                    <a:pt x="2065" y="130"/>
                  </a:lnTo>
                  <a:lnTo>
                    <a:pt x="2061" y="125"/>
                  </a:lnTo>
                  <a:lnTo>
                    <a:pt x="2058" y="119"/>
                  </a:lnTo>
                  <a:lnTo>
                    <a:pt x="2056" y="112"/>
                  </a:lnTo>
                  <a:lnTo>
                    <a:pt x="2058" y="104"/>
                  </a:lnTo>
                  <a:lnTo>
                    <a:pt x="2061" y="96"/>
                  </a:lnTo>
                  <a:lnTo>
                    <a:pt x="2065" y="93"/>
                  </a:lnTo>
                  <a:lnTo>
                    <a:pt x="2073" y="89"/>
                  </a:lnTo>
                  <a:lnTo>
                    <a:pt x="2080" y="87"/>
                  </a:lnTo>
                  <a:close/>
                  <a:moveTo>
                    <a:pt x="1994" y="87"/>
                  </a:moveTo>
                  <a:lnTo>
                    <a:pt x="1999" y="89"/>
                  </a:lnTo>
                  <a:lnTo>
                    <a:pt x="2007" y="93"/>
                  </a:lnTo>
                  <a:lnTo>
                    <a:pt x="2013" y="96"/>
                  </a:lnTo>
                  <a:lnTo>
                    <a:pt x="2014" y="104"/>
                  </a:lnTo>
                  <a:lnTo>
                    <a:pt x="2016" y="112"/>
                  </a:lnTo>
                  <a:lnTo>
                    <a:pt x="2014" y="119"/>
                  </a:lnTo>
                  <a:lnTo>
                    <a:pt x="2013" y="125"/>
                  </a:lnTo>
                  <a:lnTo>
                    <a:pt x="2007" y="130"/>
                  </a:lnTo>
                  <a:lnTo>
                    <a:pt x="1999" y="132"/>
                  </a:lnTo>
                  <a:lnTo>
                    <a:pt x="1994" y="134"/>
                  </a:lnTo>
                  <a:lnTo>
                    <a:pt x="1986" y="132"/>
                  </a:lnTo>
                  <a:lnTo>
                    <a:pt x="1979" y="130"/>
                  </a:lnTo>
                  <a:lnTo>
                    <a:pt x="1973" y="125"/>
                  </a:lnTo>
                  <a:lnTo>
                    <a:pt x="1971" y="119"/>
                  </a:lnTo>
                  <a:lnTo>
                    <a:pt x="1969" y="112"/>
                  </a:lnTo>
                  <a:lnTo>
                    <a:pt x="1971" y="104"/>
                  </a:lnTo>
                  <a:lnTo>
                    <a:pt x="1973" y="96"/>
                  </a:lnTo>
                  <a:lnTo>
                    <a:pt x="1979" y="93"/>
                  </a:lnTo>
                  <a:lnTo>
                    <a:pt x="1986" y="89"/>
                  </a:lnTo>
                  <a:lnTo>
                    <a:pt x="1994" y="87"/>
                  </a:lnTo>
                  <a:close/>
                  <a:moveTo>
                    <a:pt x="1905" y="87"/>
                  </a:moveTo>
                  <a:lnTo>
                    <a:pt x="1913" y="89"/>
                  </a:lnTo>
                  <a:lnTo>
                    <a:pt x="1920" y="93"/>
                  </a:lnTo>
                  <a:lnTo>
                    <a:pt x="1924" y="96"/>
                  </a:lnTo>
                  <a:lnTo>
                    <a:pt x="1928" y="104"/>
                  </a:lnTo>
                  <a:lnTo>
                    <a:pt x="1930" y="112"/>
                  </a:lnTo>
                  <a:lnTo>
                    <a:pt x="1928" y="119"/>
                  </a:lnTo>
                  <a:lnTo>
                    <a:pt x="1924" y="125"/>
                  </a:lnTo>
                  <a:lnTo>
                    <a:pt x="1920" y="130"/>
                  </a:lnTo>
                  <a:lnTo>
                    <a:pt x="1913" y="132"/>
                  </a:lnTo>
                  <a:lnTo>
                    <a:pt x="1905" y="134"/>
                  </a:lnTo>
                  <a:lnTo>
                    <a:pt x="1898" y="132"/>
                  </a:lnTo>
                  <a:lnTo>
                    <a:pt x="1892" y="130"/>
                  </a:lnTo>
                  <a:lnTo>
                    <a:pt x="1887" y="125"/>
                  </a:lnTo>
                  <a:lnTo>
                    <a:pt x="1885" y="119"/>
                  </a:lnTo>
                  <a:lnTo>
                    <a:pt x="1883" y="112"/>
                  </a:lnTo>
                  <a:lnTo>
                    <a:pt x="1885" y="104"/>
                  </a:lnTo>
                  <a:lnTo>
                    <a:pt x="1887" y="96"/>
                  </a:lnTo>
                  <a:lnTo>
                    <a:pt x="1892" y="93"/>
                  </a:lnTo>
                  <a:lnTo>
                    <a:pt x="1898" y="89"/>
                  </a:lnTo>
                  <a:lnTo>
                    <a:pt x="1905" y="87"/>
                  </a:lnTo>
                  <a:close/>
                  <a:moveTo>
                    <a:pt x="1819" y="87"/>
                  </a:moveTo>
                  <a:lnTo>
                    <a:pt x="1826" y="89"/>
                  </a:lnTo>
                  <a:lnTo>
                    <a:pt x="1834" y="93"/>
                  </a:lnTo>
                  <a:lnTo>
                    <a:pt x="1838" y="96"/>
                  </a:lnTo>
                  <a:lnTo>
                    <a:pt x="1841" y="104"/>
                  </a:lnTo>
                  <a:lnTo>
                    <a:pt x="1843" y="112"/>
                  </a:lnTo>
                  <a:lnTo>
                    <a:pt x="1841" y="119"/>
                  </a:lnTo>
                  <a:lnTo>
                    <a:pt x="1838" y="125"/>
                  </a:lnTo>
                  <a:lnTo>
                    <a:pt x="1834" y="130"/>
                  </a:lnTo>
                  <a:lnTo>
                    <a:pt x="1826" y="132"/>
                  </a:lnTo>
                  <a:lnTo>
                    <a:pt x="1819" y="134"/>
                  </a:lnTo>
                  <a:lnTo>
                    <a:pt x="1811" y="132"/>
                  </a:lnTo>
                  <a:lnTo>
                    <a:pt x="1806" y="130"/>
                  </a:lnTo>
                  <a:lnTo>
                    <a:pt x="1800" y="125"/>
                  </a:lnTo>
                  <a:lnTo>
                    <a:pt x="1796" y="119"/>
                  </a:lnTo>
                  <a:lnTo>
                    <a:pt x="1796" y="112"/>
                  </a:lnTo>
                  <a:lnTo>
                    <a:pt x="1796" y="104"/>
                  </a:lnTo>
                  <a:lnTo>
                    <a:pt x="1800" y="96"/>
                  </a:lnTo>
                  <a:lnTo>
                    <a:pt x="1806" y="93"/>
                  </a:lnTo>
                  <a:lnTo>
                    <a:pt x="1811" y="89"/>
                  </a:lnTo>
                  <a:lnTo>
                    <a:pt x="1819" y="87"/>
                  </a:lnTo>
                  <a:close/>
                  <a:moveTo>
                    <a:pt x="1732" y="87"/>
                  </a:moveTo>
                  <a:lnTo>
                    <a:pt x="1740" y="89"/>
                  </a:lnTo>
                  <a:lnTo>
                    <a:pt x="1746" y="93"/>
                  </a:lnTo>
                  <a:lnTo>
                    <a:pt x="1751" y="96"/>
                  </a:lnTo>
                  <a:lnTo>
                    <a:pt x="1755" y="104"/>
                  </a:lnTo>
                  <a:lnTo>
                    <a:pt x="1757" y="112"/>
                  </a:lnTo>
                  <a:lnTo>
                    <a:pt x="1755" y="119"/>
                  </a:lnTo>
                  <a:lnTo>
                    <a:pt x="1751" y="125"/>
                  </a:lnTo>
                  <a:lnTo>
                    <a:pt x="1746" y="130"/>
                  </a:lnTo>
                  <a:lnTo>
                    <a:pt x="1740" y="132"/>
                  </a:lnTo>
                  <a:lnTo>
                    <a:pt x="1732" y="134"/>
                  </a:lnTo>
                  <a:lnTo>
                    <a:pt x="1725" y="132"/>
                  </a:lnTo>
                  <a:lnTo>
                    <a:pt x="1719" y="130"/>
                  </a:lnTo>
                  <a:lnTo>
                    <a:pt x="1714" y="125"/>
                  </a:lnTo>
                  <a:lnTo>
                    <a:pt x="1710" y="119"/>
                  </a:lnTo>
                  <a:lnTo>
                    <a:pt x="1710" y="112"/>
                  </a:lnTo>
                  <a:lnTo>
                    <a:pt x="1710" y="104"/>
                  </a:lnTo>
                  <a:lnTo>
                    <a:pt x="1714" y="96"/>
                  </a:lnTo>
                  <a:lnTo>
                    <a:pt x="1719" y="93"/>
                  </a:lnTo>
                  <a:lnTo>
                    <a:pt x="1725" y="89"/>
                  </a:lnTo>
                  <a:lnTo>
                    <a:pt x="1732" y="87"/>
                  </a:lnTo>
                  <a:close/>
                  <a:moveTo>
                    <a:pt x="1646" y="87"/>
                  </a:moveTo>
                  <a:lnTo>
                    <a:pt x="1653" y="89"/>
                  </a:lnTo>
                  <a:lnTo>
                    <a:pt x="1659" y="93"/>
                  </a:lnTo>
                  <a:lnTo>
                    <a:pt x="1665" y="96"/>
                  </a:lnTo>
                  <a:lnTo>
                    <a:pt x="1668" y="104"/>
                  </a:lnTo>
                  <a:lnTo>
                    <a:pt x="1668" y="112"/>
                  </a:lnTo>
                  <a:lnTo>
                    <a:pt x="1668" y="119"/>
                  </a:lnTo>
                  <a:lnTo>
                    <a:pt x="1665" y="125"/>
                  </a:lnTo>
                  <a:lnTo>
                    <a:pt x="1659" y="130"/>
                  </a:lnTo>
                  <a:lnTo>
                    <a:pt x="1653" y="132"/>
                  </a:lnTo>
                  <a:lnTo>
                    <a:pt x="1646" y="134"/>
                  </a:lnTo>
                  <a:lnTo>
                    <a:pt x="1638" y="132"/>
                  </a:lnTo>
                  <a:lnTo>
                    <a:pt x="1633" y="130"/>
                  </a:lnTo>
                  <a:lnTo>
                    <a:pt x="1627" y="125"/>
                  </a:lnTo>
                  <a:lnTo>
                    <a:pt x="1623" y="119"/>
                  </a:lnTo>
                  <a:lnTo>
                    <a:pt x="1623" y="112"/>
                  </a:lnTo>
                  <a:lnTo>
                    <a:pt x="1623" y="104"/>
                  </a:lnTo>
                  <a:lnTo>
                    <a:pt x="1627" y="96"/>
                  </a:lnTo>
                  <a:lnTo>
                    <a:pt x="1633" y="93"/>
                  </a:lnTo>
                  <a:lnTo>
                    <a:pt x="1638" y="89"/>
                  </a:lnTo>
                  <a:lnTo>
                    <a:pt x="1646" y="87"/>
                  </a:lnTo>
                  <a:close/>
                  <a:moveTo>
                    <a:pt x="1559" y="87"/>
                  </a:moveTo>
                  <a:lnTo>
                    <a:pt x="1567" y="89"/>
                  </a:lnTo>
                  <a:lnTo>
                    <a:pt x="1572" y="93"/>
                  </a:lnTo>
                  <a:lnTo>
                    <a:pt x="1578" y="96"/>
                  </a:lnTo>
                  <a:lnTo>
                    <a:pt x="1582" y="104"/>
                  </a:lnTo>
                  <a:lnTo>
                    <a:pt x="1582" y="112"/>
                  </a:lnTo>
                  <a:lnTo>
                    <a:pt x="1582" y="119"/>
                  </a:lnTo>
                  <a:lnTo>
                    <a:pt x="1578" y="125"/>
                  </a:lnTo>
                  <a:lnTo>
                    <a:pt x="1572" y="130"/>
                  </a:lnTo>
                  <a:lnTo>
                    <a:pt x="1567" y="132"/>
                  </a:lnTo>
                  <a:lnTo>
                    <a:pt x="1559" y="134"/>
                  </a:lnTo>
                  <a:lnTo>
                    <a:pt x="1552" y="132"/>
                  </a:lnTo>
                  <a:lnTo>
                    <a:pt x="1546" y="130"/>
                  </a:lnTo>
                  <a:lnTo>
                    <a:pt x="1541" y="125"/>
                  </a:lnTo>
                  <a:lnTo>
                    <a:pt x="1537" y="119"/>
                  </a:lnTo>
                  <a:lnTo>
                    <a:pt x="1535" y="112"/>
                  </a:lnTo>
                  <a:lnTo>
                    <a:pt x="1537" y="104"/>
                  </a:lnTo>
                  <a:lnTo>
                    <a:pt x="1541" y="96"/>
                  </a:lnTo>
                  <a:lnTo>
                    <a:pt x="1546" y="93"/>
                  </a:lnTo>
                  <a:lnTo>
                    <a:pt x="1552" y="89"/>
                  </a:lnTo>
                  <a:lnTo>
                    <a:pt x="1559" y="87"/>
                  </a:lnTo>
                  <a:close/>
                  <a:moveTo>
                    <a:pt x="1473" y="87"/>
                  </a:moveTo>
                  <a:lnTo>
                    <a:pt x="1480" y="89"/>
                  </a:lnTo>
                  <a:lnTo>
                    <a:pt x="1486" y="93"/>
                  </a:lnTo>
                  <a:lnTo>
                    <a:pt x="1492" y="96"/>
                  </a:lnTo>
                  <a:lnTo>
                    <a:pt x="1495" y="104"/>
                  </a:lnTo>
                  <a:lnTo>
                    <a:pt x="1495" y="112"/>
                  </a:lnTo>
                  <a:lnTo>
                    <a:pt x="1495" y="119"/>
                  </a:lnTo>
                  <a:lnTo>
                    <a:pt x="1492" y="125"/>
                  </a:lnTo>
                  <a:lnTo>
                    <a:pt x="1486" y="130"/>
                  </a:lnTo>
                  <a:lnTo>
                    <a:pt x="1480" y="132"/>
                  </a:lnTo>
                  <a:lnTo>
                    <a:pt x="1473" y="134"/>
                  </a:lnTo>
                  <a:lnTo>
                    <a:pt x="1465" y="132"/>
                  </a:lnTo>
                  <a:lnTo>
                    <a:pt x="1458" y="130"/>
                  </a:lnTo>
                  <a:lnTo>
                    <a:pt x="1454" y="125"/>
                  </a:lnTo>
                  <a:lnTo>
                    <a:pt x="1450" y="119"/>
                  </a:lnTo>
                  <a:lnTo>
                    <a:pt x="1448" y="112"/>
                  </a:lnTo>
                  <a:lnTo>
                    <a:pt x="1450" y="104"/>
                  </a:lnTo>
                  <a:lnTo>
                    <a:pt x="1454" y="96"/>
                  </a:lnTo>
                  <a:lnTo>
                    <a:pt x="1458" y="93"/>
                  </a:lnTo>
                  <a:lnTo>
                    <a:pt x="1465" y="89"/>
                  </a:lnTo>
                  <a:lnTo>
                    <a:pt x="1473" y="87"/>
                  </a:lnTo>
                  <a:close/>
                  <a:moveTo>
                    <a:pt x="1386" y="87"/>
                  </a:moveTo>
                  <a:lnTo>
                    <a:pt x="1394" y="89"/>
                  </a:lnTo>
                  <a:lnTo>
                    <a:pt x="1399" y="93"/>
                  </a:lnTo>
                  <a:lnTo>
                    <a:pt x="1405" y="96"/>
                  </a:lnTo>
                  <a:lnTo>
                    <a:pt x="1407" y="104"/>
                  </a:lnTo>
                  <a:lnTo>
                    <a:pt x="1409" y="112"/>
                  </a:lnTo>
                  <a:lnTo>
                    <a:pt x="1407" y="119"/>
                  </a:lnTo>
                  <a:lnTo>
                    <a:pt x="1405" y="125"/>
                  </a:lnTo>
                  <a:lnTo>
                    <a:pt x="1399" y="130"/>
                  </a:lnTo>
                  <a:lnTo>
                    <a:pt x="1394" y="132"/>
                  </a:lnTo>
                  <a:lnTo>
                    <a:pt x="1386" y="134"/>
                  </a:lnTo>
                  <a:lnTo>
                    <a:pt x="1379" y="132"/>
                  </a:lnTo>
                  <a:lnTo>
                    <a:pt x="1371" y="130"/>
                  </a:lnTo>
                  <a:lnTo>
                    <a:pt x="1368" y="125"/>
                  </a:lnTo>
                  <a:lnTo>
                    <a:pt x="1364" y="119"/>
                  </a:lnTo>
                  <a:lnTo>
                    <a:pt x="1362" y="112"/>
                  </a:lnTo>
                  <a:lnTo>
                    <a:pt x="1364" y="104"/>
                  </a:lnTo>
                  <a:lnTo>
                    <a:pt x="1368" y="96"/>
                  </a:lnTo>
                  <a:lnTo>
                    <a:pt x="1371" y="93"/>
                  </a:lnTo>
                  <a:lnTo>
                    <a:pt x="1379" y="89"/>
                  </a:lnTo>
                  <a:lnTo>
                    <a:pt x="1386" y="87"/>
                  </a:lnTo>
                  <a:close/>
                  <a:moveTo>
                    <a:pt x="1300" y="87"/>
                  </a:moveTo>
                  <a:lnTo>
                    <a:pt x="1305" y="89"/>
                  </a:lnTo>
                  <a:lnTo>
                    <a:pt x="1313" y="93"/>
                  </a:lnTo>
                  <a:lnTo>
                    <a:pt x="1319" y="96"/>
                  </a:lnTo>
                  <a:lnTo>
                    <a:pt x="1321" y="104"/>
                  </a:lnTo>
                  <a:lnTo>
                    <a:pt x="1322" y="112"/>
                  </a:lnTo>
                  <a:lnTo>
                    <a:pt x="1321" y="119"/>
                  </a:lnTo>
                  <a:lnTo>
                    <a:pt x="1319" y="125"/>
                  </a:lnTo>
                  <a:lnTo>
                    <a:pt x="1313" y="130"/>
                  </a:lnTo>
                  <a:lnTo>
                    <a:pt x="1305" y="132"/>
                  </a:lnTo>
                  <a:lnTo>
                    <a:pt x="1300" y="134"/>
                  </a:lnTo>
                  <a:lnTo>
                    <a:pt x="1292" y="132"/>
                  </a:lnTo>
                  <a:lnTo>
                    <a:pt x="1285" y="130"/>
                  </a:lnTo>
                  <a:lnTo>
                    <a:pt x="1279" y="125"/>
                  </a:lnTo>
                  <a:lnTo>
                    <a:pt x="1277" y="119"/>
                  </a:lnTo>
                  <a:lnTo>
                    <a:pt x="1275" y="112"/>
                  </a:lnTo>
                  <a:lnTo>
                    <a:pt x="1277" y="104"/>
                  </a:lnTo>
                  <a:lnTo>
                    <a:pt x="1279" y="96"/>
                  </a:lnTo>
                  <a:lnTo>
                    <a:pt x="1285" y="93"/>
                  </a:lnTo>
                  <a:lnTo>
                    <a:pt x="1292" y="89"/>
                  </a:lnTo>
                  <a:lnTo>
                    <a:pt x="1300" y="87"/>
                  </a:lnTo>
                  <a:close/>
                  <a:moveTo>
                    <a:pt x="1211" y="87"/>
                  </a:moveTo>
                  <a:lnTo>
                    <a:pt x="1219" y="89"/>
                  </a:lnTo>
                  <a:lnTo>
                    <a:pt x="1226" y="93"/>
                  </a:lnTo>
                  <a:lnTo>
                    <a:pt x="1230" y="96"/>
                  </a:lnTo>
                  <a:lnTo>
                    <a:pt x="1234" y="104"/>
                  </a:lnTo>
                  <a:lnTo>
                    <a:pt x="1236" y="112"/>
                  </a:lnTo>
                  <a:lnTo>
                    <a:pt x="1234" y="119"/>
                  </a:lnTo>
                  <a:lnTo>
                    <a:pt x="1230" y="125"/>
                  </a:lnTo>
                  <a:lnTo>
                    <a:pt x="1226" y="130"/>
                  </a:lnTo>
                  <a:lnTo>
                    <a:pt x="1219" y="132"/>
                  </a:lnTo>
                  <a:lnTo>
                    <a:pt x="1211" y="134"/>
                  </a:lnTo>
                  <a:lnTo>
                    <a:pt x="1204" y="132"/>
                  </a:lnTo>
                  <a:lnTo>
                    <a:pt x="1198" y="130"/>
                  </a:lnTo>
                  <a:lnTo>
                    <a:pt x="1193" y="125"/>
                  </a:lnTo>
                  <a:lnTo>
                    <a:pt x="1191" y="119"/>
                  </a:lnTo>
                  <a:lnTo>
                    <a:pt x="1189" y="112"/>
                  </a:lnTo>
                  <a:lnTo>
                    <a:pt x="1191" y="104"/>
                  </a:lnTo>
                  <a:lnTo>
                    <a:pt x="1193" y="96"/>
                  </a:lnTo>
                  <a:lnTo>
                    <a:pt x="1198" y="93"/>
                  </a:lnTo>
                  <a:lnTo>
                    <a:pt x="1204" y="89"/>
                  </a:lnTo>
                  <a:lnTo>
                    <a:pt x="1211" y="87"/>
                  </a:lnTo>
                  <a:close/>
                  <a:moveTo>
                    <a:pt x="1125" y="87"/>
                  </a:moveTo>
                  <a:lnTo>
                    <a:pt x="1132" y="89"/>
                  </a:lnTo>
                  <a:lnTo>
                    <a:pt x="1140" y="93"/>
                  </a:lnTo>
                  <a:lnTo>
                    <a:pt x="1144" y="96"/>
                  </a:lnTo>
                  <a:lnTo>
                    <a:pt x="1147" y="104"/>
                  </a:lnTo>
                  <a:lnTo>
                    <a:pt x="1149" y="112"/>
                  </a:lnTo>
                  <a:lnTo>
                    <a:pt x="1147" y="119"/>
                  </a:lnTo>
                  <a:lnTo>
                    <a:pt x="1144" y="125"/>
                  </a:lnTo>
                  <a:lnTo>
                    <a:pt x="1140" y="130"/>
                  </a:lnTo>
                  <a:lnTo>
                    <a:pt x="1132" y="132"/>
                  </a:lnTo>
                  <a:lnTo>
                    <a:pt x="1125" y="134"/>
                  </a:lnTo>
                  <a:lnTo>
                    <a:pt x="1117" y="132"/>
                  </a:lnTo>
                  <a:lnTo>
                    <a:pt x="1112" y="130"/>
                  </a:lnTo>
                  <a:lnTo>
                    <a:pt x="1106" y="125"/>
                  </a:lnTo>
                  <a:lnTo>
                    <a:pt x="1102" y="119"/>
                  </a:lnTo>
                  <a:lnTo>
                    <a:pt x="1102" y="112"/>
                  </a:lnTo>
                  <a:lnTo>
                    <a:pt x="1102" y="104"/>
                  </a:lnTo>
                  <a:lnTo>
                    <a:pt x="1106" y="96"/>
                  </a:lnTo>
                  <a:lnTo>
                    <a:pt x="1112" y="93"/>
                  </a:lnTo>
                  <a:lnTo>
                    <a:pt x="1117" y="89"/>
                  </a:lnTo>
                  <a:lnTo>
                    <a:pt x="1125" y="87"/>
                  </a:lnTo>
                  <a:close/>
                  <a:moveTo>
                    <a:pt x="1038" y="87"/>
                  </a:moveTo>
                  <a:lnTo>
                    <a:pt x="1046" y="89"/>
                  </a:lnTo>
                  <a:lnTo>
                    <a:pt x="1052" y="93"/>
                  </a:lnTo>
                  <a:lnTo>
                    <a:pt x="1057" y="96"/>
                  </a:lnTo>
                  <a:lnTo>
                    <a:pt x="1061" y="104"/>
                  </a:lnTo>
                  <a:lnTo>
                    <a:pt x="1063" y="112"/>
                  </a:lnTo>
                  <a:lnTo>
                    <a:pt x="1061" y="119"/>
                  </a:lnTo>
                  <a:lnTo>
                    <a:pt x="1057" y="125"/>
                  </a:lnTo>
                  <a:lnTo>
                    <a:pt x="1052" y="130"/>
                  </a:lnTo>
                  <a:lnTo>
                    <a:pt x="1046" y="132"/>
                  </a:lnTo>
                  <a:lnTo>
                    <a:pt x="1038" y="134"/>
                  </a:lnTo>
                  <a:lnTo>
                    <a:pt x="1031" y="132"/>
                  </a:lnTo>
                  <a:lnTo>
                    <a:pt x="1025" y="130"/>
                  </a:lnTo>
                  <a:lnTo>
                    <a:pt x="1020" y="125"/>
                  </a:lnTo>
                  <a:lnTo>
                    <a:pt x="1016" y="119"/>
                  </a:lnTo>
                  <a:lnTo>
                    <a:pt x="1016" y="112"/>
                  </a:lnTo>
                  <a:lnTo>
                    <a:pt x="1016" y="104"/>
                  </a:lnTo>
                  <a:lnTo>
                    <a:pt x="1020" y="96"/>
                  </a:lnTo>
                  <a:lnTo>
                    <a:pt x="1025" y="93"/>
                  </a:lnTo>
                  <a:lnTo>
                    <a:pt x="1031" y="89"/>
                  </a:lnTo>
                  <a:lnTo>
                    <a:pt x="1038" y="87"/>
                  </a:lnTo>
                  <a:close/>
                  <a:moveTo>
                    <a:pt x="952" y="87"/>
                  </a:moveTo>
                  <a:lnTo>
                    <a:pt x="959" y="89"/>
                  </a:lnTo>
                  <a:lnTo>
                    <a:pt x="965" y="93"/>
                  </a:lnTo>
                  <a:lnTo>
                    <a:pt x="971" y="96"/>
                  </a:lnTo>
                  <a:lnTo>
                    <a:pt x="974" y="104"/>
                  </a:lnTo>
                  <a:lnTo>
                    <a:pt x="974" y="112"/>
                  </a:lnTo>
                  <a:lnTo>
                    <a:pt x="974" y="119"/>
                  </a:lnTo>
                  <a:lnTo>
                    <a:pt x="971" y="125"/>
                  </a:lnTo>
                  <a:lnTo>
                    <a:pt x="965" y="130"/>
                  </a:lnTo>
                  <a:lnTo>
                    <a:pt x="959" y="132"/>
                  </a:lnTo>
                  <a:lnTo>
                    <a:pt x="952" y="134"/>
                  </a:lnTo>
                  <a:lnTo>
                    <a:pt x="944" y="132"/>
                  </a:lnTo>
                  <a:lnTo>
                    <a:pt x="939" y="130"/>
                  </a:lnTo>
                  <a:lnTo>
                    <a:pt x="933" y="125"/>
                  </a:lnTo>
                  <a:lnTo>
                    <a:pt x="929" y="119"/>
                  </a:lnTo>
                  <a:lnTo>
                    <a:pt x="929" y="112"/>
                  </a:lnTo>
                  <a:lnTo>
                    <a:pt x="929" y="104"/>
                  </a:lnTo>
                  <a:lnTo>
                    <a:pt x="933" y="96"/>
                  </a:lnTo>
                  <a:lnTo>
                    <a:pt x="939" y="93"/>
                  </a:lnTo>
                  <a:lnTo>
                    <a:pt x="944" y="89"/>
                  </a:lnTo>
                  <a:lnTo>
                    <a:pt x="952" y="87"/>
                  </a:lnTo>
                  <a:close/>
                  <a:moveTo>
                    <a:pt x="865" y="87"/>
                  </a:moveTo>
                  <a:lnTo>
                    <a:pt x="873" y="89"/>
                  </a:lnTo>
                  <a:lnTo>
                    <a:pt x="879" y="93"/>
                  </a:lnTo>
                  <a:lnTo>
                    <a:pt x="884" y="96"/>
                  </a:lnTo>
                  <a:lnTo>
                    <a:pt x="888" y="104"/>
                  </a:lnTo>
                  <a:lnTo>
                    <a:pt x="888" y="112"/>
                  </a:lnTo>
                  <a:lnTo>
                    <a:pt x="888" y="119"/>
                  </a:lnTo>
                  <a:lnTo>
                    <a:pt x="884" y="125"/>
                  </a:lnTo>
                  <a:lnTo>
                    <a:pt x="879" y="130"/>
                  </a:lnTo>
                  <a:lnTo>
                    <a:pt x="873" y="132"/>
                  </a:lnTo>
                  <a:lnTo>
                    <a:pt x="865" y="134"/>
                  </a:lnTo>
                  <a:lnTo>
                    <a:pt x="858" y="132"/>
                  </a:lnTo>
                  <a:lnTo>
                    <a:pt x="852" y="130"/>
                  </a:lnTo>
                  <a:lnTo>
                    <a:pt x="847" y="125"/>
                  </a:lnTo>
                  <a:lnTo>
                    <a:pt x="843" y="119"/>
                  </a:lnTo>
                  <a:lnTo>
                    <a:pt x="841" y="112"/>
                  </a:lnTo>
                  <a:lnTo>
                    <a:pt x="843" y="104"/>
                  </a:lnTo>
                  <a:lnTo>
                    <a:pt x="847" y="96"/>
                  </a:lnTo>
                  <a:lnTo>
                    <a:pt x="852" y="93"/>
                  </a:lnTo>
                  <a:lnTo>
                    <a:pt x="858" y="89"/>
                  </a:lnTo>
                  <a:lnTo>
                    <a:pt x="865" y="87"/>
                  </a:lnTo>
                  <a:close/>
                  <a:moveTo>
                    <a:pt x="779" y="87"/>
                  </a:moveTo>
                  <a:lnTo>
                    <a:pt x="786" y="89"/>
                  </a:lnTo>
                  <a:lnTo>
                    <a:pt x="792" y="93"/>
                  </a:lnTo>
                  <a:lnTo>
                    <a:pt x="798" y="96"/>
                  </a:lnTo>
                  <a:lnTo>
                    <a:pt x="801" y="104"/>
                  </a:lnTo>
                  <a:lnTo>
                    <a:pt x="801" y="112"/>
                  </a:lnTo>
                  <a:lnTo>
                    <a:pt x="801" y="119"/>
                  </a:lnTo>
                  <a:lnTo>
                    <a:pt x="798" y="125"/>
                  </a:lnTo>
                  <a:lnTo>
                    <a:pt x="792" y="130"/>
                  </a:lnTo>
                  <a:lnTo>
                    <a:pt x="786" y="132"/>
                  </a:lnTo>
                  <a:lnTo>
                    <a:pt x="779" y="134"/>
                  </a:lnTo>
                  <a:lnTo>
                    <a:pt x="771" y="132"/>
                  </a:lnTo>
                  <a:lnTo>
                    <a:pt x="764" y="130"/>
                  </a:lnTo>
                  <a:lnTo>
                    <a:pt x="760" y="125"/>
                  </a:lnTo>
                  <a:lnTo>
                    <a:pt x="756" y="119"/>
                  </a:lnTo>
                  <a:lnTo>
                    <a:pt x="754" y="112"/>
                  </a:lnTo>
                  <a:lnTo>
                    <a:pt x="756" y="104"/>
                  </a:lnTo>
                  <a:lnTo>
                    <a:pt x="760" y="96"/>
                  </a:lnTo>
                  <a:lnTo>
                    <a:pt x="764" y="93"/>
                  </a:lnTo>
                  <a:lnTo>
                    <a:pt x="771" y="89"/>
                  </a:lnTo>
                  <a:lnTo>
                    <a:pt x="779" y="87"/>
                  </a:lnTo>
                  <a:close/>
                  <a:moveTo>
                    <a:pt x="692" y="87"/>
                  </a:moveTo>
                  <a:lnTo>
                    <a:pt x="700" y="89"/>
                  </a:lnTo>
                  <a:lnTo>
                    <a:pt x="706" y="93"/>
                  </a:lnTo>
                  <a:lnTo>
                    <a:pt x="711" y="96"/>
                  </a:lnTo>
                  <a:lnTo>
                    <a:pt x="713" y="104"/>
                  </a:lnTo>
                  <a:lnTo>
                    <a:pt x="715" y="112"/>
                  </a:lnTo>
                  <a:lnTo>
                    <a:pt x="713" y="119"/>
                  </a:lnTo>
                  <a:lnTo>
                    <a:pt x="711" y="125"/>
                  </a:lnTo>
                  <a:lnTo>
                    <a:pt x="706" y="130"/>
                  </a:lnTo>
                  <a:lnTo>
                    <a:pt x="700" y="132"/>
                  </a:lnTo>
                  <a:lnTo>
                    <a:pt x="692" y="134"/>
                  </a:lnTo>
                  <a:lnTo>
                    <a:pt x="685" y="132"/>
                  </a:lnTo>
                  <a:lnTo>
                    <a:pt x="677" y="130"/>
                  </a:lnTo>
                  <a:lnTo>
                    <a:pt x="674" y="125"/>
                  </a:lnTo>
                  <a:lnTo>
                    <a:pt x="670" y="119"/>
                  </a:lnTo>
                  <a:lnTo>
                    <a:pt x="668" y="112"/>
                  </a:lnTo>
                  <a:lnTo>
                    <a:pt x="670" y="104"/>
                  </a:lnTo>
                  <a:lnTo>
                    <a:pt x="674" y="96"/>
                  </a:lnTo>
                  <a:lnTo>
                    <a:pt x="677" y="93"/>
                  </a:lnTo>
                  <a:lnTo>
                    <a:pt x="685" y="89"/>
                  </a:lnTo>
                  <a:lnTo>
                    <a:pt x="692" y="87"/>
                  </a:lnTo>
                  <a:close/>
                  <a:moveTo>
                    <a:pt x="606" y="87"/>
                  </a:moveTo>
                  <a:lnTo>
                    <a:pt x="612" y="89"/>
                  </a:lnTo>
                  <a:lnTo>
                    <a:pt x="619" y="93"/>
                  </a:lnTo>
                  <a:lnTo>
                    <a:pt x="625" y="96"/>
                  </a:lnTo>
                  <a:lnTo>
                    <a:pt x="627" y="104"/>
                  </a:lnTo>
                  <a:lnTo>
                    <a:pt x="628" y="112"/>
                  </a:lnTo>
                  <a:lnTo>
                    <a:pt x="627" y="119"/>
                  </a:lnTo>
                  <a:lnTo>
                    <a:pt x="625" y="125"/>
                  </a:lnTo>
                  <a:lnTo>
                    <a:pt x="619" y="130"/>
                  </a:lnTo>
                  <a:lnTo>
                    <a:pt x="612" y="132"/>
                  </a:lnTo>
                  <a:lnTo>
                    <a:pt x="606" y="134"/>
                  </a:lnTo>
                  <a:lnTo>
                    <a:pt x="598" y="132"/>
                  </a:lnTo>
                  <a:lnTo>
                    <a:pt x="591" y="130"/>
                  </a:lnTo>
                  <a:lnTo>
                    <a:pt x="587" y="125"/>
                  </a:lnTo>
                  <a:lnTo>
                    <a:pt x="583" y="119"/>
                  </a:lnTo>
                  <a:lnTo>
                    <a:pt x="581" y="112"/>
                  </a:lnTo>
                  <a:lnTo>
                    <a:pt x="583" y="104"/>
                  </a:lnTo>
                  <a:lnTo>
                    <a:pt x="587" y="96"/>
                  </a:lnTo>
                  <a:lnTo>
                    <a:pt x="591" y="93"/>
                  </a:lnTo>
                  <a:lnTo>
                    <a:pt x="598" y="89"/>
                  </a:lnTo>
                  <a:lnTo>
                    <a:pt x="606" y="87"/>
                  </a:lnTo>
                  <a:close/>
                  <a:moveTo>
                    <a:pt x="517" y="87"/>
                  </a:moveTo>
                  <a:lnTo>
                    <a:pt x="525" y="89"/>
                  </a:lnTo>
                  <a:lnTo>
                    <a:pt x="533" y="93"/>
                  </a:lnTo>
                  <a:lnTo>
                    <a:pt x="536" y="96"/>
                  </a:lnTo>
                  <a:lnTo>
                    <a:pt x="540" y="104"/>
                  </a:lnTo>
                  <a:lnTo>
                    <a:pt x="542" y="112"/>
                  </a:lnTo>
                  <a:lnTo>
                    <a:pt x="540" y="119"/>
                  </a:lnTo>
                  <a:lnTo>
                    <a:pt x="536" y="125"/>
                  </a:lnTo>
                  <a:lnTo>
                    <a:pt x="533" y="130"/>
                  </a:lnTo>
                  <a:lnTo>
                    <a:pt x="525" y="132"/>
                  </a:lnTo>
                  <a:lnTo>
                    <a:pt x="517" y="134"/>
                  </a:lnTo>
                  <a:lnTo>
                    <a:pt x="510" y="132"/>
                  </a:lnTo>
                  <a:lnTo>
                    <a:pt x="504" y="130"/>
                  </a:lnTo>
                  <a:lnTo>
                    <a:pt x="499" y="125"/>
                  </a:lnTo>
                  <a:lnTo>
                    <a:pt x="497" y="119"/>
                  </a:lnTo>
                  <a:lnTo>
                    <a:pt x="495" y="112"/>
                  </a:lnTo>
                  <a:lnTo>
                    <a:pt x="497" y="104"/>
                  </a:lnTo>
                  <a:lnTo>
                    <a:pt x="499" y="96"/>
                  </a:lnTo>
                  <a:lnTo>
                    <a:pt x="504" y="93"/>
                  </a:lnTo>
                  <a:lnTo>
                    <a:pt x="510" y="89"/>
                  </a:lnTo>
                  <a:lnTo>
                    <a:pt x="517" y="87"/>
                  </a:lnTo>
                  <a:close/>
                  <a:moveTo>
                    <a:pt x="431" y="87"/>
                  </a:moveTo>
                  <a:lnTo>
                    <a:pt x="435" y="87"/>
                  </a:lnTo>
                  <a:lnTo>
                    <a:pt x="437" y="89"/>
                  </a:lnTo>
                  <a:lnTo>
                    <a:pt x="444" y="91"/>
                  </a:lnTo>
                  <a:lnTo>
                    <a:pt x="450" y="96"/>
                  </a:lnTo>
                  <a:lnTo>
                    <a:pt x="454" y="104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0" y="125"/>
                  </a:lnTo>
                  <a:lnTo>
                    <a:pt x="446" y="130"/>
                  </a:lnTo>
                  <a:lnTo>
                    <a:pt x="439" y="132"/>
                  </a:lnTo>
                  <a:lnTo>
                    <a:pt x="431" y="134"/>
                  </a:lnTo>
                  <a:lnTo>
                    <a:pt x="423" y="132"/>
                  </a:lnTo>
                  <a:lnTo>
                    <a:pt x="418" y="130"/>
                  </a:lnTo>
                  <a:lnTo>
                    <a:pt x="412" y="125"/>
                  </a:lnTo>
                  <a:lnTo>
                    <a:pt x="408" y="119"/>
                  </a:lnTo>
                  <a:lnTo>
                    <a:pt x="408" y="112"/>
                  </a:lnTo>
                  <a:lnTo>
                    <a:pt x="408" y="110"/>
                  </a:lnTo>
                  <a:lnTo>
                    <a:pt x="410" y="104"/>
                  </a:lnTo>
                  <a:lnTo>
                    <a:pt x="412" y="96"/>
                  </a:lnTo>
                  <a:lnTo>
                    <a:pt x="418" y="93"/>
                  </a:lnTo>
                  <a:lnTo>
                    <a:pt x="423" y="89"/>
                  </a:lnTo>
                  <a:lnTo>
                    <a:pt x="431" y="87"/>
                  </a:lnTo>
                  <a:close/>
                  <a:moveTo>
                    <a:pt x="344" y="87"/>
                  </a:moveTo>
                  <a:lnTo>
                    <a:pt x="346" y="87"/>
                  </a:lnTo>
                  <a:lnTo>
                    <a:pt x="350" y="89"/>
                  </a:lnTo>
                  <a:lnTo>
                    <a:pt x="350" y="91"/>
                  </a:lnTo>
                  <a:lnTo>
                    <a:pt x="348" y="93"/>
                  </a:lnTo>
                  <a:lnTo>
                    <a:pt x="348" y="95"/>
                  </a:lnTo>
                  <a:lnTo>
                    <a:pt x="346" y="95"/>
                  </a:lnTo>
                  <a:lnTo>
                    <a:pt x="344" y="95"/>
                  </a:lnTo>
                  <a:lnTo>
                    <a:pt x="343" y="95"/>
                  </a:lnTo>
                  <a:lnTo>
                    <a:pt x="343" y="93"/>
                  </a:lnTo>
                  <a:lnTo>
                    <a:pt x="341" y="93"/>
                  </a:lnTo>
                  <a:lnTo>
                    <a:pt x="339" y="93"/>
                  </a:lnTo>
                  <a:lnTo>
                    <a:pt x="339" y="93"/>
                  </a:lnTo>
                  <a:lnTo>
                    <a:pt x="339" y="95"/>
                  </a:lnTo>
                  <a:lnTo>
                    <a:pt x="339" y="96"/>
                  </a:lnTo>
                  <a:lnTo>
                    <a:pt x="339" y="98"/>
                  </a:lnTo>
                  <a:lnTo>
                    <a:pt x="339" y="100"/>
                  </a:lnTo>
                  <a:lnTo>
                    <a:pt x="337" y="102"/>
                  </a:lnTo>
                  <a:lnTo>
                    <a:pt x="335" y="10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3" y="104"/>
                  </a:lnTo>
                  <a:lnTo>
                    <a:pt x="333" y="106"/>
                  </a:lnTo>
                  <a:lnTo>
                    <a:pt x="335" y="108"/>
                  </a:lnTo>
                  <a:lnTo>
                    <a:pt x="337" y="110"/>
                  </a:lnTo>
                  <a:lnTo>
                    <a:pt x="339" y="110"/>
                  </a:lnTo>
                  <a:lnTo>
                    <a:pt x="341" y="108"/>
                  </a:lnTo>
                  <a:lnTo>
                    <a:pt x="343" y="108"/>
                  </a:lnTo>
                  <a:lnTo>
                    <a:pt x="346" y="108"/>
                  </a:lnTo>
                  <a:lnTo>
                    <a:pt x="348" y="108"/>
                  </a:lnTo>
                  <a:lnTo>
                    <a:pt x="352" y="108"/>
                  </a:lnTo>
                  <a:lnTo>
                    <a:pt x="354" y="110"/>
                  </a:lnTo>
                  <a:lnTo>
                    <a:pt x="354" y="112"/>
                  </a:lnTo>
                  <a:lnTo>
                    <a:pt x="354" y="113"/>
                  </a:lnTo>
                  <a:lnTo>
                    <a:pt x="352" y="115"/>
                  </a:lnTo>
                  <a:lnTo>
                    <a:pt x="350" y="115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4" y="117"/>
                  </a:lnTo>
                  <a:lnTo>
                    <a:pt x="344" y="119"/>
                  </a:lnTo>
                  <a:lnTo>
                    <a:pt x="343" y="121"/>
                  </a:lnTo>
                  <a:lnTo>
                    <a:pt x="341" y="123"/>
                  </a:lnTo>
                  <a:lnTo>
                    <a:pt x="339" y="125"/>
                  </a:lnTo>
                  <a:lnTo>
                    <a:pt x="337" y="127"/>
                  </a:lnTo>
                  <a:lnTo>
                    <a:pt x="335" y="127"/>
                  </a:lnTo>
                  <a:lnTo>
                    <a:pt x="331" y="129"/>
                  </a:lnTo>
                  <a:lnTo>
                    <a:pt x="331" y="129"/>
                  </a:lnTo>
                  <a:lnTo>
                    <a:pt x="326" y="125"/>
                  </a:lnTo>
                  <a:lnTo>
                    <a:pt x="322" y="117"/>
                  </a:lnTo>
                  <a:lnTo>
                    <a:pt x="322" y="112"/>
                  </a:lnTo>
                  <a:lnTo>
                    <a:pt x="322" y="104"/>
                  </a:lnTo>
                  <a:lnTo>
                    <a:pt x="326" y="96"/>
                  </a:lnTo>
                  <a:lnTo>
                    <a:pt x="331" y="93"/>
                  </a:lnTo>
                  <a:lnTo>
                    <a:pt x="337" y="89"/>
                  </a:lnTo>
                  <a:lnTo>
                    <a:pt x="344" y="87"/>
                  </a:lnTo>
                  <a:close/>
                  <a:moveTo>
                    <a:pt x="258" y="87"/>
                  </a:moveTo>
                  <a:lnTo>
                    <a:pt x="266" y="89"/>
                  </a:lnTo>
                  <a:lnTo>
                    <a:pt x="271" y="93"/>
                  </a:lnTo>
                  <a:lnTo>
                    <a:pt x="277" y="96"/>
                  </a:lnTo>
                  <a:lnTo>
                    <a:pt x="281" y="104"/>
                  </a:lnTo>
                  <a:lnTo>
                    <a:pt x="281" y="112"/>
                  </a:lnTo>
                  <a:lnTo>
                    <a:pt x="281" y="117"/>
                  </a:lnTo>
                  <a:lnTo>
                    <a:pt x="277" y="125"/>
                  </a:lnTo>
                  <a:lnTo>
                    <a:pt x="273" y="129"/>
                  </a:lnTo>
                  <a:lnTo>
                    <a:pt x="267" y="132"/>
                  </a:lnTo>
                  <a:lnTo>
                    <a:pt x="267" y="132"/>
                  </a:lnTo>
                  <a:lnTo>
                    <a:pt x="262" y="134"/>
                  </a:lnTo>
                  <a:lnTo>
                    <a:pt x="258" y="134"/>
                  </a:lnTo>
                  <a:lnTo>
                    <a:pt x="250" y="132"/>
                  </a:lnTo>
                  <a:lnTo>
                    <a:pt x="245" y="130"/>
                  </a:lnTo>
                  <a:lnTo>
                    <a:pt x="239" y="125"/>
                  </a:lnTo>
                  <a:lnTo>
                    <a:pt x="235" y="119"/>
                  </a:lnTo>
                  <a:lnTo>
                    <a:pt x="235" y="112"/>
                  </a:lnTo>
                  <a:lnTo>
                    <a:pt x="235" y="104"/>
                  </a:lnTo>
                  <a:lnTo>
                    <a:pt x="239" y="96"/>
                  </a:lnTo>
                  <a:lnTo>
                    <a:pt x="245" y="93"/>
                  </a:lnTo>
                  <a:lnTo>
                    <a:pt x="250" y="89"/>
                  </a:lnTo>
                  <a:lnTo>
                    <a:pt x="258" y="87"/>
                  </a:lnTo>
                  <a:close/>
                  <a:moveTo>
                    <a:pt x="171" y="87"/>
                  </a:moveTo>
                  <a:lnTo>
                    <a:pt x="179" y="89"/>
                  </a:lnTo>
                  <a:lnTo>
                    <a:pt x="185" y="91"/>
                  </a:lnTo>
                  <a:lnTo>
                    <a:pt x="190" y="96"/>
                  </a:lnTo>
                  <a:lnTo>
                    <a:pt x="192" y="102"/>
                  </a:lnTo>
                  <a:lnTo>
                    <a:pt x="192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5" y="102"/>
                  </a:lnTo>
                  <a:lnTo>
                    <a:pt x="183" y="100"/>
                  </a:lnTo>
                  <a:lnTo>
                    <a:pt x="183" y="98"/>
                  </a:lnTo>
                  <a:lnTo>
                    <a:pt x="181" y="96"/>
                  </a:lnTo>
                  <a:lnTo>
                    <a:pt x="179" y="95"/>
                  </a:lnTo>
                  <a:lnTo>
                    <a:pt x="177" y="93"/>
                  </a:lnTo>
                  <a:lnTo>
                    <a:pt x="175" y="93"/>
                  </a:lnTo>
                  <a:lnTo>
                    <a:pt x="173" y="95"/>
                  </a:lnTo>
                  <a:lnTo>
                    <a:pt x="171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5"/>
                  </a:lnTo>
                  <a:lnTo>
                    <a:pt x="166" y="95"/>
                  </a:lnTo>
                  <a:lnTo>
                    <a:pt x="162" y="95"/>
                  </a:lnTo>
                  <a:lnTo>
                    <a:pt x="160" y="9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64" y="89"/>
                  </a:lnTo>
                  <a:lnTo>
                    <a:pt x="171" y="87"/>
                  </a:lnTo>
                  <a:close/>
                  <a:moveTo>
                    <a:pt x="185" y="29"/>
                  </a:moveTo>
                  <a:lnTo>
                    <a:pt x="187" y="31"/>
                  </a:lnTo>
                  <a:lnTo>
                    <a:pt x="188" y="32"/>
                  </a:lnTo>
                  <a:lnTo>
                    <a:pt x="190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1" y="46"/>
                  </a:lnTo>
                  <a:lnTo>
                    <a:pt x="175" y="48"/>
                  </a:lnTo>
                  <a:lnTo>
                    <a:pt x="175" y="46"/>
                  </a:lnTo>
                  <a:lnTo>
                    <a:pt x="175" y="44"/>
                  </a:lnTo>
                  <a:lnTo>
                    <a:pt x="177" y="42"/>
                  </a:lnTo>
                  <a:lnTo>
                    <a:pt x="179" y="42"/>
                  </a:lnTo>
                  <a:lnTo>
                    <a:pt x="181" y="42"/>
                  </a:lnTo>
                  <a:lnTo>
                    <a:pt x="181" y="40"/>
                  </a:lnTo>
                  <a:lnTo>
                    <a:pt x="181" y="38"/>
                  </a:lnTo>
                  <a:lnTo>
                    <a:pt x="181" y="38"/>
                  </a:lnTo>
                  <a:lnTo>
                    <a:pt x="179" y="36"/>
                  </a:lnTo>
                  <a:lnTo>
                    <a:pt x="179" y="34"/>
                  </a:lnTo>
                  <a:lnTo>
                    <a:pt x="181" y="32"/>
                  </a:lnTo>
                  <a:lnTo>
                    <a:pt x="183" y="32"/>
                  </a:lnTo>
                  <a:lnTo>
                    <a:pt x="185" y="31"/>
                  </a:lnTo>
                  <a:lnTo>
                    <a:pt x="185" y="29"/>
                  </a:lnTo>
                  <a:close/>
                  <a:moveTo>
                    <a:pt x="175" y="27"/>
                  </a:moveTo>
                  <a:lnTo>
                    <a:pt x="177" y="27"/>
                  </a:lnTo>
                  <a:lnTo>
                    <a:pt x="179" y="27"/>
                  </a:lnTo>
                  <a:lnTo>
                    <a:pt x="183" y="29"/>
                  </a:lnTo>
                  <a:lnTo>
                    <a:pt x="181" y="31"/>
                  </a:lnTo>
                  <a:lnTo>
                    <a:pt x="179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75" y="29"/>
                  </a:lnTo>
                  <a:lnTo>
                    <a:pt x="175" y="27"/>
                  </a:lnTo>
                  <a:lnTo>
                    <a:pt x="175" y="27"/>
                  </a:lnTo>
                  <a:close/>
                  <a:moveTo>
                    <a:pt x="19" y="14"/>
                  </a:moveTo>
                  <a:lnTo>
                    <a:pt x="21" y="19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9" y="14"/>
                  </a:lnTo>
                  <a:close/>
                  <a:moveTo>
                    <a:pt x="534" y="12"/>
                  </a:moveTo>
                  <a:lnTo>
                    <a:pt x="538" y="12"/>
                  </a:lnTo>
                  <a:lnTo>
                    <a:pt x="540" y="17"/>
                  </a:lnTo>
                  <a:lnTo>
                    <a:pt x="542" y="23"/>
                  </a:lnTo>
                  <a:lnTo>
                    <a:pt x="540" y="31"/>
                  </a:lnTo>
                  <a:lnTo>
                    <a:pt x="536" y="38"/>
                  </a:lnTo>
                  <a:lnTo>
                    <a:pt x="533" y="44"/>
                  </a:lnTo>
                  <a:lnTo>
                    <a:pt x="525" y="46"/>
                  </a:lnTo>
                  <a:lnTo>
                    <a:pt x="517" y="48"/>
                  </a:lnTo>
                  <a:lnTo>
                    <a:pt x="510" y="46"/>
                  </a:lnTo>
                  <a:lnTo>
                    <a:pt x="504" y="42"/>
                  </a:lnTo>
                  <a:lnTo>
                    <a:pt x="499" y="36"/>
                  </a:lnTo>
                  <a:lnTo>
                    <a:pt x="497" y="31"/>
                  </a:lnTo>
                  <a:lnTo>
                    <a:pt x="502" y="31"/>
                  </a:lnTo>
                  <a:lnTo>
                    <a:pt x="504" y="31"/>
                  </a:lnTo>
                  <a:lnTo>
                    <a:pt x="508" y="29"/>
                  </a:lnTo>
                  <a:lnTo>
                    <a:pt x="512" y="27"/>
                  </a:lnTo>
                  <a:lnTo>
                    <a:pt x="517" y="27"/>
                  </a:lnTo>
                  <a:lnTo>
                    <a:pt x="521" y="27"/>
                  </a:lnTo>
                  <a:lnTo>
                    <a:pt x="525" y="27"/>
                  </a:lnTo>
                  <a:lnTo>
                    <a:pt x="527" y="27"/>
                  </a:lnTo>
                  <a:lnTo>
                    <a:pt x="527" y="25"/>
                  </a:lnTo>
                  <a:lnTo>
                    <a:pt x="529" y="23"/>
                  </a:lnTo>
                  <a:lnTo>
                    <a:pt x="529" y="19"/>
                  </a:lnTo>
                  <a:lnTo>
                    <a:pt x="531" y="16"/>
                  </a:lnTo>
                  <a:lnTo>
                    <a:pt x="533" y="12"/>
                  </a:lnTo>
                  <a:lnTo>
                    <a:pt x="534" y="12"/>
                  </a:lnTo>
                  <a:close/>
                  <a:moveTo>
                    <a:pt x="4606" y="4"/>
                  </a:moveTo>
                  <a:lnTo>
                    <a:pt x="4611" y="8"/>
                  </a:lnTo>
                  <a:lnTo>
                    <a:pt x="4615" y="12"/>
                  </a:lnTo>
                  <a:lnTo>
                    <a:pt x="4617" y="17"/>
                  </a:lnTo>
                  <a:lnTo>
                    <a:pt x="4619" y="23"/>
                  </a:lnTo>
                  <a:lnTo>
                    <a:pt x="4617" y="31"/>
                  </a:lnTo>
                  <a:lnTo>
                    <a:pt x="4613" y="38"/>
                  </a:lnTo>
                  <a:lnTo>
                    <a:pt x="4610" y="44"/>
                  </a:lnTo>
                  <a:lnTo>
                    <a:pt x="4602" y="46"/>
                  </a:lnTo>
                  <a:lnTo>
                    <a:pt x="4595" y="48"/>
                  </a:lnTo>
                  <a:lnTo>
                    <a:pt x="4595" y="48"/>
                  </a:lnTo>
                  <a:lnTo>
                    <a:pt x="4595" y="42"/>
                  </a:lnTo>
                  <a:lnTo>
                    <a:pt x="4595" y="36"/>
                  </a:lnTo>
                  <a:lnTo>
                    <a:pt x="4595" y="32"/>
                  </a:lnTo>
                  <a:lnTo>
                    <a:pt x="4595" y="29"/>
                  </a:lnTo>
                  <a:lnTo>
                    <a:pt x="4596" y="27"/>
                  </a:lnTo>
                  <a:lnTo>
                    <a:pt x="4598" y="25"/>
                  </a:lnTo>
                  <a:lnTo>
                    <a:pt x="4600" y="27"/>
                  </a:lnTo>
                  <a:lnTo>
                    <a:pt x="4602" y="27"/>
                  </a:lnTo>
                  <a:lnTo>
                    <a:pt x="4604" y="27"/>
                  </a:lnTo>
                  <a:lnTo>
                    <a:pt x="4606" y="23"/>
                  </a:lnTo>
                  <a:lnTo>
                    <a:pt x="4608" y="21"/>
                  </a:lnTo>
                  <a:lnTo>
                    <a:pt x="4606" y="16"/>
                  </a:lnTo>
                  <a:lnTo>
                    <a:pt x="4606" y="12"/>
                  </a:lnTo>
                  <a:lnTo>
                    <a:pt x="4606" y="8"/>
                  </a:lnTo>
                  <a:lnTo>
                    <a:pt x="4606" y="4"/>
                  </a:lnTo>
                  <a:close/>
                  <a:moveTo>
                    <a:pt x="5115" y="0"/>
                  </a:moveTo>
                  <a:lnTo>
                    <a:pt x="5121" y="2"/>
                  </a:lnTo>
                  <a:lnTo>
                    <a:pt x="5127" y="4"/>
                  </a:lnTo>
                  <a:lnTo>
                    <a:pt x="5132" y="8"/>
                  </a:lnTo>
                  <a:lnTo>
                    <a:pt x="5131" y="8"/>
                  </a:lnTo>
                  <a:lnTo>
                    <a:pt x="5131" y="12"/>
                  </a:lnTo>
                  <a:lnTo>
                    <a:pt x="5131" y="14"/>
                  </a:lnTo>
                  <a:lnTo>
                    <a:pt x="5131" y="17"/>
                  </a:lnTo>
                  <a:lnTo>
                    <a:pt x="5132" y="19"/>
                  </a:lnTo>
                  <a:lnTo>
                    <a:pt x="5132" y="19"/>
                  </a:lnTo>
                  <a:lnTo>
                    <a:pt x="5134" y="21"/>
                  </a:lnTo>
                  <a:lnTo>
                    <a:pt x="5134" y="25"/>
                  </a:lnTo>
                  <a:lnTo>
                    <a:pt x="5132" y="27"/>
                  </a:lnTo>
                  <a:lnTo>
                    <a:pt x="5131" y="29"/>
                  </a:lnTo>
                  <a:lnTo>
                    <a:pt x="5129" y="31"/>
                  </a:lnTo>
                  <a:lnTo>
                    <a:pt x="5127" y="34"/>
                  </a:lnTo>
                  <a:lnTo>
                    <a:pt x="5123" y="38"/>
                  </a:lnTo>
                  <a:lnTo>
                    <a:pt x="5119" y="40"/>
                  </a:lnTo>
                  <a:lnTo>
                    <a:pt x="5115" y="42"/>
                  </a:lnTo>
                  <a:lnTo>
                    <a:pt x="5112" y="44"/>
                  </a:lnTo>
                  <a:lnTo>
                    <a:pt x="5106" y="44"/>
                  </a:lnTo>
                  <a:lnTo>
                    <a:pt x="5104" y="44"/>
                  </a:lnTo>
                  <a:lnTo>
                    <a:pt x="5099" y="40"/>
                  </a:lnTo>
                  <a:lnTo>
                    <a:pt x="5095" y="36"/>
                  </a:lnTo>
                  <a:lnTo>
                    <a:pt x="5093" y="31"/>
                  </a:lnTo>
                  <a:lnTo>
                    <a:pt x="5093" y="23"/>
                  </a:lnTo>
                  <a:lnTo>
                    <a:pt x="5093" y="17"/>
                  </a:lnTo>
                  <a:lnTo>
                    <a:pt x="5097" y="10"/>
                  </a:lnTo>
                  <a:lnTo>
                    <a:pt x="5102" y="4"/>
                  </a:lnTo>
                  <a:lnTo>
                    <a:pt x="5108" y="2"/>
                  </a:lnTo>
                  <a:lnTo>
                    <a:pt x="5115" y="0"/>
                  </a:lnTo>
                  <a:close/>
                  <a:moveTo>
                    <a:pt x="5029" y="0"/>
                  </a:moveTo>
                  <a:lnTo>
                    <a:pt x="5037" y="2"/>
                  </a:lnTo>
                  <a:lnTo>
                    <a:pt x="5042" y="4"/>
                  </a:lnTo>
                  <a:lnTo>
                    <a:pt x="5048" y="10"/>
                  </a:lnTo>
                  <a:lnTo>
                    <a:pt x="5052" y="17"/>
                  </a:lnTo>
                  <a:lnTo>
                    <a:pt x="5052" y="23"/>
                  </a:lnTo>
                  <a:lnTo>
                    <a:pt x="5052" y="31"/>
                  </a:lnTo>
                  <a:lnTo>
                    <a:pt x="5048" y="36"/>
                  </a:lnTo>
                  <a:lnTo>
                    <a:pt x="5044" y="42"/>
                  </a:lnTo>
                  <a:lnTo>
                    <a:pt x="5037" y="46"/>
                  </a:lnTo>
                  <a:lnTo>
                    <a:pt x="5031" y="48"/>
                  </a:lnTo>
                  <a:lnTo>
                    <a:pt x="5027" y="40"/>
                  </a:lnTo>
                  <a:lnTo>
                    <a:pt x="5021" y="34"/>
                  </a:lnTo>
                  <a:lnTo>
                    <a:pt x="5020" y="31"/>
                  </a:lnTo>
                  <a:lnTo>
                    <a:pt x="5020" y="27"/>
                  </a:lnTo>
                  <a:lnTo>
                    <a:pt x="5020" y="23"/>
                  </a:lnTo>
                  <a:lnTo>
                    <a:pt x="5018" y="19"/>
                  </a:lnTo>
                  <a:lnTo>
                    <a:pt x="5016" y="12"/>
                  </a:lnTo>
                  <a:lnTo>
                    <a:pt x="5014" y="6"/>
                  </a:lnTo>
                  <a:lnTo>
                    <a:pt x="5020" y="2"/>
                  </a:lnTo>
                  <a:lnTo>
                    <a:pt x="5023" y="0"/>
                  </a:lnTo>
                  <a:lnTo>
                    <a:pt x="5029" y="0"/>
                  </a:lnTo>
                  <a:close/>
                  <a:moveTo>
                    <a:pt x="4508" y="0"/>
                  </a:moveTo>
                  <a:lnTo>
                    <a:pt x="4510" y="0"/>
                  </a:lnTo>
                  <a:lnTo>
                    <a:pt x="4512" y="0"/>
                  </a:lnTo>
                  <a:lnTo>
                    <a:pt x="4517" y="2"/>
                  </a:lnTo>
                  <a:lnTo>
                    <a:pt x="4521" y="6"/>
                  </a:lnTo>
                  <a:lnTo>
                    <a:pt x="4527" y="10"/>
                  </a:lnTo>
                  <a:lnTo>
                    <a:pt x="4531" y="17"/>
                  </a:lnTo>
                  <a:lnTo>
                    <a:pt x="4533" y="23"/>
                  </a:lnTo>
                  <a:lnTo>
                    <a:pt x="4531" y="31"/>
                  </a:lnTo>
                  <a:lnTo>
                    <a:pt x="4527" y="38"/>
                  </a:lnTo>
                  <a:lnTo>
                    <a:pt x="4521" y="44"/>
                  </a:lnTo>
                  <a:lnTo>
                    <a:pt x="4516" y="46"/>
                  </a:lnTo>
                  <a:lnTo>
                    <a:pt x="4508" y="48"/>
                  </a:lnTo>
                  <a:lnTo>
                    <a:pt x="4501" y="46"/>
                  </a:lnTo>
                  <a:lnTo>
                    <a:pt x="4495" y="44"/>
                  </a:lnTo>
                  <a:lnTo>
                    <a:pt x="4489" y="38"/>
                  </a:lnTo>
                  <a:lnTo>
                    <a:pt x="4485" y="31"/>
                  </a:lnTo>
                  <a:lnTo>
                    <a:pt x="4485" y="23"/>
                  </a:lnTo>
                  <a:lnTo>
                    <a:pt x="4485" y="21"/>
                  </a:lnTo>
                  <a:lnTo>
                    <a:pt x="4485" y="17"/>
                  </a:lnTo>
                  <a:lnTo>
                    <a:pt x="4485" y="17"/>
                  </a:lnTo>
                  <a:lnTo>
                    <a:pt x="4489" y="17"/>
                  </a:lnTo>
                  <a:lnTo>
                    <a:pt x="4491" y="17"/>
                  </a:lnTo>
                  <a:lnTo>
                    <a:pt x="4493" y="16"/>
                  </a:lnTo>
                  <a:lnTo>
                    <a:pt x="4495" y="16"/>
                  </a:lnTo>
                  <a:lnTo>
                    <a:pt x="4495" y="14"/>
                  </a:lnTo>
                  <a:lnTo>
                    <a:pt x="4495" y="10"/>
                  </a:lnTo>
                  <a:lnTo>
                    <a:pt x="4493" y="8"/>
                  </a:lnTo>
                  <a:lnTo>
                    <a:pt x="4493" y="6"/>
                  </a:lnTo>
                  <a:lnTo>
                    <a:pt x="4497" y="4"/>
                  </a:lnTo>
                  <a:lnTo>
                    <a:pt x="4502" y="0"/>
                  </a:lnTo>
                  <a:lnTo>
                    <a:pt x="4508" y="0"/>
                  </a:lnTo>
                  <a:close/>
                  <a:moveTo>
                    <a:pt x="4422" y="0"/>
                  </a:moveTo>
                  <a:lnTo>
                    <a:pt x="4429" y="2"/>
                  </a:lnTo>
                  <a:lnTo>
                    <a:pt x="4435" y="4"/>
                  </a:lnTo>
                  <a:lnTo>
                    <a:pt x="4440" y="10"/>
                  </a:lnTo>
                  <a:lnTo>
                    <a:pt x="4444" y="17"/>
                  </a:lnTo>
                  <a:lnTo>
                    <a:pt x="4444" y="23"/>
                  </a:lnTo>
                  <a:lnTo>
                    <a:pt x="4444" y="31"/>
                  </a:lnTo>
                  <a:lnTo>
                    <a:pt x="4440" y="38"/>
                  </a:lnTo>
                  <a:lnTo>
                    <a:pt x="4435" y="44"/>
                  </a:lnTo>
                  <a:lnTo>
                    <a:pt x="4429" y="46"/>
                  </a:lnTo>
                  <a:lnTo>
                    <a:pt x="4422" y="48"/>
                  </a:lnTo>
                  <a:lnTo>
                    <a:pt x="4414" y="46"/>
                  </a:lnTo>
                  <a:lnTo>
                    <a:pt x="4408" y="44"/>
                  </a:lnTo>
                  <a:lnTo>
                    <a:pt x="4403" y="38"/>
                  </a:lnTo>
                  <a:lnTo>
                    <a:pt x="4399" y="31"/>
                  </a:lnTo>
                  <a:lnTo>
                    <a:pt x="4399" y="23"/>
                  </a:lnTo>
                  <a:lnTo>
                    <a:pt x="4399" y="17"/>
                  </a:lnTo>
                  <a:lnTo>
                    <a:pt x="4403" y="10"/>
                  </a:lnTo>
                  <a:lnTo>
                    <a:pt x="4408" y="4"/>
                  </a:lnTo>
                  <a:lnTo>
                    <a:pt x="4414" y="2"/>
                  </a:lnTo>
                  <a:lnTo>
                    <a:pt x="4422" y="0"/>
                  </a:lnTo>
                  <a:close/>
                  <a:moveTo>
                    <a:pt x="4335" y="0"/>
                  </a:moveTo>
                  <a:lnTo>
                    <a:pt x="4343" y="2"/>
                  </a:lnTo>
                  <a:lnTo>
                    <a:pt x="4348" y="4"/>
                  </a:lnTo>
                  <a:lnTo>
                    <a:pt x="4354" y="10"/>
                  </a:lnTo>
                  <a:lnTo>
                    <a:pt x="4358" y="17"/>
                  </a:lnTo>
                  <a:lnTo>
                    <a:pt x="4358" y="23"/>
                  </a:lnTo>
                  <a:lnTo>
                    <a:pt x="4358" y="31"/>
                  </a:lnTo>
                  <a:lnTo>
                    <a:pt x="4354" y="38"/>
                  </a:lnTo>
                  <a:lnTo>
                    <a:pt x="4348" y="44"/>
                  </a:lnTo>
                  <a:lnTo>
                    <a:pt x="4343" y="46"/>
                  </a:lnTo>
                  <a:lnTo>
                    <a:pt x="4335" y="48"/>
                  </a:lnTo>
                  <a:lnTo>
                    <a:pt x="4328" y="46"/>
                  </a:lnTo>
                  <a:lnTo>
                    <a:pt x="4322" y="44"/>
                  </a:lnTo>
                  <a:lnTo>
                    <a:pt x="4316" y="38"/>
                  </a:lnTo>
                  <a:lnTo>
                    <a:pt x="4312" y="31"/>
                  </a:lnTo>
                  <a:lnTo>
                    <a:pt x="4311" y="23"/>
                  </a:lnTo>
                  <a:lnTo>
                    <a:pt x="4312" y="17"/>
                  </a:lnTo>
                  <a:lnTo>
                    <a:pt x="4316" y="10"/>
                  </a:lnTo>
                  <a:lnTo>
                    <a:pt x="4322" y="4"/>
                  </a:lnTo>
                  <a:lnTo>
                    <a:pt x="4328" y="2"/>
                  </a:lnTo>
                  <a:lnTo>
                    <a:pt x="4335" y="0"/>
                  </a:lnTo>
                  <a:close/>
                  <a:moveTo>
                    <a:pt x="4249" y="0"/>
                  </a:moveTo>
                  <a:lnTo>
                    <a:pt x="4256" y="2"/>
                  </a:lnTo>
                  <a:lnTo>
                    <a:pt x="4262" y="4"/>
                  </a:lnTo>
                  <a:lnTo>
                    <a:pt x="4267" y="10"/>
                  </a:lnTo>
                  <a:lnTo>
                    <a:pt x="4271" y="17"/>
                  </a:lnTo>
                  <a:lnTo>
                    <a:pt x="4271" y="23"/>
                  </a:lnTo>
                  <a:lnTo>
                    <a:pt x="4271" y="31"/>
                  </a:lnTo>
                  <a:lnTo>
                    <a:pt x="4267" y="38"/>
                  </a:lnTo>
                  <a:lnTo>
                    <a:pt x="4262" y="44"/>
                  </a:lnTo>
                  <a:lnTo>
                    <a:pt x="4256" y="46"/>
                  </a:lnTo>
                  <a:lnTo>
                    <a:pt x="4249" y="48"/>
                  </a:lnTo>
                  <a:lnTo>
                    <a:pt x="4241" y="46"/>
                  </a:lnTo>
                  <a:lnTo>
                    <a:pt x="4234" y="44"/>
                  </a:lnTo>
                  <a:lnTo>
                    <a:pt x="4230" y="38"/>
                  </a:lnTo>
                  <a:lnTo>
                    <a:pt x="4226" y="31"/>
                  </a:lnTo>
                  <a:lnTo>
                    <a:pt x="4224" y="23"/>
                  </a:lnTo>
                  <a:lnTo>
                    <a:pt x="4226" y="17"/>
                  </a:lnTo>
                  <a:lnTo>
                    <a:pt x="4230" y="10"/>
                  </a:lnTo>
                  <a:lnTo>
                    <a:pt x="4234" y="4"/>
                  </a:lnTo>
                  <a:lnTo>
                    <a:pt x="4241" y="2"/>
                  </a:lnTo>
                  <a:lnTo>
                    <a:pt x="4249" y="0"/>
                  </a:lnTo>
                  <a:close/>
                  <a:moveTo>
                    <a:pt x="4162" y="0"/>
                  </a:moveTo>
                  <a:lnTo>
                    <a:pt x="4170" y="2"/>
                  </a:lnTo>
                  <a:lnTo>
                    <a:pt x="4175" y="4"/>
                  </a:lnTo>
                  <a:lnTo>
                    <a:pt x="4181" y="10"/>
                  </a:lnTo>
                  <a:lnTo>
                    <a:pt x="4183" y="17"/>
                  </a:lnTo>
                  <a:lnTo>
                    <a:pt x="4185" y="23"/>
                  </a:lnTo>
                  <a:lnTo>
                    <a:pt x="4183" y="31"/>
                  </a:lnTo>
                  <a:lnTo>
                    <a:pt x="4181" y="38"/>
                  </a:lnTo>
                  <a:lnTo>
                    <a:pt x="4175" y="44"/>
                  </a:lnTo>
                  <a:lnTo>
                    <a:pt x="4170" y="46"/>
                  </a:lnTo>
                  <a:lnTo>
                    <a:pt x="4162" y="48"/>
                  </a:lnTo>
                  <a:lnTo>
                    <a:pt x="4155" y="46"/>
                  </a:lnTo>
                  <a:lnTo>
                    <a:pt x="4147" y="44"/>
                  </a:lnTo>
                  <a:lnTo>
                    <a:pt x="4143" y="38"/>
                  </a:lnTo>
                  <a:lnTo>
                    <a:pt x="4139" y="31"/>
                  </a:lnTo>
                  <a:lnTo>
                    <a:pt x="4138" y="23"/>
                  </a:lnTo>
                  <a:lnTo>
                    <a:pt x="4139" y="17"/>
                  </a:lnTo>
                  <a:lnTo>
                    <a:pt x="4143" y="10"/>
                  </a:lnTo>
                  <a:lnTo>
                    <a:pt x="4147" y="4"/>
                  </a:lnTo>
                  <a:lnTo>
                    <a:pt x="4155" y="2"/>
                  </a:lnTo>
                  <a:lnTo>
                    <a:pt x="4162" y="0"/>
                  </a:lnTo>
                  <a:close/>
                  <a:moveTo>
                    <a:pt x="4074" y="0"/>
                  </a:moveTo>
                  <a:lnTo>
                    <a:pt x="4081" y="2"/>
                  </a:lnTo>
                  <a:lnTo>
                    <a:pt x="4089" y="4"/>
                  </a:lnTo>
                  <a:lnTo>
                    <a:pt x="4092" y="10"/>
                  </a:lnTo>
                  <a:lnTo>
                    <a:pt x="4096" y="17"/>
                  </a:lnTo>
                  <a:lnTo>
                    <a:pt x="4098" y="23"/>
                  </a:lnTo>
                  <a:lnTo>
                    <a:pt x="4096" y="31"/>
                  </a:lnTo>
                  <a:lnTo>
                    <a:pt x="4092" y="38"/>
                  </a:lnTo>
                  <a:lnTo>
                    <a:pt x="4089" y="44"/>
                  </a:lnTo>
                  <a:lnTo>
                    <a:pt x="4081" y="46"/>
                  </a:lnTo>
                  <a:lnTo>
                    <a:pt x="4074" y="48"/>
                  </a:lnTo>
                  <a:lnTo>
                    <a:pt x="4068" y="46"/>
                  </a:lnTo>
                  <a:lnTo>
                    <a:pt x="4060" y="44"/>
                  </a:lnTo>
                  <a:lnTo>
                    <a:pt x="4055" y="38"/>
                  </a:lnTo>
                  <a:lnTo>
                    <a:pt x="4053" y="31"/>
                  </a:lnTo>
                  <a:lnTo>
                    <a:pt x="4051" y="23"/>
                  </a:lnTo>
                  <a:lnTo>
                    <a:pt x="4053" y="17"/>
                  </a:lnTo>
                  <a:lnTo>
                    <a:pt x="4055" y="10"/>
                  </a:lnTo>
                  <a:lnTo>
                    <a:pt x="4060" y="4"/>
                  </a:lnTo>
                  <a:lnTo>
                    <a:pt x="4068" y="2"/>
                  </a:lnTo>
                  <a:lnTo>
                    <a:pt x="4074" y="0"/>
                  </a:lnTo>
                  <a:close/>
                  <a:moveTo>
                    <a:pt x="3987" y="0"/>
                  </a:moveTo>
                  <a:lnTo>
                    <a:pt x="3995" y="2"/>
                  </a:lnTo>
                  <a:lnTo>
                    <a:pt x="4002" y="4"/>
                  </a:lnTo>
                  <a:lnTo>
                    <a:pt x="4006" y="10"/>
                  </a:lnTo>
                  <a:lnTo>
                    <a:pt x="4010" y="17"/>
                  </a:lnTo>
                  <a:lnTo>
                    <a:pt x="4012" y="23"/>
                  </a:lnTo>
                  <a:lnTo>
                    <a:pt x="4010" y="31"/>
                  </a:lnTo>
                  <a:lnTo>
                    <a:pt x="4006" y="38"/>
                  </a:lnTo>
                  <a:lnTo>
                    <a:pt x="4002" y="44"/>
                  </a:lnTo>
                  <a:lnTo>
                    <a:pt x="3995" y="46"/>
                  </a:lnTo>
                  <a:lnTo>
                    <a:pt x="3987" y="48"/>
                  </a:lnTo>
                  <a:lnTo>
                    <a:pt x="3980" y="46"/>
                  </a:lnTo>
                  <a:lnTo>
                    <a:pt x="3974" y="44"/>
                  </a:lnTo>
                  <a:lnTo>
                    <a:pt x="3968" y="38"/>
                  </a:lnTo>
                  <a:lnTo>
                    <a:pt x="3966" y="31"/>
                  </a:lnTo>
                  <a:lnTo>
                    <a:pt x="3965" y="23"/>
                  </a:lnTo>
                  <a:lnTo>
                    <a:pt x="3966" y="17"/>
                  </a:lnTo>
                  <a:lnTo>
                    <a:pt x="3968" y="10"/>
                  </a:lnTo>
                  <a:lnTo>
                    <a:pt x="3974" y="4"/>
                  </a:lnTo>
                  <a:lnTo>
                    <a:pt x="3980" y="2"/>
                  </a:lnTo>
                  <a:lnTo>
                    <a:pt x="3987" y="0"/>
                  </a:lnTo>
                  <a:close/>
                  <a:moveTo>
                    <a:pt x="3901" y="0"/>
                  </a:moveTo>
                  <a:lnTo>
                    <a:pt x="3908" y="2"/>
                  </a:lnTo>
                  <a:lnTo>
                    <a:pt x="3916" y="4"/>
                  </a:lnTo>
                  <a:lnTo>
                    <a:pt x="3919" y="10"/>
                  </a:lnTo>
                  <a:lnTo>
                    <a:pt x="3923" y="17"/>
                  </a:lnTo>
                  <a:lnTo>
                    <a:pt x="3925" y="23"/>
                  </a:lnTo>
                  <a:lnTo>
                    <a:pt x="3923" y="31"/>
                  </a:lnTo>
                  <a:lnTo>
                    <a:pt x="3919" y="38"/>
                  </a:lnTo>
                  <a:lnTo>
                    <a:pt x="3916" y="44"/>
                  </a:lnTo>
                  <a:lnTo>
                    <a:pt x="3908" y="46"/>
                  </a:lnTo>
                  <a:lnTo>
                    <a:pt x="3901" y="48"/>
                  </a:lnTo>
                  <a:lnTo>
                    <a:pt x="3893" y="46"/>
                  </a:lnTo>
                  <a:lnTo>
                    <a:pt x="3887" y="44"/>
                  </a:lnTo>
                  <a:lnTo>
                    <a:pt x="3882" y="38"/>
                  </a:lnTo>
                  <a:lnTo>
                    <a:pt x="3878" y="31"/>
                  </a:lnTo>
                  <a:lnTo>
                    <a:pt x="3878" y="23"/>
                  </a:lnTo>
                  <a:lnTo>
                    <a:pt x="3878" y="17"/>
                  </a:lnTo>
                  <a:lnTo>
                    <a:pt x="3882" y="10"/>
                  </a:lnTo>
                  <a:lnTo>
                    <a:pt x="3887" y="4"/>
                  </a:lnTo>
                  <a:lnTo>
                    <a:pt x="3893" y="2"/>
                  </a:lnTo>
                  <a:lnTo>
                    <a:pt x="3901" y="0"/>
                  </a:lnTo>
                  <a:close/>
                  <a:moveTo>
                    <a:pt x="3814" y="0"/>
                  </a:moveTo>
                  <a:lnTo>
                    <a:pt x="3822" y="2"/>
                  </a:lnTo>
                  <a:lnTo>
                    <a:pt x="3827" y="4"/>
                  </a:lnTo>
                  <a:lnTo>
                    <a:pt x="3833" y="10"/>
                  </a:lnTo>
                  <a:lnTo>
                    <a:pt x="3837" y="17"/>
                  </a:lnTo>
                  <a:lnTo>
                    <a:pt x="3839" y="23"/>
                  </a:lnTo>
                  <a:lnTo>
                    <a:pt x="3837" y="31"/>
                  </a:lnTo>
                  <a:lnTo>
                    <a:pt x="3833" y="38"/>
                  </a:lnTo>
                  <a:lnTo>
                    <a:pt x="3827" y="44"/>
                  </a:lnTo>
                  <a:lnTo>
                    <a:pt x="3822" y="46"/>
                  </a:lnTo>
                  <a:lnTo>
                    <a:pt x="3814" y="48"/>
                  </a:lnTo>
                  <a:lnTo>
                    <a:pt x="3807" y="46"/>
                  </a:lnTo>
                  <a:lnTo>
                    <a:pt x="3801" y="44"/>
                  </a:lnTo>
                  <a:lnTo>
                    <a:pt x="3795" y="38"/>
                  </a:lnTo>
                  <a:lnTo>
                    <a:pt x="3792" y="31"/>
                  </a:lnTo>
                  <a:lnTo>
                    <a:pt x="3792" y="23"/>
                  </a:lnTo>
                  <a:lnTo>
                    <a:pt x="3792" y="17"/>
                  </a:lnTo>
                  <a:lnTo>
                    <a:pt x="3795" y="10"/>
                  </a:lnTo>
                  <a:lnTo>
                    <a:pt x="3801" y="4"/>
                  </a:lnTo>
                  <a:lnTo>
                    <a:pt x="3807" y="2"/>
                  </a:lnTo>
                  <a:lnTo>
                    <a:pt x="3814" y="0"/>
                  </a:lnTo>
                  <a:close/>
                  <a:moveTo>
                    <a:pt x="3728" y="0"/>
                  </a:moveTo>
                  <a:lnTo>
                    <a:pt x="3735" y="2"/>
                  </a:lnTo>
                  <a:lnTo>
                    <a:pt x="3741" y="4"/>
                  </a:lnTo>
                  <a:lnTo>
                    <a:pt x="3746" y="10"/>
                  </a:lnTo>
                  <a:lnTo>
                    <a:pt x="3750" y="17"/>
                  </a:lnTo>
                  <a:lnTo>
                    <a:pt x="3750" y="23"/>
                  </a:lnTo>
                  <a:lnTo>
                    <a:pt x="3750" y="31"/>
                  </a:lnTo>
                  <a:lnTo>
                    <a:pt x="3746" y="38"/>
                  </a:lnTo>
                  <a:lnTo>
                    <a:pt x="3741" y="44"/>
                  </a:lnTo>
                  <a:lnTo>
                    <a:pt x="3735" y="46"/>
                  </a:lnTo>
                  <a:lnTo>
                    <a:pt x="3728" y="48"/>
                  </a:lnTo>
                  <a:lnTo>
                    <a:pt x="3720" y="46"/>
                  </a:lnTo>
                  <a:lnTo>
                    <a:pt x="3714" y="44"/>
                  </a:lnTo>
                  <a:lnTo>
                    <a:pt x="3709" y="38"/>
                  </a:lnTo>
                  <a:lnTo>
                    <a:pt x="3705" y="31"/>
                  </a:lnTo>
                  <a:lnTo>
                    <a:pt x="3705" y="23"/>
                  </a:lnTo>
                  <a:lnTo>
                    <a:pt x="3705" y="17"/>
                  </a:lnTo>
                  <a:lnTo>
                    <a:pt x="3709" y="10"/>
                  </a:lnTo>
                  <a:lnTo>
                    <a:pt x="3714" y="4"/>
                  </a:lnTo>
                  <a:lnTo>
                    <a:pt x="3720" y="2"/>
                  </a:lnTo>
                  <a:lnTo>
                    <a:pt x="3728" y="0"/>
                  </a:lnTo>
                  <a:close/>
                  <a:moveTo>
                    <a:pt x="3641" y="0"/>
                  </a:moveTo>
                  <a:lnTo>
                    <a:pt x="3649" y="2"/>
                  </a:lnTo>
                  <a:lnTo>
                    <a:pt x="3654" y="4"/>
                  </a:lnTo>
                  <a:lnTo>
                    <a:pt x="3660" y="10"/>
                  </a:lnTo>
                  <a:lnTo>
                    <a:pt x="3664" y="17"/>
                  </a:lnTo>
                  <a:lnTo>
                    <a:pt x="3664" y="23"/>
                  </a:lnTo>
                  <a:lnTo>
                    <a:pt x="3664" y="31"/>
                  </a:lnTo>
                  <a:lnTo>
                    <a:pt x="3660" y="38"/>
                  </a:lnTo>
                  <a:lnTo>
                    <a:pt x="3654" y="44"/>
                  </a:lnTo>
                  <a:lnTo>
                    <a:pt x="3649" y="46"/>
                  </a:lnTo>
                  <a:lnTo>
                    <a:pt x="3641" y="48"/>
                  </a:lnTo>
                  <a:lnTo>
                    <a:pt x="3634" y="46"/>
                  </a:lnTo>
                  <a:lnTo>
                    <a:pt x="3628" y="44"/>
                  </a:lnTo>
                  <a:lnTo>
                    <a:pt x="3622" y="38"/>
                  </a:lnTo>
                  <a:lnTo>
                    <a:pt x="3619" y="31"/>
                  </a:lnTo>
                  <a:lnTo>
                    <a:pt x="3617" y="23"/>
                  </a:lnTo>
                  <a:lnTo>
                    <a:pt x="3619" y="17"/>
                  </a:lnTo>
                  <a:lnTo>
                    <a:pt x="3622" y="10"/>
                  </a:lnTo>
                  <a:lnTo>
                    <a:pt x="3628" y="4"/>
                  </a:lnTo>
                  <a:lnTo>
                    <a:pt x="3634" y="2"/>
                  </a:lnTo>
                  <a:lnTo>
                    <a:pt x="3641" y="0"/>
                  </a:lnTo>
                  <a:close/>
                  <a:moveTo>
                    <a:pt x="3555" y="0"/>
                  </a:moveTo>
                  <a:lnTo>
                    <a:pt x="3562" y="2"/>
                  </a:lnTo>
                  <a:lnTo>
                    <a:pt x="3568" y="4"/>
                  </a:lnTo>
                  <a:lnTo>
                    <a:pt x="3573" y="10"/>
                  </a:lnTo>
                  <a:lnTo>
                    <a:pt x="3577" y="17"/>
                  </a:lnTo>
                  <a:lnTo>
                    <a:pt x="3577" y="23"/>
                  </a:lnTo>
                  <a:lnTo>
                    <a:pt x="3577" y="31"/>
                  </a:lnTo>
                  <a:lnTo>
                    <a:pt x="3573" y="38"/>
                  </a:lnTo>
                  <a:lnTo>
                    <a:pt x="3568" y="44"/>
                  </a:lnTo>
                  <a:lnTo>
                    <a:pt x="3562" y="46"/>
                  </a:lnTo>
                  <a:lnTo>
                    <a:pt x="3555" y="48"/>
                  </a:lnTo>
                  <a:lnTo>
                    <a:pt x="3547" y="46"/>
                  </a:lnTo>
                  <a:lnTo>
                    <a:pt x="3540" y="44"/>
                  </a:lnTo>
                  <a:lnTo>
                    <a:pt x="3536" y="38"/>
                  </a:lnTo>
                  <a:lnTo>
                    <a:pt x="3532" y="31"/>
                  </a:lnTo>
                  <a:lnTo>
                    <a:pt x="3530" y="23"/>
                  </a:lnTo>
                  <a:lnTo>
                    <a:pt x="3532" y="17"/>
                  </a:lnTo>
                  <a:lnTo>
                    <a:pt x="3536" y="10"/>
                  </a:lnTo>
                  <a:lnTo>
                    <a:pt x="3540" y="4"/>
                  </a:lnTo>
                  <a:lnTo>
                    <a:pt x="3547" y="2"/>
                  </a:lnTo>
                  <a:lnTo>
                    <a:pt x="3555" y="0"/>
                  </a:lnTo>
                  <a:close/>
                  <a:moveTo>
                    <a:pt x="3468" y="0"/>
                  </a:moveTo>
                  <a:lnTo>
                    <a:pt x="3476" y="2"/>
                  </a:lnTo>
                  <a:lnTo>
                    <a:pt x="3481" y="4"/>
                  </a:lnTo>
                  <a:lnTo>
                    <a:pt x="3487" y="10"/>
                  </a:lnTo>
                  <a:lnTo>
                    <a:pt x="3489" y="17"/>
                  </a:lnTo>
                  <a:lnTo>
                    <a:pt x="3491" y="23"/>
                  </a:lnTo>
                  <a:lnTo>
                    <a:pt x="3489" y="31"/>
                  </a:lnTo>
                  <a:lnTo>
                    <a:pt x="3487" y="38"/>
                  </a:lnTo>
                  <a:lnTo>
                    <a:pt x="3481" y="44"/>
                  </a:lnTo>
                  <a:lnTo>
                    <a:pt x="3476" y="46"/>
                  </a:lnTo>
                  <a:lnTo>
                    <a:pt x="3468" y="48"/>
                  </a:lnTo>
                  <a:lnTo>
                    <a:pt x="3461" y="46"/>
                  </a:lnTo>
                  <a:lnTo>
                    <a:pt x="3453" y="44"/>
                  </a:lnTo>
                  <a:lnTo>
                    <a:pt x="3449" y="38"/>
                  </a:lnTo>
                  <a:lnTo>
                    <a:pt x="3446" y="31"/>
                  </a:lnTo>
                  <a:lnTo>
                    <a:pt x="3444" y="23"/>
                  </a:lnTo>
                  <a:lnTo>
                    <a:pt x="3446" y="17"/>
                  </a:lnTo>
                  <a:lnTo>
                    <a:pt x="3449" y="10"/>
                  </a:lnTo>
                  <a:lnTo>
                    <a:pt x="3453" y="4"/>
                  </a:lnTo>
                  <a:lnTo>
                    <a:pt x="3461" y="2"/>
                  </a:lnTo>
                  <a:lnTo>
                    <a:pt x="3468" y="0"/>
                  </a:lnTo>
                  <a:close/>
                  <a:moveTo>
                    <a:pt x="3380" y="0"/>
                  </a:moveTo>
                  <a:lnTo>
                    <a:pt x="3387" y="2"/>
                  </a:lnTo>
                  <a:lnTo>
                    <a:pt x="3395" y="4"/>
                  </a:lnTo>
                  <a:lnTo>
                    <a:pt x="3400" y="10"/>
                  </a:lnTo>
                  <a:lnTo>
                    <a:pt x="3402" y="17"/>
                  </a:lnTo>
                  <a:lnTo>
                    <a:pt x="3404" y="23"/>
                  </a:lnTo>
                  <a:lnTo>
                    <a:pt x="3402" y="31"/>
                  </a:lnTo>
                  <a:lnTo>
                    <a:pt x="3400" y="38"/>
                  </a:lnTo>
                  <a:lnTo>
                    <a:pt x="3395" y="44"/>
                  </a:lnTo>
                  <a:lnTo>
                    <a:pt x="3387" y="46"/>
                  </a:lnTo>
                  <a:lnTo>
                    <a:pt x="3380" y="48"/>
                  </a:lnTo>
                  <a:lnTo>
                    <a:pt x="3374" y="46"/>
                  </a:lnTo>
                  <a:lnTo>
                    <a:pt x="3367" y="44"/>
                  </a:lnTo>
                  <a:lnTo>
                    <a:pt x="3361" y="38"/>
                  </a:lnTo>
                  <a:lnTo>
                    <a:pt x="3359" y="31"/>
                  </a:lnTo>
                  <a:lnTo>
                    <a:pt x="3357" y="23"/>
                  </a:lnTo>
                  <a:lnTo>
                    <a:pt x="3359" y="17"/>
                  </a:lnTo>
                  <a:lnTo>
                    <a:pt x="3361" y="10"/>
                  </a:lnTo>
                  <a:lnTo>
                    <a:pt x="3367" y="4"/>
                  </a:lnTo>
                  <a:lnTo>
                    <a:pt x="3374" y="2"/>
                  </a:lnTo>
                  <a:lnTo>
                    <a:pt x="3380" y="0"/>
                  </a:lnTo>
                  <a:close/>
                  <a:moveTo>
                    <a:pt x="3293" y="0"/>
                  </a:moveTo>
                  <a:lnTo>
                    <a:pt x="3301" y="2"/>
                  </a:lnTo>
                  <a:lnTo>
                    <a:pt x="3308" y="4"/>
                  </a:lnTo>
                  <a:lnTo>
                    <a:pt x="3312" y="10"/>
                  </a:lnTo>
                  <a:lnTo>
                    <a:pt x="3316" y="17"/>
                  </a:lnTo>
                  <a:lnTo>
                    <a:pt x="3318" y="23"/>
                  </a:lnTo>
                  <a:lnTo>
                    <a:pt x="3316" y="31"/>
                  </a:lnTo>
                  <a:lnTo>
                    <a:pt x="3312" y="38"/>
                  </a:lnTo>
                  <a:lnTo>
                    <a:pt x="3308" y="44"/>
                  </a:lnTo>
                  <a:lnTo>
                    <a:pt x="3301" y="46"/>
                  </a:lnTo>
                  <a:lnTo>
                    <a:pt x="3293" y="48"/>
                  </a:lnTo>
                  <a:lnTo>
                    <a:pt x="3286" y="46"/>
                  </a:lnTo>
                  <a:lnTo>
                    <a:pt x="3280" y="44"/>
                  </a:lnTo>
                  <a:lnTo>
                    <a:pt x="3274" y="38"/>
                  </a:lnTo>
                  <a:lnTo>
                    <a:pt x="3273" y="31"/>
                  </a:lnTo>
                  <a:lnTo>
                    <a:pt x="3271" y="23"/>
                  </a:lnTo>
                  <a:lnTo>
                    <a:pt x="3273" y="17"/>
                  </a:lnTo>
                  <a:lnTo>
                    <a:pt x="3274" y="10"/>
                  </a:lnTo>
                  <a:lnTo>
                    <a:pt x="3280" y="4"/>
                  </a:lnTo>
                  <a:lnTo>
                    <a:pt x="3286" y="2"/>
                  </a:lnTo>
                  <a:lnTo>
                    <a:pt x="3293" y="0"/>
                  </a:lnTo>
                  <a:close/>
                  <a:moveTo>
                    <a:pt x="3207" y="0"/>
                  </a:moveTo>
                  <a:lnTo>
                    <a:pt x="3214" y="2"/>
                  </a:lnTo>
                  <a:lnTo>
                    <a:pt x="3222" y="4"/>
                  </a:lnTo>
                  <a:lnTo>
                    <a:pt x="3226" y="10"/>
                  </a:lnTo>
                  <a:lnTo>
                    <a:pt x="3229" y="17"/>
                  </a:lnTo>
                  <a:lnTo>
                    <a:pt x="3231" y="23"/>
                  </a:lnTo>
                  <a:lnTo>
                    <a:pt x="3229" y="31"/>
                  </a:lnTo>
                  <a:lnTo>
                    <a:pt x="3226" y="38"/>
                  </a:lnTo>
                  <a:lnTo>
                    <a:pt x="3222" y="44"/>
                  </a:lnTo>
                  <a:lnTo>
                    <a:pt x="3214" y="46"/>
                  </a:lnTo>
                  <a:lnTo>
                    <a:pt x="3207" y="48"/>
                  </a:lnTo>
                  <a:lnTo>
                    <a:pt x="3199" y="46"/>
                  </a:lnTo>
                  <a:lnTo>
                    <a:pt x="3194" y="44"/>
                  </a:lnTo>
                  <a:lnTo>
                    <a:pt x="3188" y="38"/>
                  </a:lnTo>
                  <a:lnTo>
                    <a:pt x="3184" y="31"/>
                  </a:lnTo>
                  <a:lnTo>
                    <a:pt x="3184" y="23"/>
                  </a:lnTo>
                  <a:lnTo>
                    <a:pt x="3184" y="17"/>
                  </a:lnTo>
                  <a:lnTo>
                    <a:pt x="3188" y="10"/>
                  </a:lnTo>
                  <a:lnTo>
                    <a:pt x="3194" y="4"/>
                  </a:lnTo>
                  <a:lnTo>
                    <a:pt x="3199" y="2"/>
                  </a:lnTo>
                  <a:lnTo>
                    <a:pt x="3207" y="0"/>
                  </a:lnTo>
                  <a:close/>
                  <a:moveTo>
                    <a:pt x="3120" y="0"/>
                  </a:moveTo>
                  <a:lnTo>
                    <a:pt x="3128" y="2"/>
                  </a:lnTo>
                  <a:lnTo>
                    <a:pt x="3133" y="4"/>
                  </a:lnTo>
                  <a:lnTo>
                    <a:pt x="3139" y="10"/>
                  </a:lnTo>
                  <a:lnTo>
                    <a:pt x="3143" y="17"/>
                  </a:lnTo>
                  <a:lnTo>
                    <a:pt x="3145" y="23"/>
                  </a:lnTo>
                  <a:lnTo>
                    <a:pt x="3143" y="31"/>
                  </a:lnTo>
                  <a:lnTo>
                    <a:pt x="3139" y="38"/>
                  </a:lnTo>
                  <a:lnTo>
                    <a:pt x="3133" y="44"/>
                  </a:lnTo>
                  <a:lnTo>
                    <a:pt x="3128" y="46"/>
                  </a:lnTo>
                  <a:lnTo>
                    <a:pt x="3120" y="48"/>
                  </a:lnTo>
                  <a:lnTo>
                    <a:pt x="3113" y="46"/>
                  </a:lnTo>
                  <a:lnTo>
                    <a:pt x="3107" y="44"/>
                  </a:lnTo>
                  <a:lnTo>
                    <a:pt x="3101" y="38"/>
                  </a:lnTo>
                  <a:lnTo>
                    <a:pt x="3098" y="31"/>
                  </a:lnTo>
                  <a:lnTo>
                    <a:pt x="3098" y="23"/>
                  </a:lnTo>
                  <a:lnTo>
                    <a:pt x="3098" y="17"/>
                  </a:lnTo>
                  <a:lnTo>
                    <a:pt x="3101" y="10"/>
                  </a:lnTo>
                  <a:lnTo>
                    <a:pt x="3107" y="4"/>
                  </a:lnTo>
                  <a:lnTo>
                    <a:pt x="3113" y="2"/>
                  </a:lnTo>
                  <a:lnTo>
                    <a:pt x="3120" y="0"/>
                  </a:lnTo>
                  <a:close/>
                  <a:moveTo>
                    <a:pt x="3034" y="0"/>
                  </a:moveTo>
                  <a:lnTo>
                    <a:pt x="3041" y="2"/>
                  </a:lnTo>
                  <a:lnTo>
                    <a:pt x="3047" y="4"/>
                  </a:lnTo>
                  <a:lnTo>
                    <a:pt x="3053" y="10"/>
                  </a:lnTo>
                  <a:lnTo>
                    <a:pt x="3056" y="17"/>
                  </a:lnTo>
                  <a:lnTo>
                    <a:pt x="3056" y="23"/>
                  </a:lnTo>
                  <a:lnTo>
                    <a:pt x="3056" y="31"/>
                  </a:lnTo>
                  <a:lnTo>
                    <a:pt x="3053" y="38"/>
                  </a:lnTo>
                  <a:lnTo>
                    <a:pt x="3047" y="44"/>
                  </a:lnTo>
                  <a:lnTo>
                    <a:pt x="3041" y="46"/>
                  </a:lnTo>
                  <a:lnTo>
                    <a:pt x="3034" y="48"/>
                  </a:lnTo>
                  <a:lnTo>
                    <a:pt x="3026" y="46"/>
                  </a:lnTo>
                  <a:lnTo>
                    <a:pt x="3021" y="44"/>
                  </a:lnTo>
                  <a:lnTo>
                    <a:pt x="3015" y="38"/>
                  </a:lnTo>
                  <a:lnTo>
                    <a:pt x="3011" y="31"/>
                  </a:lnTo>
                  <a:lnTo>
                    <a:pt x="3011" y="23"/>
                  </a:lnTo>
                  <a:lnTo>
                    <a:pt x="3011" y="17"/>
                  </a:lnTo>
                  <a:lnTo>
                    <a:pt x="3015" y="10"/>
                  </a:lnTo>
                  <a:lnTo>
                    <a:pt x="3021" y="4"/>
                  </a:lnTo>
                  <a:lnTo>
                    <a:pt x="3026" y="2"/>
                  </a:lnTo>
                  <a:lnTo>
                    <a:pt x="3034" y="0"/>
                  </a:lnTo>
                  <a:close/>
                  <a:moveTo>
                    <a:pt x="2947" y="0"/>
                  </a:moveTo>
                  <a:lnTo>
                    <a:pt x="2955" y="2"/>
                  </a:lnTo>
                  <a:lnTo>
                    <a:pt x="2960" y="4"/>
                  </a:lnTo>
                  <a:lnTo>
                    <a:pt x="2966" y="10"/>
                  </a:lnTo>
                  <a:lnTo>
                    <a:pt x="2970" y="17"/>
                  </a:lnTo>
                  <a:lnTo>
                    <a:pt x="2970" y="23"/>
                  </a:lnTo>
                  <a:lnTo>
                    <a:pt x="2970" y="31"/>
                  </a:lnTo>
                  <a:lnTo>
                    <a:pt x="2966" y="38"/>
                  </a:lnTo>
                  <a:lnTo>
                    <a:pt x="2960" y="44"/>
                  </a:lnTo>
                  <a:lnTo>
                    <a:pt x="2955" y="46"/>
                  </a:lnTo>
                  <a:lnTo>
                    <a:pt x="2947" y="48"/>
                  </a:lnTo>
                  <a:lnTo>
                    <a:pt x="2940" y="46"/>
                  </a:lnTo>
                  <a:lnTo>
                    <a:pt x="2934" y="44"/>
                  </a:lnTo>
                  <a:lnTo>
                    <a:pt x="2928" y="38"/>
                  </a:lnTo>
                  <a:lnTo>
                    <a:pt x="2925" y="31"/>
                  </a:lnTo>
                  <a:lnTo>
                    <a:pt x="2923" y="23"/>
                  </a:lnTo>
                  <a:lnTo>
                    <a:pt x="2925" y="17"/>
                  </a:lnTo>
                  <a:lnTo>
                    <a:pt x="2928" y="10"/>
                  </a:lnTo>
                  <a:lnTo>
                    <a:pt x="2934" y="4"/>
                  </a:lnTo>
                  <a:lnTo>
                    <a:pt x="2940" y="2"/>
                  </a:lnTo>
                  <a:lnTo>
                    <a:pt x="2947" y="0"/>
                  </a:lnTo>
                  <a:close/>
                  <a:moveTo>
                    <a:pt x="2861" y="0"/>
                  </a:moveTo>
                  <a:lnTo>
                    <a:pt x="2868" y="2"/>
                  </a:lnTo>
                  <a:lnTo>
                    <a:pt x="2874" y="4"/>
                  </a:lnTo>
                  <a:lnTo>
                    <a:pt x="2879" y="10"/>
                  </a:lnTo>
                  <a:lnTo>
                    <a:pt x="2883" y="17"/>
                  </a:lnTo>
                  <a:lnTo>
                    <a:pt x="2883" y="23"/>
                  </a:lnTo>
                  <a:lnTo>
                    <a:pt x="2883" y="31"/>
                  </a:lnTo>
                  <a:lnTo>
                    <a:pt x="2879" y="38"/>
                  </a:lnTo>
                  <a:lnTo>
                    <a:pt x="2874" y="44"/>
                  </a:lnTo>
                  <a:lnTo>
                    <a:pt x="2868" y="46"/>
                  </a:lnTo>
                  <a:lnTo>
                    <a:pt x="2861" y="48"/>
                  </a:lnTo>
                  <a:lnTo>
                    <a:pt x="2853" y="46"/>
                  </a:lnTo>
                  <a:lnTo>
                    <a:pt x="2846" y="44"/>
                  </a:lnTo>
                  <a:lnTo>
                    <a:pt x="2842" y="38"/>
                  </a:lnTo>
                  <a:lnTo>
                    <a:pt x="2838" y="31"/>
                  </a:lnTo>
                  <a:lnTo>
                    <a:pt x="2836" y="23"/>
                  </a:lnTo>
                  <a:lnTo>
                    <a:pt x="2838" y="17"/>
                  </a:lnTo>
                  <a:lnTo>
                    <a:pt x="2842" y="10"/>
                  </a:lnTo>
                  <a:lnTo>
                    <a:pt x="2846" y="4"/>
                  </a:lnTo>
                  <a:lnTo>
                    <a:pt x="2853" y="2"/>
                  </a:lnTo>
                  <a:lnTo>
                    <a:pt x="2861" y="0"/>
                  </a:lnTo>
                  <a:close/>
                  <a:moveTo>
                    <a:pt x="2774" y="0"/>
                  </a:moveTo>
                  <a:lnTo>
                    <a:pt x="2782" y="2"/>
                  </a:lnTo>
                  <a:lnTo>
                    <a:pt x="2787" y="4"/>
                  </a:lnTo>
                  <a:lnTo>
                    <a:pt x="2793" y="10"/>
                  </a:lnTo>
                  <a:lnTo>
                    <a:pt x="2795" y="17"/>
                  </a:lnTo>
                  <a:lnTo>
                    <a:pt x="2797" y="23"/>
                  </a:lnTo>
                  <a:lnTo>
                    <a:pt x="2795" y="31"/>
                  </a:lnTo>
                  <a:lnTo>
                    <a:pt x="2793" y="38"/>
                  </a:lnTo>
                  <a:lnTo>
                    <a:pt x="2787" y="44"/>
                  </a:lnTo>
                  <a:lnTo>
                    <a:pt x="2782" y="46"/>
                  </a:lnTo>
                  <a:lnTo>
                    <a:pt x="2774" y="48"/>
                  </a:lnTo>
                  <a:lnTo>
                    <a:pt x="2767" y="46"/>
                  </a:lnTo>
                  <a:lnTo>
                    <a:pt x="2759" y="44"/>
                  </a:lnTo>
                  <a:lnTo>
                    <a:pt x="2755" y="38"/>
                  </a:lnTo>
                  <a:lnTo>
                    <a:pt x="2752" y="31"/>
                  </a:lnTo>
                  <a:lnTo>
                    <a:pt x="2750" y="23"/>
                  </a:lnTo>
                  <a:lnTo>
                    <a:pt x="2752" y="17"/>
                  </a:lnTo>
                  <a:lnTo>
                    <a:pt x="2755" y="10"/>
                  </a:lnTo>
                  <a:lnTo>
                    <a:pt x="2759" y="4"/>
                  </a:lnTo>
                  <a:lnTo>
                    <a:pt x="2767" y="2"/>
                  </a:lnTo>
                  <a:lnTo>
                    <a:pt x="2774" y="0"/>
                  </a:lnTo>
                  <a:close/>
                  <a:moveTo>
                    <a:pt x="2688" y="0"/>
                  </a:moveTo>
                  <a:lnTo>
                    <a:pt x="2693" y="2"/>
                  </a:lnTo>
                  <a:lnTo>
                    <a:pt x="2701" y="4"/>
                  </a:lnTo>
                  <a:lnTo>
                    <a:pt x="2706" y="10"/>
                  </a:lnTo>
                  <a:lnTo>
                    <a:pt x="2708" y="17"/>
                  </a:lnTo>
                  <a:lnTo>
                    <a:pt x="2710" y="23"/>
                  </a:lnTo>
                  <a:lnTo>
                    <a:pt x="2708" y="31"/>
                  </a:lnTo>
                  <a:lnTo>
                    <a:pt x="2706" y="38"/>
                  </a:lnTo>
                  <a:lnTo>
                    <a:pt x="2701" y="44"/>
                  </a:lnTo>
                  <a:lnTo>
                    <a:pt x="2693" y="46"/>
                  </a:lnTo>
                  <a:lnTo>
                    <a:pt x="2688" y="48"/>
                  </a:lnTo>
                  <a:lnTo>
                    <a:pt x="2680" y="46"/>
                  </a:lnTo>
                  <a:lnTo>
                    <a:pt x="2673" y="44"/>
                  </a:lnTo>
                  <a:lnTo>
                    <a:pt x="2667" y="38"/>
                  </a:lnTo>
                  <a:lnTo>
                    <a:pt x="2665" y="31"/>
                  </a:lnTo>
                  <a:lnTo>
                    <a:pt x="2663" y="23"/>
                  </a:lnTo>
                  <a:lnTo>
                    <a:pt x="2665" y="17"/>
                  </a:lnTo>
                  <a:lnTo>
                    <a:pt x="2667" y="10"/>
                  </a:lnTo>
                  <a:lnTo>
                    <a:pt x="2673" y="4"/>
                  </a:lnTo>
                  <a:lnTo>
                    <a:pt x="2680" y="2"/>
                  </a:lnTo>
                  <a:lnTo>
                    <a:pt x="2688" y="0"/>
                  </a:lnTo>
                  <a:close/>
                  <a:moveTo>
                    <a:pt x="2599" y="0"/>
                  </a:moveTo>
                  <a:lnTo>
                    <a:pt x="2607" y="2"/>
                  </a:lnTo>
                  <a:lnTo>
                    <a:pt x="2614" y="4"/>
                  </a:lnTo>
                  <a:lnTo>
                    <a:pt x="2618" y="10"/>
                  </a:lnTo>
                  <a:lnTo>
                    <a:pt x="2622" y="17"/>
                  </a:lnTo>
                  <a:lnTo>
                    <a:pt x="2624" y="23"/>
                  </a:lnTo>
                  <a:lnTo>
                    <a:pt x="2622" y="31"/>
                  </a:lnTo>
                  <a:lnTo>
                    <a:pt x="2618" y="38"/>
                  </a:lnTo>
                  <a:lnTo>
                    <a:pt x="2614" y="44"/>
                  </a:lnTo>
                  <a:lnTo>
                    <a:pt x="2607" y="46"/>
                  </a:lnTo>
                  <a:lnTo>
                    <a:pt x="2599" y="48"/>
                  </a:lnTo>
                  <a:lnTo>
                    <a:pt x="2592" y="46"/>
                  </a:lnTo>
                  <a:lnTo>
                    <a:pt x="2586" y="44"/>
                  </a:lnTo>
                  <a:lnTo>
                    <a:pt x="2580" y="38"/>
                  </a:lnTo>
                  <a:lnTo>
                    <a:pt x="2579" y="31"/>
                  </a:lnTo>
                  <a:lnTo>
                    <a:pt x="2577" y="23"/>
                  </a:lnTo>
                  <a:lnTo>
                    <a:pt x="2579" y="17"/>
                  </a:lnTo>
                  <a:lnTo>
                    <a:pt x="2580" y="10"/>
                  </a:lnTo>
                  <a:lnTo>
                    <a:pt x="2586" y="4"/>
                  </a:lnTo>
                  <a:lnTo>
                    <a:pt x="2592" y="2"/>
                  </a:lnTo>
                  <a:lnTo>
                    <a:pt x="2599" y="0"/>
                  </a:lnTo>
                  <a:close/>
                  <a:moveTo>
                    <a:pt x="2513" y="0"/>
                  </a:moveTo>
                  <a:lnTo>
                    <a:pt x="2520" y="2"/>
                  </a:lnTo>
                  <a:lnTo>
                    <a:pt x="2528" y="4"/>
                  </a:lnTo>
                  <a:lnTo>
                    <a:pt x="2532" y="10"/>
                  </a:lnTo>
                  <a:lnTo>
                    <a:pt x="2535" y="17"/>
                  </a:lnTo>
                  <a:lnTo>
                    <a:pt x="2537" y="23"/>
                  </a:lnTo>
                  <a:lnTo>
                    <a:pt x="2535" y="31"/>
                  </a:lnTo>
                  <a:lnTo>
                    <a:pt x="2532" y="38"/>
                  </a:lnTo>
                  <a:lnTo>
                    <a:pt x="2528" y="44"/>
                  </a:lnTo>
                  <a:lnTo>
                    <a:pt x="2520" y="46"/>
                  </a:lnTo>
                  <a:lnTo>
                    <a:pt x="2513" y="48"/>
                  </a:lnTo>
                  <a:lnTo>
                    <a:pt x="2505" y="46"/>
                  </a:lnTo>
                  <a:lnTo>
                    <a:pt x="2500" y="44"/>
                  </a:lnTo>
                  <a:lnTo>
                    <a:pt x="2494" y="38"/>
                  </a:lnTo>
                  <a:lnTo>
                    <a:pt x="2490" y="31"/>
                  </a:lnTo>
                  <a:lnTo>
                    <a:pt x="2490" y="23"/>
                  </a:lnTo>
                  <a:lnTo>
                    <a:pt x="2490" y="17"/>
                  </a:lnTo>
                  <a:lnTo>
                    <a:pt x="2494" y="10"/>
                  </a:lnTo>
                  <a:lnTo>
                    <a:pt x="2500" y="4"/>
                  </a:lnTo>
                  <a:lnTo>
                    <a:pt x="2505" y="2"/>
                  </a:lnTo>
                  <a:lnTo>
                    <a:pt x="2513" y="0"/>
                  </a:lnTo>
                  <a:close/>
                  <a:moveTo>
                    <a:pt x="2426" y="0"/>
                  </a:moveTo>
                  <a:lnTo>
                    <a:pt x="2434" y="2"/>
                  </a:lnTo>
                  <a:lnTo>
                    <a:pt x="2439" y="4"/>
                  </a:lnTo>
                  <a:lnTo>
                    <a:pt x="2445" y="10"/>
                  </a:lnTo>
                  <a:lnTo>
                    <a:pt x="2449" y="17"/>
                  </a:lnTo>
                  <a:lnTo>
                    <a:pt x="2451" y="23"/>
                  </a:lnTo>
                  <a:lnTo>
                    <a:pt x="2449" y="31"/>
                  </a:lnTo>
                  <a:lnTo>
                    <a:pt x="2445" y="38"/>
                  </a:lnTo>
                  <a:lnTo>
                    <a:pt x="2439" y="44"/>
                  </a:lnTo>
                  <a:lnTo>
                    <a:pt x="2434" y="46"/>
                  </a:lnTo>
                  <a:lnTo>
                    <a:pt x="2426" y="48"/>
                  </a:lnTo>
                  <a:lnTo>
                    <a:pt x="2419" y="46"/>
                  </a:lnTo>
                  <a:lnTo>
                    <a:pt x="2413" y="44"/>
                  </a:lnTo>
                  <a:lnTo>
                    <a:pt x="2407" y="38"/>
                  </a:lnTo>
                  <a:lnTo>
                    <a:pt x="2404" y="31"/>
                  </a:lnTo>
                  <a:lnTo>
                    <a:pt x="2404" y="23"/>
                  </a:lnTo>
                  <a:lnTo>
                    <a:pt x="2404" y="17"/>
                  </a:lnTo>
                  <a:lnTo>
                    <a:pt x="2407" y="10"/>
                  </a:lnTo>
                  <a:lnTo>
                    <a:pt x="2413" y="4"/>
                  </a:lnTo>
                  <a:lnTo>
                    <a:pt x="2419" y="2"/>
                  </a:lnTo>
                  <a:lnTo>
                    <a:pt x="2426" y="0"/>
                  </a:lnTo>
                  <a:close/>
                  <a:moveTo>
                    <a:pt x="2340" y="0"/>
                  </a:moveTo>
                  <a:lnTo>
                    <a:pt x="2347" y="2"/>
                  </a:lnTo>
                  <a:lnTo>
                    <a:pt x="2353" y="4"/>
                  </a:lnTo>
                  <a:lnTo>
                    <a:pt x="2359" y="10"/>
                  </a:lnTo>
                  <a:lnTo>
                    <a:pt x="2362" y="17"/>
                  </a:lnTo>
                  <a:lnTo>
                    <a:pt x="2362" y="23"/>
                  </a:lnTo>
                  <a:lnTo>
                    <a:pt x="2362" y="31"/>
                  </a:lnTo>
                  <a:lnTo>
                    <a:pt x="2359" y="38"/>
                  </a:lnTo>
                  <a:lnTo>
                    <a:pt x="2353" y="44"/>
                  </a:lnTo>
                  <a:lnTo>
                    <a:pt x="2347" y="46"/>
                  </a:lnTo>
                  <a:lnTo>
                    <a:pt x="2340" y="48"/>
                  </a:lnTo>
                  <a:lnTo>
                    <a:pt x="2332" y="46"/>
                  </a:lnTo>
                  <a:lnTo>
                    <a:pt x="2327" y="44"/>
                  </a:lnTo>
                  <a:lnTo>
                    <a:pt x="2321" y="38"/>
                  </a:lnTo>
                  <a:lnTo>
                    <a:pt x="2317" y="31"/>
                  </a:lnTo>
                  <a:lnTo>
                    <a:pt x="2317" y="23"/>
                  </a:lnTo>
                  <a:lnTo>
                    <a:pt x="2317" y="17"/>
                  </a:lnTo>
                  <a:lnTo>
                    <a:pt x="2321" y="10"/>
                  </a:lnTo>
                  <a:lnTo>
                    <a:pt x="2327" y="4"/>
                  </a:lnTo>
                  <a:lnTo>
                    <a:pt x="2332" y="2"/>
                  </a:lnTo>
                  <a:lnTo>
                    <a:pt x="2340" y="0"/>
                  </a:lnTo>
                  <a:close/>
                  <a:moveTo>
                    <a:pt x="2253" y="0"/>
                  </a:moveTo>
                  <a:lnTo>
                    <a:pt x="2261" y="2"/>
                  </a:lnTo>
                  <a:lnTo>
                    <a:pt x="2266" y="4"/>
                  </a:lnTo>
                  <a:lnTo>
                    <a:pt x="2272" y="10"/>
                  </a:lnTo>
                  <a:lnTo>
                    <a:pt x="2276" y="17"/>
                  </a:lnTo>
                  <a:lnTo>
                    <a:pt x="2276" y="23"/>
                  </a:lnTo>
                  <a:lnTo>
                    <a:pt x="2276" y="31"/>
                  </a:lnTo>
                  <a:lnTo>
                    <a:pt x="2272" y="38"/>
                  </a:lnTo>
                  <a:lnTo>
                    <a:pt x="2266" y="44"/>
                  </a:lnTo>
                  <a:lnTo>
                    <a:pt x="2261" y="46"/>
                  </a:lnTo>
                  <a:lnTo>
                    <a:pt x="2253" y="48"/>
                  </a:lnTo>
                  <a:lnTo>
                    <a:pt x="2246" y="46"/>
                  </a:lnTo>
                  <a:lnTo>
                    <a:pt x="2240" y="44"/>
                  </a:lnTo>
                  <a:lnTo>
                    <a:pt x="2234" y="38"/>
                  </a:lnTo>
                  <a:lnTo>
                    <a:pt x="2231" y="31"/>
                  </a:lnTo>
                  <a:lnTo>
                    <a:pt x="2229" y="23"/>
                  </a:lnTo>
                  <a:lnTo>
                    <a:pt x="2231" y="17"/>
                  </a:lnTo>
                  <a:lnTo>
                    <a:pt x="2234" y="10"/>
                  </a:lnTo>
                  <a:lnTo>
                    <a:pt x="2240" y="4"/>
                  </a:lnTo>
                  <a:lnTo>
                    <a:pt x="2246" y="2"/>
                  </a:lnTo>
                  <a:lnTo>
                    <a:pt x="2253" y="0"/>
                  </a:lnTo>
                  <a:close/>
                  <a:moveTo>
                    <a:pt x="2167" y="0"/>
                  </a:moveTo>
                  <a:lnTo>
                    <a:pt x="2174" y="2"/>
                  </a:lnTo>
                  <a:lnTo>
                    <a:pt x="2180" y="4"/>
                  </a:lnTo>
                  <a:lnTo>
                    <a:pt x="2186" y="10"/>
                  </a:lnTo>
                  <a:lnTo>
                    <a:pt x="2189" y="17"/>
                  </a:lnTo>
                  <a:lnTo>
                    <a:pt x="2189" y="23"/>
                  </a:lnTo>
                  <a:lnTo>
                    <a:pt x="2189" y="31"/>
                  </a:lnTo>
                  <a:lnTo>
                    <a:pt x="2186" y="38"/>
                  </a:lnTo>
                  <a:lnTo>
                    <a:pt x="2180" y="44"/>
                  </a:lnTo>
                  <a:lnTo>
                    <a:pt x="2174" y="46"/>
                  </a:lnTo>
                  <a:lnTo>
                    <a:pt x="2167" y="48"/>
                  </a:lnTo>
                  <a:lnTo>
                    <a:pt x="2159" y="46"/>
                  </a:lnTo>
                  <a:lnTo>
                    <a:pt x="2152" y="44"/>
                  </a:lnTo>
                  <a:lnTo>
                    <a:pt x="2148" y="38"/>
                  </a:lnTo>
                  <a:lnTo>
                    <a:pt x="2144" y="31"/>
                  </a:lnTo>
                  <a:lnTo>
                    <a:pt x="2142" y="23"/>
                  </a:lnTo>
                  <a:lnTo>
                    <a:pt x="2144" y="17"/>
                  </a:lnTo>
                  <a:lnTo>
                    <a:pt x="2148" y="10"/>
                  </a:lnTo>
                  <a:lnTo>
                    <a:pt x="2152" y="4"/>
                  </a:lnTo>
                  <a:lnTo>
                    <a:pt x="2159" y="2"/>
                  </a:lnTo>
                  <a:lnTo>
                    <a:pt x="2167" y="0"/>
                  </a:lnTo>
                  <a:close/>
                  <a:moveTo>
                    <a:pt x="2080" y="0"/>
                  </a:moveTo>
                  <a:lnTo>
                    <a:pt x="2088" y="2"/>
                  </a:lnTo>
                  <a:lnTo>
                    <a:pt x="2093" y="4"/>
                  </a:lnTo>
                  <a:lnTo>
                    <a:pt x="2099" y="10"/>
                  </a:lnTo>
                  <a:lnTo>
                    <a:pt x="2101" y="17"/>
                  </a:lnTo>
                  <a:lnTo>
                    <a:pt x="2103" y="23"/>
                  </a:lnTo>
                  <a:lnTo>
                    <a:pt x="2101" y="31"/>
                  </a:lnTo>
                  <a:lnTo>
                    <a:pt x="2099" y="38"/>
                  </a:lnTo>
                  <a:lnTo>
                    <a:pt x="2093" y="44"/>
                  </a:lnTo>
                  <a:lnTo>
                    <a:pt x="2088" y="46"/>
                  </a:lnTo>
                  <a:lnTo>
                    <a:pt x="2080" y="48"/>
                  </a:lnTo>
                  <a:lnTo>
                    <a:pt x="2073" y="46"/>
                  </a:lnTo>
                  <a:lnTo>
                    <a:pt x="2065" y="44"/>
                  </a:lnTo>
                  <a:lnTo>
                    <a:pt x="2061" y="38"/>
                  </a:lnTo>
                  <a:lnTo>
                    <a:pt x="2058" y="31"/>
                  </a:lnTo>
                  <a:lnTo>
                    <a:pt x="2056" y="23"/>
                  </a:lnTo>
                  <a:lnTo>
                    <a:pt x="2058" y="17"/>
                  </a:lnTo>
                  <a:lnTo>
                    <a:pt x="2061" y="10"/>
                  </a:lnTo>
                  <a:lnTo>
                    <a:pt x="2065" y="4"/>
                  </a:lnTo>
                  <a:lnTo>
                    <a:pt x="2073" y="2"/>
                  </a:lnTo>
                  <a:lnTo>
                    <a:pt x="2080" y="0"/>
                  </a:lnTo>
                  <a:close/>
                  <a:moveTo>
                    <a:pt x="1994" y="0"/>
                  </a:moveTo>
                  <a:lnTo>
                    <a:pt x="1999" y="2"/>
                  </a:lnTo>
                  <a:lnTo>
                    <a:pt x="2007" y="4"/>
                  </a:lnTo>
                  <a:lnTo>
                    <a:pt x="2013" y="10"/>
                  </a:lnTo>
                  <a:lnTo>
                    <a:pt x="2014" y="17"/>
                  </a:lnTo>
                  <a:lnTo>
                    <a:pt x="2016" y="23"/>
                  </a:lnTo>
                  <a:lnTo>
                    <a:pt x="2014" y="31"/>
                  </a:lnTo>
                  <a:lnTo>
                    <a:pt x="2013" y="38"/>
                  </a:lnTo>
                  <a:lnTo>
                    <a:pt x="2007" y="44"/>
                  </a:lnTo>
                  <a:lnTo>
                    <a:pt x="1999" y="46"/>
                  </a:lnTo>
                  <a:lnTo>
                    <a:pt x="1994" y="48"/>
                  </a:lnTo>
                  <a:lnTo>
                    <a:pt x="1986" y="46"/>
                  </a:lnTo>
                  <a:lnTo>
                    <a:pt x="1979" y="44"/>
                  </a:lnTo>
                  <a:lnTo>
                    <a:pt x="1973" y="38"/>
                  </a:lnTo>
                  <a:lnTo>
                    <a:pt x="1971" y="31"/>
                  </a:lnTo>
                  <a:lnTo>
                    <a:pt x="1969" y="23"/>
                  </a:lnTo>
                  <a:lnTo>
                    <a:pt x="1971" y="17"/>
                  </a:lnTo>
                  <a:lnTo>
                    <a:pt x="1973" y="10"/>
                  </a:lnTo>
                  <a:lnTo>
                    <a:pt x="1979" y="4"/>
                  </a:lnTo>
                  <a:lnTo>
                    <a:pt x="1986" y="2"/>
                  </a:lnTo>
                  <a:lnTo>
                    <a:pt x="19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2316163" y="1265238"/>
              <a:ext cx="4100513" cy="174625"/>
            </a:xfrm>
            <a:custGeom>
              <a:avLst/>
              <a:gdLst>
                <a:gd name="T0" fmla="*/ 1758 w 5165"/>
                <a:gd name="T1" fmla="*/ 221 h 221"/>
                <a:gd name="T2" fmla="*/ 1585 w 5165"/>
                <a:gd name="T3" fmla="*/ 173 h 221"/>
                <a:gd name="T4" fmla="*/ 1491 w 5165"/>
                <a:gd name="T5" fmla="*/ 219 h 221"/>
                <a:gd name="T6" fmla="*/ 1333 w 5165"/>
                <a:gd name="T7" fmla="*/ 175 h 221"/>
                <a:gd name="T8" fmla="*/ 1224 w 5165"/>
                <a:gd name="T9" fmla="*/ 217 h 221"/>
                <a:gd name="T10" fmla="*/ 1079 w 5165"/>
                <a:gd name="T11" fmla="*/ 177 h 221"/>
                <a:gd name="T12" fmla="*/ 959 w 5165"/>
                <a:gd name="T13" fmla="*/ 211 h 221"/>
                <a:gd name="T14" fmla="*/ 823 w 5165"/>
                <a:gd name="T15" fmla="*/ 183 h 221"/>
                <a:gd name="T16" fmla="*/ 695 w 5165"/>
                <a:gd name="T17" fmla="*/ 204 h 221"/>
                <a:gd name="T18" fmla="*/ 566 w 5165"/>
                <a:gd name="T19" fmla="*/ 190 h 221"/>
                <a:gd name="T20" fmla="*/ 174 w 5165"/>
                <a:gd name="T21" fmla="*/ 196 h 221"/>
                <a:gd name="T22" fmla="*/ 701 w 5165"/>
                <a:gd name="T23" fmla="*/ 126 h 221"/>
                <a:gd name="T24" fmla="*/ 611 w 5165"/>
                <a:gd name="T25" fmla="*/ 121 h 221"/>
                <a:gd name="T26" fmla="*/ 652 w 5165"/>
                <a:gd name="T27" fmla="*/ 102 h 221"/>
                <a:gd name="T28" fmla="*/ 5130 w 5165"/>
                <a:gd name="T29" fmla="*/ 113 h 221"/>
                <a:gd name="T30" fmla="*/ 5036 w 5165"/>
                <a:gd name="T31" fmla="*/ 96 h 221"/>
                <a:gd name="T32" fmla="*/ 4374 w 5165"/>
                <a:gd name="T33" fmla="*/ 108 h 221"/>
                <a:gd name="T34" fmla="*/ 4267 w 5165"/>
                <a:gd name="T35" fmla="*/ 89 h 221"/>
                <a:gd name="T36" fmla="*/ 4109 w 5165"/>
                <a:gd name="T37" fmla="*/ 132 h 221"/>
                <a:gd name="T38" fmla="*/ 4013 w 5165"/>
                <a:gd name="T39" fmla="*/ 87 h 221"/>
                <a:gd name="T40" fmla="*/ 3840 w 5165"/>
                <a:gd name="T41" fmla="*/ 134 h 221"/>
                <a:gd name="T42" fmla="*/ 3667 w 5165"/>
                <a:gd name="T43" fmla="*/ 87 h 221"/>
                <a:gd name="T44" fmla="*/ 3573 w 5165"/>
                <a:gd name="T45" fmla="*/ 132 h 221"/>
                <a:gd name="T46" fmla="*/ 3415 w 5165"/>
                <a:gd name="T47" fmla="*/ 89 h 221"/>
                <a:gd name="T48" fmla="*/ 3306 w 5165"/>
                <a:gd name="T49" fmla="*/ 128 h 221"/>
                <a:gd name="T50" fmla="*/ 3161 w 5165"/>
                <a:gd name="T51" fmla="*/ 91 h 221"/>
                <a:gd name="T52" fmla="*/ 3040 w 5165"/>
                <a:gd name="T53" fmla="*/ 124 h 221"/>
                <a:gd name="T54" fmla="*/ 2905 w 5165"/>
                <a:gd name="T55" fmla="*/ 96 h 221"/>
                <a:gd name="T56" fmla="*/ 2777 w 5165"/>
                <a:gd name="T57" fmla="*/ 117 h 221"/>
                <a:gd name="T58" fmla="*/ 2647 w 5165"/>
                <a:gd name="T59" fmla="*/ 102 h 221"/>
                <a:gd name="T60" fmla="*/ 2516 w 5165"/>
                <a:gd name="T61" fmla="*/ 109 h 221"/>
                <a:gd name="T62" fmla="*/ 2390 w 5165"/>
                <a:gd name="T63" fmla="*/ 109 h 221"/>
                <a:gd name="T64" fmla="*/ 2256 w 5165"/>
                <a:gd name="T65" fmla="*/ 102 h 221"/>
                <a:gd name="T66" fmla="*/ 2128 w 5165"/>
                <a:gd name="T67" fmla="*/ 117 h 221"/>
                <a:gd name="T68" fmla="*/ 2000 w 5165"/>
                <a:gd name="T69" fmla="*/ 96 h 221"/>
                <a:gd name="T70" fmla="*/ 1863 w 5165"/>
                <a:gd name="T71" fmla="*/ 124 h 221"/>
                <a:gd name="T72" fmla="*/ 1745 w 5165"/>
                <a:gd name="T73" fmla="*/ 91 h 221"/>
                <a:gd name="T74" fmla="*/ 1598 w 5165"/>
                <a:gd name="T75" fmla="*/ 128 h 221"/>
                <a:gd name="T76" fmla="*/ 1491 w 5165"/>
                <a:gd name="T77" fmla="*/ 89 h 221"/>
                <a:gd name="T78" fmla="*/ 1333 w 5165"/>
                <a:gd name="T79" fmla="*/ 132 h 221"/>
                <a:gd name="T80" fmla="*/ 1239 w 5165"/>
                <a:gd name="T81" fmla="*/ 87 h 221"/>
                <a:gd name="T82" fmla="*/ 1064 w 5165"/>
                <a:gd name="T83" fmla="*/ 134 h 221"/>
                <a:gd name="T84" fmla="*/ 891 w 5165"/>
                <a:gd name="T85" fmla="*/ 87 h 221"/>
                <a:gd name="T86" fmla="*/ 701 w 5165"/>
                <a:gd name="T87" fmla="*/ 94 h 221"/>
                <a:gd name="T88" fmla="*/ 522 w 5165"/>
                <a:gd name="T89" fmla="*/ 117 h 221"/>
                <a:gd name="T90" fmla="*/ 558 w 5165"/>
                <a:gd name="T91" fmla="*/ 42 h 221"/>
                <a:gd name="T92" fmla="*/ 178 w 5165"/>
                <a:gd name="T93" fmla="*/ 30 h 221"/>
                <a:gd name="T94" fmla="*/ 823 w 5165"/>
                <a:gd name="T95" fmla="*/ 32 h 221"/>
                <a:gd name="T96" fmla="*/ 41 w 5165"/>
                <a:gd name="T97" fmla="*/ 15 h 221"/>
                <a:gd name="T98" fmla="*/ 5147 w 5165"/>
                <a:gd name="T99" fmla="*/ 0 h 221"/>
                <a:gd name="T100" fmla="*/ 5047 w 5165"/>
                <a:gd name="T101" fmla="*/ 45 h 221"/>
                <a:gd name="T102" fmla="*/ 4379 w 5165"/>
                <a:gd name="T103" fmla="*/ 10 h 221"/>
                <a:gd name="T104" fmla="*/ 4251 w 5165"/>
                <a:gd name="T105" fmla="*/ 30 h 221"/>
                <a:gd name="T106" fmla="*/ 4122 w 5165"/>
                <a:gd name="T107" fmla="*/ 15 h 221"/>
                <a:gd name="T108" fmla="*/ 3990 w 5165"/>
                <a:gd name="T109" fmla="*/ 23 h 221"/>
                <a:gd name="T110" fmla="*/ 3864 w 5165"/>
                <a:gd name="T111" fmla="*/ 23 h 221"/>
                <a:gd name="T112" fmla="*/ 3731 w 5165"/>
                <a:gd name="T113" fmla="*/ 15 h 221"/>
                <a:gd name="T114" fmla="*/ 3603 w 5165"/>
                <a:gd name="T115" fmla="*/ 30 h 221"/>
                <a:gd name="T116" fmla="*/ 3475 w 5165"/>
                <a:gd name="T117" fmla="*/ 10 h 221"/>
                <a:gd name="T118" fmla="*/ 3339 w 5165"/>
                <a:gd name="T119" fmla="*/ 38 h 221"/>
                <a:gd name="T120" fmla="*/ 3219 w 5165"/>
                <a:gd name="T121" fmla="*/ 4 h 221"/>
                <a:gd name="T122" fmla="*/ 3072 w 5165"/>
                <a:gd name="T123" fmla="*/ 42 h 221"/>
                <a:gd name="T124" fmla="*/ 2965 w 5165"/>
                <a:gd name="T12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65" h="221">
                  <a:moveTo>
                    <a:pt x="1844" y="173"/>
                  </a:moveTo>
                  <a:lnTo>
                    <a:pt x="1852" y="175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90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90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5"/>
                  </a:lnTo>
                  <a:lnTo>
                    <a:pt x="1844" y="173"/>
                  </a:lnTo>
                  <a:close/>
                  <a:moveTo>
                    <a:pt x="1758" y="173"/>
                  </a:moveTo>
                  <a:lnTo>
                    <a:pt x="1765" y="175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90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90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5"/>
                  </a:lnTo>
                  <a:lnTo>
                    <a:pt x="1758" y="173"/>
                  </a:lnTo>
                  <a:close/>
                  <a:moveTo>
                    <a:pt x="1671" y="173"/>
                  </a:moveTo>
                  <a:lnTo>
                    <a:pt x="1679" y="175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90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5"/>
                  </a:lnTo>
                  <a:lnTo>
                    <a:pt x="1671" y="173"/>
                  </a:lnTo>
                  <a:close/>
                  <a:moveTo>
                    <a:pt x="1585" y="173"/>
                  </a:moveTo>
                  <a:lnTo>
                    <a:pt x="1592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90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90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5"/>
                  </a:lnTo>
                  <a:lnTo>
                    <a:pt x="1585" y="173"/>
                  </a:lnTo>
                  <a:close/>
                  <a:moveTo>
                    <a:pt x="1498" y="173"/>
                  </a:moveTo>
                  <a:lnTo>
                    <a:pt x="1506" y="175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90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7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5"/>
                  </a:lnTo>
                  <a:lnTo>
                    <a:pt x="1498" y="173"/>
                  </a:lnTo>
                  <a:close/>
                  <a:moveTo>
                    <a:pt x="1412" y="173"/>
                  </a:moveTo>
                  <a:lnTo>
                    <a:pt x="1419" y="175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90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7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90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5"/>
                  </a:lnTo>
                  <a:lnTo>
                    <a:pt x="1412" y="173"/>
                  </a:lnTo>
                  <a:close/>
                  <a:moveTo>
                    <a:pt x="1325" y="173"/>
                  </a:moveTo>
                  <a:lnTo>
                    <a:pt x="1333" y="175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7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7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90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5"/>
                  </a:lnTo>
                  <a:lnTo>
                    <a:pt x="1325" y="173"/>
                  </a:lnTo>
                  <a:close/>
                  <a:moveTo>
                    <a:pt x="1239" y="173"/>
                  </a:moveTo>
                  <a:lnTo>
                    <a:pt x="1244" y="175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90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7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90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5"/>
                  </a:lnTo>
                  <a:lnTo>
                    <a:pt x="1239" y="173"/>
                  </a:lnTo>
                  <a:close/>
                  <a:moveTo>
                    <a:pt x="1150" y="173"/>
                  </a:moveTo>
                  <a:lnTo>
                    <a:pt x="1158" y="175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90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7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90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5"/>
                  </a:lnTo>
                  <a:lnTo>
                    <a:pt x="1150" y="173"/>
                  </a:lnTo>
                  <a:close/>
                  <a:moveTo>
                    <a:pt x="1064" y="173"/>
                  </a:moveTo>
                  <a:lnTo>
                    <a:pt x="1071" y="175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90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19"/>
                  </a:lnTo>
                  <a:lnTo>
                    <a:pt x="1064" y="221"/>
                  </a:lnTo>
                  <a:lnTo>
                    <a:pt x="1056" y="219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4"/>
                  </a:lnTo>
                  <a:lnTo>
                    <a:pt x="1041" y="196"/>
                  </a:lnTo>
                  <a:lnTo>
                    <a:pt x="1041" y="190"/>
                  </a:lnTo>
                  <a:lnTo>
                    <a:pt x="1045" y="183"/>
                  </a:lnTo>
                  <a:lnTo>
                    <a:pt x="1051" y="177"/>
                  </a:lnTo>
                  <a:lnTo>
                    <a:pt x="1056" y="175"/>
                  </a:lnTo>
                  <a:lnTo>
                    <a:pt x="1064" y="173"/>
                  </a:lnTo>
                  <a:close/>
                  <a:moveTo>
                    <a:pt x="977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6" y="183"/>
                  </a:lnTo>
                  <a:lnTo>
                    <a:pt x="1000" y="190"/>
                  </a:lnTo>
                  <a:lnTo>
                    <a:pt x="1002" y="196"/>
                  </a:lnTo>
                  <a:lnTo>
                    <a:pt x="1000" y="204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19"/>
                  </a:lnTo>
                  <a:lnTo>
                    <a:pt x="977" y="221"/>
                  </a:lnTo>
                  <a:lnTo>
                    <a:pt x="970" y="219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4" y="177"/>
                  </a:lnTo>
                  <a:lnTo>
                    <a:pt x="970" y="175"/>
                  </a:lnTo>
                  <a:lnTo>
                    <a:pt x="977" y="173"/>
                  </a:lnTo>
                  <a:close/>
                  <a:moveTo>
                    <a:pt x="891" y="173"/>
                  </a:moveTo>
                  <a:lnTo>
                    <a:pt x="898" y="175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90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19"/>
                  </a:lnTo>
                  <a:lnTo>
                    <a:pt x="891" y="221"/>
                  </a:lnTo>
                  <a:lnTo>
                    <a:pt x="883" y="219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4"/>
                  </a:lnTo>
                  <a:lnTo>
                    <a:pt x="868" y="196"/>
                  </a:lnTo>
                  <a:lnTo>
                    <a:pt x="868" y="190"/>
                  </a:lnTo>
                  <a:lnTo>
                    <a:pt x="872" y="183"/>
                  </a:lnTo>
                  <a:lnTo>
                    <a:pt x="878" y="177"/>
                  </a:lnTo>
                  <a:lnTo>
                    <a:pt x="883" y="175"/>
                  </a:lnTo>
                  <a:lnTo>
                    <a:pt x="891" y="173"/>
                  </a:lnTo>
                  <a:close/>
                  <a:moveTo>
                    <a:pt x="804" y="173"/>
                  </a:moveTo>
                  <a:lnTo>
                    <a:pt x="812" y="175"/>
                  </a:lnTo>
                  <a:lnTo>
                    <a:pt x="818" y="177"/>
                  </a:lnTo>
                  <a:lnTo>
                    <a:pt x="823" y="183"/>
                  </a:lnTo>
                  <a:lnTo>
                    <a:pt x="827" y="190"/>
                  </a:lnTo>
                  <a:lnTo>
                    <a:pt x="827" y="196"/>
                  </a:lnTo>
                  <a:lnTo>
                    <a:pt x="827" y="204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19"/>
                  </a:lnTo>
                  <a:lnTo>
                    <a:pt x="804" y="221"/>
                  </a:lnTo>
                  <a:lnTo>
                    <a:pt x="797" y="219"/>
                  </a:lnTo>
                  <a:lnTo>
                    <a:pt x="791" y="217"/>
                  </a:lnTo>
                  <a:lnTo>
                    <a:pt x="786" y="211"/>
                  </a:lnTo>
                  <a:lnTo>
                    <a:pt x="782" y="204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1" y="177"/>
                  </a:lnTo>
                  <a:lnTo>
                    <a:pt x="797" y="175"/>
                  </a:lnTo>
                  <a:lnTo>
                    <a:pt x="804" y="173"/>
                  </a:lnTo>
                  <a:close/>
                  <a:moveTo>
                    <a:pt x="718" y="173"/>
                  </a:moveTo>
                  <a:lnTo>
                    <a:pt x="725" y="175"/>
                  </a:lnTo>
                  <a:lnTo>
                    <a:pt x="731" y="177"/>
                  </a:lnTo>
                  <a:lnTo>
                    <a:pt x="737" y="183"/>
                  </a:lnTo>
                  <a:lnTo>
                    <a:pt x="740" y="190"/>
                  </a:lnTo>
                  <a:lnTo>
                    <a:pt x="740" y="196"/>
                  </a:lnTo>
                  <a:lnTo>
                    <a:pt x="740" y="204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5" y="219"/>
                  </a:lnTo>
                  <a:lnTo>
                    <a:pt x="718" y="221"/>
                  </a:lnTo>
                  <a:lnTo>
                    <a:pt x="710" y="219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4"/>
                  </a:lnTo>
                  <a:lnTo>
                    <a:pt x="693" y="196"/>
                  </a:lnTo>
                  <a:lnTo>
                    <a:pt x="695" y="190"/>
                  </a:lnTo>
                  <a:lnTo>
                    <a:pt x="699" y="183"/>
                  </a:lnTo>
                  <a:lnTo>
                    <a:pt x="703" y="177"/>
                  </a:lnTo>
                  <a:lnTo>
                    <a:pt x="710" y="175"/>
                  </a:lnTo>
                  <a:lnTo>
                    <a:pt x="718" y="173"/>
                  </a:lnTo>
                  <a:close/>
                  <a:moveTo>
                    <a:pt x="631" y="173"/>
                  </a:moveTo>
                  <a:lnTo>
                    <a:pt x="639" y="175"/>
                  </a:lnTo>
                  <a:lnTo>
                    <a:pt x="645" y="177"/>
                  </a:lnTo>
                  <a:lnTo>
                    <a:pt x="650" y="183"/>
                  </a:lnTo>
                  <a:lnTo>
                    <a:pt x="652" y="190"/>
                  </a:lnTo>
                  <a:lnTo>
                    <a:pt x="654" y="196"/>
                  </a:lnTo>
                  <a:lnTo>
                    <a:pt x="652" y="204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19"/>
                  </a:lnTo>
                  <a:lnTo>
                    <a:pt x="631" y="221"/>
                  </a:lnTo>
                  <a:lnTo>
                    <a:pt x="624" y="219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4"/>
                  </a:lnTo>
                  <a:lnTo>
                    <a:pt x="607" y="196"/>
                  </a:lnTo>
                  <a:lnTo>
                    <a:pt x="609" y="190"/>
                  </a:lnTo>
                  <a:lnTo>
                    <a:pt x="613" y="183"/>
                  </a:lnTo>
                  <a:lnTo>
                    <a:pt x="616" y="177"/>
                  </a:lnTo>
                  <a:lnTo>
                    <a:pt x="624" y="175"/>
                  </a:lnTo>
                  <a:lnTo>
                    <a:pt x="631" y="173"/>
                  </a:lnTo>
                  <a:close/>
                  <a:moveTo>
                    <a:pt x="545" y="173"/>
                  </a:moveTo>
                  <a:lnTo>
                    <a:pt x="551" y="175"/>
                  </a:lnTo>
                  <a:lnTo>
                    <a:pt x="558" y="177"/>
                  </a:lnTo>
                  <a:lnTo>
                    <a:pt x="564" y="183"/>
                  </a:lnTo>
                  <a:lnTo>
                    <a:pt x="566" y="190"/>
                  </a:lnTo>
                  <a:lnTo>
                    <a:pt x="567" y="196"/>
                  </a:lnTo>
                  <a:lnTo>
                    <a:pt x="566" y="204"/>
                  </a:lnTo>
                  <a:lnTo>
                    <a:pt x="564" y="211"/>
                  </a:lnTo>
                  <a:lnTo>
                    <a:pt x="558" y="217"/>
                  </a:lnTo>
                  <a:lnTo>
                    <a:pt x="551" y="219"/>
                  </a:lnTo>
                  <a:lnTo>
                    <a:pt x="545" y="221"/>
                  </a:lnTo>
                  <a:lnTo>
                    <a:pt x="537" y="219"/>
                  </a:lnTo>
                  <a:lnTo>
                    <a:pt x="530" y="217"/>
                  </a:lnTo>
                  <a:lnTo>
                    <a:pt x="526" y="211"/>
                  </a:lnTo>
                  <a:lnTo>
                    <a:pt x="522" y="204"/>
                  </a:lnTo>
                  <a:lnTo>
                    <a:pt x="520" y="196"/>
                  </a:lnTo>
                  <a:lnTo>
                    <a:pt x="522" y="190"/>
                  </a:lnTo>
                  <a:lnTo>
                    <a:pt x="526" y="183"/>
                  </a:lnTo>
                  <a:lnTo>
                    <a:pt x="530" y="177"/>
                  </a:lnTo>
                  <a:lnTo>
                    <a:pt x="537" y="175"/>
                  </a:lnTo>
                  <a:lnTo>
                    <a:pt x="545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90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5"/>
                  </a:lnTo>
                  <a:lnTo>
                    <a:pt x="197" y="173"/>
                  </a:lnTo>
                  <a:close/>
                  <a:moveTo>
                    <a:pt x="24" y="173"/>
                  </a:moveTo>
                  <a:lnTo>
                    <a:pt x="31" y="175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90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5"/>
                  </a:lnTo>
                  <a:lnTo>
                    <a:pt x="24" y="173"/>
                  </a:lnTo>
                  <a:close/>
                  <a:moveTo>
                    <a:pt x="707" y="126"/>
                  </a:moveTo>
                  <a:lnTo>
                    <a:pt x="708" y="128"/>
                  </a:lnTo>
                  <a:lnTo>
                    <a:pt x="708" y="130"/>
                  </a:lnTo>
                  <a:lnTo>
                    <a:pt x="708" y="132"/>
                  </a:lnTo>
                  <a:lnTo>
                    <a:pt x="705" y="130"/>
                  </a:lnTo>
                  <a:lnTo>
                    <a:pt x="701" y="126"/>
                  </a:lnTo>
                  <a:lnTo>
                    <a:pt x="705" y="126"/>
                  </a:lnTo>
                  <a:lnTo>
                    <a:pt x="707" y="126"/>
                  </a:lnTo>
                  <a:close/>
                  <a:moveTo>
                    <a:pt x="30" y="124"/>
                  </a:moveTo>
                  <a:lnTo>
                    <a:pt x="31" y="124"/>
                  </a:lnTo>
                  <a:lnTo>
                    <a:pt x="33" y="126"/>
                  </a:lnTo>
                  <a:lnTo>
                    <a:pt x="35" y="130"/>
                  </a:lnTo>
                  <a:lnTo>
                    <a:pt x="30" y="132"/>
                  </a:lnTo>
                  <a:lnTo>
                    <a:pt x="24" y="134"/>
                  </a:lnTo>
                  <a:lnTo>
                    <a:pt x="18" y="132"/>
                  </a:lnTo>
                  <a:lnTo>
                    <a:pt x="13" y="130"/>
                  </a:lnTo>
                  <a:lnTo>
                    <a:pt x="15" y="130"/>
                  </a:lnTo>
                  <a:lnTo>
                    <a:pt x="20" y="126"/>
                  </a:lnTo>
                  <a:lnTo>
                    <a:pt x="28" y="124"/>
                  </a:lnTo>
                  <a:lnTo>
                    <a:pt x="30" y="124"/>
                  </a:lnTo>
                  <a:close/>
                  <a:moveTo>
                    <a:pt x="614" y="100"/>
                  </a:moveTo>
                  <a:lnTo>
                    <a:pt x="618" y="100"/>
                  </a:lnTo>
                  <a:lnTo>
                    <a:pt x="622" y="100"/>
                  </a:lnTo>
                  <a:lnTo>
                    <a:pt x="626" y="102"/>
                  </a:lnTo>
                  <a:lnTo>
                    <a:pt x="628" y="104"/>
                  </a:lnTo>
                  <a:lnTo>
                    <a:pt x="631" y="108"/>
                  </a:lnTo>
                  <a:lnTo>
                    <a:pt x="631" y="111"/>
                  </a:lnTo>
                  <a:lnTo>
                    <a:pt x="630" y="117"/>
                  </a:lnTo>
                  <a:lnTo>
                    <a:pt x="628" y="119"/>
                  </a:lnTo>
                  <a:lnTo>
                    <a:pt x="624" y="123"/>
                  </a:lnTo>
                  <a:lnTo>
                    <a:pt x="622" y="121"/>
                  </a:lnTo>
                  <a:lnTo>
                    <a:pt x="620" y="121"/>
                  </a:lnTo>
                  <a:lnTo>
                    <a:pt x="618" y="123"/>
                  </a:lnTo>
                  <a:lnTo>
                    <a:pt x="618" y="124"/>
                  </a:lnTo>
                  <a:lnTo>
                    <a:pt x="618" y="126"/>
                  </a:lnTo>
                  <a:lnTo>
                    <a:pt x="618" y="130"/>
                  </a:lnTo>
                  <a:lnTo>
                    <a:pt x="614" y="126"/>
                  </a:lnTo>
                  <a:lnTo>
                    <a:pt x="611" y="121"/>
                  </a:lnTo>
                  <a:lnTo>
                    <a:pt x="609" y="115"/>
                  </a:lnTo>
                  <a:lnTo>
                    <a:pt x="607" y="109"/>
                  </a:lnTo>
                  <a:lnTo>
                    <a:pt x="607" y="108"/>
                  </a:lnTo>
                  <a:lnTo>
                    <a:pt x="609" y="106"/>
                  </a:lnTo>
                  <a:lnTo>
                    <a:pt x="614" y="100"/>
                  </a:lnTo>
                  <a:close/>
                  <a:moveTo>
                    <a:pt x="178" y="98"/>
                  </a:moveTo>
                  <a:lnTo>
                    <a:pt x="178" y="98"/>
                  </a:lnTo>
                  <a:lnTo>
                    <a:pt x="180" y="100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4" y="104"/>
                  </a:lnTo>
                  <a:lnTo>
                    <a:pt x="189" y="106"/>
                  </a:lnTo>
                  <a:lnTo>
                    <a:pt x="193" y="108"/>
                  </a:lnTo>
                  <a:lnTo>
                    <a:pt x="197" y="113"/>
                  </a:lnTo>
                  <a:lnTo>
                    <a:pt x="201" y="117"/>
                  </a:lnTo>
                  <a:lnTo>
                    <a:pt x="201" y="121"/>
                  </a:lnTo>
                  <a:lnTo>
                    <a:pt x="203" y="123"/>
                  </a:lnTo>
                  <a:lnTo>
                    <a:pt x="205" y="128"/>
                  </a:lnTo>
                  <a:lnTo>
                    <a:pt x="206" y="132"/>
                  </a:lnTo>
                  <a:lnTo>
                    <a:pt x="201" y="134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4" y="117"/>
                  </a:lnTo>
                  <a:lnTo>
                    <a:pt x="174" y="109"/>
                  </a:lnTo>
                  <a:lnTo>
                    <a:pt x="174" y="104"/>
                  </a:lnTo>
                  <a:lnTo>
                    <a:pt x="178" y="98"/>
                  </a:lnTo>
                  <a:close/>
                  <a:moveTo>
                    <a:pt x="637" y="89"/>
                  </a:moveTo>
                  <a:lnTo>
                    <a:pt x="643" y="91"/>
                  </a:lnTo>
                  <a:lnTo>
                    <a:pt x="648" y="96"/>
                  </a:lnTo>
                  <a:lnTo>
                    <a:pt x="652" y="102"/>
                  </a:lnTo>
                  <a:lnTo>
                    <a:pt x="654" y="109"/>
                  </a:lnTo>
                  <a:lnTo>
                    <a:pt x="654" y="111"/>
                  </a:lnTo>
                  <a:lnTo>
                    <a:pt x="654" y="113"/>
                  </a:lnTo>
                  <a:lnTo>
                    <a:pt x="646" y="115"/>
                  </a:lnTo>
                  <a:lnTo>
                    <a:pt x="641" y="119"/>
                  </a:lnTo>
                  <a:lnTo>
                    <a:pt x="641" y="117"/>
                  </a:lnTo>
                  <a:lnTo>
                    <a:pt x="641" y="115"/>
                  </a:lnTo>
                  <a:lnTo>
                    <a:pt x="639" y="113"/>
                  </a:lnTo>
                  <a:lnTo>
                    <a:pt x="639" y="109"/>
                  </a:lnTo>
                  <a:lnTo>
                    <a:pt x="639" y="106"/>
                  </a:lnTo>
                  <a:lnTo>
                    <a:pt x="639" y="102"/>
                  </a:lnTo>
                  <a:lnTo>
                    <a:pt x="637" y="100"/>
                  </a:lnTo>
                  <a:lnTo>
                    <a:pt x="635" y="98"/>
                  </a:lnTo>
                  <a:lnTo>
                    <a:pt x="631" y="96"/>
                  </a:lnTo>
                  <a:lnTo>
                    <a:pt x="630" y="94"/>
                  </a:lnTo>
                  <a:lnTo>
                    <a:pt x="630" y="91"/>
                  </a:lnTo>
                  <a:lnTo>
                    <a:pt x="631" y="91"/>
                  </a:lnTo>
                  <a:lnTo>
                    <a:pt x="635" y="89"/>
                  </a:lnTo>
                  <a:lnTo>
                    <a:pt x="637" y="89"/>
                  </a:lnTo>
                  <a:close/>
                  <a:moveTo>
                    <a:pt x="5141" y="87"/>
                  </a:moveTo>
                  <a:lnTo>
                    <a:pt x="5147" y="87"/>
                  </a:lnTo>
                  <a:lnTo>
                    <a:pt x="5150" y="89"/>
                  </a:lnTo>
                  <a:lnTo>
                    <a:pt x="5154" y="92"/>
                  </a:lnTo>
                  <a:lnTo>
                    <a:pt x="5150" y="94"/>
                  </a:lnTo>
                  <a:lnTo>
                    <a:pt x="5145" y="94"/>
                  </a:lnTo>
                  <a:lnTo>
                    <a:pt x="5141" y="94"/>
                  </a:lnTo>
                  <a:lnTo>
                    <a:pt x="5137" y="94"/>
                  </a:lnTo>
                  <a:lnTo>
                    <a:pt x="5133" y="96"/>
                  </a:lnTo>
                  <a:lnTo>
                    <a:pt x="5130" y="100"/>
                  </a:lnTo>
                  <a:lnTo>
                    <a:pt x="5130" y="106"/>
                  </a:lnTo>
                  <a:lnTo>
                    <a:pt x="5130" y="109"/>
                  </a:lnTo>
                  <a:lnTo>
                    <a:pt x="5130" y="113"/>
                  </a:lnTo>
                  <a:lnTo>
                    <a:pt x="5128" y="117"/>
                  </a:lnTo>
                  <a:lnTo>
                    <a:pt x="5128" y="121"/>
                  </a:lnTo>
                  <a:lnTo>
                    <a:pt x="5128" y="124"/>
                  </a:lnTo>
                  <a:lnTo>
                    <a:pt x="5128" y="128"/>
                  </a:lnTo>
                  <a:lnTo>
                    <a:pt x="5128" y="130"/>
                  </a:lnTo>
                  <a:lnTo>
                    <a:pt x="5124" y="126"/>
                  </a:lnTo>
                  <a:lnTo>
                    <a:pt x="5120" y="121"/>
                  </a:lnTo>
                  <a:lnTo>
                    <a:pt x="5118" y="115"/>
                  </a:lnTo>
                  <a:lnTo>
                    <a:pt x="5118" y="109"/>
                  </a:lnTo>
                  <a:lnTo>
                    <a:pt x="5118" y="102"/>
                  </a:lnTo>
                  <a:lnTo>
                    <a:pt x="5122" y="96"/>
                  </a:lnTo>
                  <a:lnTo>
                    <a:pt x="5128" y="91"/>
                  </a:lnTo>
                  <a:lnTo>
                    <a:pt x="5133" y="89"/>
                  </a:lnTo>
                  <a:lnTo>
                    <a:pt x="5141" y="87"/>
                  </a:lnTo>
                  <a:close/>
                  <a:moveTo>
                    <a:pt x="5054" y="87"/>
                  </a:moveTo>
                  <a:lnTo>
                    <a:pt x="5062" y="89"/>
                  </a:lnTo>
                  <a:lnTo>
                    <a:pt x="5068" y="91"/>
                  </a:lnTo>
                  <a:lnTo>
                    <a:pt x="5073" y="96"/>
                  </a:lnTo>
                  <a:lnTo>
                    <a:pt x="5077" y="102"/>
                  </a:lnTo>
                  <a:lnTo>
                    <a:pt x="5077" y="109"/>
                  </a:lnTo>
                  <a:lnTo>
                    <a:pt x="5077" y="117"/>
                  </a:lnTo>
                  <a:lnTo>
                    <a:pt x="5073" y="124"/>
                  </a:lnTo>
                  <a:lnTo>
                    <a:pt x="5068" y="128"/>
                  </a:lnTo>
                  <a:lnTo>
                    <a:pt x="5062" y="132"/>
                  </a:lnTo>
                  <a:lnTo>
                    <a:pt x="5054" y="134"/>
                  </a:lnTo>
                  <a:lnTo>
                    <a:pt x="5047" y="132"/>
                  </a:lnTo>
                  <a:lnTo>
                    <a:pt x="5041" y="128"/>
                  </a:lnTo>
                  <a:lnTo>
                    <a:pt x="5036" y="124"/>
                  </a:lnTo>
                  <a:lnTo>
                    <a:pt x="5032" y="117"/>
                  </a:lnTo>
                  <a:lnTo>
                    <a:pt x="5032" y="109"/>
                  </a:lnTo>
                  <a:lnTo>
                    <a:pt x="5032" y="102"/>
                  </a:lnTo>
                  <a:lnTo>
                    <a:pt x="5036" y="96"/>
                  </a:lnTo>
                  <a:lnTo>
                    <a:pt x="5041" y="91"/>
                  </a:lnTo>
                  <a:lnTo>
                    <a:pt x="5047" y="89"/>
                  </a:lnTo>
                  <a:lnTo>
                    <a:pt x="5054" y="87"/>
                  </a:lnTo>
                  <a:close/>
                  <a:moveTo>
                    <a:pt x="4968" y="87"/>
                  </a:moveTo>
                  <a:lnTo>
                    <a:pt x="4976" y="89"/>
                  </a:lnTo>
                  <a:lnTo>
                    <a:pt x="4981" y="91"/>
                  </a:lnTo>
                  <a:lnTo>
                    <a:pt x="4987" y="96"/>
                  </a:lnTo>
                  <a:lnTo>
                    <a:pt x="4991" y="102"/>
                  </a:lnTo>
                  <a:lnTo>
                    <a:pt x="4991" y="109"/>
                  </a:lnTo>
                  <a:lnTo>
                    <a:pt x="4991" y="117"/>
                  </a:lnTo>
                  <a:lnTo>
                    <a:pt x="4987" y="124"/>
                  </a:lnTo>
                  <a:lnTo>
                    <a:pt x="4981" y="128"/>
                  </a:lnTo>
                  <a:lnTo>
                    <a:pt x="4976" y="132"/>
                  </a:lnTo>
                  <a:lnTo>
                    <a:pt x="4968" y="134"/>
                  </a:lnTo>
                  <a:lnTo>
                    <a:pt x="4960" y="132"/>
                  </a:lnTo>
                  <a:lnTo>
                    <a:pt x="4955" y="128"/>
                  </a:lnTo>
                  <a:lnTo>
                    <a:pt x="4949" y="124"/>
                  </a:lnTo>
                  <a:lnTo>
                    <a:pt x="4945" y="117"/>
                  </a:lnTo>
                  <a:lnTo>
                    <a:pt x="4944" y="109"/>
                  </a:lnTo>
                  <a:lnTo>
                    <a:pt x="4945" y="108"/>
                  </a:lnTo>
                  <a:lnTo>
                    <a:pt x="4945" y="106"/>
                  </a:lnTo>
                  <a:lnTo>
                    <a:pt x="4947" y="100"/>
                  </a:lnTo>
                  <a:lnTo>
                    <a:pt x="4951" y="94"/>
                  </a:lnTo>
                  <a:lnTo>
                    <a:pt x="4955" y="91"/>
                  </a:lnTo>
                  <a:lnTo>
                    <a:pt x="4960" y="87"/>
                  </a:lnTo>
                  <a:lnTo>
                    <a:pt x="4968" y="87"/>
                  </a:lnTo>
                  <a:close/>
                  <a:moveTo>
                    <a:pt x="4361" y="87"/>
                  </a:moveTo>
                  <a:lnTo>
                    <a:pt x="4366" y="87"/>
                  </a:lnTo>
                  <a:lnTo>
                    <a:pt x="4374" y="91"/>
                  </a:lnTo>
                  <a:lnTo>
                    <a:pt x="4377" y="94"/>
                  </a:lnTo>
                  <a:lnTo>
                    <a:pt x="4381" y="100"/>
                  </a:lnTo>
                  <a:lnTo>
                    <a:pt x="4374" y="108"/>
                  </a:lnTo>
                  <a:lnTo>
                    <a:pt x="4366" y="113"/>
                  </a:lnTo>
                  <a:lnTo>
                    <a:pt x="4357" y="121"/>
                  </a:lnTo>
                  <a:lnTo>
                    <a:pt x="4347" y="130"/>
                  </a:lnTo>
                  <a:lnTo>
                    <a:pt x="4344" y="126"/>
                  </a:lnTo>
                  <a:lnTo>
                    <a:pt x="4340" y="121"/>
                  </a:lnTo>
                  <a:lnTo>
                    <a:pt x="4338" y="117"/>
                  </a:lnTo>
                  <a:lnTo>
                    <a:pt x="4338" y="109"/>
                  </a:lnTo>
                  <a:lnTo>
                    <a:pt x="4338" y="102"/>
                  </a:lnTo>
                  <a:lnTo>
                    <a:pt x="4342" y="96"/>
                  </a:lnTo>
                  <a:lnTo>
                    <a:pt x="4347" y="91"/>
                  </a:lnTo>
                  <a:lnTo>
                    <a:pt x="4353" y="89"/>
                  </a:lnTo>
                  <a:lnTo>
                    <a:pt x="4361" y="87"/>
                  </a:lnTo>
                  <a:close/>
                  <a:moveTo>
                    <a:pt x="4274" y="87"/>
                  </a:moveTo>
                  <a:lnTo>
                    <a:pt x="4282" y="89"/>
                  </a:lnTo>
                  <a:lnTo>
                    <a:pt x="4287" y="91"/>
                  </a:lnTo>
                  <a:lnTo>
                    <a:pt x="4293" y="96"/>
                  </a:lnTo>
                  <a:lnTo>
                    <a:pt x="4297" y="102"/>
                  </a:lnTo>
                  <a:lnTo>
                    <a:pt x="4297" y="109"/>
                  </a:lnTo>
                  <a:lnTo>
                    <a:pt x="4297" y="117"/>
                  </a:lnTo>
                  <a:lnTo>
                    <a:pt x="4293" y="124"/>
                  </a:lnTo>
                  <a:lnTo>
                    <a:pt x="4287" y="128"/>
                  </a:lnTo>
                  <a:lnTo>
                    <a:pt x="4282" y="132"/>
                  </a:lnTo>
                  <a:lnTo>
                    <a:pt x="4274" y="134"/>
                  </a:lnTo>
                  <a:lnTo>
                    <a:pt x="4267" y="132"/>
                  </a:lnTo>
                  <a:lnTo>
                    <a:pt x="4261" y="128"/>
                  </a:lnTo>
                  <a:lnTo>
                    <a:pt x="4255" y="124"/>
                  </a:lnTo>
                  <a:lnTo>
                    <a:pt x="4251" y="117"/>
                  </a:lnTo>
                  <a:lnTo>
                    <a:pt x="4250" y="109"/>
                  </a:lnTo>
                  <a:lnTo>
                    <a:pt x="4251" y="102"/>
                  </a:lnTo>
                  <a:lnTo>
                    <a:pt x="4255" y="96"/>
                  </a:lnTo>
                  <a:lnTo>
                    <a:pt x="4261" y="91"/>
                  </a:lnTo>
                  <a:lnTo>
                    <a:pt x="4267" y="89"/>
                  </a:lnTo>
                  <a:lnTo>
                    <a:pt x="4274" y="87"/>
                  </a:lnTo>
                  <a:close/>
                  <a:moveTo>
                    <a:pt x="4188" y="87"/>
                  </a:moveTo>
                  <a:lnTo>
                    <a:pt x="4195" y="89"/>
                  </a:lnTo>
                  <a:lnTo>
                    <a:pt x="4201" y="91"/>
                  </a:lnTo>
                  <a:lnTo>
                    <a:pt x="4206" y="96"/>
                  </a:lnTo>
                  <a:lnTo>
                    <a:pt x="4210" y="102"/>
                  </a:lnTo>
                  <a:lnTo>
                    <a:pt x="4210" y="109"/>
                  </a:lnTo>
                  <a:lnTo>
                    <a:pt x="4210" y="117"/>
                  </a:lnTo>
                  <a:lnTo>
                    <a:pt x="4206" y="124"/>
                  </a:lnTo>
                  <a:lnTo>
                    <a:pt x="4201" y="128"/>
                  </a:lnTo>
                  <a:lnTo>
                    <a:pt x="4195" y="132"/>
                  </a:lnTo>
                  <a:lnTo>
                    <a:pt x="4188" y="134"/>
                  </a:lnTo>
                  <a:lnTo>
                    <a:pt x="4180" y="132"/>
                  </a:lnTo>
                  <a:lnTo>
                    <a:pt x="4173" y="128"/>
                  </a:lnTo>
                  <a:lnTo>
                    <a:pt x="4169" y="124"/>
                  </a:lnTo>
                  <a:lnTo>
                    <a:pt x="4165" y="117"/>
                  </a:lnTo>
                  <a:lnTo>
                    <a:pt x="4163" y="109"/>
                  </a:lnTo>
                  <a:lnTo>
                    <a:pt x="4165" y="102"/>
                  </a:lnTo>
                  <a:lnTo>
                    <a:pt x="4169" y="96"/>
                  </a:lnTo>
                  <a:lnTo>
                    <a:pt x="4173" y="91"/>
                  </a:lnTo>
                  <a:lnTo>
                    <a:pt x="4180" y="89"/>
                  </a:lnTo>
                  <a:lnTo>
                    <a:pt x="4188" y="87"/>
                  </a:lnTo>
                  <a:close/>
                  <a:moveTo>
                    <a:pt x="4101" y="87"/>
                  </a:moveTo>
                  <a:lnTo>
                    <a:pt x="4109" y="89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09"/>
                  </a:lnTo>
                  <a:lnTo>
                    <a:pt x="4122" y="117"/>
                  </a:lnTo>
                  <a:lnTo>
                    <a:pt x="4120" y="124"/>
                  </a:lnTo>
                  <a:lnTo>
                    <a:pt x="4114" y="128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8"/>
                  </a:lnTo>
                  <a:lnTo>
                    <a:pt x="4082" y="124"/>
                  </a:lnTo>
                  <a:lnTo>
                    <a:pt x="4078" y="117"/>
                  </a:lnTo>
                  <a:lnTo>
                    <a:pt x="4077" y="109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9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9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09"/>
                  </a:lnTo>
                  <a:lnTo>
                    <a:pt x="4035" y="117"/>
                  </a:lnTo>
                  <a:lnTo>
                    <a:pt x="4031" y="124"/>
                  </a:lnTo>
                  <a:lnTo>
                    <a:pt x="4028" y="128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8"/>
                  </a:lnTo>
                  <a:lnTo>
                    <a:pt x="3994" y="124"/>
                  </a:lnTo>
                  <a:lnTo>
                    <a:pt x="3992" y="117"/>
                  </a:lnTo>
                  <a:lnTo>
                    <a:pt x="3990" y="109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9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9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09"/>
                  </a:lnTo>
                  <a:lnTo>
                    <a:pt x="3949" y="117"/>
                  </a:lnTo>
                  <a:lnTo>
                    <a:pt x="3945" y="124"/>
                  </a:lnTo>
                  <a:lnTo>
                    <a:pt x="3941" y="128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19" y="132"/>
                  </a:lnTo>
                  <a:lnTo>
                    <a:pt x="3913" y="128"/>
                  </a:lnTo>
                  <a:lnTo>
                    <a:pt x="3907" y="124"/>
                  </a:lnTo>
                  <a:lnTo>
                    <a:pt x="3905" y="117"/>
                  </a:lnTo>
                  <a:lnTo>
                    <a:pt x="3904" y="109"/>
                  </a:lnTo>
                  <a:lnTo>
                    <a:pt x="3905" y="102"/>
                  </a:lnTo>
                  <a:lnTo>
                    <a:pt x="3907" y="96"/>
                  </a:lnTo>
                  <a:lnTo>
                    <a:pt x="3913" y="91"/>
                  </a:lnTo>
                  <a:lnTo>
                    <a:pt x="3919" y="89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9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09"/>
                  </a:lnTo>
                  <a:lnTo>
                    <a:pt x="3862" y="117"/>
                  </a:lnTo>
                  <a:lnTo>
                    <a:pt x="3858" y="124"/>
                  </a:lnTo>
                  <a:lnTo>
                    <a:pt x="3855" y="128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8"/>
                  </a:lnTo>
                  <a:lnTo>
                    <a:pt x="3821" y="124"/>
                  </a:lnTo>
                  <a:lnTo>
                    <a:pt x="3817" y="117"/>
                  </a:lnTo>
                  <a:lnTo>
                    <a:pt x="3817" y="109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9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9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09"/>
                  </a:lnTo>
                  <a:lnTo>
                    <a:pt x="3776" y="117"/>
                  </a:lnTo>
                  <a:lnTo>
                    <a:pt x="3772" y="124"/>
                  </a:lnTo>
                  <a:lnTo>
                    <a:pt x="3766" y="128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8"/>
                  </a:lnTo>
                  <a:lnTo>
                    <a:pt x="3734" y="124"/>
                  </a:lnTo>
                  <a:lnTo>
                    <a:pt x="3731" y="117"/>
                  </a:lnTo>
                  <a:lnTo>
                    <a:pt x="3731" y="109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9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9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09"/>
                  </a:lnTo>
                  <a:lnTo>
                    <a:pt x="3689" y="117"/>
                  </a:lnTo>
                  <a:lnTo>
                    <a:pt x="3685" y="124"/>
                  </a:lnTo>
                  <a:lnTo>
                    <a:pt x="3680" y="128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8"/>
                  </a:lnTo>
                  <a:lnTo>
                    <a:pt x="3648" y="124"/>
                  </a:lnTo>
                  <a:lnTo>
                    <a:pt x="3644" y="117"/>
                  </a:lnTo>
                  <a:lnTo>
                    <a:pt x="3644" y="109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9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9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09"/>
                  </a:lnTo>
                  <a:lnTo>
                    <a:pt x="3603" y="117"/>
                  </a:lnTo>
                  <a:lnTo>
                    <a:pt x="3599" y="124"/>
                  </a:lnTo>
                  <a:lnTo>
                    <a:pt x="3593" y="128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8"/>
                  </a:lnTo>
                  <a:lnTo>
                    <a:pt x="3561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9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9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09"/>
                  </a:lnTo>
                  <a:lnTo>
                    <a:pt x="3516" y="117"/>
                  </a:lnTo>
                  <a:lnTo>
                    <a:pt x="3512" y="124"/>
                  </a:lnTo>
                  <a:lnTo>
                    <a:pt x="3507" y="128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8"/>
                  </a:lnTo>
                  <a:lnTo>
                    <a:pt x="3475" y="124"/>
                  </a:lnTo>
                  <a:lnTo>
                    <a:pt x="3471" y="117"/>
                  </a:lnTo>
                  <a:lnTo>
                    <a:pt x="3469" y="109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9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9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6" y="124"/>
                  </a:lnTo>
                  <a:lnTo>
                    <a:pt x="3420" y="128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8"/>
                  </a:lnTo>
                  <a:lnTo>
                    <a:pt x="3388" y="124"/>
                  </a:lnTo>
                  <a:lnTo>
                    <a:pt x="3385" y="117"/>
                  </a:lnTo>
                  <a:lnTo>
                    <a:pt x="3383" y="109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9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9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09"/>
                  </a:lnTo>
                  <a:lnTo>
                    <a:pt x="3341" y="117"/>
                  </a:lnTo>
                  <a:lnTo>
                    <a:pt x="3339" y="124"/>
                  </a:lnTo>
                  <a:lnTo>
                    <a:pt x="3334" y="128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8" y="117"/>
                  </a:lnTo>
                  <a:lnTo>
                    <a:pt x="3296" y="109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9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9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09"/>
                  </a:lnTo>
                  <a:lnTo>
                    <a:pt x="3255" y="117"/>
                  </a:lnTo>
                  <a:lnTo>
                    <a:pt x="3251" y="124"/>
                  </a:lnTo>
                  <a:lnTo>
                    <a:pt x="3247" y="128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8"/>
                  </a:lnTo>
                  <a:lnTo>
                    <a:pt x="3213" y="124"/>
                  </a:lnTo>
                  <a:lnTo>
                    <a:pt x="3212" y="117"/>
                  </a:lnTo>
                  <a:lnTo>
                    <a:pt x="3210" y="109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9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9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09"/>
                  </a:lnTo>
                  <a:lnTo>
                    <a:pt x="3168" y="117"/>
                  </a:lnTo>
                  <a:lnTo>
                    <a:pt x="3165" y="124"/>
                  </a:lnTo>
                  <a:lnTo>
                    <a:pt x="3161" y="128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8"/>
                  </a:lnTo>
                  <a:lnTo>
                    <a:pt x="3127" y="124"/>
                  </a:lnTo>
                  <a:lnTo>
                    <a:pt x="3123" y="117"/>
                  </a:lnTo>
                  <a:lnTo>
                    <a:pt x="3123" y="109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9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9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2" y="128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8"/>
                  </a:lnTo>
                  <a:lnTo>
                    <a:pt x="3040" y="124"/>
                  </a:lnTo>
                  <a:lnTo>
                    <a:pt x="3037" y="117"/>
                  </a:lnTo>
                  <a:lnTo>
                    <a:pt x="3037" y="109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9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9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09"/>
                  </a:lnTo>
                  <a:lnTo>
                    <a:pt x="2995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8"/>
                  </a:lnTo>
                  <a:lnTo>
                    <a:pt x="2954" y="124"/>
                  </a:lnTo>
                  <a:lnTo>
                    <a:pt x="2950" y="117"/>
                  </a:lnTo>
                  <a:lnTo>
                    <a:pt x="2950" y="109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9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9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09"/>
                  </a:lnTo>
                  <a:lnTo>
                    <a:pt x="2909" y="117"/>
                  </a:lnTo>
                  <a:lnTo>
                    <a:pt x="2905" y="124"/>
                  </a:lnTo>
                  <a:lnTo>
                    <a:pt x="2899" y="128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8"/>
                  </a:lnTo>
                  <a:lnTo>
                    <a:pt x="2867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9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9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09"/>
                  </a:lnTo>
                  <a:lnTo>
                    <a:pt x="2822" y="117"/>
                  </a:lnTo>
                  <a:lnTo>
                    <a:pt x="2818" y="124"/>
                  </a:lnTo>
                  <a:lnTo>
                    <a:pt x="2813" y="128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8"/>
                  </a:lnTo>
                  <a:lnTo>
                    <a:pt x="2781" y="124"/>
                  </a:lnTo>
                  <a:lnTo>
                    <a:pt x="2777" y="117"/>
                  </a:lnTo>
                  <a:lnTo>
                    <a:pt x="2775" y="109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9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9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2" y="124"/>
                  </a:lnTo>
                  <a:lnTo>
                    <a:pt x="2726" y="128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8"/>
                  </a:lnTo>
                  <a:lnTo>
                    <a:pt x="2694" y="124"/>
                  </a:lnTo>
                  <a:lnTo>
                    <a:pt x="2691" y="117"/>
                  </a:lnTo>
                  <a:lnTo>
                    <a:pt x="2689" y="109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9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9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09"/>
                  </a:lnTo>
                  <a:lnTo>
                    <a:pt x="2647" y="117"/>
                  </a:lnTo>
                  <a:lnTo>
                    <a:pt x="2645" y="124"/>
                  </a:lnTo>
                  <a:lnTo>
                    <a:pt x="2640" y="128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8"/>
                  </a:lnTo>
                  <a:lnTo>
                    <a:pt x="2606" y="124"/>
                  </a:lnTo>
                  <a:lnTo>
                    <a:pt x="2604" y="117"/>
                  </a:lnTo>
                  <a:lnTo>
                    <a:pt x="2602" y="109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9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9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09"/>
                  </a:lnTo>
                  <a:lnTo>
                    <a:pt x="2561" y="117"/>
                  </a:lnTo>
                  <a:lnTo>
                    <a:pt x="2557" y="124"/>
                  </a:lnTo>
                  <a:lnTo>
                    <a:pt x="2553" y="128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8"/>
                  </a:lnTo>
                  <a:lnTo>
                    <a:pt x="2519" y="124"/>
                  </a:lnTo>
                  <a:lnTo>
                    <a:pt x="2518" y="117"/>
                  </a:lnTo>
                  <a:lnTo>
                    <a:pt x="2516" y="109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9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9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09"/>
                  </a:lnTo>
                  <a:lnTo>
                    <a:pt x="2474" y="117"/>
                  </a:lnTo>
                  <a:lnTo>
                    <a:pt x="2471" y="124"/>
                  </a:lnTo>
                  <a:lnTo>
                    <a:pt x="2467" y="128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8"/>
                  </a:lnTo>
                  <a:lnTo>
                    <a:pt x="2433" y="124"/>
                  </a:lnTo>
                  <a:lnTo>
                    <a:pt x="2429" y="117"/>
                  </a:lnTo>
                  <a:lnTo>
                    <a:pt x="2429" y="109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9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9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09"/>
                  </a:lnTo>
                  <a:lnTo>
                    <a:pt x="2388" y="117"/>
                  </a:lnTo>
                  <a:lnTo>
                    <a:pt x="2384" y="124"/>
                  </a:lnTo>
                  <a:lnTo>
                    <a:pt x="2378" y="128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8"/>
                  </a:lnTo>
                  <a:lnTo>
                    <a:pt x="2346" y="124"/>
                  </a:lnTo>
                  <a:lnTo>
                    <a:pt x="2343" y="117"/>
                  </a:lnTo>
                  <a:lnTo>
                    <a:pt x="2343" y="109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9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9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09"/>
                  </a:lnTo>
                  <a:lnTo>
                    <a:pt x="2301" y="117"/>
                  </a:lnTo>
                  <a:lnTo>
                    <a:pt x="2298" y="124"/>
                  </a:lnTo>
                  <a:lnTo>
                    <a:pt x="2292" y="128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8"/>
                  </a:lnTo>
                  <a:lnTo>
                    <a:pt x="2260" y="124"/>
                  </a:lnTo>
                  <a:lnTo>
                    <a:pt x="2256" y="117"/>
                  </a:lnTo>
                  <a:lnTo>
                    <a:pt x="2256" y="109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9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9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09"/>
                  </a:lnTo>
                  <a:lnTo>
                    <a:pt x="2215" y="117"/>
                  </a:lnTo>
                  <a:lnTo>
                    <a:pt x="2211" y="124"/>
                  </a:lnTo>
                  <a:lnTo>
                    <a:pt x="2205" y="128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8"/>
                  </a:lnTo>
                  <a:lnTo>
                    <a:pt x="2173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9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9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09"/>
                  </a:lnTo>
                  <a:lnTo>
                    <a:pt x="2128" y="117"/>
                  </a:lnTo>
                  <a:lnTo>
                    <a:pt x="2125" y="124"/>
                  </a:lnTo>
                  <a:lnTo>
                    <a:pt x="2119" y="128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8"/>
                  </a:lnTo>
                  <a:lnTo>
                    <a:pt x="2087" y="124"/>
                  </a:lnTo>
                  <a:lnTo>
                    <a:pt x="2083" y="117"/>
                  </a:lnTo>
                  <a:lnTo>
                    <a:pt x="2081" y="109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9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9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8" y="124"/>
                  </a:lnTo>
                  <a:lnTo>
                    <a:pt x="2032" y="128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8"/>
                  </a:lnTo>
                  <a:lnTo>
                    <a:pt x="2000" y="124"/>
                  </a:lnTo>
                  <a:lnTo>
                    <a:pt x="1997" y="117"/>
                  </a:lnTo>
                  <a:lnTo>
                    <a:pt x="1995" y="109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9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9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09"/>
                  </a:lnTo>
                  <a:lnTo>
                    <a:pt x="1953" y="117"/>
                  </a:lnTo>
                  <a:lnTo>
                    <a:pt x="1952" y="124"/>
                  </a:lnTo>
                  <a:lnTo>
                    <a:pt x="1946" y="128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8"/>
                  </a:lnTo>
                  <a:lnTo>
                    <a:pt x="1912" y="124"/>
                  </a:lnTo>
                  <a:lnTo>
                    <a:pt x="1910" y="117"/>
                  </a:lnTo>
                  <a:lnTo>
                    <a:pt x="1908" y="109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9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9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09"/>
                  </a:lnTo>
                  <a:lnTo>
                    <a:pt x="1867" y="117"/>
                  </a:lnTo>
                  <a:lnTo>
                    <a:pt x="1863" y="124"/>
                  </a:lnTo>
                  <a:lnTo>
                    <a:pt x="1859" y="128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8"/>
                  </a:lnTo>
                  <a:lnTo>
                    <a:pt x="1826" y="124"/>
                  </a:lnTo>
                  <a:lnTo>
                    <a:pt x="1824" y="117"/>
                  </a:lnTo>
                  <a:lnTo>
                    <a:pt x="1822" y="109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9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9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09"/>
                  </a:lnTo>
                  <a:lnTo>
                    <a:pt x="1780" y="117"/>
                  </a:lnTo>
                  <a:lnTo>
                    <a:pt x="1777" y="124"/>
                  </a:lnTo>
                  <a:lnTo>
                    <a:pt x="1773" y="128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8"/>
                  </a:lnTo>
                  <a:lnTo>
                    <a:pt x="1739" y="124"/>
                  </a:lnTo>
                  <a:lnTo>
                    <a:pt x="1735" y="117"/>
                  </a:lnTo>
                  <a:lnTo>
                    <a:pt x="1735" y="109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9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9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09"/>
                  </a:lnTo>
                  <a:lnTo>
                    <a:pt x="1694" y="117"/>
                  </a:lnTo>
                  <a:lnTo>
                    <a:pt x="1690" y="124"/>
                  </a:lnTo>
                  <a:lnTo>
                    <a:pt x="1685" y="128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8"/>
                  </a:lnTo>
                  <a:lnTo>
                    <a:pt x="1653" y="124"/>
                  </a:lnTo>
                  <a:lnTo>
                    <a:pt x="1649" y="117"/>
                  </a:lnTo>
                  <a:lnTo>
                    <a:pt x="1649" y="109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9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9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09"/>
                  </a:lnTo>
                  <a:lnTo>
                    <a:pt x="1607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8"/>
                  </a:lnTo>
                  <a:lnTo>
                    <a:pt x="1566" y="124"/>
                  </a:lnTo>
                  <a:lnTo>
                    <a:pt x="1562" y="117"/>
                  </a:lnTo>
                  <a:lnTo>
                    <a:pt x="1562" y="109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9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9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09"/>
                  </a:lnTo>
                  <a:lnTo>
                    <a:pt x="1521" y="117"/>
                  </a:lnTo>
                  <a:lnTo>
                    <a:pt x="1517" y="124"/>
                  </a:lnTo>
                  <a:lnTo>
                    <a:pt x="1511" y="128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8"/>
                  </a:lnTo>
                  <a:lnTo>
                    <a:pt x="1480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9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9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09"/>
                  </a:lnTo>
                  <a:lnTo>
                    <a:pt x="1434" y="117"/>
                  </a:lnTo>
                  <a:lnTo>
                    <a:pt x="1431" y="124"/>
                  </a:lnTo>
                  <a:lnTo>
                    <a:pt x="1425" y="128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8"/>
                  </a:lnTo>
                  <a:lnTo>
                    <a:pt x="1393" y="124"/>
                  </a:lnTo>
                  <a:lnTo>
                    <a:pt x="1389" y="117"/>
                  </a:lnTo>
                  <a:lnTo>
                    <a:pt x="1387" y="109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9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9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4" y="124"/>
                  </a:lnTo>
                  <a:lnTo>
                    <a:pt x="1338" y="128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8"/>
                  </a:lnTo>
                  <a:lnTo>
                    <a:pt x="1307" y="124"/>
                  </a:lnTo>
                  <a:lnTo>
                    <a:pt x="1303" y="117"/>
                  </a:lnTo>
                  <a:lnTo>
                    <a:pt x="1301" y="109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9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9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09"/>
                  </a:lnTo>
                  <a:lnTo>
                    <a:pt x="1260" y="117"/>
                  </a:lnTo>
                  <a:lnTo>
                    <a:pt x="1258" y="124"/>
                  </a:lnTo>
                  <a:lnTo>
                    <a:pt x="1252" y="128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8"/>
                  </a:lnTo>
                  <a:lnTo>
                    <a:pt x="1218" y="124"/>
                  </a:lnTo>
                  <a:lnTo>
                    <a:pt x="1216" y="117"/>
                  </a:lnTo>
                  <a:lnTo>
                    <a:pt x="1214" y="109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9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9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09"/>
                  </a:lnTo>
                  <a:lnTo>
                    <a:pt x="1173" y="117"/>
                  </a:lnTo>
                  <a:lnTo>
                    <a:pt x="1169" y="124"/>
                  </a:lnTo>
                  <a:lnTo>
                    <a:pt x="1165" y="128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8"/>
                  </a:lnTo>
                  <a:lnTo>
                    <a:pt x="1132" y="124"/>
                  </a:lnTo>
                  <a:lnTo>
                    <a:pt x="1130" y="117"/>
                  </a:lnTo>
                  <a:lnTo>
                    <a:pt x="1128" y="109"/>
                  </a:lnTo>
                  <a:lnTo>
                    <a:pt x="1130" y="102"/>
                  </a:lnTo>
                  <a:lnTo>
                    <a:pt x="1132" y="96"/>
                  </a:lnTo>
                  <a:lnTo>
                    <a:pt x="1137" y="91"/>
                  </a:lnTo>
                  <a:lnTo>
                    <a:pt x="1143" y="89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9"/>
                  </a:lnTo>
                  <a:lnTo>
                    <a:pt x="1079" y="91"/>
                  </a:lnTo>
                  <a:lnTo>
                    <a:pt x="1083" y="96"/>
                  </a:lnTo>
                  <a:lnTo>
                    <a:pt x="1086" y="102"/>
                  </a:lnTo>
                  <a:lnTo>
                    <a:pt x="1088" y="109"/>
                  </a:lnTo>
                  <a:lnTo>
                    <a:pt x="1086" y="117"/>
                  </a:lnTo>
                  <a:lnTo>
                    <a:pt x="1083" y="124"/>
                  </a:lnTo>
                  <a:lnTo>
                    <a:pt x="1079" y="128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6" y="132"/>
                  </a:lnTo>
                  <a:lnTo>
                    <a:pt x="1051" y="128"/>
                  </a:lnTo>
                  <a:lnTo>
                    <a:pt x="1045" y="124"/>
                  </a:lnTo>
                  <a:lnTo>
                    <a:pt x="1041" y="117"/>
                  </a:lnTo>
                  <a:lnTo>
                    <a:pt x="1041" y="109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9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5" y="89"/>
                  </a:lnTo>
                  <a:lnTo>
                    <a:pt x="991" y="91"/>
                  </a:lnTo>
                  <a:lnTo>
                    <a:pt x="996" y="96"/>
                  </a:lnTo>
                  <a:lnTo>
                    <a:pt x="1000" y="102"/>
                  </a:lnTo>
                  <a:lnTo>
                    <a:pt x="1002" y="109"/>
                  </a:lnTo>
                  <a:lnTo>
                    <a:pt x="1000" y="117"/>
                  </a:lnTo>
                  <a:lnTo>
                    <a:pt x="996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7" y="134"/>
                  </a:lnTo>
                  <a:lnTo>
                    <a:pt x="970" y="132"/>
                  </a:lnTo>
                  <a:lnTo>
                    <a:pt x="964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5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9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9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09"/>
                  </a:lnTo>
                  <a:lnTo>
                    <a:pt x="913" y="117"/>
                  </a:lnTo>
                  <a:lnTo>
                    <a:pt x="910" y="124"/>
                  </a:lnTo>
                  <a:lnTo>
                    <a:pt x="904" y="128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91" y="128"/>
                  </a:lnTo>
                  <a:lnTo>
                    <a:pt x="893" y="124"/>
                  </a:lnTo>
                  <a:lnTo>
                    <a:pt x="893" y="123"/>
                  </a:lnTo>
                  <a:lnTo>
                    <a:pt x="891" y="119"/>
                  </a:lnTo>
                  <a:lnTo>
                    <a:pt x="891" y="115"/>
                  </a:lnTo>
                  <a:lnTo>
                    <a:pt x="891" y="111"/>
                  </a:lnTo>
                  <a:lnTo>
                    <a:pt x="891" y="102"/>
                  </a:lnTo>
                  <a:lnTo>
                    <a:pt x="891" y="94"/>
                  </a:lnTo>
                  <a:lnTo>
                    <a:pt x="889" y="91"/>
                  </a:lnTo>
                  <a:lnTo>
                    <a:pt x="887" y="87"/>
                  </a:lnTo>
                  <a:lnTo>
                    <a:pt x="889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4" y="87"/>
                  </a:lnTo>
                  <a:lnTo>
                    <a:pt x="727" y="89"/>
                  </a:lnTo>
                  <a:lnTo>
                    <a:pt x="725" y="89"/>
                  </a:lnTo>
                  <a:lnTo>
                    <a:pt x="724" y="89"/>
                  </a:lnTo>
                  <a:lnTo>
                    <a:pt x="718" y="92"/>
                  </a:lnTo>
                  <a:lnTo>
                    <a:pt x="712" y="94"/>
                  </a:lnTo>
                  <a:lnTo>
                    <a:pt x="707" y="94"/>
                  </a:lnTo>
                  <a:lnTo>
                    <a:pt x="701" y="94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545" y="87"/>
                  </a:moveTo>
                  <a:lnTo>
                    <a:pt x="549" y="87"/>
                  </a:lnTo>
                  <a:lnTo>
                    <a:pt x="554" y="89"/>
                  </a:lnTo>
                  <a:lnTo>
                    <a:pt x="558" y="92"/>
                  </a:lnTo>
                  <a:lnTo>
                    <a:pt x="558" y="92"/>
                  </a:lnTo>
                  <a:lnTo>
                    <a:pt x="558" y="94"/>
                  </a:lnTo>
                  <a:lnTo>
                    <a:pt x="556" y="98"/>
                  </a:lnTo>
                  <a:lnTo>
                    <a:pt x="556" y="100"/>
                  </a:lnTo>
                  <a:lnTo>
                    <a:pt x="556" y="104"/>
                  </a:lnTo>
                  <a:lnTo>
                    <a:pt x="554" y="108"/>
                  </a:lnTo>
                  <a:lnTo>
                    <a:pt x="552" y="108"/>
                  </a:lnTo>
                  <a:lnTo>
                    <a:pt x="551" y="109"/>
                  </a:lnTo>
                  <a:lnTo>
                    <a:pt x="552" y="111"/>
                  </a:lnTo>
                  <a:lnTo>
                    <a:pt x="554" y="113"/>
                  </a:lnTo>
                  <a:lnTo>
                    <a:pt x="556" y="115"/>
                  </a:lnTo>
                  <a:lnTo>
                    <a:pt x="558" y="117"/>
                  </a:lnTo>
                  <a:lnTo>
                    <a:pt x="562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4" y="121"/>
                  </a:lnTo>
                  <a:lnTo>
                    <a:pt x="562" y="124"/>
                  </a:lnTo>
                  <a:lnTo>
                    <a:pt x="558" y="128"/>
                  </a:lnTo>
                  <a:lnTo>
                    <a:pt x="552" y="132"/>
                  </a:lnTo>
                  <a:lnTo>
                    <a:pt x="547" y="134"/>
                  </a:lnTo>
                  <a:lnTo>
                    <a:pt x="545" y="134"/>
                  </a:lnTo>
                  <a:lnTo>
                    <a:pt x="537" y="132"/>
                  </a:lnTo>
                  <a:lnTo>
                    <a:pt x="530" y="128"/>
                  </a:lnTo>
                  <a:lnTo>
                    <a:pt x="526" y="124"/>
                  </a:lnTo>
                  <a:lnTo>
                    <a:pt x="522" y="117"/>
                  </a:lnTo>
                  <a:lnTo>
                    <a:pt x="520" y="109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lnTo>
                    <a:pt x="545" y="87"/>
                  </a:lnTo>
                  <a:close/>
                  <a:moveTo>
                    <a:pt x="110" y="87"/>
                  </a:moveTo>
                  <a:lnTo>
                    <a:pt x="118" y="89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29" y="124"/>
                  </a:lnTo>
                  <a:lnTo>
                    <a:pt x="124" y="128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7" y="134"/>
                  </a:lnTo>
                  <a:lnTo>
                    <a:pt x="101" y="132"/>
                  </a:lnTo>
                  <a:lnTo>
                    <a:pt x="97" y="128"/>
                  </a:lnTo>
                  <a:lnTo>
                    <a:pt x="92" y="124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9"/>
                  </a:lnTo>
                  <a:lnTo>
                    <a:pt x="110" y="87"/>
                  </a:lnTo>
                  <a:close/>
                  <a:moveTo>
                    <a:pt x="566" y="32"/>
                  </a:moveTo>
                  <a:lnTo>
                    <a:pt x="562" y="38"/>
                  </a:lnTo>
                  <a:lnTo>
                    <a:pt x="558" y="42"/>
                  </a:lnTo>
                  <a:lnTo>
                    <a:pt x="551" y="45"/>
                  </a:lnTo>
                  <a:lnTo>
                    <a:pt x="545" y="47"/>
                  </a:lnTo>
                  <a:lnTo>
                    <a:pt x="541" y="45"/>
                  </a:lnTo>
                  <a:lnTo>
                    <a:pt x="537" y="45"/>
                  </a:lnTo>
                  <a:lnTo>
                    <a:pt x="539" y="44"/>
                  </a:lnTo>
                  <a:lnTo>
                    <a:pt x="541" y="42"/>
                  </a:lnTo>
                  <a:lnTo>
                    <a:pt x="545" y="40"/>
                  </a:lnTo>
                  <a:lnTo>
                    <a:pt x="547" y="40"/>
                  </a:lnTo>
                  <a:lnTo>
                    <a:pt x="551" y="40"/>
                  </a:lnTo>
                  <a:lnTo>
                    <a:pt x="552" y="38"/>
                  </a:lnTo>
                  <a:lnTo>
                    <a:pt x="554" y="36"/>
                  </a:lnTo>
                  <a:lnTo>
                    <a:pt x="554" y="34"/>
                  </a:lnTo>
                  <a:lnTo>
                    <a:pt x="558" y="34"/>
                  </a:lnTo>
                  <a:lnTo>
                    <a:pt x="560" y="34"/>
                  </a:lnTo>
                  <a:lnTo>
                    <a:pt x="564" y="32"/>
                  </a:lnTo>
                  <a:lnTo>
                    <a:pt x="566" y="32"/>
                  </a:lnTo>
                  <a:close/>
                  <a:moveTo>
                    <a:pt x="188" y="30"/>
                  </a:moveTo>
                  <a:lnTo>
                    <a:pt x="189" y="30"/>
                  </a:lnTo>
                  <a:lnTo>
                    <a:pt x="191" y="32"/>
                  </a:lnTo>
                  <a:lnTo>
                    <a:pt x="193" y="34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84" y="42"/>
                  </a:lnTo>
                  <a:lnTo>
                    <a:pt x="178" y="38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8" y="30"/>
                  </a:lnTo>
                  <a:close/>
                  <a:moveTo>
                    <a:pt x="33" y="27"/>
                  </a:moveTo>
                  <a:lnTo>
                    <a:pt x="33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3" y="30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3" y="36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30" y="28"/>
                  </a:lnTo>
                  <a:lnTo>
                    <a:pt x="31" y="27"/>
                  </a:lnTo>
                  <a:lnTo>
                    <a:pt x="33" y="27"/>
                  </a:lnTo>
                  <a:close/>
                  <a:moveTo>
                    <a:pt x="821" y="23"/>
                  </a:moveTo>
                  <a:lnTo>
                    <a:pt x="823" y="25"/>
                  </a:lnTo>
                  <a:lnTo>
                    <a:pt x="825" y="27"/>
                  </a:lnTo>
                  <a:lnTo>
                    <a:pt x="823" y="28"/>
                  </a:lnTo>
                  <a:lnTo>
                    <a:pt x="823" y="32"/>
                  </a:lnTo>
                  <a:lnTo>
                    <a:pt x="821" y="34"/>
                  </a:lnTo>
                  <a:lnTo>
                    <a:pt x="819" y="36"/>
                  </a:lnTo>
                  <a:lnTo>
                    <a:pt x="818" y="38"/>
                  </a:lnTo>
                  <a:lnTo>
                    <a:pt x="814" y="40"/>
                  </a:lnTo>
                  <a:lnTo>
                    <a:pt x="814" y="42"/>
                  </a:lnTo>
                  <a:lnTo>
                    <a:pt x="814" y="45"/>
                  </a:lnTo>
                  <a:lnTo>
                    <a:pt x="808" y="45"/>
                  </a:lnTo>
                  <a:lnTo>
                    <a:pt x="804" y="47"/>
                  </a:lnTo>
                  <a:lnTo>
                    <a:pt x="803" y="45"/>
                  </a:lnTo>
                  <a:lnTo>
                    <a:pt x="801" y="45"/>
                  </a:lnTo>
                  <a:lnTo>
                    <a:pt x="801" y="44"/>
                  </a:lnTo>
                  <a:lnTo>
                    <a:pt x="801" y="40"/>
                  </a:lnTo>
                  <a:lnTo>
                    <a:pt x="801" y="34"/>
                  </a:lnTo>
                  <a:lnTo>
                    <a:pt x="804" y="32"/>
                  </a:lnTo>
                  <a:lnTo>
                    <a:pt x="806" y="28"/>
                  </a:lnTo>
                  <a:lnTo>
                    <a:pt x="810" y="28"/>
                  </a:lnTo>
                  <a:lnTo>
                    <a:pt x="814" y="27"/>
                  </a:lnTo>
                  <a:lnTo>
                    <a:pt x="818" y="27"/>
                  </a:lnTo>
                  <a:lnTo>
                    <a:pt x="821" y="23"/>
                  </a:lnTo>
                  <a:close/>
                  <a:moveTo>
                    <a:pt x="41" y="6"/>
                  </a:moveTo>
                  <a:lnTo>
                    <a:pt x="43" y="12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6"/>
                  </a:lnTo>
                  <a:close/>
                  <a:moveTo>
                    <a:pt x="989" y="2"/>
                  </a:moveTo>
                  <a:lnTo>
                    <a:pt x="992" y="6"/>
                  </a:lnTo>
                  <a:lnTo>
                    <a:pt x="998" y="12"/>
                  </a:lnTo>
                  <a:lnTo>
                    <a:pt x="1000" y="17"/>
                  </a:lnTo>
                  <a:lnTo>
                    <a:pt x="1002" y="23"/>
                  </a:lnTo>
                  <a:lnTo>
                    <a:pt x="1000" y="30"/>
                  </a:lnTo>
                  <a:lnTo>
                    <a:pt x="996" y="38"/>
                  </a:lnTo>
                  <a:lnTo>
                    <a:pt x="991" y="42"/>
                  </a:lnTo>
                  <a:lnTo>
                    <a:pt x="985" y="45"/>
                  </a:lnTo>
                  <a:lnTo>
                    <a:pt x="985" y="40"/>
                  </a:lnTo>
                  <a:lnTo>
                    <a:pt x="983" y="36"/>
                  </a:lnTo>
                  <a:lnTo>
                    <a:pt x="983" y="30"/>
                  </a:lnTo>
                  <a:lnTo>
                    <a:pt x="983" y="27"/>
                  </a:lnTo>
                  <a:lnTo>
                    <a:pt x="985" y="21"/>
                  </a:lnTo>
                  <a:lnTo>
                    <a:pt x="985" y="17"/>
                  </a:lnTo>
                  <a:lnTo>
                    <a:pt x="985" y="13"/>
                  </a:lnTo>
                  <a:lnTo>
                    <a:pt x="987" y="10"/>
                  </a:lnTo>
                  <a:lnTo>
                    <a:pt x="989" y="8"/>
                  </a:lnTo>
                  <a:lnTo>
                    <a:pt x="989" y="4"/>
                  </a:lnTo>
                  <a:lnTo>
                    <a:pt x="989" y="4"/>
                  </a:lnTo>
                  <a:lnTo>
                    <a:pt x="989" y="2"/>
                  </a:lnTo>
                  <a:close/>
                  <a:moveTo>
                    <a:pt x="5141" y="0"/>
                  </a:moveTo>
                  <a:lnTo>
                    <a:pt x="5145" y="0"/>
                  </a:lnTo>
                  <a:lnTo>
                    <a:pt x="5147" y="0"/>
                  </a:lnTo>
                  <a:lnTo>
                    <a:pt x="5154" y="4"/>
                  </a:lnTo>
                  <a:lnTo>
                    <a:pt x="5158" y="8"/>
                  </a:lnTo>
                  <a:lnTo>
                    <a:pt x="5162" y="13"/>
                  </a:lnTo>
                  <a:lnTo>
                    <a:pt x="5164" y="21"/>
                  </a:lnTo>
                  <a:lnTo>
                    <a:pt x="5165" y="23"/>
                  </a:lnTo>
                  <a:lnTo>
                    <a:pt x="5164" y="30"/>
                  </a:lnTo>
                  <a:lnTo>
                    <a:pt x="5160" y="38"/>
                  </a:lnTo>
                  <a:lnTo>
                    <a:pt x="5154" y="42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3" y="45"/>
                  </a:lnTo>
                  <a:lnTo>
                    <a:pt x="5128" y="42"/>
                  </a:lnTo>
                  <a:lnTo>
                    <a:pt x="5122" y="38"/>
                  </a:lnTo>
                  <a:lnTo>
                    <a:pt x="5118" y="30"/>
                  </a:lnTo>
                  <a:lnTo>
                    <a:pt x="5118" y="23"/>
                  </a:lnTo>
                  <a:lnTo>
                    <a:pt x="5118" y="15"/>
                  </a:lnTo>
                  <a:lnTo>
                    <a:pt x="5122" y="10"/>
                  </a:lnTo>
                  <a:lnTo>
                    <a:pt x="5128" y="4"/>
                  </a:lnTo>
                  <a:lnTo>
                    <a:pt x="5133" y="0"/>
                  </a:lnTo>
                  <a:lnTo>
                    <a:pt x="5141" y="0"/>
                  </a:lnTo>
                  <a:close/>
                  <a:moveTo>
                    <a:pt x="5054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3" y="10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3" y="38"/>
                  </a:lnTo>
                  <a:lnTo>
                    <a:pt x="5068" y="42"/>
                  </a:lnTo>
                  <a:lnTo>
                    <a:pt x="5062" y="45"/>
                  </a:lnTo>
                  <a:lnTo>
                    <a:pt x="5054" y="47"/>
                  </a:lnTo>
                  <a:lnTo>
                    <a:pt x="5047" y="45"/>
                  </a:lnTo>
                  <a:lnTo>
                    <a:pt x="5041" y="42"/>
                  </a:lnTo>
                  <a:lnTo>
                    <a:pt x="5036" y="38"/>
                  </a:lnTo>
                  <a:lnTo>
                    <a:pt x="5032" y="30"/>
                  </a:lnTo>
                  <a:lnTo>
                    <a:pt x="5032" y="23"/>
                  </a:lnTo>
                  <a:lnTo>
                    <a:pt x="5032" y="19"/>
                  </a:lnTo>
                  <a:lnTo>
                    <a:pt x="5034" y="13"/>
                  </a:lnTo>
                  <a:lnTo>
                    <a:pt x="5036" y="10"/>
                  </a:lnTo>
                  <a:lnTo>
                    <a:pt x="5045" y="4"/>
                  </a:lnTo>
                  <a:lnTo>
                    <a:pt x="5051" y="0"/>
                  </a:lnTo>
                  <a:lnTo>
                    <a:pt x="5053" y="0"/>
                  </a:lnTo>
                  <a:lnTo>
                    <a:pt x="505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0" y="4"/>
                  </a:lnTo>
                  <a:lnTo>
                    <a:pt x="4466" y="10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49" y="40"/>
                  </a:lnTo>
                  <a:lnTo>
                    <a:pt x="4441" y="45"/>
                  </a:lnTo>
                  <a:lnTo>
                    <a:pt x="4434" y="42"/>
                  </a:lnTo>
                  <a:lnTo>
                    <a:pt x="4428" y="38"/>
                  </a:lnTo>
                  <a:lnTo>
                    <a:pt x="4424" y="30"/>
                  </a:lnTo>
                  <a:lnTo>
                    <a:pt x="4424" y="23"/>
                  </a:lnTo>
                  <a:lnTo>
                    <a:pt x="4424" y="15"/>
                  </a:lnTo>
                  <a:lnTo>
                    <a:pt x="4428" y="10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0"/>
                  </a:lnTo>
                  <a:lnTo>
                    <a:pt x="4374" y="4"/>
                  </a:lnTo>
                  <a:lnTo>
                    <a:pt x="4379" y="10"/>
                  </a:lnTo>
                  <a:lnTo>
                    <a:pt x="4383" y="15"/>
                  </a:lnTo>
                  <a:lnTo>
                    <a:pt x="4383" y="23"/>
                  </a:lnTo>
                  <a:lnTo>
                    <a:pt x="4383" y="30"/>
                  </a:lnTo>
                  <a:lnTo>
                    <a:pt x="4379" y="38"/>
                  </a:lnTo>
                  <a:lnTo>
                    <a:pt x="4374" y="42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7" y="42"/>
                  </a:lnTo>
                  <a:lnTo>
                    <a:pt x="4342" y="38"/>
                  </a:lnTo>
                  <a:lnTo>
                    <a:pt x="4338" y="30"/>
                  </a:lnTo>
                  <a:lnTo>
                    <a:pt x="4338" y="23"/>
                  </a:lnTo>
                  <a:lnTo>
                    <a:pt x="4338" y="15"/>
                  </a:lnTo>
                  <a:lnTo>
                    <a:pt x="4342" y="10"/>
                  </a:lnTo>
                  <a:lnTo>
                    <a:pt x="4347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7" y="4"/>
                  </a:lnTo>
                  <a:lnTo>
                    <a:pt x="4293" y="10"/>
                  </a:lnTo>
                  <a:lnTo>
                    <a:pt x="4297" y="15"/>
                  </a:lnTo>
                  <a:lnTo>
                    <a:pt x="4297" y="23"/>
                  </a:lnTo>
                  <a:lnTo>
                    <a:pt x="4297" y="30"/>
                  </a:lnTo>
                  <a:lnTo>
                    <a:pt x="4293" y="38"/>
                  </a:lnTo>
                  <a:lnTo>
                    <a:pt x="4287" y="42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61" y="42"/>
                  </a:lnTo>
                  <a:lnTo>
                    <a:pt x="4255" y="38"/>
                  </a:lnTo>
                  <a:lnTo>
                    <a:pt x="4251" y="30"/>
                  </a:lnTo>
                  <a:lnTo>
                    <a:pt x="4250" y="23"/>
                  </a:lnTo>
                  <a:lnTo>
                    <a:pt x="4251" y="15"/>
                  </a:lnTo>
                  <a:lnTo>
                    <a:pt x="4255" y="10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10" y="15"/>
                  </a:lnTo>
                  <a:lnTo>
                    <a:pt x="4210" y="23"/>
                  </a:lnTo>
                  <a:lnTo>
                    <a:pt x="4210" y="30"/>
                  </a:lnTo>
                  <a:lnTo>
                    <a:pt x="4206" y="38"/>
                  </a:lnTo>
                  <a:lnTo>
                    <a:pt x="4201" y="42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2"/>
                  </a:lnTo>
                  <a:lnTo>
                    <a:pt x="4169" y="38"/>
                  </a:lnTo>
                  <a:lnTo>
                    <a:pt x="4165" y="30"/>
                  </a:lnTo>
                  <a:lnTo>
                    <a:pt x="4163" y="23"/>
                  </a:lnTo>
                  <a:lnTo>
                    <a:pt x="4165" y="15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20" y="38"/>
                  </a:lnTo>
                  <a:lnTo>
                    <a:pt x="4114" y="42"/>
                  </a:lnTo>
                  <a:lnTo>
                    <a:pt x="4109" y="45"/>
                  </a:lnTo>
                  <a:lnTo>
                    <a:pt x="4101" y="47"/>
                  </a:lnTo>
                  <a:lnTo>
                    <a:pt x="4094" y="45"/>
                  </a:lnTo>
                  <a:lnTo>
                    <a:pt x="4086" y="42"/>
                  </a:lnTo>
                  <a:lnTo>
                    <a:pt x="4082" y="38"/>
                  </a:lnTo>
                  <a:lnTo>
                    <a:pt x="4078" y="30"/>
                  </a:lnTo>
                  <a:lnTo>
                    <a:pt x="4077" y="23"/>
                  </a:lnTo>
                  <a:lnTo>
                    <a:pt x="4078" y="15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5"/>
                  </a:lnTo>
                  <a:lnTo>
                    <a:pt x="4037" y="23"/>
                  </a:lnTo>
                  <a:lnTo>
                    <a:pt x="4035" y="30"/>
                  </a:lnTo>
                  <a:lnTo>
                    <a:pt x="4031" y="38"/>
                  </a:lnTo>
                  <a:lnTo>
                    <a:pt x="4028" y="42"/>
                  </a:lnTo>
                  <a:lnTo>
                    <a:pt x="4020" y="45"/>
                  </a:lnTo>
                  <a:lnTo>
                    <a:pt x="4013" y="47"/>
                  </a:lnTo>
                  <a:lnTo>
                    <a:pt x="4007" y="45"/>
                  </a:lnTo>
                  <a:lnTo>
                    <a:pt x="3999" y="42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0" y="23"/>
                  </a:lnTo>
                  <a:lnTo>
                    <a:pt x="3992" y="15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5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1" y="42"/>
                  </a:lnTo>
                  <a:lnTo>
                    <a:pt x="3934" y="45"/>
                  </a:lnTo>
                  <a:lnTo>
                    <a:pt x="3926" y="47"/>
                  </a:lnTo>
                  <a:lnTo>
                    <a:pt x="3919" y="45"/>
                  </a:lnTo>
                  <a:lnTo>
                    <a:pt x="3913" y="42"/>
                  </a:lnTo>
                  <a:lnTo>
                    <a:pt x="3907" y="38"/>
                  </a:lnTo>
                  <a:lnTo>
                    <a:pt x="3905" y="30"/>
                  </a:lnTo>
                  <a:lnTo>
                    <a:pt x="3904" y="23"/>
                  </a:lnTo>
                  <a:lnTo>
                    <a:pt x="3905" y="15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5"/>
                  </a:lnTo>
                  <a:lnTo>
                    <a:pt x="3864" y="23"/>
                  </a:lnTo>
                  <a:lnTo>
                    <a:pt x="3862" y="30"/>
                  </a:lnTo>
                  <a:lnTo>
                    <a:pt x="3858" y="38"/>
                  </a:lnTo>
                  <a:lnTo>
                    <a:pt x="3855" y="42"/>
                  </a:lnTo>
                  <a:lnTo>
                    <a:pt x="3847" y="45"/>
                  </a:lnTo>
                  <a:lnTo>
                    <a:pt x="3840" y="47"/>
                  </a:lnTo>
                  <a:lnTo>
                    <a:pt x="3832" y="45"/>
                  </a:lnTo>
                  <a:lnTo>
                    <a:pt x="3826" y="42"/>
                  </a:lnTo>
                  <a:lnTo>
                    <a:pt x="3821" y="38"/>
                  </a:lnTo>
                  <a:lnTo>
                    <a:pt x="3817" y="30"/>
                  </a:lnTo>
                  <a:lnTo>
                    <a:pt x="3817" y="23"/>
                  </a:lnTo>
                  <a:lnTo>
                    <a:pt x="3817" y="15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  <a:moveTo>
                    <a:pt x="3753" y="0"/>
                  </a:moveTo>
                  <a:lnTo>
                    <a:pt x="3761" y="0"/>
                  </a:lnTo>
                  <a:lnTo>
                    <a:pt x="3766" y="4"/>
                  </a:lnTo>
                  <a:lnTo>
                    <a:pt x="3772" y="10"/>
                  </a:lnTo>
                  <a:lnTo>
                    <a:pt x="3776" y="15"/>
                  </a:lnTo>
                  <a:lnTo>
                    <a:pt x="3778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6" y="42"/>
                  </a:lnTo>
                  <a:lnTo>
                    <a:pt x="3761" y="45"/>
                  </a:lnTo>
                  <a:lnTo>
                    <a:pt x="3753" y="47"/>
                  </a:lnTo>
                  <a:lnTo>
                    <a:pt x="3746" y="45"/>
                  </a:lnTo>
                  <a:lnTo>
                    <a:pt x="3740" y="42"/>
                  </a:lnTo>
                  <a:lnTo>
                    <a:pt x="3734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4" y="10"/>
                  </a:lnTo>
                  <a:lnTo>
                    <a:pt x="3740" y="4"/>
                  </a:lnTo>
                  <a:lnTo>
                    <a:pt x="3746" y="0"/>
                  </a:lnTo>
                  <a:lnTo>
                    <a:pt x="3753" y="0"/>
                  </a:lnTo>
                  <a:close/>
                  <a:moveTo>
                    <a:pt x="3667" y="0"/>
                  </a:moveTo>
                  <a:lnTo>
                    <a:pt x="3674" y="0"/>
                  </a:lnTo>
                  <a:lnTo>
                    <a:pt x="3680" y="4"/>
                  </a:lnTo>
                  <a:lnTo>
                    <a:pt x="3685" y="10"/>
                  </a:lnTo>
                  <a:lnTo>
                    <a:pt x="3689" y="15"/>
                  </a:lnTo>
                  <a:lnTo>
                    <a:pt x="3689" y="23"/>
                  </a:lnTo>
                  <a:lnTo>
                    <a:pt x="3689" y="30"/>
                  </a:lnTo>
                  <a:lnTo>
                    <a:pt x="3685" y="38"/>
                  </a:lnTo>
                  <a:lnTo>
                    <a:pt x="3680" y="42"/>
                  </a:lnTo>
                  <a:lnTo>
                    <a:pt x="3674" y="45"/>
                  </a:lnTo>
                  <a:lnTo>
                    <a:pt x="3667" y="47"/>
                  </a:lnTo>
                  <a:lnTo>
                    <a:pt x="3659" y="45"/>
                  </a:lnTo>
                  <a:lnTo>
                    <a:pt x="3653" y="42"/>
                  </a:lnTo>
                  <a:lnTo>
                    <a:pt x="3648" y="38"/>
                  </a:lnTo>
                  <a:lnTo>
                    <a:pt x="3644" y="30"/>
                  </a:lnTo>
                  <a:lnTo>
                    <a:pt x="3644" y="23"/>
                  </a:lnTo>
                  <a:lnTo>
                    <a:pt x="3644" y="15"/>
                  </a:lnTo>
                  <a:lnTo>
                    <a:pt x="3648" y="10"/>
                  </a:lnTo>
                  <a:lnTo>
                    <a:pt x="3653" y="4"/>
                  </a:lnTo>
                  <a:lnTo>
                    <a:pt x="3659" y="0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0"/>
                  </a:lnTo>
                  <a:lnTo>
                    <a:pt x="3593" y="4"/>
                  </a:lnTo>
                  <a:lnTo>
                    <a:pt x="3599" y="10"/>
                  </a:lnTo>
                  <a:lnTo>
                    <a:pt x="3603" y="15"/>
                  </a:lnTo>
                  <a:lnTo>
                    <a:pt x="3603" y="23"/>
                  </a:lnTo>
                  <a:lnTo>
                    <a:pt x="3603" y="30"/>
                  </a:lnTo>
                  <a:lnTo>
                    <a:pt x="3599" y="38"/>
                  </a:lnTo>
                  <a:lnTo>
                    <a:pt x="3593" y="42"/>
                  </a:lnTo>
                  <a:lnTo>
                    <a:pt x="3588" y="45"/>
                  </a:lnTo>
                  <a:lnTo>
                    <a:pt x="3580" y="47"/>
                  </a:lnTo>
                  <a:lnTo>
                    <a:pt x="3573" y="45"/>
                  </a:lnTo>
                  <a:lnTo>
                    <a:pt x="3567" y="42"/>
                  </a:lnTo>
                  <a:lnTo>
                    <a:pt x="3561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1" y="10"/>
                  </a:lnTo>
                  <a:lnTo>
                    <a:pt x="3567" y="4"/>
                  </a:lnTo>
                  <a:lnTo>
                    <a:pt x="3573" y="0"/>
                  </a:lnTo>
                  <a:lnTo>
                    <a:pt x="3580" y="0"/>
                  </a:lnTo>
                  <a:close/>
                  <a:moveTo>
                    <a:pt x="3494" y="0"/>
                  </a:moveTo>
                  <a:lnTo>
                    <a:pt x="3501" y="0"/>
                  </a:lnTo>
                  <a:lnTo>
                    <a:pt x="3507" y="4"/>
                  </a:lnTo>
                  <a:lnTo>
                    <a:pt x="3512" y="10"/>
                  </a:lnTo>
                  <a:lnTo>
                    <a:pt x="3516" y="15"/>
                  </a:lnTo>
                  <a:lnTo>
                    <a:pt x="3516" y="23"/>
                  </a:lnTo>
                  <a:lnTo>
                    <a:pt x="3516" y="30"/>
                  </a:lnTo>
                  <a:lnTo>
                    <a:pt x="3512" y="38"/>
                  </a:lnTo>
                  <a:lnTo>
                    <a:pt x="3507" y="42"/>
                  </a:lnTo>
                  <a:lnTo>
                    <a:pt x="3501" y="45"/>
                  </a:lnTo>
                  <a:lnTo>
                    <a:pt x="3494" y="47"/>
                  </a:lnTo>
                  <a:lnTo>
                    <a:pt x="3486" y="45"/>
                  </a:lnTo>
                  <a:lnTo>
                    <a:pt x="3479" y="42"/>
                  </a:lnTo>
                  <a:lnTo>
                    <a:pt x="3475" y="38"/>
                  </a:lnTo>
                  <a:lnTo>
                    <a:pt x="3471" y="30"/>
                  </a:lnTo>
                  <a:lnTo>
                    <a:pt x="3469" y="23"/>
                  </a:lnTo>
                  <a:lnTo>
                    <a:pt x="3471" y="15"/>
                  </a:lnTo>
                  <a:lnTo>
                    <a:pt x="3475" y="10"/>
                  </a:lnTo>
                  <a:lnTo>
                    <a:pt x="3479" y="4"/>
                  </a:lnTo>
                  <a:lnTo>
                    <a:pt x="3486" y="0"/>
                  </a:lnTo>
                  <a:lnTo>
                    <a:pt x="3494" y="0"/>
                  </a:lnTo>
                  <a:close/>
                  <a:moveTo>
                    <a:pt x="3407" y="0"/>
                  </a:moveTo>
                  <a:lnTo>
                    <a:pt x="3415" y="0"/>
                  </a:lnTo>
                  <a:lnTo>
                    <a:pt x="3420" y="4"/>
                  </a:lnTo>
                  <a:lnTo>
                    <a:pt x="3426" y="10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6" y="38"/>
                  </a:lnTo>
                  <a:lnTo>
                    <a:pt x="3420" y="42"/>
                  </a:lnTo>
                  <a:lnTo>
                    <a:pt x="3415" y="45"/>
                  </a:lnTo>
                  <a:lnTo>
                    <a:pt x="3407" y="47"/>
                  </a:lnTo>
                  <a:lnTo>
                    <a:pt x="3400" y="45"/>
                  </a:lnTo>
                  <a:lnTo>
                    <a:pt x="3392" y="42"/>
                  </a:lnTo>
                  <a:lnTo>
                    <a:pt x="3388" y="38"/>
                  </a:lnTo>
                  <a:lnTo>
                    <a:pt x="3385" y="30"/>
                  </a:lnTo>
                  <a:lnTo>
                    <a:pt x="3383" y="23"/>
                  </a:lnTo>
                  <a:lnTo>
                    <a:pt x="3385" y="15"/>
                  </a:lnTo>
                  <a:lnTo>
                    <a:pt x="3388" y="10"/>
                  </a:lnTo>
                  <a:lnTo>
                    <a:pt x="3392" y="4"/>
                  </a:lnTo>
                  <a:lnTo>
                    <a:pt x="3400" y="0"/>
                  </a:lnTo>
                  <a:lnTo>
                    <a:pt x="3407" y="0"/>
                  </a:lnTo>
                  <a:close/>
                  <a:moveTo>
                    <a:pt x="3319" y="0"/>
                  </a:moveTo>
                  <a:lnTo>
                    <a:pt x="3326" y="0"/>
                  </a:lnTo>
                  <a:lnTo>
                    <a:pt x="3334" y="4"/>
                  </a:lnTo>
                  <a:lnTo>
                    <a:pt x="3339" y="10"/>
                  </a:lnTo>
                  <a:lnTo>
                    <a:pt x="3341" y="15"/>
                  </a:lnTo>
                  <a:lnTo>
                    <a:pt x="3343" y="23"/>
                  </a:lnTo>
                  <a:lnTo>
                    <a:pt x="3341" y="30"/>
                  </a:lnTo>
                  <a:lnTo>
                    <a:pt x="3339" y="38"/>
                  </a:lnTo>
                  <a:lnTo>
                    <a:pt x="3334" y="42"/>
                  </a:lnTo>
                  <a:lnTo>
                    <a:pt x="3326" y="45"/>
                  </a:lnTo>
                  <a:lnTo>
                    <a:pt x="3319" y="47"/>
                  </a:lnTo>
                  <a:lnTo>
                    <a:pt x="3313" y="45"/>
                  </a:lnTo>
                  <a:lnTo>
                    <a:pt x="3306" y="42"/>
                  </a:lnTo>
                  <a:lnTo>
                    <a:pt x="3300" y="38"/>
                  </a:lnTo>
                  <a:lnTo>
                    <a:pt x="3298" y="30"/>
                  </a:lnTo>
                  <a:lnTo>
                    <a:pt x="3296" y="23"/>
                  </a:lnTo>
                  <a:lnTo>
                    <a:pt x="3298" y="15"/>
                  </a:lnTo>
                  <a:lnTo>
                    <a:pt x="3300" y="10"/>
                  </a:lnTo>
                  <a:lnTo>
                    <a:pt x="3306" y="4"/>
                  </a:lnTo>
                  <a:lnTo>
                    <a:pt x="3313" y="0"/>
                  </a:lnTo>
                  <a:lnTo>
                    <a:pt x="3319" y="0"/>
                  </a:lnTo>
                  <a:close/>
                  <a:moveTo>
                    <a:pt x="3232" y="0"/>
                  </a:moveTo>
                  <a:lnTo>
                    <a:pt x="3240" y="0"/>
                  </a:lnTo>
                  <a:lnTo>
                    <a:pt x="3247" y="4"/>
                  </a:lnTo>
                  <a:lnTo>
                    <a:pt x="3251" y="10"/>
                  </a:lnTo>
                  <a:lnTo>
                    <a:pt x="3255" y="15"/>
                  </a:lnTo>
                  <a:lnTo>
                    <a:pt x="3257" y="23"/>
                  </a:lnTo>
                  <a:lnTo>
                    <a:pt x="3255" y="30"/>
                  </a:lnTo>
                  <a:lnTo>
                    <a:pt x="3251" y="38"/>
                  </a:lnTo>
                  <a:lnTo>
                    <a:pt x="3247" y="42"/>
                  </a:lnTo>
                  <a:lnTo>
                    <a:pt x="3240" y="45"/>
                  </a:lnTo>
                  <a:lnTo>
                    <a:pt x="3232" y="47"/>
                  </a:lnTo>
                  <a:lnTo>
                    <a:pt x="3225" y="45"/>
                  </a:lnTo>
                  <a:lnTo>
                    <a:pt x="3219" y="42"/>
                  </a:lnTo>
                  <a:lnTo>
                    <a:pt x="3213" y="38"/>
                  </a:lnTo>
                  <a:lnTo>
                    <a:pt x="3212" y="30"/>
                  </a:lnTo>
                  <a:lnTo>
                    <a:pt x="3210" y="23"/>
                  </a:lnTo>
                  <a:lnTo>
                    <a:pt x="3212" y="15"/>
                  </a:lnTo>
                  <a:lnTo>
                    <a:pt x="3213" y="10"/>
                  </a:lnTo>
                  <a:lnTo>
                    <a:pt x="3219" y="4"/>
                  </a:lnTo>
                  <a:lnTo>
                    <a:pt x="3225" y="0"/>
                  </a:lnTo>
                  <a:lnTo>
                    <a:pt x="3232" y="0"/>
                  </a:lnTo>
                  <a:close/>
                  <a:moveTo>
                    <a:pt x="3146" y="0"/>
                  </a:moveTo>
                  <a:lnTo>
                    <a:pt x="3153" y="0"/>
                  </a:lnTo>
                  <a:lnTo>
                    <a:pt x="3161" y="4"/>
                  </a:lnTo>
                  <a:lnTo>
                    <a:pt x="3165" y="10"/>
                  </a:lnTo>
                  <a:lnTo>
                    <a:pt x="3168" y="15"/>
                  </a:lnTo>
                  <a:lnTo>
                    <a:pt x="3170" y="23"/>
                  </a:lnTo>
                  <a:lnTo>
                    <a:pt x="3168" y="30"/>
                  </a:lnTo>
                  <a:lnTo>
                    <a:pt x="3165" y="38"/>
                  </a:lnTo>
                  <a:lnTo>
                    <a:pt x="3161" y="42"/>
                  </a:lnTo>
                  <a:lnTo>
                    <a:pt x="3153" y="45"/>
                  </a:lnTo>
                  <a:lnTo>
                    <a:pt x="3146" y="47"/>
                  </a:lnTo>
                  <a:lnTo>
                    <a:pt x="3138" y="45"/>
                  </a:lnTo>
                  <a:lnTo>
                    <a:pt x="3133" y="42"/>
                  </a:lnTo>
                  <a:lnTo>
                    <a:pt x="3127" y="38"/>
                  </a:lnTo>
                  <a:lnTo>
                    <a:pt x="3123" y="30"/>
                  </a:lnTo>
                  <a:lnTo>
                    <a:pt x="3123" y="23"/>
                  </a:lnTo>
                  <a:lnTo>
                    <a:pt x="3123" y="15"/>
                  </a:lnTo>
                  <a:lnTo>
                    <a:pt x="3127" y="10"/>
                  </a:lnTo>
                  <a:lnTo>
                    <a:pt x="3133" y="4"/>
                  </a:lnTo>
                  <a:lnTo>
                    <a:pt x="3138" y="0"/>
                  </a:lnTo>
                  <a:lnTo>
                    <a:pt x="3146" y="0"/>
                  </a:lnTo>
                  <a:close/>
                  <a:moveTo>
                    <a:pt x="3059" y="0"/>
                  </a:moveTo>
                  <a:lnTo>
                    <a:pt x="3067" y="0"/>
                  </a:lnTo>
                  <a:lnTo>
                    <a:pt x="3072" y="4"/>
                  </a:lnTo>
                  <a:lnTo>
                    <a:pt x="3078" y="10"/>
                  </a:lnTo>
                  <a:lnTo>
                    <a:pt x="3082" y="15"/>
                  </a:lnTo>
                  <a:lnTo>
                    <a:pt x="3084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2" y="42"/>
                  </a:lnTo>
                  <a:lnTo>
                    <a:pt x="3067" y="45"/>
                  </a:lnTo>
                  <a:lnTo>
                    <a:pt x="3059" y="47"/>
                  </a:lnTo>
                  <a:lnTo>
                    <a:pt x="3052" y="45"/>
                  </a:lnTo>
                  <a:lnTo>
                    <a:pt x="3046" y="42"/>
                  </a:lnTo>
                  <a:lnTo>
                    <a:pt x="3040" y="38"/>
                  </a:lnTo>
                  <a:lnTo>
                    <a:pt x="3037" y="30"/>
                  </a:lnTo>
                  <a:lnTo>
                    <a:pt x="3037" y="23"/>
                  </a:lnTo>
                  <a:lnTo>
                    <a:pt x="3037" y="15"/>
                  </a:lnTo>
                  <a:lnTo>
                    <a:pt x="3040" y="10"/>
                  </a:lnTo>
                  <a:lnTo>
                    <a:pt x="3046" y="4"/>
                  </a:lnTo>
                  <a:lnTo>
                    <a:pt x="3052" y="0"/>
                  </a:lnTo>
                  <a:lnTo>
                    <a:pt x="3059" y="0"/>
                  </a:lnTo>
                  <a:close/>
                  <a:moveTo>
                    <a:pt x="2973" y="0"/>
                  </a:moveTo>
                  <a:lnTo>
                    <a:pt x="2980" y="0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5" y="15"/>
                  </a:lnTo>
                  <a:lnTo>
                    <a:pt x="2995" y="23"/>
                  </a:lnTo>
                  <a:lnTo>
                    <a:pt x="2995" y="30"/>
                  </a:lnTo>
                  <a:lnTo>
                    <a:pt x="2992" y="38"/>
                  </a:lnTo>
                  <a:lnTo>
                    <a:pt x="2986" y="42"/>
                  </a:lnTo>
                  <a:lnTo>
                    <a:pt x="2980" y="45"/>
                  </a:lnTo>
                  <a:lnTo>
                    <a:pt x="2973" y="47"/>
                  </a:lnTo>
                  <a:lnTo>
                    <a:pt x="2965" y="45"/>
                  </a:lnTo>
                  <a:lnTo>
                    <a:pt x="2960" y="42"/>
                  </a:lnTo>
                  <a:lnTo>
                    <a:pt x="2954" y="38"/>
                  </a:lnTo>
                  <a:lnTo>
                    <a:pt x="2950" y="30"/>
                  </a:lnTo>
                  <a:lnTo>
                    <a:pt x="2950" y="23"/>
                  </a:lnTo>
                  <a:lnTo>
                    <a:pt x="2950" y="15"/>
                  </a:lnTo>
                  <a:lnTo>
                    <a:pt x="2954" y="10"/>
                  </a:lnTo>
                  <a:lnTo>
                    <a:pt x="2960" y="4"/>
                  </a:lnTo>
                  <a:lnTo>
                    <a:pt x="2965" y="0"/>
                  </a:lnTo>
                  <a:lnTo>
                    <a:pt x="29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2384426" y="1130301"/>
              <a:ext cx="4425950" cy="171450"/>
            </a:xfrm>
            <a:custGeom>
              <a:avLst/>
              <a:gdLst>
                <a:gd name="T0" fmla="*/ 2714 w 5576"/>
                <a:gd name="T1" fmla="*/ 216 h 216"/>
                <a:gd name="T2" fmla="*/ 2541 w 5576"/>
                <a:gd name="T3" fmla="*/ 169 h 216"/>
                <a:gd name="T4" fmla="*/ 2445 w 5576"/>
                <a:gd name="T5" fmla="*/ 214 h 216"/>
                <a:gd name="T6" fmla="*/ 2287 w 5576"/>
                <a:gd name="T7" fmla="*/ 169 h 216"/>
                <a:gd name="T8" fmla="*/ 2180 w 5576"/>
                <a:gd name="T9" fmla="*/ 211 h 216"/>
                <a:gd name="T10" fmla="*/ 2033 w 5576"/>
                <a:gd name="T11" fmla="*/ 173 h 216"/>
                <a:gd name="T12" fmla="*/ 1914 w 5576"/>
                <a:gd name="T13" fmla="*/ 207 h 216"/>
                <a:gd name="T14" fmla="*/ 1777 w 5576"/>
                <a:gd name="T15" fmla="*/ 179 h 216"/>
                <a:gd name="T16" fmla="*/ 1649 w 5576"/>
                <a:gd name="T17" fmla="*/ 199 h 216"/>
                <a:gd name="T18" fmla="*/ 1521 w 5576"/>
                <a:gd name="T19" fmla="*/ 184 h 216"/>
                <a:gd name="T20" fmla="*/ 1388 w 5576"/>
                <a:gd name="T21" fmla="*/ 192 h 216"/>
                <a:gd name="T22" fmla="*/ 1262 w 5576"/>
                <a:gd name="T23" fmla="*/ 192 h 216"/>
                <a:gd name="T24" fmla="*/ 1130 w 5576"/>
                <a:gd name="T25" fmla="*/ 184 h 216"/>
                <a:gd name="T26" fmla="*/ 1000 w 5576"/>
                <a:gd name="T27" fmla="*/ 199 h 216"/>
                <a:gd name="T28" fmla="*/ 632 w 5576"/>
                <a:gd name="T29" fmla="*/ 216 h 216"/>
                <a:gd name="T30" fmla="*/ 370 w 5576"/>
                <a:gd name="T31" fmla="*/ 169 h 216"/>
                <a:gd name="T32" fmla="*/ 6 w 5576"/>
                <a:gd name="T33" fmla="*/ 207 h 216"/>
                <a:gd name="T34" fmla="*/ 726 w 5576"/>
                <a:gd name="T35" fmla="*/ 122 h 216"/>
                <a:gd name="T36" fmla="*/ 119 w 5576"/>
                <a:gd name="T37" fmla="*/ 94 h 216"/>
                <a:gd name="T38" fmla="*/ 5063 w 5576"/>
                <a:gd name="T39" fmla="*/ 84 h 216"/>
                <a:gd name="T40" fmla="*/ 5147 w 5576"/>
                <a:gd name="T41" fmla="*/ 105 h 216"/>
                <a:gd name="T42" fmla="*/ 4773 w 5576"/>
                <a:gd name="T43" fmla="*/ 98 h 216"/>
                <a:gd name="T44" fmla="*/ 4643 w 5576"/>
                <a:gd name="T45" fmla="*/ 98 h 216"/>
                <a:gd name="T46" fmla="*/ 4515 w 5576"/>
                <a:gd name="T47" fmla="*/ 118 h 216"/>
                <a:gd name="T48" fmla="*/ 4380 w 5576"/>
                <a:gd name="T49" fmla="*/ 92 h 216"/>
                <a:gd name="T50" fmla="*/ 4252 w 5576"/>
                <a:gd name="T51" fmla="*/ 113 h 216"/>
                <a:gd name="T52" fmla="*/ 4124 w 5576"/>
                <a:gd name="T53" fmla="*/ 98 h 216"/>
                <a:gd name="T54" fmla="*/ 3991 w 5576"/>
                <a:gd name="T55" fmla="*/ 105 h 216"/>
                <a:gd name="T56" fmla="*/ 3865 w 5576"/>
                <a:gd name="T57" fmla="*/ 105 h 216"/>
                <a:gd name="T58" fmla="*/ 3731 w 5576"/>
                <a:gd name="T59" fmla="*/ 98 h 216"/>
                <a:gd name="T60" fmla="*/ 3603 w 5576"/>
                <a:gd name="T61" fmla="*/ 113 h 216"/>
                <a:gd name="T62" fmla="*/ 3475 w 5576"/>
                <a:gd name="T63" fmla="*/ 92 h 216"/>
                <a:gd name="T64" fmla="*/ 3340 w 5576"/>
                <a:gd name="T65" fmla="*/ 118 h 216"/>
                <a:gd name="T66" fmla="*/ 3220 w 5576"/>
                <a:gd name="T67" fmla="*/ 86 h 216"/>
                <a:gd name="T68" fmla="*/ 3075 w 5576"/>
                <a:gd name="T69" fmla="*/ 124 h 216"/>
                <a:gd name="T70" fmla="*/ 2966 w 5576"/>
                <a:gd name="T71" fmla="*/ 83 h 216"/>
                <a:gd name="T72" fmla="*/ 2808 w 5576"/>
                <a:gd name="T73" fmla="*/ 128 h 216"/>
                <a:gd name="T74" fmla="*/ 2714 w 5576"/>
                <a:gd name="T75" fmla="*/ 83 h 216"/>
                <a:gd name="T76" fmla="*/ 2541 w 5576"/>
                <a:gd name="T77" fmla="*/ 130 h 216"/>
                <a:gd name="T78" fmla="*/ 2366 w 5576"/>
                <a:gd name="T79" fmla="*/ 83 h 216"/>
                <a:gd name="T80" fmla="*/ 2272 w 5576"/>
                <a:gd name="T81" fmla="*/ 128 h 216"/>
                <a:gd name="T82" fmla="*/ 2114 w 5576"/>
                <a:gd name="T83" fmla="*/ 83 h 216"/>
                <a:gd name="T84" fmla="*/ 2005 w 5576"/>
                <a:gd name="T85" fmla="*/ 124 h 216"/>
                <a:gd name="T86" fmla="*/ 1860 w 5576"/>
                <a:gd name="T87" fmla="*/ 86 h 216"/>
                <a:gd name="T88" fmla="*/ 1740 w 5576"/>
                <a:gd name="T89" fmla="*/ 118 h 216"/>
                <a:gd name="T90" fmla="*/ 1604 w 5576"/>
                <a:gd name="T91" fmla="*/ 92 h 216"/>
                <a:gd name="T92" fmla="*/ 1476 w 5576"/>
                <a:gd name="T93" fmla="*/ 113 h 216"/>
                <a:gd name="T94" fmla="*/ 1348 w 5576"/>
                <a:gd name="T95" fmla="*/ 98 h 216"/>
                <a:gd name="T96" fmla="*/ 1215 w 5576"/>
                <a:gd name="T97" fmla="*/ 105 h 216"/>
                <a:gd name="T98" fmla="*/ 1089 w 5576"/>
                <a:gd name="T99" fmla="*/ 105 h 216"/>
                <a:gd name="T100" fmla="*/ 980 w 5576"/>
                <a:gd name="T101" fmla="*/ 83 h 216"/>
                <a:gd name="T102" fmla="*/ 639 w 5576"/>
                <a:gd name="T103" fmla="*/ 83 h 216"/>
                <a:gd name="T104" fmla="*/ 530 w 5576"/>
                <a:gd name="T105" fmla="*/ 124 h 216"/>
                <a:gd name="T106" fmla="*/ 386 w 5576"/>
                <a:gd name="T107" fmla="*/ 86 h 216"/>
                <a:gd name="T108" fmla="*/ 5480 w 5576"/>
                <a:gd name="T109" fmla="*/ 2 h 216"/>
                <a:gd name="T110" fmla="*/ 5333 w 5576"/>
                <a:gd name="T111" fmla="*/ 37 h 216"/>
                <a:gd name="T112" fmla="*/ 5215 w 5576"/>
                <a:gd name="T113" fmla="*/ 3 h 216"/>
                <a:gd name="T114" fmla="*/ 5074 w 5576"/>
                <a:gd name="T115" fmla="*/ 30 h 216"/>
                <a:gd name="T116" fmla="*/ 4963 w 5576"/>
                <a:gd name="T117" fmla="*/ 37 h 216"/>
                <a:gd name="T118" fmla="*/ 4858 w 5576"/>
                <a:gd name="T119" fmla="*/ 22 h 216"/>
                <a:gd name="T120" fmla="*/ 4732 w 5576"/>
                <a:gd name="T121" fmla="*/ 22 h 216"/>
                <a:gd name="T122" fmla="*/ 4600 w 5576"/>
                <a:gd name="T123" fmla="*/ 1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76" h="216">
                  <a:moveTo>
                    <a:pt x="2800" y="169"/>
                  </a:moveTo>
                  <a:lnTo>
                    <a:pt x="2808" y="169"/>
                  </a:lnTo>
                  <a:lnTo>
                    <a:pt x="2813" y="173"/>
                  </a:lnTo>
                  <a:lnTo>
                    <a:pt x="2819" y="179"/>
                  </a:lnTo>
                  <a:lnTo>
                    <a:pt x="2823" y="184"/>
                  </a:lnTo>
                  <a:lnTo>
                    <a:pt x="2823" y="192"/>
                  </a:lnTo>
                  <a:lnTo>
                    <a:pt x="2823" y="199"/>
                  </a:lnTo>
                  <a:lnTo>
                    <a:pt x="2819" y="207"/>
                  </a:lnTo>
                  <a:lnTo>
                    <a:pt x="2813" y="211"/>
                  </a:lnTo>
                  <a:lnTo>
                    <a:pt x="2808" y="214"/>
                  </a:lnTo>
                  <a:lnTo>
                    <a:pt x="2800" y="216"/>
                  </a:lnTo>
                  <a:lnTo>
                    <a:pt x="2793" y="214"/>
                  </a:lnTo>
                  <a:lnTo>
                    <a:pt x="2787" y="211"/>
                  </a:lnTo>
                  <a:lnTo>
                    <a:pt x="2781" y="207"/>
                  </a:lnTo>
                  <a:lnTo>
                    <a:pt x="2778" y="199"/>
                  </a:lnTo>
                  <a:lnTo>
                    <a:pt x="2776" y="192"/>
                  </a:lnTo>
                  <a:lnTo>
                    <a:pt x="2778" y="184"/>
                  </a:lnTo>
                  <a:lnTo>
                    <a:pt x="2781" y="179"/>
                  </a:lnTo>
                  <a:lnTo>
                    <a:pt x="2787" y="173"/>
                  </a:lnTo>
                  <a:lnTo>
                    <a:pt x="2793" y="169"/>
                  </a:lnTo>
                  <a:lnTo>
                    <a:pt x="2800" y="169"/>
                  </a:lnTo>
                  <a:close/>
                  <a:moveTo>
                    <a:pt x="2714" y="169"/>
                  </a:moveTo>
                  <a:lnTo>
                    <a:pt x="2721" y="169"/>
                  </a:lnTo>
                  <a:lnTo>
                    <a:pt x="2727" y="173"/>
                  </a:lnTo>
                  <a:lnTo>
                    <a:pt x="2732" y="179"/>
                  </a:lnTo>
                  <a:lnTo>
                    <a:pt x="2736" y="184"/>
                  </a:lnTo>
                  <a:lnTo>
                    <a:pt x="2736" y="192"/>
                  </a:lnTo>
                  <a:lnTo>
                    <a:pt x="2736" y="199"/>
                  </a:lnTo>
                  <a:lnTo>
                    <a:pt x="2732" y="207"/>
                  </a:lnTo>
                  <a:lnTo>
                    <a:pt x="2727" y="211"/>
                  </a:lnTo>
                  <a:lnTo>
                    <a:pt x="2721" y="214"/>
                  </a:lnTo>
                  <a:lnTo>
                    <a:pt x="2714" y="216"/>
                  </a:lnTo>
                  <a:lnTo>
                    <a:pt x="2706" y="214"/>
                  </a:lnTo>
                  <a:lnTo>
                    <a:pt x="2699" y="211"/>
                  </a:lnTo>
                  <a:lnTo>
                    <a:pt x="2695" y="207"/>
                  </a:lnTo>
                  <a:lnTo>
                    <a:pt x="2691" y="199"/>
                  </a:lnTo>
                  <a:lnTo>
                    <a:pt x="2689" y="192"/>
                  </a:lnTo>
                  <a:lnTo>
                    <a:pt x="2691" y="184"/>
                  </a:lnTo>
                  <a:lnTo>
                    <a:pt x="2695" y="179"/>
                  </a:lnTo>
                  <a:lnTo>
                    <a:pt x="2699" y="173"/>
                  </a:lnTo>
                  <a:lnTo>
                    <a:pt x="2706" y="169"/>
                  </a:lnTo>
                  <a:lnTo>
                    <a:pt x="2714" y="169"/>
                  </a:lnTo>
                  <a:close/>
                  <a:moveTo>
                    <a:pt x="2627" y="169"/>
                  </a:moveTo>
                  <a:lnTo>
                    <a:pt x="2635" y="169"/>
                  </a:lnTo>
                  <a:lnTo>
                    <a:pt x="2640" y="173"/>
                  </a:lnTo>
                  <a:lnTo>
                    <a:pt x="2646" y="179"/>
                  </a:lnTo>
                  <a:lnTo>
                    <a:pt x="2648" y="184"/>
                  </a:lnTo>
                  <a:lnTo>
                    <a:pt x="2650" y="192"/>
                  </a:lnTo>
                  <a:lnTo>
                    <a:pt x="2648" y="199"/>
                  </a:lnTo>
                  <a:lnTo>
                    <a:pt x="2646" y="207"/>
                  </a:lnTo>
                  <a:lnTo>
                    <a:pt x="2640" y="211"/>
                  </a:lnTo>
                  <a:lnTo>
                    <a:pt x="2635" y="214"/>
                  </a:lnTo>
                  <a:lnTo>
                    <a:pt x="2627" y="216"/>
                  </a:lnTo>
                  <a:lnTo>
                    <a:pt x="2620" y="214"/>
                  </a:lnTo>
                  <a:lnTo>
                    <a:pt x="2612" y="211"/>
                  </a:lnTo>
                  <a:lnTo>
                    <a:pt x="2608" y="207"/>
                  </a:lnTo>
                  <a:lnTo>
                    <a:pt x="2605" y="199"/>
                  </a:lnTo>
                  <a:lnTo>
                    <a:pt x="2603" y="192"/>
                  </a:lnTo>
                  <a:lnTo>
                    <a:pt x="2605" y="184"/>
                  </a:lnTo>
                  <a:lnTo>
                    <a:pt x="2608" y="179"/>
                  </a:lnTo>
                  <a:lnTo>
                    <a:pt x="2612" y="173"/>
                  </a:lnTo>
                  <a:lnTo>
                    <a:pt x="2620" y="169"/>
                  </a:lnTo>
                  <a:lnTo>
                    <a:pt x="2627" y="169"/>
                  </a:lnTo>
                  <a:close/>
                  <a:moveTo>
                    <a:pt x="2541" y="169"/>
                  </a:moveTo>
                  <a:lnTo>
                    <a:pt x="2546" y="169"/>
                  </a:lnTo>
                  <a:lnTo>
                    <a:pt x="2554" y="173"/>
                  </a:lnTo>
                  <a:lnTo>
                    <a:pt x="2559" y="179"/>
                  </a:lnTo>
                  <a:lnTo>
                    <a:pt x="2561" y="184"/>
                  </a:lnTo>
                  <a:lnTo>
                    <a:pt x="2563" y="192"/>
                  </a:lnTo>
                  <a:lnTo>
                    <a:pt x="2561" y="199"/>
                  </a:lnTo>
                  <a:lnTo>
                    <a:pt x="2559" y="207"/>
                  </a:lnTo>
                  <a:lnTo>
                    <a:pt x="2554" y="211"/>
                  </a:lnTo>
                  <a:lnTo>
                    <a:pt x="2546" y="214"/>
                  </a:lnTo>
                  <a:lnTo>
                    <a:pt x="2541" y="216"/>
                  </a:lnTo>
                  <a:lnTo>
                    <a:pt x="2533" y="214"/>
                  </a:lnTo>
                  <a:lnTo>
                    <a:pt x="2526" y="211"/>
                  </a:lnTo>
                  <a:lnTo>
                    <a:pt x="2520" y="207"/>
                  </a:lnTo>
                  <a:lnTo>
                    <a:pt x="2518" y="199"/>
                  </a:lnTo>
                  <a:lnTo>
                    <a:pt x="2516" y="192"/>
                  </a:lnTo>
                  <a:lnTo>
                    <a:pt x="2518" y="184"/>
                  </a:lnTo>
                  <a:lnTo>
                    <a:pt x="2520" y="179"/>
                  </a:lnTo>
                  <a:lnTo>
                    <a:pt x="2526" y="173"/>
                  </a:lnTo>
                  <a:lnTo>
                    <a:pt x="2533" y="169"/>
                  </a:lnTo>
                  <a:lnTo>
                    <a:pt x="2541" y="169"/>
                  </a:lnTo>
                  <a:close/>
                  <a:moveTo>
                    <a:pt x="2452" y="169"/>
                  </a:moveTo>
                  <a:lnTo>
                    <a:pt x="2460" y="169"/>
                  </a:lnTo>
                  <a:lnTo>
                    <a:pt x="2467" y="173"/>
                  </a:lnTo>
                  <a:lnTo>
                    <a:pt x="2471" y="179"/>
                  </a:lnTo>
                  <a:lnTo>
                    <a:pt x="2475" y="184"/>
                  </a:lnTo>
                  <a:lnTo>
                    <a:pt x="2477" y="192"/>
                  </a:lnTo>
                  <a:lnTo>
                    <a:pt x="2475" y="199"/>
                  </a:lnTo>
                  <a:lnTo>
                    <a:pt x="2471" y="207"/>
                  </a:lnTo>
                  <a:lnTo>
                    <a:pt x="2467" y="211"/>
                  </a:lnTo>
                  <a:lnTo>
                    <a:pt x="2460" y="214"/>
                  </a:lnTo>
                  <a:lnTo>
                    <a:pt x="2452" y="216"/>
                  </a:lnTo>
                  <a:lnTo>
                    <a:pt x="2445" y="214"/>
                  </a:lnTo>
                  <a:lnTo>
                    <a:pt x="2439" y="211"/>
                  </a:lnTo>
                  <a:lnTo>
                    <a:pt x="2433" y="207"/>
                  </a:lnTo>
                  <a:lnTo>
                    <a:pt x="2432" y="199"/>
                  </a:lnTo>
                  <a:lnTo>
                    <a:pt x="2430" y="192"/>
                  </a:lnTo>
                  <a:lnTo>
                    <a:pt x="2432" y="184"/>
                  </a:lnTo>
                  <a:lnTo>
                    <a:pt x="2433" y="179"/>
                  </a:lnTo>
                  <a:lnTo>
                    <a:pt x="2439" y="173"/>
                  </a:lnTo>
                  <a:lnTo>
                    <a:pt x="2445" y="169"/>
                  </a:lnTo>
                  <a:lnTo>
                    <a:pt x="2452" y="169"/>
                  </a:lnTo>
                  <a:close/>
                  <a:moveTo>
                    <a:pt x="2366" y="169"/>
                  </a:moveTo>
                  <a:lnTo>
                    <a:pt x="2373" y="169"/>
                  </a:lnTo>
                  <a:lnTo>
                    <a:pt x="2381" y="173"/>
                  </a:lnTo>
                  <a:lnTo>
                    <a:pt x="2385" y="179"/>
                  </a:lnTo>
                  <a:lnTo>
                    <a:pt x="2388" y="184"/>
                  </a:lnTo>
                  <a:lnTo>
                    <a:pt x="2390" y="192"/>
                  </a:lnTo>
                  <a:lnTo>
                    <a:pt x="2388" y="199"/>
                  </a:lnTo>
                  <a:lnTo>
                    <a:pt x="2385" y="207"/>
                  </a:lnTo>
                  <a:lnTo>
                    <a:pt x="2381" y="211"/>
                  </a:lnTo>
                  <a:lnTo>
                    <a:pt x="2373" y="214"/>
                  </a:lnTo>
                  <a:lnTo>
                    <a:pt x="2366" y="216"/>
                  </a:lnTo>
                  <a:lnTo>
                    <a:pt x="2358" y="214"/>
                  </a:lnTo>
                  <a:lnTo>
                    <a:pt x="2353" y="211"/>
                  </a:lnTo>
                  <a:lnTo>
                    <a:pt x="2347" y="207"/>
                  </a:lnTo>
                  <a:lnTo>
                    <a:pt x="2343" y="199"/>
                  </a:lnTo>
                  <a:lnTo>
                    <a:pt x="2343" y="192"/>
                  </a:lnTo>
                  <a:lnTo>
                    <a:pt x="2343" y="184"/>
                  </a:lnTo>
                  <a:lnTo>
                    <a:pt x="2347" y="179"/>
                  </a:lnTo>
                  <a:lnTo>
                    <a:pt x="2353" y="173"/>
                  </a:lnTo>
                  <a:lnTo>
                    <a:pt x="2358" y="169"/>
                  </a:lnTo>
                  <a:lnTo>
                    <a:pt x="2366" y="169"/>
                  </a:lnTo>
                  <a:close/>
                  <a:moveTo>
                    <a:pt x="2279" y="169"/>
                  </a:moveTo>
                  <a:lnTo>
                    <a:pt x="2287" y="169"/>
                  </a:lnTo>
                  <a:lnTo>
                    <a:pt x="2292" y="173"/>
                  </a:lnTo>
                  <a:lnTo>
                    <a:pt x="2298" y="179"/>
                  </a:lnTo>
                  <a:lnTo>
                    <a:pt x="2302" y="184"/>
                  </a:lnTo>
                  <a:lnTo>
                    <a:pt x="2304" y="192"/>
                  </a:lnTo>
                  <a:lnTo>
                    <a:pt x="2302" y="199"/>
                  </a:lnTo>
                  <a:lnTo>
                    <a:pt x="2298" y="207"/>
                  </a:lnTo>
                  <a:lnTo>
                    <a:pt x="2292" y="211"/>
                  </a:lnTo>
                  <a:lnTo>
                    <a:pt x="2287" y="214"/>
                  </a:lnTo>
                  <a:lnTo>
                    <a:pt x="2279" y="216"/>
                  </a:lnTo>
                  <a:lnTo>
                    <a:pt x="2272" y="214"/>
                  </a:lnTo>
                  <a:lnTo>
                    <a:pt x="2266" y="211"/>
                  </a:lnTo>
                  <a:lnTo>
                    <a:pt x="2260" y="207"/>
                  </a:lnTo>
                  <a:lnTo>
                    <a:pt x="2257" y="199"/>
                  </a:lnTo>
                  <a:lnTo>
                    <a:pt x="2257" y="192"/>
                  </a:lnTo>
                  <a:lnTo>
                    <a:pt x="2257" y="184"/>
                  </a:lnTo>
                  <a:lnTo>
                    <a:pt x="2260" y="179"/>
                  </a:lnTo>
                  <a:lnTo>
                    <a:pt x="2266" y="173"/>
                  </a:lnTo>
                  <a:lnTo>
                    <a:pt x="2272" y="169"/>
                  </a:lnTo>
                  <a:lnTo>
                    <a:pt x="2279" y="169"/>
                  </a:lnTo>
                  <a:close/>
                  <a:moveTo>
                    <a:pt x="2193" y="169"/>
                  </a:moveTo>
                  <a:lnTo>
                    <a:pt x="2200" y="169"/>
                  </a:lnTo>
                  <a:lnTo>
                    <a:pt x="2206" y="173"/>
                  </a:lnTo>
                  <a:lnTo>
                    <a:pt x="2212" y="179"/>
                  </a:lnTo>
                  <a:lnTo>
                    <a:pt x="2215" y="184"/>
                  </a:lnTo>
                  <a:lnTo>
                    <a:pt x="2215" y="192"/>
                  </a:lnTo>
                  <a:lnTo>
                    <a:pt x="2215" y="199"/>
                  </a:lnTo>
                  <a:lnTo>
                    <a:pt x="2212" y="207"/>
                  </a:lnTo>
                  <a:lnTo>
                    <a:pt x="2206" y="211"/>
                  </a:lnTo>
                  <a:lnTo>
                    <a:pt x="2200" y="214"/>
                  </a:lnTo>
                  <a:lnTo>
                    <a:pt x="2193" y="216"/>
                  </a:lnTo>
                  <a:lnTo>
                    <a:pt x="2185" y="214"/>
                  </a:lnTo>
                  <a:lnTo>
                    <a:pt x="2180" y="211"/>
                  </a:lnTo>
                  <a:lnTo>
                    <a:pt x="2174" y="207"/>
                  </a:lnTo>
                  <a:lnTo>
                    <a:pt x="2170" y="199"/>
                  </a:lnTo>
                  <a:lnTo>
                    <a:pt x="2170" y="192"/>
                  </a:lnTo>
                  <a:lnTo>
                    <a:pt x="2170" y="184"/>
                  </a:lnTo>
                  <a:lnTo>
                    <a:pt x="2174" y="179"/>
                  </a:lnTo>
                  <a:lnTo>
                    <a:pt x="2180" y="173"/>
                  </a:lnTo>
                  <a:lnTo>
                    <a:pt x="2185" y="169"/>
                  </a:lnTo>
                  <a:lnTo>
                    <a:pt x="2193" y="169"/>
                  </a:lnTo>
                  <a:close/>
                  <a:moveTo>
                    <a:pt x="2106" y="169"/>
                  </a:moveTo>
                  <a:lnTo>
                    <a:pt x="2114" y="169"/>
                  </a:lnTo>
                  <a:lnTo>
                    <a:pt x="2119" y="173"/>
                  </a:lnTo>
                  <a:lnTo>
                    <a:pt x="2125" y="179"/>
                  </a:lnTo>
                  <a:lnTo>
                    <a:pt x="2129" y="184"/>
                  </a:lnTo>
                  <a:lnTo>
                    <a:pt x="2129" y="192"/>
                  </a:lnTo>
                  <a:lnTo>
                    <a:pt x="2129" y="199"/>
                  </a:lnTo>
                  <a:lnTo>
                    <a:pt x="2125" y="207"/>
                  </a:lnTo>
                  <a:lnTo>
                    <a:pt x="2119" y="211"/>
                  </a:lnTo>
                  <a:lnTo>
                    <a:pt x="2114" y="214"/>
                  </a:lnTo>
                  <a:lnTo>
                    <a:pt x="2106" y="216"/>
                  </a:lnTo>
                  <a:lnTo>
                    <a:pt x="2099" y="214"/>
                  </a:lnTo>
                  <a:lnTo>
                    <a:pt x="2093" y="211"/>
                  </a:lnTo>
                  <a:lnTo>
                    <a:pt x="2087" y="207"/>
                  </a:lnTo>
                  <a:lnTo>
                    <a:pt x="2084" y="199"/>
                  </a:lnTo>
                  <a:lnTo>
                    <a:pt x="2082" y="192"/>
                  </a:lnTo>
                  <a:lnTo>
                    <a:pt x="2084" y="184"/>
                  </a:lnTo>
                  <a:lnTo>
                    <a:pt x="2087" y="179"/>
                  </a:lnTo>
                  <a:lnTo>
                    <a:pt x="2093" y="173"/>
                  </a:lnTo>
                  <a:lnTo>
                    <a:pt x="2099" y="169"/>
                  </a:lnTo>
                  <a:lnTo>
                    <a:pt x="2106" y="169"/>
                  </a:lnTo>
                  <a:close/>
                  <a:moveTo>
                    <a:pt x="2020" y="169"/>
                  </a:moveTo>
                  <a:lnTo>
                    <a:pt x="2027" y="169"/>
                  </a:lnTo>
                  <a:lnTo>
                    <a:pt x="2033" y="173"/>
                  </a:lnTo>
                  <a:lnTo>
                    <a:pt x="2039" y="179"/>
                  </a:lnTo>
                  <a:lnTo>
                    <a:pt x="2042" y="184"/>
                  </a:lnTo>
                  <a:lnTo>
                    <a:pt x="2042" y="192"/>
                  </a:lnTo>
                  <a:lnTo>
                    <a:pt x="2042" y="199"/>
                  </a:lnTo>
                  <a:lnTo>
                    <a:pt x="2039" y="207"/>
                  </a:lnTo>
                  <a:lnTo>
                    <a:pt x="2033" y="211"/>
                  </a:lnTo>
                  <a:lnTo>
                    <a:pt x="2027" y="214"/>
                  </a:lnTo>
                  <a:lnTo>
                    <a:pt x="2020" y="216"/>
                  </a:lnTo>
                  <a:lnTo>
                    <a:pt x="2012" y="214"/>
                  </a:lnTo>
                  <a:lnTo>
                    <a:pt x="2005" y="211"/>
                  </a:lnTo>
                  <a:lnTo>
                    <a:pt x="2001" y="207"/>
                  </a:lnTo>
                  <a:lnTo>
                    <a:pt x="1997" y="199"/>
                  </a:lnTo>
                  <a:lnTo>
                    <a:pt x="1995" y="192"/>
                  </a:lnTo>
                  <a:lnTo>
                    <a:pt x="1997" y="184"/>
                  </a:lnTo>
                  <a:lnTo>
                    <a:pt x="2001" y="179"/>
                  </a:lnTo>
                  <a:lnTo>
                    <a:pt x="2005" y="173"/>
                  </a:lnTo>
                  <a:lnTo>
                    <a:pt x="2012" y="169"/>
                  </a:lnTo>
                  <a:lnTo>
                    <a:pt x="2020" y="169"/>
                  </a:lnTo>
                  <a:close/>
                  <a:moveTo>
                    <a:pt x="1933" y="169"/>
                  </a:moveTo>
                  <a:lnTo>
                    <a:pt x="1941" y="169"/>
                  </a:lnTo>
                  <a:lnTo>
                    <a:pt x="1946" y="173"/>
                  </a:lnTo>
                  <a:lnTo>
                    <a:pt x="1952" y="179"/>
                  </a:lnTo>
                  <a:lnTo>
                    <a:pt x="1954" y="184"/>
                  </a:lnTo>
                  <a:lnTo>
                    <a:pt x="1956" y="192"/>
                  </a:lnTo>
                  <a:lnTo>
                    <a:pt x="1954" y="199"/>
                  </a:lnTo>
                  <a:lnTo>
                    <a:pt x="1952" y="207"/>
                  </a:lnTo>
                  <a:lnTo>
                    <a:pt x="1946" y="211"/>
                  </a:lnTo>
                  <a:lnTo>
                    <a:pt x="1941" y="214"/>
                  </a:lnTo>
                  <a:lnTo>
                    <a:pt x="1933" y="216"/>
                  </a:lnTo>
                  <a:lnTo>
                    <a:pt x="1926" y="214"/>
                  </a:lnTo>
                  <a:lnTo>
                    <a:pt x="1918" y="211"/>
                  </a:lnTo>
                  <a:lnTo>
                    <a:pt x="1914" y="207"/>
                  </a:lnTo>
                  <a:lnTo>
                    <a:pt x="1911" y="199"/>
                  </a:lnTo>
                  <a:lnTo>
                    <a:pt x="1909" y="192"/>
                  </a:lnTo>
                  <a:lnTo>
                    <a:pt x="1911" y="184"/>
                  </a:lnTo>
                  <a:lnTo>
                    <a:pt x="1914" y="179"/>
                  </a:lnTo>
                  <a:lnTo>
                    <a:pt x="1918" y="173"/>
                  </a:lnTo>
                  <a:lnTo>
                    <a:pt x="1926" y="169"/>
                  </a:lnTo>
                  <a:lnTo>
                    <a:pt x="1933" y="169"/>
                  </a:lnTo>
                  <a:close/>
                  <a:moveTo>
                    <a:pt x="1847" y="169"/>
                  </a:moveTo>
                  <a:lnTo>
                    <a:pt x="1852" y="169"/>
                  </a:lnTo>
                  <a:lnTo>
                    <a:pt x="1860" y="173"/>
                  </a:lnTo>
                  <a:lnTo>
                    <a:pt x="1866" y="179"/>
                  </a:lnTo>
                  <a:lnTo>
                    <a:pt x="1867" y="184"/>
                  </a:lnTo>
                  <a:lnTo>
                    <a:pt x="1869" y="192"/>
                  </a:lnTo>
                  <a:lnTo>
                    <a:pt x="1867" y="199"/>
                  </a:lnTo>
                  <a:lnTo>
                    <a:pt x="1866" y="207"/>
                  </a:lnTo>
                  <a:lnTo>
                    <a:pt x="1860" y="211"/>
                  </a:lnTo>
                  <a:lnTo>
                    <a:pt x="1852" y="214"/>
                  </a:lnTo>
                  <a:lnTo>
                    <a:pt x="1847" y="216"/>
                  </a:lnTo>
                  <a:lnTo>
                    <a:pt x="1839" y="214"/>
                  </a:lnTo>
                  <a:lnTo>
                    <a:pt x="1832" y="211"/>
                  </a:lnTo>
                  <a:lnTo>
                    <a:pt x="1826" y="207"/>
                  </a:lnTo>
                  <a:lnTo>
                    <a:pt x="1824" y="199"/>
                  </a:lnTo>
                  <a:lnTo>
                    <a:pt x="1822" y="192"/>
                  </a:lnTo>
                  <a:lnTo>
                    <a:pt x="1824" y="184"/>
                  </a:lnTo>
                  <a:lnTo>
                    <a:pt x="1826" y="179"/>
                  </a:lnTo>
                  <a:lnTo>
                    <a:pt x="1832" y="173"/>
                  </a:lnTo>
                  <a:lnTo>
                    <a:pt x="1839" y="169"/>
                  </a:lnTo>
                  <a:lnTo>
                    <a:pt x="1847" y="169"/>
                  </a:lnTo>
                  <a:close/>
                  <a:moveTo>
                    <a:pt x="1758" y="169"/>
                  </a:moveTo>
                  <a:lnTo>
                    <a:pt x="1766" y="169"/>
                  </a:lnTo>
                  <a:lnTo>
                    <a:pt x="1773" y="173"/>
                  </a:lnTo>
                  <a:lnTo>
                    <a:pt x="1777" y="179"/>
                  </a:lnTo>
                  <a:lnTo>
                    <a:pt x="1781" y="184"/>
                  </a:lnTo>
                  <a:lnTo>
                    <a:pt x="1783" y="192"/>
                  </a:lnTo>
                  <a:lnTo>
                    <a:pt x="1781" y="199"/>
                  </a:lnTo>
                  <a:lnTo>
                    <a:pt x="1777" y="207"/>
                  </a:lnTo>
                  <a:lnTo>
                    <a:pt x="1773" y="211"/>
                  </a:lnTo>
                  <a:lnTo>
                    <a:pt x="1766" y="214"/>
                  </a:lnTo>
                  <a:lnTo>
                    <a:pt x="1758" y="216"/>
                  </a:lnTo>
                  <a:lnTo>
                    <a:pt x="1751" y="214"/>
                  </a:lnTo>
                  <a:lnTo>
                    <a:pt x="1745" y="211"/>
                  </a:lnTo>
                  <a:lnTo>
                    <a:pt x="1740" y="207"/>
                  </a:lnTo>
                  <a:lnTo>
                    <a:pt x="1738" y="199"/>
                  </a:lnTo>
                  <a:lnTo>
                    <a:pt x="1736" y="192"/>
                  </a:lnTo>
                  <a:lnTo>
                    <a:pt x="1738" y="184"/>
                  </a:lnTo>
                  <a:lnTo>
                    <a:pt x="1740" y="179"/>
                  </a:lnTo>
                  <a:lnTo>
                    <a:pt x="1745" y="173"/>
                  </a:lnTo>
                  <a:lnTo>
                    <a:pt x="1751" y="169"/>
                  </a:lnTo>
                  <a:lnTo>
                    <a:pt x="1758" y="169"/>
                  </a:lnTo>
                  <a:close/>
                  <a:moveTo>
                    <a:pt x="1672" y="169"/>
                  </a:moveTo>
                  <a:lnTo>
                    <a:pt x="1679" y="169"/>
                  </a:lnTo>
                  <a:lnTo>
                    <a:pt x="1687" y="173"/>
                  </a:lnTo>
                  <a:lnTo>
                    <a:pt x="1691" y="179"/>
                  </a:lnTo>
                  <a:lnTo>
                    <a:pt x="1694" y="184"/>
                  </a:lnTo>
                  <a:lnTo>
                    <a:pt x="1696" y="192"/>
                  </a:lnTo>
                  <a:lnTo>
                    <a:pt x="1694" y="199"/>
                  </a:lnTo>
                  <a:lnTo>
                    <a:pt x="1691" y="207"/>
                  </a:lnTo>
                  <a:lnTo>
                    <a:pt x="1687" y="211"/>
                  </a:lnTo>
                  <a:lnTo>
                    <a:pt x="1679" y="214"/>
                  </a:lnTo>
                  <a:lnTo>
                    <a:pt x="1672" y="216"/>
                  </a:lnTo>
                  <a:lnTo>
                    <a:pt x="1664" y="214"/>
                  </a:lnTo>
                  <a:lnTo>
                    <a:pt x="1659" y="211"/>
                  </a:lnTo>
                  <a:lnTo>
                    <a:pt x="1653" y="207"/>
                  </a:lnTo>
                  <a:lnTo>
                    <a:pt x="1649" y="199"/>
                  </a:lnTo>
                  <a:lnTo>
                    <a:pt x="1649" y="192"/>
                  </a:lnTo>
                  <a:lnTo>
                    <a:pt x="1649" y="184"/>
                  </a:lnTo>
                  <a:lnTo>
                    <a:pt x="1653" y="179"/>
                  </a:lnTo>
                  <a:lnTo>
                    <a:pt x="1659" y="173"/>
                  </a:lnTo>
                  <a:lnTo>
                    <a:pt x="1664" y="169"/>
                  </a:lnTo>
                  <a:lnTo>
                    <a:pt x="1672" y="169"/>
                  </a:lnTo>
                  <a:close/>
                  <a:moveTo>
                    <a:pt x="1585" y="169"/>
                  </a:moveTo>
                  <a:lnTo>
                    <a:pt x="1593" y="169"/>
                  </a:lnTo>
                  <a:lnTo>
                    <a:pt x="1599" y="173"/>
                  </a:lnTo>
                  <a:lnTo>
                    <a:pt x="1604" y="179"/>
                  </a:lnTo>
                  <a:lnTo>
                    <a:pt x="1608" y="184"/>
                  </a:lnTo>
                  <a:lnTo>
                    <a:pt x="1610" y="192"/>
                  </a:lnTo>
                  <a:lnTo>
                    <a:pt x="1608" y="199"/>
                  </a:lnTo>
                  <a:lnTo>
                    <a:pt x="1604" y="207"/>
                  </a:lnTo>
                  <a:lnTo>
                    <a:pt x="1599" y="211"/>
                  </a:lnTo>
                  <a:lnTo>
                    <a:pt x="1593" y="214"/>
                  </a:lnTo>
                  <a:lnTo>
                    <a:pt x="1585" y="216"/>
                  </a:lnTo>
                  <a:lnTo>
                    <a:pt x="1578" y="214"/>
                  </a:lnTo>
                  <a:lnTo>
                    <a:pt x="1572" y="211"/>
                  </a:lnTo>
                  <a:lnTo>
                    <a:pt x="1567" y="207"/>
                  </a:lnTo>
                  <a:lnTo>
                    <a:pt x="1563" y="199"/>
                  </a:lnTo>
                  <a:lnTo>
                    <a:pt x="1563" y="192"/>
                  </a:lnTo>
                  <a:lnTo>
                    <a:pt x="1563" y="184"/>
                  </a:lnTo>
                  <a:lnTo>
                    <a:pt x="1567" y="179"/>
                  </a:lnTo>
                  <a:lnTo>
                    <a:pt x="1572" y="173"/>
                  </a:lnTo>
                  <a:lnTo>
                    <a:pt x="1578" y="169"/>
                  </a:lnTo>
                  <a:lnTo>
                    <a:pt x="1585" y="169"/>
                  </a:lnTo>
                  <a:close/>
                  <a:moveTo>
                    <a:pt x="1499" y="169"/>
                  </a:moveTo>
                  <a:lnTo>
                    <a:pt x="1506" y="169"/>
                  </a:lnTo>
                  <a:lnTo>
                    <a:pt x="1512" y="173"/>
                  </a:lnTo>
                  <a:lnTo>
                    <a:pt x="1518" y="179"/>
                  </a:lnTo>
                  <a:lnTo>
                    <a:pt x="1521" y="184"/>
                  </a:lnTo>
                  <a:lnTo>
                    <a:pt x="1521" y="192"/>
                  </a:lnTo>
                  <a:lnTo>
                    <a:pt x="1521" y="199"/>
                  </a:lnTo>
                  <a:lnTo>
                    <a:pt x="1518" y="207"/>
                  </a:lnTo>
                  <a:lnTo>
                    <a:pt x="1512" y="211"/>
                  </a:lnTo>
                  <a:lnTo>
                    <a:pt x="1506" y="214"/>
                  </a:lnTo>
                  <a:lnTo>
                    <a:pt x="1499" y="216"/>
                  </a:lnTo>
                  <a:lnTo>
                    <a:pt x="1491" y="214"/>
                  </a:lnTo>
                  <a:lnTo>
                    <a:pt x="1486" y="211"/>
                  </a:lnTo>
                  <a:lnTo>
                    <a:pt x="1480" y="207"/>
                  </a:lnTo>
                  <a:lnTo>
                    <a:pt x="1476" y="199"/>
                  </a:lnTo>
                  <a:lnTo>
                    <a:pt x="1476" y="192"/>
                  </a:lnTo>
                  <a:lnTo>
                    <a:pt x="1476" y="184"/>
                  </a:lnTo>
                  <a:lnTo>
                    <a:pt x="1480" y="179"/>
                  </a:lnTo>
                  <a:lnTo>
                    <a:pt x="1486" y="173"/>
                  </a:lnTo>
                  <a:lnTo>
                    <a:pt x="1491" y="169"/>
                  </a:lnTo>
                  <a:lnTo>
                    <a:pt x="1499" y="169"/>
                  </a:lnTo>
                  <a:close/>
                  <a:moveTo>
                    <a:pt x="1412" y="169"/>
                  </a:moveTo>
                  <a:lnTo>
                    <a:pt x="1420" y="169"/>
                  </a:lnTo>
                  <a:lnTo>
                    <a:pt x="1425" y="173"/>
                  </a:lnTo>
                  <a:lnTo>
                    <a:pt x="1431" y="179"/>
                  </a:lnTo>
                  <a:lnTo>
                    <a:pt x="1435" y="184"/>
                  </a:lnTo>
                  <a:lnTo>
                    <a:pt x="1435" y="192"/>
                  </a:lnTo>
                  <a:lnTo>
                    <a:pt x="1435" y="199"/>
                  </a:lnTo>
                  <a:lnTo>
                    <a:pt x="1431" y="207"/>
                  </a:lnTo>
                  <a:lnTo>
                    <a:pt x="1425" y="211"/>
                  </a:lnTo>
                  <a:lnTo>
                    <a:pt x="1420" y="214"/>
                  </a:lnTo>
                  <a:lnTo>
                    <a:pt x="1412" y="216"/>
                  </a:lnTo>
                  <a:lnTo>
                    <a:pt x="1405" y="214"/>
                  </a:lnTo>
                  <a:lnTo>
                    <a:pt x="1399" y="211"/>
                  </a:lnTo>
                  <a:lnTo>
                    <a:pt x="1394" y="207"/>
                  </a:lnTo>
                  <a:lnTo>
                    <a:pt x="1390" y="199"/>
                  </a:lnTo>
                  <a:lnTo>
                    <a:pt x="1388" y="192"/>
                  </a:lnTo>
                  <a:lnTo>
                    <a:pt x="1390" y="184"/>
                  </a:lnTo>
                  <a:lnTo>
                    <a:pt x="1394" y="179"/>
                  </a:lnTo>
                  <a:lnTo>
                    <a:pt x="1399" y="173"/>
                  </a:lnTo>
                  <a:lnTo>
                    <a:pt x="1405" y="169"/>
                  </a:lnTo>
                  <a:lnTo>
                    <a:pt x="1412" y="169"/>
                  </a:lnTo>
                  <a:close/>
                  <a:moveTo>
                    <a:pt x="1326" y="169"/>
                  </a:moveTo>
                  <a:lnTo>
                    <a:pt x="1333" y="169"/>
                  </a:lnTo>
                  <a:lnTo>
                    <a:pt x="1339" y="173"/>
                  </a:lnTo>
                  <a:lnTo>
                    <a:pt x="1345" y="179"/>
                  </a:lnTo>
                  <a:lnTo>
                    <a:pt x="1348" y="184"/>
                  </a:lnTo>
                  <a:lnTo>
                    <a:pt x="1348" y="192"/>
                  </a:lnTo>
                  <a:lnTo>
                    <a:pt x="1348" y="199"/>
                  </a:lnTo>
                  <a:lnTo>
                    <a:pt x="1345" y="207"/>
                  </a:lnTo>
                  <a:lnTo>
                    <a:pt x="1339" y="211"/>
                  </a:lnTo>
                  <a:lnTo>
                    <a:pt x="1333" y="214"/>
                  </a:lnTo>
                  <a:lnTo>
                    <a:pt x="1326" y="216"/>
                  </a:lnTo>
                  <a:lnTo>
                    <a:pt x="1318" y="214"/>
                  </a:lnTo>
                  <a:lnTo>
                    <a:pt x="1311" y="211"/>
                  </a:lnTo>
                  <a:lnTo>
                    <a:pt x="1307" y="207"/>
                  </a:lnTo>
                  <a:lnTo>
                    <a:pt x="1303" y="199"/>
                  </a:lnTo>
                  <a:lnTo>
                    <a:pt x="1301" y="192"/>
                  </a:lnTo>
                  <a:lnTo>
                    <a:pt x="1303" y="184"/>
                  </a:lnTo>
                  <a:lnTo>
                    <a:pt x="1307" y="179"/>
                  </a:lnTo>
                  <a:lnTo>
                    <a:pt x="1311" y="173"/>
                  </a:lnTo>
                  <a:lnTo>
                    <a:pt x="1318" y="169"/>
                  </a:lnTo>
                  <a:lnTo>
                    <a:pt x="1326" y="169"/>
                  </a:lnTo>
                  <a:close/>
                  <a:moveTo>
                    <a:pt x="1239" y="169"/>
                  </a:moveTo>
                  <a:lnTo>
                    <a:pt x="1247" y="169"/>
                  </a:lnTo>
                  <a:lnTo>
                    <a:pt x="1252" y="173"/>
                  </a:lnTo>
                  <a:lnTo>
                    <a:pt x="1258" y="179"/>
                  </a:lnTo>
                  <a:lnTo>
                    <a:pt x="1260" y="184"/>
                  </a:lnTo>
                  <a:lnTo>
                    <a:pt x="1262" y="192"/>
                  </a:lnTo>
                  <a:lnTo>
                    <a:pt x="1260" y="199"/>
                  </a:lnTo>
                  <a:lnTo>
                    <a:pt x="1258" y="207"/>
                  </a:lnTo>
                  <a:lnTo>
                    <a:pt x="1252" y="211"/>
                  </a:lnTo>
                  <a:lnTo>
                    <a:pt x="1247" y="214"/>
                  </a:lnTo>
                  <a:lnTo>
                    <a:pt x="1239" y="216"/>
                  </a:lnTo>
                  <a:lnTo>
                    <a:pt x="1232" y="214"/>
                  </a:lnTo>
                  <a:lnTo>
                    <a:pt x="1224" y="211"/>
                  </a:lnTo>
                  <a:lnTo>
                    <a:pt x="1221" y="207"/>
                  </a:lnTo>
                  <a:lnTo>
                    <a:pt x="1217" y="199"/>
                  </a:lnTo>
                  <a:lnTo>
                    <a:pt x="1215" y="192"/>
                  </a:lnTo>
                  <a:lnTo>
                    <a:pt x="1217" y="184"/>
                  </a:lnTo>
                  <a:lnTo>
                    <a:pt x="1221" y="179"/>
                  </a:lnTo>
                  <a:lnTo>
                    <a:pt x="1224" y="173"/>
                  </a:lnTo>
                  <a:lnTo>
                    <a:pt x="1232" y="169"/>
                  </a:lnTo>
                  <a:lnTo>
                    <a:pt x="1239" y="169"/>
                  </a:lnTo>
                  <a:close/>
                  <a:moveTo>
                    <a:pt x="1153" y="169"/>
                  </a:moveTo>
                  <a:lnTo>
                    <a:pt x="1158" y="169"/>
                  </a:lnTo>
                  <a:lnTo>
                    <a:pt x="1166" y="173"/>
                  </a:lnTo>
                  <a:lnTo>
                    <a:pt x="1172" y="179"/>
                  </a:lnTo>
                  <a:lnTo>
                    <a:pt x="1174" y="184"/>
                  </a:lnTo>
                  <a:lnTo>
                    <a:pt x="1175" y="192"/>
                  </a:lnTo>
                  <a:lnTo>
                    <a:pt x="1174" y="199"/>
                  </a:lnTo>
                  <a:lnTo>
                    <a:pt x="1172" y="207"/>
                  </a:lnTo>
                  <a:lnTo>
                    <a:pt x="1166" y="211"/>
                  </a:lnTo>
                  <a:lnTo>
                    <a:pt x="1158" y="214"/>
                  </a:lnTo>
                  <a:lnTo>
                    <a:pt x="1153" y="216"/>
                  </a:lnTo>
                  <a:lnTo>
                    <a:pt x="1145" y="214"/>
                  </a:lnTo>
                  <a:lnTo>
                    <a:pt x="1138" y="211"/>
                  </a:lnTo>
                  <a:lnTo>
                    <a:pt x="1132" y="207"/>
                  </a:lnTo>
                  <a:lnTo>
                    <a:pt x="1130" y="199"/>
                  </a:lnTo>
                  <a:lnTo>
                    <a:pt x="1128" y="192"/>
                  </a:lnTo>
                  <a:lnTo>
                    <a:pt x="1130" y="184"/>
                  </a:lnTo>
                  <a:lnTo>
                    <a:pt x="1132" y="179"/>
                  </a:lnTo>
                  <a:lnTo>
                    <a:pt x="1138" y="173"/>
                  </a:lnTo>
                  <a:lnTo>
                    <a:pt x="1145" y="169"/>
                  </a:lnTo>
                  <a:lnTo>
                    <a:pt x="1153" y="169"/>
                  </a:lnTo>
                  <a:close/>
                  <a:moveTo>
                    <a:pt x="1064" y="169"/>
                  </a:moveTo>
                  <a:lnTo>
                    <a:pt x="1072" y="169"/>
                  </a:lnTo>
                  <a:lnTo>
                    <a:pt x="1079" y="173"/>
                  </a:lnTo>
                  <a:lnTo>
                    <a:pt x="1083" y="179"/>
                  </a:lnTo>
                  <a:lnTo>
                    <a:pt x="1087" y="184"/>
                  </a:lnTo>
                  <a:lnTo>
                    <a:pt x="1089" y="192"/>
                  </a:lnTo>
                  <a:lnTo>
                    <a:pt x="1087" y="199"/>
                  </a:lnTo>
                  <a:lnTo>
                    <a:pt x="1083" y="207"/>
                  </a:lnTo>
                  <a:lnTo>
                    <a:pt x="1079" y="211"/>
                  </a:lnTo>
                  <a:lnTo>
                    <a:pt x="1072" y="214"/>
                  </a:lnTo>
                  <a:lnTo>
                    <a:pt x="1064" y="216"/>
                  </a:lnTo>
                  <a:lnTo>
                    <a:pt x="1057" y="214"/>
                  </a:lnTo>
                  <a:lnTo>
                    <a:pt x="1051" y="211"/>
                  </a:lnTo>
                  <a:lnTo>
                    <a:pt x="1046" y="207"/>
                  </a:lnTo>
                  <a:lnTo>
                    <a:pt x="1044" y="199"/>
                  </a:lnTo>
                  <a:lnTo>
                    <a:pt x="1042" y="192"/>
                  </a:lnTo>
                  <a:lnTo>
                    <a:pt x="1044" y="184"/>
                  </a:lnTo>
                  <a:lnTo>
                    <a:pt x="1046" y="179"/>
                  </a:lnTo>
                  <a:lnTo>
                    <a:pt x="1051" y="173"/>
                  </a:lnTo>
                  <a:lnTo>
                    <a:pt x="1057" y="169"/>
                  </a:lnTo>
                  <a:lnTo>
                    <a:pt x="1064" y="169"/>
                  </a:lnTo>
                  <a:close/>
                  <a:moveTo>
                    <a:pt x="978" y="169"/>
                  </a:moveTo>
                  <a:lnTo>
                    <a:pt x="985" y="169"/>
                  </a:lnTo>
                  <a:lnTo>
                    <a:pt x="993" y="173"/>
                  </a:lnTo>
                  <a:lnTo>
                    <a:pt x="997" y="179"/>
                  </a:lnTo>
                  <a:lnTo>
                    <a:pt x="1000" y="184"/>
                  </a:lnTo>
                  <a:lnTo>
                    <a:pt x="1002" y="192"/>
                  </a:lnTo>
                  <a:lnTo>
                    <a:pt x="1000" y="199"/>
                  </a:lnTo>
                  <a:lnTo>
                    <a:pt x="997" y="207"/>
                  </a:lnTo>
                  <a:lnTo>
                    <a:pt x="993" y="211"/>
                  </a:lnTo>
                  <a:lnTo>
                    <a:pt x="985" y="214"/>
                  </a:lnTo>
                  <a:lnTo>
                    <a:pt x="978" y="216"/>
                  </a:lnTo>
                  <a:lnTo>
                    <a:pt x="970" y="214"/>
                  </a:lnTo>
                  <a:lnTo>
                    <a:pt x="965" y="211"/>
                  </a:lnTo>
                  <a:lnTo>
                    <a:pt x="959" y="207"/>
                  </a:lnTo>
                  <a:lnTo>
                    <a:pt x="955" y="199"/>
                  </a:lnTo>
                  <a:lnTo>
                    <a:pt x="955" y="192"/>
                  </a:lnTo>
                  <a:lnTo>
                    <a:pt x="955" y="184"/>
                  </a:lnTo>
                  <a:lnTo>
                    <a:pt x="959" y="179"/>
                  </a:lnTo>
                  <a:lnTo>
                    <a:pt x="965" y="173"/>
                  </a:lnTo>
                  <a:lnTo>
                    <a:pt x="970" y="169"/>
                  </a:lnTo>
                  <a:lnTo>
                    <a:pt x="978" y="169"/>
                  </a:lnTo>
                  <a:close/>
                  <a:moveTo>
                    <a:pt x="891" y="169"/>
                  </a:moveTo>
                  <a:lnTo>
                    <a:pt x="895" y="169"/>
                  </a:lnTo>
                  <a:lnTo>
                    <a:pt x="899" y="171"/>
                  </a:lnTo>
                  <a:lnTo>
                    <a:pt x="895" y="171"/>
                  </a:lnTo>
                  <a:lnTo>
                    <a:pt x="893" y="169"/>
                  </a:lnTo>
                  <a:lnTo>
                    <a:pt x="891" y="169"/>
                  </a:lnTo>
                  <a:lnTo>
                    <a:pt x="891" y="169"/>
                  </a:lnTo>
                  <a:close/>
                  <a:moveTo>
                    <a:pt x="632" y="169"/>
                  </a:moveTo>
                  <a:lnTo>
                    <a:pt x="639" y="169"/>
                  </a:lnTo>
                  <a:lnTo>
                    <a:pt x="645" y="173"/>
                  </a:lnTo>
                  <a:lnTo>
                    <a:pt x="651" y="179"/>
                  </a:lnTo>
                  <a:lnTo>
                    <a:pt x="654" y="184"/>
                  </a:lnTo>
                  <a:lnTo>
                    <a:pt x="654" y="192"/>
                  </a:lnTo>
                  <a:lnTo>
                    <a:pt x="654" y="199"/>
                  </a:lnTo>
                  <a:lnTo>
                    <a:pt x="651" y="207"/>
                  </a:lnTo>
                  <a:lnTo>
                    <a:pt x="645" y="211"/>
                  </a:lnTo>
                  <a:lnTo>
                    <a:pt x="639" y="214"/>
                  </a:lnTo>
                  <a:lnTo>
                    <a:pt x="632" y="216"/>
                  </a:lnTo>
                  <a:lnTo>
                    <a:pt x="624" y="214"/>
                  </a:lnTo>
                  <a:lnTo>
                    <a:pt x="617" y="211"/>
                  </a:lnTo>
                  <a:lnTo>
                    <a:pt x="613" y="207"/>
                  </a:lnTo>
                  <a:lnTo>
                    <a:pt x="609" y="199"/>
                  </a:lnTo>
                  <a:lnTo>
                    <a:pt x="607" y="192"/>
                  </a:lnTo>
                  <a:lnTo>
                    <a:pt x="609" y="184"/>
                  </a:lnTo>
                  <a:lnTo>
                    <a:pt x="613" y="179"/>
                  </a:lnTo>
                  <a:lnTo>
                    <a:pt x="617" y="173"/>
                  </a:lnTo>
                  <a:lnTo>
                    <a:pt x="624" y="169"/>
                  </a:lnTo>
                  <a:lnTo>
                    <a:pt x="632" y="169"/>
                  </a:lnTo>
                  <a:close/>
                  <a:moveTo>
                    <a:pt x="545" y="169"/>
                  </a:moveTo>
                  <a:lnTo>
                    <a:pt x="553" y="169"/>
                  </a:lnTo>
                  <a:lnTo>
                    <a:pt x="559" y="173"/>
                  </a:lnTo>
                  <a:lnTo>
                    <a:pt x="564" y="179"/>
                  </a:lnTo>
                  <a:lnTo>
                    <a:pt x="566" y="184"/>
                  </a:lnTo>
                  <a:lnTo>
                    <a:pt x="568" y="192"/>
                  </a:lnTo>
                  <a:lnTo>
                    <a:pt x="566" y="199"/>
                  </a:lnTo>
                  <a:lnTo>
                    <a:pt x="564" y="207"/>
                  </a:lnTo>
                  <a:lnTo>
                    <a:pt x="559" y="211"/>
                  </a:lnTo>
                  <a:lnTo>
                    <a:pt x="553" y="214"/>
                  </a:lnTo>
                  <a:lnTo>
                    <a:pt x="545" y="216"/>
                  </a:lnTo>
                  <a:lnTo>
                    <a:pt x="538" y="214"/>
                  </a:lnTo>
                  <a:lnTo>
                    <a:pt x="530" y="211"/>
                  </a:lnTo>
                  <a:lnTo>
                    <a:pt x="527" y="207"/>
                  </a:lnTo>
                  <a:lnTo>
                    <a:pt x="523" y="199"/>
                  </a:lnTo>
                  <a:lnTo>
                    <a:pt x="521" y="192"/>
                  </a:lnTo>
                  <a:lnTo>
                    <a:pt x="523" y="184"/>
                  </a:lnTo>
                  <a:lnTo>
                    <a:pt x="527" y="179"/>
                  </a:lnTo>
                  <a:lnTo>
                    <a:pt x="530" y="173"/>
                  </a:lnTo>
                  <a:lnTo>
                    <a:pt x="538" y="169"/>
                  </a:lnTo>
                  <a:lnTo>
                    <a:pt x="545" y="169"/>
                  </a:lnTo>
                  <a:close/>
                  <a:moveTo>
                    <a:pt x="370" y="169"/>
                  </a:moveTo>
                  <a:lnTo>
                    <a:pt x="378" y="171"/>
                  </a:lnTo>
                  <a:lnTo>
                    <a:pt x="386" y="173"/>
                  </a:lnTo>
                  <a:lnTo>
                    <a:pt x="389" y="179"/>
                  </a:lnTo>
                  <a:lnTo>
                    <a:pt x="386" y="179"/>
                  </a:lnTo>
                  <a:lnTo>
                    <a:pt x="384" y="179"/>
                  </a:lnTo>
                  <a:lnTo>
                    <a:pt x="382" y="179"/>
                  </a:lnTo>
                  <a:lnTo>
                    <a:pt x="380" y="177"/>
                  </a:lnTo>
                  <a:lnTo>
                    <a:pt x="376" y="175"/>
                  </a:lnTo>
                  <a:lnTo>
                    <a:pt x="372" y="175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1" y="171"/>
                  </a:lnTo>
                  <a:lnTo>
                    <a:pt x="367" y="169"/>
                  </a:lnTo>
                  <a:lnTo>
                    <a:pt x="370" y="169"/>
                  </a:lnTo>
                  <a:close/>
                  <a:moveTo>
                    <a:pt x="24" y="169"/>
                  </a:moveTo>
                  <a:lnTo>
                    <a:pt x="32" y="169"/>
                  </a:lnTo>
                  <a:lnTo>
                    <a:pt x="38" y="173"/>
                  </a:lnTo>
                  <a:lnTo>
                    <a:pt x="43" y="179"/>
                  </a:lnTo>
                  <a:lnTo>
                    <a:pt x="47" y="184"/>
                  </a:lnTo>
                  <a:lnTo>
                    <a:pt x="47" y="188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47" y="196"/>
                  </a:lnTo>
                  <a:lnTo>
                    <a:pt x="47" y="197"/>
                  </a:lnTo>
                  <a:lnTo>
                    <a:pt x="43" y="205"/>
                  </a:lnTo>
                  <a:lnTo>
                    <a:pt x="38" y="211"/>
                  </a:lnTo>
                  <a:lnTo>
                    <a:pt x="32" y="214"/>
                  </a:lnTo>
                  <a:lnTo>
                    <a:pt x="24" y="216"/>
                  </a:lnTo>
                  <a:lnTo>
                    <a:pt x="17" y="214"/>
                  </a:lnTo>
                  <a:lnTo>
                    <a:pt x="11" y="211"/>
                  </a:lnTo>
                  <a:lnTo>
                    <a:pt x="6" y="207"/>
                  </a:lnTo>
                  <a:lnTo>
                    <a:pt x="2" y="199"/>
                  </a:lnTo>
                  <a:lnTo>
                    <a:pt x="0" y="192"/>
                  </a:lnTo>
                  <a:lnTo>
                    <a:pt x="2" y="184"/>
                  </a:lnTo>
                  <a:lnTo>
                    <a:pt x="6" y="179"/>
                  </a:lnTo>
                  <a:lnTo>
                    <a:pt x="11" y="173"/>
                  </a:lnTo>
                  <a:lnTo>
                    <a:pt x="17" y="169"/>
                  </a:lnTo>
                  <a:lnTo>
                    <a:pt x="24" y="169"/>
                  </a:lnTo>
                  <a:close/>
                  <a:moveTo>
                    <a:pt x="993" y="122"/>
                  </a:moveTo>
                  <a:lnTo>
                    <a:pt x="995" y="122"/>
                  </a:lnTo>
                  <a:lnTo>
                    <a:pt x="991" y="126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4" y="128"/>
                  </a:lnTo>
                  <a:lnTo>
                    <a:pt x="969" y="126"/>
                  </a:lnTo>
                  <a:lnTo>
                    <a:pt x="965" y="124"/>
                  </a:lnTo>
                  <a:lnTo>
                    <a:pt x="965" y="124"/>
                  </a:lnTo>
                  <a:lnTo>
                    <a:pt x="970" y="124"/>
                  </a:lnTo>
                  <a:lnTo>
                    <a:pt x="976" y="124"/>
                  </a:lnTo>
                  <a:lnTo>
                    <a:pt x="982" y="124"/>
                  </a:lnTo>
                  <a:lnTo>
                    <a:pt x="987" y="122"/>
                  </a:lnTo>
                  <a:lnTo>
                    <a:pt x="993" y="122"/>
                  </a:lnTo>
                  <a:close/>
                  <a:moveTo>
                    <a:pt x="703" y="88"/>
                  </a:moveTo>
                  <a:lnTo>
                    <a:pt x="713" y="90"/>
                  </a:lnTo>
                  <a:lnTo>
                    <a:pt x="717" y="92"/>
                  </a:lnTo>
                  <a:lnTo>
                    <a:pt x="722" y="96"/>
                  </a:lnTo>
                  <a:lnTo>
                    <a:pt x="726" y="98"/>
                  </a:lnTo>
                  <a:lnTo>
                    <a:pt x="730" y="101"/>
                  </a:lnTo>
                  <a:lnTo>
                    <a:pt x="732" y="107"/>
                  </a:lnTo>
                  <a:lnTo>
                    <a:pt x="732" y="113"/>
                  </a:lnTo>
                  <a:lnTo>
                    <a:pt x="732" y="116"/>
                  </a:lnTo>
                  <a:lnTo>
                    <a:pt x="728" y="120"/>
                  </a:lnTo>
                  <a:lnTo>
                    <a:pt x="726" y="122"/>
                  </a:lnTo>
                  <a:lnTo>
                    <a:pt x="724" y="122"/>
                  </a:lnTo>
                  <a:lnTo>
                    <a:pt x="720" y="124"/>
                  </a:lnTo>
                  <a:lnTo>
                    <a:pt x="717" y="124"/>
                  </a:lnTo>
                  <a:lnTo>
                    <a:pt x="717" y="126"/>
                  </a:lnTo>
                  <a:lnTo>
                    <a:pt x="717" y="128"/>
                  </a:lnTo>
                  <a:lnTo>
                    <a:pt x="709" y="126"/>
                  </a:lnTo>
                  <a:lnTo>
                    <a:pt x="703" y="124"/>
                  </a:lnTo>
                  <a:lnTo>
                    <a:pt x="700" y="118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100"/>
                  </a:lnTo>
                  <a:lnTo>
                    <a:pt x="698" y="94"/>
                  </a:lnTo>
                  <a:lnTo>
                    <a:pt x="703" y="88"/>
                  </a:lnTo>
                  <a:close/>
                  <a:moveTo>
                    <a:pt x="120" y="84"/>
                  </a:moveTo>
                  <a:lnTo>
                    <a:pt x="124" y="86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8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0" y="96"/>
                  </a:lnTo>
                  <a:lnTo>
                    <a:pt x="119" y="96"/>
                  </a:lnTo>
                  <a:lnTo>
                    <a:pt x="119" y="94"/>
                  </a:lnTo>
                  <a:lnTo>
                    <a:pt x="120" y="92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19" y="86"/>
                  </a:lnTo>
                  <a:lnTo>
                    <a:pt x="120" y="84"/>
                  </a:lnTo>
                  <a:close/>
                  <a:moveTo>
                    <a:pt x="5063" y="84"/>
                  </a:moveTo>
                  <a:lnTo>
                    <a:pt x="5070" y="86"/>
                  </a:lnTo>
                  <a:lnTo>
                    <a:pt x="5074" y="92"/>
                  </a:lnTo>
                  <a:lnTo>
                    <a:pt x="5078" y="98"/>
                  </a:lnTo>
                  <a:lnTo>
                    <a:pt x="5079" y="105"/>
                  </a:lnTo>
                  <a:lnTo>
                    <a:pt x="5078" y="113"/>
                  </a:lnTo>
                  <a:lnTo>
                    <a:pt x="5074" y="118"/>
                  </a:lnTo>
                  <a:lnTo>
                    <a:pt x="5068" y="124"/>
                  </a:lnTo>
                  <a:lnTo>
                    <a:pt x="5063" y="128"/>
                  </a:lnTo>
                  <a:lnTo>
                    <a:pt x="5055" y="130"/>
                  </a:lnTo>
                  <a:lnTo>
                    <a:pt x="5047" y="128"/>
                  </a:lnTo>
                  <a:lnTo>
                    <a:pt x="5042" y="124"/>
                  </a:lnTo>
                  <a:lnTo>
                    <a:pt x="5036" y="118"/>
                  </a:lnTo>
                  <a:lnTo>
                    <a:pt x="5032" y="113"/>
                  </a:lnTo>
                  <a:lnTo>
                    <a:pt x="5032" y="105"/>
                  </a:lnTo>
                  <a:lnTo>
                    <a:pt x="5032" y="105"/>
                  </a:lnTo>
                  <a:lnTo>
                    <a:pt x="5038" y="100"/>
                  </a:lnTo>
                  <a:lnTo>
                    <a:pt x="5042" y="98"/>
                  </a:lnTo>
                  <a:lnTo>
                    <a:pt x="5046" y="96"/>
                  </a:lnTo>
                  <a:lnTo>
                    <a:pt x="5047" y="94"/>
                  </a:lnTo>
                  <a:lnTo>
                    <a:pt x="5051" y="92"/>
                  </a:lnTo>
                  <a:lnTo>
                    <a:pt x="5053" y="88"/>
                  </a:lnTo>
                  <a:lnTo>
                    <a:pt x="5057" y="86"/>
                  </a:lnTo>
                  <a:lnTo>
                    <a:pt x="5059" y="84"/>
                  </a:lnTo>
                  <a:lnTo>
                    <a:pt x="5063" y="84"/>
                  </a:lnTo>
                  <a:close/>
                  <a:moveTo>
                    <a:pt x="5315" y="83"/>
                  </a:moveTo>
                  <a:lnTo>
                    <a:pt x="5318" y="83"/>
                  </a:lnTo>
                  <a:lnTo>
                    <a:pt x="5322" y="83"/>
                  </a:lnTo>
                  <a:lnTo>
                    <a:pt x="5313" y="90"/>
                  </a:lnTo>
                  <a:lnTo>
                    <a:pt x="5307" y="96"/>
                  </a:lnTo>
                  <a:lnTo>
                    <a:pt x="5299" y="100"/>
                  </a:lnTo>
                  <a:lnTo>
                    <a:pt x="5292" y="103"/>
                  </a:lnTo>
                  <a:lnTo>
                    <a:pt x="5294" y="96"/>
                  </a:lnTo>
                  <a:lnTo>
                    <a:pt x="5298" y="90"/>
                  </a:lnTo>
                  <a:lnTo>
                    <a:pt x="5303" y="86"/>
                  </a:lnTo>
                  <a:lnTo>
                    <a:pt x="5309" y="83"/>
                  </a:lnTo>
                  <a:lnTo>
                    <a:pt x="5315" y="83"/>
                  </a:lnTo>
                  <a:close/>
                  <a:moveTo>
                    <a:pt x="5228" y="83"/>
                  </a:moveTo>
                  <a:lnTo>
                    <a:pt x="5236" y="83"/>
                  </a:lnTo>
                  <a:lnTo>
                    <a:pt x="5241" y="86"/>
                  </a:lnTo>
                  <a:lnTo>
                    <a:pt x="5232" y="88"/>
                  </a:lnTo>
                  <a:lnTo>
                    <a:pt x="5222" y="88"/>
                  </a:lnTo>
                  <a:lnTo>
                    <a:pt x="5217" y="90"/>
                  </a:lnTo>
                  <a:lnTo>
                    <a:pt x="5211" y="92"/>
                  </a:lnTo>
                  <a:lnTo>
                    <a:pt x="5215" y="86"/>
                  </a:lnTo>
                  <a:lnTo>
                    <a:pt x="5222" y="83"/>
                  </a:lnTo>
                  <a:lnTo>
                    <a:pt x="5228" y="83"/>
                  </a:lnTo>
                  <a:close/>
                  <a:moveTo>
                    <a:pt x="5142" y="83"/>
                  </a:moveTo>
                  <a:lnTo>
                    <a:pt x="5149" y="83"/>
                  </a:lnTo>
                  <a:lnTo>
                    <a:pt x="5157" y="86"/>
                  </a:lnTo>
                  <a:lnTo>
                    <a:pt x="5160" y="92"/>
                  </a:lnTo>
                  <a:lnTo>
                    <a:pt x="5164" y="100"/>
                  </a:lnTo>
                  <a:lnTo>
                    <a:pt x="5160" y="103"/>
                  </a:lnTo>
                  <a:lnTo>
                    <a:pt x="5157" y="103"/>
                  </a:lnTo>
                  <a:lnTo>
                    <a:pt x="5153" y="105"/>
                  </a:lnTo>
                  <a:lnTo>
                    <a:pt x="5149" y="105"/>
                  </a:lnTo>
                  <a:lnTo>
                    <a:pt x="5147" y="105"/>
                  </a:lnTo>
                  <a:lnTo>
                    <a:pt x="5147" y="107"/>
                  </a:lnTo>
                  <a:lnTo>
                    <a:pt x="5143" y="109"/>
                  </a:lnTo>
                  <a:lnTo>
                    <a:pt x="5140" y="111"/>
                  </a:lnTo>
                  <a:lnTo>
                    <a:pt x="5136" y="113"/>
                  </a:lnTo>
                  <a:lnTo>
                    <a:pt x="5132" y="113"/>
                  </a:lnTo>
                  <a:lnTo>
                    <a:pt x="5130" y="111"/>
                  </a:lnTo>
                  <a:lnTo>
                    <a:pt x="5126" y="109"/>
                  </a:lnTo>
                  <a:lnTo>
                    <a:pt x="5125" y="105"/>
                  </a:lnTo>
                  <a:lnTo>
                    <a:pt x="5123" y="101"/>
                  </a:lnTo>
                  <a:lnTo>
                    <a:pt x="5119" y="100"/>
                  </a:lnTo>
                  <a:lnTo>
                    <a:pt x="5123" y="94"/>
                  </a:lnTo>
                  <a:lnTo>
                    <a:pt x="5125" y="90"/>
                  </a:lnTo>
                  <a:lnTo>
                    <a:pt x="5130" y="86"/>
                  </a:lnTo>
                  <a:lnTo>
                    <a:pt x="5136" y="83"/>
                  </a:lnTo>
                  <a:lnTo>
                    <a:pt x="5142" y="83"/>
                  </a:lnTo>
                  <a:close/>
                  <a:moveTo>
                    <a:pt x="4795" y="83"/>
                  </a:moveTo>
                  <a:lnTo>
                    <a:pt x="4803" y="83"/>
                  </a:lnTo>
                  <a:lnTo>
                    <a:pt x="4809" y="86"/>
                  </a:lnTo>
                  <a:lnTo>
                    <a:pt x="4814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4" y="118"/>
                  </a:lnTo>
                  <a:lnTo>
                    <a:pt x="4809" y="124"/>
                  </a:lnTo>
                  <a:lnTo>
                    <a:pt x="4803" y="128"/>
                  </a:lnTo>
                  <a:lnTo>
                    <a:pt x="4795" y="130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7" y="118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7" y="92"/>
                  </a:lnTo>
                  <a:lnTo>
                    <a:pt x="4780" y="86"/>
                  </a:lnTo>
                  <a:lnTo>
                    <a:pt x="4788" y="83"/>
                  </a:lnTo>
                  <a:lnTo>
                    <a:pt x="4795" y="83"/>
                  </a:lnTo>
                  <a:close/>
                  <a:moveTo>
                    <a:pt x="4709" y="83"/>
                  </a:moveTo>
                  <a:lnTo>
                    <a:pt x="4716" y="83"/>
                  </a:lnTo>
                  <a:lnTo>
                    <a:pt x="4722" y="86"/>
                  </a:lnTo>
                  <a:lnTo>
                    <a:pt x="4728" y="92"/>
                  </a:lnTo>
                  <a:lnTo>
                    <a:pt x="4730" y="98"/>
                  </a:lnTo>
                  <a:lnTo>
                    <a:pt x="4732" y="105"/>
                  </a:lnTo>
                  <a:lnTo>
                    <a:pt x="4732" y="111"/>
                  </a:lnTo>
                  <a:lnTo>
                    <a:pt x="4730" y="115"/>
                  </a:lnTo>
                  <a:lnTo>
                    <a:pt x="4728" y="118"/>
                  </a:lnTo>
                  <a:lnTo>
                    <a:pt x="4722" y="124"/>
                  </a:lnTo>
                  <a:lnTo>
                    <a:pt x="4716" y="128"/>
                  </a:lnTo>
                  <a:lnTo>
                    <a:pt x="4709" y="130"/>
                  </a:lnTo>
                  <a:lnTo>
                    <a:pt x="4701" y="128"/>
                  </a:lnTo>
                  <a:lnTo>
                    <a:pt x="4696" y="126"/>
                  </a:lnTo>
                  <a:lnTo>
                    <a:pt x="4690" y="120"/>
                  </a:lnTo>
                  <a:lnTo>
                    <a:pt x="4688" y="115"/>
                  </a:lnTo>
                  <a:lnTo>
                    <a:pt x="4686" y="111"/>
                  </a:lnTo>
                  <a:lnTo>
                    <a:pt x="4685" y="105"/>
                  </a:lnTo>
                  <a:lnTo>
                    <a:pt x="4686" y="98"/>
                  </a:lnTo>
                  <a:lnTo>
                    <a:pt x="4690" y="92"/>
                  </a:lnTo>
                  <a:lnTo>
                    <a:pt x="4694" y="86"/>
                  </a:lnTo>
                  <a:lnTo>
                    <a:pt x="4701" y="83"/>
                  </a:lnTo>
                  <a:lnTo>
                    <a:pt x="4709" y="83"/>
                  </a:lnTo>
                  <a:close/>
                  <a:moveTo>
                    <a:pt x="4621" y="83"/>
                  </a:moveTo>
                  <a:lnTo>
                    <a:pt x="4628" y="83"/>
                  </a:lnTo>
                  <a:lnTo>
                    <a:pt x="4636" y="86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41" y="118"/>
                  </a:lnTo>
                  <a:lnTo>
                    <a:pt x="4636" y="124"/>
                  </a:lnTo>
                  <a:lnTo>
                    <a:pt x="4630" y="128"/>
                  </a:lnTo>
                  <a:lnTo>
                    <a:pt x="4626" y="128"/>
                  </a:lnTo>
                  <a:lnTo>
                    <a:pt x="4621" y="130"/>
                  </a:lnTo>
                  <a:lnTo>
                    <a:pt x="4619" y="128"/>
                  </a:lnTo>
                  <a:lnTo>
                    <a:pt x="4613" y="126"/>
                  </a:lnTo>
                  <a:lnTo>
                    <a:pt x="4607" y="124"/>
                  </a:lnTo>
                  <a:lnTo>
                    <a:pt x="4602" y="118"/>
                  </a:lnTo>
                  <a:lnTo>
                    <a:pt x="4600" y="113"/>
                  </a:lnTo>
                  <a:lnTo>
                    <a:pt x="4598" y="105"/>
                  </a:lnTo>
                  <a:lnTo>
                    <a:pt x="4600" y="98"/>
                  </a:lnTo>
                  <a:lnTo>
                    <a:pt x="4602" y="92"/>
                  </a:lnTo>
                  <a:lnTo>
                    <a:pt x="4607" y="86"/>
                  </a:lnTo>
                  <a:lnTo>
                    <a:pt x="4615" y="83"/>
                  </a:lnTo>
                  <a:lnTo>
                    <a:pt x="4621" y="83"/>
                  </a:lnTo>
                  <a:close/>
                  <a:moveTo>
                    <a:pt x="4534" y="83"/>
                  </a:moveTo>
                  <a:lnTo>
                    <a:pt x="4542" y="83"/>
                  </a:lnTo>
                  <a:lnTo>
                    <a:pt x="4549" y="86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9" y="105"/>
                  </a:lnTo>
                  <a:lnTo>
                    <a:pt x="4557" y="113"/>
                  </a:lnTo>
                  <a:lnTo>
                    <a:pt x="4553" y="118"/>
                  </a:lnTo>
                  <a:lnTo>
                    <a:pt x="4549" y="124"/>
                  </a:lnTo>
                  <a:lnTo>
                    <a:pt x="4542" y="128"/>
                  </a:lnTo>
                  <a:lnTo>
                    <a:pt x="4534" y="130"/>
                  </a:lnTo>
                  <a:lnTo>
                    <a:pt x="4527" y="128"/>
                  </a:lnTo>
                  <a:lnTo>
                    <a:pt x="4521" y="124"/>
                  </a:lnTo>
                  <a:lnTo>
                    <a:pt x="4515" y="118"/>
                  </a:lnTo>
                  <a:lnTo>
                    <a:pt x="4513" y="113"/>
                  </a:lnTo>
                  <a:lnTo>
                    <a:pt x="4512" y="105"/>
                  </a:lnTo>
                  <a:lnTo>
                    <a:pt x="4513" y="98"/>
                  </a:lnTo>
                  <a:lnTo>
                    <a:pt x="4515" y="92"/>
                  </a:lnTo>
                  <a:lnTo>
                    <a:pt x="4521" y="86"/>
                  </a:lnTo>
                  <a:lnTo>
                    <a:pt x="4527" y="83"/>
                  </a:lnTo>
                  <a:lnTo>
                    <a:pt x="4534" y="83"/>
                  </a:lnTo>
                  <a:close/>
                  <a:moveTo>
                    <a:pt x="4448" y="83"/>
                  </a:moveTo>
                  <a:lnTo>
                    <a:pt x="4455" y="83"/>
                  </a:lnTo>
                  <a:lnTo>
                    <a:pt x="4463" y="86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2" y="105"/>
                  </a:lnTo>
                  <a:lnTo>
                    <a:pt x="4470" y="113"/>
                  </a:lnTo>
                  <a:lnTo>
                    <a:pt x="4466" y="118"/>
                  </a:lnTo>
                  <a:lnTo>
                    <a:pt x="4463" y="124"/>
                  </a:lnTo>
                  <a:lnTo>
                    <a:pt x="4455" y="128"/>
                  </a:lnTo>
                  <a:lnTo>
                    <a:pt x="4448" y="130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8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6"/>
                  </a:lnTo>
                  <a:lnTo>
                    <a:pt x="4440" y="83"/>
                  </a:lnTo>
                  <a:lnTo>
                    <a:pt x="4448" y="83"/>
                  </a:lnTo>
                  <a:close/>
                  <a:moveTo>
                    <a:pt x="4361" y="83"/>
                  </a:moveTo>
                  <a:lnTo>
                    <a:pt x="4369" y="83"/>
                  </a:lnTo>
                  <a:lnTo>
                    <a:pt x="4374" y="86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6" y="105"/>
                  </a:lnTo>
                  <a:lnTo>
                    <a:pt x="4384" y="113"/>
                  </a:lnTo>
                  <a:lnTo>
                    <a:pt x="4380" y="118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30"/>
                  </a:lnTo>
                  <a:lnTo>
                    <a:pt x="4354" y="128"/>
                  </a:lnTo>
                  <a:lnTo>
                    <a:pt x="4348" y="124"/>
                  </a:lnTo>
                  <a:lnTo>
                    <a:pt x="4342" y="118"/>
                  </a:lnTo>
                  <a:lnTo>
                    <a:pt x="4338" y="113"/>
                  </a:lnTo>
                  <a:lnTo>
                    <a:pt x="4338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6"/>
                  </a:lnTo>
                  <a:lnTo>
                    <a:pt x="4354" y="83"/>
                  </a:lnTo>
                  <a:lnTo>
                    <a:pt x="4361" y="83"/>
                  </a:lnTo>
                  <a:close/>
                  <a:moveTo>
                    <a:pt x="4275" y="83"/>
                  </a:moveTo>
                  <a:lnTo>
                    <a:pt x="4282" y="83"/>
                  </a:lnTo>
                  <a:lnTo>
                    <a:pt x="4288" y="86"/>
                  </a:lnTo>
                  <a:lnTo>
                    <a:pt x="4293" y="92"/>
                  </a:lnTo>
                  <a:lnTo>
                    <a:pt x="4297" y="98"/>
                  </a:lnTo>
                  <a:lnTo>
                    <a:pt x="4297" y="105"/>
                  </a:lnTo>
                  <a:lnTo>
                    <a:pt x="4297" y="113"/>
                  </a:lnTo>
                  <a:lnTo>
                    <a:pt x="4293" y="118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5" y="130"/>
                  </a:lnTo>
                  <a:lnTo>
                    <a:pt x="4267" y="128"/>
                  </a:lnTo>
                  <a:lnTo>
                    <a:pt x="4261" y="124"/>
                  </a:lnTo>
                  <a:lnTo>
                    <a:pt x="4256" y="118"/>
                  </a:lnTo>
                  <a:lnTo>
                    <a:pt x="4252" y="113"/>
                  </a:lnTo>
                  <a:lnTo>
                    <a:pt x="4252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61" y="86"/>
                  </a:lnTo>
                  <a:lnTo>
                    <a:pt x="4267" y="83"/>
                  </a:lnTo>
                  <a:lnTo>
                    <a:pt x="4275" y="83"/>
                  </a:lnTo>
                  <a:close/>
                  <a:moveTo>
                    <a:pt x="4188" y="83"/>
                  </a:moveTo>
                  <a:lnTo>
                    <a:pt x="4196" y="83"/>
                  </a:lnTo>
                  <a:lnTo>
                    <a:pt x="4201" y="86"/>
                  </a:lnTo>
                  <a:lnTo>
                    <a:pt x="4207" y="92"/>
                  </a:lnTo>
                  <a:lnTo>
                    <a:pt x="4211" y="98"/>
                  </a:lnTo>
                  <a:lnTo>
                    <a:pt x="4211" y="105"/>
                  </a:lnTo>
                  <a:lnTo>
                    <a:pt x="4211" y="113"/>
                  </a:lnTo>
                  <a:lnTo>
                    <a:pt x="4207" y="118"/>
                  </a:lnTo>
                  <a:lnTo>
                    <a:pt x="4201" y="124"/>
                  </a:lnTo>
                  <a:lnTo>
                    <a:pt x="4196" y="128"/>
                  </a:lnTo>
                  <a:lnTo>
                    <a:pt x="4188" y="130"/>
                  </a:lnTo>
                  <a:lnTo>
                    <a:pt x="4181" y="128"/>
                  </a:lnTo>
                  <a:lnTo>
                    <a:pt x="4175" y="124"/>
                  </a:lnTo>
                  <a:lnTo>
                    <a:pt x="4169" y="118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5" y="86"/>
                  </a:lnTo>
                  <a:lnTo>
                    <a:pt x="4181" y="83"/>
                  </a:lnTo>
                  <a:lnTo>
                    <a:pt x="4188" y="83"/>
                  </a:lnTo>
                  <a:close/>
                  <a:moveTo>
                    <a:pt x="4102" y="83"/>
                  </a:moveTo>
                  <a:lnTo>
                    <a:pt x="4109" y="83"/>
                  </a:lnTo>
                  <a:lnTo>
                    <a:pt x="4115" y="86"/>
                  </a:lnTo>
                  <a:lnTo>
                    <a:pt x="4120" y="92"/>
                  </a:lnTo>
                  <a:lnTo>
                    <a:pt x="4124" y="98"/>
                  </a:lnTo>
                  <a:lnTo>
                    <a:pt x="4124" y="105"/>
                  </a:lnTo>
                  <a:lnTo>
                    <a:pt x="4124" y="113"/>
                  </a:lnTo>
                  <a:lnTo>
                    <a:pt x="4120" y="118"/>
                  </a:lnTo>
                  <a:lnTo>
                    <a:pt x="4115" y="124"/>
                  </a:lnTo>
                  <a:lnTo>
                    <a:pt x="4109" y="128"/>
                  </a:lnTo>
                  <a:lnTo>
                    <a:pt x="4102" y="130"/>
                  </a:lnTo>
                  <a:lnTo>
                    <a:pt x="4094" y="128"/>
                  </a:lnTo>
                  <a:lnTo>
                    <a:pt x="4087" y="124"/>
                  </a:lnTo>
                  <a:lnTo>
                    <a:pt x="4083" y="118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3" y="92"/>
                  </a:lnTo>
                  <a:lnTo>
                    <a:pt x="4087" y="86"/>
                  </a:lnTo>
                  <a:lnTo>
                    <a:pt x="4094" y="83"/>
                  </a:lnTo>
                  <a:lnTo>
                    <a:pt x="4102" y="83"/>
                  </a:lnTo>
                  <a:close/>
                  <a:moveTo>
                    <a:pt x="4015" y="83"/>
                  </a:moveTo>
                  <a:lnTo>
                    <a:pt x="4023" y="83"/>
                  </a:lnTo>
                  <a:lnTo>
                    <a:pt x="4028" y="86"/>
                  </a:lnTo>
                  <a:lnTo>
                    <a:pt x="4034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4" y="118"/>
                  </a:lnTo>
                  <a:lnTo>
                    <a:pt x="4028" y="124"/>
                  </a:lnTo>
                  <a:lnTo>
                    <a:pt x="4023" y="128"/>
                  </a:lnTo>
                  <a:lnTo>
                    <a:pt x="4015" y="130"/>
                  </a:lnTo>
                  <a:lnTo>
                    <a:pt x="4008" y="128"/>
                  </a:lnTo>
                  <a:lnTo>
                    <a:pt x="4000" y="124"/>
                  </a:lnTo>
                  <a:lnTo>
                    <a:pt x="3996" y="118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6" y="92"/>
                  </a:lnTo>
                  <a:lnTo>
                    <a:pt x="4000" y="86"/>
                  </a:lnTo>
                  <a:lnTo>
                    <a:pt x="4008" y="83"/>
                  </a:lnTo>
                  <a:lnTo>
                    <a:pt x="4015" y="83"/>
                  </a:lnTo>
                  <a:close/>
                  <a:moveTo>
                    <a:pt x="3927" y="83"/>
                  </a:moveTo>
                  <a:lnTo>
                    <a:pt x="3934" y="83"/>
                  </a:lnTo>
                  <a:lnTo>
                    <a:pt x="3942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8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21" y="128"/>
                  </a:lnTo>
                  <a:lnTo>
                    <a:pt x="3913" y="124"/>
                  </a:lnTo>
                  <a:lnTo>
                    <a:pt x="3908" y="118"/>
                  </a:lnTo>
                  <a:lnTo>
                    <a:pt x="3906" y="113"/>
                  </a:lnTo>
                  <a:lnTo>
                    <a:pt x="3904" y="105"/>
                  </a:lnTo>
                  <a:lnTo>
                    <a:pt x="3906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21" y="83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3"/>
                  </a:lnTo>
                  <a:lnTo>
                    <a:pt x="3855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8"/>
                  </a:lnTo>
                  <a:lnTo>
                    <a:pt x="3855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8"/>
                  </a:lnTo>
                  <a:lnTo>
                    <a:pt x="3819" y="113"/>
                  </a:lnTo>
                  <a:lnTo>
                    <a:pt x="3818" y="105"/>
                  </a:lnTo>
                  <a:lnTo>
                    <a:pt x="3819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3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3"/>
                  </a:lnTo>
                  <a:lnTo>
                    <a:pt x="3769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8" y="105"/>
                  </a:lnTo>
                  <a:lnTo>
                    <a:pt x="3776" y="113"/>
                  </a:lnTo>
                  <a:lnTo>
                    <a:pt x="3772" y="118"/>
                  </a:lnTo>
                  <a:lnTo>
                    <a:pt x="3769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8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6"/>
                  </a:lnTo>
                  <a:lnTo>
                    <a:pt x="3746" y="83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3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2" y="105"/>
                  </a:lnTo>
                  <a:lnTo>
                    <a:pt x="3690" y="113"/>
                  </a:lnTo>
                  <a:lnTo>
                    <a:pt x="3686" y="118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8"/>
                  </a:lnTo>
                  <a:lnTo>
                    <a:pt x="3645" y="113"/>
                  </a:lnTo>
                  <a:lnTo>
                    <a:pt x="3645" y="105"/>
                  </a:lnTo>
                  <a:lnTo>
                    <a:pt x="3645" y="98"/>
                  </a:lnTo>
                  <a:lnTo>
                    <a:pt x="3648" y="92"/>
                  </a:lnTo>
                  <a:lnTo>
                    <a:pt x="3654" y="86"/>
                  </a:lnTo>
                  <a:lnTo>
                    <a:pt x="3660" y="83"/>
                  </a:lnTo>
                  <a:lnTo>
                    <a:pt x="3667" y="83"/>
                  </a:lnTo>
                  <a:close/>
                  <a:moveTo>
                    <a:pt x="3581" y="83"/>
                  </a:moveTo>
                  <a:lnTo>
                    <a:pt x="3588" y="83"/>
                  </a:lnTo>
                  <a:lnTo>
                    <a:pt x="3594" y="86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8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30"/>
                  </a:lnTo>
                  <a:lnTo>
                    <a:pt x="3573" y="128"/>
                  </a:lnTo>
                  <a:lnTo>
                    <a:pt x="3567" y="124"/>
                  </a:lnTo>
                  <a:lnTo>
                    <a:pt x="3562" y="118"/>
                  </a:lnTo>
                  <a:lnTo>
                    <a:pt x="3558" y="113"/>
                  </a:lnTo>
                  <a:lnTo>
                    <a:pt x="3558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7" y="86"/>
                  </a:lnTo>
                  <a:lnTo>
                    <a:pt x="3573" y="83"/>
                  </a:lnTo>
                  <a:lnTo>
                    <a:pt x="3581" y="83"/>
                  </a:lnTo>
                  <a:close/>
                  <a:moveTo>
                    <a:pt x="3494" y="83"/>
                  </a:moveTo>
                  <a:lnTo>
                    <a:pt x="3502" y="83"/>
                  </a:lnTo>
                  <a:lnTo>
                    <a:pt x="3507" y="86"/>
                  </a:lnTo>
                  <a:lnTo>
                    <a:pt x="3513" y="92"/>
                  </a:lnTo>
                  <a:lnTo>
                    <a:pt x="3517" y="98"/>
                  </a:lnTo>
                  <a:lnTo>
                    <a:pt x="3517" y="105"/>
                  </a:lnTo>
                  <a:lnTo>
                    <a:pt x="3517" y="113"/>
                  </a:lnTo>
                  <a:lnTo>
                    <a:pt x="3513" y="118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30"/>
                  </a:lnTo>
                  <a:lnTo>
                    <a:pt x="3487" y="128"/>
                  </a:lnTo>
                  <a:lnTo>
                    <a:pt x="3481" y="124"/>
                  </a:lnTo>
                  <a:lnTo>
                    <a:pt x="3475" y="118"/>
                  </a:lnTo>
                  <a:lnTo>
                    <a:pt x="3472" y="113"/>
                  </a:lnTo>
                  <a:lnTo>
                    <a:pt x="3470" y="105"/>
                  </a:lnTo>
                  <a:lnTo>
                    <a:pt x="3472" y="98"/>
                  </a:lnTo>
                  <a:lnTo>
                    <a:pt x="3475" y="92"/>
                  </a:lnTo>
                  <a:lnTo>
                    <a:pt x="3481" y="86"/>
                  </a:lnTo>
                  <a:lnTo>
                    <a:pt x="3487" y="83"/>
                  </a:lnTo>
                  <a:lnTo>
                    <a:pt x="3494" y="83"/>
                  </a:lnTo>
                  <a:close/>
                  <a:moveTo>
                    <a:pt x="3408" y="83"/>
                  </a:moveTo>
                  <a:lnTo>
                    <a:pt x="3415" y="83"/>
                  </a:lnTo>
                  <a:lnTo>
                    <a:pt x="3421" y="86"/>
                  </a:lnTo>
                  <a:lnTo>
                    <a:pt x="3426" y="92"/>
                  </a:lnTo>
                  <a:lnTo>
                    <a:pt x="3430" y="98"/>
                  </a:lnTo>
                  <a:lnTo>
                    <a:pt x="3430" y="105"/>
                  </a:lnTo>
                  <a:lnTo>
                    <a:pt x="3430" y="113"/>
                  </a:lnTo>
                  <a:lnTo>
                    <a:pt x="3426" y="118"/>
                  </a:lnTo>
                  <a:lnTo>
                    <a:pt x="3421" y="124"/>
                  </a:lnTo>
                  <a:lnTo>
                    <a:pt x="3415" y="128"/>
                  </a:lnTo>
                  <a:lnTo>
                    <a:pt x="3408" y="130"/>
                  </a:lnTo>
                  <a:lnTo>
                    <a:pt x="3400" y="128"/>
                  </a:lnTo>
                  <a:lnTo>
                    <a:pt x="3393" y="124"/>
                  </a:lnTo>
                  <a:lnTo>
                    <a:pt x="3389" y="118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9" y="92"/>
                  </a:lnTo>
                  <a:lnTo>
                    <a:pt x="3393" y="86"/>
                  </a:lnTo>
                  <a:lnTo>
                    <a:pt x="3400" y="83"/>
                  </a:lnTo>
                  <a:lnTo>
                    <a:pt x="3408" y="83"/>
                  </a:lnTo>
                  <a:close/>
                  <a:moveTo>
                    <a:pt x="3321" y="83"/>
                  </a:moveTo>
                  <a:lnTo>
                    <a:pt x="3329" y="83"/>
                  </a:lnTo>
                  <a:lnTo>
                    <a:pt x="3334" y="86"/>
                  </a:lnTo>
                  <a:lnTo>
                    <a:pt x="3340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40" y="118"/>
                  </a:lnTo>
                  <a:lnTo>
                    <a:pt x="3334" y="124"/>
                  </a:lnTo>
                  <a:lnTo>
                    <a:pt x="3329" y="128"/>
                  </a:lnTo>
                  <a:lnTo>
                    <a:pt x="3321" y="130"/>
                  </a:lnTo>
                  <a:lnTo>
                    <a:pt x="3314" y="128"/>
                  </a:lnTo>
                  <a:lnTo>
                    <a:pt x="3306" y="124"/>
                  </a:lnTo>
                  <a:lnTo>
                    <a:pt x="3302" y="118"/>
                  </a:lnTo>
                  <a:lnTo>
                    <a:pt x="3299" y="113"/>
                  </a:lnTo>
                  <a:lnTo>
                    <a:pt x="3297" y="105"/>
                  </a:lnTo>
                  <a:lnTo>
                    <a:pt x="3299" y="98"/>
                  </a:lnTo>
                  <a:lnTo>
                    <a:pt x="3302" y="92"/>
                  </a:lnTo>
                  <a:lnTo>
                    <a:pt x="3306" y="86"/>
                  </a:lnTo>
                  <a:lnTo>
                    <a:pt x="3314" y="83"/>
                  </a:lnTo>
                  <a:lnTo>
                    <a:pt x="3321" y="83"/>
                  </a:lnTo>
                  <a:close/>
                  <a:moveTo>
                    <a:pt x="3233" y="83"/>
                  </a:moveTo>
                  <a:lnTo>
                    <a:pt x="3240" y="83"/>
                  </a:lnTo>
                  <a:lnTo>
                    <a:pt x="3248" y="86"/>
                  </a:lnTo>
                  <a:lnTo>
                    <a:pt x="3253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3" y="118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7" y="128"/>
                  </a:lnTo>
                  <a:lnTo>
                    <a:pt x="3220" y="124"/>
                  </a:lnTo>
                  <a:lnTo>
                    <a:pt x="3214" y="118"/>
                  </a:lnTo>
                  <a:lnTo>
                    <a:pt x="3212" y="113"/>
                  </a:lnTo>
                  <a:lnTo>
                    <a:pt x="3210" y="105"/>
                  </a:lnTo>
                  <a:lnTo>
                    <a:pt x="3212" y="98"/>
                  </a:lnTo>
                  <a:lnTo>
                    <a:pt x="3214" y="92"/>
                  </a:lnTo>
                  <a:lnTo>
                    <a:pt x="3220" y="86"/>
                  </a:lnTo>
                  <a:lnTo>
                    <a:pt x="3227" y="83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3"/>
                  </a:lnTo>
                  <a:lnTo>
                    <a:pt x="3161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8"/>
                  </a:lnTo>
                  <a:lnTo>
                    <a:pt x="3161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8"/>
                  </a:lnTo>
                  <a:lnTo>
                    <a:pt x="3126" y="113"/>
                  </a:lnTo>
                  <a:lnTo>
                    <a:pt x="3124" y="105"/>
                  </a:lnTo>
                  <a:lnTo>
                    <a:pt x="3126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3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3"/>
                  </a:lnTo>
                  <a:lnTo>
                    <a:pt x="3075" y="86"/>
                  </a:lnTo>
                  <a:lnTo>
                    <a:pt x="3079" y="92"/>
                  </a:lnTo>
                  <a:lnTo>
                    <a:pt x="3082" y="98"/>
                  </a:lnTo>
                  <a:lnTo>
                    <a:pt x="3084" y="105"/>
                  </a:lnTo>
                  <a:lnTo>
                    <a:pt x="3082" y="113"/>
                  </a:lnTo>
                  <a:lnTo>
                    <a:pt x="3079" y="118"/>
                  </a:lnTo>
                  <a:lnTo>
                    <a:pt x="3075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7" y="124"/>
                  </a:lnTo>
                  <a:lnTo>
                    <a:pt x="3041" y="118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7" y="86"/>
                  </a:lnTo>
                  <a:lnTo>
                    <a:pt x="3052" y="83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3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8" y="105"/>
                  </a:lnTo>
                  <a:lnTo>
                    <a:pt x="2996" y="113"/>
                  </a:lnTo>
                  <a:lnTo>
                    <a:pt x="2992" y="118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8"/>
                  </a:lnTo>
                  <a:lnTo>
                    <a:pt x="2951" y="113"/>
                  </a:lnTo>
                  <a:lnTo>
                    <a:pt x="2951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6"/>
                  </a:lnTo>
                  <a:lnTo>
                    <a:pt x="2966" y="83"/>
                  </a:lnTo>
                  <a:lnTo>
                    <a:pt x="2973" y="83"/>
                  </a:lnTo>
                  <a:close/>
                  <a:moveTo>
                    <a:pt x="2887" y="83"/>
                  </a:moveTo>
                  <a:lnTo>
                    <a:pt x="2894" y="83"/>
                  </a:lnTo>
                  <a:lnTo>
                    <a:pt x="2900" y="86"/>
                  </a:lnTo>
                  <a:lnTo>
                    <a:pt x="2906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6" y="118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30"/>
                  </a:lnTo>
                  <a:lnTo>
                    <a:pt x="2879" y="128"/>
                  </a:lnTo>
                  <a:lnTo>
                    <a:pt x="2874" y="124"/>
                  </a:lnTo>
                  <a:lnTo>
                    <a:pt x="2868" y="118"/>
                  </a:lnTo>
                  <a:lnTo>
                    <a:pt x="2864" y="113"/>
                  </a:lnTo>
                  <a:lnTo>
                    <a:pt x="2864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4" y="86"/>
                  </a:lnTo>
                  <a:lnTo>
                    <a:pt x="2879" y="83"/>
                  </a:lnTo>
                  <a:lnTo>
                    <a:pt x="2887" y="83"/>
                  </a:lnTo>
                  <a:close/>
                  <a:moveTo>
                    <a:pt x="2800" y="83"/>
                  </a:moveTo>
                  <a:lnTo>
                    <a:pt x="2808" y="83"/>
                  </a:lnTo>
                  <a:lnTo>
                    <a:pt x="2813" y="86"/>
                  </a:lnTo>
                  <a:lnTo>
                    <a:pt x="2819" y="92"/>
                  </a:lnTo>
                  <a:lnTo>
                    <a:pt x="2823" y="98"/>
                  </a:lnTo>
                  <a:lnTo>
                    <a:pt x="2823" y="105"/>
                  </a:lnTo>
                  <a:lnTo>
                    <a:pt x="2823" y="113"/>
                  </a:lnTo>
                  <a:lnTo>
                    <a:pt x="2819" y="118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30"/>
                  </a:lnTo>
                  <a:lnTo>
                    <a:pt x="2793" y="128"/>
                  </a:lnTo>
                  <a:lnTo>
                    <a:pt x="2787" y="124"/>
                  </a:lnTo>
                  <a:lnTo>
                    <a:pt x="2781" y="118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7" y="86"/>
                  </a:lnTo>
                  <a:lnTo>
                    <a:pt x="2793" y="83"/>
                  </a:lnTo>
                  <a:lnTo>
                    <a:pt x="2800" y="83"/>
                  </a:lnTo>
                  <a:close/>
                  <a:moveTo>
                    <a:pt x="2714" y="83"/>
                  </a:moveTo>
                  <a:lnTo>
                    <a:pt x="2721" y="83"/>
                  </a:lnTo>
                  <a:lnTo>
                    <a:pt x="2727" y="86"/>
                  </a:lnTo>
                  <a:lnTo>
                    <a:pt x="2732" y="92"/>
                  </a:lnTo>
                  <a:lnTo>
                    <a:pt x="2736" y="98"/>
                  </a:lnTo>
                  <a:lnTo>
                    <a:pt x="2736" y="105"/>
                  </a:lnTo>
                  <a:lnTo>
                    <a:pt x="2736" y="113"/>
                  </a:lnTo>
                  <a:lnTo>
                    <a:pt x="2732" y="118"/>
                  </a:lnTo>
                  <a:lnTo>
                    <a:pt x="2727" y="124"/>
                  </a:lnTo>
                  <a:lnTo>
                    <a:pt x="2721" y="128"/>
                  </a:lnTo>
                  <a:lnTo>
                    <a:pt x="2714" y="130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5" y="118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5" y="92"/>
                  </a:lnTo>
                  <a:lnTo>
                    <a:pt x="2699" y="86"/>
                  </a:lnTo>
                  <a:lnTo>
                    <a:pt x="2706" y="83"/>
                  </a:lnTo>
                  <a:lnTo>
                    <a:pt x="2714" y="83"/>
                  </a:lnTo>
                  <a:close/>
                  <a:moveTo>
                    <a:pt x="2627" y="83"/>
                  </a:moveTo>
                  <a:lnTo>
                    <a:pt x="2635" y="83"/>
                  </a:lnTo>
                  <a:lnTo>
                    <a:pt x="2640" y="86"/>
                  </a:lnTo>
                  <a:lnTo>
                    <a:pt x="2646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6" y="118"/>
                  </a:lnTo>
                  <a:lnTo>
                    <a:pt x="2640" y="124"/>
                  </a:lnTo>
                  <a:lnTo>
                    <a:pt x="2635" y="128"/>
                  </a:lnTo>
                  <a:lnTo>
                    <a:pt x="2627" y="130"/>
                  </a:lnTo>
                  <a:lnTo>
                    <a:pt x="2620" y="128"/>
                  </a:lnTo>
                  <a:lnTo>
                    <a:pt x="2612" y="124"/>
                  </a:lnTo>
                  <a:lnTo>
                    <a:pt x="2608" y="118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8" y="92"/>
                  </a:lnTo>
                  <a:lnTo>
                    <a:pt x="2612" y="86"/>
                  </a:lnTo>
                  <a:lnTo>
                    <a:pt x="2620" y="83"/>
                  </a:lnTo>
                  <a:lnTo>
                    <a:pt x="2627" y="83"/>
                  </a:lnTo>
                  <a:close/>
                  <a:moveTo>
                    <a:pt x="2541" y="83"/>
                  </a:moveTo>
                  <a:lnTo>
                    <a:pt x="2546" y="83"/>
                  </a:lnTo>
                  <a:lnTo>
                    <a:pt x="2554" y="86"/>
                  </a:lnTo>
                  <a:lnTo>
                    <a:pt x="2559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9" y="118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41" y="130"/>
                  </a:lnTo>
                  <a:lnTo>
                    <a:pt x="2533" y="128"/>
                  </a:lnTo>
                  <a:lnTo>
                    <a:pt x="2526" y="124"/>
                  </a:lnTo>
                  <a:lnTo>
                    <a:pt x="2520" y="118"/>
                  </a:lnTo>
                  <a:lnTo>
                    <a:pt x="2518" y="113"/>
                  </a:lnTo>
                  <a:lnTo>
                    <a:pt x="2516" y="105"/>
                  </a:lnTo>
                  <a:lnTo>
                    <a:pt x="2518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3" y="83"/>
                  </a:lnTo>
                  <a:lnTo>
                    <a:pt x="2541" y="83"/>
                  </a:lnTo>
                  <a:close/>
                  <a:moveTo>
                    <a:pt x="2452" y="83"/>
                  </a:moveTo>
                  <a:lnTo>
                    <a:pt x="2460" y="83"/>
                  </a:lnTo>
                  <a:lnTo>
                    <a:pt x="2467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8"/>
                  </a:lnTo>
                  <a:lnTo>
                    <a:pt x="2467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8"/>
                  </a:lnTo>
                  <a:lnTo>
                    <a:pt x="2432" y="113"/>
                  </a:lnTo>
                  <a:lnTo>
                    <a:pt x="2430" y="105"/>
                  </a:lnTo>
                  <a:lnTo>
                    <a:pt x="2432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3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3"/>
                  </a:lnTo>
                  <a:lnTo>
                    <a:pt x="2381" y="86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90" y="105"/>
                  </a:lnTo>
                  <a:lnTo>
                    <a:pt x="2388" y="113"/>
                  </a:lnTo>
                  <a:lnTo>
                    <a:pt x="2385" y="118"/>
                  </a:lnTo>
                  <a:lnTo>
                    <a:pt x="2381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8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6"/>
                  </a:lnTo>
                  <a:lnTo>
                    <a:pt x="2358" y="83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3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4" y="105"/>
                  </a:lnTo>
                  <a:lnTo>
                    <a:pt x="2302" y="113"/>
                  </a:lnTo>
                  <a:lnTo>
                    <a:pt x="2298" y="118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8"/>
                  </a:lnTo>
                  <a:lnTo>
                    <a:pt x="2257" y="113"/>
                  </a:lnTo>
                  <a:lnTo>
                    <a:pt x="2257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6"/>
                  </a:lnTo>
                  <a:lnTo>
                    <a:pt x="2272" y="83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200" y="83"/>
                  </a:lnTo>
                  <a:lnTo>
                    <a:pt x="2206" y="86"/>
                  </a:lnTo>
                  <a:lnTo>
                    <a:pt x="2212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2" y="118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80" y="124"/>
                  </a:lnTo>
                  <a:lnTo>
                    <a:pt x="2174" y="118"/>
                  </a:lnTo>
                  <a:lnTo>
                    <a:pt x="2170" y="113"/>
                  </a:lnTo>
                  <a:lnTo>
                    <a:pt x="2170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80" y="86"/>
                  </a:lnTo>
                  <a:lnTo>
                    <a:pt x="2185" y="83"/>
                  </a:lnTo>
                  <a:lnTo>
                    <a:pt x="2193" y="83"/>
                  </a:lnTo>
                  <a:close/>
                  <a:moveTo>
                    <a:pt x="2106" y="83"/>
                  </a:moveTo>
                  <a:lnTo>
                    <a:pt x="2114" y="83"/>
                  </a:lnTo>
                  <a:lnTo>
                    <a:pt x="2119" y="86"/>
                  </a:lnTo>
                  <a:lnTo>
                    <a:pt x="2125" y="92"/>
                  </a:lnTo>
                  <a:lnTo>
                    <a:pt x="2129" y="98"/>
                  </a:lnTo>
                  <a:lnTo>
                    <a:pt x="2129" y="105"/>
                  </a:lnTo>
                  <a:lnTo>
                    <a:pt x="2129" y="113"/>
                  </a:lnTo>
                  <a:lnTo>
                    <a:pt x="2125" y="118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30"/>
                  </a:lnTo>
                  <a:lnTo>
                    <a:pt x="2099" y="128"/>
                  </a:lnTo>
                  <a:lnTo>
                    <a:pt x="2093" y="124"/>
                  </a:lnTo>
                  <a:lnTo>
                    <a:pt x="2087" y="118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3" y="86"/>
                  </a:lnTo>
                  <a:lnTo>
                    <a:pt x="2099" y="83"/>
                  </a:lnTo>
                  <a:lnTo>
                    <a:pt x="2106" y="83"/>
                  </a:lnTo>
                  <a:close/>
                  <a:moveTo>
                    <a:pt x="2020" y="83"/>
                  </a:moveTo>
                  <a:lnTo>
                    <a:pt x="2027" y="83"/>
                  </a:lnTo>
                  <a:lnTo>
                    <a:pt x="2033" y="86"/>
                  </a:lnTo>
                  <a:lnTo>
                    <a:pt x="2039" y="92"/>
                  </a:lnTo>
                  <a:lnTo>
                    <a:pt x="2042" y="98"/>
                  </a:lnTo>
                  <a:lnTo>
                    <a:pt x="2042" y="105"/>
                  </a:lnTo>
                  <a:lnTo>
                    <a:pt x="2042" y="113"/>
                  </a:lnTo>
                  <a:lnTo>
                    <a:pt x="2039" y="118"/>
                  </a:lnTo>
                  <a:lnTo>
                    <a:pt x="2033" y="124"/>
                  </a:lnTo>
                  <a:lnTo>
                    <a:pt x="2027" y="128"/>
                  </a:lnTo>
                  <a:lnTo>
                    <a:pt x="2020" y="130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2001" y="118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2001" y="92"/>
                  </a:lnTo>
                  <a:lnTo>
                    <a:pt x="2005" y="86"/>
                  </a:lnTo>
                  <a:lnTo>
                    <a:pt x="2012" y="83"/>
                  </a:lnTo>
                  <a:lnTo>
                    <a:pt x="2020" y="83"/>
                  </a:lnTo>
                  <a:close/>
                  <a:moveTo>
                    <a:pt x="1933" y="83"/>
                  </a:moveTo>
                  <a:lnTo>
                    <a:pt x="1941" y="83"/>
                  </a:lnTo>
                  <a:lnTo>
                    <a:pt x="1946" y="86"/>
                  </a:lnTo>
                  <a:lnTo>
                    <a:pt x="1952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2" y="118"/>
                  </a:lnTo>
                  <a:lnTo>
                    <a:pt x="1946" y="124"/>
                  </a:lnTo>
                  <a:lnTo>
                    <a:pt x="1941" y="128"/>
                  </a:lnTo>
                  <a:lnTo>
                    <a:pt x="1933" y="130"/>
                  </a:lnTo>
                  <a:lnTo>
                    <a:pt x="1926" y="128"/>
                  </a:lnTo>
                  <a:lnTo>
                    <a:pt x="1918" y="124"/>
                  </a:lnTo>
                  <a:lnTo>
                    <a:pt x="1914" y="118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4" y="92"/>
                  </a:lnTo>
                  <a:lnTo>
                    <a:pt x="1918" y="86"/>
                  </a:lnTo>
                  <a:lnTo>
                    <a:pt x="1926" y="83"/>
                  </a:lnTo>
                  <a:lnTo>
                    <a:pt x="1933" y="83"/>
                  </a:lnTo>
                  <a:close/>
                  <a:moveTo>
                    <a:pt x="1847" y="83"/>
                  </a:moveTo>
                  <a:lnTo>
                    <a:pt x="1852" y="83"/>
                  </a:lnTo>
                  <a:lnTo>
                    <a:pt x="1860" y="86"/>
                  </a:lnTo>
                  <a:lnTo>
                    <a:pt x="1866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6" y="118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7" y="130"/>
                  </a:lnTo>
                  <a:lnTo>
                    <a:pt x="1839" y="128"/>
                  </a:lnTo>
                  <a:lnTo>
                    <a:pt x="1832" y="124"/>
                  </a:lnTo>
                  <a:lnTo>
                    <a:pt x="1826" y="118"/>
                  </a:lnTo>
                  <a:lnTo>
                    <a:pt x="1824" y="113"/>
                  </a:lnTo>
                  <a:lnTo>
                    <a:pt x="1822" y="105"/>
                  </a:lnTo>
                  <a:lnTo>
                    <a:pt x="1824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9" y="83"/>
                  </a:lnTo>
                  <a:lnTo>
                    <a:pt x="1847" y="83"/>
                  </a:lnTo>
                  <a:close/>
                  <a:moveTo>
                    <a:pt x="1758" y="83"/>
                  </a:moveTo>
                  <a:lnTo>
                    <a:pt x="1766" y="83"/>
                  </a:lnTo>
                  <a:lnTo>
                    <a:pt x="1773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8"/>
                  </a:lnTo>
                  <a:lnTo>
                    <a:pt x="1773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40" y="118"/>
                  </a:lnTo>
                  <a:lnTo>
                    <a:pt x="1738" y="113"/>
                  </a:lnTo>
                  <a:lnTo>
                    <a:pt x="1736" y="105"/>
                  </a:lnTo>
                  <a:lnTo>
                    <a:pt x="1738" y="98"/>
                  </a:lnTo>
                  <a:lnTo>
                    <a:pt x="1740" y="92"/>
                  </a:lnTo>
                  <a:lnTo>
                    <a:pt x="1745" y="86"/>
                  </a:lnTo>
                  <a:lnTo>
                    <a:pt x="1751" y="83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3"/>
                  </a:lnTo>
                  <a:lnTo>
                    <a:pt x="1687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6" y="105"/>
                  </a:lnTo>
                  <a:lnTo>
                    <a:pt x="1694" y="113"/>
                  </a:lnTo>
                  <a:lnTo>
                    <a:pt x="1691" y="118"/>
                  </a:lnTo>
                  <a:lnTo>
                    <a:pt x="1687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8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6"/>
                  </a:lnTo>
                  <a:lnTo>
                    <a:pt x="1664" y="83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3"/>
                  </a:lnTo>
                  <a:lnTo>
                    <a:pt x="1599" y="86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10" y="105"/>
                  </a:lnTo>
                  <a:lnTo>
                    <a:pt x="1608" y="113"/>
                  </a:lnTo>
                  <a:lnTo>
                    <a:pt x="1604" y="118"/>
                  </a:lnTo>
                  <a:lnTo>
                    <a:pt x="1599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7" y="118"/>
                  </a:lnTo>
                  <a:lnTo>
                    <a:pt x="1563" y="113"/>
                  </a:lnTo>
                  <a:lnTo>
                    <a:pt x="1563" y="105"/>
                  </a:lnTo>
                  <a:lnTo>
                    <a:pt x="1563" y="98"/>
                  </a:lnTo>
                  <a:lnTo>
                    <a:pt x="1567" y="92"/>
                  </a:lnTo>
                  <a:lnTo>
                    <a:pt x="1572" y="86"/>
                  </a:lnTo>
                  <a:lnTo>
                    <a:pt x="1578" y="83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6" y="83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8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6" y="124"/>
                  </a:lnTo>
                  <a:lnTo>
                    <a:pt x="1480" y="118"/>
                  </a:lnTo>
                  <a:lnTo>
                    <a:pt x="1476" y="113"/>
                  </a:lnTo>
                  <a:lnTo>
                    <a:pt x="1476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6" y="86"/>
                  </a:lnTo>
                  <a:lnTo>
                    <a:pt x="1491" y="83"/>
                  </a:lnTo>
                  <a:lnTo>
                    <a:pt x="1499" y="83"/>
                  </a:lnTo>
                  <a:close/>
                  <a:moveTo>
                    <a:pt x="1412" y="83"/>
                  </a:moveTo>
                  <a:lnTo>
                    <a:pt x="1420" y="83"/>
                  </a:lnTo>
                  <a:lnTo>
                    <a:pt x="1425" y="86"/>
                  </a:lnTo>
                  <a:lnTo>
                    <a:pt x="1431" y="92"/>
                  </a:lnTo>
                  <a:lnTo>
                    <a:pt x="1435" y="98"/>
                  </a:lnTo>
                  <a:lnTo>
                    <a:pt x="1435" y="105"/>
                  </a:lnTo>
                  <a:lnTo>
                    <a:pt x="1435" y="113"/>
                  </a:lnTo>
                  <a:lnTo>
                    <a:pt x="1431" y="118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30"/>
                  </a:lnTo>
                  <a:lnTo>
                    <a:pt x="1405" y="128"/>
                  </a:lnTo>
                  <a:lnTo>
                    <a:pt x="1399" y="124"/>
                  </a:lnTo>
                  <a:lnTo>
                    <a:pt x="1394" y="118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4" y="92"/>
                  </a:lnTo>
                  <a:lnTo>
                    <a:pt x="1399" y="86"/>
                  </a:lnTo>
                  <a:lnTo>
                    <a:pt x="1405" y="83"/>
                  </a:lnTo>
                  <a:lnTo>
                    <a:pt x="1412" y="83"/>
                  </a:lnTo>
                  <a:close/>
                  <a:moveTo>
                    <a:pt x="1326" y="83"/>
                  </a:moveTo>
                  <a:lnTo>
                    <a:pt x="1333" y="83"/>
                  </a:lnTo>
                  <a:lnTo>
                    <a:pt x="1339" y="86"/>
                  </a:lnTo>
                  <a:lnTo>
                    <a:pt x="1345" y="92"/>
                  </a:lnTo>
                  <a:lnTo>
                    <a:pt x="1348" y="98"/>
                  </a:lnTo>
                  <a:lnTo>
                    <a:pt x="1348" y="105"/>
                  </a:lnTo>
                  <a:lnTo>
                    <a:pt x="1348" y="113"/>
                  </a:lnTo>
                  <a:lnTo>
                    <a:pt x="1345" y="118"/>
                  </a:lnTo>
                  <a:lnTo>
                    <a:pt x="1339" y="124"/>
                  </a:lnTo>
                  <a:lnTo>
                    <a:pt x="1333" y="128"/>
                  </a:lnTo>
                  <a:lnTo>
                    <a:pt x="1326" y="130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7" y="118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7" y="92"/>
                  </a:lnTo>
                  <a:lnTo>
                    <a:pt x="1311" y="86"/>
                  </a:lnTo>
                  <a:lnTo>
                    <a:pt x="1318" y="83"/>
                  </a:lnTo>
                  <a:lnTo>
                    <a:pt x="1326" y="83"/>
                  </a:lnTo>
                  <a:close/>
                  <a:moveTo>
                    <a:pt x="1239" y="83"/>
                  </a:moveTo>
                  <a:lnTo>
                    <a:pt x="1247" y="83"/>
                  </a:lnTo>
                  <a:lnTo>
                    <a:pt x="1252" y="86"/>
                  </a:lnTo>
                  <a:lnTo>
                    <a:pt x="1258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8" y="118"/>
                  </a:lnTo>
                  <a:lnTo>
                    <a:pt x="1252" y="124"/>
                  </a:lnTo>
                  <a:lnTo>
                    <a:pt x="1247" y="128"/>
                  </a:lnTo>
                  <a:lnTo>
                    <a:pt x="1239" y="130"/>
                  </a:lnTo>
                  <a:lnTo>
                    <a:pt x="1232" y="128"/>
                  </a:lnTo>
                  <a:lnTo>
                    <a:pt x="1224" y="124"/>
                  </a:lnTo>
                  <a:lnTo>
                    <a:pt x="1221" y="118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21" y="92"/>
                  </a:lnTo>
                  <a:lnTo>
                    <a:pt x="1224" y="86"/>
                  </a:lnTo>
                  <a:lnTo>
                    <a:pt x="1232" y="83"/>
                  </a:lnTo>
                  <a:lnTo>
                    <a:pt x="1239" y="83"/>
                  </a:lnTo>
                  <a:close/>
                  <a:moveTo>
                    <a:pt x="1153" y="83"/>
                  </a:moveTo>
                  <a:lnTo>
                    <a:pt x="1158" y="83"/>
                  </a:lnTo>
                  <a:lnTo>
                    <a:pt x="1166" y="86"/>
                  </a:lnTo>
                  <a:lnTo>
                    <a:pt x="1172" y="92"/>
                  </a:lnTo>
                  <a:lnTo>
                    <a:pt x="1174" y="98"/>
                  </a:lnTo>
                  <a:lnTo>
                    <a:pt x="1175" y="105"/>
                  </a:lnTo>
                  <a:lnTo>
                    <a:pt x="1174" y="113"/>
                  </a:lnTo>
                  <a:lnTo>
                    <a:pt x="1172" y="118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3" y="130"/>
                  </a:lnTo>
                  <a:lnTo>
                    <a:pt x="1145" y="128"/>
                  </a:lnTo>
                  <a:lnTo>
                    <a:pt x="1138" y="124"/>
                  </a:lnTo>
                  <a:lnTo>
                    <a:pt x="1132" y="118"/>
                  </a:lnTo>
                  <a:lnTo>
                    <a:pt x="1130" y="113"/>
                  </a:lnTo>
                  <a:lnTo>
                    <a:pt x="1128" y="105"/>
                  </a:lnTo>
                  <a:lnTo>
                    <a:pt x="1130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5" y="83"/>
                  </a:lnTo>
                  <a:lnTo>
                    <a:pt x="1153" y="83"/>
                  </a:lnTo>
                  <a:close/>
                  <a:moveTo>
                    <a:pt x="1064" y="83"/>
                  </a:moveTo>
                  <a:lnTo>
                    <a:pt x="1072" y="83"/>
                  </a:lnTo>
                  <a:lnTo>
                    <a:pt x="1079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8"/>
                  </a:lnTo>
                  <a:lnTo>
                    <a:pt x="1079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9" y="128"/>
                  </a:lnTo>
                  <a:lnTo>
                    <a:pt x="1053" y="126"/>
                  </a:lnTo>
                  <a:lnTo>
                    <a:pt x="1048" y="120"/>
                  </a:lnTo>
                  <a:lnTo>
                    <a:pt x="1044" y="115"/>
                  </a:lnTo>
                  <a:lnTo>
                    <a:pt x="1042" y="109"/>
                  </a:lnTo>
                  <a:lnTo>
                    <a:pt x="1044" y="109"/>
                  </a:lnTo>
                  <a:lnTo>
                    <a:pt x="1046" y="105"/>
                  </a:lnTo>
                  <a:lnTo>
                    <a:pt x="1048" y="103"/>
                  </a:lnTo>
                  <a:lnTo>
                    <a:pt x="1048" y="100"/>
                  </a:lnTo>
                  <a:lnTo>
                    <a:pt x="1051" y="100"/>
                  </a:lnTo>
                  <a:lnTo>
                    <a:pt x="1053" y="100"/>
                  </a:lnTo>
                  <a:lnTo>
                    <a:pt x="1057" y="100"/>
                  </a:lnTo>
                  <a:lnTo>
                    <a:pt x="1061" y="101"/>
                  </a:lnTo>
                  <a:lnTo>
                    <a:pt x="1066" y="103"/>
                  </a:lnTo>
                  <a:lnTo>
                    <a:pt x="1072" y="101"/>
                  </a:lnTo>
                  <a:lnTo>
                    <a:pt x="1070" y="98"/>
                  </a:lnTo>
                  <a:lnTo>
                    <a:pt x="1066" y="96"/>
                  </a:lnTo>
                  <a:lnTo>
                    <a:pt x="1063" y="96"/>
                  </a:lnTo>
                  <a:lnTo>
                    <a:pt x="1059" y="94"/>
                  </a:lnTo>
                  <a:lnTo>
                    <a:pt x="1057" y="94"/>
                  </a:lnTo>
                  <a:lnTo>
                    <a:pt x="1048" y="92"/>
                  </a:lnTo>
                  <a:lnTo>
                    <a:pt x="1051" y="86"/>
                  </a:lnTo>
                  <a:lnTo>
                    <a:pt x="1059" y="83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2" y="83"/>
                  </a:lnTo>
                  <a:lnTo>
                    <a:pt x="980" y="83"/>
                  </a:lnTo>
                  <a:lnTo>
                    <a:pt x="976" y="84"/>
                  </a:lnTo>
                  <a:lnTo>
                    <a:pt x="970" y="86"/>
                  </a:lnTo>
                  <a:lnTo>
                    <a:pt x="967" y="86"/>
                  </a:lnTo>
                  <a:lnTo>
                    <a:pt x="967" y="86"/>
                  </a:lnTo>
                  <a:lnTo>
                    <a:pt x="972" y="83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3"/>
                  </a:lnTo>
                  <a:lnTo>
                    <a:pt x="905" y="86"/>
                  </a:lnTo>
                  <a:lnTo>
                    <a:pt x="908" y="90"/>
                  </a:lnTo>
                  <a:lnTo>
                    <a:pt x="903" y="94"/>
                  </a:lnTo>
                  <a:lnTo>
                    <a:pt x="901" y="96"/>
                  </a:lnTo>
                  <a:lnTo>
                    <a:pt x="897" y="96"/>
                  </a:lnTo>
                  <a:lnTo>
                    <a:pt x="895" y="98"/>
                  </a:lnTo>
                  <a:lnTo>
                    <a:pt x="890" y="98"/>
                  </a:lnTo>
                  <a:lnTo>
                    <a:pt x="890" y="98"/>
                  </a:lnTo>
                  <a:lnTo>
                    <a:pt x="888" y="98"/>
                  </a:lnTo>
                  <a:lnTo>
                    <a:pt x="886" y="100"/>
                  </a:lnTo>
                  <a:lnTo>
                    <a:pt x="884" y="100"/>
                  </a:lnTo>
                  <a:lnTo>
                    <a:pt x="882" y="101"/>
                  </a:lnTo>
                  <a:lnTo>
                    <a:pt x="880" y="101"/>
                  </a:lnTo>
                  <a:lnTo>
                    <a:pt x="876" y="101"/>
                  </a:lnTo>
                  <a:lnTo>
                    <a:pt x="873" y="103"/>
                  </a:lnTo>
                  <a:lnTo>
                    <a:pt x="871" y="103"/>
                  </a:lnTo>
                  <a:lnTo>
                    <a:pt x="869" y="103"/>
                  </a:lnTo>
                  <a:lnTo>
                    <a:pt x="871" y="98"/>
                  </a:lnTo>
                  <a:lnTo>
                    <a:pt x="874" y="90"/>
                  </a:lnTo>
                  <a:lnTo>
                    <a:pt x="878" y="86"/>
                  </a:lnTo>
                  <a:lnTo>
                    <a:pt x="884" y="83"/>
                  </a:lnTo>
                  <a:lnTo>
                    <a:pt x="891" y="83"/>
                  </a:lnTo>
                  <a:close/>
                  <a:moveTo>
                    <a:pt x="632" y="83"/>
                  </a:moveTo>
                  <a:lnTo>
                    <a:pt x="639" y="83"/>
                  </a:lnTo>
                  <a:lnTo>
                    <a:pt x="645" y="86"/>
                  </a:lnTo>
                  <a:lnTo>
                    <a:pt x="651" y="92"/>
                  </a:lnTo>
                  <a:lnTo>
                    <a:pt x="654" y="98"/>
                  </a:lnTo>
                  <a:lnTo>
                    <a:pt x="654" y="105"/>
                  </a:lnTo>
                  <a:lnTo>
                    <a:pt x="654" y="113"/>
                  </a:lnTo>
                  <a:lnTo>
                    <a:pt x="651" y="118"/>
                  </a:lnTo>
                  <a:lnTo>
                    <a:pt x="645" y="124"/>
                  </a:lnTo>
                  <a:lnTo>
                    <a:pt x="639" y="128"/>
                  </a:lnTo>
                  <a:lnTo>
                    <a:pt x="632" y="130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3" y="118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3" y="92"/>
                  </a:lnTo>
                  <a:lnTo>
                    <a:pt x="617" y="86"/>
                  </a:lnTo>
                  <a:lnTo>
                    <a:pt x="624" y="83"/>
                  </a:lnTo>
                  <a:lnTo>
                    <a:pt x="632" y="83"/>
                  </a:lnTo>
                  <a:close/>
                  <a:moveTo>
                    <a:pt x="545" y="83"/>
                  </a:moveTo>
                  <a:lnTo>
                    <a:pt x="553" y="83"/>
                  </a:lnTo>
                  <a:lnTo>
                    <a:pt x="559" y="86"/>
                  </a:lnTo>
                  <a:lnTo>
                    <a:pt x="564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4" y="118"/>
                  </a:lnTo>
                  <a:lnTo>
                    <a:pt x="559" y="124"/>
                  </a:lnTo>
                  <a:lnTo>
                    <a:pt x="553" y="128"/>
                  </a:lnTo>
                  <a:lnTo>
                    <a:pt x="545" y="130"/>
                  </a:lnTo>
                  <a:lnTo>
                    <a:pt x="538" y="128"/>
                  </a:lnTo>
                  <a:lnTo>
                    <a:pt x="530" y="124"/>
                  </a:lnTo>
                  <a:lnTo>
                    <a:pt x="527" y="118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7" y="92"/>
                  </a:lnTo>
                  <a:lnTo>
                    <a:pt x="530" y="86"/>
                  </a:lnTo>
                  <a:lnTo>
                    <a:pt x="538" y="83"/>
                  </a:lnTo>
                  <a:lnTo>
                    <a:pt x="545" y="83"/>
                  </a:lnTo>
                  <a:close/>
                  <a:moveTo>
                    <a:pt x="459" y="83"/>
                  </a:moveTo>
                  <a:lnTo>
                    <a:pt x="465" y="83"/>
                  </a:lnTo>
                  <a:lnTo>
                    <a:pt x="472" y="86"/>
                  </a:lnTo>
                  <a:lnTo>
                    <a:pt x="478" y="92"/>
                  </a:lnTo>
                  <a:lnTo>
                    <a:pt x="480" y="98"/>
                  </a:lnTo>
                  <a:lnTo>
                    <a:pt x="481" y="105"/>
                  </a:lnTo>
                  <a:lnTo>
                    <a:pt x="480" y="113"/>
                  </a:lnTo>
                  <a:lnTo>
                    <a:pt x="478" y="118"/>
                  </a:lnTo>
                  <a:lnTo>
                    <a:pt x="472" y="124"/>
                  </a:lnTo>
                  <a:lnTo>
                    <a:pt x="465" y="128"/>
                  </a:lnTo>
                  <a:lnTo>
                    <a:pt x="459" y="130"/>
                  </a:lnTo>
                  <a:lnTo>
                    <a:pt x="451" y="128"/>
                  </a:lnTo>
                  <a:lnTo>
                    <a:pt x="444" y="124"/>
                  </a:lnTo>
                  <a:lnTo>
                    <a:pt x="440" y="118"/>
                  </a:lnTo>
                  <a:lnTo>
                    <a:pt x="436" y="113"/>
                  </a:lnTo>
                  <a:lnTo>
                    <a:pt x="434" y="105"/>
                  </a:lnTo>
                  <a:lnTo>
                    <a:pt x="436" y="98"/>
                  </a:lnTo>
                  <a:lnTo>
                    <a:pt x="440" y="92"/>
                  </a:lnTo>
                  <a:lnTo>
                    <a:pt x="444" y="86"/>
                  </a:lnTo>
                  <a:lnTo>
                    <a:pt x="451" y="83"/>
                  </a:lnTo>
                  <a:lnTo>
                    <a:pt x="459" y="83"/>
                  </a:lnTo>
                  <a:close/>
                  <a:moveTo>
                    <a:pt x="370" y="83"/>
                  </a:moveTo>
                  <a:lnTo>
                    <a:pt x="378" y="83"/>
                  </a:lnTo>
                  <a:lnTo>
                    <a:pt x="386" y="86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8"/>
                  </a:lnTo>
                  <a:lnTo>
                    <a:pt x="386" y="124"/>
                  </a:lnTo>
                  <a:lnTo>
                    <a:pt x="378" y="128"/>
                  </a:lnTo>
                  <a:lnTo>
                    <a:pt x="370" y="130"/>
                  </a:lnTo>
                  <a:lnTo>
                    <a:pt x="363" y="128"/>
                  </a:lnTo>
                  <a:lnTo>
                    <a:pt x="357" y="124"/>
                  </a:lnTo>
                  <a:lnTo>
                    <a:pt x="352" y="118"/>
                  </a:lnTo>
                  <a:lnTo>
                    <a:pt x="350" y="113"/>
                  </a:lnTo>
                  <a:lnTo>
                    <a:pt x="348" y="105"/>
                  </a:lnTo>
                  <a:lnTo>
                    <a:pt x="350" y="98"/>
                  </a:lnTo>
                  <a:lnTo>
                    <a:pt x="352" y="92"/>
                  </a:lnTo>
                  <a:lnTo>
                    <a:pt x="357" y="86"/>
                  </a:lnTo>
                  <a:lnTo>
                    <a:pt x="363" y="83"/>
                  </a:lnTo>
                  <a:lnTo>
                    <a:pt x="370" y="83"/>
                  </a:lnTo>
                  <a:close/>
                  <a:moveTo>
                    <a:pt x="5576" y="0"/>
                  </a:moveTo>
                  <a:lnTo>
                    <a:pt x="5572" y="3"/>
                  </a:lnTo>
                  <a:lnTo>
                    <a:pt x="5568" y="5"/>
                  </a:lnTo>
                  <a:lnTo>
                    <a:pt x="5563" y="7"/>
                  </a:lnTo>
                  <a:lnTo>
                    <a:pt x="5559" y="7"/>
                  </a:lnTo>
                  <a:lnTo>
                    <a:pt x="5563" y="3"/>
                  </a:lnTo>
                  <a:lnTo>
                    <a:pt x="5568" y="0"/>
                  </a:lnTo>
                  <a:lnTo>
                    <a:pt x="5576" y="0"/>
                  </a:lnTo>
                  <a:close/>
                  <a:moveTo>
                    <a:pt x="5489" y="0"/>
                  </a:moveTo>
                  <a:lnTo>
                    <a:pt x="5491" y="0"/>
                  </a:lnTo>
                  <a:lnTo>
                    <a:pt x="5493" y="0"/>
                  </a:lnTo>
                  <a:lnTo>
                    <a:pt x="5489" y="2"/>
                  </a:lnTo>
                  <a:lnTo>
                    <a:pt x="5488" y="2"/>
                  </a:lnTo>
                  <a:lnTo>
                    <a:pt x="5480" y="2"/>
                  </a:lnTo>
                  <a:lnTo>
                    <a:pt x="5484" y="0"/>
                  </a:lnTo>
                  <a:lnTo>
                    <a:pt x="5489" y="0"/>
                  </a:lnTo>
                  <a:close/>
                  <a:moveTo>
                    <a:pt x="5403" y="0"/>
                  </a:moveTo>
                  <a:lnTo>
                    <a:pt x="5410" y="2"/>
                  </a:lnTo>
                  <a:lnTo>
                    <a:pt x="5416" y="3"/>
                  </a:lnTo>
                  <a:lnTo>
                    <a:pt x="5422" y="9"/>
                  </a:lnTo>
                  <a:lnTo>
                    <a:pt x="5424" y="15"/>
                  </a:lnTo>
                  <a:lnTo>
                    <a:pt x="5425" y="22"/>
                  </a:lnTo>
                  <a:lnTo>
                    <a:pt x="5425" y="26"/>
                  </a:lnTo>
                  <a:lnTo>
                    <a:pt x="5424" y="28"/>
                  </a:lnTo>
                  <a:lnTo>
                    <a:pt x="5420" y="32"/>
                  </a:lnTo>
                  <a:lnTo>
                    <a:pt x="5412" y="34"/>
                  </a:lnTo>
                  <a:lnTo>
                    <a:pt x="5407" y="35"/>
                  </a:lnTo>
                  <a:lnTo>
                    <a:pt x="5399" y="37"/>
                  </a:lnTo>
                  <a:lnTo>
                    <a:pt x="5390" y="43"/>
                  </a:lnTo>
                  <a:lnTo>
                    <a:pt x="5386" y="39"/>
                  </a:lnTo>
                  <a:lnTo>
                    <a:pt x="5382" y="34"/>
                  </a:lnTo>
                  <a:lnTo>
                    <a:pt x="5380" y="30"/>
                  </a:lnTo>
                  <a:lnTo>
                    <a:pt x="5378" y="22"/>
                  </a:lnTo>
                  <a:lnTo>
                    <a:pt x="5380" y="15"/>
                  </a:lnTo>
                  <a:lnTo>
                    <a:pt x="5384" y="9"/>
                  </a:lnTo>
                  <a:lnTo>
                    <a:pt x="5388" y="3"/>
                  </a:lnTo>
                  <a:lnTo>
                    <a:pt x="5395" y="2"/>
                  </a:lnTo>
                  <a:lnTo>
                    <a:pt x="5403" y="0"/>
                  </a:lnTo>
                  <a:close/>
                  <a:moveTo>
                    <a:pt x="5315" y="0"/>
                  </a:moveTo>
                  <a:lnTo>
                    <a:pt x="5322" y="2"/>
                  </a:lnTo>
                  <a:lnTo>
                    <a:pt x="5330" y="3"/>
                  </a:lnTo>
                  <a:lnTo>
                    <a:pt x="5333" y="9"/>
                  </a:lnTo>
                  <a:lnTo>
                    <a:pt x="5337" y="15"/>
                  </a:lnTo>
                  <a:lnTo>
                    <a:pt x="5339" y="22"/>
                  </a:lnTo>
                  <a:lnTo>
                    <a:pt x="5337" y="30"/>
                  </a:lnTo>
                  <a:lnTo>
                    <a:pt x="5333" y="37"/>
                  </a:lnTo>
                  <a:lnTo>
                    <a:pt x="5330" y="41"/>
                  </a:lnTo>
                  <a:lnTo>
                    <a:pt x="5322" y="45"/>
                  </a:lnTo>
                  <a:lnTo>
                    <a:pt x="5315" y="47"/>
                  </a:lnTo>
                  <a:lnTo>
                    <a:pt x="5309" y="45"/>
                  </a:lnTo>
                  <a:lnTo>
                    <a:pt x="5301" y="41"/>
                  </a:lnTo>
                  <a:lnTo>
                    <a:pt x="5296" y="37"/>
                  </a:lnTo>
                  <a:lnTo>
                    <a:pt x="5294" y="30"/>
                  </a:lnTo>
                  <a:lnTo>
                    <a:pt x="5292" y="22"/>
                  </a:lnTo>
                  <a:lnTo>
                    <a:pt x="5294" y="15"/>
                  </a:lnTo>
                  <a:lnTo>
                    <a:pt x="5296" y="9"/>
                  </a:lnTo>
                  <a:lnTo>
                    <a:pt x="5301" y="3"/>
                  </a:lnTo>
                  <a:lnTo>
                    <a:pt x="5309" y="2"/>
                  </a:lnTo>
                  <a:lnTo>
                    <a:pt x="5315" y="0"/>
                  </a:lnTo>
                  <a:close/>
                  <a:moveTo>
                    <a:pt x="5228" y="0"/>
                  </a:moveTo>
                  <a:lnTo>
                    <a:pt x="5236" y="2"/>
                  </a:lnTo>
                  <a:lnTo>
                    <a:pt x="5243" y="3"/>
                  </a:lnTo>
                  <a:lnTo>
                    <a:pt x="5247" y="9"/>
                  </a:lnTo>
                  <a:lnTo>
                    <a:pt x="5251" y="15"/>
                  </a:lnTo>
                  <a:lnTo>
                    <a:pt x="5252" y="22"/>
                  </a:lnTo>
                  <a:lnTo>
                    <a:pt x="5251" y="30"/>
                  </a:lnTo>
                  <a:lnTo>
                    <a:pt x="5247" y="37"/>
                  </a:lnTo>
                  <a:lnTo>
                    <a:pt x="5243" y="41"/>
                  </a:lnTo>
                  <a:lnTo>
                    <a:pt x="5236" y="45"/>
                  </a:lnTo>
                  <a:lnTo>
                    <a:pt x="5228" y="47"/>
                  </a:lnTo>
                  <a:lnTo>
                    <a:pt x="5220" y="45"/>
                  </a:lnTo>
                  <a:lnTo>
                    <a:pt x="5215" y="41"/>
                  </a:lnTo>
                  <a:lnTo>
                    <a:pt x="5209" y="37"/>
                  </a:lnTo>
                  <a:lnTo>
                    <a:pt x="5207" y="30"/>
                  </a:lnTo>
                  <a:lnTo>
                    <a:pt x="5205" y="22"/>
                  </a:lnTo>
                  <a:lnTo>
                    <a:pt x="5207" y="15"/>
                  </a:lnTo>
                  <a:lnTo>
                    <a:pt x="5209" y="9"/>
                  </a:lnTo>
                  <a:lnTo>
                    <a:pt x="5215" y="3"/>
                  </a:lnTo>
                  <a:lnTo>
                    <a:pt x="5220" y="2"/>
                  </a:lnTo>
                  <a:lnTo>
                    <a:pt x="5228" y="0"/>
                  </a:lnTo>
                  <a:close/>
                  <a:moveTo>
                    <a:pt x="5142" y="0"/>
                  </a:moveTo>
                  <a:lnTo>
                    <a:pt x="5149" y="2"/>
                  </a:lnTo>
                  <a:lnTo>
                    <a:pt x="5157" y="3"/>
                  </a:lnTo>
                  <a:lnTo>
                    <a:pt x="5160" y="9"/>
                  </a:lnTo>
                  <a:lnTo>
                    <a:pt x="5164" y="15"/>
                  </a:lnTo>
                  <a:lnTo>
                    <a:pt x="5166" y="22"/>
                  </a:lnTo>
                  <a:lnTo>
                    <a:pt x="5164" y="30"/>
                  </a:lnTo>
                  <a:lnTo>
                    <a:pt x="5160" y="37"/>
                  </a:lnTo>
                  <a:lnTo>
                    <a:pt x="5157" y="41"/>
                  </a:lnTo>
                  <a:lnTo>
                    <a:pt x="5149" y="45"/>
                  </a:lnTo>
                  <a:lnTo>
                    <a:pt x="5142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7"/>
                  </a:lnTo>
                  <a:lnTo>
                    <a:pt x="5121" y="32"/>
                  </a:lnTo>
                  <a:lnTo>
                    <a:pt x="5119" y="24"/>
                  </a:lnTo>
                  <a:lnTo>
                    <a:pt x="5121" y="20"/>
                  </a:lnTo>
                  <a:lnTo>
                    <a:pt x="5126" y="7"/>
                  </a:lnTo>
                  <a:lnTo>
                    <a:pt x="5126" y="5"/>
                  </a:lnTo>
                  <a:lnTo>
                    <a:pt x="5132" y="2"/>
                  </a:lnTo>
                  <a:lnTo>
                    <a:pt x="5136" y="0"/>
                  </a:lnTo>
                  <a:lnTo>
                    <a:pt x="5142" y="0"/>
                  </a:lnTo>
                  <a:close/>
                  <a:moveTo>
                    <a:pt x="5055" y="0"/>
                  </a:moveTo>
                  <a:lnTo>
                    <a:pt x="5063" y="2"/>
                  </a:lnTo>
                  <a:lnTo>
                    <a:pt x="5068" y="3"/>
                  </a:lnTo>
                  <a:lnTo>
                    <a:pt x="5074" y="9"/>
                  </a:lnTo>
                  <a:lnTo>
                    <a:pt x="5078" y="15"/>
                  </a:lnTo>
                  <a:lnTo>
                    <a:pt x="5079" y="22"/>
                  </a:lnTo>
                  <a:lnTo>
                    <a:pt x="5078" y="26"/>
                  </a:lnTo>
                  <a:lnTo>
                    <a:pt x="5074" y="30"/>
                  </a:lnTo>
                  <a:lnTo>
                    <a:pt x="5068" y="34"/>
                  </a:lnTo>
                  <a:lnTo>
                    <a:pt x="5064" y="37"/>
                  </a:lnTo>
                  <a:lnTo>
                    <a:pt x="5061" y="41"/>
                  </a:lnTo>
                  <a:lnTo>
                    <a:pt x="5061" y="43"/>
                  </a:lnTo>
                  <a:lnTo>
                    <a:pt x="5059" y="45"/>
                  </a:lnTo>
                  <a:lnTo>
                    <a:pt x="5055" y="45"/>
                  </a:lnTo>
                  <a:lnTo>
                    <a:pt x="5051" y="45"/>
                  </a:lnTo>
                  <a:lnTo>
                    <a:pt x="5046" y="43"/>
                  </a:lnTo>
                  <a:lnTo>
                    <a:pt x="5040" y="39"/>
                  </a:lnTo>
                  <a:lnTo>
                    <a:pt x="5036" y="35"/>
                  </a:lnTo>
                  <a:lnTo>
                    <a:pt x="5032" y="30"/>
                  </a:lnTo>
                  <a:lnTo>
                    <a:pt x="5032" y="22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2" y="3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2"/>
                  </a:lnTo>
                  <a:lnTo>
                    <a:pt x="4982" y="3"/>
                  </a:lnTo>
                  <a:lnTo>
                    <a:pt x="4987" y="9"/>
                  </a:lnTo>
                  <a:lnTo>
                    <a:pt x="4991" y="15"/>
                  </a:lnTo>
                  <a:lnTo>
                    <a:pt x="4991" y="22"/>
                  </a:lnTo>
                  <a:lnTo>
                    <a:pt x="4991" y="28"/>
                  </a:lnTo>
                  <a:lnTo>
                    <a:pt x="4989" y="34"/>
                  </a:lnTo>
                  <a:lnTo>
                    <a:pt x="4985" y="37"/>
                  </a:lnTo>
                  <a:lnTo>
                    <a:pt x="4984" y="35"/>
                  </a:lnTo>
                  <a:lnTo>
                    <a:pt x="4980" y="35"/>
                  </a:lnTo>
                  <a:lnTo>
                    <a:pt x="4976" y="34"/>
                  </a:lnTo>
                  <a:lnTo>
                    <a:pt x="4970" y="35"/>
                  </a:lnTo>
                  <a:lnTo>
                    <a:pt x="4967" y="35"/>
                  </a:lnTo>
                  <a:lnTo>
                    <a:pt x="4963" y="37"/>
                  </a:lnTo>
                  <a:lnTo>
                    <a:pt x="4961" y="37"/>
                  </a:lnTo>
                  <a:lnTo>
                    <a:pt x="4957" y="35"/>
                  </a:lnTo>
                  <a:lnTo>
                    <a:pt x="4955" y="32"/>
                  </a:lnTo>
                  <a:lnTo>
                    <a:pt x="4953" y="30"/>
                  </a:lnTo>
                  <a:lnTo>
                    <a:pt x="4950" y="28"/>
                  </a:lnTo>
                  <a:lnTo>
                    <a:pt x="4948" y="26"/>
                  </a:lnTo>
                  <a:lnTo>
                    <a:pt x="4946" y="26"/>
                  </a:lnTo>
                  <a:lnTo>
                    <a:pt x="4946" y="24"/>
                  </a:lnTo>
                  <a:lnTo>
                    <a:pt x="4946" y="22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5" y="3"/>
                  </a:lnTo>
                  <a:lnTo>
                    <a:pt x="4961" y="2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90" y="2"/>
                  </a:lnTo>
                  <a:lnTo>
                    <a:pt x="4895" y="3"/>
                  </a:lnTo>
                  <a:lnTo>
                    <a:pt x="4901" y="9"/>
                  </a:lnTo>
                  <a:lnTo>
                    <a:pt x="4905" y="15"/>
                  </a:lnTo>
                  <a:lnTo>
                    <a:pt x="4905" y="22"/>
                  </a:lnTo>
                  <a:lnTo>
                    <a:pt x="4905" y="28"/>
                  </a:lnTo>
                  <a:lnTo>
                    <a:pt x="4903" y="34"/>
                  </a:lnTo>
                  <a:lnTo>
                    <a:pt x="4901" y="37"/>
                  </a:lnTo>
                  <a:lnTo>
                    <a:pt x="4895" y="41"/>
                  </a:lnTo>
                  <a:lnTo>
                    <a:pt x="4890" y="45"/>
                  </a:lnTo>
                  <a:lnTo>
                    <a:pt x="4884" y="47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9" y="41"/>
                  </a:lnTo>
                  <a:lnTo>
                    <a:pt x="4863" y="37"/>
                  </a:lnTo>
                  <a:lnTo>
                    <a:pt x="4859" y="30"/>
                  </a:lnTo>
                  <a:lnTo>
                    <a:pt x="4858" y="22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9" y="3"/>
                  </a:lnTo>
                  <a:lnTo>
                    <a:pt x="4874" y="2"/>
                  </a:lnTo>
                  <a:lnTo>
                    <a:pt x="4882" y="0"/>
                  </a:lnTo>
                  <a:close/>
                  <a:moveTo>
                    <a:pt x="4795" y="0"/>
                  </a:moveTo>
                  <a:lnTo>
                    <a:pt x="4803" y="2"/>
                  </a:lnTo>
                  <a:lnTo>
                    <a:pt x="4809" y="3"/>
                  </a:lnTo>
                  <a:lnTo>
                    <a:pt x="4814" y="9"/>
                  </a:lnTo>
                  <a:lnTo>
                    <a:pt x="4816" y="15"/>
                  </a:lnTo>
                  <a:lnTo>
                    <a:pt x="4818" y="22"/>
                  </a:lnTo>
                  <a:lnTo>
                    <a:pt x="4816" y="30"/>
                  </a:lnTo>
                  <a:lnTo>
                    <a:pt x="4814" y="37"/>
                  </a:lnTo>
                  <a:lnTo>
                    <a:pt x="4809" y="41"/>
                  </a:lnTo>
                  <a:lnTo>
                    <a:pt x="4803" y="45"/>
                  </a:lnTo>
                  <a:lnTo>
                    <a:pt x="4795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7" y="37"/>
                  </a:lnTo>
                  <a:lnTo>
                    <a:pt x="4773" y="30"/>
                  </a:lnTo>
                  <a:lnTo>
                    <a:pt x="4771" y="22"/>
                  </a:lnTo>
                  <a:lnTo>
                    <a:pt x="4773" y="15"/>
                  </a:lnTo>
                  <a:lnTo>
                    <a:pt x="4777" y="9"/>
                  </a:lnTo>
                  <a:lnTo>
                    <a:pt x="4780" y="3"/>
                  </a:lnTo>
                  <a:lnTo>
                    <a:pt x="4788" y="2"/>
                  </a:lnTo>
                  <a:lnTo>
                    <a:pt x="4795" y="0"/>
                  </a:lnTo>
                  <a:close/>
                  <a:moveTo>
                    <a:pt x="4709" y="0"/>
                  </a:moveTo>
                  <a:lnTo>
                    <a:pt x="4716" y="2"/>
                  </a:lnTo>
                  <a:lnTo>
                    <a:pt x="4722" y="3"/>
                  </a:lnTo>
                  <a:lnTo>
                    <a:pt x="4728" y="9"/>
                  </a:lnTo>
                  <a:lnTo>
                    <a:pt x="4730" y="15"/>
                  </a:lnTo>
                  <a:lnTo>
                    <a:pt x="4732" y="22"/>
                  </a:lnTo>
                  <a:lnTo>
                    <a:pt x="4730" y="30"/>
                  </a:lnTo>
                  <a:lnTo>
                    <a:pt x="4728" y="37"/>
                  </a:lnTo>
                  <a:lnTo>
                    <a:pt x="4722" y="41"/>
                  </a:lnTo>
                  <a:lnTo>
                    <a:pt x="4716" y="45"/>
                  </a:lnTo>
                  <a:lnTo>
                    <a:pt x="4709" y="47"/>
                  </a:lnTo>
                  <a:lnTo>
                    <a:pt x="4701" y="45"/>
                  </a:lnTo>
                  <a:lnTo>
                    <a:pt x="4694" y="41"/>
                  </a:lnTo>
                  <a:lnTo>
                    <a:pt x="4690" y="37"/>
                  </a:lnTo>
                  <a:lnTo>
                    <a:pt x="4686" y="30"/>
                  </a:lnTo>
                  <a:lnTo>
                    <a:pt x="4685" y="22"/>
                  </a:lnTo>
                  <a:lnTo>
                    <a:pt x="4686" y="15"/>
                  </a:lnTo>
                  <a:lnTo>
                    <a:pt x="4690" y="9"/>
                  </a:lnTo>
                  <a:lnTo>
                    <a:pt x="4694" y="3"/>
                  </a:lnTo>
                  <a:lnTo>
                    <a:pt x="4701" y="2"/>
                  </a:lnTo>
                  <a:lnTo>
                    <a:pt x="4709" y="0"/>
                  </a:lnTo>
                  <a:close/>
                  <a:moveTo>
                    <a:pt x="4621" y="0"/>
                  </a:moveTo>
                  <a:lnTo>
                    <a:pt x="4628" y="2"/>
                  </a:lnTo>
                  <a:lnTo>
                    <a:pt x="4636" y="3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2"/>
                  </a:lnTo>
                  <a:lnTo>
                    <a:pt x="4643" y="30"/>
                  </a:lnTo>
                  <a:lnTo>
                    <a:pt x="4639" y="37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5" y="45"/>
                  </a:lnTo>
                  <a:lnTo>
                    <a:pt x="4607" y="41"/>
                  </a:lnTo>
                  <a:lnTo>
                    <a:pt x="4602" y="37"/>
                  </a:lnTo>
                  <a:lnTo>
                    <a:pt x="4600" y="30"/>
                  </a:lnTo>
                  <a:lnTo>
                    <a:pt x="4598" y="22"/>
                  </a:lnTo>
                  <a:lnTo>
                    <a:pt x="4600" y="15"/>
                  </a:lnTo>
                  <a:lnTo>
                    <a:pt x="4602" y="9"/>
                  </a:lnTo>
                  <a:lnTo>
                    <a:pt x="4607" y="3"/>
                  </a:lnTo>
                  <a:lnTo>
                    <a:pt x="4615" y="2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9" y="3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9" y="22"/>
                  </a:lnTo>
                  <a:lnTo>
                    <a:pt x="4557" y="30"/>
                  </a:lnTo>
                  <a:lnTo>
                    <a:pt x="4553" y="37"/>
                  </a:lnTo>
                  <a:lnTo>
                    <a:pt x="4549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7" y="45"/>
                  </a:lnTo>
                  <a:lnTo>
                    <a:pt x="4521" y="41"/>
                  </a:lnTo>
                  <a:lnTo>
                    <a:pt x="4515" y="37"/>
                  </a:lnTo>
                  <a:lnTo>
                    <a:pt x="4513" y="30"/>
                  </a:lnTo>
                  <a:lnTo>
                    <a:pt x="4512" y="22"/>
                  </a:lnTo>
                  <a:lnTo>
                    <a:pt x="4513" y="15"/>
                  </a:lnTo>
                  <a:lnTo>
                    <a:pt x="4515" y="9"/>
                  </a:lnTo>
                  <a:lnTo>
                    <a:pt x="4521" y="3"/>
                  </a:lnTo>
                  <a:lnTo>
                    <a:pt x="4527" y="2"/>
                  </a:lnTo>
                  <a:lnTo>
                    <a:pt x="4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2660651" y="1063626"/>
              <a:ext cx="4287838" cy="103188"/>
            </a:xfrm>
            <a:custGeom>
              <a:avLst/>
              <a:gdLst>
                <a:gd name="T0" fmla="*/ 4013 w 5403"/>
                <a:gd name="T1" fmla="*/ 130 h 130"/>
                <a:gd name="T2" fmla="*/ 3840 w 5403"/>
                <a:gd name="T3" fmla="*/ 83 h 130"/>
                <a:gd name="T4" fmla="*/ 3746 w 5403"/>
                <a:gd name="T5" fmla="*/ 128 h 130"/>
                <a:gd name="T6" fmla="*/ 3586 w 5403"/>
                <a:gd name="T7" fmla="*/ 85 h 130"/>
                <a:gd name="T8" fmla="*/ 3479 w 5403"/>
                <a:gd name="T9" fmla="*/ 124 h 130"/>
                <a:gd name="T10" fmla="*/ 3332 w 5403"/>
                <a:gd name="T11" fmla="*/ 86 h 130"/>
                <a:gd name="T12" fmla="*/ 3214 w 5403"/>
                <a:gd name="T13" fmla="*/ 120 h 130"/>
                <a:gd name="T14" fmla="*/ 3078 w 5403"/>
                <a:gd name="T15" fmla="*/ 92 h 130"/>
                <a:gd name="T16" fmla="*/ 2951 w 5403"/>
                <a:gd name="T17" fmla="*/ 113 h 130"/>
                <a:gd name="T18" fmla="*/ 2821 w 5403"/>
                <a:gd name="T19" fmla="*/ 98 h 130"/>
                <a:gd name="T20" fmla="*/ 2689 w 5403"/>
                <a:gd name="T21" fmla="*/ 105 h 130"/>
                <a:gd name="T22" fmla="*/ 2561 w 5403"/>
                <a:gd name="T23" fmla="*/ 105 h 130"/>
                <a:gd name="T24" fmla="*/ 2430 w 5403"/>
                <a:gd name="T25" fmla="*/ 98 h 130"/>
                <a:gd name="T26" fmla="*/ 2300 w 5403"/>
                <a:gd name="T27" fmla="*/ 113 h 130"/>
                <a:gd name="T28" fmla="*/ 2172 w 5403"/>
                <a:gd name="T29" fmla="*/ 92 h 130"/>
                <a:gd name="T30" fmla="*/ 2037 w 5403"/>
                <a:gd name="T31" fmla="*/ 120 h 130"/>
                <a:gd name="T32" fmla="*/ 1918 w 5403"/>
                <a:gd name="T33" fmla="*/ 86 h 130"/>
                <a:gd name="T34" fmla="*/ 1771 w 5403"/>
                <a:gd name="T35" fmla="*/ 124 h 130"/>
                <a:gd name="T36" fmla="*/ 1664 w 5403"/>
                <a:gd name="T37" fmla="*/ 85 h 130"/>
                <a:gd name="T38" fmla="*/ 1504 w 5403"/>
                <a:gd name="T39" fmla="*/ 128 h 130"/>
                <a:gd name="T40" fmla="*/ 1410 w 5403"/>
                <a:gd name="T41" fmla="*/ 83 h 130"/>
                <a:gd name="T42" fmla="*/ 1237 w 5403"/>
                <a:gd name="T43" fmla="*/ 130 h 130"/>
                <a:gd name="T44" fmla="*/ 1064 w 5403"/>
                <a:gd name="T45" fmla="*/ 83 h 130"/>
                <a:gd name="T46" fmla="*/ 970 w 5403"/>
                <a:gd name="T47" fmla="*/ 128 h 130"/>
                <a:gd name="T48" fmla="*/ 810 w 5403"/>
                <a:gd name="T49" fmla="*/ 85 h 130"/>
                <a:gd name="T50" fmla="*/ 703 w 5403"/>
                <a:gd name="T51" fmla="*/ 124 h 130"/>
                <a:gd name="T52" fmla="*/ 557 w 5403"/>
                <a:gd name="T53" fmla="*/ 86 h 130"/>
                <a:gd name="T54" fmla="*/ 457 w 5403"/>
                <a:gd name="T55" fmla="*/ 94 h 130"/>
                <a:gd name="T56" fmla="*/ 211 w 5403"/>
                <a:gd name="T57" fmla="*/ 124 h 130"/>
                <a:gd name="T58" fmla="*/ 103 w 5403"/>
                <a:gd name="T59" fmla="*/ 85 h 130"/>
                <a:gd name="T60" fmla="*/ 100 w 5403"/>
                <a:gd name="T61" fmla="*/ 45 h 130"/>
                <a:gd name="T62" fmla="*/ 891 w 5403"/>
                <a:gd name="T63" fmla="*/ 47 h 130"/>
                <a:gd name="T64" fmla="*/ 459 w 5403"/>
                <a:gd name="T65" fmla="*/ 6 h 130"/>
                <a:gd name="T66" fmla="*/ 5123 w 5403"/>
                <a:gd name="T67" fmla="*/ 9 h 130"/>
                <a:gd name="T68" fmla="*/ 4985 w 5403"/>
                <a:gd name="T69" fmla="*/ 38 h 130"/>
                <a:gd name="T70" fmla="*/ 4867 w 5403"/>
                <a:gd name="T71" fmla="*/ 6 h 130"/>
                <a:gd name="T72" fmla="*/ 4720 w 5403"/>
                <a:gd name="T73" fmla="*/ 43 h 130"/>
                <a:gd name="T74" fmla="*/ 4613 w 5403"/>
                <a:gd name="T75" fmla="*/ 2 h 130"/>
                <a:gd name="T76" fmla="*/ 4455 w 5403"/>
                <a:gd name="T77" fmla="*/ 45 h 130"/>
                <a:gd name="T78" fmla="*/ 4361 w 5403"/>
                <a:gd name="T79" fmla="*/ 0 h 130"/>
                <a:gd name="T80" fmla="*/ 4186 w 5403"/>
                <a:gd name="T81" fmla="*/ 47 h 130"/>
                <a:gd name="T82" fmla="*/ 4013 w 5403"/>
                <a:gd name="T83" fmla="*/ 0 h 130"/>
                <a:gd name="T84" fmla="*/ 3919 w 5403"/>
                <a:gd name="T85" fmla="*/ 45 h 130"/>
                <a:gd name="T86" fmla="*/ 3761 w 5403"/>
                <a:gd name="T87" fmla="*/ 2 h 130"/>
                <a:gd name="T88" fmla="*/ 3652 w 5403"/>
                <a:gd name="T89" fmla="*/ 43 h 130"/>
                <a:gd name="T90" fmla="*/ 3507 w 5403"/>
                <a:gd name="T91" fmla="*/ 6 h 130"/>
                <a:gd name="T92" fmla="*/ 3387 w 5403"/>
                <a:gd name="T93" fmla="*/ 38 h 130"/>
                <a:gd name="T94" fmla="*/ 3251 w 5403"/>
                <a:gd name="T95" fmla="*/ 9 h 130"/>
                <a:gd name="T96" fmla="*/ 3124 w 5403"/>
                <a:gd name="T97" fmla="*/ 32 h 130"/>
                <a:gd name="T98" fmla="*/ 2994 w 5403"/>
                <a:gd name="T99" fmla="*/ 17 h 130"/>
                <a:gd name="T100" fmla="*/ 2862 w 5403"/>
                <a:gd name="T101" fmla="*/ 24 h 130"/>
                <a:gd name="T102" fmla="*/ 2736 w 5403"/>
                <a:gd name="T103" fmla="*/ 24 h 130"/>
                <a:gd name="T104" fmla="*/ 2603 w 5403"/>
                <a:gd name="T105" fmla="*/ 17 h 130"/>
                <a:gd name="T106" fmla="*/ 2475 w 5403"/>
                <a:gd name="T107" fmla="*/ 32 h 130"/>
                <a:gd name="T108" fmla="*/ 2347 w 5403"/>
                <a:gd name="T109" fmla="*/ 9 h 130"/>
                <a:gd name="T110" fmla="*/ 2211 w 5403"/>
                <a:gd name="T111" fmla="*/ 38 h 130"/>
                <a:gd name="T112" fmla="*/ 2091 w 5403"/>
                <a:gd name="T113" fmla="*/ 6 h 130"/>
                <a:gd name="T114" fmla="*/ 1944 w 5403"/>
                <a:gd name="T115" fmla="*/ 43 h 130"/>
                <a:gd name="T116" fmla="*/ 1837 w 5403"/>
                <a:gd name="T117" fmla="*/ 2 h 130"/>
                <a:gd name="T118" fmla="*/ 1679 w 5403"/>
                <a:gd name="T119" fmla="*/ 45 h 130"/>
                <a:gd name="T120" fmla="*/ 1585 w 5403"/>
                <a:gd name="T121" fmla="*/ 0 h 130"/>
                <a:gd name="T122" fmla="*/ 1410 w 5403"/>
                <a:gd name="T123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03" h="130">
                  <a:moveTo>
                    <a:pt x="4100" y="83"/>
                  </a:moveTo>
                  <a:lnTo>
                    <a:pt x="4107" y="85"/>
                  </a:lnTo>
                  <a:lnTo>
                    <a:pt x="4115" y="86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20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30"/>
                  </a:lnTo>
                  <a:lnTo>
                    <a:pt x="4092" y="128"/>
                  </a:lnTo>
                  <a:lnTo>
                    <a:pt x="4086" y="124"/>
                  </a:lnTo>
                  <a:lnTo>
                    <a:pt x="4081" y="120"/>
                  </a:lnTo>
                  <a:lnTo>
                    <a:pt x="4077" y="113"/>
                  </a:lnTo>
                  <a:lnTo>
                    <a:pt x="4077" y="105"/>
                  </a:lnTo>
                  <a:lnTo>
                    <a:pt x="4077" y="98"/>
                  </a:lnTo>
                  <a:lnTo>
                    <a:pt x="4081" y="92"/>
                  </a:lnTo>
                  <a:lnTo>
                    <a:pt x="4086" y="86"/>
                  </a:lnTo>
                  <a:lnTo>
                    <a:pt x="4092" y="85"/>
                  </a:lnTo>
                  <a:lnTo>
                    <a:pt x="4100" y="83"/>
                  </a:lnTo>
                  <a:close/>
                  <a:moveTo>
                    <a:pt x="4013" y="83"/>
                  </a:moveTo>
                  <a:lnTo>
                    <a:pt x="4021" y="85"/>
                  </a:lnTo>
                  <a:lnTo>
                    <a:pt x="4026" y="86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20"/>
                  </a:lnTo>
                  <a:lnTo>
                    <a:pt x="4026" y="124"/>
                  </a:lnTo>
                  <a:lnTo>
                    <a:pt x="4021" y="128"/>
                  </a:lnTo>
                  <a:lnTo>
                    <a:pt x="4013" y="130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20"/>
                  </a:lnTo>
                  <a:lnTo>
                    <a:pt x="3990" y="113"/>
                  </a:lnTo>
                  <a:lnTo>
                    <a:pt x="3990" y="105"/>
                  </a:lnTo>
                  <a:lnTo>
                    <a:pt x="3990" y="98"/>
                  </a:lnTo>
                  <a:lnTo>
                    <a:pt x="3994" y="92"/>
                  </a:lnTo>
                  <a:lnTo>
                    <a:pt x="4000" y="86"/>
                  </a:lnTo>
                  <a:lnTo>
                    <a:pt x="4006" y="85"/>
                  </a:lnTo>
                  <a:lnTo>
                    <a:pt x="4013" y="83"/>
                  </a:lnTo>
                  <a:close/>
                  <a:moveTo>
                    <a:pt x="3927" y="83"/>
                  </a:moveTo>
                  <a:lnTo>
                    <a:pt x="3934" y="85"/>
                  </a:lnTo>
                  <a:lnTo>
                    <a:pt x="3940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49" y="105"/>
                  </a:lnTo>
                  <a:lnTo>
                    <a:pt x="3949" y="113"/>
                  </a:lnTo>
                  <a:lnTo>
                    <a:pt x="3945" y="120"/>
                  </a:lnTo>
                  <a:lnTo>
                    <a:pt x="3940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20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19" y="85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5"/>
                  </a:lnTo>
                  <a:lnTo>
                    <a:pt x="3853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3" y="105"/>
                  </a:lnTo>
                  <a:lnTo>
                    <a:pt x="3863" y="113"/>
                  </a:lnTo>
                  <a:lnTo>
                    <a:pt x="3859" y="120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20"/>
                  </a:lnTo>
                  <a:lnTo>
                    <a:pt x="3817" y="113"/>
                  </a:lnTo>
                  <a:lnTo>
                    <a:pt x="3816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5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5"/>
                  </a:lnTo>
                  <a:lnTo>
                    <a:pt x="3767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20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39" y="124"/>
                  </a:lnTo>
                  <a:lnTo>
                    <a:pt x="3735" y="120"/>
                  </a:lnTo>
                  <a:lnTo>
                    <a:pt x="3731" y="113"/>
                  </a:lnTo>
                  <a:lnTo>
                    <a:pt x="3729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39" y="86"/>
                  </a:lnTo>
                  <a:lnTo>
                    <a:pt x="3746" y="85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5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88" y="98"/>
                  </a:lnTo>
                  <a:lnTo>
                    <a:pt x="3690" y="105"/>
                  </a:lnTo>
                  <a:lnTo>
                    <a:pt x="3688" y="113"/>
                  </a:lnTo>
                  <a:lnTo>
                    <a:pt x="3686" y="120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2" y="124"/>
                  </a:lnTo>
                  <a:lnTo>
                    <a:pt x="3648" y="120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2" y="86"/>
                  </a:lnTo>
                  <a:lnTo>
                    <a:pt x="3660" y="85"/>
                  </a:lnTo>
                  <a:lnTo>
                    <a:pt x="3667" y="83"/>
                  </a:lnTo>
                  <a:close/>
                  <a:moveTo>
                    <a:pt x="3579" y="83"/>
                  </a:moveTo>
                  <a:lnTo>
                    <a:pt x="3586" y="85"/>
                  </a:lnTo>
                  <a:lnTo>
                    <a:pt x="3594" y="86"/>
                  </a:lnTo>
                  <a:lnTo>
                    <a:pt x="3597" y="92"/>
                  </a:lnTo>
                  <a:lnTo>
                    <a:pt x="3601" y="98"/>
                  </a:lnTo>
                  <a:lnTo>
                    <a:pt x="3603" y="105"/>
                  </a:lnTo>
                  <a:lnTo>
                    <a:pt x="3601" y="113"/>
                  </a:lnTo>
                  <a:lnTo>
                    <a:pt x="3597" y="120"/>
                  </a:lnTo>
                  <a:lnTo>
                    <a:pt x="3594" y="124"/>
                  </a:lnTo>
                  <a:lnTo>
                    <a:pt x="3586" y="128"/>
                  </a:lnTo>
                  <a:lnTo>
                    <a:pt x="3579" y="130"/>
                  </a:lnTo>
                  <a:lnTo>
                    <a:pt x="3573" y="128"/>
                  </a:lnTo>
                  <a:lnTo>
                    <a:pt x="3565" y="124"/>
                  </a:lnTo>
                  <a:lnTo>
                    <a:pt x="3560" y="120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0" y="92"/>
                  </a:lnTo>
                  <a:lnTo>
                    <a:pt x="3565" y="86"/>
                  </a:lnTo>
                  <a:lnTo>
                    <a:pt x="3573" y="85"/>
                  </a:lnTo>
                  <a:lnTo>
                    <a:pt x="3579" y="83"/>
                  </a:lnTo>
                  <a:close/>
                  <a:moveTo>
                    <a:pt x="3492" y="83"/>
                  </a:moveTo>
                  <a:lnTo>
                    <a:pt x="3500" y="85"/>
                  </a:lnTo>
                  <a:lnTo>
                    <a:pt x="3507" y="86"/>
                  </a:lnTo>
                  <a:lnTo>
                    <a:pt x="3511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1" y="120"/>
                  </a:lnTo>
                  <a:lnTo>
                    <a:pt x="3507" y="124"/>
                  </a:lnTo>
                  <a:lnTo>
                    <a:pt x="3500" y="128"/>
                  </a:lnTo>
                  <a:lnTo>
                    <a:pt x="3492" y="130"/>
                  </a:lnTo>
                  <a:lnTo>
                    <a:pt x="3485" y="128"/>
                  </a:lnTo>
                  <a:lnTo>
                    <a:pt x="3479" y="124"/>
                  </a:lnTo>
                  <a:lnTo>
                    <a:pt x="3473" y="120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3" y="92"/>
                  </a:lnTo>
                  <a:lnTo>
                    <a:pt x="3479" y="86"/>
                  </a:lnTo>
                  <a:lnTo>
                    <a:pt x="3485" y="85"/>
                  </a:lnTo>
                  <a:lnTo>
                    <a:pt x="3492" y="83"/>
                  </a:lnTo>
                  <a:close/>
                  <a:moveTo>
                    <a:pt x="3406" y="83"/>
                  </a:moveTo>
                  <a:lnTo>
                    <a:pt x="3413" y="85"/>
                  </a:lnTo>
                  <a:lnTo>
                    <a:pt x="3421" y="86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20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30"/>
                  </a:lnTo>
                  <a:lnTo>
                    <a:pt x="3398" y="128"/>
                  </a:lnTo>
                  <a:lnTo>
                    <a:pt x="3392" y="124"/>
                  </a:lnTo>
                  <a:lnTo>
                    <a:pt x="3387" y="120"/>
                  </a:lnTo>
                  <a:lnTo>
                    <a:pt x="3383" y="113"/>
                  </a:lnTo>
                  <a:lnTo>
                    <a:pt x="3383" y="105"/>
                  </a:lnTo>
                  <a:lnTo>
                    <a:pt x="3383" y="98"/>
                  </a:lnTo>
                  <a:lnTo>
                    <a:pt x="3387" y="92"/>
                  </a:lnTo>
                  <a:lnTo>
                    <a:pt x="3392" y="86"/>
                  </a:lnTo>
                  <a:lnTo>
                    <a:pt x="3398" y="85"/>
                  </a:lnTo>
                  <a:lnTo>
                    <a:pt x="3406" y="83"/>
                  </a:lnTo>
                  <a:close/>
                  <a:moveTo>
                    <a:pt x="3319" y="83"/>
                  </a:moveTo>
                  <a:lnTo>
                    <a:pt x="3327" y="85"/>
                  </a:lnTo>
                  <a:lnTo>
                    <a:pt x="3332" y="86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20"/>
                  </a:lnTo>
                  <a:lnTo>
                    <a:pt x="3332" y="124"/>
                  </a:lnTo>
                  <a:lnTo>
                    <a:pt x="3327" y="128"/>
                  </a:lnTo>
                  <a:lnTo>
                    <a:pt x="3319" y="130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20"/>
                  </a:lnTo>
                  <a:lnTo>
                    <a:pt x="3297" y="113"/>
                  </a:lnTo>
                  <a:lnTo>
                    <a:pt x="3297" y="105"/>
                  </a:lnTo>
                  <a:lnTo>
                    <a:pt x="3297" y="98"/>
                  </a:lnTo>
                  <a:lnTo>
                    <a:pt x="3300" y="92"/>
                  </a:lnTo>
                  <a:lnTo>
                    <a:pt x="3306" y="86"/>
                  </a:lnTo>
                  <a:lnTo>
                    <a:pt x="3312" y="85"/>
                  </a:lnTo>
                  <a:lnTo>
                    <a:pt x="3319" y="83"/>
                  </a:lnTo>
                  <a:close/>
                  <a:moveTo>
                    <a:pt x="3233" y="83"/>
                  </a:moveTo>
                  <a:lnTo>
                    <a:pt x="3240" y="85"/>
                  </a:lnTo>
                  <a:lnTo>
                    <a:pt x="3246" y="86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5" y="105"/>
                  </a:lnTo>
                  <a:lnTo>
                    <a:pt x="3255" y="113"/>
                  </a:lnTo>
                  <a:lnTo>
                    <a:pt x="3251" y="120"/>
                  </a:lnTo>
                  <a:lnTo>
                    <a:pt x="3246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20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6"/>
                  </a:lnTo>
                  <a:lnTo>
                    <a:pt x="3225" y="85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5"/>
                  </a:lnTo>
                  <a:lnTo>
                    <a:pt x="3159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69" y="105"/>
                  </a:lnTo>
                  <a:lnTo>
                    <a:pt x="3169" y="113"/>
                  </a:lnTo>
                  <a:lnTo>
                    <a:pt x="3165" y="120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20"/>
                  </a:lnTo>
                  <a:lnTo>
                    <a:pt x="3124" y="113"/>
                  </a:lnTo>
                  <a:lnTo>
                    <a:pt x="3122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5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5"/>
                  </a:lnTo>
                  <a:lnTo>
                    <a:pt x="3073" y="86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20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5" y="124"/>
                  </a:lnTo>
                  <a:lnTo>
                    <a:pt x="3041" y="120"/>
                  </a:lnTo>
                  <a:lnTo>
                    <a:pt x="3037" y="113"/>
                  </a:lnTo>
                  <a:lnTo>
                    <a:pt x="3035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5" y="86"/>
                  </a:lnTo>
                  <a:lnTo>
                    <a:pt x="3052" y="85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5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4" y="98"/>
                  </a:lnTo>
                  <a:lnTo>
                    <a:pt x="2996" y="105"/>
                  </a:lnTo>
                  <a:lnTo>
                    <a:pt x="2994" y="113"/>
                  </a:lnTo>
                  <a:lnTo>
                    <a:pt x="2992" y="120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58" y="124"/>
                  </a:lnTo>
                  <a:lnTo>
                    <a:pt x="2954" y="120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58" y="86"/>
                  </a:lnTo>
                  <a:lnTo>
                    <a:pt x="2966" y="85"/>
                  </a:lnTo>
                  <a:lnTo>
                    <a:pt x="2973" y="83"/>
                  </a:lnTo>
                  <a:close/>
                  <a:moveTo>
                    <a:pt x="2885" y="83"/>
                  </a:moveTo>
                  <a:lnTo>
                    <a:pt x="2892" y="85"/>
                  </a:lnTo>
                  <a:lnTo>
                    <a:pt x="2900" y="86"/>
                  </a:lnTo>
                  <a:lnTo>
                    <a:pt x="2905" y="92"/>
                  </a:lnTo>
                  <a:lnTo>
                    <a:pt x="2907" y="98"/>
                  </a:lnTo>
                  <a:lnTo>
                    <a:pt x="2909" y="105"/>
                  </a:lnTo>
                  <a:lnTo>
                    <a:pt x="2907" y="113"/>
                  </a:lnTo>
                  <a:lnTo>
                    <a:pt x="2905" y="120"/>
                  </a:lnTo>
                  <a:lnTo>
                    <a:pt x="2900" y="124"/>
                  </a:lnTo>
                  <a:lnTo>
                    <a:pt x="2892" y="128"/>
                  </a:lnTo>
                  <a:lnTo>
                    <a:pt x="2885" y="130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6" y="120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6" y="92"/>
                  </a:lnTo>
                  <a:lnTo>
                    <a:pt x="2872" y="86"/>
                  </a:lnTo>
                  <a:lnTo>
                    <a:pt x="2879" y="85"/>
                  </a:lnTo>
                  <a:lnTo>
                    <a:pt x="2885" y="83"/>
                  </a:lnTo>
                  <a:close/>
                  <a:moveTo>
                    <a:pt x="2798" y="83"/>
                  </a:moveTo>
                  <a:lnTo>
                    <a:pt x="2806" y="85"/>
                  </a:lnTo>
                  <a:lnTo>
                    <a:pt x="2813" y="86"/>
                  </a:lnTo>
                  <a:lnTo>
                    <a:pt x="2817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7" y="120"/>
                  </a:lnTo>
                  <a:lnTo>
                    <a:pt x="2813" y="124"/>
                  </a:lnTo>
                  <a:lnTo>
                    <a:pt x="2806" y="128"/>
                  </a:lnTo>
                  <a:lnTo>
                    <a:pt x="2798" y="130"/>
                  </a:lnTo>
                  <a:lnTo>
                    <a:pt x="2791" y="128"/>
                  </a:lnTo>
                  <a:lnTo>
                    <a:pt x="2785" y="124"/>
                  </a:lnTo>
                  <a:lnTo>
                    <a:pt x="2779" y="120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79" y="92"/>
                  </a:lnTo>
                  <a:lnTo>
                    <a:pt x="2785" y="86"/>
                  </a:lnTo>
                  <a:lnTo>
                    <a:pt x="2791" y="85"/>
                  </a:lnTo>
                  <a:lnTo>
                    <a:pt x="2798" y="83"/>
                  </a:lnTo>
                  <a:close/>
                  <a:moveTo>
                    <a:pt x="2712" y="83"/>
                  </a:moveTo>
                  <a:lnTo>
                    <a:pt x="2719" y="85"/>
                  </a:lnTo>
                  <a:lnTo>
                    <a:pt x="2727" y="86"/>
                  </a:lnTo>
                  <a:lnTo>
                    <a:pt x="2731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1" y="120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30"/>
                  </a:lnTo>
                  <a:lnTo>
                    <a:pt x="2704" y="128"/>
                  </a:lnTo>
                  <a:lnTo>
                    <a:pt x="2699" y="124"/>
                  </a:lnTo>
                  <a:lnTo>
                    <a:pt x="2693" y="120"/>
                  </a:lnTo>
                  <a:lnTo>
                    <a:pt x="2689" y="113"/>
                  </a:lnTo>
                  <a:lnTo>
                    <a:pt x="2689" y="105"/>
                  </a:lnTo>
                  <a:lnTo>
                    <a:pt x="2689" y="98"/>
                  </a:lnTo>
                  <a:lnTo>
                    <a:pt x="2693" y="92"/>
                  </a:lnTo>
                  <a:lnTo>
                    <a:pt x="2699" y="86"/>
                  </a:lnTo>
                  <a:lnTo>
                    <a:pt x="2704" y="85"/>
                  </a:lnTo>
                  <a:lnTo>
                    <a:pt x="2712" y="83"/>
                  </a:lnTo>
                  <a:close/>
                  <a:moveTo>
                    <a:pt x="2625" y="83"/>
                  </a:moveTo>
                  <a:lnTo>
                    <a:pt x="2633" y="85"/>
                  </a:lnTo>
                  <a:lnTo>
                    <a:pt x="2638" y="86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20"/>
                  </a:lnTo>
                  <a:lnTo>
                    <a:pt x="2638" y="124"/>
                  </a:lnTo>
                  <a:lnTo>
                    <a:pt x="2633" y="128"/>
                  </a:lnTo>
                  <a:lnTo>
                    <a:pt x="2625" y="130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20"/>
                  </a:lnTo>
                  <a:lnTo>
                    <a:pt x="2603" y="113"/>
                  </a:lnTo>
                  <a:lnTo>
                    <a:pt x="2603" y="105"/>
                  </a:lnTo>
                  <a:lnTo>
                    <a:pt x="2603" y="98"/>
                  </a:lnTo>
                  <a:lnTo>
                    <a:pt x="2606" y="92"/>
                  </a:lnTo>
                  <a:lnTo>
                    <a:pt x="2612" y="86"/>
                  </a:lnTo>
                  <a:lnTo>
                    <a:pt x="2618" y="85"/>
                  </a:lnTo>
                  <a:lnTo>
                    <a:pt x="2625" y="83"/>
                  </a:lnTo>
                  <a:close/>
                  <a:moveTo>
                    <a:pt x="2539" y="83"/>
                  </a:moveTo>
                  <a:lnTo>
                    <a:pt x="2546" y="85"/>
                  </a:lnTo>
                  <a:lnTo>
                    <a:pt x="2552" y="86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1" y="105"/>
                  </a:lnTo>
                  <a:lnTo>
                    <a:pt x="2561" y="113"/>
                  </a:lnTo>
                  <a:lnTo>
                    <a:pt x="2558" y="120"/>
                  </a:lnTo>
                  <a:lnTo>
                    <a:pt x="2552" y="124"/>
                  </a:lnTo>
                  <a:lnTo>
                    <a:pt x="2546" y="128"/>
                  </a:lnTo>
                  <a:lnTo>
                    <a:pt x="2539" y="130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20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1" y="85"/>
                  </a:lnTo>
                  <a:lnTo>
                    <a:pt x="2539" y="83"/>
                  </a:lnTo>
                  <a:close/>
                  <a:moveTo>
                    <a:pt x="2452" y="83"/>
                  </a:moveTo>
                  <a:lnTo>
                    <a:pt x="2460" y="85"/>
                  </a:lnTo>
                  <a:lnTo>
                    <a:pt x="2465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5" y="105"/>
                  </a:lnTo>
                  <a:lnTo>
                    <a:pt x="2475" y="113"/>
                  </a:lnTo>
                  <a:lnTo>
                    <a:pt x="2471" y="120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20"/>
                  </a:lnTo>
                  <a:lnTo>
                    <a:pt x="2430" y="113"/>
                  </a:lnTo>
                  <a:lnTo>
                    <a:pt x="2428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5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5"/>
                  </a:lnTo>
                  <a:lnTo>
                    <a:pt x="2379" y="86"/>
                  </a:lnTo>
                  <a:lnTo>
                    <a:pt x="2384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4" y="120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1" y="124"/>
                  </a:lnTo>
                  <a:lnTo>
                    <a:pt x="2347" y="120"/>
                  </a:lnTo>
                  <a:lnTo>
                    <a:pt x="2343" y="113"/>
                  </a:lnTo>
                  <a:lnTo>
                    <a:pt x="2341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1" y="86"/>
                  </a:lnTo>
                  <a:lnTo>
                    <a:pt x="2358" y="85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5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0" y="98"/>
                  </a:lnTo>
                  <a:lnTo>
                    <a:pt x="2302" y="105"/>
                  </a:lnTo>
                  <a:lnTo>
                    <a:pt x="2300" y="113"/>
                  </a:lnTo>
                  <a:lnTo>
                    <a:pt x="2298" y="120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4" y="124"/>
                  </a:lnTo>
                  <a:lnTo>
                    <a:pt x="2260" y="120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4" y="86"/>
                  </a:lnTo>
                  <a:lnTo>
                    <a:pt x="2272" y="85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198" y="85"/>
                  </a:lnTo>
                  <a:lnTo>
                    <a:pt x="2206" y="86"/>
                  </a:lnTo>
                  <a:lnTo>
                    <a:pt x="2211" y="92"/>
                  </a:lnTo>
                  <a:lnTo>
                    <a:pt x="2213" y="98"/>
                  </a:lnTo>
                  <a:lnTo>
                    <a:pt x="2215" y="105"/>
                  </a:lnTo>
                  <a:lnTo>
                    <a:pt x="2213" y="113"/>
                  </a:lnTo>
                  <a:lnTo>
                    <a:pt x="2211" y="120"/>
                  </a:lnTo>
                  <a:lnTo>
                    <a:pt x="2206" y="124"/>
                  </a:lnTo>
                  <a:lnTo>
                    <a:pt x="2198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2" y="120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2" y="92"/>
                  </a:lnTo>
                  <a:lnTo>
                    <a:pt x="2178" y="86"/>
                  </a:lnTo>
                  <a:lnTo>
                    <a:pt x="2185" y="85"/>
                  </a:lnTo>
                  <a:lnTo>
                    <a:pt x="2193" y="83"/>
                  </a:lnTo>
                  <a:close/>
                  <a:moveTo>
                    <a:pt x="2104" y="83"/>
                  </a:moveTo>
                  <a:lnTo>
                    <a:pt x="2112" y="85"/>
                  </a:lnTo>
                  <a:lnTo>
                    <a:pt x="2119" y="86"/>
                  </a:lnTo>
                  <a:lnTo>
                    <a:pt x="2123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3" y="120"/>
                  </a:lnTo>
                  <a:lnTo>
                    <a:pt x="2119" y="124"/>
                  </a:lnTo>
                  <a:lnTo>
                    <a:pt x="2112" y="128"/>
                  </a:lnTo>
                  <a:lnTo>
                    <a:pt x="2104" y="130"/>
                  </a:lnTo>
                  <a:lnTo>
                    <a:pt x="2097" y="128"/>
                  </a:lnTo>
                  <a:lnTo>
                    <a:pt x="2091" y="124"/>
                  </a:lnTo>
                  <a:lnTo>
                    <a:pt x="2085" y="120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5" y="92"/>
                  </a:lnTo>
                  <a:lnTo>
                    <a:pt x="2091" y="86"/>
                  </a:lnTo>
                  <a:lnTo>
                    <a:pt x="2097" y="85"/>
                  </a:lnTo>
                  <a:lnTo>
                    <a:pt x="2104" y="83"/>
                  </a:lnTo>
                  <a:close/>
                  <a:moveTo>
                    <a:pt x="2018" y="83"/>
                  </a:moveTo>
                  <a:lnTo>
                    <a:pt x="2025" y="85"/>
                  </a:lnTo>
                  <a:lnTo>
                    <a:pt x="2033" y="86"/>
                  </a:lnTo>
                  <a:lnTo>
                    <a:pt x="2037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7" y="120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18" y="130"/>
                  </a:lnTo>
                  <a:lnTo>
                    <a:pt x="2010" y="128"/>
                  </a:lnTo>
                  <a:lnTo>
                    <a:pt x="2005" y="124"/>
                  </a:lnTo>
                  <a:lnTo>
                    <a:pt x="1999" y="120"/>
                  </a:lnTo>
                  <a:lnTo>
                    <a:pt x="1995" y="113"/>
                  </a:lnTo>
                  <a:lnTo>
                    <a:pt x="1995" y="105"/>
                  </a:lnTo>
                  <a:lnTo>
                    <a:pt x="1995" y="98"/>
                  </a:lnTo>
                  <a:lnTo>
                    <a:pt x="1999" y="92"/>
                  </a:lnTo>
                  <a:lnTo>
                    <a:pt x="2005" y="86"/>
                  </a:lnTo>
                  <a:lnTo>
                    <a:pt x="2010" y="85"/>
                  </a:lnTo>
                  <a:lnTo>
                    <a:pt x="2018" y="83"/>
                  </a:lnTo>
                  <a:close/>
                  <a:moveTo>
                    <a:pt x="1931" y="83"/>
                  </a:moveTo>
                  <a:lnTo>
                    <a:pt x="1939" y="85"/>
                  </a:lnTo>
                  <a:lnTo>
                    <a:pt x="1944" y="86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20"/>
                  </a:lnTo>
                  <a:lnTo>
                    <a:pt x="1944" y="124"/>
                  </a:lnTo>
                  <a:lnTo>
                    <a:pt x="1939" y="128"/>
                  </a:lnTo>
                  <a:lnTo>
                    <a:pt x="1931" y="130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20"/>
                  </a:lnTo>
                  <a:lnTo>
                    <a:pt x="1909" y="113"/>
                  </a:lnTo>
                  <a:lnTo>
                    <a:pt x="1909" y="105"/>
                  </a:lnTo>
                  <a:lnTo>
                    <a:pt x="1909" y="98"/>
                  </a:lnTo>
                  <a:lnTo>
                    <a:pt x="1912" y="92"/>
                  </a:lnTo>
                  <a:lnTo>
                    <a:pt x="1918" y="86"/>
                  </a:lnTo>
                  <a:lnTo>
                    <a:pt x="1924" y="85"/>
                  </a:lnTo>
                  <a:lnTo>
                    <a:pt x="1931" y="83"/>
                  </a:lnTo>
                  <a:close/>
                  <a:moveTo>
                    <a:pt x="1845" y="83"/>
                  </a:moveTo>
                  <a:lnTo>
                    <a:pt x="1852" y="85"/>
                  </a:lnTo>
                  <a:lnTo>
                    <a:pt x="1858" y="86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7" y="105"/>
                  </a:lnTo>
                  <a:lnTo>
                    <a:pt x="1867" y="113"/>
                  </a:lnTo>
                  <a:lnTo>
                    <a:pt x="1864" y="120"/>
                  </a:lnTo>
                  <a:lnTo>
                    <a:pt x="1858" y="124"/>
                  </a:lnTo>
                  <a:lnTo>
                    <a:pt x="1852" y="128"/>
                  </a:lnTo>
                  <a:lnTo>
                    <a:pt x="1845" y="130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20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7" y="85"/>
                  </a:lnTo>
                  <a:lnTo>
                    <a:pt x="1845" y="83"/>
                  </a:lnTo>
                  <a:close/>
                  <a:moveTo>
                    <a:pt x="1758" y="83"/>
                  </a:moveTo>
                  <a:lnTo>
                    <a:pt x="1766" y="85"/>
                  </a:lnTo>
                  <a:lnTo>
                    <a:pt x="1771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1" y="105"/>
                  </a:lnTo>
                  <a:lnTo>
                    <a:pt x="1781" y="113"/>
                  </a:lnTo>
                  <a:lnTo>
                    <a:pt x="1777" y="120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20"/>
                  </a:lnTo>
                  <a:lnTo>
                    <a:pt x="1736" y="113"/>
                  </a:lnTo>
                  <a:lnTo>
                    <a:pt x="1734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6"/>
                  </a:lnTo>
                  <a:lnTo>
                    <a:pt x="1751" y="85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5"/>
                  </a:lnTo>
                  <a:lnTo>
                    <a:pt x="1685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20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7" y="124"/>
                  </a:lnTo>
                  <a:lnTo>
                    <a:pt x="1653" y="120"/>
                  </a:lnTo>
                  <a:lnTo>
                    <a:pt x="1649" y="113"/>
                  </a:lnTo>
                  <a:lnTo>
                    <a:pt x="1647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7" y="86"/>
                  </a:lnTo>
                  <a:lnTo>
                    <a:pt x="1664" y="85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5"/>
                  </a:lnTo>
                  <a:lnTo>
                    <a:pt x="1598" y="86"/>
                  </a:lnTo>
                  <a:lnTo>
                    <a:pt x="1604" y="92"/>
                  </a:lnTo>
                  <a:lnTo>
                    <a:pt x="1606" y="98"/>
                  </a:lnTo>
                  <a:lnTo>
                    <a:pt x="1608" y="105"/>
                  </a:lnTo>
                  <a:lnTo>
                    <a:pt x="1606" y="113"/>
                  </a:lnTo>
                  <a:lnTo>
                    <a:pt x="1604" y="120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0" y="124"/>
                  </a:lnTo>
                  <a:lnTo>
                    <a:pt x="1566" y="120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0" y="86"/>
                  </a:lnTo>
                  <a:lnTo>
                    <a:pt x="1578" y="85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4" y="85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19" y="98"/>
                  </a:lnTo>
                  <a:lnTo>
                    <a:pt x="1521" y="105"/>
                  </a:lnTo>
                  <a:lnTo>
                    <a:pt x="1519" y="113"/>
                  </a:lnTo>
                  <a:lnTo>
                    <a:pt x="1518" y="120"/>
                  </a:lnTo>
                  <a:lnTo>
                    <a:pt x="1512" y="124"/>
                  </a:lnTo>
                  <a:lnTo>
                    <a:pt x="1504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78" y="120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78" y="92"/>
                  </a:lnTo>
                  <a:lnTo>
                    <a:pt x="1484" y="86"/>
                  </a:lnTo>
                  <a:lnTo>
                    <a:pt x="1491" y="85"/>
                  </a:lnTo>
                  <a:lnTo>
                    <a:pt x="1499" y="83"/>
                  </a:lnTo>
                  <a:close/>
                  <a:moveTo>
                    <a:pt x="1410" y="83"/>
                  </a:moveTo>
                  <a:lnTo>
                    <a:pt x="1418" y="85"/>
                  </a:lnTo>
                  <a:lnTo>
                    <a:pt x="1425" y="86"/>
                  </a:lnTo>
                  <a:lnTo>
                    <a:pt x="1429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29" y="120"/>
                  </a:lnTo>
                  <a:lnTo>
                    <a:pt x="1425" y="124"/>
                  </a:lnTo>
                  <a:lnTo>
                    <a:pt x="1418" y="128"/>
                  </a:lnTo>
                  <a:lnTo>
                    <a:pt x="1410" y="130"/>
                  </a:lnTo>
                  <a:lnTo>
                    <a:pt x="1403" y="128"/>
                  </a:lnTo>
                  <a:lnTo>
                    <a:pt x="1397" y="124"/>
                  </a:lnTo>
                  <a:lnTo>
                    <a:pt x="1392" y="120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2" y="92"/>
                  </a:lnTo>
                  <a:lnTo>
                    <a:pt x="1397" y="86"/>
                  </a:lnTo>
                  <a:lnTo>
                    <a:pt x="1403" y="85"/>
                  </a:lnTo>
                  <a:lnTo>
                    <a:pt x="1410" y="83"/>
                  </a:lnTo>
                  <a:close/>
                  <a:moveTo>
                    <a:pt x="1324" y="83"/>
                  </a:moveTo>
                  <a:lnTo>
                    <a:pt x="1331" y="85"/>
                  </a:lnTo>
                  <a:lnTo>
                    <a:pt x="1339" y="86"/>
                  </a:lnTo>
                  <a:lnTo>
                    <a:pt x="1343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3" y="120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4" y="130"/>
                  </a:lnTo>
                  <a:lnTo>
                    <a:pt x="1316" y="128"/>
                  </a:lnTo>
                  <a:lnTo>
                    <a:pt x="1311" y="124"/>
                  </a:lnTo>
                  <a:lnTo>
                    <a:pt x="1305" y="120"/>
                  </a:lnTo>
                  <a:lnTo>
                    <a:pt x="1301" y="113"/>
                  </a:lnTo>
                  <a:lnTo>
                    <a:pt x="1301" y="105"/>
                  </a:lnTo>
                  <a:lnTo>
                    <a:pt x="1301" y="98"/>
                  </a:lnTo>
                  <a:lnTo>
                    <a:pt x="1305" y="92"/>
                  </a:lnTo>
                  <a:lnTo>
                    <a:pt x="1311" y="86"/>
                  </a:lnTo>
                  <a:lnTo>
                    <a:pt x="1316" y="85"/>
                  </a:lnTo>
                  <a:lnTo>
                    <a:pt x="1324" y="83"/>
                  </a:lnTo>
                  <a:close/>
                  <a:moveTo>
                    <a:pt x="1237" y="83"/>
                  </a:moveTo>
                  <a:lnTo>
                    <a:pt x="1245" y="85"/>
                  </a:lnTo>
                  <a:lnTo>
                    <a:pt x="1251" y="86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20"/>
                  </a:lnTo>
                  <a:lnTo>
                    <a:pt x="1251" y="124"/>
                  </a:lnTo>
                  <a:lnTo>
                    <a:pt x="1245" y="128"/>
                  </a:lnTo>
                  <a:lnTo>
                    <a:pt x="1237" y="130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20"/>
                  </a:lnTo>
                  <a:lnTo>
                    <a:pt x="1215" y="113"/>
                  </a:lnTo>
                  <a:lnTo>
                    <a:pt x="1215" y="105"/>
                  </a:lnTo>
                  <a:lnTo>
                    <a:pt x="1215" y="98"/>
                  </a:lnTo>
                  <a:lnTo>
                    <a:pt x="1219" y="92"/>
                  </a:lnTo>
                  <a:lnTo>
                    <a:pt x="1224" y="86"/>
                  </a:lnTo>
                  <a:lnTo>
                    <a:pt x="1230" y="85"/>
                  </a:lnTo>
                  <a:lnTo>
                    <a:pt x="1237" y="83"/>
                  </a:lnTo>
                  <a:close/>
                  <a:moveTo>
                    <a:pt x="1151" y="83"/>
                  </a:moveTo>
                  <a:lnTo>
                    <a:pt x="1158" y="85"/>
                  </a:lnTo>
                  <a:lnTo>
                    <a:pt x="1164" y="86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3" y="105"/>
                  </a:lnTo>
                  <a:lnTo>
                    <a:pt x="1173" y="113"/>
                  </a:lnTo>
                  <a:lnTo>
                    <a:pt x="1170" y="120"/>
                  </a:lnTo>
                  <a:lnTo>
                    <a:pt x="1164" y="124"/>
                  </a:lnTo>
                  <a:lnTo>
                    <a:pt x="1158" y="128"/>
                  </a:lnTo>
                  <a:lnTo>
                    <a:pt x="1151" y="130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20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3" y="85"/>
                  </a:lnTo>
                  <a:lnTo>
                    <a:pt x="1151" y="83"/>
                  </a:lnTo>
                  <a:close/>
                  <a:moveTo>
                    <a:pt x="1064" y="83"/>
                  </a:moveTo>
                  <a:lnTo>
                    <a:pt x="1072" y="85"/>
                  </a:lnTo>
                  <a:lnTo>
                    <a:pt x="1077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7" y="105"/>
                  </a:lnTo>
                  <a:lnTo>
                    <a:pt x="1087" y="113"/>
                  </a:lnTo>
                  <a:lnTo>
                    <a:pt x="1083" y="120"/>
                  </a:lnTo>
                  <a:lnTo>
                    <a:pt x="1077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20"/>
                  </a:lnTo>
                  <a:lnTo>
                    <a:pt x="1042" y="113"/>
                  </a:lnTo>
                  <a:lnTo>
                    <a:pt x="1040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6"/>
                  </a:lnTo>
                  <a:lnTo>
                    <a:pt x="1057" y="85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5" y="85"/>
                  </a:lnTo>
                  <a:lnTo>
                    <a:pt x="991" y="86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20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0" y="128"/>
                  </a:lnTo>
                  <a:lnTo>
                    <a:pt x="963" y="124"/>
                  </a:lnTo>
                  <a:lnTo>
                    <a:pt x="959" y="120"/>
                  </a:lnTo>
                  <a:lnTo>
                    <a:pt x="955" y="113"/>
                  </a:lnTo>
                  <a:lnTo>
                    <a:pt x="953" y="105"/>
                  </a:lnTo>
                  <a:lnTo>
                    <a:pt x="955" y="98"/>
                  </a:lnTo>
                  <a:lnTo>
                    <a:pt x="959" y="92"/>
                  </a:lnTo>
                  <a:lnTo>
                    <a:pt x="963" y="86"/>
                  </a:lnTo>
                  <a:lnTo>
                    <a:pt x="970" y="85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5"/>
                  </a:lnTo>
                  <a:lnTo>
                    <a:pt x="904" y="86"/>
                  </a:lnTo>
                  <a:lnTo>
                    <a:pt x="910" y="92"/>
                  </a:lnTo>
                  <a:lnTo>
                    <a:pt x="912" y="98"/>
                  </a:lnTo>
                  <a:lnTo>
                    <a:pt x="914" y="105"/>
                  </a:lnTo>
                  <a:lnTo>
                    <a:pt x="912" y="113"/>
                  </a:lnTo>
                  <a:lnTo>
                    <a:pt x="910" y="120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30"/>
                  </a:lnTo>
                  <a:lnTo>
                    <a:pt x="884" y="128"/>
                  </a:lnTo>
                  <a:lnTo>
                    <a:pt x="876" y="124"/>
                  </a:lnTo>
                  <a:lnTo>
                    <a:pt x="873" y="120"/>
                  </a:lnTo>
                  <a:lnTo>
                    <a:pt x="869" y="113"/>
                  </a:lnTo>
                  <a:lnTo>
                    <a:pt x="867" y="105"/>
                  </a:lnTo>
                  <a:lnTo>
                    <a:pt x="869" y="98"/>
                  </a:lnTo>
                  <a:lnTo>
                    <a:pt x="873" y="92"/>
                  </a:lnTo>
                  <a:lnTo>
                    <a:pt x="876" y="86"/>
                  </a:lnTo>
                  <a:lnTo>
                    <a:pt x="884" y="85"/>
                  </a:lnTo>
                  <a:lnTo>
                    <a:pt x="891" y="83"/>
                  </a:lnTo>
                  <a:close/>
                  <a:moveTo>
                    <a:pt x="805" y="83"/>
                  </a:moveTo>
                  <a:lnTo>
                    <a:pt x="810" y="85"/>
                  </a:lnTo>
                  <a:lnTo>
                    <a:pt x="818" y="86"/>
                  </a:lnTo>
                  <a:lnTo>
                    <a:pt x="824" y="92"/>
                  </a:lnTo>
                  <a:lnTo>
                    <a:pt x="826" y="98"/>
                  </a:lnTo>
                  <a:lnTo>
                    <a:pt x="827" y="105"/>
                  </a:lnTo>
                  <a:lnTo>
                    <a:pt x="826" y="113"/>
                  </a:lnTo>
                  <a:lnTo>
                    <a:pt x="824" y="120"/>
                  </a:lnTo>
                  <a:lnTo>
                    <a:pt x="818" y="124"/>
                  </a:lnTo>
                  <a:lnTo>
                    <a:pt x="810" y="128"/>
                  </a:lnTo>
                  <a:lnTo>
                    <a:pt x="805" y="130"/>
                  </a:lnTo>
                  <a:lnTo>
                    <a:pt x="797" y="128"/>
                  </a:lnTo>
                  <a:lnTo>
                    <a:pt x="790" y="124"/>
                  </a:lnTo>
                  <a:lnTo>
                    <a:pt x="784" y="120"/>
                  </a:lnTo>
                  <a:lnTo>
                    <a:pt x="782" y="113"/>
                  </a:lnTo>
                  <a:lnTo>
                    <a:pt x="780" y="105"/>
                  </a:lnTo>
                  <a:lnTo>
                    <a:pt x="782" y="98"/>
                  </a:lnTo>
                  <a:lnTo>
                    <a:pt x="784" y="92"/>
                  </a:lnTo>
                  <a:lnTo>
                    <a:pt x="790" y="86"/>
                  </a:lnTo>
                  <a:lnTo>
                    <a:pt x="797" y="85"/>
                  </a:lnTo>
                  <a:lnTo>
                    <a:pt x="805" y="83"/>
                  </a:lnTo>
                  <a:close/>
                  <a:moveTo>
                    <a:pt x="716" y="83"/>
                  </a:moveTo>
                  <a:lnTo>
                    <a:pt x="724" y="85"/>
                  </a:lnTo>
                  <a:lnTo>
                    <a:pt x="731" y="86"/>
                  </a:lnTo>
                  <a:lnTo>
                    <a:pt x="735" y="92"/>
                  </a:lnTo>
                  <a:lnTo>
                    <a:pt x="739" y="98"/>
                  </a:lnTo>
                  <a:lnTo>
                    <a:pt x="741" y="105"/>
                  </a:lnTo>
                  <a:lnTo>
                    <a:pt x="739" y="113"/>
                  </a:lnTo>
                  <a:lnTo>
                    <a:pt x="735" y="120"/>
                  </a:lnTo>
                  <a:lnTo>
                    <a:pt x="731" y="124"/>
                  </a:lnTo>
                  <a:lnTo>
                    <a:pt x="724" y="128"/>
                  </a:lnTo>
                  <a:lnTo>
                    <a:pt x="716" y="130"/>
                  </a:lnTo>
                  <a:lnTo>
                    <a:pt x="709" y="128"/>
                  </a:lnTo>
                  <a:lnTo>
                    <a:pt x="703" y="124"/>
                  </a:lnTo>
                  <a:lnTo>
                    <a:pt x="698" y="120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98"/>
                  </a:lnTo>
                  <a:lnTo>
                    <a:pt x="698" y="92"/>
                  </a:lnTo>
                  <a:lnTo>
                    <a:pt x="703" y="86"/>
                  </a:lnTo>
                  <a:lnTo>
                    <a:pt x="709" y="85"/>
                  </a:lnTo>
                  <a:lnTo>
                    <a:pt x="716" y="83"/>
                  </a:lnTo>
                  <a:close/>
                  <a:moveTo>
                    <a:pt x="630" y="83"/>
                  </a:moveTo>
                  <a:lnTo>
                    <a:pt x="637" y="85"/>
                  </a:lnTo>
                  <a:lnTo>
                    <a:pt x="645" y="86"/>
                  </a:lnTo>
                  <a:lnTo>
                    <a:pt x="649" y="92"/>
                  </a:lnTo>
                  <a:lnTo>
                    <a:pt x="652" y="98"/>
                  </a:lnTo>
                  <a:lnTo>
                    <a:pt x="654" y="105"/>
                  </a:lnTo>
                  <a:lnTo>
                    <a:pt x="652" y="113"/>
                  </a:lnTo>
                  <a:lnTo>
                    <a:pt x="649" y="120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0" y="130"/>
                  </a:lnTo>
                  <a:lnTo>
                    <a:pt x="622" y="128"/>
                  </a:lnTo>
                  <a:lnTo>
                    <a:pt x="617" y="124"/>
                  </a:lnTo>
                  <a:lnTo>
                    <a:pt x="611" y="120"/>
                  </a:lnTo>
                  <a:lnTo>
                    <a:pt x="607" y="113"/>
                  </a:lnTo>
                  <a:lnTo>
                    <a:pt x="607" y="105"/>
                  </a:lnTo>
                  <a:lnTo>
                    <a:pt x="607" y="98"/>
                  </a:lnTo>
                  <a:lnTo>
                    <a:pt x="611" y="92"/>
                  </a:lnTo>
                  <a:lnTo>
                    <a:pt x="617" y="86"/>
                  </a:lnTo>
                  <a:lnTo>
                    <a:pt x="622" y="85"/>
                  </a:lnTo>
                  <a:lnTo>
                    <a:pt x="630" y="83"/>
                  </a:lnTo>
                  <a:close/>
                  <a:moveTo>
                    <a:pt x="543" y="83"/>
                  </a:moveTo>
                  <a:lnTo>
                    <a:pt x="551" y="85"/>
                  </a:lnTo>
                  <a:lnTo>
                    <a:pt x="557" y="86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20"/>
                  </a:lnTo>
                  <a:lnTo>
                    <a:pt x="557" y="124"/>
                  </a:lnTo>
                  <a:lnTo>
                    <a:pt x="551" y="128"/>
                  </a:lnTo>
                  <a:lnTo>
                    <a:pt x="543" y="130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20"/>
                  </a:lnTo>
                  <a:lnTo>
                    <a:pt x="521" y="113"/>
                  </a:lnTo>
                  <a:lnTo>
                    <a:pt x="521" y="105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0" y="86"/>
                  </a:lnTo>
                  <a:lnTo>
                    <a:pt x="536" y="85"/>
                  </a:lnTo>
                  <a:lnTo>
                    <a:pt x="543" y="83"/>
                  </a:lnTo>
                  <a:close/>
                  <a:moveTo>
                    <a:pt x="457" y="83"/>
                  </a:moveTo>
                  <a:lnTo>
                    <a:pt x="464" y="85"/>
                  </a:lnTo>
                  <a:lnTo>
                    <a:pt x="470" y="86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79" y="105"/>
                  </a:lnTo>
                  <a:lnTo>
                    <a:pt x="479" y="113"/>
                  </a:lnTo>
                  <a:lnTo>
                    <a:pt x="476" y="118"/>
                  </a:lnTo>
                  <a:lnTo>
                    <a:pt x="472" y="124"/>
                  </a:lnTo>
                  <a:lnTo>
                    <a:pt x="466" y="128"/>
                  </a:lnTo>
                  <a:lnTo>
                    <a:pt x="464" y="120"/>
                  </a:lnTo>
                  <a:lnTo>
                    <a:pt x="463" y="113"/>
                  </a:lnTo>
                  <a:lnTo>
                    <a:pt x="461" y="107"/>
                  </a:lnTo>
                  <a:lnTo>
                    <a:pt x="457" y="94"/>
                  </a:lnTo>
                  <a:lnTo>
                    <a:pt x="457" y="83"/>
                  </a:lnTo>
                  <a:lnTo>
                    <a:pt x="457" y="83"/>
                  </a:lnTo>
                  <a:close/>
                  <a:moveTo>
                    <a:pt x="284" y="83"/>
                  </a:moveTo>
                  <a:lnTo>
                    <a:pt x="291" y="85"/>
                  </a:lnTo>
                  <a:lnTo>
                    <a:pt x="297" y="86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20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30"/>
                  </a:lnTo>
                  <a:lnTo>
                    <a:pt x="276" y="128"/>
                  </a:lnTo>
                  <a:lnTo>
                    <a:pt x="269" y="124"/>
                  </a:lnTo>
                  <a:lnTo>
                    <a:pt x="265" y="120"/>
                  </a:lnTo>
                  <a:lnTo>
                    <a:pt x="261" y="113"/>
                  </a:lnTo>
                  <a:lnTo>
                    <a:pt x="259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69" y="86"/>
                  </a:lnTo>
                  <a:lnTo>
                    <a:pt x="276" y="85"/>
                  </a:lnTo>
                  <a:lnTo>
                    <a:pt x="284" y="83"/>
                  </a:lnTo>
                  <a:close/>
                  <a:moveTo>
                    <a:pt x="197" y="83"/>
                  </a:moveTo>
                  <a:lnTo>
                    <a:pt x="205" y="85"/>
                  </a:lnTo>
                  <a:lnTo>
                    <a:pt x="211" y="86"/>
                  </a:lnTo>
                  <a:lnTo>
                    <a:pt x="216" y="92"/>
                  </a:lnTo>
                  <a:lnTo>
                    <a:pt x="218" y="98"/>
                  </a:lnTo>
                  <a:lnTo>
                    <a:pt x="220" y="105"/>
                  </a:lnTo>
                  <a:lnTo>
                    <a:pt x="218" y="113"/>
                  </a:lnTo>
                  <a:lnTo>
                    <a:pt x="216" y="120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30"/>
                  </a:lnTo>
                  <a:lnTo>
                    <a:pt x="190" y="128"/>
                  </a:lnTo>
                  <a:lnTo>
                    <a:pt x="182" y="124"/>
                  </a:lnTo>
                  <a:lnTo>
                    <a:pt x="179" y="120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2" y="86"/>
                  </a:lnTo>
                  <a:lnTo>
                    <a:pt x="190" y="85"/>
                  </a:lnTo>
                  <a:lnTo>
                    <a:pt x="197" y="83"/>
                  </a:lnTo>
                  <a:close/>
                  <a:moveTo>
                    <a:pt x="111" y="83"/>
                  </a:moveTo>
                  <a:lnTo>
                    <a:pt x="117" y="85"/>
                  </a:lnTo>
                  <a:lnTo>
                    <a:pt x="124" y="86"/>
                  </a:lnTo>
                  <a:lnTo>
                    <a:pt x="130" y="92"/>
                  </a:lnTo>
                  <a:lnTo>
                    <a:pt x="132" y="98"/>
                  </a:lnTo>
                  <a:lnTo>
                    <a:pt x="133" y="105"/>
                  </a:lnTo>
                  <a:lnTo>
                    <a:pt x="132" y="113"/>
                  </a:lnTo>
                  <a:lnTo>
                    <a:pt x="130" y="120"/>
                  </a:lnTo>
                  <a:lnTo>
                    <a:pt x="124" y="124"/>
                  </a:lnTo>
                  <a:lnTo>
                    <a:pt x="117" y="128"/>
                  </a:lnTo>
                  <a:lnTo>
                    <a:pt x="111" y="130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20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3" y="85"/>
                  </a:lnTo>
                  <a:lnTo>
                    <a:pt x="111" y="83"/>
                  </a:lnTo>
                  <a:close/>
                  <a:moveTo>
                    <a:pt x="22" y="83"/>
                  </a:moveTo>
                  <a:lnTo>
                    <a:pt x="30" y="85"/>
                  </a:lnTo>
                  <a:lnTo>
                    <a:pt x="38" y="86"/>
                  </a:lnTo>
                  <a:lnTo>
                    <a:pt x="41" y="92"/>
                  </a:lnTo>
                  <a:lnTo>
                    <a:pt x="45" y="98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1" y="120"/>
                  </a:lnTo>
                  <a:lnTo>
                    <a:pt x="38" y="124"/>
                  </a:lnTo>
                  <a:lnTo>
                    <a:pt x="30" y="128"/>
                  </a:lnTo>
                  <a:lnTo>
                    <a:pt x="22" y="130"/>
                  </a:lnTo>
                  <a:lnTo>
                    <a:pt x="15" y="128"/>
                  </a:lnTo>
                  <a:lnTo>
                    <a:pt x="9" y="124"/>
                  </a:lnTo>
                  <a:lnTo>
                    <a:pt x="4" y="120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4" y="92"/>
                  </a:lnTo>
                  <a:lnTo>
                    <a:pt x="9" y="86"/>
                  </a:lnTo>
                  <a:lnTo>
                    <a:pt x="15" y="85"/>
                  </a:lnTo>
                  <a:lnTo>
                    <a:pt x="22" y="83"/>
                  </a:lnTo>
                  <a:close/>
                  <a:moveTo>
                    <a:pt x="130" y="13"/>
                  </a:moveTo>
                  <a:lnTo>
                    <a:pt x="133" y="19"/>
                  </a:lnTo>
                  <a:lnTo>
                    <a:pt x="133" y="24"/>
                  </a:lnTo>
                  <a:lnTo>
                    <a:pt x="132" y="32"/>
                  </a:lnTo>
                  <a:lnTo>
                    <a:pt x="130" y="38"/>
                  </a:lnTo>
                  <a:lnTo>
                    <a:pt x="124" y="43"/>
                  </a:lnTo>
                  <a:lnTo>
                    <a:pt x="117" y="45"/>
                  </a:lnTo>
                  <a:lnTo>
                    <a:pt x="111" y="47"/>
                  </a:lnTo>
                  <a:lnTo>
                    <a:pt x="105" y="47"/>
                  </a:lnTo>
                  <a:lnTo>
                    <a:pt x="100" y="45"/>
                  </a:lnTo>
                  <a:lnTo>
                    <a:pt x="96" y="41"/>
                  </a:lnTo>
                  <a:lnTo>
                    <a:pt x="100" y="39"/>
                  </a:lnTo>
                  <a:lnTo>
                    <a:pt x="103" y="38"/>
                  </a:lnTo>
                  <a:lnTo>
                    <a:pt x="107" y="38"/>
                  </a:lnTo>
                  <a:lnTo>
                    <a:pt x="111" y="36"/>
                  </a:lnTo>
                  <a:lnTo>
                    <a:pt x="113" y="34"/>
                  </a:lnTo>
                  <a:lnTo>
                    <a:pt x="117" y="30"/>
                  </a:lnTo>
                  <a:lnTo>
                    <a:pt x="120" y="24"/>
                  </a:lnTo>
                  <a:lnTo>
                    <a:pt x="124" y="19"/>
                  </a:lnTo>
                  <a:lnTo>
                    <a:pt x="130" y="13"/>
                  </a:lnTo>
                  <a:lnTo>
                    <a:pt x="130" y="13"/>
                  </a:lnTo>
                  <a:close/>
                  <a:moveTo>
                    <a:pt x="876" y="6"/>
                  </a:moveTo>
                  <a:lnTo>
                    <a:pt x="876" y="9"/>
                  </a:lnTo>
                  <a:lnTo>
                    <a:pt x="878" y="11"/>
                  </a:lnTo>
                  <a:lnTo>
                    <a:pt x="880" y="15"/>
                  </a:lnTo>
                  <a:lnTo>
                    <a:pt x="884" y="15"/>
                  </a:lnTo>
                  <a:lnTo>
                    <a:pt x="886" y="17"/>
                  </a:lnTo>
                  <a:lnTo>
                    <a:pt x="888" y="15"/>
                  </a:lnTo>
                  <a:lnTo>
                    <a:pt x="889" y="13"/>
                  </a:lnTo>
                  <a:lnTo>
                    <a:pt x="893" y="13"/>
                  </a:lnTo>
                  <a:lnTo>
                    <a:pt x="895" y="15"/>
                  </a:lnTo>
                  <a:lnTo>
                    <a:pt x="899" y="17"/>
                  </a:lnTo>
                  <a:lnTo>
                    <a:pt x="903" y="19"/>
                  </a:lnTo>
                  <a:lnTo>
                    <a:pt x="908" y="19"/>
                  </a:lnTo>
                  <a:lnTo>
                    <a:pt x="912" y="21"/>
                  </a:lnTo>
                  <a:lnTo>
                    <a:pt x="914" y="21"/>
                  </a:lnTo>
                  <a:lnTo>
                    <a:pt x="914" y="24"/>
                  </a:lnTo>
                  <a:lnTo>
                    <a:pt x="912" y="32"/>
                  </a:lnTo>
                  <a:lnTo>
                    <a:pt x="910" y="38"/>
                  </a:lnTo>
                  <a:lnTo>
                    <a:pt x="904" y="43"/>
                  </a:lnTo>
                  <a:lnTo>
                    <a:pt x="899" y="45"/>
                  </a:lnTo>
                  <a:lnTo>
                    <a:pt x="891" y="47"/>
                  </a:lnTo>
                  <a:lnTo>
                    <a:pt x="884" y="45"/>
                  </a:lnTo>
                  <a:lnTo>
                    <a:pt x="876" y="43"/>
                  </a:lnTo>
                  <a:lnTo>
                    <a:pt x="873" y="38"/>
                  </a:lnTo>
                  <a:lnTo>
                    <a:pt x="869" y="32"/>
                  </a:lnTo>
                  <a:lnTo>
                    <a:pt x="867" y="24"/>
                  </a:lnTo>
                  <a:lnTo>
                    <a:pt x="869" y="17"/>
                  </a:lnTo>
                  <a:lnTo>
                    <a:pt x="873" y="11"/>
                  </a:lnTo>
                  <a:lnTo>
                    <a:pt x="876" y="6"/>
                  </a:lnTo>
                  <a:close/>
                  <a:moveTo>
                    <a:pt x="553" y="2"/>
                  </a:moveTo>
                  <a:lnTo>
                    <a:pt x="558" y="6"/>
                  </a:lnTo>
                  <a:lnTo>
                    <a:pt x="562" y="11"/>
                  </a:lnTo>
                  <a:lnTo>
                    <a:pt x="566" y="17"/>
                  </a:lnTo>
                  <a:lnTo>
                    <a:pt x="568" y="24"/>
                  </a:lnTo>
                  <a:lnTo>
                    <a:pt x="566" y="32"/>
                  </a:lnTo>
                  <a:lnTo>
                    <a:pt x="562" y="38"/>
                  </a:lnTo>
                  <a:lnTo>
                    <a:pt x="557" y="43"/>
                  </a:lnTo>
                  <a:lnTo>
                    <a:pt x="551" y="45"/>
                  </a:lnTo>
                  <a:lnTo>
                    <a:pt x="543" y="47"/>
                  </a:lnTo>
                  <a:lnTo>
                    <a:pt x="536" y="45"/>
                  </a:lnTo>
                  <a:lnTo>
                    <a:pt x="530" y="43"/>
                  </a:lnTo>
                  <a:lnTo>
                    <a:pt x="525" y="38"/>
                  </a:lnTo>
                  <a:lnTo>
                    <a:pt x="523" y="32"/>
                  </a:lnTo>
                  <a:lnTo>
                    <a:pt x="540" y="15"/>
                  </a:lnTo>
                  <a:lnTo>
                    <a:pt x="547" y="7"/>
                  </a:lnTo>
                  <a:lnTo>
                    <a:pt x="553" y="2"/>
                  </a:lnTo>
                  <a:close/>
                  <a:moveTo>
                    <a:pt x="5403" y="0"/>
                  </a:moveTo>
                  <a:lnTo>
                    <a:pt x="5403" y="0"/>
                  </a:lnTo>
                  <a:lnTo>
                    <a:pt x="5403" y="0"/>
                  </a:lnTo>
                  <a:lnTo>
                    <a:pt x="5403" y="0"/>
                  </a:lnTo>
                  <a:close/>
                  <a:moveTo>
                    <a:pt x="457" y="0"/>
                  </a:moveTo>
                  <a:lnTo>
                    <a:pt x="457" y="4"/>
                  </a:lnTo>
                  <a:lnTo>
                    <a:pt x="459" y="6"/>
                  </a:lnTo>
                  <a:lnTo>
                    <a:pt x="459" y="9"/>
                  </a:lnTo>
                  <a:lnTo>
                    <a:pt x="457" y="11"/>
                  </a:lnTo>
                  <a:lnTo>
                    <a:pt x="453" y="15"/>
                  </a:lnTo>
                  <a:lnTo>
                    <a:pt x="449" y="17"/>
                  </a:lnTo>
                  <a:lnTo>
                    <a:pt x="446" y="19"/>
                  </a:lnTo>
                  <a:lnTo>
                    <a:pt x="440" y="24"/>
                  </a:lnTo>
                  <a:lnTo>
                    <a:pt x="434" y="30"/>
                  </a:lnTo>
                  <a:lnTo>
                    <a:pt x="434" y="26"/>
                  </a:lnTo>
                  <a:lnTo>
                    <a:pt x="434" y="24"/>
                  </a:lnTo>
                  <a:lnTo>
                    <a:pt x="434" y="17"/>
                  </a:lnTo>
                  <a:lnTo>
                    <a:pt x="438" y="9"/>
                  </a:lnTo>
                  <a:lnTo>
                    <a:pt x="444" y="6"/>
                  </a:lnTo>
                  <a:lnTo>
                    <a:pt x="449" y="2"/>
                  </a:lnTo>
                  <a:lnTo>
                    <a:pt x="457" y="0"/>
                  </a:lnTo>
                  <a:close/>
                  <a:moveTo>
                    <a:pt x="5141" y="0"/>
                  </a:moveTo>
                  <a:lnTo>
                    <a:pt x="5149" y="2"/>
                  </a:lnTo>
                  <a:lnTo>
                    <a:pt x="5155" y="6"/>
                  </a:lnTo>
                  <a:lnTo>
                    <a:pt x="5160" y="9"/>
                  </a:lnTo>
                  <a:lnTo>
                    <a:pt x="5162" y="17"/>
                  </a:lnTo>
                  <a:lnTo>
                    <a:pt x="5164" y="24"/>
                  </a:lnTo>
                  <a:lnTo>
                    <a:pt x="5162" y="32"/>
                  </a:lnTo>
                  <a:lnTo>
                    <a:pt x="5160" y="38"/>
                  </a:lnTo>
                  <a:lnTo>
                    <a:pt x="5155" y="43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6" y="43"/>
                  </a:lnTo>
                  <a:lnTo>
                    <a:pt x="5123" y="38"/>
                  </a:lnTo>
                  <a:lnTo>
                    <a:pt x="5119" y="32"/>
                  </a:lnTo>
                  <a:lnTo>
                    <a:pt x="5117" y="24"/>
                  </a:lnTo>
                  <a:lnTo>
                    <a:pt x="5119" y="17"/>
                  </a:lnTo>
                  <a:lnTo>
                    <a:pt x="5123" y="9"/>
                  </a:lnTo>
                  <a:lnTo>
                    <a:pt x="5126" y="6"/>
                  </a:lnTo>
                  <a:lnTo>
                    <a:pt x="5134" y="2"/>
                  </a:lnTo>
                  <a:lnTo>
                    <a:pt x="5141" y="0"/>
                  </a:lnTo>
                  <a:close/>
                  <a:moveTo>
                    <a:pt x="5055" y="0"/>
                  </a:moveTo>
                  <a:lnTo>
                    <a:pt x="5062" y="2"/>
                  </a:lnTo>
                  <a:lnTo>
                    <a:pt x="5068" y="6"/>
                  </a:lnTo>
                  <a:lnTo>
                    <a:pt x="5074" y="9"/>
                  </a:lnTo>
                  <a:lnTo>
                    <a:pt x="5076" y="17"/>
                  </a:lnTo>
                  <a:lnTo>
                    <a:pt x="5077" y="24"/>
                  </a:lnTo>
                  <a:lnTo>
                    <a:pt x="5076" y="32"/>
                  </a:lnTo>
                  <a:lnTo>
                    <a:pt x="5074" y="38"/>
                  </a:lnTo>
                  <a:lnTo>
                    <a:pt x="5068" y="43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3"/>
                  </a:lnTo>
                  <a:lnTo>
                    <a:pt x="5036" y="38"/>
                  </a:lnTo>
                  <a:lnTo>
                    <a:pt x="5032" y="32"/>
                  </a:lnTo>
                  <a:lnTo>
                    <a:pt x="5030" y="24"/>
                  </a:lnTo>
                  <a:lnTo>
                    <a:pt x="5032" y="17"/>
                  </a:lnTo>
                  <a:lnTo>
                    <a:pt x="5036" y="9"/>
                  </a:lnTo>
                  <a:lnTo>
                    <a:pt x="5040" y="6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7" y="0"/>
                  </a:moveTo>
                  <a:lnTo>
                    <a:pt x="4974" y="2"/>
                  </a:lnTo>
                  <a:lnTo>
                    <a:pt x="4982" y="6"/>
                  </a:lnTo>
                  <a:lnTo>
                    <a:pt x="4985" y="9"/>
                  </a:lnTo>
                  <a:lnTo>
                    <a:pt x="4989" y="17"/>
                  </a:lnTo>
                  <a:lnTo>
                    <a:pt x="4991" y="24"/>
                  </a:lnTo>
                  <a:lnTo>
                    <a:pt x="4989" y="32"/>
                  </a:lnTo>
                  <a:lnTo>
                    <a:pt x="4985" y="38"/>
                  </a:lnTo>
                  <a:lnTo>
                    <a:pt x="4982" y="43"/>
                  </a:lnTo>
                  <a:lnTo>
                    <a:pt x="4974" y="45"/>
                  </a:lnTo>
                  <a:lnTo>
                    <a:pt x="4967" y="47"/>
                  </a:lnTo>
                  <a:lnTo>
                    <a:pt x="4961" y="45"/>
                  </a:lnTo>
                  <a:lnTo>
                    <a:pt x="4953" y="43"/>
                  </a:lnTo>
                  <a:lnTo>
                    <a:pt x="4948" y="38"/>
                  </a:lnTo>
                  <a:lnTo>
                    <a:pt x="4946" y="32"/>
                  </a:lnTo>
                  <a:lnTo>
                    <a:pt x="4944" y="24"/>
                  </a:lnTo>
                  <a:lnTo>
                    <a:pt x="4946" y="17"/>
                  </a:lnTo>
                  <a:lnTo>
                    <a:pt x="4948" y="9"/>
                  </a:lnTo>
                  <a:lnTo>
                    <a:pt x="4953" y="6"/>
                  </a:lnTo>
                  <a:lnTo>
                    <a:pt x="4961" y="2"/>
                  </a:lnTo>
                  <a:lnTo>
                    <a:pt x="4967" y="0"/>
                  </a:lnTo>
                  <a:close/>
                  <a:moveTo>
                    <a:pt x="4880" y="0"/>
                  </a:moveTo>
                  <a:lnTo>
                    <a:pt x="4888" y="2"/>
                  </a:lnTo>
                  <a:lnTo>
                    <a:pt x="4895" y="6"/>
                  </a:lnTo>
                  <a:lnTo>
                    <a:pt x="4899" y="9"/>
                  </a:lnTo>
                  <a:lnTo>
                    <a:pt x="4903" y="17"/>
                  </a:lnTo>
                  <a:lnTo>
                    <a:pt x="4904" y="24"/>
                  </a:lnTo>
                  <a:lnTo>
                    <a:pt x="4903" y="32"/>
                  </a:lnTo>
                  <a:lnTo>
                    <a:pt x="4899" y="38"/>
                  </a:lnTo>
                  <a:lnTo>
                    <a:pt x="4895" y="43"/>
                  </a:lnTo>
                  <a:lnTo>
                    <a:pt x="4888" y="45"/>
                  </a:lnTo>
                  <a:lnTo>
                    <a:pt x="4880" y="47"/>
                  </a:lnTo>
                  <a:lnTo>
                    <a:pt x="4872" y="45"/>
                  </a:lnTo>
                  <a:lnTo>
                    <a:pt x="4867" y="43"/>
                  </a:lnTo>
                  <a:lnTo>
                    <a:pt x="4861" y="38"/>
                  </a:lnTo>
                  <a:lnTo>
                    <a:pt x="4859" y="32"/>
                  </a:lnTo>
                  <a:lnTo>
                    <a:pt x="4857" y="24"/>
                  </a:lnTo>
                  <a:lnTo>
                    <a:pt x="4859" y="17"/>
                  </a:lnTo>
                  <a:lnTo>
                    <a:pt x="4861" y="9"/>
                  </a:lnTo>
                  <a:lnTo>
                    <a:pt x="4867" y="6"/>
                  </a:lnTo>
                  <a:lnTo>
                    <a:pt x="4872" y="2"/>
                  </a:lnTo>
                  <a:lnTo>
                    <a:pt x="4880" y="0"/>
                  </a:lnTo>
                  <a:close/>
                  <a:moveTo>
                    <a:pt x="4794" y="0"/>
                  </a:moveTo>
                  <a:lnTo>
                    <a:pt x="4801" y="2"/>
                  </a:lnTo>
                  <a:lnTo>
                    <a:pt x="4809" y="6"/>
                  </a:lnTo>
                  <a:lnTo>
                    <a:pt x="4812" y="9"/>
                  </a:lnTo>
                  <a:lnTo>
                    <a:pt x="4816" y="17"/>
                  </a:lnTo>
                  <a:lnTo>
                    <a:pt x="4818" y="24"/>
                  </a:lnTo>
                  <a:lnTo>
                    <a:pt x="4816" y="32"/>
                  </a:lnTo>
                  <a:lnTo>
                    <a:pt x="4812" y="38"/>
                  </a:lnTo>
                  <a:lnTo>
                    <a:pt x="4809" y="43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6" y="45"/>
                  </a:lnTo>
                  <a:lnTo>
                    <a:pt x="4780" y="43"/>
                  </a:lnTo>
                  <a:lnTo>
                    <a:pt x="4775" y="38"/>
                  </a:lnTo>
                  <a:lnTo>
                    <a:pt x="4771" y="32"/>
                  </a:lnTo>
                  <a:lnTo>
                    <a:pt x="4771" y="24"/>
                  </a:lnTo>
                  <a:lnTo>
                    <a:pt x="4771" y="17"/>
                  </a:lnTo>
                  <a:lnTo>
                    <a:pt x="4775" y="9"/>
                  </a:lnTo>
                  <a:lnTo>
                    <a:pt x="4780" y="6"/>
                  </a:lnTo>
                  <a:lnTo>
                    <a:pt x="4786" y="2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2"/>
                  </a:lnTo>
                  <a:lnTo>
                    <a:pt x="4720" y="6"/>
                  </a:lnTo>
                  <a:lnTo>
                    <a:pt x="4726" y="9"/>
                  </a:lnTo>
                  <a:lnTo>
                    <a:pt x="4730" y="17"/>
                  </a:lnTo>
                  <a:lnTo>
                    <a:pt x="4731" y="24"/>
                  </a:lnTo>
                  <a:lnTo>
                    <a:pt x="4730" y="32"/>
                  </a:lnTo>
                  <a:lnTo>
                    <a:pt x="4726" y="38"/>
                  </a:lnTo>
                  <a:lnTo>
                    <a:pt x="4720" y="43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3"/>
                  </a:lnTo>
                  <a:lnTo>
                    <a:pt x="4688" y="38"/>
                  </a:lnTo>
                  <a:lnTo>
                    <a:pt x="4684" y="32"/>
                  </a:lnTo>
                  <a:lnTo>
                    <a:pt x="4684" y="24"/>
                  </a:lnTo>
                  <a:lnTo>
                    <a:pt x="4684" y="17"/>
                  </a:lnTo>
                  <a:lnTo>
                    <a:pt x="4688" y="9"/>
                  </a:lnTo>
                  <a:lnTo>
                    <a:pt x="4694" y="6"/>
                  </a:lnTo>
                  <a:lnTo>
                    <a:pt x="4699" y="2"/>
                  </a:lnTo>
                  <a:lnTo>
                    <a:pt x="4707" y="0"/>
                  </a:lnTo>
                  <a:close/>
                  <a:moveTo>
                    <a:pt x="4620" y="0"/>
                  </a:moveTo>
                  <a:lnTo>
                    <a:pt x="4628" y="2"/>
                  </a:lnTo>
                  <a:lnTo>
                    <a:pt x="4634" y="6"/>
                  </a:lnTo>
                  <a:lnTo>
                    <a:pt x="4639" y="9"/>
                  </a:lnTo>
                  <a:lnTo>
                    <a:pt x="4643" y="17"/>
                  </a:lnTo>
                  <a:lnTo>
                    <a:pt x="4643" y="24"/>
                  </a:lnTo>
                  <a:lnTo>
                    <a:pt x="4643" y="32"/>
                  </a:lnTo>
                  <a:lnTo>
                    <a:pt x="4639" y="38"/>
                  </a:lnTo>
                  <a:lnTo>
                    <a:pt x="4634" y="43"/>
                  </a:lnTo>
                  <a:lnTo>
                    <a:pt x="4628" y="45"/>
                  </a:lnTo>
                  <a:lnTo>
                    <a:pt x="4620" y="47"/>
                  </a:lnTo>
                  <a:lnTo>
                    <a:pt x="4613" y="45"/>
                  </a:lnTo>
                  <a:lnTo>
                    <a:pt x="4607" y="43"/>
                  </a:lnTo>
                  <a:lnTo>
                    <a:pt x="4602" y="38"/>
                  </a:lnTo>
                  <a:lnTo>
                    <a:pt x="4598" y="32"/>
                  </a:lnTo>
                  <a:lnTo>
                    <a:pt x="4598" y="24"/>
                  </a:lnTo>
                  <a:lnTo>
                    <a:pt x="4598" y="17"/>
                  </a:lnTo>
                  <a:lnTo>
                    <a:pt x="4602" y="9"/>
                  </a:lnTo>
                  <a:lnTo>
                    <a:pt x="4607" y="6"/>
                  </a:lnTo>
                  <a:lnTo>
                    <a:pt x="4613" y="2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7" y="6"/>
                  </a:lnTo>
                  <a:lnTo>
                    <a:pt x="4553" y="9"/>
                  </a:lnTo>
                  <a:lnTo>
                    <a:pt x="4557" y="17"/>
                  </a:lnTo>
                  <a:lnTo>
                    <a:pt x="4557" y="24"/>
                  </a:lnTo>
                  <a:lnTo>
                    <a:pt x="4557" y="32"/>
                  </a:lnTo>
                  <a:lnTo>
                    <a:pt x="4553" y="38"/>
                  </a:lnTo>
                  <a:lnTo>
                    <a:pt x="4547" y="43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3"/>
                  </a:lnTo>
                  <a:lnTo>
                    <a:pt x="4515" y="38"/>
                  </a:lnTo>
                  <a:lnTo>
                    <a:pt x="4511" y="32"/>
                  </a:lnTo>
                  <a:lnTo>
                    <a:pt x="4510" y="24"/>
                  </a:lnTo>
                  <a:lnTo>
                    <a:pt x="4511" y="17"/>
                  </a:lnTo>
                  <a:lnTo>
                    <a:pt x="4515" y="9"/>
                  </a:lnTo>
                  <a:lnTo>
                    <a:pt x="4521" y="6"/>
                  </a:lnTo>
                  <a:lnTo>
                    <a:pt x="4526" y="2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2"/>
                  </a:lnTo>
                  <a:lnTo>
                    <a:pt x="4461" y="6"/>
                  </a:lnTo>
                  <a:lnTo>
                    <a:pt x="4466" y="9"/>
                  </a:lnTo>
                  <a:lnTo>
                    <a:pt x="4468" y="17"/>
                  </a:lnTo>
                  <a:lnTo>
                    <a:pt x="4470" y="24"/>
                  </a:lnTo>
                  <a:lnTo>
                    <a:pt x="4468" y="32"/>
                  </a:lnTo>
                  <a:lnTo>
                    <a:pt x="4466" y="38"/>
                  </a:lnTo>
                  <a:lnTo>
                    <a:pt x="4461" y="43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2" y="43"/>
                  </a:lnTo>
                  <a:lnTo>
                    <a:pt x="4429" y="38"/>
                  </a:lnTo>
                  <a:lnTo>
                    <a:pt x="4425" y="32"/>
                  </a:lnTo>
                  <a:lnTo>
                    <a:pt x="4423" y="24"/>
                  </a:lnTo>
                  <a:lnTo>
                    <a:pt x="4425" y="17"/>
                  </a:lnTo>
                  <a:lnTo>
                    <a:pt x="4429" y="9"/>
                  </a:lnTo>
                  <a:lnTo>
                    <a:pt x="4432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80" y="9"/>
                  </a:lnTo>
                  <a:lnTo>
                    <a:pt x="4382" y="17"/>
                  </a:lnTo>
                  <a:lnTo>
                    <a:pt x="4384" y="24"/>
                  </a:lnTo>
                  <a:lnTo>
                    <a:pt x="4382" y="32"/>
                  </a:lnTo>
                  <a:lnTo>
                    <a:pt x="4380" y="38"/>
                  </a:lnTo>
                  <a:lnTo>
                    <a:pt x="4374" y="43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6" y="43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7" y="24"/>
                  </a:lnTo>
                  <a:lnTo>
                    <a:pt x="4338" y="17"/>
                  </a:lnTo>
                  <a:lnTo>
                    <a:pt x="4342" y="9"/>
                  </a:lnTo>
                  <a:lnTo>
                    <a:pt x="4346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3" y="0"/>
                  </a:moveTo>
                  <a:lnTo>
                    <a:pt x="4280" y="2"/>
                  </a:lnTo>
                  <a:lnTo>
                    <a:pt x="4288" y="6"/>
                  </a:lnTo>
                  <a:lnTo>
                    <a:pt x="4291" y="9"/>
                  </a:lnTo>
                  <a:lnTo>
                    <a:pt x="4295" y="17"/>
                  </a:lnTo>
                  <a:lnTo>
                    <a:pt x="4297" y="24"/>
                  </a:lnTo>
                  <a:lnTo>
                    <a:pt x="4295" y="32"/>
                  </a:lnTo>
                  <a:lnTo>
                    <a:pt x="4291" y="38"/>
                  </a:lnTo>
                  <a:lnTo>
                    <a:pt x="4288" y="43"/>
                  </a:lnTo>
                  <a:lnTo>
                    <a:pt x="4280" y="45"/>
                  </a:lnTo>
                  <a:lnTo>
                    <a:pt x="4273" y="47"/>
                  </a:lnTo>
                  <a:lnTo>
                    <a:pt x="4267" y="45"/>
                  </a:lnTo>
                  <a:lnTo>
                    <a:pt x="4259" y="43"/>
                  </a:lnTo>
                  <a:lnTo>
                    <a:pt x="4254" y="38"/>
                  </a:lnTo>
                  <a:lnTo>
                    <a:pt x="4252" y="32"/>
                  </a:lnTo>
                  <a:lnTo>
                    <a:pt x="4250" y="24"/>
                  </a:lnTo>
                  <a:lnTo>
                    <a:pt x="4252" y="17"/>
                  </a:lnTo>
                  <a:lnTo>
                    <a:pt x="4254" y="9"/>
                  </a:lnTo>
                  <a:lnTo>
                    <a:pt x="4259" y="6"/>
                  </a:lnTo>
                  <a:lnTo>
                    <a:pt x="4267" y="2"/>
                  </a:lnTo>
                  <a:lnTo>
                    <a:pt x="4273" y="0"/>
                  </a:lnTo>
                  <a:close/>
                  <a:moveTo>
                    <a:pt x="4186" y="0"/>
                  </a:moveTo>
                  <a:lnTo>
                    <a:pt x="4194" y="2"/>
                  </a:lnTo>
                  <a:lnTo>
                    <a:pt x="4201" y="6"/>
                  </a:lnTo>
                  <a:lnTo>
                    <a:pt x="4205" y="9"/>
                  </a:lnTo>
                  <a:lnTo>
                    <a:pt x="4209" y="17"/>
                  </a:lnTo>
                  <a:lnTo>
                    <a:pt x="4211" y="24"/>
                  </a:lnTo>
                  <a:lnTo>
                    <a:pt x="4209" y="32"/>
                  </a:lnTo>
                  <a:lnTo>
                    <a:pt x="4205" y="38"/>
                  </a:lnTo>
                  <a:lnTo>
                    <a:pt x="4201" y="43"/>
                  </a:lnTo>
                  <a:lnTo>
                    <a:pt x="4194" y="45"/>
                  </a:lnTo>
                  <a:lnTo>
                    <a:pt x="4186" y="47"/>
                  </a:lnTo>
                  <a:lnTo>
                    <a:pt x="4179" y="45"/>
                  </a:lnTo>
                  <a:lnTo>
                    <a:pt x="4173" y="43"/>
                  </a:lnTo>
                  <a:lnTo>
                    <a:pt x="4167" y="38"/>
                  </a:lnTo>
                  <a:lnTo>
                    <a:pt x="4165" y="32"/>
                  </a:lnTo>
                  <a:lnTo>
                    <a:pt x="4164" y="24"/>
                  </a:lnTo>
                  <a:lnTo>
                    <a:pt x="4165" y="17"/>
                  </a:lnTo>
                  <a:lnTo>
                    <a:pt x="4167" y="9"/>
                  </a:lnTo>
                  <a:lnTo>
                    <a:pt x="4173" y="6"/>
                  </a:lnTo>
                  <a:lnTo>
                    <a:pt x="4179" y="2"/>
                  </a:lnTo>
                  <a:lnTo>
                    <a:pt x="4186" y="0"/>
                  </a:lnTo>
                  <a:close/>
                  <a:moveTo>
                    <a:pt x="4100" y="0"/>
                  </a:moveTo>
                  <a:lnTo>
                    <a:pt x="4107" y="2"/>
                  </a:lnTo>
                  <a:lnTo>
                    <a:pt x="4115" y="6"/>
                  </a:lnTo>
                  <a:lnTo>
                    <a:pt x="4118" y="9"/>
                  </a:lnTo>
                  <a:lnTo>
                    <a:pt x="4122" y="17"/>
                  </a:lnTo>
                  <a:lnTo>
                    <a:pt x="4124" y="24"/>
                  </a:lnTo>
                  <a:lnTo>
                    <a:pt x="4122" y="32"/>
                  </a:lnTo>
                  <a:lnTo>
                    <a:pt x="4118" y="38"/>
                  </a:lnTo>
                  <a:lnTo>
                    <a:pt x="4115" y="43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2" y="45"/>
                  </a:lnTo>
                  <a:lnTo>
                    <a:pt x="4086" y="43"/>
                  </a:lnTo>
                  <a:lnTo>
                    <a:pt x="4081" y="38"/>
                  </a:lnTo>
                  <a:lnTo>
                    <a:pt x="4077" y="32"/>
                  </a:lnTo>
                  <a:lnTo>
                    <a:pt x="4077" y="24"/>
                  </a:lnTo>
                  <a:lnTo>
                    <a:pt x="4077" y="17"/>
                  </a:lnTo>
                  <a:lnTo>
                    <a:pt x="4081" y="9"/>
                  </a:lnTo>
                  <a:lnTo>
                    <a:pt x="4086" y="6"/>
                  </a:lnTo>
                  <a:lnTo>
                    <a:pt x="4092" y="2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2"/>
                  </a:lnTo>
                  <a:lnTo>
                    <a:pt x="4026" y="6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8" y="24"/>
                  </a:lnTo>
                  <a:lnTo>
                    <a:pt x="4036" y="32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3"/>
                  </a:lnTo>
                  <a:lnTo>
                    <a:pt x="3994" y="38"/>
                  </a:lnTo>
                  <a:lnTo>
                    <a:pt x="3990" y="32"/>
                  </a:lnTo>
                  <a:lnTo>
                    <a:pt x="3990" y="24"/>
                  </a:lnTo>
                  <a:lnTo>
                    <a:pt x="3990" y="17"/>
                  </a:lnTo>
                  <a:lnTo>
                    <a:pt x="3994" y="9"/>
                  </a:lnTo>
                  <a:lnTo>
                    <a:pt x="4000" y="6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0" y="6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49" y="24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0" y="43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3"/>
                  </a:lnTo>
                  <a:lnTo>
                    <a:pt x="3908" y="38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2"/>
                  </a:lnTo>
                  <a:lnTo>
                    <a:pt x="3853" y="6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3" y="24"/>
                  </a:lnTo>
                  <a:lnTo>
                    <a:pt x="3863" y="32"/>
                  </a:lnTo>
                  <a:lnTo>
                    <a:pt x="3859" y="38"/>
                  </a:lnTo>
                  <a:lnTo>
                    <a:pt x="3853" y="43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3"/>
                  </a:lnTo>
                  <a:lnTo>
                    <a:pt x="3821" y="38"/>
                  </a:lnTo>
                  <a:lnTo>
                    <a:pt x="3817" y="32"/>
                  </a:lnTo>
                  <a:lnTo>
                    <a:pt x="3816" y="24"/>
                  </a:lnTo>
                  <a:lnTo>
                    <a:pt x="3817" y="17"/>
                  </a:lnTo>
                  <a:lnTo>
                    <a:pt x="3821" y="9"/>
                  </a:lnTo>
                  <a:lnTo>
                    <a:pt x="3827" y="6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2"/>
                  </a:lnTo>
                  <a:lnTo>
                    <a:pt x="3767" y="6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8"/>
                  </a:lnTo>
                  <a:lnTo>
                    <a:pt x="3767" y="43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3"/>
                  </a:lnTo>
                  <a:lnTo>
                    <a:pt x="3735" y="38"/>
                  </a:lnTo>
                  <a:lnTo>
                    <a:pt x="3731" y="32"/>
                  </a:lnTo>
                  <a:lnTo>
                    <a:pt x="3729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39" y="6"/>
                  </a:lnTo>
                  <a:lnTo>
                    <a:pt x="3746" y="2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6"/>
                  </a:lnTo>
                  <a:lnTo>
                    <a:pt x="3686" y="9"/>
                  </a:lnTo>
                  <a:lnTo>
                    <a:pt x="3688" y="17"/>
                  </a:lnTo>
                  <a:lnTo>
                    <a:pt x="3690" y="24"/>
                  </a:lnTo>
                  <a:lnTo>
                    <a:pt x="3688" y="32"/>
                  </a:lnTo>
                  <a:lnTo>
                    <a:pt x="3686" y="38"/>
                  </a:lnTo>
                  <a:lnTo>
                    <a:pt x="3680" y="43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3" y="24"/>
                  </a:lnTo>
                  <a:lnTo>
                    <a:pt x="3644" y="17"/>
                  </a:lnTo>
                  <a:lnTo>
                    <a:pt x="3648" y="9"/>
                  </a:lnTo>
                  <a:lnTo>
                    <a:pt x="3652" y="6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6"/>
                  </a:lnTo>
                  <a:lnTo>
                    <a:pt x="3597" y="9"/>
                  </a:lnTo>
                  <a:lnTo>
                    <a:pt x="3601" y="17"/>
                  </a:lnTo>
                  <a:lnTo>
                    <a:pt x="3603" y="24"/>
                  </a:lnTo>
                  <a:lnTo>
                    <a:pt x="3601" y="32"/>
                  </a:lnTo>
                  <a:lnTo>
                    <a:pt x="3597" y="38"/>
                  </a:lnTo>
                  <a:lnTo>
                    <a:pt x="3594" y="43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5" y="43"/>
                  </a:lnTo>
                  <a:lnTo>
                    <a:pt x="3560" y="38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0" y="9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6"/>
                  </a:lnTo>
                  <a:lnTo>
                    <a:pt x="3511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1" y="38"/>
                  </a:lnTo>
                  <a:lnTo>
                    <a:pt x="3507" y="43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3"/>
                  </a:lnTo>
                  <a:lnTo>
                    <a:pt x="3473" y="38"/>
                  </a:lnTo>
                  <a:lnTo>
                    <a:pt x="3471" y="32"/>
                  </a:lnTo>
                  <a:lnTo>
                    <a:pt x="3470" y="24"/>
                  </a:lnTo>
                  <a:lnTo>
                    <a:pt x="3471" y="17"/>
                  </a:lnTo>
                  <a:lnTo>
                    <a:pt x="3473" y="9"/>
                  </a:lnTo>
                  <a:lnTo>
                    <a:pt x="3479" y="6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6"/>
                  </a:lnTo>
                  <a:lnTo>
                    <a:pt x="3424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1" y="43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2" y="43"/>
                  </a:lnTo>
                  <a:lnTo>
                    <a:pt x="3387" y="38"/>
                  </a:lnTo>
                  <a:lnTo>
                    <a:pt x="3383" y="32"/>
                  </a:lnTo>
                  <a:lnTo>
                    <a:pt x="3383" y="24"/>
                  </a:lnTo>
                  <a:lnTo>
                    <a:pt x="3383" y="17"/>
                  </a:lnTo>
                  <a:lnTo>
                    <a:pt x="3387" y="9"/>
                  </a:lnTo>
                  <a:lnTo>
                    <a:pt x="3392" y="6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2"/>
                  </a:lnTo>
                  <a:lnTo>
                    <a:pt x="3332" y="6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8"/>
                  </a:lnTo>
                  <a:lnTo>
                    <a:pt x="3332" y="43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3"/>
                  </a:lnTo>
                  <a:lnTo>
                    <a:pt x="3300" y="38"/>
                  </a:lnTo>
                  <a:lnTo>
                    <a:pt x="3297" y="32"/>
                  </a:lnTo>
                  <a:lnTo>
                    <a:pt x="3297" y="24"/>
                  </a:lnTo>
                  <a:lnTo>
                    <a:pt x="3297" y="17"/>
                  </a:lnTo>
                  <a:lnTo>
                    <a:pt x="3300" y="9"/>
                  </a:lnTo>
                  <a:lnTo>
                    <a:pt x="3306" y="6"/>
                  </a:lnTo>
                  <a:lnTo>
                    <a:pt x="3312" y="2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2"/>
                  </a:lnTo>
                  <a:lnTo>
                    <a:pt x="3246" y="6"/>
                  </a:lnTo>
                  <a:lnTo>
                    <a:pt x="3251" y="9"/>
                  </a:lnTo>
                  <a:lnTo>
                    <a:pt x="3255" y="17"/>
                  </a:lnTo>
                  <a:lnTo>
                    <a:pt x="3255" y="24"/>
                  </a:lnTo>
                  <a:lnTo>
                    <a:pt x="3255" y="32"/>
                  </a:lnTo>
                  <a:lnTo>
                    <a:pt x="3251" y="38"/>
                  </a:lnTo>
                  <a:lnTo>
                    <a:pt x="3246" y="43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19" y="43"/>
                  </a:lnTo>
                  <a:lnTo>
                    <a:pt x="3214" y="38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19" y="6"/>
                  </a:lnTo>
                  <a:lnTo>
                    <a:pt x="3225" y="2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2"/>
                  </a:lnTo>
                  <a:lnTo>
                    <a:pt x="3159" y="6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69" y="24"/>
                  </a:lnTo>
                  <a:lnTo>
                    <a:pt x="3169" y="32"/>
                  </a:lnTo>
                  <a:lnTo>
                    <a:pt x="3165" y="38"/>
                  </a:lnTo>
                  <a:lnTo>
                    <a:pt x="3159" y="43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3"/>
                  </a:lnTo>
                  <a:lnTo>
                    <a:pt x="3127" y="38"/>
                  </a:lnTo>
                  <a:lnTo>
                    <a:pt x="3124" y="32"/>
                  </a:lnTo>
                  <a:lnTo>
                    <a:pt x="3122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6"/>
                  </a:lnTo>
                  <a:lnTo>
                    <a:pt x="3139" y="2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2"/>
                  </a:lnTo>
                  <a:lnTo>
                    <a:pt x="3073" y="6"/>
                  </a:lnTo>
                  <a:lnTo>
                    <a:pt x="3078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8" y="38"/>
                  </a:lnTo>
                  <a:lnTo>
                    <a:pt x="3073" y="43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3"/>
                  </a:lnTo>
                  <a:lnTo>
                    <a:pt x="3041" y="38"/>
                  </a:lnTo>
                  <a:lnTo>
                    <a:pt x="3037" y="32"/>
                  </a:lnTo>
                  <a:lnTo>
                    <a:pt x="3035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5" y="6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6"/>
                  </a:lnTo>
                  <a:lnTo>
                    <a:pt x="2992" y="9"/>
                  </a:lnTo>
                  <a:lnTo>
                    <a:pt x="2994" y="17"/>
                  </a:lnTo>
                  <a:lnTo>
                    <a:pt x="2996" y="24"/>
                  </a:lnTo>
                  <a:lnTo>
                    <a:pt x="2994" y="32"/>
                  </a:lnTo>
                  <a:lnTo>
                    <a:pt x="2992" y="38"/>
                  </a:lnTo>
                  <a:lnTo>
                    <a:pt x="2986" y="43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3"/>
                  </a:lnTo>
                  <a:lnTo>
                    <a:pt x="2954" y="38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58" y="6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5" y="0"/>
                  </a:moveTo>
                  <a:lnTo>
                    <a:pt x="2892" y="2"/>
                  </a:lnTo>
                  <a:lnTo>
                    <a:pt x="2900" y="6"/>
                  </a:lnTo>
                  <a:lnTo>
                    <a:pt x="2905" y="9"/>
                  </a:lnTo>
                  <a:lnTo>
                    <a:pt x="2907" y="17"/>
                  </a:lnTo>
                  <a:lnTo>
                    <a:pt x="2909" y="24"/>
                  </a:lnTo>
                  <a:lnTo>
                    <a:pt x="2907" y="32"/>
                  </a:lnTo>
                  <a:lnTo>
                    <a:pt x="2905" y="38"/>
                  </a:lnTo>
                  <a:lnTo>
                    <a:pt x="2900" y="43"/>
                  </a:lnTo>
                  <a:lnTo>
                    <a:pt x="2892" y="45"/>
                  </a:lnTo>
                  <a:lnTo>
                    <a:pt x="2885" y="47"/>
                  </a:lnTo>
                  <a:lnTo>
                    <a:pt x="2879" y="45"/>
                  </a:lnTo>
                  <a:lnTo>
                    <a:pt x="2872" y="43"/>
                  </a:lnTo>
                  <a:lnTo>
                    <a:pt x="2866" y="38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6" y="9"/>
                  </a:lnTo>
                  <a:lnTo>
                    <a:pt x="2872" y="6"/>
                  </a:lnTo>
                  <a:lnTo>
                    <a:pt x="2879" y="2"/>
                  </a:lnTo>
                  <a:lnTo>
                    <a:pt x="2885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6"/>
                  </a:lnTo>
                  <a:lnTo>
                    <a:pt x="2817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7" y="38"/>
                  </a:lnTo>
                  <a:lnTo>
                    <a:pt x="2813" y="43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79" y="9"/>
                  </a:lnTo>
                  <a:lnTo>
                    <a:pt x="2785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6"/>
                  </a:lnTo>
                  <a:lnTo>
                    <a:pt x="2731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1" y="38"/>
                  </a:lnTo>
                  <a:lnTo>
                    <a:pt x="2727" y="43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3"/>
                  </a:lnTo>
                  <a:lnTo>
                    <a:pt x="2693" y="38"/>
                  </a:lnTo>
                  <a:lnTo>
                    <a:pt x="2689" y="32"/>
                  </a:lnTo>
                  <a:lnTo>
                    <a:pt x="2689" y="24"/>
                  </a:lnTo>
                  <a:lnTo>
                    <a:pt x="2689" y="17"/>
                  </a:lnTo>
                  <a:lnTo>
                    <a:pt x="2693" y="9"/>
                  </a:lnTo>
                  <a:lnTo>
                    <a:pt x="2699" y="6"/>
                  </a:lnTo>
                  <a:lnTo>
                    <a:pt x="2704" y="2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2"/>
                  </a:lnTo>
                  <a:lnTo>
                    <a:pt x="2638" y="6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8"/>
                  </a:lnTo>
                  <a:lnTo>
                    <a:pt x="2638" y="43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18" y="45"/>
                  </a:lnTo>
                  <a:lnTo>
                    <a:pt x="2612" y="43"/>
                  </a:lnTo>
                  <a:lnTo>
                    <a:pt x="2606" y="38"/>
                  </a:lnTo>
                  <a:lnTo>
                    <a:pt x="2603" y="32"/>
                  </a:lnTo>
                  <a:lnTo>
                    <a:pt x="2603" y="24"/>
                  </a:lnTo>
                  <a:lnTo>
                    <a:pt x="2603" y="17"/>
                  </a:lnTo>
                  <a:lnTo>
                    <a:pt x="2606" y="9"/>
                  </a:lnTo>
                  <a:lnTo>
                    <a:pt x="2612" y="6"/>
                  </a:lnTo>
                  <a:lnTo>
                    <a:pt x="2618" y="2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2"/>
                  </a:lnTo>
                  <a:lnTo>
                    <a:pt x="2552" y="6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1" y="24"/>
                  </a:lnTo>
                  <a:lnTo>
                    <a:pt x="2561" y="32"/>
                  </a:lnTo>
                  <a:lnTo>
                    <a:pt x="2558" y="38"/>
                  </a:lnTo>
                  <a:lnTo>
                    <a:pt x="2552" y="43"/>
                  </a:lnTo>
                  <a:lnTo>
                    <a:pt x="2546" y="45"/>
                  </a:lnTo>
                  <a:lnTo>
                    <a:pt x="2539" y="47"/>
                  </a:lnTo>
                  <a:lnTo>
                    <a:pt x="2531" y="45"/>
                  </a:lnTo>
                  <a:lnTo>
                    <a:pt x="2526" y="43"/>
                  </a:lnTo>
                  <a:lnTo>
                    <a:pt x="2520" y="38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6"/>
                  </a:lnTo>
                  <a:lnTo>
                    <a:pt x="2531" y="2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2"/>
                  </a:lnTo>
                  <a:lnTo>
                    <a:pt x="2465" y="6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5" y="24"/>
                  </a:lnTo>
                  <a:lnTo>
                    <a:pt x="2475" y="32"/>
                  </a:lnTo>
                  <a:lnTo>
                    <a:pt x="2471" y="38"/>
                  </a:lnTo>
                  <a:lnTo>
                    <a:pt x="2465" y="43"/>
                  </a:lnTo>
                  <a:lnTo>
                    <a:pt x="2460" y="45"/>
                  </a:lnTo>
                  <a:lnTo>
                    <a:pt x="2452" y="47"/>
                  </a:lnTo>
                  <a:lnTo>
                    <a:pt x="2445" y="45"/>
                  </a:lnTo>
                  <a:lnTo>
                    <a:pt x="2439" y="43"/>
                  </a:lnTo>
                  <a:lnTo>
                    <a:pt x="2433" y="38"/>
                  </a:lnTo>
                  <a:lnTo>
                    <a:pt x="2430" y="32"/>
                  </a:lnTo>
                  <a:lnTo>
                    <a:pt x="2428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6"/>
                  </a:lnTo>
                  <a:lnTo>
                    <a:pt x="2445" y="2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2"/>
                  </a:lnTo>
                  <a:lnTo>
                    <a:pt x="2379" y="6"/>
                  </a:lnTo>
                  <a:lnTo>
                    <a:pt x="2384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4" y="38"/>
                  </a:lnTo>
                  <a:lnTo>
                    <a:pt x="2379" y="43"/>
                  </a:lnTo>
                  <a:lnTo>
                    <a:pt x="2373" y="45"/>
                  </a:lnTo>
                  <a:lnTo>
                    <a:pt x="2366" y="47"/>
                  </a:lnTo>
                  <a:lnTo>
                    <a:pt x="2358" y="45"/>
                  </a:lnTo>
                  <a:lnTo>
                    <a:pt x="2351" y="43"/>
                  </a:lnTo>
                  <a:lnTo>
                    <a:pt x="2347" y="38"/>
                  </a:lnTo>
                  <a:lnTo>
                    <a:pt x="2343" y="32"/>
                  </a:lnTo>
                  <a:lnTo>
                    <a:pt x="2341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1" y="6"/>
                  </a:lnTo>
                  <a:lnTo>
                    <a:pt x="2358" y="2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2"/>
                  </a:lnTo>
                  <a:lnTo>
                    <a:pt x="2292" y="6"/>
                  </a:lnTo>
                  <a:lnTo>
                    <a:pt x="2298" y="9"/>
                  </a:lnTo>
                  <a:lnTo>
                    <a:pt x="2300" y="17"/>
                  </a:lnTo>
                  <a:lnTo>
                    <a:pt x="2302" y="24"/>
                  </a:lnTo>
                  <a:lnTo>
                    <a:pt x="2300" y="32"/>
                  </a:lnTo>
                  <a:lnTo>
                    <a:pt x="2298" y="38"/>
                  </a:lnTo>
                  <a:lnTo>
                    <a:pt x="2292" y="43"/>
                  </a:lnTo>
                  <a:lnTo>
                    <a:pt x="2287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3"/>
                  </a:lnTo>
                  <a:lnTo>
                    <a:pt x="2260" y="38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4" y="6"/>
                  </a:lnTo>
                  <a:lnTo>
                    <a:pt x="2272" y="2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6"/>
                  </a:lnTo>
                  <a:lnTo>
                    <a:pt x="2211" y="9"/>
                  </a:lnTo>
                  <a:lnTo>
                    <a:pt x="2213" y="17"/>
                  </a:lnTo>
                  <a:lnTo>
                    <a:pt x="2215" y="24"/>
                  </a:lnTo>
                  <a:lnTo>
                    <a:pt x="2213" y="32"/>
                  </a:lnTo>
                  <a:lnTo>
                    <a:pt x="2211" y="38"/>
                  </a:lnTo>
                  <a:lnTo>
                    <a:pt x="2206" y="43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3"/>
                  </a:lnTo>
                  <a:lnTo>
                    <a:pt x="2172" y="38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2" y="9"/>
                  </a:lnTo>
                  <a:lnTo>
                    <a:pt x="2178" y="6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6"/>
                  </a:lnTo>
                  <a:lnTo>
                    <a:pt x="2123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3" y="38"/>
                  </a:lnTo>
                  <a:lnTo>
                    <a:pt x="2119" y="43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3"/>
                  </a:lnTo>
                  <a:lnTo>
                    <a:pt x="2085" y="38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5" y="9"/>
                  </a:lnTo>
                  <a:lnTo>
                    <a:pt x="2091" y="6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6"/>
                  </a:lnTo>
                  <a:lnTo>
                    <a:pt x="2037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7" y="38"/>
                  </a:lnTo>
                  <a:lnTo>
                    <a:pt x="2033" y="43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3"/>
                  </a:lnTo>
                  <a:lnTo>
                    <a:pt x="1999" y="38"/>
                  </a:lnTo>
                  <a:lnTo>
                    <a:pt x="1995" y="32"/>
                  </a:lnTo>
                  <a:lnTo>
                    <a:pt x="1995" y="24"/>
                  </a:lnTo>
                  <a:lnTo>
                    <a:pt x="1995" y="17"/>
                  </a:lnTo>
                  <a:lnTo>
                    <a:pt x="1999" y="9"/>
                  </a:lnTo>
                  <a:lnTo>
                    <a:pt x="2005" y="6"/>
                  </a:lnTo>
                  <a:lnTo>
                    <a:pt x="2010" y="2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2"/>
                  </a:lnTo>
                  <a:lnTo>
                    <a:pt x="1944" y="6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8"/>
                  </a:lnTo>
                  <a:lnTo>
                    <a:pt x="1944" y="43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3"/>
                  </a:lnTo>
                  <a:lnTo>
                    <a:pt x="1912" y="38"/>
                  </a:lnTo>
                  <a:lnTo>
                    <a:pt x="1909" y="32"/>
                  </a:lnTo>
                  <a:lnTo>
                    <a:pt x="1909" y="24"/>
                  </a:lnTo>
                  <a:lnTo>
                    <a:pt x="1909" y="17"/>
                  </a:lnTo>
                  <a:lnTo>
                    <a:pt x="1912" y="9"/>
                  </a:lnTo>
                  <a:lnTo>
                    <a:pt x="1918" y="6"/>
                  </a:lnTo>
                  <a:lnTo>
                    <a:pt x="1924" y="2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2"/>
                  </a:lnTo>
                  <a:lnTo>
                    <a:pt x="1858" y="6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7" y="24"/>
                  </a:lnTo>
                  <a:lnTo>
                    <a:pt x="1867" y="32"/>
                  </a:lnTo>
                  <a:lnTo>
                    <a:pt x="1864" y="38"/>
                  </a:lnTo>
                  <a:lnTo>
                    <a:pt x="1858" y="43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3"/>
                  </a:lnTo>
                  <a:lnTo>
                    <a:pt x="1826" y="38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6"/>
                  </a:lnTo>
                  <a:lnTo>
                    <a:pt x="1837" y="2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2"/>
                  </a:lnTo>
                  <a:lnTo>
                    <a:pt x="1771" y="6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1" y="24"/>
                  </a:lnTo>
                  <a:lnTo>
                    <a:pt x="1781" y="32"/>
                  </a:lnTo>
                  <a:lnTo>
                    <a:pt x="1777" y="38"/>
                  </a:lnTo>
                  <a:lnTo>
                    <a:pt x="1771" y="43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3"/>
                  </a:lnTo>
                  <a:lnTo>
                    <a:pt x="1739" y="38"/>
                  </a:lnTo>
                  <a:lnTo>
                    <a:pt x="1736" y="32"/>
                  </a:lnTo>
                  <a:lnTo>
                    <a:pt x="1734" y="24"/>
                  </a:lnTo>
                  <a:lnTo>
                    <a:pt x="1736" y="17"/>
                  </a:lnTo>
                  <a:lnTo>
                    <a:pt x="1739" y="9"/>
                  </a:lnTo>
                  <a:lnTo>
                    <a:pt x="1745" y="6"/>
                  </a:lnTo>
                  <a:lnTo>
                    <a:pt x="1751" y="2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2"/>
                  </a:lnTo>
                  <a:lnTo>
                    <a:pt x="1685" y="6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8"/>
                  </a:lnTo>
                  <a:lnTo>
                    <a:pt x="1685" y="43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7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7" y="6"/>
                  </a:lnTo>
                  <a:lnTo>
                    <a:pt x="1664" y="2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2"/>
                  </a:lnTo>
                  <a:lnTo>
                    <a:pt x="1598" y="6"/>
                  </a:lnTo>
                  <a:lnTo>
                    <a:pt x="1604" y="9"/>
                  </a:lnTo>
                  <a:lnTo>
                    <a:pt x="1606" y="17"/>
                  </a:lnTo>
                  <a:lnTo>
                    <a:pt x="1608" y="24"/>
                  </a:lnTo>
                  <a:lnTo>
                    <a:pt x="1606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3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6" y="9"/>
                  </a:lnTo>
                  <a:lnTo>
                    <a:pt x="1570" y="6"/>
                  </a:lnTo>
                  <a:lnTo>
                    <a:pt x="1578" y="2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4" y="2"/>
                  </a:lnTo>
                  <a:lnTo>
                    <a:pt x="1512" y="6"/>
                  </a:lnTo>
                  <a:lnTo>
                    <a:pt x="1518" y="9"/>
                  </a:lnTo>
                  <a:lnTo>
                    <a:pt x="1519" y="17"/>
                  </a:lnTo>
                  <a:lnTo>
                    <a:pt x="1521" y="24"/>
                  </a:lnTo>
                  <a:lnTo>
                    <a:pt x="1519" y="32"/>
                  </a:lnTo>
                  <a:lnTo>
                    <a:pt x="1518" y="38"/>
                  </a:lnTo>
                  <a:lnTo>
                    <a:pt x="1512" y="43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3"/>
                  </a:lnTo>
                  <a:lnTo>
                    <a:pt x="1478" y="38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78" y="9"/>
                  </a:lnTo>
                  <a:lnTo>
                    <a:pt x="1484" y="6"/>
                  </a:lnTo>
                  <a:lnTo>
                    <a:pt x="1491" y="2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2"/>
                  </a:lnTo>
                  <a:lnTo>
                    <a:pt x="1425" y="6"/>
                  </a:lnTo>
                  <a:lnTo>
                    <a:pt x="1429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29" y="38"/>
                  </a:lnTo>
                  <a:lnTo>
                    <a:pt x="1425" y="43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3"/>
                  </a:lnTo>
                  <a:lnTo>
                    <a:pt x="1392" y="38"/>
                  </a:lnTo>
                  <a:lnTo>
                    <a:pt x="1390" y="32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2" y="9"/>
                  </a:lnTo>
                  <a:lnTo>
                    <a:pt x="1397" y="6"/>
                  </a:lnTo>
                  <a:lnTo>
                    <a:pt x="1403" y="2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2"/>
                  </a:lnTo>
                  <a:lnTo>
                    <a:pt x="1339" y="6"/>
                  </a:lnTo>
                  <a:lnTo>
                    <a:pt x="1343" y="9"/>
                  </a:lnTo>
                  <a:lnTo>
                    <a:pt x="1346" y="17"/>
                  </a:lnTo>
                  <a:lnTo>
                    <a:pt x="1348" y="24"/>
                  </a:lnTo>
                  <a:lnTo>
                    <a:pt x="1346" y="32"/>
                  </a:lnTo>
                  <a:lnTo>
                    <a:pt x="1343" y="38"/>
                  </a:lnTo>
                  <a:lnTo>
                    <a:pt x="1339" y="43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3"/>
                  </a:lnTo>
                  <a:lnTo>
                    <a:pt x="1305" y="38"/>
                  </a:lnTo>
                  <a:lnTo>
                    <a:pt x="1301" y="32"/>
                  </a:lnTo>
                  <a:lnTo>
                    <a:pt x="1301" y="24"/>
                  </a:lnTo>
                  <a:lnTo>
                    <a:pt x="1301" y="17"/>
                  </a:lnTo>
                  <a:lnTo>
                    <a:pt x="1305" y="9"/>
                  </a:lnTo>
                  <a:lnTo>
                    <a:pt x="1311" y="6"/>
                  </a:lnTo>
                  <a:lnTo>
                    <a:pt x="1316" y="2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2797176" y="935038"/>
              <a:ext cx="4238625" cy="166688"/>
            </a:xfrm>
            <a:custGeom>
              <a:avLst/>
              <a:gdLst>
                <a:gd name="T0" fmla="*/ 978 w 5339"/>
                <a:gd name="T1" fmla="*/ 211 h 211"/>
                <a:gd name="T2" fmla="*/ 805 w 5339"/>
                <a:gd name="T3" fmla="*/ 164 h 211"/>
                <a:gd name="T4" fmla="*/ 653 w 5339"/>
                <a:gd name="T5" fmla="*/ 196 h 211"/>
                <a:gd name="T6" fmla="*/ 525 w 5339"/>
                <a:gd name="T7" fmla="*/ 173 h 211"/>
                <a:gd name="T8" fmla="*/ 216 w 5339"/>
                <a:gd name="T9" fmla="*/ 202 h 211"/>
                <a:gd name="T10" fmla="*/ 96 w 5339"/>
                <a:gd name="T11" fmla="*/ 170 h 211"/>
                <a:gd name="T12" fmla="*/ 884 w 5339"/>
                <a:gd name="T13" fmla="*/ 128 h 211"/>
                <a:gd name="T14" fmla="*/ 5224 w 5339"/>
                <a:gd name="T15" fmla="*/ 87 h 211"/>
                <a:gd name="T16" fmla="*/ 5205 w 5339"/>
                <a:gd name="T17" fmla="*/ 100 h 211"/>
                <a:gd name="T18" fmla="*/ 5141 w 5339"/>
                <a:gd name="T19" fmla="*/ 81 h 211"/>
                <a:gd name="T20" fmla="*/ 5074 w 5339"/>
                <a:gd name="T21" fmla="*/ 111 h 211"/>
                <a:gd name="T22" fmla="*/ 4946 w 5339"/>
                <a:gd name="T23" fmla="*/ 113 h 211"/>
                <a:gd name="T24" fmla="*/ 4816 w 5339"/>
                <a:gd name="T25" fmla="*/ 98 h 211"/>
                <a:gd name="T26" fmla="*/ 4684 w 5339"/>
                <a:gd name="T27" fmla="*/ 105 h 211"/>
                <a:gd name="T28" fmla="*/ 4558 w 5339"/>
                <a:gd name="T29" fmla="*/ 105 h 211"/>
                <a:gd name="T30" fmla="*/ 4425 w 5339"/>
                <a:gd name="T31" fmla="*/ 98 h 211"/>
                <a:gd name="T32" fmla="*/ 4295 w 5339"/>
                <a:gd name="T33" fmla="*/ 113 h 211"/>
                <a:gd name="T34" fmla="*/ 4169 w 5339"/>
                <a:gd name="T35" fmla="*/ 92 h 211"/>
                <a:gd name="T36" fmla="*/ 4032 w 5339"/>
                <a:gd name="T37" fmla="*/ 119 h 211"/>
                <a:gd name="T38" fmla="*/ 3913 w 5339"/>
                <a:gd name="T39" fmla="*/ 87 h 211"/>
                <a:gd name="T40" fmla="*/ 3767 w 5339"/>
                <a:gd name="T41" fmla="*/ 124 h 211"/>
                <a:gd name="T42" fmla="*/ 3660 w 5339"/>
                <a:gd name="T43" fmla="*/ 83 h 211"/>
                <a:gd name="T44" fmla="*/ 3502 w 5339"/>
                <a:gd name="T45" fmla="*/ 128 h 211"/>
                <a:gd name="T46" fmla="*/ 3406 w 5339"/>
                <a:gd name="T47" fmla="*/ 81 h 211"/>
                <a:gd name="T48" fmla="*/ 3233 w 5339"/>
                <a:gd name="T49" fmla="*/ 128 h 211"/>
                <a:gd name="T50" fmla="*/ 3060 w 5339"/>
                <a:gd name="T51" fmla="*/ 81 h 211"/>
                <a:gd name="T52" fmla="*/ 2966 w 5339"/>
                <a:gd name="T53" fmla="*/ 128 h 211"/>
                <a:gd name="T54" fmla="*/ 2808 w 5339"/>
                <a:gd name="T55" fmla="*/ 83 h 211"/>
                <a:gd name="T56" fmla="*/ 2699 w 5339"/>
                <a:gd name="T57" fmla="*/ 124 h 211"/>
                <a:gd name="T58" fmla="*/ 2554 w 5339"/>
                <a:gd name="T59" fmla="*/ 87 h 211"/>
                <a:gd name="T60" fmla="*/ 2433 w 5339"/>
                <a:gd name="T61" fmla="*/ 119 h 211"/>
                <a:gd name="T62" fmla="*/ 2298 w 5339"/>
                <a:gd name="T63" fmla="*/ 92 h 211"/>
                <a:gd name="T64" fmla="*/ 2170 w 5339"/>
                <a:gd name="T65" fmla="*/ 113 h 211"/>
                <a:gd name="T66" fmla="*/ 2040 w 5339"/>
                <a:gd name="T67" fmla="*/ 98 h 211"/>
                <a:gd name="T68" fmla="*/ 1909 w 5339"/>
                <a:gd name="T69" fmla="*/ 105 h 211"/>
                <a:gd name="T70" fmla="*/ 1841 w 5339"/>
                <a:gd name="T71" fmla="*/ 83 h 211"/>
                <a:gd name="T72" fmla="*/ 1751 w 5339"/>
                <a:gd name="T73" fmla="*/ 83 h 211"/>
                <a:gd name="T74" fmla="*/ 1593 w 5339"/>
                <a:gd name="T75" fmla="*/ 128 h 211"/>
                <a:gd name="T76" fmla="*/ 1499 w 5339"/>
                <a:gd name="T77" fmla="*/ 81 h 211"/>
                <a:gd name="T78" fmla="*/ 1326 w 5339"/>
                <a:gd name="T79" fmla="*/ 128 h 211"/>
                <a:gd name="T80" fmla="*/ 1151 w 5339"/>
                <a:gd name="T81" fmla="*/ 81 h 211"/>
                <a:gd name="T82" fmla="*/ 1057 w 5339"/>
                <a:gd name="T83" fmla="*/ 128 h 211"/>
                <a:gd name="T84" fmla="*/ 978 w 5339"/>
                <a:gd name="T85" fmla="*/ 81 h 211"/>
                <a:gd name="T86" fmla="*/ 718 w 5339"/>
                <a:gd name="T87" fmla="*/ 96 h 211"/>
                <a:gd name="T88" fmla="*/ 632 w 5339"/>
                <a:gd name="T89" fmla="*/ 81 h 211"/>
                <a:gd name="T90" fmla="*/ 457 w 5339"/>
                <a:gd name="T91" fmla="*/ 128 h 211"/>
                <a:gd name="T92" fmla="*/ 348 w 5339"/>
                <a:gd name="T93" fmla="*/ 105 h 211"/>
                <a:gd name="T94" fmla="*/ 220 w 5339"/>
                <a:gd name="T95" fmla="*/ 105 h 211"/>
                <a:gd name="T96" fmla="*/ 88 w 5339"/>
                <a:gd name="T97" fmla="*/ 98 h 211"/>
                <a:gd name="T98" fmla="*/ 5145 w 5339"/>
                <a:gd name="T99" fmla="*/ 23 h 211"/>
                <a:gd name="T100" fmla="*/ 1305 w 5339"/>
                <a:gd name="T101" fmla="*/ 17 h 211"/>
                <a:gd name="T102" fmla="*/ 784 w 5339"/>
                <a:gd name="T103" fmla="*/ 11 h 211"/>
                <a:gd name="T104" fmla="*/ 968 w 5339"/>
                <a:gd name="T105" fmla="*/ 9 h 211"/>
                <a:gd name="T106" fmla="*/ 1839 w 5339"/>
                <a:gd name="T107" fmla="*/ 25 h 211"/>
                <a:gd name="T108" fmla="*/ 4968 w 5339"/>
                <a:gd name="T109" fmla="*/ 0 h 211"/>
                <a:gd name="T110" fmla="*/ 4874 w 5339"/>
                <a:gd name="T111" fmla="*/ 45 h 211"/>
                <a:gd name="T112" fmla="*/ 4715 w 5339"/>
                <a:gd name="T113" fmla="*/ 0 h 211"/>
                <a:gd name="T114" fmla="*/ 4607 w 5339"/>
                <a:gd name="T115" fmla="*/ 41 h 211"/>
                <a:gd name="T116" fmla="*/ 4461 w 5339"/>
                <a:gd name="T117" fmla="*/ 4 h 211"/>
                <a:gd name="T118" fmla="*/ 4342 w 5339"/>
                <a:gd name="T119" fmla="*/ 36 h 211"/>
                <a:gd name="T120" fmla="*/ 4207 w 5339"/>
                <a:gd name="T121" fmla="*/ 9 h 211"/>
                <a:gd name="T122" fmla="*/ 4079 w 5339"/>
                <a:gd name="T123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39" h="211">
                  <a:moveTo>
                    <a:pt x="1064" y="164"/>
                  </a:moveTo>
                  <a:lnTo>
                    <a:pt x="1072" y="166"/>
                  </a:lnTo>
                  <a:lnTo>
                    <a:pt x="1078" y="170"/>
                  </a:lnTo>
                  <a:lnTo>
                    <a:pt x="1083" y="173"/>
                  </a:lnTo>
                  <a:lnTo>
                    <a:pt x="1087" y="181"/>
                  </a:lnTo>
                  <a:lnTo>
                    <a:pt x="1089" y="188"/>
                  </a:lnTo>
                  <a:lnTo>
                    <a:pt x="1087" y="196"/>
                  </a:lnTo>
                  <a:lnTo>
                    <a:pt x="1083" y="202"/>
                  </a:lnTo>
                  <a:lnTo>
                    <a:pt x="1078" y="207"/>
                  </a:lnTo>
                  <a:lnTo>
                    <a:pt x="1072" y="209"/>
                  </a:lnTo>
                  <a:lnTo>
                    <a:pt x="1064" y="211"/>
                  </a:lnTo>
                  <a:lnTo>
                    <a:pt x="1057" y="209"/>
                  </a:lnTo>
                  <a:lnTo>
                    <a:pt x="1051" y="207"/>
                  </a:lnTo>
                  <a:lnTo>
                    <a:pt x="1046" y="202"/>
                  </a:lnTo>
                  <a:lnTo>
                    <a:pt x="1042" y="196"/>
                  </a:lnTo>
                  <a:lnTo>
                    <a:pt x="1042" y="188"/>
                  </a:lnTo>
                  <a:lnTo>
                    <a:pt x="1042" y="181"/>
                  </a:lnTo>
                  <a:lnTo>
                    <a:pt x="1046" y="173"/>
                  </a:lnTo>
                  <a:lnTo>
                    <a:pt x="1051" y="170"/>
                  </a:lnTo>
                  <a:lnTo>
                    <a:pt x="1057" y="166"/>
                  </a:lnTo>
                  <a:lnTo>
                    <a:pt x="1064" y="164"/>
                  </a:lnTo>
                  <a:close/>
                  <a:moveTo>
                    <a:pt x="978" y="164"/>
                  </a:moveTo>
                  <a:lnTo>
                    <a:pt x="985" y="166"/>
                  </a:lnTo>
                  <a:lnTo>
                    <a:pt x="991" y="170"/>
                  </a:lnTo>
                  <a:lnTo>
                    <a:pt x="997" y="173"/>
                  </a:lnTo>
                  <a:lnTo>
                    <a:pt x="1000" y="181"/>
                  </a:lnTo>
                  <a:lnTo>
                    <a:pt x="1000" y="188"/>
                  </a:lnTo>
                  <a:lnTo>
                    <a:pt x="1000" y="196"/>
                  </a:lnTo>
                  <a:lnTo>
                    <a:pt x="997" y="202"/>
                  </a:lnTo>
                  <a:lnTo>
                    <a:pt x="991" y="207"/>
                  </a:lnTo>
                  <a:lnTo>
                    <a:pt x="985" y="209"/>
                  </a:lnTo>
                  <a:lnTo>
                    <a:pt x="978" y="211"/>
                  </a:lnTo>
                  <a:lnTo>
                    <a:pt x="970" y="209"/>
                  </a:lnTo>
                  <a:lnTo>
                    <a:pt x="965" y="207"/>
                  </a:lnTo>
                  <a:lnTo>
                    <a:pt x="959" y="202"/>
                  </a:lnTo>
                  <a:lnTo>
                    <a:pt x="955" y="196"/>
                  </a:lnTo>
                  <a:lnTo>
                    <a:pt x="955" y="188"/>
                  </a:lnTo>
                  <a:lnTo>
                    <a:pt x="955" y="181"/>
                  </a:lnTo>
                  <a:lnTo>
                    <a:pt x="959" y="173"/>
                  </a:lnTo>
                  <a:lnTo>
                    <a:pt x="965" y="170"/>
                  </a:lnTo>
                  <a:lnTo>
                    <a:pt x="970" y="166"/>
                  </a:lnTo>
                  <a:lnTo>
                    <a:pt x="978" y="164"/>
                  </a:lnTo>
                  <a:close/>
                  <a:moveTo>
                    <a:pt x="891" y="164"/>
                  </a:moveTo>
                  <a:lnTo>
                    <a:pt x="899" y="166"/>
                  </a:lnTo>
                  <a:lnTo>
                    <a:pt x="904" y="170"/>
                  </a:lnTo>
                  <a:lnTo>
                    <a:pt x="910" y="173"/>
                  </a:lnTo>
                  <a:lnTo>
                    <a:pt x="914" y="181"/>
                  </a:lnTo>
                  <a:lnTo>
                    <a:pt x="914" y="188"/>
                  </a:lnTo>
                  <a:lnTo>
                    <a:pt x="914" y="196"/>
                  </a:lnTo>
                  <a:lnTo>
                    <a:pt x="910" y="202"/>
                  </a:lnTo>
                  <a:lnTo>
                    <a:pt x="904" y="207"/>
                  </a:lnTo>
                  <a:lnTo>
                    <a:pt x="899" y="209"/>
                  </a:lnTo>
                  <a:lnTo>
                    <a:pt x="891" y="211"/>
                  </a:lnTo>
                  <a:lnTo>
                    <a:pt x="884" y="209"/>
                  </a:lnTo>
                  <a:lnTo>
                    <a:pt x="878" y="207"/>
                  </a:lnTo>
                  <a:lnTo>
                    <a:pt x="873" y="202"/>
                  </a:lnTo>
                  <a:lnTo>
                    <a:pt x="869" y="196"/>
                  </a:lnTo>
                  <a:lnTo>
                    <a:pt x="867" y="188"/>
                  </a:lnTo>
                  <a:lnTo>
                    <a:pt x="869" y="181"/>
                  </a:lnTo>
                  <a:lnTo>
                    <a:pt x="873" y="173"/>
                  </a:lnTo>
                  <a:lnTo>
                    <a:pt x="878" y="170"/>
                  </a:lnTo>
                  <a:lnTo>
                    <a:pt x="884" y="166"/>
                  </a:lnTo>
                  <a:lnTo>
                    <a:pt x="891" y="164"/>
                  </a:lnTo>
                  <a:close/>
                  <a:moveTo>
                    <a:pt x="805" y="164"/>
                  </a:moveTo>
                  <a:lnTo>
                    <a:pt x="812" y="166"/>
                  </a:lnTo>
                  <a:lnTo>
                    <a:pt x="818" y="170"/>
                  </a:lnTo>
                  <a:lnTo>
                    <a:pt x="824" y="173"/>
                  </a:lnTo>
                  <a:lnTo>
                    <a:pt x="827" y="181"/>
                  </a:lnTo>
                  <a:lnTo>
                    <a:pt x="827" y="188"/>
                  </a:lnTo>
                  <a:lnTo>
                    <a:pt x="827" y="196"/>
                  </a:lnTo>
                  <a:lnTo>
                    <a:pt x="824" y="202"/>
                  </a:lnTo>
                  <a:lnTo>
                    <a:pt x="818" y="207"/>
                  </a:lnTo>
                  <a:lnTo>
                    <a:pt x="812" y="209"/>
                  </a:lnTo>
                  <a:lnTo>
                    <a:pt x="805" y="211"/>
                  </a:lnTo>
                  <a:lnTo>
                    <a:pt x="797" y="209"/>
                  </a:lnTo>
                  <a:lnTo>
                    <a:pt x="792" y="207"/>
                  </a:lnTo>
                  <a:lnTo>
                    <a:pt x="786" y="202"/>
                  </a:lnTo>
                  <a:lnTo>
                    <a:pt x="782" y="196"/>
                  </a:lnTo>
                  <a:lnTo>
                    <a:pt x="786" y="192"/>
                  </a:lnTo>
                  <a:lnTo>
                    <a:pt x="790" y="190"/>
                  </a:lnTo>
                  <a:lnTo>
                    <a:pt x="790" y="186"/>
                  </a:lnTo>
                  <a:lnTo>
                    <a:pt x="792" y="185"/>
                  </a:lnTo>
                  <a:lnTo>
                    <a:pt x="792" y="181"/>
                  </a:lnTo>
                  <a:lnTo>
                    <a:pt x="790" y="177"/>
                  </a:lnTo>
                  <a:lnTo>
                    <a:pt x="788" y="175"/>
                  </a:lnTo>
                  <a:lnTo>
                    <a:pt x="786" y="173"/>
                  </a:lnTo>
                  <a:lnTo>
                    <a:pt x="792" y="168"/>
                  </a:lnTo>
                  <a:lnTo>
                    <a:pt x="797" y="166"/>
                  </a:lnTo>
                  <a:lnTo>
                    <a:pt x="805" y="164"/>
                  </a:lnTo>
                  <a:close/>
                  <a:moveTo>
                    <a:pt x="632" y="164"/>
                  </a:moveTo>
                  <a:lnTo>
                    <a:pt x="637" y="166"/>
                  </a:lnTo>
                  <a:lnTo>
                    <a:pt x="645" y="170"/>
                  </a:lnTo>
                  <a:lnTo>
                    <a:pt x="651" y="173"/>
                  </a:lnTo>
                  <a:lnTo>
                    <a:pt x="653" y="181"/>
                  </a:lnTo>
                  <a:lnTo>
                    <a:pt x="654" y="188"/>
                  </a:lnTo>
                  <a:lnTo>
                    <a:pt x="653" y="196"/>
                  </a:lnTo>
                  <a:lnTo>
                    <a:pt x="651" y="202"/>
                  </a:lnTo>
                  <a:lnTo>
                    <a:pt x="645" y="207"/>
                  </a:lnTo>
                  <a:lnTo>
                    <a:pt x="637" y="209"/>
                  </a:lnTo>
                  <a:lnTo>
                    <a:pt x="632" y="211"/>
                  </a:lnTo>
                  <a:lnTo>
                    <a:pt x="624" y="209"/>
                  </a:lnTo>
                  <a:lnTo>
                    <a:pt x="617" y="207"/>
                  </a:lnTo>
                  <a:lnTo>
                    <a:pt x="611" y="202"/>
                  </a:lnTo>
                  <a:lnTo>
                    <a:pt x="609" y="196"/>
                  </a:lnTo>
                  <a:lnTo>
                    <a:pt x="607" y="188"/>
                  </a:lnTo>
                  <a:lnTo>
                    <a:pt x="609" y="181"/>
                  </a:lnTo>
                  <a:lnTo>
                    <a:pt x="611" y="173"/>
                  </a:lnTo>
                  <a:lnTo>
                    <a:pt x="617" y="170"/>
                  </a:lnTo>
                  <a:lnTo>
                    <a:pt x="624" y="166"/>
                  </a:lnTo>
                  <a:lnTo>
                    <a:pt x="632" y="164"/>
                  </a:lnTo>
                  <a:close/>
                  <a:moveTo>
                    <a:pt x="543" y="164"/>
                  </a:moveTo>
                  <a:lnTo>
                    <a:pt x="551" y="166"/>
                  </a:lnTo>
                  <a:lnTo>
                    <a:pt x="558" y="170"/>
                  </a:lnTo>
                  <a:lnTo>
                    <a:pt x="562" y="173"/>
                  </a:lnTo>
                  <a:lnTo>
                    <a:pt x="566" y="181"/>
                  </a:lnTo>
                  <a:lnTo>
                    <a:pt x="568" y="188"/>
                  </a:lnTo>
                  <a:lnTo>
                    <a:pt x="566" y="196"/>
                  </a:lnTo>
                  <a:lnTo>
                    <a:pt x="562" y="202"/>
                  </a:lnTo>
                  <a:lnTo>
                    <a:pt x="558" y="207"/>
                  </a:lnTo>
                  <a:lnTo>
                    <a:pt x="551" y="209"/>
                  </a:lnTo>
                  <a:lnTo>
                    <a:pt x="543" y="211"/>
                  </a:lnTo>
                  <a:lnTo>
                    <a:pt x="536" y="209"/>
                  </a:lnTo>
                  <a:lnTo>
                    <a:pt x="530" y="207"/>
                  </a:lnTo>
                  <a:lnTo>
                    <a:pt x="525" y="202"/>
                  </a:lnTo>
                  <a:lnTo>
                    <a:pt x="523" y="196"/>
                  </a:lnTo>
                  <a:lnTo>
                    <a:pt x="521" y="188"/>
                  </a:lnTo>
                  <a:lnTo>
                    <a:pt x="523" y="181"/>
                  </a:lnTo>
                  <a:lnTo>
                    <a:pt x="525" y="173"/>
                  </a:lnTo>
                  <a:lnTo>
                    <a:pt x="530" y="170"/>
                  </a:lnTo>
                  <a:lnTo>
                    <a:pt x="536" y="166"/>
                  </a:lnTo>
                  <a:lnTo>
                    <a:pt x="543" y="164"/>
                  </a:lnTo>
                  <a:close/>
                  <a:moveTo>
                    <a:pt x="457" y="164"/>
                  </a:moveTo>
                  <a:lnTo>
                    <a:pt x="464" y="166"/>
                  </a:lnTo>
                  <a:lnTo>
                    <a:pt x="472" y="170"/>
                  </a:lnTo>
                  <a:lnTo>
                    <a:pt x="476" y="173"/>
                  </a:lnTo>
                  <a:lnTo>
                    <a:pt x="479" y="181"/>
                  </a:lnTo>
                  <a:lnTo>
                    <a:pt x="481" y="188"/>
                  </a:lnTo>
                  <a:lnTo>
                    <a:pt x="479" y="196"/>
                  </a:lnTo>
                  <a:lnTo>
                    <a:pt x="476" y="202"/>
                  </a:lnTo>
                  <a:lnTo>
                    <a:pt x="472" y="207"/>
                  </a:lnTo>
                  <a:lnTo>
                    <a:pt x="464" y="209"/>
                  </a:lnTo>
                  <a:lnTo>
                    <a:pt x="457" y="211"/>
                  </a:lnTo>
                  <a:lnTo>
                    <a:pt x="449" y="209"/>
                  </a:lnTo>
                  <a:lnTo>
                    <a:pt x="444" y="207"/>
                  </a:lnTo>
                  <a:lnTo>
                    <a:pt x="438" y="202"/>
                  </a:lnTo>
                  <a:lnTo>
                    <a:pt x="434" y="196"/>
                  </a:lnTo>
                  <a:lnTo>
                    <a:pt x="434" y="188"/>
                  </a:lnTo>
                  <a:lnTo>
                    <a:pt x="434" y="181"/>
                  </a:lnTo>
                  <a:lnTo>
                    <a:pt x="438" y="173"/>
                  </a:lnTo>
                  <a:lnTo>
                    <a:pt x="444" y="170"/>
                  </a:lnTo>
                  <a:lnTo>
                    <a:pt x="449" y="166"/>
                  </a:lnTo>
                  <a:lnTo>
                    <a:pt x="457" y="164"/>
                  </a:lnTo>
                  <a:close/>
                  <a:moveTo>
                    <a:pt x="197" y="164"/>
                  </a:moveTo>
                  <a:lnTo>
                    <a:pt x="205" y="166"/>
                  </a:lnTo>
                  <a:lnTo>
                    <a:pt x="211" y="170"/>
                  </a:lnTo>
                  <a:lnTo>
                    <a:pt x="216" y="173"/>
                  </a:lnTo>
                  <a:lnTo>
                    <a:pt x="220" y="181"/>
                  </a:lnTo>
                  <a:lnTo>
                    <a:pt x="220" y="188"/>
                  </a:lnTo>
                  <a:lnTo>
                    <a:pt x="220" y="196"/>
                  </a:lnTo>
                  <a:lnTo>
                    <a:pt x="216" y="202"/>
                  </a:lnTo>
                  <a:lnTo>
                    <a:pt x="211" y="207"/>
                  </a:lnTo>
                  <a:lnTo>
                    <a:pt x="205" y="209"/>
                  </a:lnTo>
                  <a:lnTo>
                    <a:pt x="197" y="211"/>
                  </a:lnTo>
                  <a:lnTo>
                    <a:pt x="190" y="209"/>
                  </a:lnTo>
                  <a:lnTo>
                    <a:pt x="184" y="207"/>
                  </a:lnTo>
                  <a:lnTo>
                    <a:pt x="179" y="202"/>
                  </a:lnTo>
                  <a:lnTo>
                    <a:pt x="175" y="196"/>
                  </a:lnTo>
                  <a:lnTo>
                    <a:pt x="173" y="188"/>
                  </a:lnTo>
                  <a:lnTo>
                    <a:pt x="175" y="181"/>
                  </a:lnTo>
                  <a:lnTo>
                    <a:pt x="179" y="173"/>
                  </a:lnTo>
                  <a:lnTo>
                    <a:pt x="184" y="170"/>
                  </a:lnTo>
                  <a:lnTo>
                    <a:pt x="190" y="166"/>
                  </a:lnTo>
                  <a:lnTo>
                    <a:pt x="197" y="164"/>
                  </a:lnTo>
                  <a:close/>
                  <a:moveTo>
                    <a:pt x="111" y="164"/>
                  </a:moveTo>
                  <a:lnTo>
                    <a:pt x="118" y="166"/>
                  </a:lnTo>
                  <a:lnTo>
                    <a:pt x="124" y="170"/>
                  </a:lnTo>
                  <a:lnTo>
                    <a:pt x="130" y="173"/>
                  </a:lnTo>
                  <a:lnTo>
                    <a:pt x="133" y="181"/>
                  </a:lnTo>
                  <a:lnTo>
                    <a:pt x="133" y="188"/>
                  </a:lnTo>
                  <a:lnTo>
                    <a:pt x="133" y="196"/>
                  </a:lnTo>
                  <a:lnTo>
                    <a:pt x="130" y="202"/>
                  </a:lnTo>
                  <a:lnTo>
                    <a:pt x="124" y="207"/>
                  </a:lnTo>
                  <a:lnTo>
                    <a:pt x="118" y="209"/>
                  </a:lnTo>
                  <a:lnTo>
                    <a:pt x="111" y="211"/>
                  </a:lnTo>
                  <a:lnTo>
                    <a:pt x="103" y="209"/>
                  </a:lnTo>
                  <a:lnTo>
                    <a:pt x="96" y="207"/>
                  </a:lnTo>
                  <a:lnTo>
                    <a:pt x="92" y="202"/>
                  </a:lnTo>
                  <a:lnTo>
                    <a:pt x="88" y="196"/>
                  </a:lnTo>
                  <a:lnTo>
                    <a:pt x="86" y="188"/>
                  </a:lnTo>
                  <a:lnTo>
                    <a:pt x="88" y="181"/>
                  </a:lnTo>
                  <a:lnTo>
                    <a:pt x="92" y="173"/>
                  </a:lnTo>
                  <a:lnTo>
                    <a:pt x="96" y="170"/>
                  </a:lnTo>
                  <a:lnTo>
                    <a:pt x="103" y="166"/>
                  </a:lnTo>
                  <a:lnTo>
                    <a:pt x="111" y="164"/>
                  </a:lnTo>
                  <a:close/>
                  <a:moveTo>
                    <a:pt x="24" y="164"/>
                  </a:moveTo>
                  <a:lnTo>
                    <a:pt x="32" y="166"/>
                  </a:lnTo>
                  <a:lnTo>
                    <a:pt x="38" y="170"/>
                  </a:lnTo>
                  <a:lnTo>
                    <a:pt x="43" y="173"/>
                  </a:lnTo>
                  <a:lnTo>
                    <a:pt x="45" y="181"/>
                  </a:lnTo>
                  <a:lnTo>
                    <a:pt x="47" y="188"/>
                  </a:lnTo>
                  <a:lnTo>
                    <a:pt x="45" y="196"/>
                  </a:lnTo>
                  <a:lnTo>
                    <a:pt x="43" y="202"/>
                  </a:lnTo>
                  <a:lnTo>
                    <a:pt x="38" y="207"/>
                  </a:lnTo>
                  <a:lnTo>
                    <a:pt x="32" y="209"/>
                  </a:lnTo>
                  <a:lnTo>
                    <a:pt x="24" y="211"/>
                  </a:lnTo>
                  <a:lnTo>
                    <a:pt x="17" y="209"/>
                  </a:lnTo>
                  <a:lnTo>
                    <a:pt x="9" y="207"/>
                  </a:lnTo>
                  <a:lnTo>
                    <a:pt x="6" y="202"/>
                  </a:lnTo>
                  <a:lnTo>
                    <a:pt x="2" y="196"/>
                  </a:lnTo>
                  <a:lnTo>
                    <a:pt x="0" y="188"/>
                  </a:lnTo>
                  <a:lnTo>
                    <a:pt x="2" y="181"/>
                  </a:lnTo>
                  <a:lnTo>
                    <a:pt x="6" y="173"/>
                  </a:lnTo>
                  <a:lnTo>
                    <a:pt x="9" y="170"/>
                  </a:lnTo>
                  <a:lnTo>
                    <a:pt x="17" y="166"/>
                  </a:lnTo>
                  <a:lnTo>
                    <a:pt x="24" y="164"/>
                  </a:lnTo>
                  <a:close/>
                  <a:moveTo>
                    <a:pt x="914" y="100"/>
                  </a:moveTo>
                  <a:lnTo>
                    <a:pt x="914" y="102"/>
                  </a:lnTo>
                  <a:lnTo>
                    <a:pt x="914" y="105"/>
                  </a:lnTo>
                  <a:lnTo>
                    <a:pt x="914" y="113"/>
                  </a:lnTo>
                  <a:lnTo>
                    <a:pt x="910" y="119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28"/>
                  </a:lnTo>
                  <a:lnTo>
                    <a:pt x="884" y="128"/>
                  </a:lnTo>
                  <a:lnTo>
                    <a:pt x="878" y="124"/>
                  </a:lnTo>
                  <a:lnTo>
                    <a:pt x="873" y="119"/>
                  </a:lnTo>
                  <a:lnTo>
                    <a:pt x="874" y="117"/>
                  </a:lnTo>
                  <a:lnTo>
                    <a:pt x="880" y="115"/>
                  </a:lnTo>
                  <a:lnTo>
                    <a:pt x="888" y="113"/>
                  </a:lnTo>
                  <a:lnTo>
                    <a:pt x="897" y="107"/>
                  </a:lnTo>
                  <a:lnTo>
                    <a:pt x="904" y="104"/>
                  </a:lnTo>
                  <a:lnTo>
                    <a:pt x="910" y="102"/>
                  </a:lnTo>
                  <a:lnTo>
                    <a:pt x="914" y="100"/>
                  </a:lnTo>
                  <a:close/>
                  <a:moveTo>
                    <a:pt x="43" y="94"/>
                  </a:moveTo>
                  <a:lnTo>
                    <a:pt x="47" y="100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3" y="119"/>
                  </a:lnTo>
                  <a:lnTo>
                    <a:pt x="38" y="124"/>
                  </a:lnTo>
                  <a:lnTo>
                    <a:pt x="32" y="128"/>
                  </a:lnTo>
                  <a:lnTo>
                    <a:pt x="24" y="128"/>
                  </a:lnTo>
                  <a:lnTo>
                    <a:pt x="23" y="128"/>
                  </a:lnTo>
                  <a:lnTo>
                    <a:pt x="19" y="128"/>
                  </a:lnTo>
                  <a:lnTo>
                    <a:pt x="21" y="126"/>
                  </a:lnTo>
                  <a:lnTo>
                    <a:pt x="23" y="121"/>
                  </a:lnTo>
                  <a:lnTo>
                    <a:pt x="23" y="117"/>
                  </a:lnTo>
                  <a:lnTo>
                    <a:pt x="23" y="113"/>
                  </a:lnTo>
                  <a:lnTo>
                    <a:pt x="26" y="111"/>
                  </a:lnTo>
                  <a:lnTo>
                    <a:pt x="28" y="111"/>
                  </a:lnTo>
                  <a:lnTo>
                    <a:pt x="32" y="107"/>
                  </a:lnTo>
                  <a:lnTo>
                    <a:pt x="36" y="102"/>
                  </a:lnTo>
                  <a:lnTo>
                    <a:pt x="43" y="96"/>
                  </a:lnTo>
                  <a:lnTo>
                    <a:pt x="43" y="94"/>
                  </a:lnTo>
                  <a:close/>
                  <a:moveTo>
                    <a:pt x="5222" y="85"/>
                  </a:moveTo>
                  <a:lnTo>
                    <a:pt x="5222" y="87"/>
                  </a:lnTo>
                  <a:lnTo>
                    <a:pt x="5224" y="87"/>
                  </a:lnTo>
                  <a:lnTo>
                    <a:pt x="5226" y="87"/>
                  </a:lnTo>
                  <a:lnTo>
                    <a:pt x="5228" y="87"/>
                  </a:lnTo>
                  <a:lnTo>
                    <a:pt x="5230" y="87"/>
                  </a:lnTo>
                  <a:lnTo>
                    <a:pt x="5230" y="89"/>
                  </a:lnTo>
                  <a:lnTo>
                    <a:pt x="5230" y="90"/>
                  </a:lnTo>
                  <a:lnTo>
                    <a:pt x="5230" y="92"/>
                  </a:lnTo>
                  <a:lnTo>
                    <a:pt x="5230" y="94"/>
                  </a:lnTo>
                  <a:lnTo>
                    <a:pt x="5232" y="94"/>
                  </a:lnTo>
                  <a:lnTo>
                    <a:pt x="5234" y="94"/>
                  </a:lnTo>
                  <a:lnTo>
                    <a:pt x="5235" y="94"/>
                  </a:lnTo>
                  <a:lnTo>
                    <a:pt x="5237" y="92"/>
                  </a:lnTo>
                  <a:lnTo>
                    <a:pt x="5237" y="92"/>
                  </a:lnTo>
                  <a:lnTo>
                    <a:pt x="5237" y="90"/>
                  </a:lnTo>
                  <a:lnTo>
                    <a:pt x="5237" y="89"/>
                  </a:lnTo>
                  <a:lnTo>
                    <a:pt x="5237" y="87"/>
                  </a:lnTo>
                  <a:lnTo>
                    <a:pt x="5237" y="87"/>
                  </a:lnTo>
                  <a:lnTo>
                    <a:pt x="5239" y="85"/>
                  </a:lnTo>
                  <a:lnTo>
                    <a:pt x="5245" y="89"/>
                  </a:lnTo>
                  <a:lnTo>
                    <a:pt x="5249" y="94"/>
                  </a:lnTo>
                  <a:lnTo>
                    <a:pt x="5250" y="100"/>
                  </a:lnTo>
                  <a:lnTo>
                    <a:pt x="5250" y="105"/>
                  </a:lnTo>
                  <a:lnTo>
                    <a:pt x="5250" y="113"/>
                  </a:lnTo>
                  <a:lnTo>
                    <a:pt x="5247" y="119"/>
                  </a:lnTo>
                  <a:lnTo>
                    <a:pt x="5241" y="124"/>
                  </a:lnTo>
                  <a:lnTo>
                    <a:pt x="5235" y="128"/>
                  </a:lnTo>
                  <a:lnTo>
                    <a:pt x="5228" y="128"/>
                  </a:lnTo>
                  <a:lnTo>
                    <a:pt x="5220" y="128"/>
                  </a:lnTo>
                  <a:lnTo>
                    <a:pt x="5215" y="124"/>
                  </a:lnTo>
                  <a:lnTo>
                    <a:pt x="5209" y="119"/>
                  </a:lnTo>
                  <a:lnTo>
                    <a:pt x="5205" y="113"/>
                  </a:lnTo>
                  <a:lnTo>
                    <a:pt x="5205" y="105"/>
                  </a:lnTo>
                  <a:lnTo>
                    <a:pt x="5205" y="100"/>
                  </a:lnTo>
                  <a:lnTo>
                    <a:pt x="5207" y="94"/>
                  </a:lnTo>
                  <a:lnTo>
                    <a:pt x="5211" y="90"/>
                  </a:lnTo>
                  <a:lnTo>
                    <a:pt x="5215" y="87"/>
                  </a:lnTo>
                  <a:lnTo>
                    <a:pt x="5217" y="87"/>
                  </a:lnTo>
                  <a:lnTo>
                    <a:pt x="5219" y="87"/>
                  </a:lnTo>
                  <a:lnTo>
                    <a:pt x="5220" y="87"/>
                  </a:lnTo>
                  <a:lnTo>
                    <a:pt x="5222" y="85"/>
                  </a:lnTo>
                  <a:close/>
                  <a:moveTo>
                    <a:pt x="5314" y="81"/>
                  </a:moveTo>
                  <a:lnTo>
                    <a:pt x="5322" y="83"/>
                  </a:lnTo>
                  <a:lnTo>
                    <a:pt x="5329" y="87"/>
                  </a:lnTo>
                  <a:lnTo>
                    <a:pt x="5333" y="92"/>
                  </a:lnTo>
                  <a:lnTo>
                    <a:pt x="5337" y="98"/>
                  </a:lnTo>
                  <a:lnTo>
                    <a:pt x="5339" y="105"/>
                  </a:lnTo>
                  <a:lnTo>
                    <a:pt x="5337" y="111"/>
                  </a:lnTo>
                  <a:lnTo>
                    <a:pt x="5335" y="117"/>
                  </a:lnTo>
                  <a:lnTo>
                    <a:pt x="5329" y="122"/>
                  </a:lnTo>
                  <a:lnTo>
                    <a:pt x="5324" y="126"/>
                  </a:lnTo>
                  <a:lnTo>
                    <a:pt x="5318" y="128"/>
                  </a:lnTo>
                  <a:lnTo>
                    <a:pt x="5309" y="124"/>
                  </a:lnTo>
                  <a:lnTo>
                    <a:pt x="5307" y="124"/>
                  </a:lnTo>
                  <a:lnTo>
                    <a:pt x="5303" y="124"/>
                  </a:lnTo>
                  <a:lnTo>
                    <a:pt x="5301" y="122"/>
                  </a:lnTo>
                  <a:lnTo>
                    <a:pt x="5299" y="122"/>
                  </a:lnTo>
                  <a:lnTo>
                    <a:pt x="5296" y="117"/>
                  </a:lnTo>
                  <a:lnTo>
                    <a:pt x="5292" y="111"/>
                  </a:lnTo>
                  <a:lnTo>
                    <a:pt x="5292" y="105"/>
                  </a:lnTo>
                  <a:lnTo>
                    <a:pt x="5292" y="98"/>
                  </a:lnTo>
                  <a:lnTo>
                    <a:pt x="5296" y="92"/>
                  </a:lnTo>
                  <a:lnTo>
                    <a:pt x="5301" y="87"/>
                  </a:lnTo>
                  <a:lnTo>
                    <a:pt x="5307" y="83"/>
                  </a:lnTo>
                  <a:lnTo>
                    <a:pt x="5314" y="81"/>
                  </a:lnTo>
                  <a:close/>
                  <a:moveTo>
                    <a:pt x="5141" y="81"/>
                  </a:moveTo>
                  <a:lnTo>
                    <a:pt x="5149" y="83"/>
                  </a:lnTo>
                  <a:lnTo>
                    <a:pt x="5155" y="87"/>
                  </a:lnTo>
                  <a:lnTo>
                    <a:pt x="5160" y="92"/>
                  </a:lnTo>
                  <a:lnTo>
                    <a:pt x="5164" y="98"/>
                  </a:lnTo>
                  <a:lnTo>
                    <a:pt x="5164" y="105"/>
                  </a:lnTo>
                  <a:lnTo>
                    <a:pt x="5164" y="113"/>
                  </a:lnTo>
                  <a:lnTo>
                    <a:pt x="5160" y="119"/>
                  </a:lnTo>
                  <a:lnTo>
                    <a:pt x="5155" y="124"/>
                  </a:lnTo>
                  <a:lnTo>
                    <a:pt x="5149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34" y="128"/>
                  </a:lnTo>
                  <a:lnTo>
                    <a:pt x="5128" y="124"/>
                  </a:lnTo>
                  <a:lnTo>
                    <a:pt x="5123" y="119"/>
                  </a:lnTo>
                  <a:lnTo>
                    <a:pt x="5119" y="113"/>
                  </a:lnTo>
                  <a:lnTo>
                    <a:pt x="5119" y="105"/>
                  </a:lnTo>
                  <a:lnTo>
                    <a:pt x="5119" y="98"/>
                  </a:lnTo>
                  <a:lnTo>
                    <a:pt x="5123" y="92"/>
                  </a:lnTo>
                  <a:lnTo>
                    <a:pt x="5128" y="87"/>
                  </a:lnTo>
                  <a:lnTo>
                    <a:pt x="5134" y="83"/>
                  </a:lnTo>
                  <a:lnTo>
                    <a:pt x="5141" y="81"/>
                  </a:lnTo>
                  <a:close/>
                  <a:moveTo>
                    <a:pt x="5055" y="81"/>
                  </a:moveTo>
                  <a:lnTo>
                    <a:pt x="5062" y="83"/>
                  </a:lnTo>
                  <a:lnTo>
                    <a:pt x="5068" y="87"/>
                  </a:lnTo>
                  <a:lnTo>
                    <a:pt x="5072" y="90"/>
                  </a:lnTo>
                  <a:lnTo>
                    <a:pt x="5076" y="96"/>
                  </a:lnTo>
                  <a:lnTo>
                    <a:pt x="5077" y="104"/>
                  </a:lnTo>
                  <a:lnTo>
                    <a:pt x="5076" y="104"/>
                  </a:lnTo>
                  <a:lnTo>
                    <a:pt x="5074" y="105"/>
                  </a:lnTo>
                  <a:lnTo>
                    <a:pt x="5074" y="107"/>
                  </a:lnTo>
                  <a:lnTo>
                    <a:pt x="5074" y="111"/>
                  </a:lnTo>
                  <a:lnTo>
                    <a:pt x="5072" y="113"/>
                  </a:lnTo>
                  <a:lnTo>
                    <a:pt x="5072" y="115"/>
                  </a:lnTo>
                  <a:lnTo>
                    <a:pt x="5072" y="117"/>
                  </a:lnTo>
                  <a:lnTo>
                    <a:pt x="5074" y="119"/>
                  </a:lnTo>
                  <a:lnTo>
                    <a:pt x="5068" y="124"/>
                  </a:lnTo>
                  <a:lnTo>
                    <a:pt x="5062" y="128"/>
                  </a:lnTo>
                  <a:lnTo>
                    <a:pt x="5055" y="128"/>
                  </a:lnTo>
                  <a:lnTo>
                    <a:pt x="5047" y="128"/>
                  </a:lnTo>
                  <a:lnTo>
                    <a:pt x="5040" y="124"/>
                  </a:lnTo>
                  <a:lnTo>
                    <a:pt x="5036" y="119"/>
                  </a:lnTo>
                  <a:lnTo>
                    <a:pt x="5032" y="113"/>
                  </a:lnTo>
                  <a:lnTo>
                    <a:pt x="5030" y="105"/>
                  </a:lnTo>
                  <a:lnTo>
                    <a:pt x="5032" y="98"/>
                  </a:lnTo>
                  <a:lnTo>
                    <a:pt x="5036" y="92"/>
                  </a:lnTo>
                  <a:lnTo>
                    <a:pt x="5040" y="87"/>
                  </a:lnTo>
                  <a:lnTo>
                    <a:pt x="5047" y="83"/>
                  </a:lnTo>
                  <a:lnTo>
                    <a:pt x="5055" y="81"/>
                  </a:lnTo>
                  <a:close/>
                  <a:moveTo>
                    <a:pt x="4968" y="81"/>
                  </a:moveTo>
                  <a:lnTo>
                    <a:pt x="4976" y="83"/>
                  </a:lnTo>
                  <a:lnTo>
                    <a:pt x="4982" y="87"/>
                  </a:lnTo>
                  <a:lnTo>
                    <a:pt x="4987" y="92"/>
                  </a:lnTo>
                  <a:lnTo>
                    <a:pt x="4989" y="98"/>
                  </a:lnTo>
                  <a:lnTo>
                    <a:pt x="4991" y="105"/>
                  </a:lnTo>
                  <a:lnTo>
                    <a:pt x="4989" y="113"/>
                  </a:lnTo>
                  <a:lnTo>
                    <a:pt x="4987" y="119"/>
                  </a:lnTo>
                  <a:lnTo>
                    <a:pt x="4982" y="124"/>
                  </a:lnTo>
                  <a:lnTo>
                    <a:pt x="4976" y="128"/>
                  </a:lnTo>
                  <a:lnTo>
                    <a:pt x="4968" y="128"/>
                  </a:lnTo>
                  <a:lnTo>
                    <a:pt x="4961" y="128"/>
                  </a:lnTo>
                  <a:lnTo>
                    <a:pt x="4953" y="124"/>
                  </a:lnTo>
                  <a:lnTo>
                    <a:pt x="4950" y="119"/>
                  </a:lnTo>
                  <a:lnTo>
                    <a:pt x="4946" y="113"/>
                  </a:lnTo>
                  <a:lnTo>
                    <a:pt x="4944" y="105"/>
                  </a:lnTo>
                  <a:lnTo>
                    <a:pt x="4946" y="98"/>
                  </a:lnTo>
                  <a:lnTo>
                    <a:pt x="4950" y="92"/>
                  </a:lnTo>
                  <a:lnTo>
                    <a:pt x="4953" y="87"/>
                  </a:lnTo>
                  <a:lnTo>
                    <a:pt x="4961" y="83"/>
                  </a:lnTo>
                  <a:lnTo>
                    <a:pt x="4968" y="81"/>
                  </a:lnTo>
                  <a:close/>
                  <a:moveTo>
                    <a:pt x="4882" y="81"/>
                  </a:moveTo>
                  <a:lnTo>
                    <a:pt x="4889" y="83"/>
                  </a:lnTo>
                  <a:lnTo>
                    <a:pt x="4895" y="87"/>
                  </a:lnTo>
                  <a:lnTo>
                    <a:pt x="4901" y="92"/>
                  </a:lnTo>
                  <a:lnTo>
                    <a:pt x="4903" y="98"/>
                  </a:lnTo>
                  <a:lnTo>
                    <a:pt x="4904" y="105"/>
                  </a:lnTo>
                  <a:lnTo>
                    <a:pt x="4903" y="113"/>
                  </a:lnTo>
                  <a:lnTo>
                    <a:pt x="4901" y="119"/>
                  </a:lnTo>
                  <a:lnTo>
                    <a:pt x="4895" y="124"/>
                  </a:lnTo>
                  <a:lnTo>
                    <a:pt x="4889" y="128"/>
                  </a:lnTo>
                  <a:lnTo>
                    <a:pt x="4882" y="128"/>
                  </a:lnTo>
                  <a:lnTo>
                    <a:pt x="4874" y="128"/>
                  </a:lnTo>
                  <a:lnTo>
                    <a:pt x="4867" y="124"/>
                  </a:lnTo>
                  <a:lnTo>
                    <a:pt x="4863" y="119"/>
                  </a:lnTo>
                  <a:lnTo>
                    <a:pt x="4859" y="113"/>
                  </a:lnTo>
                  <a:lnTo>
                    <a:pt x="4857" y="105"/>
                  </a:lnTo>
                  <a:lnTo>
                    <a:pt x="4859" y="98"/>
                  </a:lnTo>
                  <a:lnTo>
                    <a:pt x="4863" y="92"/>
                  </a:lnTo>
                  <a:lnTo>
                    <a:pt x="4867" y="87"/>
                  </a:lnTo>
                  <a:lnTo>
                    <a:pt x="4874" y="83"/>
                  </a:lnTo>
                  <a:lnTo>
                    <a:pt x="4882" y="81"/>
                  </a:lnTo>
                  <a:close/>
                  <a:moveTo>
                    <a:pt x="4794" y="81"/>
                  </a:moveTo>
                  <a:lnTo>
                    <a:pt x="4801" y="83"/>
                  </a:lnTo>
                  <a:lnTo>
                    <a:pt x="4809" y="87"/>
                  </a:lnTo>
                  <a:lnTo>
                    <a:pt x="4812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2" y="119"/>
                  </a:lnTo>
                  <a:lnTo>
                    <a:pt x="4809" y="124"/>
                  </a:lnTo>
                  <a:lnTo>
                    <a:pt x="4801" y="128"/>
                  </a:lnTo>
                  <a:lnTo>
                    <a:pt x="4794" y="128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5" y="119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5" y="92"/>
                  </a:lnTo>
                  <a:lnTo>
                    <a:pt x="4780" y="87"/>
                  </a:lnTo>
                  <a:lnTo>
                    <a:pt x="4788" y="83"/>
                  </a:lnTo>
                  <a:lnTo>
                    <a:pt x="4794" y="81"/>
                  </a:lnTo>
                  <a:close/>
                  <a:moveTo>
                    <a:pt x="4707" y="81"/>
                  </a:moveTo>
                  <a:lnTo>
                    <a:pt x="4715" y="83"/>
                  </a:lnTo>
                  <a:lnTo>
                    <a:pt x="4722" y="87"/>
                  </a:lnTo>
                  <a:lnTo>
                    <a:pt x="4726" y="92"/>
                  </a:lnTo>
                  <a:lnTo>
                    <a:pt x="4730" y="98"/>
                  </a:lnTo>
                  <a:lnTo>
                    <a:pt x="4731" y="105"/>
                  </a:lnTo>
                  <a:lnTo>
                    <a:pt x="4730" y="113"/>
                  </a:lnTo>
                  <a:lnTo>
                    <a:pt x="4726" y="119"/>
                  </a:lnTo>
                  <a:lnTo>
                    <a:pt x="4722" y="124"/>
                  </a:lnTo>
                  <a:lnTo>
                    <a:pt x="4715" y="128"/>
                  </a:lnTo>
                  <a:lnTo>
                    <a:pt x="4707" y="128"/>
                  </a:lnTo>
                  <a:lnTo>
                    <a:pt x="4699" y="128"/>
                  </a:lnTo>
                  <a:lnTo>
                    <a:pt x="4694" y="124"/>
                  </a:lnTo>
                  <a:lnTo>
                    <a:pt x="4688" y="119"/>
                  </a:lnTo>
                  <a:lnTo>
                    <a:pt x="4686" y="113"/>
                  </a:lnTo>
                  <a:lnTo>
                    <a:pt x="4684" y="105"/>
                  </a:lnTo>
                  <a:lnTo>
                    <a:pt x="4686" y="98"/>
                  </a:lnTo>
                  <a:lnTo>
                    <a:pt x="4688" y="92"/>
                  </a:lnTo>
                  <a:lnTo>
                    <a:pt x="4694" y="87"/>
                  </a:lnTo>
                  <a:lnTo>
                    <a:pt x="4699" y="83"/>
                  </a:lnTo>
                  <a:lnTo>
                    <a:pt x="4707" y="81"/>
                  </a:lnTo>
                  <a:close/>
                  <a:moveTo>
                    <a:pt x="4621" y="81"/>
                  </a:moveTo>
                  <a:lnTo>
                    <a:pt x="4628" y="83"/>
                  </a:lnTo>
                  <a:lnTo>
                    <a:pt x="4636" y="87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39" y="119"/>
                  </a:lnTo>
                  <a:lnTo>
                    <a:pt x="4636" y="124"/>
                  </a:lnTo>
                  <a:lnTo>
                    <a:pt x="4628" y="128"/>
                  </a:lnTo>
                  <a:lnTo>
                    <a:pt x="4621" y="128"/>
                  </a:lnTo>
                  <a:lnTo>
                    <a:pt x="4613" y="128"/>
                  </a:lnTo>
                  <a:lnTo>
                    <a:pt x="4607" y="124"/>
                  </a:lnTo>
                  <a:lnTo>
                    <a:pt x="4602" y="119"/>
                  </a:lnTo>
                  <a:lnTo>
                    <a:pt x="4598" y="113"/>
                  </a:lnTo>
                  <a:lnTo>
                    <a:pt x="4598" y="105"/>
                  </a:lnTo>
                  <a:lnTo>
                    <a:pt x="4598" y="98"/>
                  </a:lnTo>
                  <a:lnTo>
                    <a:pt x="4602" y="92"/>
                  </a:lnTo>
                  <a:lnTo>
                    <a:pt x="4607" y="87"/>
                  </a:lnTo>
                  <a:lnTo>
                    <a:pt x="4613" y="83"/>
                  </a:lnTo>
                  <a:lnTo>
                    <a:pt x="4621" y="81"/>
                  </a:lnTo>
                  <a:close/>
                  <a:moveTo>
                    <a:pt x="4534" y="81"/>
                  </a:moveTo>
                  <a:lnTo>
                    <a:pt x="4542" y="83"/>
                  </a:lnTo>
                  <a:lnTo>
                    <a:pt x="4547" y="87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8" y="105"/>
                  </a:lnTo>
                  <a:lnTo>
                    <a:pt x="4557" y="113"/>
                  </a:lnTo>
                  <a:lnTo>
                    <a:pt x="4553" y="119"/>
                  </a:lnTo>
                  <a:lnTo>
                    <a:pt x="4547" y="124"/>
                  </a:lnTo>
                  <a:lnTo>
                    <a:pt x="4542" y="128"/>
                  </a:lnTo>
                  <a:lnTo>
                    <a:pt x="4534" y="128"/>
                  </a:lnTo>
                  <a:lnTo>
                    <a:pt x="4526" y="128"/>
                  </a:lnTo>
                  <a:lnTo>
                    <a:pt x="4521" y="124"/>
                  </a:lnTo>
                  <a:lnTo>
                    <a:pt x="4515" y="119"/>
                  </a:lnTo>
                  <a:lnTo>
                    <a:pt x="4511" y="113"/>
                  </a:lnTo>
                  <a:lnTo>
                    <a:pt x="4511" y="105"/>
                  </a:lnTo>
                  <a:lnTo>
                    <a:pt x="4511" y="98"/>
                  </a:lnTo>
                  <a:lnTo>
                    <a:pt x="4515" y="92"/>
                  </a:lnTo>
                  <a:lnTo>
                    <a:pt x="4521" y="87"/>
                  </a:lnTo>
                  <a:lnTo>
                    <a:pt x="4526" y="83"/>
                  </a:lnTo>
                  <a:lnTo>
                    <a:pt x="4534" y="81"/>
                  </a:lnTo>
                  <a:close/>
                  <a:moveTo>
                    <a:pt x="4447" y="81"/>
                  </a:moveTo>
                  <a:lnTo>
                    <a:pt x="4455" y="83"/>
                  </a:lnTo>
                  <a:lnTo>
                    <a:pt x="4461" y="87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0" y="105"/>
                  </a:lnTo>
                  <a:lnTo>
                    <a:pt x="4470" y="113"/>
                  </a:lnTo>
                  <a:lnTo>
                    <a:pt x="4466" y="119"/>
                  </a:lnTo>
                  <a:lnTo>
                    <a:pt x="4461" y="124"/>
                  </a:lnTo>
                  <a:lnTo>
                    <a:pt x="4455" y="128"/>
                  </a:lnTo>
                  <a:lnTo>
                    <a:pt x="4447" y="128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9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7"/>
                  </a:lnTo>
                  <a:lnTo>
                    <a:pt x="4440" y="83"/>
                  </a:lnTo>
                  <a:lnTo>
                    <a:pt x="4447" y="81"/>
                  </a:lnTo>
                  <a:close/>
                  <a:moveTo>
                    <a:pt x="4361" y="81"/>
                  </a:moveTo>
                  <a:lnTo>
                    <a:pt x="4369" y="83"/>
                  </a:lnTo>
                  <a:lnTo>
                    <a:pt x="4374" y="87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4" y="105"/>
                  </a:lnTo>
                  <a:lnTo>
                    <a:pt x="4384" y="113"/>
                  </a:lnTo>
                  <a:lnTo>
                    <a:pt x="4380" y="119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28"/>
                  </a:lnTo>
                  <a:lnTo>
                    <a:pt x="4353" y="128"/>
                  </a:lnTo>
                  <a:lnTo>
                    <a:pt x="4348" y="124"/>
                  </a:lnTo>
                  <a:lnTo>
                    <a:pt x="4342" y="119"/>
                  </a:lnTo>
                  <a:lnTo>
                    <a:pt x="4338" y="113"/>
                  </a:lnTo>
                  <a:lnTo>
                    <a:pt x="4337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7"/>
                  </a:lnTo>
                  <a:lnTo>
                    <a:pt x="4353" y="83"/>
                  </a:lnTo>
                  <a:lnTo>
                    <a:pt x="4361" y="81"/>
                  </a:lnTo>
                  <a:close/>
                  <a:moveTo>
                    <a:pt x="4274" y="81"/>
                  </a:moveTo>
                  <a:lnTo>
                    <a:pt x="4282" y="83"/>
                  </a:lnTo>
                  <a:lnTo>
                    <a:pt x="4288" y="87"/>
                  </a:lnTo>
                  <a:lnTo>
                    <a:pt x="4293" y="92"/>
                  </a:lnTo>
                  <a:lnTo>
                    <a:pt x="4295" y="98"/>
                  </a:lnTo>
                  <a:lnTo>
                    <a:pt x="4297" y="105"/>
                  </a:lnTo>
                  <a:lnTo>
                    <a:pt x="4295" y="113"/>
                  </a:lnTo>
                  <a:lnTo>
                    <a:pt x="4293" y="119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4" y="128"/>
                  </a:lnTo>
                  <a:lnTo>
                    <a:pt x="4267" y="128"/>
                  </a:lnTo>
                  <a:lnTo>
                    <a:pt x="4259" y="124"/>
                  </a:lnTo>
                  <a:lnTo>
                    <a:pt x="4256" y="119"/>
                  </a:lnTo>
                  <a:lnTo>
                    <a:pt x="4252" y="113"/>
                  </a:lnTo>
                  <a:lnTo>
                    <a:pt x="4250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59" y="87"/>
                  </a:lnTo>
                  <a:lnTo>
                    <a:pt x="4267" y="83"/>
                  </a:lnTo>
                  <a:lnTo>
                    <a:pt x="4274" y="81"/>
                  </a:lnTo>
                  <a:close/>
                  <a:moveTo>
                    <a:pt x="4188" y="81"/>
                  </a:moveTo>
                  <a:lnTo>
                    <a:pt x="4195" y="83"/>
                  </a:lnTo>
                  <a:lnTo>
                    <a:pt x="4201" y="87"/>
                  </a:lnTo>
                  <a:lnTo>
                    <a:pt x="4207" y="92"/>
                  </a:lnTo>
                  <a:lnTo>
                    <a:pt x="4209" y="98"/>
                  </a:lnTo>
                  <a:lnTo>
                    <a:pt x="4211" y="105"/>
                  </a:lnTo>
                  <a:lnTo>
                    <a:pt x="4209" y="113"/>
                  </a:lnTo>
                  <a:lnTo>
                    <a:pt x="4207" y="119"/>
                  </a:lnTo>
                  <a:lnTo>
                    <a:pt x="4201" y="124"/>
                  </a:lnTo>
                  <a:lnTo>
                    <a:pt x="4195" y="128"/>
                  </a:lnTo>
                  <a:lnTo>
                    <a:pt x="4188" y="128"/>
                  </a:lnTo>
                  <a:lnTo>
                    <a:pt x="4180" y="128"/>
                  </a:lnTo>
                  <a:lnTo>
                    <a:pt x="4173" y="124"/>
                  </a:lnTo>
                  <a:lnTo>
                    <a:pt x="4169" y="119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3" y="87"/>
                  </a:lnTo>
                  <a:lnTo>
                    <a:pt x="4180" y="83"/>
                  </a:lnTo>
                  <a:lnTo>
                    <a:pt x="4188" y="81"/>
                  </a:lnTo>
                  <a:close/>
                  <a:moveTo>
                    <a:pt x="4100" y="81"/>
                  </a:moveTo>
                  <a:lnTo>
                    <a:pt x="4107" y="83"/>
                  </a:lnTo>
                  <a:lnTo>
                    <a:pt x="4115" y="87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19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28"/>
                  </a:lnTo>
                  <a:lnTo>
                    <a:pt x="4094" y="128"/>
                  </a:lnTo>
                  <a:lnTo>
                    <a:pt x="4086" y="124"/>
                  </a:lnTo>
                  <a:lnTo>
                    <a:pt x="4081" y="119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1" y="92"/>
                  </a:lnTo>
                  <a:lnTo>
                    <a:pt x="4086" y="87"/>
                  </a:lnTo>
                  <a:lnTo>
                    <a:pt x="4094" y="83"/>
                  </a:lnTo>
                  <a:lnTo>
                    <a:pt x="4100" y="81"/>
                  </a:lnTo>
                  <a:close/>
                  <a:moveTo>
                    <a:pt x="4013" y="81"/>
                  </a:moveTo>
                  <a:lnTo>
                    <a:pt x="4021" y="83"/>
                  </a:lnTo>
                  <a:lnTo>
                    <a:pt x="4028" y="87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19"/>
                  </a:lnTo>
                  <a:lnTo>
                    <a:pt x="4028" y="124"/>
                  </a:lnTo>
                  <a:lnTo>
                    <a:pt x="4021" y="128"/>
                  </a:lnTo>
                  <a:lnTo>
                    <a:pt x="4013" y="128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19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4" y="92"/>
                  </a:lnTo>
                  <a:lnTo>
                    <a:pt x="4000" y="87"/>
                  </a:lnTo>
                  <a:lnTo>
                    <a:pt x="4006" y="83"/>
                  </a:lnTo>
                  <a:lnTo>
                    <a:pt x="4013" y="81"/>
                  </a:lnTo>
                  <a:close/>
                  <a:moveTo>
                    <a:pt x="3927" y="81"/>
                  </a:moveTo>
                  <a:lnTo>
                    <a:pt x="3934" y="83"/>
                  </a:lnTo>
                  <a:lnTo>
                    <a:pt x="3942" y="87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9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28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19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7"/>
                  </a:lnTo>
                  <a:lnTo>
                    <a:pt x="3919" y="83"/>
                  </a:lnTo>
                  <a:lnTo>
                    <a:pt x="3927" y="81"/>
                  </a:lnTo>
                  <a:close/>
                  <a:moveTo>
                    <a:pt x="3840" y="81"/>
                  </a:moveTo>
                  <a:lnTo>
                    <a:pt x="3848" y="83"/>
                  </a:lnTo>
                  <a:lnTo>
                    <a:pt x="3853" y="87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9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28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9"/>
                  </a:lnTo>
                  <a:lnTo>
                    <a:pt x="3817" y="113"/>
                  </a:lnTo>
                  <a:lnTo>
                    <a:pt x="3817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7"/>
                  </a:lnTo>
                  <a:lnTo>
                    <a:pt x="3833" y="83"/>
                  </a:lnTo>
                  <a:lnTo>
                    <a:pt x="3840" y="81"/>
                  </a:lnTo>
                  <a:close/>
                  <a:moveTo>
                    <a:pt x="3754" y="81"/>
                  </a:moveTo>
                  <a:lnTo>
                    <a:pt x="3761" y="83"/>
                  </a:lnTo>
                  <a:lnTo>
                    <a:pt x="3767" y="87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19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28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9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7"/>
                  </a:lnTo>
                  <a:lnTo>
                    <a:pt x="3746" y="83"/>
                  </a:lnTo>
                  <a:lnTo>
                    <a:pt x="3754" y="81"/>
                  </a:lnTo>
                  <a:close/>
                  <a:moveTo>
                    <a:pt x="3667" y="81"/>
                  </a:moveTo>
                  <a:lnTo>
                    <a:pt x="3675" y="83"/>
                  </a:lnTo>
                  <a:lnTo>
                    <a:pt x="3680" y="87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0" y="105"/>
                  </a:lnTo>
                  <a:lnTo>
                    <a:pt x="3690" y="113"/>
                  </a:lnTo>
                  <a:lnTo>
                    <a:pt x="3686" y="119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28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9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4" y="87"/>
                  </a:lnTo>
                  <a:lnTo>
                    <a:pt x="3660" y="83"/>
                  </a:lnTo>
                  <a:lnTo>
                    <a:pt x="3667" y="81"/>
                  </a:lnTo>
                  <a:close/>
                  <a:moveTo>
                    <a:pt x="3581" y="81"/>
                  </a:moveTo>
                  <a:lnTo>
                    <a:pt x="3588" y="83"/>
                  </a:lnTo>
                  <a:lnTo>
                    <a:pt x="3594" y="87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9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28"/>
                  </a:lnTo>
                  <a:lnTo>
                    <a:pt x="3573" y="128"/>
                  </a:lnTo>
                  <a:lnTo>
                    <a:pt x="3566" y="124"/>
                  </a:lnTo>
                  <a:lnTo>
                    <a:pt x="3562" y="119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6" y="87"/>
                  </a:lnTo>
                  <a:lnTo>
                    <a:pt x="3573" y="83"/>
                  </a:lnTo>
                  <a:lnTo>
                    <a:pt x="3581" y="81"/>
                  </a:lnTo>
                  <a:close/>
                  <a:moveTo>
                    <a:pt x="3494" y="81"/>
                  </a:moveTo>
                  <a:lnTo>
                    <a:pt x="3502" y="83"/>
                  </a:lnTo>
                  <a:lnTo>
                    <a:pt x="3507" y="87"/>
                  </a:lnTo>
                  <a:lnTo>
                    <a:pt x="3513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3" y="119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28"/>
                  </a:lnTo>
                  <a:lnTo>
                    <a:pt x="3487" y="128"/>
                  </a:lnTo>
                  <a:lnTo>
                    <a:pt x="3479" y="124"/>
                  </a:lnTo>
                  <a:lnTo>
                    <a:pt x="3475" y="119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5" y="92"/>
                  </a:lnTo>
                  <a:lnTo>
                    <a:pt x="3479" y="87"/>
                  </a:lnTo>
                  <a:lnTo>
                    <a:pt x="3487" y="83"/>
                  </a:lnTo>
                  <a:lnTo>
                    <a:pt x="3494" y="81"/>
                  </a:lnTo>
                  <a:close/>
                  <a:moveTo>
                    <a:pt x="3406" y="81"/>
                  </a:moveTo>
                  <a:lnTo>
                    <a:pt x="3413" y="83"/>
                  </a:lnTo>
                  <a:lnTo>
                    <a:pt x="3421" y="87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19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28"/>
                  </a:lnTo>
                  <a:lnTo>
                    <a:pt x="3400" y="128"/>
                  </a:lnTo>
                  <a:lnTo>
                    <a:pt x="3392" y="124"/>
                  </a:lnTo>
                  <a:lnTo>
                    <a:pt x="3387" y="119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7" y="92"/>
                  </a:lnTo>
                  <a:lnTo>
                    <a:pt x="3392" y="87"/>
                  </a:lnTo>
                  <a:lnTo>
                    <a:pt x="3400" y="83"/>
                  </a:lnTo>
                  <a:lnTo>
                    <a:pt x="3406" y="81"/>
                  </a:lnTo>
                  <a:close/>
                  <a:moveTo>
                    <a:pt x="3319" y="81"/>
                  </a:moveTo>
                  <a:lnTo>
                    <a:pt x="3327" y="83"/>
                  </a:lnTo>
                  <a:lnTo>
                    <a:pt x="3334" y="87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19"/>
                  </a:lnTo>
                  <a:lnTo>
                    <a:pt x="3334" y="124"/>
                  </a:lnTo>
                  <a:lnTo>
                    <a:pt x="3327" y="128"/>
                  </a:lnTo>
                  <a:lnTo>
                    <a:pt x="3319" y="128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19"/>
                  </a:lnTo>
                  <a:lnTo>
                    <a:pt x="3298" y="113"/>
                  </a:lnTo>
                  <a:lnTo>
                    <a:pt x="3297" y="105"/>
                  </a:lnTo>
                  <a:lnTo>
                    <a:pt x="3298" y="98"/>
                  </a:lnTo>
                  <a:lnTo>
                    <a:pt x="3300" y="92"/>
                  </a:lnTo>
                  <a:lnTo>
                    <a:pt x="3306" y="87"/>
                  </a:lnTo>
                  <a:lnTo>
                    <a:pt x="3312" y="83"/>
                  </a:lnTo>
                  <a:lnTo>
                    <a:pt x="3319" y="81"/>
                  </a:lnTo>
                  <a:close/>
                  <a:moveTo>
                    <a:pt x="3233" y="81"/>
                  </a:moveTo>
                  <a:lnTo>
                    <a:pt x="3240" y="83"/>
                  </a:lnTo>
                  <a:lnTo>
                    <a:pt x="3248" y="87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1" y="119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28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19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7"/>
                  </a:lnTo>
                  <a:lnTo>
                    <a:pt x="3225" y="83"/>
                  </a:lnTo>
                  <a:lnTo>
                    <a:pt x="3233" y="81"/>
                  </a:lnTo>
                  <a:close/>
                  <a:moveTo>
                    <a:pt x="3146" y="81"/>
                  </a:moveTo>
                  <a:lnTo>
                    <a:pt x="3154" y="83"/>
                  </a:lnTo>
                  <a:lnTo>
                    <a:pt x="3159" y="87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9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28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9"/>
                  </a:lnTo>
                  <a:lnTo>
                    <a:pt x="3124" y="113"/>
                  </a:lnTo>
                  <a:lnTo>
                    <a:pt x="3124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7"/>
                  </a:lnTo>
                  <a:lnTo>
                    <a:pt x="3139" y="83"/>
                  </a:lnTo>
                  <a:lnTo>
                    <a:pt x="3146" y="81"/>
                  </a:lnTo>
                  <a:close/>
                  <a:moveTo>
                    <a:pt x="3060" y="81"/>
                  </a:moveTo>
                  <a:lnTo>
                    <a:pt x="3067" y="83"/>
                  </a:lnTo>
                  <a:lnTo>
                    <a:pt x="3073" y="87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19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28"/>
                  </a:lnTo>
                  <a:lnTo>
                    <a:pt x="3052" y="128"/>
                  </a:lnTo>
                  <a:lnTo>
                    <a:pt x="3046" y="124"/>
                  </a:lnTo>
                  <a:lnTo>
                    <a:pt x="3041" y="119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6" y="87"/>
                  </a:lnTo>
                  <a:lnTo>
                    <a:pt x="3052" y="83"/>
                  </a:lnTo>
                  <a:lnTo>
                    <a:pt x="3060" y="81"/>
                  </a:lnTo>
                  <a:close/>
                  <a:moveTo>
                    <a:pt x="2973" y="81"/>
                  </a:moveTo>
                  <a:lnTo>
                    <a:pt x="2981" y="83"/>
                  </a:lnTo>
                  <a:lnTo>
                    <a:pt x="2986" y="87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6" y="105"/>
                  </a:lnTo>
                  <a:lnTo>
                    <a:pt x="2996" y="113"/>
                  </a:lnTo>
                  <a:lnTo>
                    <a:pt x="2992" y="119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28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9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7"/>
                  </a:lnTo>
                  <a:lnTo>
                    <a:pt x="2966" y="83"/>
                  </a:lnTo>
                  <a:lnTo>
                    <a:pt x="2973" y="81"/>
                  </a:lnTo>
                  <a:close/>
                  <a:moveTo>
                    <a:pt x="2887" y="81"/>
                  </a:moveTo>
                  <a:lnTo>
                    <a:pt x="2894" y="83"/>
                  </a:lnTo>
                  <a:lnTo>
                    <a:pt x="2900" y="87"/>
                  </a:lnTo>
                  <a:lnTo>
                    <a:pt x="2905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5" y="119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28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8" y="119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2" y="87"/>
                  </a:lnTo>
                  <a:lnTo>
                    <a:pt x="2879" y="83"/>
                  </a:lnTo>
                  <a:lnTo>
                    <a:pt x="2887" y="81"/>
                  </a:lnTo>
                  <a:close/>
                  <a:moveTo>
                    <a:pt x="2800" y="81"/>
                  </a:moveTo>
                  <a:lnTo>
                    <a:pt x="2808" y="83"/>
                  </a:lnTo>
                  <a:lnTo>
                    <a:pt x="2813" y="87"/>
                  </a:lnTo>
                  <a:lnTo>
                    <a:pt x="2819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9" y="119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28"/>
                  </a:lnTo>
                  <a:lnTo>
                    <a:pt x="2793" y="128"/>
                  </a:lnTo>
                  <a:lnTo>
                    <a:pt x="2785" y="124"/>
                  </a:lnTo>
                  <a:lnTo>
                    <a:pt x="2781" y="119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5" y="87"/>
                  </a:lnTo>
                  <a:lnTo>
                    <a:pt x="2793" y="83"/>
                  </a:lnTo>
                  <a:lnTo>
                    <a:pt x="2800" y="81"/>
                  </a:lnTo>
                  <a:close/>
                  <a:moveTo>
                    <a:pt x="2712" y="81"/>
                  </a:moveTo>
                  <a:lnTo>
                    <a:pt x="2719" y="83"/>
                  </a:lnTo>
                  <a:lnTo>
                    <a:pt x="2727" y="87"/>
                  </a:lnTo>
                  <a:lnTo>
                    <a:pt x="2732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2" y="119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28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3" y="119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3" y="92"/>
                  </a:lnTo>
                  <a:lnTo>
                    <a:pt x="2699" y="87"/>
                  </a:lnTo>
                  <a:lnTo>
                    <a:pt x="2706" y="83"/>
                  </a:lnTo>
                  <a:lnTo>
                    <a:pt x="2712" y="81"/>
                  </a:lnTo>
                  <a:close/>
                  <a:moveTo>
                    <a:pt x="2625" y="81"/>
                  </a:moveTo>
                  <a:lnTo>
                    <a:pt x="2633" y="83"/>
                  </a:lnTo>
                  <a:lnTo>
                    <a:pt x="2640" y="87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19"/>
                  </a:lnTo>
                  <a:lnTo>
                    <a:pt x="2640" y="124"/>
                  </a:lnTo>
                  <a:lnTo>
                    <a:pt x="2633" y="128"/>
                  </a:lnTo>
                  <a:lnTo>
                    <a:pt x="2625" y="128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19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6" y="92"/>
                  </a:lnTo>
                  <a:lnTo>
                    <a:pt x="2612" y="87"/>
                  </a:lnTo>
                  <a:lnTo>
                    <a:pt x="2618" y="83"/>
                  </a:lnTo>
                  <a:lnTo>
                    <a:pt x="2625" y="81"/>
                  </a:lnTo>
                  <a:close/>
                  <a:moveTo>
                    <a:pt x="2539" y="81"/>
                  </a:moveTo>
                  <a:lnTo>
                    <a:pt x="2546" y="83"/>
                  </a:lnTo>
                  <a:lnTo>
                    <a:pt x="2554" y="87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8" y="119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39" y="128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19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7"/>
                  </a:lnTo>
                  <a:lnTo>
                    <a:pt x="2531" y="83"/>
                  </a:lnTo>
                  <a:lnTo>
                    <a:pt x="2539" y="81"/>
                  </a:lnTo>
                  <a:close/>
                  <a:moveTo>
                    <a:pt x="2452" y="81"/>
                  </a:moveTo>
                  <a:lnTo>
                    <a:pt x="2460" y="83"/>
                  </a:lnTo>
                  <a:lnTo>
                    <a:pt x="2465" y="87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9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28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9"/>
                  </a:lnTo>
                  <a:lnTo>
                    <a:pt x="2430" y="113"/>
                  </a:lnTo>
                  <a:lnTo>
                    <a:pt x="2430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7"/>
                  </a:lnTo>
                  <a:lnTo>
                    <a:pt x="2445" y="83"/>
                  </a:lnTo>
                  <a:lnTo>
                    <a:pt x="2452" y="81"/>
                  </a:lnTo>
                  <a:close/>
                  <a:moveTo>
                    <a:pt x="2366" y="81"/>
                  </a:moveTo>
                  <a:lnTo>
                    <a:pt x="2373" y="83"/>
                  </a:lnTo>
                  <a:lnTo>
                    <a:pt x="2379" y="87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5" y="119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28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9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7"/>
                  </a:lnTo>
                  <a:lnTo>
                    <a:pt x="2358" y="83"/>
                  </a:lnTo>
                  <a:lnTo>
                    <a:pt x="2366" y="81"/>
                  </a:lnTo>
                  <a:close/>
                  <a:moveTo>
                    <a:pt x="2279" y="81"/>
                  </a:moveTo>
                  <a:lnTo>
                    <a:pt x="2287" y="83"/>
                  </a:lnTo>
                  <a:lnTo>
                    <a:pt x="2292" y="87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2" y="105"/>
                  </a:lnTo>
                  <a:lnTo>
                    <a:pt x="2302" y="113"/>
                  </a:lnTo>
                  <a:lnTo>
                    <a:pt x="2298" y="119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28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9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7"/>
                  </a:lnTo>
                  <a:lnTo>
                    <a:pt x="2272" y="83"/>
                  </a:lnTo>
                  <a:lnTo>
                    <a:pt x="2279" y="81"/>
                  </a:lnTo>
                  <a:close/>
                  <a:moveTo>
                    <a:pt x="2193" y="81"/>
                  </a:moveTo>
                  <a:lnTo>
                    <a:pt x="2200" y="83"/>
                  </a:lnTo>
                  <a:lnTo>
                    <a:pt x="2206" y="87"/>
                  </a:lnTo>
                  <a:lnTo>
                    <a:pt x="2211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1" y="119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28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4" y="119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78" y="87"/>
                  </a:lnTo>
                  <a:lnTo>
                    <a:pt x="2185" y="83"/>
                  </a:lnTo>
                  <a:lnTo>
                    <a:pt x="2193" y="81"/>
                  </a:lnTo>
                  <a:close/>
                  <a:moveTo>
                    <a:pt x="2106" y="81"/>
                  </a:moveTo>
                  <a:lnTo>
                    <a:pt x="2114" y="83"/>
                  </a:lnTo>
                  <a:lnTo>
                    <a:pt x="2119" y="87"/>
                  </a:lnTo>
                  <a:lnTo>
                    <a:pt x="2125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5" y="119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28"/>
                  </a:lnTo>
                  <a:lnTo>
                    <a:pt x="2099" y="128"/>
                  </a:lnTo>
                  <a:lnTo>
                    <a:pt x="2091" y="124"/>
                  </a:lnTo>
                  <a:lnTo>
                    <a:pt x="2087" y="119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1" y="87"/>
                  </a:lnTo>
                  <a:lnTo>
                    <a:pt x="2099" y="83"/>
                  </a:lnTo>
                  <a:lnTo>
                    <a:pt x="2106" y="81"/>
                  </a:lnTo>
                  <a:close/>
                  <a:moveTo>
                    <a:pt x="2020" y="81"/>
                  </a:moveTo>
                  <a:lnTo>
                    <a:pt x="2025" y="83"/>
                  </a:lnTo>
                  <a:lnTo>
                    <a:pt x="2033" y="87"/>
                  </a:lnTo>
                  <a:lnTo>
                    <a:pt x="2038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8" y="119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20" y="128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1999" y="119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1999" y="92"/>
                  </a:lnTo>
                  <a:lnTo>
                    <a:pt x="2005" y="87"/>
                  </a:lnTo>
                  <a:lnTo>
                    <a:pt x="2012" y="83"/>
                  </a:lnTo>
                  <a:lnTo>
                    <a:pt x="2020" y="81"/>
                  </a:lnTo>
                  <a:close/>
                  <a:moveTo>
                    <a:pt x="1931" y="81"/>
                  </a:moveTo>
                  <a:lnTo>
                    <a:pt x="1939" y="83"/>
                  </a:lnTo>
                  <a:lnTo>
                    <a:pt x="1946" y="87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19"/>
                  </a:lnTo>
                  <a:lnTo>
                    <a:pt x="1946" y="124"/>
                  </a:lnTo>
                  <a:lnTo>
                    <a:pt x="1939" y="128"/>
                  </a:lnTo>
                  <a:lnTo>
                    <a:pt x="1931" y="128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19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2" y="92"/>
                  </a:lnTo>
                  <a:lnTo>
                    <a:pt x="1918" y="87"/>
                  </a:lnTo>
                  <a:lnTo>
                    <a:pt x="1924" y="83"/>
                  </a:lnTo>
                  <a:lnTo>
                    <a:pt x="1931" y="81"/>
                  </a:lnTo>
                  <a:close/>
                  <a:moveTo>
                    <a:pt x="1845" y="81"/>
                  </a:moveTo>
                  <a:lnTo>
                    <a:pt x="1852" y="83"/>
                  </a:lnTo>
                  <a:lnTo>
                    <a:pt x="1860" y="87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4" y="119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5" y="128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19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102"/>
                  </a:lnTo>
                  <a:lnTo>
                    <a:pt x="1822" y="100"/>
                  </a:lnTo>
                  <a:lnTo>
                    <a:pt x="1828" y="100"/>
                  </a:lnTo>
                  <a:lnTo>
                    <a:pt x="1832" y="100"/>
                  </a:lnTo>
                  <a:lnTo>
                    <a:pt x="1835" y="98"/>
                  </a:lnTo>
                  <a:lnTo>
                    <a:pt x="1835" y="94"/>
                  </a:lnTo>
                  <a:lnTo>
                    <a:pt x="1835" y="92"/>
                  </a:lnTo>
                  <a:lnTo>
                    <a:pt x="1837" y="89"/>
                  </a:lnTo>
                  <a:lnTo>
                    <a:pt x="1837" y="87"/>
                  </a:lnTo>
                  <a:lnTo>
                    <a:pt x="1837" y="83"/>
                  </a:lnTo>
                  <a:lnTo>
                    <a:pt x="1841" y="83"/>
                  </a:lnTo>
                  <a:lnTo>
                    <a:pt x="1845" y="81"/>
                  </a:lnTo>
                  <a:close/>
                  <a:moveTo>
                    <a:pt x="1758" y="81"/>
                  </a:moveTo>
                  <a:lnTo>
                    <a:pt x="1766" y="83"/>
                  </a:lnTo>
                  <a:lnTo>
                    <a:pt x="1771" y="87"/>
                  </a:lnTo>
                  <a:lnTo>
                    <a:pt x="1764" y="89"/>
                  </a:lnTo>
                  <a:lnTo>
                    <a:pt x="1762" y="89"/>
                  </a:lnTo>
                  <a:lnTo>
                    <a:pt x="1760" y="89"/>
                  </a:lnTo>
                  <a:lnTo>
                    <a:pt x="1758" y="90"/>
                  </a:lnTo>
                  <a:lnTo>
                    <a:pt x="1758" y="94"/>
                  </a:lnTo>
                  <a:lnTo>
                    <a:pt x="1758" y="96"/>
                  </a:lnTo>
                  <a:lnTo>
                    <a:pt x="1760" y="96"/>
                  </a:lnTo>
                  <a:lnTo>
                    <a:pt x="1762" y="96"/>
                  </a:lnTo>
                  <a:lnTo>
                    <a:pt x="1764" y="96"/>
                  </a:lnTo>
                  <a:lnTo>
                    <a:pt x="1766" y="96"/>
                  </a:lnTo>
                  <a:lnTo>
                    <a:pt x="1773" y="96"/>
                  </a:lnTo>
                  <a:lnTo>
                    <a:pt x="1779" y="96"/>
                  </a:lnTo>
                  <a:lnTo>
                    <a:pt x="1781" y="100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9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28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19"/>
                  </a:lnTo>
                  <a:lnTo>
                    <a:pt x="1736" y="113"/>
                  </a:lnTo>
                  <a:lnTo>
                    <a:pt x="1736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7"/>
                  </a:lnTo>
                  <a:lnTo>
                    <a:pt x="1751" y="83"/>
                  </a:lnTo>
                  <a:lnTo>
                    <a:pt x="1758" y="81"/>
                  </a:lnTo>
                  <a:close/>
                  <a:moveTo>
                    <a:pt x="1672" y="81"/>
                  </a:moveTo>
                  <a:lnTo>
                    <a:pt x="1679" y="83"/>
                  </a:lnTo>
                  <a:lnTo>
                    <a:pt x="1685" y="87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19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28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9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7"/>
                  </a:lnTo>
                  <a:lnTo>
                    <a:pt x="1664" y="83"/>
                  </a:lnTo>
                  <a:lnTo>
                    <a:pt x="1672" y="81"/>
                  </a:lnTo>
                  <a:close/>
                  <a:moveTo>
                    <a:pt x="1585" y="81"/>
                  </a:moveTo>
                  <a:lnTo>
                    <a:pt x="1593" y="83"/>
                  </a:lnTo>
                  <a:lnTo>
                    <a:pt x="1598" y="87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08" y="105"/>
                  </a:lnTo>
                  <a:lnTo>
                    <a:pt x="1608" y="113"/>
                  </a:lnTo>
                  <a:lnTo>
                    <a:pt x="1604" y="119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28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6" y="119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2" y="87"/>
                  </a:lnTo>
                  <a:lnTo>
                    <a:pt x="1578" y="83"/>
                  </a:lnTo>
                  <a:lnTo>
                    <a:pt x="1585" y="81"/>
                  </a:lnTo>
                  <a:close/>
                  <a:moveTo>
                    <a:pt x="1499" y="81"/>
                  </a:moveTo>
                  <a:lnTo>
                    <a:pt x="1506" y="83"/>
                  </a:lnTo>
                  <a:lnTo>
                    <a:pt x="1512" y="87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9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28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80" y="119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4" y="87"/>
                  </a:lnTo>
                  <a:lnTo>
                    <a:pt x="1491" y="83"/>
                  </a:lnTo>
                  <a:lnTo>
                    <a:pt x="1499" y="81"/>
                  </a:lnTo>
                  <a:close/>
                  <a:moveTo>
                    <a:pt x="1412" y="81"/>
                  </a:moveTo>
                  <a:lnTo>
                    <a:pt x="1420" y="83"/>
                  </a:lnTo>
                  <a:lnTo>
                    <a:pt x="1425" y="87"/>
                  </a:lnTo>
                  <a:lnTo>
                    <a:pt x="1431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31" y="119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28"/>
                  </a:lnTo>
                  <a:lnTo>
                    <a:pt x="1405" y="128"/>
                  </a:lnTo>
                  <a:lnTo>
                    <a:pt x="1397" y="124"/>
                  </a:lnTo>
                  <a:lnTo>
                    <a:pt x="1393" y="119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3" y="92"/>
                  </a:lnTo>
                  <a:lnTo>
                    <a:pt x="1397" y="87"/>
                  </a:lnTo>
                  <a:lnTo>
                    <a:pt x="1405" y="83"/>
                  </a:lnTo>
                  <a:lnTo>
                    <a:pt x="1412" y="81"/>
                  </a:lnTo>
                  <a:close/>
                  <a:moveTo>
                    <a:pt x="1326" y="81"/>
                  </a:moveTo>
                  <a:lnTo>
                    <a:pt x="1331" y="83"/>
                  </a:lnTo>
                  <a:lnTo>
                    <a:pt x="1339" y="87"/>
                  </a:lnTo>
                  <a:lnTo>
                    <a:pt x="1345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5" y="119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6" y="128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5" y="119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5" y="92"/>
                  </a:lnTo>
                  <a:lnTo>
                    <a:pt x="1311" y="87"/>
                  </a:lnTo>
                  <a:lnTo>
                    <a:pt x="1318" y="83"/>
                  </a:lnTo>
                  <a:lnTo>
                    <a:pt x="1326" y="81"/>
                  </a:lnTo>
                  <a:close/>
                  <a:moveTo>
                    <a:pt x="1237" y="81"/>
                  </a:moveTo>
                  <a:lnTo>
                    <a:pt x="1245" y="83"/>
                  </a:lnTo>
                  <a:lnTo>
                    <a:pt x="1252" y="87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19"/>
                  </a:lnTo>
                  <a:lnTo>
                    <a:pt x="1252" y="124"/>
                  </a:lnTo>
                  <a:lnTo>
                    <a:pt x="1245" y="128"/>
                  </a:lnTo>
                  <a:lnTo>
                    <a:pt x="1237" y="128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19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19" y="92"/>
                  </a:lnTo>
                  <a:lnTo>
                    <a:pt x="1224" y="87"/>
                  </a:lnTo>
                  <a:lnTo>
                    <a:pt x="1230" y="83"/>
                  </a:lnTo>
                  <a:lnTo>
                    <a:pt x="1237" y="81"/>
                  </a:lnTo>
                  <a:close/>
                  <a:moveTo>
                    <a:pt x="1151" y="81"/>
                  </a:moveTo>
                  <a:lnTo>
                    <a:pt x="1158" y="83"/>
                  </a:lnTo>
                  <a:lnTo>
                    <a:pt x="1166" y="87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5" y="105"/>
                  </a:lnTo>
                  <a:lnTo>
                    <a:pt x="1173" y="113"/>
                  </a:lnTo>
                  <a:lnTo>
                    <a:pt x="1170" y="119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1" y="128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19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7"/>
                  </a:lnTo>
                  <a:lnTo>
                    <a:pt x="1143" y="83"/>
                  </a:lnTo>
                  <a:lnTo>
                    <a:pt x="1151" y="81"/>
                  </a:lnTo>
                  <a:close/>
                  <a:moveTo>
                    <a:pt x="1064" y="81"/>
                  </a:moveTo>
                  <a:lnTo>
                    <a:pt x="1072" y="83"/>
                  </a:lnTo>
                  <a:lnTo>
                    <a:pt x="1078" y="87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9"/>
                  </a:lnTo>
                  <a:lnTo>
                    <a:pt x="1078" y="124"/>
                  </a:lnTo>
                  <a:lnTo>
                    <a:pt x="1072" y="128"/>
                  </a:lnTo>
                  <a:lnTo>
                    <a:pt x="1064" y="128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19"/>
                  </a:lnTo>
                  <a:lnTo>
                    <a:pt x="1042" y="113"/>
                  </a:lnTo>
                  <a:lnTo>
                    <a:pt x="1042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7"/>
                  </a:lnTo>
                  <a:lnTo>
                    <a:pt x="1057" y="83"/>
                  </a:lnTo>
                  <a:lnTo>
                    <a:pt x="1064" y="81"/>
                  </a:lnTo>
                  <a:close/>
                  <a:moveTo>
                    <a:pt x="978" y="81"/>
                  </a:moveTo>
                  <a:lnTo>
                    <a:pt x="982" y="83"/>
                  </a:lnTo>
                  <a:lnTo>
                    <a:pt x="985" y="83"/>
                  </a:lnTo>
                  <a:lnTo>
                    <a:pt x="991" y="87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19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28"/>
                  </a:lnTo>
                  <a:lnTo>
                    <a:pt x="970" y="128"/>
                  </a:lnTo>
                  <a:lnTo>
                    <a:pt x="965" y="124"/>
                  </a:lnTo>
                  <a:lnTo>
                    <a:pt x="959" y="119"/>
                  </a:lnTo>
                  <a:lnTo>
                    <a:pt x="955" y="113"/>
                  </a:lnTo>
                  <a:lnTo>
                    <a:pt x="955" y="105"/>
                  </a:lnTo>
                  <a:lnTo>
                    <a:pt x="955" y="102"/>
                  </a:lnTo>
                  <a:lnTo>
                    <a:pt x="955" y="100"/>
                  </a:lnTo>
                  <a:lnTo>
                    <a:pt x="959" y="92"/>
                  </a:lnTo>
                  <a:lnTo>
                    <a:pt x="963" y="87"/>
                  </a:lnTo>
                  <a:lnTo>
                    <a:pt x="970" y="83"/>
                  </a:lnTo>
                  <a:lnTo>
                    <a:pt x="978" y="81"/>
                  </a:lnTo>
                  <a:close/>
                  <a:moveTo>
                    <a:pt x="805" y="81"/>
                  </a:moveTo>
                  <a:lnTo>
                    <a:pt x="810" y="83"/>
                  </a:lnTo>
                  <a:lnTo>
                    <a:pt x="818" y="87"/>
                  </a:lnTo>
                  <a:lnTo>
                    <a:pt x="822" y="90"/>
                  </a:lnTo>
                  <a:lnTo>
                    <a:pt x="826" y="96"/>
                  </a:lnTo>
                  <a:lnTo>
                    <a:pt x="824" y="96"/>
                  </a:lnTo>
                  <a:lnTo>
                    <a:pt x="820" y="96"/>
                  </a:lnTo>
                  <a:lnTo>
                    <a:pt x="818" y="96"/>
                  </a:lnTo>
                  <a:lnTo>
                    <a:pt x="816" y="96"/>
                  </a:lnTo>
                  <a:lnTo>
                    <a:pt x="814" y="94"/>
                  </a:lnTo>
                  <a:lnTo>
                    <a:pt x="814" y="92"/>
                  </a:lnTo>
                  <a:lnTo>
                    <a:pt x="810" y="92"/>
                  </a:lnTo>
                  <a:lnTo>
                    <a:pt x="805" y="92"/>
                  </a:lnTo>
                  <a:lnTo>
                    <a:pt x="801" y="94"/>
                  </a:lnTo>
                  <a:lnTo>
                    <a:pt x="797" y="94"/>
                  </a:lnTo>
                  <a:lnTo>
                    <a:pt x="795" y="96"/>
                  </a:lnTo>
                  <a:lnTo>
                    <a:pt x="792" y="98"/>
                  </a:lnTo>
                  <a:lnTo>
                    <a:pt x="790" y="100"/>
                  </a:lnTo>
                  <a:lnTo>
                    <a:pt x="786" y="100"/>
                  </a:lnTo>
                  <a:lnTo>
                    <a:pt x="782" y="98"/>
                  </a:lnTo>
                  <a:lnTo>
                    <a:pt x="786" y="92"/>
                  </a:lnTo>
                  <a:lnTo>
                    <a:pt x="790" y="87"/>
                  </a:lnTo>
                  <a:lnTo>
                    <a:pt x="797" y="83"/>
                  </a:lnTo>
                  <a:lnTo>
                    <a:pt x="805" y="81"/>
                  </a:lnTo>
                  <a:close/>
                  <a:moveTo>
                    <a:pt x="718" y="81"/>
                  </a:moveTo>
                  <a:lnTo>
                    <a:pt x="724" y="83"/>
                  </a:lnTo>
                  <a:lnTo>
                    <a:pt x="731" y="87"/>
                  </a:lnTo>
                  <a:lnTo>
                    <a:pt x="735" y="90"/>
                  </a:lnTo>
                  <a:lnTo>
                    <a:pt x="739" y="96"/>
                  </a:lnTo>
                  <a:lnTo>
                    <a:pt x="726" y="96"/>
                  </a:lnTo>
                  <a:lnTo>
                    <a:pt x="722" y="96"/>
                  </a:lnTo>
                  <a:lnTo>
                    <a:pt x="718" y="96"/>
                  </a:lnTo>
                  <a:lnTo>
                    <a:pt x="716" y="94"/>
                  </a:lnTo>
                  <a:lnTo>
                    <a:pt x="715" y="92"/>
                  </a:lnTo>
                  <a:lnTo>
                    <a:pt x="711" y="94"/>
                  </a:lnTo>
                  <a:lnTo>
                    <a:pt x="709" y="92"/>
                  </a:lnTo>
                  <a:lnTo>
                    <a:pt x="705" y="90"/>
                  </a:lnTo>
                  <a:lnTo>
                    <a:pt x="703" y="90"/>
                  </a:lnTo>
                  <a:lnTo>
                    <a:pt x="701" y="90"/>
                  </a:lnTo>
                  <a:lnTo>
                    <a:pt x="700" y="90"/>
                  </a:lnTo>
                  <a:lnTo>
                    <a:pt x="705" y="87"/>
                  </a:lnTo>
                  <a:lnTo>
                    <a:pt x="711" y="83"/>
                  </a:lnTo>
                  <a:lnTo>
                    <a:pt x="718" y="81"/>
                  </a:lnTo>
                  <a:close/>
                  <a:moveTo>
                    <a:pt x="632" y="81"/>
                  </a:moveTo>
                  <a:lnTo>
                    <a:pt x="637" y="83"/>
                  </a:lnTo>
                  <a:lnTo>
                    <a:pt x="645" y="87"/>
                  </a:lnTo>
                  <a:lnTo>
                    <a:pt x="651" y="92"/>
                  </a:lnTo>
                  <a:lnTo>
                    <a:pt x="653" y="98"/>
                  </a:lnTo>
                  <a:lnTo>
                    <a:pt x="654" y="105"/>
                  </a:lnTo>
                  <a:lnTo>
                    <a:pt x="653" y="113"/>
                  </a:lnTo>
                  <a:lnTo>
                    <a:pt x="651" y="119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2" y="128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1" y="119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1" y="92"/>
                  </a:lnTo>
                  <a:lnTo>
                    <a:pt x="617" y="87"/>
                  </a:lnTo>
                  <a:lnTo>
                    <a:pt x="624" y="83"/>
                  </a:lnTo>
                  <a:lnTo>
                    <a:pt x="632" y="81"/>
                  </a:lnTo>
                  <a:close/>
                  <a:moveTo>
                    <a:pt x="543" y="81"/>
                  </a:moveTo>
                  <a:lnTo>
                    <a:pt x="551" y="83"/>
                  </a:lnTo>
                  <a:lnTo>
                    <a:pt x="558" y="87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19"/>
                  </a:lnTo>
                  <a:lnTo>
                    <a:pt x="558" y="124"/>
                  </a:lnTo>
                  <a:lnTo>
                    <a:pt x="551" y="128"/>
                  </a:lnTo>
                  <a:lnTo>
                    <a:pt x="543" y="128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19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5" y="92"/>
                  </a:lnTo>
                  <a:lnTo>
                    <a:pt x="530" y="87"/>
                  </a:lnTo>
                  <a:lnTo>
                    <a:pt x="536" y="83"/>
                  </a:lnTo>
                  <a:lnTo>
                    <a:pt x="543" y="81"/>
                  </a:lnTo>
                  <a:close/>
                  <a:moveTo>
                    <a:pt x="457" y="81"/>
                  </a:moveTo>
                  <a:lnTo>
                    <a:pt x="464" y="83"/>
                  </a:lnTo>
                  <a:lnTo>
                    <a:pt x="472" y="87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81" y="105"/>
                  </a:lnTo>
                  <a:lnTo>
                    <a:pt x="479" y="113"/>
                  </a:lnTo>
                  <a:lnTo>
                    <a:pt x="476" y="119"/>
                  </a:lnTo>
                  <a:lnTo>
                    <a:pt x="472" y="124"/>
                  </a:lnTo>
                  <a:lnTo>
                    <a:pt x="464" y="128"/>
                  </a:lnTo>
                  <a:lnTo>
                    <a:pt x="457" y="128"/>
                  </a:lnTo>
                  <a:lnTo>
                    <a:pt x="449" y="128"/>
                  </a:lnTo>
                  <a:lnTo>
                    <a:pt x="444" y="124"/>
                  </a:lnTo>
                  <a:lnTo>
                    <a:pt x="438" y="119"/>
                  </a:lnTo>
                  <a:lnTo>
                    <a:pt x="434" y="113"/>
                  </a:lnTo>
                  <a:lnTo>
                    <a:pt x="434" y="105"/>
                  </a:lnTo>
                  <a:lnTo>
                    <a:pt x="434" y="98"/>
                  </a:lnTo>
                  <a:lnTo>
                    <a:pt x="438" y="92"/>
                  </a:lnTo>
                  <a:lnTo>
                    <a:pt x="444" y="87"/>
                  </a:lnTo>
                  <a:lnTo>
                    <a:pt x="449" y="83"/>
                  </a:lnTo>
                  <a:lnTo>
                    <a:pt x="457" y="81"/>
                  </a:lnTo>
                  <a:close/>
                  <a:moveTo>
                    <a:pt x="370" y="81"/>
                  </a:moveTo>
                  <a:lnTo>
                    <a:pt x="378" y="83"/>
                  </a:lnTo>
                  <a:lnTo>
                    <a:pt x="384" y="87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9"/>
                  </a:lnTo>
                  <a:lnTo>
                    <a:pt x="385" y="122"/>
                  </a:lnTo>
                  <a:lnTo>
                    <a:pt x="380" y="122"/>
                  </a:lnTo>
                  <a:lnTo>
                    <a:pt x="374" y="119"/>
                  </a:lnTo>
                  <a:lnTo>
                    <a:pt x="369" y="117"/>
                  </a:lnTo>
                  <a:lnTo>
                    <a:pt x="363" y="115"/>
                  </a:lnTo>
                  <a:lnTo>
                    <a:pt x="361" y="115"/>
                  </a:lnTo>
                  <a:lnTo>
                    <a:pt x="357" y="115"/>
                  </a:lnTo>
                  <a:lnTo>
                    <a:pt x="355" y="115"/>
                  </a:lnTo>
                  <a:lnTo>
                    <a:pt x="355" y="113"/>
                  </a:lnTo>
                  <a:lnTo>
                    <a:pt x="353" y="113"/>
                  </a:lnTo>
                  <a:lnTo>
                    <a:pt x="352" y="111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8" y="105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7" y="87"/>
                  </a:lnTo>
                  <a:lnTo>
                    <a:pt x="363" y="83"/>
                  </a:lnTo>
                  <a:lnTo>
                    <a:pt x="370" y="81"/>
                  </a:lnTo>
                  <a:close/>
                  <a:moveTo>
                    <a:pt x="284" y="81"/>
                  </a:moveTo>
                  <a:lnTo>
                    <a:pt x="291" y="83"/>
                  </a:lnTo>
                  <a:lnTo>
                    <a:pt x="297" y="87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19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28"/>
                  </a:lnTo>
                  <a:lnTo>
                    <a:pt x="276" y="128"/>
                  </a:lnTo>
                  <a:lnTo>
                    <a:pt x="271" y="124"/>
                  </a:lnTo>
                  <a:lnTo>
                    <a:pt x="265" y="119"/>
                  </a:lnTo>
                  <a:lnTo>
                    <a:pt x="261" y="113"/>
                  </a:lnTo>
                  <a:lnTo>
                    <a:pt x="261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71" y="87"/>
                  </a:lnTo>
                  <a:lnTo>
                    <a:pt x="276" y="83"/>
                  </a:lnTo>
                  <a:lnTo>
                    <a:pt x="284" y="81"/>
                  </a:lnTo>
                  <a:close/>
                  <a:moveTo>
                    <a:pt x="197" y="81"/>
                  </a:moveTo>
                  <a:lnTo>
                    <a:pt x="205" y="83"/>
                  </a:lnTo>
                  <a:lnTo>
                    <a:pt x="211" y="87"/>
                  </a:lnTo>
                  <a:lnTo>
                    <a:pt x="216" y="92"/>
                  </a:lnTo>
                  <a:lnTo>
                    <a:pt x="220" y="98"/>
                  </a:lnTo>
                  <a:lnTo>
                    <a:pt x="220" y="105"/>
                  </a:lnTo>
                  <a:lnTo>
                    <a:pt x="220" y="113"/>
                  </a:lnTo>
                  <a:lnTo>
                    <a:pt x="216" y="119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28"/>
                  </a:lnTo>
                  <a:lnTo>
                    <a:pt x="190" y="128"/>
                  </a:lnTo>
                  <a:lnTo>
                    <a:pt x="184" y="124"/>
                  </a:lnTo>
                  <a:lnTo>
                    <a:pt x="179" y="119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4" y="87"/>
                  </a:lnTo>
                  <a:lnTo>
                    <a:pt x="190" y="83"/>
                  </a:lnTo>
                  <a:lnTo>
                    <a:pt x="197" y="81"/>
                  </a:lnTo>
                  <a:close/>
                  <a:moveTo>
                    <a:pt x="111" y="81"/>
                  </a:moveTo>
                  <a:lnTo>
                    <a:pt x="118" y="83"/>
                  </a:lnTo>
                  <a:lnTo>
                    <a:pt x="124" y="87"/>
                  </a:lnTo>
                  <a:lnTo>
                    <a:pt x="130" y="92"/>
                  </a:lnTo>
                  <a:lnTo>
                    <a:pt x="133" y="98"/>
                  </a:lnTo>
                  <a:lnTo>
                    <a:pt x="133" y="105"/>
                  </a:lnTo>
                  <a:lnTo>
                    <a:pt x="133" y="113"/>
                  </a:lnTo>
                  <a:lnTo>
                    <a:pt x="130" y="119"/>
                  </a:lnTo>
                  <a:lnTo>
                    <a:pt x="124" y="124"/>
                  </a:lnTo>
                  <a:lnTo>
                    <a:pt x="118" y="128"/>
                  </a:lnTo>
                  <a:lnTo>
                    <a:pt x="111" y="128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19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11" y="81"/>
                  </a:lnTo>
                  <a:close/>
                  <a:moveTo>
                    <a:pt x="1042" y="28"/>
                  </a:moveTo>
                  <a:lnTo>
                    <a:pt x="1044" y="32"/>
                  </a:lnTo>
                  <a:lnTo>
                    <a:pt x="1044" y="32"/>
                  </a:lnTo>
                  <a:lnTo>
                    <a:pt x="1042" y="28"/>
                  </a:lnTo>
                  <a:close/>
                  <a:moveTo>
                    <a:pt x="1173" y="21"/>
                  </a:moveTo>
                  <a:lnTo>
                    <a:pt x="1175" y="23"/>
                  </a:lnTo>
                  <a:lnTo>
                    <a:pt x="1173" y="30"/>
                  </a:lnTo>
                  <a:lnTo>
                    <a:pt x="1170" y="36"/>
                  </a:lnTo>
                  <a:lnTo>
                    <a:pt x="1166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5" y="45"/>
                  </a:lnTo>
                  <a:lnTo>
                    <a:pt x="1140" y="43"/>
                  </a:lnTo>
                  <a:lnTo>
                    <a:pt x="1134" y="38"/>
                  </a:lnTo>
                  <a:lnTo>
                    <a:pt x="1130" y="34"/>
                  </a:lnTo>
                  <a:lnTo>
                    <a:pt x="1153" y="28"/>
                  </a:lnTo>
                  <a:lnTo>
                    <a:pt x="1173" y="21"/>
                  </a:lnTo>
                  <a:close/>
                  <a:moveTo>
                    <a:pt x="47" y="19"/>
                  </a:moveTo>
                  <a:lnTo>
                    <a:pt x="47" y="21"/>
                  </a:lnTo>
                  <a:lnTo>
                    <a:pt x="45" y="21"/>
                  </a:lnTo>
                  <a:lnTo>
                    <a:pt x="47" y="19"/>
                  </a:lnTo>
                  <a:close/>
                  <a:moveTo>
                    <a:pt x="5121" y="11"/>
                  </a:moveTo>
                  <a:lnTo>
                    <a:pt x="5123" y="11"/>
                  </a:lnTo>
                  <a:lnTo>
                    <a:pt x="5128" y="15"/>
                  </a:lnTo>
                  <a:lnTo>
                    <a:pt x="5134" y="17"/>
                  </a:lnTo>
                  <a:lnTo>
                    <a:pt x="5140" y="19"/>
                  </a:lnTo>
                  <a:lnTo>
                    <a:pt x="5143" y="21"/>
                  </a:lnTo>
                  <a:lnTo>
                    <a:pt x="5145" y="23"/>
                  </a:lnTo>
                  <a:lnTo>
                    <a:pt x="5149" y="23"/>
                  </a:lnTo>
                  <a:lnTo>
                    <a:pt x="5153" y="25"/>
                  </a:lnTo>
                  <a:lnTo>
                    <a:pt x="5156" y="26"/>
                  </a:lnTo>
                  <a:lnTo>
                    <a:pt x="5164" y="28"/>
                  </a:lnTo>
                  <a:lnTo>
                    <a:pt x="5160" y="36"/>
                  </a:lnTo>
                  <a:lnTo>
                    <a:pt x="5155" y="41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6"/>
                  </a:lnTo>
                  <a:lnTo>
                    <a:pt x="5119" y="30"/>
                  </a:lnTo>
                  <a:lnTo>
                    <a:pt x="5119" y="23"/>
                  </a:lnTo>
                  <a:lnTo>
                    <a:pt x="5119" y="17"/>
                  </a:lnTo>
                  <a:lnTo>
                    <a:pt x="5121" y="11"/>
                  </a:lnTo>
                  <a:close/>
                  <a:moveTo>
                    <a:pt x="1343" y="9"/>
                  </a:moveTo>
                  <a:lnTo>
                    <a:pt x="1346" y="13"/>
                  </a:lnTo>
                  <a:lnTo>
                    <a:pt x="1348" y="19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5" y="36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6" y="47"/>
                  </a:lnTo>
                  <a:lnTo>
                    <a:pt x="1318" y="45"/>
                  </a:lnTo>
                  <a:lnTo>
                    <a:pt x="1311" y="41"/>
                  </a:lnTo>
                  <a:lnTo>
                    <a:pt x="1305" y="36"/>
                  </a:lnTo>
                  <a:lnTo>
                    <a:pt x="1303" y="30"/>
                  </a:lnTo>
                  <a:lnTo>
                    <a:pt x="1301" y="23"/>
                  </a:lnTo>
                  <a:lnTo>
                    <a:pt x="1301" y="21"/>
                  </a:lnTo>
                  <a:lnTo>
                    <a:pt x="1303" y="19"/>
                  </a:lnTo>
                  <a:lnTo>
                    <a:pt x="1305" y="17"/>
                  </a:lnTo>
                  <a:lnTo>
                    <a:pt x="1307" y="17"/>
                  </a:lnTo>
                  <a:lnTo>
                    <a:pt x="1309" y="15"/>
                  </a:lnTo>
                  <a:lnTo>
                    <a:pt x="1311" y="13"/>
                  </a:lnTo>
                  <a:lnTo>
                    <a:pt x="1313" y="13"/>
                  </a:lnTo>
                  <a:lnTo>
                    <a:pt x="1314" y="11"/>
                  </a:lnTo>
                  <a:lnTo>
                    <a:pt x="1318" y="11"/>
                  </a:lnTo>
                  <a:lnTo>
                    <a:pt x="1324" y="11"/>
                  </a:lnTo>
                  <a:lnTo>
                    <a:pt x="1328" y="11"/>
                  </a:lnTo>
                  <a:lnTo>
                    <a:pt x="1331" y="11"/>
                  </a:lnTo>
                  <a:lnTo>
                    <a:pt x="1333" y="11"/>
                  </a:lnTo>
                  <a:lnTo>
                    <a:pt x="1337" y="11"/>
                  </a:lnTo>
                  <a:lnTo>
                    <a:pt x="1343" y="9"/>
                  </a:lnTo>
                  <a:close/>
                  <a:moveTo>
                    <a:pt x="788" y="8"/>
                  </a:moveTo>
                  <a:lnTo>
                    <a:pt x="794" y="9"/>
                  </a:lnTo>
                  <a:lnTo>
                    <a:pt x="799" y="11"/>
                  </a:lnTo>
                  <a:lnTo>
                    <a:pt x="805" y="13"/>
                  </a:lnTo>
                  <a:lnTo>
                    <a:pt x="810" y="15"/>
                  </a:lnTo>
                  <a:lnTo>
                    <a:pt x="824" y="21"/>
                  </a:lnTo>
                  <a:lnTo>
                    <a:pt x="827" y="23"/>
                  </a:lnTo>
                  <a:lnTo>
                    <a:pt x="827" y="23"/>
                  </a:lnTo>
                  <a:lnTo>
                    <a:pt x="827" y="30"/>
                  </a:lnTo>
                  <a:lnTo>
                    <a:pt x="824" y="36"/>
                  </a:lnTo>
                  <a:lnTo>
                    <a:pt x="818" y="41"/>
                  </a:lnTo>
                  <a:lnTo>
                    <a:pt x="812" y="45"/>
                  </a:lnTo>
                  <a:lnTo>
                    <a:pt x="805" y="47"/>
                  </a:lnTo>
                  <a:lnTo>
                    <a:pt x="797" y="45"/>
                  </a:lnTo>
                  <a:lnTo>
                    <a:pt x="790" y="41"/>
                  </a:lnTo>
                  <a:lnTo>
                    <a:pt x="786" y="36"/>
                  </a:lnTo>
                  <a:lnTo>
                    <a:pt x="782" y="30"/>
                  </a:lnTo>
                  <a:lnTo>
                    <a:pt x="780" y="23"/>
                  </a:lnTo>
                  <a:lnTo>
                    <a:pt x="782" y="17"/>
                  </a:lnTo>
                  <a:lnTo>
                    <a:pt x="784" y="11"/>
                  </a:lnTo>
                  <a:lnTo>
                    <a:pt x="788" y="8"/>
                  </a:lnTo>
                  <a:close/>
                  <a:moveTo>
                    <a:pt x="968" y="4"/>
                  </a:moveTo>
                  <a:lnTo>
                    <a:pt x="972" y="4"/>
                  </a:lnTo>
                  <a:lnTo>
                    <a:pt x="974" y="6"/>
                  </a:lnTo>
                  <a:lnTo>
                    <a:pt x="976" y="6"/>
                  </a:lnTo>
                  <a:lnTo>
                    <a:pt x="982" y="6"/>
                  </a:lnTo>
                  <a:lnTo>
                    <a:pt x="983" y="8"/>
                  </a:lnTo>
                  <a:lnTo>
                    <a:pt x="987" y="9"/>
                  </a:lnTo>
                  <a:lnTo>
                    <a:pt x="991" y="9"/>
                  </a:lnTo>
                  <a:lnTo>
                    <a:pt x="997" y="9"/>
                  </a:lnTo>
                  <a:lnTo>
                    <a:pt x="999" y="13"/>
                  </a:lnTo>
                  <a:lnTo>
                    <a:pt x="1000" y="17"/>
                  </a:lnTo>
                  <a:lnTo>
                    <a:pt x="1000" y="23"/>
                  </a:lnTo>
                  <a:lnTo>
                    <a:pt x="1000" y="30"/>
                  </a:lnTo>
                  <a:lnTo>
                    <a:pt x="997" y="36"/>
                  </a:lnTo>
                  <a:lnTo>
                    <a:pt x="991" y="41"/>
                  </a:lnTo>
                  <a:lnTo>
                    <a:pt x="985" y="45"/>
                  </a:lnTo>
                  <a:lnTo>
                    <a:pt x="978" y="47"/>
                  </a:lnTo>
                  <a:lnTo>
                    <a:pt x="974" y="45"/>
                  </a:lnTo>
                  <a:lnTo>
                    <a:pt x="972" y="45"/>
                  </a:lnTo>
                  <a:lnTo>
                    <a:pt x="974" y="41"/>
                  </a:lnTo>
                  <a:lnTo>
                    <a:pt x="978" y="40"/>
                  </a:lnTo>
                  <a:lnTo>
                    <a:pt x="980" y="36"/>
                  </a:lnTo>
                  <a:lnTo>
                    <a:pt x="980" y="32"/>
                  </a:lnTo>
                  <a:lnTo>
                    <a:pt x="982" y="28"/>
                  </a:lnTo>
                  <a:lnTo>
                    <a:pt x="983" y="25"/>
                  </a:lnTo>
                  <a:lnTo>
                    <a:pt x="983" y="21"/>
                  </a:lnTo>
                  <a:lnTo>
                    <a:pt x="982" y="17"/>
                  </a:lnTo>
                  <a:lnTo>
                    <a:pt x="978" y="15"/>
                  </a:lnTo>
                  <a:lnTo>
                    <a:pt x="974" y="13"/>
                  </a:lnTo>
                  <a:lnTo>
                    <a:pt x="970" y="11"/>
                  </a:lnTo>
                  <a:lnTo>
                    <a:pt x="968" y="9"/>
                  </a:lnTo>
                  <a:lnTo>
                    <a:pt x="965" y="6"/>
                  </a:lnTo>
                  <a:lnTo>
                    <a:pt x="967" y="4"/>
                  </a:lnTo>
                  <a:lnTo>
                    <a:pt x="968" y="4"/>
                  </a:lnTo>
                  <a:close/>
                  <a:moveTo>
                    <a:pt x="1660" y="2"/>
                  </a:moveTo>
                  <a:lnTo>
                    <a:pt x="1664" y="4"/>
                  </a:lnTo>
                  <a:lnTo>
                    <a:pt x="1668" y="6"/>
                  </a:lnTo>
                  <a:lnTo>
                    <a:pt x="1672" y="8"/>
                  </a:lnTo>
                  <a:lnTo>
                    <a:pt x="1676" y="8"/>
                  </a:lnTo>
                  <a:lnTo>
                    <a:pt x="1681" y="9"/>
                  </a:lnTo>
                  <a:lnTo>
                    <a:pt x="1687" y="9"/>
                  </a:lnTo>
                  <a:lnTo>
                    <a:pt x="1689" y="9"/>
                  </a:lnTo>
                  <a:lnTo>
                    <a:pt x="1691" y="11"/>
                  </a:lnTo>
                  <a:lnTo>
                    <a:pt x="1694" y="17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5" y="41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9" y="41"/>
                  </a:lnTo>
                  <a:lnTo>
                    <a:pt x="1653" y="36"/>
                  </a:lnTo>
                  <a:lnTo>
                    <a:pt x="1649" y="30"/>
                  </a:lnTo>
                  <a:lnTo>
                    <a:pt x="1649" y="23"/>
                  </a:lnTo>
                  <a:lnTo>
                    <a:pt x="1649" y="17"/>
                  </a:lnTo>
                  <a:lnTo>
                    <a:pt x="1651" y="11"/>
                  </a:lnTo>
                  <a:lnTo>
                    <a:pt x="1657" y="6"/>
                  </a:lnTo>
                  <a:lnTo>
                    <a:pt x="1660" y="2"/>
                  </a:lnTo>
                  <a:close/>
                  <a:moveTo>
                    <a:pt x="1835" y="2"/>
                  </a:moveTo>
                  <a:lnTo>
                    <a:pt x="1835" y="6"/>
                  </a:lnTo>
                  <a:lnTo>
                    <a:pt x="1837" y="15"/>
                  </a:lnTo>
                  <a:lnTo>
                    <a:pt x="1839" y="25"/>
                  </a:lnTo>
                  <a:lnTo>
                    <a:pt x="1837" y="36"/>
                  </a:lnTo>
                  <a:lnTo>
                    <a:pt x="1835" y="43"/>
                  </a:lnTo>
                  <a:lnTo>
                    <a:pt x="1830" y="40"/>
                  </a:lnTo>
                  <a:lnTo>
                    <a:pt x="1826" y="36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7"/>
                  </a:lnTo>
                  <a:lnTo>
                    <a:pt x="1826" y="11"/>
                  </a:lnTo>
                  <a:lnTo>
                    <a:pt x="1830" y="6"/>
                  </a:lnTo>
                  <a:lnTo>
                    <a:pt x="1835" y="2"/>
                  </a:lnTo>
                  <a:close/>
                  <a:moveTo>
                    <a:pt x="5055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4" y="9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4" y="36"/>
                  </a:lnTo>
                  <a:lnTo>
                    <a:pt x="5068" y="41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1"/>
                  </a:lnTo>
                  <a:lnTo>
                    <a:pt x="5036" y="36"/>
                  </a:lnTo>
                  <a:lnTo>
                    <a:pt x="5032" y="30"/>
                  </a:lnTo>
                  <a:lnTo>
                    <a:pt x="5030" y="23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0" y="4"/>
                  </a:lnTo>
                  <a:lnTo>
                    <a:pt x="5047" y="0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0"/>
                  </a:lnTo>
                  <a:lnTo>
                    <a:pt x="4982" y="4"/>
                  </a:lnTo>
                  <a:lnTo>
                    <a:pt x="4987" y="9"/>
                  </a:lnTo>
                  <a:lnTo>
                    <a:pt x="4989" y="15"/>
                  </a:lnTo>
                  <a:lnTo>
                    <a:pt x="4991" y="23"/>
                  </a:lnTo>
                  <a:lnTo>
                    <a:pt x="4989" y="30"/>
                  </a:lnTo>
                  <a:lnTo>
                    <a:pt x="4987" y="36"/>
                  </a:lnTo>
                  <a:lnTo>
                    <a:pt x="4982" y="41"/>
                  </a:lnTo>
                  <a:lnTo>
                    <a:pt x="4976" y="45"/>
                  </a:lnTo>
                  <a:lnTo>
                    <a:pt x="4968" y="47"/>
                  </a:lnTo>
                  <a:lnTo>
                    <a:pt x="4961" y="45"/>
                  </a:lnTo>
                  <a:lnTo>
                    <a:pt x="4953" y="41"/>
                  </a:lnTo>
                  <a:lnTo>
                    <a:pt x="4950" y="36"/>
                  </a:lnTo>
                  <a:lnTo>
                    <a:pt x="4946" y="30"/>
                  </a:lnTo>
                  <a:lnTo>
                    <a:pt x="4944" y="23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3" y="4"/>
                  </a:lnTo>
                  <a:lnTo>
                    <a:pt x="4961" y="0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89" y="0"/>
                  </a:lnTo>
                  <a:lnTo>
                    <a:pt x="4895" y="4"/>
                  </a:lnTo>
                  <a:lnTo>
                    <a:pt x="4901" y="9"/>
                  </a:lnTo>
                  <a:lnTo>
                    <a:pt x="4903" y="15"/>
                  </a:lnTo>
                  <a:lnTo>
                    <a:pt x="4904" y="23"/>
                  </a:lnTo>
                  <a:lnTo>
                    <a:pt x="4903" y="30"/>
                  </a:lnTo>
                  <a:lnTo>
                    <a:pt x="4901" y="36"/>
                  </a:lnTo>
                  <a:lnTo>
                    <a:pt x="4895" y="41"/>
                  </a:lnTo>
                  <a:lnTo>
                    <a:pt x="4889" y="45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7" y="41"/>
                  </a:lnTo>
                  <a:lnTo>
                    <a:pt x="4863" y="36"/>
                  </a:lnTo>
                  <a:lnTo>
                    <a:pt x="4859" y="30"/>
                  </a:lnTo>
                  <a:lnTo>
                    <a:pt x="4857" y="23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7" y="4"/>
                  </a:lnTo>
                  <a:lnTo>
                    <a:pt x="4874" y="0"/>
                  </a:lnTo>
                  <a:lnTo>
                    <a:pt x="4882" y="0"/>
                  </a:lnTo>
                  <a:close/>
                  <a:moveTo>
                    <a:pt x="4794" y="0"/>
                  </a:moveTo>
                  <a:lnTo>
                    <a:pt x="4801" y="0"/>
                  </a:lnTo>
                  <a:lnTo>
                    <a:pt x="4809" y="4"/>
                  </a:lnTo>
                  <a:lnTo>
                    <a:pt x="4812" y="9"/>
                  </a:lnTo>
                  <a:lnTo>
                    <a:pt x="4816" y="15"/>
                  </a:lnTo>
                  <a:lnTo>
                    <a:pt x="4818" y="23"/>
                  </a:lnTo>
                  <a:lnTo>
                    <a:pt x="4816" y="30"/>
                  </a:lnTo>
                  <a:lnTo>
                    <a:pt x="4812" y="36"/>
                  </a:lnTo>
                  <a:lnTo>
                    <a:pt x="4809" y="41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5" y="36"/>
                  </a:lnTo>
                  <a:lnTo>
                    <a:pt x="4773" y="30"/>
                  </a:lnTo>
                  <a:lnTo>
                    <a:pt x="4771" y="23"/>
                  </a:lnTo>
                  <a:lnTo>
                    <a:pt x="4773" y="15"/>
                  </a:lnTo>
                  <a:lnTo>
                    <a:pt x="4775" y="9"/>
                  </a:lnTo>
                  <a:lnTo>
                    <a:pt x="4780" y="4"/>
                  </a:lnTo>
                  <a:lnTo>
                    <a:pt x="4788" y="0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0"/>
                  </a:lnTo>
                  <a:lnTo>
                    <a:pt x="4722" y="4"/>
                  </a:lnTo>
                  <a:lnTo>
                    <a:pt x="4726" y="9"/>
                  </a:lnTo>
                  <a:lnTo>
                    <a:pt x="4730" y="15"/>
                  </a:lnTo>
                  <a:lnTo>
                    <a:pt x="4731" y="23"/>
                  </a:lnTo>
                  <a:lnTo>
                    <a:pt x="4730" y="30"/>
                  </a:lnTo>
                  <a:lnTo>
                    <a:pt x="4726" y="36"/>
                  </a:lnTo>
                  <a:lnTo>
                    <a:pt x="4722" y="41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1"/>
                  </a:lnTo>
                  <a:lnTo>
                    <a:pt x="4688" y="36"/>
                  </a:lnTo>
                  <a:lnTo>
                    <a:pt x="4686" y="30"/>
                  </a:lnTo>
                  <a:lnTo>
                    <a:pt x="4684" y="23"/>
                  </a:lnTo>
                  <a:lnTo>
                    <a:pt x="4686" y="15"/>
                  </a:lnTo>
                  <a:lnTo>
                    <a:pt x="4688" y="9"/>
                  </a:lnTo>
                  <a:lnTo>
                    <a:pt x="4694" y="4"/>
                  </a:lnTo>
                  <a:lnTo>
                    <a:pt x="4699" y="0"/>
                  </a:lnTo>
                  <a:lnTo>
                    <a:pt x="4707" y="0"/>
                  </a:lnTo>
                  <a:close/>
                  <a:moveTo>
                    <a:pt x="4621" y="0"/>
                  </a:moveTo>
                  <a:lnTo>
                    <a:pt x="4628" y="0"/>
                  </a:lnTo>
                  <a:lnTo>
                    <a:pt x="4636" y="4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3"/>
                  </a:lnTo>
                  <a:lnTo>
                    <a:pt x="4643" y="30"/>
                  </a:lnTo>
                  <a:lnTo>
                    <a:pt x="4639" y="36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3" y="45"/>
                  </a:lnTo>
                  <a:lnTo>
                    <a:pt x="4607" y="41"/>
                  </a:lnTo>
                  <a:lnTo>
                    <a:pt x="4602" y="36"/>
                  </a:lnTo>
                  <a:lnTo>
                    <a:pt x="4598" y="30"/>
                  </a:lnTo>
                  <a:lnTo>
                    <a:pt x="4598" y="23"/>
                  </a:lnTo>
                  <a:lnTo>
                    <a:pt x="4598" y="15"/>
                  </a:lnTo>
                  <a:lnTo>
                    <a:pt x="4602" y="9"/>
                  </a:lnTo>
                  <a:lnTo>
                    <a:pt x="4607" y="4"/>
                  </a:lnTo>
                  <a:lnTo>
                    <a:pt x="4613" y="0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0"/>
                  </a:lnTo>
                  <a:lnTo>
                    <a:pt x="4547" y="4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8" y="23"/>
                  </a:lnTo>
                  <a:lnTo>
                    <a:pt x="4557" y="30"/>
                  </a:lnTo>
                  <a:lnTo>
                    <a:pt x="4553" y="36"/>
                  </a:lnTo>
                  <a:lnTo>
                    <a:pt x="4547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1"/>
                  </a:lnTo>
                  <a:lnTo>
                    <a:pt x="4515" y="36"/>
                  </a:lnTo>
                  <a:lnTo>
                    <a:pt x="4511" y="30"/>
                  </a:lnTo>
                  <a:lnTo>
                    <a:pt x="4511" y="23"/>
                  </a:lnTo>
                  <a:lnTo>
                    <a:pt x="4511" y="15"/>
                  </a:lnTo>
                  <a:lnTo>
                    <a:pt x="4515" y="9"/>
                  </a:lnTo>
                  <a:lnTo>
                    <a:pt x="4521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1" y="4"/>
                  </a:lnTo>
                  <a:lnTo>
                    <a:pt x="4466" y="9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70" y="30"/>
                  </a:lnTo>
                  <a:lnTo>
                    <a:pt x="4466" y="36"/>
                  </a:lnTo>
                  <a:lnTo>
                    <a:pt x="4461" y="41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4" y="41"/>
                  </a:lnTo>
                  <a:lnTo>
                    <a:pt x="4429" y="36"/>
                  </a:lnTo>
                  <a:lnTo>
                    <a:pt x="4425" y="30"/>
                  </a:lnTo>
                  <a:lnTo>
                    <a:pt x="4425" y="23"/>
                  </a:lnTo>
                  <a:lnTo>
                    <a:pt x="4425" y="15"/>
                  </a:lnTo>
                  <a:lnTo>
                    <a:pt x="4429" y="9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9" y="0"/>
                  </a:lnTo>
                  <a:lnTo>
                    <a:pt x="4374" y="4"/>
                  </a:lnTo>
                  <a:lnTo>
                    <a:pt x="4380" y="9"/>
                  </a:lnTo>
                  <a:lnTo>
                    <a:pt x="4384" y="15"/>
                  </a:lnTo>
                  <a:lnTo>
                    <a:pt x="4384" y="23"/>
                  </a:lnTo>
                  <a:lnTo>
                    <a:pt x="4384" y="30"/>
                  </a:lnTo>
                  <a:lnTo>
                    <a:pt x="4380" y="36"/>
                  </a:lnTo>
                  <a:lnTo>
                    <a:pt x="4374" y="41"/>
                  </a:lnTo>
                  <a:lnTo>
                    <a:pt x="4369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8" y="41"/>
                  </a:lnTo>
                  <a:lnTo>
                    <a:pt x="4342" y="36"/>
                  </a:lnTo>
                  <a:lnTo>
                    <a:pt x="4338" y="30"/>
                  </a:lnTo>
                  <a:lnTo>
                    <a:pt x="4337" y="23"/>
                  </a:lnTo>
                  <a:lnTo>
                    <a:pt x="4338" y="15"/>
                  </a:lnTo>
                  <a:lnTo>
                    <a:pt x="4342" y="9"/>
                  </a:lnTo>
                  <a:lnTo>
                    <a:pt x="4348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8" y="4"/>
                  </a:lnTo>
                  <a:lnTo>
                    <a:pt x="4293" y="9"/>
                  </a:lnTo>
                  <a:lnTo>
                    <a:pt x="4295" y="15"/>
                  </a:lnTo>
                  <a:lnTo>
                    <a:pt x="4297" y="23"/>
                  </a:lnTo>
                  <a:lnTo>
                    <a:pt x="4295" y="30"/>
                  </a:lnTo>
                  <a:lnTo>
                    <a:pt x="4293" y="36"/>
                  </a:lnTo>
                  <a:lnTo>
                    <a:pt x="4288" y="41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59" y="41"/>
                  </a:lnTo>
                  <a:lnTo>
                    <a:pt x="4256" y="36"/>
                  </a:lnTo>
                  <a:lnTo>
                    <a:pt x="4252" y="30"/>
                  </a:lnTo>
                  <a:lnTo>
                    <a:pt x="4250" y="23"/>
                  </a:lnTo>
                  <a:lnTo>
                    <a:pt x="4252" y="15"/>
                  </a:lnTo>
                  <a:lnTo>
                    <a:pt x="4256" y="9"/>
                  </a:lnTo>
                  <a:lnTo>
                    <a:pt x="4259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7" y="9"/>
                  </a:lnTo>
                  <a:lnTo>
                    <a:pt x="4209" y="15"/>
                  </a:lnTo>
                  <a:lnTo>
                    <a:pt x="4211" y="23"/>
                  </a:lnTo>
                  <a:lnTo>
                    <a:pt x="4209" y="30"/>
                  </a:lnTo>
                  <a:lnTo>
                    <a:pt x="4207" y="36"/>
                  </a:lnTo>
                  <a:lnTo>
                    <a:pt x="4201" y="41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1"/>
                  </a:lnTo>
                  <a:lnTo>
                    <a:pt x="4169" y="36"/>
                  </a:lnTo>
                  <a:lnTo>
                    <a:pt x="4165" y="30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9" y="9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0" y="0"/>
                  </a:moveTo>
                  <a:lnTo>
                    <a:pt x="4107" y="0"/>
                  </a:lnTo>
                  <a:lnTo>
                    <a:pt x="4115" y="4"/>
                  </a:lnTo>
                  <a:lnTo>
                    <a:pt x="4118" y="9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18" y="36"/>
                  </a:lnTo>
                  <a:lnTo>
                    <a:pt x="4115" y="41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4" y="45"/>
                  </a:lnTo>
                  <a:lnTo>
                    <a:pt x="4086" y="41"/>
                  </a:lnTo>
                  <a:lnTo>
                    <a:pt x="4081" y="36"/>
                  </a:lnTo>
                  <a:lnTo>
                    <a:pt x="4079" y="30"/>
                  </a:lnTo>
                  <a:lnTo>
                    <a:pt x="4077" y="23"/>
                  </a:lnTo>
                  <a:lnTo>
                    <a:pt x="4079" y="15"/>
                  </a:lnTo>
                  <a:lnTo>
                    <a:pt x="4081" y="9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5"/>
                  </a:lnTo>
                  <a:lnTo>
                    <a:pt x="4038" y="23"/>
                  </a:lnTo>
                  <a:lnTo>
                    <a:pt x="4036" y="30"/>
                  </a:lnTo>
                  <a:lnTo>
                    <a:pt x="4032" y="36"/>
                  </a:lnTo>
                  <a:lnTo>
                    <a:pt x="4028" y="41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6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873376" y="803276"/>
              <a:ext cx="3873500" cy="168275"/>
            </a:xfrm>
            <a:custGeom>
              <a:avLst/>
              <a:gdLst>
                <a:gd name="T0" fmla="*/ 3744 w 4878"/>
                <a:gd name="T1" fmla="*/ 213 h 213"/>
                <a:gd name="T2" fmla="*/ 3571 w 4878"/>
                <a:gd name="T3" fmla="*/ 166 h 213"/>
                <a:gd name="T4" fmla="*/ 3477 w 4878"/>
                <a:gd name="T5" fmla="*/ 211 h 213"/>
                <a:gd name="T6" fmla="*/ 3317 w 4878"/>
                <a:gd name="T7" fmla="*/ 166 h 213"/>
                <a:gd name="T8" fmla="*/ 3210 w 4878"/>
                <a:gd name="T9" fmla="*/ 207 h 213"/>
                <a:gd name="T10" fmla="*/ 3063 w 4878"/>
                <a:gd name="T11" fmla="*/ 170 h 213"/>
                <a:gd name="T12" fmla="*/ 2945 w 4878"/>
                <a:gd name="T13" fmla="*/ 202 h 213"/>
                <a:gd name="T14" fmla="*/ 2809 w 4878"/>
                <a:gd name="T15" fmla="*/ 175 h 213"/>
                <a:gd name="T16" fmla="*/ 2682 w 4878"/>
                <a:gd name="T17" fmla="*/ 196 h 213"/>
                <a:gd name="T18" fmla="*/ 2552 w 4878"/>
                <a:gd name="T19" fmla="*/ 181 h 213"/>
                <a:gd name="T20" fmla="*/ 2420 w 4878"/>
                <a:gd name="T21" fmla="*/ 189 h 213"/>
                <a:gd name="T22" fmla="*/ 2292 w 4878"/>
                <a:gd name="T23" fmla="*/ 189 h 213"/>
                <a:gd name="T24" fmla="*/ 2161 w 4878"/>
                <a:gd name="T25" fmla="*/ 181 h 213"/>
                <a:gd name="T26" fmla="*/ 2031 w 4878"/>
                <a:gd name="T27" fmla="*/ 196 h 213"/>
                <a:gd name="T28" fmla="*/ 1903 w 4878"/>
                <a:gd name="T29" fmla="*/ 175 h 213"/>
                <a:gd name="T30" fmla="*/ 1681 w 4878"/>
                <a:gd name="T31" fmla="*/ 202 h 213"/>
                <a:gd name="T32" fmla="*/ 1476 w 4878"/>
                <a:gd name="T33" fmla="*/ 170 h 213"/>
                <a:gd name="T34" fmla="*/ 1329 w 4878"/>
                <a:gd name="T35" fmla="*/ 207 h 213"/>
                <a:gd name="T36" fmla="*/ 1121 w 4878"/>
                <a:gd name="T37" fmla="*/ 196 h 213"/>
                <a:gd name="T38" fmla="*/ 557 w 4878"/>
                <a:gd name="T39" fmla="*/ 181 h 213"/>
                <a:gd name="T40" fmla="*/ 425 w 4878"/>
                <a:gd name="T41" fmla="*/ 189 h 213"/>
                <a:gd name="T42" fmla="*/ 299 w 4878"/>
                <a:gd name="T43" fmla="*/ 189 h 213"/>
                <a:gd name="T44" fmla="*/ 165 w 4878"/>
                <a:gd name="T45" fmla="*/ 181 h 213"/>
                <a:gd name="T46" fmla="*/ 37 w 4878"/>
                <a:gd name="T47" fmla="*/ 196 h 213"/>
                <a:gd name="T48" fmla="*/ 2 w 4878"/>
                <a:gd name="T49" fmla="*/ 174 h 213"/>
                <a:gd name="T50" fmla="*/ 1390 w 4878"/>
                <a:gd name="T51" fmla="*/ 123 h 213"/>
                <a:gd name="T52" fmla="*/ 4705 w 4878"/>
                <a:gd name="T53" fmla="*/ 121 h 213"/>
                <a:gd name="T54" fmla="*/ 1331 w 4878"/>
                <a:gd name="T55" fmla="*/ 100 h 213"/>
                <a:gd name="T56" fmla="*/ 1730 w 4878"/>
                <a:gd name="T57" fmla="*/ 94 h 213"/>
                <a:gd name="T58" fmla="*/ 1591 w 4878"/>
                <a:gd name="T59" fmla="*/ 89 h 213"/>
                <a:gd name="T60" fmla="*/ 1581 w 4878"/>
                <a:gd name="T61" fmla="*/ 96 h 213"/>
                <a:gd name="T62" fmla="*/ 4363 w 4878"/>
                <a:gd name="T63" fmla="*/ 87 h 213"/>
                <a:gd name="T64" fmla="*/ 4273 w 4878"/>
                <a:gd name="T65" fmla="*/ 128 h 213"/>
                <a:gd name="T66" fmla="*/ 4178 w 4878"/>
                <a:gd name="T67" fmla="*/ 83 h 213"/>
                <a:gd name="T68" fmla="*/ 4004 w 4878"/>
                <a:gd name="T69" fmla="*/ 130 h 213"/>
                <a:gd name="T70" fmla="*/ 3831 w 4878"/>
                <a:gd name="T71" fmla="*/ 83 h 213"/>
                <a:gd name="T72" fmla="*/ 3737 w 4878"/>
                <a:gd name="T73" fmla="*/ 128 h 213"/>
                <a:gd name="T74" fmla="*/ 3579 w 4878"/>
                <a:gd name="T75" fmla="*/ 85 h 213"/>
                <a:gd name="T76" fmla="*/ 3470 w 4878"/>
                <a:gd name="T77" fmla="*/ 125 h 213"/>
                <a:gd name="T78" fmla="*/ 3325 w 4878"/>
                <a:gd name="T79" fmla="*/ 87 h 213"/>
                <a:gd name="T80" fmla="*/ 3204 w 4878"/>
                <a:gd name="T81" fmla="*/ 121 h 213"/>
                <a:gd name="T82" fmla="*/ 3069 w 4878"/>
                <a:gd name="T83" fmla="*/ 93 h 213"/>
                <a:gd name="T84" fmla="*/ 2941 w 4878"/>
                <a:gd name="T85" fmla="*/ 113 h 213"/>
                <a:gd name="T86" fmla="*/ 2813 w 4878"/>
                <a:gd name="T87" fmla="*/ 98 h 213"/>
                <a:gd name="T88" fmla="*/ 2680 w 4878"/>
                <a:gd name="T89" fmla="*/ 106 h 213"/>
                <a:gd name="T90" fmla="*/ 2554 w 4878"/>
                <a:gd name="T91" fmla="*/ 106 h 213"/>
                <a:gd name="T92" fmla="*/ 2420 w 4878"/>
                <a:gd name="T93" fmla="*/ 98 h 213"/>
                <a:gd name="T94" fmla="*/ 2292 w 4878"/>
                <a:gd name="T95" fmla="*/ 113 h 213"/>
                <a:gd name="T96" fmla="*/ 2164 w 4878"/>
                <a:gd name="T97" fmla="*/ 93 h 213"/>
                <a:gd name="T98" fmla="*/ 2029 w 4878"/>
                <a:gd name="T99" fmla="*/ 121 h 213"/>
                <a:gd name="T100" fmla="*/ 1909 w 4878"/>
                <a:gd name="T101" fmla="*/ 87 h 213"/>
                <a:gd name="T102" fmla="*/ 1675 w 4878"/>
                <a:gd name="T103" fmla="*/ 125 h 213"/>
                <a:gd name="T104" fmla="*/ 299 w 4878"/>
                <a:gd name="T105" fmla="*/ 106 h 213"/>
                <a:gd name="T106" fmla="*/ 4084 w 4878"/>
                <a:gd name="T107" fmla="*/ 46 h 213"/>
                <a:gd name="T108" fmla="*/ 3767 w 4878"/>
                <a:gd name="T109" fmla="*/ 15 h 213"/>
                <a:gd name="T110" fmla="*/ 1824 w 4878"/>
                <a:gd name="T111" fmla="*/ 32 h 213"/>
                <a:gd name="T112" fmla="*/ 1743 w 4878"/>
                <a:gd name="T113" fmla="*/ 13 h 213"/>
                <a:gd name="T114" fmla="*/ 1649 w 4878"/>
                <a:gd name="T115" fmla="*/ 44 h 213"/>
                <a:gd name="T116" fmla="*/ 3831 w 4878"/>
                <a:gd name="T117" fmla="*/ 0 h 213"/>
                <a:gd name="T118" fmla="*/ 3317 w 4878"/>
                <a:gd name="T119" fmla="*/ 46 h 213"/>
                <a:gd name="T120" fmla="*/ 3223 w 4878"/>
                <a:gd name="T121" fmla="*/ 0 h 213"/>
                <a:gd name="T122" fmla="*/ 3050 w 4878"/>
                <a:gd name="T123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8" h="213">
                  <a:moveTo>
                    <a:pt x="3831" y="166"/>
                  </a:moveTo>
                  <a:lnTo>
                    <a:pt x="3838" y="166"/>
                  </a:lnTo>
                  <a:lnTo>
                    <a:pt x="3846" y="170"/>
                  </a:lnTo>
                  <a:lnTo>
                    <a:pt x="3849" y="175"/>
                  </a:lnTo>
                  <a:lnTo>
                    <a:pt x="3853" y="181"/>
                  </a:lnTo>
                  <a:lnTo>
                    <a:pt x="3855" y="189"/>
                  </a:lnTo>
                  <a:lnTo>
                    <a:pt x="3853" y="196"/>
                  </a:lnTo>
                  <a:lnTo>
                    <a:pt x="3849" y="202"/>
                  </a:lnTo>
                  <a:lnTo>
                    <a:pt x="3846" y="207"/>
                  </a:lnTo>
                  <a:lnTo>
                    <a:pt x="3838" y="211"/>
                  </a:lnTo>
                  <a:lnTo>
                    <a:pt x="3831" y="213"/>
                  </a:lnTo>
                  <a:lnTo>
                    <a:pt x="3823" y="211"/>
                  </a:lnTo>
                  <a:lnTo>
                    <a:pt x="3817" y="207"/>
                  </a:lnTo>
                  <a:lnTo>
                    <a:pt x="3812" y="202"/>
                  </a:lnTo>
                  <a:lnTo>
                    <a:pt x="3808" y="196"/>
                  </a:lnTo>
                  <a:lnTo>
                    <a:pt x="3808" y="189"/>
                  </a:lnTo>
                  <a:lnTo>
                    <a:pt x="3808" y="181"/>
                  </a:lnTo>
                  <a:lnTo>
                    <a:pt x="3812" y="175"/>
                  </a:lnTo>
                  <a:lnTo>
                    <a:pt x="3817" y="170"/>
                  </a:lnTo>
                  <a:lnTo>
                    <a:pt x="3823" y="166"/>
                  </a:lnTo>
                  <a:lnTo>
                    <a:pt x="3831" y="166"/>
                  </a:lnTo>
                  <a:close/>
                  <a:moveTo>
                    <a:pt x="3744" y="166"/>
                  </a:moveTo>
                  <a:lnTo>
                    <a:pt x="3752" y="166"/>
                  </a:lnTo>
                  <a:lnTo>
                    <a:pt x="3757" y="170"/>
                  </a:lnTo>
                  <a:lnTo>
                    <a:pt x="3763" y="175"/>
                  </a:lnTo>
                  <a:lnTo>
                    <a:pt x="3767" y="181"/>
                  </a:lnTo>
                  <a:lnTo>
                    <a:pt x="3769" y="189"/>
                  </a:lnTo>
                  <a:lnTo>
                    <a:pt x="3767" y="196"/>
                  </a:lnTo>
                  <a:lnTo>
                    <a:pt x="3763" y="202"/>
                  </a:lnTo>
                  <a:lnTo>
                    <a:pt x="3757" y="207"/>
                  </a:lnTo>
                  <a:lnTo>
                    <a:pt x="3752" y="211"/>
                  </a:lnTo>
                  <a:lnTo>
                    <a:pt x="3744" y="213"/>
                  </a:lnTo>
                  <a:lnTo>
                    <a:pt x="3737" y="211"/>
                  </a:lnTo>
                  <a:lnTo>
                    <a:pt x="3731" y="207"/>
                  </a:lnTo>
                  <a:lnTo>
                    <a:pt x="3725" y="202"/>
                  </a:lnTo>
                  <a:lnTo>
                    <a:pt x="3721" y="196"/>
                  </a:lnTo>
                  <a:lnTo>
                    <a:pt x="3721" y="189"/>
                  </a:lnTo>
                  <a:lnTo>
                    <a:pt x="3721" y="181"/>
                  </a:lnTo>
                  <a:lnTo>
                    <a:pt x="3725" y="175"/>
                  </a:lnTo>
                  <a:lnTo>
                    <a:pt x="3731" y="170"/>
                  </a:lnTo>
                  <a:lnTo>
                    <a:pt x="3737" y="166"/>
                  </a:lnTo>
                  <a:lnTo>
                    <a:pt x="3744" y="166"/>
                  </a:lnTo>
                  <a:close/>
                  <a:moveTo>
                    <a:pt x="3658" y="166"/>
                  </a:moveTo>
                  <a:lnTo>
                    <a:pt x="3665" y="166"/>
                  </a:lnTo>
                  <a:lnTo>
                    <a:pt x="3671" y="170"/>
                  </a:lnTo>
                  <a:lnTo>
                    <a:pt x="3676" y="175"/>
                  </a:lnTo>
                  <a:lnTo>
                    <a:pt x="3680" y="181"/>
                  </a:lnTo>
                  <a:lnTo>
                    <a:pt x="3680" y="189"/>
                  </a:lnTo>
                  <a:lnTo>
                    <a:pt x="3680" y="196"/>
                  </a:lnTo>
                  <a:lnTo>
                    <a:pt x="3676" y="202"/>
                  </a:lnTo>
                  <a:lnTo>
                    <a:pt x="3671" y="207"/>
                  </a:lnTo>
                  <a:lnTo>
                    <a:pt x="3665" y="211"/>
                  </a:lnTo>
                  <a:lnTo>
                    <a:pt x="3658" y="213"/>
                  </a:lnTo>
                  <a:lnTo>
                    <a:pt x="3650" y="211"/>
                  </a:lnTo>
                  <a:lnTo>
                    <a:pt x="3644" y="207"/>
                  </a:lnTo>
                  <a:lnTo>
                    <a:pt x="3639" y="202"/>
                  </a:lnTo>
                  <a:lnTo>
                    <a:pt x="3635" y="196"/>
                  </a:lnTo>
                  <a:lnTo>
                    <a:pt x="3635" y="189"/>
                  </a:lnTo>
                  <a:lnTo>
                    <a:pt x="3635" y="181"/>
                  </a:lnTo>
                  <a:lnTo>
                    <a:pt x="3639" y="175"/>
                  </a:lnTo>
                  <a:lnTo>
                    <a:pt x="3644" y="170"/>
                  </a:lnTo>
                  <a:lnTo>
                    <a:pt x="3650" y="166"/>
                  </a:lnTo>
                  <a:lnTo>
                    <a:pt x="3658" y="166"/>
                  </a:lnTo>
                  <a:close/>
                  <a:moveTo>
                    <a:pt x="3571" y="166"/>
                  </a:moveTo>
                  <a:lnTo>
                    <a:pt x="3579" y="166"/>
                  </a:lnTo>
                  <a:lnTo>
                    <a:pt x="3584" y="170"/>
                  </a:lnTo>
                  <a:lnTo>
                    <a:pt x="3590" y="175"/>
                  </a:lnTo>
                  <a:lnTo>
                    <a:pt x="3594" y="181"/>
                  </a:lnTo>
                  <a:lnTo>
                    <a:pt x="3594" y="189"/>
                  </a:lnTo>
                  <a:lnTo>
                    <a:pt x="3594" y="196"/>
                  </a:lnTo>
                  <a:lnTo>
                    <a:pt x="3590" y="202"/>
                  </a:lnTo>
                  <a:lnTo>
                    <a:pt x="3584" y="207"/>
                  </a:lnTo>
                  <a:lnTo>
                    <a:pt x="3579" y="211"/>
                  </a:lnTo>
                  <a:lnTo>
                    <a:pt x="3571" y="213"/>
                  </a:lnTo>
                  <a:lnTo>
                    <a:pt x="3564" y="211"/>
                  </a:lnTo>
                  <a:lnTo>
                    <a:pt x="3558" y="207"/>
                  </a:lnTo>
                  <a:lnTo>
                    <a:pt x="3552" y="202"/>
                  </a:lnTo>
                  <a:lnTo>
                    <a:pt x="3548" y="196"/>
                  </a:lnTo>
                  <a:lnTo>
                    <a:pt x="3547" y="189"/>
                  </a:lnTo>
                  <a:lnTo>
                    <a:pt x="3548" y="181"/>
                  </a:lnTo>
                  <a:lnTo>
                    <a:pt x="3552" y="175"/>
                  </a:lnTo>
                  <a:lnTo>
                    <a:pt x="3558" y="170"/>
                  </a:lnTo>
                  <a:lnTo>
                    <a:pt x="3564" y="166"/>
                  </a:lnTo>
                  <a:lnTo>
                    <a:pt x="3571" y="166"/>
                  </a:lnTo>
                  <a:close/>
                  <a:moveTo>
                    <a:pt x="3485" y="166"/>
                  </a:moveTo>
                  <a:lnTo>
                    <a:pt x="3492" y="166"/>
                  </a:lnTo>
                  <a:lnTo>
                    <a:pt x="3498" y="170"/>
                  </a:lnTo>
                  <a:lnTo>
                    <a:pt x="3503" y="175"/>
                  </a:lnTo>
                  <a:lnTo>
                    <a:pt x="3507" y="181"/>
                  </a:lnTo>
                  <a:lnTo>
                    <a:pt x="3507" y="189"/>
                  </a:lnTo>
                  <a:lnTo>
                    <a:pt x="3507" y="196"/>
                  </a:lnTo>
                  <a:lnTo>
                    <a:pt x="3503" y="202"/>
                  </a:lnTo>
                  <a:lnTo>
                    <a:pt x="3498" y="207"/>
                  </a:lnTo>
                  <a:lnTo>
                    <a:pt x="3492" y="211"/>
                  </a:lnTo>
                  <a:lnTo>
                    <a:pt x="3485" y="213"/>
                  </a:lnTo>
                  <a:lnTo>
                    <a:pt x="3477" y="211"/>
                  </a:lnTo>
                  <a:lnTo>
                    <a:pt x="3470" y="207"/>
                  </a:lnTo>
                  <a:lnTo>
                    <a:pt x="3466" y="202"/>
                  </a:lnTo>
                  <a:lnTo>
                    <a:pt x="3462" y="196"/>
                  </a:lnTo>
                  <a:lnTo>
                    <a:pt x="3460" y="189"/>
                  </a:lnTo>
                  <a:lnTo>
                    <a:pt x="3462" y="181"/>
                  </a:lnTo>
                  <a:lnTo>
                    <a:pt x="3466" y="175"/>
                  </a:lnTo>
                  <a:lnTo>
                    <a:pt x="3470" y="170"/>
                  </a:lnTo>
                  <a:lnTo>
                    <a:pt x="3477" y="166"/>
                  </a:lnTo>
                  <a:lnTo>
                    <a:pt x="3485" y="166"/>
                  </a:lnTo>
                  <a:close/>
                  <a:moveTo>
                    <a:pt x="3398" y="166"/>
                  </a:moveTo>
                  <a:lnTo>
                    <a:pt x="3406" y="166"/>
                  </a:lnTo>
                  <a:lnTo>
                    <a:pt x="3411" y="170"/>
                  </a:lnTo>
                  <a:lnTo>
                    <a:pt x="3417" y="175"/>
                  </a:lnTo>
                  <a:lnTo>
                    <a:pt x="3419" y="181"/>
                  </a:lnTo>
                  <a:lnTo>
                    <a:pt x="3421" y="189"/>
                  </a:lnTo>
                  <a:lnTo>
                    <a:pt x="3419" y="196"/>
                  </a:lnTo>
                  <a:lnTo>
                    <a:pt x="3417" y="202"/>
                  </a:lnTo>
                  <a:lnTo>
                    <a:pt x="3411" y="207"/>
                  </a:lnTo>
                  <a:lnTo>
                    <a:pt x="3406" y="211"/>
                  </a:lnTo>
                  <a:lnTo>
                    <a:pt x="3398" y="213"/>
                  </a:lnTo>
                  <a:lnTo>
                    <a:pt x="3391" y="211"/>
                  </a:lnTo>
                  <a:lnTo>
                    <a:pt x="3383" y="207"/>
                  </a:lnTo>
                  <a:lnTo>
                    <a:pt x="3379" y="202"/>
                  </a:lnTo>
                  <a:lnTo>
                    <a:pt x="3375" y="196"/>
                  </a:lnTo>
                  <a:lnTo>
                    <a:pt x="3374" y="189"/>
                  </a:lnTo>
                  <a:lnTo>
                    <a:pt x="3375" y="181"/>
                  </a:lnTo>
                  <a:lnTo>
                    <a:pt x="3379" y="175"/>
                  </a:lnTo>
                  <a:lnTo>
                    <a:pt x="3383" y="170"/>
                  </a:lnTo>
                  <a:lnTo>
                    <a:pt x="3391" y="166"/>
                  </a:lnTo>
                  <a:lnTo>
                    <a:pt x="3398" y="166"/>
                  </a:lnTo>
                  <a:close/>
                  <a:moveTo>
                    <a:pt x="3310" y="166"/>
                  </a:moveTo>
                  <a:lnTo>
                    <a:pt x="3317" y="166"/>
                  </a:lnTo>
                  <a:lnTo>
                    <a:pt x="3325" y="170"/>
                  </a:lnTo>
                  <a:lnTo>
                    <a:pt x="3328" y="175"/>
                  </a:lnTo>
                  <a:lnTo>
                    <a:pt x="3332" y="181"/>
                  </a:lnTo>
                  <a:lnTo>
                    <a:pt x="3334" y="189"/>
                  </a:lnTo>
                  <a:lnTo>
                    <a:pt x="3332" y="196"/>
                  </a:lnTo>
                  <a:lnTo>
                    <a:pt x="3328" y="202"/>
                  </a:lnTo>
                  <a:lnTo>
                    <a:pt x="3325" y="207"/>
                  </a:lnTo>
                  <a:lnTo>
                    <a:pt x="3317" y="211"/>
                  </a:lnTo>
                  <a:lnTo>
                    <a:pt x="3310" y="213"/>
                  </a:lnTo>
                  <a:lnTo>
                    <a:pt x="3304" y="211"/>
                  </a:lnTo>
                  <a:lnTo>
                    <a:pt x="3296" y="207"/>
                  </a:lnTo>
                  <a:lnTo>
                    <a:pt x="3291" y="202"/>
                  </a:lnTo>
                  <a:lnTo>
                    <a:pt x="3289" y="196"/>
                  </a:lnTo>
                  <a:lnTo>
                    <a:pt x="3287" y="189"/>
                  </a:lnTo>
                  <a:lnTo>
                    <a:pt x="3289" y="181"/>
                  </a:lnTo>
                  <a:lnTo>
                    <a:pt x="3291" y="175"/>
                  </a:lnTo>
                  <a:lnTo>
                    <a:pt x="3296" y="170"/>
                  </a:lnTo>
                  <a:lnTo>
                    <a:pt x="3304" y="166"/>
                  </a:lnTo>
                  <a:lnTo>
                    <a:pt x="3310" y="166"/>
                  </a:lnTo>
                  <a:close/>
                  <a:moveTo>
                    <a:pt x="3223" y="166"/>
                  </a:moveTo>
                  <a:lnTo>
                    <a:pt x="3231" y="166"/>
                  </a:lnTo>
                  <a:lnTo>
                    <a:pt x="3238" y="170"/>
                  </a:lnTo>
                  <a:lnTo>
                    <a:pt x="3242" y="175"/>
                  </a:lnTo>
                  <a:lnTo>
                    <a:pt x="3246" y="181"/>
                  </a:lnTo>
                  <a:lnTo>
                    <a:pt x="3248" y="189"/>
                  </a:lnTo>
                  <a:lnTo>
                    <a:pt x="3246" y="196"/>
                  </a:lnTo>
                  <a:lnTo>
                    <a:pt x="3242" y="202"/>
                  </a:lnTo>
                  <a:lnTo>
                    <a:pt x="3238" y="207"/>
                  </a:lnTo>
                  <a:lnTo>
                    <a:pt x="3231" y="211"/>
                  </a:lnTo>
                  <a:lnTo>
                    <a:pt x="3223" y="213"/>
                  </a:lnTo>
                  <a:lnTo>
                    <a:pt x="3216" y="211"/>
                  </a:lnTo>
                  <a:lnTo>
                    <a:pt x="3210" y="207"/>
                  </a:lnTo>
                  <a:lnTo>
                    <a:pt x="3204" y="202"/>
                  </a:lnTo>
                  <a:lnTo>
                    <a:pt x="3202" y="196"/>
                  </a:lnTo>
                  <a:lnTo>
                    <a:pt x="3201" y="189"/>
                  </a:lnTo>
                  <a:lnTo>
                    <a:pt x="3202" y="181"/>
                  </a:lnTo>
                  <a:lnTo>
                    <a:pt x="3204" y="175"/>
                  </a:lnTo>
                  <a:lnTo>
                    <a:pt x="3210" y="170"/>
                  </a:lnTo>
                  <a:lnTo>
                    <a:pt x="3216" y="166"/>
                  </a:lnTo>
                  <a:lnTo>
                    <a:pt x="3223" y="166"/>
                  </a:lnTo>
                  <a:close/>
                  <a:moveTo>
                    <a:pt x="3137" y="166"/>
                  </a:moveTo>
                  <a:lnTo>
                    <a:pt x="3144" y="166"/>
                  </a:lnTo>
                  <a:lnTo>
                    <a:pt x="3152" y="170"/>
                  </a:lnTo>
                  <a:lnTo>
                    <a:pt x="3155" y="175"/>
                  </a:lnTo>
                  <a:lnTo>
                    <a:pt x="3159" y="181"/>
                  </a:lnTo>
                  <a:lnTo>
                    <a:pt x="3161" y="189"/>
                  </a:lnTo>
                  <a:lnTo>
                    <a:pt x="3159" y="196"/>
                  </a:lnTo>
                  <a:lnTo>
                    <a:pt x="3155" y="202"/>
                  </a:lnTo>
                  <a:lnTo>
                    <a:pt x="3152" y="207"/>
                  </a:lnTo>
                  <a:lnTo>
                    <a:pt x="3144" y="211"/>
                  </a:lnTo>
                  <a:lnTo>
                    <a:pt x="3137" y="213"/>
                  </a:lnTo>
                  <a:lnTo>
                    <a:pt x="3129" y="211"/>
                  </a:lnTo>
                  <a:lnTo>
                    <a:pt x="3123" y="207"/>
                  </a:lnTo>
                  <a:lnTo>
                    <a:pt x="3118" y="202"/>
                  </a:lnTo>
                  <a:lnTo>
                    <a:pt x="3114" y="196"/>
                  </a:lnTo>
                  <a:lnTo>
                    <a:pt x="3114" y="189"/>
                  </a:lnTo>
                  <a:lnTo>
                    <a:pt x="3114" y="181"/>
                  </a:lnTo>
                  <a:lnTo>
                    <a:pt x="3118" y="175"/>
                  </a:lnTo>
                  <a:lnTo>
                    <a:pt x="3123" y="170"/>
                  </a:lnTo>
                  <a:lnTo>
                    <a:pt x="3129" y="166"/>
                  </a:lnTo>
                  <a:lnTo>
                    <a:pt x="3137" y="166"/>
                  </a:lnTo>
                  <a:close/>
                  <a:moveTo>
                    <a:pt x="3050" y="166"/>
                  </a:moveTo>
                  <a:lnTo>
                    <a:pt x="3058" y="166"/>
                  </a:lnTo>
                  <a:lnTo>
                    <a:pt x="3063" y="170"/>
                  </a:lnTo>
                  <a:lnTo>
                    <a:pt x="3069" y="175"/>
                  </a:lnTo>
                  <a:lnTo>
                    <a:pt x="3073" y="181"/>
                  </a:lnTo>
                  <a:lnTo>
                    <a:pt x="3075" y="189"/>
                  </a:lnTo>
                  <a:lnTo>
                    <a:pt x="3073" y="196"/>
                  </a:lnTo>
                  <a:lnTo>
                    <a:pt x="3069" y="202"/>
                  </a:lnTo>
                  <a:lnTo>
                    <a:pt x="3063" y="207"/>
                  </a:lnTo>
                  <a:lnTo>
                    <a:pt x="3058" y="211"/>
                  </a:lnTo>
                  <a:lnTo>
                    <a:pt x="3050" y="213"/>
                  </a:lnTo>
                  <a:lnTo>
                    <a:pt x="3043" y="211"/>
                  </a:lnTo>
                  <a:lnTo>
                    <a:pt x="3037" y="207"/>
                  </a:lnTo>
                  <a:lnTo>
                    <a:pt x="3031" y="202"/>
                  </a:lnTo>
                  <a:lnTo>
                    <a:pt x="3028" y="196"/>
                  </a:lnTo>
                  <a:lnTo>
                    <a:pt x="3028" y="189"/>
                  </a:lnTo>
                  <a:lnTo>
                    <a:pt x="3028" y="181"/>
                  </a:lnTo>
                  <a:lnTo>
                    <a:pt x="3031" y="175"/>
                  </a:lnTo>
                  <a:lnTo>
                    <a:pt x="3037" y="170"/>
                  </a:lnTo>
                  <a:lnTo>
                    <a:pt x="3043" y="166"/>
                  </a:lnTo>
                  <a:lnTo>
                    <a:pt x="3050" y="166"/>
                  </a:lnTo>
                  <a:close/>
                  <a:moveTo>
                    <a:pt x="2964" y="166"/>
                  </a:moveTo>
                  <a:lnTo>
                    <a:pt x="2971" y="166"/>
                  </a:lnTo>
                  <a:lnTo>
                    <a:pt x="2977" y="170"/>
                  </a:lnTo>
                  <a:lnTo>
                    <a:pt x="2982" y="175"/>
                  </a:lnTo>
                  <a:lnTo>
                    <a:pt x="2986" y="181"/>
                  </a:lnTo>
                  <a:lnTo>
                    <a:pt x="2986" y="189"/>
                  </a:lnTo>
                  <a:lnTo>
                    <a:pt x="2986" y="196"/>
                  </a:lnTo>
                  <a:lnTo>
                    <a:pt x="2982" y="202"/>
                  </a:lnTo>
                  <a:lnTo>
                    <a:pt x="2977" y="207"/>
                  </a:lnTo>
                  <a:lnTo>
                    <a:pt x="2971" y="211"/>
                  </a:lnTo>
                  <a:lnTo>
                    <a:pt x="2964" y="213"/>
                  </a:lnTo>
                  <a:lnTo>
                    <a:pt x="2956" y="211"/>
                  </a:lnTo>
                  <a:lnTo>
                    <a:pt x="2950" y="207"/>
                  </a:lnTo>
                  <a:lnTo>
                    <a:pt x="2945" y="202"/>
                  </a:lnTo>
                  <a:lnTo>
                    <a:pt x="2941" y="196"/>
                  </a:lnTo>
                  <a:lnTo>
                    <a:pt x="2941" y="189"/>
                  </a:lnTo>
                  <a:lnTo>
                    <a:pt x="2941" y="181"/>
                  </a:lnTo>
                  <a:lnTo>
                    <a:pt x="2945" y="175"/>
                  </a:lnTo>
                  <a:lnTo>
                    <a:pt x="2950" y="170"/>
                  </a:lnTo>
                  <a:lnTo>
                    <a:pt x="2956" y="166"/>
                  </a:lnTo>
                  <a:lnTo>
                    <a:pt x="2964" y="166"/>
                  </a:lnTo>
                  <a:close/>
                  <a:moveTo>
                    <a:pt x="2877" y="166"/>
                  </a:moveTo>
                  <a:lnTo>
                    <a:pt x="2885" y="166"/>
                  </a:lnTo>
                  <a:lnTo>
                    <a:pt x="2890" y="170"/>
                  </a:lnTo>
                  <a:lnTo>
                    <a:pt x="2896" y="175"/>
                  </a:lnTo>
                  <a:lnTo>
                    <a:pt x="2900" y="181"/>
                  </a:lnTo>
                  <a:lnTo>
                    <a:pt x="2900" y="189"/>
                  </a:lnTo>
                  <a:lnTo>
                    <a:pt x="2900" y="196"/>
                  </a:lnTo>
                  <a:lnTo>
                    <a:pt x="2896" y="202"/>
                  </a:lnTo>
                  <a:lnTo>
                    <a:pt x="2890" y="207"/>
                  </a:lnTo>
                  <a:lnTo>
                    <a:pt x="2885" y="211"/>
                  </a:lnTo>
                  <a:lnTo>
                    <a:pt x="2877" y="213"/>
                  </a:lnTo>
                  <a:lnTo>
                    <a:pt x="2870" y="211"/>
                  </a:lnTo>
                  <a:lnTo>
                    <a:pt x="2864" y="207"/>
                  </a:lnTo>
                  <a:lnTo>
                    <a:pt x="2858" y="202"/>
                  </a:lnTo>
                  <a:lnTo>
                    <a:pt x="2855" y="196"/>
                  </a:lnTo>
                  <a:lnTo>
                    <a:pt x="2853" y="189"/>
                  </a:lnTo>
                  <a:lnTo>
                    <a:pt x="2855" y="181"/>
                  </a:lnTo>
                  <a:lnTo>
                    <a:pt x="2858" y="175"/>
                  </a:lnTo>
                  <a:lnTo>
                    <a:pt x="2864" y="170"/>
                  </a:lnTo>
                  <a:lnTo>
                    <a:pt x="2870" y="166"/>
                  </a:lnTo>
                  <a:lnTo>
                    <a:pt x="2877" y="166"/>
                  </a:lnTo>
                  <a:close/>
                  <a:moveTo>
                    <a:pt x="2791" y="166"/>
                  </a:moveTo>
                  <a:lnTo>
                    <a:pt x="2798" y="166"/>
                  </a:lnTo>
                  <a:lnTo>
                    <a:pt x="2804" y="170"/>
                  </a:lnTo>
                  <a:lnTo>
                    <a:pt x="2809" y="175"/>
                  </a:lnTo>
                  <a:lnTo>
                    <a:pt x="2813" y="181"/>
                  </a:lnTo>
                  <a:lnTo>
                    <a:pt x="2813" y="189"/>
                  </a:lnTo>
                  <a:lnTo>
                    <a:pt x="2813" y="196"/>
                  </a:lnTo>
                  <a:lnTo>
                    <a:pt x="2809" y="202"/>
                  </a:lnTo>
                  <a:lnTo>
                    <a:pt x="2804" y="207"/>
                  </a:lnTo>
                  <a:lnTo>
                    <a:pt x="2798" y="211"/>
                  </a:lnTo>
                  <a:lnTo>
                    <a:pt x="2791" y="213"/>
                  </a:lnTo>
                  <a:lnTo>
                    <a:pt x="2783" y="211"/>
                  </a:lnTo>
                  <a:lnTo>
                    <a:pt x="2776" y="207"/>
                  </a:lnTo>
                  <a:lnTo>
                    <a:pt x="2772" y="202"/>
                  </a:lnTo>
                  <a:lnTo>
                    <a:pt x="2768" y="196"/>
                  </a:lnTo>
                  <a:lnTo>
                    <a:pt x="2766" y="189"/>
                  </a:lnTo>
                  <a:lnTo>
                    <a:pt x="2768" y="181"/>
                  </a:lnTo>
                  <a:lnTo>
                    <a:pt x="2772" y="175"/>
                  </a:lnTo>
                  <a:lnTo>
                    <a:pt x="2776" y="170"/>
                  </a:lnTo>
                  <a:lnTo>
                    <a:pt x="2783" y="166"/>
                  </a:lnTo>
                  <a:lnTo>
                    <a:pt x="2791" y="166"/>
                  </a:lnTo>
                  <a:close/>
                  <a:moveTo>
                    <a:pt x="2704" y="166"/>
                  </a:moveTo>
                  <a:lnTo>
                    <a:pt x="2712" y="166"/>
                  </a:lnTo>
                  <a:lnTo>
                    <a:pt x="2717" y="170"/>
                  </a:lnTo>
                  <a:lnTo>
                    <a:pt x="2723" y="175"/>
                  </a:lnTo>
                  <a:lnTo>
                    <a:pt x="2725" y="181"/>
                  </a:lnTo>
                  <a:lnTo>
                    <a:pt x="2727" y="189"/>
                  </a:lnTo>
                  <a:lnTo>
                    <a:pt x="2725" y="196"/>
                  </a:lnTo>
                  <a:lnTo>
                    <a:pt x="2723" y="202"/>
                  </a:lnTo>
                  <a:lnTo>
                    <a:pt x="2717" y="207"/>
                  </a:lnTo>
                  <a:lnTo>
                    <a:pt x="2712" y="211"/>
                  </a:lnTo>
                  <a:lnTo>
                    <a:pt x="2704" y="213"/>
                  </a:lnTo>
                  <a:lnTo>
                    <a:pt x="2697" y="211"/>
                  </a:lnTo>
                  <a:lnTo>
                    <a:pt x="2689" y="207"/>
                  </a:lnTo>
                  <a:lnTo>
                    <a:pt x="2685" y="202"/>
                  </a:lnTo>
                  <a:lnTo>
                    <a:pt x="2682" y="196"/>
                  </a:lnTo>
                  <a:lnTo>
                    <a:pt x="2680" y="189"/>
                  </a:lnTo>
                  <a:lnTo>
                    <a:pt x="2682" y="181"/>
                  </a:lnTo>
                  <a:lnTo>
                    <a:pt x="2685" y="175"/>
                  </a:lnTo>
                  <a:lnTo>
                    <a:pt x="2689" y="170"/>
                  </a:lnTo>
                  <a:lnTo>
                    <a:pt x="2697" y="166"/>
                  </a:lnTo>
                  <a:lnTo>
                    <a:pt x="2704" y="166"/>
                  </a:lnTo>
                  <a:close/>
                  <a:moveTo>
                    <a:pt x="2616" y="166"/>
                  </a:moveTo>
                  <a:lnTo>
                    <a:pt x="2623" y="166"/>
                  </a:lnTo>
                  <a:lnTo>
                    <a:pt x="2631" y="170"/>
                  </a:lnTo>
                  <a:lnTo>
                    <a:pt x="2636" y="175"/>
                  </a:lnTo>
                  <a:lnTo>
                    <a:pt x="2638" y="181"/>
                  </a:lnTo>
                  <a:lnTo>
                    <a:pt x="2640" y="189"/>
                  </a:lnTo>
                  <a:lnTo>
                    <a:pt x="2638" y="196"/>
                  </a:lnTo>
                  <a:lnTo>
                    <a:pt x="2636" y="202"/>
                  </a:lnTo>
                  <a:lnTo>
                    <a:pt x="2631" y="207"/>
                  </a:lnTo>
                  <a:lnTo>
                    <a:pt x="2623" y="211"/>
                  </a:lnTo>
                  <a:lnTo>
                    <a:pt x="2616" y="213"/>
                  </a:lnTo>
                  <a:lnTo>
                    <a:pt x="2610" y="211"/>
                  </a:lnTo>
                  <a:lnTo>
                    <a:pt x="2603" y="207"/>
                  </a:lnTo>
                  <a:lnTo>
                    <a:pt x="2597" y="202"/>
                  </a:lnTo>
                  <a:lnTo>
                    <a:pt x="2595" y="196"/>
                  </a:lnTo>
                  <a:lnTo>
                    <a:pt x="2593" y="189"/>
                  </a:lnTo>
                  <a:lnTo>
                    <a:pt x="2595" y="181"/>
                  </a:lnTo>
                  <a:lnTo>
                    <a:pt x="2597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6"/>
                  </a:lnTo>
                  <a:close/>
                  <a:moveTo>
                    <a:pt x="2529" y="166"/>
                  </a:moveTo>
                  <a:lnTo>
                    <a:pt x="2537" y="166"/>
                  </a:lnTo>
                  <a:lnTo>
                    <a:pt x="2544" y="170"/>
                  </a:lnTo>
                  <a:lnTo>
                    <a:pt x="2548" y="175"/>
                  </a:lnTo>
                  <a:lnTo>
                    <a:pt x="2552" y="181"/>
                  </a:lnTo>
                  <a:lnTo>
                    <a:pt x="2554" y="189"/>
                  </a:lnTo>
                  <a:lnTo>
                    <a:pt x="2552" y="196"/>
                  </a:lnTo>
                  <a:lnTo>
                    <a:pt x="2548" y="202"/>
                  </a:lnTo>
                  <a:lnTo>
                    <a:pt x="2544" y="207"/>
                  </a:lnTo>
                  <a:lnTo>
                    <a:pt x="2537" y="211"/>
                  </a:lnTo>
                  <a:lnTo>
                    <a:pt x="2529" y="213"/>
                  </a:lnTo>
                  <a:lnTo>
                    <a:pt x="2522" y="211"/>
                  </a:lnTo>
                  <a:lnTo>
                    <a:pt x="2516" y="207"/>
                  </a:lnTo>
                  <a:lnTo>
                    <a:pt x="2510" y="202"/>
                  </a:lnTo>
                  <a:lnTo>
                    <a:pt x="2509" y="196"/>
                  </a:lnTo>
                  <a:lnTo>
                    <a:pt x="2507" y="189"/>
                  </a:lnTo>
                  <a:lnTo>
                    <a:pt x="2509" y="181"/>
                  </a:lnTo>
                  <a:lnTo>
                    <a:pt x="2510" y="175"/>
                  </a:lnTo>
                  <a:lnTo>
                    <a:pt x="2516" y="170"/>
                  </a:lnTo>
                  <a:lnTo>
                    <a:pt x="2522" y="166"/>
                  </a:lnTo>
                  <a:lnTo>
                    <a:pt x="2529" y="166"/>
                  </a:lnTo>
                  <a:close/>
                  <a:moveTo>
                    <a:pt x="2443" y="166"/>
                  </a:moveTo>
                  <a:lnTo>
                    <a:pt x="2450" y="166"/>
                  </a:lnTo>
                  <a:lnTo>
                    <a:pt x="2458" y="170"/>
                  </a:lnTo>
                  <a:lnTo>
                    <a:pt x="2462" y="175"/>
                  </a:lnTo>
                  <a:lnTo>
                    <a:pt x="2465" y="181"/>
                  </a:lnTo>
                  <a:lnTo>
                    <a:pt x="2467" y="189"/>
                  </a:lnTo>
                  <a:lnTo>
                    <a:pt x="2465" y="196"/>
                  </a:lnTo>
                  <a:lnTo>
                    <a:pt x="2462" y="202"/>
                  </a:lnTo>
                  <a:lnTo>
                    <a:pt x="2458" y="207"/>
                  </a:lnTo>
                  <a:lnTo>
                    <a:pt x="2450" y="211"/>
                  </a:lnTo>
                  <a:lnTo>
                    <a:pt x="2443" y="213"/>
                  </a:lnTo>
                  <a:lnTo>
                    <a:pt x="2435" y="211"/>
                  </a:lnTo>
                  <a:lnTo>
                    <a:pt x="2430" y="207"/>
                  </a:lnTo>
                  <a:lnTo>
                    <a:pt x="2424" y="202"/>
                  </a:lnTo>
                  <a:lnTo>
                    <a:pt x="2420" y="196"/>
                  </a:lnTo>
                  <a:lnTo>
                    <a:pt x="2420" y="189"/>
                  </a:lnTo>
                  <a:lnTo>
                    <a:pt x="2420" y="181"/>
                  </a:lnTo>
                  <a:lnTo>
                    <a:pt x="2424" y="175"/>
                  </a:lnTo>
                  <a:lnTo>
                    <a:pt x="2430" y="170"/>
                  </a:lnTo>
                  <a:lnTo>
                    <a:pt x="2435" y="166"/>
                  </a:lnTo>
                  <a:lnTo>
                    <a:pt x="2443" y="166"/>
                  </a:lnTo>
                  <a:close/>
                  <a:moveTo>
                    <a:pt x="2356" y="166"/>
                  </a:moveTo>
                  <a:lnTo>
                    <a:pt x="2364" y="166"/>
                  </a:lnTo>
                  <a:lnTo>
                    <a:pt x="2369" y="170"/>
                  </a:lnTo>
                  <a:lnTo>
                    <a:pt x="2375" y="175"/>
                  </a:lnTo>
                  <a:lnTo>
                    <a:pt x="2379" y="181"/>
                  </a:lnTo>
                  <a:lnTo>
                    <a:pt x="2381" y="189"/>
                  </a:lnTo>
                  <a:lnTo>
                    <a:pt x="2379" y="196"/>
                  </a:lnTo>
                  <a:lnTo>
                    <a:pt x="2375" y="202"/>
                  </a:lnTo>
                  <a:lnTo>
                    <a:pt x="2369" y="207"/>
                  </a:lnTo>
                  <a:lnTo>
                    <a:pt x="2364" y="211"/>
                  </a:lnTo>
                  <a:lnTo>
                    <a:pt x="2356" y="213"/>
                  </a:lnTo>
                  <a:lnTo>
                    <a:pt x="2349" y="211"/>
                  </a:lnTo>
                  <a:lnTo>
                    <a:pt x="2343" y="207"/>
                  </a:lnTo>
                  <a:lnTo>
                    <a:pt x="2337" y="202"/>
                  </a:lnTo>
                  <a:lnTo>
                    <a:pt x="2334" y="196"/>
                  </a:lnTo>
                  <a:lnTo>
                    <a:pt x="2334" y="189"/>
                  </a:lnTo>
                  <a:lnTo>
                    <a:pt x="2334" y="181"/>
                  </a:lnTo>
                  <a:lnTo>
                    <a:pt x="2337" y="175"/>
                  </a:lnTo>
                  <a:lnTo>
                    <a:pt x="2343" y="170"/>
                  </a:lnTo>
                  <a:lnTo>
                    <a:pt x="2349" y="166"/>
                  </a:lnTo>
                  <a:lnTo>
                    <a:pt x="2356" y="166"/>
                  </a:lnTo>
                  <a:close/>
                  <a:moveTo>
                    <a:pt x="2270" y="166"/>
                  </a:moveTo>
                  <a:lnTo>
                    <a:pt x="2277" y="166"/>
                  </a:lnTo>
                  <a:lnTo>
                    <a:pt x="2283" y="170"/>
                  </a:lnTo>
                  <a:lnTo>
                    <a:pt x="2289" y="175"/>
                  </a:lnTo>
                  <a:lnTo>
                    <a:pt x="2292" y="181"/>
                  </a:lnTo>
                  <a:lnTo>
                    <a:pt x="2292" y="189"/>
                  </a:lnTo>
                  <a:lnTo>
                    <a:pt x="2292" y="196"/>
                  </a:lnTo>
                  <a:lnTo>
                    <a:pt x="2289" y="202"/>
                  </a:lnTo>
                  <a:lnTo>
                    <a:pt x="2283" y="207"/>
                  </a:lnTo>
                  <a:lnTo>
                    <a:pt x="2277" y="211"/>
                  </a:lnTo>
                  <a:lnTo>
                    <a:pt x="2270" y="213"/>
                  </a:lnTo>
                  <a:lnTo>
                    <a:pt x="2262" y="211"/>
                  </a:lnTo>
                  <a:lnTo>
                    <a:pt x="2257" y="207"/>
                  </a:lnTo>
                  <a:lnTo>
                    <a:pt x="2251" y="202"/>
                  </a:lnTo>
                  <a:lnTo>
                    <a:pt x="2247" y="196"/>
                  </a:lnTo>
                  <a:lnTo>
                    <a:pt x="2247" y="189"/>
                  </a:lnTo>
                  <a:lnTo>
                    <a:pt x="2247" y="181"/>
                  </a:lnTo>
                  <a:lnTo>
                    <a:pt x="2251" y="175"/>
                  </a:lnTo>
                  <a:lnTo>
                    <a:pt x="2257" y="170"/>
                  </a:lnTo>
                  <a:lnTo>
                    <a:pt x="2262" y="166"/>
                  </a:lnTo>
                  <a:lnTo>
                    <a:pt x="2270" y="166"/>
                  </a:lnTo>
                  <a:close/>
                  <a:moveTo>
                    <a:pt x="2183" y="166"/>
                  </a:moveTo>
                  <a:lnTo>
                    <a:pt x="2191" y="166"/>
                  </a:lnTo>
                  <a:lnTo>
                    <a:pt x="2196" y="170"/>
                  </a:lnTo>
                  <a:lnTo>
                    <a:pt x="2202" y="175"/>
                  </a:lnTo>
                  <a:lnTo>
                    <a:pt x="2206" y="181"/>
                  </a:lnTo>
                  <a:lnTo>
                    <a:pt x="2206" y="189"/>
                  </a:lnTo>
                  <a:lnTo>
                    <a:pt x="2206" y="196"/>
                  </a:lnTo>
                  <a:lnTo>
                    <a:pt x="2202" y="202"/>
                  </a:lnTo>
                  <a:lnTo>
                    <a:pt x="2196" y="207"/>
                  </a:lnTo>
                  <a:lnTo>
                    <a:pt x="2191" y="211"/>
                  </a:lnTo>
                  <a:lnTo>
                    <a:pt x="2183" y="213"/>
                  </a:lnTo>
                  <a:lnTo>
                    <a:pt x="2176" y="211"/>
                  </a:lnTo>
                  <a:lnTo>
                    <a:pt x="2170" y="207"/>
                  </a:lnTo>
                  <a:lnTo>
                    <a:pt x="2164" y="202"/>
                  </a:lnTo>
                  <a:lnTo>
                    <a:pt x="2161" y="196"/>
                  </a:lnTo>
                  <a:lnTo>
                    <a:pt x="2159" y="189"/>
                  </a:lnTo>
                  <a:lnTo>
                    <a:pt x="2161" y="181"/>
                  </a:lnTo>
                  <a:lnTo>
                    <a:pt x="2164" y="175"/>
                  </a:lnTo>
                  <a:lnTo>
                    <a:pt x="2170" y="170"/>
                  </a:lnTo>
                  <a:lnTo>
                    <a:pt x="2176" y="166"/>
                  </a:lnTo>
                  <a:lnTo>
                    <a:pt x="2183" y="166"/>
                  </a:lnTo>
                  <a:close/>
                  <a:moveTo>
                    <a:pt x="2097" y="166"/>
                  </a:moveTo>
                  <a:lnTo>
                    <a:pt x="2104" y="166"/>
                  </a:lnTo>
                  <a:lnTo>
                    <a:pt x="2110" y="170"/>
                  </a:lnTo>
                  <a:lnTo>
                    <a:pt x="2115" y="175"/>
                  </a:lnTo>
                  <a:lnTo>
                    <a:pt x="2119" y="181"/>
                  </a:lnTo>
                  <a:lnTo>
                    <a:pt x="2119" y="189"/>
                  </a:lnTo>
                  <a:lnTo>
                    <a:pt x="2119" y="196"/>
                  </a:lnTo>
                  <a:lnTo>
                    <a:pt x="2115" y="202"/>
                  </a:lnTo>
                  <a:lnTo>
                    <a:pt x="2110" y="207"/>
                  </a:lnTo>
                  <a:lnTo>
                    <a:pt x="2104" y="211"/>
                  </a:lnTo>
                  <a:lnTo>
                    <a:pt x="2097" y="213"/>
                  </a:lnTo>
                  <a:lnTo>
                    <a:pt x="2089" y="211"/>
                  </a:lnTo>
                  <a:lnTo>
                    <a:pt x="2082" y="207"/>
                  </a:lnTo>
                  <a:lnTo>
                    <a:pt x="2078" y="202"/>
                  </a:lnTo>
                  <a:lnTo>
                    <a:pt x="2074" y="196"/>
                  </a:lnTo>
                  <a:lnTo>
                    <a:pt x="2072" y="189"/>
                  </a:lnTo>
                  <a:lnTo>
                    <a:pt x="2074" y="181"/>
                  </a:lnTo>
                  <a:lnTo>
                    <a:pt x="2078" y="175"/>
                  </a:lnTo>
                  <a:lnTo>
                    <a:pt x="2082" y="170"/>
                  </a:lnTo>
                  <a:lnTo>
                    <a:pt x="2089" y="166"/>
                  </a:lnTo>
                  <a:lnTo>
                    <a:pt x="2097" y="166"/>
                  </a:lnTo>
                  <a:close/>
                  <a:moveTo>
                    <a:pt x="2010" y="166"/>
                  </a:moveTo>
                  <a:lnTo>
                    <a:pt x="2018" y="166"/>
                  </a:lnTo>
                  <a:lnTo>
                    <a:pt x="2023" y="170"/>
                  </a:lnTo>
                  <a:lnTo>
                    <a:pt x="2029" y="175"/>
                  </a:lnTo>
                  <a:lnTo>
                    <a:pt x="2031" y="181"/>
                  </a:lnTo>
                  <a:lnTo>
                    <a:pt x="2033" y="189"/>
                  </a:lnTo>
                  <a:lnTo>
                    <a:pt x="2031" y="196"/>
                  </a:lnTo>
                  <a:lnTo>
                    <a:pt x="2029" y="202"/>
                  </a:lnTo>
                  <a:lnTo>
                    <a:pt x="2023" y="207"/>
                  </a:lnTo>
                  <a:lnTo>
                    <a:pt x="2018" y="211"/>
                  </a:lnTo>
                  <a:lnTo>
                    <a:pt x="2010" y="213"/>
                  </a:lnTo>
                  <a:lnTo>
                    <a:pt x="2003" y="211"/>
                  </a:lnTo>
                  <a:lnTo>
                    <a:pt x="1995" y="207"/>
                  </a:lnTo>
                  <a:lnTo>
                    <a:pt x="1991" y="202"/>
                  </a:lnTo>
                  <a:lnTo>
                    <a:pt x="1988" y="196"/>
                  </a:lnTo>
                  <a:lnTo>
                    <a:pt x="1986" y="189"/>
                  </a:lnTo>
                  <a:lnTo>
                    <a:pt x="1988" y="181"/>
                  </a:lnTo>
                  <a:lnTo>
                    <a:pt x="1991" y="175"/>
                  </a:lnTo>
                  <a:lnTo>
                    <a:pt x="1995" y="170"/>
                  </a:lnTo>
                  <a:lnTo>
                    <a:pt x="2003" y="166"/>
                  </a:lnTo>
                  <a:lnTo>
                    <a:pt x="2010" y="166"/>
                  </a:lnTo>
                  <a:close/>
                  <a:moveTo>
                    <a:pt x="1924" y="166"/>
                  </a:moveTo>
                  <a:lnTo>
                    <a:pt x="1929" y="166"/>
                  </a:lnTo>
                  <a:lnTo>
                    <a:pt x="1937" y="170"/>
                  </a:lnTo>
                  <a:lnTo>
                    <a:pt x="1942" y="175"/>
                  </a:lnTo>
                  <a:lnTo>
                    <a:pt x="1944" y="181"/>
                  </a:lnTo>
                  <a:lnTo>
                    <a:pt x="1946" y="189"/>
                  </a:lnTo>
                  <a:lnTo>
                    <a:pt x="1944" y="196"/>
                  </a:lnTo>
                  <a:lnTo>
                    <a:pt x="1942" y="202"/>
                  </a:lnTo>
                  <a:lnTo>
                    <a:pt x="1937" y="207"/>
                  </a:lnTo>
                  <a:lnTo>
                    <a:pt x="1929" y="211"/>
                  </a:lnTo>
                  <a:lnTo>
                    <a:pt x="1924" y="213"/>
                  </a:lnTo>
                  <a:lnTo>
                    <a:pt x="1916" y="211"/>
                  </a:lnTo>
                  <a:lnTo>
                    <a:pt x="1909" y="207"/>
                  </a:lnTo>
                  <a:lnTo>
                    <a:pt x="1903" y="202"/>
                  </a:lnTo>
                  <a:lnTo>
                    <a:pt x="1901" y="196"/>
                  </a:lnTo>
                  <a:lnTo>
                    <a:pt x="1899" y="189"/>
                  </a:lnTo>
                  <a:lnTo>
                    <a:pt x="1901" y="181"/>
                  </a:lnTo>
                  <a:lnTo>
                    <a:pt x="1903" y="175"/>
                  </a:lnTo>
                  <a:lnTo>
                    <a:pt x="1909" y="170"/>
                  </a:lnTo>
                  <a:lnTo>
                    <a:pt x="1916" y="166"/>
                  </a:lnTo>
                  <a:lnTo>
                    <a:pt x="1924" y="166"/>
                  </a:lnTo>
                  <a:close/>
                  <a:moveTo>
                    <a:pt x="1835" y="166"/>
                  </a:moveTo>
                  <a:lnTo>
                    <a:pt x="1843" y="166"/>
                  </a:lnTo>
                  <a:lnTo>
                    <a:pt x="1850" y="170"/>
                  </a:lnTo>
                  <a:lnTo>
                    <a:pt x="1854" y="175"/>
                  </a:lnTo>
                  <a:lnTo>
                    <a:pt x="1858" y="181"/>
                  </a:lnTo>
                  <a:lnTo>
                    <a:pt x="1860" y="189"/>
                  </a:lnTo>
                  <a:lnTo>
                    <a:pt x="1858" y="196"/>
                  </a:lnTo>
                  <a:lnTo>
                    <a:pt x="1854" y="202"/>
                  </a:lnTo>
                  <a:lnTo>
                    <a:pt x="1850" y="207"/>
                  </a:lnTo>
                  <a:lnTo>
                    <a:pt x="1843" y="211"/>
                  </a:lnTo>
                  <a:lnTo>
                    <a:pt x="1835" y="213"/>
                  </a:lnTo>
                  <a:lnTo>
                    <a:pt x="1828" y="211"/>
                  </a:lnTo>
                  <a:lnTo>
                    <a:pt x="1822" y="207"/>
                  </a:lnTo>
                  <a:lnTo>
                    <a:pt x="1816" y="202"/>
                  </a:lnTo>
                  <a:lnTo>
                    <a:pt x="1815" y="196"/>
                  </a:lnTo>
                  <a:lnTo>
                    <a:pt x="1813" y="189"/>
                  </a:lnTo>
                  <a:lnTo>
                    <a:pt x="1815" y="181"/>
                  </a:lnTo>
                  <a:lnTo>
                    <a:pt x="1816" y="175"/>
                  </a:lnTo>
                  <a:lnTo>
                    <a:pt x="1822" y="170"/>
                  </a:lnTo>
                  <a:lnTo>
                    <a:pt x="1828" y="166"/>
                  </a:lnTo>
                  <a:lnTo>
                    <a:pt x="1835" y="166"/>
                  </a:lnTo>
                  <a:close/>
                  <a:moveTo>
                    <a:pt x="1662" y="166"/>
                  </a:moveTo>
                  <a:lnTo>
                    <a:pt x="1670" y="166"/>
                  </a:lnTo>
                  <a:lnTo>
                    <a:pt x="1675" y="170"/>
                  </a:lnTo>
                  <a:lnTo>
                    <a:pt x="1681" y="175"/>
                  </a:lnTo>
                  <a:lnTo>
                    <a:pt x="1685" y="181"/>
                  </a:lnTo>
                  <a:lnTo>
                    <a:pt x="1687" y="189"/>
                  </a:lnTo>
                  <a:lnTo>
                    <a:pt x="1685" y="196"/>
                  </a:lnTo>
                  <a:lnTo>
                    <a:pt x="1681" y="202"/>
                  </a:lnTo>
                  <a:lnTo>
                    <a:pt x="1675" y="207"/>
                  </a:lnTo>
                  <a:lnTo>
                    <a:pt x="1670" y="211"/>
                  </a:lnTo>
                  <a:lnTo>
                    <a:pt x="1662" y="213"/>
                  </a:lnTo>
                  <a:lnTo>
                    <a:pt x="1655" y="211"/>
                  </a:lnTo>
                  <a:lnTo>
                    <a:pt x="1649" y="207"/>
                  </a:lnTo>
                  <a:lnTo>
                    <a:pt x="1643" y="202"/>
                  </a:lnTo>
                  <a:lnTo>
                    <a:pt x="1640" y="196"/>
                  </a:lnTo>
                  <a:lnTo>
                    <a:pt x="1640" y="189"/>
                  </a:lnTo>
                  <a:lnTo>
                    <a:pt x="1640" y="181"/>
                  </a:lnTo>
                  <a:lnTo>
                    <a:pt x="1643" y="175"/>
                  </a:lnTo>
                  <a:lnTo>
                    <a:pt x="1649" y="170"/>
                  </a:lnTo>
                  <a:lnTo>
                    <a:pt x="1655" y="166"/>
                  </a:lnTo>
                  <a:lnTo>
                    <a:pt x="1662" y="166"/>
                  </a:lnTo>
                  <a:close/>
                  <a:moveTo>
                    <a:pt x="1489" y="166"/>
                  </a:moveTo>
                  <a:lnTo>
                    <a:pt x="1497" y="166"/>
                  </a:lnTo>
                  <a:lnTo>
                    <a:pt x="1502" y="170"/>
                  </a:lnTo>
                  <a:lnTo>
                    <a:pt x="1508" y="175"/>
                  </a:lnTo>
                  <a:lnTo>
                    <a:pt x="1512" y="181"/>
                  </a:lnTo>
                  <a:lnTo>
                    <a:pt x="1512" y="189"/>
                  </a:lnTo>
                  <a:lnTo>
                    <a:pt x="1512" y="196"/>
                  </a:lnTo>
                  <a:lnTo>
                    <a:pt x="1508" y="202"/>
                  </a:lnTo>
                  <a:lnTo>
                    <a:pt x="1502" y="207"/>
                  </a:lnTo>
                  <a:lnTo>
                    <a:pt x="1497" y="211"/>
                  </a:lnTo>
                  <a:lnTo>
                    <a:pt x="1489" y="213"/>
                  </a:lnTo>
                  <a:lnTo>
                    <a:pt x="1482" y="211"/>
                  </a:lnTo>
                  <a:lnTo>
                    <a:pt x="1476" y="207"/>
                  </a:lnTo>
                  <a:lnTo>
                    <a:pt x="1470" y="202"/>
                  </a:lnTo>
                  <a:lnTo>
                    <a:pt x="1467" y="196"/>
                  </a:lnTo>
                  <a:lnTo>
                    <a:pt x="1465" y="189"/>
                  </a:lnTo>
                  <a:lnTo>
                    <a:pt x="1467" y="181"/>
                  </a:lnTo>
                  <a:lnTo>
                    <a:pt x="1470" y="175"/>
                  </a:lnTo>
                  <a:lnTo>
                    <a:pt x="1476" y="170"/>
                  </a:lnTo>
                  <a:lnTo>
                    <a:pt x="1482" y="166"/>
                  </a:lnTo>
                  <a:lnTo>
                    <a:pt x="1489" y="166"/>
                  </a:lnTo>
                  <a:close/>
                  <a:moveTo>
                    <a:pt x="1403" y="166"/>
                  </a:moveTo>
                  <a:lnTo>
                    <a:pt x="1410" y="166"/>
                  </a:lnTo>
                  <a:lnTo>
                    <a:pt x="1416" y="170"/>
                  </a:lnTo>
                  <a:lnTo>
                    <a:pt x="1422" y="175"/>
                  </a:lnTo>
                  <a:lnTo>
                    <a:pt x="1425" y="181"/>
                  </a:lnTo>
                  <a:lnTo>
                    <a:pt x="1425" y="189"/>
                  </a:lnTo>
                  <a:lnTo>
                    <a:pt x="1425" y="196"/>
                  </a:lnTo>
                  <a:lnTo>
                    <a:pt x="1422" y="202"/>
                  </a:lnTo>
                  <a:lnTo>
                    <a:pt x="1416" y="207"/>
                  </a:lnTo>
                  <a:lnTo>
                    <a:pt x="1410" y="211"/>
                  </a:lnTo>
                  <a:lnTo>
                    <a:pt x="1403" y="213"/>
                  </a:lnTo>
                  <a:lnTo>
                    <a:pt x="1395" y="211"/>
                  </a:lnTo>
                  <a:lnTo>
                    <a:pt x="1388" y="207"/>
                  </a:lnTo>
                  <a:lnTo>
                    <a:pt x="1384" y="202"/>
                  </a:lnTo>
                  <a:lnTo>
                    <a:pt x="1380" y="196"/>
                  </a:lnTo>
                  <a:lnTo>
                    <a:pt x="1378" y="189"/>
                  </a:lnTo>
                  <a:lnTo>
                    <a:pt x="1380" y="181"/>
                  </a:lnTo>
                  <a:lnTo>
                    <a:pt x="1384" y="175"/>
                  </a:lnTo>
                  <a:lnTo>
                    <a:pt x="1388" y="170"/>
                  </a:lnTo>
                  <a:lnTo>
                    <a:pt x="1395" y="166"/>
                  </a:lnTo>
                  <a:lnTo>
                    <a:pt x="1403" y="166"/>
                  </a:lnTo>
                  <a:close/>
                  <a:moveTo>
                    <a:pt x="1316" y="166"/>
                  </a:moveTo>
                  <a:lnTo>
                    <a:pt x="1324" y="166"/>
                  </a:lnTo>
                  <a:lnTo>
                    <a:pt x="1329" y="170"/>
                  </a:lnTo>
                  <a:lnTo>
                    <a:pt x="1335" y="175"/>
                  </a:lnTo>
                  <a:lnTo>
                    <a:pt x="1337" y="181"/>
                  </a:lnTo>
                  <a:lnTo>
                    <a:pt x="1339" y="189"/>
                  </a:lnTo>
                  <a:lnTo>
                    <a:pt x="1337" y="196"/>
                  </a:lnTo>
                  <a:lnTo>
                    <a:pt x="1335" y="202"/>
                  </a:lnTo>
                  <a:lnTo>
                    <a:pt x="1329" y="207"/>
                  </a:lnTo>
                  <a:lnTo>
                    <a:pt x="1324" y="211"/>
                  </a:lnTo>
                  <a:lnTo>
                    <a:pt x="1316" y="213"/>
                  </a:lnTo>
                  <a:lnTo>
                    <a:pt x="1309" y="211"/>
                  </a:lnTo>
                  <a:lnTo>
                    <a:pt x="1301" y="207"/>
                  </a:lnTo>
                  <a:lnTo>
                    <a:pt x="1297" y="202"/>
                  </a:lnTo>
                  <a:lnTo>
                    <a:pt x="1294" y="196"/>
                  </a:lnTo>
                  <a:lnTo>
                    <a:pt x="1292" y="189"/>
                  </a:lnTo>
                  <a:lnTo>
                    <a:pt x="1294" y="181"/>
                  </a:lnTo>
                  <a:lnTo>
                    <a:pt x="1297" y="175"/>
                  </a:lnTo>
                  <a:lnTo>
                    <a:pt x="1301" y="170"/>
                  </a:lnTo>
                  <a:lnTo>
                    <a:pt x="1309" y="166"/>
                  </a:lnTo>
                  <a:lnTo>
                    <a:pt x="1316" y="166"/>
                  </a:lnTo>
                  <a:close/>
                  <a:moveTo>
                    <a:pt x="1141" y="166"/>
                  </a:moveTo>
                  <a:lnTo>
                    <a:pt x="1149" y="166"/>
                  </a:lnTo>
                  <a:lnTo>
                    <a:pt x="1155" y="170"/>
                  </a:lnTo>
                  <a:lnTo>
                    <a:pt x="1160" y="174"/>
                  </a:lnTo>
                  <a:lnTo>
                    <a:pt x="1164" y="179"/>
                  </a:lnTo>
                  <a:lnTo>
                    <a:pt x="1162" y="181"/>
                  </a:lnTo>
                  <a:lnTo>
                    <a:pt x="1162" y="183"/>
                  </a:lnTo>
                  <a:lnTo>
                    <a:pt x="1162" y="185"/>
                  </a:lnTo>
                  <a:lnTo>
                    <a:pt x="1162" y="187"/>
                  </a:lnTo>
                  <a:lnTo>
                    <a:pt x="1166" y="189"/>
                  </a:lnTo>
                  <a:lnTo>
                    <a:pt x="1166" y="189"/>
                  </a:lnTo>
                  <a:lnTo>
                    <a:pt x="1164" y="196"/>
                  </a:lnTo>
                  <a:lnTo>
                    <a:pt x="1160" y="202"/>
                  </a:lnTo>
                  <a:lnTo>
                    <a:pt x="1156" y="207"/>
                  </a:lnTo>
                  <a:lnTo>
                    <a:pt x="1149" y="211"/>
                  </a:lnTo>
                  <a:lnTo>
                    <a:pt x="1141" y="213"/>
                  </a:lnTo>
                  <a:lnTo>
                    <a:pt x="1134" y="211"/>
                  </a:lnTo>
                  <a:lnTo>
                    <a:pt x="1128" y="207"/>
                  </a:lnTo>
                  <a:lnTo>
                    <a:pt x="1123" y="202"/>
                  </a:lnTo>
                  <a:lnTo>
                    <a:pt x="1121" y="196"/>
                  </a:lnTo>
                  <a:lnTo>
                    <a:pt x="1119" y="189"/>
                  </a:lnTo>
                  <a:lnTo>
                    <a:pt x="1121" y="181"/>
                  </a:lnTo>
                  <a:lnTo>
                    <a:pt x="1123" y="175"/>
                  </a:lnTo>
                  <a:lnTo>
                    <a:pt x="1128" y="170"/>
                  </a:lnTo>
                  <a:lnTo>
                    <a:pt x="1134" y="166"/>
                  </a:lnTo>
                  <a:lnTo>
                    <a:pt x="1141" y="166"/>
                  </a:lnTo>
                  <a:close/>
                  <a:moveTo>
                    <a:pt x="622" y="166"/>
                  </a:moveTo>
                  <a:lnTo>
                    <a:pt x="630" y="166"/>
                  </a:lnTo>
                  <a:lnTo>
                    <a:pt x="635" y="170"/>
                  </a:lnTo>
                  <a:lnTo>
                    <a:pt x="641" y="175"/>
                  </a:lnTo>
                  <a:lnTo>
                    <a:pt x="643" y="181"/>
                  </a:lnTo>
                  <a:lnTo>
                    <a:pt x="645" y="189"/>
                  </a:lnTo>
                  <a:lnTo>
                    <a:pt x="643" y="196"/>
                  </a:lnTo>
                  <a:lnTo>
                    <a:pt x="641" y="202"/>
                  </a:lnTo>
                  <a:lnTo>
                    <a:pt x="635" y="207"/>
                  </a:lnTo>
                  <a:lnTo>
                    <a:pt x="630" y="211"/>
                  </a:lnTo>
                  <a:lnTo>
                    <a:pt x="622" y="213"/>
                  </a:lnTo>
                  <a:lnTo>
                    <a:pt x="615" y="211"/>
                  </a:lnTo>
                  <a:lnTo>
                    <a:pt x="607" y="207"/>
                  </a:lnTo>
                  <a:lnTo>
                    <a:pt x="604" y="202"/>
                  </a:lnTo>
                  <a:lnTo>
                    <a:pt x="600" y="196"/>
                  </a:lnTo>
                  <a:lnTo>
                    <a:pt x="598" y="189"/>
                  </a:lnTo>
                  <a:lnTo>
                    <a:pt x="600" y="181"/>
                  </a:lnTo>
                  <a:lnTo>
                    <a:pt x="604" y="175"/>
                  </a:lnTo>
                  <a:lnTo>
                    <a:pt x="607" y="170"/>
                  </a:lnTo>
                  <a:lnTo>
                    <a:pt x="615" y="166"/>
                  </a:lnTo>
                  <a:lnTo>
                    <a:pt x="622" y="166"/>
                  </a:lnTo>
                  <a:close/>
                  <a:moveTo>
                    <a:pt x="536" y="166"/>
                  </a:moveTo>
                  <a:lnTo>
                    <a:pt x="541" y="166"/>
                  </a:lnTo>
                  <a:lnTo>
                    <a:pt x="549" y="170"/>
                  </a:lnTo>
                  <a:lnTo>
                    <a:pt x="555" y="175"/>
                  </a:lnTo>
                  <a:lnTo>
                    <a:pt x="557" y="181"/>
                  </a:lnTo>
                  <a:lnTo>
                    <a:pt x="558" y="189"/>
                  </a:lnTo>
                  <a:lnTo>
                    <a:pt x="557" y="196"/>
                  </a:lnTo>
                  <a:lnTo>
                    <a:pt x="555" y="202"/>
                  </a:lnTo>
                  <a:lnTo>
                    <a:pt x="549" y="207"/>
                  </a:lnTo>
                  <a:lnTo>
                    <a:pt x="541" y="211"/>
                  </a:lnTo>
                  <a:lnTo>
                    <a:pt x="536" y="213"/>
                  </a:lnTo>
                  <a:lnTo>
                    <a:pt x="528" y="211"/>
                  </a:lnTo>
                  <a:lnTo>
                    <a:pt x="521" y="207"/>
                  </a:lnTo>
                  <a:lnTo>
                    <a:pt x="515" y="202"/>
                  </a:lnTo>
                  <a:lnTo>
                    <a:pt x="513" y="196"/>
                  </a:lnTo>
                  <a:lnTo>
                    <a:pt x="511" y="189"/>
                  </a:lnTo>
                  <a:lnTo>
                    <a:pt x="513" y="181"/>
                  </a:lnTo>
                  <a:lnTo>
                    <a:pt x="515" y="175"/>
                  </a:lnTo>
                  <a:lnTo>
                    <a:pt x="521" y="170"/>
                  </a:lnTo>
                  <a:lnTo>
                    <a:pt x="528" y="166"/>
                  </a:lnTo>
                  <a:lnTo>
                    <a:pt x="536" y="166"/>
                  </a:lnTo>
                  <a:close/>
                  <a:moveTo>
                    <a:pt x="447" y="166"/>
                  </a:moveTo>
                  <a:lnTo>
                    <a:pt x="455" y="166"/>
                  </a:lnTo>
                  <a:lnTo>
                    <a:pt x="462" y="170"/>
                  </a:lnTo>
                  <a:lnTo>
                    <a:pt x="466" y="175"/>
                  </a:lnTo>
                  <a:lnTo>
                    <a:pt x="470" y="181"/>
                  </a:lnTo>
                  <a:lnTo>
                    <a:pt x="472" y="189"/>
                  </a:lnTo>
                  <a:lnTo>
                    <a:pt x="470" y="196"/>
                  </a:lnTo>
                  <a:lnTo>
                    <a:pt x="466" y="202"/>
                  </a:lnTo>
                  <a:lnTo>
                    <a:pt x="462" y="207"/>
                  </a:lnTo>
                  <a:lnTo>
                    <a:pt x="455" y="211"/>
                  </a:lnTo>
                  <a:lnTo>
                    <a:pt x="447" y="213"/>
                  </a:lnTo>
                  <a:lnTo>
                    <a:pt x="440" y="211"/>
                  </a:lnTo>
                  <a:lnTo>
                    <a:pt x="434" y="207"/>
                  </a:lnTo>
                  <a:lnTo>
                    <a:pt x="429" y="202"/>
                  </a:lnTo>
                  <a:lnTo>
                    <a:pt x="427" y="196"/>
                  </a:lnTo>
                  <a:lnTo>
                    <a:pt x="425" y="189"/>
                  </a:lnTo>
                  <a:lnTo>
                    <a:pt x="427" y="181"/>
                  </a:lnTo>
                  <a:lnTo>
                    <a:pt x="429" y="175"/>
                  </a:lnTo>
                  <a:lnTo>
                    <a:pt x="434" y="170"/>
                  </a:lnTo>
                  <a:lnTo>
                    <a:pt x="440" y="166"/>
                  </a:lnTo>
                  <a:lnTo>
                    <a:pt x="447" y="166"/>
                  </a:lnTo>
                  <a:close/>
                  <a:moveTo>
                    <a:pt x="361" y="166"/>
                  </a:moveTo>
                  <a:lnTo>
                    <a:pt x="368" y="166"/>
                  </a:lnTo>
                  <a:lnTo>
                    <a:pt x="376" y="170"/>
                  </a:lnTo>
                  <a:lnTo>
                    <a:pt x="380" y="175"/>
                  </a:lnTo>
                  <a:lnTo>
                    <a:pt x="383" y="181"/>
                  </a:lnTo>
                  <a:lnTo>
                    <a:pt x="385" y="189"/>
                  </a:lnTo>
                  <a:lnTo>
                    <a:pt x="383" y="196"/>
                  </a:lnTo>
                  <a:lnTo>
                    <a:pt x="380" y="202"/>
                  </a:lnTo>
                  <a:lnTo>
                    <a:pt x="376" y="207"/>
                  </a:lnTo>
                  <a:lnTo>
                    <a:pt x="368" y="211"/>
                  </a:lnTo>
                  <a:lnTo>
                    <a:pt x="361" y="213"/>
                  </a:lnTo>
                  <a:lnTo>
                    <a:pt x="353" y="211"/>
                  </a:lnTo>
                  <a:lnTo>
                    <a:pt x="348" y="207"/>
                  </a:lnTo>
                  <a:lnTo>
                    <a:pt x="342" y="202"/>
                  </a:lnTo>
                  <a:lnTo>
                    <a:pt x="338" y="196"/>
                  </a:lnTo>
                  <a:lnTo>
                    <a:pt x="338" y="189"/>
                  </a:lnTo>
                  <a:lnTo>
                    <a:pt x="338" y="181"/>
                  </a:lnTo>
                  <a:lnTo>
                    <a:pt x="342" y="175"/>
                  </a:lnTo>
                  <a:lnTo>
                    <a:pt x="348" y="170"/>
                  </a:lnTo>
                  <a:lnTo>
                    <a:pt x="353" y="166"/>
                  </a:lnTo>
                  <a:lnTo>
                    <a:pt x="361" y="166"/>
                  </a:lnTo>
                  <a:close/>
                  <a:moveTo>
                    <a:pt x="274" y="166"/>
                  </a:moveTo>
                  <a:lnTo>
                    <a:pt x="282" y="166"/>
                  </a:lnTo>
                  <a:lnTo>
                    <a:pt x="288" y="170"/>
                  </a:lnTo>
                  <a:lnTo>
                    <a:pt x="293" y="175"/>
                  </a:lnTo>
                  <a:lnTo>
                    <a:pt x="297" y="181"/>
                  </a:lnTo>
                  <a:lnTo>
                    <a:pt x="299" y="189"/>
                  </a:lnTo>
                  <a:lnTo>
                    <a:pt x="297" y="196"/>
                  </a:lnTo>
                  <a:lnTo>
                    <a:pt x="293" y="202"/>
                  </a:lnTo>
                  <a:lnTo>
                    <a:pt x="288" y="207"/>
                  </a:lnTo>
                  <a:lnTo>
                    <a:pt x="282" y="211"/>
                  </a:lnTo>
                  <a:lnTo>
                    <a:pt x="274" y="213"/>
                  </a:lnTo>
                  <a:lnTo>
                    <a:pt x="267" y="211"/>
                  </a:lnTo>
                  <a:lnTo>
                    <a:pt x="261" y="207"/>
                  </a:lnTo>
                  <a:lnTo>
                    <a:pt x="256" y="202"/>
                  </a:lnTo>
                  <a:lnTo>
                    <a:pt x="252" y="196"/>
                  </a:lnTo>
                  <a:lnTo>
                    <a:pt x="252" y="189"/>
                  </a:lnTo>
                  <a:lnTo>
                    <a:pt x="252" y="181"/>
                  </a:lnTo>
                  <a:lnTo>
                    <a:pt x="256" y="175"/>
                  </a:lnTo>
                  <a:lnTo>
                    <a:pt x="261" y="170"/>
                  </a:lnTo>
                  <a:lnTo>
                    <a:pt x="267" y="166"/>
                  </a:lnTo>
                  <a:lnTo>
                    <a:pt x="274" y="166"/>
                  </a:lnTo>
                  <a:close/>
                  <a:moveTo>
                    <a:pt x="188" y="166"/>
                  </a:moveTo>
                  <a:lnTo>
                    <a:pt x="195" y="166"/>
                  </a:lnTo>
                  <a:lnTo>
                    <a:pt x="201" y="170"/>
                  </a:lnTo>
                  <a:lnTo>
                    <a:pt x="207" y="175"/>
                  </a:lnTo>
                  <a:lnTo>
                    <a:pt x="210" y="181"/>
                  </a:lnTo>
                  <a:lnTo>
                    <a:pt x="210" y="189"/>
                  </a:lnTo>
                  <a:lnTo>
                    <a:pt x="210" y="196"/>
                  </a:lnTo>
                  <a:lnTo>
                    <a:pt x="207" y="202"/>
                  </a:lnTo>
                  <a:lnTo>
                    <a:pt x="201" y="207"/>
                  </a:lnTo>
                  <a:lnTo>
                    <a:pt x="195" y="211"/>
                  </a:lnTo>
                  <a:lnTo>
                    <a:pt x="188" y="213"/>
                  </a:lnTo>
                  <a:lnTo>
                    <a:pt x="180" y="211"/>
                  </a:lnTo>
                  <a:lnTo>
                    <a:pt x="175" y="207"/>
                  </a:lnTo>
                  <a:lnTo>
                    <a:pt x="169" y="202"/>
                  </a:lnTo>
                  <a:lnTo>
                    <a:pt x="165" y="196"/>
                  </a:lnTo>
                  <a:lnTo>
                    <a:pt x="165" y="189"/>
                  </a:lnTo>
                  <a:lnTo>
                    <a:pt x="165" y="181"/>
                  </a:lnTo>
                  <a:lnTo>
                    <a:pt x="169" y="175"/>
                  </a:lnTo>
                  <a:lnTo>
                    <a:pt x="175" y="170"/>
                  </a:lnTo>
                  <a:lnTo>
                    <a:pt x="180" y="166"/>
                  </a:lnTo>
                  <a:lnTo>
                    <a:pt x="188" y="166"/>
                  </a:lnTo>
                  <a:close/>
                  <a:moveTo>
                    <a:pt x="101" y="166"/>
                  </a:moveTo>
                  <a:lnTo>
                    <a:pt x="109" y="166"/>
                  </a:lnTo>
                  <a:lnTo>
                    <a:pt x="115" y="170"/>
                  </a:lnTo>
                  <a:lnTo>
                    <a:pt x="120" y="175"/>
                  </a:lnTo>
                  <a:lnTo>
                    <a:pt x="124" y="181"/>
                  </a:lnTo>
                  <a:lnTo>
                    <a:pt x="124" y="189"/>
                  </a:lnTo>
                  <a:lnTo>
                    <a:pt x="124" y="196"/>
                  </a:lnTo>
                  <a:lnTo>
                    <a:pt x="120" y="202"/>
                  </a:lnTo>
                  <a:lnTo>
                    <a:pt x="115" y="207"/>
                  </a:lnTo>
                  <a:lnTo>
                    <a:pt x="109" y="211"/>
                  </a:lnTo>
                  <a:lnTo>
                    <a:pt x="101" y="213"/>
                  </a:lnTo>
                  <a:lnTo>
                    <a:pt x="94" y="211"/>
                  </a:lnTo>
                  <a:lnTo>
                    <a:pt x="88" y="207"/>
                  </a:lnTo>
                  <a:lnTo>
                    <a:pt x="83" y="202"/>
                  </a:lnTo>
                  <a:lnTo>
                    <a:pt x="79" y="196"/>
                  </a:lnTo>
                  <a:lnTo>
                    <a:pt x="77" y="189"/>
                  </a:lnTo>
                  <a:lnTo>
                    <a:pt x="79" y="181"/>
                  </a:lnTo>
                  <a:lnTo>
                    <a:pt x="83" y="175"/>
                  </a:lnTo>
                  <a:lnTo>
                    <a:pt x="88" y="170"/>
                  </a:lnTo>
                  <a:lnTo>
                    <a:pt x="94" y="166"/>
                  </a:lnTo>
                  <a:lnTo>
                    <a:pt x="101" y="166"/>
                  </a:lnTo>
                  <a:close/>
                  <a:moveTo>
                    <a:pt x="15" y="166"/>
                  </a:moveTo>
                  <a:lnTo>
                    <a:pt x="22" y="166"/>
                  </a:lnTo>
                  <a:lnTo>
                    <a:pt x="28" y="170"/>
                  </a:lnTo>
                  <a:lnTo>
                    <a:pt x="34" y="175"/>
                  </a:lnTo>
                  <a:lnTo>
                    <a:pt x="37" y="181"/>
                  </a:lnTo>
                  <a:lnTo>
                    <a:pt x="37" y="189"/>
                  </a:lnTo>
                  <a:lnTo>
                    <a:pt x="37" y="196"/>
                  </a:lnTo>
                  <a:lnTo>
                    <a:pt x="34" y="202"/>
                  </a:lnTo>
                  <a:lnTo>
                    <a:pt x="28" y="207"/>
                  </a:lnTo>
                  <a:lnTo>
                    <a:pt x="22" y="211"/>
                  </a:lnTo>
                  <a:lnTo>
                    <a:pt x="15" y="213"/>
                  </a:lnTo>
                  <a:lnTo>
                    <a:pt x="7" y="211"/>
                  </a:lnTo>
                  <a:lnTo>
                    <a:pt x="2" y="207"/>
                  </a:lnTo>
                  <a:lnTo>
                    <a:pt x="5" y="206"/>
                  </a:lnTo>
                  <a:lnTo>
                    <a:pt x="7" y="202"/>
                  </a:lnTo>
                  <a:lnTo>
                    <a:pt x="9" y="198"/>
                  </a:lnTo>
                  <a:lnTo>
                    <a:pt x="7" y="194"/>
                  </a:lnTo>
                  <a:lnTo>
                    <a:pt x="7" y="192"/>
                  </a:lnTo>
                  <a:lnTo>
                    <a:pt x="9" y="191"/>
                  </a:lnTo>
                  <a:lnTo>
                    <a:pt x="11" y="191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9" y="187"/>
                  </a:lnTo>
                  <a:lnTo>
                    <a:pt x="21" y="185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77"/>
                  </a:lnTo>
                  <a:lnTo>
                    <a:pt x="24" y="175"/>
                  </a:lnTo>
                  <a:lnTo>
                    <a:pt x="22" y="175"/>
                  </a:lnTo>
                  <a:lnTo>
                    <a:pt x="19" y="175"/>
                  </a:lnTo>
                  <a:lnTo>
                    <a:pt x="15" y="175"/>
                  </a:lnTo>
                  <a:lnTo>
                    <a:pt x="11" y="177"/>
                  </a:lnTo>
                  <a:lnTo>
                    <a:pt x="7" y="179"/>
                  </a:lnTo>
                  <a:lnTo>
                    <a:pt x="4" y="181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5" y="170"/>
                  </a:lnTo>
                  <a:lnTo>
                    <a:pt x="7" y="166"/>
                  </a:lnTo>
                  <a:lnTo>
                    <a:pt x="11" y="166"/>
                  </a:lnTo>
                  <a:lnTo>
                    <a:pt x="15" y="166"/>
                  </a:lnTo>
                  <a:close/>
                  <a:moveTo>
                    <a:pt x="4859" y="126"/>
                  </a:moveTo>
                  <a:lnTo>
                    <a:pt x="4859" y="126"/>
                  </a:lnTo>
                  <a:lnTo>
                    <a:pt x="4863" y="126"/>
                  </a:lnTo>
                  <a:lnTo>
                    <a:pt x="4865" y="128"/>
                  </a:lnTo>
                  <a:lnTo>
                    <a:pt x="4869" y="128"/>
                  </a:lnTo>
                  <a:lnTo>
                    <a:pt x="4871" y="128"/>
                  </a:lnTo>
                  <a:lnTo>
                    <a:pt x="4874" y="128"/>
                  </a:lnTo>
                  <a:lnTo>
                    <a:pt x="4878" y="128"/>
                  </a:lnTo>
                  <a:lnTo>
                    <a:pt x="4878" y="128"/>
                  </a:lnTo>
                  <a:lnTo>
                    <a:pt x="4876" y="130"/>
                  </a:lnTo>
                  <a:lnTo>
                    <a:pt x="4872" y="130"/>
                  </a:lnTo>
                  <a:lnTo>
                    <a:pt x="4865" y="128"/>
                  </a:lnTo>
                  <a:lnTo>
                    <a:pt x="4859" y="126"/>
                  </a:lnTo>
                  <a:close/>
                  <a:moveTo>
                    <a:pt x="4611" y="123"/>
                  </a:moveTo>
                  <a:lnTo>
                    <a:pt x="4615" y="123"/>
                  </a:lnTo>
                  <a:lnTo>
                    <a:pt x="4619" y="125"/>
                  </a:lnTo>
                  <a:lnTo>
                    <a:pt x="4622" y="126"/>
                  </a:lnTo>
                  <a:lnTo>
                    <a:pt x="4622" y="126"/>
                  </a:lnTo>
                  <a:lnTo>
                    <a:pt x="4617" y="128"/>
                  </a:lnTo>
                  <a:lnTo>
                    <a:pt x="4611" y="130"/>
                  </a:lnTo>
                  <a:lnTo>
                    <a:pt x="4607" y="128"/>
                  </a:lnTo>
                  <a:lnTo>
                    <a:pt x="4602" y="128"/>
                  </a:lnTo>
                  <a:lnTo>
                    <a:pt x="4605" y="125"/>
                  </a:lnTo>
                  <a:lnTo>
                    <a:pt x="4611" y="123"/>
                  </a:lnTo>
                  <a:close/>
                  <a:moveTo>
                    <a:pt x="1386" y="123"/>
                  </a:moveTo>
                  <a:lnTo>
                    <a:pt x="1390" y="123"/>
                  </a:lnTo>
                  <a:lnTo>
                    <a:pt x="1399" y="123"/>
                  </a:lnTo>
                  <a:lnTo>
                    <a:pt x="1407" y="125"/>
                  </a:lnTo>
                  <a:lnTo>
                    <a:pt x="1416" y="126"/>
                  </a:lnTo>
                  <a:lnTo>
                    <a:pt x="1408" y="128"/>
                  </a:lnTo>
                  <a:lnTo>
                    <a:pt x="1403" y="130"/>
                  </a:lnTo>
                  <a:lnTo>
                    <a:pt x="1395" y="128"/>
                  </a:lnTo>
                  <a:lnTo>
                    <a:pt x="1390" y="126"/>
                  </a:lnTo>
                  <a:lnTo>
                    <a:pt x="1386" y="123"/>
                  </a:lnTo>
                  <a:close/>
                  <a:moveTo>
                    <a:pt x="4767" y="121"/>
                  </a:moveTo>
                  <a:lnTo>
                    <a:pt x="4767" y="121"/>
                  </a:lnTo>
                  <a:lnTo>
                    <a:pt x="4771" y="121"/>
                  </a:lnTo>
                  <a:lnTo>
                    <a:pt x="4773" y="123"/>
                  </a:lnTo>
                  <a:lnTo>
                    <a:pt x="4776" y="123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6" y="123"/>
                  </a:lnTo>
                  <a:lnTo>
                    <a:pt x="4801" y="123"/>
                  </a:lnTo>
                  <a:lnTo>
                    <a:pt x="4797" y="126"/>
                  </a:lnTo>
                  <a:lnTo>
                    <a:pt x="4792" y="128"/>
                  </a:lnTo>
                  <a:lnTo>
                    <a:pt x="4786" y="130"/>
                  </a:lnTo>
                  <a:lnTo>
                    <a:pt x="4778" y="128"/>
                  </a:lnTo>
                  <a:lnTo>
                    <a:pt x="4771" y="125"/>
                  </a:lnTo>
                  <a:lnTo>
                    <a:pt x="4767" y="121"/>
                  </a:lnTo>
                  <a:close/>
                  <a:moveTo>
                    <a:pt x="4716" y="121"/>
                  </a:moveTo>
                  <a:lnTo>
                    <a:pt x="4713" y="125"/>
                  </a:lnTo>
                  <a:lnTo>
                    <a:pt x="4705" y="128"/>
                  </a:lnTo>
                  <a:lnTo>
                    <a:pt x="4698" y="130"/>
                  </a:lnTo>
                  <a:lnTo>
                    <a:pt x="4696" y="130"/>
                  </a:lnTo>
                  <a:lnTo>
                    <a:pt x="4694" y="128"/>
                  </a:lnTo>
                  <a:lnTo>
                    <a:pt x="4698" y="125"/>
                  </a:lnTo>
                  <a:lnTo>
                    <a:pt x="4701" y="123"/>
                  </a:lnTo>
                  <a:lnTo>
                    <a:pt x="4705" y="121"/>
                  </a:lnTo>
                  <a:lnTo>
                    <a:pt x="4709" y="121"/>
                  </a:lnTo>
                  <a:lnTo>
                    <a:pt x="4716" y="121"/>
                  </a:lnTo>
                  <a:close/>
                  <a:moveTo>
                    <a:pt x="519" y="115"/>
                  </a:moveTo>
                  <a:lnTo>
                    <a:pt x="523" y="115"/>
                  </a:lnTo>
                  <a:lnTo>
                    <a:pt x="525" y="117"/>
                  </a:lnTo>
                  <a:lnTo>
                    <a:pt x="534" y="123"/>
                  </a:lnTo>
                  <a:lnTo>
                    <a:pt x="543" y="128"/>
                  </a:lnTo>
                  <a:lnTo>
                    <a:pt x="540" y="130"/>
                  </a:lnTo>
                  <a:lnTo>
                    <a:pt x="536" y="130"/>
                  </a:lnTo>
                  <a:lnTo>
                    <a:pt x="528" y="128"/>
                  </a:lnTo>
                  <a:lnTo>
                    <a:pt x="523" y="126"/>
                  </a:lnTo>
                  <a:lnTo>
                    <a:pt x="519" y="123"/>
                  </a:lnTo>
                  <a:lnTo>
                    <a:pt x="515" y="117"/>
                  </a:lnTo>
                  <a:lnTo>
                    <a:pt x="515" y="117"/>
                  </a:lnTo>
                  <a:lnTo>
                    <a:pt x="515" y="115"/>
                  </a:lnTo>
                  <a:lnTo>
                    <a:pt x="517" y="115"/>
                  </a:lnTo>
                  <a:lnTo>
                    <a:pt x="519" y="115"/>
                  </a:lnTo>
                  <a:close/>
                  <a:moveTo>
                    <a:pt x="1331" y="100"/>
                  </a:moveTo>
                  <a:lnTo>
                    <a:pt x="1335" y="102"/>
                  </a:lnTo>
                  <a:lnTo>
                    <a:pt x="1339" y="104"/>
                  </a:lnTo>
                  <a:lnTo>
                    <a:pt x="1339" y="106"/>
                  </a:lnTo>
                  <a:lnTo>
                    <a:pt x="1339" y="111"/>
                  </a:lnTo>
                  <a:lnTo>
                    <a:pt x="1335" y="117"/>
                  </a:lnTo>
                  <a:lnTo>
                    <a:pt x="1333" y="115"/>
                  </a:lnTo>
                  <a:lnTo>
                    <a:pt x="1333" y="113"/>
                  </a:lnTo>
                  <a:lnTo>
                    <a:pt x="1329" y="111"/>
                  </a:lnTo>
                  <a:lnTo>
                    <a:pt x="1328" y="110"/>
                  </a:lnTo>
                  <a:lnTo>
                    <a:pt x="1326" y="108"/>
                  </a:lnTo>
                  <a:lnTo>
                    <a:pt x="1324" y="104"/>
                  </a:lnTo>
                  <a:lnTo>
                    <a:pt x="1326" y="102"/>
                  </a:lnTo>
                  <a:lnTo>
                    <a:pt x="1329" y="102"/>
                  </a:lnTo>
                  <a:lnTo>
                    <a:pt x="1331" y="100"/>
                  </a:lnTo>
                  <a:close/>
                  <a:moveTo>
                    <a:pt x="207" y="100"/>
                  </a:moveTo>
                  <a:lnTo>
                    <a:pt x="210" y="100"/>
                  </a:lnTo>
                  <a:lnTo>
                    <a:pt x="210" y="104"/>
                  </a:lnTo>
                  <a:lnTo>
                    <a:pt x="210" y="106"/>
                  </a:lnTo>
                  <a:lnTo>
                    <a:pt x="210" y="113"/>
                  </a:lnTo>
                  <a:lnTo>
                    <a:pt x="207" y="121"/>
                  </a:lnTo>
                  <a:lnTo>
                    <a:pt x="201" y="125"/>
                  </a:lnTo>
                  <a:lnTo>
                    <a:pt x="195" y="128"/>
                  </a:lnTo>
                  <a:lnTo>
                    <a:pt x="188" y="130"/>
                  </a:lnTo>
                  <a:lnTo>
                    <a:pt x="180" y="128"/>
                  </a:lnTo>
                  <a:lnTo>
                    <a:pt x="175" y="126"/>
                  </a:lnTo>
                  <a:lnTo>
                    <a:pt x="171" y="121"/>
                  </a:lnTo>
                  <a:lnTo>
                    <a:pt x="167" y="117"/>
                  </a:lnTo>
                  <a:lnTo>
                    <a:pt x="165" y="110"/>
                  </a:lnTo>
                  <a:lnTo>
                    <a:pt x="179" y="110"/>
                  </a:lnTo>
                  <a:lnTo>
                    <a:pt x="190" y="108"/>
                  </a:lnTo>
                  <a:lnTo>
                    <a:pt x="195" y="106"/>
                  </a:lnTo>
                  <a:lnTo>
                    <a:pt x="199" y="104"/>
                  </a:lnTo>
                  <a:lnTo>
                    <a:pt x="203" y="102"/>
                  </a:lnTo>
                  <a:lnTo>
                    <a:pt x="207" y="100"/>
                  </a:lnTo>
                  <a:close/>
                  <a:moveTo>
                    <a:pt x="1734" y="89"/>
                  </a:moveTo>
                  <a:lnTo>
                    <a:pt x="1736" y="94"/>
                  </a:lnTo>
                  <a:lnTo>
                    <a:pt x="1736" y="100"/>
                  </a:lnTo>
                  <a:lnTo>
                    <a:pt x="1736" y="106"/>
                  </a:lnTo>
                  <a:lnTo>
                    <a:pt x="1734" y="111"/>
                  </a:lnTo>
                  <a:lnTo>
                    <a:pt x="1734" y="117"/>
                  </a:lnTo>
                  <a:lnTo>
                    <a:pt x="1734" y="123"/>
                  </a:lnTo>
                  <a:lnTo>
                    <a:pt x="1730" y="119"/>
                  </a:lnTo>
                  <a:lnTo>
                    <a:pt x="1726" y="113"/>
                  </a:lnTo>
                  <a:lnTo>
                    <a:pt x="1726" y="106"/>
                  </a:lnTo>
                  <a:lnTo>
                    <a:pt x="1726" y="100"/>
                  </a:lnTo>
                  <a:lnTo>
                    <a:pt x="1730" y="94"/>
                  </a:lnTo>
                  <a:lnTo>
                    <a:pt x="1734" y="89"/>
                  </a:lnTo>
                  <a:close/>
                  <a:moveTo>
                    <a:pt x="446" y="87"/>
                  </a:moveTo>
                  <a:lnTo>
                    <a:pt x="451" y="87"/>
                  </a:lnTo>
                  <a:lnTo>
                    <a:pt x="455" y="89"/>
                  </a:lnTo>
                  <a:lnTo>
                    <a:pt x="459" y="91"/>
                  </a:lnTo>
                  <a:lnTo>
                    <a:pt x="462" y="93"/>
                  </a:lnTo>
                  <a:lnTo>
                    <a:pt x="464" y="93"/>
                  </a:lnTo>
                  <a:lnTo>
                    <a:pt x="464" y="93"/>
                  </a:lnTo>
                  <a:lnTo>
                    <a:pt x="466" y="94"/>
                  </a:lnTo>
                  <a:lnTo>
                    <a:pt x="470" y="98"/>
                  </a:lnTo>
                  <a:lnTo>
                    <a:pt x="472" y="104"/>
                  </a:lnTo>
                  <a:lnTo>
                    <a:pt x="472" y="106"/>
                  </a:lnTo>
                  <a:lnTo>
                    <a:pt x="472" y="111"/>
                  </a:lnTo>
                  <a:lnTo>
                    <a:pt x="470" y="115"/>
                  </a:lnTo>
                  <a:lnTo>
                    <a:pt x="466" y="121"/>
                  </a:lnTo>
                  <a:lnTo>
                    <a:pt x="461" y="126"/>
                  </a:lnTo>
                  <a:lnTo>
                    <a:pt x="455" y="128"/>
                  </a:lnTo>
                  <a:lnTo>
                    <a:pt x="447" y="130"/>
                  </a:lnTo>
                  <a:lnTo>
                    <a:pt x="440" y="128"/>
                  </a:lnTo>
                  <a:lnTo>
                    <a:pt x="434" y="125"/>
                  </a:lnTo>
                  <a:lnTo>
                    <a:pt x="429" y="121"/>
                  </a:lnTo>
                  <a:lnTo>
                    <a:pt x="427" y="113"/>
                  </a:lnTo>
                  <a:lnTo>
                    <a:pt x="425" y="106"/>
                  </a:lnTo>
                  <a:lnTo>
                    <a:pt x="425" y="100"/>
                  </a:lnTo>
                  <a:lnTo>
                    <a:pt x="429" y="96"/>
                  </a:lnTo>
                  <a:lnTo>
                    <a:pt x="431" y="91"/>
                  </a:lnTo>
                  <a:lnTo>
                    <a:pt x="436" y="87"/>
                  </a:lnTo>
                  <a:lnTo>
                    <a:pt x="440" y="87"/>
                  </a:lnTo>
                  <a:lnTo>
                    <a:pt x="446" y="87"/>
                  </a:lnTo>
                  <a:close/>
                  <a:moveTo>
                    <a:pt x="1580" y="83"/>
                  </a:moveTo>
                  <a:lnTo>
                    <a:pt x="1585" y="85"/>
                  </a:lnTo>
                  <a:lnTo>
                    <a:pt x="1591" y="89"/>
                  </a:lnTo>
                  <a:lnTo>
                    <a:pt x="1595" y="94"/>
                  </a:lnTo>
                  <a:lnTo>
                    <a:pt x="1598" y="100"/>
                  </a:lnTo>
                  <a:lnTo>
                    <a:pt x="1598" y="106"/>
                  </a:lnTo>
                  <a:lnTo>
                    <a:pt x="1598" y="113"/>
                  </a:lnTo>
                  <a:lnTo>
                    <a:pt x="1595" y="121"/>
                  </a:lnTo>
                  <a:lnTo>
                    <a:pt x="1589" y="125"/>
                  </a:lnTo>
                  <a:lnTo>
                    <a:pt x="1581" y="128"/>
                  </a:lnTo>
                  <a:lnTo>
                    <a:pt x="1581" y="126"/>
                  </a:lnTo>
                  <a:lnTo>
                    <a:pt x="1580" y="125"/>
                  </a:lnTo>
                  <a:lnTo>
                    <a:pt x="1576" y="123"/>
                  </a:lnTo>
                  <a:lnTo>
                    <a:pt x="1576" y="123"/>
                  </a:lnTo>
                  <a:lnTo>
                    <a:pt x="1574" y="125"/>
                  </a:lnTo>
                  <a:lnTo>
                    <a:pt x="1572" y="125"/>
                  </a:lnTo>
                  <a:lnTo>
                    <a:pt x="1570" y="125"/>
                  </a:lnTo>
                  <a:lnTo>
                    <a:pt x="1568" y="125"/>
                  </a:lnTo>
                  <a:lnTo>
                    <a:pt x="1566" y="125"/>
                  </a:lnTo>
                  <a:lnTo>
                    <a:pt x="1566" y="123"/>
                  </a:lnTo>
                  <a:lnTo>
                    <a:pt x="1566" y="121"/>
                  </a:lnTo>
                  <a:lnTo>
                    <a:pt x="1568" y="119"/>
                  </a:lnTo>
                  <a:lnTo>
                    <a:pt x="1570" y="117"/>
                  </a:lnTo>
                  <a:lnTo>
                    <a:pt x="1574" y="117"/>
                  </a:lnTo>
                  <a:lnTo>
                    <a:pt x="1576" y="117"/>
                  </a:lnTo>
                  <a:lnTo>
                    <a:pt x="1578" y="117"/>
                  </a:lnTo>
                  <a:lnTo>
                    <a:pt x="1580" y="117"/>
                  </a:lnTo>
                  <a:lnTo>
                    <a:pt x="1581" y="115"/>
                  </a:lnTo>
                  <a:lnTo>
                    <a:pt x="1583" y="111"/>
                  </a:lnTo>
                  <a:lnTo>
                    <a:pt x="1585" y="110"/>
                  </a:lnTo>
                  <a:lnTo>
                    <a:pt x="1585" y="108"/>
                  </a:lnTo>
                  <a:lnTo>
                    <a:pt x="1585" y="104"/>
                  </a:lnTo>
                  <a:lnTo>
                    <a:pt x="1583" y="102"/>
                  </a:lnTo>
                  <a:lnTo>
                    <a:pt x="1581" y="98"/>
                  </a:lnTo>
                  <a:lnTo>
                    <a:pt x="1581" y="96"/>
                  </a:lnTo>
                  <a:lnTo>
                    <a:pt x="1581" y="94"/>
                  </a:lnTo>
                  <a:lnTo>
                    <a:pt x="1581" y="91"/>
                  </a:lnTo>
                  <a:lnTo>
                    <a:pt x="1580" y="87"/>
                  </a:lnTo>
                  <a:lnTo>
                    <a:pt x="1580" y="83"/>
                  </a:lnTo>
                  <a:close/>
                  <a:moveTo>
                    <a:pt x="363" y="83"/>
                  </a:moveTo>
                  <a:lnTo>
                    <a:pt x="370" y="85"/>
                  </a:lnTo>
                  <a:lnTo>
                    <a:pt x="376" y="89"/>
                  </a:lnTo>
                  <a:lnTo>
                    <a:pt x="380" y="93"/>
                  </a:lnTo>
                  <a:lnTo>
                    <a:pt x="383" y="100"/>
                  </a:lnTo>
                  <a:lnTo>
                    <a:pt x="385" y="106"/>
                  </a:lnTo>
                  <a:lnTo>
                    <a:pt x="383" y="113"/>
                  </a:lnTo>
                  <a:lnTo>
                    <a:pt x="380" y="121"/>
                  </a:lnTo>
                  <a:lnTo>
                    <a:pt x="376" y="125"/>
                  </a:lnTo>
                  <a:lnTo>
                    <a:pt x="368" y="128"/>
                  </a:lnTo>
                  <a:lnTo>
                    <a:pt x="361" y="130"/>
                  </a:lnTo>
                  <a:lnTo>
                    <a:pt x="353" y="128"/>
                  </a:lnTo>
                  <a:lnTo>
                    <a:pt x="348" y="125"/>
                  </a:lnTo>
                  <a:lnTo>
                    <a:pt x="342" y="121"/>
                  </a:lnTo>
                  <a:lnTo>
                    <a:pt x="338" y="113"/>
                  </a:lnTo>
                  <a:lnTo>
                    <a:pt x="338" y="106"/>
                  </a:lnTo>
                  <a:lnTo>
                    <a:pt x="338" y="100"/>
                  </a:lnTo>
                  <a:lnTo>
                    <a:pt x="342" y="94"/>
                  </a:lnTo>
                  <a:lnTo>
                    <a:pt x="346" y="89"/>
                  </a:lnTo>
                  <a:lnTo>
                    <a:pt x="352" y="85"/>
                  </a:lnTo>
                  <a:lnTo>
                    <a:pt x="352" y="87"/>
                  </a:lnTo>
                  <a:lnTo>
                    <a:pt x="355" y="87"/>
                  </a:lnTo>
                  <a:lnTo>
                    <a:pt x="357" y="87"/>
                  </a:lnTo>
                  <a:lnTo>
                    <a:pt x="361" y="85"/>
                  </a:lnTo>
                  <a:lnTo>
                    <a:pt x="363" y="83"/>
                  </a:lnTo>
                  <a:close/>
                  <a:moveTo>
                    <a:pt x="4351" y="83"/>
                  </a:moveTo>
                  <a:lnTo>
                    <a:pt x="4357" y="83"/>
                  </a:lnTo>
                  <a:lnTo>
                    <a:pt x="4363" y="87"/>
                  </a:lnTo>
                  <a:lnTo>
                    <a:pt x="4368" y="91"/>
                  </a:lnTo>
                  <a:lnTo>
                    <a:pt x="4372" y="94"/>
                  </a:lnTo>
                  <a:lnTo>
                    <a:pt x="4374" y="100"/>
                  </a:lnTo>
                  <a:lnTo>
                    <a:pt x="4374" y="106"/>
                  </a:lnTo>
                  <a:lnTo>
                    <a:pt x="4374" y="108"/>
                  </a:lnTo>
                  <a:lnTo>
                    <a:pt x="4374" y="111"/>
                  </a:lnTo>
                  <a:lnTo>
                    <a:pt x="4372" y="115"/>
                  </a:lnTo>
                  <a:lnTo>
                    <a:pt x="4370" y="121"/>
                  </a:lnTo>
                  <a:lnTo>
                    <a:pt x="4365" y="126"/>
                  </a:lnTo>
                  <a:lnTo>
                    <a:pt x="4359" y="128"/>
                  </a:lnTo>
                  <a:lnTo>
                    <a:pt x="4351" y="130"/>
                  </a:lnTo>
                  <a:lnTo>
                    <a:pt x="4344" y="128"/>
                  </a:lnTo>
                  <a:lnTo>
                    <a:pt x="4338" y="125"/>
                  </a:lnTo>
                  <a:lnTo>
                    <a:pt x="4333" y="121"/>
                  </a:lnTo>
                  <a:lnTo>
                    <a:pt x="4329" y="113"/>
                  </a:lnTo>
                  <a:lnTo>
                    <a:pt x="4329" y="106"/>
                  </a:lnTo>
                  <a:lnTo>
                    <a:pt x="4329" y="100"/>
                  </a:lnTo>
                  <a:lnTo>
                    <a:pt x="4333" y="93"/>
                  </a:lnTo>
                  <a:lnTo>
                    <a:pt x="4336" y="89"/>
                  </a:lnTo>
                  <a:lnTo>
                    <a:pt x="4342" y="85"/>
                  </a:lnTo>
                  <a:lnTo>
                    <a:pt x="4350" y="83"/>
                  </a:lnTo>
                  <a:lnTo>
                    <a:pt x="4351" y="83"/>
                  </a:lnTo>
                  <a:close/>
                  <a:moveTo>
                    <a:pt x="4265" y="83"/>
                  </a:moveTo>
                  <a:lnTo>
                    <a:pt x="4273" y="85"/>
                  </a:lnTo>
                  <a:lnTo>
                    <a:pt x="4278" y="87"/>
                  </a:lnTo>
                  <a:lnTo>
                    <a:pt x="4284" y="93"/>
                  </a:lnTo>
                  <a:lnTo>
                    <a:pt x="4288" y="98"/>
                  </a:lnTo>
                  <a:lnTo>
                    <a:pt x="4288" y="106"/>
                  </a:lnTo>
                  <a:lnTo>
                    <a:pt x="4288" y="113"/>
                  </a:lnTo>
                  <a:lnTo>
                    <a:pt x="4284" y="121"/>
                  </a:lnTo>
                  <a:lnTo>
                    <a:pt x="4278" y="125"/>
                  </a:lnTo>
                  <a:lnTo>
                    <a:pt x="4273" y="128"/>
                  </a:lnTo>
                  <a:lnTo>
                    <a:pt x="4265" y="130"/>
                  </a:lnTo>
                  <a:lnTo>
                    <a:pt x="4257" y="128"/>
                  </a:lnTo>
                  <a:lnTo>
                    <a:pt x="4252" y="125"/>
                  </a:lnTo>
                  <a:lnTo>
                    <a:pt x="4246" y="121"/>
                  </a:lnTo>
                  <a:lnTo>
                    <a:pt x="4242" y="113"/>
                  </a:lnTo>
                  <a:lnTo>
                    <a:pt x="4241" y="106"/>
                  </a:lnTo>
                  <a:lnTo>
                    <a:pt x="4242" y="98"/>
                  </a:lnTo>
                  <a:lnTo>
                    <a:pt x="4246" y="93"/>
                  </a:lnTo>
                  <a:lnTo>
                    <a:pt x="4252" y="87"/>
                  </a:lnTo>
                  <a:lnTo>
                    <a:pt x="4257" y="85"/>
                  </a:lnTo>
                  <a:lnTo>
                    <a:pt x="4265" y="83"/>
                  </a:lnTo>
                  <a:close/>
                  <a:moveTo>
                    <a:pt x="4178" y="83"/>
                  </a:moveTo>
                  <a:lnTo>
                    <a:pt x="4186" y="85"/>
                  </a:lnTo>
                  <a:lnTo>
                    <a:pt x="4192" y="87"/>
                  </a:lnTo>
                  <a:lnTo>
                    <a:pt x="4197" y="93"/>
                  </a:lnTo>
                  <a:lnTo>
                    <a:pt x="4199" y="98"/>
                  </a:lnTo>
                  <a:lnTo>
                    <a:pt x="4201" y="106"/>
                  </a:lnTo>
                  <a:lnTo>
                    <a:pt x="4199" y="113"/>
                  </a:lnTo>
                  <a:lnTo>
                    <a:pt x="4197" y="121"/>
                  </a:lnTo>
                  <a:lnTo>
                    <a:pt x="4192" y="125"/>
                  </a:lnTo>
                  <a:lnTo>
                    <a:pt x="4186" y="128"/>
                  </a:lnTo>
                  <a:lnTo>
                    <a:pt x="4178" y="130"/>
                  </a:lnTo>
                  <a:lnTo>
                    <a:pt x="4171" y="128"/>
                  </a:lnTo>
                  <a:lnTo>
                    <a:pt x="4163" y="125"/>
                  </a:lnTo>
                  <a:lnTo>
                    <a:pt x="4160" y="121"/>
                  </a:lnTo>
                  <a:lnTo>
                    <a:pt x="4156" y="113"/>
                  </a:lnTo>
                  <a:lnTo>
                    <a:pt x="4154" y="106"/>
                  </a:lnTo>
                  <a:lnTo>
                    <a:pt x="4156" y="98"/>
                  </a:lnTo>
                  <a:lnTo>
                    <a:pt x="4160" y="93"/>
                  </a:lnTo>
                  <a:lnTo>
                    <a:pt x="4163" y="87"/>
                  </a:lnTo>
                  <a:lnTo>
                    <a:pt x="4171" y="85"/>
                  </a:lnTo>
                  <a:lnTo>
                    <a:pt x="4178" y="83"/>
                  </a:lnTo>
                  <a:close/>
                  <a:moveTo>
                    <a:pt x="4092" y="83"/>
                  </a:moveTo>
                  <a:lnTo>
                    <a:pt x="4099" y="85"/>
                  </a:lnTo>
                  <a:lnTo>
                    <a:pt x="4105" y="87"/>
                  </a:lnTo>
                  <a:lnTo>
                    <a:pt x="4111" y="93"/>
                  </a:lnTo>
                  <a:lnTo>
                    <a:pt x="4113" y="98"/>
                  </a:lnTo>
                  <a:lnTo>
                    <a:pt x="4115" y="106"/>
                  </a:lnTo>
                  <a:lnTo>
                    <a:pt x="4113" y="113"/>
                  </a:lnTo>
                  <a:lnTo>
                    <a:pt x="4111" y="121"/>
                  </a:lnTo>
                  <a:lnTo>
                    <a:pt x="4105" y="125"/>
                  </a:lnTo>
                  <a:lnTo>
                    <a:pt x="4099" y="128"/>
                  </a:lnTo>
                  <a:lnTo>
                    <a:pt x="4092" y="130"/>
                  </a:lnTo>
                  <a:lnTo>
                    <a:pt x="4084" y="128"/>
                  </a:lnTo>
                  <a:lnTo>
                    <a:pt x="4077" y="125"/>
                  </a:lnTo>
                  <a:lnTo>
                    <a:pt x="4073" y="121"/>
                  </a:lnTo>
                  <a:lnTo>
                    <a:pt x="4069" y="113"/>
                  </a:lnTo>
                  <a:lnTo>
                    <a:pt x="4068" y="106"/>
                  </a:lnTo>
                  <a:lnTo>
                    <a:pt x="4069" y="98"/>
                  </a:lnTo>
                  <a:lnTo>
                    <a:pt x="4073" y="93"/>
                  </a:lnTo>
                  <a:lnTo>
                    <a:pt x="4077" y="87"/>
                  </a:lnTo>
                  <a:lnTo>
                    <a:pt x="4084" y="85"/>
                  </a:lnTo>
                  <a:lnTo>
                    <a:pt x="4092" y="83"/>
                  </a:lnTo>
                  <a:close/>
                  <a:moveTo>
                    <a:pt x="4004" y="83"/>
                  </a:moveTo>
                  <a:lnTo>
                    <a:pt x="4011" y="85"/>
                  </a:lnTo>
                  <a:lnTo>
                    <a:pt x="4019" y="87"/>
                  </a:lnTo>
                  <a:lnTo>
                    <a:pt x="4022" y="93"/>
                  </a:lnTo>
                  <a:lnTo>
                    <a:pt x="4026" y="98"/>
                  </a:lnTo>
                  <a:lnTo>
                    <a:pt x="4028" y="106"/>
                  </a:lnTo>
                  <a:lnTo>
                    <a:pt x="4026" y="113"/>
                  </a:lnTo>
                  <a:lnTo>
                    <a:pt x="4022" y="121"/>
                  </a:lnTo>
                  <a:lnTo>
                    <a:pt x="4019" y="125"/>
                  </a:lnTo>
                  <a:lnTo>
                    <a:pt x="4011" y="128"/>
                  </a:lnTo>
                  <a:lnTo>
                    <a:pt x="4004" y="130"/>
                  </a:lnTo>
                  <a:lnTo>
                    <a:pt x="3998" y="128"/>
                  </a:lnTo>
                  <a:lnTo>
                    <a:pt x="3990" y="125"/>
                  </a:lnTo>
                  <a:lnTo>
                    <a:pt x="3985" y="121"/>
                  </a:lnTo>
                  <a:lnTo>
                    <a:pt x="3983" y="113"/>
                  </a:lnTo>
                  <a:lnTo>
                    <a:pt x="3981" y="106"/>
                  </a:lnTo>
                  <a:lnTo>
                    <a:pt x="3983" y="98"/>
                  </a:lnTo>
                  <a:lnTo>
                    <a:pt x="3985" y="93"/>
                  </a:lnTo>
                  <a:lnTo>
                    <a:pt x="3990" y="87"/>
                  </a:lnTo>
                  <a:lnTo>
                    <a:pt x="3998" y="85"/>
                  </a:lnTo>
                  <a:lnTo>
                    <a:pt x="4004" y="83"/>
                  </a:lnTo>
                  <a:close/>
                  <a:moveTo>
                    <a:pt x="3917" y="83"/>
                  </a:moveTo>
                  <a:lnTo>
                    <a:pt x="3925" y="85"/>
                  </a:lnTo>
                  <a:lnTo>
                    <a:pt x="3932" y="87"/>
                  </a:lnTo>
                  <a:lnTo>
                    <a:pt x="3936" y="93"/>
                  </a:lnTo>
                  <a:lnTo>
                    <a:pt x="3940" y="98"/>
                  </a:lnTo>
                  <a:lnTo>
                    <a:pt x="3942" y="106"/>
                  </a:lnTo>
                  <a:lnTo>
                    <a:pt x="3940" y="113"/>
                  </a:lnTo>
                  <a:lnTo>
                    <a:pt x="3936" y="121"/>
                  </a:lnTo>
                  <a:lnTo>
                    <a:pt x="3932" y="125"/>
                  </a:lnTo>
                  <a:lnTo>
                    <a:pt x="3925" y="128"/>
                  </a:lnTo>
                  <a:lnTo>
                    <a:pt x="3917" y="130"/>
                  </a:lnTo>
                  <a:lnTo>
                    <a:pt x="3910" y="128"/>
                  </a:lnTo>
                  <a:lnTo>
                    <a:pt x="3904" y="125"/>
                  </a:lnTo>
                  <a:lnTo>
                    <a:pt x="3898" y="121"/>
                  </a:lnTo>
                  <a:lnTo>
                    <a:pt x="3896" y="113"/>
                  </a:lnTo>
                  <a:lnTo>
                    <a:pt x="3895" y="106"/>
                  </a:lnTo>
                  <a:lnTo>
                    <a:pt x="3896" y="98"/>
                  </a:lnTo>
                  <a:lnTo>
                    <a:pt x="3898" y="93"/>
                  </a:lnTo>
                  <a:lnTo>
                    <a:pt x="3904" y="87"/>
                  </a:lnTo>
                  <a:lnTo>
                    <a:pt x="3910" y="85"/>
                  </a:lnTo>
                  <a:lnTo>
                    <a:pt x="3917" y="83"/>
                  </a:lnTo>
                  <a:close/>
                  <a:moveTo>
                    <a:pt x="3831" y="83"/>
                  </a:moveTo>
                  <a:lnTo>
                    <a:pt x="3838" y="85"/>
                  </a:lnTo>
                  <a:lnTo>
                    <a:pt x="3846" y="87"/>
                  </a:lnTo>
                  <a:lnTo>
                    <a:pt x="3849" y="93"/>
                  </a:lnTo>
                  <a:lnTo>
                    <a:pt x="3853" y="98"/>
                  </a:lnTo>
                  <a:lnTo>
                    <a:pt x="3855" y="106"/>
                  </a:lnTo>
                  <a:lnTo>
                    <a:pt x="3853" y="113"/>
                  </a:lnTo>
                  <a:lnTo>
                    <a:pt x="3849" y="121"/>
                  </a:lnTo>
                  <a:lnTo>
                    <a:pt x="3846" y="125"/>
                  </a:lnTo>
                  <a:lnTo>
                    <a:pt x="3838" y="128"/>
                  </a:lnTo>
                  <a:lnTo>
                    <a:pt x="3831" y="130"/>
                  </a:lnTo>
                  <a:lnTo>
                    <a:pt x="3823" y="128"/>
                  </a:lnTo>
                  <a:lnTo>
                    <a:pt x="3817" y="125"/>
                  </a:lnTo>
                  <a:lnTo>
                    <a:pt x="3812" y="121"/>
                  </a:lnTo>
                  <a:lnTo>
                    <a:pt x="3808" y="113"/>
                  </a:lnTo>
                  <a:lnTo>
                    <a:pt x="3808" y="106"/>
                  </a:lnTo>
                  <a:lnTo>
                    <a:pt x="3808" y="98"/>
                  </a:lnTo>
                  <a:lnTo>
                    <a:pt x="3812" y="93"/>
                  </a:lnTo>
                  <a:lnTo>
                    <a:pt x="3817" y="87"/>
                  </a:lnTo>
                  <a:lnTo>
                    <a:pt x="3823" y="85"/>
                  </a:lnTo>
                  <a:lnTo>
                    <a:pt x="3831" y="83"/>
                  </a:lnTo>
                  <a:close/>
                  <a:moveTo>
                    <a:pt x="3744" y="83"/>
                  </a:moveTo>
                  <a:lnTo>
                    <a:pt x="3752" y="85"/>
                  </a:lnTo>
                  <a:lnTo>
                    <a:pt x="3757" y="87"/>
                  </a:lnTo>
                  <a:lnTo>
                    <a:pt x="3763" y="93"/>
                  </a:lnTo>
                  <a:lnTo>
                    <a:pt x="3767" y="98"/>
                  </a:lnTo>
                  <a:lnTo>
                    <a:pt x="3769" y="106"/>
                  </a:lnTo>
                  <a:lnTo>
                    <a:pt x="3767" y="113"/>
                  </a:lnTo>
                  <a:lnTo>
                    <a:pt x="3763" y="121"/>
                  </a:lnTo>
                  <a:lnTo>
                    <a:pt x="3757" y="125"/>
                  </a:lnTo>
                  <a:lnTo>
                    <a:pt x="3752" y="128"/>
                  </a:lnTo>
                  <a:lnTo>
                    <a:pt x="3744" y="130"/>
                  </a:lnTo>
                  <a:lnTo>
                    <a:pt x="3737" y="128"/>
                  </a:lnTo>
                  <a:lnTo>
                    <a:pt x="3731" y="125"/>
                  </a:lnTo>
                  <a:lnTo>
                    <a:pt x="3725" y="121"/>
                  </a:lnTo>
                  <a:lnTo>
                    <a:pt x="3721" y="113"/>
                  </a:lnTo>
                  <a:lnTo>
                    <a:pt x="3721" y="106"/>
                  </a:lnTo>
                  <a:lnTo>
                    <a:pt x="3721" y="98"/>
                  </a:lnTo>
                  <a:lnTo>
                    <a:pt x="3725" y="93"/>
                  </a:lnTo>
                  <a:lnTo>
                    <a:pt x="3731" y="87"/>
                  </a:lnTo>
                  <a:lnTo>
                    <a:pt x="3737" y="85"/>
                  </a:lnTo>
                  <a:lnTo>
                    <a:pt x="3744" y="83"/>
                  </a:lnTo>
                  <a:close/>
                  <a:moveTo>
                    <a:pt x="3658" y="83"/>
                  </a:moveTo>
                  <a:lnTo>
                    <a:pt x="3665" y="85"/>
                  </a:lnTo>
                  <a:lnTo>
                    <a:pt x="3671" y="87"/>
                  </a:lnTo>
                  <a:lnTo>
                    <a:pt x="3676" y="93"/>
                  </a:lnTo>
                  <a:lnTo>
                    <a:pt x="3680" y="98"/>
                  </a:lnTo>
                  <a:lnTo>
                    <a:pt x="3680" y="106"/>
                  </a:lnTo>
                  <a:lnTo>
                    <a:pt x="3680" y="113"/>
                  </a:lnTo>
                  <a:lnTo>
                    <a:pt x="3676" y="121"/>
                  </a:lnTo>
                  <a:lnTo>
                    <a:pt x="3671" y="125"/>
                  </a:lnTo>
                  <a:lnTo>
                    <a:pt x="3665" y="128"/>
                  </a:lnTo>
                  <a:lnTo>
                    <a:pt x="3658" y="130"/>
                  </a:lnTo>
                  <a:lnTo>
                    <a:pt x="3650" y="128"/>
                  </a:lnTo>
                  <a:lnTo>
                    <a:pt x="3644" y="125"/>
                  </a:lnTo>
                  <a:lnTo>
                    <a:pt x="3639" y="121"/>
                  </a:lnTo>
                  <a:lnTo>
                    <a:pt x="3635" y="113"/>
                  </a:lnTo>
                  <a:lnTo>
                    <a:pt x="3635" y="106"/>
                  </a:lnTo>
                  <a:lnTo>
                    <a:pt x="3635" y="98"/>
                  </a:lnTo>
                  <a:lnTo>
                    <a:pt x="3639" y="93"/>
                  </a:lnTo>
                  <a:lnTo>
                    <a:pt x="3644" y="87"/>
                  </a:lnTo>
                  <a:lnTo>
                    <a:pt x="3650" y="85"/>
                  </a:lnTo>
                  <a:lnTo>
                    <a:pt x="3658" y="83"/>
                  </a:lnTo>
                  <a:close/>
                  <a:moveTo>
                    <a:pt x="3571" y="83"/>
                  </a:moveTo>
                  <a:lnTo>
                    <a:pt x="3579" y="85"/>
                  </a:lnTo>
                  <a:lnTo>
                    <a:pt x="3584" y="87"/>
                  </a:lnTo>
                  <a:lnTo>
                    <a:pt x="3590" y="93"/>
                  </a:lnTo>
                  <a:lnTo>
                    <a:pt x="3594" y="98"/>
                  </a:lnTo>
                  <a:lnTo>
                    <a:pt x="3594" y="106"/>
                  </a:lnTo>
                  <a:lnTo>
                    <a:pt x="3594" y="113"/>
                  </a:lnTo>
                  <a:lnTo>
                    <a:pt x="3590" y="121"/>
                  </a:lnTo>
                  <a:lnTo>
                    <a:pt x="3584" y="125"/>
                  </a:lnTo>
                  <a:lnTo>
                    <a:pt x="3579" y="128"/>
                  </a:lnTo>
                  <a:lnTo>
                    <a:pt x="3571" y="130"/>
                  </a:lnTo>
                  <a:lnTo>
                    <a:pt x="3564" y="128"/>
                  </a:lnTo>
                  <a:lnTo>
                    <a:pt x="3558" y="125"/>
                  </a:lnTo>
                  <a:lnTo>
                    <a:pt x="3552" y="121"/>
                  </a:lnTo>
                  <a:lnTo>
                    <a:pt x="3548" y="113"/>
                  </a:lnTo>
                  <a:lnTo>
                    <a:pt x="3547" y="106"/>
                  </a:lnTo>
                  <a:lnTo>
                    <a:pt x="3548" y="98"/>
                  </a:lnTo>
                  <a:lnTo>
                    <a:pt x="3552" y="93"/>
                  </a:lnTo>
                  <a:lnTo>
                    <a:pt x="3558" y="87"/>
                  </a:lnTo>
                  <a:lnTo>
                    <a:pt x="3564" y="85"/>
                  </a:lnTo>
                  <a:lnTo>
                    <a:pt x="3571" y="83"/>
                  </a:lnTo>
                  <a:close/>
                  <a:moveTo>
                    <a:pt x="3485" y="83"/>
                  </a:moveTo>
                  <a:lnTo>
                    <a:pt x="3492" y="85"/>
                  </a:lnTo>
                  <a:lnTo>
                    <a:pt x="3498" y="87"/>
                  </a:lnTo>
                  <a:lnTo>
                    <a:pt x="3503" y="93"/>
                  </a:lnTo>
                  <a:lnTo>
                    <a:pt x="3507" y="98"/>
                  </a:lnTo>
                  <a:lnTo>
                    <a:pt x="3507" y="106"/>
                  </a:lnTo>
                  <a:lnTo>
                    <a:pt x="3507" y="113"/>
                  </a:lnTo>
                  <a:lnTo>
                    <a:pt x="3503" y="121"/>
                  </a:lnTo>
                  <a:lnTo>
                    <a:pt x="3498" y="125"/>
                  </a:lnTo>
                  <a:lnTo>
                    <a:pt x="3492" y="128"/>
                  </a:lnTo>
                  <a:lnTo>
                    <a:pt x="3485" y="130"/>
                  </a:lnTo>
                  <a:lnTo>
                    <a:pt x="3477" y="128"/>
                  </a:lnTo>
                  <a:lnTo>
                    <a:pt x="3470" y="125"/>
                  </a:lnTo>
                  <a:lnTo>
                    <a:pt x="3466" y="121"/>
                  </a:lnTo>
                  <a:lnTo>
                    <a:pt x="3462" y="113"/>
                  </a:lnTo>
                  <a:lnTo>
                    <a:pt x="3460" y="106"/>
                  </a:lnTo>
                  <a:lnTo>
                    <a:pt x="3462" y="98"/>
                  </a:lnTo>
                  <a:lnTo>
                    <a:pt x="3466" y="93"/>
                  </a:lnTo>
                  <a:lnTo>
                    <a:pt x="3470" y="87"/>
                  </a:lnTo>
                  <a:lnTo>
                    <a:pt x="3477" y="85"/>
                  </a:lnTo>
                  <a:lnTo>
                    <a:pt x="3485" y="83"/>
                  </a:lnTo>
                  <a:close/>
                  <a:moveTo>
                    <a:pt x="3398" y="83"/>
                  </a:moveTo>
                  <a:lnTo>
                    <a:pt x="3406" y="85"/>
                  </a:lnTo>
                  <a:lnTo>
                    <a:pt x="3411" y="87"/>
                  </a:lnTo>
                  <a:lnTo>
                    <a:pt x="3417" y="93"/>
                  </a:lnTo>
                  <a:lnTo>
                    <a:pt x="3419" y="98"/>
                  </a:lnTo>
                  <a:lnTo>
                    <a:pt x="3421" y="106"/>
                  </a:lnTo>
                  <a:lnTo>
                    <a:pt x="3419" y="113"/>
                  </a:lnTo>
                  <a:lnTo>
                    <a:pt x="3417" y="121"/>
                  </a:lnTo>
                  <a:lnTo>
                    <a:pt x="3411" y="125"/>
                  </a:lnTo>
                  <a:lnTo>
                    <a:pt x="3406" y="128"/>
                  </a:lnTo>
                  <a:lnTo>
                    <a:pt x="3398" y="130"/>
                  </a:lnTo>
                  <a:lnTo>
                    <a:pt x="3391" y="128"/>
                  </a:lnTo>
                  <a:lnTo>
                    <a:pt x="3383" y="125"/>
                  </a:lnTo>
                  <a:lnTo>
                    <a:pt x="3379" y="121"/>
                  </a:lnTo>
                  <a:lnTo>
                    <a:pt x="3375" y="113"/>
                  </a:lnTo>
                  <a:lnTo>
                    <a:pt x="3374" y="106"/>
                  </a:lnTo>
                  <a:lnTo>
                    <a:pt x="3375" y="98"/>
                  </a:lnTo>
                  <a:lnTo>
                    <a:pt x="3379" y="93"/>
                  </a:lnTo>
                  <a:lnTo>
                    <a:pt x="3383" y="87"/>
                  </a:lnTo>
                  <a:lnTo>
                    <a:pt x="3391" y="85"/>
                  </a:lnTo>
                  <a:lnTo>
                    <a:pt x="3398" y="83"/>
                  </a:lnTo>
                  <a:close/>
                  <a:moveTo>
                    <a:pt x="3310" y="83"/>
                  </a:moveTo>
                  <a:lnTo>
                    <a:pt x="3317" y="85"/>
                  </a:lnTo>
                  <a:lnTo>
                    <a:pt x="3325" y="87"/>
                  </a:lnTo>
                  <a:lnTo>
                    <a:pt x="3328" y="93"/>
                  </a:lnTo>
                  <a:lnTo>
                    <a:pt x="3332" y="98"/>
                  </a:lnTo>
                  <a:lnTo>
                    <a:pt x="3334" y="106"/>
                  </a:lnTo>
                  <a:lnTo>
                    <a:pt x="3332" y="113"/>
                  </a:lnTo>
                  <a:lnTo>
                    <a:pt x="3328" y="121"/>
                  </a:lnTo>
                  <a:lnTo>
                    <a:pt x="3325" y="125"/>
                  </a:lnTo>
                  <a:lnTo>
                    <a:pt x="3317" y="128"/>
                  </a:lnTo>
                  <a:lnTo>
                    <a:pt x="3310" y="130"/>
                  </a:lnTo>
                  <a:lnTo>
                    <a:pt x="3304" y="128"/>
                  </a:lnTo>
                  <a:lnTo>
                    <a:pt x="3296" y="125"/>
                  </a:lnTo>
                  <a:lnTo>
                    <a:pt x="3291" y="121"/>
                  </a:lnTo>
                  <a:lnTo>
                    <a:pt x="3289" y="113"/>
                  </a:lnTo>
                  <a:lnTo>
                    <a:pt x="3287" y="106"/>
                  </a:lnTo>
                  <a:lnTo>
                    <a:pt x="3289" y="98"/>
                  </a:lnTo>
                  <a:lnTo>
                    <a:pt x="3291" y="93"/>
                  </a:lnTo>
                  <a:lnTo>
                    <a:pt x="3296" y="87"/>
                  </a:lnTo>
                  <a:lnTo>
                    <a:pt x="3304" y="85"/>
                  </a:lnTo>
                  <a:lnTo>
                    <a:pt x="3310" y="83"/>
                  </a:lnTo>
                  <a:close/>
                  <a:moveTo>
                    <a:pt x="3223" y="83"/>
                  </a:moveTo>
                  <a:lnTo>
                    <a:pt x="3231" y="85"/>
                  </a:lnTo>
                  <a:lnTo>
                    <a:pt x="3238" y="87"/>
                  </a:lnTo>
                  <a:lnTo>
                    <a:pt x="3242" y="93"/>
                  </a:lnTo>
                  <a:lnTo>
                    <a:pt x="3246" y="98"/>
                  </a:lnTo>
                  <a:lnTo>
                    <a:pt x="3248" y="106"/>
                  </a:lnTo>
                  <a:lnTo>
                    <a:pt x="3246" y="113"/>
                  </a:lnTo>
                  <a:lnTo>
                    <a:pt x="3242" y="121"/>
                  </a:lnTo>
                  <a:lnTo>
                    <a:pt x="3238" y="125"/>
                  </a:lnTo>
                  <a:lnTo>
                    <a:pt x="3231" y="128"/>
                  </a:lnTo>
                  <a:lnTo>
                    <a:pt x="3223" y="130"/>
                  </a:lnTo>
                  <a:lnTo>
                    <a:pt x="3216" y="128"/>
                  </a:lnTo>
                  <a:lnTo>
                    <a:pt x="3210" y="125"/>
                  </a:lnTo>
                  <a:lnTo>
                    <a:pt x="3204" y="121"/>
                  </a:lnTo>
                  <a:lnTo>
                    <a:pt x="3202" y="113"/>
                  </a:lnTo>
                  <a:lnTo>
                    <a:pt x="3201" y="106"/>
                  </a:lnTo>
                  <a:lnTo>
                    <a:pt x="3202" y="98"/>
                  </a:lnTo>
                  <a:lnTo>
                    <a:pt x="3204" y="93"/>
                  </a:lnTo>
                  <a:lnTo>
                    <a:pt x="3210" y="87"/>
                  </a:lnTo>
                  <a:lnTo>
                    <a:pt x="3216" y="85"/>
                  </a:lnTo>
                  <a:lnTo>
                    <a:pt x="3223" y="83"/>
                  </a:lnTo>
                  <a:close/>
                  <a:moveTo>
                    <a:pt x="3137" y="83"/>
                  </a:moveTo>
                  <a:lnTo>
                    <a:pt x="3144" y="85"/>
                  </a:lnTo>
                  <a:lnTo>
                    <a:pt x="3152" y="87"/>
                  </a:lnTo>
                  <a:lnTo>
                    <a:pt x="3155" y="93"/>
                  </a:lnTo>
                  <a:lnTo>
                    <a:pt x="3159" y="98"/>
                  </a:lnTo>
                  <a:lnTo>
                    <a:pt x="3161" y="106"/>
                  </a:lnTo>
                  <a:lnTo>
                    <a:pt x="3159" y="113"/>
                  </a:lnTo>
                  <a:lnTo>
                    <a:pt x="3155" y="121"/>
                  </a:lnTo>
                  <a:lnTo>
                    <a:pt x="3152" y="125"/>
                  </a:lnTo>
                  <a:lnTo>
                    <a:pt x="3144" y="128"/>
                  </a:lnTo>
                  <a:lnTo>
                    <a:pt x="3137" y="130"/>
                  </a:lnTo>
                  <a:lnTo>
                    <a:pt x="3129" y="128"/>
                  </a:lnTo>
                  <a:lnTo>
                    <a:pt x="3123" y="125"/>
                  </a:lnTo>
                  <a:lnTo>
                    <a:pt x="3118" y="121"/>
                  </a:lnTo>
                  <a:lnTo>
                    <a:pt x="3114" y="113"/>
                  </a:lnTo>
                  <a:lnTo>
                    <a:pt x="3114" y="106"/>
                  </a:lnTo>
                  <a:lnTo>
                    <a:pt x="3114" y="98"/>
                  </a:lnTo>
                  <a:lnTo>
                    <a:pt x="3118" y="93"/>
                  </a:lnTo>
                  <a:lnTo>
                    <a:pt x="3123" y="87"/>
                  </a:lnTo>
                  <a:lnTo>
                    <a:pt x="3129" y="85"/>
                  </a:lnTo>
                  <a:lnTo>
                    <a:pt x="3137" y="83"/>
                  </a:lnTo>
                  <a:close/>
                  <a:moveTo>
                    <a:pt x="3050" y="83"/>
                  </a:moveTo>
                  <a:lnTo>
                    <a:pt x="3058" y="85"/>
                  </a:lnTo>
                  <a:lnTo>
                    <a:pt x="3063" y="87"/>
                  </a:lnTo>
                  <a:lnTo>
                    <a:pt x="3069" y="93"/>
                  </a:lnTo>
                  <a:lnTo>
                    <a:pt x="3073" y="98"/>
                  </a:lnTo>
                  <a:lnTo>
                    <a:pt x="3075" y="106"/>
                  </a:lnTo>
                  <a:lnTo>
                    <a:pt x="3073" y="113"/>
                  </a:lnTo>
                  <a:lnTo>
                    <a:pt x="3069" y="121"/>
                  </a:lnTo>
                  <a:lnTo>
                    <a:pt x="3063" y="125"/>
                  </a:lnTo>
                  <a:lnTo>
                    <a:pt x="3058" y="128"/>
                  </a:lnTo>
                  <a:lnTo>
                    <a:pt x="3050" y="130"/>
                  </a:lnTo>
                  <a:lnTo>
                    <a:pt x="3043" y="128"/>
                  </a:lnTo>
                  <a:lnTo>
                    <a:pt x="3037" y="125"/>
                  </a:lnTo>
                  <a:lnTo>
                    <a:pt x="3031" y="121"/>
                  </a:lnTo>
                  <a:lnTo>
                    <a:pt x="3028" y="113"/>
                  </a:lnTo>
                  <a:lnTo>
                    <a:pt x="3028" y="106"/>
                  </a:lnTo>
                  <a:lnTo>
                    <a:pt x="3028" y="98"/>
                  </a:lnTo>
                  <a:lnTo>
                    <a:pt x="3031" y="93"/>
                  </a:lnTo>
                  <a:lnTo>
                    <a:pt x="3037" y="87"/>
                  </a:lnTo>
                  <a:lnTo>
                    <a:pt x="3043" y="85"/>
                  </a:lnTo>
                  <a:lnTo>
                    <a:pt x="3050" y="83"/>
                  </a:lnTo>
                  <a:close/>
                  <a:moveTo>
                    <a:pt x="2964" y="83"/>
                  </a:moveTo>
                  <a:lnTo>
                    <a:pt x="2971" y="85"/>
                  </a:lnTo>
                  <a:lnTo>
                    <a:pt x="2977" y="87"/>
                  </a:lnTo>
                  <a:lnTo>
                    <a:pt x="2982" y="93"/>
                  </a:lnTo>
                  <a:lnTo>
                    <a:pt x="2986" y="98"/>
                  </a:lnTo>
                  <a:lnTo>
                    <a:pt x="2986" y="106"/>
                  </a:lnTo>
                  <a:lnTo>
                    <a:pt x="2986" y="113"/>
                  </a:lnTo>
                  <a:lnTo>
                    <a:pt x="2982" y="121"/>
                  </a:lnTo>
                  <a:lnTo>
                    <a:pt x="2977" y="125"/>
                  </a:lnTo>
                  <a:lnTo>
                    <a:pt x="2971" y="128"/>
                  </a:lnTo>
                  <a:lnTo>
                    <a:pt x="2964" y="130"/>
                  </a:lnTo>
                  <a:lnTo>
                    <a:pt x="2956" y="128"/>
                  </a:lnTo>
                  <a:lnTo>
                    <a:pt x="2950" y="125"/>
                  </a:lnTo>
                  <a:lnTo>
                    <a:pt x="2945" y="121"/>
                  </a:lnTo>
                  <a:lnTo>
                    <a:pt x="2941" y="113"/>
                  </a:lnTo>
                  <a:lnTo>
                    <a:pt x="2941" y="106"/>
                  </a:lnTo>
                  <a:lnTo>
                    <a:pt x="2941" y="98"/>
                  </a:lnTo>
                  <a:lnTo>
                    <a:pt x="2945" y="93"/>
                  </a:lnTo>
                  <a:lnTo>
                    <a:pt x="2950" y="87"/>
                  </a:lnTo>
                  <a:lnTo>
                    <a:pt x="2956" y="85"/>
                  </a:lnTo>
                  <a:lnTo>
                    <a:pt x="2964" y="83"/>
                  </a:lnTo>
                  <a:close/>
                  <a:moveTo>
                    <a:pt x="2877" y="83"/>
                  </a:moveTo>
                  <a:lnTo>
                    <a:pt x="2885" y="85"/>
                  </a:lnTo>
                  <a:lnTo>
                    <a:pt x="2890" y="87"/>
                  </a:lnTo>
                  <a:lnTo>
                    <a:pt x="2896" y="93"/>
                  </a:lnTo>
                  <a:lnTo>
                    <a:pt x="2900" y="98"/>
                  </a:lnTo>
                  <a:lnTo>
                    <a:pt x="2900" y="106"/>
                  </a:lnTo>
                  <a:lnTo>
                    <a:pt x="2900" y="113"/>
                  </a:lnTo>
                  <a:lnTo>
                    <a:pt x="2896" y="121"/>
                  </a:lnTo>
                  <a:lnTo>
                    <a:pt x="2890" y="125"/>
                  </a:lnTo>
                  <a:lnTo>
                    <a:pt x="2885" y="128"/>
                  </a:lnTo>
                  <a:lnTo>
                    <a:pt x="2877" y="130"/>
                  </a:lnTo>
                  <a:lnTo>
                    <a:pt x="2870" y="128"/>
                  </a:lnTo>
                  <a:lnTo>
                    <a:pt x="2864" y="125"/>
                  </a:lnTo>
                  <a:lnTo>
                    <a:pt x="2858" y="121"/>
                  </a:lnTo>
                  <a:lnTo>
                    <a:pt x="2855" y="113"/>
                  </a:lnTo>
                  <a:lnTo>
                    <a:pt x="2853" y="106"/>
                  </a:lnTo>
                  <a:lnTo>
                    <a:pt x="2855" y="98"/>
                  </a:lnTo>
                  <a:lnTo>
                    <a:pt x="2858" y="93"/>
                  </a:lnTo>
                  <a:lnTo>
                    <a:pt x="2864" y="87"/>
                  </a:lnTo>
                  <a:lnTo>
                    <a:pt x="2870" y="85"/>
                  </a:lnTo>
                  <a:lnTo>
                    <a:pt x="2877" y="83"/>
                  </a:lnTo>
                  <a:close/>
                  <a:moveTo>
                    <a:pt x="2791" y="83"/>
                  </a:moveTo>
                  <a:lnTo>
                    <a:pt x="2798" y="85"/>
                  </a:lnTo>
                  <a:lnTo>
                    <a:pt x="2804" y="87"/>
                  </a:lnTo>
                  <a:lnTo>
                    <a:pt x="2809" y="93"/>
                  </a:lnTo>
                  <a:lnTo>
                    <a:pt x="2813" y="98"/>
                  </a:lnTo>
                  <a:lnTo>
                    <a:pt x="2813" y="106"/>
                  </a:lnTo>
                  <a:lnTo>
                    <a:pt x="2813" y="113"/>
                  </a:lnTo>
                  <a:lnTo>
                    <a:pt x="2809" y="121"/>
                  </a:lnTo>
                  <a:lnTo>
                    <a:pt x="2804" y="125"/>
                  </a:lnTo>
                  <a:lnTo>
                    <a:pt x="2798" y="128"/>
                  </a:lnTo>
                  <a:lnTo>
                    <a:pt x="2791" y="130"/>
                  </a:lnTo>
                  <a:lnTo>
                    <a:pt x="2783" y="128"/>
                  </a:lnTo>
                  <a:lnTo>
                    <a:pt x="2776" y="125"/>
                  </a:lnTo>
                  <a:lnTo>
                    <a:pt x="2772" y="121"/>
                  </a:lnTo>
                  <a:lnTo>
                    <a:pt x="2768" y="113"/>
                  </a:lnTo>
                  <a:lnTo>
                    <a:pt x="2766" y="106"/>
                  </a:lnTo>
                  <a:lnTo>
                    <a:pt x="2768" y="98"/>
                  </a:lnTo>
                  <a:lnTo>
                    <a:pt x="2772" y="93"/>
                  </a:lnTo>
                  <a:lnTo>
                    <a:pt x="2776" y="87"/>
                  </a:lnTo>
                  <a:lnTo>
                    <a:pt x="2783" y="85"/>
                  </a:lnTo>
                  <a:lnTo>
                    <a:pt x="2791" y="83"/>
                  </a:lnTo>
                  <a:close/>
                  <a:moveTo>
                    <a:pt x="2704" y="83"/>
                  </a:moveTo>
                  <a:lnTo>
                    <a:pt x="2712" y="85"/>
                  </a:lnTo>
                  <a:lnTo>
                    <a:pt x="2717" y="87"/>
                  </a:lnTo>
                  <a:lnTo>
                    <a:pt x="2723" y="93"/>
                  </a:lnTo>
                  <a:lnTo>
                    <a:pt x="2725" y="98"/>
                  </a:lnTo>
                  <a:lnTo>
                    <a:pt x="2727" y="106"/>
                  </a:lnTo>
                  <a:lnTo>
                    <a:pt x="2725" y="113"/>
                  </a:lnTo>
                  <a:lnTo>
                    <a:pt x="2723" y="121"/>
                  </a:lnTo>
                  <a:lnTo>
                    <a:pt x="2717" y="125"/>
                  </a:lnTo>
                  <a:lnTo>
                    <a:pt x="2712" y="128"/>
                  </a:lnTo>
                  <a:lnTo>
                    <a:pt x="2704" y="130"/>
                  </a:lnTo>
                  <a:lnTo>
                    <a:pt x="2697" y="128"/>
                  </a:lnTo>
                  <a:lnTo>
                    <a:pt x="2689" y="125"/>
                  </a:lnTo>
                  <a:lnTo>
                    <a:pt x="2685" y="121"/>
                  </a:lnTo>
                  <a:lnTo>
                    <a:pt x="2682" y="113"/>
                  </a:lnTo>
                  <a:lnTo>
                    <a:pt x="2680" y="106"/>
                  </a:lnTo>
                  <a:lnTo>
                    <a:pt x="2682" y="98"/>
                  </a:lnTo>
                  <a:lnTo>
                    <a:pt x="2685" y="93"/>
                  </a:lnTo>
                  <a:lnTo>
                    <a:pt x="2689" y="87"/>
                  </a:lnTo>
                  <a:lnTo>
                    <a:pt x="2697" y="85"/>
                  </a:lnTo>
                  <a:lnTo>
                    <a:pt x="2704" y="83"/>
                  </a:lnTo>
                  <a:close/>
                  <a:moveTo>
                    <a:pt x="2616" y="83"/>
                  </a:moveTo>
                  <a:lnTo>
                    <a:pt x="2623" y="85"/>
                  </a:lnTo>
                  <a:lnTo>
                    <a:pt x="2631" y="87"/>
                  </a:lnTo>
                  <a:lnTo>
                    <a:pt x="2636" y="93"/>
                  </a:lnTo>
                  <a:lnTo>
                    <a:pt x="2638" y="98"/>
                  </a:lnTo>
                  <a:lnTo>
                    <a:pt x="2640" y="106"/>
                  </a:lnTo>
                  <a:lnTo>
                    <a:pt x="2638" y="113"/>
                  </a:lnTo>
                  <a:lnTo>
                    <a:pt x="2636" y="121"/>
                  </a:lnTo>
                  <a:lnTo>
                    <a:pt x="2631" y="125"/>
                  </a:lnTo>
                  <a:lnTo>
                    <a:pt x="2623" y="128"/>
                  </a:lnTo>
                  <a:lnTo>
                    <a:pt x="2616" y="130"/>
                  </a:lnTo>
                  <a:lnTo>
                    <a:pt x="2610" y="128"/>
                  </a:lnTo>
                  <a:lnTo>
                    <a:pt x="2603" y="125"/>
                  </a:lnTo>
                  <a:lnTo>
                    <a:pt x="2597" y="121"/>
                  </a:lnTo>
                  <a:lnTo>
                    <a:pt x="2595" y="113"/>
                  </a:lnTo>
                  <a:lnTo>
                    <a:pt x="2593" y="106"/>
                  </a:lnTo>
                  <a:lnTo>
                    <a:pt x="2595" y="98"/>
                  </a:lnTo>
                  <a:lnTo>
                    <a:pt x="2597" y="93"/>
                  </a:lnTo>
                  <a:lnTo>
                    <a:pt x="2603" y="87"/>
                  </a:lnTo>
                  <a:lnTo>
                    <a:pt x="2610" y="85"/>
                  </a:lnTo>
                  <a:lnTo>
                    <a:pt x="2616" y="83"/>
                  </a:lnTo>
                  <a:close/>
                  <a:moveTo>
                    <a:pt x="2529" y="83"/>
                  </a:moveTo>
                  <a:lnTo>
                    <a:pt x="2537" y="85"/>
                  </a:lnTo>
                  <a:lnTo>
                    <a:pt x="2544" y="87"/>
                  </a:lnTo>
                  <a:lnTo>
                    <a:pt x="2548" y="93"/>
                  </a:lnTo>
                  <a:lnTo>
                    <a:pt x="2552" y="98"/>
                  </a:lnTo>
                  <a:lnTo>
                    <a:pt x="2554" y="106"/>
                  </a:lnTo>
                  <a:lnTo>
                    <a:pt x="2552" y="113"/>
                  </a:lnTo>
                  <a:lnTo>
                    <a:pt x="2548" y="121"/>
                  </a:lnTo>
                  <a:lnTo>
                    <a:pt x="2544" y="125"/>
                  </a:lnTo>
                  <a:lnTo>
                    <a:pt x="2537" y="128"/>
                  </a:lnTo>
                  <a:lnTo>
                    <a:pt x="2529" y="130"/>
                  </a:lnTo>
                  <a:lnTo>
                    <a:pt x="2522" y="128"/>
                  </a:lnTo>
                  <a:lnTo>
                    <a:pt x="2516" y="125"/>
                  </a:lnTo>
                  <a:lnTo>
                    <a:pt x="2510" y="121"/>
                  </a:lnTo>
                  <a:lnTo>
                    <a:pt x="2509" y="113"/>
                  </a:lnTo>
                  <a:lnTo>
                    <a:pt x="2507" y="106"/>
                  </a:lnTo>
                  <a:lnTo>
                    <a:pt x="2509" y="98"/>
                  </a:lnTo>
                  <a:lnTo>
                    <a:pt x="2510" y="93"/>
                  </a:lnTo>
                  <a:lnTo>
                    <a:pt x="2516" y="87"/>
                  </a:lnTo>
                  <a:lnTo>
                    <a:pt x="2522" y="85"/>
                  </a:lnTo>
                  <a:lnTo>
                    <a:pt x="2529" y="83"/>
                  </a:lnTo>
                  <a:close/>
                  <a:moveTo>
                    <a:pt x="2443" y="83"/>
                  </a:moveTo>
                  <a:lnTo>
                    <a:pt x="2450" y="85"/>
                  </a:lnTo>
                  <a:lnTo>
                    <a:pt x="2458" y="87"/>
                  </a:lnTo>
                  <a:lnTo>
                    <a:pt x="2462" y="93"/>
                  </a:lnTo>
                  <a:lnTo>
                    <a:pt x="2465" y="98"/>
                  </a:lnTo>
                  <a:lnTo>
                    <a:pt x="2467" y="106"/>
                  </a:lnTo>
                  <a:lnTo>
                    <a:pt x="2465" y="113"/>
                  </a:lnTo>
                  <a:lnTo>
                    <a:pt x="2462" y="121"/>
                  </a:lnTo>
                  <a:lnTo>
                    <a:pt x="2458" y="125"/>
                  </a:lnTo>
                  <a:lnTo>
                    <a:pt x="2450" y="128"/>
                  </a:lnTo>
                  <a:lnTo>
                    <a:pt x="2443" y="130"/>
                  </a:lnTo>
                  <a:lnTo>
                    <a:pt x="2435" y="128"/>
                  </a:lnTo>
                  <a:lnTo>
                    <a:pt x="2430" y="125"/>
                  </a:lnTo>
                  <a:lnTo>
                    <a:pt x="2424" y="121"/>
                  </a:lnTo>
                  <a:lnTo>
                    <a:pt x="2420" y="113"/>
                  </a:lnTo>
                  <a:lnTo>
                    <a:pt x="2420" y="106"/>
                  </a:lnTo>
                  <a:lnTo>
                    <a:pt x="2420" y="98"/>
                  </a:lnTo>
                  <a:lnTo>
                    <a:pt x="2424" y="93"/>
                  </a:lnTo>
                  <a:lnTo>
                    <a:pt x="2430" y="87"/>
                  </a:lnTo>
                  <a:lnTo>
                    <a:pt x="2435" y="85"/>
                  </a:lnTo>
                  <a:lnTo>
                    <a:pt x="2443" y="83"/>
                  </a:lnTo>
                  <a:close/>
                  <a:moveTo>
                    <a:pt x="2356" y="83"/>
                  </a:moveTo>
                  <a:lnTo>
                    <a:pt x="2364" y="85"/>
                  </a:lnTo>
                  <a:lnTo>
                    <a:pt x="2369" y="87"/>
                  </a:lnTo>
                  <a:lnTo>
                    <a:pt x="2375" y="93"/>
                  </a:lnTo>
                  <a:lnTo>
                    <a:pt x="2379" y="98"/>
                  </a:lnTo>
                  <a:lnTo>
                    <a:pt x="2381" y="106"/>
                  </a:lnTo>
                  <a:lnTo>
                    <a:pt x="2379" y="113"/>
                  </a:lnTo>
                  <a:lnTo>
                    <a:pt x="2375" y="121"/>
                  </a:lnTo>
                  <a:lnTo>
                    <a:pt x="2369" y="125"/>
                  </a:lnTo>
                  <a:lnTo>
                    <a:pt x="2364" y="128"/>
                  </a:lnTo>
                  <a:lnTo>
                    <a:pt x="2356" y="130"/>
                  </a:lnTo>
                  <a:lnTo>
                    <a:pt x="2349" y="128"/>
                  </a:lnTo>
                  <a:lnTo>
                    <a:pt x="2343" y="125"/>
                  </a:lnTo>
                  <a:lnTo>
                    <a:pt x="2337" y="121"/>
                  </a:lnTo>
                  <a:lnTo>
                    <a:pt x="2334" y="113"/>
                  </a:lnTo>
                  <a:lnTo>
                    <a:pt x="2334" y="106"/>
                  </a:lnTo>
                  <a:lnTo>
                    <a:pt x="2334" y="98"/>
                  </a:lnTo>
                  <a:lnTo>
                    <a:pt x="2337" y="93"/>
                  </a:lnTo>
                  <a:lnTo>
                    <a:pt x="2343" y="87"/>
                  </a:lnTo>
                  <a:lnTo>
                    <a:pt x="2349" y="85"/>
                  </a:lnTo>
                  <a:lnTo>
                    <a:pt x="2356" y="83"/>
                  </a:lnTo>
                  <a:close/>
                  <a:moveTo>
                    <a:pt x="2270" y="83"/>
                  </a:moveTo>
                  <a:lnTo>
                    <a:pt x="2277" y="85"/>
                  </a:lnTo>
                  <a:lnTo>
                    <a:pt x="2283" y="87"/>
                  </a:lnTo>
                  <a:lnTo>
                    <a:pt x="2289" y="93"/>
                  </a:lnTo>
                  <a:lnTo>
                    <a:pt x="2292" y="98"/>
                  </a:lnTo>
                  <a:lnTo>
                    <a:pt x="2292" y="106"/>
                  </a:lnTo>
                  <a:lnTo>
                    <a:pt x="2292" y="113"/>
                  </a:lnTo>
                  <a:lnTo>
                    <a:pt x="2289" y="121"/>
                  </a:lnTo>
                  <a:lnTo>
                    <a:pt x="2283" y="125"/>
                  </a:lnTo>
                  <a:lnTo>
                    <a:pt x="2277" y="128"/>
                  </a:lnTo>
                  <a:lnTo>
                    <a:pt x="2270" y="130"/>
                  </a:lnTo>
                  <a:lnTo>
                    <a:pt x="2262" y="128"/>
                  </a:lnTo>
                  <a:lnTo>
                    <a:pt x="2257" y="125"/>
                  </a:lnTo>
                  <a:lnTo>
                    <a:pt x="2251" y="121"/>
                  </a:lnTo>
                  <a:lnTo>
                    <a:pt x="2247" y="113"/>
                  </a:lnTo>
                  <a:lnTo>
                    <a:pt x="2247" y="106"/>
                  </a:lnTo>
                  <a:lnTo>
                    <a:pt x="2247" y="98"/>
                  </a:lnTo>
                  <a:lnTo>
                    <a:pt x="2251" y="93"/>
                  </a:lnTo>
                  <a:lnTo>
                    <a:pt x="2257" y="87"/>
                  </a:lnTo>
                  <a:lnTo>
                    <a:pt x="2262" y="85"/>
                  </a:lnTo>
                  <a:lnTo>
                    <a:pt x="2270" y="83"/>
                  </a:lnTo>
                  <a:close/>
                  <a:moveTo>
                    <a:pt x="2183" y="83"/>
                  </a:moveTo>
                  <a:lnTo>
                    <a:pt x="2191" y="85"/>
                  </a:lnTo>
                  <a:lnTo>
                    <a:pt x="2196" y="87"/>
                  </a:lnTo>
                  <a:lnTo>
                    <a:pt x="2202" y="93"/>
                  </a:lnTo>
                  <a:lnTo>
                    <a:pt x="2206" y="98"/>
                  </a:lnTo>
                  <a:lnTo>
                    <a:pt x="2206" y="106"/>
                  </a:lnTo>
                  <a:lnTo>
                    <a:pt x="2206" y="113"/>
                  </a:lnTo>
                  <a:lnTo>
                    <a:pt x="2202" y="121"/>
                  </a:lnTo>
                  <a:lnTo>
                    <a:pt x="2196" y="125"/>
                  </a:lnTo>
                  <a:lnTo>
                    <a:pt x="2191" y="128"/>
                  </a:lnTo>
                  <a:lnTo>
                    <a:pt x="2183" y="130"/>
                  </a:lnTo>
                  <a:lnTo>
                    <a:pt x="2176" y="128"/>
                  </a:lnTo>
                  <a:lnTo>
                    <a:pt x="2170" y="125"/>
                  </a:lnTo>
                  <a:lnTo>
                    <a:pt x="2164" y="121"/>
                  </a:lnTo>
                  <a:lnTo>
                    <a:pt x="2161" y="113"/>
                  </a:lnTo>
                  <a:lnTo>
                    <a:pt x="2159" y="106"/>
                  </a:lnTo>
                  <a:lnTo>
                    <a:pt x="2161" y="98"/>
                  </a:lnTo>
                  <a:lnTo>
                    <a:pt x="2164" y="93"/>
                  </a:lnTo>
                  <a:lnTo>
                    <a:pt x="2170" y="87"/>
                  </a:lnTo>
                  <a:lnTo>
                    <a:pt x="2176" y="85"/>
                  </a:lnTo>
                  <a:lnTo>
                    <a:pt x="2183" y="83"/>
                  </a:lnTo>
                  <a:close/>
                  <a:moveTo>
                    <a:pt x="2097" y="83"/>
                  </a:moveTo>
                  <a:lnTo>
                    <a:pt x="2104" y="85"/>
                  </a:lnTo>
                  <a:lnTo>
                    <a:pt x="2110" y="87"/>
                  </a:lnTo>
                  <a:lnTo>
                    <a:pt x="2115" y="93"/>
                  </a:lnTo>
                  <a:lnTo>
                    <a:pt x="2119" y="98"/>
                  </a:lnTo>
                  <a:lnTo>
                    <a:pt x="2119" y="106"/>
                  </a:lnTo>
                  <a:lnTo>
                    <a:pt x="2119" y="113"/>
                  </a:lnTo>
                  <a:lnTo>
                    <a:pt x="2115" y="121"/>
                  </a:lnTo>
                  <a:lnTo>
                    <a:pt x="2110" y="125"/>
                  </a:lnTo>
                  <a:lnTo>
                    <a:pt x="2104" y="128"/>
                  </a:lnTo>
                  <a:lnTo>
                    <a:pt x="2097" y="130"/>
                  </a:lnTo>
                  <a:lnTo>
                    <a:pt x="2089" y="128"/>
                  </a:lnTo>
                  <a:lnTo>
                    <a:pt x="2082" y="125"/>
                  </a:lnTo>
                  <a:lnTo>
                    <a:pt x="2078" y="121"/>
                  </a:lnTo>
                  <a:lnTo>
                    <a:pt x="2074" y="113"/>
                  </a:lnTo>
                  <a:lnTo>
                    <a:pt x="2072" y="106"/>
                  </a:lnTo>
                  <a:lnTo>
                    <a:pt x="2074" y="98"/>
                  </a:lnTo>
                  <a:lnTo>
                    <a:pt x="2078" y="93"/>
                  </a:lnTo>
                  <a:lnTo>
                    <a:pt x="2082" y="87"/>
                  </a:lnTo>
                  <a:lnTo>
                    <a:pt x="2089" y="85"/>
                  </a:lnTo>
                  <a:lnTo>
                    <a:pt x="2097" y="83"/>
                  </a:lnTo>
                  <a:close/>
                  <a:moveTo>
                    <a:pt x="2010" y="83"/>
                  </a:moveTo>
                  <a:lnTo>
                    <a:pt x="2018" y="85"/>
                  </a:lnTo>
                  <a:lnTo>
                    <a:pt x="2023" y="87"/>
                  </a:lnTo>
                  <a:lnTo>
                    <a:pt x="2029" y="93"/>
                  </a:lnTo>
                  <a:lnTo>
                    <a:pt x="2031" y="98"/>
                  </a:lnTo>
                  <a:lnTo>
                    <a:pt x="2033" y="106"/>
                  </a:lnTo>
                  <a:lnTo>
                    <a:pt x="2031" y="113"/>
                  </a:lnTo>
                  <a:lnTo>
                    <a:pt x="2029" y="121"/>
                  </a:lnTo>
                  <a:lnTo>
                    <a:pt x="2023" y="125"/>
                  </a:lnTo>
                  <a:lnTo>
                    <a:pt x="2018" y="128"/>
                  </a:lnTo>
                  <a:lnTo>
                    <a:pt x="2010" y="130"/>
                  </a:lnTo>
                  <a:lnTo>
                    <a:pt x="2003" y="128"/>
                  </a:lnTo>
                  <a:lnTo>
                    <a:pt x="1995" y="125"/>
                  </a:lnTo>
                  <a:lnTo>
                    <a:pt x="1991" y="121"/>
                  </a:lnTo>
                  <a:lnTo>
                    <a:pt x="1988" y="113"/>
                  </a:lnTo>
                  <a:lnTo>
                    <a:pt x="1986" y="106"/>
                  </a:lnTo>
                  <a:lnTo>
                    <a:pt x="1988" y="98"/>
                  </a:lnTo>
                  <a:lnTo>
                    <a:pt x="1991" y="93"/>
                  </a:lnTo>
                  <a:lnTo>
                    <a:pt x="1995" y="87"/>
                  </a:lnTo>
                  <a:lnTo>
                    <a:pt x="2003" y="85"/>
                  </a:lnTo>
                  <a:lnTo>
                    <a:pt x="2010" y="83"/>
                  </a:lnTo>
                  <a:close/>
                  <a:moveTo>
                    <a:pt x="1924" y="83"/>
                  </a:moveTo>
                  <a:lnTo>
                    <a:pt x="1929" y="85"/>
                  </a:lnTo>
                  <a:lnTo>
                    <a:pt x="1937" y="87"/>
                  </a:lnTo>
                  <a:lnTo>
                    <a:pt x="1942" y="93"/>
                  </a:lnTo>
                  <a:lnTo>
                    <a:pt x="1944" y="98"/>
                  </a:lnTo>
                  <a:lnTo>
                    <a:pt x="1946" y="106"/>
                  </a:lnTo>
                  <a:lnTo>
                    <a:pt x="1944" y="113"/>
                  </a:lnTo>
                  <a:lnTo>
                    <a:pt x="1942" y="121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4" y="130"/>
                  </a:lnTo>
                  <a:lnTo>
                    <a:pt x="1916" y="128"/>
                  </a:lnTo>
                  <a:lnTo>
                    <a:pt x="1909" y="125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9" y="106"/>
                  </a:lnTo>
                  <a:lnTo>
                    <a:pt x="1901" y="98"/>
                  </a:lnTo>
                  <a:lnTo>
                    <a:pt x="1903" y="93"/>
                  </a:lnTo>
                  <a:lnTo>
                    <a:pt x="1909" y="87"/>
                  </a:lnTo>
                  <a:lnTo>
                    <a:pt x="1916" y="85"/>
                  </a:lnTo>
                  <a:lnTo>
                    <a:pt x="1924" y="83"/>
                  </a:lnTo>
                  <a:close/>
                  <a:moveTo>
                    <a:pt x="1835" y="83"/>
                  </a:moveTo>
                  <a:lnTo>
                    <a:pt x="1843" y="85"/>
                  </a:lnTo>
                  <a:lnTo>
                    <a:pt x="1850" y="87"/>
                  </a:lnTo>
                  <a:lnTo>
                    <a:pt x="1854" y="93"/>
                  </a:lnTo>
                  <a:lnTo>
                    <a:pt x="1858" y="98"/>
                  </a:lnTo>
                  <a:lnTo>
                    <a:pt x="1860" y="106"/>
                  </a:lnTo>
                  <a:lnTo>
                    <a:pt x="1858" y="113"/>
                  </a:lnTo>
                  <a:lnTo>
                    <a:pt x="1854" y="121"/>
                  </a:lnTo>
                  <a:lnTo>
                    <a:pt x="1850" y="125"/>
                  </a:lnTo>
                  <a:lnTo>
                    <a:pt x="1843" y="128"/>
                  </a:lnTo>
                  <a:lnTo>
                    <a:pt x="1835" y="130"/>
                  </a:lnTo>
                  <a:lnTo>
                    <a:pt x="1828" y="128"/>
                  </a:lnTo>
                  <a:lnTo>
                    <a:pt x="1822" y="125"/>
                  </a:lnTo>
                  <a:lnTo>
                    <a:pt x="1816" y="121"/>
                  </a:lnTo>
                  <a:lnTo>
                    <a:pt x="1815" y="113"/>
                  </a:lnTo>
                  <a:lnTo>
                    <a:pt x="1813" y="106"/>
                  </a:lnTo>
                  <a:lnTo>
                    <a:pt x="1815" y="98"/>
                  </a:lnTo>
                  <a:lnTo>
                    <a:pt x="1816" y="93"/>
                  </a:lnTo>
                  <a:lnTo>
                    <a:pt x="1822" y="87"/>
                  </a:lnTo>
                  <a:lnTo>
                    <a:pt x="1828" y="85"/>
                  </a:lnTo>
                  <a:lnTo>
                    <a:pt x="1835" y="83"/>
                  </a:lnTo>
                  <a:close/>
                  <a:moveTo>
                    <a:pt x="1662" y="83"/>
                  </a:moveTo>
                  <a:lnTo>
                    <a:pt x="1670" y="85"/>
                  </a:lnTo>
                  <a:lnTo>
                    <a:pt x="1675" y="87"/>
                  </a:lnTo>
                  <a:lnTo>
                    <a:pt x="1681" y="93"/>
                  </a:lnTo>
                  <a:lnTo>
                    <a:pt x="1685" y="98"/>
                  </a:lnTo>
                  <a:lnTo>
                    <a:pt x="1687" y="106"/>
                  </a:lnTo>
                  <a:lnTo>
                    <a:pt x="1685" y="113"/>
                  </a:lnTo>
                  <a:lnTo>
                    <a:pt x="1681" y="121"/>
                  </a:lnTo>
                  <a:lnTo>
                    <a:pt x="1675" y="125"/>
                  </a:lnTo>
                  <a:lnTo>
                    <a:pt x="1670" y="128"/>
                  </a:lnTo>
                  <a:lnTo>
                    <a:pt x="1662" y="130"/>
                  </a:lnTo>
                  <a:lnTo>
                    <a:pt x="1655" y="128"/>
                  </a:lnTo>
                  <a:lnTo>
                    <a:pt x="1649" y="125"/>
                  </a:lnTo>
                  <a:lnTo>
                    <a:pt x="1643" y="121"/>
                  </a:lnTo>
                  <a:lnTo>
                    <a:pt x="1640" y="113"/>
                  </a:lnTo>
                  <a:lnTo>
                    <a:pt x="1640" y="106"/>
                  </a:lnTo>
                  <a:lnTo>
                    <a:pt x="1640" y="98"/>
                  </a:lnTo>
                  <a:lnTo>
                    <a:pt x="1643" y="93"/>
                  </a:lnTo>
                  <a:lnTo>
                    <a:pt x="1649" y="87"/>
                  </a:lnTo>
                  <a:lnTo>
                    <a:pt x="1655" y="85"/>
                  </a:lnTo>
                  <a:lnTo>
                    <a:pt x="1662" y="83"/>
                  </a:lnTo>
                  <a:close/>
                  <a:moveTo>
                    <a:pt x="1230" y="83"/>
                  </a:moveTo>
                  <a:lnTo>
                    <a:pt x="1235" y="85"/>
                  </a:lnTo>
                  <a:lnTo>
                    <a:pt x="1241" y="87"/>
                  </a:lnTo>
                  <a:lnTo>
                    <a:pt x="1228" y="87"/>
                  </a:lnTo>
                  <a:lnTo>
                    <a:pt x="1224" y="87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18" y="91"/>
                  </a:lnTo>
                  <a:lnTo>
                    <a:pt x="1217" y="91"/>
                  </a:lnTo>
                  <a:lnTo>
                    <a:pt x="1213" y="89"/>
                  </a:lnTo>
                  <a:lnTo>
                    <a:pt x="1218" y="87"/>
                  </a:lnTo>
                  <a:lnTo>
                    <a:pt x="1222" y="83"/>
                  </a:lnTo>
                  <a:lnTo>
                    <a:pt x="1230" y="83"/>
                  </a:lnTo>
                  <a:close/>
                  <a:moveTo>
                    <a:pt x="274" y="83"/>
                  </a:moveTo>
                  <a:lnTo>
                    <a:pt x="276" y="83"/>
                  </a:lnTo>
                  <a:lnTo>
                    <a:pt x="284" y="85"/>
                  </a:lnTo>
                  <a:lnTo>
                    <a:pt x="289" y="89"/>
                  </a:lnTo>
                  <a:lnTo>
                    <a:pt x="293" y="93"/>
                  </a:lnTo>
                  <a:lnTo>
                    <a:pt x="297" y="100"/>
                  </a:lnTo>
                  <a:lnTo>
                    <a:pt x="299" y="106"/>
                  </a:lnTo>
                  <a:lnTo>
                    <a:pt x="297" y="113"/>
                  </a:lnTo>
                  <a:lnTo>
                    <a:pt x="293" y="121"/>
                  </a:lnTo>
                  <a:lnTo>
                    <a:pt x="288" y="125"/>
                  </a:lnTo>
                  <a:lnTo>
                    <a:pt x="282" y="128"/>
                  </a:lnTo>
                  <a:lnTo>
                    <a:pt x="274" y="130"/>
                  </a:lnTo>
                  <a:lnTo>
                    <a:pt x="267" y="128"/>
                  </a:lnTo>
                  <a:lnTo>
                    <a:pt x="261" y="125"/>
                  </a:lnTo>
                  <a:lnTo>
                    <a:pt x="256" y="121"/>
                  </a:lnTo>
                  <a:lnTo>
                    <a:pt x="252" y="113"/>
                  </a:lnTo>
                  <a:lnTo>
                    <a:pt x="252" y="106"/>
                  </a:lnTo>
                  <a:lnTo>
                    <a:pt x="252" y="100"/>
                  </a:lnTo>
                  <a:lnTo>
                    <a:pt x="256" y="93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1" y="83"/>
                  </a:lnTo>
                  <a:lnTo>
                    <a:pt x="274" y="83"/>
                  </a:lnTo>
                  <a:close/>
                  <a:moveTo>
                    <a:pt x="1997" y="44"/>
                  </a:moveTo>
                  <a:lnTo>
                    <a:pt x="2005" y="44"/>
                  </a:lnTo>
                  <a:lnTo>
                    <a:pt x="2010" y="44"/>
                  </a:lnTo>
                  <a:lnTo>
                    <a:pt x="2016" y="44"/>
                  </a:lnTo>
                  <a:lnTo>
                    <a:pt x="2020" y="46"/>
                  </a:lnTo>
                  <a:lnTo>
                    <a:pt x="2014" y="47"/>
                  </a:lnTo>
                  <a:lnTo>
                    <a:pt x="2010" y="47"/>
                  </a:lnTo>
                  <a:lnTo>
                    <a:pt x="2003" y="46"/>
                  </a:lnTo>
                  <a:lnTo>
                    <a:pt x="1997" y="44"/>
                  </a:lnTo>
                  <a:close/>
                  <a:moveTo>
                    <a:pt x="4069" y="32"/>
                  </a:moveTo>
                  <a:lnTo>
                    <a:pt x="4073" y="32"/>
                  </a:lnTo>
                  <a:lnTo>
                    <a:pt x="4086" y="38"/>
                  </a:lnTo>
                  <a:lnTo>
                    <a:pt x="4099" y="46"/>
                  </a:lnTo>
                  <a:lnTo>
                    <a:pt x="4096" y="47"/>
                  </a:lnTo>
                  <a:lnTo>
                    <a:pt x="4092" y="47"/>
                  </a:lnTo>
                  <a:lnTo>
                    <a:pt x="4084" y="46"/>
                  </a:lnTo>
                  <a:lnTo>
                    <a:pt x="4077" y="44"/>
                  </a:lnTo>
                  <a:lnTo>
                    <a:pt x="4073" y="38"/>
                  </a:lnTo>
                  <a:lnTo>
                    <a:pt x="4069" y="32"/>
                  </a:lnTo>
                  <a:close/>
                  <a:moveTo>
                    <a:pt x="3983" y="17"/>
                  </a:moveTo>
                  <a:lnTo>
                    <a:pt x="3998" y="23"/>
                  </a:lnTo>
                  <a:lnTo>
                    <a:pt x="4013" y="25"/>
                  </a:lnTo>
                  <a:lnTo>
                    <a:pt x="4019" y="25"/>
                  </a:lnTo>
                  <a:lnTo>
                    <a:pt x="4022" y="27"/>
                  </a:lnTo>
                  <a:lnTo>
                    <a:pt x="4028" y="27"/>
                  </a:lnTo>
                  <a:lnTo>
                    <a:pt x="4026" y="34"/>
                  </a:lnTo>
                  <a:lnTo>
                    <a:pt x="4022" y="40"/>
                  </a:lnTo>
                  <a:lnTo>
                    <a:pt x="4017" y="44"/>
                  </a:lnTo>
                  <a:lnTo>
                    <a:pt x="4011" y="46"/>
                  </a:lnTo>
                  <a:lnTo>
                    <a:pt x="4004" y="47"/>
                  </a:lnTo>
                  <a:lnTo>
                    <a:pt x="3998" y="46"/>
                  </a:lnTo>
                  <a:lnTo>
                    <a:pt x="3990" y="44"/>
                  </a:lnTo>
                  <a:lnTo>
                    <a:pt x="3985" y="38"/>
                  </a:lnTo>
                  <a:lnTo>
                    <a:pt x="3983" y="32"/>
                  </a:lnTo>
                  <a:lnTo>
                    <a:pt x="3981" y="25"/>
                  </a:lnTo>
                  <a:lnTo>
                    <a:pt x="3981" y="21"/>
                  </a:lnTo>
                  <a:lnTo>
                    <a:pt x="3983" y="17"/>
                  </a:lnTo>
                  <a:close/>
                  <a:moveTo>
                    <a:pt x="3767" y="15"/>
                  </a:moveTo>
                  <a:lnTo>
                    <a:pt x="3767" y="19"/>
                  </a:lnTo>
                  <a:lnTo>
                    <a:pt x="3769" y="25"/>
                  </a:lnTo>
                  <a:lnTo>
                    <a:pt x="3767" y="25"/>
                  </a:lnTo>
                  <a:lnTo>
                    <a:pt x="3767" y="25"/>
                  </a:lnTo>
                  <a:lnTo>
                    <a:pt x="3765" y="25"/>
                  </a:lnTo>
                  <a:lnTo>
                    <a:pt x="3763" y="25"/>
                  </a:lnTo>
                  <a:lnTo>
                    <a:pt x="3761" y="23"/>
                  </a:lnTo>
                  <a:lnTo>
                    <a:pt x="3759" y="19"/>
                  </a:lnTo>
                  <a:lnTo>
                    <a:pt x="3763" y="17"/>
                  </a:lnTo>
                  <a:lnTo>
                    <a:pt x="3767" y="15"/>
                  </a:lnTo>
                  <a:close/>
                  <a:moveTo>
                    <a:pt x="1901" y="15"/>
                  </a:moveTo>
                  <a:lnTo>
                    <a:pt x="1905" y="17"/>
                  </a:lnTo>
                  <a:lnTo>
                    <a:pt x="1907" y="19"/>
                  </a:lnTo>
                  <a:lnTo>
                    <a:pt x="1911" y="21"/>
                  </a:lnTo>
                  <a:lnTo>
                    <a:pt x="1916" y="23"/>
                  </a:lnTo>
                  <a:lnTo>
                    <a:pt x="1922" y="23"/>
                  </a:lnTo>
                  <a:lnTo>
                    <a:pt x="1927" y="23"/>
                  </a:lnTo>
                  <a:lnTo>
                    <a:pt x="1933" y="23"/>
                  </a:lnTo>
                  <a:lnTo>
                    <a:pt x="1939" y="23"/>
                  </a:lnTo>
                  <a:lnTo>
                    <a:pt x="1946" y="25"/>
                  </a:lnTo>
                  <a:lnTo>
                    <a:pt x="1944" y="32"/>
                  </a:lnTo>
                  <a:lnTo>
                    <a:pt x="1941" y="38"/>
                  </a:lnTo>
                  <a:lnTo>
                    <a:pt x="1937" y="44"/>
                  </a:lnTo>
                  <a:lnTo>
                    <a:pt x="1929" y="46"/>
                  </a:lnTo>
                  <a:lnTo>
                    <a:pt x="1924" y="47"/>
                  </a:lnTo>
                  <a:lnTo>
                    <a:pt x="1916" y="46"/>
                  </a:lnTo>
                  <a:lnTo>
                    <a:pt x="1909" y="44"/>
                  </a:lnTo>
                  <a:lnTo>
                    <a:pt x="1905" y="38"/>
                  </a:lnTo>
                  <a:lnTo>
                    <a:pt x="1907" y="36"/>
                  </a:lnTo>
                  <a:lnTo>
                    <a:pt x="1909" y="32"/>
                  </a:lnTo>
                  <a:lnTo>
                    <a:pt x="1909" y="30"/>
                  </a:lnTo>
                  <a:lnTo>
                    <a:pt x="1907" y="27"/>
                  </a:lnTo>
                  <a:lnTo>
                    <a:pt x="1903" y="27"/>
                  </a:lnTo>
                  <a:lnTo>
                    <a:pt x="1899" y="27"/>
                  </a:lnTo>
                  <a:lnTo>
                    <a:pt x="1899" y="25"/>
                  </a:lnTo>
                  <a:lnTo>
                    <a:pt x="1899" y="19"/>
                  </a:lnTo>
                  <a:lnTo>
                    <a:pt x="1901" y="15"/>
                  </a:lnTo>
                  <a:close/>
                  <a:moveTo>
                    <a:pt x="1818" y="10"/>
                  </a:moveTo>
                  <a:lnTo>
                    <a:pt x="1820" y="15"/>
                  </a:lnTo>
                  <a:lnTo>
                    <a:pt x="1822" y="21"/>
                  </a:lnTo>
                  <a:lnTo>
                    <a:pt x="1824" y="27"/>
                  </a:lnTo>
                  <a:lnTo>
                    <a:pt x="1824" y="32"/>
                  </a:lnTo>
                  <a:lnTo>
                    <a:pt x="1822" y="38"/>
                  </a:lnTo>
                  <a:lnTo>
                    <a:pt x="1820" y="42"/>
                  </a:lnTo>
                  <a:lnTo>
                    <a:pt x="1816" y="36"/>
                  </a:lnTo>
                  <a:lnTo>
                    <a:pt x="1813" y="30"/>
                  </a:lnTo>
                  <a:lnTo>
                    <a:pt x="1813" y="25"/>
                  </a:lnTo>
                  <a:lnTo>
                    <a:pt x="1813" y="19"/>
                  </a:lnTo>
                  <a:lnTo>
                    <a:pt x="1815" y="13"/>
                  </a:lnTo>
                  <a:lnTo>
                    <a:pt x="1818" y="10"/>
                  </a:lnTo>
                  <a:close/>
                  <a:moveTo>
                    <a:pt x="3902" y="6"/>
                  </a:moveTo>
                  <a:lnTo>
                    <a:pt x="3910" y="10"/>
                  </a:lnTo>
                  <a:lnTo>
                    <a:pt x="3919" y="12"/>
                  </a:lnTo>
                  <a:lnTo>
                    <a:pt x="3928" y="12"/>
                  </a:lnTo>
                  <a:lnTo>
                    <a:pt x="3938" y="12"/>
                  </a:lnTo>
                  <a:lnTo>
                    <a:pt x="3940" y="17"/>
                  </a:lnTo>
                  <a:lnTo>
                    <a:pt x="3942" y="25"/>
                  </a:lnTo>
                  <a:lnTo>
                    <a:pt x="3940" y="32"/>
                  </a:lnTo>
                  <a:lnTo>
                    <a:pt x="3936" y="38"/>
                  </a:lnTo>
                  <a:lnTo>
                    <a:pt x="3932" y="44"/>
                  </a:lnTo>
                  <a:lnTo>
                    <a:pt x="3925" y="46"/>
                  </a:lnTo>
                  <a:lnTo>
                    <a:pt x="3917" y="47"/>
                  </a:lnTo>
                  <a:lnTo>
                    <a:pt x="3910" y="46"/>
                  </a:lnTo>
                  <a:lnTo>
                    <a:pt x="3904" y="44"/>
                  </a:lnTo>
                  <a:lnTo>
                    <a:pt x="3898" y="38"/>
                  </a:lnTo>
                  <a:lnTo>
                    <a:pt x="3896" y="32"/>
                  </a:lnTo>
                  <a:lnTo>
                    <a:pt x="3895" y="25"/>
                  </a:lnTo>
                  <a:lnTo>
                    <a:pt x="3895" y="17"/>
                  </a:lnTo>
                  <a:lnTo>
                    <a:pt x="3898" y="12"/>
                  </a:lnTo>
                  <a:lnTo>
                    <a:pt x="3902" y="6"/>
                  </a:lnTo>
                  <a:close/>
                  <a:moveTo>
                    <a:pt x="1734" y="6"/>
                  </a:moveTo>
                  <a:lnTo>
                    <a:pt x="1737" y="8"/>
                  </a:lnTo>
                  <a:lnTo>
                    <a:pt x="1739" y="10"/>
                  </a:lnTo>
                  <a:lnTo>
                    <a:pt x="1743" y="13"/>
                  </a:lnTo>
                  <a:lnTo>
                    <a:pt x="1743" y="15"/>
                  </a:lnTo>
                  <a:lnTo>
                    <a:pt x="1745" y="19"/>
                  </a:lnTo>
                  <a:lnTo>
                    <a:pt x="1747" y="21"/>
                  </a:lnTo>
                  <a:lnTo>
                    <a:pt x="1747" y="23"/>
                  </a:lnTo>
                  <a:lnTo>
                    <a:pt x="1749" y="23"/>
                  </a:lnTo>
                  <a:lnTo>
                    <a:pt x="1749" y="25"/>
                  </a:lnTo>
                  <a:lnTo>
                    <a:pt x="1747" y="29"/>
                  </a:lnTo>
                  <a:lnTo>
                    <a:pt x="1743" y="32"/>
                  </a:lnTo>
                  <a:lnTo>
                    <a:pt x="1739" y="36"/>
                  </a:lnTo>
                  <a:lnTo>
                    <a:pt x="1736" y="40"/>
                  </a:lnTo>
                  <a:lnTo>
                    <a:pt x="1734" y="40"/>
                  </a:lnTo>
                  <a:lnTo>
                    <a:pt x="1730" y="36"/>
                  </a:lnTo>
                  <a:lnTo>
                    <a:pt x="1726" y="30"/>
                  </a:lnTo>
                  <a:lnTo>
                    <a:pt x="1726" y="25"/>
                  </a:lnTo>
                  <a:lnTo>
                    <a:pt x="1726" y="17"/>
                  </a:lnTo>
                  <a:lnTo>
                    <a:pt x="1730" y="12"/>
                  </a:lnTo>
                  <a:lnTo>
                    <a:pt x="1734" y="6"/>
                  </a:lnTo>
                  <a:close/>
                  <a:moveTo>
                    <a:pt x="1659" y="2"/>
                  </a:moveTo>
                  <a:lnTo>
                    <a:pt x="1662" y="2"/>
                  </a:lnTo>
                  <a:lnTo>
                    <a:pt x="1668" y="2"/>
                  </a:lnTo>
                  <a:lnTo>
                    <a:pt x="1674" y="4"/>
                  </a:lnTo>
                  <a:lnTo>
                    <a:pt x="1677" y="8"/>
                  </a:lnTo>
                  <a:lnTo>
                    <a:pt x="1683" y="12"/>
                  </a:lnTo>
                  <a:lnTo>
                    <a:pt x="1685" y="17"/>
                  </a:lnTo>
                  <a:lnTo>
                    <a:pt x="1687" y="25"/>
                  </a:lnTo>
                  <a:lnTo>
                    <a:pt x="1685" y="32"/>
                  </a:lnTo>
                  <a:lnTo>
                    <a:pt x="1681" y="38"/>
                  </a:lnTo>
                  <a:lnTo>
                    <a:pt x="1675" y="44"/>
                  </a:lnTo>
                  <a:lnTo>
                    <a:pt x="1670" y="46"/>
                  </a:lnTo>
                  <a:lnTo>
                    <a:pt x="1662" y="47"/>
                  </a:lnTo>
                  <a:lnTo>
                    <a:pt x="1655" y="46"/>
                  </a:lnTo>
                  <a:lnTo>
                    <a:pt x="1649" y="44"/>
                  </a:lnTo>
                  <a:lnTo>
                    <a:pt x="1643" y="38"/>
                  </a:lnTo>
                  <a:lnTo>
                    <a:pt x="1640" y="32"/>
                  </a:lnTo>
                  <a:lnTo>
                    <a:pt x="1640" y="25"/>
                  </a:lnTo>
                  <a:lnTo>
                    <a:pt x="1640" y="17"/>
                  </a:lnTo>
                  <a:lnTo>
                    <a:pt x="1643" y="12"/>
                  </a:lnTo>
                  <a:lnTo>
                    <a:pt x="1647" y="8"/>
                  </a:lnTo>
                  <a:lnTo>
                    <a:pt x="1653" y="4"/>
                  </a:lnTo>
                  <a:lnTo>
                    <a:pt x="1659" y="2"/>
                  </a:lnTo>
                  <a:close/>
                  <a:moveTo>
                    <a:pt x="3831" y="0"/>
                  </a:moveTo>
                  <a:lnTo>
                    <a:pt x="3831" y="0"/>
                  </a:lnTo>
                  <a:lnTo>
                    <a:pt x="3838" y="2"/>
                  </a:lnTo>
                  <a:lnTo>
                    <a:pt x="3846" y="6"/>
                  </a:lnTo>
                  <a:lnTo>
                    <a:pt x="3849" y="10"/>
                  </a:lnTo>
                  <a:lnTo>
                    <a:pt x="3853" y="17"/>
                  </a:lnTo>
                  <a:lnTo>
                    <a:pt x="3855" y="25"/>
                  </a:lnTo>
                  <a:lnTo>
                    <a:pt x="3853" y="32"/>
                  </a:lnTo>
                  <a:lnTo>
                    <a:pt x="3849" y="38"/>
                  </a:lnTo>
                  <a:lnTo>
                    <a:pt x="3846" y="44"/>
                  </a:lnTo>
                  <a:lnTo>
                    <a:pt x="3838" y="46"/>
                  </a:lnTo>
                  <a:lnTo>
                    <a:pt x="3831" y="47"/>
                  </a:lnTo>
                  <a:lnTo>
                    <a:pt x="3823" y="46"/>
                  </a:lnTo>
                  <a:lnTo>
                    <a:pt x="3817" y="44"/>
                  </a:lnTo>
                  <a:lnTo>
                    <a:pt x="3812" y="38"/>
                  </a:lnTo>
                  <a:lnTo>
                    <a:pt x="3808" y="32"/>
                  </a:lnTo>
                  <a:lnTo>
                    <a:pt x="3808" y="25"/>
                  </a:lnTo>
                  <a:lnTo>
                    <a:pt x="3808" y="17"/>
                  </a:lnTo>
                  <a:lnTo>
                    <a:pt x="3812" y="12"/>
                  </a:lnTo>
                  <a:lnTo>
                    <a:pt x="3814" y="10"/>
                  </a:lnTo>
                  <a:lnTo>
                    <a:pt x="3814" y="8"/>
                  </a:lnTo>
                  <a:lnTo>
                    <a:pt x="3819" y="4"/>
                  </a:lnTo>
                  <a:lnTo>
                    <a:pt x="3825" y="2"/>
                  </a:lnTo>
                  <a:lnTo>
                    <a:pt x="3831" y="0"/>
                  </a:lnTo>
                  <a:lnTo>
                    <a:pt x="3831" y="0"/>
                  </a:lnTo>
                  <a:close/>
                  <a:moveTo>
                    <a:pt x="3398" y="0"/>
                  </a:moveTo>
                  <a:lnTo>
                    <a:pt x="3406" y="2"/>
                  </a:lnTo>
                  <a:lnTo>
                    <a:pt x="3411" y="6"/>
                  </a:lnTo>
                  <a:lnTo>
                    <a:pt x="3417" y="10"/>
                  </a:lnTo>
                  <a:lnTo>
                    <a:pt x="3419" y="17"/>
                  </a:lnTo>
                  <a:lnTo>
                    <a:pt x="3421" y="25"/>
                  </a:lnTo>
                  <a:lnTo>
                    <a:pt x="3419" y="32"/>
                  </a:lnTo>
                  <a:lnTo>
                    <a:pt x="3417" y="38"/>
                  </a:lnTo>
                  <a:lnTo>
                    <a:pt x="3411" y="44"/>
                  </a:lnTo>
                  <a:lnTo>
                    <a:pt x="3406" y="46"/>
                  </a:lnTo>
                  <a:lnTo>
                    <a:pt x="3398" y="47"/>
                  </a:lnTo>
                  <a:lnTo>
                    <a:pt x="3391" y="46"/>
                  </a:lnTo>
                  <a:lnTo>
                    <a:pt x="3383" y="44"/>
                  </a:lnTo>
                  <a:lnTo>
                    <a:pt x="3379" y="38"/>
                  </a:lnTo>
                  <a:lnTo>
                    <a:pt x="3375" y="32"/>
                  </a:lnTo>
                  <a:lnTo>
                    <a:pt x="3374" y="25"/>
                  </a:lnTo>
                  <a:lnTo>
                    <a:pt x="3375" y="17"/>
                  </a:lnTo>
                  <a:lnTo>
                    <a:pt x="3379" y="10"/>
                  </a:lnTo>
                  <a:lnTo>
                    <a:pt x="3383" y="6"/>
                  </a:lnTo>
                  <a:lnTo>
                    <a:pt x="3391" y="2"/>
                  </a:lnTo>
                  <a:lnTo>
                    <a:pt x="3398" y="0"/>
                  </a:lnTo>
                  <a:close/>
                  <a:moveTo>
                    <a:pt x="3310" y="0"/>
                  </a:moveTo>
                  <a:lnTo>
                    <a:pt x="3317" y="2"/>
                  </a:lnTo>
                  <a:lnTo>
                    <a:pt x="3325" y="6"/>
                  </a:lnTo>
                  <a:lnTo>
                    <a:pt x="3328" y="10"/>
                  </a:lnTo>
                  <a:lnTo>
                    <a:pt x="3332" y="17"/>
                  </a:lnTo>
                  <a:lnTo>
                    <a:pt x="3334" y="25"/>
                  </a:lnTo>
                  <a:lnTo>
                    <a:pt x="3332" y="32"/>
                  </a:lnTo>
                  <a:lnTo>
                    <a:pt x="3328" y="38"/>
                  </a:lnTo>
                  <a:lnTo>
                    <a:pt x="3325" y="44"/>
                  </a:lnTo>
                  <a:lnTo>
                    <a:pt x="3317" y="46"/>
                  </a:lnTo>
                  <a:lnTo>
                    <a:pt x="3310" y="47"/>
                  </a:lnTo>
                  <a:lnTo>
                    <a:pt x="3304" y="46"/>
                  </a:lnTo>
                  <a:lnTo>
                    <a:pt x="3296" y="44"/>
                  </a:lnTo>
                  <a:lnTo>
                    <a:pt x="3291" y="38"/>
                  </a:lnTo>
                  <a:lnTo>
                    <a:pt x="3289" y="32"/>
                  </a:lnTo>
                  <a:lnTo>
                    <a:pt x="3287" y="25"/>
                  </a:lnTo>
                  <a:lnTo>
                    <a:pt x="3289" y="17"/>
                  </a:lnTo>
                  <a:lnTo>
                    <a:pt x="3291" y="10"/>
                  </a:lnTo>
                  <a:lnTo>
                    <a:pt x="3296" y="6"/>
                  </a:lnTo>
                  <a:lnTo>
                    <a:pt x="3304" y="2"/>
                  </a:lnTo>
                  <a:lnTo>
                    <a:pt x="3310" y="0"/>
                  </a:lnTo>
                  <a:close/>
                  <a:moveTo>
                    <a:pt x="3223" y="0"/>
                  </a:moveTo>
                  <a:lnTo>
                    <a:pt x="3231" y="2"/>
                  </a:lnTo>
                  <a:lnTo>
                    <a:pt x="3238" y="6"/>
                  </a:lnTo>
                  <a:lnTo>
                    <a:pt x="3242" y="10"/>
                  </a:lnTo>
                  <a:lnTo>
                    <a:pt x="3246" y="17"/>
                  </a:lnTo>
                  <a:lnTo>
                    <a:pt x="3248" y="25"/>
                  </a:lnTo>
                  <a:lnTo>
                    <a:pt x="3246" y="32"/>
                  </a:lnTo>
                  <a:lnTo>
                    <a:pt x="3242" y="38"/>
                  </a:lnTo>
                  <a:lnTo>
                    <a:pt x="3238" y="44"/>
                  </a:lnTo>
                  <a:lnTo>
                    <a:pt x="3231" y="46"/>
                  </a:lnTo>
                  <a:lnTo>
                    <a:pt x="3223" y="47"/>
                  </a:lnTo>
                  <a:lnTo>
                    <a:pt x="3216" y="46"/>
                  </a:lnTo>
                  <a:lnTo>
                    <a:pt x="3210" y="44"/>
                  </a:lnTo>
                  <a:lnTo>
                    <a:pt x="3204" y="38"/>
                  </a:lnTo>
                  <a:lnTo>
                    <a:pt x="3202" y="32"/>
                  </a:lnTo>
                  <a:lnTo>
                    <a:pt x="3201" y="25"/>
                  </a:lnTo>
                  <a:lnTo>
                    <a:pt x="3202" y="17"/>
                  </a:lnTo>
                  <a:lnTo>
                    <a:pt x="3204" y="10"/>
                  </a:lnTo>
                  <a:lnTo>
                    <a:pt x="3210" y="6"/>
                  </a:lnTo>
                  <a:lnTo>
                    <a:pt x="3216" y="2"/>
                  </a:lnTo>
                  <a:lnTo>
                    <a:pt x="3223" y="0"/>
                  </a:lnTo>
                  <a:close/>
                  <a:moveTo>
                    <a:pt x="3137" y="0"/>
                  </a:moveTo>
                  <a:lnTo>
                    <a:pt x="3144" y="2"/>
                  </a:lnTo>
                  <a:lnTo>
                    <a:pt x="3152" y="6"/>
                  </a:lnTo>
                  <a:lnTo>
                    <a:pt x="3155" y="10"/>
                  </a:lnTo>
                  <a:lnTo>
                    <a:pt x="3159" y="17"/>
                  </a:lnTo>
                  <a:lnTo>
                    <a:pt x="3161" y="25"/>
                  </a:lnTo>
                  <a:lnTo>
                    <a:pt x="3159" y="32"/>
                  </a:lnTo>
                  <a:lnTo>
                    <a:pt x="3155" y="38"/>
                  </a:lnTo>
                  <a:lnTo>
                    <a:pt x="3152" y="44"/>
                  </a:lnTo>
                  <a:lnTo>
                    <a:pt x="3144" y="46"/>
                  </a:lnTo>
                  <a:lnTo>
                    <a:pt x="3137" y="47"/>
                  </a:lnTo>
                  <a:lnTo>
                    <a:pt x="3129" y="46"/>
                  </a:lnTo>
                  <a:lnTo>
                    <a:pt x="3123" y="44"/>
                  </a:lnTo>
                  <a:lnTo>
                    <a:pt x="3118" y="38"/>
                  </a:lnTo>
                  <a:lnTo>
                    <a:pt x="3114" y="32"/>
                  </a:lnTo>
                  <a:lnTo>
                    <a:pt x="3114" y="25"/>
                  </a:lnTo>
                  <a:lnTo>
                    <a:pt x="3114" y="17"/>
                  </a:lnTo>
                  <a:lnTo>
                    <a:pt x="3118" y="10"/>
                  </a:lnTo>
                  <a:lnTo>
                    <a:pt x="3123" y="6"/>
                  </a:lnTo>
                  <a:lnTo>
                    <a:pt x="3129" y="2"/>
                  </a:lnTo>
                  <a:lnTo>
                    <a:pt x="3137" y="0"/>
                  </a:lnTo>
                  <a:close/>
                  <a:moveTo>
                    <a:pt x="3050" y="0"/>
                  </a:moveTo>
                  <a:lnTo>
                    <a:pt x="3058" y="2"/>
                  </a:lnTo>
                  <a:lnTo>
                    <a:pt x="3063" y="6"/>
                  </a:lnTo>
                  <a:lnTo>
                    <a:pt x="3069" y="10"/>
                  </a:lnTo>
                  <a:lnTo>
                    <a:pt x="3073" y="17"/>
                  </a:lnTo>
                  <a:lnTo>
                    <a:pt x="3075" y="25"/>
                  </a:lnTo>
                  <a:lnTo>
                    <a:pt x="3073" y="32"/>
                  </a:lnTo>
                  <a:lnTo>
                    <a:pt x="3069" y="38"/>
                  </a:lnTo>
                  <a:lnTo>
                    <a:pt x="3063" y="44"/>
                  </a:lnTo>
                  <a:lnTo>
                    <a:pt x="3058" y="46"/>
                  </a:lnTo>
                  <a:lnTo>
                    <a:pt x="3050" y="47"/>
                  </a:lnTo>
                  <a:lnTo>
                    <a:pt x="3043" y="46"/>
                  </a:lnTo>
                  <a:lnTo>
                    <a:pt x="3037" y="44"/>
                  </a:lnTo>
                  <a:lnTo>
                    <a:pt x="3031" y="38"/>
                  </a:lnTo>
                  <a:lnTo>
                    <a:pt x="3028" y="32"/>
                  </a:lnTo>
                  <a:lnTo>
                    <a:pt x="3028" y="25"/>
                  </a:lnTo>
                  <a:lnTo>
                    <a:pt x="3028" y="17"/>
                  </a:lnTo>
                  <a:lnTo>
                    <a:pt x="3031" y="10"/>
                  </a:lnTo>
                  <a:lnTo>
                    <a:pt x="3037" y="6"/>
                  </a:lnTo>
                  <a:lnTo>
                    <a:pt x="3043" y="2"/>
                  </a:lnTo>
                  <a:lnTo>
                    <a:pt x="3050" y="0"/>
                  </a:lnTo>
                  <a:close/>
                  <a:moveTo>
                    <a:pt x="2964" y="0"/>
                  </a:moveTo>
                  <a:lnTo>
                    <a:pt x="2971" y="2"/>
                  </a:lnTo>
                  <a:lnTo>
                    <a:pt x="2977" y="6"/>
                  </a:lnTo>
                  <a:lnTo>
                    <a:pt x="2982" y="10"/>
                  </a:lnTo>
                  <a:lnTo>
                    <a:pt x="2986" y="17"/>
                  </a:lnTo>
                  <a:lnTo>
                    <a:pt x="2986" y="25"/>
                  </a:lnTo>
                  <a:lnTo>
                    <a:pt x="2986" y="32"/>
                  </a:lnTo>
                  <a:lnTo>
                    <a:pt x="2982" y="38"/>
                  </a:lnTo>
                  <a:lnTo>
                    <a:pt x="2977" y="44"/>
                  </a:lnTo>
                  <a:lnTo>
                    <a:pt x="2971" y="46"/>
                  </a:lnTo>
                  <a:lnTo>
                    <a:pt x="2964" y="47"/>
                  </a:lnTo>
                  <a:lnTo>
                    <a:pt x="2956" y="46"/>
                  </a:lnTo>
                  <a:lnTo>
                    <a:pt x="2950" y="44"/>
                  </a:lnTo>
                  <a:lnTo>
                    <a:pt x="2945" y="38"/>
                  </a:lnTo>
                  <a:lnTo>
                    <a:pt x="2941" y="32"/>
                  </a:lnTo>
                  <a:lnTo>
                    <a:pt x="2941" y="25"/>
                  </a:lnTo>
                  <a:lnTo>
                    <a:pt x="2941" y="17"/>
                  </a:lnTo>
                  <a:lnTo>
                    <a:pt x="2945" y="10"/>
                  </a:lnTo>
                  <a:lnTo>
                    <a:pt x="2950" y="6"/>
                  </a:lnTo>
                  <a:lnTo>
                    <a:pt x="2956" y="2"/>
                  </a:lnTo>
                  <a:lnTo>
                    <a:pt x="2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800351" y="541338"/>
              <a:ext cx="3317875" cy="298450"/>
            </a:xfrm>
            <a:custGeom>
              <a:avLst/>
              <a:gdLst>
                <a:gd name="T0" fmla="*/ 2896 w 4178"/>
                <a:gd name="T1" fmla="*/ 335 h 376"/>
                <a:gd name="T2" fmla="*/ 2819 w 4178"/>
                <a:gd name="T3" fmla="*/ 354 h 376"/>
                <a:gd name="T4" fmla="*/ 2723 w 4178"/>
                <a:gd name="T5" fmla="*/ 373 h 376"/>
                <a:gd name="T6" fmla="*/ 2614 w 4178"/>
                <a:gd name="T7" fmla="*/ 375 h 376"/>
                <a:gd name="T8" fmla="*/ 2512 w 4178"/>
                <a:gd name="T9" fmla="*/ 361 h 376"/>
                <a:gd name="T10" fmla="*/ 2429 w 4178"/>
                <a:gd name="T11" fmla="*/ 339 h 376"/>
                <a:gd name="T12" fmla="*/ 2362 w 4178"/>
                <a:gd name="T13" fmla="*/ 329 h 376"/>
                <a:gd name="T14" fmla="*/ 2202 w 4178"/>
                <a:gd name="T15" fmla="*/ 335 h 376"/>
                <a:gd name="T16" fmla="*/ 2125 w 4178"/>
                <a:gd name="T17" fmla="*/ 354 h 376"/>
                <a:gd name="T18" fmla="*/ 1318 w 4178"/>
                <a:gd name="T19" fmla="*/ 350 h 376"/>
                <a:gd name="T20" fmla="*/ 1256 w 4178"/>
                <a:gd name="T21" fmla="*/ 346 h 376"/>
                <a:gd name="T22" fmla="*/ 3052 w 4178"/>
                <a:gd name="T23" fmla="*/ 288 h 376"/>
                <a:gd name="T24" fmla="*/ 2980 w 4178"/>
                <a:gd name="T25" fmla="*/ 290 h 376"/>
                <a:gd name="T26" fmla="*/ 3738 w 4178"/>
                <a:gd name="T27" fmla="*/ 284 h 376"/>
                <a:gd name="T28" fmla="*/ 3033 w 4178"/>
                <a:gd name="T29" fmla="*/ 271 h 376"/>
                <a:gd name="T30" fmla="*/ 1309 w 4178"/>
                <a:gd name="T31" fmla="*/ 290 h 376"/>
                <a:gd name="T32" fmla="*/ 2294 w 4178"/>
                <a:gd name="T33" fmla="*/ 258 h 376"/>
                <a:gd name="T34" fmla="*/ 4178 w 4178"/>
                <a:gd name="T35" fmla="*/ 248 h 376"/>
                <a:gd name="T36" fmla="*/ 2982 w 4178"/>
                <a:gd name="T37" fmla="*/ 252 h 376"/>
                <a:gd name="T38" fmla="*/ 2892 w 4178"/>
                <a:gd name="T39" fmla="*/ 292 h 376"/>
                <a:gd name="T40" fmla="*/ 2796 w 4178"/>
                <a:gd name="T41" fmla="*/ 294 h 376"/>
                <a:gd name="T42" fmla="*/ 2689 w 4178"/>
                <a:gd name="T43" fmla="*/ 284 h 376"/>
                <a:gd name="T44" fmla="*/ 2601 w 4178"/>
                <a:gd name="T45" fmla="*/ 263 h 376"/>
                <a:gd name="T46" fmla="*/ 2527 w 4178"/>
                <a:gd name="T47" fmla="*/ 248 h 376"/>
                <a:gd name="T48" fmla="*/ 2369 w 4178"/>
                <a:gd name="T49" fmla="*/ 248 h 376"/>
                <a:gd name="T50" fmla="*/ 1429 w 4178"/>
                <a:gd name="T51" fmla="*/ 262 h 376"/>
                <a:gd name="T52" fmla="*/ 2461 w 4178"/>
                <a:gd name="T53" fmla="*/ 209 h 376"/>
                <a:gd name="T54" fmla="*/ 3829 w 4178"/>
                <a:gd name="T55" fmla="*/ 201 h 376"/>
                <a:gd name="T56" fmla="*/ 1482 w 4178"/>
                <a:gd name="T57" fmla="*/ 196 h 376"/>
                <a:gd name="T58" fmla="*/ 2642 w 4178"/>
                <a:gd name="T59" fmla="*/ 188 h 376"/>
                <a:gd name="T60" fmla="*/ 3041 w 4178"/>
                <a:gd name="T61" fmla="*/ 190 h 376"/>
                <a:gd name="T62" fmla="*/ 1581 w 4178"/>
                <a:gd name="T63" fmla="*/ 213 h 376"/>
                <a:gd name="T64" fmla="*/ 2992 w 4178"/>
                <a:gd name="T65" fmla="*/ 182 h 376"/>
                <a:gd name="T66" fmla="*/ 2883 w 4178"/>
                <a:gd name="T67" fmla="*/ 182 h 376"/>
                <a:gd name="T68" fmla="*/ 2871 w 4178"/>
                <a:gd name="T69" fmla="*/ 169 h 376"/>
                <a:gd name="T70" fmla="*/ 2789 w 4178"/>
                <a:gd name="T71" fmla="*/ 211 h 376"/>
                <a:gd name="T72" fmla="*/ 2687 w 4178"/>
                <a:gd name="T73" fmla="*/ 196 h 376"/>
                <a:gd name="T74" fmla="*/ 1685 w 4178"/>
                <a:gd name="T75" fmla="*/ 188 h 376"/>
                <a:gd name="T76" fmla="*/ 291 w 4178"/>
                <a:gd name="T77" fmla="*/ 100 h 376"/>
                <a:gd name="T78" fmla="*/ 269 w 4178"/>
                <a:gd name="T79" fmla="*/ 90 h 376"/>
                <a:gd name="T80" fmla="*/ 2775 w 4178"/>
                <a:gd name="T81" fmla="*/ 94 h 376"/>
                <a:gd name="T82" fmla="*/ 2689 w 4178"/>
                <a:gd name="T83" fmla="*/ 92 h 376"/>
                <a:gd name="T84" fmla="*/ 2531 w 4178"/>
                <a:gd name="T85" fmla="*/ 86 h 376"/>
                <a:gd name="T86" fmla="*/ 175 w 4178"/>
                <a:gd name="T87" fmla="*/ 118 h 376"/>
                <a:gd name="T88" fmla="*/ 88 w 4178"/>
                <a:gd name="T89" fmla="*/ 118 h 376"/>
                <a:gd name="T90" fmla="*/ 92 w 4178"/>
                <a:gd name="T91" fmla="*/ 86 h 376"/>
                <a:gd name="T92" fmla="*/ 7 w 4178"/>
                <a:gd name="T93" fmla="*/ 98 h 376"/>
                <a:gd name="T94" fmla="*/ 2616 w 4178"/>
                <a:gd name="T95" fmla="*/ 47 h 376"/>
                <a:gd name="T96" fmla="*/ 434 w 4178"/>
                <a:gd name="T97" fmla="*/ 36 h 376"/>
                <a:gd name="T98" fmla="*/ 295 w 4178"/>
                <a:gd name="T99" fmla="*/ 34 h 376"/>
                <a:gd name="T100" fmla="*/ 643 w 4178"/>
                <a:gd name="T101" fmla="*/ 28 h 376"/>
                <a:gd name="T102" fmla="*/ 383 w 4178"/>
                <a:gd name="T103" fmla="*/ 34 h 376"/>
                <a:gd name="T104" fmla="*/ 1254 w 4178"/>
                <a:gd name="T105" fmla="*/ 26 h 376"/>
                <a:gd name="T106" fmla="*/ 1404 w 4178"/>
                <a:gd name="T107" fmla="*/ 28 h 376"/>
                <a:gd name="T108" fmla="*/ 1079 w 4178"/>
                <a:gd name="T109" fmla="*/ 32 h 376"/>
                <a:gd name="T110" fmla="*/ 2467 w 4178"/>
                <a:gd name="T111" fmla="*/ 37 h 376"/>
                <a:gd name="T112" fmla="*/ 1495 w 4178"/>
                <a:gd name="T113" fmla="*/ 7 h 376"/>
                <a:gd name="T114" fmla="*/ 1164 w 4178"/>
                <a:gd name="T115" fmla="*/ 7 h 376"/>
                <a:gd name="T116" fmla="*/ 1136 w 4178"/>
                <a:gd name="T117" fmla="*/ 13 h 376"/>
                <a:gd name="T118" fmla="*/ 2527 w 4178"/>
                <a:gd name="T119" fmla="*/ 45 h 376"/>
                <a:gd name="T120" fmla="*/ 1574 w 4178"/>
                <a:gd name="T121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8" h="376">
                  <a:moveTo>
                    <a:pt x="2969" y="329"/>
                  </a:moveTo>
                  <a:lnTo>
                    <a:pt x="2977" y="331"/>
                  </a:lnTo>
                  <a:lnTo>
                    <a:pt x="2982" y="335"/>
                  </a:lnTo>
                  <a:lnTo>
                    <a:pt x="2988" y="339"/>
                  </a:lnTo>
                  <a:lnTo>
                    <a:pt x="2992" y="346"/>
                  </a:lnTo>
                  <a:lnTo>
                    <a:pt x="2992" y="354"/>
                  </a:lnTo>
                  <a:lnTo>
                    <a:pt x="2992" y="361"/>
                  </a:lnTo>
                  <a:lnTo>
                    <a:pt x="2988" y="367"/>
                  </a:lnTo>
                  <a:lnTo>
                    <a:pt x="2982" y="373"/>
                  </a:lnTo>
                  <a:lnTo>
                    <a:pt x="2977" y="375"/>
                  </a:lnTo>
                  <a:lnTo>
                    <a:pt x="2969" y="376"/>
                  </a:lnTo>
                  <a:lnTo>
                    <a:pt x="2962" y="375"/>
                  </a:lnTo>
                  <a:lnTo>
                    <a:pt x="2956" y="373"/>
                  </a:lnTo>
                  <a:lnTo>
                    <a:pt x="2950" y="367"/>
                  </a:lnTo>
                  <a:lnTo>
                    <a:pt x="2947" y="361"/>
                  </a:lnTo>
                  <a:lnTo>
                    <a:pt x="2945" y="354"/>
                  </a:lnTo>
                  <a:lnTo>
                    <a:pt x="2947" y="346"/>
                  </a:lnTo>
                  <a:lnTo>
                    <a:pt x="2950" y="339"/>
                  </a:lnTo>
                  <a:lnTo>
                    <a:pt x="2956" y="335"/>
                  </a:lnTo>
                  <a:lnTo>
                    <a:pt x="2962" y="331"/>
                  </a:lnTo>
                  <a:lnTo>
                    <a:pt x="2969" y="329"/>
                  </a:lnTo>
                  <a:close/>
                  <a:moveTo>
                    <a:pt x="2883" y="329"/>
                  </a:moveTo>
                  <a:lnTo>
                    <a:pt x="2890" y="331"/>
                  </a:lnTo>
                  <a:lnTo>
                    <a:pt x="2896" y="335"/>
                  </a:lnTo>
                  <a:lnTo>
                    <a:pt x="2901" y="339"/>
                  </a:lnTo>
                  <a:lnTo>
                    <a:pt x="2905" y="346"/>
                  </a:lnTo>
                  <a:lnTo>
                    <a:pt x="2905" y="354"/>
                  </a:lnTo>
                  <a:lnTo>
                    <a:pt x="2905" y="361"/>
                  </a:lnTo>
                  <a:lnTo>
                    <a:pt x="2901" y="367"/>
                  </a:lnTo>
                  <a:lnTo>
                    <a:pt x="2896" y="373"/>
                  </a:lnTo>
                  <a:lnTo>
                    <a:pt x="2890" y="375"/>
                  </a:lnTo>
                  <a:lnTo>
                    <a:pt x="2883" y="376"/>
                  </a:lnTo>
                  <a:lnTo>
                    <a:pt x="2875" y="375"/>
                  </a:lnTo>
                  <a:lnTo>
                    <a:pt x="2868" y="373"/>
                  </a:lnTo>
                  <a:lnTo>
                    <a:pt x="2864" y="367"/>
                  </a:lnTo>
                  <a:lnTo>
                    <a:pt x="2860" y="361"/>
                  </a:lnTo>
                  <a:lnTo>
                    <a:pt x="2858" y="354"/>
                  </a:lnTo>
                  <a:lnTo>
                    <a:pt x="2860" y="346"/>
                  </a:lnTo>
                  <a:lnTo>
                    <a:pt x="2864" y="339"/>
                  </a:lnTo>
                  <a:lnTo>
                    <a:pt x="2868" y="335"/>
                  </a:lnTo>
                  <a:lnTo>
                    <a:pt x="2875" y="331"/>
                  </a:lnTo>
                  <a:lnTo>
                    <a:pt x="2883" y="329"/>
                  </a:lnTo>
                  <a:close/>
                  <a:moveTo>
                    <a:pt x="2796" y="329"/>
                  </a:moveTo>
                  <a:lnTo>
                    <a:pt x="2804" y="331"/>
                  </a:lnTo>
                  <a:lnTo>
                    <a:pt x="2809" y="335"/>
                  </a:lnTo>
                  <a:lnTo>
                    <a:pt x="2815" y="339"/>
                  </a:lnTo>
                  <a:lnTo>
                    <a:pt x="2817" y="346"/>
                  </a:lnTo>
                  <a:lnTo>
                    <a:pt x="2819" y="354"/>
                  </a:lnTo>
                  <a:lnTo>
                    <a:pt x="2817" y="361"/>
                  </a:lnTo>
                  <a:lnTo>
                    <a:pt x="2815" y="367"/>
                  </a:lnTo>
                  <a:lnTo>
                    <a:pt x="2809" y="373"/>
                  </a:lnTo>
                  <a:lnTo>
                    <a:pt x="2804" y="375"/>
                  </a:lnTo>
                  <a:lnTo>
                    <a:pt x="2796" y="376"/>
                  </a:lnTo>
                  <a:lnTo>
                    <a:pt x="2789" y="375"/>
                  </a:lnTo>
                  <a:lnTo>
                    <a:pt x="2781" y="373"/>
                  </a:lnTo>
                  <a:lnTo>
                    <a:pt x="2777" y="367"/>
                  </a:lnTo>
                  <a:lnTo>
                    <a:pt x="2774" y="361"/>
                  </a:lnTo>
                  <a:lnTo>
                    <a:pt x="2772" y="354"/>
                  </a:lnTo>
                  <a:lnTo>
                    <a:pt x="2774" y="346"/>
                  </a:lnTo>
                  <a:lnTo>
                    <a:pt x="2777" y="339"/>
                  </a:lnTo>
                  <a:lnTo>
                    <a:pt x="2781" y="335"/>
                  </a:lnTo>
                  <a:lnTo>
                    <a:pt x="2789" y="331"/>
                  </a:lnTo>
                  <a:lnTo>
                    <a:pt x="2796" y="329"/>
                  </a:lnTo>
                  <a:close/>
                  <a:moveTo>
                    <a:pt x="2708" y="329"/>
                  </a:moveTo>
                  <a:lnTo>
                    <a:pt x="2715" y="331"/>
                  </a:lnTo>
                  <a:lnTo>
                    <a:pt x="2723" y="335"/>
                  </a:lnTo>
                  <a:lnTo>
                    <a:pt x="2728" y="339"/>
                  </a:lnTo>
                  <a:lnTo>
                    <a:pt x="2730" y="346"/>
                  </a:lnTo>
                  <a:lnTo>
                    <a:pt x="2732" y="354"/>
                  </a:lnTo>
                  <a:lnTo>
                    <a:pt x="2730" y="361"/>
                  </a:lnTo>
                  <a:lnTo>
                    <a:pt x="2728" y="367"/>
                  </a:lnTo>
                  <a:lnTo>
                    <a:pt x="2723" y="373"/>
                  </a:lnTo>
                  <a:lnTo>
                    <a:pt x="2715" y="375"/>
                  </a:lnTo>
                  <a:lnTo>
                    <a:pt x="2708" y="376"/>
                  </a:lnTo>
                  <a:lnTo>
                    <a:pt x="2702" y="375"/>
                  </a:lnTo>
                  <a:lnTo>
                    <a:pt x="2695" y="373"/>
                  </a:lnTo>
                  <a:lnTo>
                    <a:pt x="2689" y="367"/>
                  </a:lnTo>
                  <a:lnTo>
                    <a:pt x="2687" y="361"/>
                  </a:lnTo>
                  <a:lnTo>
                    <a:pt x="2685" y="354"/>
                  </a:lnTo>
                  <a:lnTo>
                    <a:pt x="2687" y="346"/>
                  </a:lnTo>
                  <a:lnTo>
                    <a:pt x="2689" y="339"/>
                  </a:lnTo>
                  <a:lnTo>
                    <a:pt x="2695" y="335"/>
                  </a:lnTo>
                  <a:lnTo>
                    <a:pt x="2702" y="331"/>
                  </a:lnTo>
                  <a:lnTo>
                    <a:pt x="2708" y="329"/>
                  </a:lnTo>
                  <a:close/>
                  <a:moveTo>
                    <a:pt x="2621" y="329"/>
                  </a:moveTo>
                  <a:lnTo>
                    <a:pt x="2629" y="331"/>
                  </a:lnTo>
                  <a:lnTo>
                    <a:pt x="2636" y="335"/>
                  </a:lnTo>
                  <a:lnTo>
                    <a:pt x="2640" y="339"/>
                  </a:lnTo>
                  <a:lnTo>
                    <a:pt x="2644" y="346"/>
                  </a:lnTo>
                  <a:lnTo>
                    <a:pt x="2646" y="354"/>
                  </a:lnTo>
                  <a:lnTo>
                    <a:pt x="2644" y="361"/>
                  </a:lnTo>
                  <a:lnTo>
                    <a:pt x="2640" y="367"/>
                  </a:lnTo>
                  <a:lnTo>
                    <a:pt x="2636" y="373"/>
                  </a:lnTo>
                  <a:lnTo>
                    <a:pt x="2629" y="375"/>
                  </a:lnTo>
                  <a:lnTo>
                    <a:pt x="2621" y="376"/>
                  </a:lnTo>
                  <a:lnTo>
                    <a:pt x="2614" y="375"/>
                  </a:lnTo>
                  <a:lnTo>
                    <a:pt x="2608" y="373"/>
                  </a:lnTo>
                  <a:lnTo>
                    <a:pt x="2602" y="367"/>
                  </a:lnTo>
                  <a:lnTo>
                    <a:pt x="2601" y="361"/>
                  </a:lnTo>
                  <a:lnTo>
                    <a:pt x="2599" y="354"/>
                  </a:lnTo>
                  <a:lnTo>
                    <a:pt x="2601" y="346"/>
                  </a:lnTo>
                  <a:lnTo>
                    <a:pt x="2602" y="339"/>
                  </a:lnTo>
                  <a:lnTo>
                    <a:pt x="2608" y="335"/>
                  </a:lnTo>
                  <a:lnTo>
                    <a:pt x="2614" y="331"/>
                  </a:lnTo>
                  <a:lnTo>
                    <a:pt x="2621" y="329"/>
                  </a:lnTo>
                  <a:close/>
                  <a:moveTo>
                    <a:pt x="2535" y="329"/>
                  </a:moveTo>
                  <a:lnTo>
                    <a:pt x="2542" y="331"/>
                  </a:lnTo>
                  <a:lnTo>
                    <a:pt x="2550" y="335"/>
                  </a:lnTo>
                  <a:lnTo>
                    <a:pt x="2554" y="339"/>
                  </a:lnTo>
                  <a:lnTo>
                    <a:pt x="2557" y="346"/>
                  </a:lnTo>
                  <a:lnTo>
                    <a:pt x="2559" y="354"/>
                  </a:lnTo>
                  <a:lnTo>
                    <a:pt x="2557" y="361"/>
                  </a:lnTo>
                  <a:lnTo>
                    <a:pt x="2554" y="367"/>
                  </a:lnTo>
                  <a:lnTo>
                    <a:pt x="2550" y="373"/>
                  </a:lnTo>
                  <a:lnTo>
                    <a:pt x="2542" y="375"/>
                  </a:lnTo>
                  <a:lnTo>
                    <a:pt x="2535" y="376"/>
                  </a:lnTo>
                  <a:lnTo>
                    <a:pt x="2527" y="375"/>
                  </a:lnTo>
                  <a:lnTo>
                    <a:pt x="2522" y="373"/>
                  </a:lnTo>
                  <a:lnTo>
                    <a:pt x="2516" y="367"/>
                  </a:lnTo>
                  <a:lnTo>
                    <a:pt x="2512" y="361"/>
                  </a:lnTo>
                  <a:lnTo>
                    <a:pt x="2512" y="354"/>
                  </a:lnTo>
                  <a:lnTo>
                    <a:pt x="2512" y="346"/>
                  </a:lnTo>
                  <a:lnTo>
                    <a:pt x="2516" y="339"/>
                  </a:lnTo>
                  <a:lnTo>
                    <a:pt x="2522" y="335"/>
                  </a:lnTo>
                  <a:lnTo>
                    <a:pt x="2527" y="331"/>
                  </a:lnTo>
                  <a:lnTo>
                    <a:pt x="2535" y="329"/>
                  </a:lnTo>
                  <a:close/>
                  <a:moveTo>
                    <a:pt x="2448" y="329"/>
                  </a:moveTo>
                  <a:lnTo>
                    <a:pt x="2456" y="331"/>
                  </a:lnTo>
                  <a:lnTo>
                    <a:pt x="2461" y="335"/>
                  </a:lnTo>
                  <a:lnTo>
                    <a:pt x="2467" y="339"/>
                  </a:lnTo>
                  <a:lnTo>
                    <a:pt x="2471" y="346"/>
                  </a:lnTo>
                  <a:lnTo>
                    <a:pt x="2473" y="354"/>
                  </a:lnTo>
                  <a:lnTo>
                    <a:pt x="2471" y="361"/>
                  </a:lnTo>
                  <a:lnTo>
                    <a:pt x="2467" y="367"/>
                  </a:lnTo>
                  <a:lnTo>
                    <a:pt x="2461" y="373"/>
                  </a:lnTo>
                  <a:lnTo>
                    <a:pt x="2456" y="375"/>
                  </a:lnTo>
                  <a:lnTo>
                    <a:pt x="2448" y="376"/>
                  </a:lnTo>
                  <a:lnTo>
                    <a:pt x="2441" y="375"/>
                  </a:lnTo>
                  <a:lnTo>
                    <a:pt x="2435" y="373"/>
                  </a:lnTo>
                  <a:lnTo>
                    <a:pt x="2429" y="367"/>
                  </a:lnTo>
                  <a:lnTo>
                    <a:pt x="2426" y="361"/>
                  </a:lnTo>
                  <a:lnTo>
                    <a:pt x="2426" y="354"/>
                  </a:lnTo>
                  <a:lnTo>
                    <a:pt x="2426" y="346"/>
                  </a:lnTo>
                  <a:lnTo>
                    <a:pt x="2429" y="339"/>
                  </a:lnTo>
                  <a:lnTo>
                    <a:pt x="2435" y="335"/>
                  </a:lnTo>
                  <a:lnTo>
                    <a:pt x="2441" y="331"/>
                  </a:lnTo>
                  <a:lnTo>
                    <a:pt x="2448" y="329"/>
                  </a:lnTo>
                  <a:close/>
                  <a:moveTo>
                    <a:pt x="2362" y="329"/>
                  </a:moveTo>
                  <a:lnTo>
                    <a:pt x="2369" y="331"/>
                  </a:lnTo>
                  <a:lnTo>
                    <a:pt x="2375" y="335"/>
                  </a:lnTo>
                  <a:lnTo>
                    <a:pt x="2381" y="339"/>
                  </a:lnTo>
                  <a:lnTo>
                    <a:pt x="2384" y="346"/>
                  </a:lnTo>
                  <a:lnTo>
                    <a:pt x="2384" y="354"/>
                  </a:lnTo>
                  <a:lnTo>
                    <a:pt x="2384" y="361"/>
                  </a:lnTo>
                  <a:lnTo>
                    <a:pt x="2381" y="367"/>
                  </a:lnTo>
                  <a:lnTo>
                    <a:pt x="2375" y="373"/>
                  </a:lnTo>
                  <a:lnTo>
                    <a:pt x="2369" y="375"/>
                  </a:lnTo>
                  <a:lnTo>
                    <a:pt x="2362" y="376"/>
                  </a:lnTo>
                  <a:lnTo>
                    <a:pt x="2354" y="375"/>
                  </a:lnTo>
                  <a:lnTo>
                    <a:pt x="2349" y="373"/>
                  </a:lnTo>
                  <a:lnTo>
                    <a:pt x="2343" y="367"/>
                  </a:lnTo>
                  <a:lnTo>
                    <a:pt x="2339" y="361"/>
                  </a:lnTo>
                  <a:lnTo>
                    <a:pt x="2339" y="354"/>
                  </a:lnTo>
                  <a:lnTo>
                    <a:pt x="2339" y="346"/>
                  </a:lnTo>
                  <a:lnTo>
                    <a:pt x="2343" y="339"/>
                  </a:lnTo>
                  <a:lnTo>
                    <a:pt x="2349" y="335"/>
                  </a:lnTo>
                  <a:lnTo>
                    <a:pt x="2354" y="331"/>
                  </a:lnTo>
                  <a:lnTo>
                    <a:pt x="2362" y="329"/>
                  </a:lnTo>
                  <a:close/>
                  <a:moveTo>
                    <a:pt x="2275" y="329"/>
                  </a:moveTo>
                  <a:lnTo>
                    <a:pt x="2283" y="331"/>
                  </a:lnTo>
                  <a:lnTo>
                    <a:pt x="2288" y="335"/>
                  </a:lnTo>
                  <a:lnTo>
                    <a:pt x="2294" y="339"/>
                  </a:lnTo>
                  <a:lnTo>
                    <a:pt x="2298" y="346"/>
                  </a:lnTo>
                  <a:lnTo>
                    <a:pt x="2298" y="354"/>
                  </a:lnTo>
                  <a:lnTo>
                    <a:pt x="2298" y="361"/>
                  </a:lnTo>
                  <a:lnTo>
                    <a:pt x="2294" y="367"/>
                  </a:lnTo>
                  <a:lnTo>
                    <a:pt x="2288" y="373"/>
                  </a:lnTo>
                  <a:lnTo>
                    <a:pt x="2283" y="375"/>
                  </a:lnTo>
                  <a:lnTo>
                    <a:pt x="2275" y="376"/>
                  </a:lnTo>
                  <a:lnTo>
                    <a:pt x="2268" y="375"/>
                  </a:lnTo>
                  <a:lnTo>
                    <a:pt x="2262" y="373"/>
                  </a:lnTo>
                  <a:lnTo>
                    <a:pt x="2256" y="367"/>
                  </a:lnTo>
                  <a:lnTo>
                    <a:pt x="2253" y="361"/>
                  </a:lnTo>
                  <a:lnTo>
                    <a:pt x="2251" y="354"/>
                  </a:lnTo>
                  <a:lnTo>
                    <a:pt x="2253" y="346"/>
                  </a:lnTo>
                  <a:lnTo>
                    <a:pt x="2256" y="339"/>
                  </a:lnTo>
                  <a:lnTo>
                    <a:pt x="2262" y="335"/>
                  </a:lnTo>
                  <a:lnTo>
                    <a:pt x="2268" y="331"/>
                  </a:lnTo>
                  <a:lnTo>
                    <a:pt x="2275" y="329"/>
                  </a:lnTo>
                  <a:close/>
                  <a:moveTo>
                    <a:pt x="2189" y="329"/>
                  </a:moveTo>
                  <a:lnTo>
                    <a:pt x="2196" y="331"/>
                  </a:lnTo>
                  <a:lnTo>
                    <a:pt x="2202" y="335"/>
                  </a:lnTo>
                  <a:lnTo>
                    <a:pt x="2207" y="339"/>
                  </a:lnTo>
                  <a:lnTo>
                    <a:pt x="2211" y="346"/>
                  </a:lnTo>
                  <a:lnTo>
                    <a:pt x="2211" y="354"/>
                  </a:lnTo>
                  <a:lnTo>
                    <a:pt x="2211" y="361"/>
                  </a:lnTo>
                  <a:lnTo>
                    <a:pt x="2207" y="367"/>
                  </a:lnTo>
                  <a:lnTo>
                    <a:pt x="2202" y="373"/>
                  </a:lnTo>
                  <a:lnTo>
                    <a:pt x="2196" y="375"/>
                  </a:lnTo>
                  <a:lnTo>
                    <a:pt x="2189" y="376"/>
                  </a:lnTo>
                  <a:lnTo>
                    <a:pt x="2181" y="375"/>
                  </a:lnTo>
                  <a:lnTo>
                    <a:pt x="2174" y="373"/>
                  </a:lnTo>
                  <a:lnTo>
                    <a:pt x="2170" y="367"/>
                  </a:lnTo>
                  <a:lnTo>
                    <a:pt x="2166" y="361"/>
                  </a:lnTo>
                  <a:lnTo>
                    <a:pt x="2164" y="354"/>
                  </a:lnTo>
                  <a:lnTo>
                    <a:pt x="2166" y="346"/>
                  </a:lnTo>
                  <a:lnTo>
                    <a:pt x="2170" y="339"/>
                  </a:lnTo>
                  <a:lnTo>
                    <a:pt x="2174" y="335"/>
                  </a:lnTo>
                  <a:lnTo>
                    <a:pt x="2181" y="331"/>
                  </a:lnTo>
                  <a:lnTo>
                    <a:pt x="2189" y="329"/>
                  </a:lnTo>
                  <a:close/>
                  <a:moveTo>
                    <a:pt x="2102" y="329"/>
                  </a:moveTo>
                  <a:lnTo>
                    <a:pt x="2110" y="331"/>
                  </a:lnTo>
                  <a:lnTo>
                    <a:pt x="2115" y="335"/>
                  </a:lnTo>
                  <a:lnTo>
                    <a:pt x="2121" y="339"/>
                  </a:lnTo>
                  <a:lnTo>
                    <a:pt x="2123" y="346"/>
                  </a:lnTo>
                  <a:lnTo>
                    <a:pt x="2125" y="354"/>
                  </a:lnTo>
                  <a:lnTo>
                    <a:pt x="2125" y="356"/>
                  </a:lnTo>
                  <a:lnTo>
                    <a:pt x="2121" y="352"/>
                  </a:lnTo>
                  <a:lnTo>
                    <a:pt x="2117" y="348"/>
                  </a:lnTo>
                  <a:lnTo>
                    <a:pt x="2112" y="346"/>
                  </a:lnTo>
                  <a:lnTo>
                    <a:pt x="2106" y="346"/>
                  </a:lnTo>
                  <a:lnTo>
                    <a:pt x="2102" y="346"/>
                  </a:lnTo>
                  <a:lnTo>
                    <a:pt x="2097" y="346"/>
                  </a:lnTo>
                  <a:lnTo>
                    <a:pt x="2093" y="346"/>
                  </a:lnTo>
                  <a:lnTo>
                    <a:pt x="2089" y="346"/>
                  </a:lnTo>
                  <a:lnTo>
                    <a:pt x="2083" y="346"/>
                  </a:lnTo>
                  <a:lnTo>
                    <a:pt x="2080" y="342"/>
                  </a:lnTo>
                  <a:lnTo>
                    <a:pt x="2083" y="339"/>
                  </a:lnTo>
                  <a:lnTo>
                    <a:pt x="2089" y="333"/>
                  </a:lnTo>
                  <a:lnTo>
                    <a:pt x="2095" y="331"/>
                  </a:lnTo>
                  <a:lnTo>
                    <a:pt x="2102" y="329"/>
                  </a:lnTo>
                  <a:close/>
                  <a:moveTo>
                    <a:pt x="1322" y="329"/>
                  </a:moveTo>
                  <a:lnTo>
                    <a:pt x="1326" y="331"/>
                  </a:lnTo>
                  <a:lnTo>
                    <a:pt x="1329" y="331"/>
                  </a:lnTo>
                  <a:lnTo>
                    <a:pt x="1335" y="335"/>
                  </a:lnTo>
                  <a:lnTo>
                    <a:pt x="1331" y="337"/>
                  </a:lnTo>
                  <a:lnTo>
                    <a:pt x="1327" y="339"/>
                  </a:lnTo>
                  <a:lnTo>
                    <a:pt x="1324" y="342"/>
                  </a:lnTo>
                  <a:lnTo>
                    <a:pt x="1320" y="346"/>
                  </a:lnTo>
                  <a:lnTo>
                    <a:pt x="1318" y="350"/>
                  </a:lnTo>
                  <a:lnTo>
                    <a:pt x="1316" y="354"/>
                  </a:lnTo>
                  <a:lnTo>
                    <a:pt x="1316" y="359"/>
                  </a:lnTo>
                  <a:lnTo>
                    <a:pt x="1318" y="363"/>
                  </a:lnTo>
                  <a:lnTo>
                    <a:pt x="1320" y="367"/>
                  </a:lnTo>
                  <a:lnTo>
                    <a:pt x="1324" y="369"/>
                  </a:lnTo>
                  <a:lnTo>
                    <a:pt x="1326" y="371"/>
                  </a:lnTo>
                  <a:lnTo>
                    <a:pt x="1327" y="375"/>
                  </a:lnTo>
                  <a:lnTo>
                    <a:pt x="1324" y="376"/>
                  </a:lnTo>
                  <a:lnTo>
                    <a:pt x="1322" y="376"/>
                  </a:lnTo>
                  <a:lnTo>
                    <a:pt x="1314" y="375"/>
                  </a:lnTo>
                  <a:lnTo>
                    <a:pt x="1307" y="373"/>
                  </a:lnTo>
                  <a:lnTo>
                    <a:pt x="1301" y="367"/>
                  </a:lnTo>
                  <a:lnTo>
                    <a:pt x="1299" y="361"/>
                  </a:lnTo>
                  <a:lnTo>
                    <a:pt x="1297" y="354"/>
                  </a:lnTo>
                  <a:lnTo>
                    <a:pt x="1299" y="346"/>
                  </a:lnTo>
                  <a:lnTo>
                    <a:pt x="1301" y="339"/>
                  </a:lnTo>
                  <a:lnTo>
                    <a:pt x="1307" y="335"/>
                  </a:lnTo>
                  <a:lnTo>
                    <a:pt x="1314" y="331"/>
                  </a:lnTo>
                  <a:lnTo>
                    <a:pt x="1322" y="329"/>
                  </a:lnTo>
                  <a:close/>
                  <a:moveTo>
                    <a:pt x="1233" y="329"/>
                  </a:moveTo>
                  <a:lnTo>
                    <a:pt x="1241" y="331"/>
                  </a:lnTo>
                  <a:lnTo>
                    <a:pt x="1248" y="335"/>
                  </a:lnTo>
                  <a:lnTo>
                    <a:pt x="1252" y="339"/>
                  </a:lnTo>
                  <a:lnTo>
                    <a:pt x="1256" y="346"/>
                  </a:lnTo>
                  <a:lnTo>
                    <a:pt x="1258" y="354"/>
                  </a:lnTo>
                  <a:lnTo>
                    <a:pt x="1256" y="361"/>
                  </a:lnTo>
                  <a:lnTo>
                    <a:pt x="1252" y="367"/>
                  </a:lnTo>
                  <a:lnTo>
                    <a:pt x="1248" y="373"/>
                  </a:lnTo>
                  <a:lnTo>
                    <a:pt x="1241" y="375"/>
                  </a:lnTo>
                  <a:lnTo>
                    <a:pt x="1233" y="376"/>
                  </a:lnTo>
                  <a:lnTo>
                    <a:pt x="1226" y="375"/>
                  </a:lnTo>
                  <a:lnTo>
                    <a:pt x="1220" y="371"/>
                  </a:lnTo>
                  <a:lnTo>
                    <a:pt x="1215" y="367"/>
                  </a:lnTo>
                  <a:lnTo>
                    <a:pt x="1213" y="359"/>
                  </a:lnTo>
                  <a:lnTo>
                    <a:pt x="1215" y="361"/>
                  </a:lnTo>
                  <a:lnTo>
                    <a:pt x="1218" y="361"/>
                  </a:lnTo>
                  <a:lnTo>
                    <a:pt x="1220" y="359"/>
                  </a:lnTo>
                  <a:lnTo>
                    <a:pt x="1222" y="356"/>
                  </a:lnTo>
                  <a:lnTo>
                    <a:pt x="1224" y="350"/>
                  </a:lnTo>
                  <a:lnTo>
                    <a:pt x="1222" y="344"/>
                  </a:lnTo>
                  <a:lnTo>
                    <a:pt x="1222" y="339"/>
                  </a:lnTo>
                  <a:lnTo>
                    <a:pt x="1222" y="333"/>
                  </a:lnTo>
                  <a:lnTo>
                    <a:pt x="1224" y="333"/>
                  </a:lnTo>
                  <a:lnTo>
                    <a:pt x="1226" y="331"/>
                  </a:lnTo>
                  <a:lnTo>
                    <a:pt x="1230" y="329"/>
                  </a:lnTo>
                  <a:lnTo>
                    <a:pt x="1233" y="329"/>
                  </a:lnTo>
                  <a:close/>
                  <a:moveTo>
                    <a:pt x="3050" y="288"/>
                  </a:moveTo>
                  <a:lnTo>
                    <a:pt x="3052" y="288"/>
                  </a:lnTo>
                  <a:lnTo>
                    <a:pt x="3056" y="290"/>
                  </a:lnTo>
                  <a:lnTo>
                    <a:pt x="3058" y="294"/>
                  </a:lnTo>
                  <a:lnTo>
                    <a:pt x="3056" y="294"/>
                  </a:lnTo>
                  <a:lnTo>
                    <a:pt x="3050" y="294"/>
                  </a:lnTo>
                  <a:lnTo>
                    <a:pt x="3044" y="292"/>
                  </a:lnTo>
                  <a:lnTo>
                    <a:pt x="3046" y="290"/>
                  </a:lnTo>
                  <a:lnTo>
                    <a:pt x="3050" y="288"/>
                  </a:lnTo>
                  <a:close/>
                  <a:moveTo>
                    <a:pt x="3917" y="288"/>
                  </a:moveTo>
                  <a:lnTo>
                    <a:pt x="3921" y="288"/>
                  </a:lnTo>
                  <a:lnTo>
                    <a:pt x="3924" y="288"/>
                  </a:lnTo>
                  <a:lnTo>
                    <a:pt x="3938" y="288"/>
                  </a:lnTo>
                  <a:lnTo>
                    <a:pt x="3934" y="292"/>
                  </a:lnTo>
                  <a:lnTo>
                    <a:pt x="3928" y="294"/>
                  </a:lnTo>
                  <a:lnTo>
                    <a:pt x="3923" y="294"/>
                  </a:lnTo>
                  <a:lnTo>
                    <a:pt x="3919" y="294"/>
                  </a:lnTo>
                  <a:lnTo>
                    <a:pt x="3913" y="292"/>
                  </a:lnTo>
                  <a:lnTo>
                    <a:pt x="3909" y="290"/>
                  </a:lnTo>
                  <a:lnTo>
                    <a:pt x="3913" y="288"/>
                  </a:lnTo>
                  <a:lnTo>
                    <a:pt x="3917" y="288"/>
                  </a:lnTo>
                  <a:close/>
                  <a:moveTo>
                    <a:pt x="2969" y="286"/>
                  </a:moveTo>
                  <a:lnTo>
                    <a:pt x="2977" y="286"/>
                  </a:lnTo>
                  <a:lnTo>
                    <a:pt x="2984" y="286"/>
                  </a:lnTo>
                  <a:lnTo>
                    <a:pt x="2986" y="286"/>
                  </a:lnTo>
                  <a:lnTo>
                    <a:pt x="2980" y="290"/>
                  </a:lnTo>
                  <a:lnTo>
                    <a:pt x="2975" y="294"/>
                  </a:lnTo>
                  <a:lnTo>
                    <a:pt x="2969" y="294"/>
                  </a:lnTo>
                  <a:lnTo>
                    <a:pt x="2963" y="294"/>
                  </a:lnTo>
                  <a:lnTo>
                    <a:pt x="2958" y="292"/>
                  </a:lnTo>
                  <a:lnTo>
                    <a:pt x="2954" y="288"/>
                  </a:lnTo>
                  <a:lnTo>
                    <a:pt x="2958" y="288"/>
                  </a:lnTo>
                  <a:lnTo>
                    <a:pt x="2962" y="286"/>
                  </a:lnTo>
                  <a:lnTo>
                    <a:pt x="2969" y="286"/>
                  </a:lnTo>
                  <a:close/>
                  <a:moveTo>
                    <a:pt x="3727" y="271"/>
                  </a:moveTo>
                  <a:lnTo>
                    <a:pt x="3729" y="271"/>
                  </a:lnTo>
                  <a:lnTo>
                    <a:pt x="3733" y="273"/>
                  </a:lnTo>
                  <a:lnTo>
                    <a:pt x="3735" y="275"/>
                  </a:lnTo>
                  <a:lnTo>
                    <a:pt x="3738" y="277"/>
                  </a:lnTo>
                  <a:lnTo>
                    <a:pt x="3744" y="278"/>
                  </a:lnTo>
                  <a:lnTo>
                    <a:pt x="3746" y="282"/>
                  </a:lnTo>
                  <a:lnTo>
                    <a:pt x="3748" y="282"/>
                  </a:lnTo>
                  <a:lnTo>
                    <a:pt x="3750" y="286"/>
                  </a:lnTo>
                  <a:lnTo>
                    <a:pt x="3750" y="290"/>
                  </a:lnTo>
                  <a:lnTo>
                    <a:pt x="3748" y="292"/>
                  </a:lnTo>
                  <a:lnTo>
                    <a:pt x="3746" y="292"/>
                  </a:lnTo>
                  <a:lnTo>
                    <a:pt x="3744" y="290"/>
                  </a:lnTo>
                  <a:lnTo>
                    <a:pt x="3742" y="290"/>
                  </a:lnTo>
                  <a:lnTo>
                    <a:pt x="3740" y="286"/>
                  </a:lnTo>
                  <a:lnTo>
                    <a:pt x="3738" y="284"/>
                  </a:lnTo>
                  <a:lnTo>
                    <a:pt x="3736" y="284"/>
                  </a:lnTo>
                  <a:lnTo>
                    <a:pt x="3733" y="284"/>
                  </a:lnTo>
                  <a:lnTo>
                    <a:pt x="3729" y="282"/>
                  </a:lnTo>
                  <a:lnTo>
                    <a:pt x="3727" y="277"/>
                  </a:lnTo>
                  <a:lnTo>
                    <a:pt x="3727" y="271"/>
                  </a:lnTo>
                  <a:lnTo>
                    <a:pt x="3727" y="271"/>
                  </a:lnTo>
                  <a:close/>
                  <a:moveTo>
                    <a:pt x="3033" y="263"/>
                  </a:moveTo>
                  <a:lnTo>
                    <a:pt x="3048" y="265"/>
                  </a:lnTo>
                  <a:lnTo>
                    <a:pt x="3050" y="267"/>
                  </a:lnTo>
                  <a:lnTo>
                    <a:pt x="3052" y="267"/>
                  </a:lnTo>
                  <a:lnTo>
                    <a:pt x="3054" y="269"/>
                  </a:lnTo>
                  <a:lnTo>
                    <a:pt x="3056" y="271"/>
                  </a:lnTo>
                  <a:lnTo>
                    <a:pt x="3054" y="273"/>
                  </a:lnTo>
                  <a:lnTo>
                    <a:pt x="3052" y="275"/>
                  </a:lnTo>
                  <a:lnTo>
                    <a:pt x="3050" y="277"/>
                  </a:lnTo>
                  <a:lnTo>
                    <a:pt x="3048" y="277"/>
                  </a:lnTo>
                  <a:lnTo>
                    <a:pt x="3044" y="277"/>
                  </a:lnTo>
                  <a:lnTo>
                    <a:pt x="3042" y="277"/>
                  </a:lnTo>
                  <a:lnTo>
                    <a:pt x="3041" y="278"/>
                  </a:lnTo>
                  <a:lnTo>
                    <a:pt x="3039" y="278"/>
                  </a:lnTo>
                  <a:lnTo>
                    <a:pt x="3035" y="278"/>
                  </a:lnTo>
                  <a:lnTo>
                    <a:pt x="3033" y="278"/>
                  </a:lnTo>
                  <a:lnTo>
                    <a:pt x="3033" y="275"/>
                  </a:lnTo>
                  <a:lnTo>
                    <a:pt x="3033" y="271"/>
                  </a:lnTo>
                  <a:lnTo>
                    <a:pt x="3033" y="267"/>
                  </a:lnTo>
                  <a:lnTo>
                    <a:pt x="3033" y="263"/>
                  </a:lnTo>
                  <a:close/>
                  <a:moveTo>
                    <a:pt x="214" y="262"/>
                  </a:moveTo>
                  <a:lnTo>
                    <a:pt x="216" y="263"/>
                  </a:lnTo>
                  <a:lnTo>
                    <a:pt x="216" y="267"/>
                  </a:lnTo>
                  <a:lnTo>
                    <a:pt x="214" y="265"/>
                  </a:lnTo>
                  <a:lnTo>
                    <a:pt x="210" y="265"/>
                  </a:lnTo>
                  <a:lnTo>
                    <a:pt x="208" y="265"/>
                  </a:lnTo>
                  <a:lnTo>
                    <a:pt x="208" y="262"/>
                  </a:lnTo>
                  <a:lnTo>
                    <a:pt x="210" y="262"/>
                  </a:lnTo>
                  <a:lnTo>
                    <a:pt x="214" y="262"/>
                  </a:lnTo>
                  <a:lnTo>
                    <a:pt x="214" y="262"/>
                  </a:lnTo>
                  <a:close/>
                  <a:moveTo>
                    <a:pt x="1326" y="248"/>
                  </a:moveTo>
                  <a:lnTo>
                    <a:pt x="1333" y="252"/>
                  </a:lnTo>
                  <a:lnTo>
                    <a:pt x="1339" y="256"/>
                  </a:lnTo>
                  <a:lnTo>
                    <a:pt x="1342" y="263"/>
                  </a:lnTo>
                  <a:lnTo>
                    <a:pt x="1344" y="271"/>
                  </a:lnTo>
                  <a:lnTo>
                    <a:pt x="1342" y="278"/>
                  </a:lnTo>
                  <a:lnTo>
                    <a:pt x="1341" y="284"/>
                  </a:lnTo>
                  <a:lnTo>
                    <a:pt x="1335" y="290"/>
                  </a:lnTo>
                  <a:lnTo>
                    <a:pt x="1327" y="294"/>
                  </a:lnTo>
                  <a:lnTo>
                    <a:pt x="1322" y="294"/>
                  </a:lnTo>
                  <a:lnTo>
                    <a:pt x="1314" y="294"/>
                  </a:lnTo>
                  <a:lnTo>
                    <a:pt x="1309" y="290"/>
                  </a:lnTo>
                  <a:lnTo>
                    <a:pt x="1305" y="286"/>
                  </a:lnTo>
                  <a:lnTo>
                    <a:pt x="1301" y="282"/>
                  </a:lnTo>
                  <a:lnTo>
                    <a:pt x="1299" y="275"/>
                  </a:lnTo>
                  <a:lnTo>
                    <a:pt x="1301" y="275"/>
                  </a:lnTo>
                  <a:lnTo>
                    <a:pt x="1303" y="273"/>
                  </a:lnTo>
                  <a:lnTo>
                    <a:pt x="1303" y="271"/>
                  </a:lnTo>
                  <a:lnTo>
                    <a:pt x="1303" y="269"/>
                  </a:lnTo>
                  <a:lnTo>
                    <a:pt x="1303" y="267"/>
                  </a:lnTo>
                  <a:lnTo>
                    <a:pt x="1303" y="263"/>
                  </a:lnTo>
                  <a:lnTo>
                    <a:pt x="1305" y="262"/>
                  </a:lnTo>
                  <a:lnTo>
                    <a:pt x="1307" y="262"/>
                  </a:lnTo>
                  <a:lnTo>
                    <a:pt x="1309" y="262"/>
                  </a:lnTo>
                  <a:lnTo>
                    <a:pt x="1310" y="262"/>
                  </a:lnTo>
                  <a:lnTo>
                    <a:pt x="1312" y="262"/>
                  </a:lnTo>
                  <a:lnTo>
                    <a:pt x="1314" y="262"/>
                  </a:lnTo>
                  <a:lnTo>
                    <a:pt x="1318" y="260"/>
                  </a:lnTo>
                  <a:lnTo>
                    <a:pt x="1320" y="258"/>
                  </a:lnTo>
                  <a:lnTo>
                    <a:pt x="1324" y="256"/>
                  </a:lnTo>
                  <a:lnTo>
                    <a:pt x="1324" y="252"/>
                  </a:lnTo>
                  <a:lnTo>
                    <a:pt x="1326" y="248"/>
                  </a:lnTo>
                  <a:close/>
                  <a:moveTo>
                    <a:pt x="2281" y="248"/>
                  </a:moveTo>
                  <a:lnTo>
                    <a:pt x="2286" y="250"/>
                  </a:lnTo>
                  <a:lnTo>
                    <a:pt x="2290" y="254"/>
                  </a:lnTo>
                  <a:lnTo>
                    <a:pt x="2294" y="258"/>
                  </a:lnTo>
                  <a:lnTo>
                    <a:pt x="2298" y="263"/>
                  </a:lnTo>
                  <a:lnTo>
                    <a:pt x="2298" y="271"/>
                  </a:lnTo>
                  <a:lnTo>
                    <a:pt x="2298" y="278"/>
                  </a:lnTo>
                  <a:lnTo>
                    <a:pt x="2294" y="284"/>
                  </a:lnTo>
                  <a:lnTo>
                    <a:pt x="2288" y="290"/>
                  </a:lnTo>
                  <a:lnTo>
                    <a:pt x="2283" y="294"/>
                  </a:lnTo>
                  <a:lnTo>
                    <a:pt x="2275" y="294"/>
                  </a:lnTo>
                  <a:lnTo>
                    <a:pt x="2268" y="294"/>
                  </a:lnTo>
                  <a:lnTo>
                    <a:pt x="2262" y="290"/>
                  </a:lnTo>
                  <a:lnTo>
                    <a:pt x="2258" y="286"/>
                  </a:lnTo>
                  <a:lnTo>
                    <a:pt x="2260" y="284"/>
                  </a:lnTo>
                  <a:lnTo>
                    <a:pt x="2260" y="282"/>
                  </a:lnTo>
                  <a:lnTo>
                    <a:pt x="2258" y="280"/>
                  </a:lnTo>
                  <a:lnTo>
                    <a:pt x="2255" y="278"/>
                  </a:lnTo>
                  <a:lnTo>
                    <a:pt x="2253" y="275"/>
                  </a:lnTo>
                  <a:lnTo>
                    <a:pt x="2253" y="273"/>
                  </a:lnTo>
                  <a:lnTo>
                    <a:pt x="2251" y="271"/>
                  </a:lnTo>
                  <a:lnTo>
                    <a:pt x="2253" y="263"/>
                  </a:lnTo>
                  <a:lnTo>
                    <a:pt x="2256" y="258"/>
                  </a:lnTo>
                  <a:lnTo>
                    <a:pt x="2260" y="254"/>
                  </a:lnTo>
                  <a:lnTo>
                    <a:pt x="2266" y="252"/>
                  </a:lnTo>
                  <a:lnTo>
                    <a:pt x="2271" y="250"/>
                  </a:lnTo>
                  <a:lnTo>
                    <a:pt x="2281" y="248"/>
                  </a:lnTo>
                  <a:close/>
                  <a:moveTo>
                    <a:pt x="4178" y="248"/>
                  </a:moveTo>
                  <a:lnTo>
                    <a:pt x="4176" y="250"/>
                  </a:lnTo>
                  <a:lnTo>
                    <a:pt x="4173" y="252"/>
                  </a:lnTo>
                  <a:lnTo>
                    <a:pt x="4171" y="254"/>
                  </a:lnTo>
                  <a:lnTo>
                    <a:pt x="4167" y="254"/>
                  </a:lnTo>
                  <a:lnTo>
                    <a:pt x="4171" y="252"/>
                  </a:lnTo>
                  <a:lnTo>
                    <a:pt x="4175" y="250"/>
                  </a:lnTo>
                  <a:lnTo>
                    <a:pt x="4178" y="248"/>
                  </a:lnTo>
                  <a:close/>
                  <a:moveTo>
                    <a:pt x="3836" y="246"/>
                  </a:moveTo>
                  <a:lnTo>
                    <a:pt x="3842" y="248"/>
                  </a:lnTo>
                  <a:lnTo>
                    <a:pt x="3847" y="250"/>
                  </a:lnTo>
                  <a:lnTo>
                    <a:pt x="3842" y="252"/>
                  </a:lnTo>
                  <a:lnTo>
                    <a:pt x="3836" y="254"/>
                  </a:lnTo>
                  <a:lnTo>
                    <a:pt x="3834" y="254"/>
                  </a:lnTo>
                  <a:lnTo>
                    <a:pt x="3834" y="256"/>
                  </a:lnTo>
                  <a:lnTo>
                    <a:pt x="3832" y="256"/>
                  </a:lnTo>
                  <a:lnTo>
                    <a:pt x="3830" y="256"/>
                  </a:lnTo>
                  <a:lnTo>
                    <a:pt x="3829" y="254"/>
                  </a:lnTo>
                  <a:lnTo>
                    <a:pt x="3827" y="252"/>
                  </a:lnTo>
                  <a:lnTo>
                    <a:pt x="3825" y="250"/>
                  </a:lnTo>
                  <a:lnTo>
                    <a:pt x="3830" y="248"/>
                  </a:lnTo>
                  <a:lnTo>
                    <a:pt x="3836" y="246"/>
                  </a:lnTo>
                  <a:close/>
                  <a:moveTo>
                    <a:pt x="2969" y="246"/>
                  </a:moveTo>
                  <a:lnTo>
                    <a:pt x="2977" y="248"/>
                  </a:lnTo>
                  <a:lnTo>
                    <a:pt x="2982" y="252"/>
                  </a:lnTo>
                  <a:lnTo>
                    <a:pt x="2979" y="254"/>
                  </a:lnTo>
                  <a:lnTo>
                    <a:pt x="2979" y="256"/>
                  </a:lnTo>
                  <a:lnTo>
                    <a:pt x="2975" y="258"/>
                  </a:lnTo>
                  <a:lnTo>
                    <a:pt x="2971" y="262"/>
                  </a:lnTo>
                  <a:lnTo>
                    <a:pt x="2967" y="263"/>
                  </a:lnTo>
                  <a:lnTo>
                    <a:pt x="2963" y="265"/>
                  </a:lnTo>
                  <a:lnTo>
                    <a:pt x="2960" y="263"/>
                  </a:lnTo>
                  <a:lnTo>
                    <a:pt x="2956" y="263"/>
                  </a:lnTo>
                  <a:lnTo>
                    <a:pt x="2947" y="267"/>
                  </a:lnTo>
                  <a:lnTo>
                    <a:pt x="2948" y="260"/>
                  </a:lnTo>
                  <a:lnTo>
                    <a:pt x="2952" y="256"/>
                  </a:lnTo>
                  <a:lnTo>
                    <a:pt x="2956" y="250"/>
                  </a:lnTo>
                  <a:lnTo>
                    <a:pt x="2962" y="248"/>
                  </a:lnTo>
                  <a:lnTo>
                    <a:pt x="2969" y="246"/>
                  </a:lnTo>
                  <a:close/>
                  <a:moveTo>
                    <a:pt x="2883" y="246"/>
                  </a:moveTo>
                  <a:lnTo>
                    <a:pt x="2890" y="248"/>
                  </a:lnTo>
                  <a:lnTo>
                    <a:pt x="2896" y="252"/>
                  </a:lnTo>
                  <a:lnTo>
                    <a:pt x="2901" y="258"/>
                  </a:lnTo>
                  <a:lnTo>
                    <a:pt x="2905" y="263"/>
                  </a:lnTo>
                  <a:lnTo>
                    <a:pt x="2905" y="271"/>
                  </a:lnTo>
                  <a:lnTo>
                    <a:pt x="2905" y="277"/>
                  </a:lnTo>
                  <a:lnTo>
                    <a:pt x="2901" y="284"/>
                  </a:lnTo>
                  <a:lnTo>
                    <a:pt x="2898" y="288"/>
                  </a:lnTo>
                  <a:lnTo>
                    <a:pt x="2892" y="292"/>
                  </a:lnTo>
                  <a:lnTo>
                    <a:pt x="2890" y="292"/>
                  </a:lnTo>
                  <a:lnTo>
                    <a:pt x="2886" y="294"/>
                  </a:lnTo>
                  <a:lnTo>
                    <a:pt x="2883" y="294"/>
                  </a:lnTo>
                  <a:lnTo>
                    <a:pt x="2875" y="294"/>
                  </a:lnTo>
                  <a:lnTo>
                    <a:pt x="2868" y="290"/>
                  </a:lnTo>
                  <a:lnTo>
                    <a:pt x="2864" y="284"/>
                  </a:lnTo>
                  <a:lnTo>
                    <a:pt x="2860" y="278"/>
                  </a:lnTo>
                  <a:lnTo>
                    <a:pt x="2858" y="271"/>
                  </a:lnTo>
                  <a:lnTo>
                    <a:pt x="2860" y="263"/>
                  </a:lnTo>
                  <a:lnTo>
                    <a:pt x="2864" y="258"/>
                  </a:lnTo>
                  <a:lnTo>
                    <a:pt x="2868" y="252"/>
                  </a:lnTo>
                  <a:lnTo>
                    <a:pt x="2875" y="248"/>
                  </a:lnTo>
                  <a:lnTo>
                    <a:pt x="2883" y="246"/>
                  </a:lnTo>
                  <a:close/>
                  <a:moveTo>
                    <a:pt x="2796" y="246"/>
                  </a:moveTo>
                  <a:lnTo>
                    <a:pt x="2804" y="248"/>
                  </a:lnTo>
                  <a:lnTo>
                    <a:pt x="2809" y="252"/>
                  </a:lnTo>
                  <a:lnTo>
                    <a:pt x="2815" y="258"/>
                  </a:lnTo>
                  <a:lnTo>
                    <a:pt x="2817" y="263"/>
                  </a:lnTo>
                  <a:lnTo>
                    <a:pt x="2819" y="271"/>
                  </a:lnTo>
                  <a:lnTo>
                    <a:pt x="2817" y="278"/>
                  </a:lnTo>
                  <a:lnTo>
                    <a:pt x="2815" y="284"/>
                  </a:lnTo>
                  <a:lnTo>
                    <a:pt x="2809" y="290"/>
                  </a:lnTo>
                  <a:lnTo>
                    <a:pt x="2804" y="294"/>
                  </a:lnTo>
                  <a:lnTo>
                    <a:pt x="2796" y="294"/>
                  </a:lnTo>
                  <a:lnTo>
                    <a:pt x="2789" y="294"/>
                  </a:lnTo>
                  <a:lnTo>
                    <a:pt x="2781" y="290"/>
                  </a:lnTo>
                  <a:lnTo>
                    <a:pt x="2777" y="284"/>
                  </a:lnTo>
                  <a:lnTo>
                    <a:pt x="2774" y="278"/>
                  </a:lnTo>
                  <a:lnTo>
                    <a:pt x="2772" y="271"/>
                  </a:lnTo>
                  <a:lnTo>
                    <a:pt x="2774" y="263"/>
                  </a:lnTo>
                  <a:lnTo>
                    <a:pt x="2777" y="258"/>
                  </a:lnTo>
                  <a:lnTo>
                    <a:pt x="2781" y="252"/>
                  </a:lnTo>
                  <a:lnTo>
                    <a:pt x="2789" y="248"/>
                  </a:lnTo>
                  <a:lnTo>
                    <a:pt x="2796" y="246"/>
                  </a:lnTo>
                  <a:close/>
                  <a:moveTo>
                    <a:pt x="2708" y="246"/>
                  </a:moveTo>
                  <a:lnTo>
                    <a:pt x="2715" y="248"/>
                  </a:lnTo>
                  <a:lnTo>
                    <a:pt x="2723" y="252"/>
                  </a:lnTo>
                  <a:lnTo>
                    <a:pt x="2728" y="258"/>
                  </a:lnTo>
                  <a:lnTo>
                    <a:pt x="2730" y="263"/>
                  </a:lnTo>
                  <a:lnTo>
                    <a:pt x="2732" y="271"/>
                  </a:lnTo>
                  <a:lnTo>
                    <a:pt x="2730" y="278"/>
                  </a:lnTo>
                  <a:lnTo>
                    <a:pt x="2728" y="284"/>
                  </a:lnTo>
                  <a:lnTo>
                    <a:pt x="2723" y="290"/>
                  </a:lnTo>
                  <a:lnTo>
                    <a:pt x="2715" y="294"/>
                  </a:lnTo>
                  <a:lnTo>
                    <a:pt x="2708" y="294"/>
                  </a:lnTo>
                  <a:lnTo>
                    <a:pt x="2702" y="294"/>
                  </a:lnTo>
                  <a:lnTo>
                    <a:pt x="2695" y="290"/>
                  </a:lnTo>
                  <a:lnTo>
                    <a:pt x="2689" y="284"/>
                  </a:lnTo>
                  <a:lnTo>
                    <a:pt x="2687" y="278"/>
                  </a:lnTo>
                  <a:lnTo>
                    <a:pt x="2685" y="271"/>
                  </a:lnTo>
                  <a:lnTo>
                    <a:pt x="2687" y="263"/>
                  </a:lnTo>
                  <a:lnTo>
                    <a:pt x="2689" y="258"/>
                  </a:lnTo>
                  <a:lnTo>
                    <a:pt x="2695" y="252"/>
                  </a:lnTo>
                  <a:lnTo>
                    <a:pt x="2702" y="248"/>
                  </a:lnTo>
                  <a:lnTo>
                    <a:pt x="2708" y="246"/>
                  </a:lnTo>
                  <a:close/>
                  <a:moveTo>
                    <a:pt x="2621" y="246"/>
                  </a:moveTo>
                  <a:lnTo>
                    <a:pt x="2629" y="248"/>
                  </a:lnTo>
                  <a:lnTo>
                    <a:pt x="2636" y="252"/>
                  </a:lnTo>
                  <a:lnTo>
                    <a:pt x="2640" y="258"/>
                  </a:lnTo>
                  <a:lnTo>
                    <a:pt x="2644" y="263"/>
                  </a:lnTo>
                  <a:lnTo>
                    <a:pt x="2646" y="271"/>
                  </a:lnTo>
                  <a:lnTo>
                    <a:pt x="2644" y="278"/>
                  </a:lnTo>
                  <a:lnTo>
                    <a:pt x="2640" y="284"/>
                  </a:lnTo>
                  <a:lnTo>
                    <a:pt x="2636" y="290"/>
                  </a:lnTo>
                  <a:lnTo>
                    <a:pt x="2629" y="294"/>
                  </a:lnTo>
                  <a:lnTo>
                    <a:pt x="2621" y="294"/>
                  </a:lnTo>
                  <a:lnTo>
                    <a:pt x="2614" y="294"/>
                  </a:lnTo>
                  <a:lnTo>
                    <a:pt x="2608" y="290"/>
                  </a:lnTo>
                  <a:lnTo>
                    <a:pt x="2602" y="284"/>
                  </a:lnTo>
                  <a:lnTo>
                    <a:pt x="2601" y="278"/>
                  </a:lnTo>
                  <a:lnTo>
                    <a:pt x="2599" y="271"/>
                  </a:lnTo>
                  <a:lnTo>
                    <a:pt x="2601" y="263"/>
                  </a:lnTo>
                  <a:lnTo>
                    <a:pt x="2602" y="258"/>
                  </a:lnTo>
                  <a:lnTo>
                    <a:pt x="2608" y="252"/>
                  </a:lnTo>
                  <a:lnTo>
                    <a:pt x="2614" y="248"/>
                  </a:lnTo>
                  <a:lnTo>
                    <a:pt x="2621" y="246"/>
                  </a:lnTo>
                  <a:close/>
                  <a:moveTo>
                    <a:pt x="2535" y="246"/>
                  </a:moveTo>
                  <a:lnTo>
                    <a:pt x="2542" y="248"/>
                  </a:lnTo>
                  <a:lnTo>
                    <a:pt x="2550" y="252"/>
                  </a:lnTo>
                  <a:lnTo>
                    <a:pt x="2554" y="258"/>
                  </a:lnTo>
                  <a:lnTo>
                    <a:pt x="2557" y="263"/>
                  </a:lnTo>
                  <a:lnTo>
                    <a:pt x="2559" y="271"/>
                  </a:lnTo>
                  <a:lnTo>
                    <a:pt x="2557" y="278"/>
                  </a:lnTo>
                  <a:lnTo>
                    <a:pt x="2554" y="284"/>
                  </a:lnTo>
                  <a:lnTo>
                    <a:pt x="2550" y="290"/>
                  </a:lnTo>
                  <a:lnTo>
                    <a:pt x="2542" y="294"/>
                  </a:lnTo>
                  <a:lnTo>
                    <a:pt x="2535" y="294"/>
                  </a:lnTo>
                  <a:lnTo>
                    <a:pt x="2527" y="294"/>
                  </a:lnTo>
                  <a:lnTo>
                    <a:pt x="2522" y="290"/>
                  </a:lnTo>
                  <a:lnTo>
                    <a:pt x="2516" y="284"/>
                  </a:lnTo>
                  <a:lnTo>
                    <a:pt x="2512" y="278"/>
                  </a:lnTo>
                  <a:lnTo>
                    <a:pt x="2512" y="271"/>
                  </a:lnTo>
                  <a:lnTo>
                    <a:pt x="2512" y="263"/>
                  </a:lnTo>
                  <a:lnTo>
                    <a:pt x="2516" y="258"/>
                  </a:lnTo>
                  <a:lnTo>
                    <a:pt x="2522" y="252"/>
                  </a:lnTo>
                  <a:lnTo>
                    <a:pt x="2527" y="248"/>
                  </a:lnTo>
                  <a:lnTo>
                    <a:pt x="2535" y="246"/>
                  </a:lnTo>
                  <a:close/>
                  <a:moveTo>
                    <a:pt x="2448" y="246"/>
                  </a:moveTo>
                  <a:lnTo>
                    <a:pt x="2456" y="248"/>
                  </a:lnTo>
                  <a:lnTo>
                    <a:pt x="2461" y="252"/>
                  </a:lnTo>
                  <a:lnTo>
                    <a:pt x="2467" y="258"/>
                  </a:lnTo>
                  <a:lnTo>
                    <a:pt x="2471" y="263"/>
                  </a:lnTo>
                  <a:lnTo>
                    <a:pt x="2473" y="271"/>
                  </a:lnTo>
                  <a:lnTo>
                    <a:pt x="2471" y="278"/>
                  </a:lnTo>
                  <a:lnTo>
                    <a:pt x="2467" y="284"/>
                  </a:lnTo>
                  <a:lnTo>
                    <a:pt x="2461" y="290"/>
                  </a:lnTo>
                  <a:lnTo>
                    <a:pt x="2456" y="294"/>
                  </a:lnTo>
                  <a:lnTo>
                    <a:pt x="2448" y="294"/>
                  </a:lnTo>
                  <a:lnTo>
                    <a:pt x="2441" y="294"/>
                  </a:lnTo>
                  <a:lnTo>
                    <a:pt x="2435" y="290"/>
                  </a:lnTo>
                  <a:lnTo>
                    <a:pt x="2429" y="284"/>
                  </a:lnTo>
                  <a:lnTo>
                    <a:pt x="2426" y="278"/>
                  </a:lnTo>
                  <a:lnTo>
                    <a:pt x="2426" y="271"/>
                  </a:lnTo>
                  <a:lnTo>
                    <a:pt x="2426" y="263"/>
                  </a:lnTo>
                  <a:lnTo>
                    <a:pt x="2429" y="258"/>
                  </a:lnTo>
                  <a:lnTo>
                    <a:pt x="2435" y="252"/>
                  </a:lnTo>
                  <a:lnTo>
                    <a:pt x="2441" y="248"/>
                  </a:lnTo>
                  <a:lnTo>
                    <a:pt x="2448" y="246"/>
                  </a:lnTo>
                  <a:close/>
                  <a:moveTo>
                    <a:pt x="2362" y="246"/>
                  </a:moveTo>
                  <a:lnTo>
                    <a:pt x="2369" y="248"/>
                  </a:lnTo>
                  <a:lnTo>
                    <a:pt x="2375" y="252"/>
                  </a:lnTo>
                  <a:lnTo>
                    <a:pt x="2381" y="258"/>
                  </a:lnTo>
                  <a:lnTo>
                    <a:pt x="2384" y="263"/>
                  </a:lnTo>
                  <a:lnTo>
                    <a:pt x="2384" y="271"/>
                  </a:lnTo>
                  <a:lnTo>
                    <a:pt x="2384" y="278"/>
                  </a:lnTo>
                  <a:lnTo>
                    <a:pt x="2381" y="284"/>
                  </a:lnTo>
                  <a:lnTo>
                    <a:pt x="2375" y="290"/>
                  </a:lnTo>
                  <a:lnTo>
                    <a:pt x="2369" y="294"/>
                  </a:lnTo>
                  <a:lnTo>
                    <a:pt x="2362" y="294"/>
                  </a:lnTo>
                  <a:lnTo>
                    <a:pt x="2354" y="294"/>
                  </a:lnTo>
                  <a:lnTo>
                    <a:pt x="2349" y="290"/>
                  </a:lnTo>
                  <a:lnTo>
                    <a:pt x="2343" y="284"/>
                  </a:lnTo>
                  <a:lnTo>
                    <a:pt x="2339" y="278"/>
                  </a:lnTo>
                  <a:lnTo>
                    <a:pt x="2339" y="271"/>
                  </a:lnTo>
                  <a:lnTo>
                    <a:pt x="2339" y="263"/>
                  </a:lnTo>
                  <a:lnTo>
                    <a:pt x="2343" y="258"/>
                  </a:lnTo>
                  <a:lnTo>
                    <a:pt x="2349" y="252"/>
                  </a:lnTo>
                  <a:lnTo>
                    <a:pt x="2354" y="248"/>
                  </a:lnTo>
                  <a:lnTo>
                    <a:pt x="2362" y="246"/>
                  </a:lnTo>
                  <a:close/>
                  <a:moveTo>
                    <a:pt x="1408" y="246"/>
                  </a:moveTo>
                  <a:lnTo>
                    <a:pt x="1414" y="248"/>
                  </a:lnTo>
                  <a:lnTo>
                    <a:pt x="1421" y="252"/>
                  </a:lnTo>
                  <a:lnTo>
                    <a:pt x="1425" y="256"/>
                  </a:lnTo>
                  <a:lnTo>
                    <a:pt x="1429" y="262"/>
                  </a:lnTo>
                  <a:lnTo>
                    <a:pt x="1427" y="263"/>
                  </a:lnTo>
                  <a:lnTo>
                    <a:pt x="1425" y="263"/>
                  </a:lnTo>
                  <a:lnTo>
                    <a:pt x="1421" y="265"/>
                  </a:lnTo>
                  <a:lnTo>
                    <a:pt x="1420" y="267"/>
                  </a:lnTo>
                  <a:lnTo>
                    <a:pt x="1416" y="269"/>
                  </a:lnTo>
                  <a:lnTo>
                    <a:pt x="1412" y="273"/>
                  </a:lnTo>
                  <a:lnTo>
                    <a:pt x="1403" y="278"/>
                  </a:lnTo>
                  <a:lnTo>
                    <a:pt x="1393" y="286"/>
                  </a:lnTo>
                  <a:lnTo>
                    <a:pt x="1391" y="288"/>
                  </a:lnTo>
                  <a:lnTo>
                    <a:pt x="1388" y="282"/>
                  </a:lnTo>
                  <a:lnTo>
                    <a:pt x="1386" y="277"/>
                  </a:lnTo>
                  <a:lnTo>
                    <a:pt x="1384" y="271"/>
                  </a:lnTo>
                  <a:lnTo>
                    <a:pt x="1386" y="263"/>
                  </a:lnTo>
                  <a:lnTo>
                    <a:pt x="1389" y="258"/>
                  </a:lnTo>
                  <a:lnTo>
                    <a:pt x="1393" y="252"/>
                  </a:lnTo>
                  <a:lnTo>
                    <a:pt x="1401" y="248"/>
                  </a:lnTo>
                  <a:lnTo>
                    <a:pt x="1408" y="246"/>
                  </a:lnTo>
                  <a:close/>
                  <a:moveTo>
                    <a:pt x="1420" y="207"/>
                  </a:moveTo>
                  <a:lnTo>
                    <a:pt x="1414" y="211"/>
                  </a:lnTo>
                  <a:lnTo>
                    <a:pt x="1408" y="211"/>
                  </a:lnTo>
                  <a:lnTo>
                    <a:pt x="1414" y="209"/>
                  </a:lnTo>
                  <a:lnTo>
                    <a:pt x="1420" y="207"/>
                  </a:lnTo>
                  <a:close/>
                  <a:moveTo>
                    <a:pt x="2465" y="205"/>
                  </a:moveTo>
                  <a:lnTo>
                    <a:pt x="2461" y="209"/>
                  </a:lnTo>
                  <a:lnTo>
                    <a:pt x="2456" y="211"/>
                  </a:lnTo>
                  <a:lnTo>
                    <a:pt x="2448" y="213"/>
                  </a:lnTo>
                  <a:lnTo>
                    <a:pt x="2444" y="211"/>
                  </a:lnTo>
                  <a:lnTo>
                    <a:pt x="2441" y="211"/>
                  </a:lnTo>
                  <a:lnTo>
                    <a:pt x="2446" y="211"/>
                  </a:lnTo>
                  <a:lnTo>
                    <a:pt x="2452" y="209"/>
                  </a:lnTo>
                  <a:lnTo>
                    <a:pt x="2458" y="207"/>
                  </a:lnTo>
                  <a:lnTo>
                    <a:pt x="2465" y="205"/>
                  </a:lnTo>
                  <a:close/>
                  <a:moveTo>
                    <a:pt x="3902" y="197"/>
                  </a:moveTo>
                  <a:lnTo>
                    <a:pt x="3908" y="199"/>
                  </a:lnTo>
                  <a:lnTo>
                    <a:pt x="3913" y="201"/>
                  </a:lnTo>
                  <a:lnTo>
                    <a:pt x="3921" y="207"/>
                  </a:lnTo>
                  <a:lnTo>
                    <a:pt x="3930" y="211"/>
                  </a:lnTo>
                  <a:lnTo>
                    <a:pt x="3926" y="211"/>
                  </a:lnTo>
                  <a:lnTo>
                    <a:pt x="3923" y="213"/>
                  </a:lnTo>
                  <a:lnTo>
                    <a:pt x="3915" y="211"/>
                  </a:lnTo>
                  <a:lnTo>
                    <a:pt x="3909" y="207"/>
                  </a:lnTo>
                  <a:lnTo>
                    <a:pt x="3906" y="203"/>
                  </a:lnTo>
                  <a:lnTo>
                    <a:pt x="3902" y="197"/>
                  </a:lnTo>
                  <a:close/>
                  <a:moveTo>
                    <a:pt x="3819" y="196"/>
                  </a:moveTo>
                  <a:lnTo>
                    <a:pt x="3823" y="196"/>
                  </a:lnTo>
                  <a:lnTo>
                    <a:pt x="3825" y="197"/>
                  </a:lnTo>
                  <a:lnTo>
                    <a:pt x="3827" y="199"/>
                  </a:lnTo>
                  <a:lnTo>
                    <a:pt x="3829" y="201"/>
                  </a:lnTo>
                  <a:lnTo>
                    <a:pt x="3832" y="203"/>
                  </a:lnTo>
                  <a:lnTo>
                    <a:pt x="3836" y="207"/>
                  </a:lnTo>
                  <a:lnTo>
                    <a:pt x="3842" y="209"/>
                  </a:lnTo>
                  <a:lnTo>
                    <a:pt x="3847" y="209"/>
                  </a:lnTo>
                  <a:lnTo>
                    <a:pt x="3842" y="211"/>
                  </a:lnTo>
                  <a:lnTo>
                    <a:pt x="3836" y="213"/>
                  </a:lnTo>
                  <a:lnTo>
                    <a:pt x="3829" y="211"/>
                  </a:lnTo>
                  <a:lnTo>
                    <a:pt x="3823" y="207"/>
                  </a:lnTo>
                  <a:lnTo>
                    <a:pt x="3817" y="203"/>
                  </a:lnTo>
                  <a:lnTo>
                    <a:pt x="3815" y="196"/>
                  </a:lnTo>
                  <a:lnTo>
                    <a:pt x="3819" y="196"/>
                  </a:lnTo>
                  <a:close/>
                  <a:moveTo>
                    <a:pt x="1502" y="194"/>
                  </a:moveTo>
                  <a:lnTo>
                    <a:pt x="1510" y="194"/>
                  </a:lnTo>
                  <a:lnTo>
                    <a:pt x="1517" y="194"/>
                  </a:lnTo>
                  <a:lnTo>
                    <a:pt x="1514" y="201"/>
                  </a:lnTo>
                  <a:lnTo>
                    <a:pt x="1508" y="207"/>
                  </a:lnTo>
                  <a:lnTo>
                    <a:pt x="1502" y="211"/>
                  </a:lnTo>
                  <a:lnTo>
                    <a:pt x="1495" y="213"/>
                  </a:lnTo>
                  <a:lnTo>
                    <a:pt x="1487" y="211"/>
                  </a:lnTo>
                  <a:lnTo>
                    <a:pt x="1482" y="209"/>
                  </a:lnTo>
                  <a:lnTo>
                    <a:pt x="1478" y="203"/>
                  </a:lnTo>
                  <a:lnTo>
                    <a:pt x="1474" y="197"/>
                  </a:lnTo>
                  <a:lnTo>
                    <a:pt x="1478" y="197"/>
                  </a:lnTo>
                  <a:lnTo>
                    <a:pt x="1482" y="196"/>
                  </a:lnTo>
                  <a:lnTo>
                    <a:pt x="1485" y="194"/>
                  </a:lnTo>
                  <a:lnTo>
                    <a:pt x="1489" y="194"/>
                  </a:lnTo>
                  <a:lnTo>
                    <a:pt x="1493" y="194"/>
                  </a:lnTo>
                  <a:lnTo>
                    <a:pt x="1502" y="194"/>
                  </a:lnTo>
                  <a:close/>
                  <a:moveTo>
                    <a:pt x="2554" y="192"/>
                  </a:moveTo>
                  <a:lnTo>
                    <a:pt x="2555" y="194"/>
                  </a:lnTo>
                  <a:lnTo>
                    <a:pt x="2555" y="194"/>
                  </a:lnTo>
                  <a:lnTo>
                    <a:pt x="2557" y="196"/>
                  </a:lnTo>
                  <a:lnTo>
                    <a:pt x="2554" y="203"/>
                  </a:lnTo>
                  <a:lnTo>
                    <a:pt x="2548" y="207"/>
                  </a:lnTo>
                  <a:lnTo>
                    <a:pt x="2542" y="211"/>
                  </a:lnTo>
                  <a:lnTo>
                    <a:pt x="2535" y="213"/>
                  </a:lnTo>
                  <a:lnTo>
                    <a:pt x="2527" y="211"/>
                  </a:lnTo>
                  <a:lnTo>
                    <a:pt x="2522" y="207"/>
                  </a:lnTo>
                  <a:lnTo>
                    <a:pt x="2516" y="201"/>
                  </a:lnTo>
                  <a:lnTo>
                    <a:pt x="2514" y="196"/>
                  </a:lnTo>
                  <a:lnTo>
                    <a:pt x="2537" y="196"/>
                  </a:lnTo>
                  <a:lnTo>
                    <a:pt x="2540" y="196"/>
                  </a:lnTo>
                  <a:lnTo>
                    <a:pt x="2544" y="196"/>
                  </a:lnTo>
                  <a:lnTo>
                    <a:pt x="2548" y="194"/>
                  </a:lnTo>
                  <a:lnTo>
                    <a:pt x="2550" y="194"/>
                  </a:lnTo>
                  <a:lnTo>
                    <a:pt x="2554" y="192"/>
                  </a:lnTo>
                  <a:close/>
                  <a:moveTo>
                    <a:pt x="2638" y="186"/>
                  </a:moveTo>
                  <a:lnTo>
                    <a:pt x="2642" y="188"/>
                  </a:lnTo>
                  <a:lnTo>
                    <a:pt x="2646" y="188"/>
                  </a:lnTo>
                  <a:lnTo>
                    <a:pt x="2646" y="188"/>
                  </a:lnTo>
                  <a:lnTo>
                    <a:pt x="2644" y="196"/>
                  </a:lnTo>
                  <a:lnTo>
                    <a:pt x="2640" y="201"/>
                  </a:lnTo>
                  <a:lnTo>
                    <a:pt x="2636" y="207"/>
                  </a:lnTo>
                  <a:lnTo>
                    <a:pt x="2629" y="211"/>
                  </a:lnTo>
                  <a:lnTo>
                    <a:pt x="2621" y="213"/>
                  </a:lnTo>
                  <a:lnTo>
                    <a:pt x="2616" y="211"/>
                  </a:lnTo>
                  <a:lnTo>
                    <a:pt x="2610" y="209"/>
                  </a:lnTo>
                  <a:lnTo>
                    <a:pt x="2604" y="203"/>
                  </a:lnTo>
                  <a:lnTo>
                    <a:pt x="2601" y="197"/>
                  </a:lnTo>
                  <a:lnTo>
                    <a:pt x="2610" y="199"/>
                  </a:lnTo>
                  <a:lnTo>
                    <a:pt x="2621" y="199"/>
                  </a:lnTo>
                  <a:lnTo>
                    <a:pt x="2625" y="197"/>
                  </a:lnTo>
                  <a:lnTo>
                    <a:pt x="2629" y="197"/>
                  </a:lnTo>
                  <a:lnTo>
                    <a:pt x="2633" y="196"/>
                  </a:lnTo>
                  <a:lnTo>
                    <a:pt x="2631" y="192"/>
                  </a:lnTo>
                  <a:lnTo>
                    <a:pt x="2631" y="190"/>
                  </a:lnTo>
                  <a:lnTo>
                    <a:pt x="2634" y="188"/>
                  </a:lnTo>
                  <a:lnTo>
                    <a:pt x="2638" y="186"/>
                  </a:lnTo>
                  <a:close/>
                  <a:moveTo>
                    <a:pt x="3033" y="186"/>
                  </a:moveTo>
                  <a:lnTo>
                    <a:pt x="3035" y="186"/>
                  </a:lnTo>
                  <a:lnTo>
                    <a:pt x="3037" y="186"/>
                  </a:lnTo>
                  <a:lnTo>
                    <a:pt x="3041" y="190"/>
                  </a:lnTo>
                  <a:lnTo>
                    <a:pt x="3046" y="192"/>
                  </a:lnTo>
                  <a:lnTo>
                    <a:pt x="3050" y="196"/>
                  </a:lnTo>
                  <a:lnTo>
                    <a:pt x="3054" y="199"/>
                  </a:lnTo>
                  <a:lnTo>
                    <a:pt x="3058" y="201"/>
                  </a:lnTo>
                  <a:lnTo>
                    <a:pt x="3059" y="205"/>
                  </a:lnTo>
                  <a:lnTo>
                    <a:pt x="3063" y="207"/>
                  </a:lnTo>
                  <a:lnTo>
                    <a:pt x="3065" y="211"/>
                  </a:lnTo>
                  <a:lnTo>
                    <a:pt x="3059" y="211"/>
                  </a:lnTo>
                  <a:lnTo>
                    <a:pt x="3056" y="213"/>
                  </a:lnTo>
                  <a:lnTo>
                    <a:pt x="3048" y="211"/>
                  </a:lnTo>
                  <a:lnTo>
                    <a:pt x="3042" y="207"/>
                  </a:lnTo>
                  <a:lnTo>
                    <a:pt x="3037" y="201"/>
                  </a:lnTo>
                  <a:lnTo>
                    <a:pt x="3033" y="196"/>
                  </a:lnTo>
                  <a:lnTo>
                    <a:pt x="3033" y="188"/>
                  </a:lnTo>
                  <a:lnTo>
                    <a:pt x="3033" y="186"/>
                  </a:lnTo>
                  <a:close/>
                  <a:moveTo>
                    <a:pt x="1604" y="182"/>
                  </a:moveTo>
                  <a:lnTo>
                    <a:pt x="1604" y="184"/>
                  </a:lnTo>
                  <a:lnTo>
                    <a:pt x="1604" y="188"/>
                  </a:lnTo>
                  <a:lnTo>
                    <a:pt x="1604" y="196"/>
                  </a:lnTo>
                  <a:lnTo>
                    <a:pt x="1600" y="201"/>
                  </a:lnTo>
                  <a:lnTo>
                    <a:pt x="1594" y="207"/>
                  </a:lnTo>
                  <a:lnTo>
                    <a:pt x="1591" y="209"/>
                  </a:lnTo>
                  <a:lnTo>
                    <a:pt x="1585" y="211"/>
                  </a:lnTo>
                  <a:lnTo>
                    <a:pt x="1581" y="213"/>
                  </a:lnTo>
                  <a:lnTo>
                    <a:pt x="1579" y="211"/>
                  </a:lnTo>
                  <a:lnTo>
                    <a:pt x="1578" y="211"/>
                  </a:lnTo>
                  <a:lnTo>
                    <a:pt x="1570" y="209"/>
                  </a:lnTo>
                  <a:lnTo>
                    <a:pt x="1564" y="205"/>
                  </a:lnTo>
                  <a:lnTo>
                    <a:pt x="1561" y="199"/>
                  </a:lnTo>
                  <a:lnTo>
                    <a:pt x="1559" y="194"/>
                  </a:lnTo>
                  <a:lnTo>
                    <a:pt x="1561" y="192"/>
                  </a:lnTo>
                  <a:lnTo>
                    <a:pt x="1564" y="190"/>
                  </a:lnTo>
                  <a:lnTo>
                    <a:pt x="1570" y="190"/>
                  </a:lnTo>
                  <a:lnTo>
                    <a:pt x="1576" y="188"/>
                  </a:lnTo>
                  <a:lnTo>
                    <a:pt x="1581" y="188"/>
                  </a:lnTo>
                  <a:lnTo>
                    <a:pt x="1589" y="186"/>
                  </a:lnTo>
                  <a:lnTo>
                    <a:pt x="1596" y="184"/>
                  </a:lnTo>
                  <a:lnTo>
                    <a:pt x="1604" y="182"/>
                  </a:lnTo>
                  <a:close/>
                  <a:moveTo>
                    <a:pt x="2948" y="177"/>
                  </a:moveTo>
                  <a:lnTo>
                    <a:pt x="2956" y="177"/>
                  </a:lnTo>
                  <a:lnTo>
                    <a:pt x="2962" y="177"/>
                  </a:lnTo>
                  <a:lnTo>
                    <a:pt x="2967" y="177"/>
                  </a:lnTo>
                  <a:lnTo>
                    <a:pt x="2971" y="177"/>
                  </a:lnTo>
                  <a:lnTo>
                    <a:pt x="2975" y="179"/>
                  </a:lnTo>
                  <a:lnTo>
                    <a:pt x="2980" y="179"/>
                  </a:lnTo>
                  <a:lnTo>
                    <a:pt x="2984" y="179"/>
                  </a:lnTo>
                  <a:lnTo>
                    <a:pt x="2990" y="179"/>
                  </a:lnTo>
                  <a:lnTo>
                    <a:pt x="2992" y="182"/>
                  </a:lnTo>
                  <a:lnTo>
                    <a:pt x="2992" y="188"/>
                  </a:lnTo>
                  <a:lnTo>
                    <a:pt x="2992" y="196"/>
                  </a:lnTo>
                  <a:lnTo>
                    <a:pt x="2988" y="201"/>
                  </a:lnTo>
                  <a:lnTo>
                    <a:pt x="2982" y="207"/>
                  </a:lnTo>
                  <a:lnTo>
                    <a:pt x="2977" y="211"/>
                  </a:lnTo>
                  <a:lnTo>
                    <a:pt x="2969" y="213"/>
                  </a:lnTo>
                  <a:lnTo>
                    <a:pt x="2962" y="211"/>
                  </a:lnTo>
                  <a:lnTo>
                    <a:pt x="2956" y="207"/>
                  </a:lnTo>
                  <a:lnTo>
                    <a:pt x="2950" y="201"/>
                  </a:lnTo>
                  <a:lnTo>
                    <a:pt x="2947" y="196"/>
                  </a:lnTo>
                  <a:lnTo>
                    <a:pt x="2945" y="188"/>
                  </a:lnTo>
                  <a:lnTo>
                    <a:pt x="2947" y="182"/>
                  </a:lnTo>
                  <a:lnTo>
                    <a:pt x="2948" y="177"/>
                  </a:lnTo>
                  <a:close/>
                  <a:moveTo>
                    <a:pt x="2871" y="169"/>
                  </a:moveTo>
                  <a:lnTo>
                    <a:pt x="2871" y="169"/>
                  </a:lnTo>
                  <a:lnTo>
                    <a:pt x="2871" y="171"/>
                  </a:lnTo>
                  <a:lnTo>
                    <a:pt x="2869" y="173"/>
                  </a:lnTo>
                  <a:lnTo>
                    <a:pt x="2869" y="175"/>
                  </a:lnTo>
                  <a:lnTo>
                    <a:pt x="2868" y="175"/>
                  </a:lnTo>
                  <a:lnTo>
                    <a:pt x="2866" y="177"/>
                  </a:lnTo>
                  <a:lnTo>
                    <a:pt x="2866" y="179"/>
                  </a:lnTo>
                  <a:lnTo>
                    <a:pt x="2871" y="181"/>
                  </a:lnTo>
                  <a:lnTo>
                    <a:pt x="2877" y="182"/>
                  </a:lnTo>
                  <a:lnTo>
                    <a:pt x="2883" y="182"/>
                  </a:lnTo>
                  <a:lnTo>
                    <a:pt x="2886" y="182"/>
                  </a:lnTo>
                  <a:lnTo>
                    <a:pt x="2890" y="181"/>
                  </a:lnTo>
                  <a:lnTo>
                    <a:pt x="2894" y="179"/>
                  </a:lnTo>
                  <a:lnTo>
                    <a:pt x="2896" y="179"/>
                  </a:lnTo>
                  <a:lnTo>
                    <a:pt x="2900" y="179"/>
                  </a:lnTo>
                  <a:lnTo>
                    <a:pt x="2903" y="181"/>
                  </a:lnTo>
                  <a:lnTo>
                    <a:pt x="2903" y="181"/>
                  </a:lnTo>
                  <a:lnTo>
                    <a:pt x="2903" y="179"/>
                  </a:lnTo>
                  <a:lnTo>
                    <a:pt x="2905" y="184"/>
                  </a:lnTo>
                  <a:lnTo>
                    <a:pt x="2905" y="188"/>
                  </a:lnTo>
                  <a:lnTo>
                    <a:pt x="2905" y="196"/>
                  </a:lnTo>
                  <a:lnTo>
                    <a:pt x="2901" y="201"/>
                  </a:lnTo>
                  <a:lnTo>
                    <a:pt x="2896" y="207"/>
                  </a:lnTo>
                  <a:lnTo>
                    <a:pt x="2890" y="211"/>
                  </a:lnTo>
                  <a:lnTo>
                    <a:pt x="2883" y="213"/>
                  </a:lnTo>
                  <a:lnTo>
                    <a:pt x="2875" y="211"/>
                  </a:lnTo>
                  <a:lnTo>
                    <a:pt x="2868" y="207"/>
                  </a:lnTo>
                  <a:lnTo>
                    <a:pt x="2864" y="201"/>
                  </a:lnTo>
                  <a:lnTo>
                    <a:pt x="2860" y="196"/>
                  </a:lnTo>
                  <a:lnTo>
                    <a:pt x="2858" y="188"/>
                  </a:lnTo>
                  <a:lnTo>
                    <a:pt x="2860" y="182"/>
                  </a:lnTo>
                  <a:lnTo>
                    <a:pt x="2862" y="177"/>
                  </a:lnTo>
                  <a:lnTo>
                    <a:pt x="2866" y="171"/>
                  </a:lnTo>
                  <a:lnTo>
                    <a:pt x="2871" y="169"/>
                  </a:lnTo>
                  <a:close/>
                  <a:moveTo>
                    <a:pt x="107" y="165"/>
                  </a:moveTo>
                  <a:lnTo>
                    <a:pt x="114" y="165"/>
                  </a:lnTo>
                  <a:lnTo>
                    <a:pt x="120" y="169"/>
                  </a:lnTo>
                  <a:lnTo>
                    <a:pt x="126" y="175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18" y="182"/>
                  </a:lnTo>
                  <a:lnTo>
                    <a:pt x="114" y="179"/>
                  </a:lnTo>
                  <a:lnTo>
                    <a:pt x="113" y="175"/>
                  </a:lnTo>
                  <a:lnTo>
                    <a:pt x="111" y="171"/>
                  </a:lnTo>
                  <a:lnTo>
                    <a:pt x="107" y="165"/>
                  </a:lnTo>
                  <a:close/>
                  <a:moveTo>
                    <a:pt x="2796" y="165"/>
                  </a:moveTo>
                  <a:lnTo>
                    <a:pt x="2804" y="165"/>
                  </a:lnTo>
                  <a:lnTo>
                    <a:pt x="2809" y="169"/>
                  </a:lnTo>
                  <a:lnTo>
                    <a:pt x="2815" y="175"/>
                  </a:lnTo>
                  <a:lnTo>
                    <a:pt x="2817" y="181"/>
                  </a:lnTo>
                  <a:lnTo>
                    <a:pt x="2819" y="188"/>
                  </a:lnTo>
                  <a:lnTo>
                    <a:pt x="2817" y="196"/>
                  </a:lnTo>
                  <a:lnTo>
                    <a:pt x="2815" y="201"/>
                  </a:lnTo>
                  <a:lnTo>
                    <a:pt x="2809" y="207"/>
                  </a:lnTo>
                  <a:lnTo>
                    <a:pt x="2804" y="211"/>
                  </a:lnTo>
                  <a:lnTo>
                    <a:pt x="2796" y="213"/>
                  </a:lnTo>
                  <a:lnTo>
                    <a:pt x="2789" y="211"/>
                  </a:lnTo>
                  <a:lnTo>
                    <a:pt x="2781" y="207"/>
                  </a:lnTo>
                  <a:lnTo>
                    <a:pt x="2777" y="201"/>
                  </a:lnTo>
                  <a:lnTo>
                    <a:pt x="2774" y="196"/>
                  </a:lnTo>
                  <a:lnTo>
                    <a:pt x="2772" y="188"/>
                  </a:lnTo>
                  <a:lnTo>
                    <a:pt x="2774" y="181"/>
                  </a:lnTo>
                  <a:lnTo>
                    <a:pt x="2777" y="175"/>
                  </a:lnTo>
                  <a:lnTo>
                    <a:pt x="2781" y="169"/>
                  </a:lnTo>
                  <a:lnTo>
                    <a:pt x="2789" y="165"/>
                  </a:lnTo>
                  <a:lnTo>
                    <a:pt x="2796" y="165"/>
                  </a:lnTo>
                  <a:close/>
                  <a:moveTo>
                    <a:pt x="2708" y="165"/>
                  </a:moveTo>
                  <a:lnTo>
                    <a:pt x="2715" y="165"/>
                  </a:lnTo>
                  <a:lnTo>
                    <a:pt x="2723" y="169"/>
                  </a:lnTo>
                  <a:lnTo>
                    <a:pt x="2728" y="175"/>
                  </a:lnTo>
                  <a:lnTo>
                    <a:pt x="2730" y="181"/>
                  </a:lnTo>
                  <a:lnTo>
                    <a:pt x="2732" y="188"/>
                  </a:lnTo>
                  <a:lnTo>
                    <a:pt x="2730" y="196"/>
                  </a:lnTo>
                  <a:lnTo>
                    <a:pt x="2728" y="201"/>
                  </a:lnTo>
                  <a:lnTo>
                    <a:pt x="2723" y="207"/>
                  </a:lnTo>
                  <a:lnTo>
                    <a:pt x="2715" y="211"/>
                  </a:lnTo>
                  <a:lnTo>
                    <a:pt x="2708" y="213"/>
                  </a:lnTo>
                  <a:lnTo>
                    <a:pt x="2702" y="211"/>
                  </a:lnTo>
                  <a:lnTo>
                    <a:pt x="2695" y="207"/>
                  </a:lnTo>
                  <a:lnTo>
                    <a:pt x="2689" y="201"/>
                  </a:lnTo>
                  <a:lnTo>
                    <a:pt x="2687" y="196"/>
                  </a:lnTo>
                  <a:lnTo>
                    <a:pt x="2685" y="188"/>
                  </a:lnTo>
                  <a:lnTo>
                    <a:pt x="2685" y="182"/>
                  </a:lnTo>
                  <a:lnTo>
                    <a:pt x="2687" y="179"/>
                  </a:lnTo>
                  <a:lnTo>
                    <a:pt x="2689" y="179"/>
                  </a:lnTo>
                  <a:lnTo>
                    <a:pt x="2691" y="177"/>
                  </a:lnTo>
                  <a:lnTo>
                    <a:pt x="2693" y="175"/>
                  </a:lnTo>
                  <a:lnTo>
                    <a:pt x="2695" y="173"/>
                  </a:lnTo>
                  <a:lnTo>
                    <a:pt x="2696" y="171"/>
                  </a:lnTo>
                  <a:lnTo>
                    <a:pt x="2696" y="169"/>
                  </a:lnTo>
                  <a:lnTo>
                    <a:pt x="2702" y="165"/>
                  </a:lnTo>
                  <a:lnTo>
                    <a:pt x="2708" y="165"/>
                  </a:lnTo>
                  <a:close/>
                  <a:moveTo>
                    <a:pt x="2535" y="165"/>
                  </a:moveTo>
                  <a:lnTo>
                    <a:pt x="2537" y="165"/>
                  </a:lnTo>
                  <a:lnTo>
                    <a:pt x="2535" y="165"/>
                  </a:lnTo>
                  <a:lnTo>
                    <a:pt x="2535" y="165"/>
                  </a:lnTo>
                  <a:close/>
                  <a:moveTo>
                    <a:pt x="1668" y="165"/>
                  </a:moveTo>
                  <a:lnTo>
                    <a:pt x="1673" y="165"/>
                  </a:lnTo>
                  <a:lnTo>
                    <a:pt x="1677" y="167"/>
                  </a:lnTo>
                  <a:lnTo>
                    <a:pt x="1683" y="169"/>
                  </a:lnTo>
                  <a:lnTo>
                    <a:pt x="1687" y="175"/>
                  </a:lnTo>
                  <a:lnTo>
                    <a:pt x="1688" y="181"/>
                  </a:lnTo>
                  <a:lnTo>
                    <a:pt x="1690" y="186"/>
                  </a:lnTo>
                  <a:lnTo>
                    <a:pt x="1688" y="186"/>
                  </a:lnTo>
                  <a:lnTo>
                    <a:pt x="1685" y="188"/>
                  </a:lnTo>
                  <a:lnTo>
                    <a:pt x="1679" y="188"/>
                  </a:lnTo>
                  <a:lnTo>
                    <a:pt x="1675" y="190"/>
                  </a:lnTo>
                  <a:lnTo>
                    <a:pt x="1666" y="194"/>
                  </a:lnTo>
                  <a:lnTo>
                    <a:pt x="1656" y="196"/>
                  </a:lnTo>
                  <a:lnTo>
                    <a:pt x="1647" y="197"/>
                  </a:lnTo>
                  <a:lnTo>
                    <a:pt x="1645" y="194"/>
                  </a:lnTo>
                  <a:lnTo>
                    <a:pt x="1645" y="188"/>
                  </a:lnTo>
                  <a:lnTo>
                    <a:pt x="1645" y="182"/>
                  </a:lnTo>
                  <a:lnTo>
                    <a:pt x="1649" y="175"/>
                  </a:lnTo>
                  <a:lnTo>
                    <a:pt x="1653" y="171"/>
                  </a:lnTo>
                  <a:lnTo>
                    <a:pt x="1658" y="167"/>
                  </a:lnTo>
                  <a:lnTo>
                    <a:pt x="1660" y="167"/>
                  </a:lnTo>
                  <a:lnTo>
                    <a:pt x="1660" y="167"/>
                  </a:lnTo>
                  <a:lnTo>
                    <a:pt x="1664" y="165"/>
                  </a:lnTo>
                  <a:lnTo>
                    <a:pt x="1668" y="165"/>
                  </a:lnTo>
                  <a:close/>
                  <a:moveTo>
                    <a:pt x="274" y="88"/>
                  </a:moveTo>
                  <a:lnTo>
                    <a:pt x="280" y="90"/>
                  </a:lnTo>
                  <a:lnTo>
                    <a:pt x="280" y="94"/>
                  </a:lnTo>
                  <a:lnTo>
                    <a:pt x="280" y="96"/>
                  </a:lnTo>
                  <a:lnTo>
                    <a:pt x="282" y="98"/>
                  </a:lnTo>
                  <a:lnTo>
                    <a:pt x="284" y="98"/>
                  </a:lnTo>
                  <a:lnTo>
                    <a:pt x="286" y="98"/>
                  </a:lnTo>
                  <a:lnTo>
                    <a:pt x="287" y="98"/>
                  </a:lnTo>
                  <a:lnTo>
                    <a:pt x="291" y="100"/>
                  </a:lnTo>
                  <a:lnTo>
                    <a:pt x="293" y="101"/>
                  </a:lnTo>
                  <a:lnTo>
                    <a:pt x="295" y="105"/>
                  </a:lnTo>
                  <a:lnTo>
                    <a:pt x="299" y="105"/>
                  </a:lnTo>
                  <a:lnTo>
                    <a:pt x="301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13"/>
                  </a:lnTo>
                  <a:lnTo>
                    <a:pt x="299" y="120"/>
                  </a:lnTo>
                  <a:lnTo>
                    <a:pt x="293" y="124"/>
                  </a:lnTo>
                  <a:lnTo>
                    <a:pt x="287" y="128"/>
                  </a:lnTo>
                  <a:lnTo>
                    <a:pt x="284" y="130"/>
                  </a:lnTo>
                  <a:lnTo>
                    <a:pt x="280" y="130"/>
                  </a:lnTo>
                  <a:lnTo>
                    <a:pt x="274" y="128"/>
                  </a:lnTo>
                  <a:lnTo>
                    <a:pt x="267" y="126"/>
                  </a:lnTo>
                  <a:lnTo>
                    <a:pt x="263" y="122"/>
                  </a:lnTo>
                  <a:lnTo>
                    <a:pt x="259" y="117"/>
                  </a:lnTo>
                  <a:lnTo>
                    <a:pt x="257" y="113"/>
                  </a:lnTo>
                  <a:lnTo>
                    <a:pt x="257" y="109"/>
                  </a:lnTo>
                  <a:lnTo>
                    <a:pt x="257" y="109"/>
                  </a:lnTo>
                  <a:lnTo>
                    <a:pt x="257" y="105"/>
                  </a:lnTo>
                  <a:lnTo>
                    <a:pt x="257" y="100"/>
                  </a:lnTo>
                  <a:lnTo>
                    <a:pt x="259" y="94"/>
                  </a:lnTo>
                  <a:lnTo>
                    <a:pt x="263" y="90"/>
                  </a:lnTo>
                  <a:lnTo>
                    <a:pt x="269" y="90"/>
                  </a:lnTo>
                  <a:lnTo>
                    <a:pt x="274" y="88"/>
                  </a:lnTo>
                  <a:close/>
                  <a:moveTo>
                    <a:pt x="2785" y="86"/>
                  </a:moveTo>
                  <a:lnTo>
                    <a:pt x="2787" y="86"/>
                  </a:lnTo>
                  <a:lnTo>
                    <a:pt x="2789" y="88"/>
                  </a:lnTo>
                  <a:lnTo>
                    <a:pt x="2792" y="88"/>
                  </a:lnTo>
                  <a:lnTo>
                    <a:pt x="2800" y="88"/>
                  </a:lnTo>
                  <a:lnTo>
                    <a:pt x="2807" y="90"/>
                  </a:lnTo>
                  <a:lnTo>
                    <a:pt x="2815" y="94"/>
                  </a:lnTo>
                  <a:lnTo>
                    <a:pt x="2815" y="94"/>
                  </a:lnTo>
                  <a:lnTo>
                    <a:pt x="2817" y="100"/>
                  </a:lnTo>
                  <a:lnTo>
                    <a:pt x="2819" y="103"/>
                  </a:lnTo>
                  <a:lnTo>
                    <a:pt x="2815" y="103"/>
                  </a:lnTo>
                  <a:lnTo>
                    <a:pt x="2815" y="105"/>
                  </a:lnTo>
                  <a:lnTo>
                    <a:pt x="2809" y="107"/>
                  </a:lnTo>
                  <a:lnTo>
                    <a:pt x="2804" y="111"/>
                  </a:lnTo>
                  <a:lnTo>
                    <a:pt x="2798" y="111"/>
                  </a:lnTo>
                  <a:lnTo>
                    <a:pt x="2792" y="111"/>
                  </a:lnTo>
                  <a:lnTo>
                    <a:pt x="2787" y="111"/>
                  </a:lnTo>
                  <a:lnTo>
                    <a:pt x="2781" y="111"/>
                  </a:lnTo>
                  <a:lnTo>
                    <a:pt x="2774" y="111"/>
                  </a:lnTo>
                  <a:lnTo>
                    <a:pt x="2772" y="109"/>
                  </a:lnTo>
                  <a:lnTo>
                    <a:pt x="2772" y="105"/>
                  </a:lnTo>
                  <a:lnTo>
                    <a:pt x="2774" y="100"/>
                  </a:lnTo>
                  <a:lnTo>
                    <a:pt x="2775" y="94"/>
                  </a:lnTo>
                  <a:lnTo>
                    <a:pt x="2779" y="88"/>
                  </a:lnTo>
                  <a:lnTo>
                    <a:pt x="2785" y="86"/>
                  </a:lnTo>
                  <a:close/>
                  <a:moveTo>
                    <a:pt x="2708" y="83"/>
                  </a:moveTo>
                  <a:lnTo>
                    <a:pt x="2715" y="85"/>
                  </a:lnTo>
                  <a:lnTo>
                    <a:pt x="2723" y="86"/>
                  </a:lnTo>
                  <a:lnTo>
                    <a:pt x="2728" y="92"/>
                  </a:lnTo>
                  <a:lnTo>
                    <a:pt x="2730" y="98"/>
                  </a:lnTo>
                  <a:lnTo>
                    <a:pt x="2732" y="105"/>
                  </a:lnTo>
                  <a:lnTo>
                    <a:pt x="2732" y="109"/>
                  </a:lnTo>
                  <a:lnTo>
                    <a:pt x="2730" y="113"/>
                  </a:lnTo>
                  <a:lnTo>
                    <a:pt x="2728" y="113"/>
                  </a:lnTo>
                  <a:lnTo>
                    <a:pt x="2723" y="115"/>
                  </a:lnTo>
                  <a:lnTo>
                    <a:pt x="2719" y="117"/>
                  </a:lnTo>
                  <a:lnTo>
                    <a:pt x="2713" y="117"/>
                  </a:lnTo>
                  <a:lnTo>
                    <a:pt x="2708" y="117"/>
                  </a:lnTo>
                  <a:lnTo>
                    <a:pt x="2702" y="117"/>
                  </a:lnTo>
                  <a:lnTo>
                    <a:pt x="2698" y="117"/>
                  </a:lnTo>
                  <a:lnTo>
                    <a:pt x="2695" y="118"/>
                  </a:lnTo>
                  <a:lnTo>
                    <a:pt x="2691" y="120"/>
                  </a:lnTo>
                  <a:lnTo>
                    <a:pt x="2687" y="117"/>
                  </a:lnTo>
                  <a:lnTo>
                    <a:pt x="2685" y="111"/>
                  </a:lnTo>
                  <a:lnTo>
                    <a:pt x="2685" y="105"/>
                  </a:lnTo>
                  <a:lnTo>
                    <a:pt x="2687" y="98"/>
                  </a:lnTo>
                  <a:lnTo>
                    <a:pt x="2689" y="92"/>
                  </a:lnTo>
                  <a:lnTo>
                    <a:pt x="2695" y="86"/>
                  </a:lnTo>
                  <a:lnTo>
                    <a:pt x="2702" y="85"/>
                  </a:lnTo>
                  <a:lnTo>
                    <a:pt x="2708" y="83"/>
                  </a:lnTo>
                  <a:close/>
                  <a:moveTo>
                    <a:pt x="2621" y="83"/>
                  </a:moveTo>
                  <a:lnTo>
                    <a:pt x="2627" y="83"/>
                  </a:lnTo>
                  <a:lnTo>
                    <a:pt x="2633" y="85"/>
                  </a:lnTo>
                  <a:lnTo>
                    <a:pt x="2631" y="86"/>
                  </a:lnTo>
                  <a:lnTo>
                    <a:pt x="2629" y="86"/>
                  </a:lnTo>
                  <a:lnTo>
                    <a:pt x="2627" y="86"/>
                  </a:lnTo>
                  <a:lnTo>
                    <a:pt x="2625" y="88"/>
                  </a:lnTo>
                  <a:lnTo>
                    <a:pt x="2623" y="88"/>
                  </a:lnTo>
                  <a:lnTo>
                    <a:pt x="2621" y="86"/>
                  </a:lnTo>
                  <a:lnTo>
                    <a:pt x="2619" y="85"/>
                  </a:lnTo>
                  <a:lnTo>
                    <a:pt x="2616" y="85"/>
                  </a:lnTo>
                  <a:lnTo>
                    <a:pt x="2612" y="85"/>
                  </a:lnTo>
                  <a:lnTo>
                    <a:pt x="2610" y="86"/>
                  </a:lnTo>
                  <a:lnTo>
                    <a:pt x="2608" y="88"/>
                  </a:lnTo>
                  <a:lnTo>
                    <a:pt x="2612" y="85"/>
                  </a:lnTo>
                  <a:lnTo>
                    <a:pt x="2617" y="83"/>
                  </a:lnTo>
                  <a:lnTo>
                    <a:pt x="2621" y="83"/>
                  </a:lnTo>
                  <a:close/>
                  <a:moveTo>
                    <a:pt x="2535" y="83"/>
                  </a:moveTo>
                  <a:lnTo>
                    <a:pt x="2537" y="83"/>
                  </a:lnTo>
                  <a:lnTo>
                    <a:pt x="2538" y="83"/>
                  </a:lnTo>
                  <a:lnTo>
                    <a:pt x="2531" y="86"/>
                  </a:lnTo>
                  <a:lnTo>
                    <a:pt x="2529" y="86"/>
                  </a:lnTo>
                  <a:lnTo>
                    <a:pt x="2527" y="88"/>
                  </a:lnTo>
                  <a:lnTo>
                    <a:pt x="2525" y="88"/>
                  </a:lnTo>
                  <a:lnTo>
                    <a:pt x="2523" y="86"/>
                  </a:lnTo>
                  <a:lnTo>
                    <a:pt x="2529" y="85"/>
                  </a:lnTo>
                  <a:lnTo>
                    <a:pt x="2535" y="83"/>
                  </a:lnTo>
                  <a:close/>
                  <a:moveTo>
                    <a:pt x="193" y="83"/>
                  </a:moveTo>
                  <a:lnTo>
                    <a:pt x="201" y="85"/>
                  </a:lnTo>
                  <a:lnTo>
                    <a:pt x="207" y="86"/>
                  </a:lnTo>
                  <a:lnTo>
                    <a:pt x="212" y="92"/>
                  </a:lnTo>
                  <a:lnTo>
                    <a:pt x="216" y="98"/>
                  </a:lnTo>
                  <a:lnTo>
                    <a:pt x="216" y="105"/>
                  </a:lnTo>
                  <a:lnTo>
                    <a:pt x="216" y="107"/>
                  </a:lnTo>
                  <a:lnTo>
                    <a:pt x="216" y="109"/>
                  </a:lnTo>
                  <a:lnTo>
                    <a:pt x="214" y="111"/>
                  </a:lnTo>
                  <a:lnTo>
                    <a:pt x="208" y="115"/>
                  </a:lnTo>
                  <a:lnTo>
                    <a:pt x="201" y="118"/>
                  </a:lnTo>
                  <a:lnTo>
                    <a:pt x="197" y="118"/>
                  </a:lnTo>
                  <a:lnTo>
                    <a:pt x="195" y="122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5" y="118"/>
                  </a:lnTo>
                  <a:lnTo>
                    <a:pt x="171" y="113"/>
                  </a:lnTo>
                  <a:lnTo>
                    <a:pt x="169" y="105"/>
                  </a:lnTo>
                  <a:lnTo>
                    <a:pt x="171" y="98"/>
                  </a:lnTo>
                  <a:lnTo>
                    <a:pt x="175" y="92"/>
                  </a:lnTo>
                  <a:lnTo>
                    <a:pt x="180" y="86"/>
                  </a:lnTo>
                  <a:lnTo>
                    <a:pt x="186" y="85"/>
                  </a:lnTo>
                  <a:lnTo>
                    <a:pt x="193" y="83"/>
                  </a:lnTo>
                  <a:close/>
                  <a:moveTo>
                    <a:pt x="107" y="83"/>
                  </a:moveTo>
                  <a:lnTo>
                    <a:pt x="114" y="85"/>
                  </a:lnTo>
                  <a:lnTo>
                    <a:pt x="120" y="86"/>
                  </a:lnTo>
                  <a:lnTo>
                    <a:pt x="126" y="92"/>
                  </a:lnTo>
                  <a:lnTo>
                    <a:pt x="129" y="98"/>
                  </a:lnTo>
                  <a:lnTo>
                    <a:pt x="129" y="105"/>
                  </a:lnTo>
                  <a:lnTo>
                    <a:pt x="129" y="113"/>
                  </a:lnTo>
                  <a:lnTo>
                    <a:pt x="126" y="120"/>
                  </a:lnTo>
                  <a:lnTo>
                    <a:pt x="120" y="124"/>
                  </a:lnTo>
                  <a:lnTo>
                    <a:pt x="114" y="128"/>
                  </a:lnTo>
                  <a:lnTo>
                    <a:pt x="107" y="130"/>
                  </a:lnTo>
                  <a:lnTo>
                    <a:pt x="103" y="128"/>
                  </a:lnTo>
                  <a:lnTo>
                    <a:pt x="97" y="128"/>
                  </a:lnTo>
                  <a:lnTo>
                    <a:pt x="94" y="126"/>
                  </a:lnTo>
                  <a:lnTo>
                    <a:pt x="90" y="122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8"/>
                  </a:lnTo>
                  <a:lnTo>
                    <a:pt x="90" y="118"/>
                  </a:lnTo>
                  <a:lnTo>
                    <a:pt x="94" y="117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11" y="113"/>
                  </a:lnTo>
                  <a:lnTo>
                    <a:pt x="116" y="111"/>
                  </a:lnTo>
                  <a:lnTo>
                    <a:pt x="122" y="107"/>
                  </a:lnTo>
                  <a:lnTo>
                    <a:pt x="120" y="103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09" y="101"/>
                  </a:lnTo>
                  <a:lnTo>
                    <a:pt x="105" y="101"/>
                  </a:lnTo>
                  <a:lnTo>
                    <a:pt x="101" y="103"/>
                  </a:lnTo>
                  <a:lnTo>
                    <a:pt x="97" y="105"/>
                  </a:lnTo>
                  <a:lnTo>
                    <a:pt x="94" y="105"/>
                  </a:lnTo>
                  <a:lnTo>
                    <a:pt x="90" y="105"/>
                  </a:lnTo>
                  <a:lnTo>
                    <a:pt x="84" y="105"/>
                  </a:lnTo>
                  <a:lnTo>
                    <a:pt x="84" y="107"/>
                  </a:lnTo>
                  <a:lnTo>
                    <a:pt x="82" y="107"/>
                  </a:lnTo>
                  <a:lnTo>
                    <a:pt x="82" y="105"/>
                  </a:lnTo>
                  <a:lnTo>
                    <a:pt x="84" y="98"/>
                  </a:lnTo>
                  <a:lnTo>
                    <a:pt x="88" y="92"/>
                  </a:lnTo>
                  <a:lnTo>
                    <a:pt x="92" y="86"/>
                  </a:lnTo>
                  <a:lnTo>
                    <a:pt x="99" y="85"/>
                  </a:lnTo>
                  <a:lnTo>
                    <a:pt x="107" y="83"/>
                  </a:lnTo>
                  <a:close/>
                  <a:moveTo>
                    <a:pt x="20" y="83"/>
                  </a:moveTo>
                  <a:lnTo>
                    <a:pt x="28" y="85"/>
                  </a:lnTo>
                  <a:lnTo>
                    <a:pt x="34" y="86"/>
                  </a:lnTo>
                  <a:lnTo>
                    <a:pt x="39" y="92"/>
                  </a:lnTo>
                  <a:lnTo>
                    <a:pt x="41" y="98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13"/>
                  </a:lnTo>
                  <a:lnTo>
                    <a:pt x="39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4" y="109"/>
                  </a:lnTo>
                  <a:lnTo>
                    <a:pt x="20" y="109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3" y="98"/>
                  </a:lnTo>
                  <a:lnTo>
                    <a:pt x="7" y="98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3" y="88"/>
                  </a:lnTo>
                  <a:lnTo>
                    <a:pt x="9" y="86"/>
                  </a:lnTo>
                  <a:lnTo>
                    <a:pt x="13" y="83"/>
                  </a:lnTo>
                  <a:lnTo>
                    <a:pt x="20" y="83"/>
                  </a:lnTo>
                  <a:close/>
                  <a:moveTo>
                    <a:pt x="203" y="41"/>
                  </a:moveTo>
                  <a:lnTo>
                    <a:pt x="205" y="43"/>
                  </a:lnTo>
                  <a:lnTo>
                    <a:pt x="203" y="45"/>
                  </a:lnTo>
                  <a:lnTo>
                    <a:pt x="201" y="43"/>
                  </a:lnTo>
                  <a:lnTo>
                    <a:pt x="203" y="41"/>
                  </a:lnTo>
                  <a:close/>
                  <a:moveTo>
                    <a:pt x="2601" y="34"/>
                  </a:moveTo>
                  <a:lnTo>
                    <a:pt x="2602" y="34"/>
                  </a:lnTo>
                  <a:lnTo>
                    <a:pt x="2604" y="34"/>
                  </a:lnTo>
                  <a:lnTo>
                    <a:pt x="2612" y="37"/>
                  </a:lnTo>
                  <a:lnTo>
                    <a:pt x="2619" y="41"/>
                  </a:lnTo>
                  <a:lnTo>
                    <a:pt x="2625" y="43"/>
                  </a:lnTo>
                  <a:lnTo>
                    <a:pt x="2629" y="43"/>
                  </a:lnTo>
                  <a:lnTo>
                    <a:pt x="2633" y="43"/>
                  </a:lnTo>
                  <a:lnTo>
                    <a:pt x="2627" y="47"/>
                  </a:lnTo>
                  <a:lnTo>
                    <a:pt x="2621" y="47"/>
                  </a:lnTo>
                  <a:lnTo>
                    <a:pt x="2616" y="47"/>
                  </a:lnTo>
                  <a:lnTo>
                    <a:pt x="2610" y="43"/>
                  </a:lnTo>
                  <a:lnTo>
                    <a:pt x="2604" y="39"/>
                  </a:lnTo>
                  <a:lnTo>
                    <a:pt x="2601" y="34"/>
                  </a:lnTo>
                  <a:close/>
                  <a:moveTo>
                    <a:pt x="214" y="32"/>
                  </a:moveTo>
                  <a:lnTo>
                    <a:pt x="212" y="36"/>
                  </a:lnTo>
                  <a:lnTo>
                    <a:pt x="208" y="41"/>
                  </a:lnTo>
                  <a:lnTo>
                    <a:pt x="210" y="37"/>
                  </a:lnTo>
                  <a:lnTo>
                    <a:pt x="210" y="34"/>
                  </a:lnTo>
                  <a:lnTo>
                    <a:pt x="212" y="32"/>
                  </a:lnTo>
                  <a:lnTo>
                    <a:pt x="214" y="32"/>
                  </a:lnTo>
                  <a:close/>
                  <a:moveTo>
                    <a:pt x="432" y="30"/>
                  </a:moveTo>
                  <a:lnTo>
                    <a:pt x="440" y="32"/>
                  </a:lnTo>
                  <a:lnTo>
                    <a:pt x="447" y="34"/>
                  </a:lnTo>
                  <a:lnTo>
                    <a:pt x="455" y="36"/>
                  </a:lnTo>
                  <a:lnTo>
                    <a:pt x="455" y="39"/>
                  </a:lnTo>
                  <a:lnTo>
                    <a:pt x="453" y="39"/>
                  </a:lnTo>
                  <a:lnTo>
                    <a:pt x="451" y="41"/>
                  </a:lnTo>
                  <a:lnTo>
                    <a:pt x="449" y="39"/>
                  </a:lnTo>
                  <a:lnTo>
                    <a:pt x="447" y="39"/>
                  </a:lnTo>
                  <a:lnTo>
                    <a:pt x="445" y="41"/>
                  </a:lnTo>
                  <a:lnTo>
                    <a:pt x="444" y="41"/>
                  </a:lnTo>
                  <a:lnTo>
                    <a:pt x="442" y="43"/>
                  </a:lnTo>
                  <a:lnTo>
                    <a:pt x="438" y="39"/>
                  </a:lnTo>
                  <a:lnTo>
                    <a:pt x="434" y="36"/>
                  </a:lnTo>
                  <a:lnTo>
                    <a:pt x="432" y="30"/>
                  </a:lnTo>
                  <a:close/>
                  <a:moveTo>
                    <a:pt x="302" y="28"/>
                  </a:moveTo>
                  <a:lnTo>
                    <a:pt x="301" y="34"/>
                  </a:lnTo>
                  <a:lnTo>
                    <a:pt x="297" y="39"/>
                  </a:lnTo>
                  <a:lnTo>
                    <a:pt x="293" y="43"/>
                  </a:lnTo>
                  <a:lnTo>
                    <a:pt x="287" y="47"/>
                  </a:lnTo>
                  <a:lnTo>
                    <a:pt x="280" y="47"/>
                  </a:lnTo>
                  <a:lnTo>
                    <a:pt x="272" y="45"/>
                  </a:lnTo>
                  <a:lnTo>
                    <a:pt x="267" y="43"/>
                  </a:lnTo>
                  <a:lnTo>
                    <a:pt x="261" y="37"/>
                  </a:lnTo>
                  <a:lnTo>
                    <a:pt x="257" y="32"/>
                  </a:lnTo>
                  <a:lnTo>
                    <a:pt x="263" y="32"/>
                  </a:lnTo>
                  <a:lnTo>
                    <a:pt x="269" y="32"/>
                  </a:lnTo>
                  <a:lnTo>
                    <a:pt x="274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82" y="36"/>
                  </a:lnTo>
                  <a:lnTo>
                    <a:pt x="284" y="37"/>
                  </a:lnTo>
                  <a:lnTo>
                    <a:pt x="286" y="37"/>
                  </a:lnTo>
                  <a:lnTo>
                    <a:pt x="287" y="37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93" y="36"/>
                  </a:lnTo>
                  <a:lnTo>
                    <a:pt x="295" y="34"/>
                  </a:lnTo>
                  <a:lnTo>
                    <a:pt x="299" y="34"/>
                  </a:lnTo>
                  <a:lnTo>
                    <a:pt x="301" y="30"/>
                  </a:lnTo>
                  <a:lnTo>
                    <a:pt x="302" y="28"/>
                  </a:lnTo>
                  <a:close/>
                  <a:moveTo>
                    <a:pt x="1344" y="26"/>
                  </a:moveTo>
                  <a:lnTo>
                    <a:pt x="1342" y="32"/>
                  </a:lnTo>
                  <a:lnTo>
                    <a:pt x="1339" y="37"/>
                  </a:lnTo>
                  <a:lnTo>
                    <a:pt x="1337" y="37"/>
                  </a:lnTo>
                  <a:lnTo>
                    <a:pt x="1331" y="36"/>
                  </a:lnTo>
                  <a:lnTo>
                    <a:pt x="1327" y="36"/>
                  </a:lnTo>
                  <a:lnTo>
                    <a:pt x="1326" y="34"/>
                  </a:lnTo>
                  <a:lnTo>
                    <a:pt x="1324" y="30"/>
                  </a:lnTo>
                  <a:lnTo>
                    <a:pt x="1326" y="30"/>
                  </a:lnTo>
                  <a:lnTo>
                    <a:pt x="1329" y="30"/>
                  </a:lnTo>
                  <a:lnTo>
                    <a:pt x="1333" y="32"/>
                  </a:lnTo>
                  <a:lnTo>
                    <a:pt x="1335" y="32"/>
                  </a:lnTo>
                  <a:lnTo>
                    <a:pt x="1339" y="30"/>
                  </a:lnTo>
                  <a:lnTo>
                    <a:pt x="1341" y="28"/>
                  </a:lnTo>
                  <a:lnTo>
                    <a:pt x="1342" y="26"/>
                  </a:lnTo>
                  <a:lnTo>
                    <a:pt x="1344" y="26"/>
                  </a:lnTo>
                  <a:close/>
                  <a:moveTo>
                    <a:pt x="622" y="26"/>
                  </a:moveTo>
                  <a:lnTo>
                    <a:pt x="628" y="26"/>
                  </a:lnTo>
                  <a:lnTo>
                    <a:pt x="632" y="28"/>
                  </a:lnTo>
                  <a:lnTo>
                    <a:pt x="633" y="30"/>
                  </a:lnTo>
                  <a:lnTo>
                    <a:pt x="643" y="28"/>
                  </a:lnTo>
                  <a:lnTo>
                    <a:pt x="643" y="32"/>
                  </a:lnTo>
                  <a:lnTo>
                    <a:pt x="643" y="36"/>
                  </a:lnTo>
                  <a:lnTo>
                    <a:pt x="641" y="37"/>
                  </a:lnTo>
                  <a:lnTo>
                    <a:pt x="639" y="37"/>
                  </a:lnTo>
                  <a:lnTo>
                    <a:pt x="635" y="37"/>
                  </a:lnTo>
                  <a:lnTo>
                    <a:pt x="633" y="37"/>
                  </a:lnTo>
                  <a:lnTo>
                    <a:pt x="632" y="37"/>
                  </a:lnTo>
                  <a:lnTo>
                    <a:pt x="628" y="36"/>
                  </a:lnTo>
                  <a:lnTo>
                    <a:pt x="626" y="36"/>
                  </a:lnTo>
                  <a:lnTo>
                    <a:pt x="613" y="36"/>
                  </a:lnTo>
                  <a:lnTo>
                    <a:pt x="607" y="36"/>
                  </a:lnTo>
                  <a:lnTo>
                    <a:pt x="605" y="30"/>
                  </a:lnTo>
                  <a:lnTo>
                    <a:pt x="607" y="28"/>
                  </a:lnTo>
                  <a:lnTo>
                    <a:pt x="611" y="26"/>
                  </a:lnTo>
                  <a:lnTo>
                    <a:pt x="615" y="26"/>
                  </a:lnTo>
                  <a:lnTo>
                    <a:pt x="618" y="26"/>
                  </a:lnTo>
                  <a:lnTo>
                    <a:pt x="622" y="26"/>
                  </a:lnTo>
                  <a:close/>
                  <a:moveTo>
                    <a:pt x="361" y="24"/>
                  </a:moveTo>
                  <a:lnTo>
                    <a:pt x="366" y="24"/>
                  </a:lnTo>
                  <a:lnTo>
                    <a:pt x="370" y="28"/>
                  </a:lnTo>
                  <a:lnTo>
                    <a:pt x="374" y="30"/>
                  </a:lnTo>
                  <a:lnTo>
                    <a:pt x="378" y="32"/>
                  </a:lnTo>
                  <a:lnTo>
                    <a:pt x="381" y="32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7" y="36"/>
                  </a:lnTo>
                  <a:lnTo>
                    <a:pt x="383" y="39"/>
                  </a:lnTo>
                  <a:lnTo>
                    <a:pt x="378" y="43"/>
                  </a:lnTo>
                  <a:lnTo>
                    <a:pt x="372" y="47"/>
                  </a:lnTo>
                  <a:lnTo>
                    <a:pt x="366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49" y="39"/>
                  </a:lnTo>
                  <a:lnTo>
                    <a:pt x="346" y="34"/>
                  </a:lnTo>
                  <a:lnTo>
                    <a:pt x="344" y="28"/>
                  </a:lnTo>
                  <a:lnTo>
                    <a:pt x="346" y="28"/>
                  </a:lnTo>
                  <a:lnTo>
                    <a:pt x="349" y="30"/>
                  </a:lnTo>
                  <a:lnTo>
                    <a:pt x="351" y="30"/>
                  </a:lnTo>
                  <a:lnTo>
                    <a:pt x="353" y="28"/>
                  </a:lnTo>
                  <a:lnTo>
                    <a:pt x="355" y="26"/>
                  </a:lnTo>
                  <a:lnTo>
                    <a:pt x="357" y="24"/>
                  </a:lnTo>
                  <a:lnTo>
                    <a:pt x="361" y="24"/>
                  </a:lnTo>
                  <a:close/>
                  <a:moveTo>
                    <a:pt x="1245" y="22"/>
                  </a:moveTo>
                  <a:lnTo>
                    <a:pt x="1247" y="22"/>
                  </a:lnTo>
                  <a:lnTo>
                    <a:pt x="1248" y="24"/>
                  </a:lnTo>
                  <a:lnTo>
                    <a:pt x="1252" y="24"/>
                  </a:lnTo>
                  <a:lnTo>
                    <a:pt x="1252" y="26"/>
                  </a:lnTo>
                  <a:lnTo>
                    <a:pt x="1254" y="26"/>
                  </a:lnTo>
                  <a:lnTo>
                    <a:pt x="1256" y="28"/>
                  </a:lnTo>
                  <a:lnTo>
                    <a:pt x="1256" y="30"/>
                  </a:lnTo>
                  <a:lnTo>
                    <a:pt x="1252" y="30"/>
                  </a:lnTo>
                  <a:lnTo>
                    <a:pt x="1248" y="30"/>
                  </a:lnTo>
                  <a:lnTo>
                    <a:pt x="1245" y="32"/>
                  </a:lnTo>
                  <a:lnTo>
                    <a:pt x="1241" y="32"/>
                  </a:lnTo>
                  <a:lnTo>
                    <a:pt x="1237" y="32"/>
                  </a:lnTo>
                  <a:lnTo>
                    <a:pt x="1235" y="30"/>
                  </a:lnTo>
                  <a:lnTo>
                    <a:pt x="1231" y="30"/>
                  </a:lnTo>
                  <a:lnTo>
                    <a:pt x="1224" y="30"/>
                  </a:lnTo>
                  <a:lnTo>
                    <a:pt x="1226" y="30"/>
                  </a:lnTo>
                  <a:lnTo>
                    <a:pt x="1228" y="28"/>
                  </a:lnTo>
                  <a:lnTo>
                    <a:pt x="1230" y="26"/>
                  </a:lnTo>
                  <a:lnTo>
                    <a:pt x="1231" y="24"/>
                  </a:lnTo>
                  <a:lnTo>
                    <a:pt x="1237" y="22"/>
                  </a:lnTo>
                  <a:lnTo>
                    <a:pt x="1241" y="22"/>
                  </a:lnTo>
                  <a:lnTo>
                    <a:pt x="1245" y="22"/>
                  </a:lnTo>
                  <a:close/>
                  <a:moveTo>
                    <a:pt x="1391" y="20"/>
                  </a:moveTo>
                  <a:lnTo>
                    <a:pt x="1395" y="20"/>
                  </a:lnTo>
                  <a:lnTo>
                    <a:pt x="1395" y="22"/>
                  </a:lnTo>
                  <a:lnTo>
                    <a:pt x="1397" y="24"/>
                  </a:lnTo>
                  <a:lnTo>
                    <a:pt x="1399" y="24"/>
                  </a:lnTo>
                  <a:lnTo>
                    <a:pt x="1406" y="24"/>
                  </a:lnTo>
                  <a:lnTo>
                    <a:pt x="1404" y="28"/>
                  </a:lnTo>
                  <a:lnTo>
                    <a:pt x="1403" y="30"/>
                  </a:lnTo>
                  <a:lnTo>
                    <a:pt x="1399" y="32"/>
                  </a:lnTo>
                  <a:lnTo>
                    <a:pt x="1397" y="32"/>
                  </a:lnTo>
                  <a:lnTo>
                    <a:pt x="1393" y="34"/>
                  </a:lnTo>
                  <a:lnTo>
                    <a:pt x="1389" y="37"/>
                  </a:lnTo>
                  <a:lnTo>
                    <a:pt x="1386" y="32"/>
                  </a:lnTo>
                  <a:lnTo>
                    <a:pt x="1386" y="28"/>
                  </a:lnTo>
                  <a:lnTo>
                    <a:pt x="1384" y="24"/>
                  </a:lnTo>
                  <a:lnTo>
                    <a:pt x="1384" y="22"/>
                  </a:lnTo>
                  <a:lnTo>
                    <a:pt x="1388" y="20"/>
                  </a:lnTo>
                  <a:lnTo>
                    <a:pt x="1391" y="20"/>
                  </a:lnTo>
                  <a:close/>
                  <a:moveTo>
                    <a:pt x="1060" y="13"/>
                  </a:moveTo>
                  <a:lnTo>
                    <a:pt x="1064" y="15"/>
                  </a:lnTo>
                  <a:lnTo>
                    <a:pt x="1068" y="17"/>
                  </a:lnTo>
                  <a:lnTo>
                    <a:pt x="1070" y="20"/>
                  </a:lnTo>
                  <a:lnTo>
                    <a:pt x="1074" y="22"/>
                  </a:lnTo>
                  <a:lnTo>
                    <a:pt x="1077" y="22"/>
                  </a:lnTo>
                  <a:lnTo>
                    <a:pt x="1083" y="20"/>
                  </a:lnTo>
                  <a:lnTo>
                    <a:pt x="1083" y="20"/>
                  </a:lnTo>
                  <a:lnTo>
                    <a:pt x="1085" y="24"/>
                  </a:lnTo>
                  <a:lnTo>
                    <a:pt x="1083" y="28"/>
                  </a:lnTo>
                  <a:lnTo>
                    <a:pt x="1083" y="32"/>
                  </a:lnTo>
                  <a:lnTo>
                    <a:pt x="1081" y="32"/>
                  </a:lnTo>
                  <a:lnTo>
                    <a:pt x="1079" y="32"/>
                  </a:lnTo>
                  <a:lnTo>
                    <a:pt x="1075" y="32"/>
                  </a:lnTo>
                  <a:lnTo>
                    <a:pt x="1074" y="32"/>
                  </a:lnTo>
                  <a:lnTo>
                    <a:pt x="1068" y="32"/>
                  </a:lnTo>
                  <a:lnTo>
                    <a:pt x="1062" y="32"/>
                  </a:lnTo>
                  <a:lnTo>
                    <a:pt x="1057" y="28"/>
                  </a:lnTo>
                  <a:lnTo>
                    <a:pt x="1057" y="28"/>
                  </a:lnTo>
                  <a:lnTo>
                    <a:pt x="1055" y="28"/>
                  </a:lnTo>
                  <a:lnTo>
                    <a:pt x="1053" y="26"/>
                  </a:lnTo>
                  <a:lnTo>
                    <a:pt x="1051" y="26"/>
                  </a:lnTo>
                  <a:lnTo>
                    <a:pt x="1049" y="26"/>
                  </a:lnTo>
                  <a:lnTo>
                    <a:pt x="1047" y="24"/>
                  </a:lnTo>
                  <a:lnTo>
                    <a:pt x="1045" y="20"/>
                  </a:lnTo>
                  <a:lnTo>
                    <a:pt x="1043" y="19"/>
                  </a:lnTo>
                  <a:lnTo>
                    <a:pt x="1047" y="19"/>
                  </a:lnTo>
                  <a:lnTo>
                    <a:pt x="1053" y="19"/>
                  </a:lnTo>
                  <a:lnTo>
                    <a:pt x="1055" y="17"/>
                  </a:lnTo>
                  <a:lnTo>
                    <a:pt x="1058" y="15"/>
                  </a:lnTo>
                  <a:lnTo>
                    <a:pt x="1060" y="13"/>
                  </a:lnTo>
                  <a:close/>
                  <a:moveTo>
                    <a:pt x="2463" y="5"/>
                  </a:moveTo>
                  <a:lnTo>
                    <a:pt x="2467" y="11"/>
                  </a:lnTo>
                  <a:lnTo>
                    <a:pt x="2471" y="17"/>
                  </a:lnTo>
                  <a:lnTo>
                    <a:pt x="2473" y="24"/>
                  </a:lnTo>
                  <a:lnTo>
                    <a:pt x="2471" y="32"/>
                  </a:lnTo>
                  <a:lnTo>
                    <a:pt x="2467" y="37"/>
                  </a:lnTo>
                  <a:lnTo>
                    <a:pt x="2461" y="43"/>
                  </a:lnTo>
                  <a:lnTo>
                    <a:pt x="2456" y="45"/>
                  </a:lnTo>
                  <a:lnTo>
                    <a:pt x="2448" y="47"/>
                  </a:lnTo>
                  <a:lnTo>
                    <a:pt x="2443" y="47"/>
                  </a:lnTo>
                  <a:lnTo>
                    <a:pt x="2437" y="43"/>
                  </a:lnTo>
                  <a:lnTo>
                    <a:pt x="2431" y="39"/>
                  </a:lnTo>
                  <a:lnTo>
                    <a:pt x="2428" y="34"/>
                  </a:lnTo>
                  <a:lnTo>
                    <a:pt x="2426" y="28"/>
                  </a:lnTo>
                  <a:lnTo>
                    <a:pt x="2429" y="26"/>
                  </a:lnTo>
                  <a:lnTo>
                    <a:pt x="2433" y="26"/>
                  </a:lnTo>
                  <a:lnTo>
                    <a:pt x="2437" y="26"/>
                  </a:lnTo>
                  <a:lnTo>
                    <a:pt x="2439" y="24"/>
                  </a:lnTo>
                  <a:lnTo>
                    <a:pt x="2439" y="19"/>
                  </a:lnTo>
                  <a:lnTo>
                    <a:pt x="2437" y="15"/>
                  </a:lnTo>
                  <a:lnTo>
                    <a:pt x="2439" y="11"/>
                  </a:lnTo>
                  <a:lnTo>
                    <a:pt x="2441" y="9"/>
                  </a:lnTo>
                  <a:lnTo>
                    <a:pt x="2444" y="9"/>
                  </a:lnTo>
                  <a:lnTo>
                    <a:pt x="2450" y="7"/>
                  </a:lnTo>
                  <a:lnTo>
                    <a:pt x="2456" y="5"/>
                  </a:lnTo>
                  <a:lnTo>
                    <a:pt x="2463" y="5"/>
                  </a:lnTo>
                  <a:close/>
                  <a:moveTo>
                    <a:pt x="1489" y="5"/>
                  </a:moveTo>
                  <a:lnTo>
                    <a:pt x="1493" y="5"/>
                  </a:lnTo>
                  <a:lnTo>
                    <a:pt x="1495" y="5"/>
                  </a:lnTo>
                  <a:lnTo>
                    <a:pt x="1495" y="7"/>
                  </a:lnTo>
                  <a:lnTo>
                    <a:pt x="1497" y="7"/>
                  </a:lnTo>
                  <a:lnTo>
                    <a:pt x="1500" y="9"/>
                  </a:lnTo>
                  <a:lnTo>
                    <a:pt x="1504" y="7"/>
                  </a:lnTo>
                  <a:lnTo>
                    <a:pt x="1508" y="9"/>
                  </a:lnTo>
                  <a:lnTo>
                    <a:pt x="1512" y="9"/>
                  </a:lnTo>
                  <a:lnTo>
                    <a:pt x="1512" y="11"/>
                  </a:lnTo>
                  <a:lnTo>
                    <a:pt x="1514" y="13"/>
                  </a:lnTo>
                  <a:lnTo>
                    <a:pt x="1512" y="17"/>
                  </a:lnTo>
                  <a:lnTo>
                    <a:pt x="1508" y="19"/>
                  </a:lnTo>
                  <a:lnTo>
                    <a:pt x="1504" y="19"/>
                  </a:lnTo>
                  <a:lnTo>
                    <a:pt x="1500" y="19"/>
                  </a:lnTo>
                  <a:lnTo>
                    <a:pt x="1493" y="19"/>
                  </a:lnTo>
                  <a:lnTo>
                    <a:pt x="1487" y="20"/>
                  </a:lnTo>
                  <a:lnTo>
                    <a:pt x="1480" y="24"/>
                  </a:lnTo>
                  <a:lnTo>
                    <a:pt x="1478" y="24"/>
                  </a:lnTo>
                  <a:lnTo>
                    <a:pt x="1474" y="22"/>
                  </a:lnTo>
                  <a:lnTo>
                    <a:pt x="1470" y="22"/>
                  </a:lnTo>
                  <a:lnTo>
                    <a:pt x="1472" y="17"/>
                  </a:lnTo>
                  <a:lnTo>
                    <a:pt x="1476" y="11"/>
                  </a:lnTo>
                  <a:lnTo>
                    <a:pt x="1476" y="11"/>
                  </a:lnTo>
                  <a:lnTo>
                    <a:pt x="1487" y="5"/>
                  </a:lnTo>
                  <a:lnTo>
                    <a:pt x="1489" y="5"/>
                  </a:lnTo>
                  <a:close/>
                  <a:moveTo>
                    <a:pt x="1158" y="4"/>
                  </a:moveTo>
                  <a:lnTo>
                    <a:pt x="1164" y="7"/>
                  </a:lnTo>
                  <a:lnTo>
                    <a:pt x="1166" y="11"/>
                  </a:lnTo>
                  <a:lnTo>
                    <a:pt x="1169" y="15"/>
                  </a:lnTo>
                  <a:lnTo>
                    <a:pt x="1166" y="15"/>
                  </a:lnTo>
                  <a:lnTo>
                    <a:pt x="1164" y="17"/>
                  </a:lnTo>
                  <a:lnTo>
                    <a:pt x="1162" y="19"/>
                  </a:lnTo>
                  <a:lnTo>
                    <a:pt x="1162" y="22"/>
                  </a:lnTo>
                  <a:lnTo>
                    <a:pt x="1160" y="24"/>
                  </a:lnTo>
                  <a:lnTo>
                    <a:pt x="1156" y="24"/>
                  </a:lnTo>
                  <a:lnTo>
                    <a:pt x="1152" y="24"/>
                  </a:lnTo>
                  <a:lnTo>
                    <a:pt x="1147" y="24"/>
                  </a:lnTo>
                  <a:lnTo>
                    <a:pt x="1141" y="24"/>
                  </a:lnTo>
                  <a:lnTo>
                    <a:pt x="1139" y="26"/>
                  </a:lnTo>
                  <a:lnTo>
                    <a:pt x="1137" y="26"/>
                  </a:lnTo>
                  <a:lnTo>
                    <a:pt x="1134" y="26"/>
                  </a:lnTo>
                  <a:lnTo>
                    <a:pt x="1130" y="26"/>
                  </a:lnTo>
                  <a:lnTo>
                    <a:pt x="1124" y="26"/>
                  </a:lnTo>
                  <a:lnTo>
                    <a:pt x="1124" y="24"/>
                  </a:lnTo>
                  <a:lnTo>
                    <a:pt x="1124" y="24"/>
                  </a:lnTo>
                  <a:lnTo>
                    <a:pt x="1124" y="19"/>
                  </a:lnTo>
                  <a:lnTo>
                    <a:pt x="1126" y="15"/>
                  </a:lnTo>
                  <a:lnTo>
                    <a:pt x="1130" y="15"/>
                  </a:lnTo>
                  <a:lnTo>
                    <a:pt x="1134" y="15"/>
                  </a:lnTo>
                  <a:lnTo>
                    <a:pt x="1134" y="15"/>
                  </a:lnTo>
                  <a:lnTo>
                    <a:pt x="1136" y="13"/>
                  </a:lnTo>
                  <a:lnTo>
                    <a:pt x="1141" y="7"/>
                  </a:lnTo>
                  <a:lnTo>
                    <a:pt x="1145" y="5"/>
                  </a:lnTo>
                  <a:lnTo>
                    <a:pt x="1151" y="5"/>
                  </a:lnTo>
                  <a:lnTo>
                    <a:pt x="1158" y="4"/>
                  </a:lnTo>
                  <a:close/>
                  <a:moveTo>
                    <a:pt x="1404" y="2"/>
                  </a:moveTo>
                  <a:lnTo>
                    <a:pt x="1403" y="4"/>
                  </a:lnTo>
                  <a:lnTo>
                    <a:pt x="1401" y="5"/>
                  </a:lnTo>
                  <a:lnTo>
                    <a:pt x="1397" y="5"/>
                  </a:lnTo>
                  <a:lnTo>
                    <a:pt x="1393" y="5"/>
                  </a:lnTo>
                  <a:lnTo>
                    <a:pt x="1399" y="2"/>
                  </a:lnTo>
                  <a:lnTo>
                    <a:pt x="1404" y="2"/>
                  </a:lnTo>
                  <a:close/>
                  <a:moveTo>
                    <a:pt x="2535" y="0"/>
                  </a:moveTo>
                  <a:lnTo>
                    <a:pt x="2537" y="0"/>
                  </a:lnTo>
                  <a:lnTo>
                    <a:pt x="2546" y="5"/>
                  </a:lnTo>
                  <a:lnTo>
                    <a:pt x="2550" y="9"/>
                  </a:lnTo>
                  <a:lnTo>
                    <a:pt x="2554" y="11"/>
                  </a:lnTo>
                  <a:lnTo>
                    <a:pt x="2557" y="17"/>
                  </a:lnTo>
                  <a:lnTo>
                    <a:pt x="2559" y="24"/>
                  </a:lnTo>
                  <a:lnTo>
                    <a:pt x="2557" y="32"/>
                  </a:lnTo>
                  <a:lnTo>
                    <a:pt x="2554" y="37"/>
                  </a:lnTo>
                  <a:lnTo>
                    <a:pt x="2550" y="43"/>
                  </a:lnTo>
                  <a:lnTo>
                    <a:pt x="2542" y="45"/>
                  </a:lnTo>
                  <a:lnTo>
                    <a:pt x="2535" y="47"/>
                  </a:lnTo>
                  <a:lnTo>
                    <a:pt x="2527" y="45"/>
                  </a:lnTo>
                  <a:lnTo>
                    <a:pt x="2522" y="43"/>
                  </a:lnTo>
                  <a:lnTo>
                    <a:pt x="2516" y="37"/>
                  </a:lnTo>
                  <a:lnTo>
                    <a:pt x="2512" y="32"/>
                  </a:lnTo>
                  <a:lnTo>
                    <a:pt x="2512" y="24"/>
                  </a:lnTo>
                  <a:lnTo>
                    <a:pt x="2512" y="17"/>
                  </a:lnTo>
                  <a:lnTo>
                    <a:pt x="2516" y="9"/>
                  </a:lnTo>
                  <a:lnTo>
                    <a:pt x="2522" y="5"/>
                  </a:lnTo>
                  <a:lnTo>
                    <a:pt x="2527" y="2"/>
                  </a:lnTo>
                  <a:lnTo>
                    <a:pt x="2535" y="0"/>
                  </a:lnTo>
                  <a:close/>
                  <a:moveTo>
                    <a:pt x="1581" y="0"/>
                  </a:moveTo>
                  <a:lnTo>
                    <a:pt x="1587" y="2"/>
                  </a:lnTo>
                  <a:lnTo>
                    <a:pt x="1593" y="4"/>
                  </a:lnTo>
                  <a:lnTo>
                    <a:pt x="1596" y="7"/>
                  </a:lnTo>
                  <a:lnTo>
                    <a:pt x="1600" y="11"/>
                  </a:lnTo>
                  <a:lnTo>
                    <a:pt x="1594" y="11"/>
                  </a:lnTo>
                  <a:lnTo>
                    <a:pt x="1589" y="11"/>
                  </a:lnTo>
                  <a:lnTo>
                    <a:pt x="1583" y="11"/>
                  </a:lnTo>
                  <a:lnTo>
                    <a:pt x="1576" y="11"/>
                  </a:lnTo>
                  <a:lnTo>
                    <a:pt x="1568" y="13"/>
                  </a:lnTo>
                  <a:lnTo>
                    <a:pt x="1561" y="15"/>
                  </a:lnTo>
                  <a:lnTo>
                    <a:pt x="1559" y="15"/>
                  </a:lnTo>
                  <a:lnTo>
                    <a:pt x="1562" y="9"/>
                  </a:lnTo>
                  <a:lnTo>
                    <a:pt x="1568" y="4"/>
                  </a:lnTo>
                  <a:lnTo>
                    <a:pt x="1574" y="2"/>
                  </a:lnTo>
                  <a:lnTo>
                    <a:pt x="1581" y="0"/>
                  </a:lnTo>
                  <a:close/>
                  <a:moveTo>
                    <a:pt x="1322" y="0"/>
                  </a:moveTo>
                  <a:lnTo>
                    <a:pt x="1327" y="2"/>
                  </a:lnTo>
                  <a:lnTo>
                    <a:pt x="1333" y="4"/>
                  </a:lnTo>
                  <a:lnTo>
                    <a:pt x="1339" y="7"/>
                  </a:lnTo>
                  <a:lnTo>
                    <a:pt x="1342" y="13"/>
                  </a:lnTo>
                  <a:lnTo>
                    <a:pt x="1333" y="13"/>
                  </a:lnTo>
                  <a:lnTo>
                    <a:pt x="1333" y="13"/>
                  </a:lnTo>
                  <a:lnTo>
                    <a:pt x="1331" y="11"/>
                  </a:lnTo>
                  <a:lnTo>
                    <a:pt x="1331" y="11"/>
                  </a:lnTo>
                  <a:lnTo>
                    <a:pt x="1329" y="11"/>
                  </a:lnTo>
                  <a:lnTo>
                    <a:pt x="1327" y="11"/>
                  </a:lnTo>
                  <a:lnTo>
                    <a:pt x="1326" y="13"/>
                  </a:lnTo>
                  <a:lnTo>
                    <a:pt x="1324" y="13"/>
                  </a:lnTo>
                  <a:lnTo>
                    <a:pt x="1320" y="13"/>
                  </a:lnTo>
                  <a:lnTo>
                    <a:pt x="1318" y="11"/>
                  </a:lnTo>
                  <a:lnTo>
                    <a:pt x="1318" y="9"/>
                  </a:lnTo>
                  <a:lnTo>
                    <a:pt x="1316" y="7"/>
                  </a:lnTo>
                  <a:lnTo>
                    <a:pt x="1312" y="5"/>
                  </a:lnTo>
                  <a:lnTo>
                    <a:pt x="1309" y="4"/>
                  </a:lnTo>
                  <a:lnTo>
                    <a:pt x="1314" y="2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5" name="Teardrop 34"/>
          <p:cNvSpPr/>
          <p:nvPr/>
        </p:nvSpPr>
        <p:spPr>
          <a:xfrm rot="8100000">
            <a:off x="2640142" y="3918380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Teardrop 35"/>
          <p:cNvSpPr/>
          <p:nvPr/>
        </p:nvSpPr>
        <p:spPr>
          <a:xfrm rot="8100000">
            <a:off x="4941250" y="3381698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Teardrop 36"/>
          <p:cNvSpPr/>
          <p:nvPr/>
        </p:nvSpPr>
        <p:spPr>
          <a:xfrm rot="8100000">
            <a:off x="5118534" y="1495336"/>
            <a:ext cx="871797" cy="871797"/>
          </a:xfrm>
          <a:prstGeom prst="teardrop">
            <a:avLst>
              <a:gd name="adj" fmla="val 117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ardrop 37"/>
          <p:cNvSpPr/>
          <p:nvPr/>
        </p:nvSpPr>
        <p:spPr>
          <a:xfrm rot="8100000">
            <a:off x="4423555" y="201021"/>
            <a:ext cx="771227" cy="771227"/>
          </a:xfrm>
          <a:prstGeom prst="teardrop">
            <a:avLst>
              <a:gd name="adj" fmla="val 117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2" name="Oval 61"/>
          <p:cNvSpPr/>
          <p:nvPr/>
        </p:nvSpPr>
        <p:spPr>
          <a:xfrm flipH="1">
            <a:off x="7232065" y="1037182"/>
            <a:ext cx="711197" cy="7111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flipH="1">
            <a:off x="8192160" y="2486518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Socio-environmental  synthesis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Stakeholder engagement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8192160" y="2251251"/>
            <a:ext cx="2358472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Transdisciplinary approach</a:t>
            </a:r>
          </a:p>
        </p:txBody>
      </p:sp>
      <p:sp>
        <p:nvSpPr>
          <p:cNvPr id="68" name="Oval 67"/>
          <p:cNvSpPr/>
          <p:nvPr/>
        </p:nvSpPr>
        <p:spPr>
          <a:xfrm flipH="1">
            <a:off x="7232065" y="2287802"/>
            <a:ext cx="711197" cy="7111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8192160" y="3727069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Data visualization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decision-making</a:t>
            </a:r>
          </a:p>
        </p:txBody>
      </p:sp>
      <p:sp>
        <p:nvSpPr>
          <p:cNvPr id="75" name="TextBox 74"/>
          <p:cNvSpPr txBox="1"/>
          <p:nvPr/>
        </p:nvSpPr>
        <p:spPr>
          <a:xfrm flipH="1">
            <a:off x="8192160" y="3500472"/>
            <a:ext cx="3467945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Science communication and integration</a:t>
            </a:r>
          </a:p>
        </p:txBody>
      </p:sp>
      <p:sp>
        <p:nvSpPr>
          <p:cNvPr id="73" name="Oval 72"/>
          <p:cNvSpPr/>
          <p:nvPr/>
        </p:nvSpPr>
        <p:spPr>
          <a:xfrm flipH="1">
            <a:off x="7232065" y="3537023"/>
            <a:ext cx="711197" cy="7111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flipH="1">
            <a:off x="8192160" y="4930347"/>
            <a:ext cx="3229937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Marine and molecular scientist – HABS and microbiol communities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biotechnology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8192160" y="4703778"/>
            <a:ext cx="2492584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Basic science and research</a:t>
            </a:r>
          </a:p>
        </p:txBody>
      </p:sp>
      <p:sp>
        <p:nvSpPr>
          <p:cNvPr id="78" name="Oval 77"/>
          <p:cNvSpPr/>
          <p:nvPr/>
        </p:nvSpPr>
        <p:spPr>
          <a:xfrm flipH="1">
            <a:off x="7229792" y="4740329"/>
            <a:ext cx="711197" cy="7111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pic>
        <p:nvPicPr>
          <p:cNvPr id="5" name="Graphic 4" descr="Handshake">
            <a:extLst>
              <a:ext uri="{FF2B5EF4-FFF2-40B4-BE49-F238E27FC236}">
                <a16:creationId xmlns="" xmlns:a16="http://schemas.microsoft.com/office/drawing/2014/main" id="{FF527FFA-E1E8-9E41-A5F7-BE71892D0D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0099" y="1566547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68688E-64FC-8341-B70D-02BDED276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437" y="4023802"/>
            <a:ext cx="723723" cy="7926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CA6FBE5-41F1-1741-AC78-BDD9FE8F37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80" y="3647106"/>
            <a:ext cx="837747" cy="49124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3B816AD0-B0E7-8947-9B25-3A1AB2BF58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42" y="2126349"/>
            <a:ext cx="2018768" cy="15312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728066A-1729-774D-9494-591230E048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13" y="3983663"/>
            <a:ext cx="1885505" cy="142207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2A81FC4-644D-0041-87D9-D961CB4D2A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52" y="4888823"/>
            <a:ext cx="798863" cy="10316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12B69725-F1F1-EF41-A315-2EDE5F4BB2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856" y="4901342"/>
            <a:ext cx="798863" cy="104038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9" name="Freeform 38"/>
          <p:cNvSpPr/>
          <p:nvPr/>
        </p:nvSpPr>
        <p:spPr>
          <a:xfrm>
            <a:off x="1852306" y="652571"/>
            <a:ext cx="5118100" cy="5125027"/>
          </a:xfrm>
          <a:custGeom>
            <a:avLst/>
            <a:gdLst>
              <a:gd name="connsiteX0" fmla="*/ 0 w 3771900"/>
              <a:gd name="connsiteY0" fmla="*/ 3948545 h 3948545"/>
              <a:gd name="connsiteX1" fmla="*/ 509154 w 3771900"/>
              <a:gd name="connsiteY1" fmla="*/ 3553691 h 3948545"/>
              <a:gd name="connsiteX2" fmla="*/ 2878282 w 3771900"/>
              <a:gd name="connsiteY2" fmla="*/ 2982191 h 3948545"/>
              <a:gd name="connsiteX3" fmla="*/ 3460173 w 3771900"/>
              <a:gd name="connsiteY3" fmla="*/ 2202873 h 3948545"/>
              <a:gd name="connsiteX4" fmla="*/ 2109354 w 3771900"/>
              <a:gd name="connsiteY4" fmla="*/ 955963 h 3948545"/>
              <a:gd name="connsiteX5" fmla="*/ 2327564 w 3771900"/>
              <a:gd name="connsiteY5" fmla="*/ 301336 h 3948545"/>
              <a:gd name="connsiteX6" fmla="*/ 3771900 w 3771900"/>
              <a:gd name="connsiteY6" fmla="*/ 0 h 394854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771900"/>
              <a:gd name="connsiteY0" fmla="*/ 3843770 h 3843770"/>
              <a:gd name="connsiteX1" fmla="*/ 509154 w 3771900"/>
              <a:gd name="connsiteY1" fmla="*/ 3553691 h 3843770"/>
              <a:gd name="connsiteX2" fmla="*/ 2878282 w 3771900"/>
              <a:gd name="connsiteY2" fmla="*/ 2982191 h 3843770"/>
              <a:gd name="connsiteX3" fmla="*/ 3460173 w 3771900"/>
              <a:gd name="connsiteY3" fmla="*/ 2202873 h 3843770"/>
              <a:gd name="connsiteX4" fmla="*/ 2109354 w 3771900"/>
              <a:gd name="connsiteY4" fmla="*/ 955963 h 3843770"/>
              <a:gd name="connsiteX5" fmla="*/ 2327564 w 3771900"/>
              <a:gd name="connsiteY5" fmla="*/ 301336 h 3843770"/>
              <a:gd name="connsiteX6" fmla="*/ 3771900 w 3771900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8575" h="3843770">
                <a:moveTo>
                  <a:pt x="0" y="3843770"/>
                </a:moveTo>
                <a:cubicBezTo>
                  <a:pt x="43295" y="3793547"/>
                  <a:pt x="85003" y="3697288"/>
                  <a:pt x="575829" y="3553691"/>
                </a:cubicBezTo>
                <a:cubicBezTo>
                  <a:pt x="1066655" y="3410094"/>
                  <a:pt x="2453121" y="3207327"/>
                  <a:pt x="2944957" y="2982191"/>
                </a:cubicBezTo>
                <a:cubicBezTo>
                  <a:pt x="3436793" y="2757055"/>
                  <a:pt x="3655003" y="2540577"/>
                  <a:pt x="3526848" y="2202873"/>
                </a:cubicBezTo>
                <a:cubicBezTo>
                  <a:pt x="3398693" y="1865169"/>
                  <a:pt x="2364797" y="1272886"/>
                  <a:pt x="2176029" y="955963"/>
                </a:cubicBezTo>
                <a:cubicBezTo>
                  <a:pt x="1987261" y="639040"/>
                  <a:pt x="2117148" y="460663"/>
                  <a:pt x="2394239" y="301336"/>
                </a:cubicBezTo>
                <a:cubicBezTo>
                  <a:pt x="2671330" y="142009"/>
                  <a:pt x="3254952" y="71004"/>
                  <a:pt x="3838575" y="0"/>
                </a:cubicBezTo>
              </a:path>
            </a:pathLst>
          </a:custGeom>
          <a:ln>
            <a:solidFill>
              <a:schemeClr val="accent6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704984C-59C7-CD4A-A3DD-3A0788A21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668" y="4844936"/>
            <a:ext cx="417443" cy="4572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DAA7C0BC-A9C3-5149-A57A-1652BA71A4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80" y="3772170"/>
            <a:ext cx="457200" cy="268096"/>
          </a:xfrm>
          <a:prstGeom prst="rect">
            <a:avLst/>
          </a:prstGeom>
        </p:spPr>
      </p:pic>
      <p:pic>
        <p:nvPicPr>
          <p:cNvPr id="84" name="Graphic 83" descr="Handshake">
            <a:extLst>
              <a:ext uri="{FF2B5EF4-FFF2-40B4-BE49-F238E27FC236}">
                <a16:creationId xmlns="" xmlns:a16="http://schemas.microsoft.com/office/drawing/2014/main" id="{761D5B29-2C4B-F741-BA11-88AFAF761DD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350" y="24036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1281C5-8049-F149-B41A-11BC27D4CB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746" y="154058"/>
            <a:ext cx="6858000" cy="553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E9941A-251C-8548-8505-5A1823F07D4A}"/>
              </a:ext>
            </a:extLst>
          </p:cNvPr>
          <p:cNvSpPr txBox="1"/>
          <p:nvPr/>
        </p:nvSpPr>
        <p:spPr>
          <a:xfrm>
            <a:off x="4692293" y="2531650"/>
            <a:ext cx="2478745" cy="707886"/>
          </a:xfrm>
          <a:prstGeom prst="rect">
            <a:avLst/>
          </a:prstGeom>
          <a:solidFill>
            <a:schemeClr val="accent4">
              <a:lumMod val="20000"/>
              <a:lumOff val="80000"/>
              <a:alpha val="83281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Communication and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C2BF45-67B5-E240-B60C-E2134D1069F1}"/>
              </a:ext>
            </a:extLst>
          </p:cNvPr>
          <p:cNvSpPr txBox="1"/>
          <p:nvPr/>
        </p:nvSpPr>
        <p:spPr>
          <a:xfrm>
            <a:off x="2690026" y="2600718"/>
            <a:ext cx="1436307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83281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Natural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81B44EB-FA42-3F47-B9DD-6045D7310DB2}"/>
              </a:ext>
            </a:extLst>
          </p:cNvPr>
          <p:cNvSpPr txBox="1"/>
          <p:nvPr/>
        </p:nvSpPr>
        <p:spPr>
          <a:xfrm>
            <a:off x="5220096" y="973432"/>
            <a:ext cx="1423140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83281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human dimension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0A41AD-843F-4344-96F4-80F7946F4146}"/>
              </a:ext>
            </a:extLst>
          </p:cNvPr>
          <p:cNvSpPr txBox="1"/>
          <p:nvPr/>
        </p:nvSpPr>
        <p:spPr>
          <a:xfrm>
            <a:off x="7377829" y="2746909"/>
            <a:ext cx="1654126" cy="353943"/>
          </a:xfrm>
          <a:prstGeom prst="rect">
            <a:avLst/>
          </a:prstGeom>
          <a:solidFill>
            <a:schemeClr val="accent4">
              <a:lumMod val="20000"/>
              <a:lumOff val="80000"/>
              <a:alpha val="83281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C00000"/>
                </a:solidFill>
              </a:rPr>
              <a:t>Stakeholders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CE23FF-0567-F44F-BC0D-99273B97738A}"/>
              </a:ext>
            </a:extLst>
          </p:cNvPr>
          <p:cNvSpPr txBox="1"/>
          <p:nvPr/>
        </p:nvSpPr>
        <p:spPr>
          <a:xfrm>
            <a:off x="8482857" y="6185477"/>
            <a:ext cx="319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Revised SES framework adapted from McGinnis and Ostrom by V. Vargas-Nguyen</a:t>
            </a:r>
          </a:p>
        </p:txBody>
      </p:sp>
    </p:spTree>
    <p:extLst>
      <p:ext uri="{BB962C8B-B14F-4D97-AF65-F5344CB8AC3E}">
        <p14:creationId xmlns:p14="http://schemas.microsoft.com/office/powerpoint/2010/main" val="29632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5826" y="333759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Sustainable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457672" y="610064"/>
            <a:ext cx="7554977" cy="6276554"/>
            <a:chOff x="2109788" y="541338"/>
            <a:chExt cx="4926013" cy="4064001"/>
          </a:xfrm>
          <a:solidFill>
            <a:schemeClr val="bg1">
              <a:lumMod val="85000"/>
              <a:alpha val="12000"/>
            </a:schemeClr>
          </a:solidFill>
        </p:grpSpPr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2874963" y="3886201"/>
              <a:ext cx="3883025" cy="719138"/>
            </a:xfrm>
            <a:custGeom>
              <a:avLst/>
              <a:gdLst>
                <a:gd name="T0" fmla="*/ 4598 w 4891"/>
                <a:gd name="T1" fmla="*/ 898 h 906"/>
                <a:gd name="T2" fmla="*/ 4720 w 4891"/>
                <a:gd name="T3" fmla="*/ 802 h 906"/>
                <a:gd name="T4" fmla="*/ 4791 w 4891"/>
                <a:gd name="T5" fmla="*/ 733 h 906"/>
                <a:gd name="T6" fmla="*/ 4024 w 4891"/>
                <a:gd name="T7" fmla="*/ 718 h 906"/>
                <a:gd name="T8" fmla="*/ 3894 w 4891"/>
                <a:gd name="T9" fmla="*/ 723 h 906"/>
                <a:gd name="T10" fmla="*/ 4795 w 4891"/>
                <a:gd name="T11" fmla="*/ 637 h 906"/>
                <a:gd name="T12" fmla="*/ 4853 w 4891"/>
                <a:gd name="T13" fmla="*/ 537 h 906"/>
                <a:gd name="T14" fmla="*/ 3996 w 4891"/>
                <a:gd name="T15" fmla="*/ 563 h 906"/>
                <a:gd name="T16" fmla="*/ 3836 w 4891"/>
                <a:gd name="T17" fmla="*/ 520 h 906"/>
                <a:gd name="T18" fmla="*/ 4797 w 4891"/>
                <a:gd name="T19" fmla="*/ 473 h 906"/>
                <a:gd name="T20" fmla="*/ 4071 w 4891"/>
                <a:gd name="T21" fmla="*/ 469 h 906"/>
                <a:gd name="T22" fmla="*/ 3934 w 4891"/>
                <a:gd name="T23" fmla="*/ 441 h 906"/>
                <a:gd name="T24" fmla="*/ 3806 w 4891"/>
                <a:gd name="T25" fmla="*/ 463 h 906"/>
                <a:gd name="T26" fmla="*/ 3142 w 4891"/>
                <a:gd name="T27" fmla="*/ 433 h 906"/>
                <a:gd name="T28" fmla="*/ 122 w 4891"/>
                <a:gd name="T29" fmla="*/ 362 h 906"/>
                <a:gd name="T30" fmla="*/ 4082 w 4891"/>
                <a:gd name="T31" fmla="*/ 390 h 906"/>
                <a:gd name="T32" fmla="*/ 3923 w 4891"/>
                <a:gd name="T33" fmla="*/ 347 h 906"/>
                <a:gd name="T34" fmla="*/ 3815 w 4891"/>
                <a:gd name="T35" fmla="*/ 386 h 906"/>
                <a:gd name="T36" fmla="*/ 3669 w 4891"/>
                <a:gd name="T37" fmla="*/ 349 h 906"/>
                <a:gd name="T38" fmla="*/ 3287 w 4891"/>
                <a:gd name="T39" fmla="*/ 362 h 906"/>
                <a:gd name="T40" fmla="*/ 3157 w 4891"/>
                <a:gd name="T41" fmla="*/ 375 h 906"/>
                <a:gd name="T42" fmla="*/ 3027 w 4891"/>
                <a:gd name="T43" fmla="*/ 356 h 906"/>
                <a:gd name="T44" fmla="*/ 280 w 4891"/>
                <a:gd name="T45" fmla="*/ 390 h 906"/>
                <a:gd name="T46" fmla="*/ 186 w 4891"/>
                <a:gd name="T47" fmla="*/ 345 h 906"/>
                <a:gd name="T48" fmla="*/ 4009 w 4891"/>
                <a:gd name="T49" fmla="*/ 260 h 906"/>
                <a:gd name="T50" fmla="*/ 3902 w 4891"/>
                <a:gd name="T51" fmla="*/ 300 h 906"/>
                <a:gd name="T52" fmla="*/ 3755 w 4891"/>
                <a:gd name="T53" fmla="*/ 262 h 906"/>
                <a:gd name="T54" fmla="*/ 3637 w 4891"/>
                <a:gd name="T55" fmla="*/ 296 h 906"/>
                <a:gd name="T56" fmla="*/ 3501 w 4891"/>
                <a:gd name="T57" fmla="*/ 268 h 906"/>
                <a:gd name="T58" fmla="*/ 3373 w 4891"/>
                <a:gd name="T59" fmla="*/ 288 h 906"/>
                <a:gd name="T60" fmla="*/ 3244 w 4891"/>
                <a:gd name="T61" fmla="*/ 273 h 906"/>
                <a:gd name="T62" fmla="*/ 3112 w 4891"/>
                <a:gd name="T63" fmla="*/ 281 h 906"/>
                <a:gd name="T64" fmla="*/ 457 w 4891"/>
                <a:gd name="T65" fmla="*/ 285 h 906"/>
                <a:gd name="T66" fmla="*/ 351 w 4891"/>
                <a:gd name="T67" fmla="*/ 260 h 906"/>
                <a:gd name="T68" fmla="*/ 193 w 4891"/>
                <a:gd name="T69" fmla="*/ 303 h 906"/>
                <a:gd name="T70" fmla="*/ 99 w 4891"/>
                <a:gd name="T71" fmla="*/ 258 h 906"/>
                <a:gd name="T72" fmla="*/ 4075 w 4891"/>
                <a:gd name="T73" fmla="*/ 175 h 906"/>
                <a:gd name="T74" fmla="*/ 3930 w 4891"/>
                <a:gd name="T75" fmla="*/ 213 h 906"/>
                <a:gd name="T76" fmla="*/ 3821 w 4891"/>
                <a:gd name="T77" fmla="*/ 172 h 906"/>
                <a:gd name="T78" fmla="*/ 3663 w 4891"/>
                <a:gd name="T79" fmla="*/ 217 h 906"/>
                <a:gd name="T80" fmla="*/ 3569 w 4891"/>
                <a:gd name="T81" fmla="*/ 172 h 906"/>
                <a:gd name="T82" fmla="*/ 3396 w 4891"/>
                <a:gd name="T83" fmla="*/ 219 h 906"/>
                <a:gd name="T84" fmla="*/ 3221 w 4891"/>
                <a:gd name="T85" fmla="*/ 172 h 906"/>
                <a:gd name="T86" fmla="*/ 3127 w 4891"/>
                <a:gd name="T87" fmla="*/ 217 h 906"/>
                <a:gd name="T88" fmla="*/ 453 w 4891"/>
                <a:gd name="T89" fmla="*/ 172 h 906"/>
                <a:gd name="T90" fmla="*/ 346 w 4891"/>
                <a:gd name="T91" fmla="*/ 213 h 906"/>
                <a:gd name="T92" fmla="*/ 199 w 4891"/>
                <a:gd name="T93" fmla="*/ 175 h 906"/>
                <a:gd name="T94" fmla="*/ 81 w 4891"/>
                <a:gd name="T95" fmla="*/ 209 h 906"/>
                <a:gd name="T96" fmla="*/ 4161 w 4891"/>
                <a:gd name="T97" fmla="*/ 91 h 906"/>
                <a:gd name="T98" fmla="*/ 4090 w 4891"/>
                <a:gd name="T99" fmla="*/ 85 h 906"/>
                <a:gd name="T100" fmla="*/ 3915 w 4891"/>
                <a:gd name="T101" fmla="*/ 130 h 906"/>
                <a:gd name="T102" fmla="*/ 3742 w 4891"/>
                <a:gd name="T103" fmla="*/ 85 h 906"/>
                <a:gd name="T104" fmla="*/ 3648 w 4891"/>
                <a:gd name="T105" fmla="*/ 130 h 906"/>
                <a:gd name="T106" fmla="*/ 3490 w 4891"/>
                <a:gd name="T107" fmla="*/ 85 h 906"/>
                <a:gd name="T108" fmla="*/ 3381 w 4891"/>
                <a:gd name="T109" fmla="*/ 126 h 906"/>
                <a:gd name="T110" fmla="*/ 3236 w 4891"/>
                <a:gd name="T111" fmla="*/ 89 h 906"/>
                <a:gd name="T112" fmla="*/ 3116 w 4891"/>
                <a:gd name="T113" fmla="*/ 121 h 906"/>
                <a:gd name="T114" fmla="*/ 530 w 4891"/>
                <a:gd name="T115" fmla="*/ 91 h 906"/>
                <a:gd name="T116" fmla="*/ 425 w 4891"/>
                <a:gd name="T117" fmla="*/ 100 h 906"/>
                <a:gd name="T118" fmla="*/ 295 w 4891"/>
                <a:gd name="T119" fmla="*/ 115 h 906"/>
                <a:gd name="T120" fmla="*/ 167 w 4891"/>
                <a:gd name="T121" fmla="*/ 94 h 906"/>
                <a:gd name="T122" fmla="*/ 32 w 4891"/>
                <a:gd name="T123" fmla="*/ 121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1" h="906">
                  <a:moveTo>
                    <a:pt x="4694" y="866"/>
                  </a:moveTo>
                  <a:lnTo>
                    <a:pt x="4690" y="876"/>
                  </a:lnTo>
                  <a:lnTo>
                    <a:pt x="4686" y="885"/>
                  </a:lnTo>
                  <a:lnTo>
                    <a:pt x="4682" y="889"/>
                  </a:lnTo>
                  <a:lnTo>
                    <a:pt x="4680" y="893"/>
                  </a:lnTo>
                  <a:lnTo>
                    <a:pt x="4677" y="897"/>
                  </a:lnTo>
                  <a:lnTo>
                    <a:pt x="4675" y="900"/>
                  </a:lnTo>
                  <a:lnTo>
                    <a:pt x="4673" y="895"/>
                  </a:lnTo>
                  <a:lnTo>
                    <a:pt x="4673" y="889"/>
                  </a:lnTo>
                  <a:lnTo>
                    <a:pt x="4675" y="883"/>
                  </a:lnTo>
                  <a:lnTo>
                    <a:pt x="4677" y="878"/>
                  </a:lnTo>
                  <a:lnTo>
                    <a:pt x="4680" y="872"/>
                  </a:lnTo>
                  <a:lnTo>
                    <a:pt x="4686" y="868"/>
                  </a:lnTo>
                  <a:lnTo>
                    <a:pt x="4694" y="866"/>
                  </a:lnTo>
                  <a:close/>
                  <a:moveTo>
                    <a:pt x="4609" y="866"/>
                  </a:moveTo>
                  <a:lnTo>
                    <a:pt x="4617" y="866"/>
                  </a:lnTo>
                  <a:lnTo>
                    <a:pt x="4624" y="870"/>
                  </a:lnTo>
                  <a:lnTo>
                    <a:pt x="4628" y="876"/>
                  </a:lnTo>
                  <a:lnTo>
                    <a:pt x="4632" y="882"/>
                  </a:lnTo>
                  <a:lnTo>
                    <a:pt x="4633" y="889"/>
                  </a:lnTo>
                  <a:lnTo>
                    <a:pt x="4632" y="895"/>
                  </a:lnTo>
                  <a:lnTo>
                    <a:pt x="4630" y="900"/>
                  </a:lnTo>
                  <a:lnTo>
                    <a:pt x="4626" y="906"/>
                  </a:lnTo>
                  <a:lnTo>
                    <a:pt x="4624" y="902"/>
                  </a:lnTo>
                  <a:lnTo>
                    <a:pt x="4622" y="898"/>
                  </a:lnTo>
                  <a:lnTo>
                    <a:pt x="4620" y="897"/>
                  </a:lnTo>
                  <a:lnTo>
                    <a:pt x="4617" y="897"/>
                  </a:lnTo>
                  <a:lnTo>
                    <a:pt x="4613" y="898"/>
                  </a:lnTo>
                  <a:lnTo>
                    <a:pt x="4609" y="900"/>
                  </a:lnTo>
                  <a:lnTo>
                    <a:pt x="4607" y="900"/>
                  </a:lnTo>
                  <a:lnTo>
                    <a:pt x="4603" y="900"/>
                  </a:lnTo>
                  <a:lnTo>
                    <a:pt x="4598" y="898"/>
                  </a:lnTo>
                  <a:lnTo>
                    <a:pt x="4594" y="897"/>
                  </a:lnTo>
                  <a:lnTo>
                    <a:pt x="4590" y="895"/>
                  </a:lnTo>
                  <a:lnTo>
                    <a:pt x="4586" y="895"/>
                  </a:lnTo>
                  <a:lnTo>
                    <a:pt x="4586" y="893"/>
                  </a:lnTo>
                  <a:lnTo>
                    <a:pt x="4586" y="889"/>
                  </a:lnTo>
                  <a:lnTo>
                    <a:pt x="4588" y="882"/>
                  </a:lnTo>
                  <a:lnTo>
                    <a:pt x="4590" y="876"/>
                  </a:lnTo>
                  <a:lnTo>
                    <a:pt x="4596" y="870"/>
                  </a:lnTo>
                  <a:lnTo>
                    <a:pt x="4601" y="866"/>
                  </a:lnTo>
                  <a:lnTo>
                    <a:pt x="4609" y="866"/>
                  </a:lnTo>
                  <a:close/>
                  <a:moveTo>
                    <a:pt x="4622" y="817"/>
                  </a:moveTo>
                  <a:lnTo>
                    <a:pt x="4626" y="817"/>
                  </a:lnTo>
                  <a:lnTo>
                    <a:pt x="4620" y="823"/>
                  </a:lnTo>
                  <a:lnTo>
                    <a:pt x="4615" y="825"/>
                  </a:lnTo>
                  <a:lnTo>
                    <a:pt x="4618" y="821"/>
                  </a:lnTo>
                  <a:lnTo>
                    <a:pt x="4622" y="817"/>
                  </a:lnTo>
                  <a:close/>
                  <a:moveTo>
                    <a:pt x="4765" y="789"/>
                  </a:moveTo>
                  <a:lnTo>
                    <a:pt x="4765" y="791"/>
                  </a:lnTo>
                  <a:lnTo>
                    <a:pt x="4763" y="797"/>
                  </a:lnTo>
                  <a:lnTo>
                    <a:pt x="4761" y="799"/>
                  </a:lnTo>
                  <a:lnTo>
                    <a:pt x="4761" y="793"/>
                  </a:lnTo>
                  <a:lnTo>
                    <a:pt x="4765" y="789"/>
                  </a:lnTo>
                  <a:close/>
                  <a:moveTo>
                    <a:pt x="3985" y="789"/>
                  </a:moveTo>
                  <a:lnTo>
                    <a:pt x="3983" y="791"/>
                  </a:lnTo>
                  <a:lnTo>
                    <a:pt x="3983" y="791"/>
                  </a:lnTo>
                  <a:lnTo>
                    <a:pt x="3985" y="789"/>
                  </a:lnTo>
                  <a:close/>
                  <a:moveTo>
                    <a:pt x="4696" y="780"/>
                  </a:moveTo>
                  <a:lnTo>
                    <a:pt x="4703" y="780"/>
                  </a:lnTo>
                  <a:lnTo>
                    <a:pt x="4711" y="784"/>
                  </a:lnTo>
                  <a:lnTo>
                    <a:pt x="4714" y="789"/>
                  </a:lnTo>
                  <a:lnTo>
                    <a:pt x="4718" y="795"/>
                  </a:lnTo>
                  <a:lnTo>
                    <a:pt x="4720" y="802"/>
                  </a:lnTo>
                  <a:lnTo>
                    <a:pt x="4718" y="810"/>
                  </a:lnTo>
                  <a:lnTo>
                    <a:pt x="4714" y="816"/>
                  </a:lnTo>
                  <a:lnTo>
                    <a:pt x="4711" y="821"/>
                  </a:lnTo>
                  <a:lnTo>
                    <a:pt x="4703" y="825"/>
                  </a:lnTo>
                  <a:lnTo>
                    <a:pt x="4696" y="825"/>
                  </a:lnTo>
                  <a:lnTo>
                    <a:pt x="4690" y="825"/>
                  </a:lnTo>
                  <a:lnTo>
                    <a:pt x="4682" y="821"/>
                  </a:lnTo>
                  <a:lnTo>
                    <a:pt x="4677" y="816"/>
                  </a:lnTo>
                  <a:lnTo>
                    <a:pt x="4675" y="810"/>
                  </a:lnTo>
                  <a:lnTo>
                    <a:pt x="4673" y="802"/>
                  </a:lnTo>
                  <a:lnTo>
                    <a:pt x="4675" y="795"/>
                  </a:lnTo>
                  <a:lnTo>
                    <a:pt x="4677" y="789"/>
                  </a:lnTo>
                  <a:lnTo>
                    <a:pt x="4682" y="784"/>
                  </a:lnTo>
                  <a:lnTo>
                    <a:pt x="4690" y="780"/>
                  </a:lnTo>
                  <a:lnTo>
                    <a:pt x="4696" y="780"/>
                  </a:lnTo>
                  <a:close/>
                  <a:moveTo>
                    <a:pt x="4767" y="699"/>
                  </a:moveTo>
                  <a:lnTo>
                    <a:pt x="4773" y="701"/>
                  </a:lnTo>
                  <a:lnTo>
                    <a:pt x="4780" y="703"/>
                  </a:lnTo>
                  <a:lnTo>
                    <a:pt x="4784" y="705"/>
                  </a:lnTo>
                  <a:lnTo>
                    <a:pt x="4788" y="703"/>
                  </a:lnTo>
                  <a:lnTo>
                    <a:pt x="4791" y="703"/>
                  </a:lnTo>
                  <a:lnTo>
                    <a:pt x="4795" y="701"/>
                  </a:lnTo>
                  <a:lnTo>
                    <a:pt x="4799" y="701"/>
                  </a:lnTo>
                  <a:lnTo>
                    <a:pt x="4803" y="703"/>
                  </a:lnTo>
                  <a:lnTo>
                    <a:pt x="4805" y="708"/>
                  </a:lnTo>
                  <a:lnTo>
                    <a:pt x="4806" y="714"/>
                  </a:lnTo>
                  <a:lnTo>
                    <a:pt x="4806" y="716"/>
                  </a:lnTo>
                  <a:lnTo>
                    <a:pt x="4806" y="716"/>
                  </a:lnTo>
                  <a:lnTo>
                    <a:pt x="4803" y="721"/>
                  </a:lnTo>
                  <a:lnTo>
                    <a:pt x="4799" y="725"/>
                  </a:lnTo>
                  <a:lnTo>
                    <a:pt x="4795" y="729"/>
                  </a:lnTo>
                  <a:lnTo>
                    <a:pt x="4791" y="733"/>
                  </a:lnTo>
                  <a:lnTo>
                    <a:pt x="4791" y="735"/>
                  </a:lnTo>
                  <a:lnTo>
                    <a:pt x="4790" y="738"/>
                  </a:lnTo>
                  <a:lnTo>
                    <a:pt x="4786" y="738"/>
                  </a:lnTo>
                  <a:lnTo>
                    <a:pt x="4784" y="738"/>
                  </a:lnTo>
                  <a:lnTo>
                    <a:pt x="4776" y="738"/>
                  </a:lnTo>
                  <a:lnTo>
                    <a:pt x="4769" y="735"/>
                  </a:lnTo>
                  <a:lnTo>
                    <a:pt x="4765" y="729"/>
                  </a:lnTo>
                  <a:lnTo>
                    <a:pt x="4761" y="723"/>
                  </a:lnTo>
                  <a:lnTo>
                    <a:pt x="4759" y="716"/>
                  </a:lnTo>
                  <a:lnTo>
                    <a:pt x="4761" y="708"/>
                  </a:lnTo>
                  <a:lnTo>
                    <a:pt x="4763" y="703"/>
                  </a:lnTo>
                  <a:lnTo>
                    <a:pt x="4767" y="699"/>
                  </a:lnTo>
                  <a:close/>
                  <a:moveTo>
                    <a:pt x="4857" y="697"/>
                  </a:moveTo>
                  <a:lnTo>
                    <a:pt x="4857" y="697"/>
                  </a:lnTo>
                  <a:lnTo>
                    <a:pt x="4855" y="705"/>
                  </a:lnTo>
                  <a:lnTo>
                    <a:pt x="4852" y="714"/>
                  </a:lnTo>
                  <a:lnTo>
                    <a:pt x="4848" y="721"/>
                  </a:lnTo>
                  <a:lnTo>
                    <a:pt x="4848" y="720"/>
                  </a:lnTo>
                  <a:lnTo>
                    <a:pt x="4846" y="716"/>
                  </a:lnTo>
                  <a:lnTo>
                    <a:pt x="4848" y="710"/>
                  </a:lnTo>
                  <a:lnTo>
                    <a:pt x="4850" y="705"/>
                  </a:lnTo>
                  <a:lnTo>
                    <a:pt x="4853" y="701"/>
                  </a:lnTo>
                  <a:lnTo>
                    <a:pt x="4857" y="697"/>
                  </a:lnTo>
                  <a:close/>
                  <a:moveTo>
                    <a:pt x="4002" y="693"/>
                  </a:moveTo>
                  <a:lnTo>
                    <a:pt x="4009" y="693"/>
                  </a:lnTo>
                  <a:lnTo>
                    <a:pt x="4015" y="695"/>
                  </a:lnTo>
                  <a:lnTo>
                    <a:pt x="4019" y="699"/>
                  </a:lnTo>
                  <a:lnTo>
                    <a:pt x="4019" y="701"/>
                  </a:lnTo>
                  <a:lnTo>
                    <a:pt x="4020" y="705"/>
                  </a:lnTo>
                  <a:lnTo>
                    <a:pt x="4022" y="710"/>
                  </a:lnTo>
                  <a:lnTo>
                    <a:pt x="4022" y="714"/>
                  </a:lnTo>
                  <a:lnTo>
                    <a:pt x="4024" y="718"/>
                  </a:lnTo>
                  <a:lnTo>
                    <a:pt x="4022" y="721"/>
                  </a:lnTo>
                  <a:lnTo>
                    <a:pt x="4020" y="725"/>
                  </a:lnTo>
                  <a:lnTo>
                    <a:pt x="4019" y="731"/>
                  </a:lnTo>
                  <a:lnTo>
                    <a:pt x="4015" y="735"/>
                  </a:lnTo>
                  <a:lnTo>
                    <a:pt x="4009" y="738"/>
                  </a:lnTo>
                  <a:lnTo>
                    <a:pt x="4002" y="738"/>
                  </a:lnTo>
                  <a:lnTo>
                    <a:pt x="3996" y="738"/>
                  </a:lnTo>
                  <a:lnTo>
                    <a:pt x="3988" y="735"/>
                  </a:lnTo>
                  <a:lnTo>
                    <a:pt x="3983" y="729"/>
                  </a:lnTo>
                  <a:lnTo>
                    <a:pt x="3981" y="723"/>
                  </a:lnTo>
                  <a:lnTo>
                    <a:pt x="3979" y="716"/>
                  </a:lnTo>
                  <a:lnTo>
                    <a:pt x="3981" y="708"/>
                  </a:lnTo>
                  <a:lnTo>
                    <a:pt x="3983" y="703"/>
                  </a:lnTo>
                  <a:lnTo>
                    <a:pt x="3988" y="697"/>
                  </a:lnTo>
                  <a:lnTo>
                    <a:pt x="3996" y="693"/>
                  </a:lnTo>
                  <a:lnTo>
                    <a:pt x="4002" y="693"/>
                  </a:lnTo>
                  <a:close/>
                  <a:moveTo>
                    <a:pt x="3915" y="693"/>
                  </a:moveTo>
                  <a:lnTo>
                    <a:pt x="3923" y="693"/>
                  </a:lnTo>
                  <a:lnTo>
                    <a:pt x="3930" y="697"/>
                  </a:lnTo>
                  <a:lnTo>
                    <a:pt x="3934" y="703"/>
                  </a:lnTo>
                  <a:lnTo>
                    <a:pt x="3938" y="708"/>
                  </a:lnTo>
                  <a:lnTo>
                    <a:pt x="3940" y="716"/>
                  </a:lnTo>
                  <a:lnTo>
                    <a:pt x="3938" y="721"/>
                  </a:lnTo>
                  <a:lnTo>
                    <a:pt x="3936" y="727"/>
                  </a:lnTo>
                  <a:lnTo>
                    <a:pt x="3932" y="731"/>
                  </a:lnTo>
                  <a:lnTo>
                    <a:pt x="3928" y="737"/>
                  </a:lnTo>
                  <a:lnTo>
                    <a:pt x="3923" y="738"/>
                  </a:lnTo>
                  <a:lnTo>
                    <a:pt x="3915" y="738"/>
                  </a:lnTo>
                  <a:lnTo>
                    <a:pt x="3908" y="738"/>
                  </a:lnTo>
                  <a:lnTo>
                    <a:pt x="3902" y="735"/>
                  </a:lnTo>
                  <a:lnTo>
                    <a:pt x="3896" y="729"/>
                  </a:lnTo>
                  <a:lnTo>
                    <a:pt x="3894" y="723"/>
                  </a:lnTo>
                  <a:lnTo>
                    <a:pt x="3893" y="716"/>
                  </a:lnTo>
                  <a:lnTo>
                    <a:pt x="3894" y="708"/>
                  </a:lnTo>
                  <a:lnTo>
                    <a:pt x="3898" y="701"/>
                  </a:lnTo>
                  <a:lnTo>
                    <a:pt x="3902" y="697"/>
                  </a:lnTo>
                  <a:lnTo>
                    <a:pt x="3909" y="693"/>
                  </a:lnTo>
                  <a:lnTo>
                    <a:pt x="3913" y="693"/>
                  </a:lnTo>
                  <a:lnTo>
                    <a:pt x="3915" y="693"/>
                  </a:lnTo>
                  <a:close/>
                  <a:moveTo>
                    <a:pt x="4003" y="639"/>
                  </a:moveTo>
                  <a:lnTo>
                    <a:pt x="4007" y="639"/>
                  </a:lnTo>
                  <a:lnTo>
                    <a:pt x="4009" y="640"/>
                  </a:lnTo>
                  <a:lnTo>
                    <a:pt x="4013" y="642"/>
                  </a:lnTo>
                  <a:lnTo>
                    <a:pt x="4015" y="644"/>
                  </a:lnTo>
                  <a:lnTo>
                    <a:pt x="4019" y="646"/>
                  </a:lnTo>
                  <a:lnTo>
                    <a:pt x="4013" y="650"/>
                  </a:lnTo>
                  <a:lnTo>
                    <a:pt x="4009" y="652"/>
                  </a:lnTo>
                  <a:lnTo>
                    <a:pt x="4003" y="652"/>
                  </a:lnTo>
                  <a:lnTo>
                    <a:pt x="4002" y="650"/>
                  </a:lnTo>
                  <a:lnTo>
                    <a:pt x="4000" y="646"/>
                  </a:lnTo>
                  <a:lnTo>
                    <a:pt x="4000" y="642"/>
                  </a:lnTo>
                  <a:lnTo>
                    <a:pt x="4002" y="639"/>
                  </a:lnTo>
                  <a:lnTo>
                    <a:pt x="4003" y="639"/>
                  </a:lnTo>
                  <a:close/>
                  <a:moveTo>
                    <a:pt x="3894" y="635"/>
                  </a:moveTo>
                  <a:lnTo>
                    <a:pt x="3894" y="637"/>
                  </a:lnTo>
                  <a:lnTo>
                    <a:pt x="3894" y="639"/>
                  </a:lnTo>
                  <a:lnTo>
                    <a:pt x="3894" y="635"/>
                  </a:lnTo>
                  <a:close/>
                  <a:moveTo>
                    <a:pt x="4803" y="618"/>
                  </a:moveTo>
                  <a:lnTo>
                    <a:pt x="4806" y="624"/>
                  </a:lnTo>
                  <a:lnTo>
                    <a:pt x="4806" y="629"/>
                  </a:lnTo>
                  <a:lnTo>
                    <a:pt x="4805" y="637"/>
                  </a:lnTo>
                  <a:lnTo>
                    <a:pt x="4803" y="642"/>
                  </a:lnTo>
                  <a:lnTo>
                    <a:pt x="4799" y="640"/>
                  </a:lnTo>
                  <a:lnTo>
                    <a:pt x="4795" y="637"/>
                  </a:lnTo>
                  <a:lnTo>
                    <a:pt x="4793" y="633"/>
                  </a:lnTo>
                  <a:lnTo>
                    <a:pt x="4793" y="629"/>
                  </a:lnTo>
                  <a:lnTo>
                    <a:pt x="4793" y="624"/>
                  </a:lnTo>
                  <a:lnTo>
                    <a:pt x="4795" y="620"/>
                  </a:lnTo>
                  <a:lnTo>
                    <a:pt x="4797" y="618"/>
                  </a:lnTo>
                  <a:lnTo>
                    <a:pt x="4799" y="618"/>
                  </a:lnTo>
                  <a:lnTo>
                    <a:pt x="4801" y="618"/>
                  </a:lnTo>
                  <a:lnTo>
                    <a:pt x="4803" y="618"/>
                  </a:lnTo>
                  <a:close/>
                  <a:moveTo>
                    <a:pt x="4870" y="605"/>
                  </a:moveTo>
                  <a:lnTo>
                    <a:pt x="4878" y="607"/>
                  </a:lnTo>
                  <a:lnTo>
                    <a:pt x="4884" y="610"/>
                  </a:lnTo>
                  <a:lnTo>
                    <a:pt x="4887" y="614"/>
                  </a:lnTo>
                  <a:lnTo>
                    <a:pt x="4887" y="616"/>
                  </a:lnTo>
                  <a:lnTo>
                    <a:pt x="4889" y="624"/>
                  </a:lnTo>
                  <a:lnTo>
                    <a:pt x="4891" y="631"/>
                  </a:lnTo>
                  <a:lnTo>
                    <a:pt x="4891" y="639"/>
                  </a:lnTo>
                  <a:lnTo>
                    <a:pt x="4887" y="644"/>
                  </a:lnTo>
                  <a:lnTo>
                    <a:pt x="4884" y="648"/>
                  </a:lnTo>
                  <a:lnTo>
                    <a:pt x="4876" y="652"/>
                  </a:lnTo>
                  <a:lnTo>
                    <a:pt x="4870" y="652"/>
                  </a:lnTo>
                  <a:lnTo>
                    <a:pt x="4863" y="652"/>
                  </a:lnTo>
                  <a:lnTo>
                    <a:pt x="4855" y="648"/>
                  </a:lnTo>
                  <a:lnTo>
                    <a:pt x="4852" y="642"/>
                  </a:lnTo>
                  <a:lnTo>
                    <a:pt x="4848" y="637"/>
                  </a:lnTo>
                  <a:lnTo>
                    <a:pt x="4846" y="629"/>
                  </a:lnTo>
                  <a:lnTo>
                    <a:pt x="4848" y="622"/>
                  </a:lnTo>
                  <a:lnTo>
                    <a:pt x="4852" y="614"/>
                  </a:lnTo>
                  <a:lnTo>
                    <a:pt x="4855" y="610"/>
                  </a:lnTo>
                  <a:lnTo>
                    <a:pt x="4863" y="607"/>
                  </a:lnTo>
                  <a:lnTo>
                    <a:pt x="4870" y="605"/>
                  </a:lnTo>
                  <a:close/>
                  <a:moveTo>
                    <a:pt x="4850" y="531"/>
                  </a:moveTo>
                  <a:lnTo>
                    <a:pt x="4853" y="537"/>
                  </a:lnTo>
                  <a:lnTo>
                    <a:pt x="4857" y="543"/>
                  </a:lnTo>
                  <a:lnTo>
                    <a:pt x="4859" y="548"/>
                  </a:lnTo>
                  <a:lnTo>
                    <a:pt x="4863" y="554"/>
                  </a:lnTo>
                  <a:lnTo>
                    <a:pt x="4865" y="556"/>
                  </a:lnTo>
                  <a:lnTo>
                    <a:pt x="4870" y="560"/>
                  </a:lnTo>
                  <a:lnTo>
                    <a:pt x="4876" y="561"/>
                  </a:lnTo>
                  <a:lnTo>
                    <a:pt x="4882" y="561"/>
                  </a:lnTo>
                  <a:lnTo>
                    <a:pt x="4876" y="565"/>
                  </a:lnTo>
                  <a:lnTo>
                    <a:pt x="4870" y="565"/>
                  </a:lnTo>
                  <a:lnTo>
                    <a:pt x="4863" y="563"/>
                  </a:lnTo>
                  <a:lnTo>
                    <a:pt x="4855" y="561"/>
                  </a:lnTo>
                  <a:lnTo>
                    <a:pt x="4852" y="556"/>
                  </a:lnTo>
                  <a:lnTo>
                    <a:pt x="4848" y="550"/>
                  </a:lnTo>
                  <a:lnTo>
                    <a:pt x="4846" y="543"/>
                  </a:lnTo>
                  <a:lnTo>
                    <a:pt x="4848" y="537"/>
                  </a:lnTo>
                  <a:lnTo>
                    <a:pt x="4850" y="531"/>
                  </a:lnTo>
                  <a:close/>
                  <a:moveTo>
                    <a:pt x="4002" y="518"/>
                  </a:moveTo>
                  <a:lnTo>
                    <a:pt x="4009" y="520"/>
                  </a:lnTo>
                  <a:lnTo>
                    <a:pt x="4017" y="524"/>
                  </a:lnTo>
                  <a:lnTo>
                    <a:pt x="4020" y="527"/>
                  </a:lnTo>
                  <a:lnTo>
                    <a:pt x="4024" y="535"/>
                  </a:lnTo>
                  <a:lnTo>
                    <a:pt x="4026" y="543"/>
                  </a:lnTo>
                  <a:lnTo>
                    <a:pt x="4024" y="550"/>
                  </a:lnTo>
                  <a:lnTo>
                    <a:pt x="4020" y="556"/>
                  </a:lnTo>
                  <a:lnTo>
                    <a:pt x="4017" y="561"/>
                  </a:lnTo>
                  <a:lnTo>
                    <a:pt x="4013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5" y="565"/>
                  </a:lnTo>
                  <a:lnTo>
                    <a:pt x="4002" y="565"/>
                  </a:lnTo>
                  <a:lnTo>
                    <a:pt x="3996" y="563"/>
                  </a:lnTo>
                  <a:lnTo>
                    <a:pt x="3988" y="561"/>
                  </a:lnTo>
                  <a:lnTo>
                    <a:pt x="3983" y="556"/>
                  </a:lnTo>
                  <a:lnTo>
                    <a:pt x="3981" y="550"/>
                  </a:lnTo>
                  <a:lnTo>
                    <a:pt x="3979" y="543"/>
                  </a:lnTo>
                  <a:lnTo>
                    <a:pt x="3981" y="535"/>
                  </a:lnTo>
                  <a:lnTo>
                    <a:pt x="3983" y="527"/>
                  </a:lnTo>
                  <a:lnTo>
                    <a:pt x="3988" y="524"/>
                  </a:lnTo>
                  <a:lnTo>
                    <a:pt x="3996" y="520"/>
                  </a:lnTo>
                  <a:lnTo>
                    <a:pt x="4002" y="518"/>
                  </a:lnTo>
                  <a:close/>
                  <a:moveTo>
                    <a:pt x="3915" y="518"/>
                  </a:moveTo>
                  <a:lnTo>
                    <a:pt x="3923" y="520"/>
                  </a:lnTo>
                  <a:lnTo>
                    <a:pt x="3930" y="524"/>
                  </a:lnTo>
                  <a:lnTo>
                    <a:pt x="3934" y="527"/>
                  </a:lnTo>
                  <a:lnTo>
                    <a:pt x="3938" y="535"/>
                  </a:lnTo>
                  <a:lnTo>
                    <a:pt x="3940" y="543"/>
                  </a:lnTo>
                  <a:lnTo>
                    <a:pt x="3938" y="550"/>
                  </a:lnTo>
                  <a:lnTo>
                    <a:pt x="3934" y="556"/>
                  </a:lnTo>
                  <a:lnTo>
                    <a:pt x="3930" y="561"/>
                  </a:lnTo>
                  <a:lnTo>
                    <a:pt x="3923" y="563"/>
                  </a:lnTo>
                  <a:lnTo>
                    <a:pt x="3915" y="565"/>
                  </a:lnTo>
                  <a:lnTo>
                    <a:pt x="3908" y="563"/>
                  </a:lnTo>
                  <a:lnTo>
                    <a:pt x="3902" y="561"/>
                  </a:lnTo>
                  <a:lnTo>
                    <a:pt x="3896" y="556"/>
                  </a:lnTo>
                  <a:lnTo>
                    <a:pt x="3894" y="550"/>
                  </a:lnTo>
                  <a:lnTo>
                    <a:pt x="3893" y="543"/>
                  </a:lnTo>
                  <a:lnTo>
                    <a:pt x="3894" y="535"/>
                  </a:lnTo>
                  <a:lnTo>
                    <a:pt x="3896" y="527"/>
                  </a:lnTo>
                  <a:lnTo>
                    <a:pt x="3902" y="524"/>
                  </a:lnTo>
                  <a:lnTo>
                    <a:pt x="3908" y="520"/>
                  </a:lnTo>
                  <a:lnTo>
                    <a:pt x="3915" y="518"/>
                  </a:lnTo>
                  <a:close/>
                  <a:moveTo>
                    <a:pt x="3829" y="518"/>
                  </a:moveTo>
                  <a:lnTo>
                    <a:pt x="3836" y="520"/>
                  </a:lnTo>
                  <a:lnTo>
                    <a:pt x="3844" y="524"/>
                  </a:lnTo>
                  <a:lnTo>
                    <a:pt x="3847" y="527"/>
                  </a:lnTo>
                  <a:lnTo>
                    <a:pt x="3851" y="535"/>
                  </a:lnTo>
                  <a:lnTo>
                    <a:pt x="3853" y="543"/>
                  </a:lnTo>
                  <a:lnTo>
                    <a:pt x="3851" y="550"/>
                  </a:lnTo>
                  <a:lnTo>
                    <a:pt x="3847" y="556"/>
                  </a:lnTo>
                  <a:lnTo>
                    <a:pt x="3844" y="561"/>
                  </a:lnTo>
                  <a:lnTo>
                    <a:pt x="3836" y="563"/>
                  </a:lnTo>
                  <a:lnTo>
                    <a:pt x="3829" y="565"/>
                  </a:lnTo>
                  <a:lnTo>
                    <a:pt x="3821" y="563"/>
                  </a:lnTo>
                  <a:lnTo>
                    <a:pt x="3815" y="561"/>
                  </a:lnTo>
                  <a:lnTo>
                    <a:pt x="3810" y="556"/>
                  </a:lnTo>
                  <a:lnTo>
                    <a:pt x="3806" y="550"/>
                  </a:lnTo>
                  <a:lnTo>
                    <a:pt x="3806" y="543"/>
                  </a:lnTo>
                  <a:lnTo>
                    <a:pt x="3806" y="535"/>
                  </a:lnTo>
                  <a:lnTo>
                    <a:pt x="3810" y="527"/>
                  </a:lnTo>
                  <a:lnTo>
                    <a:pt x="3815" y="524"/>
                  </a:lnTo>
                  <a:lnTo>
                    <a:pt x="3821" y="520"/>
                  </a:lnTo>
                  <a:lnTo>
                    <a:pt x="3829" y="518"/>
                  </a:lnTo>
                  <a:close/>
                  <a:moveTo>
                    <a:pt x="4773" y="435"/>
                  </a:moveTo>
                  <a:lnTo>
                    <a:pt x="4774" y="437"/>
                  </a:lnTo>
                  <a:lnTo>
                    <a:pt x="4776" y="441"/>
                  </a:lnTo>
                  <a:lnTo>
                    <a:pt x="4778" y="445"/>
                  </a:lnTo>
                  <a:lnTo>
                    <a:pt x="4782" y="447"/>
                  </a:lnTo>
                  <a:lnTo>
                    <a:pt x="4788" y="448"/>
                  </a:lnTo>
                  <a:lnTo>
                    <a:pt x="4791" y="450"/>
                  </a:lnTo>
                  <a:lnTo>
                    <a:pt x="4795" y="452"/>
                  </a:lnTo>
                  <a:lnTo>
                    <a:pt x="4797" y="456"/>
                  </a:lnTo>
                  <a:lnTo>
                    <a:pt x="4801" y="458"/>
                  </a:lnTo>
                  <a:lnTo>
                    <a:pt x="4805" y="462"/>
                  </a:lnTo>
                  <a:lnTo>
                    <a:pt x="4803" y="469"/>
                  </a:lnTo>
                  <a:lnTo>
                    <a:pt x="4797" y="473"/>
                  </a:lnTo>
                  <a:lnTo>
                    <a:pt x="4791" y="477"/>
                  </a:lnTo>
                  <a:lnTo>
                    <a:pt x="4784" y="479"/>
                  </a:lnTo>
                  <a:lnTo>
                    <a:pt x="4784" y="479"/>
                  </a:lnTo>
                  <a:lnTo>
                    <a:pt x="4780" y="473"/>
                  </a:lnTo>
                  <a:lnTo>
                    <a:pt x="4776" y="467"/>
                  </a:lnTo>
                  <a:lnTo>
                    <a:pt x="4774" y="463"/>
                  </a:lnTo>
                  <a:lnTo>
                    <a:pt x="4771" y="460"/>
                  </a:lnTo>
                  <a:lnTo>
                    <a:pt x="4767" y="454"/>
                  </a:lnTo>
                  <a:lnTo>
                    <a:pt x="4765" y="450"/>
                  </a:lnTo>
                  <a:lnTo>
                    <a:pt x="4765" y="447"/>
                  </a:lnTo>
                  <a:lnTo>
                    <a:pt x="4765" y="443"/>
                  </a:lnTo>
                  <a:lnTo>
                    <a:pt x="4767" y="439"/>
                  </a:lnTo>
                  <a:lnTo>
                    <a:pt x="4773" y="435"/>
                  </a:lnTo>
                  <a:close/>
                  <a:moveTo>
                    <a:pt x="3650" y="433"/>
                  </a:moveTo>
                  <a:lnTo>
                    <a:pt x="3648" y="437"/>
                  </a:lnTo>
                  <a:lnTo>
                    <a:pt x="3648" y="441"/>
                  </a:lnTo>
                  <a:lnTo>
                    <a:pt x="3646" y="445"/>
                  </a:lnTo>
                  <a:lnTo>
                    <a:pt x="3642" y="447"/>
                  </a:lnTo>
                  <a:lnTo>
                    <a:pt x="3639" y="447"/>
                  </a:lnTo>
                  <a:lnTo>
                    <a:pt x="3635" y="447"/>
                  </a:lnTo>
                  <a:lnTo>
                    <a:pt x="3635" y="445"/>
                  </a:lnTo>
                  <a:lnTo>
                    <a:pt x="3639" y="439"/>
                  </a:lnTo>
                  <a:lnTo>
                    <a:pt x="3644" y="435"/>
                  </a:lnTo>
                  <a:lnTo>
                    <a:pt x="3650" y="433"/>
                  </a:lnTo>
                  <a:close/>
                  <a:moveTo>
                    <a:pt x="4090" y="431"/>
                  </a:moveTo>
                  <a:lnTo>
                    <a:pt x="4094" y="433"/>
                  </a:lnTo>
                  <a:lnTo>
                    <a:pt x="4099" y="433"/>
                  </a:lnTo>
                  <a:lnTo>
                    <a:pt x="4092" y="456"/>
                  </a:lnTo>
                  <a:lnTo>
                    <a:pt x="4082" y="477"/>
                  </a:lnTo>
                  <a:lnTo>
                    <a:pt x="4082" y="477"/>
                  </a:lnTo>
                  <a:lnTo>
                    <a:pt x="4075" y="475"/>
                  </a:lnTo>
                  <a:lnTo>
                    <a:pt x="4071" y="469"/>
                  </a:lnTo>
                  <a:lnTo>
                    <a:pt x="4067" y="463"/>
                  </a:lnTo>
                  <a:lnTo>
                    <a:pt x="4066" y="456"/>
                  </a:lnTo>
                  <a:lnTo>
                    <a:pt x="4067" y="448"/>
                  </a:lnTo>
                  <a:lnTo>
                    <a:pt x="4071" y="441"/>
                  </a:lnTo>
                  <a:lnTo>
                    <a:pt x="4075" y="437"/>
                  </a:lnTo>
                  <a:lnTo>
                    <a:pt x="4082" y="433"/>
                  </a:lnTo>
                  <a:lnTo>
                    <a:pt x="4090" y="431"/>
                  </a:lnTo>
                  <a:close/>
                  <a:moveTo>
                    <a:pt x="4002" y="431"/>
                  </a:moveTo>
                  <a:lnTo>
                    <a:pt x="4009" y="433"/>
                  </a:lnTo>
                  <a:lnTo>
                    <a:pt x="4017" y="437"/>
                  </a:lnTo>
                  <a:lnTo>
                    <a:pt x="4020" y="441"/>
                  </a:lnTo>
                  <a:lnTo>
                    <a:pt x="4024" y="448"/>
                  </a:lnTo>
                  <a:lnTo>
                    <a:pt x="4026" y="456"/>
                  </a:lnTo>
                  <a:lnTo>
                    <a:pt x="4024" y="463"/>
                  </a:lnTo>
                  <a:lnTo>
                    <a:pt x="4020" y="469"/>
                  </a:lnTo>
                  <a:lnTo>
                    <a:pt x="4017" y="475"/>
                  </a:lnTo>
                  <a:lnTo>
                    <a:pt x="4009" y="477"/>
                  </a:lnTo>
                  <a:lnTo>
                    <a:pt x="4002" y="479"/>
                  </a:lnTo>
                  <a:lnTo>
                    <a:pt x="3996" y="477"/>
                  </a:lnTo>
                  <a:lnTo>
                    <a:pt x="3988" y="475"/>
                  </a:lnTo>
                  <a:lnTo>
                    <a:pt x="3983" y="469"/>
                  </a:lnTo>
                  <a:lnTo>
                    <a:pt x="3981" y="463"/>
                  </a:lnTo>
                  <a:lnTo>
                    <a:pt x="3979" y="456"/>
                  </a:lnTo>
                  <a:lnTo>
                    <a:pt x="3981" y="448"/>
                  </a:lnTo>
                  <a:lnTo>
                    <a:pt x="3983" y="441"/>
                  </a:lnTo>
                  <a:lnTo>
                    <a:pt x="3988" y="437"/>
                  </a:lnTo>
                  <a:lnTo>
                    <a:pt x="3996" y="433"/>
                  </a:lnTo>
                  <a:lnTo>
                    <a:pt x="4002" y="431"/>
                  </a:lnTo>
                  <a:close/>
                  <a:moveTo>
                    <a:pt x="3915" y="431"/>
                  </a:moveTo>
                  <a:lnTo>
                    <a:pt x="3923" y="433"/>
                  </a:lnTo>
                  <a:lnTo>
                    <a:pt x="3930" y="437"/>
                  </a:lnTo>
                  <a:lnTo>
                    <a:pt x="3934" y="441"/>
                  </a:lnTo>
                  <a:lnTo>
                    <a:pt x="3938" y="448"/>
                  </a:lnTo>
                  <a:lnTo>
                    <a:pt x="3940" y="456"/>
                  </a:lnTo>
                  <a:lnTo>
                    <a:pt x="3938" y="463"/>
                  </a:lnTo>
                  <a:lnTo>
                    <a:pt x="3934" y="469"/>
                  </a:lnTo>
                  <a:lnTo>
                    <a:pt x="3930" y="475"/>
                  </a:lnTo>
                  <a:lnTo>
                    <a:pt x="3923" y="477"/>
                  </a:lnTo>
                  <a:lnTo>
                    <a:pt x="3915" y="479"/>
                  </a:lnTo>
                  <a:lnTo>
                    <a:pt x="3908" y="477"/>
                  </a:lnTo>
                  <a:lnTo>
                    <a:pt x="3902" y="475"/>
                  </a:lnTo>
                  <a:lnTo>
                    <a:pt x="3896" y="469"/>
                  </a:lnTo>
                  <a:lnTo>
                    <a:pt x="3894" y="463"/>
                  </a:lnTo>
                  <a:lnTo>
                    <a:pt x="3893" y="456"/>
                  </a:lnTo>
                  <a:lnTo>
                    <a:pt x="3894" y="448"/>
                  </a:lnTo>
                  <a:lnTo>
                    <a:pt x="3896" y="441"/>
                  </a:lnTo>
                  <a:lnTo>
                    <a:pt x="3902" y="437"/>
                  </a:lnTo>
                  <a:lnTo>
                    <a:pt x="3908" y="433"/>
                  </a:lnTo>
                  <a:lnTo>
                    <a:pt x="3915" y="431"/>
                  </a:lnTo>
                  <a:close/>
                  <a:moveTo>
                    <a:pt x="3829" y="431"/>
                  </a:moveTo>
                  <a:lnTo>
                    <a:pt x="3836" y="433"/>
                  </a:lnTo>
                  <a:lnTo>
                    <a:pt x="3844" y="437"/>
                  </a:lnTo>
                  <a:lnTo>
                    <a:pt x="3847" y="441"/>
                  </a:lnTo>
                  <a:lnTo>
                    <a:pt x="3851" y="448"/>
                  </a:lnTo>
                  <a:lnTo>
                    <a:pt x="3853" y="456"/>
                  </a:lnTo>
                  <a:lnTo>
                    <a:pt x="3851" y="463"/>
                  </a:lnTo>
                  <a:lnTo>
                    <a:pt x="3847" y="469"/>
                  </a:lnTo>
                  <a:lnTo>
                    <a:pt x="3844" y="475"/>
                  </a:lnTo>
                  <a:lnTo>
                    <a:pt x="3836" y="477"/>
                  </a:lnTo>
                  <a:lnTo>
                    <a:pt x="3829" y="479"/>
                  </a:lnTo>
                  <a:lnTo>
                    <a:pt x="3821" y="477"/>
                  </a:lnTo>
                  <a:lnTo>
                    <a:pt x="3815" y="475"/>
                  </a:lnTo>
                  <a:lnTo>
                    <a:pt x="3810" y="469"/>
                  </a:lnTo>
                  <a:lnTo>
                    <a:pt x="3806" y="463"/>
                  </a:lnTo>
                  <a:lnTo>
                    <a:pt x="3806" y="456"/>
                  </a:lnTo>
                  <a:lnTo>
                    <a:pt x="3806" y="448"/>
                  </a:lnTo>
                  <a:lnTo>
                    <a:pt x="3810" y="441"/>
                  </a:lnTo>
                  <a:lnTo>
                    <a:pt x="3815" y="437"/>
                  </a:lnTo>
                  <a:lnTo>
                    <a:pt x="3821" y="433"/>
                  </a:lnTo>
                  <a:lnTo>
                    <a:pt x="3829" y="431"/>
                  </a:lnTo>
                  <a:close/>
                  <a:moveTo>
                    <a:pt x="3742" y="431"/>
                  </a:moveTo>
                  <a:lnTo>
                    <a:pt x="3750" y="433"/>
                  </a:lnTo>
                  <a:lnTo>
                    <a:pt x="3755" y="437"/>
                  </a:lnTo>
                  <a:lnTo>
                    <a:pt x="3761" y="441"/>
                  </a:lnTo>
                  <a:lnTo>
                    <a:pt x="3765" y="448"/>
                  </a:lnTo>
                  <a:lnTo>
                    <a:pt x="3767" y="456"/>
                  </a:lnTo>
                  <a:lnTo>
                    <a:pt x="3765" y="463"/>
                  </a:lnTo>
                  <a:lnTo>
                    <a:pt x="3761" y="469"/>
                  </a:lnTo>
                  <a:lnTo>
                    <a:pt x="3755" y="475"/>
                  </a:lnTo>
                  <a:lnTo>
                    <a:pt x="3750" y="477"/>
                  </a:lnTo>
                  <a:lnTo>
                    <a:pt x="3742" y="479"/>
                  </a:lnTo>
                  <a:lnTo>
                    <a:pt x="3735" y="477"/>
                  </a:lnTo>
                  <a:lnTo>
                    <a:pt x="3729" y="473"/>
                  </a:lnTo>
                  <a:lnTo>
                    <a:pt x="3723" y="469"/>
                  </a:lnTo>
                  <a:lnTo>
                    <a:pt x="3723" y="463"/>
                  </a:lnTo>
                  <a:lnTo>
                    <a:pt x="3723" y="458"/>
                  </a:lnTo>
                  <a:lnTo>
                    <a:pt x="3723" y="454"/>
                  </a:lnTo>
                  <a:lnTo>
                    <a:pt x="3721" y="452"/>
                  </a:lnTo>
                  <a:lnTo>
                    <a:pt x="3719" y="450"/>
                  </a:lnTo>
                  <a:lnTo>
                    <a:pt x="3721" y="445"/>
                  </a:lnTo>
                  <a:lnTo>
                    <a:pt x="3725" y="439"/>
                  </a:lnTo>
                  <a:lnTo>
                    <a:pt x="3731" y="435"/>
                  </a:lnTo>
                  <a:lnTo>
                    <a:pt x="3736" y="433"/>
                  </a:lnTo>
                  <a:lnTo>
                    <a:pt x="3742" y="431"/>
                  </a:lnTo>
                  <a:close/>
                  <a:moveTo>
                    <a:pt x="3135" y="431"/>
                  </a:moveTo>
                  <a:lnTo>
                    <a:pt x="3142" y="433"/>
                  </a:lnTo>
                  <a:lnTo>
                    <a:pt x="3148" y="435"/>
                  </a:lnTo>
                  <a:lnTo>
                    <a:pt x="3140" y="441"/>
                  </a:lnTo>
                  <a:lnTo>
                    <a:pt x="3133" y="443"/>
                  </a:lnTo>
                  <a:lnTo>
                    <a:pt x="3127" y="445"/>
                  </a:lnTo>
                  <a:lnTo>
                    <a:pt x="3120" y="447"/>
                  </a:lnTo>
                  <a:lnTo>
                    <a:pt x="3114" y="447"/>
                  </a:lnTo>
                  <a:lnTo>
                    <a:pt x="3118" y="441"/>
                  </a:lnTo>
                  <a:lnTo>
                    <a:pt x="3121" y="435"/>
                  </a:lnTo>
                  <a:lnTo>
                    <a:pt x="3127" y="433"/>
                  </a:lnTo>
                  <a:lnTo>
                    <a:pt x="3135" y="431"/>
                  </a:lnTo>
                  <a:close/>
                  <a:moveTo>
                    <a:pt x="3048" y="431"/>
                  </a:moveTo>
                  <a:lnTo>
                    <a:pt x="3056" y="433"/>
                  </a:lnTo>
                  <a:lnTo>
                    <a:pt x="3061" y="435"/>
                  </a:lnTo>
                  <a:lnTo>
                    <a:pt x="3065" y="439"/>
                  </a:lnTo>
                  <a:lnTo>
                    <a:pt x="3069" y="445"/>
                  </a:lnTo>
                  <a:lnTo>
                    <a:pt x="3069" y="445"/>
                  </a:lnTo>
                  <a:lnTo>
                    <a:pt x="3063" y="443"/>
                  </a:lnTo>
                  <a:lnTo>
                    <a:pt x="3059" y="441"/>
                  </a:lnTo>
                  <a:lnTo>
                    <a:pt x="3056" y="441"/>
                  </a:lnTo>
                  <a:lnTo>
                    <a:pt x="3052" y="441"/>
                  </a:lnTo>
                  <a:lnTo>
                    <a:pt x="3050" y="439"/>
                  </a:lnTo>
                  <a:lnTo>
                    <a:pt x="3046" y="437"/>
                  </a:lnTo>
                  <a:lnTo>
                    <a:pt x="3044" y="435"/>
                  </a:lnTo>
                  <a:lnTo>
                    <a:pt x="3042" y="433"/>
                  </a:lnTo>
                  <a:lnTo>
                    <a:pt x="3041" y="433"/>
                  </a:lnTo>
                  <a:lnTo>
                    <a:pt x="3044" y="431"/>
                  </a:lnTo>
                  <a:lnTo>
                    <a:pt x="3048" y="431"/>
                  </a:lnTo>
                  <a:close/>
                  <a:moveTo>
                    <a:pt x="103" y="347"/>
                  </a:moveTo>
                  <a:lnTo>
                    <a:pt x="109" y="349"/>
                  </a:lnTo>
                  <a:lnTo>
                    <a:pt x="114" y="350"/>
                  </a:lnTo>
                  <a:lnTo>
                    <a:pt x="118" y="356"/>
                  </a:lnTo>
                  <a:lnTo>
                    <a:pt x="122" y="362"/>
                  </a:lnTo>
                  <a:lnTo>
                    <a:pt x="122" y="367"/>
                  </a:lnTo>
                  <a:lnTo>
                    <a:pt x="122" y="375"/>
                  </a:lnTo>
                  <a:lnTo>
                    <a:pt x="118" y="381"/>
                  </a:lnTo>
                  <a:lnTo>
                    <a:pt x="114" y="386"/>
                  </a:lnTo>
                  <a:lnTo>
                    <a:pt x="109" y="390"/>
                  </a:lnTo>
                  <a:lnTo>
                    <a:pt x="101" y="392"/>
                  </a:lnTo>
                  <a:lnTo>
                    <a:pt x="99" y="386"/>
                  </a:lnTo>
                  <a:lnTo>
                    <a:pt x="96" y="381"/>
                  </a:lnTo>
                  <a:lnTo>
                    <a:pt x="94" y="379"/>
                  </a:lnTo>
                  <a:lnTo>
                    <a:pt x="90" y="377"/>
                  </a:lnTo>
                  <a:lnTo>
                    <a:pt x="88" y="373"/>
                  </a:lnTo>
                  <a:lnTo>
                    <a:pt x="84" y="371"/>
                  </a:lnTo>
                  <a:lnTo>
                    <a:pt x="84" y="367"/>
                  </a:lnTo>
                  <a:lnTo>
                    <a:pt x="88" y="367"/>
                  </a:lnTo>
                  <a:lnTo>
                    <a:pt x="90" y="366"/>
                  </a:lnTo>
                  <a:lnTo>
                    <a:pt x="94" y="362"/>
                  </a:lnTo>
                  <a:lnTo>
                    <a:pt x="98" y="358"/>
                  </a:lnTo>
                  <a:lnTo>
                    <a:pt x="101" y="354"/>
                  </a:lnTo>
                  <a:lnTo>
                    <a:pt x="103" y="350"/>
                  </a:lnTo>
                  <a:lnTo>
                    <a:pt x="103" y="347"/>
                  </a:lnTo>
                  <a:close/>
                  <a:moveTo>
                    <a:pt x="4090" y="345"/>
                  </a:moveTo>
                  <a:lnTo>
                    <a:pt x="4097" y="347"/>
                  </a:lnTo>
                  <a:lnTo>
                    <a:pt x="4103" y="349"/>
                  </a:lnTo>
                  <a:lnTo>
                    <a:pt x="4109" y="354"/>
                  </a:lnTo>
                  <a:lnTo>
                    <a:pt x="4111" y="362"/>
                  </a:lnTo>
                  <a:lnTo>
                    <a:pt x="4113" y="367"/>
                  </a:lnTo>
                  <a:lnTo>
                    <a:pt x="4111" y="375"/>
                  </a:lnTo>
                  <a:lnTo>
                    <a:pt x="4109" y="382"/>
                  </a:lnTo>
                  <a:lnTo>
                    <a:pt x="4103" y="386"/>
                  </a:lnTo>
                  <a:lnTo>
                    <a:pt x="4097" y="390"/>
                  </a:lnTo>
                  <a:lnTo>
                    <a:pt x="4090" y="392"/>
                  </a:lnTo>
                  <a:lnTo>
                    <a:pt x="4082" y="390"/>
                  </a:lnTo>
                  <a:lnTo>
                    <a:pt x="4075" y="386"/>
                  </a:lnTo>
                  <a:lnTo>
                    <a:pt x="4071" y="382"/>
                  </a:lnTo>
                  <a:lnTo>
                    <a:pt x="4067" y="375"/>
                  </a:lnTo>
                  <a:lnTo>
                    <a:pt x="4066" y="367"/>
                  </a:lnTo>
                  <a:lnTo>
                    <a:pt x="4067" y="362"/>
                  </a:lnTo>
                  <a:lnTo>
                    <a:pt x="4071" y="354"/>
                  </a:lnTo>
                  <a:lnTo>
                    <a:pt x="4075" y="349"/>
                  </a:lnTo>
                  <a:lnTo>
                    <a:pt x="4082" y="347"/>
                  </a:lnTo>
                  <a:lnTo>
                    <a:pt x="4090" y="345"/>
                  </a:lnTo>
                  <a:close/>
                  <a:moveTo>
                    <a:pt x="4002" y="345"/>
                  </a:moveTo>
                  <a:lnTo>
                    <a:pt x="4009" y="347"/>
                  </a:lnTo>
                  <a:lnTo>
                    <a:pt x="4017" y="349"/>
                  </a:lnTo>
                  <a:lnTo>
                    <a:pt x="4020" y="354"/>
                  </a:lnTo>
                  <a:lnTo>
                    <a:pt x="4024" y="362"/>
                  </a:lnTo>
                  <a:lnTo>
                    <a:pt x="4026" y="367"/>
                  </a:lnTo>
                  <a:lnTo>
                    <a:pt x="4024" y="375"/>
                  </a:lnTo>
                  <a:lnTo>
                    <a:pt x="4020" y="382"/>
                  </a:lnTo>
                  <a:lnTo>
                    <a:pt x="4017" y="386"/>
                  </a:lnTo>
                  <a:lnTo>
                    <a:pt x="4009" y="390"/>
                  </a:lnTo>
                  <a:lnTo>
                    <a:pt x="4002" y="392"/>
                  </a:lnTo>
                  <a:lnTo>
                    <a:pt x="3996" y="390"/>
                  </a:lnTo>
                  <a:lnTo>
                    <a:pt x="3988" y="386"/>
                  </a:lnTo>
                  <a:lnTo>
                    <a:pt x="3983" y="382"/>
                  </a:lnTo>
                  <a:lnTo>
                    <a:pt x="3981" y="375"/>
                  </a:lnTo>
                  <a:lnTo>
                    <a:pt x="3979" y="367"/>
                  </a:lnTo>
                  <a:lnTo>
                    <a:pt x="3981" y="362"/>
                  </a:lnTo>
                  <a:lnTo>
                    <a:pt x="3983" y="354"/>
                  </a:lnTo>
                  <a:lnTo>
                    <a:pt x="3988" y="349"/>
                  </a:lnTo>
                  <a:lnTo>
                    <a:pt x="3996" y="347"/>
                  </a:lnTo>
                  <a:lnTo>
                    <a:pt x="4002" y="345"/>
                  </a:lnTo>
                  <a:close/>
                  <a:moveTo>
                    <a:pt x="3915" y="345"/>
                  </a:moveTo>
                  <a:lnTo>
                    <a:pt x="3923" y="347"/>
                  </a:lnTo>
                  <a:lnTo>
                    <a:pt x="3930" y="349"/>
                  </a:lnTo>
                  <a:lnTo>
                    <a:pt x="3934" y="354"/>
                  </a:lnTo>
                  <a:lnTo>
                    <a:pt x="3938" y="362"/>
                  </a:lnTo>
                  <a:lnTo>
                    <a:pt x="3940" y="367"/>
                  </a:lnTo>
                  <a:lnTo>
                    <a:pt x="3938" y="375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3" y="390"/>
                  </a:lnTo>
                  <a:lnTo>
                    <a:pt x="3915" y="392"/>
                  </a:lnTo>
                  <a:lnTo>
                    <a:pt x="3908" y="390"/>
                  </a:lnTo>
                  <a:lnTo>
                    <a:pt x="3902" y="386"/>
                  </a:lnTo>
                  <a:lnTo>
                    <a:pt x="3896" y="382"/>
                  </a:lnTo>
                  <a:lnTo>
                    <a:pt x="3894" y="375"/>
                  </a:lnTo>
                  <a:lnTo>
                    <a:pt x="3893" y="367"/>
                  </a:lnTo>
                  <a:lnTo>
                    <a:pt x="3894" y="362"/>
                  </a:lnTo>
                  <a:lnTo>
                    <a:pt x="3896" y="354"/>
                  </a:lnTo>
                  <a:lnTo>
                    <a:pt x="3902" y="349"/>
                  </a:lnTo>
                  <a:lnTo>
                    <a:pt x="3908" y="347"/>
                  </a:lnTo>
                  <a:lnTo>
                    <a:pt x="3915" y="345"/>
                  </a:lnTo>
                  <a:close/>
                  <a:moveTo>
                    <a:pt x="3829" y="345"/>
                  </a:moveTo>
                  <a:lnTo>
                    <a:pt x="3836" y="347"/>
                  </a:lnTo>
                  <a:lnTo>
                    <a:pt x="3844" y="349"/>
                  </a:lnTo>
                  <a:lnTo>
                    <a:pt x="3847" y="354"/>
                  </a:lnTo>
                  <a:lnTo>
                    <a:pt x="3851" y="362"/>
                  </a:lnTo>
                  <a:lnTo>
                    <a:pt x="3853" y="367"/>
                  </a:lnTo>
                  <a:lnTo>
                    <a:pt x="3851" y="375"/>
                  </a:lnTo>
                  <a:lnTo>
                    <a:pt x="3847" y="382"/>
                  </a:lnTo>
                  <a:lnTo>
                    <a:pt x="3844" y="386"/>
                  </a:lnTo>
                  <a:lnTo>
                    <a:pt x="3836" y="390"/>
                  </a:lnTo>
                  <a:lnTo>
                    <a:pt x="3829" y="392"/>
                  </a:lnTo>
                  <a:lnTo>
                    <a:pt x="3821" y="390"/>
                  </a:lnTo>
                  <a:lnTo>
                    <a:pt x="3815" y="386"/>
                  </a:lnTo>
                  <a:lnTo>
                    <a:pt x="3810" y="382"/>
                  </a:lnTo>
                  <a:lnTo>
                    <a:pt x="3806" y="375"/>
                  </a:lnTo>
                  <a:lnTo>
                    <a:pt x="3806" y="367"/>
                  </a:lnTo>
                  <a:lnTo>
                    <a:pt x="3806" y="362"/>
                  </a:lnTo>
                  <a:lnTo>
                    <a:pt x="3810" y="354"/>
                  </a:lnTo>
                  <a:lnTo>
                    <a:pt x="3815" y="349"/>
                  </a:lnTo>
                  <a:lnTo>
                    <a:pt x="3821" y="347"/>
                  </a:lnTo>
                  <a:lnTo>
                    <a:pt x="3829" y="345"/>
                  </a:lnTo>
                  <a:close/>
                  <a:moveTo>
                    <a:pt x="3742" y="345"/>
                  </a:moveTo>
                  <a:lnTo>
                    <a:pt x="3750" y="347"/>
                  </a:lnTo>
                  <a:lnTo>
                    <a:pt x="3755" y="349"/>
                  </a:lnTo>
                  <a:lnTo>
                    <a:pt x="3761" y="354"/>
                  </a:lnTo>
                  <a:lnTo>
                    <a:pt x="3765" y="362"/>
                  </a:lnTo>
                  <a:lnTo>
                    <a:pt x="3767" y="367"/>
                  </a:lnTo>
                  <a:lnTo>
                    <a:pt x="3765" y="375"/>
                  </a:lnTo>
                  <a:lnTo>
                    <a:pt x="3761" y="382"/>
                  </a:lnTo>
                  <a:lnTo>
                    <a:pt x="3755" y="386"/>
                  </a:lnTo>
                  <a:lnTo>
                    <a:pt x="3750" y="390"/>
                  </a:lnTo>
                  <a:lnTo>
                    <a:pt x="3742" y="392"/>
                  </a:lnTo>
                  <a:lnTo>
                    <a:pt x="3735" y="390"/>
                  </a:lnTo>
                  <a:lnTo>
                    <a:pt x="3729" y="386"/>
                  </a:lnTo>
                  <a:lnTo>
                    <a:pt x="3723" y="382"/>
                  </a:lnTo>
                  <a:lnTo>
                    <a:pt x="3719" y="375"/>
                  </a:lnTo>
                  <a:lnTo>
                    <a:pt x="3719" y="367"/>
                  </a:lnTo>
                  <a:lnTo>
                    <a:pt x="3719" y="362"/>
                  </a:lnTo>
                  <a:lnTo>
                    <a:pt x="3723" y="354"/>
                  </a:lnTo>
                  <a:lnTo>
                    <a:pt x="3729" y="349"/>
                  </a:lnTo>
                  <a:lnTo>
                    <a:pt x="3735" y="347"/>
                  </a:lnTo>
                  <a:lnTo>
                    <a:pt x="3742" y="345"/>
                  </a:lnTo>
                  <a:close/>
                  <a:moveTo>
                    <a:pt x="3656" y="345"/>
                  </a:moveTo>
                  <a:lnTo>
                    <a:pt x="3663" y="347"/>
                  </a:lnTo>
                  <a:lnTo>
                    <a:pt x="3669" y="349"/>
                  </a:lnTo>
                  <a:lnTo>
                    <a:pt x="3674" y="354"/>
                  </a:lnTo>
                  <a:lnTo>
                    <a:pt x="3678" y="362"/>
                  </a:lnTo>
                  <a:lnTo>
                    <a:pt x="3678" y="367"/>
                  </a:lnTo>
                  <a:lnTo>
                    <a:pt x="3678" y="375"/>
                  </a:lnTo>
                  <a:lnTo>
                    <a:pt x="3674" y="382"/>
                  </a:lnTo>
                  <a:lnTo>
                    <a:pt x="3669" y="386"/>
                  </a:lnTo>
                  <a:lnTo>
                    <a:pt x="3663" y="390"/>
                  </a:lnTo>
                  <a:lnTo>
                    <a:pt x="3656" y="392"/>
                  </a:lnTo>
                  <a:lnTo>
                    <a:pt x="3648" y="390"/>
                  </a:lnTo>
                  <a:lnTo>
                    <a:pt x="3642" y="386"/>
                  </a:lnTo>
                  <a:lnTo>
                    <a:pt x="3637" y="382"/>
                  </a:lnTo>
                  <a:lnTo>
                    <a:pt x="3633" y="375"/>
                  </a:lnTo>
                  <a:lnTo>
                    <a:pt x="3633" y="367"/>
                  </a:lnTo>
                  <a:lnTo>
                    <a:pt x="3633" y="362"/>
                  </a:lnTo>
                  <a:lnTo>
                    <a:pt x="3637" y="354"/>
                  </a:lnTo>
                  <a:lnTo>
                    <a:pt x="3642" y="349"/>
                  </a:lnTo>
                  <a:lnTo>
                    <a:pt x="3648" y="347"/>
                  </a:lnTo>
                  <a:lnTo>
                    <a:pt x="3656" y="345"/>
                  </a:lnTo>
                  <a:close/>
                  <a:moveTo>
                    <a:pt x="3308" y="345"/>
                  </a:moveTo>
                  <a:lnTo>
                    <a:pt x="3315" y="347"/>
                  </a:lnTo>
                  <a:lnTo>
                    <a:pt x="3323" y="350"/>
                  </a:lnTo>
                  <a:lnTo>
                    <a:pt x="3328" y="356"/>
                  </a:lnTo>
                  <a:lnTo>
                    <a:pt x="3323" y="360"/>
                  </a:lnTo>
                  <a:lnTo>
                    <a:pt x="3315" y="364"/>
                  </a:lnTo>
                  <a:lnTo>
                    <a:pt x="3310" y="366"/>
                  </a:lnTo>
                  <a:lnTo>
                    <a:pt x="3304" y="367"/>
                  </a:lnTo>
                  <a:lnTo>
                    <a:pt x="3298" y="371"/>
                  </a:lnTo>
                  <a:lnTo>
                    <a:pt x="3293" y="375"/>
                  </a:lnTo>
                  <a:lnTo>
                    <a:pt x="3289" y="381"/>
                  </a:lnTo>
                  <a:lnTo>
                    <a:pt x="3287" y="375"/>
                  </a:lnTo>
                  <a:lnTo>
                    <a:pt x="3285" y="367"/>
                  </a:lnTo>
                  <a:lnTo>
                    <a:pt x="3287" y="362"/>
                  </a:lnTo>
                  <a:lnTo>
                    <a:pt x="3289" y="354"/>
                  </a:lnTo>
                  <a:lnTo>
                    <a:pt x="3294" y="349"/>
                  </a:lnTo>
                  <a:lnTo>
                    <a:pt x="3302" y="347"/>
                  </a:lnTo>
                  <a:lnTo>
                    <a:pt x="3308" y="345"/>
                  </a:lnTo>
                  <a:close/>
                  <a:moveTo>
                    <a:pt x="3221" y="345"/>
                  </a:moveTo>
                  <a:lnTo>
                    <a:pt x="3229" y="347"/>
                  </a:lnTo>
                  <a:lnTo>
                    <a:pt x="3236" y="349"/>
                  </a:lnTo>
                  <a:lnTo>
                    <a:pt x="3240" y="354"/>
                  </a:lnTo>
                  <a:lnTo>
                    <a:pt x="3244" y="362"/>
                  </a:lnTo>
                  <a:lnTo>
                    <a:pt x="3246" y="367"/>
                  </a:lnTo>
                  <a:lnTo>
                    <a:pt x="3244" y="375"/>
                  </a:lnTo>
                  <a:lnTo>
                    <a:pt x="3240" y="382"/>
                  </a:lnTo>
                  <a:lnTo>
                    <a:pt x="3236" y="386"/>
                  </a:lnTo>
                  <a:lnTo>
                    <a:pt x="3229" y="390"/>
                  </a:lnTo>
                  <a:lnTo>
                    <a:pt x="3221" y="392"/>
                  </a:lnTo>
                  <a:lnTo>
                    <a:pt x="3214" y="390"/>
                  </a:lnTo>
                  <a:lnTo>
                    <a:pt x="3208" y="386"/>
                  </a:lnTo>
                  <a:lnTo>
                    <a:pt x="3202" y="382"/>
                  </a:lnTo>
                  <a:lnTo>
                    <a:pt x="3200" y="375"/>
                  </a:lnTo>
                  <a:lnTo>
                    <a:pt x="3199" y="367"/>
                  </a:lnTo>
                  <a:lnTo>
                    <a:pt x="3200" y="362"/>
                  </a:lnTo>
                  <a:lnTo>
                    <a:pt x="3202" y="354"/>
                  </a:lnTo>
                  <a:lnTo>
                    <a:pt x="3208" y="349"/>
                  </a:lnTo>
                  <a:lnTo>
                    <a:pt x="3214" y="347"/>
                  </a:lnTo>
                  <a:lnTo>
                    <a:pt x="3221" y="345"/>
                  </a:lnTo>
                  <a:close/>
                  <a:moveTo>
                    <a:pt x="3135" y="345"/>
                  </a:moveTo>
                  <a:lnTo>
                    <a:pt x="3142" y="347"/>
                  </a:lnTo>
                  <a:lnTo>
                    <a:pt x="3150" y="349"/>
                  </a:lnTo>
                  <a:lnTo>
                    <a:pt x="3153" y="354"/>
                  </a:lnTo>
                  <a:lnTo>
                    <a:pt x="3157" y="362"/>
                  </a:lnTo>
                  <a:lnTo>
                    <a:pt x="3159" y="367"/>
                  </a:lnTo>
                  <a:lnTo>
                    <a:pt x="3157" y="375"/>
                  </a:lnTo>
                  <a:lnTo>
                    <a:pt x="3153" y="382"/>
                  </a:lnTo>
                  <a:lnTo>
                    <a:pt x="3150" y="386"/>
                  </a:lnTo>
                  <a:lnTo>
                    <a:pt x="3142" y="390"/>
                  </a:lnTo>
                  <a:lnTo>
                    <a:pt x="3135" y="392"/>
                  </a:lnTo>
                  <a:lnTo>
                    <a:pt x="3127" y="390"/>
                  </a:lnTo>
                  <a:lnTo>
                    <a:pt x="3121" y="386"/>
                  </a:lnTo>
                  <a:lnTo>
                    <a:pt x="3116" y="382"/>
                  </a:lnTo>
                  <a:lnTo>
                    <a:pt x="3112" y="375"/>
                  </a:lnTo>
                  <a:lnTo>
                    <a:pt x="3112" y="367"/>
                  </a:lnTo>
                  <a:lnTo>
                    <a:pt x="3112" y="362"/>
                  </a:lnTo>
                  <a:lnTo>
                    <a:pt x="3116" y="354"/>
                  </a:lnTo>
                  <a:lnTo>
                    <a:pt x="3121" y="349"/>
                  </a:lnTo>
                  <a:lnTo>
                    <a:pt x="3127" y="347"/>
                  </a:lnTo>
                  <a:lnTo>
                    <a:pt x="3135" y="345"/>
                  </a:lnTo>
                  <a:close/>
                  <a:moveTo>
                    <a:pt x="3048" y="345"/>
                  </a:moveTo>
                  <a:lnTo>
                    <a:pt x="3056" y="347"/>
                  </a:lnTo>
                  <a:lnTo>
                    <a:pt x="3061" y="349"/>
                  </a:lnTo>
                  <a:lnTo>
                    <a:pt x="3067" y="354"/>
                  </a:lnTo>
                  <a:lnTo>
                    <a:pt x="3071" y="362"/>
                  </a:lnTo>
                  <a:lnTo>
                    <a:pt x="3073" y="367"/>
                  </a:lnTo>
                  <a:lnTo>
                    <a:pt x="3071" y="375"/>
                  </a:lnTo>
                  <a:lnTo>
                    <a:pt x="3067" y="382"/>
                  </a:lnTo>
                  <a:lnTo>
                    <a:pt x="3061" y="386"/>
                  </a:lnTo>
                  <a:lnTo>
                    <a:pt x="3056" y="390"/>
                  </a:lnTo>
                  <a:lnTo>
                    <a:pt x="3048" y="392"/>
                  </a:lnTo>
                  <a:lnTo>
                    <a:pt x="3041" y="390"/>
                  </a:lnTo>
                  <a:lnTo>
                    <a:pt x="3035" y="388"/>
                  </a:lnTo>
                  <a:lnTo>
                    <a:pt x="3029" y="382"/>
                  </a:lnTo>
                  <a:lnTo>
                    <a:pt x="3026" y="375"/>
                  </a:lnTo>
                  <a:lnTo>
                    <a:pt x="3026" y="367"/>
                  </a:lnTo>
                  <a:lnTo>
                    <a:pt x="3026" y="362"/>
                  </a:lnTo>
                  <a:lnTo>
                    <a:pt x="3027" y="356"/>
                  </a:lnTo>
                  <a:lnTo>
                    <a:pt x="3031" y="352"/>
                  </a:lnTo>
                  <a:lnTo>
                    <a:pt x="3037" y="349"/>
                  </a:lnTo>
                  <a:lnTo>
                    <a:pt x="3042" y="347"/>
                  </a:lnTo>
                  <a:lnTo>
                    <a:pt x="3048" y="345"/>
                  </a:lnTo>
                  <a:close/>
                  <a:moveTo>
                    <a:pt x="359" y="345"/>
                  </a:moveTo>
                  <a:lnTo>
                    <a:pt x="366" y="347"/>
                  </a:lnTo>
                  <a:lnTo>
                    <a:pt x="374" y="349"/>
                  </a:lnTo>
                  <a:lnTo>
                    <a:pt x="378" y="354"/>
                  </a:lnTo>
                  <a:lnTo>
                    <a:pt x="381" y="362"/>
                  </a:lnTo>
                  <a:lnTo>
                    <a:pt x="383" y="367"/>
                  </a:lnTo>
                  <a:lnTo>
                    <a:pt x="381" y="373"/>
                  </a:lnTo>
                  <a:lnTo>
                    <a:pt x="381" y="377"/>
                  </a:lnTo>
                  <a:lnTo>
                    <a:pt x="350" y="390"/>
                  </a:lnTo>
                  <a:lnTo>
                    <a:pt x="344" y="386"/>
                  </a:lnTo>
                  <a:lnTo>
                    <a:pt x="340" y="381"/>
                  </a:lnTo>
                  <a:lnTo>
                    <a:pt x="336" y="375"/>
                  </a:lnTo>
                  <a:lnTo>
                    <a:pt x="336" y="367"/>
                  </a:lnTo>
                  <a:lnTo>
                    <a:pt x="336" y="362"/>
                  </a:lnTo>
                  <a:lnTo>
                    <a:pt x="340" y="354"/>
                  </a:lnTo>
                  <a:lnTo>
                    <a:pt x="346" y="349"/>
                  </a:lnTo>
                  <a:lnTo>
                    <a:pt x="351" y="347"/>
                  </a:lnTo>
                  <a:lnTo>
                    <a:pt x="359" y="345"/>
                  </a:lnTo>
                  <a:close/>
                  <a:moveTo>
                    <a:pt x="272" y="345"/>
                  </a:moveTo>
                  <a:lnTo>
                    <a:pt x="280" y="347"/>
                  </a:lnTo>
                  <a:lnTo>
                    <a:pt x="286" y="349"/>
                  </a:lnTo>
                  <a:lnTo>
                    <a:pt x="291" y="354"/>
                  </a:lnTo>
                  <a:lnTo>
                    <a:pt x="295" y="362"/>
                  </a:lnTo>
                  <a:lnTo>
                    <a:pt x="297" y="367"/>
                  </a:lnTo>
                  <a:lnTo>
                    <a:pt x="295" y="375"/>
                  </a:lnTo>
                  <a:lnTo>
                    <a:pt x="291" y="382"/>
                  </a:lnTo>
                  <a:lnTo>
                    <a:pt x="286" y="386"/>
                  </a:lnTo>
                  <a:lnTo>
                    <a:pt x="280" y="390"/>
                  </a:lnTo>
                  <a:lnTo>
                    <a:pt x="272" y="392"/>
                  </a:lnTo>
                  <a:lnTo>
                    <a:pt x="265" y="390"/>
                  </a:lnTo>
                  <a:lnTo>
                    <a:pt x="259" y="386"/>
                  </a:lnTo>
                  <a:lnTo>
                    <a:pt x="254" y="382"/>
                  </a:lnTo>
                  <a:lnTo>
                    <a:pt x="250" y="375"/>
                  </a:lnTo>
                  <a:lnTo>
                    <a:pt x="250" y="367"/>
                  </a:lnTo>
                  <a:lnTo>
                    <a:pt x="250" y="362"/>
                  </a:lnTo>
                  <a:lnTo>
                    <a:pt x="254" y="354"/>
                  </a:lnTo>
                  <a:lnTo>
                    <a:pt x="259" y="349"/>
                  </a:lnTo>
                  <a:lnTo>
                    <a:pt x="265" y="347"/>
                  </a:lnTo>
                  <a:lnTo>
                    <a:pt x="272" y="345"/>
                  </a:lnTo>
                  <a:close/>
                  <a:moveTo>
                    <a:pt x="186" y="345"/>
                  </a:moveTo>
                  <a:lnTo>
                    <a:pt x="193" y="347"/>
                  </a:lnTo>
                  <a:lnTo>
                    <a:pt x="199" y="349"/>
                  </a:lnTo>
                  <a:lnTo>
                    <a:pt x="205" y="354"/>
                  </a:lnTo>
                  <a:lnTo>
                    <a:pt x="208" y="362"/>
                  </a:lnTo>
                  <a:lnTo>
                    <a:pt x="208" y="367"/>
                  </a:lnTo>
                  <a:lnTo>
                    <a:pt x="208" y="375"/>
                  </a:lnTo>
                  <a:lnTo>
                    <a:pt x="205" y="382"/>
                  </a:lnTo>
                  <a:lnTo>
                    <a:pt x="199" y="386"/>
                  </a:lnTo>
                  <a:lnTo>
                    <a:pt x="193" y="390"/>
                  </a:lnTo>
                  <a:lnTo>
                    <a:pt x="186" y="392"/>
                  </a:lnTo>
                  <a:lnTo>
                    <a:pt x="178" y="390"/>
                  </a:lnTo>
                  <a:lnTo>
                    <a:pt x="173" y="386"/>
                  </a:lnTo>
                  <a:lnTo>
                    <a:pt x="167" y="382"/>
                  </a:lnTo>
                  <a:lnTo>
                    <a:pt x="163" y="375"/>
                  </a:lnTo>
                  <a:lnTo>
                    <a:pt x="163" y="367"/>
                  </a:lnTo>
                  <a:lnTo>
                    <a:pt x="163" y="362"/>
                  </a:lnTo>
                  <a:lnTo>
                    <a:pt x="167" y="354"/>
                  </a:lnTo>
                  <a:lnTo>
                    <a:pt x="173" y="349"/>
                  </a:lnTo>
                  <a:lnTo>
                    <a:pt x="178" y="347"/>
                  </a:lnTo>
                  <a:lnTo>
                    <a:pt x="186" y="345"/>
                  </a:lnTo>
                  <a:close/>
                  <a:moveTo>
                    <a:pt x="4158" y="266"/>
                  </a:moveTo>
                  <a:lnTo>
                    <a:pt x="4158" y="268"/>
                  </a:lnTo>
                  <a:lnTo>
                    <a:pt x="4156" y="279"/>
                  </a:lnTo>
                  <a:lnTo>
                    <a:pt x="4156" y="292"/>
                  </a:lnTo>
                  <a:lnTo>
                    <a:pt x="4154" y="286"/>
                  </a:lnTo>
                  <a:lnTo>
                    <a:pt x="4152" y="281"/>
                  </a:lnTo>
                  <a:lnTo>
                    <a:pt x="4154" y="275"/>
                  </a:lnTo>
                  <a:lnTo>
                    <a:pt x="4156" y="271"/>
                  </a:lnTo>
                  <a:lnTo>
                    <a:pt x="4158" y="266"/>
                  </a:lnTo>
                  <a:close/>
                  <a:moveTo>
                    <a:pt x="4090" y="258"/>
                  </a:moveTo>
                  <a:lnTo>
                    <a:pt x="4097" y="260"/>
                  </a:lnTo>
                  <a:lnTo>
                    <a:pt x="4103" y="262"/>
                  </a:lnTo>
                  <a:lnTo>
                    <a:pt x="4109" y="268"/>
                  </a:lnTo>
                  <a:lnTo>
                    <a:pt x="4111" y="273"/>
                  </a:lnTo>
                  <a:lnTo>
                    <a:pt x="4113" y="281"/>
                  </a:lnTo>
                  <a:lnTo>
                    <a:pt x="4111" y="288"/>
                  </a:lnTo>
                  <a:lnTo>
                    <a:pt x="4109" y="296"/>
                  </a:lnTo>
                  <a:lnTo>
                    <a:pt x="4103" y="300"/>
                  </a:lnTo>
                  <a:lnTo>
                    <a:pt x="4097" y="303"/>
                  </a:lnTo>
                  <a:lnTo>
                    <a:pt x="4090" y="305"/>
                  </a:lnTo>
                  <a:lnTo>
                    <a:pt x="4082" y="303"/>
                  </a:lnTo>
                  <a:lnTo>
                    <a:pt x="4075" y="300"/>
                  </a:lnTo>
                  <a:lnTo>
                    <a:pt x="4071" y="296"/>
                  </a:lnTo>
                  <a:lnTo>
                    <a:pt x="4067" y="288"/>
                  </a:lnTo>
                  <a:lnTo>
                    <a:pt x="4066" y="281"/>
                  </a:lnTo>
                  <a:lnTo>
                    <a:pt x="4067" y="273"/>
                  </a:lnTo>
                  <a:lnTo>
                    <a:pt x="4071" y="268"/>
                  </a:lnTo>
                  <a:lnTo>
                    <a:pt x="4075" y="262"/>
                  </a:lnTo>
                  <a:lnTo>
                    <a:pt x="4082" y="260"/>
                  </a:lnTo>
                  <a:lnTo>
                    <a:pt x="4090" y="258"/>
                  </a:lnTo>
                  <a:close/>
                  <a:moveTo>
                    <a:pt x="4002" y="258"/>
                  </a:moveTo>
                  <a:lnTo>
                    <a:pt x="4009" y="260"/>
                  </a:lnTo>
                  <a:lnTo>
                    <a:pt x="4017" y="262"/>
                  </a:lnTo>
                  <a:lnTo>
                    <a:pt x="4020" y="268"/>
                  </a:lnTo>
                  <a:lnTo>
                    <a:pt x="4024" y="273"/>
                  </a:lnTo>
                  <a:lnTo>
                    <a:pt x="4026" y="281"/>
                  </a:lnTo>
                  <a:lnTo>
                    <a:pt x="4024" y="288"/>
                  </a:lnTo>
                  <a:lnTo>
                    <a:pt x="4020" y="296"/>
                  </a:lnTo>
                  <a:lnTo>
                    <a:pt x="4017" y="300"/>
                  </a:lnTo>
                  <a:lnTo>
                    <a:pt x="4009" y="303"/>
                  </a:lnTo>
                  <a:lnTo>
                    <a:pt x="4002" y="305"/>
                  </a:lnTo>
                  <a:lnTo>
                    <a:pt x="3996" y="303"/>
                  </a:lnTo>
                  <a:lnTo>
                    <a:pt x="3988" y="300"/>
                  </a:lnTo>
                  <a:lnTo>
                    <a:pt x="3983" y="296"/>
                  </a:lnTo>
                  <a:lnTo>
                    <a:pt x="3981" y="288"/>
                  </a:lnTo>
                  <a:lnTo>
                    <a:pt x="3979" y="281"/>
                  </a:lnTo>
                  <a:lnTo>
                    <a:pt x="3981" y="273"/>
                  </a:lnTo>
                  <a:lnTo>
                    <a:pt x="3983" y="268"/>
                  </a:lnTo>
                  <a:lnTo>
                    <a:pt x="3988" y="262"/>
                  </a:lnTo>
                  <a:lnTo>
                    <a:pt x="3996" y="260"/>
                  </a:lnTo>
                  <a:lnTo>
                    <a:pt x="4002" y="258"/>
                  </a:lnTo>
                  <a:close/>
                  <a:moveTo>
                    <a:pt x="3915" y="258"/>
                  </a:moveTo>
                  <a:lnTo>
                    <a:pt x="3923" y="260"/>
                  </a:lnTo>
                  <a:lnTo>
                    <a:pt x="3930" y="262"/>
                  </a:lnTo>
                  <a:lnTo>
                    <a:pt x="3934" y="268"/>
                  </a:lnTo>
                  <a:lnTo>
                    <a:pt x="3938" y="273"/>
                  </a:lnTo>
                  <a:lnTo>
                    <a:pt x="3940" y="281"/>
                  </a:lnTo>
                  <a:lnTo>
                    <a:pt x="3938" y="288"/>
                  </a:lnTo>
                  <a:lnTo>
                    <a:pt x="3934" y="296"/>
                  </a:lnTo>
                  <a:lnTo>
                    <a:pt x="3930" y="300"/>
                  </a:lnTo>
                  <a:lnTo>
                    <a:pt x="3923" y="303"/>
                  </a:lnTo>
                  <a:lnTo>
                    <a:pt x="3915" y="305"/>
                  </a:lnTo>
                  <a:lnTo>
                    <a:pt x="3908" y="303"/>
                  </a:lnTo>
                  <a:lnTo>
                    <a:pt x="3902" y="300"/>
                  </a:lnTo>
                  <a:lnTo>
                    <a:pt x="3896" y="296"/>
                  </a:lnTo>
                  <a:lnTo>
                    <a:pt x="3894" y="288"/>
                  </a:lnTo>
                  <a:lnTo>
                    <a:pt x="3893" y="281"/>
                  </a:lnTo>
                  <a:lnTo>
                    <a:pt x="3894" y="273"/>
                  </a:lnTo>
                  <a:lnTo>
                    <a:pt x="3896" y="268"/>
                  </a:lnTo>
                  <a:lnTo>
                    <a:pt x="3902" y="262"/>
                  </a:lnTo>
                  <a:lnTo>
                    <a:pt x="3908" y="260"/>
                  </a:lnTo>
                  <a:lnTo>
                    <a:pt x="3915" y="258"/>
                  </a:lnTo>
                  <a:close/>
                  <a:moveTo>
                    <a:pt x="3829" y="258"/>
                  </a:moveTo>
                  <a:lnTo>
                    <a:pt x="3836" y="260"/>
                  </a:lnTo>
                  <a:lnTo>
                    <a:pt x="3844" y="262"/>
                  </a:lnTo>
                  <a:lnTo>
                    <a:pt x="3847" y="268"/>
                  </a:lnTo>
                  <a:lnTo>
                    <a:pt x="3851" y="273"/>
                  </a:lnTo>
                  <a:lnTo>
                    <a:pt x="3853" y="281"/>
                  </a:lnTo>
                  <a:lnTo>
                    <a:pt x="3851" y="288"/>
                  </a:lnTo>
                  <a:lnTo>
                    <a:pt x="3847" y="296"/>
                  </a:lnTo>
                  <a:lnTo>
                    <a:pt x="3844" y="300"/>
                  </a:lnTo>
                  <a:lnTo>
                    <a:pt x="3836" y="303"/>
                  </a:lnTo>
                  <a:lnTo>
                    <a:pt x="3829" y="305"/>
                  </a:lnTo>
                  <a:lnTo>
                    <a:pt x="3821" y="303"/>
                  </a:lnTo>
                  <a:lnTo>
                    <a:pt x="3815" y="300"/>
                  </a:lnTo>
                  <a:lnTo>
                    <a:pt x="3810" y="296"/>
                  </a:lnTo>
                  <a:lnTo>
                    <a:pt x="3806" y="288"/>
                  </a:lnTo>
                  <a:lnTo>
                    <a:pt x="3806" y="281"/>
                  </a:lnTo>
                  <a:lnTo>
                    <a:pt x="3806" y="273"/>
                  </a:lnTo>
                  <a:lnTo>
                    <a:pt x="3810" y="268"/>
                  </a:lnTo>
                  <a:lnTo>
                    <a:pt x="3815" y="262"/>
                  </a:lnTo>
                  <a:lnTo>
                    <a:pt x="3821" y="260"/>
                  </a:lnTo>
                  <a:lnTo>
                    <a:pt x="3829" y="258"/>
                  </a:lnTo>
                  <a:close/>
                  <a:moveTo>
                    <a:pt x="3742" y="258"/>
                  </a:moveTo>
                  <a:lnTo>
                    <a:pt x="3750" y="260"/>
                  </a:lnTo>
                  <a:lnTo>
                    <a:pt x="3755" y="262"/>
                  </a:lnTo>
                  <a:lnTo>
                    <a:pt x="3761" y="268"/>
                  </a:lnTo>
                  <a:lnTo>
                    <a:pt x="3765" y="273"/>
                  </a:lnTo>
                  <a:lnTo>
                    <a:pt x="3767" y="281"/>
                  </a:lnTo>
                  <a:lnTo>
                    <a:pt x="3765" y="288"/>
                  </a:lnTo>
                  <a:lnTo>
                    <a:pt x="3761" y="296"/>
                  </a:lnTo>
                  <a:lnTo>
                    <a:pt x="3755" y="300"/>
                  </a:lnTo>
                  <a:lnTo>
                    <a:pt x="3750" y="303"/>
                  </a:lnTo>
                  <a:lnTo>
                    <a:pt x="3742" y="305"/>
                  </a:lnTo>
                  <a:lnTo>
                    <a:pt x="3735" y="303"/>
                  </a:lnTo>
                  <a:lnTo>
                    <a:pt x="3729" y="300"/>
                  </a:lnTo>
                  <a:lnTo>
                    <a:pt x="3723" y="296"/>
                  </a:lnTo>
                  <a:lnTo>
                    <a:pt x="3719" y="288"/>
                  </a:lnTo>
                  <a:lnTo>
                    <a:pt x="3719" y="281"/>
                  </a:lnTo>
                  <a:lnTo>
                    <a:pt x="3719" y="273"/>
                  </a:lnTo>
                  <a:lnTo>
                    <a:pt x="3723" y="268"/>
                  </a:lnTo>
                  <a:lnTo>
                    <a:pt x="3729" y="262"/>
                  </a:lnTo>
                  <a:lnTo>
                    <a:pt x="3735" y="260"/>
                  </a:lnTo>
                  <a:lnTo>
                    <a:pt x="3742" y="258"/>
                  </a:lnTo>
                  <a:close/>
                  <a:moveTo>
                    <a:pt x="3656" y="258"/>
                  </a:moveTo>
                  <a:lnTo>
                    <a:pt x="3663" y="260"/>
                  </a:lnTo>
                  <a:lnTo>
                    <a:pt x="3669" y="262"/>
                  </a:lnTo>
                  <a:lnTo>
                    <a:pt x="3674" y="268"/>
                  </a:lnTo>
                  <a:lnTo>
                    <a:pt x="3678" y="273"/>
                  </a:lnTo>
                  <a:lnTo>
                    <a:pt x="3678" y="281"/>
                  </a:lnTo>
                  <a:lnTo>
                    <a:pt x="3678" y="288"/>
                  </a:lnTo>
                  <a:lnTo>
                    <a:pt x="3674" y="296"/>
                  </a:lnTo>
                  <a:lnTo>
                    <a:pt x="3669" y="300"/>
                  </a:lnTo>
                  <a:lnTo>
                    <a:pt x="3663" y="303"/>
                  </a:lnTo>
                  <a:lnTo>
                    <a:pt x="3656" y="305"/>
                  </a:lnTo>
                  <a:lnTo>
                    <a:pt x="3648" y="303"/>
                  </a:lnTo>
                  <a:lnTo>
                    <a:pt x="3642" y="300"/>
                  </a:lnTo>
                  <a:lnTo>
                    <a:pt x="3637" y="296"/>
                  </a:lnTo>
                  <a:lnTo>
                    <a:pt x="3633" y="288"/>
                  </a:lnTo>
                  <a:lnTo>
                    <a:pt x="3633" y="281"/>
                  </a:lnTo>
                  <a:lnTo>
                    <a:pt x="3633" y="273"/>
                  </a:lnTo>
                  <a:lnTo>
                    <a:pt x="3637" y="268"/>
                  </a:lnTo>
                  <a:lnTo>
                    <a:pt x="3642" y="262"/>
                  </a:lnTo>
                  <a:lnTo>
                    <a:pt x="3648" y="260"/>
                  </a:lnTo>
                  <a:lnTo>
                    <a:pt x="3656" y="258"/>
                  </a:lnTo>
                  <a:close/>
                  <a:moveTo>
                    <a:pt x="3569" y="258"/>
                  </a:moveTo>
                  <a:lnTo>
                    <a:pt x="3577" y="260"/>
                  </a:lnTo>
                  <a:lnTo>
                    <a:pt x="3582" y="262"/>
                  </a:lnTo>
                  <a:lnTo>
                    <a:pt x="3588" y="268"/>
                  </a:lnTo>
                  <a:lnTo>
                    <a:pt x="3592" y="273"/>
                  </a:lnTo>
                  <a:lnTo>
                    <a:pt x="3592" y="281"/>
                  </a:lnTo>
                  <a:lnTo>
                    <a:pt x="3592" y="288"/>
                  </a:lnTo>
                  <a:lnTo>
                    <a:pt x="3588" y="296"/>
                  </a:lnTo>
                  <a:lnTo>
                    <a:pt x="3582" y="300"/>
                  </a:lnTo>
                  <a:lnTo>
                    <a:pt x="3577" y="303"/>
                  </a:lnTo>
                  <a:lnTo>
                    <a:pt x="3569" y="305"/>
                  </a:lnTo>
                  <a:lnTo>
                    <a:pt x="3562" y="303"/>
                  </a:lnTo>
                  <a:lnTo>
                    <a:pt x="3556" y="300"/>
                  </a:lnTo>
                  <a:lnTo>
                    <a:pt x="3550" y="296"/>
                  </a:lnTo>
                  <a:lnTo>
                    <a:pt x="3546" y="288"/>
                  </a:lnTo>
                  <a:lnTo>
                    <a:pt x="3545" y="281"/>
                  </a:lnTo>
                  <a:lnTo>
                    <a:pt x="3546" y="273"/>
                  </a:lnTo>
                  <a:lnTo>
                    <a:pt x="3550" y="268"/>
                  </a:lnTo>
                  <a:lnTo>
                    <a:pt x="3556" y="262"/>
                  </a:lnTo>
                  <a:lnTo>
                    <a:pt x="3562" y="260"/>
                  </a:lnTo>
                  <a:lnTo>
                    <a:pt x="3569" y="258"/>
                  </a:lnTo>
                  <a:close/>
                  <a:moveTo>
                    <a:pt x="3483" y="258"/>
                  </a:moveTo>
                  <a:lnTo>
                    <a:pt x="3490" y="260"/>
                  </a:lnTo>
                  <a:lnTo>
                    <a:pt x="3496" y="262"/>
                  </a:lnTo>
                  <a:lnTo>
                    <a:pt x="3501" y="268"/>
                  </a:lnTo>
                  <a:lnTo>
                    <a:pt x="3505" y="273"/>
                  </a:lnTo>
                  <a:lnTo>
                    <a:pt x="3505" y="281"/>
                  </a:lnTo>
                  <a:lnTo>
                    <a:pt x="3505" y="288"/>
                  </a:lnTo>
                  <a:lnTo>
                    <a:pt x="3501" y="296"/>
                  </a:lnTo>
                  <a:lnTo>
                    <a:pt x="3496" y="300"/>
                  </a:lnTo>
                  <a:lnTo>
                    <a:pt x="3490" y="303"/>
                  </a:lnTo>
                  <a:lnTo>
                    <a:pt x="3483" y="305"/>
                  </a:lnTo>
                  <a:lnTo>
                    <a:pt x="3475" y="303"/>
                  </a:lnTo>
                  <a:lnTo>
                    <a:pt x="3468" y="300"/>
                  </a:lnTo>
                  <a:lnTo>
                    <a:pt x="3464" y="296"/>
                  </a:lnTo>
                  <a:lnTo>
                    <a:pt x="3460" y="288"/>
                  </a:lnTo>
                  <a:lnTo>
                    <a:pt x="3458" y="281"/>
                  </a:lnTo>
                  <a:lnTo>
                    <a:pt x="3460" y="273"/>
                  </a:lnTo>
                  <a:lnTo>
                    <a:pt x="3464" y="268"/>
                  </a:lnTo>
                  <a:lnTo>
                    <a:pt x="3468" y="262"/>
                  </a:lnTo>
                  <a:lnTo>
                    <a:pt x="3475" y="260"/>
                  </a:lnTo>
                  <a:lnTo>
                    <a:pt x="3483" y="258"/>
                  </a:lnTo>
                  <a:close/>
                  <a:moveTo>
                    <a:pt x="3396" y="258"/>
                  </a:moveTo>
                  <a:lnTo>
                    <a:pt x="3404" y="260"/>
                  </a:lnTo>
                  <a:lnTo>
                    <a:pt x="3409" y="262"/>
                  </a:lnTo>
                  <a:lnTo>
                    <a:pt x="3415" y="268"/>
                  </a:lnTo>
                  <a:lnTo>
                    <a:pt x="3417" y="273"/>
                  </a:lnTo>
                  <a:lnTo>
                    <a:pt x="3419" y="281"/>
                  </a:lnTo>
                  <a:lnTo>
                    <a:pt x="3417" y="288"/>
                  </a:lnTo>
                  <a:lnTo>
                    <a:pt x="3415" y="296"/>
                  </a:lnTo>
                  <a:lnTo>
                    <a:pt x="3409" y="300"/>
                  </a:lnTo>
                  <a:lnTo>
                    <a:pt x="3404" y="303"/>
                  </a:lnTo>
                  <a:lnTo>
                    <a:pt x="3396" y="305"/>
                  </a:lnTo>
                  <a:lnTo>
                    <a:pt x="3389" y="303"/>
                  </a:lnTo>
                  <a:lnTo>
                    <a:pt x="3381" y="300"/>
                  </a:lnTo>
                  <a:lnTo>
                    <a:pt x="3377" y="296"/>
                  </a:lnTo>
                  <a:lnTo>
                    <a:pt x="3373" y="288"/>
                  </a:lnTo>
                  <a:lnTo>
                    <a:pt x="3372" y="281"/>
                  </a:lnTo>
                  <a:lnTo>
                    <a:pt x="3373" y="273"/>
                  </a:lnTo>
                  <a:lnTo>
                    <a:pt x="3377" y="268"/>
                  </a:lnTo>
                  <a:lnTo>
                    <a:pt x="3381" y="262"/>
                  </a:lnTo>
                  <a:lnTo>
                    <a:pt x="3389" y="260"/>
                  </a:lnTo>
                  <a:lnTo>
                    <a:pt x="3396" y="258"/>
                  </a:lnTo>
                  <a:close/>
                  <a:moveTo>
                    <a:pt x="3308" y="258"/>
                  </a:moveTo>
                  <a:lnTo>
                    <a:pt x="3315" y="260"/>
                  </a:lnTo>
                  <a:lnTo>
                    <a:pt x="3323" y="262"/>
                  </a:lnTo>
                  <a:lnTo>
                    <a:pt x="3326" y="268"/>
                  </a:lnTo>
                  <a:lnTo>
                    <a:pt x="3330" y="273"/>
                  </a:lnTo>
                  <a:lnTo>
                    <a:pt x="3332" y="281"/>
                  </a:lnTo>
                  <a:lnTo>
                    <a:pt x="3330" y="288"/>
                  </a:lnTo>
                  <a:lnTo>
                    <a:pt x="3326" y="296"/>
                  </a:lnTo>
                  <a:lnTo>
                    <a:pt x="3323" y="300"/>
                  </a:lnTo>
                  <a:lnTo>
                    <a:pt x="3315" y="303"/>
                  </a:lnTo>
                  <a:lnTo>
                    <a:pt x="3308" y="305"/>
                  </a:lnTo>
                  <a:lnTo>
                    <a:pt x="3302" y="303"/>
                  </a:lnTo>
                  <a:lnTo>
                    <a:pt x="3294" y="300"/>
                  </a:lnTo>
                  <a:lnTo>
                    <a:pt x="3289" y="296"/>
                  </a:lnTo>
                  <a:lnTo>
                    <a:pt x="3287" y="288"/>
                  </a:lnTo>
                  <a:lnTo>
                    <a:pt x="3285" y="281"/>
                  </a:lnTo>
                  <a:lnTo>
                    <a:pt x="3287" y="273"/>
                  </a:lnTo>
                  <a:lnTo>
                    <a:pt x="3289" y="268"/>
                  </a:lnTo>
                  <a:lnTo>
                    <a:pt x="3294" y="262"/>
                  </a:lnTo>
                  <a:lnTo>
                    <a:pt x="3302" y="260"/>
                  </a:lnTo>
                  <a:lnTo>
                    <a:pt x="3308" y="258"/>
                  </a:lnTo>
                  <a:close/>
                  <a:moveTo>
                    <a:pt x="3221" y="258"/>
                  </a:moveTo>
                  <a:lnTo>
                    <a:pt x="3229" y="260"/>
                  </a:lnTo>
                  <a:lnTo>
                    <a:pt x="3236" y="262"/>
                  </a:lnTo>
                  <a:lnTo>
                    <a:pt x="3240" y="268"/>
                  </a:lnTo>
                  <a:lnTo>
                    <a:pt x="3244" y="273"/>
                  </a:lnTo>
                  <a:lnTo>
                    <a:pt x="3246" y="281"/>
                  </a:lnTo>
                  <a:lnTo>
                    <a:pt x="3244" y="288"/>
                  </a:lnTo>
                  <a:lnTo>
                    <a:pt x="3240" y="296"/>
                  </a:lnTo>
                  <a:lnTo>
                    <a:pt x="3236" y="300"/>
                  </a:lnTo>
                  <a:lnTo>
                    <a:pt x="3229" y="303"/>
                  </a:lnTo>
                  <a:lnTo>
                    <a:pt x="3221" y="305"/>
                  </a:lnTo>
                  <a:lnTo>
                    <a:pt x="3214" y="303"/>
                  </a:lnTo>
                  <a:lnTo>
                    <a:pt x="3208" y="300"/>
                  </a:lnTo>
                  <a:lnTo>
                    <a:pt x="3202" y="296"/>
                  </a:lnTo>
                  <a:lnTo>
                    <a:pt x="3200" y="288"/>
                  </a:lnTo>
                  <a:lnTo>
                    <a:pt x="3199" y="281"/>
                  </a:lnTo>
                  <a:lnTo>
                    <a:pt x="3200" y="273"/>
                  </a:lnTo>
                  <a:lnTo>
                    <a:pt x="3202" y="268"/>
                  </a:lnTo>
                  <a:lnTo>
                    <a:pt x="3208" y="262"/>
                  </a:lnTo>
                  <a:lnTo>
                    <a:pt x="3214" y="260"/>
                  </a:lnTo>
                  <a:lnTo>
                    <a:pt x="3221" y="258"/>
                  </a:lnTo>
                  <a:close/>
                  <a:moveTo>
                    <a:pt x="3135" y="258"/>
                  </a:moveTo>
                  <a:lnTo>
                    <a:pt x="3142" y="260"/>
                  </a:lnTo>
                  <a:lnTo>
                    <a:pt x="3150" y="262"/>
                  </a:lnTo>
                  <a:lnTo>
                    <a:pt x="3153" y="268"/>
                  </a:lnTo>
                  <a:lnTo>
                    <a:pt x="3157" y="273"/>
                  </a:lnTo>
                  <a:lnTo>
                    <a:pt x="3159" y="281"/>
                  </a:lnTo>
                  <a:lnTo>
                    <a:pt x="3157" y="288"/>
                  </a:lnTo>
                  <a:lnTo>
                    <a:pt x="3153" y="296"/>
                  </a:lnTo>
                  <a:lnTo>
                    <a:pt x="3150" y="300"/>
                  </a:lnTo>
                  <a:lnTo>
                    <a:pt x="3142" y="303"/>
                  </a:lnTo>
                  <a:lnTo>
                    <a:pt x="3135" y="305"/>
                  </a:lnTo>
                  <a:lnTo>
                    <a:pt x="3127" y="303"/>
                  </a:lnTo>
                  <a:lnTo>
                    <a:pt x="3121" y="300"/>
                  </a:lnTo>
                  <a:lnTo>
                    <a:pt x="3116" y="296"/>
                  </a:lnTo>
                  <a:lnTo>
                    <a:pt x="3112" y="288"/>
                  </a:lnTo>
                  <a:lnTo>
                    <a:pt x="3112" y="281"/>
                  </a:lnTo>
                  <a:lnTo>
                    <a:pt x="3112" y="273"/>
                  </a:lnTo>
                  <a:lnTo>
                    <a:pt x="3116" y="268"/>
                  </a:lnTo>
                  <a:lnTo>
                    <a:pt x="3121" y="262"/>
                  </a:lnTo>
                  <a:lnTo>
                    <a:pt x="3127" y="260"/>
                  </a:lnTo>
                  <a:lnTo>
                    <a:pt x="3135" y="258"/>
                  </a:lnTo>
                  <a:close/>
                  <a:moveTo>
                    <a:pt x="3048" y="258"/>
                  </a:moveTo>
                  <a:lnTo>
                    <a:pt x="3056" y="260"/>
                  </a:lnTo>
                  <a:lnTo>
                    <a:pt x="3061" y="262"/>
                  </a:lnTo>
                  <a:lnTo>
                    <a:pt x="3067" y="268"/>
                  </a:lnTo>
                  <a:lnTo>
                    <a:pt x="3071" y="273"/>
                  </a:lnTo>
                  <a:lnTo>
                    <a:pt x="3073" y="281"/>
                  </a:lnTo>
                  <a:lnTo>
                    <a:pt x="3071" y="288"/>
                  </a:lnTo>
                  <a:lnTo>
                    <a:pt x="3067" y="296"/>
                  </a:lnTo>
                  <a:lnTo>
                    <a:pt x="3061" y="300"/>
                  </a:lnTo>
                  <a:lnTo>
                    <a:pt x="3056" y="303"/>
                  </a:lnTo>
                  <a:lnTo>
                    <a:pt x="3048" y="305"/>
                  </a:lnTo>
                  <a:lnTo>
                    <a:pt x="3041" y="303"/>
                  </a:lnTo>
                  <a:lnTo>
                    <a:pt x="3035" y="300"/>
                  </a:lnTo>
                  <a:lnTo>
                    <a:pt x="3029" y="296"/>
                  </a:lnTo>
                  <a:lnTo>
                    <a:pt x="3026" y="288"/>
                  </a:lnTo>
                  <a:lnTo>
                    <a:pt x="3026" y="281"/>
                  </a:lnTo>
                  <a:lnTo>
                    <a:pt x="3026" y="273"/>
                  </a:lnTo>
                  <a:lnTo>
                    <a:pt x="3029" y="268"/>
                  </a:lnTo>
                  <a:lnTo>
                    <a:pt x="3035" y="262"/>
                  </a:lnTo>
                  <a:lnTo>
                    <a:pt x="3041" y="260"/>
                  </a:lnTo>
                  <a:lnTo>
                    <a:pt x="3048" y="258"/>
                  </a:lnTo>
                  <a:close/>
                  <a:moveTo>
                    <a:pt x="445" y="258"/>
                  </a:moveTo>
                  <a:lnTo>
                    <a:pt x="453" y="258"/>
                  </a:lnTo>
                  <a:lnTo>
                    <a:pt x="459" y="262"/>
                  </a:lnTo>
                  <a:lnTo>
                    <a:pt x="462" y="266"/>
                  </a:lnTo>
                  <a:lnTo>
                    <a:pt x="466" y="271"/>
                  </a:lnTo>
                  <a:lnTo>
                    <a:pt x="457" y="285"/>
                  </a:lnTo>
                  <a:lnTo>
                    <a:pt x="451" y="294"/>
                  </a:lnTo>
                  <a:lnTo>
                    <a:pt x="445" y="305"/>
                  </a:lnTo>
                  <a:lnTo>
                    <a:pt x="438" y="303"/>
                  </a:lnTo>
                  <a:lnTo>
                    <a:pt x="432" y="300"/>
                  </a:lnTo>
                  <a:lnTo>
                    <a:pt x="427" y="294"/>
                  </a:lnTo>
                  <a:lnTo>
                    <a:pt x="425" y="288"/>
                  </a:lnTo>
                  <a:lnTo>
                    <a:pt x="423" y="281"/>
                  </a:lnTo>
                  <a:lnTo>
                    <a:pt x="425" y="273"/>
                  </a:lnTo>
                  <a:lnTo>
                    <a:pt x="427" y="268"/>
                  </a:lnTo>
                  <a:lnTo>
                    <a:pt x="432" y="262"/>
                  </a:lnTo>
                  <a:lnTo>
                    <a:pt x="438" y="260"/>
                  </a:lnTo>
                  <a:lnTo>
                    <a:pt x="445" y="258"/>
                  </a:lnTo>
                  <a:close/>
                  <a:moveTo>
                    <a:pt x="359" y="258"/>
                  </a:moveTo>
                  <a:lnTo>
                    <a:pt x="366" y="260"/>
                  </a:lnTo>
                  <a:lnTo>
                    <a:pt x="374" y="262"/>
                  </a:lnTo>
                  <a:lnTo>
                    <a:pt x="378" y="268"/>
                  </a:lnTo>
                  <a:lnTo>
                    <a:pt x="381" y="273"/>
                  </a:lnTo>
                  <a:lnTo>
                    <a:pt x="383" y="281"/>
                  </a:lnTo>
                  <a:lnTo>
                    <a:pt x="381" y="288"/>
                  </a:lnTo>
                  <a:lnTo>
                    <a:pt x="378" y="296"/>
                  </a:lnTo>
                  <a:lnTo>
                    <a:pt x="374" y="300"/>
                  </a:lnTo>
                  <a:lnTo>
                    <a:pt x="366" y="303"/>
                  </a:lnTo>
                  <a:lnTo>
                    <a:pt x="359" y="305"/>
                  </a:lnTo>
                  <a:lnTo>
                    <a:pt x="351" y="303"/>
                  </a:lnTo>
                  <a:lnTo>
                    <a:pt x="346" y="300"/>
                  </a:lnTo>
                  <a:lnTo>
                    <a:pt x="340" y="296"/>
                  </a:lnTo>
                  <a:lnTo>
                    <a:pt x="336" y="288"/>
                  </a:lnTo>
                  <a:lnTo>
                    <a:pt x="336" y="281"/>
                  </a:lnTo>
                  <a:lnTo>
                    <a:pt x="336" y="273"/>
                  </a:lnTo>
                  <a:lnTo>
                    <a:pt x="340" y="268"/>
                  </a:lnTo>
                  <a:lnTo>
                    <a:pt x="346" y="262"/>
                  </a:lnTo>
                  <a:lnTo>
                    <a:pt x="351" y="260"/>
                  </a:lnTo>
                  <a:lnTo>
                    <a:pt x="359" y="258"/>
                  </a:lnTo>
                  <a:close/>
                  <a:moveTo>
                    <a:pt x="272" y="258"/>
                  </a:moveTo>
                  <a:lnTo>
                    <a:pt x="280" y="260"/>
                  </a:lnTo>
                  <a:lnTo>
                    <a:pt x="286" y="262"/>
                  </a:lnTo>
                  <a:lnTo>
                    <a:pt x="291" y="268"/>
                  </a:lnTo>
                  <a:lnTo>
                    <a:pt x="295" y="273"/>
                  </a:lnTo>
                  <a:lnTo>
                    <a:pt x="297" y="281"/>
                  </a:lnTo>
                  <a:lnTo>
                    <a:pt x="295" y="288"/>
                  </a:lnTo>
                  <a:lnTo>
                    <a:pt x="291" y="296"/>
                  </a:lnTo>
                  <a:lnTo>
                    <a:pt x="286" y="300"/>
                  </a:lnTo>
                  <a:lnTo>
                    <a:pt x="280" y="303"/>
                  </a:lnTo>
                  <a:lnTo>
                    <a:pt x="272" y="305"/>
                  </a:lnTo>
                  <a:lnTo>
                    <a:pt x="265" y="303"/>
                  </a:lnTo>
                  <a:lnTo>
                    <a:pt x="259" y="300"/>
                  </a:lnTo>
                  <a:lnTo>
                    <a:pt x="254" y="296"/>
                  </a:lnTo>
                  <a:lnTo>
                    <a:pt x="250" y="288"/>
                  </a:lnTo>
                  <a:lnTo>
                    <a:pt x="250" y="281"/>
                  </a:lnTo>
                  <a:lnTo>
                    <a:pt x="250" y="273"/>
                  </a:lnTo>
                  <a:lnTo>
                    <a:pt x="254" y="268"/>
                  </a:lnTo>
                  <a:lnTo>
                    <a:pt x="259" y="262"/>
                  </a:lnTo>
                  <a:lnTo>
                    <a:pt x="265" y="260"/>
                  </a:lnTo>
                  <a:lnTo>
                    <a:pt x="272" y="258"/>
                  </a:lnTo>
                  <a:close/>
                  <a:moveTo>
                    <a:pt x="186" y="258"/>
                  </a:moveTo>
                  <a:lnTo>
                    <a:pt x="193" y="260"/>
                  </a:lnTo>
                  <a:lnTo>
                    <a:pt x="199" y="262"/>
                  </a:lnTo>
                  <a:lnTo>
                    <a:pt x="205" y="268"/>
                  </a:lnTo>
                  <a:lnTo>
                    <a:pt x="208" y="273"/>
                  </a:lnTo>
                  <a:lnTo>
                    <a:pt x="208" y="281"/>
                  </a:lnTo>
                  <a:lnTo>
                    <a:pt x="208" y="288"/>
                  </a:lnTo>
                  <a:lnTo>
                    <a:pt x="205" y="296"/>
                  </a:lnTo>
                  <a:lnTo>
                    <a:pt x="199" y="300"/>
                  </a:lnTo>
                  <a:lnTo>
                    <a:pt x="193" y="303"/>
                  </a:lnTo>
                  <a:lnTo>
                    <a:pt x="186" y="305"/>
                  </a:lnTo>
                  <a:lnTo>
                    <a:pt x="178" y="303"/>
                  </a:lnTo>
                  <a:lnTo>
                    <a:pt x="173" y="300"/>
                  </a:lnTo>
                  <a:lnTo>
                    <a:pt x="167" y="296"/>
                  </a:lnTo>
                  <a:lnTo>
                    <a:pt x="163" y="288"/>
                  </a:lnTo>
                  <a:lnTo>
                    <a:pt x="163" y="281"/>
                  </a:lnTo>
                  <a:lnTo>
                    <a:pt x="163" y="273"/>
                  </a:lnTo>
                  <a:lnTo>
                    <a:pt x="167" y="268"/>
                  </a:lnTo>
                  <a:lnTo>
                    <a:pt x="173" y="262"/>
                  </a:lnTo>
                  <a:lnTo>
                    <a:pt x="178" y="260"/>
                  </a:lnTo>
                  <a:lnTo>
                    <a:pt x="186" y="258"/>
                  </a:lnTo>
                  <a:close/>
                  <a:moveTo>
                    <a:pt x="99" y="258"/>
                  </a:moveTo>
                  <a:lnTo>
                    <a:pt x="107" y="260"/>
                  </a:lnTo>
                  <a:lnTo>
                    <a:pt x="113" y="262"/>
                  </a:lnTo>
                  <a:lnTo>
                    <a:pt x="118" y="268"/>
                  </a:lnTo>
                  <a:lnTo>
                    <a:pt x="122" y="273"/>
                  </a:lnTo>
                  <a:lnTo>
                    <a:pt x="122" y="281"/>
                  </a:lnTo>
                  <a:lnTo>
                    <a:pt x="122" y="288"/>
                  </a:lnTo>
                  <a:lnTo>
                    <a:pt x="118" y="296"/>
                  </a:lnTo>
                  <a:lnTo>
                    <a:pt x="113" y="300"/>
                  </a:lnTo>
                  <a:lnTo>
                    <a:pt x="107" y="303"/>
                  </a:lnTo>
                  <a:lnTo>
                    <a:pt x="99" y="305"/>
                  </a:lnTo>
                  <a:lnTo>
                    <a:pt x="92" y="303"/>
                  </a:lnTo>
                  <a:lnTo>
                    <a:pt x="86" y="300"/>
                  </a:lnTo>
                  <a:lnTo>
                    <a:pt x="81" y="296"/>
                  </a:lnTo>
                  <a:lnTo>
                    <a:pt x="77" y="288"/>
                  </a:lnTo>
                  <a:lnTo>
                    <a:pt x="75" y="281"/>
                  </a:lnTo>
                  <a:lnTo>
                    <a:pt x="77" y="273"/>
                  </a:lnTo>
                  <a:lnTo>
                    <a:pt x="81" y="268"/>
                  </a:lnTo>
                  <a:lnTo>
                    <a:pt x="86" y="262"/>
                  </a:lnTo>
                  <a:lnTo>
                    <a:pt x="92" y="260"/>
                  </a:lnTo>
                  <a:lnTo>
                    <a:pt x="99" y="258"/>
                  </a:lnTo>
                  <a:close/>
                  <a:moveTo>
                    <a:pt x="4173" y="172"/>
                  </a:moveTo>
                  <a:lnTo>
                    <a:pt x="4173" y="177"/>
                  </a:lnTo>
                  <a:lnTo>
                    <a:pt x="4173" y="181"/>
                  </a:lnTo>
                  <a:lnTo>
                    <a:pt x="4169" y="217"/>
                  </a:lnTo>
                  <a:lnTo>
                    <a:pt x="4161" y="213"/>
                  </a:lnTo>
                  <a:lnTo>
                    <a:pt x="4158" y="207"/>
                  </a:lnTo>
                  <a:lnTo>
                    <a:pt x="4154" y="202"/>
                  </a:lnTo>
                  <a:lnTo>
                    <a:pt x="4152" y="194"/>
                  </a:lnTo>
                  <a:lnTo>
                    <a:pt x="4154" y="189"/>
                  </a:lnTo>
                  <a:lnTo>
                    <a:pt x="4156" y="181"/>
                  </a:lnTo>
                  <a:lnTo>
                    <a:pt x="4161" y="177"/>
                  </a:lnTo>
                  <a:lnTo>
                    <a:pt x="4167" y="173"/>
                  </a:lnTo>
                  <a:lnTo>
                    <a:pt x="4173" y="172"/>
                  </a:lnTo>
                  <a:close/>
                  <a:moveTo>
                    <a:pt x="4090" y="172"/>
                  </a:moveTo>
                  <a:lnTo>
                    <a:pt x="4097" y="172"/>
                  </a:lnTo>
                  <a:lnTo>
                    <a:pt x="4103" y="175"/>
                  </a:lnTo>
                  <a:lnTo>
                    <a:pt x="4109" y="181"/>
                  </a:lnTo>
                  <a:lnTo>
                    <a:pt x="4111" y="187"/>
                  </a:lnTo>
                  <a:lnTo>
                    <a:pt x="4113" y="194"/>
                  </a:lnTo>
                  <a:lnTo>
                    <a:pt x="4111" y="202"/>
                  </a:lnTo>
                  <a:lnTo>
                    <a:pt x="4109" y="209"/>
                  </a:lnTo>
                  <a:lnTo>
                    <a:pt x="4103" y="213"/>
                  </a:lnTo>
                  <a:lnTo>
                    <a:pt x="4097" y="217"/>
                  </a:lnTo>
                  <a:lnTo>
                    <a:pt x="4090" y="219"/>
                  </a:lnTo>
                  <a:lnTo>
                    <a:pt x="4082" y="217"/>
                  </a:lnTo>
                  <a:lnTo>
                    <a:pt x="4075" y="213"/>
                  </a:lnTo>
                  <a:lnTo>
                    <a:pt x="4071" y="209"/>
                  </a:lnTo>
                  <a:lnTo>
                    <a:pt x="4067" y="202"/>
                  </a:lnTo>
                  <a:lnTo>
                    <a:pt x="4066" y="194"/>
                  </a:lnTo>
                  <a:lnTo>
                    <a:pt x="4067" y="187"/>
                  </a:lnTo>
                  <a:lnTo>
                    <a:pt x="4071" y="181"/>
                  </a:lnTo>
                  <a:lnTo>
                    <a:pt x="4075" y="175"/>
                  </a:lnTo>
                  <a:lnTo>
                    <a:pt x="4082" y="172"/>
                  </a:lnTo>
                  <a:lnTo>
                    <a:pt x="4090" y="172"/>
                  </a:lnTo>
                  <a:close/>
                  <a:moveTo>
                    <a:pt x="4002" y="172"/>
                  </a:moveTo>
                  <a:lnTo>
                    <a:pt x="4009" y="172"/>
                  </a:lnTo>
                  <a:lnTo>
                    <a:pt x="4017" y="175"/>
                  </a:lnTo>
                  <a:lnTo>
                    <a:pt x="4020" y="181"/>
                  </a:lnTo>
                  <a:lnTo>
                    <a:pt x="4024" y="187"/>
                  </a:lnTo>
                  <a:lnTo>
                    <a:pt x="4026" y="194"/>
                  </a:lnTo>
                  <a:lnTo>
                    <a:pt x="4024" y="202"/>
                  </a:lnTo>
                  <a:lnTo>
                    <a:pt x="4020" y="209"/>
                  </a:lnTo>
                  <a:lnTo>
                    <a:pt x="4017" y="213"/>
                  </a:lnTo>
                  <a:lnTo>
                    <a:pt x="4009" y="217"/>
                  </a:lnTo>
                  <a:lnTo>
                    <a:pt x="4002" y="219"/>
                  </a:lnTo>
                  <a:lnTo>
                    <a:pt x="3996" y="217"/>
                  </a:lnTo>
                  <a:lnTo>
                    <a:pt x="3988" y="213"/>
                  </a:lnTo>
                  <a:lnTo>
                    <a:pt x="3983" y="209"/>
                  </a:lnTo>
                  <a:lnTo>
                    <a:pt x="3981" y="202"/>
                  </a:lnTo>
                  <a:lnTo>
                    <a:pt x="3979" y="194"/>
                  </a:lnTo>
                  <a:lnTo>
                    <a:pt x="3981" y="187"/>
                  </a:lnTo>
                  <a:lnTo>
                    <a:pt x="3983" y="181"/>
                  </a:lnTo>
                  <a:lnTo>
                    <a:pt x="3988" y="175"/>
                  </a:lnTo>
                  <a:lnTo>
                    <a:pt x="3996" y="172"/>
                  </a:lnTo>
                  <a:lnTo>
                    <a:pt x="4002" y="172"/>
                  </a:lnTo>
                  <a:close/>
                  <a:moveTo>
                    <a:pt x="3915" y="172"/>
                  </a:moveTo>
                  <a:lnTo>
                    <a:pt x="3923" y="172"/>
                  </a:lnTo>
                  <a:lnTo>
                    <a:pt x="3930" y="175"/>
                  </a:lnTo>
                  <a:lnTo>
                    <a:pt x="3934" y="181"/>
                  </a:lnTo>
                  <a:lnTo>
                    <a:pt x="3938" y="187"/>
                  </a:lnTo>
                  <a:lnTo>
                    <a:pt x="3940" y="194"/>
                  </a:lnTo>
                  <a:lnTo>
                    <a:pt x="3938" y="202"/>
                  </a:lnTo>
                  <a:lnTo>
                    <a:pt x="3934" y="209"/>
                  </a:lnTo>
                  <a:lnTo>
                    <a:pt x="3930" y="213"/>
                  </a:lnTo>
                  <a:lnTo>
                    <a:pt x="3923" y="217"/>
                  </a:lnTo>
                  <a:lnTo>
                    <a:pt x="3915" y="219"/>
                  </a:lnTo>
                  <a:lnTo>
                    <a:pt x="3908" y="217"/>
                  </a:lnTo>
                  <a:lnTo>
                    <a:pt x="3902" y="213"/>
                  </a:lnTo>
                  <a:lnTo>
                    <a:pt x="3896" y="209"/>
                  </a:lnTo>
                  <a:lnTo>
                    <a:pt x="3894" y="202"/>
                  </a:lnTo>
                  <a:lnTo>
                    <a:pt x="3893" y="194"/>
                  </a:lnTo>
                  <a:lnTo>
                    <a:pt x="3894" y="187"/>
                  </a:lnTo>
                  <a:lnTo>
                    <a:pt x="3896" y="181"/>
                  </a:lnTo>
                  <a:lnTo>
                    <a:pt x="3902" y="175"/>
                  </a:lnTo>
                  <a:lnTo>
                    <a:pt x="3908" y="172"/>
                  </a:lnTo>
                  <a:lnTo>
                    <a:pt x="3915" y="172"/>
                  </a:lnTo>
                  <a:close/>
                  <a:moveTo>
                    <a:pt x="3829" y="172"/>
                  </a:moveTo>
                  <a:lnTo>
                    <a:pt x="3836" y="172"/>
                  </a:lnTo>
                  <a:lnTo>
                    <a:pt x="3844" y="175"/>
                  </a:lnTo>
                  <a:lnTo>
                    <a:pt x="3847" y="181"/>
                  </a:lnTo>
                  <a:lnTo>
                    <a:pt x="3851" y="187"/>
                  </a:lnTo>
                  <a:lnTo>
                    <a:pt x="3853" y="194"/>
                  </a:lnTo>
                  <a:lnTo>
                    <a:pt x="3851" y="202"/>
                  </a:lnTo>
                  <a:lnTo>
                    <a:pt x="3847" y="209"/>
                  </a:lnTo>
                  <a:lnTo>
                    <a:pt x="3844" y="213"/>
                  </a:lnTo>
                  <a:lnTo>
                    <a:pt x="3836" y="217"/>
                  </a:lnTo>
                  <a:lnTo>
                    <a:pt x="3829" y="219"/>
                  </a:lnTo>
                  <a:lnTo>
                    <a:pt x="3821" y="217"/>
                  </a:lnTo>
                  <a:lnTo>
                    <a:pt x="3815" y="213"/>
                  </a:lnTo>
                  <a:lnTo>
                    <a:pt x="3810" y="209"/>
                  </a:lnTo>
                  <a:lnTo>
                    <a:pt x="3806" y="202"/>
                  </a:lnTo>
                  <a:lnTo>
                    <a:pt x="3806" y="194"/>
                  </a:lnTo>
                  <a:lnTo>
                    <a:pt x="3806" y="187"/>
                  </a:lnTo>
                  <a:lnTo>
                    <a:pt x="3810" y="181"/>
                  </a:lnTo>
                  <a:lnTo>
                    <a:pt x="3815" y="175"/>
                  </a:lnTo>
                  <a:lnTo>
                    <a:pt x="3821" y="172"/>
                  </a:lnTo>
                  <a:lnTo>
                    <a:pt x="3829" y="172"/>
                  </a:lnTo>
                  <a:close/>
                  <a:moveTo>
                    <a:pt x="3742" y="172"/>
                  </a:moveTo>
                  <a:lnTo>
                    <a:pt x="3750" y="172"/>
                  </a:lnTo>
                  <a:lnTo>
                    <a:pt x="3755" y="175"/>
                  </a:lnTo>
                  <a:lnTo>
                    <a:pt x="3761" y="181"/>
                  </a:lnTo>
                  <a:lnTo>
                    <a:pt x="3765" y="187"/>
                  </a:lnTo>
                  <a:lnTo>
                    <a:pt x="3767" y="194"/>
                  </a:lnTo>
                  <a:lnTo>
                    <a:pt x="3765" y="202"/>
                  </a:lnTo>
                  <a:lnTo>
                    <a:pt x="3761" y="209"/>
                  </a:lnTo>
                  <a:lnTo>
                    <a:pt x="3755" y="213"/>
                  </a:lnTo>
                  <a:lnTo>
                    <a:pt x="3750" y="217"/>
                  </a:lnTo>
                  <a:lnTo>
                    <a:pt x="3742" y="219"/>
                  </a:lnTo>
                  <a:lnTo>
                    <a:pt x="3735" y="217"/>
                  </a:lnTo>
                  <a:lnTo>
                    <a:pt x="3729" y="213"/>
                  </a:lnTo>
                  <a:lnTo>
                    <a:pt x="3723" y="209"/>
                  </a:lnTo>
                  <a:lnTo>
                    <a:pt x="3719" y="202"/>
                  </a:lnTo>
                  <a:lnTo>
                    <a:pt x="3719" y="194"/>
                  </a:lnTo>
                  <a:lnTo>
                    <a:pt x="3719" y="187"/>
                  </a:lnTo>
                  <a:lnTo>
                    <a:pt x="3723" y="181"/>
                  </a:lnTo>
                  <a:lnTo>
                    <a:pt x="3729" y="175"/>
                  </a:lnTo>
                  <a:lnTo>
                    <a:pt x="3735" y="172"/>
                  </a:lnTo>
                  <a:lnTo>
                    <a:pt x="3742" y="172"/>
                  </a:lnTo>
                  <a:close/>
                  <a:moveTo>
                    <a:pt x="3656" y="172"/>
                  </a:moveTo>
                  <a:lnTo>
                    <a:pt x="3663" y="172"/>
                  </a:lnTo>
                  <a:lnTo>
                    <a:pt x="3669" y="175"/>
                  </a:lnTo>
                  <a:lnTo>
                    <a:pt x="3674" y="181"/>
                  </a:lnTo>
                  <a:lnTo>
                    <a:pt x="3678" y="187"/>
                  </a:lnTo>
                  <a:lnTo>
                    <a:pt x="3678" y="194"/>
                  </a:lnTo>
                  <a:lnTo>
                    <a:pt x="3678" y="202"/>
                  </a:lnTo>
                  <a:lnTo>
                    <a:pt x="3674" y="209"/>
                  </a:lnTo>
                  <a:lnTo>
                    <a:pt x="3669" y="213"/>
                  </a:lnTo>
                  <a:lnTo>
                    <a:pt x="3663" y="217"/>
                  </a:lnTo>
                  <a:lnTo>
                    <a:pt x="3656" y="219"/>
                  </a:lnTo>
                  <a:lnTo>
                    <a:pt x="3648" y="217"/>
                  </a:lnTo>
                  <a:lnTo>
                    <a:pt x="3642" y="213"/>
                  </a:lnTo>
                  <a:lnTo>
                    <a:pt x="3637" y="209"/>
                  </a:lnTo>
                  <a:lnTo>
                    <a:pt x="3633" y="202"/>
                  </a:lnTo>
                  <a:lnTo>
                    <a:pt x="3633" y="194"/>
                  </a:lnTo>
                  <a:lnTo>
                    <a:pt x="3633" y="187"/>
                  </a:lnTo>
                  <a:lnTo>
                    <a:pt x="3637" y="181"/>
                  </a:lnTo>
                  <a:lnTo>
                    <a:pt x="3642" y="175"/>
                  </a:lnTo>
                  <a:lnTo>
                    <a:pt x="3648" y="172"/>
                  </a:lnTo>
                  <a:lnTo>
                    <a:pt x="3656" y="172"/>
                  </a:lnTo>
                  <a:close/>
                  <a:moveTo>
                    <a:pt x="3569" y="172"/>
                  </a:moveTo>
                  <a:lnTo>
                    <a:pt x="3577" y="172"/>
                  </a:lnTo>
                  <a:lnTo>
                    <a:pt x="3582" y="175"/>
                  </a:lnTo>
                  <a:lnTo>
                    <a:pt x="3588" y="181"/>
                  </a:lnTo>
                  <a:lnTo>
                    <a:pt x="3592" y="187"/>
                  </a:lnTo>
                  <a:lnTo>
                    <a:pt x="3592" y="194"/>
                  </a:lnTo>
                  <a:lnTo>
                    <a:pt x="3592" y="202"/>
                  </a:lnTo>
                  <a:lnTo>
                    <a:pt x="3588" y="209"/>
                  </a:lnTo>
                  <a:lnTo>
                    <a:pt x="3582" y="213"/>
                  </a:lnTo>
                  <a:lnTo>
                    <a:pt x="3577" y="217"/>
                  </a:lnTo>
                  <a:lnTo>
                    <a:pt x="3569" y="219"/>
                  </a:lnTo>
                  <a:lnTo>
                    <a:pt x="3562" y="217"/>
                  </a:lnTo>
                  <a:lnTo>
                    <a:pt x="3556" y="213"/>
                  </a:lnTo>
                  <a:lnTo>
                    <a:pt x="3550" y="209"/>
                  </a:lnTo>
                  <a:lnTo>
                    <a:pt x="3546" y="202"/>
                  </a:lnTo>
                  <a:lnTo>
                    <a:pt x="3545" y="194"/>
                  </a:lnTo>
                  <a:lnTo>
                    <a:pt x="3546" y="187"/>
                  </a:lnTo>
                  <a:lnTo>
                    <a:pt x="3550" y="181"/>
                  </a:lnTo>
                  <a:lnTo>
                    <a:pt x="3556" y="175"/>
                  </a:lnTo>
                  <a:lnTo>
                    <a:pt x="3562" y="172"/>
                  </a:lnTo>
                  <a:lnTo>
                    <a:pt x="3569" y="172"/>
                  </a:lnTo>
                  <a:close/>
                  <a:moveTo>
                    <a:pt x="3483" y="172"/>
                  </a:moveTo>
                  <a:lnTo>
                    <a:pt x="3490" y="172"/>
                  </a:lnTo>
                  <a:lnTo>
                    <a:pt x="3496" y="175"/>
                  </a:lnTo>
                  <a:lnTo>
                    <a:pt x="3501" y="181"/>
                  </a:lnTo>
                  <a:lnTo>
                    <a:pt x="3505" y="187"/>
                  </a:lnTo>
                  <a:lnTo>
                    <a:pt x="3505" y="194"/>
                  </a:lnTo>
                  <a:lnTo>
                    <a:pt x="3505" y="202"/>
                  </a:lnTo>
                  <a:lnTo>
                    <a:pt x="3501" y="209"/>
                  </a:lnTo>
                  <a:lnTo>
                    <a:pt x="3496" y="213"/>
                  </a:lnTo>
                  <a:lnTo>
                    <a:pt x="3490" y="217"/>
                  </a:lnTo>
                  <a:lnTo>
                    <a:pt x="3483" y="219"/>
                  </a:lnTo>
                  <a:lnTo>
                    <a:pt x="3475" y="217"/>
                  </a:lnTo>
                  <a:lnTo>
                    <a:pt x="3468" y="213"/>
                  </a:lnTo>
                  <a:lnTo>
                    <a:pt x="3464" y="209"/>
                  </a:lnTo>
                  <a:lnTo>
                    <a:pt x="3460" y="202"/>
                  </a:lnTo>
                  <a:lnTo>
                    <a:pt x="3458" y="194"/>
                  </a:lnTo>
                  <a:lnTo>
                    <a:pt x="3460" y="187"/>
                  </a:lnTo>
                  <a:lnTo>
                    <a:pt x="3464" y="181"/>
                  </a:lnTo>
                  <a:lnTo>
                    <a:pt x="3468" y="175"/>
                  </a:lnTo>
                  <a:lnTo>
                    <a:pt x="3475" y="172"/>
                  </a:lnTo>
                  <a:lnTo>
                    <a:pt x="3483" y="172"/>
                  </a:lnTo>
                  <a:close/>
                  <a:moveTo>
                    <a:pt x="3396" y="172"/>
                  </a:moveTo>
                  <a:lnTo>
                    <a:pt x="3404" y="172"/>
                  </a:lnTo>
                  <a:lnTo>
                    <a:pt x="3409" y="175"/>
                  </a:lnTo>
                  <a:lnTo>
                    <a:pt x="3415" y="181"/>
                  </a:lnTo>
                  <a:lnTo>
                    <a:pt x="3417" y="187"/>
                  </a:lnTo>
                  <a:lnTo>
                    <a:pt x="3419" y="194"/>
                  </a:lnTo>
                  <a:lnTo>
                    <a:pt x="3417" y="202"/>
                  </a:lnTo>
                  <a:lnTo>
                    <a:pt x="3415" y="209"/>
                  </a:lnTo>
                  <a:lnTo>
                    <a:pt x="3409" y="213"/>
                  </a:lnTo>
                  <a:lnTo>
                    <a:pt x="3404" y="217"/>
                  </a:lnTo>
                  <a:lnTo>
                    <a:pt x="3396" y="219"/>
                  </a:lnTo>
                  <a:lnTo>
                    <a:pt x="3389" y="217"/>
                  </a:lnTo>
                  <a:lnTo>
                    <a:pt x="3381" y="213"/>
                  </a:lnTo>
                  <a:lnTo>
                    <a:pt x="3377" y="209"/>
                  </a:lnTo>
                  <a:lnTo>
                    <a:pt x="3373" y="202"/>
                  </a:lnTo>
                  <a:lnTo>
                    <a:pt x="3372" y="194"/>
                  </a:lnTo>
                  <a:lnTo>
                    <a:pt x="3373" y="187"/>
                  </a:lnTo>
                  <a:lnTo>
                    <a:pt x="3377" y="181"/>
                  </a:lnTo>
                  <a:lnTo>
                    <a:pt x="3381" y="175"/>
                  </a:lnTo>
                  <a:lnTo>
                    <a:pt x="3389" y="172"/>
                  </a:lnTo>
                  <a:lnTo>
                    <a:pt x="3396" y="172"/>
                  </a:lnTo>
                  <a:close/>
                  <a:moveTo>
                    <a:pt x="3308" y="172"/>
                  </a:moveTo>
                  <a:lnTo>
                    <a:pt x="3315" y="172"/>
                  </a:lnTo>
                  <a:lnTo>
                    <a:pt x="3323" y="175"/>
                  </a:lnTo>
                  <a:lnTo>
                    <a:pt x="3326" y="181"/>
                  </a:lnTo>
                  <a:lnTo>
                    <a:pt x="3330" y="187"/>
                  </a:lnTo>
                  <a:lnTo>
                    <a:pt x="3332" y="194"/>
                  </a:lnTo>
                  <a:lnTo>
                    <a:pt x="3330" y="202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5" y="217"/>
                  </a:lnTo>
                  <a:lnTo>
                    <a:pt x="3308" y="219"/>
                  </a:lnTo>
                  <a:lnTo>
                    <a:pt x="3302" y="217"/>
                  </a:lnTo>
                  <a:lnTo>
                    <a:pt x="3294" y="213"/>
                  </a:lnTo>
                  <a:lnTo>
                    <a:pt x="3289" y="209"/>
                  </a:lnTo>
                  <a:lnTo>
                    <a:pt x="3287" y="202"/>
                  </a:lnTo>
                  <a:lnTo>
                    <a:pt x="3285" y="194"/>
                  </a:lnTo>
                  <a:lnTo>
                    <a:pt x="3287" y="187"/>
                  </a:lnTo>
                  <a:lnTo>
                    <a:pt x="3289" y="181"/>
                  </a:lnTo>
                  <a:lnTo>
                    <a:pt x="3294" y="175"/>
                  </a:lnTo>
                  <a:lnTo>
                    <a:pt x="3302" y="172"/>
                  </a:lnTo>
                  <a:lnTo>
                    <a:pt x="3308" y="172"/>
                  </a:lnTo>
                  <a:close/>
                  <a:moveTo>
                    <a:pt x="3221" y="172"/>
                  </a:moveTo>
                  <a:lnTo>
                    <a:pt x="3229" y="172"/>
                  </a:lnTo>
                  <a:lnTo>
                    <a:pt x="3236" y="175"/>
                  </a:lnTo>
                  <a:lnTo>
                    <a:pt x="3240" y="181"/>
                  </a:lnTo>
                  <a:lnTo>
                    <a:pt x="3244" y="187"/>
                  </a:lnTo>
                  <a:lnTo>
                    <a:pt x="3246" y="194"/>
                  </a:lnTo>
                  <a:lnTo>
                    <a:pt x="3244" y="202"/>
                  </a:lnTo>
                  <a:lnTo>
                    <a:pt x="3240" y="209"/>
                  </a:lnTo>
                  <a:lnTo>
                    <a:pt x="3236" y="213"/>
                  </a:lnTo>
                  <a:lnTo>
                    <a:pt x="3229" y="217"/>
                  </a:lnTo>
                  <a:lnTo>
                    <a:pt x="3221" y="219"/>
                  </a:lnTo>
                  <a:lnTo>
                    <a:pt x="3214" y="217"/>
                  </a:lnTo>
                  <a:lnTo>
                    <a:pt x="3208" y="213"/>
                  </a:lnTo>
                  <a:lnTo>
                    <a:pt x="3202" y="209"/>
                  </a:lnTo>
                  <a:lnTo>
                    <a:pt x="3200" y="202"/>
                  </a:lnTo>
                  <a:lnTo>
                    <a:pt x="3199" y="194"/>
                  </a:lnTo>
                  <a:lnTo>
                    <a:pt x="3200" y="187"/>
                  </a:lnTo>
                  <a:lnTo>
                    <a:pt x="3202" y="181"/>
                  </a:lnTo>
                  <a:lnTo>
                    <a:pt x="3208" y="175"/>
                  </a:lnTo>
                  <a:lnTo>
                    <a:pt x="3214" y="172"/>
                  </a:lnTo>
                  <a:lnTo>
                    <a:pt x="3221" y="172"/>
                  </a:lnTo>
                  <a:close/>
                  <a:moveTo>
                    <a:pt x="3135" y="172"/>
                  </a:moveTo>
                  <a:lnTo>
                    <a:pt x="3142" y="172"/>
                  </a:lnTo>
                  <a:lnTo>
                    <a:pt x="3150" y="175"/>
                  </a:lnTo>
                  <a:lnTo>
                    <a:pt x="3153" y="181"/>
                  </a:lnTo>
                  <a:lnTo>
                    <a:pt x="3157" y="187"/>
                  </a:lnTo>
                  <a:lnTo>
                    <a:pt x="3159" y="194"/>
                  </a:lnTo>
                  <a:lnTo>
                    <a:pt x="3157" y="202"/>
                  </a:lnTo>
                  <a:lnTo>
                    <a:pt x="3153" y="209"/>
                  </a:lnTo>
                  <a:lnTo>
                    <a:pt x="3150" y="213"/>
                  </a:lnTo>
                  <a:lnTo>
                    <a:pt x="3142" y="217"/>
                  </a:lnTo>
                  <a:lnTo>
                    <a:pt x="3135" y="219"/>
                  </a:lnTo>
                  <a:lnTo>
                    <a:pt x="3127" y="217"/>
                  </a:lnTo>
                  <a:lnTo>
                    <a:pt x="3121" y="213"/>
                  </a:lnTo>
                  <a:lnTo>
                    <a:pt x="3116" y="209"/>
                  </a:lnTo>
                  <a:lnTo>
                    <a:pt x="3112" y="202"/>
                  </a:lnTo>
                  <a:lnTo>
                    <a:pt x="3112" y="194"/>
                  </a:lnTo>
                  <a:lnTo>
                    <a:pt x="3112" y="187"/>
                  </a:lnTo>
                  <a:lnTo>
                    <a:pt x="3116" y="181"/>
                  </a:lnTo>
                  <a:lnTo>
                    <a:pt x="3121" y="175"/>
                  </a:lnTo>
                  <a:lnTo>
                    <a:pt x="3127" y="172"/>
                  </a:lnTo>
                  <a:lnTo>
                    <a:pt x="3135" y="172"/>
                  </a:lnTo>
                  <a:close/>
                  <a:moveTo>
                    <a:pt x="3048" y="172"/>
                  </a:moveTo>
                  <a:lnTo>
                    <a:pt x="3056" y="172"/>
                  </a:lnTo>
                  <a:lnTo>
                    <a:pt x="3061" y="175"/>
                  </a:lnTo>
                  <a:lnTo>
                    <a:pt x="3067" y="181"/>
                  </a:lnTo>
                  <a:lnTo>
                    <a:pt x="3071" y="187"/>
                  </a:lnTo>
                  <a:lnTo>
                    <a:pt x="3073" y="194"/>
                  </a:lnTo>
                  <a:lnTo>
                    <a:pt x="3071" y="202"/>
                  </a:lnTo>
                  <a:lnTo>
                    <a:pt x="3067" y="209"/>
                  </a:lnTo>
                  <a:lnTo>
                    <a:pt x="3061" y="213"/>
                  </a:lnTo>
                  <a:lnTo>
                    <a:pt x="3056" y="217"/>
                  </a:lnTo>
                  <a:lnTo>
                    <a:pt x="3048" y="219"/>
                  </a:lnTo>
                  <a:lnTo>
                    <a:pt x="3041" y="217"/>
                  </a:lnTo>
                  <a:lnTo>
                    <a:pt x="3035" y="213"/>
                  </a:lnTo>
                  <a:lnTo>
                    <a:pt x="3029" y="209"/>
                  </a:lnTo>
                  <a:lnTo>
                    <a:pt x="3026" y="202"/>
                  </a:lnTo>
                  <a:lnTo>
                    <a:pt x="3026" y="194"/>
                  </a:lnTo>
                  <a:lnTo>
                    <a:pt x="3026" y="187"/>
                  </a:lnTo>
                  <a:lnTo>
                    <a:pt x="3029" y="181"/>
                  </a:lnTo>
                  <a:lnTo>
                    <a:pt x="3035" y="175"/>
                  </a:lnTo>
                  <a:lnTo>
                    <a:pt x="3041" y="172"/>
                  </a:lnTo>
                  <a:lnTo>
                    <a:pt x="3048" y="172"/>
                  </a:lnTo>
                  <a:close/>
                  <a:moveTo>
                    <a:pt x="445" y="172"/>
                  </a:moveTo>
                  <a:lnTo>
                    <a:pt x="453" y="172"/>
                  </a:lnTo>
                  <a:lnTo>
                    <a:pt x="460" y="175"/>
                  </a:lnTo>
                  <a:lnTo>
                    <a:pt x="464" y="181"/>
                  </a:lnTo>
                  <a:lnTo>
                    <a:pt x="468" y="187"/>
                  </a:lnTo>
                  <a:lnTo>
                    <a:pt x="470" y="194"/>
                  </a:lnTo>
                  <a:lnTo>
                    <a:pt x="468" y="202"/>
                  </a:lnTo>
                  <a:lnTo>
                    <a:pt x="464" y="209"/>
                  </a:lnTo>
                  <a:lnTo>
                    <a:pt x="460" y="213"/>
                  </a:lnTo>
                  <a:lnTo>
                    <a:pt x="453" y="217"/>
                  </a:lnTo>
                  <a:lnTo>
                    <a:pt x="445" y="219"/>
                  </a:lnTo>
                  <a:lnTo>
                    <a:pt x="438" y="217"/>
                  </a:lnTo>
                  <a:lnTo>
                    <a:pt x="432" y="213"/>
                  </a:lnTo>
                  <a:lnTo>
                    <a:pt x="427" y="209"/>
                  </a:lnTo>
                  <a:lnTo>
                    <a:pt x="425" y="202"/>
                  </a:lnTo>
                  <a:lnTo>
                    <a:pt x="423" y="194"/>
                  </a:lnTo>
                  <a:lnTo>
                    <a:pt x="425" y="187"/>
                  </a:lnTo>
                  <a:lnTo>
                    <a:pt x="427" y="181"/>
                  </a:lnTo>
                  <a:lnTo>
                    <a:pt x="432" y="175"/>
                  </a:lnTo>
                  <a:lnTo>
                    <a:pt x="438" y="172"/>
                  </a:lnTo>
                  <a:lnTo>
                    <a:pt x="445" y="172"/>
                  </a:lnTo>
                  <a:close/>
                  <a:moveTo>
                    <a:pt x="359" y="172"/>
                  </a:moveTo>
                  <a:lnTo>
                    <a:pt x="366" y="172"/>
                  </a:lnTo>
                  <a:lnTo>
                    <a:pt x="374" y="175"/>
                  </a:lnTo>
                  <a:lnTo>
                    <a:pt x="378" y="181"/>
                  </a:lnTo>
                  <a:lnTo>
                    <a:pt x="381" y="187"/>
                  </a:lnTo>
                  <a:lnTo>
                    <a:pt x="383" y="194"/>
                  </a:lnTo>
                  <a:lnTo>
                    <a:pt x="381" y="202"/>
                  </a:lnTo>
                  <a:lnTo>
                    <a:pt x="378" y="209"/>
                  </a:lnTo>
                  <a:lnTo>
                    <a:pt x="374" y="213"/>
                  </a:lnTo>
                  <a:lnTo>
                    <a:pt x="366" y="217"/>
                  </a:lnTo>
                  <a:lnTo>
                    <a:pt x="359" y="219"/>
                  </a:lnTo>
                  <a:lnTo>
                    <a:pt x="351" y="217"/>
                  </a:lnTo>
                  <a:lnTo>
                    <a:pt x="346" y="213"/>
                  </a:lnTo>
                  <a:lnTo>
                    <a:pt x="340" y="209"/>
                  </a:lnTo>
                  <a:lnTo>
                    <a:pt x="336" y="202"/>
                  </a:lnTo>
                  <a:lnTo>
                    <a:pt x="336" y="194"/>
                  </a:lnTo>
                  <a:lnTo>
                    <a:pt x="336" y="187"/>
                  </a:lnTo>
                  <a:lnTo>
                    <a:pt x="340" y="181"/>
                  </a:lnTo>
                  <a:lnTo>
                    <a:pt x="346" y="175"/>
                  </a:lnTo>
                  <a:lnTo>
                    <a:pt x="351" y="172"/>
                  </a:lnTo>
                  <a:lnTo>
                    <a:pt x="359" y="172"/>
                  </a:lnTo>
                  <a:close/>
                  <a:moveTo>
                    <a:pt x="272" y="172"/>
                  </a:moveTo>
                  <a:lnTo>
                    <a:pt x="280" y="172"/>
                  </a:lnTo>
                  <a:lnTo>
                    <a:pt x="286" y="175"/>
                  </a:lnTo>
                  <a:lnTo>
                    <a:pt x="291" y="181"/>
                  </a:lnTo>
                  <a:lnTo>
                    <a:pt x="295" y="187"/>
                  </a:lnTo>
                  <a:lnTo>
                    <a:pt x="297" y="194"/>
                  </a:lnTo>
                  <a:lnTo>
                    <a:pt x="295" y="202"/>
                  </a:lnTo>
                  <a:lnTo>
                    <a:pt x="291" y="209"/>
                  </a:lnTo>
                  <a:lnTo>
                    <a:pt x="286" y="213"/>
                  </a:lnTo>
                  <a:lnTo>
                    <a:pt x="280" y="217"/>
                  </a:lnTo>
                  <a:lnTo>
                    <a:pt x="272" y="219"/>
                  </a:lnTo>
                  <a:lnTo>
                    <a:pt x="265" y="217"/>
                  </a:lnTo>
                  <a:lnTo>
                    <a:pt x="259" y="213"/>
                  </a:lnTo>
                  <a:lnTo>
                    <a:pt x="254" y="209"/>
                  </a:lnTo>
                  <a:lnTo>
                    <a:pt x="250" y="202"/>
                  </a:lnTo>
                  <a:lnTo>
                    <a:pt x="250" y="194"/>
                  </a:lnTo>
                  <a:lnTo>
                    <a:pt x="250" y="187"/>
                  </a:lnTo>
                  <a:lnTo>
                    <a:pt x="254" y="181"/>
                  </a:lnTo>
                  <a:lnTo>
                    <a:pt x="259" y="175"/>
                  </a:lnTo>
                  <a:lnTo>
                    <a:pt x="265" y="172"/>
                  </a:lnTo>
                  <a:lnTo>
                    <a:pt x="272" y="172"/>
                  </a:lnTo>
                  <a:close/>
                  <a:moveTo>
                    <a:pt x="186" y="172"/>
                  </a:moveTo>
                  <a:lnTo>
                    <a:pt x="193" y="172"/>
                  </a:lnTo>
                  <a:lnTo>
                    <a:pt x="199" y="175"/>
                  </a:lnTo>
                  <a:lnTo>
                    <a:pt x="205" y="181"/>
                  </a:lnTo>
                  <a:lnTo>
                    <a:pt x="208" y="187"/>
                  </a:lnTo>
                  <a:lnTo>
                    <a:pt x="208" y="194"/>
                  </a:lnTo>
                  <a:lnTo>
                    <a:pt x="208" y="202"/>
                  </a:lnTo>
                  <a:lnTo>
                    <a:pt x="205" y="209"/>
                  </a:lnTo>
                  <a:lnTo>
                    <a:pt x="199" y="213"/>
                  </a:lnTo>
                  <a:lnTo>
                    <a:pt x="193" y="217"/>
                  </a:lnTo>
                  <a:lnTo>
                    <a:pt x="186" y="219"/>
                  </a:lnTo>
                  <a:lnTo>
                    <a:pt x="178" y="217"/>
                  </a:lnTo>
                  <a:lnTo>
                    <a:pt x="173" y="213"/>
                  </a:lnTo>
                  <a:lnTo>
                    <a:pt x="167" y="209"/>
                  </a:lnTo>
                  <a:lnTo>
                    <a:pt x="163" y="202"/>
                  </a:lnTo>
                  <a:lnTo>
                    <a:pt x="163" y="194"/>
                  </a:lnTo>
                  <a:lnTo>
                    <a:pt x="163" y="187"/>
                  </a:lnTo>
                  <a:lnTo>
                    <a:pt x="167" y="181"/>
                  </a:lnTo>
                  <a:lnTo>
                    <a:pt x="173" y="175"/>
                  </a:lnTo>
                  <a:lnTo>
                    <a:pt x="178" y="172"/>
                  </a:lnTo>
                  <a:lnTo>
                    <a:pt x="186" y="172"/>
                  </a:lnTo>
                  <a:close/>
                  <a:moveTo>
                    <a:pt x="99" y="172"/>
                  </a:moveTo>
                  <a:lnTo>
                    <a:pt x="107" y="172"/>
                  </a:lnTo>
                  <a:lnTo>
                    <a:pt x="113" y="175"/>
                  </a:lnTo>
                  <a:lnTo>
                    <a:pt x="118" y="181"/>
                  </a:lnTo>
                  <a:lnTo>
                    <a:pt x="122" y="187"/>
                  </a:lnTo>
                  <a:lnTo>
                    <a:pt x="122" y="194"/>
                  </a:lnTo>
                  <a:lnTo>
                    <a:pt x="122" y="202"/>
                  </a:lnTo>
                  <a:lnTo>
                    <a:pt x="118" y="209"/>
                  </a:lnTo>
                  <a:lnTo>
                    <a:pt x="113" y="213"/>
                  </a:lnTo>
                  <a:lnTo>
                    <a:pt x="107" y="217"/>
                  </a:lnTo>
                  <a:lnTo>
                    <a:pt x="99" y="219"/>
                  </a:lnTo>
                  <a:lnTo>
                    <a:pt x="92" y="217"/>
                  </a:lnTo>
                  <a:lnTo>
                    <a:pt x="86" y="213"/>
                  </a:lnTo>
                  <a:lnTo>
                    <a:pt x="81" y="209"/>
                  </a:lnTo>
                  <a:lnTo>
                    <a:pt x="77" y="202"/>
                  </a:lnTo>
                  <a:lnTo>
                    <a:pt x="75" y="194"/>
                  </a:lnTo>
                  <a:lnTo>
                    <a:pt x="77" y="187"/>
                  </a:lnTo>
                  <a:lnTo>
                    <a:pt x="81" y="181"/>
                  </a:lnTo>
                  <a:lnTo>
                    <a:pt x="86" y="175"/>
                  </a:lnTo>
                  <a:lnTo>
                    <a:pt x="92" y="172"/>
                  </a:lnTo>
                  <a:lnTo>
                    <a:pt x="99" y="172"/>
                  </a:lnTo>
                  <a:close/>
                  <a:moveTo>
                    <a:pt x="2965" y="91"/>
                  </a:moveTo>
                  <a:lnTo>
                    <a:pt x="2967" y="92"/>
                  </a:lnTo>
                  <a:lnTo>
                    <a:pt x="2969" y="94"/>
                  </a:lnTo>
                  <a:lnTo>
                    <a:pt x="2971" y="96"/>
                  </a:lnTo>
                  <a:lnTo>
                    <a:pt x="2973" y="100"/>
                  </a:lnTo>
                  <a:lnTo>
                    <a:pt x="2975" y="102"/>
                  </a:lnTo>
                  <a:lnTo>
                    <a:pt x="2977" y="104"/>
                  </a:lnTo>
                  <a:lnTo>
                    <a:pt x="2979" y="102"/>
                  </a:lnTo>
                  <a:lnTo>
                    <a:pt x="2982" y="100"/>
                  </a:lnTo>
                  <a:lnTo>
                    <a:pt x="2982" y="98"/>
                  </a:lnTo>
                  <a:lnTo>
                    <a:pt x="2984" y="102"/>
                  </a:lnTo>
                  <a:lnTo>
                    <a:pt x="2984" y="108"/>
                  </a:lnTo>
                  <a:lnTo>
                    <a:pt x="2984" y="113"/>
                  </a:lnTo>
                  <a:lnTo>
                    <a:pt x="2982" y="117"/>
                  </a:lnTo>
                  <a:lnTo>
                    <a:pt x="2982" y="115"/>
                  </a:lnTo>
                  <a:lnTo>
                    <a:pt x="2982" y="113"/>
                  </a:lnTo>
                  <a:lnTo>
                    <a:pt x="2979" y="108"/>
                  </a:lnTo>
                  <a:lnTo>
                    <a:pt x="2975" y="102"/>
                  </a:lnTo>
                  <a:lnTo>
                    <a:pt x="2973" y="102"/>
                  </a:lnTo>
                  <a:lnTo>
                    <a:pt x="2971" y="100"/>
                  </a:lnTo>
                  <a:lnTo>
                    <a:pt x="2969" y="98"/>
                  </a:lnTo>
                  <a:lnTo>
                    <a:pt x="2965" y="96"/>
                  </a:lnTo>
                  <a:lnTo>
                    <a:pt x="2965" y="94"/>
                  </a:lnTo>
                  <a:lnTo>
                    <a:pt x="2965" y="91"/>
                  </a:lnTo>
                  <a:close/>
                  <a:moveTo>
                    <a:pt x="4161" y="91"/>
                  </a:moveTo>
                  <a:lnTo>
                    <a:pt x="4161" y="109"/>
                  </a:lnTo>
                  <a:lnTo>
                    <a:pt x="4163" y="115"/>
                  </a:lnTo>
                  <a:lnTo>
                    <a:pt x="4163" y="123"/>
                  </a:lnTo>
                  <a:lnTo>
                    <a:pt x="4165" y="128"/>
                  </a:lnTo>
                  <a:lnTo>
                    <a:pt x="4160" y="125"/>
                  </a:lnTo>
                  <a:lnTo>
                    <a:pt x="4156" y="121"/>
                  </a:lnTo>
                  <a:lnTo>
                    <a:pt x="4154" y="115"/>
                  </a:lnTo>
                  <a:lnTo>
                    <a:pt x="4152" y="108"/>
                  </a:lnTo>
                  <a:lnTo>
                    <a:pt x="4154" y="102"/>
                  </a:lnTo>
                  <a:lnTo>
                    <a:pt x="4156" y="94"/>
                  </a:lnTo>
                  <a:lnTo>
                    <a:pt x="4161" y="91"/>
                  </a:lnTo>
                  <a:close/>
                  <a:moveTo>
                    <a:pt x="4090" y="85"/>
                  </a:moveTo>
                  <a:lnTo>
                    <a:pt x="4097" y="85"/>
                  </a:lnTo>
                  <a:lnTo>
                    <a:pt x="4103" y="89"/>
                  </a:lnTo>
                  <a:lnTo>
                    <a:pt x="4109" y="94"/>
                  </a:lnTo>
                  <a:lnTo>
                    <a:pt x="4111" y="100"/>
                  </a:lnTo>
                  <a:lnTo>
                    <a:pt x="4113" y="108"/>
                  </a:lnTo>
                  <a:lnTo>
                    <a:pt x="4111" y="115"/>
                  </a:lnTo>
                  <a:lnTo>
                    <a:pt x="4109" y="121"/>
                  </a:lnTo>
                  <a:lnTo>
                    <a:pt x="4103" y="126"/>
                  </a:lnTo>
                  <a:lnTo>
                    <a:pt x="4097" y="130"/>
                  </a:lnTo>
                  <a:lnTo>
                    <a:pt x="4090" y="130"/>
                  </a:lnTo>
                  <a:lnTo>
                    <a:pt x="4082" y="130"/>
                  </a:lnTo>
                  <a:lnTo>
                    <a:pt x="4075" y="126"/>
                  </a:lnTo>
                  <a:lnTo>
                    <a:pt x="4071" y="121"/>
                  </a:lnTo>
                  <a:lnTo>
                    <a:pt x="4067" y="115"/>
                  </a:lnTo>
                  <a:lnTo>
                    <a:pt x="4066" y="108"/>
                  </a:lnTo>
                  <a:lnTo>
                    <a:pt x="4067" y="100"/>
                  </a:lnTo>
                  <a:lnTo>
                    <a:pt x="4071" y="94"/>
                  </a:lnTo>
                  <a:lnTo>
                    <a:pt x="4075" y="89"/>
                  </a:lnTo>
                  <a:lnTo>
                    <a:pt x="4082" y="85"/>
                  </a:lnTo>
                  <a:lnTo>
                    <a:pt x="4090" y="85"/>
                  </a:lnTo>
                  <a:close/>
                  <a:moveTo>
                    <a:pt x="4002" y="85"/>
                  </a:moveTo>
                  <a:lnTo>
                    <a:pt x="4009" y="85"/>
                  </a:lnTo>
                  <a:lnTo>
                    <a:pt x="4017" y="89"/>
                  </a:lnTo>
                  <a:lnTo>
                    <a:pt x="4020" y="94"/>
                  </a:lnTo>
                  <a:lnTo>
                    <a:pt x="4024" y="100"/>
                  </a:lnTo>
                  <a:lnTo>
                    <a:pt x="4026" y="108"/>
                  </a:lnTo>
                  <a:lnTo>
                    <a:pt x="4024" y="115"/>
                  </a:lnTo>
                  <a:lnTo>
                    <a:pt x="4020" y="121"/>
                  </a:lnTo>
                  <a:lnTo>
                    <a:pt x="4017" y="126"/>
                  </a:lnTo>
                  <a:lnTo>
                    <a:pt x="4009" y="130"/>
                  </a:lnTo>
                  <a:lnTo>
                    <a:pt x="4002" y="130"/>
                  </a:lnTo>
                  <a:lnTo>
                    <a:pt x="3996" y="130"/>
                  </a:lnTo>
                  <a:lnTo>
                    <a:pt x="3988" y="126"/>
                  </a:lnTo>
                  <a:lnTo>
                    <a:pt x="3983" y="121"/>
                  </a:lnTo>
                  <a:lnTo>
                    <a:pt x="3981" y="115"/>
                  </a:lnTo>
                  <a:lnTo>
                    <a:pt x="3979" y="108"/>
                  </a:lnTo>
                  <a:lnTo>
                    <a:pt x="3981" y="100"/>
                  </a:lnTo>
                  <a:lnTo>
                    <a:pt x="3983" y="94"/>
                  </a:lnTo>
                  <a:lnTo>
                    <a:pt x="3988" y="89"/>
                  </a:lnTo>
                  <a:lnTo>
                    <a:pt x="3996" y="85"/>
                  </a:lnTo>
                  <a:lnTo>
                    <a:pt x="4002" y="85"/>
                  </a:lnTo>
                  <a:close/>
                  <a:moveTo>
                    <a:pt x="3915" y="85"/>
                  </a:moveTo>
                  <a:lnTo>
                    <a:pt x="3923" y="85"/>
                  </a:lnTo>
                  <a:lnTo>
                    <a:pt x="3930" y="89"/>
                  </a:lnTo>
                  <a:lnTo>
                    <a:pt x="3934" y="94"/>
                  </a:lnTo>
                  <a:lnTo>
                    <a:pt x="3938" y="100"/>
                  </a:lnTo>
                  <a:lnTo>
                    <a:pt x="3940" y="108"/>
                  </a:lnTo>
                  <a:lnTo>
                    <a:pt x="3938" y="115"/>
                  </a:lnTo>
                  <a:lnTo>
                    <a:pt x="3934" y="121"/>
                  </a:lnTo>
                  <a:lnTo>
                    <a:pt x="3930" y="126"/>
                  </a:lnTo>
                  <a:lnTo>
                    <a:pt x="3923" y="130"/>
                  </a:lnTo>
                  <a:lnTo>
                    <a:pt x="3915" y="130"/>
                  </a:lnTo>
                  <a:lnTo>
                    <a:pt x="3908" y="130"/>
                  </a:lnTo>
                  <a:lnTo>
                    <a:pt x="3902" y="126"/>
                  </a:lnTo>
                  <a:lnTo>
                    <a:pt x="3896" y="121"/>
                  </a:lnTo>
                  <a:lnTo>
                    <a:pt x="3894" y="115"/>
                  </a:lnTo>
                  <a:lnTo>
                    <a:pt x="3893" y="108"/>
                  </a:lnTo>
                  <a:lnTo>
                    <a:pt x="3894" y="100"/>
                  </a:lnTo>
                  <a:lnTo>
                    <a:pt x="3896" y="94"/>
                  </a:lnTo>
                  <a:lnTo>
                    <a:pt x="3902" y="89"/>
                  </a:lnTo>
                  <a:lnTo>
                    <a:pt x="3908" y="85"/>
                  </a:lnTo>
                  <a:lnTo>
                    <a:pt x="3915" y="85"/>
                  </a:lnTo>
                  <a:close/>
                  <a:moveTo>
                    <a:pt x="3829" y="85"/>
                  </a:moveTo>
                  <a:lnTo>
                    <a:pt x="3836" y="85"/>
                  </a:lnTo>
                  <a:lnTo>
                    <a:pt x="3844" y="89"/>
                  </a:lnTo>
                  <a:lnTo>
                    <a:pt x="3847" y="94"/>
                  </a:lnTo>
                  <a:lnTo>
                    <a:pt x="3851" y="100"/>
                  </a:lnTo>
                  <a:lnTo>
                    <a:pt x="3853" y="108"/>
                  </a:lnTo>
                  <a:lnTo>
                    <a:pt x="3851" y="115"/>
                  </a:lnTo>
                  <a:lnTo>
                    <a:pt x="3847" y="121"/>
                  </a:lnTo>
                  <a:lnTo>
                    <a:pt x="3844" y="126"/>
                  </a:lnTo>
                  <a:lnTo>
                    <a:pt x="3836" y="130"/>
                  </a:lnTo>
                  <a:lnTo>
                    <a:pt x="3829" y="130"/>
                  </a:lnTo>
                  <a:lnTo>
                    <a:pt x="3821" y="130"/>
                  </a:lnTo>
                  <a:lnTo>
                    <a:pt x="3815" y="126"/>
                  </a:lnTo>
                  <a:lnTo>
                    <a:pt x="3810" y="121"/>
                  </a:lnTo>
                  <a:lnTo>
                    <a:pt x="3806" y="115"/>
                  </a:lnTo>
                  <a:lnTo>
                    <a:pt x="3806" y="108"/>
                  </a:lnTo>
                  <a:lnTo>
                    <a:pt x="3806" y="100"/>
                  </a:lnTo>
                  <a:lnTo>
                    <a:pt x="3810" y="94"/>
                  </a:lnTo>
                  <a:lnTo>
                    <a:pt x="3815" y="89"/>
                  </a:lnTo>
                  <a:lnTo>
                    <a:pt x="3821" y="85"/>
                  </a:lnTo>
                  <a:lnTo>
                    <a:pt x="3829" y="85"/>
                  </a:lnTo>
                  <a:close/>
                  <a:moveTo>
                    <a:pt x="3742" y="85"/>
                  </a:moveTo>
                  <a:lnTo>
                    <a:pt x="3750" y="85"/>
                  </a:lnTo>
                  <a:lnTo>
                    <a:pt x="3755" y="89"/>
                  </a:lnTo>
                  <a:lnTo>
                    <a:pt x="3761" y="94"/>
                  </a:lnTo>
                  <a:lnTo>
                    <a:pt x="3765" y="100"/>
                  </a:lnTo>
                  <a:lnTo>
                    <a:pt x="3767" y="108"/>
                  </a:lnTo>
                  <a:lnTo>
                    <a:pt x="3765" y="115"/>
                  </a:lnTo>
                  <a:lnTo>
                    <a:pt x="3761" y="121"/>
                  </a:lnTo>
                  <a:lnTo>
                    <a:pt x="3755" y="126"/>
                  </a:lnTo>
                  <a:lnTo>
                    <a:pt x="3750" y="130"/>
                  </a:lnTo>
                  <a:lnTo>
                    <a:pt x="3742" y="130"/>
                  </a:lnTo>
                  <a:lnTo>
                    <a:pt x="3735" y="130"/>
                  </a:lnTo>
                  <a:lnTo>
                    <a:pt x="3729" y="126"/>
                  </a:lnTo>
                  <a:lnTo>
                    <a:pt x="3723" y="121"/>
                  </a:lnTo>
                  <a:lnTo>
                    <a:pt x="3719" y="115"/>
                  </a:lnTo>
                  <a:lnTo>
                    <a:pt x="3719" y="108"/>
                  </a:lnTo>
                  <a:lnTo>
                    <a:pt x="3719" y="100"/>
                  </a:lnTo>
                  <a:lnTo>
                    <a:pt x="3723" y="94"/>
                  </a:lnTo>
                  <a:lnTo>
                    <a:pt x="3729" y="89"/>
                  </a:lnTo>
                  <a:lnTo>
                    <a:pt x="3735" y="85"/>
                  </a:lnTo>
                  <a:lnTo>
                    <a:pt x="3742" y="85"/>
                  </a:lnTo>
                  <a:close/>
                  <a:moveTo>
                    <a:pt x="3656" y="85"/>
                  </a:moveTo>
                  <a:lnTo>
                    <a:pt x="3663" y="85"/>
                  </a:lnTo>
                  <a:lnTo>
                    <a:pt x="3669" y="89"/>
                  </a:lnTo>
                  <a:lnTo>
                    <a:pt x="3674" y="94"/>
                  </a:lnTo>
                  <a:lnTo>
                    <a:pt x="3678" y="100"/>
                  </a:lnTo>
                  <a:lnTo>
                    <a:pt x="3678" y="108"/>
                  </a:lnTo>
                  <a:lnTo>
                    <a:pt x="3678" y="115"/>
                  </a:lnTo>
                  <a:lnTo>
                    <a:pt x="3674" y="121"/>
                  </a:lnTo>
                  <a:lnTo>
                    <a:pt x="3669" y="126"/>
                  </a:lnTo>
                  <a:lnTo>
                    <a:pt x="3663" y="130"/>
                  </a:lnTo>
                  <a:lnTo>
                    <a:pt x="3656" y="130"/>
                  </a:lnTo>
                  <a:lnTo>
                    <a:pt x="3648" y="130"/>
                  </a:lnTo>
                  <a:lnTo>
                    <a:pt x="3642" y="126"/>
                  </a:lnTo>
                  <a:lnTo>
                    <a:pt x="3637" y="121"/>
                  </a:lnTo>
                  <a:lnTo>
                    <a:pt x="3633" y="115"/>
                  </a:lnTo>
                  <a:lnTo>
                    <a:pt x="3633" y="108"/>
                  </a:lnTo>
                  <a:lnTo>
                    <a:pt x="3633" y="100"/>
                  </a:lnTo>
                  <a:lnTo>
                    <a:pt x="3637" y="94"/>
                  </a:lnTo>
                  <a:lnTo>
                    <a:pt x="3642" y="89"/>
                  </a:lnTo>
                  <a:lnTo>
                    <a:pt x="3648" y="85"/>
                  </a:lnTo>
                  <a:lnTo>
                    <a:pt x="3656" y="85"/>
                  </a:lnTo>
                  <a:close/>
                  <a:moveTo>
                    <a:pt x="3569" y="85"/>
                  </a:moveTo>
                  <a:lnTo>
                    <a:pt x="3577" y="85"/>
                  </a:lnTo>
                  <a:lnTo>
                    <a:pt x="3582" y="89"/>
                  </a:lnTo>
                  <a:lnTo>
                    <a:pt x="3588" y="94"/>
                  </a:lnTo>
                  <a:lnTo>
                    <a:pt x="3592" y="100"/>
                  </a:lnTo>
                  <a:lnTo>
                    <a:pt x="3592" y="108"/>
                  </a:lnTo>
                  <a:lnTo>
                    <a:pt x="3592" y="115"/>
                  </a:lnTo>
                  <a:lnTo>
                    <a:pt x="3588" y="121"/>
                  </a:lnTo>
                  <a:lnTo>
                    <a:pt x="3582" y="126"/>
                  </a:lnTo>
                  <a:lnTo>
                    <a:pt x="3577" y="130"/>
                  </a:lnTo>
                  <a:lnTo>
                    <a:pt x="3569" y="130"/>
                  </a:lnTo>
                  <a:lnTo>
                    <a:pt x="3562" y="130"/>
                  </a:lnTo>
                  <a:lnTo>
                    <a:pt x="3556" y="126"/>
                  </a:lnTo>
                  <a:lnTo>
                    <a:pt x="3550" y="121"/>
                  </a:lnTo>
                  <a:lnTo>
                    <a:pt x="3546" y="115"/>
                  </a:lnTo>
                  <a:lnTo>
                    <a:pt x="3545" y="108"/>
                  </a:lnTo>
                  <a:lnTo>
                    <a:pt x="3546" y="100"/>
                  </a:lnTo>
                  <a:lnTo>
                    <a:pt x="3550" y="94"/>
                  </a:lnTo>
                  <a:lnTo>
                    <a:pt x="3556" y="89"/>
                  </a:lnTo>
                  <a:lnTo>
                    <a:pt x="3562" y="85"/>
                  </a:lnTo>
                  <a:lnTo>
                    <a:pt x="3569" y="85"/>
                  </a:lnTo>
                  <a:close/>
                  <a:moveTo>
                    <a:pt x="3483" y="85"/>
                  </a:moveTo>
                  <a:lnTo>
                    <a:pt x="3490" y="85"/>
                  </a:lnTo>
                  <a:lnTo>
                    <a:pt x="3496" y="89"/>
                  </a:lnTo>
                  <a:lnTo>
                    <a:pt x="3501" y="94"/>
                  </a:lnTo>
                  <a:lnTo>
                    <a:pt x="3505" y="100"/>
                  </a:lnTo>
                  <a:lnTo>
                    <a:pt x="3505" y="108"/>
                  </a:lnTo>
                  <a:lnTo>
                    <a:pt x="3505" y="115"/>
                  </a:lnTo>
                  <a:lnTo>
                    <a:pt x="3501" y="121"/>
                  </a:lnTo>
                  <a:lnTo>
                    <a:pt x="3496" y="126"/>
                  </a:lnTo>
                  <a:lnTo>
                    <a:pt x="3490" y="130"/>
                  </a:lnTo>
                  <a:lnTo>
                    <a:pt x="3483" y="130"/>
                  </a:lnTo>
                  <a:lnTo>
                    <a:pt x="3475" y="130"/>
                  </a:lnTo>
                  <a:lnTo>
                    <a:pt x="3468" y="126"/>
                  </a:lnTo>
                  <a:lnTo>
                    <a:pt x="3464" y="121"/>
                  </a:lnTo>
                  <a:lnTo>
                    <a:pt x="3460" y="115"/>
                  </a:lnTo>
                  <a:lnTo>
                    <a:pt x="3458" y="108"/>
                  </a:lnTo>
                  <a:lnTo>
                    <a:pt x="3460" y="100"/>
                  </a:lnTo>
                  <a:lnTo>
                    <a:pt x="3464" y="94"/>
                  </a:lnTo>
                  <a:lnTo>
                    <a:pt x="3468" y="89"/>
                  </a:lnTo>
                  <a:lnTo>
                    <a:pt x="3475" y="85"/>
                  </a:lnTo>
                  <a:lnTo>
                    <a:pt x="3483" y="85"/>
                  </a:lnTo>
                  <a:close/>
                  <a:moveTo>
                    <a:pt x="3396" y="85"/>
                  </a:moveTo>
                  <a:lnTo>
                    <a:pt x="3404" y="85"/>
                  </a:lnTo>
                  <a:lnTo>
                    <a:pt x="3409" y="89"/>
                  </a:lnTo>
                  <a:lnTo>
                    <a:pt x="3415" y="94"/>
                  </a:lnTo>
                  <a:lnTo>
                    <a:pt x="3417" y="100"/>
                  </a:lnTo>
                  <a:lnTo>
                    <a:pt x="3419" y="108"/>
                  </a:lnTo>
                  <a:lnTo>
                    <a:pt x="3417" y="115"/>
                  </a:lnTo>
                  <a:lnTo>
                    <a:pt x="3415" y="121"/>
                  </a:lnTo>
                  <a:lnTo>
                    <a:pt x="3409" y="126"/>
                  </a:lnTo>
                  <a:lnTo>
                    <a:pt x="3404" y="130"/>
                  </a:lnTo>
                  <a:lnTo>
                    <a:pt x="3396" y="130"/>
                  </a:lnTo>
                  <a:lnTo>
                    <a:pt x="3389" y="130"/>
                  </a:lnTo>
                  <a:lnTo>
                    <a:pt x="3381" y="126"/>
                  </a:lnTo>
                  <a:lnTo>
                    <a:pt x="3377" y="121"/>
                  </a:lnTo>
                  <a:lnTo>
                    <a:pt x="3373" y="115"/>
                  </a:lnTo>
                  <a:lnTo>
                    <a:pt x="3372" y="108"/>
                  </a:lnTo>
                  <a:lnTo>
                    <a:pt x="3373" y="100"/>
                  </a:lnTo>
                  <a:lnTo>
                    <a:pt x="3377" y="94"/>
                  </a:lnTo>
                  <a:lnTo>
                    <a:pt x="3381" y="89"/>
                  </a:lnTo>
                  <a:lnTo>
                    <a:pt x="3389" y="85"/>
                  </a:lnTo>
                  <a:lnTo>
                    <a:pt x="3396" y="85"/>
                  </a:lnTo>
                  <a:close/>
                  <a:moveTo>
                    <a:pt x="3308" y="85"/>
                  </a:moveTo>
                  <a:lnTo>
                    <a:pt x="3315" y="85"/>
                  </a:lnTo>
                  <a:lnTo>
                    <a:pt x="3323" y="89"/>
                  </a:lnTo>
                  <a:lnTo>
                    <a:pt x="3326" y="94"/>
                  </a:lnTo>
                  <a:lnTo>
                    <a:pt x="3330" y="100"/>
                  </a:lnTo>
                  <a:lnTo>
                    <a:pt x="3332" y="108"/>
                  </a:lnTo>
                  <a:lnTo>
                    <a:pt x="3330" y="115"/>
                  </a:lnTo>
                  <a:lnTo>
                    <a:pt x="3326" y="121"/>
                  </a:lnTo>
                  <a:lnTo>
                    <a:pt x="3323" y="126"/>
                  </a:lnTo>
                  <a:lnTo>
                    <a:pt x="3315" y="130"/>
                  </a:lnTo>
                  <a:lnTo>
                    <a:pt x="3308" y="130"/>
                  </a:lnTo>
                  <a:lnTo>
                    <a:pt x="3302" y="130"/>
                  </a:lnTo>
                  <a:lnTo>
                    <a:pt x="3294" y="126"/>
                  </a:lnTo>
                  <a:lnTo>
                    <a:pt x="3289" y="121"/>
                  </a:lnTo>
                  <a:lnTo>
                    <a:pt x="3287" y="115"/>
                  </a:lnTo>
                  <a:lnTo>
                    <a:pt x="3285" y="108"/>
                  </a:lnTo>
                  <a:lnTo>
                    <a:pt x="3287" y="100"/>
                  </a:lnTo>
                  <a:lnTo>
                    <a:pt x="3289" y="94"/>
                  </a:lnTo>
                  <a:lnTo>
                    <a:pt x="3294" y="89"/>
                  </a:lnTo>
                  <a:lnTo>
                    <a:pt x="3302" y="85"/>
                  </a:lnTo>
                  <a:lnTo>
                    <a:pt x="3308" y="85"/>
                  </a:lnTo>
                  <a:close/>
                  <a:moveTo>
                    <a:pt x="3221" y="85"/>
                  </a:moveTo>
                  <a:lnTo>
                    <a:pt x="3229" y="85"/>
                  </a:lnTo>
                  <a:lnTo>
                    <a:pt x="3236" y="89"/>
                  </a:lnTo>
                  <a:lnTo>
                    <a:pt x="3240" y="94"/>
                  </a:lnTo>
                  <a:lnTo>
                    <a:pt x="3244" y="100"/>
                  </a:lnTo>
                  <a:lnTo>
                    <a:pt x="3246" y="108"/>
                  </a:lnTo>
                  <a:lnTo>
                    <a:pt x="3244" y="115"/>
                  </a:lnTo>
                  <a:lnTo>
                    <a:pt x="3240" y="121"/>
                  </a:lnTo>
                  <a:lnTo>
                    <a:pt x="3236" y="126"/>
                  </a:lnTo>
                  <a:lnTo>
                    <a:pt x="3229" y="130"/>
                  </a:lnTo>
                  <a:lnTo>
                    <a:pt x="3221" y="130"/>
                  </a:lnTo>
                  <a:lnTo>
                    <a:pt x="3214" y="130"/>
                  </a:lnTo>
                  <a:lnTo>
                    <a:pt x="3208" y="126"/>
                  </a:lnTo>
                  <a:lnTo>
                    <a:pt x="3202" y="121"/>
                  </a:lnTo>
                  <a:lnTo>
                    <a:pt x="3200" y="115"/>
                  </a:lnTo>
                  <a:lnTo>
                    <a:pt x="3199" y="108"/>
                  </a:lnTo>
                  <a:lnTo>
                    <a:pt x="3200" y="100"/>
                  </a:lnTo>
                  <a:lnTo>
                    <a:pt x="3202" y="94"/>
                  </a:lnTo>
                  <a:lnTo>
                    <a:pt x="3208" y="89"/>
                  </a:lnTo>
                  <a:lnTo>
                    <a:pt x="3214" y="85"/>
                  </a:lnTo>
                  <a:lnTo>
                    <a:pt x="3221" y="85"/>
                  </a:lnTo>
                  <a:close/>
                  <a:moveTo>
                    <a:pt x="3135" y="85"/>
                  </a:moveTo>
                  <a:lnTo>
                    <a:pt x="3142" y="85"/>
                  </a:lnTo>
                  <a:lnTo>
                    <a:pt x="3150" y="89"/>
                  </a:lnTo>
                  <a:lnTo>
                    <a:pt x="3153" y="94"/>
                  </a:lnTo>
                  <a:lnTo>
                    <a:pt x="3157" y="100"/>
                  </a:lnTo>
                  <a:lnTo>
                    <a:pt x="3159" y="108"/>
                  </a:lnTo>
                  <a:lnTo>
                    <a:pt x="3157" y="115"/>
                  </a:lnTo>
                  <a:lnTo>
                    <a:pt x="3153" y="121"/>
                  </a:lnTo>
                  <a:lnTo>
                    <a:pt x="3150" y="126"/>
                  </a:lnTo>
                  <a:lnTo>
                    <a:pt x="3142" y="130"/>
                  </a:lnTo>
                  <a:lnTo>
                    <a:pt x="3135" y="130"/>
                  </a:lnTo>
                  <a:lnTo>
                    <a:pt x="3127" y="130"/>
                  </a:lnTo>
                  <a:lnTo>
                    <a:pt x="3121" y="126"/>
                  </a:lnTo>
                  <a:lnTo>
                    <a:pt x="3116" y="121"/>
                  </a:lnTo>
                  <a:lnTo>
                    <a:pt x="3112" y="115"/>
                  </a:lnTo>
                  <a:lnTo>
                    <a:pt x="3112" y="108"/>
                  </a:lnTo>
                  <a:lnTo>
                    <a:pt x="3112" y="100"/>
                  </a:lnTo>
                  <a:lnTo>
                    <a:pt x="3116" y="94"/>
                  </a:lnTo>
                  <a:lnTo>
                    <a:pt x="3121" y="89"/>
                  </a:lnTo>
                  <a:lnTo>
                    <a:pt x="3127" y="85"/>
                  </a:lnTo>
                  <a:lnTo>
                    <a:pt x="3135" y="85"/>
                  </a:lnTo>
                  <a:close/>
                  <a:moveTo>
                    <a:pt x="3048" y="85"/>
                  </a:moveTo>
                  <a:lnTo>
                    <a:pt x="3056" y="85"/>
                  </a:lnTo>
                  <a:lnTo>
                    <a:pt x="3061" y="89"/>
                  </a:lnTo>
                  <a:lnTo>
                    <a:pt x="3067" y="94"/>
                  </a:lnTo>
                  <a:lnTo>
                    <a:pt x="3071" y="100"/>
                  </a:lnTo>
                  <a:lnTo>
                    <a:pt x="3073" y="108"/>
                  </a:lnTo>
                  <a:lnTo>
                    <a:pt x="3071" y="115"/>
                  </a:lnTo>
                  <a:lnTo>
                    <a:pt x="3067" y="121"/>
                  </a:lnTo>
                  <a:lnTo>
                    <a:pt x="3061" y="126"/>
                  </a:lnTo>
                  <a:lnTo>
                    <a:pt x="3056" y="130"/>
                  </a:lnTo>
                  <a:lnTo>
                    <a:pt x="3048" y="130"/>
                  </a:lnTo>
                  <a:lnTo>
                    <a:pt x="3041" y="130"/>
                  </a:lnTo>
                  <a:lnTo>
                    <a:pt x="3035" y="126"/>
                  </a:lnTo>
                  <a:lnTo>
                    <a:pt x="3029" y="121"/>
                  </a:lnTo>
                  <a:lnTo>
                    <a:pt x="3026" y="115"/>
                  </a:lnTo>
                  <a:lnTo>
                    <a:pt x="3026" y="108"/>
                  </a:lnTo>
                  <a:lnTo>
                    <a:pt x="3026" y="100"/>
                  </a:lnTo>
                  <a:lnTo>
                    <a:pt x="3029" y="94"/>
                  </a:lnTo>
                  <a:lnTo>
                    <a:pt x="3035" y="89"/>
                  </a:lnTo>
                  <a:lnTo>
                    <a:pt x="3041" y="85"/>
                  </a:lnTo>
                  <a:lnTo>
                    <a:pt x="3048" y="85"/>
                  </a:lnTo>
                  <a:close/>
                  <a:moveTo>
                    <a:pt x="534" y="85"/>
                  </a:moveTo>
                  <a:lnTo>
                    <a:pt x="534" y="85"/>
                  </a:lnTo>
                  <a:lnTo>
                    <a:pt x="532" y="87"/>
                  </a:lnTo>
                  <a:lnTo>
                    <a:pt x="530" y="91"/>
                  </a:lnTo>
                  <a:lnTo>
                    <a:pt x="528" y="96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26" y="115"/>
                  </a:lnTo>
                  <a:lnTo>
                    <a:pt x="524" y="123"/>
                  </a:lnTo>
                  <a:lnTo>
                    <a:pt x="523" y="128"/>
                  </a:lnTo>
                  <a:lnTo>
                    <a:pt x="517" y="125"/>
                  </a:lnTo>
                  <a:lnTo>
                    <a:pt x="513" y="121"/>
                  </a:lnTo>
                  <a:lnTo>
                    <a:pt x="511" y="115"/>
                  </a:lnTo>
                  <a:lnTo>
                    <a:pt x="509" y="108"/>
                  </a:lnTo>
                  <a:lnTo>
                    <a:pt x="511" y="100"/>
                  </a:lnTo>
                  <a:lnTo>
                    <a:pt x="513" y="94"/>
                  </a:lnTo>
                  <a:lnTo>
                    <a:pt x="519" y="89"/>
                  </a:lnTo>
                  <a:lnTo>
                    <a:pt x="526" y="85"/>
                  </a:lnTo>
                  <a:lnTo>
                    <a:pt x="534" y="85"/>
                  </a:lnTo>
                  <a:close/>
                  <a:moveTo>
                    <a:pt x="445" y="85"/>
                  </a:moveTo>
                  <a:lnTo>
                    <a:pt x="453" y="85"/>
                  </a:lnTo>
                  <a:lnTo>
                    <a:pt x="460" y="89"/>
                  </a:lnTo>
                  <a:lnTo>
                    <a:pt x="464" y="94"/>
                  </a:lnTo>
                  <a:lnTo>
                    <a:pt x="468" y="100"/>
                  </a:lnTo>
                  <a:lnTo>
                    <a:pt x="470" y="108"/>
                  </a:lnTo>
                  <a:lnTo>
                    <a:pt x="468" y="115"/>
                  </a:lnTo>
                  <a:lnTo>
                    <a:pt x="464" y="121"/>
                  </a:lnTo>
                  <a:lnTo>
                    <a:pt x="460" y="126"/>
                  </a:lnTo>
                  <a:lnTo>
                    <a:pt x="453" y="130"/>
                  </a:lnTo>
                  <a:lnTo>
                    <a:pt x="445" y="130"/>
                  </a:lnTo>
                  <a:lnTo>
                    <a:pt x="438" y="130"/>
                  </a:lnTo>
                  <a:lnTo>
                    <a:pt x="432" y="126"/>
                  </a:lnTo>
                  <a:lnTo>
                    <a:pt x="427" y="121"/>
                  </a:lnTo>
                  <a:lnTo>
                    <a:pt x="425" y="115"/>
                  </a:lnTo>
                  <a:lnTo>
                    <a:pt x="423" y="108"/>
                  </a:lnTo>
                  <a:lnTo>
                    <a:pt x="425" y="100"/>
                  </a:lnTo>
                  <a:lnTo>
                    <a:pt x="427" y="94"/>
                  </a:lnTo>
                  <a:lnTo>
                    <a:pt x="432" y="89"/>
                  </a:lnTo>
                  <a:lnTo>
                    <a:pt x="438" y="85"/>
                  </a:lnTo>
                  <a:lnTo>
                    <a:pt x="445" y="85"/>
                  </a:lnTo>
                  <a:close/>
                  <a:moveTo>
                    <a:pt x="359" y="85"/>
                  </a:moveTo>
                  <a:lnTo>
                    <a:pt x="366" y="85"/>
                  </a:lnTo>
                  <a:lnTo>
                    <a:pt x="374" y="89"/>
                  </a:lnTo>
                  <a:lnTo>
                    <a:pt x="378" y="94"/>
                  </a:lnTo>
                  <a:lnTo>
                    <a:pt x="381" y="100"/>
                  </a:lnTo>
                  <a:lnTo>
                    <a:pt x="383" y="108"/>
                  </a:lnTo>
                  <a:lnTo>
                    <a:pt x="381" y="115"/>
                  </a:lnTo>
                  <a:lnTo>
                    <a:pt x="378" y="121"/>
                  </a:lnTo>
                  <a:lnTo>
                    <a:pt x="374" y="126"/>
                  </a:lnTo>
                  <a:lnTo>
                    <a:pt x="366" y="130"/>
                  </a:lnTo>
                  <a:lnTo>
                    <a:pt x="359" y="130"/>
                  </a:lnTo>
                  <a:lnTo>
                    <a:pt x="351" y="130"/>
                  </a:lnTo>
                  <a:lnTo>
                    <a:pt x="346" y="126"/>
                  </a:lnTo>
                  <a:lnTo>
                    <a:pt x="340" y="121"/>
                  </a:lnTo>
                  <a:lnTo>
                    <a:pt x="336" y="115"/>
                  </a:lnTo>
                  <a:lnTo>
                    <a:pt x="336" y="108"/>
                  </a:lnTo>
                  <a:lnTo>
                    <a:pt x="336" y="100"/>
                  </a:lnTo>
                  <a:lnTo>
                    <a:pt x="340" y="94"/>
                  </a:lnTo>
                  <a:lnTo>
                    <a:pt x="346" y="89"/>
                  </a:lnTo>
                  <a:lnTo>
                    <a:pt x="351" y="85"/>
                  </a:lnTo>
                  <a:lnTo>
                    <a:pt x="359" y="85"/>
                  </a:lnTo>
                  <a:close/>
                  <a:moveTo>
                    <a:pt x="272" y="85"/>
                  </a:moveTo>
                  <a:lnTo>
                    <a:pt x="280" y="85"/>
                  </a:lnTo>
                  <a:lnTo>
                    <a:pt x="286" y="89"/>
                  </a:lnTo>
                  <a:lnTo>
                    <a:pt x="291" y="94"/>
                  </a:lnTo>
                  <a:lnTo>
                    <a:pt x="295" y="100"/>
                  </a:lnTo>
                  <a:lnTo>
                    <a:pt x="297" y="108"/>
                  </a:lnTo>
                  <a:lnTo>
                    <a:pt x="295" y="115"/>
                  </a:lnTo>
                  <a:lnTo>
                    <a:pt x="291" y="121"/>
                  </a:lnTo>
                  <a:lnTo>
                    <a:pt x="286" y="126"/>
                  </a:lnTo>
                  <a:lnTo>
                    <a:pt x="280" y="130"/>
                  </a:lnTo>
                  <a:lnTo>
                    <a:pt x="272" y="130"/>
                  </a:lnTo>
                  <a:lnTo>
                    <a:pt x="265" y="130"/>
                  </a:lnTo>
                  <a:lnTo>
                    <a:pt x="259" y="126"/>
                  </a:lnTo>
                  <a:lnTo>
                    <a:pt x="254" y="121"/>
                  </a:lnTo>
                  <a:lnTo>
                    <a:pt x="250" y="115"/>
                  </a:lnTo>
                  <a:lnTo>
                    <a:pt x="250" y="108"/>
                  </a:lnTo>
                  <a:lnTo>
                    <a:pt x="250" y="100"/>
                  </a:lnTo>
                  <a:lnTo>
                    <a:pt x="254" y="94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2" y="85"/>
                  </a:lnTo>
                  <a:close/>
                  <a:moveTo>
                    <a:pt x="186" y="85"/>
                  </a:moveTo>
                  <a:lnTo>
                    <a:pt x="193" y="85"/>
                  </a:lnTo>
                  <a:lnTo>
                    <a:pt x="199" y="89"/>
                  </a:lnTo>
                  <a:lnTo>
                    <a:pt x="205" y="94"/>
                  </a:lnTo>
                  <a:lnTo>
                    <a:pt x="208" y="100"/>
                  </a:lnTo>
                  <a:lnTo>
                    <a:pt x="208" y="108"/>
                  </a:lnTo>
                  <a:lnTo>
                    <a:pt x="208" y="115"/>
                  </a:lnTo>
                  <a:lnTo>
                    <a:pt x="205" y="121"/>
                  </a:lnTo>
                  <a:lnTo>
                    <a:pt x="199" y="126"/>
                  </a:lnTo>
                  <a:lnTo>
                    <a:pt x="193" y="130"/>
                  </a:lnTo>
                  <a:lnTo>
                    <a:pt x="186" y="130"/>
                  </a:lnTo>
                  <a:lnTo>
                    <a:pt x="178" y="130"/>
                  </a:lnTo>
                  <a:lnTo>
                    <a:pt x="173" y="126"/>
                  </a:lnTo>
                  <a:lnTo>
                    <a:pt x="167" y="121"/>
                  </a:lnTo>
                  <a:lnTo>
                    <a:pt x="163" y="115"/>
                  </a:lnTo>
                  <a:lnTo>
                    <a:pt x="163" y="108"/>
                  </a:lnTo>
                  <a:lnTo>
                    <a:pt x="163" y="100"/>
                  </a:lnTo>
                  <a:lnTo>
                    <a:pt x="167" y="94"/>
                  </a:lnTo>
                  <a:lnTo>
                    <a:pt x="173" y="89"/>
                  </a:lnTo>
                  <a:lnTo>
                    <a:pt x="178" y="85"/>
                  </a:lnTo>
                  <a:lnTo>
                    <a:pt x="186" y="85"/>
                  </a:lnTo>
                  <a:close/>
                  <a:moveTo>
                    <a:pt x="99" y="85"/>
                  </a:moveTo>
                  <a:lnTo>
                    <a:pt x="107" y="85"/>
                  </a:lnTo>
                  <a:lnTo>
                    <a:pt x="113" y="89"/>
                  </a:lnTo>
                  <a:lnTo>
                    <a:pt x="118" y="94"/>
                  </a:lnTo>
                  <a:lnTo>
                    <a:pt x="122" y="100"/>
                  </a:lnTo>
                  <a:lnTo>
                    <a:pt x="122" y="108"/>
                  </a:lnTo>
                  <a:lnTo>
                    <a:pt x="122" y="115"/>
                  </a:lnTo>
                  <a:lnTo>
                    <a:pt x="118" y="121"/>
                  </a:lnTo>
                  <a:lnTo>
                    <a:pt x="113" y="126"/>
                  </a:lnTo>
                  <a:lnTo>
                    <a:pt x="107" y="130"/>
                  </a:lnTo>
                  <a:lnTo>
                    <a:pt x="99" y="130"/>
                  </a:lnTo>
                  <a:lnTo>
                    <a:pt x="92" y="130"/>
                  </a:lnTo>
                  <a:lnTo>
                    <a:pt x="86" y="126"/>
                  </a:lnTo>
                  <a:lnTo>
                    <a:pt x="81" y="121"/>
                  </a:lnTo>
                  <a:lnTo>
                    <a:pt x="77" y="115"/>
                  </a:lnTo>
                  <a:lnTo>
                    <a:pt x="75" y="108"/>
                  </a:lnTo>
                  <a:lnTo>
                    <a:pt x="77" y="100"/>
                  </a:lnTo>
                  <a:lnTo>
                    <a:pt x="81" y="94"/>
                  </a:lnTo>
                  <a:lnTo>
                    <a:pt x="86" y="89"/>
                  </a:lnTo>
                  <a:lnTo>
                    <a:pt x="92" y="85"/>
                  </a:lnTo>
                  <a:lnTo>
                    <a:pt x="99" y="85"/>
                  </a:lnTo>
                  <a:close/>
                  <a:moveTo>
                    <a:pt x="13" y="85"/>
                  </a:moveTo>
                  <a:lnTo>
                    <a:pt x="20" y="85"/>
                  </a:lnTo>
                  <a:lnTo>
                    <a:pt x="26" y="89"/>
                  </a:lnTo>
                  <a:lnTo>
                    <a:pt x="32" y="94"/>
                  </a:lnTo>
                  <a:lnTo>
                    <a:pt x="35" y="100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2" y="121"/>
                  </a:lnTo>
                  <a:lnTo>
                    <a:pt x="26" y="126"/>
                  </a:lnTo>
                  <a:lnTo>
                    <a:pt x="20" y="130"/>
                  </a:lnTo>
                  <a:lnTo>
                    <a:pt x="13" y="130"/>
                  </a:lnTo>
                  <a:lnTo>
                    <a:pt x="7" y="130"/>
                  </a:lnTo>
                  <a:lnTo>
                    <a:pt x="2" y="128"/>
                  </a:lnTo>
                  <a:lnTo>
                    <a:pt x="0" y="109"/>
                  </a:lnTo>
                  <a:lnTo>
                    <a:pt x="0" y="89"/>
                  </a:lnTo>
                  <a:lnTo>
                    <a:pt x="3" y="87"/>
                  </a:lnTo>
                  <a:lnTo>
                    <a:pt x="7" y="85"/>
                  </a:lnTo>
                  <a:lnTo>
                    <a:pt x="13" y="85"/>
                  </a:lnTo>
                  <a:close/>
                  <a:moveTo>
                    <a:pt x="2971" y="0"/>
                  </a:moveTo>
                  <a:lnTo>
                    <a:pt x="2977" y="4"/>
                  </a:lnTo>
                  <a:lnTo>
                    <a:pt x="2980" y="8"/>
                  </a:lnTo>
                  <a:lnTo>
                    <a:pt x="2984" y="13"/>
                  </a:lnTo>
                  <a:lnTo>
                    <a:pt x="2984" y="21"/>
                  </a:lnTo>
                  <a:lnTo>
                    <a:pt x="2984" y="28"/>
                  </a:lnTo>
                  <a:lnTo>
                    <a:pt x="2980" y="34"/>
                  </a:lnTo>
                  <a:lnTo>
                    <a:pt x="2975" y="40"/>
                  </a:lnTo>
                  <a:lnTo>
                    <a:pt x="2969" y="44"/>
                  </a:lnTo>
                  <a:lnTo>
                    <a:pt x="2969" y="40"/>
                  </a:lnTo>
                  <a:lnTo>
                    <a:pt x="2967" y="38"/>
                  </a:lnTo>
                  <a:lnTo>
                    <a:pt x="2967" y="32"/>
                  </a:lnTo>
                  <a:lnTo>
                    <a:pt x="2965" y="27"/>
                  </a:lnTo>
                  <a:lnTo>
                    <a:pt x="2965" y="21"/>
                  </a:lnTo>
                  <a:lnTo>
                    <a:pt x="2967" y="13"/>
                  </a:lnTo>
                  <a:lnTo>
                    <a:pt x="2969" y="6"/>
                  </a:lnTo>
                  <a:lnTo>
                    <a:pt x="29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797176" y="3608388"/>
              <a:ext cx="3962400" cy="312738"/>
            </a:xfrm>
            <a:custGeom>
              <a:avLst/>
              <a:gdLst>
                <a:gd name="T0" fmla="*/ 4100 w 4991"/>
                <a:gd name="T1" fmla="*/ 394 h 394"/>
                <a:gd name="T2" fmla="*/ 3927 w 4991"/>
                <a:gd name="T3" fmla="*/ 348 h 394"/>
                <a:gd name="T4" fmla="*/ 3833 w 4991"/>
                <a:gd name="T5" fmla="*/ 394 h 394"/>
                <a:gd name="T6" fmla="*/ 3675 w 4991"/>
                <a:gd name="T7" fmla="*/ 348 h 394"/>
                <a:gd name="T8" fmla="*/ 3566 w 4991"/>
                <a:gd name="T9" fmla="*/ 390 h 394"/>
                <a:gd name="T10" fmla="*/ 3421 w 4991"/>
                <a:gd name="T11" fmla="*/ 352 h 394"/>
                <a:gd name="T12" fmla="*/ 3300 w 4991"/>
                <a:gd name="T13" fmla="*/ 384 h 394"/>
                <a:gd name="T14" fmla="*/ 3165 w 4991"/>
                <a:gd name="T15" fmla="*/ 358 h 394"/>
                <a:gd name="T16" fmla="*/ 1055 w 4991"/>
                <a:gd name="T17" fmla="*/ 392 h 394"/>
                <a:gd name="T18" fmla="*/ 967 w 4991"/>
                <a:gd name="T19" fmla="*/ 350 h 394"/>
                <a:gd name="T20" fmla="*/ 609 w 4991"/>
                <a:gd name="T21" fmla="*/ 378 h 394"/>
                <a:gd name="T22" fmla="*/ 479 w 4991"/>
                <a:gd name="T23" fmla="*/ 363 h 394"/>
                <a:gd name="T24" fmla="*/ 348 w 4991"/>
                <a:gd name="T25" fmla="*/ 371 h 394"/>
                <a:gd name="T26" fmla="*/ 220 w 4991"/>
                <a:gd name="T27" fmla="*/ 371 h 394"/>
                <a:gd name="T28" fmla="*/ 86 w 4991"/>
                <a:gd name="T29" fmla="*/ 371 h 394"/>
                <a:gd name="T30" fmla="*/ 696 w 4991"/>
                <a:gd name="T31" fmla="*/ 277 h 394"/>
                <a:gd name="T32" fmla="*/ 4021 w 4991"/>
                <a:gd name="T33" fmla="*/ 307 h 394"/>
                <a:gd name="T34" fmla="*/ 3927 w 4991"/>
                <a:gd name="T35" fmla="*/ 260 h 394"/>
                <a:gd name="T36" fmla="*/ 3754 w 4991"/>
                <a:gd name="T37" fmla="*/ 307 h 394"/>
                <a:gd name="T38" fmla="*/ 3581 w 4991"/>
                <a:gd name="T39" fmla="*/ 260 h 394"/>
                <a:gd name="T40" fmla="*/ 3487 w 4991"/>
                <a:gd name="T41" fmla="*/ 307 h 394"/>
                <a:gd name="T42" fmla="*/ 3327 w 4991"/>
                <a:gd name="T43" fmla="*/ 262 h 394"/>
                <a:gd name="T44" fmla="*/ 3219 w 4991"/>
                <a:gd name="T45" fmla="*/ 303 h 394"/>
                <a:gd name="T46" fmla="*/ 1076 w 4991"/>
                <a:gd name="T47" fmla="*/ 264 h 394"/>
                <a:gd name="T48" fmla="*/ 970 w 4991"/>
                <a:gd name="T49" fmla="*/ 307 h 394"/>
                <a:gd name="T50" fmla="*/ 551 w 4991"/>
                <a:gd name="T51" fmla="*/ 262 h 394"/>
                <a:gd name="T52" fmla="*/ 444 w 4991"/>
                <a:gd name="T53" fmla="*/ 303 h 394"/>
                <a:gd name="T54" fmla="*/ 297 w 4991"/>
                <a:gd name="T55" fmla="*/ 265 h 394"/>
                <a:gd name="T56" fmla="*/ 179 w 4991"/>
                <a:gd name="T57" fmla="*/ 297 h 394"/>
                <a:gd name="T58" fmla="*/ 4613 w 4991"/>
                <a:gd name="T59" fmla="*/ 218 h 394"/>
                <a:gd name="T60" fmla="*/ 3236 w 4991"/>
                <a:gd name="T61" fmla="*/ 192 h 394"/>
                <a:gd name="T62" fmla="*/ 4079 w 4991"/>
                <a:gd name="T63" fmla="*/ 205 h 394"/>
                <a:gd name="T64" fmla="*/ 3951 w 4991"/>
                <a:gd name="T65" fmla="*/ 198 h 394"/>
                <a:gd name="T66" fmla="*/ 3817 w 4991"/>
                <a:gd name="T67" fmla="*/ 190 h 394"/>
                <a:gd name="T68" fmla="*/ 3690 w 4991"/>
                <a:gd name="T69" fmla="*/ 205 h 394"/>
                <a:gd name="T70" fmla="*/ 3562 w 4991"/>
                <a:gd name="T71" fmla="*/ 183 h 394"/>
                <a:gd name="T72" fmla="*/ 3424 w 4991"/>
                <a:gd name="T73" fmla="*/ 211 h 394"/>
                <a:gd name="T74" fmla="*/ 3306 w 4991"/>
                <a:gd name="T75" fmla="*/ 179 h 394"/>
                <a:gd name="T76" fmla="*/ 993 w 4991"/>
                <a:gd name="T77" fmla="*/ 215 h 394"/>
                <a:gd name="T78" fmla="*/ 637 w 4991"/>
                <a:gd name="T79" fmla="*/ 220 h 394"/>
                <a:gd name="T80" fmla="*/ 543 w 4991"/>
                <a:gd name="T81" fmla="*/ 173 h 394"/>
                <a:gd name="T82" fmla="*/ 370 w 4991"/>
                <a:gd name="T83" fmla="*/ 220 h 394"/>
                <a:gd name="T84" fmla="*/ 197 w 4991"/>
                <a:gd name="T85" fmla="*/ 173 h 394"/>
                <a:gd name="T86" fmla="*/ 103 w 4991"/>
                <a:gd name="T87" fmla="*/ 220 h 394"/>
                <a:gd name="T88" fmla="*/ 4985 w 4991"/>
                <a:gd name="T89" fmla="*/ 96 h 394"/>
                <a:gd name="T90" fmla="*/ 4006 w 4991"/>
                <a:gd name="T91" fmla="*/ 132 h 394"/>
                <a:gd name="T92" fmla="*/ 3844 w 4991"/>
                <a:gd name="T93" fmla="*/ 87 h 394"/>
                <a:gd name="T94" fmla="*/ 3772 w 4991"/>
                <a:gd name="T95" fmla="*/ 124 h 394"/>
                <a:gd name="T96" fmla="*/ 3654 w 4991"/>
                <a:gd name="T97" fmla="*/ 92 h 394"/>
                <a:gd name="T98" fmla="*/ 3507 w 4991"/>
                <a:gd name="T99" fmla="*/ 130 h 394"/>
                <a:gd name="T100" fmla="*/ 3400 w 4991"/>
                <a:gd name="T101" fmla="*/ 88 h 394"/>
                <a:gd name="T102" fmla="*/ 985 w 4991"/>
                <a:gd name="T103" fmla="*/ 132 h 394"/>
                <a:gd name="T104" fmla="*/ 737 w 4991"/>
                <a:gd name="T105" fmla="*/ 96 h 394"/>
                <a:gd name="T106" fmla="*/ 609 w 4991"/>
                <a:gd name="T107" fmla="*/ 119 h 394"/>
                <a:gd name="T108" fmla="*/ 479 w 4991"/>
                <a:gd name="T109" fmla="*/ 104 h 394"/>
                <a:gd name="T110" fmla="*/ 348 w 4991"/>
                <a:gd name="T111" fmla="*/ 111 h 394"/>
                <a:gd name="T112" fmla="*/ 220 w 4991"/>
                <a:gd name="T113" fmla="*/ 111 h 394"/>
                <a:gd name="T114" fmla="*/ 88 w 4991"/>
                <a:gd name="T115" fmla="*/ 104 h 394"/>
                <a:gd name="T116" fmla="*/ 4684 w 4991"/>
                <a:gd name="T117" fmla="*/ 26 h 394"/>
                <a:gd name="T118" fmla="*/ 1087 w 4991"/>
                <a:gd name="T119" fmla="*/ 30 h 394"/>
                <a:gd name="T120" fmla="*/ 3400 w 4991"/>
                <a:gd name="T121" fmla="*/ 45 h 394"/>
                <a:gd name="T122" fmla="*/ 4000 w 4991"/>
                <a:gd name="T123" fmla="*/ 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91" h="394">
                  <a:moveTo>
                    <a:pt x="4188" y="348"/>
                  </a:moveTo>
                  <a:lnTo>
                    <a:pt x="4195" y="348"/>
                  </a:lnTo>
                  <a:lnTo>
                    <a:pt x="4201" y="352"/>
                  </a:lnTo>
                  <a:lnTo>
                    <a:pt x="4207" y="358"/>
                  </a:lnTo>
                  <a:lnTo>
                    <a:pt x="4209" y="363"/>
                  </a:lnTo>
                  <a:lnTo>
                    <a:pt x="4211" y="371"/>
                  </a:lnTo>
                  <a:lnTo>
                    <a:pt x="4209" y="378"/>
                  </a:lnTo>
                  <a:lnTo>
                    <a:pt x="4207" y="384"/>
                  </a:lnTo>
                  <a:lnTo>
                    <a:pt x="4201" y="390"/>
                  </a:lnTo>
                  <a:lnTo>
                    <a:pt x="4195" y="394"/>
                  </a:lnTo>
                  <a:lnTo>
                    <a:pt x="4188" y="394"/>
                  </a:lnTo>
                  <a:lnTo>
                    <a:pt x="4180" y="394"/>
                  </a:lnTo>
                  <a:lnTo>
                    <a:pt x="4173" y="390"/>
                  </a:lnTo>
                  <a:lnTo>
                    <a:pt x="4169" y="384"/>
                  </a:lnTo>
                  <a:lnTo>
                    <a:pt x="4165" y="378"/>
                  </a:lnTo>
                  <a:lnTo>
                    <a:pt x="4164" y="371"/>
                  </a:lnTo>
                  <a:lnTo>
                    <a:pt x="4165" y="363"/>
                  </a:lnTo>
                  <a:lnTo>
                    <a:pt x="4169" y="358"/>
                  </a:lnTo>
                  <a:lnTo>
                    <a:pt x="4173" y="352"/>
                  </a:lnTo>
                  <a:lnTo>
                    <a:pt x="4180" y="348"/>
                  </a:lnTo>
                  <a:lnTo>
                    <a:pt x="4188" y="348"/>
                  </a:lnTo>
                  <a:close/>
                  <a:moveTo>
                    <a:pt x="4100" y="348"/>
                  </a:moveTo>
                  <a:lnTo>
                    <a:pt x="4107" y="348"/>
                  </a:lnTo>
                  <a:lnTo>
                    <a:pt x="4115" y="352"/>
                  </a:lnTo>
                  <a:lnTo>
                    <a:pt x="4118" y="358"/>
                  </a:lnTo>
                  <a:lnTo>
                    <a:pt x="4122" y="363"/>
                  </a:lnTo>
                  <a:lnTo>
                    <a:pt x="4124" y="371"/>
                  </a:lnTo>
                  <a:lnTo>
                    <a:pt x="4122" y="378"/>
                  </a:lnTo>
                  <a:lnTo>
                    <a:pt x="4118" y="384"/>
                  </a:lnTo>
                  <a:lnTo>
                    <a:pt x="4115" y="390"/>
                  </a:lnTo>
                  <a:lnTo>
                    <a:pt x="4107" y="394"/>
                  </a:lnTo>
                  <a:lnTo>
                    <a:pt x="4100" y="394"/>
                  </a:lnTo>
                  <a:lnTo>
                    <a:pt x="4094" y="394"/>
                  </a:lnTo>
                  <a:lnTo>
                    <a:pt x="4086" y="390"/>
                  </a:lnTo>
                  <a:lnTo>
                    <a:pt x="4081" y="384"/>
                  </a:lnTo>
                  <a:lnTo>
                    <a:pt x="4079" y="378"/>
                  </a:lnTo>
                  <a:lnTo>
                    <a:pt x="4077" y="371"/>
                  </a:lnTo>
                  <a:lnTo>
                    <a:pt x="4079" y="363"/>
                  </a:lnTo>
                  <a:lnTo>
                    <a:pt x="4081" y="358"/>
                  </a:lnTo>
                  <a:lnTo>
                    <a:pt x="4086" y="352"/>
                  </a:lnTo>
                  <a:lnTo>
                    <a:pt x="4094" y="348"/>
                  </a:lnTo>
                  <a:lnTo>
                    <a:pt x="4100" y="348"/>
                  </a:lnTo>
                  <a:close/>
                  <a:moveTo>
                    <a:pt x="4013" y="348"/>
                  </a:moveTo>
                  <a:lnTo>
                    <a:pt x="4021" y="348"/>
                  </a:lnTo>
                  <a:lnTo>
                    <a:pt x="4028" y="352"/>
                  </a:lnTo>
                  <a:lnTo>
                    <a:pt x="4032" y="358"/>
                  </a:lnTo>
                  <a:lnTo>
                    <a:pt x="4036" y="363"/>
                  </a:lnTo>
                  <a:lnTo>
                    <a:pt x="4038" y="371"/>
                  </a:lnTo>
                  <a:lnTo>
                    <a:pt x="4036" y="378"/>
                  </a:lnTo>
                  <a:lnTo>
                    <a:pt x="4032" y="384"/>
                  </a:lnTo>
                  <a:lnTo>
                    <a:pt x="4028" y="390"/>
                  </a:lnTo>
                  <a:lnTo>
                    <a:pt x="4021" y="394"/>
                  </a:lnTo>
                  <a:lnTo>
                    <a:pt x="4013" y="394"/>
                  </a:lnTo>
                  <a:lnTo>
                    <a:pt x="4006" y="394"/>
                  </a:lnTo>
                  <a:lnTo>
                    <a:pt x="4000" y="390"/>
                  </a:lnTo>
                  <a:lnTo>
                    <a:pt x="3994" y="384"/>
                  </a:lnTo>
                  <a:lnTo>
                    <a:pt x="3992" y="378"/>
                  </a:lnTo>
                  <a:lnTo>
                    <a:pt x="3991" y="371"/>
                  </a:lnTo>
                  <a:lnTo>
                    <a:pt x="3992" y="363"/>
                  </a:lnTo>
                  <a:lnTo>
                    <a:pt x="3994" y="358"/>
                  </a:lnTo>
                  <a:lnTo>
                    <a:pt x="4000" y="352"/>
                  </a:lnTo>
                  <a:lnTo>
                    <a:pt x="4006" y="348"/>
                  </a:lnTo>
                  <a:lnTo>
                    <a:pt x="4013" y="348"/>
                  </a:lnTo>
                  <a:close/>
                  <a:moveTo>
                    <a:pt x="3927" y="348"/>
                  </a:moveTo>
                  <a:lnTo>
                    <a:pt x="3934" y="348"/>
                  </a:lnTo>
                  <a:lnTo>
                    <a:pt x="3942" y="352"/>
                  </a:lnTo>
                  <a:lnTo>
                    <a:pt x="3945" y="358"/>
                  </a:lnTo>
                  <a:lnTo>
                    <a:pt x="3949" y="363"/>
                  </a:lnTo>
                  <a:lnTo>
                    <a:pt x="3951" y="371"/>
                  </a:lnTo>
                  <a:lnTo>
                    <a:pt x="3949" y="378"/>
                  </a:lnTo>
                  <a:lnTo>
                    <a:pt x="3945" y="384"/>
                  </a:lnTo>
                  <a:lnTo>
                    <a:pt x="3942" y="390"/>
                  </a:lnTo>
                  <a:lnTo>
                    <a:pt x="3934" y="394"/>
                  </a:lnTo>
                  <a:lnTo>
                    <a:pt x="3927" y="394"/>
                  </a:lnTo>
                  <a:lnTo>
                    <a:pt x="3919" y="394"/>
                  </a:lnTo>
                  <a:lnTo>
                    <a:pt x="3913" y="390"/>
                  </a:lnTo>
                  <a:lnTo>
                    <a:pt x="3908" y="384"/>
                  </a:lnTo>
                  <a:lnTo>
                    <a:pt x="3904" y="378"/>
                  </a:lnTo>
                  <a:lnTo>
                    <a:pt x="3904" y="371"/>
                  </a:lnTo>
                  <a:lnTo>
                    <a:pt x="3904" y="363"/>
                  </a:lnTo>
                  <a:lnTo>
                    <a:pt x="3908" y="358"/>
                  </a:lnTo>
                  <a:lnTo>
                    <a:pt x="3913" y="352"/>
                  </a:lnTo>
                  <a:lnTo>
                    <a:pt x="3919" y="348"/>
                  </a:lnTo>
                  <a:lnTo>
                    <a:pt x="3927" y="348"/>
                  </a:lnTo>
                  <a:close/>
                  <a:moveTo>
                    <a:pt x="3840" y="348"/>
                  </a:moveTo>
                  <a:lnTo>
                    <a:pt x="3848" y="348"/>
                  </a:lnTo>
                  <a:lnTo>
                    <a:pt x="3853" y="352"/>
                  </a:lnTo>
                  <a:lnTo>
                    <a:pt x="3859" y="358"/>
                  </a:lnTo>
                  <a:lnTo>
                    <a:pt x="3863" y="363"/>
                  </a:lnTo>
                  <a:lnTo>
                    <a:pt x="3865" y="371"/>
                  </a:lnTo>
                  <a:lnTo>
                    <a:pt x="3863" y="378"/>
                  </a:lnTo>
                  <a:lnTo>
                    <a:pt x="3859" y="384"/>
                  </a:lnTo>
                  <a:lnTo>
                    <a:pt x="3853" y="390"/>
                  </a:lnTo>
                  <a:lnTo>
                    <a:pt x="3848" y="394"/>
                  </a:lnTo>
                  <a:lnTo>
                    <a:pt x="3840" y="394"/>
                  </a:lnTo>
                  <a:lnTo>
                    <a:pt x="3833" y="394"/>
                  </a:lnTo>
                  <a:lnTo>
                    <a:pt x="3827" y="390"/>
                  </a:lnTo>
                  <a:lnTo>
                    <a:pt x="3821" y="384"/>
                  </a:lnTo>
                  <a:lnTo>
                    <a:pt x="3817" y="378"/>
                  </a:lnTo>
                  <a:lnTo>
                    <a:pt x="3817" y="371"/>
                  </a:lnTo>
                  <a:lnTo>
                    <a:pt x="3817" y="363"/>
                  </a:lnTo>
                  <a:lnTo>
                    <a:pt x="3821" y="358"/>
                  </a:lnTo>
                  <a:lnTo>
                    <a:pt x="3827" y="352"/>
                  </a:lnTo>
                  <a:lnTo>
                    <a:pt x="3833" y="348"/>
                  </a:lnTo>
                  <a:lnTo>
                    <a:pt x="3840" y="348"/>
                  </a:lnTo>
                  <a:close/>
                  <a:moveTo>
                    <a:pt x="3754" y="348"/>
                  </a:moveTo>
                  <a:lnTo>
                    <a:pt x="3761" y="348"/>
                  </a:lnTo>
                  <a:lnTo>
                    <a:pt x="3767" y="352"/>
                  </a:lnTo>
                  <a:lnTo>
                    <a:pt x="3772" y="358"/>
                  </a:lnTo>
                  <a:lnTo>
                    <a:pt x="3776" y="363"/>
                  </a:lnTo>
                  <a:lnTo>
                    <a:pt x="3776" y="371"/>
                  </a:lnTo>
                  <a:lnTo>
                    <a:pt x="3776" y="378"/>
                  </a:lnTo>
                  <a:lnTo>
                    <a:pt x="3772" y="384"/>
                  </a:lnTo>
                  <a:lnTo>
                    <a:pt x="3767" y="390"/>
                  </a:lnTo>
                  <a:lnTo>
                    <a:pt x="3761" y="394"/>
                  </a:lnTo>
                  <a:lnTo>
                    <a:pt x="3754" y="394"/>
                  </a:lnTo>
                  <a:lnTo>
                    <a:pt x="3746" y="394"/>
                  </a:lnTo>
                  <a:lnTo>
                    <a:pt x="3740" y="390"/>
                  </a:lnTo>
                  <a:lnTo>
                    <a:pt x="3735" y="384"/>
                  </a:lnTo>
                  <a:lnTo>
                    <a:pt x="3731" y="378"/>
                  </a:lnTo>
                  <a:lnTo>
                    <a:pt x="3731" y="371"/>
                  </a:lnTo>
                  <a:lnTo>
                    <a:pt x="3731" y="363"/>
                  </a:lnTo>
                  <a:lnTo>
                    <a:pt x="3735" y="358"/>
                  </a:lnTo>
                  <a:lnTo>
                    <a:pt x="3740" y="352"/>
                  </a:lnTo>
                  <a:lnTo>
                    <a:pt x="3746" y="348"/>
                  </a:lnTo>
                  <a:lnTo>
                    <a:pt x="3754" y="348"/>
                  </a:lnTo>
                  <a:close/>
                  <a:moveTo>
                    <a:pt x="3667" y="348"/>
                  </a:moveTo>
                  <a:lnTo>
                    <a:pt x="3675" y="348"/>
                  </a:lnTo>
                  <a:lnTo>
                    <a:pt x="3680" y="352"/>
                  </a:lnTo>
                  <a:lnTo>
                    <a:pt x="3686" y="358"/>
                  </a:lnTo>
                  <a:lnTo>
                    <a:pt x="3690" y="363"/>
                  </a:lnTo>
                  <a:lnTo>
                    <a:pt x="3690" y="371"/>
                  </a:lnTo>
                  <a:lnTo>
                    <a:pt x="3690" y="378"/>
                  </a:lnTo>
                  <a:lnTo>
                    <a:pt x="3686" y="384"/>
                  </a:lnTo>
                  <a:lnTo>
                    <a:pt x="3680" y="390"/>
                  </a:lnTo>
                  <a:lnTo>
                    <a:pt x="3675" y="394"/>
                  </a:lnTo>
                  <a:lnTo>
                    <a:pt x="3667" y="394"/>
                  </a:lnTo>
                  <a:lnTo>
                    <a:pt x="3660" y="394"/>
                  </a:lnTo>
                  <a:lnTo>
                    <a:pt x="3654" y="390"/>
                  </a:lnTo>
                  <a:lnTo>
                    <a:pt x="3648" y="384"/>
                  </a:lnTo>
                  <a:lnTo>
                    <a:pt x="3644" y="378"/>
                  </a:lnTo>
                  <a:lnTo>
                    <a:pt x="3643" y="371"/>
                  </a:lnTo>
                  <a:lnTo>
                    <a:pt x="3644" y="363"/>
                  </a:lnTo>
                  <a:lnTo>
                    <a:pt x="3648" y="358"/>
                  </a:lnTo>
                  <a:lnTo>
                    <a:pt x="3654" y="352"/>
                  </a:lnTo>
                  <a:lnTo>
                    <a:pt x="3660" y="348"/>
                  </a:lnTo>
                  <a:lnTo>
                    <a:pt x="3667" y="348"/>
                  </a:lnTo>
                  <a:close/>
                  <a:moveTo>
                    <a:pt x="3581" y="348"/>
                  </a:moveTo>
                  <a:lnTo>
                    <a:pt x="3588" y="348"/>
                  </a:lnTo>
                  <a:lnTo>
                    <a:pt x="3594" y="352"/>
                  </a:lnTo>
                  <a:lnTo>
                    <a:pt x="3599" y="358"/>
                  </a:lnTo>
                  <a:lnTo>
                    <a:pt x="3603" y="363"/>
                  </a:lnTo>
                  <a:lnTo>
                    <a:pt x="3603" y="371"/>
                  </a:lnTo>
                  <a:lnTo>
                    <a:pt x="3603" y="378"/>
                  </a:lnTo>
                  <a:lnTo>
                    <a:pt x="3599" y="384"/>
                  </a:lnTo>
                  <a:lnTo>
                    <a:pt x="3594" y="390"/>
                  </a:lnTo>
                  <a:lnTo>
                    <a:pt x="3588" y="394"/>
                  </a:lnTo>
                  <a:lnTo>
                    <a:pt x="3581" y="394"/>
                  </a:lnTo>
                  <a:lnTo>
                    <a:pt x="3573" y="394"/>
                  </a:lnTo>
                  <a:lnTo>
                    <a:pt x="3566" y="390"/>
                  </a:lnTo>
                  <a:lnTo>
                    <a:pt x="3562" y="384"/>
                  </a:lnTo>
                  <a:lnTo>
                    <a:pt x="3558" y="378"/>
                  </a:lnTo>
                  <a:lnTo>
                    <a:pt x="3556" y="371"/>
                  </a:lnTo>
                  <a:lnTo>
                    <a:pt x="3558" y="363"/>
                  </a:lnTo>
                  <a:lnTo>
                    <a:pt x="3562" y="358"/>
                  </a:lnTo>
                  <a:lnTo>
                    <a:pt x="3566" y="352"/>
                  </a:lnTo>
                  <a:lnTo>
                    <a:pt x="3573" y="348"/>
                  </a:lnTo>
                  <a:lnTo>
                    <a:pt x="3581" y="348"/>
                  </a:lnTo>
                  <a:close/>
                  <a:moveTo>
                    <a:pt x="3494" y="348"/>
                  </a:moveTo>
                  <a:lnTo>
                    <a:pt x="3502" y="348"/>
                  </a:lnTo>
                  <a:lnTo>
                    <a:pt x="3507" y="352"/>
                  </a:lnTo>
                  <a:lnTo>
                    <a:pt x="3513" y="358"/>
                  </a:lnTo>
                  <a:lnTo>
                    <a:pt x="3515" y="363"/>
                  </a:lnTo>
                  <a:lnTo>
                    <a:pt x="3517" y="371"/>
                  </a:lnTo>
                  <a:lnTo>
                    <a:pt x="3515" y="378"/>
                  </a:lnTo>
                  <a:lnTo>
                    <a:pt x="3513" y="384"/>
                  </a:lnTo>
                  <a:lnTo>
                    <a:pt x="3507" y="390"/>
                  </a:lnTo>
                  <a:lnTo>
                    <a:pt x="3502" y="394"/>
                  </a:lnTo>
                  <a:lnTo>
                    <a:pt x="3494" y="394"/>
                  </a:lnTo>
                  <a:lnTo>
                    <a:pt x="3487" y="394"/>
                  </a:lnTo>
                  <a:lnTo>
                    <a:pt x="3479" y="390"/>
                  </a:lnTo>
                  <a:lnTo>
                    <a:pt x="3475" y="384"/>
                  </a:lnTo>
                  <a:lnTo>
                    <a:pt x="3471" y="378"/>
                  </a:lnTo>
                  <a:lnTo>
                    <a:pt x="3470" y="371"/>
                  </a:lnTo>
                  <a:lnTo>
                    <a:pt x="3471" y="363"/>
                  </a:lnTo>
                  <a:lnTo>
                    <a:pt x="3475" y="358"/>
                  </a:lnTo>
                  <a:lnTo>
                    <a:pt x="3479" y="352"/>
                  </a:lnTo>
                  <a:lnTo>
                    <a:pt x="3487" y="348"/>
                  </a:lnTo>
                  <a:lnTo>
                    <a:pt x="3494" y="348"/>
                  </a:lnTo>
                  <a:close/>
                  <a:moveTo>
                    <a:pt x="3406" y="348"/>
                  </a:moveTo>
                  <a:lnTo>
                    <a:pt x="3413" y="348"/>
                  </a:lnTo>
                  <a:lnTo>
                    <a:pt x="3421" y="352"/>
                  </a:lnTo>
                  <a:lnTo>
                    <a:pt x="3424" y="358"/>
                  </a:lnTo>
                  <a:lnTo>
                    <a:pt x="3428" y="363"/>
                  </a:lnTo>
                  <a:lnTo>
                    <a:pt x="3430" y="371"/>
                  </a:lnTo>
                  <a:lnTo>
                    <a:pt x="3428" y="378"/>
                  </a:lnTo>
                  <a:lnTo>
                    <a:pt x="3424" y="384"/>
                  </a:lnTo>
                  <a:lnTo>
                    <a:pt x="3421" y="390"/>
                  </a:lnTo>
                  <a:lnTo>
                    <a:pt x="3413" y="394"/>
                  </a:lnTo>
                  <a:lnTo>
                    <a:pt x="3406" y="394"/>
                  </a:lnTo>
                  <a:lnTo>
                    <a:pt x="3400" y="394"/>
                  </a:lnTo>
                  <a:lnTo>
                    <a:pt x="3392" y="390"/>
                  </a:lnTo>
                  <a:lnTo>
                    <a:pt x="3387" y="384"/>
                  </a:lnTo>
                  <a:lnTo>
                    <a:pt x="3385" y="378"/>
                  </a:lnTo>
                  <a:lnTo>
                    <a:pt x="3383" y="371"/>
                  </a:lnTo>
                  <a:lnTo>
                    <a:pt x="3385" y="363"/>
                  </a:lnTo>
                  <a:lnTo>
                    <a:pt x="3387" y="358"/>
                  </a:lnTo>
                  <a:lnTo>
                    <a:pt x="3392" y="352"/>
                  </a:lnTo>
                  <a:lnTo>
                    <a:pt x="3400" y="348"/>
                  </a:lnTo>
                  <a:lnTo>
                    <a:pt x="3406" y="348"/>
                  </a:lnTo>
                  <a:close/>
                  <a:moveTo>
                    <a:pt x="3319" y="348"/>
                  </a:moveTo>
                  <a:lnTo>
                    <a:pt x="3327" y="348"/>
                  </a:lnTo>
                  <a:lnTo>
                    <a:pt x="3334" y="352"/>
                  </a:lnTo>
                  <a:lnTo>
                    <a:pt x="3338" y="358"/>
                  </a:lnTo>
                  <a:lnTo>
                    <a:pt x="3342" y="363"/>
                  </a:lnTo>
                  <a:lnTo>
                    <a:pt x="3344" y="371"/>
                  </a:lnTo>
                  <a:lnTo>
                    <a:pt x="3342" y="378"/>
                  </a:lnTo>
                  <a:lnTo>
                    <a:pt x="3338" y="384"/>
                  </a:lnTo>
                  <a:lnTo>
                    <a:pt x="3334" y="390"/>
                  </a:lnTo>
                  <a:lnTo>
                    <a:pt x="3327" y="394"/>
                  </a:lnTo>
                  <a:lnTo>
                    <a:pt x="3319" y="394"/>
                  </a:lnTo>
                  <a:lnTo>
                    <a:pt x="3312" y="394"/>
                  </a:lnTo>
                  <a:lnTo>
                    <a:pt x="3306" y="390"/>
                  </a:lnTo>
                  <a:lnTo>
                    <a:pt x="3300" y="384"/>
                  </a:lnTo>
                  <a:lnTo>
                    <a:pt x="3298" y="378"/>
                  </a:lnTo>
                  <a:lnTo>
                    <a:pt x="3297" y="371"/>
                  </a:lnTo>
                  <a:lnTo>
                    <a:pt x="3298" y="363"/>
                  </a:lnTo>
                  <a:lnTo>
                    <a:pt x="3300" y="358"/>
                  </a:lnTo>
                  <a:lnTo>
                    <a:pt x="3306" y="352"/>
                  </a:lnTo>
                  <a:lnTo>
                    <a:pt x="3312" y="348"/>
                  </a:lnTo>
                  <a:lnTo>
                    <a:pt x="3319" y="348"/>
                  </a:lnTo>
                  <a:close/>
                  <a:moveTo>
                    <a:pt x="3233" y="348"/>
                  </a:moveTo>
                  <a:lnTo>
                    <a:pt x="3240" y="348"/>
                  </a:lnTo>
                  <a:lnTo>
                    <a:pt x="3248" y="352"/>
                  </a:lnTo>
                  <a:lnTo>
                    <a:pt x="3251" y="358"/>
                  </a:lnTo>
                  <a:lnTo>
                    <a:pt x="3255" y="363"/>
                  </a:lnTo>
                  <a:lnTo>
                    <a:pt x="3257" y="371"/>
                  </a:lnTo>
                  <a:lnTo>
                    <a:pt x="3255" y="378"/>
                  </a:lnTo>
                  <a:lnTo>
                    <a:pt x="3251" y="384"/>
                  </a:lnTo>
                  <a:lnTo>
                    <a:pt x="3248" y="390"/>
                  </a:lnTo>
                  <a:lnTo>
                    <a:pt x="3240" y="394"/>
                  </a:lnTo>
                  <a:lnTo>
                    <a:pt x="3233" y="394"/>
                  </a:lnTo>
                  <a:lnTo>
                    <a:pt x="3225" y="394"/>
                  </a:lnTo>
                  <a:lnTo>
                    <a:pt x="3219" y="390"/>
                  </a:lnTo>
                  <a:lnTo>
                    <a:pt x="3214" y="384"/>
                  </a:lnTo>
                  <a:lnTo>
                    <a:pt x="3210" y="378"/>
                  </a:lnTo>
                  <a:lnTo>
                    <a:pt x="3210" y="371"/>
                  </a:lnTo>
                  <a:lnTo>
                    <a:pt x="3210" y="363"/>
                  </a:lnTo>
                  <a:lnTo>
                    <a:pt x="3214" y="358"/>
                  </a:lnTo>
                  <a:lnTo>
                    <a:pt x="3219" y="352"/>
                  </a:lnTo>
                  <a:lnTo>
                    <a:pt x="3225" y="348"/>
                  </a:lnTo>
                  <a:lnTo>
                    <a:pt x="3233" y="348"/>
                  </a:lnTo>
                  <a:close/>
                  <a:moveTo>
                    <a:pt x="3146" y="348"/>
                  </a:moveTo>
                  <a:lnTo>
                    <a:pt x="3154" y="348"/>
                  </a:lnTo>
                  <a:lnTo>
                    <a:pt x="3159" y="352"/>
                  </a:lnTo>
                  <a:lnTo>
                    <a:pt x="3165" y="358"/>
                  </a:lnTo>
                  <a:lnTo>
                    <a:pt x="3169" y="363"/>
                  </a:lnTo>
                  <a:lnTo>
                    <a:pt x="3171" y="371"/>
                  </a:lnTo>
                  <a:lnTo>
                    <a:pt x="3169" y="378"/>
                  </a:lnTo>
                  <a:lnTo>
                    <a:pt x="3165" y="384"/>
                  </a:lnTo>
                  <a:lnTo>
                    <a:pt x="3159" y="390"/>
                  </a:lnTo>
                  <a:lnTo>
                    <a:pt x="3154" y="394"/>
                  </a:lnTo>
                  <a:lnTo>
                    <a:pt x="3146" y="394"/>
                  </a:lnTo>
                  <a:lnTo>
                    <a:pt x="3139" y="394"/>
                  </a:lnTo>
                  <a:lnTo>
                    <a:pt x="3133" y="390"/>
                  </a:lnTo>
                  <a:lnTo>
                    <a:pt x="3127" y="384"/>
                  </a:lnTo>
                  <a:lnTo>
                    <a:pt x="3124" y="378"/>
                  </a:lnTo>
                  <a:lnTo>
                    <a:pt x="3124" y="371"/>
                  </a:lnTo>
                  <a:lnTo>
                    <a:pt x="3124" y="363"/>
                  </a:lnTo>
                  <a:lnTo>
                    <a:pt x="3127" y="358"/>
                  </a:lnTo>
                  <a:lnTo>
                    <a:pt x="3133" y="352"/>
                  </a:lnTo>
                  <a:lnTo>
                    <a:pt x="3139" y="348"/>
                  </a:lnTo>
                  <a:lnTo>
                    <a:pt x="3146" y="348"/>
                  </a:lnTo>
                  <a:close/>
                  <a:moveTo>
                    <a:pt x="1064" y="348"/>
                  </a:moveTo>
                  <a:lnTo>
                    <a:pt x="1068" y="348"/>
                  </a:lnTo>
                  <a:lnTo>
                    <a:pt x="1072" y="348"/>
                  </a:lnTo>
                  <a:lnTo>
                    <a:pt x="1070" y="362"/>
                  </a:lnTo>
                  <a:lnTo>
                    <a:pt x="1070" y="363"/>
                  </a:lnTo>
                  <a:lnTo>
                    <a:pt x="1068" y="365"/>
                  </a:lnTo>
                  <a:lnTo>
                    <a:pt x="1068" y="367"/>
                  </a:lnTo>
                  <a:lnTo>
                    <a:pt x="1068" y="373"/>
                  </a:lnTo>
                  <a:lnTo>
                    <a:pt x="1068" y="377"/>
                  </a:lnTo>
                  <a:lnTo>
                    <a:pt x="1068" y="380"/>
                  </a:lnTo>
                  <a:lnTo>
                    <a:pt x="1066" y="386"/>
                  </a:lnTo>
                  <a:lnTo>
                    <a:pt x="1064" y="390"/>
                  </a:lnTo>
                  <a:lnTo>
                    <a:pt x="1062" y="392"/>
                  </a:lnTo>
                  <a:lnTo>
                    <a:pt x="1061" y="394"/>
                  </a:lnTo>
                  <a:lnTo>
                    <a:pt x="1055" y="392"/>
                  </a:lnTo>
                  <a:lnTo>
                    <a:pt x="1049" y="388"/>
                  </a:lnTo>
                  <a:lnTo>
                    <a:pt x="1046" y="384"/>
                  </a:lnTo>
                  <a:lnTo>
                    <a:pt x="1042" y="378"/>
                  </a:lnTo>
                  <a:lnTo>
                    <a:pt x="1042" y="371"/>
                  </a:lnTo>
                  <a:lnTo>
                    <a:pt x="1042" y="363"/>
                  </a:lnTo>
                  <a:lnTo>
                    <a:pt x="1046" y="358"/>
                  </a:lnTo>
                  <a:lnTo>
                    <a:pt x="1051" y="352"/>
                  </a:lnTo>
                  <a:lnTo>
                    <a:pt x="1057" y="348"/>
                  </a:lnTo>
                  <a:lnTo>
                    <a:pt x="1064" y="348"/>
                  </a:lnTo>
                  <a:close/>
                  <a:moveTo>
                    <a:pt x="978" y="348"/>
                  </a:moveTo>
                  <a:lnTo>
                    <a:pt x="985" y="348"/>
                  </a:lnTo>
                  <a:lnTo>
                    <a:pt x="991" y="352"/>
                  </a:lnTo>
                  <a:lnTo>
                    <a:pt x="997" y="358"/>
                  </a:lnTo>
                  <a:lnTo>
                    <a:pt x="1000" y="363"/>
                  </a:lnTo>
                  <a:lnTo>
                    <a:pt x="1000" y="371"/>
                  </a:lnTo>
                  <a:lnTo>
                    <a:pt x="1000" y="378"/>
                  </a:lnTo>
                  <a:lnTo>
                    <a:pt x="997" y="384"/>
                  </a:lnTo>
                  <a:lnTo>
                    <a:pt x="991" y="390"/>
                  </a:lnTo>
                  <a:lnTo>
                    <a:pt x="985" y="394"/>
                  </a:lnTo>
                  <a:lnTo>
                    <a:pt x="978" y="394"/>
                  </a:lnTo>
                  <a:lnTo>
                    <a:pt x="974" y="394"/>
                  </a:lnTo>
                  <a:lnTo>
                    <a:pt x="968" y="392"/>
                  </a:lnTo>
                  <a:lnTo>
                    <a:pt x="968" y="390"/>
                  </a:lnTo>
                  <a:lnTo>
                    <a:pt x="968" y="386"/>
                  </a:lnTo>
                  <a:lnTo>
                    <a:pt x="968" y="382"/>
                  </a:lnTo>
                  <a:lnTo>
                    <a:pt x="967" y="378"/>
                  </a:lnTo>
                  <a:lnTo>
                    <a:pt x="967" y="375"/>
                  </a:lnTo>
                  <a:lnTo>
                    <a:pt x="967" y="369"/>
                  </a:lnTo>
                  <a:lnTo>
                    <a:pt x="965" y="365"/>
                  </a:lnTo>
                  <a:lnTo>
                    <a:pt x="965" y="362"/>
                  </a:lnTo>
                  <a:lnTo>
                    <a:pt x="961" y="354"/>
                  </a:lnTo>
                  <a:lnTo>
                    <a:pt x="967" y="350"/>
                  </a:lnTo>
                  <a:lnTo>
                    <a:pt x="972" y="348"/>
                  </a:lnTo>
                  <a:lnTo>
                    <a:pt x="978" y="348"/>
                  </a:lnTo>
                  <a:close/>
                  <a:moveTo>
                    <a:pt x="718" y="348"/>
                  </a:moveTo>
                  <a:lnTo>
                    <a:pt x="720" y="348"/>
                  </a:lnTo>
                  <a:lnTo>
                    <a:pt x="718" y="352"/>
                  </a:lnTo>
                  <a:lnTo>
                    <a:pt x="715" y="362"/>
                  </a:lnTo>
                  <a:lnTo>
                    <a:pt x="709" y="371"/>
                  </a:lnTo>
                  <a:lnTo>
                    <a:pt x="703" y="380"/>
                  </a:lnTo>
                  <a:lnTo>
                    <a:pt x="700" y="384"/>
                  </a:lnTo>
                  <a:lnTo>
                    <a:pt x="698" y="380"/>
                  </a:lnTo>
                  <a:lnTo>
                    <a:pt x="696" y="377"/>
                  </a:lnTo>
                  <a:lnTo>
                    <a:pt x="694" y="371"/>
                  </a:lnTo>
                  <a:lnTo>
                    <a:pt x="696" y="363"/>
                  </a:lnTo>
                  <a:lnTo>
                    <a:pt x="700" y="358"/>
                  </a:lnTo>
                  <a:lnTo>
                    <a:pt x="703" y="352"/>
                  </a:lnTo>
                  <a:lnTo>
                    <a:pt x="711" y="348"/>
                  </a:lnTo>
                  <a:lnTo>
                    <a:pt x="718" y="348"/>
                  </a:lnTo>
                  <a:close/>
                  <a:moveTo>
                    <a:pt x="632" y="348"/>
                  </a:moveTo>
                  <a:lnTo>
                    <a:pt x="637" y="348"/>
                  </a:lnTo>
                  <a:lnTo>
                    <a:pt x="645" y="352"/>
                  </a:lnTo>
                  <a:lnTo>
                    <a:pt x="651" y="358"/>
                  </a:lnTo>
                  <a:lnTo>
                    <a:pt x="653" y="363"/>
                  </a:lnTo>
                  <a:lnTo>
                    <a:pt x="654" y="371"/>
                  </a:lnTo>
                  <a:lnTo>
                    <a:pt x="653" y="378"/>
                  </a:lnTo>
                  <a:lnTo>
                    <a:pt x="651" y="384"/>
                  </a:lnTo>
                  <a:lnTo>
                    <a:pt x="645" y="390"/>
                  </a:lnTo>
                  <a:lnTo>
                    <a:pt x="637" y="394"/>
                  </a:lnTo>
                  <a:lnTo>
                    <a:pt x="632" y="394"/>
                  </a:lnTo>
                  <a:lnTo>
                    <a:pt x="624" y="394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9" y="378"/>
                  </a:lnTo>
                  <a:lnTo>
                    <a:pt x="607" y="371"/>
                  </a:lnTo>
                  <a:lnTo>
                    <a:pt x="609" y="363"/>
                  </a:lnTo>
                  <a:lnTo>
                    <a:pt x="611" y="358"/>
                  </a:lnTo>
                  <a:lnTo>
                    <a:pt x="617" y="352"/>
                  </a:lnTo>
                  <a:lnTo>
                    <a:pt x="624" y="348"/>
                  </a:lnTo>
                  <a:lnTo>
                    <a:pt x="632" y="348"/>
                  </a:lnTo>
                  <a:close/>
                  <a:moveTo>
                    <a:pt x="543" y="348"/>
                  </a:moveTo>
                  <a:lnTo>
                    <a:pt x="551" y="348"/>
                  </a:lnTo>
                  <a:lnTo>
                    <a:pt x="558" y="352"/>
                  </a:lnTo>
                  <a:lnTo>
                    <a:pt x="562" y="358"/>
                  </a:lnTo>
                  <a:lnTo>
                    <a:pt x="566" y="363"/>
                  </a:lnTo>
                  <a:lnTo>
                    <a:pt x="568" y="371"/>
                  </a:lnTo>
                  <a:lnTo>
                    <a:pt x="566" y="378"/>
                  </a:lnTo>
                  <a:lnTo>
                    <a:pt x="562" y="384"/>
                  </a:lnTo>
                  <a:lnTo>
                    <a:pt x="558" y="390"/>
                  </a:lnTo>
                  <a:lnTo>
                    <a:pt x="551" y="394"/>
                  </a:lnTo>
                  <a:lnTo>
                    <a:pt x="543" y="394"/>
                  </a:lnTo>
                  <a:lnTo>
                    <a:pt x="536" y="394"/>
                  </a:lnTo>
                  <a:lnTo>
                    <a:pt x="530" y="390"/>
                  </a:lnTo>
                  <a:lnTo>
                    <a:pt x="525" y="384"/>
                  </a:lnTo>
                  <a:lnTo>
                    <a:pt x="523" y="378"/>
                  </a:lnTo>
                  <a:lnTo>
                    <a:pt x="521" y="371"/>
                  </a:lnTo>
                  <a:lnTo>
                    <a:pt x="523" y="363"/>
                  </a:lnTo>
                  <a:lnTo>
                    <a:pt x="525" y="358"/>
                  </a:lnTo>
                  <a:lnTo>
                    <a:pt x="530" y="352"/>
                  </a:lnTo>
                  <a:lnTo>
                    <a:pt x="536" y="348"/>
                  </a:lnTo>
                  <a:lnTo>
                    <a:pt x="543" y="348"/>
                  </a:lnTo>
                  <a:close/>
                  <a:moveTo>
                    <a:pt x="457" y="348"/>
                  </a:moveTo>
                  <a:lnTo>
                    <a:pt x="464" y="348"/>
                  </a:lnTo>
                  <a:lnTo>
                    <a:pt x="472" y="352"/>
                  </a:lnTo>
                  <a:lnTo>
                    <a:pt x="476" y="358"/>
                  </a:lnTo>
                  <a:lnTo>
                    <a:pt x="479" y="363"/>
                  </a:lnTo>
                  <a:lnTo>
                    <a:pt x="481" y="371"/>
                  </a:lnTo>
                  <a:lnTo>
                    <a:pt x="479" y="378"/>
                  </a:lnTo>
                  <a:lnTo>
                    <a:pt x="476" y="384"/>
                  </a:lnTo>
                  <a:lnTo>
                    <a:pt x="472" y="390"/>
                  </a:lnTo>
                  <a:lnTo>
                    <a:pt x="464" y="394"/>
                  </a:lnTo>
                  <a:lnTo>
                    <a:pt x="457" y="394"/>
                  </a:lnTo>
                  <a:lnTo>
                    <a:pt x="449" y="394"/>
                  </a:lnTo>
                  <a:lnTo>
                    <a:pt x="444" y="390"/>
                  </a:lnTo>
                  <a:lnTo>
                    <a:pt x="438" y="384"/>
                  </a:lnTo>
                  <a:lnTo>
                    <a:pt x="434" y="378"/>
                  </a:lnTo>
                  <a:lnTo>
                    <a:pt x="434" y="371"/>
                  </a:lnTo>
                  <a:lnTo>
                    <a:pt x="434" y="363"/>
                  </a:lnTo>
                  <a:lnTo>
                    <a:pt x="438" y="358"/>
                  </a:lnTo>
                  <a:lnTo>
                    <a:pt x="444" y="352"/>
                  </a:lnTo>
                  <a:lnTo>
                    <a:pt x="449" y="348"/>
                  </a:lnTo>
                  <a:lnTo>
                    <a:pt x="457" y="348"/>
                  </a:lnTo>
                  <a:close/>
                  <a:moveTo>
                    <a:pt x="370" y="348"/>
                  </a:moveTo>
                  <a:lnTo>
                    <a:pt x="378" y="348"/>
                  </a:lnTo>
                  <a:lnTo>
                    <a:pt x="384" y="352"/>
                  </a:lnTo>
                  <a:lnTo>
                    <a:pt x="389" y="358"/>
                  </a:lnTo>
                  <a:lnTo>
                    <a:pt x="393" y="363"/>
                  </a:lnTo>
                  <a:lnTo>
                    <a:pt x="395" y="371"/>
                  </a:lnTo>
                  <a:lnTo>
                    <a:pt x="393" y="378"/>
                  </a:lnTo>
                  <a:lnTo>
                    <a:pt x="389" y="384"/>
                  </a:lnTo>
                  <a:lnTo>
                    <a:pt x="384" y="390"/>
                  </a:lnTo>
                  <a:lnTo>
                    <a:pt x="378" y="394"/>
                  </a:lnTo>
                  <a:lnTo>
                    <a:pt x="370" y="394"/>
                  </a:lnTo>
                  <a:lnTo>
                    <a:pt x="363" y="394"/>
                  </a:lnTo>
                  <a:lnTo>
                    <a:pt x="357" y="390"/>
                  </a:lnTo>
                  <a:lnTo>
                    <a:pt x="352" y="384"/>
                  </a:lnTo>
                  <a:lnTo>
                    <a:pt x="348" y="378"/>
                  </a:lnTo>
                  <a:lnTo>
                    <a:pt x="348" y="371"/>
                  </a:lnTo>
                  <a:lnTo>
                    <a:pt x="348" y="363"/>
                  </a:lnTo>
                  <a:lnTo>
                    <a:pt x="352" y="358"/>
                  </a:lnTo>
                  <a:lnTo>
                    <a:pt x="357" y="352"/>
                  </a:lnTo>
                  <a:lnTo>
                    <a:pt x="363" y="348"/>
                  </a:lnTo>
                  <a:lnTo>
                    <a:pt x="370" y="348"/>
                  </a:lnTo>
                  <a:close/>
                  <a:moveTo>
                    <a:pt x="284" y="348"/>
                  </a:moveTo>
                  <a:lnTo>
                    <a:pt x="291" y="348"/>
                  </a:lnTo>
                  <a:lnTo>
                    <a:pt x="297" y="352"/>
                  </a:lnTo>
                  <a:lnTo>
                    <a:pt x="303" y="358"/>
                  </a:lnTo>
                  <a:lnTo>
                    <a:pt x="306" y="363"/>
                  </a:lnTo>
                  <a:lnTo>
                    <a:pt x="306" y="371"/>
                  </a:lnTo>
                  <a:lnTo>
                    <a:pt x="306" y="378"/>
                  </a:lnTo>
                  <a:lnTo>
                    <a:pt x="303" y="384"/>
                  </a:lnTo>
                  <a:lnTo>
                    <a:pt x="297" y="390"/>
                  </a:lnTo>
                  <a:lnTo>
                    <a:pt x="291" y="394"/>
                  </a:lnTo>
                  <a:lnTo>
                    <a:pt x="284" y="394"/>
                  </a:lnTo>
                  <a:lnTo>
                    <a:pt x="276" y="394"/>
                  </a:lnTo>
                  <a:lnTo>
                    <a:pt x="271" y="390"/>
                  </a:lnTo>
                  <a:lnTo>
                    <a:pt x="265" y="384"/>
                  </a:lnTo>
                  <a:lnTo>
                    <a:pt x="261" y="378"/>
                  </a:lnTo>
                  <a:lnTo>
                    <a:pt x="261" y="371"/>
                  </a:lnTo>
                  <a:lnTo>
                    <a:pt x="261" y="363"/>
                  </a:lnTo>
                  <a:lnTo>
                    <a:pt x="265" y="358"/>
                  </a:lnTo>
                  <a:lnTo>
                    <a:pt x="271" y="352"/>
                  </a:lnTo>
                  <a:lnTo>
                    <a:pt x="276" y="348"/>
                  </a:lnTo>
                  <a:lnTo>
                    <a:pt x="284" y="348"/>
                  </a:lnTo>
                  <a:close/>
                  <a:moveTo>
                    <a:pt x="197" y="348"/>
                  </a:moveTo>
                  <a:lnTo>
                    <a:pt x="205" y="348"/>
                  </a:lnTo>
                  <a:lnTo>
                    <a:pt x="211" y="352"/>
                  </a:lnTo>
                  <a:lnTo>
                    <a:pt x="216" y="358"/>
                  </a:lnTo>
                  <a:lnTo>
                    <a:pt x="220" y="363"/>
                  </a:lnTo>
                  <a:lnTo>
                    <a:pt x="220" y="371"/>
                  </a:lnTo>
                  <a:lnTo>
                    <a:pt x="220" y="378"/>
                  </a:lnTo>
                  <a:lnTo>
                    <a:pt x="216" y="384"/>
                  </a:lnTo>
                  <a:lnTo>
                    <a:pt x="211" y="390"/>
                  </a:lnTo>
                  <a:lnTo>
                    <a:pt x="205" y="394"/>
                  </a:lnTo>
                  <a:lnTo>
                    <a:pt x="197" y="394"/>
                  </a:lnTo>
                  <a:lnTo>
                    <a:pt x="190" y="394"/>
                  </a:lnTo>
                  <a:lnTo>
                    <a:pt x="184" y="390"/>
                  </a:lnTo>
                  <a:lnTo>
                    <a:pt x="179" y="384"/>
                  </a:lnTo>
                  <a:lnTo>
                    <a:pt x="175" y="378"/>
                  </a:lnTo>
                  <a:lnTo>
                    <a:pt x="173" y="371"/>
                  </a:lnTo>
                  <a:lnTo>
                    <a:pt x="175" y="363"/>
                  </a:lnTo>
                  <a:lnTo>
                    <a:pt x="179" y="358"/>
                  </a:lnTo>
                  <a:lnTo>
                    <a:pt x="184" y="352"/>
                  </a:lnTo>
                  <a:lnTo>
                    <a:pt x="190" y="348"/>
                  </a:lnTo>
                  <a:lnTo>
                    <a:pt x="197" y="348"/>
                  </a:lnTo>
                  <a:close/>
                  <a:moveTo>
                    <a:pt x="111" y="348"/>
                  </a:moveTo>
                  <a:lnTo>
                    <a:pt x="118" y="348"/>
                  </a:lnTo>
                  <a:lnTo>
                    <a:pt x="124" y="352"/>
                  </a:lnTo>
                  <a:lnTo>
                    <a:pt x="130" y="358"/>
                  </a:lnTo>
                  <a:lnTo>
                    <a:pt x="133" y="363"/>
                  </a:lnTo>
                  <a:lnTo>
                    <a:pt x="133" y="371"/>
                  </a:lnTo>
                  <a:lnTo>
                    <a:pt x="133" y="378"/>
                  </a:lnTo>
                  <a:lnTo>
                    <a:pt x="130" y="384"/>
                  </a:lnTo>
                  <a:lnTo>
                    <a:pt x="124" y="390"/>
                  </a:lnTo>
                  <a:lnTo>
                    <a:pt x="118" y="394"/>
                  </a:lnTo>
                  <a:lnTo>
                    <a:pt x="111" y="394"/>
                  </a:lnTo>
                  <a:lnTo>
                    <a:pt x="103" y="394"/>
                  </a:lnTo>
                  <a:lnTo>
                    <a:pt x="98" y="390"/>
                  </a:lnTo>
                  <a:lnTo>
                    <a:pt x="92" y="386"/>
                  </a:lnTo>
                  <a:lnTo>
                    <a:pt x="90" y="380"/>
                  </a:lnTo>
                  <a:lnTo>
                    <a:pt x="88" y="377"/>
                  </a:lnTo>
                  <a:lnTo>
                    <a:pt x="86" y="371"/>
                  </a:lnTo>
                  <a:lnTo>
                    <a:pt x="86" y="371"/>
                  </a:lnTo>
                  <a:lnTo>
                    <a:pt x="88" y="363"/>
                  </a:lnTo>
                  <a:lnTo>
                    <a:pt x="92" y="358"/>
                  </a:lnTo>
                  <a:lnTo>
                    <a:pt x="96" y="352"/>
                  </a:lnTo>
                  <a:lnTo>
                    <a:pt x="103" y="348"/>
                  </a:lnTo>
                  <a:lnTo>
                    <a:pt x="111" y="348"/>
                  </a:lnTo>
                  <a:close/>
                  <a:moveTo>
                    <a:pt x="3082" y="279"/>
                  </a:moveTo>
                  <a:lnTo>
                    <a:pt x="3082" y="279"/>
                  </a:lnTo>
                  <a:lnTo>
                    <a:pt x="3082" y="282"/>
                  </a:lnTo>
                  <a:lnTo>
                    <a:pt x="3082" y="284"/>
                  </a:lnTo>
                  <a:lnTo>
                    <a:pt x="3082" y="290"/>
                  </a:lnTo>
                  <a:lnTo>
                    <a:pt x="3080" y="296"/>
                  </a:lnTo>
                  <a:lnTo>
                    <a:pt x="3075" y="301"/>
                  </a:lnTo>
                  <a:lnTo>
                    <a:pt x="3075" y="294"/>
                  </a:lnTo>
                  <a:lnTo>
                    <a:pt x="3077" y="288"/>
                  </a:lnTo>
                  <a:lnTo>
                    <a:pt x="3077" y="286"/>
                  </a:lnTo>
                  <a:lnTo>
                    <a:pt x="3078" y="284"/>
                  </a:lnTo>
                  <a:lnTo>
                    <a:pt x="3078" y="282"/>
                  </a:lnTo>
                  <a:lnTo>
                    <a:pt x="3080" y="281"/>
                  </a:lnTo>
                  <a:lnTo>
                    <a:pt x="3082" y="279"/>
                  </a:lnTo>
                  <a:close/>
                  <a:moveTo>
                    <a:pt x="698" y="271"/>
                  </a:moveTo>
                  <a:lnTo>
                    <a:pt x="701" y="282"/>
                  </a:lnTo>
                  <a:lnTo>
                    <a:pt x="705" y="288"/>
                  </a:lnTo>
                  <a:lnTo>
                    <a:pt x="707" y="292"/>
                  </a:lnTo>
                  <a:lnTo>
                    <a:pt x="711" y="297"/>
                  </a:lnTo>
                  <a:lnTo>
                    <a:pt x="713" y="307"/>
                  </a:lnTo>
                  <a:lnTo>
                    <a:pt x="707" y="305"/>
                  </a:lnTo>
                  <a:lnTo>
                    <a:pt x="701" y="301"/>
                  </a:lnTo>
                  <a:lnTo>
                    <a:pt x="698" y="296"/>
                  </a:lnTo>
                  <a:lnTo>
                    <a:pt x="696" y="290"/>
                  </a:lnTo>
                  <a:lnTo>
                    <a:pt x="694" y="284"/>
                  </a:lnTo>
                  <a:lnTo>
                    <a:pt x="696" y="277"/>
                  </a:lnTo>
                  <a:lnTo>
                    <a:pt x="698" y="271"/>
                  </a:lnTo>
                  <a:close/>
                  <a:moveTo>
                    <a:pt x="4100" y="260"/>
                  </a:moveTo>
                  <a:lnTo>
                    <a:pt x="4107" y="262"/>
                  </a:lnTo>
                  <a:lnTo>
                    <a:pt x="4115" y="265"/>
                  </a:lnTo>
                  <a:lnTo>
                    <a:pt x="4118" y="271"/>
                  </a:lnTo>
                  <a:lnTo>
                    <a:pt x="4122" y="277"/>
                  </a:lnTo>
                  <a:lnTo>
                    <a:pt x="4124" y="284"/>
                  </a:lnTo>
                  <a:lnTo>
                    <a:pt x="4122" y="292"/>
                  </a:lnTo>
                  <a:lnTo>
                    <a:pt x="4118" y="297"/>
                  </a:lnTo>
                  <a:lnTo>
                    <a:pt x="4115" y="303"/>
                  </a:lnTo>
                  <a:lnTo>
                    <a:pt x="4107" y="307"/>
                  </a:lnTo>
                  <a:lnTo>
                    <a:pt x="4100" y="307"/>
                  </a:lnTo>
                  <a:lnTo>
                    <a:pt x="4094" y="307"/>
                  </a:lnTo>
                  <a:lnTo>
                    <a:pt x="4086" y="303"/>
                  </a:lnTo>
                  <a:lnTo>
                    <a:pt x="4081" y="297"/>
                  </a:lnTo>
                  <a:lnTo>
                    <a:pt x="4079" y="292"/>
                  </a:lnTo>
                  <a:lnTo>
                    <a:pt x="4077" y="284"/>
                  </a:lnTo>
                  <a:lnTo>
                    <a:pt x="4079" y="277"/>
                  </a:lnTo>
                  <a:lnTo>
                    <a:pt x="4081" y="271"/>
                  </a:lnTo>
                  <a:lnTo>
                    <a:pt x="4086" y="265"/>
                  </a:lnTo>
                  <a:lnTo>
                    <a:pt x="4094" y="262"/>
                  </a:lnTo>
                  <a:lnTo>
                    <a:pt x="4100" y="260"/>
                  </a:lnTo>
                  <a:close/>
                  <a:moveTo>
                    <a:pt x="4013" y="260"/>
                  </a:moveTo>
                  <a:lnTo>
                    <a:pt x="4021" y="262"/>
                  </a:lnTo>
                  <a:lnTo>
                    <a:pt x="4028" y="265"/>
                  </a:lnTo>
                  <a:lnTo>
                    <a:pt x="4032" y="271"/>
                  </a:lnTo>
                  <a:lnTo>
                    <a:pt x="4036" y="277"/>
                  </a:lnTo>
                  <a:lnTo>
                    <a:pt x="4038" y="284"/>
                  </a:lnTo>
                  <a:lnTo>
                    <a:pt x="4036" y="292"/>
                  </a:lnTo>
                  <a:lnTo>
                    <a:pt x="4032" y="297"/>
                  </a:lnTo>
                  <a:lnTo>
                    <a:pt x="4028" y="303"/>
                  </a:lnTo>
                  <a:lnTo>
                    <a:pt x="4021" y="307"/>
                  </a:lnTo>
                  <a:lnTo>
                    <a:pt x="4013" y="307"/>
                  </a:lnTo>
                  <a:lnTo>
                    <a:pt x="4006" y="307"/>
                  </a:lnTo>
                  <a:lnTo>
                    <a:pt x="4000" y="303"/>
                  </a:lnTo>
                  <a:lnTo>
                    <a:pt x="3994" y="297"/>
                  </a:lnTo>
                  <a:lnTo>
                    <a:pt x="3992" y="292"/>
                  </a:lnTo>
                  <a:lnTo>
                    <a:pt x="3991" y="284"/>
                  </a:lnTo>
                  <a:lnTo>
                    <a:pt x="3992" y="277"/>
                  </a:lnTo>
                  <a:lnTo>
                    <a:pt x="3994" y="271"/>
                  </a:lnTo>
                  <a:lnTo>
                    <a:pt x="4000" y="265"/>
                  </a:lnTo>
                  <a:lnTo>
                    <a:pt x="4006" y="262"/>
                  </a:lnTo>
                  <a:lnTo>
                    <a:pt x="4013" y="260"/>
                  </a:lnTo>
                  <a:close/>
                  <a:moveTo>
                    <a:pt x="3927" y="260"/>
                  </a:moveTo>
                  <a:lnTo>
                    <a:pt x="3934" y="262"/>
                  </a:lnTo>
                  <a:lnTo>
                    <a:pt x="3942" y="265"/>
                  </a:lnTo>
                  <a:lnTo>
                    <a:pt x="3945" y="271"/>
                  </a:lnTo>
                  <a:lnTo>
                    <a:pt x="3949" y="277"/>
                  </a:lnTo>
                  <a:lnTo>
                    <a:pt x="3951" y="284"/>
                  </a:lnTo>
                  <a:lnTo>
                    <a:pt x="3949" y="292"/>
                  </a:lnTo>
                  <a:lnTo>
                    <a:pt x="3945" y="297"/>
                  </a:lnTo>
                  <a:lnTo>
                    <a:pt x="3942" y="303"/>
                  </a:lnTo>
                  <a:lnTo>
                    <a:pt x="3934" y="307"/>
                  </a:lnTo>
                  <a:lnTo>
                    <a:pt x="3927" y="307"/>
                  </a:lnTo>
                  <a:lnTo>
                    <a:pt x="3919" y="307"/>
                  </a:lnTo>
                  <a:lnTo>
                    <a:pt x="3913" y="303"/>
                  </a:lnTo>
                  <a:lnTo>
                    <a:pt x="3908" y="297"/>
                  </a:lnTo>
                  <a:lnTo>
                    <a:pt x="3904" y="292"/>
                  </a:lnTo>
                  <a:lnTo>
                    <a:pt x="3904" y="284"/>
                  </a:lnTo>
                  <a:lnTo>
                    <a:pt x="3904" y="277"/>
                  </a:lnTo>
                  <a:lnTo>
                    <a:pt x="3908" y="271"/>
                  </a:lnTo>
                  <a:lnTo>
                    <a:pt x="3913" y="265"/>
                  </a:lnTo>
                  <a:lnTo>
                    <a:pt x="3919" y="262"/>
                  </a:lnTo>
                  <a:lnTo>
                    <a:pt x="3927" y="260"/>
                  </a:lnTo>
                  <a:close/>
                  <a:moveTo>
                    <a:pt x="3840" y="260"/>
                  </a:moveTo>
                  <a:lnTo>
                    <a:pt x="3848" y="262"/>
                  </a:lnTo>
                  <a:lnTo>
                    <a:pt x="3853" y="265"/>
                  </a:lnTo>
                  <a:lnTo>
                    <a:pt x="3859" y="271"/>
                  </a:lnTo>
                  <a:lnTo>
                    <a:pt x="3863" y="277"/>
                  </a:lnTo>
                  <a:lnTo>
                    <a:pt x="3865" y="284"/>
                  </a:lnTo>
                  <a:lnTo>
                    <a:pt x="3863" y="292"/>
                  </a:lnTo>
                  <a:lnTo>
                    <a:pt x="3859" y="297"/>
                  </a:lnTo>
                  <a:lnTo>
                    <a:pt x="3853" y="303"/>
                  </a:lnTo>
                  <a:lnTo>
                    <a:pt x="3848" y="307"/>
                  </a:lnTo>
                  <a:lnTo>
                    <a:pt x="3840" y="307"/>
                  </a:lnTo>
                  <a:lnTo>
                    <a:pt x="3833" y="307"/>
                  </a:lnTo>
                  <a:lnTo>
                    <a:pt x="3827" y="303"/>
                  </a:lnTo>
                  <a:lnTo>
                    <a:pt x="3821" y="297"/>
                  </a:lnTo>
                  <a:lnTo>
                    <a:pt x="3817" y="292"/>
                  </a:lnTo>
                  <a:lnTo>
                    <a:pt x="3817" y="284"/>
                  </a:lnTo>
                  <a:lnTo>
                    <a:pt x="3817" y="277"/>
                  </a:lnTo>
                  <a:lnTo>
                    <a:pt x="3821" y="271"/>
                  </a:lnTo>
                  <a:lnTo>
                    <a:pt x="3827" y="265"/>
                  </a:lnTo>
                  <a:lnTo>
                    <a:pt x="3833" y="262"/>
                  </a:lnTo>
                  <a:lnTo>
                    <a:pt x="3840" y="260"/>
                  </a:lnTo>
                  <a:close/>
                  <a:moveTo>
                    <a:pt x="3754" y="260"/>
                  </a:moveTo>
                  <a:lnTo>
                    <a:pt x="3761" y="262"/>
                  </a:lnTo>
                  <a:lnTo>
                    <a:pt x="3767" y="265"/>
                  </a:lnTo>
                  <a:lnTo>
                    <a:pt x="3772" y="271"/>
                  </a:lnTo>
                  <a:lnTo>
                    <a:pt x="3776" y="277"/>
                  </a:lnTo>
                  <a:lnTo>
                    <a:pt x="3776" y="284"/>
                  </a:lnTo>
                  <a:lnTo>
                    <a:pt x="3776" y="292"/>
                  </a:lnTo>
                  <a:lnTo>
                    <a:pt x="3772" y="297"/>
                  </a:lnTo>
                  <a:lnTo>
                    <a:pt x="3767" y="303"/>
                  </a:lnTo>
                  <a:lnTo>
                    <a:pt x="3761" y="307"/>
                  </a:lnTo>
                  <a:lnTo>
                    <a:pt x="3754" y="307"/>
                  </a:lnTo>
                  <a:lnTo>
                    <a:pt x="3746" y="307"/>
                  </a:lnTo>
                  <a:lnTo>
                    <a:pt x="3740" y="303"/>
                  </a:lnTo>
                  <a:lnTo>
                    <a:pt x="3735" y="297"/>
                  </a:lnTo>
                  <a:lnTo>
                    <a:pt x="3731" y="292"/>
                  </a:lnTo>
                  <a:lnTo>
                    <a:pt x="3731" y="284"/>
                  </a:lnTo>
                  <a:lnTo>
                    <a:pt x="3731" y="277"/>
                  </a:lnTo>
                  <a:lnTo>
                    <a:pt x="3735" y="271"/>
                  </a:lnTo>
                  <a:lnTo>
                    <a:pt x="3740" y="265"/>
                  </a:lnTo>
                  <a:lnTo>
                    <a:pt x="3746" y="262"/>
                  </a:lnTo>
                  <a:lnTo>
                    <a:pt x="3754" y="260"/>
                  </a:lnTo>
                  <a:close/>
                  <a:moveTo>
                    <a:pt x="3667" y="260"/>
                  </a:moveTo>
                  <a:lnTo>
                    <a:pt x="3675" y="262"/>
                  </a:lnTo>
                  <a:lnTo>
                    <a:pt x="3680" y="265"/>
                  </a:lnTo>
                  <a:lnTo>
                    <a:pt x="3686" y="271"/>
                  </a:lnTo>
                  <a:lnTo>
                    <a:pt x="3690" y="277"/>
                  </a:lnTo>
                  <a:lnTo>
                    <a:pt x="3690" y="284"/>
                  </a:lnTo>
                  <a:lnTo>
                    <a:pt x="3690" y="292"/>
                  </a:lnTo>
                  <a:lnTo>
                    <a:pt x="3686" y="297"/>
                  </a:lnTo>
                  <a:lnTo>
                    <a:pt x="3680" y="303"/>
                  </a:lnTo>
                  <a:lnTo>
                    <a:pt x="3675" y="307"/>
                  </a:lnTo>
                  <a:lnTo>
                    <a:pt x="3667" y="307"/>
                  </a:lnTo>
                  <a:lnTo>
                    <a:pt x="3660" y="307"/>
                  </a:lnTo>
                  <a:lnTo>
                    <a:pt x="3654" y="303"/>
                  </a:lnTo>
                  <a:lnTo>
                    <a:pt x="3648" y="297"/>
                  </a:lnTo>
                  <a:lnTo>
                    <a:pt x="3644" y="292"/>
                  </a:lnTo>
                  <a:lnTo>
                    <a:pt x="3643" y="284"/>
                  </a:lnTo>
                  <a:lnTo>
                    <a:pt x="3644" y="277"/>
                  </a:lnTo>
                  <a:lnTo>
                    <a:pt x="3648" y="271"/>
                  </a:lnTo>
                  <a:lnTo>
                    <a:pt x="3654" y="265"/>
                  </a:lnTo>
                  <a:lnTo>
                    <a:pt x="3660" y="262"/>
                  </a:lnTo>
                  <a:lnTo>
                    <a:pt x="3667" y="260"/>
                  </a:lnTo>
                  <a:close/>
                  <a:moveTo>
                    <a:pt x="3581" y="260"/>
                  </a:moveTo>
                  <a:lnTo>
                    <a:pt x="3588" y="262"/>
                  </a:lnTo>
                  <a:lnTo>
                    <a:pt x="3594" y="265"/>
                  </a:lnTo>
                  <a:lnTo>
                    <a:pt x="3599" y="271"/>
                  </a:lnTo>
                  <a:lnTo>
                    <a:pt x="3603" y="277"/>
                  </a:lnTo>
                  <a:lnTo>
                    <a:pt x="3603" y="284"/>
                  </a:lnTo>
                  <a:lnTo>
                    <a:pt x="3603" y="292"/>
                  </a:lnTo>
                  <a:lnTo>
                    <a:pt x="3599" y="297"/>
                  </a:lnTo>
                  <a:lnTo>
                    <a:pt x="3594" y="303"/>
                  </a:lnTo>
                  <a:lnTo>
                    <a:pt x="3588" y="307"/>
                  </a:lnTo>
                  <a:lnTo>
                    <a:pt x="3581" y="307"/>
                  </a:lnTo>
                  <a:lnTo>
                    <a:pt x="3573" y="307"/>
                  </a:lnTo>
                  <a:lnTo>
                    <a:pt x="3566" y="303"/>
                  </a:lnTo>
                  <a:lnTo>
                    <a:pt x="3562" y="297"/>
                  </a:lnTo>
                  <a:lnTo>
                    <a:pt x="3558" y="292"/>
                  </a:lnTo>
                  <a:lnTo>
                    <a:pt x="3556" y="284"/>
                  </a:lnTo>
                  <a:lnTo>
                    <a:pt x="3558" y="277"/>
                  </a:lnTo>
                  <a:lnTo>
                    <a:pt x="3562" y="271"/>
                  </a:lnTo>
                  <a:lnTo>
                    <a:pt x="3566" y="265"/>
                  </a:lnTo>
                  <a:lnTo>
                    <a:pt x="3573" y="262"/>
                  </a:lnTo>
                  <a:lnTo>
                    <a:pt x="3581" y="260"/>
                  </a:lnTo>
                  <a:close/>
                  <a:moveTo>
                    <a:pt x="3494" y="260"/>
                  </a:moveTo>
                  <a:lnTo>
                    <a:pt x="3502" y="262"/>
                  </a:lnTo>
                  <a:lnTo>
                    <a:pt x="3507" y="265"/>
                  </a:lnTo>
                  <a:lnTo>
                    <a:pt x="3513" y="271"/>
                  </a:lnTo>
                  <a:lnTo>
                    <a:pt x="3515" y="277"/>
                  </a:lnTo>
                  <a:lnTo>
                    <a:pt x="3517" y="284"/>
                  </a:lnTo>
                  <a:lnTo>
                    <a:pt x="3515" y="292"/>
                  </a:lnTo>
                  <a:lnTo>
                    <a:pt x="3513" y="297"/>
                  </a:lnTo>
                  <a:lnTo>
                    <a:pt x="3507" y="303"/>
                  </a:lnTo>
                  <a:lnTo>
                    <a:pt x="3502" y="307"/>
                  </a:lnTo>
                  <a:lnTo>
                    <a:pt x="3494" y="307"/>
                  </a:lnTo>
                  <a:lnTo>
                    <a:pt x="3487" y="307"/>
                  </a:lnTo>
                  <a:lnTo>
                    <a:pt x="3479" y="303"/>
                  </a:lnTo>
                  <a:lnTo>
                    <a:pt x="3475" y="297"/>
                  </a:lnTo>
                  <a:lnTo>
                    <a:pt x="3471" y="292"/>
                  </a:lnTo>
                  <a:lnTo>
                    <a:pt x="3470" y="284"/>
                  </a:lnTo>
                  <a:lnTo>
                    <a:pt x="3471" y="277"/>
                  </a:lnTo>
                  <a:lnTo>
                    <a:pt x="3475" y="271"/>
                  </a:lnTo>
                  <a:lnTo>
                    <a:pt x="3479" y="265"/>
                  </a:lnTo>
                  <a:lnTo>
                    <a:pt x="3487" y="262"/>
                  </a:lnTo>
                  <a:lnTo>
                    <a:pt x="3494" y="260"/>
                  </a:lnTo>
                  <a:close/>
                  <a:moveTo>
                    <a:pt x="3406" y="260"/>
                  </a:moveTo>
                  <a:lnTo>
                    <a:pt x="3413" y="262"/>
                  </a:lnTo>
                  <a:lnTo>
                    <a:pt x="3421" y="265"/>
                  </a:lnTo>
                  <a:lnTo>
                    <a:pt x="3424" y="271"/>
                  </a:lnTo>
                  <a:lnTo>
                    <a:pt x="3428" y="277"/>
                  </a:lnTo>
                  <a:lnTo>
                    <a:pt x="3430" y="284"/>
                  </a:lnTo>
                  <a:lnTo>
                    <a:pt x="3428" y="292"/>
                  </a:lnTo>
                  <a:lnTo>
                    <a:pt x="3424" y="297"/>
                  </a:lnTo>
                  <a:lnTo>
                    <a:pt x="3421" y="303"/>
                  </a:lnTo>
                  <a:lnTo>
                    <a:pt x="3413" y="307"/>
                  </a:lnTo>
                  <a:lnTo>
                    <a:pt x="3406" y="307"/>
                  </a:lnTo>
                  <a:lnTo>
                    <a:pt x="3400" y="307"/>
                  </a:lnTo>
                  <a:lnTo>
                    <a:pt x="3392" y="303"/>
                  </a:lnTo>
                  <a:lnTo>
                    <a:pt x="3387" y="297"/>
                  </a:lnTo>
                  <a:lnTo>
                    <a:pt x="3385" y="292"/>
                  </a:lnTo>
                  <a:lnTo>
                    <a:pt x="3383" y="284"/>
                  </a:lnTo>
                  <a:lnTo>
                    <a:pt x="3385" y="277"/>
                  </a:lnTo>
                  <a:lnTo>
                    <a:pt x="3387" y="271"/>
                  </a:lnTo>
                  <a:lnTo>
                    <a:pt x="3392" y="265"/>
                  </a:lnTo>
                  <a:lnTo>
                    <a:pt x="3400" y="262"/>
                  </a:lnTo>
                  <a:lnTo>
                    <a:pt x="3406" y="260"/>
                  </a:lnTo>
                  <a:close/>
                  <a:moveTo>
                    <a:pt x="3319" y="260"/>
                  </a:moveTo>
                  <a:lnTo>
                    <a:pt x="3327" y="262"/>
                  </a:lnTo>
                  <a:lnTo>
                    <a:pt x="3334" y="265"/>
                  </a:lnTo>
                  <a:lnTo>
                    <a:pt x="3338" y="271"/>
                  </a:lnTo>
                  <a:lnTo>
                    <a:pt x="3342" y="277"/>
                  </a:lnTo>
                  <a:lnTo>
                    <a:pt x="3344" y="284"/>
                  </a:lnTo>
                  <a:lnTo>
                    <a:pt x="3342" y="292"/>
                  </a:lnTo>
                  <a:lnTo>
                    <a:pt x="3338" y="297"/>
                  </a:lnTo>
                  <a:lnTo>
                    <a:pt x="3334" y="303"/>
                  </a:lnTo>
                  <a:lnTo>
                    <a:pt x="3327" y="307"/>
                  </a:lnTo>
                  <a:lnTo>
                    <a:pt x="3319" y="307"/>
                  </a:lnTo>
                  <a:lnTo>
                    <a:pt x="3312" y="307"/>
                  </a:lnTo>
                  <a:lnTo>
                    <a:pt x="3306" y="303"/>
                  </a:lnTo>
                  <a:lnTo>
                    <a:pt x="3300" y="297"/>
                  </a:lnTo>
                  <a:lnTo>
                    <a:pt x="3298" y="292"/>
                  </a:lnTo>
                  <a:lnTo>
                    <a:pt x="3297" y="284"/>
                  </a:lnTo>
                  <a:lnTo>
                    <a:pt x="3298" y="277"/>
                  </a:lnTo>
                  <a:lnTo>
                    <a:pt x="3300" y="271"/>
                  </a:lnTo>
                  <a:lnTo>
                    <a:pt x="3306" y="265"/>
                  </a:lnTo>
                  <a:lnTo>
                    <a:pt x="3312" y="262"/>
                  </a:lnTo>
                  <a:lnTo>
                    <a:pt x="3319" y="260"/>
                  </a:lnTo>
                  <a:close/>
                  <a:moveTo>
                    <a:pt x="3233" y="260"/>
                  </a:moveTo>
                  <a:lnTo>
                    <a:pt x="3240" y="262"/>
                  </a:lnTo>
                  <a:lnTo>
                    <a:pt x="3248" y="265"/>
                  </a:lnTo>
                  <a:lnTo>
                    <a:pt x="3251" y="271"/>
                  </a:lnTo>
                  <a:lnTo>
                    <a:pt x="3255" y="277"/>
                  </a:lnTo>
                  <a:lnTo>
                    <a:pt x="3257" y="284"/>
                  </a:lnTo>
                  <a:lnTo>
                    <a:pt x="3255" y="292"/>
                  </a:lnTo>
                  <a:lnTo>
                    <a:pt x="3251" y="297"/>
                  </a:lnTo>
                  <a:lnTo>
                    <a:pt x="3248" y="303"/>
                  </a:lnTo>
                  <a:lnTo>
                    <a:pt x="3240" y="307"/>
                  </a:lnTo>
                  <a:lnTo>
                    <a:pt x="3233" y="307"/>
                  </a:lnTo>
                  <a:lnTo>
                    <a:pt x="3225" y="307"/>
                  </a:lnTo>
                  <a:lnTo>
                    <a:pt x="3219" y="303"/>
                  </a:lnTo>
                  <a:lnTo>
                    <a:pt x="3214" y="297"/>
                  </a:lnTo>
                  <a:lnTo>
                    <a:pt x="3210" y="292"/>
                  </a:lnTo>
                  <a:lnTo>
                    <a:pt x="3210" y="284"/>
                  </a:lnTo>
                  <a:lnTo>
                    <a:pt x="3210" y="277"/>
                  </a:lnTo>
                  <a:lnTo>
                    <a:pt x="3214" y="271"/>
                  </a:lnTo>
                  <a:lnTo>
                    <a:pt x="3219" y="265"/>
                  </a:lnTo>
                  <a:lnTo>
                    <a:pt x="3225" y="262"/>
                  </a:lnTo>
                  <a:lnTo>
                    <a:pt x="3233" y="260"/>
                  </a:lnTo>
                  <a:close/>
                  <a:moveTo>
                    <a:pt x="3146" y="260"/>
                  </a:moveTo>
                  <a:lnTo>
                    <a:pt x="3154" y="262"/>
                  </a:lnTo>
                  <a:lnTo>
                    <a:pt x="3159" y="265"/>
                  </a:lnTo>
                  <a:lnTo>
                    <a:pt x="3165" y="271"/>
                  </a:lnTo>
                  <a:lnTo>
                    <a:pt x="3169" y="277"/>
                  </a:lnTo>
                  <a:lnTo>
                    <a:pt x="3171" y="284"/>
                  </a:lnTo>
                  <a:lnTo>
                    <a:pt x="3169" y="292"/>
                  </a:lnTo>
                  <a:lnTo>
                    <a:pt x="3165" y="297"/>
                  </a:lnTo>
                  <a:lnTo>
                    <a:pt x="3159" y="303"/>
                  </a:lnTo>
                  <a:lnTo>
                    <a:pt x="3154" y="307"/>
                  </a:lnTo>
                  <a:lnTo>
                    <a:pt x="3146" y="307"/>
                  </a:lnTo>
                  <a:lnTo>
                    <a:pt x="3139" y="307"/>
                  </a:lnTo>
                  <a:lnTo>
                    <a:pt x="3133" y="303"/>
                  </a:lnTo>
                  <a:lnTo>
                    <a:pt x="3127" y="297"/>
                  </a:lnTo>
                  <a:lnTo>
                    <a:pt x="3124" y="292"/>
                  </a:lnTo>
                  <a:lnTo>
                    <a:pt x="3124" y="284"/>
                  </a:lnTo>
                  <a:lnTo>
                    <a:pt x="3124" y="277"/>
                  </a:lnTo>
                  <a:lnTo>
                    <a:pt x="3127" y="271"/>
                  </a:lnTo>
                  <a:lnTo>
                    <a:pt x="3133" y="265"/>
                  </a:lnTo>
                  <a:lnTo>
                    <a:pt x="3139" y="262"/>
                  </a:lnTo>
                  <a:lnTo>
                    <a:pt x="3146" y="260"/>
                  </a:lnTo>
                  <a:close/>
                  <a:moveTo>
                    <a:pt x="1064" y="260"/>
                  </a:moveTo>
                  <a:lnTo>
                    <a:pt x="1070" y="262"/>
                  </a:lnTo>
                  <a:lnTo>
                    <a:pt x="1076" y="264"/>
                  </a:lnTo>
                  <a:lnTo>
                    <a:pt x="1081" y="267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1" y="284"/>
                  </a:lnTo>
                  <a:lnTo>
                    <a:pt x="1079" y="292"/>
                  </a:lnTo>
                  <a:lnTo>
                    <a:pt x="1079" y="297"/>
                  </a:lnTo>
                  <a:lnTo>
                    <a:pt x="1078" y="303"/>
                  </a:lnTo>
                  <a:lnTo>
                    <a:pt x="1074" y="305"/>
                  </a:lnTo>
                  <a:lnTo>
                    <a:pt x="1070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7"/>
                  </a:lnTo>
                  <a:lnTo>
                    <a:pt x="1042" y="292"/>
                  </a:lnTo>
                  <a:lnTo>
                    <a:pt x="1042" y="284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5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5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7" y="297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5" y="303"/>
                  </a:lnTo>
                  <a:lnTo>
                    <a:pt x="959" y="297"/>
                  </a:lnTo>
                  <a:lnTo>
                    <a:pt x="955" y="292"/>
                  </a:lnTo>
                  <a:lnTo>
                    <a:pt x="955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5" y="265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632" y="260"/>
                  </a:moveTo>
                  <a:lnTo>
                    <a:pt x="637" y="262"/>
                  </a:lnTo>
                  <a:lnTo>
                    <a:pt x="645" y="265"/>
                  </a:lnTo>
                  <a:lnTo>
                    <a:pt x="651" y="271"/>
                  </a:lnTo>
                  <a:lnTo>
                    <a:pt x="653" y="277"/>
                  </a:lnTo>
                  <a:lnTo>
                    <a:pt x="654" y="284"/>
                  </a:lnTo>
                  <a:lnTo>
                    <a:pt x="653" y="292"/>
                  </a:lnTo>
                  <a:lnTo>
                    <a:pt x="651" y="297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32" y="307"/>
                  </a:lnTo>
                  <a:lnTo>
                    <a:pt x="624" y="307"/>
                  </a:lnTo>
                  <a:lnTo>
                    <a:pt x="617" y="303"/>
                  </a:lnTo>
                  <a:lnTo>
                    <a:pt x="611" y="297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7" y="265"/>
                  </a:lnTo>
                  <a:lnTo>
                    <a:pt x="624" y="262"/>
                  </a:lnTo>
                  <a:lnTo>
                    <a:pt x="632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8" y="265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4"/>
                  </a:lnTo>
                  <a:lnTo>
                    <a:pt x="566" y="292"/>
                  </a:lnTo>
                  <a:lnTo>
                    <a:pt x="562" y="297"/>
                  </a:lnTo>
                  <a:lnTo>
                    <a:pt x="558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7"/>
                  </a:lnTo>
                  <a:lnTo>
                    <a:pt x="523" y="292"/>
                  </a:lnTo>
                  <a:lnTo>
                    <a:pt x="521" y="284"/>
                  </a:lnTo>
                  <a:lnTo>
                    <a:pt x="523" y="277"/>
                  </a:lnTo>
                  <a:lnTo>
                    <a:pt x="525" y="271"/>
                  </a:lnTo>
                  <a:lnTo>
                    <a:pt x="530" y="265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4" y="262"/>
                  </a:lnTo>
                  <a:lnTo>
                    <a:pt x="472" y="265"/>
                  </a:lnTo>
                  <a:lnTo>
                    <a:pt x="476" y="271"/>
                  </a:lnTo>
                  <a:lnTo>
                    <a:pt x="479" y="277"/>
                  </a:lnTo>
                  <a:lnTo>
                    <a:pt x="481" y="284"/>
                  </a:lnTo>
                  <a:lnTo>
                    <a:pt x="479" y="292"/>
                  </a:lnTo>
                  <a:lnTo>
                    <a:pt x="476" y="297"/>
                  </a:lnTo>
                  <a:lnTo>
                    <a:pt x="472" y="303"/>
                  </a:lnTo>
                  <a:lnTo>
                    <a:pt x="464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7"/>
                  </a:lnTo>
                  <a:lnTo>
                    <a:pt x="434" y="292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5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5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5" y="284"/>
                  </a:lnTo>
                  <a:lnTo>
                    <a:pt x="393" y="292"/>
                  </a:lnTo>
                  <a:lnTo>
                    <a:pt x="389" y="297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7"/>
                  </a:lnTo>
                  <a:lnTo>
                    <a:pt x="348" y="292"/>
                  </a:lnTo>
                  <a:lnTo>
                    <a:pt x="348" y="284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5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5"/>
                  </a:lnTo>
                  <a:lnTo>
                    <a:pt x="303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3" y="297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71" y="303"/>
                  </a:lnTo>
                  <a:lnTo>
                    <a:pt x="265" y="297"/>
                  </a:lnTo>
                  <a:lnTo>
                    <a:pt x="261" y="292"/>
                  </a:lnTo>
                  <a:lnTo>
                    <a:pt x="261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1" y="265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5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7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4" y="303"/>
                  </a:lnTo>
                  <a:lnTo>
                    <a:pt x="179" y="297"/>
                  </a:lnTo>
                  <a:lnTo>
                    <a:pt x="175" y="292"/>
                  </a:lnTo>
                  <a:lnTo>
                    <a:pt x="173" y="284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4" y="265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8" y="262"/>
                  </a:lnTo>
                  <a:lnTo>
                    <a:pt x="124" y="265"/>
                  </a:lnTo>
                  <a:lnTo>
                    <a:pt x="130" y="271"/>
                  </a:lnTo>
                  <a:lnTo>
                    <a:pt x="133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30" y="297"/>
                  </a:lnTo>
                  <a:lnTo>
                    <a:pt x="124" y="303"/>
                  </a:lnTo>
                  <a:lnTo>
                    <a:pt x="118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7"/>
                  </a:lnTo>
                  <a:lnTo>
                    <a:pt x="88" y="292"/>
                  </a:lnTo>
                  <a:lnTo>
                    <a:pt x="86" y="284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5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4604" y="213"/>
                  </a:moveTo>
                  <a:lnTo>
                    <a:pt x="4607" y="213"/>
                  </a:lnTo>
                  <a:lnTo>
                    <a:pt x="4609" y="217"/>
                  </a:lnTo>
                  <a:lnTo>
                    <a:pt x="4613" y="218"/>
                  </a:lnTo>
                  <a:lnTo>
                    <a:pt x="4607" y="217"/>
                  </a:lnTo>
                  <a:lnTo>
                    <a:pt x="4604" y="213"/>
                  </a:lnTo>
                  <a:close/>
                  <a:moveTo>
                    <a:pt x="1388" y="198"/>
                  </a:moveTo>
                  <a:lnTo>
                    <a:pt x="1390" y="198"/>
                  </a:lnTo>
                  <a:lnTo>
                    <a:pt x="1390" y="200"/>
                  </a:lnTo>
                  <a:lnTo>
                    <a:pt x="1390" y="200"/>
                  </a:lnTo>
                  <a:lnTo>
                    <a:pt x="1390" y="201"/>
                  </a:lnTo>
                  <a:lnTo>
                    <a:pt x="1392" y="203"/>
                  </a:lnTo>
                  <a:lnTo>
                    <a:pt x="1392" y="205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9"/>
                  </a:lnTo>
                  <a:lnTo>
                    <a:pt x="1390" y="203"/>
                  </a:lnTo>
                  <a:lnTo>
                    <a:pt x="1388" y="198"/>
                  </a:lnTo>
                  <a:close/>
                  <a:moveTo>
                    <a:pt x="3248" y="190"/>
                  </a:moveTo>
                  <a:lnTo>
                    <a:pt x="3255" y="190"/>
                  </a:lnTo>
                  <a:lnTo>
                    <a:pt x="3255" y="194"/>
                  </a:lnTo>
                  <a:lnTo>
                    <a:pt x="3257" y="198"/>
                  </a:lnTo>
                  <a:lnTo>
                    <a:pt x="3255" y="205"/>
                  </a:lnTo>
                  <a:lnTo>
                    <a:pt x="3251" y="211"/>
                  </a:lnTo>
                  <a:lnTo>
                    <a:pt x="3248" y="217"/>
                  </a:lnTo>
                  <a:lnTo>
                    <a:pt x="3240" y="220"/>
                  </a:lnTo>
                  <a:lnTo>
                    <a:pt x="3233" y="220"/>
                  </a:lnTo>
                  <a:lnTo>
                    <a:pt x="3225" y="218"/>
                  </a:lnTo>
                  <a:lnTo>
                    <a:pt x="3219" y="217"/>
                  </a:lnTo>
                  <a:lnTo>
                    <a:pt x="3214" y="211"/>
                  </a:lnTo>
                  <a:lnTo>
                    <a:pt x="3219" y="209"/>
                  </a:lnTo>
                  <a:lnTo>
                    <a:pt x="3225" y="203"/>
                  </a:lnTo>
                  <a:lnTo>
                    <a:pt x="3229" y="200"/>
                  </a:lnTo>
                  <a:lnTo>
                    <a:pt x="3233" y="196"/>
                  </a:lnTo>
                  <a:lnTo>
                    <a:pt x="3236" y="192"/>
                  </a:lnTo>
                  <a:lnTo>
                    <a:pt x="3240" y="190"/>
                  </a:lnTo>
                  <a:lnTo>
                    <a:pt x="3248" y="190"/>
                  </a:lnTo>
                  <a:close/>
                  <a:moveTo>
                    <a:pt x="34" y="175"/>
                  </a:moveTo>
                  <a:lnTo>
                    <a:pt x="39" y="179"/>
                  </a:lnTo>
                  <a:lnTo>
                    <a:pt x="43" y="184"/>
                  </a:lnTo>
                  <a:lnTo>
                    <a:pt x="47" y="190"/>
                  </a:lnTo>
                  <a:lnTo>
                    <a:pt x="47" y="198"/>
                  </a:lnTo>
                  <a:lnTo>
                    <a:pt x="47" y="201"/>
                  </a:lnTo>
                  <a:lnTo>
                    <a:pt x="45" y="207"/>
                  </a:lnTo>
                  <a:lnTo>
                    <a:pt x="43" y="211"/>
                  </a:lnTo>
                  <a:lnTo>
                    <a:pt x="41" y="205"/>
                  </a:lnTo>
                  <a:lnTo>
                    <a:pt x="39" y="194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34" y="175"/>
                  </a:lnTo>
                  <a:close/>
                  <a:moveTo>
                    <a:pt x="4092" y="175"/>
                  </a:moveTo>
                  <a:lnTo>
                    <a:pt x="4096" y="177"/>
                  </a:lnTo>
                  <a:lnTo>
                    <a:pt x="4098" y="181"/>
                  </a:lnTo>
                  <a:lnTo>
                    <a:pt x="4105" y="186"/>
                  </a:lnTo>
                  <a:lnTo>
                    <a:pt x="4113" y="192"/>
                  </a:lnTo>
                  <a:lnTo>
                    <a:pt x="4115" y="196"/>
                  </a:lnTo>
                  <a:lnTo>
                    <a:pt x="4117" y="201"/>
                  </a:lnTo>
                  <a:lnTo>
                    <a:pt x="4118" y="205"/>
                  </a:lnTo>
                  <a:lnTo>
                    <a:pt x="4120" y="209"/>
                  </a:lnTo>
                  <a:lnTo>
                    <a:pt x="4117" y="213"/>
                  </a:lnTo>
                  <a:lnTo>
                    <a:pt x="4113" y="217"/>
                  </a:lnTo>
                  <a:lnTo>
                    <a:pt x="4107" y="220"/>
                  </a:lnTo>
                  <a:lnTo>
                    <a:pt x="4100" y="220"/>
                  </a:lnTo>
                  <a:lnTo>
                    <a:pt x="4094" y="220"/>
                  </a:lnTo>
                  <a:lnTo>
                    <a:pt x="4086" y="217"/>
                  </a:lnTo>
                  <a:lnTo>
                    <a:pt x="4081" y="211"/>
                  </a:lnTo>
                  <a:lnTo>
                    <a:pt x="4079" y="205"/>
                  </a:lnTo>
                  <a:lnTo>
                    <a:pt x="4077" y="198"/>
                  </a:lnTo>
                  <a:lnTo>
                    <a:pt x="4079" y="190"/>
                  </a:lnTo>
                  <a:lnTo>
                    <a:pt x="4081" y="184"/>
                  </a:lnTo>
                  <a:lnTo>
                    <a:pt x="4086" y="179"/>
                  </a:lnTo>
                  <a:lnTo>
                    <a:pt x="4092" y="175"/>
                  </a:lnTo>
                  <a:close/>
                  <a:moveTo>
                    <a:pt x="4013" y="173"/>
                  </a:moveTo>
                  <a:lnTo>
                    <a:pt x="4021" y="175"/>
                  </a:lnTo>
                  <a:lnTo>
                    <a:pt x="4028" y="179"/>
                  </a:lnTo>
                  <a:lnTo>
                    <a:pt x="4032" y="183"/>
                  </a:lnTo>
                  <a:lnTo>
                    <a:pt x="4036" y="190"/>
                  </a:lnTo>
                  <a:lnTo>
                    <a:pt x="4038" y="198"/>
                  </a:lnTo>
                  <a:lnTo>
                    <a:pt x="4036" y="205"/>
                  </a:lnTo>
                  <a:lnTo>
                    <a:pt x="4032" y="211"/>
                  </a:lnTo>
                  <a:lnTo>
                    <a:pt x="4028" y="217"/>
                  </a:lnTo>
                  <a:lnTo>
                    <a:pt x="4021" y="220"/>
                  </a:lnTo>
                  <a:lnTo>
                    <a:pt x="4013" y="220"/>
                  </a:lnTo>
                  <a:lnTo>
                    <a:pt x="4006" y="220"/>
                  </a:lnTo>
                  <a:lnTo>
                    <a:pt x="4000" y="217"/>
                  </a:lnTo>
                  <a:lnTo>
                    <a:pt x="3994" y="211"/>
                  </a:lnTo>
                  <a:lnTo>
                    <a:pt x="3992" y="205"/>
                  </a:lnTo>
                  <a:lnTo>
                    <a:pt x="3991" y="198"/>
                  </a:lnTo>
                  <a:lnTo>
                    <a:pt x="3992" y="190"/>
                  </a:lnTo>
                  <a:lnTo>
                    <a:pt x="3994" y="183"/>
                  </a:lnTo>
                  <a:lnTo>
                    <a:pt x="4000" y="179"/>
                  </a:lnTo>
                  <a:lnTo>
                    <a:pt x="4006" y="175"/>
                  </a:lnTo>
                  <a:lnTo>
                    <a:pt x="4013" y="173"/>
                  </a:lnTo>
                  <a:close/>
                  <a:moveTo>
                    <a:pt x="3927" y="173"/>
                  </a:moveTo>
                  <a:lnTo>
                    <a:pt x="3934" y="175"/>
                  </a:lnTo>
                  <a:lnTo>
                    <a:pt x="3942" y="179"/>
                  </a:lnTo>
                  <a:lnTo>
                    <a:pt x="3945" y="183"/>
                  </a:lnTo>
                  <a:lnTo>
                    <a:pt x="3949" y="190"/>
                  </a:lnTo>
                  <a:lnTo>
                    <a:pt x="3951" y="198"/>
                  </a:lnTo>
                  <a:lnTo>
                    <a:pt x="3949" y="205"/>
                  </a:lnTo>
                  <a:lnTo>
                    <a:pt x="3945" y="211"/>
                  </a:lnTo>
                  <a:lnTo>
                    <a:pt x="3942" y="217"/>
                  </a:lnTo>
                  <a:lnTo>
                    <a:pt x="3934" y="220"/>
                  </a:lnTo>
                  <a:lnTo>
                    <a:pt x="3927" y="220"/>
                  </a:lnTo>
                  <a:lnTo>
                    <a:pt x="3919" y="220"/>
                  </a:lnTo>
                  <a:lnTo>
                    <a:pt x="3913" y="217"/>
                  </a:lnTo>
                  <a:lnTo>
                    <a:pt x="3908" y="211"/>
                  </a:lnTo>
                  <a:lnTo>
                    <a:pt x="3904" y="205"/>
                  </a:lnTo>
                  <a:lnTo>
                    <a:pt x="3904" y="198"/>
                  </a:lnTo>
                  <a:lnTo>
                    <a:pt x="3904" y="190"/>
                  </a:lnTo>
                  <a:lnTo>
                    <a:pt x="3908" y="183"/>
                  </a:lnTo>
                  <a:lnTo>
                    <a:pt x="3913" y="179"/>
                  </a:lnTo>
                  <a:lnTo>
                    <a:pt x="3919" y="175"/>
                  </a:lnTo>
                  <a:lnTo>
                    <a:pt x="3927" y="173"/>
                  </a:lnTo>
                  <a:close/>
                  <a:moveTo>
                    <a:pt x="3840" y="173"/>
                  </a:moveTo>
                  <a:lnTo>
                    <a:pt x="3848" y="175"/>
                  </a:lnTo>
                  <a:lnTo>
                    <a:pt x="3853" y="179"/>
                  </a:lnTo>
                  <a:lnTo>
                    <a:pt x="3859" y="183"/>
                  </a:lnTo>
                  <a:lnTo>
                    <a:pt x="3863" y="190"/>
                  </a:lnTo>
                  <a:lnTo>
                    <a:pt x="3865" y="198"/>
                  </a:lnTo>
                  <a:lnTo>
                    <a:pt x="3863" y="205"/>
                  </a:lnTo>
                  <a:lnTo>
                    <a:pt x="3859" y="211"/>
                  </a:lnTo>
                  <a:lnTo>
                    <a:pt x="3853" y="217"/>
                  </a:lnTo>
                  <a:lnTo>
                    <a:pt x="3848" y="220"/>
                  </a:lnTo>
                  <a:lnTo>
                    <a:pt x="3840" y="220"/>
                  </a:lnTo>
                  <a:lnTo>
                    <a:pt x="3833" y="220"/>
                  </a:lnTo>
                  <a:lnTo>
                    <a:pt x="3827" y="217"/>
                  </a:lnTo>
                  <a:lnTo>
                    <a:pt x="3821" y="211"/>
                  </a:lnTo>
                  <a:lnTo>
                    <a:pt x="3817" y="205"/>
                  </a:lnTo>
                  <a:lnTo>
                    <a:pt x="3817" y="198"/>
                  </a:lnTo>
                  <a:lnTo>
                    <a:pt x="3817" y="190"/>
                  </a:lnTo>
                  <a:lnTo>
                    <a:pt x="3821" y="183"/>
                  </a:lnTo>
                  <a:lnTo>
                    <a:pt x="3827" y="179"/>
                  </a:lnTo>
                  <a:lnTo>
                    <a:pt x="3833" y="175"/>
                  </a:lnTo>
                  <a:lnTo>
                    <a:pt x="3840" y="173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0"/>
                  </a:lnTo>
                  <a:lnTo>
                    <a:pt x="3754" y="220"/>
                  </a:lnTo>
                  <a:lnTo>
                    <a:pt x="3746" y="220"/>
                  </a:lnTo>
                  <a:lnTo>
                    <a:pt x="3740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31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90" y="190"/>
                  </a:lnTo>
                  <a:lnTo>
                    <a:pt x="3690" y="198"/>
                  </a:lnTo>
                  <a:lnTo>
                    <a:pt x="3690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0"/>
                  </a:lnTo>
                  <a:lnTo>
                    <a:pt x="3667" y="220"/>
                  </a:lnTo>
                  <a:lnTo>
                    <a:pt x="3660" y="220"/>
                  </a:lnTo>
                  <a:lnTo>
                    <a:pt x="3654" y="217"/>
                  </a:lnTo>
                  <a:lnTo>
                    <a:pt x="3648" y="211"/>
                  </a:lnTo>
                  <a:lnTo>
                    <a:pt x="3644" y="205"/>
                  </a:lnTo>
                  <a:lnTo>
                    <a:pt x="3643" y="198"/>
                  </a:lnTo>
                  <a:lnTo>
                    <a:pt x="3644" y="190"/>
                  </a:lnTo>
                  <a:lnTo>
                    <a:pt x="3648" y="183"/>
                  </a:lnTo>
                  <a:lnTo>
                    <a:pt x="3654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81" y="173"/>
                  </a:moveTo>
                  <a:lnTo>
                    <a:pt x="3588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3" y="190"/>
                  </a:lnTo>
                  <a:lnTo>
                    <a:pt x="3603" y="198"/>
                  </a:lnTo>
                  <a:lnTo>
                    <a:pt x="3603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8" y="220"/>
                  </a:lnTo>
                  <a:lnTo>
                    <a:pt x="3581" y="220"/>
                  </a:lnTo>
                  <a:lnTo>
                    <a:pt x="3573" y="220"/>
                  </a:lnTo>
                  <a:lnTo>
                    <a:pt x="3566" y="217"/>
                  </a:lnTo>
                  <a:lnTo>
                    <a:pt x="3562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2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81" y="173"/>
                  </a:lnTo>
                  <a:close/>
                  <a:moveTo>
                    <a:pt x="3494" y="173"/>
                  </a:moveTo>
                  <a:lnTo>
                    <a:pt x="3502" y="175"/>
                  </a:lnTo>
                  <a:lnTo>
                    <a:pt x="3507" y="179"/>
                  </a:lnTo>
                  <a:lnTo>
                    <a:pt x="3513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3" y="211"/>
                  </a:lnTo>
                  <a:lnTo>
                    <a:pt x="3507" y="217"/>
                  </a:lnTo>
                  <a:lnTo>
                    <a:pt x="3502" y="220"/>
                  </a:lnTo>
                  <a:lnTo>
                    <a:pt x="3494" y="220"/>
                  </a:lnTo>
                  <a:lnTo>
                    <a:pt x="3487" y="220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5"/>
                  </a:lnTo>
                  <a:lnTo>
                    <a:pt x="3470" y="198"/>
                  </a:lnTo>
                  <a:lnTo>
                    <a:pt x="3471" y="190"/>
                  </a:lnTo>
                  <a:lnTo>
                    <a:pt x="3475" y="183"/>
                  </a:lnTo>
                  <a:lnTo>
                    <a:pt x="3479" y="179"/>
                  </a:lnTo>
                  <a:lnTo>
                    <a:pt x="3487" y="175"/>
                  </a:lnTo>
                  <a:lnTo>
                    <a:pt x="3494" y="173"/>
                  </a:lnTo>
                  <a:close/>
                  <a:moveTo>
                    <a:pt x="3406" y="173"/>
                  </a:moveTo>
                  <a:lnTo>
                    <a:pt x="3413" y="175"/>
                  </a:lnTo>
                  <a:lnTo>
                    <a:pt x="3421" y="179"/>
                  </a:lnTo>
                  <a:lnTo>
                    <a:pt x="3424" y="183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21" y="217"/>
                  </a:lnTo>
                  <a:lnTo>
                    <a:pt x="3413" y="220"/>
                  </a:lnTo>
                  <a:lnTo>
                    <a:pt x="3406" y="220"/>
                  </a:lnTo>
                  <a:lnTo>
                    <a:pt x="3400" y="220"/>
                  </a:lnTo>
                  <a:lnTo>
                    <a:pt x="3392" y="217"/>
                  </a:lnTo>
                  <a:lnTo>
                    <a:pt x="3387" y="211"/>
                  </a:lnTo>
                  <a:lnTo>
                    <a:pt x="3385" y="205"/>
                  </a:lnTo>
                  <a:lnTo>
                    <a:pt x="3383" y="198"/>
                  </a:lnTo>
                  <a:lnTo>
                    <a:pt x="3385" y="190"/>
                  </a:lnTo>
                  <a:lnTo>
                    <a:pt x="3387" y="183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6" y="173"/>
                  </a:lnTo>
                  <a:close/>
                  <a:moveTo>
                    <a:pt x="3319" y="173"/>
                  </a:moveTo>
                  <a:lnTo>
                    <a:pt x="3327" y="175"/>
                  </a:lnTo>
                  <a:lnTo>
                    <a:pt x="3334" y="179"/>
                  </a:lnTo>
                  <a:lnTo>
                    <a:pt x="3338" y="183"/>
                  </a:lnTo>
                  <a:lnTo>
                    <a:pt x="3342" y="190"/>
                  </a:lnTo>
                  <a:lnTo>
                    <a:pt x="3344" y="198"/>
                  </a:lnTo>
                  <a:lnTo>
                    <a:pt x="3342" y="205"/>
                  </a:lnTo>
                  <a:lnTo>
                    <a:pt x="3338" y="211"/>
                  </a:lnTo>
                  <a:lnTo>
                    <a:pt x="3334" y="217"/>
                  </a:lnTo>
                  <a:lnTo>
                    <a:pt x="3327" y="220"/>
                  </a:lnTo>
                  <a:lnTo>
                    <a:pt x="3319" y="220"/>
                  </a:lnTo>
                  <a:lnTo>
                    <a:pt x="3312" y="220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5"/>
                  </a:lnTo>
                  <a:lnTo>
                    <a:pt x="3297" y="198"/>
                  </a:lnTo>
                  <a:lnTo>
                    <a:pt x="3298" y="190"/>
                  </a:lnTo>
                  <a:lnTo>
                    <a:pt x="3300" y="183"/>
                  </a:lnTo>
                  <a:lnTo>
                    <a:pt x="3306" y="179"/>
                  </a:lnTo>
                  <a:lnTo>
                    <a:pt x="3312" y="175"/>
                  </a:lnTo>
                  <a:lnTo>
                    <a:pt x="3319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9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0"/>
                  </a:lnTo>
                  <a:lnTo>
                    <a:pt x="1064" y="220"/>
                  </a:lnTo>
                  <a:lnTo>
                    <a:pt x="1057" y="220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2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3"/>
                  </a:lnTo>
                  <a:lnTo>
                    <a:pt x="997" y="209"/>
                  </a:lnTo>
                  <a:lnTo>
                    <a:pt x="993" y="215"/>
                  </a:lnTo>
                  <a:lnTo>
                    <a:pt x="987" y="218"/>
                  </a:lnTo>
                  <a:lnTo>
                    <a:pt x="982" y="220"/>
                  </a:lnTo>
                  <a:lnTo>
                    <a:pt x="982" y="215"/>
                  </a:lnTo>
                  <a:lnTo>
                    <a:pt x="983" y="209"/>
                  </a:lnTo>
                  <a:lnTo>
                    <a:pt x="983" y="203"/>
                  </a:lnTo>
                  <a:lnTo>
                    <a:pt x="982" y="198"/>
                  </a:lnTo>
                  <a:lnTo>
                    <a:pt x="980" y="192"/>
                  </a:lnTo>
                  <a:lnTo>
                    <a:pt x="978" y="186"/>
                  </a:lnTo>
                  <a:lnTo>
                    <a:pt x="978" y="183"/>
                  </a:lnTo>
                  <a:lnTo>
                    <a:pt x="978" y="177"/>
                  </a:lnTo>
                  <a:lnTo>
                    <a:pt x="978" y="173"/>
                  </a:lnTo>
                  <a:lnTo>
                    <a:pt x="978" y="173"/>
                  </a:lnTo>
                  <a:close/>
                  <a:moveTo>
                    <a:pt x="718" y="173"/>
                  </a:moveTo>
                  <a:lnTo>
                    <a:pt x="718" y="173"/>
                  </a:lnTo>
                  <a:lnTo>
                    <a:pt x="709" y="183"/>
                  </a:lnTo>
                  <a:lnTo>
                    <a:pt x="700" y="190"/>
                  </a:lnTo>
                  <a:lnTo>
                    <a:pt x="696" y="192"/>
                  </a:lnTo>
                  <a:lnTo>
                    <a:pt x="698" y="186"/>
                  </a:lnTo>
                  <a:lnTo>
                    <a:pt x="701" y="181"/>
                  </a:lnTo>
                  <a:lnTo>
                    <a:pt x="705" y="177"/>
                  </a:lnTo>
                  <a:lnTo>
                    <a:pt x="711" y="175"/>
                  </a:lnTo>
                  <a:lnTo>
                    <a:pt x="718" y="173"/>
                  </a:lnTo>
                  <a:close/>
                  <a:moveTo>
                    <a:pt x="632" y="173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51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51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4" y="175"/>
                  </a:lnTo>
                  <a:lnTo>
                    <a:pt x="632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3" y="205"/>
                  </a:lnTo>
                  <a:lnTo>
                    <a:pt x="521" y="198"/>
                  </a:lnTo>
                  <a:lnTo>
                    <a:pt x="523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4" y="175"/>
                  </a:lnTo>
                  <a:lnTo>
                    <a:pt x="472" y="179"/>
                  </a:lnTo>
                  <a:lnTo>
                    <a:pt x="476" y="183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6" y="211"/>
                  </a:lnTo>
                  <a:lnTo>
                    <a:pt x="472" y="217"/>
                  </a:lnTo>
                  <a:lnTo>
                    <a:pt x="464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5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8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1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71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4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3" y="190"/>
                  </a:lnTo>
                  <a:lnTo>
                    <a:pt x="133" y="198"/>
                  </a:lnTo>
                  <a:lnTo>
                    <a:pt x="133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4726" y="100"/>
                  </a:moveTo>
                  <a:lnTo>
                    <a:pt x="4728" y="100"/>
                  </a:lnTo>
                  <a:lnTo>
                    <a:pt x="4730" y="104"/>
                  </a:lnTo>
                  <a:lnTo>
                    <a:pt x="4730" y="107"/>
                  </a:lnTo>
                  <a:lnTo>
                    <a:pt x="4728" y="109"/>
                  </a:lnTo>
                  <a:lnTo>
                    <a:pt x="4726" y="109"/>
                  </a:lnTo>
                  <a:lnTo>
                    <a:pt x="4724" y="109"/>
                  </a:lnTo>
                  <a:lnTo>
                    <a:pt x="4722" y="107"/>
                  </a:lnTo>
                  <a:lnTo>
                    <a:pt x="4720" y="104"/>
                  </a:lnTo>
                  <a:lnTo>
                    <a:pt x="4720" y="102"/>
                  </a:lnTo>
                  <a:lnTo>
                    <a:pt x="4726" y="100"/>
                  </a:lnTo>
                  <a:close/>
                  <a:moveTo>
                    <a:pt x="4985" y="96"/>
                  </a:moveTo>
                  <a:lnTo>
                    <a:pt x="4989" y="100"/>
                  </a:lnTo>
                  <a:lnTo>
                    <a:pt x="4991" y="105"/>
                  </a:lnTo>
                  <a:lnTo>
                    <a:pt x="4991" y="111"/>
                  </a:lnTo>
                  <a:lnTo>
                    <a:pt x="4991" y="113"/>
                  </a:lnTo>
                  <a:lnTo>
                    <a:pt x="4991" y="115"/>
                  </a:lnTo>
                  <a:lnTo>
                    <a:pt x="4987" y="113"/>
                  </a:lnTo>
                  <a:lnTo>
                    <a:pt x="4983" y="111"/>
                  </a:lnTo>
                  <a:lnTo>
                    <a:pt x="4982" y="107"/>
                  </a:lnTo>
                  <a:lnTo>
                    <a:pt x="4982" y="104"/>
                  </a:lnTo>
                  <a:lnTo>
                    <a:pt x="4983" y="100"/>
                  </a:lnTo>
                  <a:lnTo>
                    <a:pt x="4985" y="96"/>
                  </a:lnTo>
                  <a:close/>
                  <a:moveTo>
                    <a:pt x="3332" y="90"/>
                  </a:moveTo>
                  <a:lnTo>
                    <a:pt x="3336" y="94"/>
                  </a:lnTo>
                  <a:lnTo>
                    <a:pt x="3340" y="98"/>
                  </a:lnTo>
                  <a:lnTo>
                    <a:pt x="3342" y="104"/>
                  </a:lnTo>
                  <a:lnTo>
                    <a:pt x="3344" y="111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4" y="128"/>
                  </a:lnTo>
                  <a:lnTo>
                    <a:pt x="3329" y="132"/>
                  </a:lnTo>
                  <a:lnTo>
                    <a:pt x="3330" y="128"/>
                  </a:lnTo>
                  <a:lnTo>
                    <a:pt x="3332" y="122"/>
                  </a:lnTo>
                  <a:lnTo>
                    <a:pt x="3332" y="115"/>
                  </a:lnTo>
                  <a:lnTo>
                    <a:pt x="3330" y="111"/>
                  </a:lnTo>
                  <a:lnTo>
                    <a:pt x="3329" y="105"/>
                  </a:lnTo>
                  <a:lnTo>
                    <a:pt x="3327" y="102"/>
                  </a:lnTo>
                  <a:lnTo>
                    <a:pt x="3327" y="98"/>
                  </a:lnTo>
                  <a:lnTo>
                    <a:pt x="3327" y="96"/>
                  </a:lnTo>
                  <a:lnTo>
                    <a:pt x="3329" y="94"/>
                  </a:lnTo>
                  <a:lnTo>
                    <a:pt x="3330" y="92"/>
                  </a:lnTo>
                  <a:lnTo>
                    <a:pt x="3332" y="90"/>
                  </a:lnTo>
                  <a:close/>
                  <a:moveTo>
                    <a:pt x="4013" y="87"/>
                  </a:moveTo>
                  <a:lnTo>
                    <a:pt x="4021" y="88"/>
                  </a:lnTo>
                  <a:lnTo>
                    <a:pt x="4028" y="92"/>
                  </a:lnTo>
                  <a:lnTo>
                    <a:pt x="4032" y="96"/>
                  </a:lnTo>
                  <a:lnTo>
                    <a:pt x="4036" y="104"/>
                  </a:lnTo>
                  <a:lnTo>
                    <a:pt x="4038" y="111"/>
                  </a:lnTo>
                  <a:lnTo>
                    <a:pt x="4036" y="119"/>
                  </a:lnTo>
                  <a:lnTo>
                    <a:pt x="4032" y="124"/>
                  </a:lnTo>
                  <a:lnTo>
                    <a:pt x="4028" y="130"/>
                  </a:lnTo>
                  <a:lnTo>
                    <a:pt x="4021" y="132"/>
                  </a:lnTo>
                  <a:lnTo>
                    <a:pt x="4013" y="134"/>
                  </a:lnTo>
                  <a:lnTo>
                    <a:pt x="4006" y="132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9"/>
                  </a:lnTo>
                  <a:lnTo>
                    <a:pt x="3991" y="111"/>
                  </a:lnTo>
                  <a:lnTo>
                    <a:pt x="3992" y="104"/>
                  </a:lnTo>
                  <a:lnTo>
                    <a:pt x="3994" y="96"/>
                  </a:lnTo>
                  <a:lnTo>
                    <a:pt x="4000" y="92"/>
                  </a:lnTo>
                  <a:lnTo>
                    <a:pt x="4006" y="88"/>
                  </a:lnTo>
                  <a:lnTo>
                    <a:pt x="4013" y="87"/>
                  </a:lnTo>
                  <a:close/>
                  <a:moveTo>
                    <a:pt x="3927" y="87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6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2"/>
                  </a:lnTo>
                  <a:lnTo>
                    <a:pt x="3927" y="134"/>
                  </a:lnTo>
                  <a:lnTo>
                    <a:pt x="3919" y="132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9"/>
                  </a:lnTo>
                  <a:lnTo>
                    <a:pt x="3904" y="111"/>
                  </a:lnTo>
                  <a:lnTo>
                    <a:pt x="3904" y="104"/>
                  </a:lnTo>
                  <a:lnTo>
                    <a:pt x="3908" y="96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7"/>
                  </a:lnTo>
                  <a:close/>
                  <a:moveTo>
                    <a:pt x="3840" y="87"/>
                  </a:moveTo>
                  <a:lnTo>
                    <a:pt x="3844" y="87"/>
                  </a:lnTo>
                  <a:lnTo>
                    <a:pt x="3849" y="88"/>
                  </a:lnTo>
                  <a:lnTo>
                    <a:pt x="3851" y="92"/>
                  </a:lnTo>
                  <a:lnTo>
                    <a:pt x="3853" y="96"/>
                  </a:lnTo>
                  <a:lnTo>
                    <a:pt x="3855" y="98"/>
                  </a:lnTo>
                  <a:lnTo>
                    <a:pt x="3857" y="100"/>
                  </a:lnTo>
                  <a:lnTo>
                    <a:pt x="3859" y="102"/>
                  </a:lnTo>
                  <a:lnTo>
                    <a:pt x="3863" y="102"/>
                  </a:lnTo>
                  <a:lnTo>
                    <a:pt x="3863" y="105"/>
                  </a:lnTo>
                  <a:lnTo>
                    <a:pt x="3865" y="111"/>
                  </a:lnTo>
                  <a:lnTo>
                    <a:pt x="3863" y="119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2"/>
                  </a:lnTo>
                  <a:lnTo>
                    <a:pt x="3840" y="134"/>
                  </a:lnTo>
                  <a:lnTo>
                    <a:pt x="3833" y="132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6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6"/>
                  </a:lnTo>
                  <a:lnTo>
                    <a:pt x="3776" y="104"/>
                  </a:lnTo>
                  <a:lnTo>
                    <a:pt x="3776" y="111"/>
                  </a:lnTo>
                  <a:lnTo>
                    <a:pt x="3776" y="119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2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5" y="96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90" y="104"/>
                  </a:lnTo>
                  <a:lnTo>
                    <a:pt x="3690" y="111"/>
                  </a:lnTo>
                  <a:lnTo>
                    <a:pt x="3690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4" y="119"/>
                  </a:lnTo>
                  <a:lnTo>
                    <a:pt x="3643" y="111"/>
                  </a:lnTo>
                  <a:lnTo>
                    <a:pt x="3644" y="104"/>
                  </a:lnTo>
                  <a:lnTo>
                    <a:pt x="3648" y="96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81" y="87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2"/>
                  </a:lnTo>
                  <a:lnTo>
                    <a:pt x="3581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2" y="96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7"/>
                  </a:lnTo>
                  <a:close/>
                  <a:moveTo>
                    <a:pt x="3494" y="87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2"/>
                  </a:lnTo>
                  <a:lnTo>
                    <a:pt x="3494" y="134"/>
                  </a:lnTo>
                  <a:lnTo>
                    <a:pt x="3487" y="132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1" y="119"/>
                  </a:lnTo>
                  <a:lnTo>
                    <a:pt x="3470" y="111"/>
                  </a:lnTo>
                  <a:lnTo>
                    <a:pt x="3471" y="104"/>
                  </a:lnTo>
                  <a:lnTo>
                    <a:pt x="3475" y="96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4" y="96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4" y="124"/>
                  </a:lnTo>
                  <a:lnTo>
                    <a:pt x="3421" y="130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400" y="132"/>
                  </a:lnTo>
                  <a:lnTo>
                    <a:pt x="3392" y="130"/>
                  </a:lnTo>
                  <a:lnTo>
                    <a:pt x="3387" y="124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7" y="96"/>
                  </a:lnTo>
                  <a:lnTo>
                    <a:pt x="3392" y="92"/>
                  </a:lnTo>
                  <a:lnTo>
                    <a:pt x="3400" y="88"/>
                  </a:lnTo>
                  <a:lnTo>
                    <a:pt x="3406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9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2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4" y="134"/>
                  </a:lnTo>
                  <a:lnTo>
                    <a:pt x="972" y="132"/>
                  </a:lnTo>
                  <a:lnTo>
                    <a:pt x="970" y="130"/>
                  </a:lnTo>
                  <a:lnTo>
                    <a:pt x="970" y="124"/>
                  </a:lnTo>
                  <a:lnTo>
                    <a:pt x="970" y="120"/>
                  </a:lnTo>
                  <a:lnTo>
                    <a:pt x="970" y="117"/>
                  </a:lnTo>
                  <a:lnTo>
                    <a:pt x="970" y="115"/>
                  </a:lnTo>
                  <a:lnTo>
                    <a:pt x="968" y="113"/>
                  </a:lnTo>
                  <a:lnTo>
                    <a:pt x="968" y="107"/>
                  </a:lnTo>
                  <a:lnTo>
                    <a:pt x="967" y="104"/>
                  </a:lnTo>
                  <a:lnTo>
                    <a:pt x="967" y="98"/>
                  </a:lnTo>
                  <a:lnTo>
                    <a:pt x="968" y="94"/>
                  </a:lnTo>
                  <a:lnTo>
                    <a:pt x="970" y="88"/>
                  </a:lnTo>
                  <a:lnTo>
                    <a:pt x="974" y="87"/>
                  </a:lnTo>
                  <a:lnTo>
                    <a:pt x="978" y="87"/>
                  </a:lnTo>
                  <a:close/>
                  <a:moveTo>
                    <a:pt x="805" y="87"/>
                  </a:moveTo>
                  <a:lnTo>
                    <a:pt x="807" y="87"/>
                  </a:lnTo>
                  <a:lnTo>
                    <a:pt x="809" y="88"/>
                  </a:lnTo>
                  <a:lnTo>
                    <a:pt x="805" y="92"/>
                  </a:lnTo>
                  <a:lnTo>
                    <a:pt x="799" y="96"/>
                  </a:lnTo>
                  <a:lnTo>
                    <a:pt x="790" y="102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2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8" y="87"/>
                  </a:moveTo>
                  <a:lnTo>
                    <a:pt x="726" y="88"/>
                  </a:lnTo>
                  <a:lnTo>
                    <a:pt x="731" y="92"/>
                  </a:lnTo>
                  <a:lnTo>
                    <a:pt x="737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6" y="132"/>
                  </a:lnTo>
                  <a:lnTo>
                    <a:pt x="718" y="134"/>
                  </a:lnTo>
                  <a:lnTo>
                    <a:pt x="711" y="132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700" y="96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7"/>
                  </a:lnTo>
                  <a:close/>
                  <a:moveTo>
                    <a:pt x="632" y="87"/>
                  </a:moveTo>
                  <a:lnTo>
                    <a:pt x="637" y="88"/>
                  </a:lnTo>
                  <a:lnTo>
                    <a:pt x="645" y="92"/>
                  </a:lnTo>
                  <a:lnTo>
                    <a:pt x="651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7" y="132"/>
                  </a:lnTo>
                  <a:lnTo>
                    <a:pt x="632" y="134"/>
                  </a:lnTo>
                  <a:lnTo>
                    <a:pt x="624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8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9"/>
                  </a:lnTo>
                  <a:lnTo>
                    <a:pt x="521" y="111"/>
                  </a:lnTo>
                  <a:lnTo>
                    <a:pt x="523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4" y="88"/>
                  </a:lnTo>
                  <a:lnTo>
                    <a:pt x="472" y="92"/>
                  </a:lnTo>
                  <a:lnTo>
                    <a:pt x="476" y="96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4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5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8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3" y="104"/>
                  </a:lnTo>
                  <a:lnTo>
                    <a:pt x="133" y="111"/>
                  </a:lnTo>
                  <a:lnTo>
                    <a:pt x="133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4" y="87"/>
                  </a:moveTo>
                  <a:lnTo>
                    <a:pt x="32" y="88"/>
                  </a:lnTo>
                  <a:lnTo>
                    <a:pt x="38" y="92"/>
                  </a:lnTo>
                  <a:lnTo>
                    <a:pt x="43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2"/>
                  </a:lnTo>
                  <a:lnTo>
                    <a:pt x="24" y="134"/>
                  </a:lnTo>
                  <a:lnTo>
                    <a:pt x="17" y="134"/>
                  </a:lnTo>
                  <a:lnTo>
                    <a:pt x="11" y="130"/>
                  </a:lnTo>
                  <a:lnTo>
                    <a:pt x="7" y="126"/>
                  </a:lnTo>
                  <a:lnTo>
                    <a:pt x="4" y="120"/>
                  </a:lnTo>
                  <a:lnTo>
                    <a:pt x="2" y="115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2" y="104"/>
                  </a:lnTo>
                  <a:lnTo>
                    <a:pt x="6" y="96"/>
                  </a:lnTo>
                  <a:lnTo>
                    <a:pt x="9" y="92"/>
                  </a:lnTo>
                  <a:lnTo>
                    <a:pt x="17" y="88"/>
                  </a:lnTo>
                  <a:lnTo>
                    <a:pt x="24" y="87"/>
                  </a:lnTo>
                  <a:close/>
                  <a:moveTo>
                    <a:pt x="4690" y="9"/>
                  </a:moveTo>
                  <a:lnTo>
                    <a:pt x="4688" y="19"/>
                  </a:lnTo>
                  <a:lnTo>
                    <a:pt x="4688" y="23"/>
                  </a:lnTo>
                  <a:lnTo>
                    <a:pt x="4686" y="26"/>
                  </a:lnTo>
                  <a:lnTo>
                    <a:pt x="4684" y="26"/>
                  </a:lnTo>
                  <a:lnTo>
                    <a:pt x="4684" y="23"/>
                  </a:lnTo>
                  <a:lnTo>
                    <a:pt x="4684" y="19"/>
                  </a:lnTo>
                  <a:lnTo>
                    <a:pt x="4686" y="13"/>
                  </a:lnTo>
                  <a:lnTo>
                    <a:pt x="4690" y="9"/>
                  </a:lnTo>
                  <a:close/>
                  <a:moveTo>
                    <a:pt x="3740" y="4"/>
                  </a:moveTo>
                  <a:lnTo>
                    <a:pt x="3740" y="6"/>
                  </a:lnTo>
                  <a:lnTo>
                    <a:pt x="3748" y="11"/>
                  </a:lnTo>
                  <a:lnTo>
                    <a:pt x="3755" y="17"/>
                  </a:lnTo>
                  <a:lnTo>
                    <a:pt x="3757" y="21"/>
                  </a:lnTo>
                  <a:lnTo>
                    <a:pt x="3761" y="23"/>
                  </a:lnTo>
                  <a:lnTo>
                    <a:pt x="3765" y="24"/>
                  </a:lnTo>
                  <a:lnTo>
                    <a:pt x="3770" y="26"/>
                  </a:lnTo>
                  <a:lnTo>
                    <a:pt x="3776" y="28"/>
                  </a:lnTo>
                  <a:lnTo>
                    <a:pt x="3774" y="34"/>
                  </a:lnTo>
                  <a:lnTo>
                    <a:pt x="3770" y="39"/>
                  </a:lnTo>
                  <a:lnTo>
                    <a:pt x="3765" y="43"/>
                  </a:lnTo>
                  <a:lnTo>
                    <a:pt x="3759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40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40" y="4"/>
                  </a:lnTo>
                  <a:close/>
                  <a:moveTo>
                    <a:pt x="1072" y="2"/>
                  </a:moveTo>
                  <a:lnTo>
                    <a:pt x="1079" y="6"/>
                  </a:lnTo>
                  <a:lnTo>
                    <a:pt x="1083" y="9"/>
                  </a:lnTo>
                  <a:lnTo>
                    <a:pt x="1087" y="17"/>
                  </a:lnTo>
                  <a:lnTo>
                    <a:pt x="1089" y="23"/>
                  </a:lnTo>
                  <a:lnTo>
                    <a:pt x="1087" y="30"/>
                  </a:lnTo>
                  <a:lnTo>
                    <a:pt x="1083" y="38"/>
                  </a:lnTo>
                  <a:lnTo>
                    <a:pt x="1078" y="41"/>
                  </a:lnTo>
                  <a:lnTo>
                    <a:pt x="1072" y="45"/>
                  </a:lnTo>
                  <a:lnTo>
                    <a:pt x="1064" y="47"/>
                  </a:lnTo>
                  <a:lnTo>
                    <a:pt x="1059" y="45"/>
                  </a:lnTo>
                  <a:lnTo>
                    <a:pt x="1053" y="43"/>
                  </a:lnTo>
                  <a:lnTo>
                    <a:pt x="1047" y="39"/>
                  </a:lnTo>
                  <a:lnTo>
                    <a:pt x="1044" y="34"/>
                  </a:lnTo>
                  <a:lnTo>
                    <a:pt x="1042" y="28"/>
                  </a:lnTo>
                  <a:lnTo>
                    <a:pt x="1047" y="24"/>
                  </a:lnTo>
                  <a:lnTo>
                    <a:pt x="1049" y="24"/>
                  </a:lnTo>
                  <a:lnTo>
                    <a:pt x="1053" y="23"/>
                  </a:lnTo>
                  <a:lnTo>
                    <a:pt x="1057" y="21"/>
                  </a:lnTo>
                  <a:lnTo>
                    <a:pt x="1059" y="19"/>
                  </a:lnTo>
                  <a:lnTo>
                    <a:pt x="1059" y="17"/>
                  </a:lnTo>
                  <a:lnTo>
                    <a:pt x="1062" y="15"/>
                  </a:lnTo>
                  <a:lnTo>
                    <a:pt x="1064" y="13"/>
                  </a:lnTo>
                  <a:lnTo>
                    <a:pt x="1066" y="13"/>
                  </a:lnTo>
                  <a:lnTo>
                    <a:pt x="1070" y="7"/>
                  </a:lnTo>
                  <a:lnTo>
                    <a:pt x="1072" y="2"/>
                  </a:lnTo>
                  <a:close/>
                  <a:moveTo>
                    <a:pt x="3408" y="0"/>
                  </a:moveTo>
                  <a:lnTo>
                    <a:pt x="3415" y="2"/>
                  </a:lnTo>
                  <a:lnTo>
                    <a:pt x="3421" y="6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4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400" y="45"/>
                  </a:lnTo>
                  <a:lnTo>
                    <a:pt x="3394" y="43"/>
                  </a:lnTo>
                  <a:lnTo>
                    <a:pt x="3394" y="38"/>
                  </a:lnTo>
                  <a:lnTo>
                    <a:pt x="3394" y="30"/>
                  </a:lnTo>
                  <a:lnTo>
                    <a:pt x="3394" y="26"/>
                  </a:lnTo>
                  <a:lnTo>
                    <a:pt x="3398" y="23"/>
                  </a:lnTo>
                  <a:lnTo>
                    <a:pt x="3402" y="19"/>
                  </a:lnTo>
                  <a:lnTo>
                    <a:pt x="3404" y="15"/>
                  </a:lnTo>
                  <a:lnTo>
                    <a:pt x="3406" y="9"/>
                  </a:lnTo>
                  <a:lnTo>
                    <a:pt x="3406" y="6"/>
                  </a:lnTo>
                  <a:lnTo>
                    <a:pt x="3408" y="0"/>
                  </a:lnTo>
                  <a:lnTo>
                    <a:pt x="3408" y="0"/>
                  </a:lnTo>
                  <a:close/>
                  <a:moveTo>
                    <a:pt x="4013" y="0"/>
                  </a:moveTo>
                  <a:lnTo>
                    <a:pt x="4017" y="0"/>
                  </a:lnTo>
                  <a:lnTo>
                    <a:pt x="4022" y="2"/>
                  </a:lnTo>
                  <a:lnTo>
                    <a:pt x="4022" y="2"/>
                  </a:lnTo>
                  <a:lnTo>
                    <a:pt x="4022" y="7"/>
                  </a:lnTo>
                  <a:lnTo>
                    <a:pt x="4024" y="13"/>
                  </a:lnTo>
                  <a:lnTo>
                    <a:pt x="4026" y="17"/>
                  </a:lnTo>
                  <a:lnTo>
                    <a:pt x="4028" y="23"/>
                  </a:lnTo>
                  <a:lnTo>
                    <a:pt x="4030" y="32"/>
                  </a:lnTo>
                  <a:lnTo>
                    <a:pt x="4030" y="39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7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2" y="4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2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10" y="32"/>
                  </a:lnTo>
                  <a:lnTo>
                    <a:pt x="3910" y="24"/>
                  </a:lnTo>
                  <a:lnTo>
                    <a:pt x="3912" y="19"/>
                  </a:lnTo>
                  <a:lnTo>
                    <a:pt x="3912" y="13"/>
                  </a:lnTo>
                  <a:lnTo>
                    <a:pt x="3912" y="9"/>
                  </a:lnTo>
                  <a:lnTo>
                    <a:pt x="3913" y="6"/>
                  </a:lnTo>
                  <a:lnTo>
                    <a:pt x="3917" y="2"/>
                  </a:lnTo>
                  <a:lnTo>
                    <a:pt x="3923" y="0"/>
                  </a:lnTo>
                  <a:lnTo>
                    <a:pt x="39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2798763" y="3262313"/>
              <a:ext cx="3546475" cy="384175"/>
            </a:xfrm>
            <a:custGeom>
              <a:avLst/>
              <a:gdLst>
                <a:gd name="T0" fmla="*/ 3579 w 4466"/>
                <a:gd name="T1" fmla="*/ 482 h 482"/>
                <a:gd name="T2" fmla="*/ 1149 w 4466"/>
                <a:gd name="T3" fmla="*/ 435 h 482"/>
                <a:gd name="T4" fmla="*/ 803 w 4466"/>
                <a:gd name="T5" fmla="*/ 482 h 482"/>
                <a:gd name="T6" fmla="*/ 630 w 4466"/>
                <a:gd name="T7" fmla="*/ 435 h 482"/>
                <a:gd name="T8" fmla="*/ 534 w 4466"/>
                <a:gd name="T9" fmla="*/ 480 h 482"/>
                <a:gd name="T10" fmla="*/ 376 w 4466"/>
                <a:gd name="T11" fmla="*/ 437 h 482"/>
                <a:gd name="T12" fmla="*/ 269 w 4466"/>
                <a:gd name="T13" fmla="*/ 476 h 482"/>
                <a:gd name="T14" fmla="*/ 122 w 4466"/>
                <a:gd name="T15" fmla="*/ 439 h 482"/>
                <a:gd name="T16" fmla="*/ 4 w 4466"/>
                <a:gd name="T17" fmla="*/ 471 h 482"/>
                <a:gd name="T18" fmla="*/ 41 w 4466"/>
                <a:gd name="T19" fmla="*/ 386 h 482"/>
                <a:gd name="T20" fmla="*/ 1126 w 4466"/>
                <a:gd name="T21" fmla="*/ 371 h 482"/>
                <a:gd name="T22" fmla="*/ 3755 w 4466"/>
                <a:gd name="T23" fmla="*/ 358 h 482"/>
                <a:gd name="T24" fmla="*/ 3678 w 4466"/>
                <a:gd name="T25" fmla="*/ 390 h 482"/>
                <a:gd name="T26" fmla="*/ 3562 w 4466"/>
                <a:gd name="T27" fmla="*/ 356 h 482"/>
                <a:gd name="T28" fmla="*/ 735 w 4466"/>
                <a:gd name="T29" fmla="*/ 386 h 482"/>
                <a:gd name="T30" fmla="*/ 615 w 4466"/>
                <a:gd name="T31" fmla="*/ 352 h 482"/>
                <a:gd name="T32" fmla="*/ 470 w 4466"/>
                <a:gd name="T33" fmla="*/ 390 h 482"/>
                <a:gd name="T34" fmla="*/ 361 w 4466"/>
                <a:gd name="T35" fmla="*/ 350 h 482"/>
                <a:gd name="T36" fmla="*/ 203 w 4466"/>
                <a:gd name="T37" fmla="*/ 394 h 482"/>
                <a:gd name="T38" fmla="*/ 109 w 4466"/>
                <a:gd name="T39" fmla="*/ 348 h 482"/>
                <a:gd name="T40" fmla="*/ 3665 w 4466"/>
                <a:gd name="T41" fmla="*/ 309 h 482"/>
                <a:gd name="T42" fmla="*/ 803 w 4466"/>
                <a:gd name="T43" fmla="*/ 309 h 482"/>
                <a:gd name="T44" fmla="*/ 630 w 4466"/>
                <a:gd name="T45" fmla="*/ 262 h 482"/>
                <a:gd name="T46" fmla="*/ 534 w 4466"/>
                <a:gd name="T47" fmla="*/ 307 h 482"/>
                <a:gd name="T48" fmla="*/ 376 w 4466"/>
                <a:gd name="T49" fmla="*/ 262 h 482"/>
                <a:gd name="T50" fmla="*/ 269 w 4466"/>
                <a:gd name="T51" fmla="*/ 303 h 482"/>
                <a:gd name="T52" fmla="*/ 122 w 4466"/>
                <a:gd name="T53" fmla="*/ 265 h 482"/>
                <a:gd name="T54" fmla="*/ 3240 w 4466"/>
                <a:gd name="T55" fmla="*/ 205 h 482"/>
                <a:gd name="T56" fmla="*/ 4257 w 4466"/>
                <a:gd name="T57" fmla="*/ 198 h 482"/>
                <a:gd name="T58" fmla="*/ 3417 w 4466"/>
                <a:gd name="T59" fmla="*/ 184 h 482"/>
                <a:gd name="T60" fmla="*/ 4079 w 4466"/>
                <a:gd name="T61" fmla="*/ 198 h 482"/>
                <a:gd name="T62" fmla="*/ 3317 w 4466"/>
                <a:gd name="T63" fmla="*/ 175 h 482"/>
                <a:gd name="T64" fmla="*/ 825 w 4466"/>
                <a:gd name="T65" fmla="*/ 190 h 482"/>
                <a:gd name="T66" fmla="*/ 692 w 4466"/>
                <a:gd name="T67" fmla="*/ 198 h 482"/>
                <a:gd name="T68" fmla="*/ 566 w 4466"/>
                <a:gd name="T69" fmla="*/ 198 h 482"/>
                <a:gd name="T70" fmla="*/ 432 w 4466"/>
                <a:gd name="T71" fmla="*/ 190 h 482"/>
                <a:gd name="T72" fmla="*/ 304 w 4466"/>
                <a:gd name="T73" fmla="*/ 205 h 482"/>
                <a:gd name="T74" fmla="*/ 177 w 4466"/>
                <a:gd name="T75" fmla="*/ 184 h 482"/>
                <a:gd name="T76" fmla="*/ 3050 w 4466"/>
                <a:gd name="T77" fmla="*/ 132 h 482"/>
                <a:gd name="T78" fmla="*/ 3058 w 4466"/>
                <a:gd name="T79" fmla="*/ 105 h 482"/>
                <a:gd name="T80" fmla="*/ 37 w 4466"/>
                <a:gd name="T81" fmla="*/ 94 h 482"/>
                <a:gd name="T82" fmla="*/ 4094 w 4466"/>
                <a:gd name="T83" fmla="*/ 124 h 482"/>
                <a:gd name="T84" fmla="*/ 3998 w 4466"/>
                <a:gd name="T85" fmla="*/ 92 h 482"/>
                <a:gd name="T86" fmla="*/ 3851 w 4466"/>
                <a:gd name="T87" fmla="*/ 130 h 482"/>
                <a:gd name="T88" fmla="*/ 2864 w 4466"/>
                <a:gd name="T89" fmla="*/ 120 h 482"/>
                <a:gd name="T90" fmla="*/ 724 w 4466"/>
                <a:gd name="T91" fmla="*/ 88 h 482"/>
                <a:gd name="T92" fmla="*/ 615 w 4466"/>
                <a:gd name="T93" fmla="*/ 130 h 482"/>
                <a:gd name="T94" fmla="*/ 470 w 4466"/>
                <a:gd name="T95" fmla="*/ 92 h 482"/>
                <a:gd name="T96" fmla="*/ 350 w 4466"/>
                <a:gd name="T97" fmla="*/ 124 h 482"/>
                <a:gd name="T98" fmla="*/ 214 w 4466"/>
                <a:gd name="T99" fmla="*/ 98 h 482"/>
                <a:gd name="T100" fmla="*/ 86 w 4466"/>
                <a:gd name="T101" fmla="*/ 119 h 482"/>
                <a:gd name="T102" fmla="*/ 3253 w 4466"/>
                <a:gd name="T103" fmla="*/ 17 h 482"/>
                <a:gd name="T104" fmla="*/ 3998 w 4466"/>
                <a:gd name="T105" fmla="*/ 6 h 482"/>
                <a:gd name="T106" fmla="*/ 3851 w 4466"/>
                <a:gd name="T107" fmla="*/ 43 h 482"/>
                <a:gd name="T108" fmla="*/ 3752 w 4466"/>
                <a:gd name="T109" fmla="*/ 0 h 482"/>
                <a:gd name="T110" fmla="*/ 2792 w 4466"/>
                <a:gd name="T111" fmla="*/ 47 h 482"/>
                <a:gd name="T112" fmla="*/ 784 w 4466"/>
                <a:gd name="T113" fmla="*/ 11 h 482"/>
                <a:gd name="T114" fmla="*/ 649 w 4466"/>
                <a:gd name="T115" fmla="*/ 38 h 482"/>
                <a:gd name="T116" fmla="*/ 528 w 4466"/>
                <a:gd name="T117" fmla="*/ 6 h 482"/>
                <a:gd name="T118" fmla="*/ 382 w 4466"/>
                <a:gd name="T119" fmla="*/ 43 h 482"/>
                <a:gd name="T120" fmla="*/ 274 w 4466"/>
                <a:gd name="T121" fmla="*/ 2 h 482"/>
                <a:gd name="T122" fmla="*/ 116 w 4466"/>
                <a:gd name="T123" fmla="*/ 4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6" h="482">
                  <a:moveTo>
                    <a:pt x="3665" y="435"/>
                  </a:moveTo>
                  <a:lnTo>
                    <a:pt x="3673" y="437"/>
                  </a:lnTo>
                  <a:lnTo>
                    <a:pt x="3678" y="439"/>
                  </a:lnTo>
                  <a:lnTo>
                    <a:pt x="3684" y="444"/>
                  </a:lnTo>
                  <a:lnTo>
                    <a:pt x="3688" y="452"/>
                  </a:lnTo>
                  <a:lnTo>
                    <a:pt x="3688" y="458"/>
                  </a:lnTo>
                  <a:lnTo>
                    <a:pt x="3688" y="465"/>
                  </a:lnTo>
                  <a:lnTo>
                    <a:pt x="3684" y="473"/>
                  </a:lnTo>
                  <a:lnTo>
                    <a:pt x="3678" y="476"/>
                  </a:lnTo>
                  <a:lnTo>
                    <a:pt x="3673" y="480"/>
                  </a:lnTo>
                  <a:lnTo>
                    <a:pt x="3665" y="482"/>
                  </a:lnTo>
                  <a:lnTo>
                    <a:pt x="3658" y="480"/>
                  </a:lnTo>
                  <a:lnTo>
                    <a:pt x="3652" y="476"/>
                  </a:lnTo>
                  <a:lnTo>
                    <a:pt x="3646" y="473"/>
                  </a:lnTo>
                  <a:lnTo>
                    <a:pt x="3642" y="465"/>
                  </a:lnTo>
                  <a:lnTo>
                    <a:pt x="3641" y="458"/>
                  </a:lnTo>
                  <a:lnTo>
                    <a:pt x="3642" y="452"/>
                  </a:lnTo>
                  <a:lnTo>
                    <a:pt x="3646" y="444"/>
                  </a:lnTo>
                  <a:lnTo>
                    <a:pt x="3652" y="439"/>
                  </a:lnTo>
                  <a:lnTo>
                    <a:pt x="3658" y="437"/>
                  </a:lnTo>
                  <a:lnTo>
                    <a:pt x="3665" y="435"/>
                  </a:lnTo>
                  <a:close/>
                  <a:moveTo>
                    <a:pt x="3579" y="435"/>
                  </a:moveTo>
                  <a:lnTo>
                    <a:pt x="3586" y="437"/>
                  </a:lnTo>
                  <a:lnTo>
                    <a:pt x="3592" y="439"/>
                  </a:lnTo>
                  <a:lnTo>
                    <a:pt x="3597" y="444"/>
                  </a:lnTo>
                  <a:lnTo>
                    <a:pt x="3601" y="452"/>
                  </a:lnTo>
                  <a:lnTo>
                    <a:pt x="3601" y="458"/>
                  </a:lnTo>
                  <a:lnTo>
                    <a:pt x="3601" y="465"/>
                  </a:lnTo>
                  <a:lnTo>
                    <a:pt x="3597" y="473"/>
                  </a:lnTo>
                  <a:lnTo>
                    <a:pt x="3592" y="476"/>
                  </a:lnTo>
                  <a:lnTo>
                    <a:pt x="3586" y="480"/>
                  </a:lnTo>
                  <a:lnTo>
                    <a:pt x="3579" y="482"/>
                  </a:lnTo>
                  <a:lnTo>
                    <a:pt x="3571" y="480"/>
                  </a:lnTo>
                  <a:lnTo>
                    <a:pt x="3564" y="476"/>
                  </a:lnTo>
                  <a:lnTo>
                    <a:pt x="3560" y="473"/>
                  </a:lnTo>
                  <a:lnTo>
                    <a:pt x="3556" y="465"/>
                  </a:lnTo>
                  <a:lnTo>
                    <a:pt x="3554" y="458"/>
                  </a:lnTo>
                  <a:lnTo>
                    <a:pt x="3556" y="452"/>
                  </a:lnTo>
                  <a:lnTo>
                    <a:pt x="3560" y="444"/>
                  </a:lnTo>
                  <a:lnTo>
                    <a:pt x="3564" y="439"/>
                  </a:lnTo>
                  <a:lnTo>
                    <a:pt x="3571" y="437"/>
                  </a:lnTo>
                  <a:lnTo>
                    <a:pt x="3579" y="435"/>
                  </a:lnTo>
                  <a:close/>
                  <a:moveTo>
                    <a:pt x="3492" y="435"/>
                  </a:moveTo>
                  <a:lnTo>
                    <a:pt x="3500" y="437"/>
                  </a:lnTo>
                  <a:lnTo>
                    <a:pt x="3505" y="439"/>
                  </a:lnTo>
                  <a:lnTo>
                    <a:pt x="3511" y="444"/>
                  </a:lnTo>
                  <a:lnTo>
                    <a:pt x="3513" y="452"/>
                  </a:lnTo>
                  <a:lnTo>
                    <a:pt x="3515" y="458"/>
                  </a:lnTo>
                  <a:lnTo>
                    <a:pt x="3513" y="465"/>
                  </a:lnTo>
                  <a:lnTo>
                    <a:pt x="3511" y="473"/>
                  </a:lnTo>
                  <a:lnTo>
                    <a:pt x="3505" y="476"/>
                  </a:lnTo>
                  <a:lnTo>
                    <a:pt x="3500" y="480"/>
                  </a:lnTo>
                  <a:lnTo>
                    <a:pt x="3492" y="482"/>
                  </a:lnTo>
                  <a:lnTo>
                    <a:pt x="3485" y="480"/>
                  </a:lnTo>
                  <a:lnTo>
                    <a:pt x="3477" y="476"/>
                  </a:lnTo>
                  <a:lnTo>
                    <a:pt x="3473" y="473"/>
                  </a:lnTo>
                  <a:lnTo>
                    <a:pt x="3469" y="465"/>
                  </a:lnTo>
                  <a:lnTo>
                    <a:pt x="3468" y="458"/>
                  </a:lnTo>
                  <a:lnTo>
                    <a:pt x="3469" y="452"/>
                  </a:lnTo>
                  <a:lnTo>
                    <a:pt x="3473" y="444"/>
                  </a:lnTo>
                  <a:lnTo>
                    <a:pt x="3477" y="439"/>
                  </a:lnTo>
                  <a:lnTo>
                    <a:pt x="3485" y="437"/>
                  </a:lnTo>
                  <a:lnTo>
                    <a:pt x="3492" y="435"/>
                  </a:lnTo>
                  <a:close/>
                  <a:moveTo>
                    <a:pt x="1149" y="435"/>
                  </a:moveTo>
                  <a:lnTo>
                    <a:pt x="1154" y="437"/>
                  </a:lnTo>
                  <a:lnTo>
                    <a:pt x="1160" y="439"/>
                  </a:lnTo>
                  <a:lnTo>
                    <a:pt x="1160" y="442"/>
                  </a:lnTo>
                  <a:lnTo>
                    <a:pt x="1158" y="448"/>
                  </a:lnTo>
                  <a:lnTo>
                    <a:pt x="1156" y="454"/>
                  </a:lnTo>
                  <a:lnTo>
                    <a:pt x="1154" y="454"/>
                  </a:lnTo>
                  <a:lnTo>
                    <a:pt x="1151" y="456"/>
                  </a:lnTo>
                  <a:lnTo>
                    <a:pt x="1151" y="459"/>
                  </a:lnTo>
                  <a:lnTo>
                    <a:pt x="1149" y="463"/>
                  </a:lnTo>
                  <a:lnTo>
                    <a:pt x="1149" y="467"/>
                  </a:lnTo>
                  <a:lnTo>
                    <a:pt x="1147" y="482"/>
                  </a:lnTo>
                  <a:lnTo>
                    <a:pt x="1139" y="480"/>
                  </a:lnTo>
                  <a:lnTo>
                    <a:pt x="1134" y="476"/>
                  </a:lnTo>
                  <a:lnTo>
                    <a:pt x="1130" y="471"/>
                  </a:lnTo>
                  <a:lnTo>
                    <a:pt x="1126" y="465"/>
                  </a:lnTo>
                  <a:lnTo>
                    <a:pt x="1126" y="458"/>
                  </a:lnTo>
                  <a:lnTo>
                    <a:pt x="1126" y="452"/>
                  </a:lnTo>
                  <a:lnTo>
                    <a:pt x="1130" y="444"/>
                  </a:lnTo>
                  <a:lnTo>
                    <a:pt x="1136" y="439"/>
                  </a:lnTo>
                  <a:lnTo>
                    <a:pt x="1141" y="437"/>
                  </a:lnTo>
                  <a:lnTo>
                    <a:pt x="1149" y="435"/>
                  </a:lnTo>
                  <a:close/>
                  <a:moveTo>
                    <a:pt x="803" y="435"/>
                  </a:moveTo>
                  <a:lnTo>
                    <a:pt x="810" y="437"/>
                  </a:lnTo>
                  <a:lnTo>
                    <a:pt x="816" y="439"/>
                  </a:lnTo>
                  <a:lnTo>
                    <a:pt x="822" y="444"/>
                  </a:lnTo>
                  <a:lnTo>
                    <a:pt x="825" y="452"/>
                  </a:lnTo>
                  <a:lnTo>
                    <a:pt x="825" y="458"/>
                  </a:lnTo>
                  <a:lnTo>
                    <a:pt x="825" y="465"/>
                  </a:lnTo>
                  <a:lnTo>
                    <a:pt x="822" y="473"/>
                  </a:lnTo>
                  <a:lnTo>
                    <a:pt x="816" y="476"/>
                  </a:lnTo>
                  <a:lnTo>
                    <a:pt x="810" y="480"/>
                  </a:lnTo>
                  <a:lnTo>
                    <a:pt x="803" y="482"/>
                  </a:lnTo>
                  <a:lnTo>
                    <a:pt x="795" y="480"/>
                  </a:lnTo>
                  <a:lnTo>
                    <a:pt x="788" y="476"/>
                  </a:lnTo>
                  <a:lnTo>
                    <a:pt x="784" y="473"/>
                  </a:lnTo>
                  <a:lnTo>
                    <a:pt x="780" y="465"/>
                  </a:lnTo>
                  <a:lnTo>
                    <a:pt x="778" y="458"/>
                  </a:lnTo>
                  <a:lnTo>
                    <a:pt x="780" y="452"/>
                  </a:lnTo>
                  <a:lnTo>
                    <a:pt x="784" y="444"/>
                  </a:lnTo>
                  <a:lnTo>
                    <a:pt x="788" y="439"/>
                  </a:lnTo>
                  <a:lnTo>
                    <a:pt x="795" y="437"/>
                  </a:lnTo>
                  <a:lnTo>
                    <a:pt x="803" y="435"/>
                  </a:lnTo>
                  <a:close/>
                  <a:moveTo>
                    <a:pt x="716" y="435"/>
                  </a:moveTo>
                  <a:lnTo>
                    <a:pt x="724" y="437"/>
                  </a:lnTo>
                  <a:lnTo>
                    <a:pt x="729" y="439"/>
                  </a:lnTo>
                  <a:lnTo>
                    <a:pt x="735" y="444"/>
                  </a:lnTo>
                  <a:lnTo>
                    <a:pt x="737" y="452"/>
                  </a:lnTo>
                  <a:lnTo>
                    <a:pt x="739" y="458"/>
                  </a:lnTo>
                  <a:lnTo>
                    <a:pt x="737" y="465"/>
                  </a:lnTo>
                  <a:lnTo>
                    <a:pt x="735" y="473"/>
                  </a:lnTo>
                  <a:lnTo>
                    <a:pt x="729" y="476"/>
                  </a:lnTo>
                  <a:lnTo>
                    <a:pt x="724" y="480"/>
                  </a:lnTo>
                  <a:lnTo>
                    <a:pt x="716" y="482"/>
                  </a:lnTo>
                  <a:lnTo>
                    <a:pt x="709" y="480"/>
                  </a:lnTo>
                  <a:lnTo>
                    <a:pt x="701" y="476"/>
                  </a:lnTo>
                  <a:lnTo>
                    <a:pt x="698" y="473"/>
                  </a:lnTo>
                  <a:lnTo>
                    <a:pt x="694" y="465"/>
                  </a:lnTo>
                  <a:lnTo>
                    <a:pt x="692" y="458"/>
                  </a:lnTo>
                  <a:lnTo>
                    <a:pt x="694" y="452"/>
                  </a:lnTo>
                  <a:lnTo>
                    <a:pt x="698" y="444"/>
                  </a:lnTo>
                  <a:lnTo>
                    <a:pt x="701" y="439"/>
                  </a:lnTo>
                  <a:lnTo>
                    <a:pt x="709" y="437"/>
                  </a:lnTo>
                  <a:lnTo>
                    <a:pt x="716" y="435"/>
                  </a:lnTo>
                  <a:close/>
                  <a:moveTo>
                    <a:pt x="630" y="435"/>
                  </a:moveTo>
                  <a:lnTo>
                    <a:pt x="635" y="437"/>
                  </a:lnTo>
                  <a:lnTo>
                    <a:pt x="643" y="439"/>
                  </a:lnTo>
                  <a:lnTo>
                    <a:pt x="649" y="444"/>
                  </a:lnTo>
                  <a:lnTo>
                    <a:pt x="651" y="452"/>
                  </a:lnTo>
                  <a:lnTo>
                    <a:pt x="652" y="458"/>
                  </a:lnTo>
                  <a:lnTo>
                    <a:pt x="651" y="465"/>
                  </a:lnTo>
                  <a:lnTo>
                    <a:pt x="649" y="473"/>
                  </a:lnTo>
                  <a:lnTo>
                    <a:pt x="643" y="476"/>
                  </a:lnTo>
                  <a:lnTo>
                    <a:pt x="635" y="480"/>
                  </a:lnTo>
                  <a:lnTo>
                    <a:pt x="630" y="482"/>
                  </a:lnTo>
                  <a:lnTo>
                    <a:pt x="622" y="480"/>
                  </a:lnTo>
                  <a:lnTo>
                    <a:pt x="615" y="476"/>
                  </a:lnTo>
                  <a:lnTo>
                    <a:pt x="609" y="473"/>
                  </a:lnTo>
                  <a:lnTo>
                    <a:pt x="607" y="465"/>
                  </a:lnTo>
                  <a:lnTo>
                    <a:pt x="605" y="458"/>
                  </a:lnTo>
                  <a:lnTo>
                    <a:pt x="607" y="452"/>
                  </a:lnTo>
                  <a:lnTo>
                    <a:pt x="609" y="444"/>
                  </a:lnTo>
                  <a:lnTo>
                    <a:pt x="615" y="439"/>
                  </a:lnTo>
                  <a:lnTo>
                    <a:pt x="622" y="437"/>
                  </a:lnTo>
                  <a:lnTo>
                    <a:pt x="630" y="435"/>
                  </a:lnTo>
                  <a:close/>
                  <a:moveTo>
                    <a:pt x="541" y="435"/>
                  </a:moveTo>
                  <a:lnTo>
                    <a:pt x="549" y="437"/>
                  </a:lnTo>
                  <a:lnTo>
                    <a:pt x="556" y="439"/>
                  </a:lnTo>
                  <a:lnTo>
                    <a:pt x="560" y="444"/>
                  </a:lnTo>
                  <a:lnTo>
                    <a:pt x="564" y="452"/>
                  </a:lnTo>
                  <a:lnTo>
                    <a:pt x="566" y="458"/>
                  </a:lnTo>
                  <a:lnTo>
                    <a:pt x="564" y="465"/>
                  </a:lnTo>
                  <a:lnTo>
                    <a:pt x="560" y="473"/>
                  </a:lnTo>
                  <a:lnTo>
                    <a:pt x="556" y="476"/>
                  </a:lnTo>
                  <a:lnTo>
                    <a:pt x="549" y="480"/>
                  </a:lnTo>
                  <a:lnTo>
                    <a:pt x="541" y="482"/>
                  </a:lnTo>
                  <a:lnTo>
                    <a:pt x="534" y="480"/>
                  </a:lnTo>
                  <a:lnTo>
                    <a:pt x="528" y="476"/>
                  </a:lnTo>
                  <a:lnTo>
                    <a:pt x="523" y="473"/>
                  </a:lnTo>
                  <a:lnTo>
                    <a:pt x="521" y="465"/>
                  </a:lnTo>
                  <a:lnTo>
                    <a:pt x="519" y="458"/>
                  </a:lnTo>
                  <a:lnTo>
                    <a:pt x="521" y="452"/>
                  </a:lnTo>
                  <a:lnTo>
                    <a:pt x="523" y="444"/>
                  </a:lnTo>
                  <a:lnTo>
                    <a:pt x="528" y="439"/>
                  </a:lnTo>
                  <a:lnTo>
                    <a:pt x="534" y="437"/>
                  </a:lnTo>
                  <a:lnTo>
                    <a:pt x="541" y="435"/>
                  </a:lnTo>
                  <a:close/>
                  <a:moveTo>
                    <a:pt x="455" y="435"/>
                  </a:moveTo>
                  <a:lnTo>
                    <a:pt x="462" y="437"/>
                  </a:lnTo>
                  <a:lnTo>
                    <a:pt x="470" y="439"/>
                  </a:lnTo>
                  <a:lnTo>
                    <a:pt x="474" y="444"/>
                  </a:lnTo>
                  <a:lnTo>
                    <a:pt x="477" y="452"/>
                  </a:lnTo>
                  <a:lnTo>
                    <a:pt x="479" y="458"/>
                  </a:lnTo>
                  <a:lnTo>
                    <a:pt x="477" y="465"/>
                  </a:lnTo>
                  <a:lnTo>
                    <a:pt x="474" y="473"/>
                  </a:lnTo>
                  <a:lnTo>
                    <a:pt x="470" y="476"/>
                  </a:lnTo>
                  <a:lnTo>
                    <a:pt x="462" y="480"/>
                  </a:lnTo>
                  <a:lnTo>
                    <a:pt x="455" y="482"/>
                  </a:lnTo>
                  <a:lnTo>
                    <a:pt x="447" y="480"/>
                  </a:lnTo>
                  <a:lnTo>
                    <a:pt x="442" y="476"/>
                  </a:lnTo>
                  <a:lnTo>
                    <a:pt x="436" y="473"/>
                  </a:lnTo>
                  <a:lnTo>
                    <a:pt x="432" y="465"/>
                  </a:lnTo>
                  <a:lnTo>
                    <a:pt x="432" y="458"/>
                  </a:lnTo>
                  <a:lnTo>
                    <a:pt x="432" y="452"/>
                  </a:lnTo>
                  <a:lnTo>
                    <a:pt x="436" y="444"/>
                  </a:lnTo>
                  <a:lnTo>
                    <a:pt x="442" y="439"/>
                  </a:lnTo>
                  <a:lnTo>
                    <a:pt x="447" y="437"/>
                  </a:lnTo>
                  <a:lnTo>
                    <a:pt x="455" y="435"/>
                  </a:lnTo>
                  <a:close/>
                  <a:moveTo>
                    <a:pt x="368" y="435"/>
                  </a:moveTo>
                  <a:lnTo>
                    <a:pt x="376" y="437"/>
                  </a:lnTo>
                  <a:lnTo>
                    <a:pt x="382" y="439"/>
                  </a:lnTo>
                  <a:lnTo>
                    <a:pt x="387" y="444"/>
                  </a:lnTo>
                  <a:lnTo>
                    <a:pt x="391" y="452"/>
                  </a:lnTo>
                  <a:lnTo>
                    <a:pt x="393" y="458"/>
                  </a:lnTo>
                  <a:lnTo>
                    <a:pt x="391" y="465"/>
                  </a:lnTo>
                  <a:lnTo>
                    <a:pt x="387" y="473"/>
                  </a:lnTo>
                  <a:lnTo>
                    <a:pt x="382" y="476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1" y="480"/>
                  </a:lnTo>
                  <a:lnTo>
                    <a:pt x="355" y="476"/>
                  </a:lnTo>
                  <a:lnTo>
                    <a:pt x="350" y="473"/>
                  </a:lnTo>
                  <a:lnTo>
                    <a:pt x="346" y="465"/>
                  </a:lnTo>
                  <a:lnTo>
                    <a:pt x="346" y="458"/>
                  </a:lnTo>
                  <a:lnTo>
                    <a:pt x="346" y="452"/>
                  </a:lnTo>
                  <a:lnTo>
                    <a:pt x="350" y="444"/>
                  </a:lnTo>
                  <a:lnTo>
                    <a:pt x="355" y="439"/>
                  </a:lnTo>
                  <a:lnTo>
                    <a:pt x="361" y="437"/>
                  </a:lnTo>
                  <a:lnTo>
                    <a:pt x="368" y="435"/>
                  </a:lnTo>
                  <a:close/>
                  <a:moveTo>
                    <a:pt x="282" y="435"/>
                  </a:moveTo>
                  <a:lnTo>
                    <a:pt x="289" y="437"/>
                  </a:lnTo>
                  <a:lnTo>
                    <a:pt x="295" y="439"/>
                  </a:lnTo>
                  <a:lnTo>
                    <a:pt x="301" y="444"/>
                  </a:lnTo>
                  <a:lnTo>
                    <a:pt x="304" y="452"/>
                  </a:lnTo>
                  <a:lnTo>
                    <a:pt x="304" y="458"/>
                  </a:lnTo>
                  <a:lnTo>
                    <a:pt x="304" y="465"/>
                  </a:lnTo>
                  <a:lnTo>
                    <a:pt x="301" y="473"/>
                  </a:lnTo>
                  <a:lnTo>
                    <a:pt x="295" y="476"/>
                  </a:lnTo>
                  <a:lnTo>
                    <a:pt x="289" y="480"/>
                  </a:lnTo>
                  <a:lnTo>
                    <a:pt x="282" y="482"/>
                  </a:lnTo>
                  <a:lnTo>
                    <a:pt x="274" y="480"/>
                  </a:lnTo>
                  <a:lnTo>
                    <a:pt x="269" y="476"/>
                  </a:lnTo>
                  <a:lnTo>
                    <a:pt x="263" y="473"/>
                  </a:lnTo>
                  <a:lnTo>
                    <a:pt x="259" y="465"/>
                  </a:lnTo>
                  <a:lnTo>
                    <a:pt x="259" y="458"/>
                  </a:lnTo>
                  <a:lnTo>
                    <a:pt x="259" y="452"/>
                  </a:lnTo>
                  <a:lnTo>
                    <a:pt x="263" y="444"/>
                  </a:lnTo>
                  <a:lnTo>
                    <a:pt x="269" y="439"/>
                  </a:lnTo>
                  <a:lnTo>
                    <a:pt x="274" y="437"/>
                  </a:lnTo>
                  <a:lnTo>
                    <a:pt x="282" y="435"/>
                  </a:lnTo>
                  <a:close/>
                  <a:moveTo>
                    <a:pt x="195" y="435"/>
                  </a:moveTo>
                  <a:lnTo>
                    <a:pt x="203" y="437"/>
                  </a:lnTo>
                  <a:lnTo>
                    <a:pt x="209" y="439"/>
                  </a:lnTo>
                  <a:lnTo>
                    <a:pt x="214" y="444"/>
                  </a:lnTo>
                  <a:lnTo>
                    <a:pt x="218" y="452"/>
                  </a:lnTo>
                  <a:lnTo>
                    <a:pt x="218" y="458"/>
                  </a:lnTo>
                  <a:lnTo>
                    <a:pt x="218" y="465"/>
                  </a:lnTo>
                  <a:lnTo>
                    <a:pt x="214" y="473"/>
                  </a:lnTo>
                  <a:lnTo>
                    <a:pt x="209" y="476"/>
                  </a:lnTo>
                  <a:lnTo>
                    <a:pt x="203" y="480"/>
                  </a:lnTo>
                  <a:lnTo>
                    <a:pt x="195" y="482"/>
                  </a:lnTo>
                  <a:lnTo>
                    <a:pt x="188" y="480"/>
                  </a:lnTo>
                  <a:lnTo>
                    <a:pt x="182" y="476"/>
                  </a:lnTo>
                  <a:lnTo>
                    <a:pt x="177" y="473"/>
                  </a:lnTo>
                  <a:lnTo>
                    <a:pt x="173" y="465"/>
                  </a:lnTo>
                  <a:lnTo>
                    <a:pt x="171" y="458"/>
                  </a:lnTo>
                  <a:lnTo>
                    <a:pt x="173" y="452"/>
                  </a:lnTo>
                  <a:lnTo>
                    <a:pt x="177" y="444"/>
                  </a:lnTo>
                  <a:lnTo>
                    <a:pt x="182" y="439"/>
                  </a:lnTo>
                  <a:lnTo>
                    <a:pt x="188" y="437"/>
                  </a:lnTo>
                  <a:lnTo>
                    <a:pt x="195" y="435"/>
                  </a:lnTo>
                  <a:close/>
                  <a:moveTo>
                    <a:pt x="109" y="435"/>
                  </a:moveTo>
                  <a:lnTo>
                    <a:pt x="116" y="437"/>
                  </a:lnTo>
                  <a:lnTo>
                    <a:pt x="122" y="439"/>
                  </a:lnTo>
                  <a:lnTo>
                    <a:pt x="128" y="444"/>
                  </a:lnTo>
                  <a:lnTo>
                    <a:pt x="131" y="452"/>
                  </a:lnTo>
                  <a:lnTo>
                    <a:pt x="131" y="458"/>
                  </a:lnTo>
                  <a:lnTo>
                    <a:pt x="131" y="465"/>
                  </a:lnTo>
                  <a:lnTo>
                    <a:pt x="128" y="473"/>
                  </a:lnTo>
                  <a:lnTo>
                    <a:pt x="122" y="476"/>
                  </a:lnTo>
                  <a:lnTo>
                    <a:pt x="116" y="480"/>
                  </a:lnTo>
                  <a:lnTo>
                    <a:pt x="109" y="482"/>
                  </a:lnTo>
                  <a:lnTo>
                    <a:pt x="101" y="480"/>
                  </a:lnTo>
                  <a:lnTo>
                    <a:pt x="94" y="476"/>
                  </a:lnTo>
                  <a:lnTo>
                    <a:pt x="90" y="473"/>
                  </a:lnTo>
                  <a:lnTo>
                    <a:pt x="86" y="465"/>
                  </a:lnTo>
                  <a:lnTo>
                    <a:pt x="84" y="458"/>
                  </a:lnTo>
                  <a:lnTo>
                    <a:pt x="86" y="452"/>
                  </a:lnTo>
                  <a:lnTo>
                    <a:pt x="90" y="444"/>
                  </a:lnTo>
                  <a:lnTo>
                    <a:pt x="94" y="439"/>
                  </a:lnTo>
                  <a:lnTo>
                    <a:pt x="101" y="437"/>
                  </a:lnTo>
                  <a:lnTo>
                    <a:pt x="109" y="435"/>
                  </a:lnTo>
                  <a:close/>
                  <a:moveTo>
                    <a:pt x="22" y="435"/>
                  </a:moveTo>
                  <a:lnTo>
                    <a:pt x="30" y="437"/>
                  </a:lnTo>
                  <a:lnTo>
                    <a:pt x="36" y="439"/>
                  </a:lnTo>
                  <a:lnTo>
                    <a:pt x="41" y="444"/>
                  </a:lnTo>
                  <a:lnTo>
                    <a:pt x="43" y="452"/>
                  </a:lnTo>
                  <a:lnTo>
                    <a:pt x="45" y="458"/>
                  </a:lnTo>
                  <a:lnTo>
                    <a:pt x="43" y="465"/>
                  </a:lnTo>
                  <a:lnTo>
                    <a:pt x="41" y="473"/>
                  </a:lnTo>
                  <a:lnTo>
                    <a:pt x="36" y="476"/>
                  </a:lnTo>
                  <a:lnTo>
                    <a:pt x="30" y="480"/>
                  </a:lnTo>
                  <a:lnTo>
                    <a:pt x="22" y="482"/>
                  </a:lnTo>
                  <a:lnTo>
                    <a:pt x="15" y="480"/>
                  </a:lnTo>
                  <a:lnTo>
                    <a:pt x="7" y="476"/>
                  </a:lnTo>
                  <a:lnTo>
                    <a:pt x="4" y="471"/>
                  </a:lnTo>
                  <a:lnTo>
                    <a:pt x="4" y="467"/>
                  </a:lnTo>
                  <a:lnTo>
                    <a:pt x="4" y="463"/>
                  </a:lnTo>
                  <a:lnTo>
                    <a:pt x="4" y="454"/>
                  </a:lnTo>
                  <a:lnTo>
                    <a:pt x="4" y="444"/>
                  </a:lnTo>
                  <a:lnTo>
                    <a:pt x="9" y="439"/>
                  </a:lnTo>
                  <a:lnTo>
                    <a:pt x="15" y="437"/>
                  </a:lnTo>
                  <a:lnTo>
                    <a:pt x="22" y="435"/>
                  </a:lnTo>
                  <a:close/>
                  <a:moveTo>
                    <a:pt x="3763" y="384"/>
                  </a:moveTo>
                  <a:lnTo>
                    <a:pt x="3765" y="386"/>
                  </a:lnTo>
                  <a:lnTo>
                    <a:pt x="3768" y="388"/>
                  </a:lnTo>
                  <a:lnTo>
                    <a:pt x="3765" y="392"/>
                  </a:lnTo>
                  <a:lnTo>
                    <a:pt x="3759" y="394"/>
                  </a:lnTo>
                  <a:lnTo>
                    <a:pt x="3753" y="394"/>
                  </a:lnTo>
                  <a:lnTo>
                    <a:pt x="3753" y="392"/>
                  </a:lnTo>
                  <a:lnTo>
                    <a:pt x="3753" y="388"/>
                  </a:lnTo>
                  <a:lnTo>
                    <a:pt x="3755" y="386"/>
                  </a:lnTo>
                  <a:lnTo>
                    <a:pt x="3757" y="384"/>
                  </a:lnTo>
                  <a:lnTo>
                    <a:pt x="3761" y="384"/>
                  </a:lnTo>
                  <a:lnTo>
                    <a:pt x="3763" y="384"/>
                  </a:lnTo>
                  <a:close/>
                  <a:moveTo>
                    <a:pt x="867" y="369"/>
                  </a:moveTo>
                  <a:lnTo>
                    <a:pt x="867" y="375"/>
                  </a:lnTo>
                  <a:lnTo>
                    <a:pt x="867" y="373"/>
                  </a:lnTo>
                  <a:lnTo>
                    <a:pt x="865" y="371"/>
                  </a:lnTo>
                  <a:lnTo>
                    <a:pt x="867" y="369"/>
                  </a:lnTo>
                  <a:lnTo>
                    <a:pt x="867" y="369"/>
                  </a:lnTo>
                  <a:close/>
                  <a:moveTo>
                    <a:pt x="26" y="350"/>
                  </a:moveTo>
                  <a:lnTo>
                    <a:pt x="34" y="352"/>
                  </a:lnTo>
                  <a:lnTo>
                    <a:pt x="39" y="358"/>
                  </a:lnTo>
                  <a:lnTo>
                    <a:pt x="43" y="363"/>
                  </a:lnTo>
                  <a:lnTo>
                    <a:pt x="45" y="371"/>
                  </a:lnTo>
                  <a:lnTo>
                    <a:pt x="43" y="378"/>
                  </a:lnTo>
                  <a:lnTo>
                    <a:pt x="41" y="386"/>
                  </a:lnTo>
                  <a:lnTo>
                    <a:pt x="36" y="390"/>
                  </a:lnTo>
                  <a:lnTo>
                    <a:pt x="30" y="394"/>
                  </a:lnTo>
                  <a:lnTo>
                    <a:pt x="22" y="395"/>
                  </a:lnTo>
                  <a:lnTo>
                    <a:pt x="21" y="395"/>
                  </a:lnTo>
                  <a:lnTo>
                    <a:pt x="17" y="394"/>
                  </a:lnTo>
                  <a:lnTo>
                    <a:pt x="19" y="388"/>
                  </a:lnTo>
                  <a:lnTo>
                    <a:pt x="21" y="384"/>
                  </a:lnTo>
                  <a:lnTo>
                    <a:pt x="22" y="378"/>
                  </a:lnTo>
                  <a:lnTo>
                    <a:pt x="24" y="375"/>
                  </a:lnTo>
                  <a:lnTo>
                    <a:pt x="24" y="371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2" y="358"/>
                  </a:lnTo>
                  <a:lnTo>
                    <a:pt x="22" y="354"/>
                  </a:lnTo>
                  <a:lnTo>
                    <a:pt x="24" y="350"/>
                  </a:lnTo>
                  <a:lnTo>
                    <a:pt x="26" y="350"/>
                  </a:lnTo>
                  <a:lnTo>
                    <a:pt x="26" y="350"/>
                  </a:lnTo>
                  <a:close/>
                  <a:moveTo>
                    <a:pt x="1147" y="348"/>
                  </a:moveTo>
                  <a:lnTo>
                    <a:pt x="1149" y="356"/>
                  </a:lnTo>
                  <a:lnTo>
                    <a:pt x="1149" y="363"/>
                  </a:lnTo>
                  <a:lnTo>
                    <a:pt x="1151" y="371"/>
                  </a:lnTo>
                  <a:lnTo>
                    <a:pt x="1151" y="378"/>
                  </a:lnTo>
                  <a:lnTo>
                    <a:pt x="1151" y="386"/>
                  </a:lnTo>
                  <a:lnTo>
                    <a:pt x="1153" y="394"/>
                  </a:lnTo>
                  <a:lnTo>
                    <a:pt x="1153" y="394"/>
                  </a:lnTo>
                  <a:lnTo>
                    <a:pt x="1151" y="395"/>
                  </a:lnTo>
                  <a:lnTo>
                    <a:pt x="1149" y="395"/>
                  </a:lnTo>
                  <a:lnTo>
                    <a:pt x="1141" y="394"/>
                  </a:lnTo>
                  <a:lnTo>
                    <a:pt x="1136" y="390"/>
                  </a:lnTo>
                  <a:lnTo>
                    <a:pt x="1130" y="386"/>
                  </a:lnTo>
                  <a:lnTo>
                    <a:pt x="1126" y="378"/>
                  </a:lnTo>
                  <a:lnTo>
                    <a:pt x="1126" y="371"/>
                  </a:lnTo>
                  <a:lnTo>
                    <a:pt x="1126" y="365"/>
                  </a:lnTo>
                  <a:lnTo>
                    <a:pt x="1130" y="360"/>
                  </a:lnTo>
                  <a:lnTo>
                    <a:pt x="1134" y="354"/>
                  </a:lnTo>
                  <a:lnTo>
                    <a:pt x="1139" y="350"/>
                  </a:lnTo>
                  <a:lnTo>
                    <a:pt x="1147" y="348"/>
                  </a:lnTo>
                  <a:close/>
                  <a:moveTo>
                    <a:pt x="3925" y="348"/>
                  </a:moveTo>
                  <a:lnTo>
                    <a:pt x="3932" y="350"/>
                  </a:lnTo>
                  <a:lnTo>
                    <a:pt x="3940" y="352"/>
                  </a:lnTo>
                  <a:lnTo>
                    <a:pt x="3943" y="358"/>
                  </a:lnTo>
                  <a:lnTo>
                    <a:pt x="3947" y="363"/>
                  </a:lnTo>
                  <a:lnTo>
                    <a:pt x="3949" y="371"/>
                  </a:lnTo>
                  <a:lnTo>
                    <a:pt x="3947" y="378"/>
                  </a:lnTo>
                  <a:lnTo>
                    <a:pt x="3943" y="386"/>
                  </a:lnTo>
                  <a:lnTo>
                    <a:pt x="3940" y="390"/>
                  </a:lnTo>
                  <a:lnTo>
                    <a:pt x="3932" y="394"/>
                  </a:lnTo>
                  <a:lnTo>
                    <a:pt x="3925" y="395"/>
                  </a:lnTo>
                  <a:lnTo>
                    <a:pt x="3921" y="395"/>
                  </a:lnTo>
                  <a:lnTo>
                    <a:pt x="3917" y="394"/>
                  </a:lnTo>
                  <a:lnTo>
                    <a:pt x="3917" y="394"/>
                  </a:lnTo>
                  <a:lnTo>
                    <a:pt x="3917" y="386"/>
                  </a:lnTo>
                  <a:lnTo>
                    <a:pt x="3915" y="380"/>
                  </a:lnTo>
                  <a:lnTo>
                    <a:pt x="3915" y="375"/>
                  </a:lnTo>
                  <a:lnTo>
                    <a:pt x="3915" y="363"/>
                  </a:lnTo>
                  <a:lnTo>
                    <a:pt x="3915" y="350"/>
                  </a:lnTo>
                  <a:lnTo>
                    <a:pt x="3919" y="348"/>
                  </a:lnTo>
                  <a:lnTo>
                    <a:pt x="3925" y="348"/>
                  </a:lnTo>
                  <a:close/>
                  <a:moveTo>
                    <a:pt x="3752" y="348"/>
                  </a:moveTo>
                  <a:lnTo>
                    <a:pt x="3755" y="348"/>
                  </a:lnTo>
                  <a:lnTo>
                    <a:pt x="3761" y="350"/>
                  </a:lnTo>
                  <a:lnTo>
                    <a:pt x="3759" y="352"/>
                  </a:lnTo>
                  <a:lnTo>
                    <a:pt x="3757" y="356"/>
                  </a:lnTo>
                  <a:lnTo>
                    <a:pt x="3755" y="358"/>
                  </a:lnTo>
                  <a:lnTo>
                    <a:pt x="3752" y="358"/>
                  </a:lnTo>
                  <a:lnTo>
                    <a:pt x="3750" y="358"/>
                  </a:lnTo>
                  <a:lnTo>
                    <a:pt x="3748" y="358"/>
                  </a:lnTo>
                  <a:lnTo>
                    <a:pt x="3746" y="360"/>
                  </a:lnTo>
                  <a:lnTo>
                    <a:pt x="3746" y="362"/>
                  </a:lnTo>
                  <a:lnTo>
                    <a:pt x="3742" y="362"/>
                  </a:lnTo>
                  <a:lnTo>
                    <a:pt x="3740" y="362"/>
                  </a:lnTo>
                  <a:lnTo>
                    <a:pt x="3737" y="362"/>
                  </a:lnTo>
                  <a:lnTo>
                    <a:pt x="3737" y="365"/>
                  </a:lnTo>
                  <a:lnTo>
                    <a:pt x="3735" y="367"/>
                  </a:lnTo>
                  <a:lnTo>
                    <a:pt x="3737" y="371"/>
                  </a:lnTo>
                  <a:lnTo>
                    <a:pt x="3738" y="375"/>
                  </a:lnTo>
                  <a:lnTo>
                    <a:pt x="3738" y="377"/>
                  </a:lnTo>
                  <a:lnTo>
                    <a:pt x="3738" y="384"/>
                  </a:lnTo>
                  <a:lnTo>
                    <a:pt x="3738" y="390"/>
                  </a:lnTo>
                  <a:lnTo>
                    <a:pt x="3733" y="386"/>
                  </a:lnTo>
                  <a:lnTo>
                    <a:pt x="3729" y="378"/>
                  </a:lnTo>
                  <a:lnTo>
                    <a:pt x="3729" y="371"/>
                  </a:lnTo>
                  <a:lnTo>
                    <a:pt x="3729" y="363"/>
                  </a:lnTo>
                  <a:lnTo>
                    <a:pt x="3733" y="358"/>
                  </a:lnTo>
                  <a:lnTo>
                    <a:pt x="3738" y="352"/>
                  </a:lnTo>
                  <a:lnTo>
                    <a:pt x="3744" y="350"/>
                  </a:lnTo>
                  <a:lnTo>
                    <a:pt x="3752" y="348"/>
                  </a:lnTo>
                  <a:close/>
                  <a:moveTo>
                    <a:pt x="3665" y="348"/>
                  </a:moveTo>
                  <a:lnTo>
                    <a:pt x="3673" y="350"/>
                  </a:lnTo>
                  <a:lnTo>
                    <a:pt x="3678" y="352"/>
                  </a:lnTo>
                  <a:lnTo>
                    <a:pt x="3684" y="358"/>
                  </a:lnTo>
                  <a:lnTo>
                    <a:pt x="3688" y="363"/>
                  </a:lnTo>
                  <a:lnTo>
                    <a:pt x="3688" y="371"/>
                  </a:lnTo>
                  <a:lnTo>
                    <a:pt x="3688" y="378"/>
                  </a:lnTo>
                  <a:lnTo>
                    <a:pt x="3684" y="386"/>
                  </a:lnTo>
                  <a:lnTo>
                    <a:pt x="3678" y="390"/>
                  </a:lnTo>
                  <a:lnTo>
                    <a:pt x="3673" y="394"/>
                  </a:lnTo>
                  <a:lnTo>
                    <a:pt x="3665" y="395"/>
                  </a:lnTo>
                  <a:lnTo>
                    <a:pt x="3658" y="394"/>
                  </a:lnTo>
                  <a:lnTo>
                    <a:pt x="3652" y="390"/>
                  </a:lnTo>
                  <a:lnTo>
                    <a:pt x="3646" y="386"/>
                  </a:lnTo>
                  <a:lnTo>
                    <a:pt x="3642" y="378"/>
                  </a:lnTo>
                  <a:lnTo>
                    <a:pt x="3641" y="371"/>
                  </a:lnTo>
                  <a:lnTo>
                    <a:pt x="3642" y="363"/>
                  </a:lnTo>
                  <a:lnTo>
                    <a:pt x="3646" y="358"/>
                  </a:lnTo>
                  <a:lnTo>
                    <a:pt x="3652" y="352"/>
                  </a:lnTo>
                  <a:lnTo>
                    <a:pt x="3658" y="350"/>
                  </a:lnTo>
                  <a:lnTo>
                    <a:pt x="3665" y="348"/>
                  </a:lnTo>
                  <a:close/>
                  <a:moveTo>
                    <a:pt x="3579" y="348"/>
                  </a:moveTo>
                  <a:lnTo>
                    <a:pt x="3586" y="350"/>
                  </a:lnTo>
                  <a:lnTo>
                    <a:pt x="3592" y="352"/>
                  </a:lnTo>
                  <a:lnTo>
                    <a:pt x="3597" y="358"/>
                  </a:lnTo>
                  <a:lnTo>
                    <a:pt x="3601" y="363"/>
                  </a:lnTo>
                  <a:lnTo>
                    <a:pt x="3601" y="371"/>
                  </a:lnTo>
                  <a:lnTo>
                    <a:pt x="3601" y="378"/>
                  </a:lnTo>
                  <a:lnTo>
                    <a:pt x="3597" y="386"/>
                  </a:lnTo>
                  <a:lnTo>
                    <a:pt x="3592" y="390"/>
                  </a:lnTo>
                  <a:lnTo>
                    <a:pt x="3586" y="394"/>
                  </a:lnTo>
                  <a:lnTo>
                    <a:pt x="3579" y="395"/>
                  </a:lnTo>
                  <a:lnTo>
                    <a:pt x="3571" y="394"/>
                  </a:lnTo>
                  <a:lnTo>
                    <a:pt x="3564" y="390"/>
                  </a:lnTo>
                  <a:lnTo>
                    <a:pt x="3560" y="386"/>
                  </a:lnTo>
                  <a:lnTo>
                    <a:pt x="3556" y="378"/>
                  </a:lnTo>
                  <a:lnTo>
                    <a:pt x="3554" y="371"/>
                  </a:lnTo>
                  <a:lnTo>
                    <a:pt x="3554" y="371"/>
                  </a:lnTo>
                  <a:lnTo>
                    <a:pt x="3556" y="365"/>
                  </a:lnTo>
                  <a:lnTo>
                    <a:pt x="3558" y="360"/>
                  </a:lnTo>
                  <a:lnTo>
                    <a:pt x="3562" y="356"/>
                  </a:lnTo>
                  <a:lnTo>
                    <a:pt x="3565" y="352"/>
                  </a:lnTo>
                  <a:lnTo>
                    <a:pt x="3571" y="348"/>
                  </a:lnTo>
                  <a:lnTo>
                    <a:pt x="3579" y="348"/>
                  </a:lnTo>
                  <a:close/>
                  <a:moveTo>
                    <a:pt x="803" y="348"/>
                  </a:moveTo>
                  <a:lnTo>
                    <a:pt x="810" y="350"/>
                  </a:lnTo>
                  <a:lnTo>
                    <a:pt x="816" y="352"/>
                  </a:lnTo>
                  <a:lnTo>
                    <a:pt x="822" y="358"/>
                  </a:lnTo>
                  <a:lnTo>
                    <a:pt x="825" y="363"/>
                  </a:lnTo>
                  <a:lnTo>
                    <a:pt x="825" y="371"/>
                  </a:lnTo>
                  <a:lnTo>
                    <a:pt x="825" y="378"/>
                  </a:lnTo>
                  <a:lnTo>
                    <a:pt x="822" y="386"/>
                  </a:lnTo>
                  <a:lnTo>
                    <a:pt x="816" y="390"/>
                  </a:lnTo>
                  <a:lnTo>
                    <a:pt x="810" y="394"/>
                  </a:lnTo>
                  <a:lnTo>
                    <a:pt x="803" y="395"/>
                  </a:lnTo>
                  <a:lnTo>
                    <a:pt x="795" y="394"/>
                  </a:lnTo>
                  <a:lnTo>
                    <a:pt x="788" y="390"/>
                  </a:lnTo>
                  <a:lnTo>
                    <a:pt x="784" y="386"/>
                  </a:lnTo>
                  <a:lnTo>
                    <a:pt x="780" y="378"/>
                  </a:lnTo>
                  <a:lnTo>
                    <a:pt x="778" y="371"/>
                  </a:lnTo>
                  <a:lnTo>
                    <a:pt x="780" y="363"/>
                  </a:lnTo>
                  <a:lnTo>
                    <a:pt x="784" y="358"/>
                  </a:lnTo>
                  <a:lnTo>
                    <a:pt x="788" y="352"/>
                  </a:lnTo>
                  <a:lnTo>
                    <a:pt x="795" y="350"/>
                  </a:lnTo>
                  <a:lnTo>
                    <a:pt x="803" y="348"/>
                  </a:lnTo>
                  <a:close/>
                  <a:moveTo>
                    <a:pt x="716" y="348"/>
                  </a:moveTo>
                  <a:lnTo>
                    <a:pt x="724" y="350"/>
                  </a:lnTo>
                  <a:lnTo>
                    <a:pt x="729" y="352"/>
                  </a:lnTo>
                  <a:lnTo>
                    <a:pt x="735" y="358"/>
                  </a:lnTo>
                  <a:lnTo>
                    <a:pt x="737" y="363"/>
                  </a:lnTo>
                  <a:lnTo>
                    <a:pt x="739" y="371"/>
                  </a:lnTo>
                  <a:lnTo>
                    <a:pt x="737" y="378"/>
                  </a:lnTo>
                  <a:lnTo>
                    <a:pt x="735" y="386"/>
                  </a:lnTo>
                  <a:lnTo>
                    <a:pt x="729" y="390"/>
                  </a:lnTo>
                  <a:lnTo>
                    <a:pt x="724" y="394"/>
                  </a:lnTo>
                  <a:lnTo>
                    <a:pt x="716" y="395"/>
                  </a:lnTo>
                  <a:lnTo>
                    <a:pt x="709" y="394"/>
                  </a:lnTo>
                  <a:lnTo>
                    <a:pt x="701" y="390"/>
                  </a:lnTo>
                  <a:lnTo>
                    <a:pt x="698" y="386"/>
                  </a:lnTo>
                  <a:lnTo>
                    <a:pt x="694" y="378"/>
                  </a:lnTo>
                  <a:lnTo>
                    <a:pt x="692" y="371"/>
                  </a:lnTo>
                  <a:lnTo>
                    <a:pt x="694" y="363"/>
                  </a:lnTo>
                  <a:lnTo>
                    <a:pt x="698" y="358"/>
                  </a:lnTo>
                  <a:lnTo>
                    <a:pt x="701" y="352"/>
                  </a:lnTo>
                  <a:lnTo>
                    <a:pt x="709" y="350"/>
                  </a:lnTo>
                  <a:lnTo>
                    <a:pt x="716" y="348"/>
                  </a:lnTo>
                  <a:close/>
                  <a:moveTo>
                    <a:pt x="630" y="348"/>
                  </a:moveTo>
                  <a:lnTo>
                    <a:pt x="635" y="350"/>
                  </a:lnTo>
                  <a:lnTo>
                    <a:pt x="643" y="352"/>
                  </a:lnTo>
                  <a:lnTo>
                    <a:pt x="649" y="358"/>
                  </a:lnTo>
                  <a:lnTo>
                    <a:pt x="651" y="363"/>
                  </a:lnTo>
                  <a:lnTo>
                    <a:pt x="652" y="371"/>
                  </a:lnTo>
                  <a:lnTo>
                    <a:pt x="651" y="378"/>
                  </a:lnTo>
                  <a:lnTo>
                    <a:pt x="649" y="386"/>
                  </a:lnTo>
                  <a:lnTo>
                    <a:pt x="643" y="390"/>
                  </a:lnTo>
                  <a:lnTo>
                    <a:pt x="635" y="394"/>
                  </a:lnTo>
                  <a:lnTo>
                    <a:pt x="630" y="395"/>
                  </a:lnTo>
                  <a:lnTo>
                    <a:pt x="622" y="394"/>
                  </a:lnTo>
                  <a:lnTo>
                    <a:pt x="615" y="390"/>
                  </a:lnTo>
                  <a:lnTo>
                    <a:pt x="609" y="386"/>
                  </a:lnTo>
                  <a:lnTo>
                    <a:pt x="607" y="378"/>
                  </a:lnTo>
                  <a:lnTo>
                    <a:pt x="605" y="371"/>
                  </a:lnTo>
                  <a:lnTo>
                    <a:pt x="607" y="363"/>
                  </a:lnTo>
                  <a:lnTo>
                    <a:pt x="609" y="358"/>
                  </a:lnTo>
                  <a:lnTo>
                    <a:pt x="615" y="352"/>
                  </a:lnTo>
                  <a:lnTo>
                    <a:pt x="622" y="350"/>
                  </a:lnTo>
                  <a:lnTo>
                    <a:pt x="630" y="348"/>
                  </a:lnTo>
                  <a:close/>
                  <a:moveTo>
                    <a:pt x="541" y="348"/>
                  </a:moveTo>
                  <a:lnTo>
                    <a:pt x="549" y="350"/>
                  </a:lnTo>
                  <a:lnTo>
                    <a:pt x="556" y="352"/>
                  </a:lnTo>
                  <a:lnTo>
                    <a:pt x="560" y="358"/>
                  </a:lnTo>
                  <a:lnTo>
                    <a:pt x="564" y="363"/>
                  </a:lnTo>
                  <a:lnTo>
                    <a:pt x="566" y="371"/>
                  </a:lnTo>
                  <a:lnTo>
                    <a:pt x="564" y="378"/>
                  </a:lnTo>
                  <a:lnTo>
                    <a:pt x="560" y="386"/>
                  </a:lnTo>
                  <a:lnTo>
                    <a:pt x="556" y="390"/>
                  </a:lnTo>
                  <a:lnTo>
                    <a:pt x="549" y="394"/>
                  </a:lnTo>
                  <a:lnTo>
                    <a:pt x="541" y="395"/>
                  </a:lnTo>
                  <a:lnTo>
                    <a:pt x="534" y="394"/>
                  </a:lnTo>
                  <a:lnTo>
                    <a:pt x="528" y="390"/>
                  </a:lnTo>
                  <a:lnTo>
                    <a:pt x="523" y="386"/>
                  </a:lnTo>
                  <a:lnTo>
                    <a:pt x="521" y="378"/>
                  </a:lnTo>
                  <a:lnTo>
                    <a:pt x="519" y="371"/>
                  </a:lnTo>
                  <a:lnTo>
                    <a:pt x="521" y="363"/>
                  </a:lnTo>
                  <a:lnTo>
                    <a:pt x="523" y="358"/>
                  </a:lnTo>
                  <a:lnTo>
                    <a:pt x="528" y="352"/>
                  </a:lnTo>
                  <a:lnTo>
                    <a:pt x="534" y="350"/>
                  </a:lnTo>
                  <a:lnTo>
                    <a:pt x="541" y="348"/>
                  </a:lnTo>
                  <a:close/>
                  <a:moveTo>
                    <a:pt x="455" y="348"/>
                  </a:moveTo>
                  <a:lnTo>
                    <a:pt x="462" y="350"/>
                  </a:lnTo>
                  <a:lnTo>
                    <a:pt x="470" y="352"/>
                  </a:lnTo>
                  <a:lnTo>
                    <a:pt x="474" y="358"/>
                  </a:lnTo>
                  <a:lnTo>
                    <a:pt x="477" y="363"/>
                  </a:lnTo>
                  <a:lnTo>
                    <a:pt x="479" y="371"/>
                  </a:lnTo>
                  <a:lnTo>
                    <a:pt x="477" y="378"/>
                  </a:lnTo>
                  <a:lnTo>
                    <a:pt x="474" y="386"/>
                  </a:lnTo>
                  <a:lnTo>
                    <a:pt x="470" y="390"/>
                  </a:lnTo>
                  <a:lnTo>
                    <a:pt x="462" y="394"/>
                  </a:lnTo>
                  <a:lnTo>
                    <a:pt x="455" y="395"/>
                  </a:lnTo>
                  <a:lnTo>
                    <a:pt x="447" y="394"/>
                  </a:lnTo>
                  <a:lnTo>
                    <a:pt x="442" y="390"/>
                  </a:lnTo>
                  <a:lnTo>
                    <a:pt x="436" y="386"/>
                  </a:lnTo>
                  <a:lnTo>
                    <a:pt x="432" y="378"/>
                  </a:lnTo>
                  <a:lnTo>
                    <a:pt x="432" y="371"/>
                  </a:lnTo>
                  <a:lnTo>
                    <a:pt x="432" y="363"/>
                  </a:lnTo>
                  <a:lnTo>
                    <a:pt x="436" y="358"/>
                  </a:lnTo>
                  <a:lnTo>
                    <a:pt x="442" y="352"/>
                  </a:lnTo>
                  <a:lnTo>
                    <a:pt x="447" y="350"/>
                  </a:lnTo>
                  <a:lnTo>
                    <a:pt x="455" y="348"/>
                  </a:lnTo>
                  <a:close/>
                  <a:moveTo>
                    <a:pt x="368" y="348"/>
                  </a:moveTo>
                  <a:lnTo>
                    <a:pt x="376" y="350"/>
                  </a:lnTo>
                  <a:lnTo>
                    <a:pt x="382" y="352"/>
                  </a:lnTo>
                  <a:lnTo>
                    <a:pt x="387" y="358"/>
                  </a:lnTo>
                  <a:lnTo>
                    <a:pt x="391" y="363"/>
                  </a:lnTo>
                  <a:lnTo>
                    <a:pt x="393" y="371"/>
                  </a:lnTo>
                  <a:lnTo>
                    <a:pt x="391" y="378"/>
                  </a:lnTo>
                  <a:lnTo>
                    <a:pt x="387" y="386"/>
                  </a:lnTo>
                  <a:lnTo>
                    <a:pt x="382" y="390"/>
                  </a:lnTo>
                  <a:lnTo>
                    <a:pt x="376" y="394"/>
                  </a:lnTo>
                  <a:lnTo>
                    <a:pt x="368" y="395"/>
                  </a:lnTo>
                  <a:lnTo>
                    <a:pt x="361" y="394"/>
                  </a:lnTo>
                  <a:lnTo>
                    <a:pt x="355" y="390"/>
                  </a:lnTo>
                  <a:lnTo>
                    <a:pt x="350" y="386"/>
                  </a:lnTo>
                  <a:lnTo>
                    <a:pt x="346" y="378"/>
                  </a:lnTo>
                  <a:lnTo>
                    <a:pt x="346" y="371"/>
                  </a:lnTo>
                  <a:lnTo>
                    <a:pt x="346" y="363"/>
                  </a:lnTo>
                  <a:lnTo>
                    <a:pt x="350" y="358"/>
                  </a:lnTo>
                  <a:lnTo>
                    <a:pt x="355" y="352"/>
                  </a:lnTo>
                  <a:lnTo>
                    <a:pt x="361" y="350"/>
                  </a:lnTo>
                  <a:lnTo>
                    <a:pt x="368" y="348"/>
                  </a:lnTo>
                  <a:close/>
                  <a:moveTo>
                    <a:pt x="282" y="348"/>
                  </a:moveTo>
                  <a:lnTo>
                    <a:pt x="289" y="350"/>
                  </a:lnTo>
                  <a:lnTo>
                    <a:pt x="295" y="352"/>
                  </a:lnTo>
                  <a:lnTo>
                    <a:pt x="301" y="358"/>
                  </a:lnTo>
                  <a:lnTo>
                    <a:pt x="304" y="363"/>
                  </a:lnTo>
                  <a:lnTo>
                    <a:pt x="304" y="371"/>
                  </a:lnTo>
                  <a:lnTo>
                    <a:pt x="304" y="378"/>
                  </a:lnTo>
                  <a:lnTo>
                    <a:pt x="301" y="386"/>
                  </a:lnTo>
                  <a:lnTo>
                    <a:pt x="295" y="390"/>
                  </a:lnTo>
                  <a:lnTo>
                    <a:pt x="289" y="394"/>
                  </a:lnTo>
                  <a:lnTo>
                    <a:pt x="282" y="395"/>
                  </a:lnTo>
                  <a:lnTo>
                    <a:pt x="274" y="394"/>
                  </a:lnTo>
                  <a:lnTo>
                    <a:pt x="269" y="390"/>
                  </a:lnTo>
                  <a:lnTo>
                    <a:pt x="263" y="386"/>
                  </a:lnTo>
                  <a:lnTo>
                    <a:pt x="259" y="378"/>
                  </a:lnTo>
                  <a:lnTo>
                    <a:pt x="259" y="371"/>
                  </a:lnTo>
                  <a:lnTo>
                    <a:pt x="259" y="363"/>
                  </a:lnTo>
                  <a:lnTo>
                    <a:pt x="263" y="358"/>
                  </a:lnTo>
                  <a:lnTo>
                    <a:pt x="269" y="352"/>
                  </a:lnTo>
                  <a:lnTo>
                    <a:pt x="274" y="350"/>
                  </a:lnTo>
                  <a:lnTo>
                    <a:pt x="282" y="348"/>
                  </a:lnTo>
                  <a:close/>
                  <a:moveTo>
                    <a:pt x="195" y="348"/>
                  </a:moveTo>
                  <a:lnTo>
                    <a:pt x="203" y="350"/>
                  </a:lnTo>
                  <a:lnTo>
                    <a:pt x="209" y="352"/>
                  </a:lnTo>
                  <a:lnTo>
                    <a:pt x="214" y="358"/>
                  </a:lnTo>
                  <a:lnTo>
                    <a:pt x="218" y="363"/>
                  </a:lnTo>
                  <a:lnTo>
                    <a:pt x="218" y="371"/>
                  </a:lnTo>
                  <a:lnTo>
                    <a:pt x="218" y="378"/>
                  </a:lnTo>
                  <a:lnTo>
                    <a:pt x="214" y="386"/>
                  </a:lnTo>
                  <a:lnTo>
                    <a:pt x="209" y="390"/>
                  </a:lnTo>
                  <a:lnTo>
                    <a:pt x="203" y="394"/>
                  </a:lnTo>
                  <a:lnTo>
                    <a:pt x="195" y="395"/>
                  </a:lnTo>
                  <a:lnTo>
                    <a:pt x="188" y="394"/>
                  </a:lnTo>
                  <a:lnTo>
                    <a:pt x="182" y="390"/>
                  </a:lnTo>
                  <a:lnTo>
                    <a:pt x="177" y="386"/>
                  </a:lnTo>
                  <a:lnTo>
                    <a:pt x="173" y="378"/>
                  </a:lnTo>
                  <a:lnTo>
                    <a:pt x="171" y="371"/>
                  </a:lnTo>
                  <a:lnTo>
                    <a:pt x="173" y="363"/>
                  </a:lnTo>
                  <a:lnTo>
                    <a:pt x="177" y="358"/>
                  </a:lnTo>
                  <a:lnTo>
                    <a:pt x="182" y="352"/>
                  </a:lnTo>
                  <a:lnTo>
                    <a:pt x="188" y="350"/>
                  </a:lnTo>
                  <a:lnTo>
                    <a:pt x="195" y="348"/>
                  </a:lnTo>
                  <a:close/>
                  <a:moveTo>
                    <a:pt x="109" y="348"/>
                  </a:moveTo>
                  <a:lnTo>
                    <a:pt x="116" y="350"/>
                  </a:lnTo>
                  <a:lnTo>
                    <a:pt x="122" y="352"/>
                  </a:lnTo>
                  <a:lnTo>
                    <a:pt x="128" y="358"/>
                  </a:lnTo>
                  <a:lnTo>
                    <a:pt x="131" y="363"/>
                  </a:lnTo>
                  <a:lnTo>
                    <a:pt x="131" y="371"/>
                  </a:lnTo>
                  <a:lnTo>
                    <a:pt x="131" y="378"/>
                  </a:lnTo>
                  <a:lnTo>
                    <a:pt x="128" y="386"/>
                  </a:lnTo>
                  <a:lnTo>
                    <a:pt x="122" y="390"/>
                  </a:lnTo>
                  <a:lnTo>
                    <a:pt x="116" y="394"/>
                  </a:lnTo>
                  <a:lnTo>
                    <a:pt x="109" y="395"/>
                  </a:lnTo>
                  <a:lnTo>
                    <a:pt x="101" y="394"/>
                  </a:lnTo>
                  <a:lnTo>
                    <a:pt x="94" y="390"/>
                  </a:lnTo>
                  <a:lnTo>
                    <a:pt x="90" y="386"/>
                  </a:lnTo>
                  <a:lnTo>
                    <a:pt x="86" y="378"/>
                  </a:lnTo>
                  <a:lnTo>
                    <a:pt x="84" y="371"/>
                  </a:lnTo>
                  <a:lnTo>
                    <a:pt x="86" y="363"/>
                  </a:lnTo>
                  <a:lnTo>
                    <a:pt x="90" y="358"/>
                  </a:lnTo>
                  <a:lnTo>
                    <a:pt x="94" y="352"/>
                  </a:lnTo>
                  <a:lnTo>
                    <a:pt x="101" y="350"/>
                  </a:lnTo>
                  <a:lnTo>
                    <a:pt x="109" y="348"/>
                  </a:lnTo>
                  <a:close/>
                  <a:moveTo>
                    <a:pt x="3590" y="284"/>
                  </a:moveTo>
                  <a:lnTo>
                    <a:pt x="3597" y="286"/>
                  </a:lnTo>
                  <a:lnTo>
                    <a:pt x="3599" y="292"/>
                  </a:lnTo>
                  <a:lnTo>
                    <a:pt x="3597" y="296"/>
                  </a:lnTo>
                  <a:lnTo>
                    <a:pt x="3595" y="301"/>
                  </a:lnTo>
                  <a:lnTo>
                    <a:pt x="3594" y="299"/>
                  </a:lnTo>
                  <a:lnTo>
                    <a:pt x="3590" y="299"/>
                  </a:lnTo>
                  <a:lnTo>
                    <a:pt x="3588" y="297"/>
                  </a:lnTo>
                  <a:lnTo>
                    <a:pt x="3584" y="299"/>
                  </a:lnTo>
                  <a:lnTo>
                    <a:pt x="3580" y="301"/>
                  </a:lnTo>
                  <a:lnTo>
                    <a:pt x="3577" y="301"/>
                  </a:lnTo>
                  <a:lnTo>
                    <a:pt x="3573" y="301"/>
                  </a:lnTo>
                  <a:lnTo>
                    <a:pt x="3569" y="301"/>
                  </a:lnTo>
                  <a:lnTo>
                    <a:pt x="3565" y="299"/>
                  </a:lnTo>
                  <a:lnTo>
                    <a:pt x="3565" y="292"/>
                  </a:lnTo>
                  <a:lnTo>
                    <a:pt x="3571" y="288"/>
                  </a:lnTo>
                  <a:lnTo>
                    <a:pt x="3580" y="284"/>
                  </a:lnTo>
                  <a:lnTo>
                    <a:pt x="3590" y="284"/>
                  </a:lnTo>
                  <a:close/>
                  <a:moveTo>
                    <a:pt x="3642" y="282"/>
                  </a:moveTo>
                  <a:lnTo>
                    <a:pt x="3644" y="284"/>
                  </a:lnTo>
                  <a:lnTo>
                    <a:pt x="3648" y="286"/>
                  </a:lnTo>
                  <a:lnTo>
                    <a:pt x="3650" y="288"/>
                  </a:lnTo>
                  <a:lnTo>
                    <a:pt x="3654" y="290"/>
                  </a:lnTo>
                  <a:lnTo>
                    <a:pt x="3656" y="290"/>
                  </a:lnTo>
                  <a:lnTo>
                    <a:pt x="3659" y="292"/>
                  </a:lnTo>
                  <a:lnTo>
                    <a:pt x="3663" y="294"/>
                  </a:lnTo>
                  <a:lnTo>
                    <a:pt x="3665" y="296"/>
                  </a:lnTo>
                  <a:lnTo>
                    <a:pt x="3669" y="299"/>
                  </a:lnTo>
                  <a:lnTo>
                    <a:pt x="3671" y="303"/>
                  </a:lnTo>
                  <a:lnTo>
                    <a:pt x="3673" y="307"/>
                  </a:lnTo>
                  <a:lnTo>
                    <a:pt x="3669" y="307"/>
                  </a:lnTo>
                  <a:lnTo>
                    <a:pt x="3665" y="309"/>
                  </a:lnTo>
                  <a:lnTo>
                    <a:pt x="3658" y="307"/>
                  </a:lnTo>
                  <a:lnTo>
                    <a:pt x="3652" y="303"/>
                  </a:lnTo>
                  <a:lnTo>
                    <a:pt x="3646" y="299"/>
                  </a:lnTo>
                  <a:lnTo>
                    <a:pt x="3642" y="292"/>
                  </a:lnTo>
                  <a:lnTo>
                    <a:pt x="3641" y="284"/>
                  </a:lnTo>
                  <a:lnTo>
                    <a:pt x="3642" y="282"/>
                  </a:lnTo>
                  <a:close/>
                  <a:moveTo>
                    <a:pt x="3938" y="267"/>
                  </a:moveTo>
                  <a:lnTo>
                    <a:pt x="3941" y="267"/>
                  </a:lnTo>
                  <a:lnTo>
                    <a:pt x="3945" y="273"/>
                  </a:lnTo>
                  <a:lnTo>
                    <a:pt x="3947" y="279"/>
                  </a:lnTo>
                  <a:lnTo>
                    <a:pt x="3949" y="284"/>
                  </a:lnTo>
                  <a:lnTo>
                    <a:pt x="3947" y="292"/>
                  </a:lnTo>
                  <a:lnTo>
                    <a:pt x="3945" y="297"/>
                  </a:lnTo>
                  <a:lnTo>
                    <a:pt x="3941" y="301"/>
                  </a:lnTo>
                  <a:lnTo>
                    <a:pt x="3936" y="305"/>
                  </a:lnTo>
                  <a:lnTo>
                    <a:pt x="3928" y="307"/>
                  </a:lnTo>
                  <a:lnTo>
                    <a:pt x="3928" y="294"/>
                  </a:lnTo>
                  <a:lnTo>
                    <a:pt x="3928" y="281"/>
                  </a:lnTo>
                  <a:lnTo>
                    <a:pt x="3932" y="271"/>
                  </a:lnTo>
                  <a:lnTo>
                    <a:pt x="3936" y="267"/>
                  </a:lnTo>
                  <a:lnTo>
                    <a:pt x="3938" y="267"/>
                  </a:lnTo>
                  <a:close/>
                  <a:moveTo>
                    <a:pt x="803" y="262"/>
                  </a:moveTo>
                  <a:lnTo>
                    <a:pt x="810" y="262"/>
                  </a:lnTo>
                  <a:lnTo>
                    <a:pt x="816" y="265"/>
                  </a:lnTo>
                  <a:lnTo>
                    <a:pt x="822" y="271"/>
                  </a:lnTo>
                  <a:lnTo>
                    <a:pt x="825" y="277"/>
                  </a:lnTo>
                  <a:lnTo>
                    <a:pt x="825" y="284"/>
                  </a:lnTo>
                  <a:lnTo>
                    <a:pt x="825" y="292"/>
                  </a:lnTo>
                  <a:lnTo>
                    <a:pt x="822" y="299"/>
                  </a:lnTo>
                  <a:lnTo>
                    <a:pt x="816" y="303"/>
                  </a:lnTo>
                  <a:lnTo>
                    <a:pt x="810" y="307"/>
                  </a:lnTo>
                  <a:lnTo>
                    <a:pt x="803" y="309"/>
                  </a:lnTo>
                  <a:lnTo>
                    <a:pt x="795" y="307"/>
                  </a:lnTo>
                  <a:lnTo>
                    <a:pt x="788" y="303"/>
                  </a:lnTo>
                  <a:lnTo>
                    <a:pt x="784" y="299"/>
                  </a:lnTo>
                  <a:lnTo>
                    <a:pt x="780" y="292"/>
                  </a:lnTo>
                  <a:lnTo>
                    <a:pt x="778" y="284"/>
                  </a:lnTo>
                  <a:lnTo>
                    <a:pt x="780" y="277"/>
                  </a:lnTo>
                  <a:lnTo>
                    <a:pt x="784" y="271"/>
                  </a:lnTo>
                  <a:lnTo>
                    <a:pt x="788" y="265"/>
                  </a:lnTo>
                  <a:lnTo>
                    <a:pt x="795" y="262"/>
                  </a:lnTo>
                  <a:lnTo>
                    <a:pt x="803" y="262"/>
                  </a:lnTo>
                  <a:close/>
                  <a:moveTo>
                    <a:pt x="716" y="262"/>
                  </a:moveTo>
                  <a:lnTo>
                    <a:pt x="724" y="262"/>
                  </a:lnTo>
                  <a:lnTo>
                    <a:pt x="729" y="265"/>
                  </a:lnTo>
                  <a:lnTo>
                    <a:pt x="735" y="271"/>
                  </a:lnTo>
                  <a:lnTo>
                    <a:pt x="737" y="277"/>
                  </a:lnTo>
                  <a:lnTo>
                    <a:pt x="739" y="284"/>
                  </a:lnTo>
                  <a:lnTo>
                    <a:pt x="737" y="292"/>
                  </a:lnTo>
                  <a:lnTo>
                    <a:pt x="735" y="299"/>
                  </a:lnTo>
                  <a:lnTo>
                    <a:pt x="729" y="303"/>
                  </a:lnTo>
                  <a:lnTo>
                    <a:pt x="724" y="307"/>
                  </a:lnTo>
                  <a:lnTo>
                    <a:pt x="716" y="309"/>
                  </a:lnTo>
                  <a:lnTo>
                    <a:pt x="709" y="307"/>
                  </a:lnTo>
                  <a:lnTo>
                    <a:pt x="701" y="303"/>
                  </a:lnTo>
                  <a:lnTo>
                    <a:pt x="698" y="299"/>
                  </a:lnTo>
                  <a:lnTo>
                    <a:pt x="694" y="292"/>
                  </a:lnTo>
                  <a:lnTo>
                    <a:pt x="692" y="284"/>
                  </a:lnTo>
                  <a:lnTo>
                    <a:pt x="694" y="277"/>
                  </a:lnTo>
                  <a:lnTo>
                    <a:pt x="698" y="271"/>
                  </a:lnTo>
                  <a:lnTo>
                    <a:pt x="701" y="265"/>
                  </a:lnTo>
                  <a:lnTo>
                    <a:pt x="709" y="262"/>
                  </a:lnTo>
                  <a:lnTo>
                    <a:pt x="716" y="262"/>
                  </a:lnTo>
                  <a:close/>
                  <a:moveTo>
                    <a:pt x="630" y="262"/>
                  </a:moveTo>
                  <a:lnTo>
                    <a:pt x="635" y="262"/>
                  </a:lnTo>
                  <a:lnTo>
                    <a:pt x="643" y="265"/>
                  </a:lnTo>
                  <a:lnTo>
                    <a:pt x="649" y="271"/>
                  </a:lnTo>
                  <a:lnTo>
                    <a:pt x="651" y="277"/>
                  </a:lnTo>
                  <a:lnTo>
                    <a:pt x="652" y="284"/>
                  </a:lnTo>
                  <a:lnTo>
                    <a:pt x="651" y="292"/>
                  </a:lnTo>
                  <a:lnTo>
                    <a:pt x="649" y="299"/>
                  </a:lnTo>
                  <a:lnTo>
                    <a:pt x="643" y="303"/>
                  </a:lnTo>
                  <a:lnTo>
                    <a:pt x="635" y="307"/>
                  </a:lnTo>
                  <a:lnTo>
                    <a:pt x="630" y="309"/>
                  </a:lnTo>
                  <a:lnTo>
                    <a:pt x="622" y="307"/>
                  </a:lnTo>
                  <a:lnTo>
                    <a:pt x="615" y="303"/>
                  </a:lnTo>
                  <a:lnTo>
                    <a:pt x="609" y="299"/>
                  </a:lnTo>
                  <a:lnTo>
                    <a:pt x="607" y="292"/>
                  </a:lnTo>
                  <a:lnTo>
                    <a:pt x="605" y="284"/>
                  </a:lnTo>
                  <a:lnTo>
                    <a:pt x="607" y="277"/>
                  </a:lnTo>
                  <a:lnTo>
                    <a:pt x="609" y="271"/>
                  </a:lnTo>
                  <a:lnTo>
                    <a:pt x="615" y="265"/>
                  </a:lnTo>
                  <a:lnTo>
                    <a:pt x="622" y="262"/>
                  </a:lnTo>
                  <a:lnTo>
                    <a:pt x="630" y="262"/>
                  </a:lnTo>
                  <a:close/>
                  <a:moveTo>
                    <a:pt x="541" y="262"/>
                  </a:moveTo>
                  <a:lnTo>
                    <a:pt x="549" y="262"/>
                  </a:lnTo>
                  <a:lnTo>
                    <a:pt x="556" y="265"/>
                  </a:lnTo>
                  <a:lnTo>
                    <a:pt x="560" y="271"/>
                  </a:lnTo>
                  <a:lnTo>
                    <a:pt x="564" y="277"/>
                  </a:lnTo>
                  <a:lnTo>
                    <a:pt x="566" y="284"/>
                  </a:lnTo>
                  <a:lnTo>
                    <a:pt x="564" y="292"/>
                  </a:lnTo>
                  <a:lnTo>
                    <a:pt x="560" y="299"/>
                  </a:lnTo>
                  <a:lnTo>
                    <a:pt x="556" y="303"/>
                  </a:lnTo>
                  <a:lnTo>
                    <a:pt x="549" y="307"/>
                  </a:lnTo>
                  <a:lnTo>
                    <a:pt x="541" y="309"/>
                  </a:lnTo>
                  <a:lnTo>
                    <a:pt x="534" y="307"/>
                  </a:lnTo>
                  <a:lnTo>
                    <a:pt x="528" y="303"/>
                  </a:lnTo>
                  <a:lnTo>
                    <a:pt x="523" y="299"/>
                  </a:lnTo>
                  <a:lnTo>
                    <a:pt x="521" y="292"/>
                  </a:lnTo>
                  <a:lnTo>
                    <a:pt x="519" y="284"/>
                  </a:lnTo>
                  <a:lnTo>
                    <a:pt x="521" y="277"/>
                  </a:lnTo>
                  <a:lnTo>
                    <a:pt x="523" y="271"/>
                  </a:lnTo>
                  <a:lnTo>
                    <a:pt x="528" y="265"/>
                  </a:lnTo>
                  <a:lnTo>
                    <a:pt x="534" y="262"/>
                  </a:lnTo>
                  <a:lnTo>
                    <a:pt x="541" y="262"/>
                  </a:lnTo>
                  <a:close/>
                  <a:moveTo>
                    <a:pt x="455" y="262"/>
                  </a:moveTo>
                  <a:lnTo>
                    <a:pt x="462" y="262"/>
                  </a:lnTo>
                  <a:lnTo>
                    <a:pt x="470" y="265"/>
                  </a:lnTo>
                  <a:lnTo>
                    <a:pt x="474" y="271"/>
                  </a:lnTo>
                  <a:lnTo>
                    <a:pt x="477" y="277"/>
                  </a:lnTo>
                  <a:lnTo>
                    <a:pt x="479" y="284"/>
                  </a:lnTo>
                  <a:lnTo>
                    <a:pt x="477" y="292"/>
                  </a:lnTo>
                  <a:lnTo>
                    <a:pt x="474" y="299"/>
                  </a:lnTo>
                  <a:lnTo>
                    <a:pt x="470" y="303"/>
                  </a:lnTo>
                  <a:lnTo>
                    <a:pt x="462" y="307"/>
                  </a:lnTo>
                  <a:lnTo>
                    <a:pt x="455" y="309"/>
                  </a:lnTo>
                  <a:lnTo>
                    <a:pt x="447" y="307"/>
                  </a:lnTo>
                  <a:lnTo>
                    <a:pt x="442" y="303"/>
                  </a:lnTo>
                  <a:lnTo>
                    <a:pt x="436" y="299"/>
                  </a:lnTo>
                  <a:lnTo>
                    <a:pt x="432" y="292"/>
                  </a:lnTo>
                  <a:lnTo>
                    <a:pt x="432" y="284"/>
                  </a:lnTo>
                  <a:lnTo>
                    <a:pt x="432" y="277"/>
                  </a:lnTo>
                  <a:lnTo>
                    <a:pt x="436" y="271"/>
                  </a:lnTo>
                  <a:lnTo>
                    <a:pt x="442" y="265"/>
                  </a:lnTo>
                  <a:lnTo>
                    <a:pt x="447" y="262"/>
                  </a:lnTo>
                  <a:lnTo>
                    <a:pt x="455" y="262"/>
                  </a:lnTo>
                  <a:close/>
                  <a:moveTo>
                    <a:pt x="368" y="262"/>
                  </a:moveTo>
                  <a:lnTo>
                    <a:pt x="376" y="262"/>
                  </a:lnTo>
                  <a:lnTo>
                    <a:pt x="382" y="265"/>
                  </a:lnTo>
                  <a:lnTo>
                    <a:pt x="387" y="271"/>
                  </a:lnTo>
                  <a:lnTo>
                    <a:pt x="391" y="277"/>
                  </a:lnTo>
                  <a:lnTo>
                    <a:pt x="393" y="284"/>
                  </a:lnTo>
                  <a:lnTo>
                    <a:pt x="391" y="292"/>
                  </a:lnTo>
                  <a:lnTo>
                    <a:pt x="387" y="299"/>
                  </a:lnTo>
                  <a:lnTo>
                    <a:pt x="382" y="303"/>
                  </a:lnTo>
                  <a:lnTo>
                    <a:pt x="376" y="307"/>
                  </a:lnTo>
                  <a:lnTo>
                    <a:pt x="368" y="309"/>
                  </a:lnTo>
                  <a:lnTo>
                    <a:pt x="361" y="307"/>
                  </a:lnTo>
                  <a:lnTo>
                    <a:pt x="355" y="303"/>
                  </a:lnTo>
                  <a:lnTo>
                    <a:pt x="350" y="299"/>
                  </a:lnTo>
                  <a:lnTo>
                    <a:pt x="346" y="292"/>
                  </a:lnTo>
                  <a:lnTo>
                    <a:pt x="346" y="284"/>
                  </a:lnTo>
                  <a:lnTo>
                    <a:pt x="346" y="277"/>
                  </a:lnTo>
                  <a:lnTo>
                    <a:pt x="350" y="271"/>
                  </a:lnTo>
                  <a:lnTo>
                    <a:pt x="355" y="265"/>
                  </a:lnTo>
                  <a:lnTo>
                    <a:pt x="361" y="262"/>
                  </a:lnTo>
                  <a:lnTo>
                    <a:pt x="368" y="262"/>
                  </a:lnTo>
                  <a:close/>
                  <a:moveTo>
                    <a:pt x="282" y="262"/>
                  </a:moveTo>
                  <a:lnTo>
                    <a:pt x="289" y="262"/>
                  </a:lnTo>
                  <a:lnTo>
                    <a:pt x="295" y="265"/>
                  </a:lnTo>
                  <a:lnTo>
                    <a:pt x="301" y="271"/>
                  </a:lnTo>
                  <a:lnTo>
                    <a:pt x="304" y="277"/>
                  </a:lnTo>
                  <a:lnTo>
                    <a:pt x="304" y="284"/>
                  </a:lnTo>
                  <a:lnTo>
                    <a:pt x="304" y="292"/>
                  </a:lnTo>
                  <a:lnTo>
                    <a:pt x="301" y="299"/>
                  </a:lnTo>
                  <a:lnTo>
                    <a:pt x="295" y="303"/>
                  </a:lnTo>
                  <a:lnTo>
                    <a:pt x="289" y="307"/>
                  </a:lnTo>
                  <a:lnTo>
                    <a:pt x="282" y="309"/>
                  </a:lnTo>
                  <a:lnTo>
                    <a:pt x="274" y="307"/>
                  </a:lnTo>
                  <a:lnTo>
                    <a:pt x="269" y="303"/>
                  </a:lnTo>
                  <a:lnTo>
                    <a:pt x="263" y="299"/>
                  </a:lnTo>
                  <a:lnTo>
                    <a:pt x="259" y="292"/>
                  </a:lnTo>
                  <a:lnTo>
                    <a:pt x="259" y="284"/>
                  </a:lnTo>
                  <a:lnTo>
                    <a:pt x="259" y="277"/>
                  </a:lnTo>
                  <a:lnTo>
                    <a:pt x="263" y="271"/>
                  </a:lnTo>
                  <a:lnTo>
                    <a:pt x="269" y="265"/>
                  </a:lnTo>
                  <a:lnTo>
                    <a:pt x="274" y="262"/>
                  </a:lnTo>
                  <a:lnTo>
                    <a:pt x="282" y="262"/>
                  </a:lnTo>
                  <a:close/>
                  <a:moveTo>
                    <a:pt x="195" y="262"/>
                  </a:moveTo>
                  <a:lnTo>
                    <a:pt x="203" y="262"/>
                  </a:lnTo>
                  <a:lnTo>
                    <a:pt x="209" y="265"/>
                  </a:lnTo>
                  <a:lnTo>
                    <a:pt x="214" y="271"/>
                  </a:lnTo>
                  <a:lnTo>
                    <a:pt x="218" y="277"/>
                  </a:lnTo>
                  <a:lnTo>
                    <a:pt x="218" y="284"/>
                  </a:lnTo>
                  <a:lnTo>
                    <a:pt x="218" y="292"/>
                  </a:lnTo>
                  <a:lnTo>
                    <a:pt x="214" y="299"/>
                  </a:lnTo>
                  <a:lnTo>
                    <a:pt x="209" y="303"/>
                  </a:lnTo>
                  <a:lnTo>
                    <a:pt x="203" y="307"/>
                  </a:lnTo>
                  <a:lnTo>
                    <a:pt x="195" y="309"/>
                  </a:lnTo>
                  <a:lnTo>
                    <a:pt x="188" y="307"/>
                  </a:lnTo>
                  <a:lnTo>
                    <a:pt x="182" y="303"/>
                  </a:lnTo>
                  <a:lnTo>
                    <a:pt x="177" y="299"/>
                  </a:lnTo>
                  <a:lnTo>
                    <a:pt x="173" y="292"/>
                  </a:lnTo>
                  <a:lnTo>
                    <a:pt x="171" y="284"/>
                  </a:lnTo>
                  <a:lnTo>
                    <a:pt x="173" y="277"/>
                  </a:lnTo>
                  <a:lnTo>
                    <a:pt x="177" y="271"/>
                  </a:lnTo>
                  <a:lnTo>
                    <a:pt x="182" y="265"/>
                  </a:lnTo>
                  <a:lnTo>
                    <a:pt x="188" y="262"/>
                  </a:lnTo>
                  <a:lnTo>
                    <a:pt x="195" y="262"/>
                  </a:lnTo>
                  <a:close/>
                  <a:moveTo>
                    <a:pt x="109" y="262"/>
                  </a:moveTo>
                  <a:lnTo>
                    <a:pt x="116" y="262"/>
                  </a:lnTo>
                  <a:lnTo>
                    <a:pt x="122" y="265"/>
                  </a:lnTo>
                  <a:lnTo>
                    <a:pt x="128" y="271"/>
                  </a:lnTo>
                  <a:lnTo>
                    <a:pt x="131" y="277"/>
                  </a:lnTo>
                  <a:lnTo>
                    <a:pt x="131" y="284"/>
                  </a:lnTo>
                  <a:lnTo>
                    <a:pt x="131" y="292"/>
                  </a:lnTo>
                  <a:lnTo>
                    <a:pt x="128" y="299"/>
                  </a:lnTo>
                  <a:lnTo>
                    <a:pt x="122" y="303"/>
                  </a:lnTo>
                  <a:lnTo>
                    <a:pt x="116" y="307"/>
                  </a:lnTo>
                  <a:lnTo>
                    <a:pt x="109" y="309"/>
                  </a:lnTo>
                  <a:lnTo>
                    <a:pt x="101" y="307"/>
                  </a:lnTo>
                  <a:lnTo>
                    <a:pt x="94" y="303"/>
                  </a:lnTo>
                  <a:lnTo>
                    <a:pt x="90" y="299"/>
                  </a:lnTo>
                  <a:lnTo>
                    <a:pt x="86" y="292"/>
                  </a:lnTo>
                  <a:lnTo>
                    <a:pt x="84" y="284"/>
                  </a:lnTo>
                  <a:lnTo>
                    <a:pt x="86" y="277"/>
                  </a:lnTo>
                  <a:lnTo>
                    <a:pt x="90" y="271"/>
                  </a:lnTo>
                  <a:lnTo>
                    <a:pt x="94" y="265"/>
                  </a:lnTo>
                  <a:lnTo>
                    <a:pt x="101" y="262"/>
                  </a:lnTo>
                  <a:lnTo>
                    <a:pt x="109" y="262"/>
                  </a:lnTo>
                  <a:close/>
                  <a:moveTo>
                    <a:pt x="4462" y="209"/>
                  </a:moveTo>
                  <a:lnTo>
                    <a:pt x="4466" y="209"/>
                  </a:lnTo>
                  <a:lnTo>
                    <a:pt x="4462" y="215"/>
                  </a:lnTo>
                  <a:lnTo>
                    <a:pt x="4461" y="213"/>
                  </a:lnTo>
                  <a:lnTo>
                    <a:pt x="4461" y="209"/>
                  </a:lnTo>
                  <a:lnTo>
                    <a:pt x="4462" y="209"/>
                  </a:lnTo>
                  <a:close/>
                  <a:moveTo>
                    <a:pt x="3248" y="205"/>
                  </a:moveTo>
                  <a:lnTo>
                    <a:pt x="3253" y="205"/>
                  </a:lnTo>
                  <a:lnTo>
                    <a:pt x="3249" y="211"/>
                  </a:lnTo>
                  <a:lnTo>
                    <a:pt x="3246" y="217"/>
                  </a:lnTo>
                  <a:lnTo>
                    <a:pt x="3240" y="213"/>
                  </a:lnTo>
                  <a:lnTo>
                    <a:pt x="3238" y="209"/>
                  </a:lnTo>
                  <a:lnTo>
                    <a:pt x="3236" y="207"/>
                  </a:lnTo>
                  <a:lnTo>
                    <a:pt x="3240" y="205"/>
                  </a:lnTo>
                  <a:lnTo>
                    <a:pt x="3248" y="205"/>
                  </a:lnTo>
                  <a:close/>
                  <a:moveTo>
                    <a:pt x="4171" y="200"/>
                  </a:moveTo>
                  <a:lnTo>
                    <a:pt x="4175" y="200"/>
                  </a:lnTo>
                  <a:lnTo>
                    <a:pt x="4178" y="201"/>
                  </a:lnTo>
                  <a:lnTo>
                    <a:pt x="4182" y="203"/>
                  </a:lnTo>
                  <a:lnTo>
                    <a:pt x="4184" y="205"/>
                  </a:lnTo>
                  <a:lnTo>
                    <a:pt x="4186" y="205"/>
                  </a:lnTo>
                  <a:lnTo>
                    <a:pt x="4188" y="207"/>
                  </a:lnTo>
                  <a:lnTo>
                    <a:pt x="4192" y="209"/>
                  </a:lnTo>
                  <a:lnTo>
                    <a:pt x="4192" y="209"/>
                  </a:lnTo>
                  <a:lnTo>
                    <a:pt x="4193" y="211"/>
                  </a:lnTo>
                  <a:lnTo>
                    <a:pt x="4193" y="213"/>
                  </a:lnTo>
                  <a:lnTo>
                    <a:pt x="4193" y="217"/>
                  </a:lnTo>
                  <a:lnTo>
                    <a:pt x="4195" y="218"/>
                  </a:lnTo>
                  <a:lnTo>
                    <a:pt x="4195" y="218"/>
                  </a:lnTo>
                  <a:lnTo>
                    <a:pt x="4192" y="220"/>
                  </a:lnTo>
                  <a:lnTo>
                    <a:pt x="4188" y="220"/>
                  </a:lnTo>
                  <a:lnTo>
                    <a:pt x="4186" y="220"/>
                  </a:lnTo>
                  <a:lnTo>
                    <a:pt x="4184" y="217"/>
                  </a:lnTo>
                  <a:lnTo>
                    <a:pt x="4182" y="213"/>
                  </a:lnTo>
                  <a:lnTo>
                    <a:pt x="4180" y="211"/>
                  </a:lnTo>
                  <a:lnTo>
                    <a:pt x="4177" y="209"/>
                  </a:lnTo>
                  <a:lnTo>
                    <a:pt x="4175" y="207"/>
                  </a:lnTo>
                  <a:lnTo>
                    <a:pt x="4173" y="205"/>
                  </a:lnTo>
                  <a:lnTo>
                    <a:pt x="4171" y="203"/>
                  </a:lnTo>
                  <a:lnTo>
                    <a:pt x="4171" y="203"/>
                  </a:lnTo>
                  <a:lnTo>
                    <a:pt x="4169" y="201"/>
                  </a:lnTo>
                  <a:lnTo>
                    <a:pt x="4169" y="200"/>
                  </a:lnTo>
                  <a:lnTo>
                    <a:pt x="4171" y="200"/>
                  </a:lnTo>
                  <a:close/>
                  <a:moveTo>
                    <a:pt x="4250" y="190"/>
                  </a:moveTo>
                  <a:lnTo>
                    <a:pt x="4256" y="196"/>
                  </a:lnTo>
                  <a:lnTo>
                    <a:pt x="4257" y="198"/>
                  </a:lnTo>
                  <a:lnTo>
                    <a:pt x="4259" y="201"/>
                  </a:lnTo>
                  <a:lnTo>
                    <a:pt x="4256" y="201"/>
                  </a:lnTo>
                  <a:lnTo>
                    <a:pt x="4252" y="201"/>
                  </a:lnTo>
                  <a:lnTo>
                    <a:pt x="4248" y="200"/>
                  </a:lnTo>
                  <a:lnTo>
                    <a:pt x="4248" y="198"/>
                  </a:lnTo>
                  <a:lnTo>
                    <a:pt x="4250" y="194"/>
                  </a:lnTo>
                  <a:lnTo>
                    <a:pt x="4250" y="190"/>
                  </a:lnTo>
                  <a:close/>
                  <a:moveTo>
                    <a:pt x="3421" y="183"/>
                  </a:moveTo>
                  <a:lnTo>
                    <a:pt x="3424" y="186"/>
                  </a:lnTo>
                  <a:lnTo>
                    <a:pt x="3426" y="190"/>
                  </a:lnTo>
                  <a:lnTo>
                    <a:pt x="3428" y="194"/>
                  </a:lnTo>
                  <a:lnTo>
                    <a:pt x="3422" y="198"/>
                  </a:lnTo>
                  <a:lnTo>
                    <a:pt x="3419" y="201"/>
                  </a:lnTo>
                  <a:lnTo>
                    <a:pt x="3415" y="205"/>
                  </a:lnTo>
                  <a:lnTo>
                    <a:pt x="3411" y="207"/>
                  </a:lnTo>
                  <a:lnTo>
                    <a:pt x="3407" y="209"/>
                  </a:lnTo>
                  <a:lnTo>
                    <a:pt x="3404" y="211"/>
                  </a:lnTo>
                  <a:lnTo>
                    <a:pt x="3400" y="213"/>
                  </a:lnTo>
                  <a:lnTo>
                    <a:pt x="3398" y="217"/>
                  </a:lnTo>
                  <a:lnTo>
                    <a:pt x="3396" y="220"/>
                  </a:lnTo>
                  <a:lnTo>
                    <a:pt x="3392" y="217"/>
                  </a:lnTo>
                  <a:lnTo>
                    <a:pt x="3387" y="213"/>
                  </a:lnTo>
                  <a:lnTo>
                    <a:pt x="3383" y="207"/>
                  </a:lnTo>
                  <a:lnTo>
                    <a:pt x="3389" y="203"/>
                  </a:lnTo>
                  <a:lnTo>
                    <a:pt x="3392" y="201"/>
                  </a:lnTo>
                  <a:lnTo>
                    <a:pt x="3396" y="198"/>
                  </a:lnTo>
                  <a:lnTo>
                    <a:pt x="3398" y="196"/>
                  </a:lnTo>
                  <a:lnTo>
                    <a:pt x="3400" y="194"/>
                  </a:lnTo>
                  <a:lnTo>
                    <a:pt x="3402" y="192"/>
                  </a:lnTo>
                  <a:lnTo>
                    <a:pt x="3407" y="188"/>
                  </a:lnTo>
                  <a:lnTo>
                    <a:pt x="3411" y="186"/>
                  </a:lnTo>
                  <a:lnTo>
                    <a:pt x="3417" y="184"/>
                  </a:lnTo>
                  <a:lnTo>
                    <a:pt x="3421" y="183"/>
                  </a:lnTo>
                  <a:close/>
                  <a:moveTo>
                    <a:pt x="36" y="179"/>
                  </a:moveTo>
                  <a:lnTo>
                    <a:pt x="41" y="184"/>
                  </a:lnTo>
                  <a:lnTo>
                    <a:pt x="43" y="190"/>
                  </a:lnTo>
                  <a:lnTo>
                    <a:pt x="45" y="198"/>
                  </a:lnTo>
                  <a:lnTo>
                    <a:pt x="43" y="205"/>
                  </a:lnTo>
                  <a:lnTo>
                    <a:pt x="41" y="211"/>
                  </a:lnTo>
                  <a:lnTo>
                    <a:pt x="36" y="217"/>
                  </a:lnTo>
                  <a:lnTo>
                    <a:pt x="34" y="209"/>
                  </a:lnTo>
                  <a:lnTo>
                    <a:pt x="32" y="201"/>
                  </a:lnTo>
                  <a:lnTo>
                    <a:pt x="32" y="194"/>
                  </a:lnTo>
                  <a:lnTo>
                    <a:pt x="34" y="186"/>
                  </a:lnTo>
                  <a:lnTo>
                    <a:pt x="36" y="179"/>
                  </a:lnTo>
                  <a:close/>
                  <a:moveTo>
                    <a:pt x="4098" y="175"/>
                  </a:moveTo>
                  <a:lnTo>
                    <a:pt x="4105" y="175"/>
                  </a:lnTo>
                  <a:lnTo>
                    <a:pt x="4113" y="179"/>
                  </a:lnTo>
                  <a:lnTo>
                    <a:pt x="4116" y="184"/>
                  </a:lnTo>
                  <a:lnTo>
                    <a:pt x="4120" y="190"/>
                  </a:lnTo>
                  <a:lnTo>
                    <a:pt x="4122" y="198"/>
                  </a:lnTo>
                  <a:lnTo>
                    <a:pt x="4120" y="205"/>
                  </a:lnTo>
                  <a:lnTo>
                    <a:pt x="4116" y="211"/>
                  </a:lnTo>
                  <a:lnTo>
                    <a:pt x="4113" y="217"/>
                  </a:lnTo>
                  <a:lnTo>
                    <a:pt x="4105" y="220"/>
                  </a:lnTo>
                  <a:lnTo>
                    <a:pt x="4103" y="218"/>
                  </a:lnTo>
                  <a:lnTo>
                    <a:pt x="4099" y="218"/>
                  </a:lnTo>
                  <a:lnTo>
                    <a:pt x="4098" y="218"/>
                  </a:lnTo>
                  <a:lnTo>
                    <a:pt x="4094" y="217"/>
                  </a:lnTo>
                  <a:lnTo>
                    <a:pt x="4092" y="215"/>
                  </a:lnTo>
                  <a:lnTo>
                    <a:pt x="4086" y="211"/>
                  </a:lnTo>
                  <a:lnTo>
                    <a:pt x="4083" y="207"/>
                  </a:lnTo>
                  <a:lnTo>
                    <a:pt x="4081" y="201"/>
                  </a:lnTo>
                  <a:lnTo>
                    <a:pt x="4079" y="198"/>
                  </a:lnTo>
                  <a:lnTo>
                    <a:pt x="4077" y="192"/>
                  </a:lnTo>
                  <a:lnTo>
                    <a:pt x="4079" y="184"/>
                  </a:lnTo>
                  <a:lnTo>
                    <a:pt x="4084" y="179"/>
                  </a:lnTo>
                  <a:lnTo>
                    <a:pt x="4090" y="175"/>
                  </a:lnTo>
                  <a:lnTo>
                    <a:pt x="4098" y="175"/>
                  </a:lnTo>
                  <a:close/>
                  <a:moveTo>
                    <a:pt x="3925" y="175"/>
                  </a:moveTo>
                  <a:lnTo>
                    <a:pt x="3932" y="175"/>
                  </a:lnTo>
                  <a:lnTo>
                    <a:pt x="3938" y="179"/>
                  </a:lnTo>
                  <a:lnTo>
                    <a:pt x="3943" y="183"/>
                  </a:lnTo>
                  <a:lnTo>
                    <a:pt x="3947" y="188"/>
                  </a:lnTo>
                  <a:lnTo>
                    <a:pt x="3947" y="196"/>
                  </a:lnTo>
                  <a:lnTo>
                    <a:pt x="3941" y="196"/>
                  </a:lnTo>
                  <a:lnTo>
                    <a:pt x="3934" y="196"/>
                  </a:lnTo>
                  <a:lnTo>
                    <a:pt x="3926" y="196"/>
                  </a:lnTo>
                  <a:lnTo>
                    <a:pt x="3919" y="198"/>
                  </a:lnTo>
                  <a:lnTo>
                    <a:pt x="3910" y="198"/>
                  </a:lnTo>
                  <a:lnTo>
                    <a:pt x="3904" y="196"/>
                  </a:lnTo>
                  <a:lnTo>
                    <a:pt x="3902" y="194"/>
                  </a:lnTo>
                  <a:lnTo>
                    <a:pt x="3904" y="188"/>
                  </a:lnTo>
                  <a:lnTo>
                    <a:pt x="3908" y="183"/>
                  </a:lnTo>
                  <a:lnTo>
                    <a:pt x="3911" y="179"/>
                  </a:lnTo>
                  <a:lnTo>
                    <a:pt x="3919" y="175"/>
                  </a:lnTo>
                  <a:lnTo>
                    <a:pt x="3925" y="175"/>
                  </a:lnTo>
                  <a:close/>
                  <a:moveTo>
                    <a:pt x="3317" y="175"/>
                  </a:moveTo>
                  <a:lnTo>
                    <a:pt x="3323" y="175"/>
                  </a:lnTo>
                  <a:lnTo>
                    <a:pt x="3328" y="177"/>
                  </a:lnTo>
                  <a:lnTo>
                    <a:pt x="3323" y="179"/>
                  </a:lnTo>
                  <a:lnTo>
                    <a:pt x="3317" y="177"/>
                  </a:lnTo>
                  <a:lnTo>
                    <a:pt x="3312" y="177"/>
                  </a:lnTo>
                  <a:lnTo>
                    <a:pt x="3308" y="177"/>
                  </a:lnTo>
                  <a:lnTo>
                    <a:pt x="3312" y="175"/>
                  </a:lnTo>
                  <a:lnTo>
                    <a:pt x="3317" y="175"/>
                  </a:lnTo>
                  <a:close/>
                  <a:moveTo>
                    <a:pt x="3231" y="175"/>
                  </a:moveTo>
                  <a:lnTo>
                    <a:pt x="3236" y="175"/>
                  </a:lnTo>
                  <a:lnTo>
                    <a:pt x="3242" y="177"/>
                  </a:lnTo>
                  <a:lnTo>
                    <a:pt x="3248" y="181"/>
                  </a:lnTo>
                  <a:lnTo>
                    <a:pt x="3240" y="181"/>
                  </a:lnTo>
                  <a:lnTo>
                    <a:pt x="3234" y="181"/>
                  </a:lnTo>
                  <a:lnTo>
                    <a:pt x="3229" y="181"/>
                  </a:lnTo>
                  <a:lnTo>
                    <a:pt x="3216" y="181"/>
                  </a:lnTo>
                  <a:lnTo>
                    <a:pt x="3219" y="177"/>
                  </a:lnTo>
                  <a:lnTo>
                    <a:pt x="3225" y="175"/>
                  </a:lnTo>
                  <a:lnTo>
                    <a:pt x="3231" y="175"/>
                  </a:lnTo>
                  <a:close/>
                  <a:moveTo>
                    <a:pt x="3144" y="175"/>
                  </a:moveTo>
                  <a:lnTo>
                    <a:pt x="3152" y="175"/>
                  </a:lnTo>
                  <a:lnTo>
                    <a:pt x="3157" y="179"/>
                  </a:lnTo>
                  <a:lnTo>
                    <a:pt x="3163" y="183"/>
                  </a:lnTo>
                  <a:lnTo>
                    <a:pt x="3157" y="183"/>
                  </a:lnTo>
                  <a:lnTo>
                    <a:pt x="3152" y="181"/>
                  </a:lnTo>
                  <a:lnTo>
                    <a:pt x="3150" y="179"/>
                  </a:lnTo>
                  <a:lnTo>
                    <a:pt x="3150" y="179"/>
                  </a:lnTo>
                  <a:lnTo>
                    <a:pt x="3148" y="177"/>
                  </a:lnTo>
                  <a:lnTo>
                    <a:pt x="3144" y="177"/>
                  </a:lnTo>
                  <a:lnTo>
                    <a:pt x="3142" y="177"/>
                  </a:lnTo>
                  <a:lnTo>
                    <a:pt x="3138" y="177"/>
                  </a:lnTo>
                  <a:lnTo>
                    <a:pt x="3137" y="177"/>
                  </a:lnTo>
                  <a:lnTo>
                    <a:pt x="3135" y="177"/>
                  </a:lnTo>
                  <a:lnTo>
                    <a:pt x="3140" y="175"/>
                  </a:lnTo>
                  <a:lnTo>
                    <a:pt x="3144" y="175"/>
                  </a:lnTo>
                  <a:close/>
                  <a:moveTo>
                    <a:pt x="803" y="175"/>
                  </a:moveTo>
                  <a:lnTo>
                    <a:pt x="810" y="175"/>
                  </a:lnTo>
                  <a:lnTo>
                    <a:pt x="816" y="179"/>
                  </a:lnTo>
                  <a:lnTo>
                    <a:pt x="822" y="184"/>
                  </a:lnTo>
                  <a:lnTo>
                    <a:pt x="825" y="190"/>
                  </a:lnTo>
                  <a:lnTo>
                    <a:pt x="825" y="198"/>
                  </a:lnTo>
                  <a:lnTo>
                    <a:pt x="825" y="205"/>
                  </a:lnTo>
                  <a:lnTo>
                    <a:pt x="822" y="211"/>
                  </a:lnTo>
                  <a:lnTo>
                    <a:pt x="816" y="217"/>
                  </a:lnTo>
                  <a:lnTo>
                    <a:pt x="810" y="220"/>
                  </a:lnTo>
                  <a:lnTo>
                    <a:pt x="803" y="222"/>
                  </a:lnTo>
                  <a:lnTo>
                    <a:pt x="795" y="220"/>
                  </a:lnTo>
                  <a:lnTo>
                    <a:pt x="788" y="217"/>
                  </a:lnTo>
                  <a:lnTo>
                    <a:pt x="784" y="211"/>
                  </a:lnTo>
                  <a:lnTo>
                    <a:pt x="780" y="205"/>
                  </a:lnTo>
                  <a:lnTo>
                    <a:pt x="778" y="198"/>
                  </a:lnTo>
                  <a:lnTo>
                    <a:pt x="780" y="190"/>
                  </a:lnTo>
                  <a:lnTo>
                    <a:pt x="784" y="184"/>
                  </a:lnTo>
                  <a:lnTo>
                    <a:pt x="788" y="179"/>
                  </a:lnTo>
                  <a:lnTo>
                    <a:pt x="795" y="175"/>
                  </a:lnTo>
                  <a:lnTo>
                    <a:pt x="803" y="175"/>
                  </a:lnTo>
                  <a:close/>
                  <a:moveTo>
                    <a:pt x="716" y="175"/>
                  </a:moveTo>
                  <a:lnTo>
                    <a:pt x="724" y="175"/>
                  </a:lnTo>
                  <a:lnTo>
                    <a:pt x="729" y="179"/>
                  </a:lnTo>
                  <a:lnTo>
                    <a:pt x="735" y="184"/>
                  </a:lnTo>
                  <a:lnTo>
                    <a:pt x="737" y="190"/>
                  </a:lnTo>
                  <a:lnTo>
                    <a:pt x="739" y="198"/>
                  </a:lnTo>
                  <a:lnTo>
                    <a:pt x="737" y="205"/>
                  </a:lnTo>
                  <a:lnTo>
                    <a:pt x="735" y="211"/>
                  </a:lnTo>
                  <a:lnTo>
                    <a:pt x="729" y="217"/>
                  </a:lnTo>
                  <a:lnTo>
                    <a:pt x="724" y="220"/>
                  </a:lnTo>
                  <a:lnTo>
                    <a:pt x="716" y="222"/>
                  </a:lnTo>
                  <a:lnTo>
                    <a:pt x="709" y="220"/>
                  </a:lnTo>
                  <a:lnTo>
                    <a:pt x="701" y="217"/>
                  </a:lnTo>
                  <a:lnTo>
                    <a:pt x="698" y="211"/>
                  </a:lnTo>
                  <a:lnTo>
                    <a:pt x="694" y="205"/>
                  </a:lnTo>
                  <a:lnTo>
                    <a:pt x="692" y="198"/>
                  </a:lnTo>
                  <a:lnTo>
                    <a:pt x="694" y="190"/>
                  </a:lnTo>
                  <a:lnTo>
                    <a:pt x="698" y="184"/>
                  </a:lnTo>
                  <a:lnTo>
                    <a:pt x="701" y="179"/>
                  </a:lnTo>
                  <a:lnTo>
                    <a:pt x="709" y="175"/>
                  </a:lnTo>
                  <a:lnTo>
                    <a:pt x="716" y="175"/>
                  </a:lnTo>
                  <a:close/>
                  <a:moveTo>
                    <a:pt x="630" y="175"/>
                  </a:moveTo>
                  <a:lnTo>
                    <a:pt x="635" y="175"/>
                  </a:lnTo>
                  <a:lnTo>
                    <a:pt x="643" y="179"/>
                  </a:lnTo>
                  <a:lnTo>
                    <a:pt x="649" y="184"/>
                  </a:lnTo>
                  <a:lnTo>
                    <a:pt x="651" y="190"/>
                  </a:lnTo>
                  <a:lnTo>
                    <a:pt x="652" y="198"/>
                  </a:lnTo>
                  <a:lnTo>
                    <a:pt x="651" y="205"/>
                  </a:lnTo>
                  <a:lnTo>
                    <a:pt x="649" y="211"/>
                  </a:lnTo>
                  <a:lnTo>
                    <a:pt x="643" y="217"/>
                  </a:lnTo>
                  <a:lnTo>
                    <a:pt x="635" y="220"/>
                  </a:lnTo>
                  <a:lnTo>
                    <a:pt x="630" y="222"/>
                  </a:lnTo>
                  <a:lnTo>
                    <a:pt x="622" y="220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7" y="205"/>
                  </a:lnTo>
                  <a:lnTo>
                    <a:pt x="605" y="198"/>
                  </a:lnTo>
                  <a:lnTo>
                    <a:pt x="607" y="190"/>
                  </a:lnTo>
                  <a:lnTo>
                    <a:pt x="609" y="184"/>
                  </a:lnTo>
                  <a:lnTo>
                    <a:pt x="615" y="179"/>
                  </a:lnTo>
                  <a:lnTo>
                    <a:pt x="622" y="175"/>
                  </a:lnTo>
                  <a:lnTo>
                    <a:pt x="630" y="175"/>
                  </a:lnTo>
                  <a:close/>
                  <a:moveTo>
                    <a:pt x="541" y="175"/>
                  </a:moveTo>
                  <a:lnTo>
                    <a:pt x="549" y="175"/>
                  </a:lnTo>
                  <a:lnTo>
                    <a:pt x="556" y="179"/>
                  </a:lnTo>
                  <a:lnTo>
                    <a:pt x="560" y="184"/>
                  </a:lnTo>
                  <a:lnTo>
                    <a:pt x="564" y="190"/>
                  </a:lnTo>
                  <a:lnTo>
                    <a:pt x="566" y="198"/>
                  </a:lnTo>
                  <a:lnTo>
                    <a:pt x="564" y="205"/>
                  </a:lnTo>
                  <a:lnTo>
                    <a:pt x="560" y="211"/>
                  </a:lnTo>
                  <a:lnTo>
                    <a:pt x="556" y="217"/>
                  </a:lnTo>
                  <a:lnTo>
                    <a:pt x="549" y="220"/>
                  </a:lnTo>
                  <a:lnTo>
                    <a:pt x="541" y="222"/>
                  </a:lnTo>
                  <a:lnTo>
                    <a:pt x="534" y="220"/>
                  </a:lnTo>
                  <a:lnTo>
                    <a:pt x="528" y="217"/>
                  </a:lnTo>
                  <a:lnTo>
                    <a:pt x="523" y="211"/>
                  </a:lnTo>
                  <a:lnTo>
                    <a:pt x="521" y="205"/>
                  </a:lnTo>
                  <a:lnTo>
                    <a:pt x="519" y="198"/>
                  </a:lnTo>
                  <a:lnTo>
                    <a:pt x="521" y="190"/>
                  </a:lnTo>
                  <a:lnTo>
                    <a:pt x="523" y="184"/>
                  </a:lnTo>
                  <a:lnTo>
                    <a:pt x="528" y="179"/>
                  </a:lnTo>
                  <a:lnTo>
                    <a:pt x="534" y="175"/>
                  </a:lnTo>
                  <a:lnTo>
                    <a:pt x="541" y="175"/>
                  </a:lnTo>
                  <a:close/>
                  <a:moveTo>
                    <a:pt x="455" y="175"/>
                  </a:moveTo>
                  <a:lnTo>
                    <a:pt x="462" y="175"/>
                  </a:lnTo>
                  <a:lnTo>
                    <a:pt x="470" y="179"/>
                  </a:lnTo>
                  <a:lnTo>
                    <a:pt x="474" y="184"/>
                  </a:lnTo>
                  <a:lnTo>
                    <a:pt x="477" y="190"/>
                  </a:lnTo>
                  <a:lnTo>
                    <a:pt x="479" y="198"/>
                  </a:lnTo>
                  <a:lnTo>
                    <a:pt x="477" y="205"/>
                  </a:lnTo>
                  <a:lnTo>
                    <a:pt x="474" y="211"/>
                  </a:lnTo>
                  <a:lnTo>
                    <a:pt x="470" y="217"/>
                  </a:lnTo>
                  <a:lnTo>
                    <a:pt x="462" y="220"/>
                  </a:lnTo>
                  <a:lnTo>
                    <a:pt x="455" y="222"/>
                  </a:lnTo>
                  <a:lnTo>
                    <a:pt x="447" y="220"/>
                  </a:lnTo>
                  <a:lnTo>
                    <a:pt x="442" y="217"/>
                  </a:lnTo>
                  <a:lnTo>
                    <a:pt x="436" y="211"/>
                  </a:lnTo>
                  <a:lnTo>
                    <a:pt x="432" y="205"/>
                  </a:lnTo>
                  <a:lnTo>
                    <a:pt x="432" y="198"/>
                  </a:lnTo>
                  <a:lnTo>
                    <a:pt x="432" y="190"/>
                  </a:lnTo>
                  <a:lnTo>
                    <a:pt x="436" y="184"/>
                  </a:lnTo>
                  <a:lnTo>
                    <a:pt x="442" y="179"/>
                  </a:lnTo>
                  <a:lnTo>
                    <a:pt x="447" y="175"/>
                  </a:lnTo>
                  <a:lnTo>
                    <a:pt x="455" y="175"/>
                  </a:lnTo>
                  <a:close/>
                  <a:moveTo>
                    <a:pt x="368" y="175"/>
                  </a:moveTo>
                  <a:lnTo>
                    <a:pt x="376" y="175"/>
                  </a:lnTo>
                  <a:lnTo>
                    <a:pt x="382" y="179"/>
                  </a:lnTo>
                  <a:lnTo>
                    <a:pt x="387" y="184"/>
                  </a:lnTo>
                  <a:lnTo>
                    <a:pt x="391" y="190"/>
                  </a:lnTo>
                  <a:lnTo>
                    <a:pt x="393" y="198"/>
                  </a:lnTo>
                  <a:lnTo>
                    <a:pt x="391" y="205"/>
                  </a:lnTo>
                  <a:lnTo>
                    <a:pt x="387" y="211"/>
                  </a:lnTo>
                  <a:lnTo>
                    <a:pt x="382" y="217"/>
                  </a:lnTo>
                  <a:lnTo>
                    <a:pt x="376" y="220"/>
                  </a:lnTo>
                  <a:lnTo>
                    <a:pt x="368" y="222"/>
                  </a:lnTo>
                  <a:lnTo>
                    <a:pt x="361" y="220"/>
                  </a:lnTo>
                  <a:lnTo>
                    <a:pt x="355" y="217"/>
                  </a:lnTo>
                  <a:lnTo>
                    <a:pt x="350" y="211"/>
                  </a:lnTo>
                  <a:lnTo>
                    <a:pt x="346" y="205"/>
                  </a:lnTo>
                  <a:lnTo>
                    <a:pt x="346" y="198"/>
                  </a:lnTo>
                  <a:lnTo>
                    <a:pt x="346" y="190"/>
                  </a:lnTo>
                  <a:lnTo>
                    <a:pt x="350" y="184"/>
                  </a:lnTo>
                  <a:lnTo>
                    <a:pt x="355" y="179"/>
                  </a:lnTo>
                  <a:lnTo>
                    <a:pt x="361" y="175"/>
                  </a:lnTo>
                  <a:lnTo>
                    <a:pt x="368" y="175"/>
                  </a:lnTo>
                  <a:close/>
                  <a:moveTo>
                    <a:pt x="282" y="175"/>
                  </a:moveTo>
                  <a:lnTo>
                    <a:pt x="289" y="175"/>
                  </a:lnTo>
                  <a:lnTo>
                    <a:pt x="295" y="179"/>
                  </a:lnTo>
                  <a:lnTo>
                    <a:pt x="301" y="184"/>
                  </a:lnTo>
                  <a:lnTo>
                    <a:pt x="304" y="190"/>
                  </a:lnTo>
                  <a:lnTo>
                    <a:pt x="304" y="198"/>
                  </a:lnTo>
                  <a:lnTo>
                    <a:pt x="304" y="205"/>
                  </a:lnTo>
                  <a:lnTo>
                    <a:pt x="301" y="211"/>
                  </a:lnTo>
                  <a:lnTo>
                    <a:pt x="295" y="217"/>
                  </a:lnTo>
                  <a:lnTo>
                    <a:pt x="289" y="220"/>
                  </a:lnTo>
                  <a:lnTo>
                    <a:pt x="282" y="222"/>
                  </a:lnTo>
                  <a:lnTo>
                    <a:pt x="274" y="220"/>
                  </a:lnTo>
                  <a:lnTo>
                    <a:pt x="269" y="217"/>
                  </a:lnTo>
                  <a:lnTo>
                    <a:pt x="263" y="211"/>
                  </a:lnTo>
                  <a:lnTo>
                    <a:pt x="259" y="205"/>
                  </a:lnTo>
                  <a:lnTo>
                    <a:pt x="259" y="198"/>
                  </a:lnTo>
                  <a:lnTo>
                    <a:pt x="259" y="190"/>
                  </a:lnTo>
                  <a:lnTo>
                    <a:pt x="263" y="184"/>
                  </a:lnTo>
                  <a:lnTo>
                    <a:pt x="269" y="179"/>
                  </a:lnTo>
                  <a:lnTo>
                    <a:pt x="274" y="175"/>
                  </a:lnTo>
                  <a:lnTo>
                    <a:pt x="282" y="175"/>
                  </a:lnTo>
                  <a:close/>
                  <a:moveTo>
                    <a:pt x="195" y="175"/>
                  </a:moveTo>
                  <a:lnTo>
                    <a:pt x="203" y="175"/>
                  </a:lnTo>
                  <a:lnTo>
                    <a:pt x="209" y="179"/>
                  </a:lnTo>
                  <a:lnTo>
                    <a:pt x="214" y="184"/>
                  </a:lnTo>
                  <a:lnTo>
                    <a:pt x="218" y="190"/>
                  </a:lnTo>
                  <a:lnTo>
                    <a:pt x="218" y="198"/>
                  </a:lnTo>
                  <a:lnTo>
                    <a:pt x="218" y="205"/>
                  </a:lnTo>
                  <a:lnTo>
                    <a:pt x="214" y="211"/>
                  </a:lnTo>
                  <a:lnTo>
                    <a:pt x="209" y="217"/>
                  </a:lnTo>
                  <a:lnTo>
                    <a:pt x="203" y="220"/>
                  </a:lnTo>
                  <a:lnTo>
                    <a:pt x="195" y="222"/>
                  </a:lnTo>
                  <a:lnTo>
                    <a:pt x="188" y="220"/>
                  </a:lnTo>
                  <a:lnTo>
                    <a:pt x="182" y="217"/>
                  </a:lnTo>
                  <a:lnTo>
                    <a:pt x="177" y="211"/>
                  </a:lnTo>
                  <a:lnTo>
                    <a:pt x="173" y="205"/>
                  </a:lnTo>
                  <a:lnTo>
                    <a:pt x="171" y="198"/>
                  </a:lnTo>
                  <a:lnTo>
                    <a:pt x="173" y="190"/>
                  </a:lnTo>
                  <a:lnTo>
                    <a:pt x="177" y="184"/>
                  </a:lnTo>
                  <a:lnTo>
                    <a:pt x="182" y="179"/>
                  </a:lnTo>
                  <a:lnTo>
                    <a:pt x="188" y="175"/>
                  </a:lnTo>
                  <a:lnTo>
                    <a:pt x="195" y="175"/>
                  </a:lnTo>
                  <a:close/>
                  <a:moveTo>
                    <a:pt x="109" y="175"/>
                  </a:moveTo>
                  <a:lnTo>
                    <a:pt x="116" y="175"/>
                  </a:lnTo>
                  <a:lnTo>
                    <a:pt x="122" y="179"/>
                  </a:lnTo>
                  <a:lnTo>
                    <a:pt x="128" y="184"/>
                  </a:lnTo>
                  <a:lnTo>
                    <a:pt x="131" y="190"/>
                  </a:lnTo>
                  <a:lnTo>
                    <a:pt x="131" y="198"/>
                  </a:lnTo>
                  <a:lnTo>
                    <a:pt x="131" y="205"/>
                  </a:lnTo>
                  <a:lnTo>
                    <a:pt x="128" y="211"/>
                  </a:lnTo>
                  <a:lnTo>
                    <a:pt x="122" y="217"/>
                  </a:lnTo>
                  <a:lnTo>
                    <a:pt x="116" y="220"/>
                  </a:lnTo>
                  <a:lnTo>
                    <a:pt x="109" y="222"/>
                  </a:lnTo>
                  <a:lnTo>
                    <a:pt x="101" y="220"/>
                  </a:lnTo>
                  <a:lnTo>
                    <a:pt x="94" y="217"/>
                  </a:lnTo>
                  <a:lnTo>
                    <a:pt x="90" y="211"/>
                  </a:lnTo>
                  <a:lnTo>
                    <a:pt x="86" y="205"/>
                  </a:lnTo>
                  <a:lnTo>
                    <a:pt x="84" y="198"/>
                  </a:lnTo>
                  <a:lnTo>
                    <a:pt x="86" y="190"/>
                  </a:lnTo>
                  <a:lnTo>
                    <a:pt x="90" y="184"/>
                  </a:lnTo>
                  <a:lnTo>
                    <a:pt x="94" y="179"/>
                  </a:lnTo>
                  <a:lnTo>
                    <a:pt x="101" y="175"/>
                  </a:lnTo>
                  <a:lnTo>
                    <a:pt x="109" y="175"/>
                  </a:lnTo>
                  <a:close/>
                  <a:moveTo>
                    <a:pt x="3479" y="130"/>
                  </a:moveTo>
                  <a:lnTo>
                    <a:pt x="3479" y="130"/>
                  </a:lnTo>
                  <a:lnTo>
                    <a:pt x="3479" y="130"/>
                  </a:lnTo>
                  <a:lnTo>
                    <a:pt x="3479" y="130"/>
                  </a:lnTo>
                  <a:close/>
                  <a:moveTo>
                    <a:pt x="3043" y="128"/>
                  </a:moveTo>
                  <a:lnTo>
                    <a:pt x="3044" y="130"/>
                  </a:lnTo>
                  <a:lnTo>
                    <a:pt x="3046" y="130"/>
                  </a:lnTo>
                  <a:lnTo>
                    <a:pt x="3050" y="132"/>
                  </a:lnTo>
                  <a:lnTo>
                    <a:pt x="3054" y="134"/>
                  </a:lnTo>
                  <a:lnTo>
                    <a:pt x="3048" y="132"/>
                  </a:lnTo>
                  <a:lnTo>
                    <a:pt x="3043" y="128"/>
                  </a:lnTo>
                  <a:close/>
                  <a:moveTo>
                    <a:pt x="3063" y="102"/>
                  </a:moveTo>
                  <a:lnTo>
                    <a:pt x="3065" y="104"/>
                  </a:lnTo>
                  <a:lnTo>
                    <a:pt x="3067" y="105"/>
                  </a:lnTo>
                  <a:lnTo>
                    <a:pt x="3069" y="107"/>
                  </a:lnTo>
                  <a:lnTo>
                    <a:pt x="3071" y="109"/>
                  </a:lnTo>
                  <a:lnTo>
                    <a:pt x="3071" y="111"/>
                  </a:lnTo>
                  <a:lnTo>
                    <a:pt x="3071" y="117"/>
                  </a:lnTo>
                  <a:lnTo>
                    <a:pt x="3069" y="120"/>
                  </a:lnTo>
                  <a:lnTo>
                    <a:pt x="3067" y="124"/>
                  </a:lnTo>
                  <a:lnTo>
                    <a:pt x="3063" y="126"/>
                  </a:lnTo>
                  <a:lnTo>
                    <a:pt x="3060" y="124"/>
                  </a:lnTo>
                  <a:lnTo>
                    <a:pt x="3056" y="124"/>
                  </a:lnTo>
                  <a:lnTo>
                    <a:pt x="3052" y="122"/>
                  </a:lnTo>
                  <a:lnTo>
                    <a:pt x="3048" y="120"/>
                  </a:lnTo>
                  <a:lnTo>
                    <a:pt x="3046" y="119"/>
                  </a:lnTo>
                  <a:lnTo>
                    <a:pt x="3043" y="119"/>
                  </a:lnTo>
                  <a:lnTo>
                    <a:pt x="3041" y="120"/>
                  </a:lnTo>
                  <a:lnTo>
                    <a:pt x="3039" y="122"/>
                  </a:lnTo>
                  <a:lnTo>
                    <a:pt x="3039" y="124"/>
                  </a:lnTo>
                  <a:lnTo>
                    <a:pt x="3037" y="120"/>
                  </a:lnTo>
                  <a:lnTo>
                    <a:pt x="3035" y="117"/>
                  </a:lnTo>
                  <a:lnTo>
                    <a:pt x="3035" y="111"/>
                  </a:lnTo>
                  <a:lnTo>
                    <a:pt x="3035" y="109"/>
                  </a:lnTo>
                  <a:lnTo>
                    <a:pt x="3035" y="105"/>
                  </a:lnTo>
                  <a:lnTo>
                    <a:pt x="3041" y="107"/>
                  </a:lnTo>
                  <a:lnTo>
                    <a:pt x="3044" y="107"/>
                  </a:lnTo>
                  <a:lnTo>
                    <a:pt x="3052" y="107"/>
                  </a:lnTo>
                  <a:lnTo>
                    <a:pt x="3056" y="107"/>
                  </a:lnTo>
                  <a:lnTo>
                    <a:pt x="3058" y="105"/>
                  </a:lnTo>
                  <a:lnTo>
                    <a:pt x="3060" y="105"/>
                  </a:lnTo>
                  <a:lnTo>
                    <a:pt x="3063" y="102"/>
                  </a:lnTo>
                  <a:close/>
                  <a:moveTo>
                    <a:pt x="2979" y="92"/>
                  </a:moveTo>
                  <a:lnTo>
                    <a:pt x="2982" y="92"/>
                  </a:lnTo>
                  <a:lnTo>
                    <a:pt x="2984" y="94"/>
                  </a:lnTo>
                  <a:lnTo>
                    <a:pt x="2988" y="94"/>
                  </a:lnTo>
                  <a:lnTo>
                    <a:pt x="2988" y="94"/>
                  </a:lnTo>
                  <a:lnTo>
                    <a:pt x="2992" y="100"/>
                  </a:lnTo>
                  <a:lnTo>
                    <a:pt x="2994" y="105"/>
                  </a:lnTo>
                  <a:lnTo>
                    <a:pt x="2994" y="111"/>
                  </a:lnTo>
                  <a:lnTo>
                    <a:pt x="2994" y="119"/>
                  </a:lnTo>
                  <a:lnTo>
                    <a:pt x="2990" y="124"/>
                  </a:lnTo>
                  <a:lnTo>
                    <a:pt x="2984" y="130"/>
                  </a:lnTo>
                  <a:lnTo>
                    <a:pt x="2979" y="134"/>
                  </a:lnTo>
                  <a:lnTo>
                    <a:pt x="2971" y="134"/>
                  </a:lnTo>
                  <a:lnTo>
                    <a:pt x="2964" y="134"/>
                  </a:lnTo>
                  <a:lnTo>
                    <a:pt x="2958" y="130"/>
                  </a:lnTo>
                  <a:lnTo>
                    <a:pt x="2952" y="124"/>
                  </a:lnTo>
                  <a:lnTo>
                    <a:pt x="2949" y="119"/>
                  </a:lnTo>
                  <a:lnTo>
                    <a:pt x="2947" y="111"/>
                  </a:lnTo>
                  <a:lnTo>
                    <a:pt x="2949" y="109"/>
                  </a:lnTo>
                  <a:lnTo>
                    <a:pt x="2949" y="107"/>
                  </a:lnTo>
                  <a:lnTo>
                    <a:pt x="2952" y="107"/>
                  </a:lnTo>
                  <a:lnTo>
                    <a:pt x="2958" y="107"/>
                  </a:lnTo>
                  <a:lnTo>
                    <a:pt x="2962" y="105"/>
                  </a:lnTo>
                  <a:lnTo>
                    <a:pt x="2967" y="100"/>
                  </a:lnTo>
                  <a:lnTo>
                    <a:pt x="2973" y="94"/>
                  </a:lnTo>
                  <a:lnTo>
                    <a:pt x="2977" y="92"/>
                  </a:lnTo>
                  <a:lnTo>
                    <a:pt x="2979" y="92"/>
                  </a:lnTo>
                  <a:close/>
                  <a:moveTo>
                    <a:pt x="26" y="88"/>
                  </a:moveTo>
                  <a:lnTo>
                    <a:pt x="32" y="90"/>
                  </a:lnTo>
                  <a:lnTo>
                    <a:pt x="37" y="94"/>
                  </a:lnTo>
                  <a:lnTo>
                    <a:pt x="41" y="98"/>
                  </a:lnTo>
                  <a:lnTo>
                    <a:pt x="45" y="104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41" y="122"/>
                  </a:lnTo>
                  <a:lnTo>
                    <a:pt x="37" y="128"/>
                  </a:lnTo>
                  <a:lnTo>
                    <a:pt x="32" y="107"/>
                  </a:lnTo>
                  <a:lnTo>
                    <a:pt x="26" y="88"/>
                  </a:lnTo>
                  <a:close/>
                  <a:moveTo>
                    <a:pt x="4098" y="88"/>
                  </a:moveTo>
                  <a:lnTo>
                    <a:pt x="4098" y="90"/>
                  </a:lnTo>
                  <a:lnTo>
                    <a:pt x="4098" y="92"/>
                  </a:lnTo>
                  <a:lnTo>
                    <a:pt x="4098" y="94"/>
                  </a:lnTo>
                  <a:lnTo>
                    <a:pt x="4096" y="96"/>
                  </a:lnTo>
                  <a:lnTo>
                    <a:pt x="4094" y="98"/>
                  </a:lnTo>
                  <a:lnTo>
                    <a:pt x="4092" y="98"/>
                  </a:lnTo>
                  <a:lnTo>
                    <a:pt x="4090" y="98"/>
                  </a:lnTo>
                  <a:lnTo>
                    <a:pt x="4088" y="96"/>
                  </a:lnTo>
                  <a:lnTo>
                    <a:pt x="4086" y="96"/>
                  </a:lnTo>
                  <a:lnTo>
                    <a:pt x="4086" y="94"/>
                  </a:lnTo>
                  <a:lnTo>
                    <a:pt x="4084" y="94"/>
                  </a:lnTo>
                  <a:lnTo>
                    <a:pt x="4083" y="96"/>
                  </a:lnTo>
                  <a:lnTo>
                    <a:pt x="4081" y="98"/>
                  </a:lnTo>
                  <a:lnTo>
                    <a:pt x="4081" y="102"/>
                  </a:lnTo>
                  <a:lnTo>
                    <a:pt x="4083" y="104"/>
                  </a:lnTo>
                  <a:lnTo>
                    <a:pt x="4084" y="107"/>
                  </a:lnTo>
                  <a:lnTo>
                    <a:pt x="4086" y="109"/>
                  </a:lnTo>
                  <a:lnTo>
                    <a:pt x="4088" y="111"/>
                  </a:lnTo>
                  <a:lnTo>
                    <a:pt x="4088" y="113"/>
                  </a:lnTo>
                  <a:lnTo>
                    <a:pt x="4090" y="117"/>
                  </a:lnTo>
                  <a:lnTo>
                    <a:pt x="4090" y="119"/>
                  </a:lnTo>
                  <a:lnTo>
                    <a:pt x="4092" y="120"/>
                  </a:lnTo>
                  <a:lnTo>
                    <a:pt x="4094" y="124"/>
                  </a:lnTo>
                  <a:lnTo>
                    <a:pt x="4096" y="128"/>
                  </a:lnTo>
                  <a:lnTo>
                    <a:pt x="4096" y="132"/>
                  </a:lnTo>
                  <a:lnTo>
                    <a:pt x="4098" y="134"/>
                  </a:lnTo>
                  <a:lnTo>
                    <a:pt x="4090" y="134"/>
                  </a:lnTo>
                  <a:lnTo>
                    <a:pt x="4084" y="130"/>
                  </a:lnTo>
                  <a:lnTo>
                    <a:pt x="4079" y="124"/>
                  </a:lnTo>
                  <a:lnTo>
                    <a:pt x="4077" y="119"/>
                  </a:lnTo>
                  <a:lnTo>
                    <a:pt x="4075" y="111"/>
                  </a:lnTo>
                  <a:lnTo>
                    <a:pt x="4077" y="104"/>
                  </a:lnTo>
                  <a:lnTo>
                    <a:pt x="4079" y="98"/>
                  </a:lnTo>
                  <a:lnTo>
                    <a:pt x="4084" y="92"/>
                  </a:lnTo>
                  <a:lnTo>
                    <a:pt x="4090" y="88"/>
                  </a:lnTo>
                  <a:lnTo>
                    <a:pt x="4098" y="88"/>
                  </a:lnTo>
                  <a:close/>
                  <a:moveTo>
                    <a:pt x="4011" y="88"/>
                  </a:moveTo>
                  <a:lnTo>
                    <a:pt x="4019" y="88"/>
                  </a:lnTo>
                  <a:lnTo>
                    <a:pt x="4026" y="92"/>
                  </a:lnTo>
                  <a:lnTo>
                    <a:pt x="4030" y="98"/>
                  </a:lnTo>
                  <a:lnTo>
                    <a:pt x="4034" y="104"/>
                  </a:lnTo>
                  <a:lnTo>
                    <a:pt x="4036" y="111"/>
                  </a:lnTo>
                  <a:lnTo>
                    <a:pt x="4034" y="119"/>
                  </a:lnTo>
                  <a:lnTo>
                    <a:pt x="4030" y="124"/>
                  </a:lnTo>
                  <a:lnTo>
                    <a:pt x="4026" y="130"/>
                  </a:lnTo>
                  <a:lnTo>
                    <a:pt x="4019" y="134"/>
                  </a:lnTo>
                  <a:lnTo>
                    <a:pt x="4011" y="134"/>
                  </a:lnTo>
                  <a:lnTo>
                    <a:pt x="4004" y="134"/>
                  </a:lnTo>
                  <a:lnTo>
                    <a:pt x="3998" y="130"/>
                  </a:lnTo>
                  <a:lnTo>
                    <a:pt x="3992" y="124"/>
                  </a:lnTo>
                  <a:lnTo>
                    <a:pt x="3990" y="119"/>
                  </a:lnTo>
                  <a:lnTo>
                    <a:pt x="3989" y="111"/>
                  </a:lnTo>
                  <a:lnTo>
                    <a:pt x="3990" y="104"/>
                  </a:lnTo>
                  <a:lnTo>
                    <a:pt x="3992" y="98"/>
                  </a:lnTo>
                  <a:lnTo>
                    <a:pt x="3998" y="92"/>
                  </a:lnTo>
                  <a:lnTo>
                    <a:pt x="4004" y="88"/>
                  </a:lnTo>
                  <a:lnTo>
                    <a:pt x="4011" y="88"/>
                  </a:lnTo>
                  <a:close/>
                  <a:moveTo>
                    <a:pt x="3925" y="88"/>
                  </a:moveTo>
                  <a:lnTo>
                    <a:pt x="3932" y="88"/>
                  </a:lnTo>
                  <a:lnTo>
                    <a:pt x="3940" y="92"/>
                  </a:lnTo>
                  <a:lnTo>
                    <a:pt x="3943" y="98"/>
                  </a:lnTo>
                  <a:lnTo>
                    <a:pt x="3947" y="104"/>
                  </a:lnTo>
                  <a:lnTo>
                    <a:pt x="3949" y="111"/>
                  </a:lnTo>
                  <a:lnTo>
                    <a:pt x="3947" y="119"/>
                  </a:lnTo>
                  <a:lnTo>
                    <a:pt x="3943" y="124"/>
                  </a:lnTo>
                  <a:lnTo>
                    <a:pt x="3940" y="130"/>
                  </a:lnTo>
                  <a:lnTo>
                    <a:pt x="3932" y="134"/>
                  </a:lnTo>
                  <a:lnTo>
                    <a:pt x="3925" y="134"/>
                  </a:lnTo>
                  <a:lnTo>
                    <a:pt x="3917" y="134"/>
                  </a:lnTo>
                  <a:lnTo>
                    <a:pt x="3911" y="130"/>
                  </a:lnTo>
                  <a:lnTo>
                    <a:pt x="3906" y="124"/>
                  </a:lnTo>
                  <a:lnTo>
                    <a:pt x="3902" y="119"/>
                  </a:lnTo>
                  <a:lnTo>
                    <a:pt x="3902" y="111"/>
                  </a:lnTo>
                  <a:lnTo>
                    <a:pt x="3902" y="104"/>
                  </a:lnTo>
                  <a:lnTo>
                    <a:pt x="3906" y="98"/>
                  </a:lnTo>
                  <a:lnTo>
                    <a:pt x="3911" y="92"/>
                  </a:lnTo>
                  <a:lnTo>
                    <a:pt x="3917" y="88"/>
                  </a:lnTo>
                  <a:lnTo>
                    <a:pt x="3925" y="88"/>
                  </a:lnTo>
                  <a:close/>
                  <a:moveTo>
                    <a:pt x="3838" y="88"/>
                  </a:moveTo>
                  <a:lnTo>
                    <a:pt x="3846" y="88"/>
                  </a:lnTo>
                  <a:lnTo>
                    <a:pt x="3851" y="92"/>
                  </a:lnTo>
                  <a:lnTo>
                    <a:pt x="3857" y="98"/>
                  </a:lnTo>
                  <a:lnTo>
                    <a:pt x="3861" y="104"/>
                  </a:lnTo>
                  <a:lnTo>
                    <a:pt x="3863" y="111"/>
                  </a:lnTo>
                  <a:lnTo>
                    <a:pt x="3861" y="119"/>
                  </a:lnTo>
                  <a:lnTo>
                    <a:pt x="3857" y="124"/>
                  </a:lnTo>
                  <a:lnTo>
                    <a:pt x="3851" y="130"/>
                  </a:lnTo>
                  <a:lnTo>
                    <a:pt x="3846" y="134"/>
                  </a:lnTo>
                  <a:lnTo>
                    <a:pt x="3838" y="134"/>
                  </a:lnTo>
                  <a:lnTo>
                    <a:pt x="3832" y="134"/>
                  </a:lnTo>
                  <a:lnTo>
                    <a:pt x="3829" y="132"/>
                  </a:lnTo>
                  <a:lnTo>
                    <a:pt x="3825" y="130"/>
                  </a:lnTo>
                  <a:lnTo>
                    <a:pt x="3827" y="126"/>
                  </a:lnTo>
                  <a:lnTo>
                    <a:pt x="3829" y="124"/>
                  </a:lnTo>
                  <a:lnTo>
                    <a:pt x="3829" y="119"/>
                  </a:lnTo>
                  <a:lnTo>
                    <a:pt x="3827" y="115"/>
                  </a:lnTo>
                  <a:lnTo>
                    <a:pt x="3825" y="111"/>
                  </a:lnTo>
                  <a:lnTo>
                    <a:pt x="3823" y="107"/>
                  </a:lnTo>
                  <a:lnTo>
                    <a:pt x="3821" y="96"/>
                  </a:lnTo>
                  <a:lnTo>
                    <a:pt x="3825" y="92"/>
                  </a:lnTo>
                  <a:lnTo>
                    <a:pt x="3831" y="88"/>
                  </a:lnTo>
                  <a:lnTo>
                    <a:pt x="3838" y="88"/>
                  </a:lnTo>
                  <a:close/>
                  <a:moveTo>
                    <a:pt x="2885" y="88"/>
                  </a:moveTo>
                  <a:lnTo>
                    <a:pt x="2892" y="88"/>
                  </a:lnTo>
                  <a:lnTo>
                    <a:pt x="2898" y="92"/>
                  </a:lnTo>
                  <a:lnTo>
                    <a:pt x="2903" y="98"/>
                  </a:lnTo>
                  <a:lnTo>
                    <a:pt x="2907" y="104"/>
                  </a:lnTo>
                  <a:lnTo>
                    <a:pt x="2907" y="111"/>
                  </a:lnTo>
                  <a:lnTo>
                    <a:pt x="2907" y="119"/>
                  </a:lnTo>
                  <a:lnTo>
                    <a:pt x="2903" y="124"/>
                  </a:lnTo>
                  <a:lnTo>
                    <a:pt x="2898" y="130"/>
                  </a:lnTo>
                  <a:lnTo>
                    <a:pt x="2892" y="134"/>
                  </a:lnTo>
                  <a:lnTo>
                    <a:pt x="2885" y="132"/>
                  </a:lnTo>
                  <a:lnTo>
                    <a:pt x="2879" y="132"/>
                  </a:lnTo>
                  <a:lnTo>
                    <a:pt x="2873" y="130"/>
                  </a:lnTo>
                  <a:lnTo>
                    <a:pt x="2870" y="128"/>
                  </a:lnTo>
                  <a:lnTo>
                    <a:pt x="2868" y="126"/>
                  </a:lnTo>
                  <a:lnTo>
                    <a:pt x="2866" y="124"/>
                  </a:lnTo>
                  <a:lnTo>
                    <a:pt x="2864" y="120"/>
                  </a:lnTo>
                  <a:lnTo>
                    <a:pt x="2862" y="119"/>
                  </a:lnTo>
                  <a:lnTo>
                    <a:pt x="2862" y="115"/>
                  </a:lnTo>
                  <a:lnTo>
                    <a:pt x="2860" y="111"/>
                  </a:lnTo>
                  <a:lnTo>
                    <a:pt x="2862" y="104"/>
                  </a:lnTo>
                  <a:lnTo>
                    <a:pt x="2866" y="98"/>
                  </a:lnTo>
                  <a:lnTo>
                    <a:pt x="2870" y="92"/>
                  </a:lnTo>
                  <a:lnTo>
                    <a:pt x="2877" y="88"/>
                  </a:lnTo>
                  <a:lnTo>
                    <a:pt x="2885" y="88"/>
                  </a:lnTo>
                  <a:close/>
                  <a:moveTo>
                    <a:pt x="803" y="88"/>
                  </a:moveTo>
                  <a:lnTo>
                    <a:pt x="805" y="88"/>
                  </a:lnTo>
                  <a:lnTo>
                    <a:pt x="808" y="88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8" y="107"/>
                  </a:lnTo>
                  <a:lnTo>
                    <a:pt x="820" y="113"/>
                  </a:lnTo>
                  <a:lnTo>
                    <a:pt x="822" y="119"/>
                  </a:lnTo>
                  <a:lnTo>
                    <a:pt x="822" y="124"/>
                  </a:lnTo>
                  <a:lnTo>
                    <a:pt x="816" y="130"/>
                  </a:lnTo>
                  <a:lnTo>
                    <a:pt x="810" y="134"/>
                  </a:lnTo>
                  <a:lnTo>
                    <a:pt x="803" y="134"/>
                  </a:lnTo>
                  <a:lnTo>
                    <a:pt x="795" y="134"/>
                  </a:lnTo>
                  <a:lnTo>
                    <a:pt x="788" y="130"/>
                  </a:lnTo>
                  <a:lnTo>
                    <a:pt x="784" y="124"/>
                  </a:lnTo>
                  <a:lnTo>
                    <a:pt x="780" y="119"/>
                  </a:lnTo>
                  <a:lnTo>
                    <a:pt x="778" y="111"/>
                  </a:lnTo>
                  <a:lnTo>
                    <a:pt x="780" y="104"/>
                  </a:lnTo>
                  <a:lnTo>
                    <a:pt x="784" y="98"/>
                  </a:lnTo>
                  <a:lnTo>
                    <a:pt x="788" y="92"/>
                  </a:lnTo>
                  <a:lnTo>
                    <a:pt x="795" y="88"/>
                  </a:lnTo>
                  <a:lnTo>
                    <a:pt x="803" y="88"/>
                  </a:lnTo>
                  <a:close/>
                  <a:moveTo>
                    <a:pt x="716" y="88"/>
                  </a:moveTo>
                  <a:lnTo>
                    <a:pt x="724" y="88"/>
                  </a:lnTo>
                  <a:lnTo>
                    <a:pt x="729" y="92"/>
                  </a:lnTo>
                  <a:lnTo>
                    <a:pt x="735" y="98"/>
                  </a:lnTo>
                  <a:lnTo>
                    <a:pt x="737" y="104"/>
                  </a:lnTo>
                  <a:lnTo>
                    <a:pt x="739" y="111"/>
                  </a:lnTo>
                  <a:lnTo>
                    <a:pt x="737" y="119"/>
                  </a:lnTo>
                  <a:lnTo>
                    <a:pt x="735" y="124"/>
                  </a:lnTo>
                  <a:lnTo>
                    <a:pt x="729" y="130"/>
                  </a:lnTo>
                  <a:lnTo>
                    <a:pt x="724" y="134"/>
                  </a:lnTo>
                  <a:lnTo>
                    <a:pt x="716" y="134"/>
                  </a:lnTo>
                  <a:lnTo>
                    <a:pt x="709" y="134"/>
                  </a:lnTo>
                  <a:lnTo>
                    <a:pt x="701" y="130"/>
                  </a:lnTo>
                  <a:lnTo>
                    <a:pt x="698" y="124"/>
                  </a:lnTo>
                  <a:lnTo>
                    <a:pt x="694" y="119"/>
                  </a:lnTo>
                  <a:lnTo>
                    <a:pt x="692" y="111"/>
                  </a:lnTo>
                  <a:lnTo>
                    <a:pt x="694" y="104"/>
                  </a:lnTo>
                  <a:lnTo>
                    <a:pt x="698" y="98"/>
                  </a:lnTo>
                  <a:lnTo>
                    <a:pt x="701" y="92"/>
                  </a:lnTo>
                  <a:lnTo>
                    <a:pt x="709" y="88"/>
                  </a:lnTo>
                  <a:lnTo>
                    <a:pt x="716" y="88"/>
                  </a:lnTo>
                  <a:close/>
                  <a:moveTo>
                    <a:pt x="630" y="88"/>
                  </a:moveTo>
                  <a:lnTo>
                    <a:pt x="635" y="88"/>
                  </a:lnTo>
                  <a:lnTo>
                    <a:pt x="643" y="92"/>
                  </a:lnTo>
                  <a:lnTo>
                    <a:pt x="649" y="98"/>
                  </a:lnTo>
                  <a:lnTo>
                    <a:pt x="651" y="104"/>
                  </a:lnTo>
                  <a:lnTo>
                    <a:pt x="652" y="111"/>
                  </a:lnTo>
                  <a:lnTo>
                    <a:pt x="651" y="119"/>
                  </a:lnTo>
                  <a:lnTo>
                    <a:pt x="649" y="124"/>
                  </a:lnTo>
                  <a:lnTo>
                    <a:pt x="643" y="130"/>
                  </a:lnTo>
                  <a:lnTo>
                    <a:pt x="635" y="134"/>
                  </a:lnTo>
                  <a:lnTo>
                    <a:pt x="630" y="134"/>
                  </a:lnTo>
                  <a:lnTo>
                    <a:pt x="622" y="134"/>
                  </a:lnTo>
                  <a:lnTo>
                    <a:pt x="615" y="130"/>
                  </a:lnTo>
                  <a:lnTo>
                    <a:pt x="609" y="124"/>
                  </a:lnTo>
                  <a:lnTo>
                    <a:pt x="607" y="119"/>
                  </a:lnTo>
                  <a:lnTo>
                    <a:pt x="605" y="111"/>
                  </a:lnTo>
                  <a:lnTo>
                    <a:pt x="607" y="104"/>
                  </a:lnTo>
                  <a:lnTo>
                    <a:pt x="609" y="98"/>
                  </a:lnTo>
                  <a:lnTo>
                    <a:pt x="615" y="92"/>
                  </a:lnTo>
                  <a:lnTo>
                    <a:pt x="622" y="88"/>
                  </a:lnTo>
                  <a:lnTo>
                    <a:pt x="630" y="88"/>
                  </a:lnTo>
                  <a:close/>
                  <a:moveTo>
                    <a:pt x="541" y="88"/>
                  </a:moveTo>
                  <a:lnTo>
                    <a:pt x="549" y="88"/>
                  </a:lnTo>
                  <a:lnTo>
                    <a:pt x="556" y="92"/>
                  </a:lnTo>
                  <a:lnTo>
                    <a:pt x="560" y="98"/>
                  </a:lnTo>
                  <a:lnTo>
                    <a:pt x="564" y="104"/>
                  </a:lnTo>
                  <a:lnTo>
                    <a:pt x="566" y="111"/>
                  </a:lnTo>
                  <a:lnTo>
                    <a:pt x="564" y="119"/>
                  </a:lnTo>
                  <a:lnTo>
                    <a:pt x="560" y="124"/>
                  </a:lnTo>
                  <a:lnTo>
                    <a:pt x="556" y="130"/>
                  </a:lnTo>
                  <a:lnTo>
                    <a:pt x="549" y="134"/>
                  </a:lnTo>
                  <a:lnTo>
                    <a:pt x="541" y="134"/>
                  </a:lnTo>
                  <a:lnTo>
                    <a:pt x="534" y="134"/>
                  </a:lnTo>
                  <a:lnTo>
                    <a:pt x="528" y="130"/>
                  </a:lnTo>
                  <a:lnTo>
                    <a:pt x="523" y="124"/>
                  </a:lnTo>
                  <a:lnTo>
                    <a:pt x="521" y="119"/>
                  </a:lnTo>
                  <a:lnTo>
                    <a:pt x="519" y="111"/>
                  </a:lnTo>
                  <a:lnTo>
                    <a:pt x="521" y="104"/>
                  </a:lnTo>
                  <a:lnTo>
                    <a:pt x="523" y="98"/>
                  </a:lnTo>
                  <a:lnTo>
                    <a:pt x="528" y="92"/>
                  </a:lnTo>
                  <a:lnTo>
                    <a:pt x="534" y="88"/>
                  </a:lnTo>
                  <a:lnTo>
                    <a:pt x="541" y="88"/>
                  </a:lnTo>
                  <a:close/>
                  <a:moveTo>
                    <a:pt x="455" y="88"/>
                  </a:moveTo>
                  <a:lnTo>
                    <a:pt x="462" y="88"/>
                  </a:lnTo>
                  <a:lnTo>
                    <a:pt x="470" y="92"/>
                  </a:lnTo>
                  <a:lnTo>
                    <a:pt x="474" y="98"/>
                  </a:lnTo>
                  <a:lnTo>
                    <a:pt x="477" y="104"/>
                  </a:lnTo>
                  <a:lnTo>
                    <a:pt x="479" y="111"/>
                  </a:lnTo>
                  <a:lnTo>
                    <a:pt x="477" y="119"/>
                  </a:lnTo>
                  <a:lnTo>
                    <a:pt x="474" y="124"/>
                  </a:lnTo>
                  <a:lnTo>
                    <a:pt x="470" y="130"/>
                  </a:lnTo>
                  <a:lnTo>
                    <a:pt x="462" y="134"/>
                  </a:lnTo>
                  <a:lnTo>
                    <a:pt x="455" y="134"/>
                  </a:lnTo>
                  <a:lnTo>
                    <a:pt x="447" y="134"/>
                  </a:lnTo>
                  <a:lnTo>
                    <a:pt x="442" y="130"/>
                  </a:lnTo>
                  <a:lnTo>
                    <a:pt x="436" y="124"/>
                  </a:lnTo>
                  <a:lnTo>
                    <a:pt x="432" y="119"/>
                  </a:lnTo>
                  <a:lnTo>
                    <a:pt x="432" y="111"/>
                  </a:lnTo>
                  <a:lnTo>
                    <a:pt x="432" y="104"/>
                  </a:lnTo>
                  <a:lnTo>
                    <a:pt x="436" y="98"/>
                  </a:lnTo>
                  <a:lnTo>
                    <a:pt x="442" y="92"/>
                  </a:lnTo>
                  <a:lnTo>
                    <a:pt x="447" y="88"/>
                  </a:lnTo>
                  <a:lnTo>
                    <a:pt x="455" y="88"/>
                  </a:lnTo>
                  <a:close/>
                  <a:moveTo>
                    <a:pt x="368" y="88"/>
                  </a:moveTo>
                  <a:lnTo>
                    <a:pt x="376" y="88"/>
                  </a:lnTo>
                  <a:lnTo>
                    <a:pt x="382" y="92"/>
                  </a:lnTo>
                  <a:lnTo>
                    <a:pt x="387" y="98"/>
                  </a:lnTo>
                  <a:lnTo>
                    <a:pt x="391" y="104"/>
                  </a:lnTo>
                  <a:lnTo>
                    <a:pt x="393" y="111"/>
                  </a:lnTo>
                  <a:lnTo>
                    <a:pt x="391" y="119"/>
                  </a:lnTo>
                  <a:lnTo>
                    <a:pt x="387" y="124"/>
                  </a:lnTo>
                  <a:lnTo>
                    <a:pt x="382" y="130"/>
                  </a:lnTo>
                  <a:lnTo>
                    <a:pt x="376" y="134"/>
                  </a:lnTo>
                  <a:lnTo>
                    <a:pt x="368" y="134"/>
                  </a:lnTo>
                  <a:lnTo>
                    <a:pt x="361" y="134"/>
                  </a:lnTo>
                  <a:lnTo>
                    <a:pt x="355" y="130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6" y="111"/>
                  </a:lnTo>
                  <a:lnTo>
                    <a:pt x="346" y="104"/>
                  </a:lnTo>
                  <a:lnTo>
                    <a:pt x="350" y="98"/>
                  </a:lnTo>
                  <a:lnTo>
                    <a:pt x="355" y="92"/>
                  </a:lnTo>
                  <a:lnTo>
                    <a:pt x="361" y="88"/>
                  </a:lnTo>
                  <a:lnTo>
                    <a:pt x="368" y="88"/>
                  </a:lnTo>
                  <a:close/>
                  <a:moveTo>
                    <a:pt x="282" y="88"/>
                  </a:moveTo>
                  <a:lnTo>
                    <a:pt x="289" y="88"/>
                  </a:lnTo>
                  <a:lnTo>
                    <a:pt x="295" y="92"/>
                  </a:lnTo>
                  <a:lnTo>
                    <a:pt x="301" y="98"/>
                  </a:lnTo>
                  <a:lnTo>
                    <a:pt x="304" y="104"/>
                  </a:lnTo>
                  <a:lnTo>
                    <a:pt x="304" y="111"/>
                  </a:lnTo>
                  <a:lnTo>
                    <a:pt x="304" y="119"/>
                  </a:lnTo>
                  <a:lnTo>
                    <a:pt x="301" y="124"/>
                  </a:lnTo>
                  <a:lnTo>
                    <a:pt x="295" y="130"/>
                  </a:lnTo>
                  <a:lnTo>
                    <a:pt x="289" y="134"/>
                  </a:lnTo>
                  <a:lnTo>
                    <a:pt x="282" y="134"/>
                  </a:lnTo>
                  <a:lnTo>
                    <a:pt x="274" y="134"/>
                  </a:lnTo>
                  <a:lnTo>
                    <a:pt x="269" y="130"/>
                  </a:lnTo>
                  <a:lnTo>
                    <a:pt x="263" y="124"/>
                  </a:lnTo>
                  <a:lnTo>
                    <a:pt x="259" y="119"/>
                  </a:lnTo>
                  <a:lnTo>
                    <a:pt x="259" y="111"/>
                  </a:lnTo>
                  <a:lnTo>
                    <a:pt x="259" y="104"/>
                  </a:lnTo>
                  <a:lnTo>
                    <a:pt x="263" y="98"/>
                  </a:lnTo>
                  <a:lnTo>
                    <a:pt x="269" y="92"/>
                  </a:lnTo>
                  <a:lnTo>
                    <a:pt x="274" y="88"/>
                  </a:lnTo>
                  <a:lnTo>
                    <a:pt x="282" y="88"/>
                  </a:lnTo>
                  <a:close/>
                  <a:moveTo>
                    <a:pt x="195" y="88"/>
                  </a:moveTo>
                  <a:lnTo>
                    <a:pt x="203" y="88"/>
                  </a:lnTo>
                  <a:lnTo>
                    <a:pt x="209" y="92"/>
                  </a:lnTo>
                  <a:lnTo>
                    <a:pt x="214" y="98"/>
                  </a:lnTo>
                  <a:lnTo>
                    <a:pt x="218" y="104"/>
                  </a:lnTo>
                  <a:lnTo>
                    <a:pt x="218" y="111"/>
                  </a:lnTo>
                  <a:lnTo>
                    <a:pt x="218" y="119"/>
                  </a:lnTo>
                  <a:lnTo>
                    <a:pt x="214" y="124"/>
                  </a:lnTo>
                  <a:lnTo>
                    <a:pt x="209" y="130"/>
                  </a:lnTo>
                  <a:lnTo>
                    <a:pt x="203" y="134"/>
                  </a:lnTo>
                  <a:lnTo>
                    <a:pt x="195" y="134"/>
                  </a:lnTo>
                  <a:lnTo>
                    <a:pt x="188" y="134"/>
                  </a:lnTo>
                  <a:lnTo>
                    <a:pt x="182" y="130"/>
                  </a:lnTo>
                  <a:lnTo>
                    <a:pt x="177" y="124"/>
                  </a:lnTo>
                  <a:lnTo>
                    <a:pt x="173" y="119"/>
                  </a:lnTo>
                  <a:lnTo>
                    <a:pt x="171" y="111"/>
                  </a:lnTo>
                  <a:lnTo>
                    <a:pt x="173" y="104"/>
                  </a:lnTo>
                  <a:lnTo>
                    <a:pt x="177" y="98"/>
                  </a:lnTo>
                  <a:lnTo>
                    <a:pt x="182" y="92"/>
                  </a:lnTo>
                  <a:lnTo>
                    <a:pt x="188" y="88"/>
                  </a:lnTo>
                  <a:lnTo>
                    <a:pt x="195" y="88"/>
                  </a:lnTo>
                  <a:close/>
                  <a:moveTo>
                    <a:pt x="109" y="88"/>
                  </a:moveTo>
                  <a:lnTo>
                    <a:pt x="116" y="88"/>
                  </a:lnTo>
                  <a:lnTo>
                    <a:pt x="122" y="92"/>
                  </a:lnTo>
                  <a:lnTo>
                    <a:pt x="128" y="98"/>
                  </a:lnTo>
                  <a:lnTo>
                    <a:pt x="131" y="104"/>
                  </a:lnTo>
                  <a:lnTo>
                    <a:pt x="131" y="111"/>
                  </a:lnTo>
                  <a:lnTo>
                    <a:pt x="131" y="119"/>
                  </a:lnTo>
                  <a:lnTo>
                    <a:pt x="128" y="124"/>
                  </a:lnTo>
                  <a:lnTo>
                    <a:pt x="122" y="130"/>
                  </a:lnTo>
                  <a:lnTo>
                    <a:pt x="116" y="134"/>
                  </a:lnTo>
                  <a:lnTo>
                    <a:pt x="109" y="134"/>
                  </a:lnTo>
                  <a:lnTo>
                    <a:pt x="101" y="134"/>
                  </a:lnTo>
                  <a:lnTo>
                    <a:pt x="94" y="130"/>
                  </a:lnTo>
                  <a:lnTo>
                    <a:pt x="90" y="124"/>
                  </a:lnTo>
                  <a:lnTo>
                    <a:pt x="86" y="119"/>
                  </a:lnTo>
                  <a:lnTo>
                    <a:pt x="84" y="111"/>
                  </a:lnTo>
                  <a:lnTo>
                    <a:pt x="86" y="104"/>
                  </a:lnTo>
                  <a:lnTo>
                    <a:pt x="90" y="98"/>
                  </a:lnTo>
                  <a:lnTo>
                    <a:pt x="94" y="92"/>
                  </a:lnTo>
                  <a:lnTo>
                    <a:pt x="101" y="88"/>
                  </a:lnTo>
                  <a:lnTo>
                    <a:pt x="109" y="88"/>
                  </a:lnTo>
                  <a:close/>
                  <a:moveTo>
                    <a:pt x="4169" y="41"/>
                  </a:moveTo>
                  <a:lnTo>
                    <a:pt x="4173" y="43"/>
                  </a:lnTo>
                  <a:lnTo>
                    <a:pt x="4177" y="43"/>
                  </a:lnTo>
                  <a:lnTo>
                    <a:pt x="4184" y="47"/>
                  </a:lnTo>
                  <a:lnTo>
                    <a:pt x="4178" y="47"/>
                  </a:lnTo>
                  <a:lnTo>
                    <a:pt x="4175" y="45"/>
                  </a:lnTo>
                  <a:lnTo>
                    <a:pt x="4169" y="41"/>
                  </a:lnTo>
                  <a:close/>
                  <a:moveTo>
                    <a:pt x="3340" y="32"/>
                  </a:moveTo>
                  <a:lnTo>
                    <a:pt x="3336" y="38"/>
                  </a:lnTo>
                  <a:lnTo>
                    <a:pt x="3332" y="41"/>
                  </a:lnTo>
                  <a:lnTo>
                    <a:pt x="3328" y="45"/>
                  </a:lnTo>
                  <a:lnTo>
                    <a:pt x="3328" y="41"/>
                  </a:lnTo>
                  <a:lnTo>
                    <a:pt x="3328" y="38"/>
                  </a:lnTo>
                  <a:lnTo>
                    <a:pt x="3330" y="36"/>
                  </a:lnTo>
                  <a:lnTo>
                    <a:pt x="3332" y="34"/>
                  </a:lnTo>
                  <a:lnTo>
                    <a:pt x="3340" y="32"/>
                  </a:lnTo>
                  <a:close/>
                  <a:moveTo>
                    <a:pt x="4256" y="9"/>
                  </a:moveTo>
                  <a:lnTo>
                    <a:pt x="4256" y="13"/>
                  </a:lnTo>
                  <a:lnTo>
                    <a:pt x="4254" y="17"/>
                  </a:lnTo>
                  <a:lnTo>
                    <a:pt x="4250" y="23"/>
                  </a:lnTo>
                  <a:lnTo>
                    <a:pt x="4248" y="23"/>
                  </a:lnTo>
                  <a:lnTo>
                    <a:pt x="4250" y="15"/>
                  </a:lnTo>
                  <a:lnTo>
                    <a:pt x="4256" y="9"/>
                  </a:lnTo>
                  <a:close/>
                  <a:moveTo>
                    <a:pt x="3246" y="6"/>
                  </a:moveTo>
                  <a:lnTo>
                    <a:pt x="3249" y="11"/>
                  </a:lnTo>
                  <a:lnTo>
                    <a:pt x="3253" y="17"/>
                  </a:lnTo>
                  <a:lnTo>
                    <a:pt x="3255" y="24"/>
                  </a:lnTo>
                  <a:lnTo>
                    <a:pt x="3253" y="30"/>
                  </a:lnTo>
                  <a:lnTo>
                    <a:pt x="3251" y="36"/>
                  </a:lnTo>
                  <a:lnTo>
                    <a:pt x="3248" y="41"/>
                  </a:lnTo>
                  <a:lnTo>
                    <a:pt x="3248" y="34"/>
                  </a:lnTo>
                  <a:lnTo>
                    <a:pt x="3248" y="30"/>
                  </a:lnTo>
                  <a:lnTo>
                    <a:pt x="3246" y="26"/>
                  </a:lnTo>
                  <a:lnTo>
                    <a:pt x="3246" y="23"/>
                  </a:lnTo>
                  <a:lnTo>
                    <a:pt x="3246" y="19"/>
                  </a:lnTo>
                  <a:lnTo>
                    <a:pt x="3246" y="6"/>
                  </a:lnTo>
                  <a:close/>
                  <a:moveTo>
                    <a:pt x="4011" y="0"/>
                  </a:moveTo>
                  <a:lnTo>
                    <a:pt x="4019" y="2"/>
                  </a:lnTo>
                  <a:lnTo>
                    <a:pt x="4022" y="4"/>
                  </a:lnTo>
                  <a:lnTo>
                    <a:pt x="4024" y="6"/>
                  </a:lnTo>
                  <a:lnTo>
                    <a:pt x="4028" y="15"/>
                  </a:lnTo>
                  <a:lnTo>
                    <a:pt x="4028" y="17"/>
                  </a:lnTo>
                  <a:lnTo>
                    <a:pt x="4028" y="19"/>
                  </a:lnTo>
                  <a:lnTo>
                    <a:pt x="4030" y="23"/>
                  </a:lnTo>
                  <a:lnTo>
                    <a:pt x="4032" y="26"/>
                  </a:lnTo>
                  <a:lnTo>
                    <a:pt x="4034" y="30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19" y="47"/>
                  </a:lnTo>
                  <a:lnTo>
                    <a:pt x="4011" y="47"/>
                  </a:lnTo>
                  <a:lnTo>
                    <a:pt x="4004" y="47"/>
                  </a:lnTo>
                  <a:lnTo>
                    <a:pt x="3998" y="43"/>
                  </a:lnTo>
                  <a:lnTo>
                    <a:pt x="3992" y="38"/>
                  </a:lnTo>
                  <a:lnTo>
                    <a:pt x="3990" y="32"/>
                  </a:lnTo>
                  <a:lnTo>
                    <a:pt x="3989" y="24"/>
                  </a:lnTo>
                  <a:lnTo>
                    <a:pt x="3990" y="17"/>
                  </a:lnTo>
                  <a:lnTo>
                    <a:pt x="3992" y="11"/>
                  </a:lnTo>
                  <a:lnTo>
                    <a:pt x="3998" y="6"/>
                  </a:lnTo>
                  <a:lnTo>
                    <a:pt x="4004" y="2"/>
                  </a:lnTo>
                  <a:lnTo>
                    <a:pt x="4011" y="0"/>
                  </a:lnTo>
                  <a:close/>
                  <a:moveTo>
                    <a:pt x="3925" y="0"/>
                  </a:moveTo>
                  <a:lnTo>
                    <a:pt x="3932" y="2"/>
                  </a:lnTo>
                  <a:lnTo>
                    <a:pt x="3940" y="6"/>
                  </a:lnTo>
                  <a:lnTo>
                    <a:pt x="3943" y="11"/>
                  </a:lnTo>
                  <a:lnTo>
                    <a:pt x="3947" y="17"/>
                  </a:lnTo>
                  <a:lnTo>
                    <a:pt x="3949" y="24"/>
                  </a:lnTo>
                  <a:lnTo>
                    <a:pt x="3947" y="32"/>
                  </a:lnTo>
                  <a:lnTo>
                    <a:pt x="3943" y="38"/>
                  </a:lnTo>
                  <a:lnTo>
                    <a:pt x="3940" y="43"/>
                  </a:lnTo>
                  <a:lnTo>
                    <a:pt x="3932" y="47"/>
                  </a:lnTo>
                  <a:lnTo>
                    <a:pt x="3925" y="47"/>
                  </a:lnTo>
                  <a:lnTo>
                    <a:pt x="3917" y="47"/>
                  </a:lnTo>
                  <a:lnTo>
                    <a:pt x="3911" y="43"/>
                  </a:lnTo>
                  <a:lnTo>
                    <a:pt x="3906" y="38"/>
                  </a:lnTo>
                  <a:lnTo>
                    <a:pt x="3902" y="32"/>
                  </a:lnTo>
                  <a:lnTo>
                    <a:pt x="3902" y="24"/>
                  </a:lnTo>
                  <a:lnTo>
                    <a:pt x="3902" y="17"/>
                  </a:lnTo>
                  <a:lnTo>
                    <a:pt x="3906" y="11"/>
                  </a:lnTo>
                  <a:lnTo>
                    <a:pt x="3911" y="6"/>
                  </a:lnTo>
                  <a:lnTo>
                    <a:pt x="3917" y="2"/>
                  </a:lnTo>
                  <a:lnTo>
                    <a:pt x="3925" y="0"/>
                  </a:lnTo>
                  <a:close/>
                  <a:moveTo>
                    <a:pt x="3838" y="0"/>
                  </a:moveTo>
                  <a:lnTo>
                    <a:pt x="3846" y="2"/>
                  </a:lnTo>
                  <a:lnTo>
                    <a:pt x="3851" y="6"/>
                  </a:lnTo>
                  <a:lnTo>
                    <a:pt x="3857" y="11"/>
                  </a:lnTo>
                  <a:lnTo>
                    <a:pt x="3861" y="17"/>
                  </a:lnTo>
                  <a:lnTo>
                    <a:pt x="3863" y="24"/>
                  </a:lnTo>
                  <a:lnTo>
                    <a:pt x="3861" y="32"/>
                  </a:lnTo>
                  <a:lnTo>
                    <a:pt x="3857" y="38"/>
                  </a:lnTo>
                  <a:lnTo>
                    <a:pt x="3851" y="43"/>
                  </a:lnTo>
                  <a:lnTo>
                    <a:pt x="3846" y="47"/>
                  </a:lnTo>
                  <a:lnTo>
                    <a:pt x="3838" y="47"/>
                  </a:lnTo>
                  <a:lnTo>
                    <a:pt x="3831" y="47"/>
                  </a:lnTo>
                  <a:lnTo>
                    <a:pt x="3825" y="43"/>
                  </a:lnTo>
                  <a:lnTo>
                    <a:pt x="3819" y="38"/>
                  </a:lnTo>
                  <a:lnTo>
                    <a:pt x="3815" y="32"/>
                  </a:lnTo>
                  <a:lnTo>
                    <a:pt x="3815" y="24"/>
                  </a:lnTo>
                  <a:lnTo>
                    <a:pt x="3815" y="17"/>
                  </a:lnTo>
                  <a:lnTo>
                    <a:pt x="3819" y="11"/>
                  </a:lnTo>
                  <a:lnTo>
                    <a:pt x="3825" y="6"/>
                  </a:lnTo>
                  <a:lnTo>
                    <a:pt x="3831" y="2"/>
                  </a:lnTo>
                  <a:lnTo>
                    <a:pt x="3838" y="0"/>
                  </a:lnTo>
                  <a:close/>
                  <a:moveTo>
                    <a:pt x="3752" y="0"/>
                  </a:moveTo>
                  <a:lnTo>
                    <a:pt x="3759" y="2"/>
                  </a:lnTo>
                  <a:lnTo>
                    <a:pt x="3765" y="6"/>
                  </a:lnTo>
                  <a:lnTo>
                    <a:pt x="3770" y="11"/>
                  </a:lnTo>
                  <a:lnTo>
                    <a:pt x="3774" y="17"/>
                  </a:lnTo>
                  <a:lnTo>
                    <a:pt x="3774" y="24"/>
                  </a:lnTo>
                  <a:lnTo>
                    <a:pt x="3774" y="26"/>
                  </a:lnTo>
                  <a:lnTo>
                    <a:pt x="3774" y="30"/>
                  </a:lnTo>
                  <a:lnTo>
                    <a:pt x="3767" y="24"/>
                  </a:lnTo>
                  <a:lnTo>
                    <a:pt x="3765" y="23"/>
                  </a:lnTo>
                  <a:lnTo>
                    <a:pt x="3761" y="19"/>
                  </a:lnTo>
                  <a:lnTo>
                    <a:pt x="3759" y="17"/>
                  </a:lnTo>
                  <a:lnTo>
                    <a:pt x="3755" y="13"/>
                  </a:lnTo>
                  <a:lnTo>
                    <a:pt x="3752" y="13"/>
                  </a:lnTo>
                  <a:lnTo>
                    <a:pt x="3748" y="13"/>
                  </a:lnTo>
                  <a:lnTo>
                    <a:pt x="3740" y="11"/>
                  </a:lnTo>
                  <a:lnTo>
                    <a:pt x="3735" y="9"/>
                  </a:lnTo>
                  <a:lnTo>
                    <a:pt x="3738" y="4"/>
                  </a:lnTo>
                  <a:lnTo>
                    <a:pt x="3744" y="2"/>
                  </a:lnTo>
                  <a:lnTo>
                    <a:pt x="3752" y="0"/>
                  </a:lnTo>
                  <a:close/>
                  <a:moveTo>
                    <a:pt x="3317" y="0"/>
                  </a:moveTo>
                  <a:lnTo>
                    <a:pt x="3325" y="2"/>
                  </a:lnTo>
                  <a:lnTo>
                    <a:pt x="3330" y="6"/>
                  </a:lnTo>
                  <a:lnTo>
                    <a:pt x="3336" y="9"/>
                  </a:lnTo>
                  <a:lnTo>
                    <a:pt x="3340" y="15"/>
                  </a:lnTo>
                  <a:lnTo>
                    <a:pt x="3336" y="17"/>
                  </a:lnTo>
                  <a:lnTo>
                    <a:pt x="3334" y="19"/>
                  </a:lnTo>
                  <a:lnTo>
                    <a:pt x="3330" y="19"/>
                  </a:lnTo>
                  <a:lnTo>
                    <a:pt x="3327" y="19"/>
                  </a:lnTo>
                  <a:lnTo>
                    <a:pt x="3323" y="19"/>
                  </a:lnTo>
                  <a:lnTo>
                    <a:pt x="3319" y="19"/>
                  </a:lnTo>
                  <a:lnTo>
                    <a:pt x="3317" y="19"/>
                  </a:lnTo>
                  <a:lnTo>
                    <a:pt x="3313" y="17"/>
                  </a:lnTo>
                  <a:lnTo>
                    <a:pt x="3313" y="13"/>
                  </a:lnTo>
                  <a:lnTo>
                    <a:pt x="3313" y="9"/>
                  </a:lnTo>
                  <a:lnTo>
                    <a:pt x="3312" y="6"/>
                  </a:lnTo>
                  <a:lnTo>
                    <a:pt x="3312" y="2"/>
                  </a:lnTo>
                  <a:lnTo>
                    <a:pt x="3312" y="2"/>
                  </a:lnTo>
                  <a:lnTo>
                    <a:pt x="3315" y="2"/>
                  </a:lnTo>
                  <a:lnTo>
                    <a:pt x="331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1" y="6"/>
                  </a:lnTo>
                  <a:lnTo>
                    <a:pt x="2817" y="11"/>
                  </a:lnTo>
                  <a:lnTo>
                    <a:pt x="2819" y="17"/>
                  </a:lnTo>
                  <a:lnTo>
                    <a:pt x="2821" y="24"/>
                  </a:lnTo>
                  <a:lnTo>
                    <a:pt x="2819" y="32"/>
                  </a:lnTo>
                  <a:lnTo>
                    <a:pt x="2817" y="38"/>
                  </a:lnTo>
                  <a:lnTo>
                    <a:pt x="2811" y="43"/>
                  </a:lnTo>
                  <a:lnTo>
                    <a:pt x="2806" y="47"/>
                  </a:lnTo>
                  <a:lnTo>
                    <a:pt x="2798" y="47"/>
                  </a:lnTo>
                  <a:lnTo>
                    <a:pt x="2792" y="47"/>
                  </a:lnTo>
                  <a:lnTo>
                    <a:pt x="2787" y="45"/>
                  </a:lnTo>
                  <a:lnTo>
                    <a:pt x="2783" y="41"/>
                  </a:lnTo>
                  <a:lnTo>
                    <a:pt x="2779" y="38"/>
                  </a:lnTo>
                  <a:lnTo>
                    <a:pt x="2776" y="34"/>
                  </a:lnTo>
                  <a:lnTo>
                    <a:pt x="2776" y="30"/>
                  </a:lnTo>
                  <a:lnTo>
                    <a:pt x="2774" y="24"/>
                  </a:lnTo>
                  <a:lnTo>
                    <a:pt x="2776" y="17"/>
                  </a:lnTo>
                  <a:lnTo>
                    <a:pt x="2779" y="11"/>
                  </a:lnTo>
                  <a:lnTo>
                    <a:pt x="2783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803" y="0"/>
                  </a:moveTo>
                  <a:lnTo>
                    <a:pt x="810" y="2"/>
                  </a:lnTo>
                  <a:lnTo>
                    <a:pt x="816" y="6"/>
                  </a:lnTo>
                  <a:lnTo>
                    <a:pt x="822" y="9"/>
                  </a:lnTo>
                  <a:lnTo>
                    <a:pt x="824" y="17"/>
                  </a:lnTo>
                  <a:lnTo>
                    <a:pt x="824" y="19"/>
                  </a:lnTo>
                  <a:lnTo>
                    <a:pt x="822" y="24"/>
                  </a:lnTo>
                  <a:lnTo>
                    <a:pt x="818" y="28"/>
                  </a:lnTo>
                  <a:lnTo>
                    <a:pt x="814" y="34"/>
                  </a:lnTo>
                  <a:lnTo>
                    <a:pt x="814" y="39"/>
                  </a:lnTo>
                  <a:lnTo>
                    <a:pt x="808" y="43"/>
                  </a:lnTo>
                  <a:lnTo>
                    <a:pt x="808" y="47"/>
                  </a:lnTo>
                  <a:lnTo>
                    <a:pt x="807" y="47"/>
                  </a:lnTo>
                  <a:lnTo>
                    <a:pt x="803" y="47"/>
                  </a:lnTo>
                  <a:lnTo>
                    <a:pt x="795" y="47"/>
                  </a:lnTo>
                  <a:lnTo>
                    <a:pt x="788" y="43"/>
                  </a:lnTo>
                  <a:lnTo>
                    <a:pt x="784" y="38"/>
                  </a:lnTo>
                  <a:lnTo>
                    <a:pt x="780" y="32"/>
                  </a:lnTo>
                  <a:lnTo>
                    <a:pt x="778" y="24"/>
                  </a:lnTo>
                  <a:lnTo>
                    <a:pt x="780" y="17"/>
                  </a:lnTo>
                  <a:lnTo>
                    <a:pt x="784" y="11"/>
                  </a:lnTo>
                  <a:lnTo>
                    <a:pt x="788" y="6"/>
                  </a:lnTo>
                  <a:lnTo>
                    <a:pt x="795" y="2"/>
                  </a:lnTo>
                  <a:lnTo>
                    <a:pt x="803" y="0"/>
                  </a:lnTo>
                  <a:close/>
                  <a:moveTo>
                    <a:pt x="716" y="0"/>
                  </a:moveTo>
                  <a:lnTo>
                    <a:pt x="724" y="2"/>
                  </a:lnTo>
                  <a:lnTo>
                    <a:pt x="729" y="6"/>
                  </a:lnTo>
                  <a:lnTo>
                    <a:pt x="735" y="11"/>
                  </a:lnTo>
                  <a:lnTo>
                    <a:pt x="737" y="17"/>
                  </a:lnTo>
                  <a:lnTo>
                    <a:pt x="739" y="24"/>
                  </a:lnTo>
                  <a:lnTo>
                    <a:pt x="737" y="32"/>
                  </a:lnTo>
                  <a:lnTo>
                    <a:pt x="735" y="38"/>
                  </a:lnTo>
                  <a:lnTo>
                    <a:pt x="729" y="43"/>
                  </a:lnTo>
                  <a:lnTo>
                    <a:pt x="724" y="47"/>
                  </a:lnTo>
                  <a:lnTo>
                    <a:pt x="716" y="47"/>
                  </a:lnTo>
                  <a:lnTo>
                    <a:pt x="709" y="47"/>
                  </a:lnTo>
                  <a:lnTo>
                    <a:pt x="701" y="43"/>
                  </a:lnTo>
                  <a:lnTo>
                    <a:pt x="698" y="38"/>
                  </a:lnTo>
                  <a:lnTo>
                    <a:pt x="694" y="32"/>
                  </a:lnTo>
                  <a:lnTo>
                    <a:pt x="692" y="24"/>
                  </a:lnTo>
                  <a:lnTo>
                    <a:pt x="694" y="17"/>
                  </a:lnTo>
                  <a:lnTo>
                    <a:pt x="698" y="11"/>
                  </a:lnTo>
                  <a:lnTo>
                    <a:pt x="701" y="6"/>
                  </a:lnTo>
                  <a:lnTo>
                    <a:pt x="709" y="2"/>
                  </a:lnTo>
                  <a:lnTo>
                    <a:pt x="716" y="0"/>
                  </a:lnTo>
                  <a:close/>
                  <a:moveTo>
                    <a:pt x="630" y="0"/>
                  </a:moveTo>
                  <a:lnTo>
                    <a:pt x="635" y="2"/>
                  </a:lnTo>
                  <a:lnTo>
                    <a:pt x="643" y="6"/>
                  </a:lnTo>
                  <a:lnTo>
                    <a:pt x="649" y="11"/>
                  </a:lnTo>
                  <a:lnTo>
                    <a:pt x="651" y="17"/>
                  </a:lnTo>
                  <a:lnTo>
                    <a:pt x="652" y="24"/>
                  </a:lnTo>
                  <a:lnTo>
                    <a:pt x="651" y="32"/>
                  </a:lnTo>
                  <a:lnTo>
                    <a:pt x="649" y="38"/>
                  </a:lnTo>
                  <a:lnTo>
                    <a:pt x="643" y="43"/>
                  </a:lnTo>
                  <a:lnTo>
                    <a:pt x="635" y="47"/>
                  </a:lnTo>
                  <a:lnTo>
                    <a:pt x="630" y="47"/>
                  </a:lnTo>
                  <a:lnTo>
                    <a:pt x="622" y="47"/>
                  </a:lnTo>
                  <a:lnTo>
                    <a:pt x="615" y="43"/>
                  </a:lnTo>
                  <a:lnTo>
                    <a:pt x="609" y="38"/>
                  </a:lnTo>
                  <a:lnTo>
                    <a:pt x="607" y="32"/>
                  </a:lnTo>
                  <a:lnTo>
                    <a:pt x="605" y="24"/>
                  </a:lnTo>
                  <a:lnTo>
                    <a:pt x="607" y="17"/>
                  </a:lnTo>
                  <a:lnTo>
                    <a:pt x="609" y="11"/>
                  </a:lnTo>
                  <a:lnTo>
                    <a:pt x="615" y="6"/>
                  </a:lnTo>
                  <a:lnTo>
                    <a:pt x="622" y="2"/>
                  </a:lnTo>
                  <a:lnTo>
                    <a:pt x="630" y="0"/>
                  </a:lnTo>
                  <a:close/>
                  <a:moveTo>
                    <a:pt x="541" y="0"/>
                  </a:moveTo>
                  <a:lnTo>
                    <a:pt x="549" y="2"/>
                  </a:lnTo>
                  <a:lnTo>
                    <a:pt x="556" y="6"/>
                  </a:lnTo>
                  <a:lnTo>
                    <a:pt x="560" y="11"/>
                  </a:lnTo>
                  <a:lnTo>
                    <a:pt x="564" y="17"/>
                  </a:lnTo>
                  <a:lnTo>
                    <a:pt x="566" y="24"/>
                  </a:lnTo>
                  <a:lnTo>
                    <a:pt x="564" y="32"/>
                  </a:lnTo>
                  <a:lnTo>
                    <a:pt x="560" y="38"/>
                  </a:lnTo>
                  <a:lnTo>
                    <a:pt x="556" y="43"/>
                  </a:lnTo>
                  <a:lnTo>
                    <a:pt x="549" y="47"/>
                  </a:lnTo>
                  <a:lnTo>
                    <a:pt x="541" y="47"/>
                  </a:lnTo>
                  <a:lnTo>
                    <a:pt x="534" y="47"/>
                  </a:lnTo>
                  <a:lnTo>
                    <a:pt x="528" y="43"/>
                  </a:lnTo>
                  <a:lnTo>
                    <a:pt x="523" y="38"/>
                  </a:lnTo>
                  <a:lnTo>
                    <a:pt x="521" y="32"/>
                  </a:lnTo>
                  <a:lnTo>
                    <a:pt x="519" y="24"/>
                  </a:lnTo>
                  <a:lnTo>
                    <a:pt x="521" y="17"/>
                  </a:lnTo>
                  <a:lnTo>
                    <a:pt x="523" y="11"/>
                  </a:lnTo>
                  <a:lnTo>
                    <a:pt x="528" y="6"/>
                  </a:lnTo>
                  <a:lnTo>
                    <a:pt x="534" y="2"/>
                  </a:lnTo>
                  <a:lnTo>
                    <a:pt x="541" y="0"/>
                  </a:lnTo>
                  <a:close/>
                  <a:moveTo>
                    <a:pt x="455" y="0"/>
                  </a:moveTo>
                  <a:lnTo>
                    <a:pt x="462" y="2"/>
                  </a:lnTo>
                  <a:lnTo>
                    <a:pt x="470" y="6"/>
                  </a:lnTo>
                  <a:lnTo>
                    <a:pt x="474" y="11"/>
                  </a:lnTo>
                  <a:lnTo>
                    <a:pt x="477" y="17"/>
                  </a:lnTo>
                  <a:lnTo>
                    <a:pt x="479" y="24"/>
                  </a:lnTo>
                  <a:lnTo>
                    <a:pt x="477" y="32"/>
                  </a:lnTo>
                  <a:lnTo>
                    <a:pt x="474" y="38"/>
                  </a:lnTo>
                  <a:lnTo>
                    <a:pt x="470" y="43"/>
                  </a:lnTo>
                  <a:lnTo>
                    <a:pt x="462" y="47"/>
                  </a:lnTo>
                  <a:lnTo>
                    <a:pt x="455" y="47"/>
                  </a:lnTo>
                  <a:lnTo>
                    <a:pt x="447" y="47"/>
                  </a:lnTo>
                  <a:lnTo>
                    <a:pt x="442" y="43"/>
                  </a:lnTo>
                  <a:lnTo>
                    <a:pt x="436" y="38"/>
                  </a:lnTo>
                  <a:lnTo>
                    <a:pt x="432" y="32"/>
                  </a:lnTo>
                  <a:lnTo>
                    <a:pt x="432" y="24"/>
                  </a:lnTo>
                  <a:lnTo>
                    <a:pt x="432" y="17"/>
                  </a:lnTo>
                  <a:lnTo>
                    <a:pt x="436" y="11"/>
                  </a:lnTo>
                  <a:lnTo>
                    <a:pt x="442" y="6"/>
                  </a:lnTo>
                  <a:lnTo>
                    <a:pt x="447" y="2"/>
                  </a:lnTo>
                  <a:lnTo>
                    <a:pt x="455" y="0"/>
                  </a:lnTo>
                  <a:close/>
                  <a:moveTo>
                    <a:pt x="368" y="0"/>
                  </a:moveTo>
                  <a:lnTo>
                    <a:pt x="376" y="2"/>
                  </a:lnTo>
                  <a:lnTo>
                    <a:pt x="382" y="6"/>
                  </a:lnTo>
                  <a:lnTo>
                    <a:pt x="387" y="11"/>
                  </a:lnTo>
                  <a:lnTo>
                    <a:pt x="391" y="17"/>
                  </a:lnTo>
                  <a:lnTo>
                    <a:pt x="393" y="24"/>
                  </a:lnTo>
                  <a:lnTo>
                    <a:pt x="391" y="32"/>
                  </a:lnTo>
                  <a:lnTo>
                    <a:pt x="387" y="38"/>
                  </a:lnTo>
                  <a:lnTo>
                    <a:pt x="382" y="43"/>
                  </a:lnTo>
                  <a:lnTo>
                    <a:pt x="376" y="47"/>
                  </a:lnTo>
                  <a:lnTo>
                    <a:pt x="368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50" y="38"/>
                  </a:lnTo>
                  <a:lnTo>
                    <a:pt x="346" y="32"/>
                  </a:lnTo>
                  <a:lnTo>
                    <a:pt x="346" y="24"/>
                  </a:lnTo>
                  <a:lnTo>
                    <a:pt x="346" y="17"/>
                  </a:lnTo>
                  <a:lnTo>
                    <a:pt x="350" y="11"/>
                  </a:lnTo>
                  <a:lnTo>
                    <a:pt x="355" y="6"/>
                  </a:lnTo>
                  <a:lnTo>
                    <a:pt x="361" y="2"/>
                  </a:lnTo>
                  <a:lnTo>
                    <a:pt x="368" y="0"/>
                  </a:lnTo>
                  <a:close/>
                  <a:moveTo>
                    <a:pt x="282" y="0"/>
                  </a:moveTo>
                  <a:lnTo>
                    <a:pt x="289" y="2"/>
                  </a:lnTo>
                  <a:lnTo>
                    <a:pt x="295" y="6"/>
                  </a:lnTo>
                  <a:lnTo>
                    <a:pt x="301" y="11"/>
                  </a:lnTo>
                  <a:lnTo>
                    <a:pt x="304" y="17"/>
                  </a:lnTo>
                  <a:lnTo>
                    <a:pt x="304" y="24"/>
                  </a:lnTo>
                  <a:lnTo>
                    <a:pt x="304" y="32"/>
                  </a:lnTo>
                  <a:lnTo>
                    <a:pt x="301" y="38"/>
                  </a:lnTo>
                  <a:lnTo>
                    <a:pt x="295" y="43"/>
                  </a:lnTo>
                  <a:lnTo>
                    <a:pt x="289" y="47"/>
                  </a:lnTo>
                  <a:lnTo>
                    <a:pt x="282" y="47"/>
                  </a:lnTo>
                  <a:lnTo>
                    <a:pt x="274" y="47"/>
                  </a:lnTo>
                  <a:lnTo>
                    <a:pt x="269" y="43"/>
                  </a:lnTo>
                  <a:lnTo>
                    <a:pt x="263" y="38"/>
                  </a:lnTo>
                  <a:lnTo>
                    <a:pt x="259" y="32"/>
                  </a:lnTo>
                  <a:lnTo>
                    <a:pt x="259" y="24"/>
                  </a:lnTo>
                  <a:lnTo>
                    <a:pt x="259" y="17"/>
                  </a:lnTo>
                  <a:lnTo>
                    <a:pt x="263" y="11"/>
                  </a:lnTo>
                  <a:lnTo>
                    <a:pt x="269" y="6"/>
                  </a:lnTo>
                  <a:lnTo>
                    <a:pt x="274" y="2"/>
                  </a:lnTo>
                  <a:lnTo>
                    <a:pt x="282" y="0"/>
                  </a:lnTo>
                  <a:close/>
                  <a:moveTo>
                    <a:pt x="195" y="0"/>
                  </a:moveTo>
                  <a:lnTo>
                    <a:pt x="203" y="2"/>
                  </a:lnTo>
                  <a:lnTo>
                    <a:pt x="209" y="6"/>
                  </a:lnTo>
                  <a:lnTo>
                    <a:pt x="214" y="11"/>
                  </a:lnTo>
                  <a:lnTo>
                    <a:pt x="218" y="17"/>
                  </a:lnTo>
                  <a:lnTo>
                    <a:pt x="218" y="24"/>
                  </a:lnTo>
                  <a:lnTo>
                    <a:pt x="218" y="32"/>
                  </a:lnTo>
                  <a:lnTo>
                    <a:pt x="214" y="38"/>
                  </a:lnTo>
                  <a:lnTo>
                    <a:pt x="209" y="43"/>
                  </a:lnTo>
                  <a:lnTo>
                    <a:pt x="203" y="47"/>
                  </a:lnTo>
                  <a:lnTo>
                    <a:pt x="195" y="47"/>
                  </a:lnTo>
                  <a:lnTo>
                    <a:pt x="188" y="47"/>
                  </a:lnTo>
                  <a:lnTo>
                    <a:pt x="182" y="43"/>
                  </a:lnTo>
                  <a:lnTo>
                    <a:pt x="177" y="38"/>
                  </a:lnTo>
                  <a:lnTo>
                    <a:pt x="173" y="32"/>
                  </a:lnTo>
                  <a:lnTo>
                    <a:pt x="171" y="24"/>
                  </a:lnTo>
                  <a:lnTo>
                    <a:pt x="173" y="17"/>
                  </a:lnTo>
                  <a:lnTo>
                    <a:pt x="177" y="11"/>
                  </a:lnTo>
                  <a:lnTo>
                    <a:pt x="182" y="6"/>
                  </a:lnTo>
                  <a:lnTo>
                    <a:pt x="188" y="2"/>
                  </a:lnTo>
                  <a:lnTo>
                    <a:pt x="195" y="0"/>
                  </a:lnTo>
                  <a:close/>
                  <a:moveTo>
                    <a:pt x="109" y="0"/>
                  </a:moveTo>
                  <a:lnTo>
                    <a:pt x="116" y="2"/>
                  </a:lnTo>
                  <a:lnTo>
                    <a:pt x="122" y="6"/>
                  </a:lnTo>
                  <a:lnTo>
                    <a:pt x="128" y="11"/>
                  </a:lnTo>
                  <a:lnTo>
                    <a:pt x="131" y="17"/>
                  </a:lnTo>
                  <a:lnTo>
                    <a:pt x="131" y="24"/>
                  </a:lnTo>
                  <a:lnTo>
                    <a:pt x="131" y="32"/>
                  </a:lnTo>
                  <a:lnTo>
                    <a:pt x="128" y="38"/>
                  </a:lnTo>
                  <a:lnTo>
                    <a:pt x="122" y="43"/>
                  </a:lnTo>
                  <a:lnTo>
                    <a:pt x="116" y="47"/>
                  </a:lnTo>
                  <a:lnTo>
                    <a:pt x="109" y="47"/>
                  </a:lnTo>
                  <a:lnTo>
                    <a:pt x="101" y="47"/>
                  </a:lnTo>
                  <a:lnTo>
                    <a:pt x="94" y="43"/>
                  </a:lnTo>
                  <a:lnTo>
                    <a:pt x="90" y="38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4" y="6"/>
                  </a:lnTo>
                  <a:lnTo>
                    <a:pt x="101" y="2"/>
                  </a:lnTo>
                  <a:lnTo>
                    <a:pt x="109" y="0"/>
                  </a:lnTo>
                  <a:close/>
                  <a:moveTo>
                    <a:pt x="22" y="0"/>
                  </a:moveTo>
                  <a:lnTo>
                    <a:pt x="30" y="2"/>
                  </a:lnTo>
                  <a:lnTo>
                    <a:pt x="36" y="6"/>
                  </a:lnTo>
                  <a:lnTo>
                    <a:pt x="41" y="11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1" y="38"/>
                  </a:lnTo>
                  <a:lnTo>
                    <a:pt x="36" y="43"/>
                  </a:lnTo>
                  <a:lnTo>
                    <a:pt x="30" y="47"/>
                  </a:lnTo>
                  <a:lnTo>
                    <a:pt x="22" y="47"/>
                  </a:lnTo>
                  <a:lnTo>
                    <a:pt x="17" y="47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4" y="28"/>
                  </a:lnTo>
                  <a:lnTo>
                    <a:pt x="0" y="15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325688" y="2919413"/>
              <a:ext cx="3813175" cy="312738"/>
            </a:xfrm>
            <a:custGeom>
              <a:avLst/>
              <a:gdLst>
                <a:gd name="T0" fmla="*/ 4507 w 4803"/>
                <a:gd name="T1" fmla="*/ 390 h 393"/>
                <a:gd name="T2" fmla="*/ 3496 w 4803"/>
                <a:gd name="T3" fmla="*/ 369 h 393"/>
                <a:gd name="T4" fmla="*/ 4340 w 4803"/>
                <a:gd name="T5" fmla="*/ 392 h 393"/>
                <a:gd name="T6" fmla="*/ 3827 w 4803"/>
                <a:gd name="T7" fmla="*/ 371 h 393"/>
                <a:gd name="T8" fmla="*/ 4284 w 4803"/>
                <a:gd name="T9" fmla="*/ 371 h 393"/>
                <a:gd name="T10" fmla="*/ 3926 w 4803"/>
                <a:gd name="T11" fmla="*/ 373 h 393"/>
                <a:gd name="T12" fmla="*/ 3727 w 4803"/>
                <a:gd name="T13" fmla="*/ 390 h 393"/>
                <a:gd name="T14" fmla="*/ 3646 w 4803"/>
                <a:gd name="T15" fmla="*/ 348 h 393"/>
                <a:gd name="T16" fmla="*/ 3407 w 4803"/>
                <a:gd name="T17" fmla="*/ 390 h 393"/>
                <a:gd name="T18" fmla="*/ 1399 w 4803"/>
                <a:gd name="T19" fmla="*/ 346 h 393"/>
                <a:gd name="T20" fmla="*/ 1305 w 4803"/>
                <a:gd name="T21" fmla="*/ 393 h 393"/>
                <a:gd name="T22" fmla="*/ 1145 w 4803"/>
                <a:gd name="T23" fmla="*/ 348 h 393"/>
                <a:gd name="T24" fmla="*/ 1038 w 4803"/>
                <a:gd name="T25" fmla="*/ 390 h 393"/>
                <a:gd name="T26" fmla="*/ 891 w 4803"/>
                <a:gd name="T27" fmla="*/ 352 h 393"/>
                <a:gd name="T28" fmla="*/ 773 w 4803"/>
                <a:gd name="T29" fmla="*/ 384 h 393"/>
                <a:gd name="T30" fmla="*/ 637 w 4803"/>
                <a:gd name="T31" fmla="*/ 356 h 393"/>
                <a:gd name="T32" fmla="*/ 4191 w 4803"/>
                <a:gd name="T33" fmla="*/ 299 h 393"/>
                <a:gd name="T34" fmla="*/ 3215 w 4803"/>
                <a:gd name="T35" fmla="*/ 307 h 393"/>
                <a:gd name="T36" fmla="*/ 4261 w 4803"/>
                <a:gd name="T37" fmla="*/ 307 h 393"/>
                <a:gd name="T38" fmla="*/ 3388 w 4803"/>
                <a:gd name="T39" fmla="*/ 262 h 393"/>
                <a:gd name="T40" fmla="*/ 3718 w 4803"/>
                <a:gd name="T41" fmla="*/ 284 h 393"/>
                <a:gd name="T42" fmla="*/ 3590 w 4803"/>
                <a:gd name="T43" fmla="*/ 284 h 393"/>
                <a:gd name="T44" fmla="*/ 3285 w 4803"/>
                <a:gd name="T45" fmla="*/ 277 h 393"/>
                <a:gd name="T46" fmla="*/ 1421 w 4803"/>
                <a:gd name="T47" fmla="*/ 292 h 393"/>
                <a:gd name="T48" fmla="*/ 1294 w 4803"/>
                <a:gd name="T49" fmla="*/ 269 h 393"/>
                <a:gd name="T50" fmla="*/ 1156 w 4803"/>
                <a:gd name="T51" fmla="*/ 297 h 393"/>
                <a:gd name="T52" fmla="*/ 1038 w 4803"/>
                <a:gd name="T53" fmla="*/ 265 h 393"/>
                <a:gd name="T54" fmla="*/ 891 w 4803"/>
                <a:gd name="T55" fmla="*/ 303 h 393"/>
                <a:gd name="T56" fmla="*/ 784 w 4803"/>
                <a:gd name="T57" fmla="*/ 262 h 393"/>
                <a:gd name="T58" fmla="*/ 626 w 4803"/>
                <a:gd name="T59" fmla="*/ 305 h 393"/>
                <a:gd name="T60" fmla="*/ 519 w 4803"/>
                <a:gd name="T61" fmla="*/ 277 h 393"/>
                <a:gd name="T62" fmla="*/ 3819 w 4803"/>
                <a:gd name="T63" fmla="*/ 218 h 393"/>
                <a:gd name="T64" fmla="*/ 3373 w 4803"/>
                <a:gd name="T65" fmla="*/ 209 h 393"/>
                <a:gd name="T66" fmla="*/ 3586 w 4803"/>
                <a:gd name="T67" fmla="*/ 182 h 393"/>
                <a:gd name="T68" fmla="*/ 4011 w 4803"/>
                <a:gd name="T69" fmla="*/ 190 h 393"/>
                <a:gd name="T70" fmla="*/ 551 w 4803"/>
                <a:gd name="T71" fmla="*/ 182 h 393"/>
                <a:gd name="T72" fmla="*/ 3733 w 4803"/>
                <a:gd name="T73" fmla="*/ 218 h 393"/>
                <a:gd name="T74" fmla="*/ 3227 w 4803"/>
                <a:gd name="T75" fmla="*/ 175 h 393"/>
                <a:gd name="T76" fmla="*/ 1568 w 4803"/>
                <a:gd name="T77" fmla="*/ 218 h 393"/>
                <a:gd name="T78" fmla="*/ 1399 w 4803"/>
                <a:gd name="T79" fmla="*/ 173 h 393"/>
                <a:gd name="T80" fmla="*/ 1305 w 4803"/>
                <a:gd name="T81" fmla="*/ 218 h 393"/>
                <a:gd name="T82" fmla="*/ 1145 w 4803"/>
                <a:gd name="T83" fmla="*/ 175 h 393"/>
                <a:gd name="T84" fmla="*/ 1038 w 4803"/>
                <a:gd name="T85" fmla="*/ 216 h 393"/>
                <a:gd name="T86" fmla="*/ 891 w 4803"/>
                <a:gd name="T87" fmla="*/ 177 h 393"/>
                <a:gd name="T88" fmla="*/ 773 w 4803"/>
                <a:gd name="T89" fmla="*/ 211 h 393"/>
                <a:gd name="T90" fmla="*/ 637 w 4803"/>
                <a:gd name="T91" fmla="*/ 182 h 393"/>
                <a:gd name="T92" fmla="*/ 3654 w 4803"/>
                <a:gd name="T93" fmla="*/ 107 h 393"/>
                <a:gd name="T94" fmla="*/ 3206 w 4803"/>
                <a:gd name="T95" fmla="*/ 128 h 393"/>
                <a:gd name="T96" fmla="*/ 3326 w 4803"/>
                <a:gd name="T97" fmla="*/ 96 h 393"/>
                <a:gd name="T98" fmla="*/ 1636 w 4803"/>
                <a:gd name="T99" fmla="*/ 109 h 393"/>
                <a:gd name="T100" fmla="*/ 1508 w 4803"/>
                <a:gd name="T101" fmla="*/ 109 h 393"/>
                <a:gd name="T102" fmla="*/ 1376 w 4803"/>
                <a:gd name="T103" fmla="*/ 102 h 393"/>
                <a:gd name="T104" fmla="*/ 1247 w 4803"/>
                <a:gd name="T105" fmla="*/ 117 h 393"/>
                <a:gd name="T106" fmla="*/ 1119 w 4803"/>
                <a:gd name="T107" fmla="*/ 96 h 393"/>
                <a:gd name="T108" fmla="*/ 983 w 4803"/>
                <a:gd name="T109" fmla="*/ 124 h 393"/>
                <a:gd name="T110" fmla="*/ 865 w 4803"/>
                <a:gd name="T111" fmla="*/ 90 h 393"/>
                <a:gd name="T112" fmla="*/ 718 w 4803"/>
                <a:gd name="T113" fmla="*/ 128 h 393"/>
                <a:gd name="T114" fmla="*/ 611 w 4803"/>
                <a:gd name="T115" fmla="*/ 88 h 393"/>
                <a:gd name="T116" fmla="*/ 11 w 4803"/>
                <a:gd name="T117" fmla="*/ 96 h 393"/>
                <a:gd name="T118" fmla="*/ 3110 w 4803"/>
                <a:gd name="T119" fmla="*/ 24 h 393"/>
                <a:gd name="T120" fmla="*/ 3293 w 4803"/>
                <a:gd name="T121" fmla="*/ 5 h 393"/>
                <a:gd name="T122" fmla="*/ 3919 w 4803"/>
                <a:gd name="T123" fmla="*/ 7 h 393"/>
                <a:gd name="T124" fmla="*/ 3740 w 4803"/>
                <a:gd name="T12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03" h="393">
                  <a:moveTo>
                    <a:pt x="4152" y="378"/>
                  </a:moveTo>
                  <a:lnTo>
                    <a:pt x="4156" y="378"/>
                  </a:lnTo>
                  <a:lnTo>
                    <a:pt x="4158" y="382"/>
                  </a:lnTo>
                  <a:lnTo>
                    <a:pt x="4160" y="386"/>
                  </a:lnTo>
                  <a:lnTo>
                    <a:pt x="4165" y="388"/>
                  </a:lnTo>
                  <a:lnTo>
                    <a:pt x="4169" y="392"/>
                  </a:lnTo>
                  <a:lnTo>
                    <a:pt x="4173" y="393"/>
                  </a:lnTo>
                  <a:lnTo>
                    <a:pt x="4167" y="392"/>
                  </a:lnTo>
                  <a:lnTo>
                    <a:pt x="4160" y="390"/>
                  </a:lnTo>
                  <a:lnTo>
                    <a:pt x="4156" y="384"/>
                  </a:lnTo>
                  <a:lnTo>
                    <a:pt x="4152" y="378"/>
                  </a:lnTo>
                  <a:close/>
                  <a:moveTo>
                    <a:pt x="4101" y="378"/>
                  </a:moveTo>
                  <a:lnTo>
                    <a:pt x="4103" y="378"/>
                  </a:lnTo>
                  <a:lnTo>
                    <a:pt x="4105" y="378"/>
                  </a:lnTo>
                  <a:lnTo>
                    <a:pt x="4109" y="378"/>
                  </a:lnTo>
                  <a:lnTo>
                    <a:pt x="4107" y="384"/>
                  </a:lnTo>
                  <a:lnTo>
                    <a:pt x="4101" y="388"/>
                  </a:lnTo>
                  <a:lnTo>
                    <a:pt x="4099" y="388"/>
                  </a:lnTo>
                  <a:lnTo>
                    <a:pt x="4097" y="386"/>
                  </a:lnTo>
                  <a:lnTo>
                    <a:pt x="4096" y="384"/>
                  </a:lnTo>
                  <a:lnTo>
                    <a:pt x="4096" y="382"/>
                  </a:lnTo>
                  <a:lnTo>
                    <a:pt x="4097" y="378"/>
                  </a:lnTo>
                  <a:lnTo>
                    <a:pt x="4099" y="378"/>
                  </a:lnTo>
                  <a:lnTo>
                    <a:pt x="4101" y="378"/>
                  </a:lnTo>
                  <a:close/>
                  <a:moveTo>
                    <a:pt x="4498" y="373"/>
                  </a:moveTo>
                  <a:lnTo>
                    <a:pt x="4507" y="376"/>
                  </a:lnTo>
                  <a:lnTo>
                    <a:pt x="4521" y="382"/>
                  </a:lnTo>
                  <a:lnTo>
                    <a:pt x="4534" y="390"/>
                  </a:lnTo>
                  <a:lnTo>
                    <a:pt x="4528" y="393"/>
                  </a:lnTo>
                  <a:lnTo>
                    <a:pt x="4521" y="393"/>
                  </a:lnTo>
                  <a:lnTo>
                    <a:pt x="4515" y="393"/>
                  </a:lnTo>
                  <a:lnTo>
                    <a:pt x="4507" y="390"/>
                  </a:lnTo>
                  <a:lnTo>
                    <a:pt x="4504" y="386"/>
                  </a:lnTo>
                  <a:lnTo>
                    <a:pt x="4500" y="380"/>
                  </a:lnTo>
                  <a:lnTo>
                    <a:pt x="4498" y="373"/>
                  </a:lnTo>
                  <a:close/>
                  <a:moveTo>
                    <a:pt x="4789" y="369"/>
                  </a:moveTo>
                  <a:lnTo>
                    <a:pt x="4789" y="369"/>
                  </a:lnTo>
                  <a:lnTo>
                    <a:pt x="4791" y="371"/>
                  </a:lnTo>
                  <a:lnTo>
                    <a:pt x="4793" y="371"/>
                  </a:lnTo>
                  <a:lnTo>
                    <a:pt x="4797" y="373"/>
                  </a:lnTo>
                  <a:lnTo>
                    <a:pt x="4799" y="375"/>
                  </a:lnTo>
                  <a:lnTo>
                    <a:pt x="4801" y="376"/>
                  </a:lnTo>
                  <a:lnTo>
                    <a:pt x="4803" y="378"/>
                  </a:lnTo>
                  <a:lnTo>
                    <a:pt x="4801" y="382"/>
                  </a:lnTo>
                  <a:lnTo>
                    <a:pt x="4799" y="384"/>
                  </a:lnTo>
                  <a:lnTo>
                    <a:pt x="4793" y="378"/>
                  </a:lnTo>
                  <a:lnTo>
                    <a:pt x="4791" y="376"/>
                  </a:lnTo>
                  <a:lnTo>
                    <a:pt x="4789" y="375"/>
                  </a:lnTo>
                  <a:lnTo>
                    <a:pt x="4788" y="373"/>
                  </a:lnTo>
                  <a:lnTo>
                    <a:pt x="4788" y="369"/>
                  </a:lnTo>
                  <a:lnTo>
                    <a:pt x="4789" y="369"/>
                  </a:lnTo>
                  <a:close/>
                  <a:moveTo>
                    <a:pt x="3496" y="369"/>
                  </a:moveTo>
                  <a:lnTo>
                    <a:pt x="3498" y="373"/>
                  </a:lnTo>
                  <a:lnTo>
                    <a:pt x="3498" y="378"/>
                  </a:lnTo>
                  <a:lnTo>
                    <a:pt x="3498" y="380"/>
                  </a:lnTo>
                  <a:lnTo>
                    <a:pt x="3496" y="384"/>
                  </a:lnTo>
                  <a:lnTo>
                    <a:pt x="3492" y="384"/>
                  </a:lnTo>
                  <a:lnTo>
                    <a:pt x="3488" y="384"/>
                  </a:lnTo>
                  <a:lnTo>
                    <a:pt x="3486" y="382"/>
                  </a:lnTo>
                  <a:lnTo>
                    <a:pt x="3484" y="382"/>
                  </a:lnTo>
                  <a:lnTo>
                    <a:pt x="3479" y="382"/>
                  </a:lnTo>
                  <a:lnTo>
                    <a:pt x="3475" y="380"/>
                  </a:lnTo>
                  <a:lnTo>
                    <a:pt x="3475" y="376"/>
                  </a:lnTo>
                  <a:lnTo>
                    <a:pt x="3496" y="369"/>
                  </a:lnTo>
                  <a:close/>
                  <a:moveTo>
                    <a:pt x="3458" y="367"/>
                  </a:moveTo>
                  <a:lnTo>
                    <a:pt x="3456" y="371"/>
                  </a:lnTo>
                  <a:lnTo>
                    <a:pt x="3456" y="371"/>
                  </a:lnTo>
                  <a:lnTo>
                    <a:pt x="3456" y="369"/>
                  </a:lnTo>
                  <a:lnTo>
                    <a:pt x="3458" y="367"/>
                  </a:lnTo>
                  <a:close/>
                  <a:moveTo>
                    <a:pt x="4763" y="358"/>
                  </a:moveTo>
                  <a:lnTo>
                    <a:pt x="4769" y="358"/>
                  </a:lnTo>
                  <a:lnTo>
                    <a:pt x="4771" y="358"/>
                  </a:lnTo>
                  <a:lnTo>
                    <a:pt x="4773" y="360"/>
                  </a:lnTo>
                  <a:lnTo>
                    <a:pt x="4774" y="361"/>
                  </a:lnTo>
                  <a:lnTo>
                    <a:pt x="4774" y="363"/>
                  </a:lnTo>
                  <a:lnTo>
                    <a:pt x="4774" y="365"/>
                  </a:lnTo>
                  <a:lnTo>
                    <a:pt x="4774" y="367"/>
                  </a:lnTo>
                  <a:lnTo>
                    <a:pt x="4773" y="367"/>
                  </a:lnTo>
                  <a:lnTo>
                    <a:pt x="4771" y="365"/>
                  </a:lnTo>
                  <a:lnTo>
                    <a:pt x="4769" y="365"/>
                  </a:lnTo>
                  <a:lnTo>
                    <a:pt x="4763" y="361"/>
                  </a:lnTo>
                  <a:lnTo>
                    <a:pt x="4761" y="361"/>
                  </a:lnTo>
                  <a:lnTo>
                    <a:pt x="4761" y="360"/>
                  </a:lnTo>
                  <a:lnTo>
                    <a:pt x="4763" y="358"/>
                  </a:lnTo>
                  <a:lnTo>
                    <a:pt x="4763" y="358"/>
                  </a:lnTo>
                  <a:close/>
                  <a:moveTo>
                    <a:pt x="4359" y="350"/>
                  </a:moveTo>
                  <a:lnTo>
                    <a:pt x="4364" y="354"/>
                  </a:lnTo>
                  <a:lnTo>
                    <a:pt x="4368" y="358"/>
                  </a:lnTo>
                  <a:lnTo>
                    <a:pt x="4370" y="363"/>
                  </a:lnTo>
                  <a:lnTo>
                    <a:pt x="4370" y="371"/>
                  </a:lnTo>
                  <a:lnTo>
                    <a:pt x="4370" y="378"/>
                  </a:lnTo>
                  <a:lnTo>
                    <a:pt x="4366" y="384"/>
                  </a:lnTo>
                  <a:lnTo>
                    <a:pt x="4361" y="390"/>
                  </a:lnTo>
                  <a:lnTo>
                    <a:pt x="4355" y="393"/>
                  </a:lnTo>
                  <a:lnTo>
                    <a:pt x="4348" y="393"/>
                  </a:lnTo>
                  <a:lnTo>
                    <a:pt x="4340" y="392"/>
                  </a:lnTo>
                  <a:lnTo>
                    <a:pt x="4334" y="390"/>
                  </a:lnTo>
                  <a:lnTo>
                    <a:pt x="4329" y="384"/>
                  </a:lnTo>
                  <a:lnTo>
                    <a:pt x="4325" y="376"/>
                  </a:lnTo>
                  <a:lnTo>
                    <a:pt x="4342" y="369"/>
                  </a:lnTo>
                  <a:lnTo>
                    <a:pt x="4357" y="354"/>
                  </a:lnTo>
                  <a:lnTo>
                    <a:pt x="4359" y="350"/>
                  </a:lnTo>
                  <a:close/>
                  <a:moveTo>
                    <a:pt x="1474" y="350"/>
                  </a:moveTo>
                  <a:lnTo>
                    <a:pt x="1474" y="350"/>
                  </a:lnTo>
                  <a:lnTo>
                    <a:pt x="1472" y="352"/>
                  </a:lnTo>
                  <a:lnTo>
                    <a:pt x="1470" y="354"/>
                  </a:lnTo>
                  <a:lnTo>
                    <a:pt x="1467" y="358"/>
                  </a:lnTo>
                  <a:lnTo>
                    <a:pt x="1465" y="361"/>
                  </a:lnTo>
                  <a:lnTo>
                    <a:pt x="1467" y="356"/>
                  </a:lnTo>
                  <a:lnTo>
                    <a:pt x="1470" y="352"/>
                  </a:lnTo>
                  <a:lnTo>
                    <a:pt x="1474" y="350"/>
                  </a:lnTo>
                  <a:close/>
                  <a:moveTo>
                    <a:pt x="3830" y="348"/>
                  </a:moveTo>
                  <a:lnTo>
                    <a:pt x="3838" y="350"/>
                  </a:lnTo>
                  <a:lnTo>
                    <a:pt x="3844" y="354"/>
                  </a:lnTo>
                  <a:lnTo>
                    <a:pt x="3847" y="358"/>
                  </a:lnTo>
                  <a:lnTo>
                    <a:pt x="3849" y="363"/>
                  </a:lnTo>
                  <a:lnTo>
                    <a:pt x="3851" y="371"/>
                  </a:lnTo>
                  <a:lnTo>
                    <a:pt x="3849" y="378"/>
                  </a:lnTo>
                  <a:lnTo>
                    <a:pt x="3845" y="384"/>
                  </a:lnTo>
                  <a:lnTo>
                    <a:pt x="3842" y="390"/>
                  </a:lnTo>
                  <a:lnTo>
                    <a:pt x="3834" y="393"/>
                  </a:lnTo>
                  <a:lnTo>
                    <a:pt x="3827" y="393"/>
                  </a:lnTo>
                  <a:lnTo>
                    <a:pt x="3825" y="393"/>
                  </a:lnTo>
                  <a:lnTo>
                    <a:pt x="3823" y="390"/>
                  </a:lnTo>
                  <a:lnTo>
                    <a:pt x="3821" y="384"/>
                  </a:lnTo>
                  <a:lnTo>
                    <a:pt x="3823" y="380"/>
                  </a:lnTo>
                  <a:lnTo>
                    <a:pt x="3825" y="375"/>
                  </a:lnTo>
                  <a:lnTo>
                    <a:pt x="3827" y="371"/>
                  </a:lnTo>
                  <a:lnTo>
                    <a:pt x="3829" y="365"/>
                  </a:lnTo>
                  <a:lnTo>
                    <a:pt x="3830" y="360"/>
                  </a:lnTo>
                  <a:lnTo>
                    <a:pt x="3832" y="354"/>
                  </a:lnTo>
                  <a:lnTo>
                    <a:pt x="3832" y="350"/>
                  </a:lnTo>
                  <a:lnTo>
                    <a:pt x="3830" y="348"/>
                  </a:lnTo>
                  <a:close/>
                  <a:moveTo>
                    <a:pt x="4434" y="346"/>
                  </a:moveTo>
                  <a:lnTo>
                    <a:pt x="4442" y="348"/>
                  </a:lnTo>
                  <a:lnTo>
                    <a:pt x="4447" y="352"/>
                  </a:lnTo>
                  <a:lnTo>
                    <a:pt x="4453" y="356"/>
                  </a:lnTo>
                  <a:lnTo>
                    <a:pt x="4457" y="363"/>
                  </a:lnTo>
                  <a:lnTo>
                    <a:pt x="4459" y="371"/>
                  </a:lnTo>
                  <a:lnTo>
                    <a:pt x="4457" y="378"/>
                  </a:lnTo>
                  <a:lnTo>
                    <a:pt x="4453" y="384"/>
                  </a:lnTo>
                  <a:lnTo>
                    <a:pt x="4447" y="390"/>
                  </a:lnTo>
                  <a:lnTo>
                    <a:pt x="4442" y="393"/>
                  </a:lnTo>
                  <a:lnTo>
                    <a:pt x="4434" y="393"/>
                  </a:lnTo>
                  <a:lnTo>
                    <a:pt x="4427" y="393"/>
                  </a:lnTo>
                  <a:lnTo>
                    <a:pt x="4421" y="390"/>
                  </a:lnTo>
                  <a:lnTo>
                    <a:pt x="4415" y="384"/>
                  </a:lnTo>
                  <a:lnTo>
                    <a:pt x="4411" y="378"/>
                  </a:lnTo>
                  <a:lnTo>
                    <a:pt x="4411" y="371"/>
                  </a:lnTo>
                  <a:lnTo>
                    <a:pt x="4411" y="363"/>
                  </a:lnTo>
                  <a:lnTo>
                    <a:pt x="4415" y="356"/>
                  </a:lnTo>
                  <a:lnTo>
                    <a:pt x="4421" y="352"/>
                  </a:lnTo>
                  <a:lnTo>
                    <a:pt x="4427" y="348"/>
                  </a:lnTo>
                  <a:lnTo>
                    <a:pt x="4434" y="346"/>
                  </a:lnTo>
                  <a:close/>
                  <a:moveTo>
                    <a:pt x="4261" y="346"/>
                  </a:moveTo>
                  <a:lnTo>
                    <a:pt x="4269" y="348"/>
                  </a:lnTo>
                  <a:lnTo>
                    <a:pt x="4274" y="352"/>
                  </a:lnTo>
                  <a:lnTo>
                    <a:pt x="4280" y="356"/>
                  </a:lnTo>
                  <a:lnTo>
                    <a:pt x="4284" y="363"/>
                  </a:lnTo>
                  <a:lnTo>
                    <a:pt x="4284" y="371"/>
                  </a:lnTo>
                  <a:lnTo>
                    <a:pt x="4284" y="378"/>
                  </a:lnTo>
                  <a:lnTo>
                    <a:pt x="4280" y="384"/>
                  </a:lnTo>
                  <a:lnTo>
                    <a:pt x="4274" y="390"/>
                  </a:lnTo>
                  <a:lnTo>
                    <a:pt x="4269" y="393"/>
                  </a:lnTo>
                  <a:lnTo>
                    <a:pt x="4261" y="393"/>
                  </a:lnTo>
                  <a:lnTo>
                    <a:pt x="4254" y="393"/>
                  </a:lnTo>
                  <a:lnTo>
                    <a:pt x="4248" y="390"/>
                  </a:lnTo>
                  <a:lnTo>
                    <a:pt x="4244" y="386"/>
                  </a:lnTo>
                  <a:lnTo>
                    <a:pt x="4240" y="380"/>
                  </a:lnTo>
                  <a:lnTo>
                    <a:pt x="4238" y="375"/>
                  </a:lnTo>
                  <a:lnTo>
                    <a:pt x="4240" y="375"/>
                  </a:lnTo>
                  <a:lnTo>
                    <a:pt x="4242" y="371"/>
                  </a:lnTo>
                  <a:lnTo>
                    <a:pt x="4242" y="369"/>
                  </a:lnTo>
                  <a:lnTo>
                    <a:pt x="4244" y="367"/>
                  </a:lnTo>
                  <a:lnTo>
                    <a:pt x="4246" y="365"/>
                  </a:lnTo>
                  <a:lnTo>
                    <a:pt x="4250" y="365"/>
                  </a:lnTo>
                  <a:lnTo>
                    <a:pt x="4250" y="361"/>
                  </a:lnTo>
                  <a:lnTo>
                    <a:pt x="4252" y="358"/>
                  </a:lnTo>
                  <a:lnTo>
                    <a:pt x="4252" y="356"/>
                  </a:lnTo>
                  <a:lnTo>
                    <a:pt x="4250" y="352"/>
                  </a:lnTo>
                  <a:lnTo>
                    <a:pt x="4248" y="350"/>
                  </a:lnTo>
                  <a:lnTo>
                    <a:pt x="4254" y="348"/>
                  </a:lnTo>
                  <a:lnTo>
                    <a:pt x="4261" y="346"/>
                  </a:lnTo>
                  <a:close/>
                  <a:moveTo>
                    <a:pt x="3913" y="346"/>
                  </a:moveTo>
                  <a:lnTo>
                    <a:pt x="3919" y="348"/>
                  </a:lnTo>
                  <a:lnTo>
                    <a:pt x="3923" y="348"/>
                  </a:lnTo>
                  <a:lnTo>
                    <a:pt x="3924" y="350"/>
                  </a:lnTo>
                  <a:lnTo>
                    <a:pt x="3924" y="354"/>
                  </a:lnTo>
                  <a:lnTo>
                    <a:pt x="3924" y="358"/>
                  </a:lnTo>
                  <a:lnTo>
                    <a:pt x="3924" y="363"/>
                  </a:lnTo>
                  <a:lnTo>
                    <a:pt x="3924" y="367"/>
                  </a:lnTo>
                  <a:lnTo>
                    <a:pt x="3926" y="373"/>
                  </a:lnTo>
                  <a:lnTo>
                    <a:pt x="3928" y="376"/>
                  </a:lnTo>
                  <a:lnTo>
                    <a:pt x="3932" y="378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6" y="390"/>
                  </a:lnTo>
                  <a:lnTo>
                    <a:pt x="3921" y="393"/>
                  </a:lnTo>
                  <a:lnTo>
                    <a:pt x="3913" y="393"/>
                  </a:lnTo>
                  <a:lnTo>
                    <a:pt x="3906" y="393"/>
                  </a:lnTo>
                  <a:lnTo>
                    <a:pt x="3900" y="390"/>
                  </a:lnTo>
                  <a:lnTo>
                    <a:pt x="3894" y="384"/>
                  </a:lnTo>
                  <a:lnTo>
                    <a:pt x="3892" y="378"/>
                  </a:lnTo>
                  <a:lnTo>
                    <a:pt x="3891" y="371"/>
                  </a:lnTo>
                  <a:lnTo>
                    <a:pt x="3892" y="363"/>
                  </a:lnTo>
                  <a:lnTo>
                    <a:pt x="3894" y="356"/>
                  </a:lnTo>
                  <a:lnTo>
                    <a:pt x="3900" y="352"/>
                  </a:lnTo>
                  <a:lnTo>
                    <a:pt x="3906" y="348"/>
                  </a:lnTo>
                  <a:lnTo>
                    <a:pt x="3913" y="346"/>
                  </a:lnTo>
                  <a:close/>
                  <a:moveTo>
                    <a:pt x="3740" y="346"/>
                  </a:moveTo>
                  <a:lnTo>
                    <a:pt x="3748" y="348"/>
                  </a:lnTo>
                  <a:lnTo>
                    <a:pt x="3753" y="352"/>
                  </a:lnTo>
                  <a:lnTo>
                    <a:pt x="3759" y="358"/>
                  </a:lnTo>
                  <a:lnTo>
                    <a:pt x="3757" y="360"/>
                  </a:lnTo>
                  <a:lnTo>
                    <a:pt x="3753" y="365"/>
                  </a:lnTo>
                  <a:lnTo>
                    <a:pt x="3750" y="371"/>
                  </a:lnTo>
                  <a:lnTo>
                    <a:pt x="3748" y="375"/>
                  </a:lnTo>
                  <a:lnTo>
                    <a:pt x="3746" y="380"/>
                  </a:lnTo>
                  <a:lnTo>
                    <a:pt x="3746" y="388"/>
                  </a:lnTo>
                  <a:lnTo>
                    <a:pt x="3746" y="393"/>
                  </a:lnTo>
                  <a:lnTo>
                    <a:pt x="3742" y="393"/>
                  </a:lnTo>
                  <a:lnTo>
                    <a:pt x="3740" y="393"/>
                  </a:lnTo>
                  <a:lnTo>
                    <a:pt x="3733" y="393"/>
                  </a:lnTo>
                  <a:lnTo>
                    <a:pt x="3727" y="390"/>
                  </a:lnTo>
                  <a:lnTo>
                    <a:pt x="3721" y="384"/>
                  </a:lnTo>
                  <a:lnTo>
                    <a:pt x="3718" y="378"/>
                  </a:lnTo>
                  <a:lnTo>
                    <a:pt x="3718" y="371"/>
                  </a:lnTo>
                  <a:lnTo>
                    <a:pt x="3718" y="363"/>
                  </a:lnTo>
                  <a:lnTo>
                    <a:pt x="3721" y="356"/>
                  </a:lnTo>
                  <a:lnTo>
                    <a:pt x="3727" y="352"/>
                  </a:lnTo>
                  <a:lnTo>
                    <a:pt x="3733" y="348"/>
                  </a:lnTo>
                  <a:lnTo>
                    <a:pt x="3740" y="346"/>
                  </a:lnTo>
                  <a:close/>
                  <a:moveTo>
                    <a:pt x="3654" y="346"/>
                  </a:moveTo>
                  <a:lnTo>
                    <a:pt x="3661" y="348"/>
                  </a:lnTo>
                  <a:lnTo>
                    <a:pt x="3667" y="352"/>
                  </a:lnTo>
                  <a:lnTo>
                    <a:pt x="3672" y="356"/>
                  </a:lnTo>
                  <a:lnTo>
                    <a:pt x="3676" y="363"/>
                  </a:lnTo>
                  <a:lnTo>
                    <a:pt x="3676" y="371"/>
                  </a:lnTo>
                  <a:lnTo>
                    <a:pt x="3676" y="376"/>
                  </a:lnTo>
                  <a:lnTo>
                    <a:pt x="3674" y="382"/>
                  </a:lnTo>
                  <a:lnTo>
                    <a:pt x="3671" y="388"/>
                  </a:lnTo>
                  <a:lnTo>
                    <a:pt x="3665" y="390"/>
                  </a:lnTo>
                  <a:lnTo>
                    <a:pt x="3659" y="393"/>
                  </a:lnTo>
                  <a:lnTo>
                    <a:pt x="3656" y="393"/>
                  </a:lnTo>
                  <a:lnTo>
                    <a:pt x="3654" y="393"/>
                  </a:lnTo>
                  <a:lnTo>
                    <a:pt x="3652" y="393"/>
                  </a:lnTo>
                  <a:lnTo>
                    <a:pt x="3650" y="393"/>
                  </a:lnTo>
                  <a:lnTo>
                    <a:pt x="3642" y="392"/>
                  </a:lnTo>
                  <a:lnTo>
                    <a:pt x="3639" y="388"/>
                  </a:lnTo>
                  <a:lnTo>
                    <a:pt x="3633" y="382"/>
                  </a:lnTo>
                  <a:lnTo>
                    <a:pt x="3631" y="376"/>
                  </a:lnTo>
                  <a:lnTo>
                    <a:pt x="3631" y="371"/>
                  </a:lnTo>
                  <a:lnTo>
                    <a:pt x="3631" y="363"/>
                  </a:lnTo>
                  <a:lnTo>
                    <a:pt x="3635" y="356"/>
                  </a:lnTo>
                  <a:lnTo>
                    <a:pt x="3640" y="352"/>
                  </a:lnTo>
                  <a:lnTo>
                    <a:pt x="3646" y="348"/>
                  </a:lnTo>
                  <a:lnTo>
                    <a:pt x="3654" y="346"/>
                  </a:lnTo>
                  <a:close/>
                  <a:moveTo>
                    <a:pt x="3567" y="346"/>
                  </a:moveTo>
                  <a:lnTo>
                    <a:pt x="3575" y="348"/>
                  </a:lnTo>
                  <a:lnTo>
                    <a:pt x="3580" y="352"/>
                  </a:lnTo>
                  <a:lnTo>
                    <a:pt x="3586" y="356"/>
                  </a:lnTo>
                  <a:lnTo>
                    <a:pt x="3590" y="363"/>
                  </a:lnTo>
                  <a:lnTo>
                    <a:pt x="3590" y="371"/>
                  </a:lnTo>
                  <a:lnTo>
                    <a:pt x="3590" y="376"/>
                  </a:lnTo>
                  <a:lnTo>
                    <a:pt x="3586" y="382"/>
                  </a:lnTo>
                  <a:lnTo>
                    <a:pt x="3582" y="388"/>
                  </a:lnTo>
                  <a:lnTo>
                    <a:pt x="3578" y="386"/>
                  </a:lnTo>
                  <a:lnTo>
                    <a:pt x="3577" y="382"/>
                  </a:lnTo>
                  <a:lnTo>
                    <a:pt x="3573" y="378"/>
                  </a:lnTo>
                  <a:lnTo>
                    <a:pt x="3567" y="373"/>
                  </a:lnTo>
                  <a:lnTo>
                    <a:pt x="3565" y="367"/>
                  </a:lnTo>
                  <a:lnTo>
                    <a:pt x="3561" y="360"/>
                  </a:lnTo>
                  <a:lnTo>
                    <a:pt x="3560" y="354"/>
                  </a:lnTo>
                  <a:lnTo>
                    <a:pt x="3560" y="348"/>
                  </a:lnTo>
                  <a:lnTo>
                    <a:pt x="3563" y="348"/>
                  </a:lnTo>
                  <a:lnTo>
                    <a:pt x="3567" y="346"/>
                  </a:lnTo>
                  <a:close/>
                  <a:moveTo>
                    <a:pt x="3394" y="346"/>
                  </a:moveTo>
                  <a:lnTo>
                    <a:pt x="3398" y="348"/>
                  </a:lnTo>
                  <a:lnTo>
                    <a:pt x="3404" y="350"/>
                  </a:lnTo>
                  <a:lnTo>
                    <a:pt x="3405" y="352"/>
                  </a:lnTo>
                  <a:lnTo>
                    <a:pt x="3405" y="350"/>
                  </a:lnTo>
                  <a:lnTo>
                    <a:pt x="3411" y="354"/>
                  </a:lnTo>
                  <a:lnTo>
                    <a:pt x="3413" y="360"/>
                  </a:lnTo>
                  <a:lnTo>
                    <a:pt x="3417" y="365"/>
                  </a:lnTo>
                  <a:lnTo>
                    <a:pt x="3417" y="371"/>
                  </a:lnTo>
                  <a:lnTo>
                    <a:pt x="3415" y="378"/>
                  </a:lnTo>
                  <a:lnTo>
                    <a:pt x="3413" y="384"/>
                  </a:lnTo>
                  <a:lnTo>
                    <a:pt x="3407" y="390"/>
                  </a:lnTo>
                  <a:lnTo>
                    <a:pt x="3402" y="393"/>
                  </a:lnTo>
                  <a:lnTo>
                    <a:pt x="3394" y="393"/>
                  </a:lnTo>
                  <a:lnTo>
                    <a:pt x="3387" y="393"/>
                  </a:lnTo>
                  <a:lnTo>
                    <a:pt x="3379" y="390"/>
                  </a:lnTo>
                  <a:lnTo>
                    <a:pt x="3375" y="384"/>
                  </a:lnTo>
                  <a:lnTo>
                    <a:pt x="3372" y="378"/>
                  </a:lnTo>
                  <a:lnTo>
                    <a:pt x="3370" y="371"/>
                  </a:lnTo>
                  <a:lnTo>
                    <a:pt x="3372" y="363"/>
                  </a:lnTo>
                  <a:lnTo>
                    <a:pt x="3375" y="356"/>
                  </a:lnTo>
                  <a:lnTo>
                    <a:pt x="3379" y="352"/>
                  </a:lnTo>
                  <a:lnTo>
                    <a:pt x="3387" y="348"/>
                  </a:lnTo>
                  <a:lnTo>
                    <a:pt x="3394" y="346"/>
                  </a:lnTo>
                  <a:close/>
                  <a:moveTo>
                    <a:pt x="3306" y="346"/>
                  </a:moveTo>
                  <a:lnTo>
                    <a:pt x="3313" y="348"/>
                  </a:lnTo>
                  <a:lnTo>
                    <a:pt x="3321" y="352"/>
                  </a:lnTo>
                  <a:lnTo>
                    <a:pt x="3326" y="356"/>
                  </a:lnTo>
                  <a:lnTo>
                    <a:pt x="3328" y="363"/>
                  </a:lnTo>
                  <a:lnTo>
                    <a:pt x="3330" y="371"/>
                  </a:lnTo>
                  <a:lnTo>
                    <a:pt x="3328" y="378"/>
                  </a:lnTo>
                  <a:lnTo>
                    <a:pt x="3326" y="384"/>
                  </a:lnTo>
                  <a:lnTo>
                    <a:pt x="3321" y="390"/>
                  </a:lnTo>
                  <a:lnTo>
                    <a:pt x="3313" y="393"/>
                  </a:lnTo>
                  <a:lnTo>
                    <a:pt x="3306" y="393"/>
                  </a:lnTo>
                  <a:lnTo>
                    <a:pt x="3306" y="393"/>
                  </a:lnTo>
                  <a:lnTo>
                    <a:pt x="3302" y="386"/>
                  </a:lnTo>
                  <a:lnTo>
                    <a:pt x="3296" y="378"/>
                  </a:lnTo>
                  <a:lnTo>
                    <a:pt x="3293" y="369"/>
                  </a:lnTo>
                  <a:lnTo>
                    <a:pt x="3287" y="358"/>
                  </a:lnTo>
                  <a:lnTo>
                    <a:pt x="3293" y="352"/>
                  </a:lnTo>
                  <a:lnTo>
                    <a:pt x="3300" y="348"/>
                  </a:lnTo>
                  <a:lnTo>
                    <a:pt x="3306" y="346"/>
                  </a:lnTo>
                  <a:close/>
                  <a:moveTo>
                    <a:pt x="1399" y="346"/>
                  </a:moveTo>
                  <a:lnTo>
                    <a:pt x="1406" y="348"/>
                  </a:lnTo>
                  <a:lnTo>
                    <a:pt x="1412" y="352"/>
                  </a:lnTo>
                  <a:lnTo>
                    <a:pt x="1418" y="356"/>
                  </a:lnTo>
                  <a:lnTo>
                    <a:pt x="1421" y="363"/>
                  </a:lnTo>
                  <a:lnTo>
                    <a:pt x="1421" y="371"/>
                  </a:lnTo>
                  <a:lnTo>
                    <a:pt x="1421" y="378"/>
                  </a:lnTo>
                  <a:lnTo>
                    <a:pt x="1418" y="384"/>
                  </a:lnTo>
                  <a:lnTo>
                    <a:pt x="1412" y="390"/>
                  </a:lnTo>
                  <a:lnTo>
                    <a:pt x="1406" y="393"/>
                  </a:lnTo>
                  <a:lnTo>
                    <a:pt x="1399" y="393"/>
                  </a:lnTo>
                  <a:lnTo>
                    <a:pt x="1391" y="393"/>
                  </a:lnTo>
                  <a:lnTo>
                    <a:pt x="1384" y="390"/>
                  </a:lnTo>
                  <a:lnTo>
                    <a:pt x="1380" y="384"/>
                  </a:lnTo>
                  <a:lnTo>
                    <a:pt x="1376" y="378"/>
                  </a:lnTo>
                  <a:lnTo>
                    <a:pt x="1374" y="371"/>
                  </a:lnTo>
                  <a:lnTo>
                    <a:pt x="1376" y="363"/>
                  </a:lnTo>
                  <a:lnTo>
                    <a:pt x="1380" y="356"/>
                  </a:lnTo>
                  <a:lnTo>
                    <a:pt x="1384" y="352"/>
                  </a:lnTo>
                  <a:lnTo>
                    <a:pt x="1391" y="348"/>
                  </a:lnTo>
                  <a:lnTo>
                    <a:pt x="1399" y="346"/>
                  </a:lnTo>
                  <a:close/>
                  <a:moveTo>
                    <a:pt x="1312" y="346"/>
                  </a:moveTo>
                  <a:lnTo>
                    <a:pt x="1320" y="348"/>
                  </a:lnTo>
                  <a:lnTo>
                    <a:pt x="1325" y="352"/>
                  </a:lnTo>
                  <a:lnTo>
                    <a:pt x="1331" y="356"/>
                  </a:lnTo>
                  <a:lnTo>
                    <a:pt x="1333" y="363"/>
                  </a:lnTo>
                  <a:lnTo>
                    <a:pt x="1335" y="371"/>
                  </a:lnTo>
                  <a:lnTo>
                    <a:pt x="1333" y="378"/>
                  </a:lnTo>
                  <a:lnTo>
                    <a:pt x="1331" y="384"/>
                  </a:lnTo>
                  <a:lnTo>
                    <a:pt x="1325" y="390"/>
                  </a:lnTo>
                  <a:lnTo>
                    <a:pt x="1320" y="393"/>
                  </a:lnTo>
                  <a:lnTo>
                    <a:pt x="1312" y="393"/>
                  </a:lnTo>
                  <a:lnTo>
                    <a:pt x="1305" y="393"/>
                  </a:lnTo>
                  <a:lnTo>
                    <a:pt x="1297" y="390"/>
                  </a:lnTo>
                  <a:lnTo>
                    <a:pt x="1294" y="384"/>
                  </a:lnTo>
                  <a:lnTo>
                    <a:pt x="1290" y="378"/>
                  </a:lnTo>
                  <a:lnTo>
                    <a:pt x="1288" y="371"/>
                  </a:lnTo>
                  <a:lnTo>
                    <a:pt x="1290" y="363"/>
                  </a:lnTo>
                  <a:lnTo>
                    <a:pt x="1294" y="356"/>
                  </a:lnTo>
                  <a:lnTo>
                    <a:pt x="1297" y="352"/>
                  </a:lnTo>
                  <a:lnTo>
                    <a:pt x="1305" y="348"/>
                  </a:lnTo>
                  <a:lnTo>
                    <a:pt x="1312" y="346"/>
                  </a:lnTo>
                  <a:close/>
                  <a:moveTo>
                    <a:pt x="1226" y="346"/>
                  </a:moveTo>
                  <a:lnTo>
                    <a:pt x="1231" y="348"/>
                  </a:lnTo>
                  <a:lnTo>
                    <a:pt x="1239" y="352"/>
                  </a:lnTo>
                  <a:lnTo>
                    <a:pt x="1245" y="356"/>
                  </a:lnTo>
                  <a:lnTo>
                    <a:pt x="1247" y="363"/>
                  </a:lnTo>
                  <a:lnTo>
                    <a:pt x="1248" y="371"/>
                  </a:lnTo>
                  <a:lnTo>
                    <a:pt x="1247" y="378"/>
                  </a:lnTo>
                  <a:lnTo>
                    <a:pt x="1245" y="384"/>
                  </a:lnTo>
                  <a:lnTo>
                    <a:pt x="1239" y="390"/>
                  </a:lnTo>
                  <a:lnTo>
                    <a:pt x="1231" y="393"/>
                  </a:lnTo>
                  <a:lnTo>
                    <a:pt x="1226" y="393"/>
                  </a:lnTo>
                  <a:lnTo>
                    <a:pt x="1218" y="393"/>
                  </a:lnTo>
                  <a:lnTo>
                    <a:pt x="1211" y="390"/>
                  </a:lnTo>
                  <a:lnTo>
                    <a:pt x="1205" y="384"/>
                  </a:lnTo>
                  <a:lnTo>
                    <a:pt x="1203" y="378"/>
                  </a:lnTo>
                  <a:lnTo>
                    <a:pt x="1201" y="371"/>
                  </a:lnTo>
                  <a:lnTo>
                    <a:pt x="1203" y="363"/>
                  </a:lnTo>
                  <a:lnTo>
                    <a:pt x="1205" y="356"/>
                  </a:lnTo>
                  <a:lnTo>
                    <a:pt x="1211" y="352"/>
                  </a:lnTo>
                  <a:lnTo>
                    <a:pt x="1218" y="348"/>
                  </a:lnTo>
                  <a:lnTo>
                    <a:pt x="1226" y="346"/>
                  </a:lnTo>
                  <a:close/>
                  <a:moveTo>
                    <a:pt x="1137" y="346"/>
                  </a:moveTo>
                  <a:lnTo>
                    <a:pt x="1145" y="348"/>
                  </a:lnTo>
                  <a:lnTo>
                    <a:pt x="1152" y="352"/>
                  </a:lnTo>
                  <a:lnTo>
                    <a:pt x="1156" y="356"/>
                  </a:lnTo>
                  <a:lnTo>
                    <a:pt x="1160" y="363"/>
                  </a:lnTo>
                  <a:lnTo>
                    <a:pt x="1162" y="371"/>
                  </a:lnTo>
                  <a:lnTo>
                    <a:pt x="1160" y="378"/>
                  </a:lnTo>
                  <a:lnTo>
                    <a:pt x="1156" y="384"/>
                  </a:lnTo>
                  <a:lnTo>
                    <a:pt x="1152" y="390"/>
                  </a:lnTo>
                  <a:lnTo>
                    <a:pt x="1145" y="393"/>
                  </a:lnTo>
                  <a:lnTo>
                    <a:pt x="1137" y="393"/>
                  </a:lnTo>
                  <a:lnTo>
                    <a:pt x="1130" y="393"/>
                  </a:lnTo>
                  <a:lnTo>
                    <a:pt x="1124" y="390"/>
                  </a:lnTo>
                  <a:lnTo>
                    <a:pt x="1119" y="384"/>
                  </a:lnTo>
                  <a:lnTo>
                    <a:pt x="1117" y="378"/>
                  </a:lnTo>
                  <a:lnTo>
                    <a:pt x="1115" y="371"/>
                  </a:lnTo>
                  <a:lnTo>
                    <a:pt x="1117" y="363"/>
                  </a:lnTo>
                  <a:lnTo>
                    <a:pt x="1119" y="356"/>
                  </a:lnTo>
                  <a:lnTo>
                    <a:pt x="1124" y="352"/>
                  </a:lnTo>
                  <a:lnTo>
                    <a:pt x="1130" y="348"/>
                  </a:lnTo>
                  <a:lnTo>
                    <a:pt x="1137" y="346"/>
                  </a:lnTo>
                  <a:close/>
                  <a:moveTo>
                    <a:pt x="1051" y="346"/>
                  </a:moveTo>
                  <a:lnTo>
                    <a:pt x="1058" y="348"/>
                  </a:lnTo>
                  <a:lnTo>
                    <a:pt x="1066" y="352"/>
                  </a:lnTo>
                  <a:lnTo>
                    <a:pt x="1070" y="356"/>
                  </a:lnTo>
                  <a:lnTo>
                    <a:pt x="1073" y="363"/>
                  </a:lnTo>
                  <a:lnTo>
                    <a:pt x="1075" y="371"/>
                  </a:lnTo>
                  <a:lnTo>
                    <a:pt x="1073" y="378"/>
                  </a:lnTo>
                  <a:lnTo>
                    <a:pt x="1070" y="384"/>
                  </a:lnTo>
                  <a:lnTo>
                    <a:pt x="1066" y="390"/>
                  </a:lnTo>
                  <a:lnTo>
                    <a:pt x="1058" y="393"/>
                  </a:lnTo>
                  <a:lnTo>
                    <a:pt x="1051" y="393"/>
                  </a:lnTo>
                  <a:lnTo>
                    <a:pt x="1043" y="393"/>
                  </a:lnTo>
                  <a:lnTo>
                    <a:pt x="1038" y="390"/>
                  </a:lnTo>
                  <a:lnTo>
                    <a:pt x="1032" y="384"/>
                  </a:lnTo>
                  <a:lnTo>
                    <a:pt x="1028" y="378"/>
                  </a:lnTo>
                  <a:lnTo>
                    <a:pt x="1028" y="371"/>
                  </a:lnTo>
                  <a:lnTo>
                    <a:pt x="1028" y="363"/>
                  </a:lnTo>
                  <a:lnTo>
                    <a:pt x="1032" y="356"/>
                  </a:lnTo>
                  <a:lnTo>
                    <a:pt x="1038" y="352"/>
                  </a:lnTo>
                  <a:lnTo>
                    <a:pt x="1043" y="348"/>
                  </a:lnTo>
                  <a:lnTo>
                    <a:pt x="1051" y="346"/>
                  </a:lnTo>
                  <a:close/>
                  <a:moveTo>
                    <a:pt x="964" y="346"/>
                  </a:moveTo>
                  <a:lnTo>
                    <a:pt x="972" y="348"/>
                  </a:lnTo>
                  <a:lnTo>
                    <a:pt x="978" y="352"/>
                  </a:lnTo>
                  <a:lnTo>
                    <a:pt x="983" y="356"/>
                  </a:lnTo>
                  <a:lnTo>
                    <a:pt x="987" y="363"/>
                  </a:lnTo>
                  <a:lnTo>
                    <a:pt x="989" y="371"/>
                  </a:lnTo>
                  <a:lnTo>
                    <a:pt x="987" y="378"/>
                  </a:lnTo>
                  <a:lnTo>
                    <a:pt x="983" y="384"/>
                  </a:lnTo>
                  <a:lnTo>
                    <a:pt x="978" y="390"/>
                  </a:lnTo>
                  <a:lnTo>
                    <a:pt x="972" y="393"/>
                  </a:lnTo>
                  <a:lnTo>
                    <a:pt x="964" y="393"/>
                  </a:lnTo>
                  <a:lnTo>
                    <a:pt x="957" y="393"/>
                  </a:lnTo>
                  <a:lnTo>
                    <a:pt x="951" y="390"/>
                  </a:lnTo>
                  <a:lnTo>
                    <a:pt x="946" y="384"/>
                  </a:lnTo>
                  <a:lnTo>
                    <a:pt x="942" y="378"/>
                  </a:lnTo>
                  <a:lnTo>
                    <a:pt x="942" y="371"/>
                  </a:lnTo>
                  <a:lnTo>
                    <a:pt x="942" y="363"/>
                  </a:lnTo>
                  <a:lnTo>
                    <a:pt x="946" y="356"/>
                  </a:lnTo>
                  <a:lnTo>
                    <a:pt x="951" y="352"/>
                  </a:lnTo>
                  <a:lnTo>
                    <a:pt x="957" y="348"/>
                  </a:lnTo>
                  <a:lnTo>
                    <a:pt x="964" y="346"/>
                  </a:lnTo>
                  <a:close/>
                  <a:moveTo>
                    <a:pt x="878" y="346"/>
                  </a:moveTo>
                  <a:lnTo>
                    <a:pt x="885" y="348"/>
                  </a:lnTo>
                  <a:lnTo>
                    <a:pt x="891" y="352"/>
                  </a:lnTo>
                  <a:lnTo>
                    <a:pt x="897" y="356"/>
                  </a:lnTo>
                  <a:lnTo>
                    <a:pt x="900" y="363"/>
                  </a:lnTo>
                  <a:lnTo>
                    <a:pt x="900" y="371"/>
                  </a:lnTo>
                  <a:lnTo>
                    <a:pt x="900" y="378"/>
                  </a:lnTo>
                  <a:lnTo>
                    <a:pt x="897" y="384"/>
                  </a:lnTo>
                  <a:lnTo>
                    <a:pt x="891" y="390"/>
                  </a:lnTo>
                  <a:lnTo>
                    <a:pt x="885" y="393"/>
                  </a:lnTo>
                  <a:lnTo>
                    <a:pt x="878" y="393"/>
                  </a:lnTo>
                  <a:lnTo>
                    <a:pt x="870" y="393"/>
                  </a:lnTo>
                  <a:lnTo>
                    <a:pt x="865" y="390"/>
                  </a:lnTo>
                  <a:lnTo>
                    <a:pt x="859" y="384"/>
                  </a:lnTo>
                  <a:lnTo>
                    <a:pt x="855" y="378"/>
                  </a:lnTo>
                  <a:lnTo>
                    <a:pt x="855" y="371"/>
                  </a:lnTo>
                  <a:lnTo>
                    <a:pt x="855" y="363"/>
                  </a:lnTo>
                  <a:lnTo>
                    <a:pt x="859" y="356"/>
                  </a:lnTo>
                  <a:lnTo>
                    <a:pt x="865" y="352"/>
                  </a:lnTo>
                  <a:lnTo>
                    <a:pt x="870" y="348"/>
                  </a:lnTo>
                  <a:lnTo>
                    <a:pt x="878" y="346"/>
                  </a:lnTo>
                  <a:close/>
                  <a:moveTo>
                    <a:pt x="791" y="346"/>
                  </a:moveTo>
                  <a:lnTo>
                    <a:pt x="799" y="348"/>
                  </a:lnTo>
                  <a:lnTo>
                    <a:pt x="805" y="352"/>
                  </a:lnTo>
                  <a:lnTo>
                    <a:pt x="810" y="356"/>
                  </a:lnTo>
                  <a:lnTo>
                    <a:pt x="814" y="363"/>
                  </a:lnTo>
                  <a:lnTo>
                    <a:pt x="814" y="371"/>
                  </a:lnTo>
                  <a:lnTo>
                    <a:pt x="814" y="378"/>
                  </a:lnTo>
                  <a:lnTo>
                    <a:pt x="810" y="384"/>
                  </a:lnTo>
                  <a:lnTo>
                    <a:pt x="805" y="390"/>
                  </a:lnTo>
                  <a:lnTo>
                    <a:pt x="799" y="393"/>
                  </a:lnTo>
                  <a:lnTo>
                    <a:pt x="791" y="393"/>
                  </a:lnTo>
                  <a:lnTo>
                    <a:pt x="784" y="393"/>
                  </a:lnTo>
                  <a:lnTo>
                    <a:pt x="778" y="390"/>
                  </a:lnTo>
                  <a:lnTo>
                    <a:pt x="773" y="384"/>
                  </a:lnTo>
                  <a:lnTo>
                    <a:pt x="769" y="378"/>
                  </a:lnTo>
                  <a:lnTo>
                    <a:pt x="767" y="371"/>
                  </a:lnTo>
                  <a:lnTo>
                    <a:pt x="769" y="363"/>
                  </a:lnTo>
                  <a:lnTo>
                    <a:pt x="773" y="356"/>
                  </a:lnTo>
                  <a:lnTo>
                    <a:pt x="778" y="352"/>
                  </a:lnTo>
                  <a:lnTo>
                    <a:pt x="784" y="348"/>
                  </a:lnTo>
                  <a:lnTo>
                    <a:pt x="791" y="346"/>
                  </a:lnTo>
                  <a:close/>
                  <a:moveTo>
                    <a:pt x="705" y="346"/>
                  </a:moveTo>
                  <a:lnTo>
                    <a:pt x="712" y="348"/>
                  </a:lnTo>
                  <a:lnTo>
                    <a:pt x="718" y="352"/>
                  </a:lnTo>
                  <a:lnTo>
                    <a:pt x="724" y="356"/>
                  </a:lnTo>
                  <a:lnTo>
                    <a:pt x="727" y="363"/>
                  </a:lnTo>
                  <a:lnTo>
                    <a:pt x="727" y="371"/>
                  </a:lnTo>
                  <a:lnTo>
                    <a:pt x="727" y="378"/>
                  </a:lnTo>
                  <a:lnTo>
                    <a:pt x="724" y="384"/>
                  </a:lnTo>
                  <a:lnTo>
                    <a:pt x="718" y="390"/>
                  </a:lnTo>
                  <a:lnTo>
                    <a:pt x="712" y="393"/>
                  </a:lnTo>
                  <a:lnTo>
                    <a:pt x="705" y="393"/>
                  </a:lnTo>
                  <a:lnTo>
                    <a:pt x="697" y="393"/>
                  </a:lnTo>
                  <a:lnTo>
                    <a:pt x="690" y="390"/>
                  </a:lnTo>
                  <a:lnTo>
                    <a:pt x="686" y="384"/>
                  </a:lnTo>
                  <a:lnTo>
                    <a:pt x="682" y="378"/>
                  </a:lnTo>
                  <a:lnTo>
                    <a:pt x="680" y="371"/>
                  </a:lnTo>
                  <a:lnTo>
                    <a:pt x="682" y="363"/>
                  </a:lnTo>
                  <a:lnTo>
                    <a:pt x="686" y="356"/>
                  </a:lnTo>
                  <a:lnTo>
                    <a:pt x="690" y="352"/>
                  </a:lnTo>
                  <a:lnTo>
                    <a:pt x="697" y="348"/>
                  </a:lnTo>
                  <a:lnTo>
                    <a:pt x="705" y="346"/>
                  </a:lnTo>
                  <a:close/>
                  <a:moveTo>
                    <a:pt x="618" y="346"/>
                  </a:moveTo>
                  <a:lnTo>
                    <a:pt x="626" y="348"/>
                  </a:lnTo>
                  <a:lnTo>
                    <a:pt x="632" y="352"/>
                  </a:lnTo>
                  <a:lnTo>
                    <a:pt x="637" y="356"/>
                  </a:lnTo>
                  <a:lnTo>
                    <a:pt x="639" y="363"/>
                  </a:lnTo>
                  <a:lnTo>
                    <a:pt x="641" y="371"/>
                  </a:lnTo>
                  <a:lnTo>
                    <a:pt x="639" y="378"/>
                  </a:lnTo>
                  <a:lnTo>
                    <a:pt x="637" y="384"/>
                  </a:lnTo>
                  <a:lnTo>
                    <a:pt x="632" y="390"/>
                  </a:lnTo>
                  <a:lnTo>
                    <a:pt x="626" y="393"/>
                  </a:lnTo>
                  <a:lnTo>
                    <a:pt x="618" y="393"/>
                  </a:lnTo>
                  <a:lnTo>
                    <a:pt x="611" y="393"/>
                  </a:lnTo>
                  <a:lnTo>
                    <a:pt x="603" y="390"/>
                  </a:lnTo>
                  <a:lnTo>
                    <a:pt x="600" y="384"/>
                  </a:lnTo>
                  <a:lnTo>
                    <a:pt x="596" y="378"/>
                  </a:lnTo>
                  <a:lnTo>
                    <a:pt x="594" y="371"/>
                  </a:lnTo>
                  <a:lnTo>
                    <a:pt x="596" y="363"/>
                  </a:lnTo>
                  <a:lnTo>
                    <a:pt x="600" y="356"/>
                  </a:lnTo>
                  <a:lnTo>
                    <a:pt x="603" y="352"/>
                  </a:lnTo>
                  <a:lnTo>
                    <a:pt x="611" y="348"/>
                  </a:lnTo>
                  <a:lnTo>
                    <a:pt x="618" y="346"/>
                  </a:lnTo>
                  <a:close/>
                  <a:moveTo>
                    <a:pt x="532" y="346"/>
                  </a:moveTo>
                  <a:lnTo>
                    <a:pt x="538" y="348"/>
                  </a:lnTo>
                  <a:lnTo>
                    <a:pt x="545" y="352"/>
                  </a:lnTo>
                  <a:lnTo>
                    <a:pt x="551" y="356"/>
                  </a:lnTo>
                  <a:lnTo>
                    <a:pt x="553" y="363"/>
                  </a:lnTo>
                  <a:lnTo>
                    <a:pt x="554" y="371"/>
                  </a:lnTo>
                  <a:lnTo>
                    <a:pt x="553" y="376"/>
                  </a:lnTo>
                  <a:lnTo>
                    <a:pt x="551" y="382"/>
                  </a:lnTo>
                  <a:lnTo>
                    <a:pt x="530" y="354"/>
                  </a:lnTo>
                  <a:lnTo>
                    <a:pt x="524" y="348"/>
                  </a:lnTo>
                  <a:lnTo>
                    <a:pt x="528" y="348"/>
                  </a:lnTo>
                  <a:lnTo>
                    <a:pt x="532" y="346"/>
                  </a:lnTo>
                  <a:close/>
                  <a:moveTo>
                    <a:pt x="4180" y="299"/>
                  </a:moveTo>
                  <a:lnTo>
                    <a:pt x="4186" y="299"/>
                  </a:lnTo>
                  <a:lnTo>
                    <a:pt x="4191" y="299"/>
                  </a:lnTo>
                  <a:lnTo>
                    <a:pt x="4188" y="303"/>
                  </a:lnTo>
                  <a:lnTo>
                    <a:pt x="4182" y="305"/>
                  </a:lnTo>
                  <a:lnTo>
                    <a:pt x="4178" y="307"/>
                  </a:lnTo>
                  <a:lnTo>
                    <a:pt x="4176" y="303"/>
                  </a:lnTo>
                  <a:lnTo>
                    <a:pt x="4175" y="299"/>
                  </a:lnTo>
                  <a:lnTo>
                    <a:pt x="4180" y="299"/>
                  </a:lnTo>
                  <a:close/>
                  <a:moveTo>
                    <a:pt x="3934" y="294"/>
                  </a:moveTo>
                  <a:lnTo>
                    <a:pt x="3930" y="299"/>
                  </a:lnTo>
                  <a:lnTo>
                    <a:pt x="3926" y="303"/>
                  </a:lnTo>
                  <a:lnTo>
                    <a:pt x="3921" y="307"/>
                  </a:lnTo>
                  <a:lnTo>
                    <a:pt x="3913" y="307"/>
                  </a:lnTo>
                  <a:lnTo>
                    <a:pt x="3908" y="307"/>
                  </a:lnTo>
                  <a:lnTo>
                    <a:pt x="3902" y="303"/>
                  </a:lnTo>
                  <a:lnTo>
                    <a:pt x="3904" y="303"/>
                  </a:lnTo>
                  <a:lnTo>
                    <a:pt x="3911" y="301"/>
                  </a:lnTo>
                  <a:lnTo>
                    <a:pt x="3917" y="299"/>
                  </a:lnTo>
                  <a:lnTo>
                    <a:pt x="3921" y="297"/>
                  </a:lnTo>
                  <a:lnTo>
                    <a:pt x="3923" y="297"/>
                  </a:lnTo>
                  <a:lnTo>
                    <a:pt x="3924" y="295"/>
                  </a:lnTo>
                  <a:lnTo>
                    <a:pt x="3928" y="295"/>
                  </a:lnTo>
                  <a:lnTo>
                    <a:pt x="3932" y="295"/>
                  </a:lnTo>
                  <a:lnTo>
                    <a:pt x="3934" y="294"/>
                  </a:lnTo>
                  <a:close/>
                  <a:moveTo>
                    <a:pt x="3212" y="292"/>
                  </a:moveTo>
                  <a:lnTo>
                    <a:pt x="3215" y="292"/>
                  </a:lnTo>
                  <a:lnTo>
                    <a:pt x="3217" y="294"/>
                  </a:lnTo>
                  <a:lnTo>
                    <a:pt x="3221" y="295"/>
                  </a:lnTo>
                  <a:lnTo>
                    <a:pt x="3223" y="299"/>
                  </a:lnTo>
                  <a:lnTo>
                    <a:pt x="3223" y="303"/>
                  </a:lnTo>
                  <a:lnTo>
                    <a:pt x="3223" y="307"/>
                  </a:lnTo>
                  <a:lnTo>
                    <a:pt x="3221" y="307"/>
                  </a:lnTo>
                  <a:lnTo>
                    <a:pt x="3219" y="307"/>
                  </a:lnTo>
                  <a:lnTo>
                    <a:pt x="3215" y="307"/>
                  </a:lnTo>
                  <a:lnTo>
                    <a:pt x="3212" y="305"/>
                  </a:lnTo>
                  <a:lnTo>
                    <a:pt x="3210" y="301"/>
                  </a:lnTo>
                  <a:lnTo>
                    <a:pt x="3208" y="297"/>
                  </a:lnTo>
                  <a:lnTo>
                    <a:pt x="3210" y="294"/>
                  </a:lnTo>
                  <a:lnTo>
                    <a:pt x="3212" y="292"/>
                  </a:lnTo>
                  <a:close/>
                  <a:moveTo>
                    <a:pt x="4325" y="286"/>
                  </a:moveTo>
                  <a:lnTo>
                    <a:pt x="4329" y="288"/>
                  </a:lnTo>
                  <a:lnTo>
                    <a:pt x="4333" y="290"/>
                  </a:lnTo>
                  <a:lnTo>
                    <a:pt x="4336" y="294"/>
                  </a:lnTo>
                  <a:lnTo>
                    <a:pt x="4340" y="295"/>
                  </a:lnTo>
                  <a:lnTo>
                    <a:pt x="4344" y="297"/>
                  </a:lnTo>
                  <a:lnTo>
                    <a:pt x="4346" y="301"/>
                  </a:lnTo>
                  <a:lnTo>
                    <a:pt x="4348" y="301"/>
                  </a:lnTo>
                  <a:lnTo>
                    <a:pt x="4346" y="301"/>
                  </a:lnTo>
                  <a:lnTo>
                    <a:pt x="4344" y="307"/>
                  </a:lnTo>
                  <a:lnTo>
                    <a:pt x="4336" y="303"/>
                  </a:lnTo>
                  <a:lnTo>
                    <a:pt x="4331" y="299"/>
                  </a:lnTo>
                  <a:lnTo>
                    <a:pt x="4327" y="294"/>
                  </a:lnTo>
                  <a:lnTo>
                    <a:pt x="4325" y="286"/>
                  </a:lnTo>
                  <a:close/>
                  <a:moveTo>
                    <a:pt x="4238" y="286"/>
                  </a:moveTo>
                  <a:lnTo>
                    <a:pt x="4248" y="286"/>
                  </a:lnTo>
                  <a:lnTo>
                    <a:pt x="4254" y="286"/>
                  </a:lnTo>
                  <a:lnTo>
                    <a:pt x="4257" y="286"/>
                  </a:lnTo>
                  <a:lnTo>
                    <a:pt x="4261" y="286"/>
                  </a:lnTo>
                  <a:lnTo>
                    <a:pt x="4263" y="290"/>
                  </a:lnTo>
                  <a:lnTo>
                    <a:pt x="4267" y="294"/>
                  </a:lnTo>
                  <a:lnTo>
                    <a:pt x="4267" y="299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5" y="307"/>
                  </a:lnTo>
                  <a:lnTo>
                    <a:pt x="4261" y="307"/>
                  </a:lnTo>
                  <a:lnTo>
                    <a:pt x="4254" y="305"/>
                  </a:lnTo>
                  <a:lnTo>
                    <a:pt x="4248" y="303"/>
                  </a:lnTo>
                  <a:lnTo>
                    <a:pt x="4242" y="297"/>
                  </a:lnTo>
                  <a:lnTo>
                    <a:pt x="4240" y="292"/>
                  </a:lnTo>
                  <a:lnTo>
                    <a:pt x="4238" y="286"/>
                  </a:lnTo>
                  <a:close/>
                  <a:moveTo>
                    <a:pt x="3849" y="279"/>
                  </a:moveTo>
                  <a:lnTo>
                    <a:pt x="3849" y="280"/>
                  </a:lnTo>
                  <a:lnTo>
                    <a:pt x="3851" y="284"/>
                  </a:lnTo>
                  <a:lnTo>
                    <a:pt x="3849" y="292"/>
                  </a:lnTo>
                  <a:lnTo>
                    <a:pt x="3845" y="297"/>
                  </a:lnTo>
                  <a:lnTo>
                    <a:pt x="3840" y="303"/>
                  </a:lnTo>
                  <a:lnTo>
                    <a:pt x="3842" y="297"/>
                  </a:lnTo>
                  <a:lnTo>
                    <a:pt x="3842" y="294"/>
                  </a:lnTo>
                  <a:lnTo>
                    <a:pt x="3844" y="288"/>
                  </a:lnTo>
                  <a:lnTo>
                    <a:pt x="3847" y="284"/>
                  </a:lnTo>
                  <a:lnTo>
                    <a:pt x="3849" y="279"/>
                  </a:lnTo>
                  <a:close/>
                  <a:moveTo>
                    <a:pt x="3392" y="260"/>
                  </a:moveTo>
                  <a:lnTo>
                    <a:pt x="3394" y="262"/>
                  </a:lnTo>
                  <a:lnTo>
                    <a:pt x="3394" y="263"/>
                  </a:lnTo>
                  <a:lnTo>
                    <a:pt x="3396" y="267"/>
                  </a:lnTo>
                  <a:lnTo>
                    <a:pt x="3398" y="271"/>
                  </a:lnTo>
                  <a:lnTo>
                    <a:pt x="3398" y="275"/>
                  </a:lnTo>
                  <a:lnTo>
                    <a:pt x="3396" y="279"/>
                  </a:lnTo>
                  <a:lnTo>
                    <a:pt x="3394" y="280"/>
                  </a:lnTo>
                  <a:lnTo>
                    <a:pt x="3390" y="280"/>
                  </a:lnTo>
                  <a:lnTo>
                    <a:pt x="3387" y="280"/>
                  </a:lnTo>
                  <a:lnTo>
                    <a:pt x="3385" y="277"/>
                  </a:lnTo>
                  <a:lnTo>
                    <a:pt x="3383" y="273"/>
                  </a:lnTo>
                  <a:lnTo>
                    <a:pt x="3383" y="269"/>
                  </a:lnTo>
                  <a:lnTo>
                    <a:pt x="3383" y="263"/>
                  </a:lnTo>
                  <a:lnTo>
                    <a:pt x="3383" y="263"/>
                  </a:lnTo>
                  <a:lnTo>
                    <a:pt x="3388" y="262"/>
                  </a:lnTo>
                  <a:lnTo>
                    <a:pt x="3392" y="260"/>
                  </a:lnTo>
                  <a:close/>
                  <a:moveTo>
                    <a:pt x="4175" y="260"/>
                  </a:moveTo>
                  <a:lnTo>
                    <a:pt x="4180" y="262"/>
                  </a:lnTo>
                  <a:lnTo>
                    <a:pt x="4186" y="263"/>
                  </a:lnTo>
                  <a:lnTo>
                    <a:pt x="4191" y="267"/>
                  </a:lnTo>
                  <a:lnTo>
                    <a:pt x="4182" y="267"/>
                  </a:lnTo>
                  <a:lnTo>
                    <a:pt x="4180" y="267"/>
                  </a:lnTo>
                  <a:lnTo>
                    <a:pt x="4176" y="267"/>
                  </a:lnTo>
                  <a:lnTo>
                    <a:pt x="4175" y="267"/>
                  </a:lnTo>
                  <a:lnTo>
                    <a:pt x="4171" y="267"/>
                  </a:lnTo>
                  <a:lnTo>
                    <a:pt x="4169" y="267"/>
                  </a:lnTo>
                  <a:lnTo>
                    <a:pt x="4167" y="265"/>
                  </a:lnTo>
                  <a:lnTo>
                    <a:pt x="4169" y="262"/>
                  </a:lnTo>
                  <a:lnTo>
                    <a:pt x="4169" y="262"/>
                  </a:lnTo>
                  <a:lnTo>
                    <a:pt x="4171" y="260"/>
                  </a:lnTo>
                  <a:lnTo>
                    <a:pt x="4175" y="260"/>
                  </a:lnTo>
                  <a:close/>
                  <a:moveTo>
                    <a:pt x="3740" y="260"/>
                  </a:moveTo>
                  <a:lnTo>
                    <a:pt x="3748" y="262"/>
                  </a:lnTo>
                  <a:lnTo>
                    <a:pt x="3753" y="265"/>
                  </a:lnTo>
                  <a:lnTo>
                    <a:pt x="3759" y="269"/>
                  </a:lnTo>
                  <a:lnTo>
                    <a:pt x="3763" y="277"/>
                  </a:lnTo>
                  <a:lnTo>
                    <a:pt x="3765" y="284"/>
                  </a:lnTo>
                  <a:lnTo>
                    <a:pt x="3763" y="292"/>
                  </a:lnTo>
                  <a:lnTo>
                    <a:pt x="3759" y="297"/>
                  </a:lnTo>
                  <a:lnTo>
                    <a:pt x="3753" y="303"/>
                  </a:lnTo>
                  <a:lnTo>
                    <a:pt x="3748" y="305"/>
                  </a:lnTo>
                  <a:lnTo>
                    <a:pt x="3740" y="307"/>
                  </a:lnTo>
                  <a:lnTo>
                    <a:pt x="3733" y="305"/>
                  </a:lnTo>
                  <a:lnTo>
                    <a:pt x="3727" y="303"/>
                  </a:lnTo>
                  <a:lnTo>
                    <a:pt x="3721" y="297"/>
                  </a:lnTo>
                  <a:lnTo>
                    <a:pt x="3718" y="292"/>
                  </a:lnTo>
                  <a:lnTo>
                    <a:pt x="3718" y="284"/>
                  </a:lnTo>
                  <a:lnTo>
                    <a:pt x="3718" y="277"/>
                  </a:lnTo>
                  <a:lnTo>
                    <a:pt x="3721" y="269"/>
                  </a:lnTo>
                  <a:lnTo>
                    <a:pt x="3727" y="265"/>
                  </a:lnTo>
                  <a:lnTo>
                    <a:pt x="3733" y="262"/>
                  </a:lnTo>
                  <a:lnTo>
                    <a:pt x="3740" y="260"/>
                  </a:lnTo>
                  <a:close/>
                  <a:moveTo>
                    <a:pt x="3654" y="260"/>
                  </a:moveTo>
                  <a:lnTo>
                    <a:pt x="3661" y="262"/>
                  </a:lnTo>
                  <a:lnTo>
                    <a:pt x="3667" y="265"/>
                  </a:lnTo>
                  <a:lnTo>
                    <a:pt x="3672" y="269"/>
                  </a:lnTo>
                  <a:lnTo>
                    <a:pt x="3676" y="277"/>
                  </a:lnTo>
                  <a:lnTo>
                    <a:pt x="3676" y="284"/>
                  </a:lnTo>
                  <a:lnTo>
                    <a:pt x="3676" y="292"/>
                  </a:lnTo>
                  <a:lnTo>
                    <a:pt x="3672" y="297"/>
                  </a:lnTo>
                  <a:lnTo>
                    <a:pt x="3667" y="303"/>
                  </a:lnTo>
                  <a:lnTo>
                    <a:pt x="3661" y="305"/>
                  </a:lnTo>
                  <a:lnTo>
                    <a:pt x="3654" y="307"/>
                  </a:lnTo>
                  <a:lnTo>
                    <a:pt x="3646" y="305"/>
                  </a:lnTo>
                  <a:lnTo>
                    <a:pt x="3640" y="303"/>
                  </a:lnTo>
                  <a:lnTo>
                    <a:pt x="3635" y="297"/>
                  </a:lnTo>
                  <a:lnTo>
                    <a:pt x="3631" y="292"/>
                  </a:lnTo>
                  <a:lnTo>
                    <a:pt x="3631" y="284"/>
                  </a:lnTo>
                  <a:lnTo>
                    <a:pt x="3631" y="277"/>
                  </a:lnTo>
                  <a:lnTo>
                    <a:pt x="3635" y="269"/>
                  </a:lnTo>
                  <a:lnTo>
                    <a:pt x="3640" y="265"/>
                  </a:lnTo>
                  <a:lnTo>
                    <a:pt x="3646" y="262"/>
                  </a:lnTo>
                  <a:lnTo>
                    <a:pt x="3654" y="260"/>
                  </a:lnTo>
                  <a:close/>
                  <a:moveTo>
                    <a:pt x="3567" y="260"/>
                  </a:moveTo>
                  <a:lnTo>
                    <a:pt x="3575" y="262"/>
                  </a:lnTo>
                  <a:lnTo>
                    <a:pt x="3580" y="265"/>
                  </a:lnTo>
                  <a:lnTo>
                    <a:pt x="3586" y="269"/>
                  </a:lnTo>
                  <a:lnTo>
                    <a:pt x="3590" y="277"/>
                  </a:lnTo>
                  <a:lnTo>
                    <a:pt x="3590" y="284"/>
                  </a:lnTo>
                  <a:lnTo>
                    <a:pt x="3590" y="292"/>
                  </a:lnTo>
                  <a:lnTo>
                    <a:pt x="3586" y="297"/>
                  </a:lnTo>
                  <a:lnTo>
                    <a:pt x="3580" y="303"/>
                  </a:lnTo>
                  <a:lnTo>
                    <a:pt x="3575" y="305"/>
                  </a:lnTo>
                  <a:lnTo>
                    <a:pt x="3567" y="307"/>
                  </a:lnTo>
                  <a:lnTo>
                    <a:pt x="3560" y="305"/>
                  </a:lnTo>
                  <a:lnTo>
                    <a:pt x="3554" y="303"/>
                  </a:lnTo>
                  <a:lnTo>
                    <a:pt x="3548" y="297"/>
                  </a:lnTo>
                  <a:lnTo>
                    <a:pt x="3545" y="292"/>
                  </a:lnTo>
                  <a:lnTo>
                    <a:pt x="3543" y="284"/>
                  </a:lnTo>
                  <a:lnTo>
                    <a:pt x="3545" y="277"/>
                  </a:lnTo>
                  <a:lnTo>
                    <a:pt x="3548" y="269"/>
                  </a:lnTo>
                  <a:lnTo>
                    <a:pt x="3554" y="265"/>
                  </a:lnTo>
                  <a:lnTo>
                    <a:pt x="3560" y="262"/>
                  </a:lnTo>
                  <a:lnTo>
                    <a:pt x="3567" y="260"/>
                  </a:lnTo>
                  <a:close/>
                  <a:moveTo>
                    <a:pt x="3306" y="260"/>
                  </a:moveTo>
                  <a:lnTo>
                    <a:pt x="3313" y="262"/>
                  </a:lnTo>
                  <a:lnTo>
                    <a:pt x="3321" y="265"/>
                  </a:lnTo>
                  <a:lnTo>
                    <a:pt x="3326" y="269"/>
                  </a:lnTo>
                  <a:lnTo>
                    <a:pt x="3328" y="277"/>
                  </a:lnTo>
                  <a:lnTo>
                    <a:pt x="3330" y="284"/>
                  </a:lnTo>
                  <a:lnTo>
                    <a:pt x="3328" y="292"/>
                  </a:lnTo>
                  <a:lnTo>
                    <a:pt x="3326" y="297"/>
                  </a:lnTo>
                  <a:lnTo>
                    <a:pt x="3321" y="303"/>
                  </a:lnTo>
                  <a:lnTo>
                    <a:pt x="3313" y="305"/>
                  </a:lnTo>
                  <a:lnTo>
                    <a:pt x="3306" y="307"/>
                  </a:lnTo>
                  <a:lnTo>
                    <a:pt x="3300" y="305"/>
                  </a:lnTo>
                  <a:lnTo>
                    <a:pt x="3293" y="303"/>
                  </a:lnTo>
                  <a:lnTo>
                    <a:pt x="3287" y="297"/>
                  </a:lnTo>
                  <a:lnTo>
                    <a:pt x="3285" y="292"/>
                  </a:lnTo>
                  <a:lnTo>
                    <a:pt x="3283" y="284"/>
                  </a:lnTo>
                  <a:lnTo>
                    <a:pt x="3285" y="277"/>
                  </a:lnTo>
                  <a:lnTo>
                    <a:pt x="3287" y="269"/>
                  </a:lnTo>
                  <a:lnTo>
                    <a:pt x="3293" y="265"/>
                  </a:lnTo>
                  <a:lnTo>
                    <a:pt x="3300" y="262"/>
                  </a:lnTo>
                  <a:lnTo>
                    <a:pt x="3306" y="260"/>
                  </a:lnTo>
                  <a:close/>
                  <a:moveTo>
                    <a:pt x="1485" y="260"/>
                  </a:moveTo>
                  <a:lnTo>
                    <a:pt x="1493" y="262"/>
                  </a:lnTo>
                  <a:lnTo>
                    <a:pt x="1498" y="265"/>
                  </a:lnTo>
                  <a:lnTo>
                    <a:pt x="1504" y="269"/>
                  </a:lnTo>
                  <a:lnTo>
                    <a:pt x="1508" y="277"/>
                  </a:lnTo>
                  <a:lnTo>
                    <a:pt x="1508" y="284"/>
                  </a:lnTo>
                  <a:lnTo>
                    <a:pt x="1508" y="292"/>
                  </a:lnTo>
                  <a:lnTo>
                    <a:pt x="1504" y="297"/>
                  </a:lnTo>
                  <a:lnTo>
                    <a:pt x="1498" y="303"/>
                  </a:lnTo>
                  <a:lnTo>
                    <a:pt x="1493" y="305"/>
                  </a:lnTo>
                  <a:lnTo>
                    <a:pt x="1485" y="307"/>
                  </a:lnTo>
                  <a:lnTo>
                    <a:pt x="1478" y="305"/>
                  </a:lnTo>
                  <a:lnTo>
                    <a:pt x="1472" y="303"/>
                  </a:lnTo>
                  <a:lnTo>
                    <a:pt x="1467" y="297"/>
                  </a:lnTo>
                  <a:lnTo>
                    <a:pt x="1463" y="292"/>
                  </a:lnTo>
                  <a:lnTo>
                    <a:pt x="1461" y="284"/>
                  </a:lnTo>
                  <a:lnTo>
                    <a:pt x="1463" y="277"/>
                  </a:lnTo>
                  <a:lnTo>
                    <a:pt x="1467" y="269"/>
                  </a:lnTo>
                  <a:lnTo>
                    <a:pt x="1472" y="265"/>
                  </a:lnTo>
                  <a:lnTo>
                    <a:pt x="1478" y="262"/>
                  </a:lnTo>
                  <a:lnTo>
                    <a:pt x="1485" y="260"/>
                  </a:lnTo>
                  <a:close/>
                  <a:moveTo>
                    <a:pt x="1399" y="260"/>
                  </a:moveTo>
                  <a:lnTo>
                    <a:pt x="1406" y="262"/>
                  </a:lnTo>
                  <a:lnTo>
                    <a:pt x="1412" y="265"/>
                  </a:lnTo>
                  <a:lnTo>
                    <a:pt x="1418" y="269"/>
                  </a:lnTo>
                  <a:lnTo>
                    <a:pt x="1421" y="277"/>
                  </a:lnTo>
                  <a:lnTo>
                    <a:pt x="1421" y="284"/>
                  </a:lnTo>
                  <a:lnTo>
                    <a:pt x="1421" y="292"/>
                  </a:lnTo>
                  <a:lnTo>
                    <a:pt x="1418" y="297"/>
                  </a:lnTo>
                  <a:lnTo>
                    <a:pt x="1412" y="303"/>
                  </a:lnTo>
                  <a:lnTo>
                    <a:pt x="1406" y="305"/>
                  </a:lnTo>
                  <a:lnTo>
                    <a:pt x="1399" y="307"/>
                  </a:lnTo>
                  <a:lnTo>
                    <a:pt x="1391" y="305"/>
                  </a:lnTo>
                  <a:lnTo>
                    <a:pt x="1384" y="303"/>
                  </a:lnTo>
                  <a:lnTo>
                    <a:pt x="1380" y="297"/>
                  </a:lnTo>
                  <a:lnTo>
                    <a:pt x="1376" y="292"/>
                  </a:lnTo>
                  <a:lnTo>
                    <a:pt x="1374" y="284"/>
                  </a:lnTo>
                  <a:lnTo>
                    <a:pt x="1376" y="277"/>
                  </a:lnTo>
                  <a:lnTo>
                    <a:pt x="1380" y="269"/>
                  </a:lnTo>
                  <a:lnTo>
                    <a:pt x="1384" y="265"/>
                  </a:lnTo>
                  <a:lnTo>
                    <a:pt x="1391" y="262"/>
                  </a:lnTo>
                  <a:lnTo>
                    <a:pt x="1399" y="260"/>
                  </a:lnTo>
                  <a:close/>
                  <a:moveTo>
                    <a:pt x="1312" y="260"/>
                  </a:moveTo>
                  <a:lnTo>
                    <a:pt x="1320" y="262"/>
                  </a:lnTo>
                  <a:lnTo>
                    <a:pt x="1325" y="265"/>
                  </a:lnTo>
                  <a:lnTo>
                    <a:pt x="1331" y="269"/>
                  </a:lnTo>
                  <a:lnTo>
                    <a:pt x="1333" y="277"/>
                  </a:lnTo>
                  <a:lnTo>
                    <a:pt x="1335" y="284"/>
                  </a:lnTo>
                  <a:lnTo>
                    <a:pt x="1333" y="292"/>
                  </a:lnTo>
                  <a:lnTo>
                    <a:pt x="1331" y="297"/>
                  </a:lnTo>
                  <a:lnTo>
                    <a:pt x="1325" y="303"/>
                  </a:lnTo>
                  <a:lnTo>
                    <a:pt x="1320" y="305"/>
                  </a:lnTo>
                  <a:lnTo>
                    <a:pt x="1312" y="307"/>
                  </a:lnTo>
                  <a:lnTo>
                    <a:pt x="1305" y="305"/>
                  </a:lnTo>
                  <a:lnTo>
                    <a:pt x="1297" y="303"/>
                  </a:lnTo>
                  <a:lnTo>
                    <a:pt x="1294" y="297"/>
                  </a:lnTo>
                  <a:lnTo>
                    <a:pt x="1290" y="292"/>
                  </a:lnTo>
                  <a:lnTo>
                    <a:pt x="1288" y="284"/>
                  </a:lnTo>
                  <a:lnTo>
                    <a:pt x="1290" y="277"/>
                  </a:lnTo>
                  <a:lnTo>
                    <a:pt x="1294" y="269"/>
                  </a:lnTo>
                  <a:lnTo>
                    <a:pt x="1297" y="265"/>
                  </a:lnTo>
                  <a:lnTo>
                    <a:pt x="1305" y="262"/>
                  </a:lnTo>
                  <a:lnTo>
                    <a:pt x="1312" y="260"/>
                  </a:lnTo>
                  <a:close/>
                  <a:moveTo>
                    <a:pt x="1226" y="260"/>
                  </a:moveTo>
                  <a:lnTo>
                    <a:pt x="1231" y="262"/>
                  </a:lnTo>
                  <a:lnTo>
                    <a:pt x="1239" y="265"/>
                  </a:lnTo>
                  <a:lnTo>
                    <a:pt x="1245" y="269"/>
                  </a:lnTo>
                  <a:lnTo>
                    <a:pt x="1247" y="277"/>
                  </a:lnTo>
                  <a:lnTo>
                    <a:pt x="1248" y="284"/>
                  </a:lnTo>
                  <a:lnTo>
                    <a:pt x="1247" y="292"/>
                  </a:lnTo>
                  <a:lnTo>
                    <a:pt x="1245" y="297"/>
                  </a:lnTo>
                  <a:lnTo>
                    <a:pt x="1239" y="303"/>
                  </a:lnTo>
                  <a:lnTo>
                    <a:pt x="1231" y="305"/>
                  </a:lnTo>
                  <a:lnTo>
                    <a:pt x="1226" y="307"/>
                  </a:lnTo>
                  <a:lnTo>
                    <a:pt x="1218" y="305"/>
                  </a:lnTo>
                  <a:lnTo>
                    <a:pt x="1211" y="303"/>
                  </a:lnTo>
                  <a:lnTo>
                    <a:pt x="1205" y="297"/>
                  </a:lnTo>
                  <a:lnTo>
                    <a:pt x="1203" y="292"/>
                  </a:lnTo>
                  <a:lnTo>
                    <a:pt x="1201" y="284"/>
                  </a:lnTo>
                  <a:lnTo>
                    <a:pt x="1203" y="277"/>
                  </a:lnTo>
                  <a:lnTo>
                    <a:pt x="1205" y="269"/>
                  </a:lnTo>
                  <a:lnTo>
                    <a:pt x="1211" y="265"/>
                  </a:lnTo>
                  <a:lnTo>
                    <a:pt x="1218" y="262"/>
                  </a:lnTo>
                  <a:lnTo>
                    <a:pt x="1226" y="260"/>
                  </a:lnTo>
                  <a:close/>
                  <a:moveTo>
                    <a:pt x="1137" y="260"/>
                  </a:moveTo>
                  <a:lnTo>
                    <a:pt x="1145" y="262"/>
                  </a:lnTo>
                  <a:lnTo>
                    <a:pt x="1152" y="265"/>
                  </a:lnTo>
                  <a:lnTo>
                    <a:pt x="1156" y="269"/>
                  </a:lnTo>
                  <a:lnTo>
                    <a:pt x="1160" y="277"/>
                  </a:lnTo>
                  <a:lnTo>
                    <a:pt x="1162" y="284"/>
                  </a:lnTo>
                  <a:lnTo>
                    <a:pt x="1160" y="292"/>
                  </a:lnTo>
                  <a:lnTo>
                    <a:pt x="1156" y="297"/>
                  </a:lnTo>
                  <a:lnTo>
                    <a:pt x="1152" y="303"/>
                  </a:lnTo>
                  <a:lnTo>
                    <a:pt x="1145" y="305"/>
                  </a:lnTo>
                  <a:lnTo>
                    <a:pt x="1137" y="307"/>
                  </a:lnTo>
                  <a:lnTo>
                    <a:pt x="1130" y="305"/>
                  </a:lnTo>
                  <a:lnTo>
                    <a:pt x="1124" y="303"/>
                  </a:lnTo>
                  <a:lnTo>
                    <a:pt x="1119" y="297"/>
                  </a:lnTo>
                  <a:lnTo>
                    <a:pt x="1117" y="292"/>
                  </a:lnTo>
                  <a:lnTo>
                    <a:pt x="1115" y="284"/>
                  </a:lnTo>
                  <a:lnTo>
                    <a:pt x="1117" y="277"/>
                  </a:lnTo>
                  <a:lnTo>
                    <a:pt x="1119" y="269"/>
                  </a:lnTo>
                  <a:lnTo>
                    <a:pt x="1124" y="265"/>
                  </a:lnTo>
                  <a:lnTo>
                    <a:pt x="1130" y="262"/>
                  </a:lnTo>
                  <a:lnTo>
                    <a:pt x="1137" y="260"/>
                  </a:lnTo>
                  <a:close/>
                  <a:moveTo>
                    <a:pt x="1051" y="260"/>
                  </a:moveTo>
                  <a:lnTo>
                    <a:pt x="1058" y="262"/>
                  </a:lnTo>
                  <a:lnTo>
                    <a:pt x="1066" y="265"/>
                  </a:lnTo>
                  <a:lnTo>
                    <a:pt x="1070" y="269"/>
                  </a:lnTo>
                  <a:lnTo>
                    <a:pt x="1073" y="277"/>
                  </a:lnTo>
                  <a:lnTo>
                    <a:pt x="1075" y="284"/>
                  </a:lnTo>
                  <a:lnTo>
                    <a:pt x="1073" y="292"/>
                  </a:lnTo>
                  <a:lnTo>
                    <a:pt x="1070" y="297"/>
                  </a:lnTo>
                  <a:lnTo>
                    <a:pt x="1066" y="303"/>
                  </a:lnTo>
                  <a:lnTo>
                    <a:pt x="1058" y="305"/>
                  </a:lnTo>
                  <a:lnTo>
                    <a:pt x="1051" y="307"/>
                  </a:lnTo>
                  <a:lnTo>
                    <a:pt x="1043" y="305"/>
                  </a:lnTo>
                  <a:lnTo>
                    <a:pt x="1038" y="303"/>
                  </a:lnTo>
                  <a:lnTo>
                    <a:pt x="1032" y="297"/>
                  </a:lnTo>
                  <a:lnTo>
                    <a:pt x="1028" y="292"/>
                  </a:lnTo>
                  <a:lnTo>
                    <a:pt x="1028" y="284"/>
                  </a:lnTo>
                  <a:lnTo>
                    <a:pt x="1028" y="277"/>
                  </a:lnTo>
                  <a:lnTo>
                    <a:pt x="1032" y="269"/>
                  </a:lnTo>
                  <a:lnTo>
                    <a:pt x="1038" y="265"/>
                  </a:lnTo>
                  <a:lnTo>
                    <a:pt x="1043" y="262"/>
                  </a:lnTo>
                  <a:lnTo>
                    <a:pt x="1051" y="260"/>
                  </a:lnTo>
                  <a:close/>
                  <a:moveTo>
                    <a:pt x="964" y="260"/>
                  </a:moveTo>
                  <a:lnTo>
                    <a:pt x="972" y="262"/>
                  </a:lnTo>
                  <a:lnTo>
                    <a:pt x="978" y="265"/>
                  </a:lnTo>
                  <a:lnTo>
                    <a:pt x="983" y="269"/>
                  </a:lnTo>
                  <a:lnTo>
                    <a:pt x="987" y="277"/>
                  </a:lnTo>
                  <a:lnTo>
                    <a:pt x="989" y="284"/>
                  </a:lnTo>
                  <a:lnTo>
                    <a:pt x="987" y="292"/>
                  </a:lnTo>
                  <a:lnTo>
                    <a:pt x="983" y="297"/>
                  </a:lnTo>
                  <a:lnTo>
                    <a:pt x="978" y="303"/>
                  </a:lnTo>
                  <a:lnTo>
                    <a:pt x="972" y="305"/>
                  </a:lnTo>
                  <a:lnTo>
                    <a:pt x="964" y="307"/>
                  </a:lnTo>
                  <a:lnTo>
                    <a:pt x="957" y="305"/>
                  </a:lnTo>
                  <a:lnTo>
                    <a:pt x="951" y="303"/>
                  </a:lnTo>
                  <a:lnTo>
                    <a:pt x="946" y="297"/>
                  </a:lnTo>
                  <a:lnTo>
                    <a:pt x="942" y="292"/>
                  </a:lnTo>
                  <a:lnTo>
                    <a:pt x="942" y="284"/>
                  </a:lnTo>
                  <a:lnTo>
                    <a:pt x="942" y="277"/>
                  </a:lnTo>
                  <a:lnTo>
                    <a:pt x="946" y="269"/>
                  </a:lnTo>
                  <a:lnTo>
                    <a:pt x="951" y="265"/>
                  </a:lnTo>
                  <a:lnTo>
                    <a:pt x="957" y="262"/>
                  </a:lnTo>
                  <a:lnTo>
                    <a:pt x="964" y="260"/>
                  </a:lnTo>
                  <a:close/>
                  <a:moveTo>
                    <a:pt x="878" y="260"/>
                  </a:moveTo>
                  <a:lnTo>
                    <a:pt x="885" y="262"/>
                  </a:lnTo>
                  <a:lnTo>
                    <a:pt x="891" y="265"/>
                  </a:lnTo>
                  <a:lnTo>
                    <a:pt x="897" y="269"/>
                  </a:lnTo>
                  <a:lnTo>
                    <a:pt x="900" y="277"/>
                  </a:lnTo>
                  <a:lnTo>
                    <a:pt x="900" y="284"/>
                  </a:lnTo>
                  <a:lnTo>
                    <a:pt x="900" y="292"/>
                  </a:lnTo>
                  <a:lnTo>
                    <a:pt x="897" y="297"/>
                  </a:lnTo>
                  <a:lnTo>
                    <a:pt x="891" y="303"/>
                  </a:lnTo>
                  <a:lnTo>
                    <a:pt x="885" y="305"/>
                  </a:lnTo>
                  <a:lnTo>
                    <a:pt x="878" y="307"/>
                  </a:lnTo>
                  <a:lnTo>
                    <a:pt x="870" y="305"/>
                  </a:lnTo>
                  <a:lnTo>
                    <a:pt x="865" y="303"/>
                  </a:lnTo>
                  <a:lnTo>
                    <a:pt x="859" y="297"/>
                  </a:lnTo>
                  <a:lnTo>
                    <a:pt x="855" y="292"/>
                  </a:lnTo>
                  <a:lnTo>
                    <a:pt x="855" y="284"/>
                  </a:lnTo>
                  <a:lnTo>
                    <a:pt x="855" y="277"/>
                  </a:lnTo>
                  <a:lnTo>
                    <a:pt x="859" y="269"/>
                  </a:lnTo>
                  <a:lnTo>
                    <a:pt x="865" y="265"/>
                  </a:lnTo>
                  <a:lnTo>
                    <a:pt x="870" y="262"/>
                  </a:lnTo>
                  <a:lnTo>
                    <a:pt x="878" y="260"/>
                  </a:lnTo>
                  <a:close/>
                  <a:moveTo>
                    <a:pt x="791" y="260"/>
                  </a:moveTo>
                  <a:lnTo>
                    <a:pt x="799" y="262"/>
                  </a:lnTo>
                  <a:lnTo>
                    <a:pt x="805" y="265"/>
                  </a:lnTo>
                  <a:lnTo>
                    <a:pt x="810" y="269"/>
                  </a:lnTo>
                  <a:lnTo>
                    <a:pt x="814" y="277"/>
                  </a:lnTo>
                  <a:lnTo>
                    <a:pt x="814" y="284"/>
                  </a:lnTo>
                  <a:lnTo>
                    <a:pt x="814" y="292"/>
                  </a:lnTo>
                  <a:lnTo>
                    <a:pt x="810" y="297"/>
                  </a:lnTo>
                  <a:lnTo>
                    <a:pt x="805" y="303"/>
                  </a:lnTo>
                  <a:lnTo>
                    <a:pt x="799" y="305"/>
                  </a:lnTo>
                  <a:lnTo>
                    <a:pt x="791" y="307"/>
                  </a:lnTo>
                  <a:lnTo>
                    <a:pt x="784" y="305"/>
                  </a:lnTo>
                  <a:lnTo>
                    <a:pt x="778" y="303"/>
                  </a:lnTo>
                  <a:lnTo>
                    <a:pt x="773" y="297"/>
                  </a:lnTo>
                  <a:lnTo>
                    <a:pt x="769" y="292"/>
                  </a:lnTo>
                  <a:lnTo>
                    <a:pt x="767" y="284"/>
                  </a:lnTo>
                  <a:lnTo>
                    <a:pt x="769" y="277"/>
                  </a:lnTo>
                  <a:lnTo>
                    <a:pt x="773" y="269"/>
                  </a:lnTo>
                  <a:lnTo>
                    <a:pt x="778" y="265"/>
                  </a:lnTo>
                  <a:lnTo>
                    <a:pt x="784" y="262"/>
                  </a:lnTo>
                  <a:lnTo>
                    <a:pt x="791" y="260"/>
                  </a:lnTo>
                  <a:close/>
                  <a:moveTo>
                    <a:pt x="705" y="260"/>
                  </a:moveTo>
                  <a:lnTo>
                    <a:pt x="712" y="262"/>
                  </a:lnTo>
                  <a:lnTo>
                    <a:pt x="718" y="265"/>
                  </a:lnTo>
                  <a:lnTo>
                    <a:pt x="724" y="269"/>
                  </a:lnTo>
                  <a:lnTo>
                    <a:pt x="727" y="277"/>
                  </a:lnTo>
                  <a:lnTo>
                    <a:pt x="727" y="284"/>
                  </a:lnTo>
                  <a:lnTo>
                    <a:pt x="727" y="292"/>
                  </a:lnTo>
                  <a:lnTo>
                    <a:pt x="724" y="297"/>
                  </a:lnTo>
                  <a:lnTo>
                    <a:pt x="718" y="303"/>
                  </a:lnTo>
                  <a:lnTo>
                    <a:pt x="712" y="305"/>
                  </a:lnTo>
                  <a:lnTo>
                    <a:pt x="705" y="307"/>
                  </a:lnTo>
                  <a:lnTo>
                    <a:pt x="697" y="305"/>
                  </a:lnTo>
                  <a:lnTo>
                    <a:pt x="690" y="303"/>
                  </a:lnTo>
                  <a:lnTo>
                    <a:pt x="686" y="297"/>
                  </a:lnTo>
                  <a:lnTo>
                    <a:pt x="682" y="292"/>
                  </a:lnTo>
                  <a:lnTo>
                    <a:pt x="680" y="284"/>
                  </a:lnTo>
                  <a:lnTo>
                    <a:pt x="682" y="277"/>
                  </a:lnTo>
                  <a:lnTo>
                    <a:pt x="686" y="269"/>
                  </a:lnTo>
                  <a:lnTo>
                    <a:pt x="690" y="265"/>
                  </a:lnTo>
                  <a:lnTo>
                    <a:pt x="697" y="262"/>
                  </a:lnTo>
                  <a:lnTo>
                    <a:pt x="705" y="260"/>
                  </a:lnTo>
                  <a:close/>
                  <a:moveTo>
                    <a:pt x="618" y="260"/>
                  </a:moveTo>
                  <a:lnTo>
                    <a:pt x="626" y="262"/>
                  </a:lnTo>
                  <a:lnTo>
                    <a:pt x="632" y="265"/>
                  </a:lnTo>
                  <a:lnTo>
                    <a:pt x="637" y="269"/>
                  </a:lnTo>
                  <a:lnTo>
                    <a:pt x="639" y="277"/>
                  </a:lnTo>
                  <a:lnTo>
                    <a:pt x="641" y="284"/>
                  </a:lnTo>
                  <a:lnTo>
                    <a:pt x="639" y="292"/>
                  </a:lnTo>
                  <a:lnTo>
                    <a:pt x="637" y="297"/>
                  </a:lnTo>
                  <a:lnTo>
                    <a:pt x="632" y="303"/>
                  </a:lnTo>
                  <a:lnTo>
                    <a:pt x="626" y="305"/>
                  </a:lnTo>
                  <a:lnTo>
                    <a:pt x="618" y="307"/>
                  </a:lnTo>
                  <a:lnTo>
                    <a:pt x="611" y="305"/>
                  </a:lnTo>
                  <a:lnTo>
                    <a:pt x="603" y="303"/>
                  </a:lnTo>
                  <a:lnTo>
                    <a:pt x="600" y="297"/>
                  </a:lnTo>
                  <a:lnTo>
                    <a:pt x="596" y="292"/>
                  </a:lnTo>
                  <a:lnTo>
                    <a:pt x="594" y="284"/>
                  </a:lnTo>
                  <a:lnTo>
                    <a:pt x="596" y="277"/>
                  </a:lnTo>
                  <a:lnTo>
                    <a:pt x="600" y="269"/>
                  </a:lnTo>
                  <a:lnTo>
                    <a:pt x="603" y="265"/>
                  </a:lnTo>
                  <a:lnTo>
                    <a:pt x="611" y="262"/>
                  </a:lnTo>
                  <a:lnTo>
                    <a:pt x="618" y="260"/>
                  </a:lnTo>
                  <a:close/>
                  <a:moveTo>
                    <a:pt x="532" y="260"/>
                  </a:moveTo>
                  <a:lnTo>
                    <a:pt x="538" y="262"/>
                  </a:lnTo>
                  <a:lnTo>
                    <a:pt x="545" y="265"/>
                  </a:lnTo>
                  <a:lnTo>
                    <a:pt x="551" y="269"/>
                  </a:lnTo>
                  <a:lnTo>
                    <a:pt x="553" y="277"/>
                  </a:lnTo>
                  <a:lnTo>
                    <a:pt x="554" y="284"/>
                  </a:lnTo>
                  <a:lnTo>
                    <a:pt x="553" y="292"/>
                  </a:lnTo>
                  <a:lnTo>
                    <a:pt x="551" y="297"/>
                  </a:lnTo>
                  <a:lnTo>
                    <a:pt x="545" y="303"/>
                  </a:lnTo>
                  <a:lnTo>
                    <a:pt x="538" y="305"/>
                  </a:lnTo>
                  <a:lnTo>
                    <a:pt x="532" y="307"/>
                  </a:lnTo>
                  <a:lnTo>
                    <a:pt x="524" y="305"/>
                  </a:lnTo>
                  <a:lnTo>
                    <a:pt x="519" y="303"/>
                  </a:lnTo>
                  <a:lnTo>
                    <a:pt x="513" y="299"/>
                  </a:lnTo>
                  <a:lnTo>
                    <a:pt x="509" y="294"/>
                  </a:lnTo>
                  <a:lnTo>
                    <a:pt x="507" y="286"/>
                  </a:lnTo>
                  <a:lnTo>
                    <a:pt x="511" y="286"/>
                  </a:lnTo>
                  <a:lnTo>
                    <a:pt x="515" y="286"/>
                  </a:lnTo>
                  <a:lnTo>
                    <a:pt x="517" y="284"/>
                  </a:lnTo>
                  <a:lnTo>
                    <a:pt x="517" y="280"/>
                  </a:lnTo>
                  <a:lnTo>
                    <a:pt x="519" y="277"/>
                  </a:lnTo>
                  <a:lnTo>
                    <a:pt x="522" y="273"/>
                  </a:lnTo>
                  <a:lnTo>
                    <a:pt x="522" y="267"/>
                  </a:lnTo>
                  <a:lnTo>
                    <a:pt x="522" y="262"/>
                  </a:lnTo>
                  <a:lnTo>
                    <a:pt x="526" y="260"/>
                  </a:lnTo>
                  <a:lnTo>
                    <a:pt x="532" y="260"/>
                  </a:lnTo>
                  <a:close/>
                  <a:moveTo>
                    <a:pt x="3387" y="216"/>
                  </a:moveTo>
                  <a:lnTo>
                    <a:pt x="3390" y="216"/>
                  </a:lnTo>
                  <a:lnTo>
                    <a:pt x="3390" y="220"/>
                  </a:lnTo>
                  <a:lnTo>
                    <a:pt x="3387" y="218"/>
                  </a:lnTo>
                  <a:lnTo>
                    <a:pt x="3383" y="216"/>
                  </a:lnTo>
                  <a:lnTo>
                    <a:pt x="3387" y="216"/>
                  </a:lnTo>
                  <a:close/>
                  <a:moveTo>
                    <a:pt x="3917" y="216"/>
                  </a:moveTo>
                  <a:lnTo>
                    <a:pt x="3921" y="216"/>
                  </a:lnTo>
                  <a:lnTo>
                    <a:pt x="3923" y="218"/>
                  </a:lnTo>
                  <a:lnTo>
                    <a:pt x="3919" y="220"/>
                  </a:lnTo>
                  <a:lnTo>
                    <a:pt x="3913" y="220"/>
                  </a:lnTo>
                  <a:lnTo>
                    <a:pt x="3911" y="220"/>
                  </a:lnTo>
                  <a:lnTo>
                    <a:pt x="3908" y="218"/>
                  </a:lnTo>
                  <a:lnTo>
                    <a:pt x="3909" y="218"/>
                  </a:lnTo>
                  <a:lnTo>
                    <a:pt x="3913" y="216"/>
                  </a:lnTo>
                  <a:lnTo>
                    <a:pt x="3917" y="216"/>
                  </a:lnTo>
                  <a:close/>
                  <a:moveTo>
                    <a:pt x="3804" y="198"/>
                  </a:moveTo>
                  <a:lnTo>
                    <a:pt x="3804" y="198"/>
                  </a:lnTo>
                  <a:lnTo>
                    <a:pt x="3808" y="199"/>
                  </a:lnTo>
                  <a:lnTo>
                    <a:pt x="3812" y="201"/>
                  </a:lnTo>
                  <a:lnTo>
                    <a:pt x="3815" y="203"/>
                  </a:lnTo>
                  <a:lnTo>
                    <a:pt x="3821" y="205"/>
                  </a:lnTo>
                  <a:lnTo>
                    <a:pt x="3825" y="207"/>
                  </a:lnTo>
                  <a:lnTo>
                    <a:pt x="3827" y="211"/>
                  </a:lnTo>
                  <a:lnTo>
                    <a:pt x="3829" y="216"/>
                  </a:lnTo>
                  <a:lnTo>
                    <a:pt x="3825" y="220"/>
                  </a:lnTo>
                  <a:lnTo>
                    <a:pt x="3819" y="218"/>
                  </a:lnTo>
                  <a:lnTo>
                    <a:pt x="3813" y="215"/>
                  </a:lnTo>
                  <a:lnTo>
                    <a:pt x="3808" y="211"/>
                  </a:lnTo>
                  <a:lnTo>
                    <a:pt x="3806" y="205"/>
                  </a:lnTo>
                  <a:lnTo>
                    <a:pt x="3804" y="198"/>
                  </a:lnTo>
                  <a:close/>
                  <a:moveTo>
                    <a:pt x="4090" y="198"/>
                  </a:moveTo>
                  <a:lnTo>
                    <a:pt x="4094" y="198"/>
                  </a:lnTo>
                  <a:lnTo>
                    <a:pt x="4097" y="198"/>
                  </a:lnTo>
                  <a:lnTo>
                    <a:pt x="4101" y="198"/>
                  </a:lnTo>
                  <a:lnTo>
                    <a:pt x="4105" y="199"/>
                  </a:lnTo>
                  <a:lnTo>
                    <a:pt x="4109" y="203"/>
                  </a:lnTo>
                  <a:lnTo>
                    <a:pt x="4109" y="205"/>
                  </a:lnTo>
                  <a:lnTo>
                    <a:pt x="4109" y="207"/>
                  </a:lnTo>
                  <a:lnTo>
                    <a:pt x="4105" y="213"/>
                  </a:lnTo>
                  <a:lnTo>
                    <a:pt x="4099" y="216"/>
                  </a:lnTo>
                  <a:lnTo>
                    <a:pt x="4094" y="218"/>
                  </a:lnTo>
                  <a:lnTo>
                    <a:pt x="4088" y="220"/>
                  </a:lnTo>
                  <a:lnTo>
                    <a:pt x="4086" y="220"/>
                  </a:lnTo>
                  <a:lnTo>
                    <a:pt x="4086" y="213"/>
                  </a:lnTo>
                  <a:lnTo>
                    <a:pt x="4086" y="203"/>
                  </a:lnTo>
                  <a:lnTo>
                    <a:pt x="4088" y="199"/>
                  </a:lnTo>
                  <a:lnTo>
                    <a:pt x="4088" y="198"/>
                  </a:lnTo>
                  <a:lnTo>
                    <a:pt x="4090" y="198"/>
                  </a:lnTo>
                  <a:close/>
                  <a:moveTo>
                    <a:pt x="3373" y="186"/>
                  </a:moveTo>
                  <a:lnTo>
                    <a:pt x="3375" y="186"/>
                  </a:lnTo>
                  <a:lnTo>
                    <a:pt x="3375" y="190"/>
                  </a:lnTo>
                  <a:lnTo>
                    <a:pt x="3375" y="194"/>
                  </a:lnTo>
                  <a:lnTo>
                    <a:pt x="3375" y="198"/>
                  </a:lnTo>
                  <a:lnTo>
                    <a:pt x="3377" y="201"/>
                  </a:lnTo>
                  <a:lnTo>
                    <a:pt x="3377" y="203"/>
                  </a:lnTo>
                  <a:lnTo>
                    <a:pt x="3377" y="205"/>
                  </a:lnTo>
                  <a:lnTo>
                    <a:pt x="3375" y="209"/>
                  </a:lnTo>
                  <a:lnTo>
                    <a:pt x="3373" y="209"/>
                  </a:lnTo>
                  <a:lnTo>
                    <a:pt x="3372" y="203"/>
                  </a:lnTo>
                  <a:lnTo>
                    <a:pt x="3370" y="196"/>
                  </a:lnTo>
                  <a:lnTo>
                    <a:pt x="3372" y="190"/>
                  </a:lnTo>
                  <a:lnTo>
                    <a:pt x="3373" y="186"/>
                  </a:lnTo>
                  <a:close/>
                  <a:moveTo>
                    <a:pt x="3586" y="182"/>
                  </a:moveTo>
                  <a:lnTo>
                    <a:pt x="3588" y="186"/>
                  </a:lnTo>
                  <a:lnTo>
                    <a:pt x="3590" y="192"/>
                  </a:lnTo>
                  <a:lnTo>
                    <a:pt x="3590" y="196"/>
                  </a:lnTo>
                  <a:lnTo>
                    <a:pt x="3590" y="203"/>
                  </a:lnTo>
                  <a:lnTo>
                    <a:pt x="3586" y="211"/>
                  </a:lnTo>
                  <a:lnTo>
                    <a:pt x="3580" y="216"/>
                  </a:lnTo>
                  <a:lnTo>
                    <a:pt x="3575" y="218"/>
                  </a:lnTo>
                  <a:lnTo>
                    <a:pt x="3567" y="220"/>
                  </a:lnTo>
                  <a:lnTo>
                    <a:pt x="3560" y="218"/>
                  </a:lnTo>
                  <a:lnTo>
                    <a:pt x="3554" y="216"/>
                  </a:lnTo>
                  <a:lnTo>
                    <a:pt x="3548" y="211"/>
                  </a:lnTo>
                  <a:lnTo>
                    <a:pt x="3545" y="203"/>
                  </a:lnTo>
                  <a:lnTo>
                    <a:pt x="3543" y="196"/>
                  </a:lnTo>
                  <a:lnTo>
                    <a:pt x="3545" y="194"/>
                  </a:lnTo>
                  <a:lnTo>
                    <a:pt x="3545" y="190"/>
                  </a:lnTo>
                  <a:lnTo>
                    <a:pt x="3550" y="190"/>
                  </a:lnTo>
                  <a:lnTo>
                    <a:pt x="3554" y="192"/>
                  </a:lnTo>
                  <a:lnTo>
                    <a:pt x="3558" y="194"/>
                  </a:lnTo>
                  <a:lnTo>
                    <a:pt x="3560" y="196"/>
                  </a:lnTo>
                  <a:lnTo>
                    <a:pt x="3561" y="198"/>
                  </a:lnTo>
                  <a:lnTo>
                    <a:pt x="3563" y="199"/>
                  </a:lnTo>
                  <a:lnTo>
                    <a:pt x="3567" y="201"/>
                  </a:lnTo>
                  <a:lnTo>
                    <a:pt x="3571" y="199"/>
                  </a:lnTo>
                  <a:lnTo>
                    <a:pt x="3573" y="198"/>
                  </a:lnTo>
                  <a:lnTo>
                    <a:pt x="3577" y="194"/>
                  </a:lnTo>
                  <a:lnTo>
                    <a:pt x="3580" y="188"/>
                  </a:lnTo>
                  <a:lnTo>
                    <a:pt x="3586" y="182"/>
                  </a:lnTo>
                  <a:close/>
                  <a:moveTo>
                    <a:pt x="3298" y="175"/>
                  </a:moveTo>
                  <a:lnTo>
                    <a:pt x="3298" y="175"/>
                  </a:lnTo>
                  <a:lnTo>
                    <a:pt x="3300" y="175"/>
                  </a:lnTo>
                  <a:lnTo>
                    <a:pt x="3300" y="177"/>
                  </a:lnTo>
                  <a:lnTo>
                    <a:pt x="3300" y="179"/>
                  </a:lnTo>
                  <a:lnTo>
                    <a:pt x="3302" y="181"/>
                  </a:lnTo>
                  <a:lnTo>
                    <a:pt x="3302" y="182"/>
                  </a:lnTo>
                  <a:lnTo>
                    <a:pt x="3304" y="186"/>
                  </a:lnTo>
                  <a:lnTo>
                    <a:pt x="3308" y="192"/>
                  </a:lnTo>
                  <a:lnTo>
                    <a:pt x="3313" y="198"/>
                  </a:lnTo>
                  <a:lnTo>
                    <a:pt x="3319" y="201"/>
                  </a:lnTo>
                  <a:lnTo>
                    <a:pt x="3323" y="205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9" y="216"/>
                  </a:lnTo>
                  <a:lnTo>
                    <a:pt x="3313" y="218"/>
                  </a:lnTo>
                  <a:lnTo>
                    <a:pt x="3306" y="220"/>
                  </a:lnTo>
                  <a:lnTo>
                    <a:pt x="3300" y="218"/>
                  </a:lnTo>
                  <a:lnTo>
                    <a:pt x="3293" y="216"/>
                  </a:lnTo>
                  <a:lnTo>
                    <a:pt x="3287" y="211"/>
                  </a:lnTo>
                  <a:lnTo>
                    <a:pt x="3285" y="203"/>
                  </a:lnTo>
                  <a:lnTo>
                    <a:pt x="3283" y="196"/>
                  </a:lnTo>
                  <a:lnTo>
                    <a:pt x="3285" y="190"/>
                  </a:lnTo>
                  <a:lnTo>
                    <a:pt x="3287" y="184"/>
                  </a:lnTo>
                  <a:lnTo>
                    <a:pt x="3293" y="179"/>
                  </a:lnTo>
                  <a:lnTo>
                    <a:pt x="3298" y="175"/>
                  </a:lnTo>
                  <a:close/>
                  <a:moveTo>
                    <a:pt x="4005" y="175"/>
                  </a:moveTo>
                  <a:lnTo>
                    <a:pt x="4009" y="175"/>
                  </a:lnTo>
                  <a:lnTo>
                    <a:pt x="4015" y="179"/>
                  </a:lnTo>
                  <a:lnTo>
                    <a:pt x="4013" y="179"/>
                  </a:lnTo>
                  <a:lnTo>
                    <a:pt x="4011" y="184"/>
                  </a:lnTo>
                  <a:lnTo>
                    <a:pt x="4011" y="190"/>
                  </a:lnTo>
                  <a:lnTo>
                    <a:pt x="4009" y="194"/>
                  </a:lnTo>
                  <a:lnTo>
                    <a:pt x="4005" y="198"/>
                  </a:lnTo>
                  <a:lnTo>
                    <a:pt x="4007" y="201"/>
                  </a:lnTo>
                  <a:lnTo>
                    <a:pt x="4007" y="203"/>
                  </a:lnTo>
                  <a:lnTo>
                    <a:pt x="4007" y="207"/>
                  </a:lnTo>
                  <a:lnTo>
                    <a:pt x="4007" y="209"/>
                  </a:lnTo>
                  <a:lnTo>
                    <a:pt x="4007" y="211"/>
                  </a:lnTo>
                  <a:lnTo>
                    <a:pt x="4003" y="211"/>
                  </a:lnTo>
                  <a:lnTo>
                    <a:pt x="4003" y="215"/>
                  </a:lnTo>
                  <a:lnTo>
                    <a:pt x="4003" y="220"/>
                  </a:lnTo>
                  <a:lnTo>
                    <a:pt x="4000" y="220"/>
                  </a:lnTo>
                  <a:lnTo>
                    <a:pt x="3994" y="220"/>
                  </a:lnTo>
                  <a:lnTo>
                    <a:pt x="3990" y="216"/>
                  </a:lnTo>
                  <a:lnTo>
                    <a:pt x="3985" y="215"/>
                  </a:lnTo>
                  <a:lnTo>
                    <a:pt x="3986" y="211"/>
                  </a:lnTo>
                  <a:lnTo>
                    <a:pt x="3988" y="209"/>
                  </a:lnTo>
                  <a:lnTo>
                    <a:pt x="3990" y="209"/>
                  </a:lnTo>
                  <a:lnTo>
                    <a:pt x="3992" y="207"/>
                  </a:lnTo>
                  <a:lnTo>
                    <a:pt x="3992" y="207"/>
                  </a:lnTo>
                  <a:lnTo>
                    <a:pt x="3994" y="203"/>
                  </a:lnTo>
                  <a:lnTo>
                    <a:pt x="3996" y="198"/>
                  </a:lnTo>
                  <a:lnTo>
                    <a:pt x="3996" y="194"/>
                  </a:lnTo>
                  <a:lnTo>
                    <a:pt x="3996" y="188"/>
                  </a:lnTo>
                  <a:lnTo>
                    <a:pt x="3996" y="184"/>
                  </a:lnTo>
                  <a:lnTo>
                    <a:pt x="4000" y="181"/>
                  </a:lnTo>
                  <a:lnTo>
                    <a:pt x="4002" y="179"/>
                  </a:lnTo>
                  <a:lnTo>
                    <a:pt x="4005" y="175"/>
                  </a:lnTo>
                  <a:lnTo>
                    <a:pt x="4005" y="175"/>
                  </a:lnTo>
                  <a:close/>
                  <a:moveTo>
                    <a:pt x="532" y="173"/>
                  </a:moveTo>
                  <a:lnTo>
                    <a:pt x="539" y="175"/>
                  </a:lnTo>
                  <a:lnTo>
                    <a:pt x="545" y="179"/>
                  </a:lnTo>
                  <a:lnTo>
                    <a:pt x="551" y="182"/>
                  </a:lnTo>
                  <a:lnTo>
                    <a:pt x="553" y="190"/>
                  </a:lnTo>
                  <a:lnTo>
                    <a:pt x="554" y="196"/>
                  </a:lnTo>
                  <a:lnTo>
                    <a:pt x="553" y="203"/>
                  </a:lnTo>
                  <a:lnTo>
                    <a:pt x="551" y="211"/>
                  </a:lnTo>
                  <a:lnTo>
                    <a:pt x="545" y="216"/>
                  </a:lnTo>
                  <a:lnTo>
                    <a:pt x="538" y="218"/>
                  </a:lnTo>
                  <a:lnTo>
                    <a:pt x="532" y="220"/>
                  </a:lnTo>
                  <a:lnTo>
                    <a:pt x="524" y="218"/>
                  </a:lnTo>
                  <a:lnTo>
                    <a:pt x="521" y="216"/>
                  </a:lnTo>
                  <a:lnTo>
                    <a:pt x="519" y="215"/>
                  </a:lnTo>
                  <a:lnTo>
                    <a:pt x="521" y="211"/>
                  </a:lnTo>
                  <a:lnTo>
                    <a:pt x="524" y="209"/>
                  </a:lnTo>
                  <a:lnTo>
                    <a:pt x="526" y="207"/>
                  </a:lnTo>
                  <a:lnTo>
                    <a:pt x="528" y="203"/>
                  </a:lnTo>
                  <a:lnTo>
                    <a:pt x="528" y="198"/>
                  </a:lnTo>
                  <a:lnTo>
                    <a:pt x="528" y="194"/>
                  </a:lnTo>
                  <a:lnTo>
                    <a:pt x="530" y="190"/>
                  </a:lnTo>
                  <a:lnTo>
                    <a:pt x="530" y="182"/>
                  </a:lnTo>
                  <a:lnTo>
                    <a:pt x="532" y="177"/>
                  </a:lnTo>
                  <a:lnTo>
                    <a:pt x="532" y="173"/>
                  </a:lnTo>
                  <a:close/>
                  <a:moveTo>
                    <a:pt x="3740" y="173"/>
                  </a:moveTo>
                  <a:lnTo>
                    <a:pt x="3748" y="175"/>
                  </a:lnTo>
                  <a:lnTo>
                    <a:pt x="3753" y="177"/>
                  </a:lnTo>
                  <a:lnTo>
                    <a:pt x="3759" y="182"/>
                  </a:lnTo>
                  <a:lnTo>
                    <a:pt x="3763" y="190"/>
                  </a:lnTo>
                  <a:lnTo>
                    <a:pt x="3765" y="196"/>
                  </a:lnTo>
                  <a:lnTo>
                    <a:pt x="3763" y="203"/>
                  </a:lnTo>
                  <a:lnTo>
                    <a:pt x="3759" y="211"/>
                  </a:lnTo>
                  <a:lnTo>
                    <a:pt x="3753" y="216"/>
                  </a:lnTo>
                  <a:lnTo>
                    <a:pt x="3748" y="218"/>
                  </a:lnTo>
                  <a:lnTo>
                    <a:pt x="3740" y="220"/>
                  </a:lnTo>
                  <a:lnTo>
                    <a:pt x="3733" y="218"/>
                  </a:lnTo>
                  <a:lnTo>
                    <a:pt x="3727" y="216"/>
                  </a:lnTo>
                  <a:lnTo>
                    <a:pt x="3721" y="211"/>
                  </a:lnTo>
                  <a:lnTo>
                    <a:pt x="3718" y="203"/>
                  </a:lnTo>
                  <a:lnTo>
                    <a:pt x="3718" y="196"/>
                  </a:lnTo>
                  <a:lnTo>
                    <a:pt x="3718" y="190"/>
                  </a:lnTo>
                  <a:lnTo>
                    <a:pt x="3721" y="182"/>
                  </a:lnTo>
                  <a:lnTo>
                    <a:pt x="3727" y="177"/>
                  </a:lnTo>
                  <a:lnTo>
                    <a:pt x="3733" y="175"/>
                  </a:lnTo>
                  <a:lnTo>
                    <a:pt x="3740" y="173"/>
                  </a:lnTo>
                  <a:close/>
                  <a:moveTo>
                    <a:pt x="3654" y="173"/>
                  </a:moveTo>
                  <a:lnTo>
                    <a:pt x="3661" y="175"/>
                  </a:lnTo>
                  <a:lnTo>
                    <a:pt x="3667" y="177"/>
                  </a:lnTo>
                  <a:lnTo>
                    <a:pt x="3672" y="182"/>
                  </a:lnTo>
                  <a:lnTo>
                    <a:pt x="3676" y="190"/>
                  </a:lnTo>
                  <a:lnTo>
                    <a:pt x="3676" y="196"/>
                  </a:lnTo>
                  <a:lnTo>
                    <a:pt x="3676" y="203"/>
                  </a:lnTo>
                  <a:lnTo>
                    <a:pt x="3672" y="211"/>
                  </a:lnTo>
                  <a:lnTo>
                    <a:pt x="3667" y="216"/>
                  </a:lnTo>
                  <a:lnTo>
                    <a:pt x="3661" y="218"/>
                  </a:lnTo>
                  <a:lnTo>
                    <a:pt x="3654" y="220"/>
                  </a:lnTo>
                  <a:lnTo>
                    <a:pt x="3646" y="218"/>
                  </a:lnTo>
                  <a:lnTo>
                    <a:pt x="3640" y="216"/>
                  </a:lnTo>
                  <a:lnTo>
                    <a:pt x="3635" y="211"/>
                  </a:lnTo>
                  <a:lnTo>
                    <a:pt x="3631" y="203"/>
                  </a:lnTo>
                  <a:lnTo>
                    <a:pt x="3631" y="196"/>
                  </a:lnTo>
                  <a:lnTo>
                    <a:pt x="3631" y="190"/>
                  </a:lnTo>
                  <a:lnTo>
                    <a:pt x="3635" y="182"/>
                  </a:lnTo>
                  <a:lnTo>
                    <a:pt x="3640" y="177"/>
                  </a:lnTo>
                  <a:lnTo>
                    <a:pt x="3646" y="175"/>
                  </a:lnTo>
                  <a:lnTo>
                    <a:pt x="3654" y="173"/>
                  </a:lnTo>
                  <a:close/>
                  <a:moveTo>
                    <a:pt x="3219" y="173"/>
                  </a:moveTo>
                  <a:lnTo>
                    <a:pt x="3227" y="175"/>
                  </a:lnTo>
                  <a:lnTo>
                    <a:pt x="3234" y="177"/>
                  </a:lnTo>
                  <a:lnTo>
                    <a:pt x="3238" y="182"/>
                  </a:lnTo>
                  <a:lnTo>
                    <a:pt x="3242" y="190"/>
                  </a:lnTo>
                  <a:lnTo>
                    <a:pt x="3244" y="196"/>
                  </a:lnTo>
                  <a:lnTo>
                    <a:pt x="3242" y="205"/>
                  </a:lnTo>
                  <a:lnTo>
                    <a:pt x="3238" y="211"/>
                  </a:lnTo>
                  <a:lnTo>
                    <a:pt x="3232" y="216"/>
                  </a:lnTo>
                  <a:lnTo>
                    <a:pt x="3227" y="218"/>
                  </a:lnTo>
                  <a:lnTo>
                    <a:pt x="3227" y="213"/>
                  </a:lnTo>
                  <a:lnTo>
                    <a:pt x="3225" y="207"/>
                  </a:lnTo>
                  <a:lnTo>
                    <a:pt x="3225" y="205"/>
                  </a:lnTo>
                  <a:lnTo>
                    <a:pt x="3223" y="201"/>
                  </a:lnTo>
                  <a:lnTo>
                    <a:pt x="3223" y="198"/>
                  </a:lnTo>
                  <a:lnTo>
                    <a:pt x="3221" y="194"/>
                  </a:lnTo>
                  <a:lnTo>
                    <a:pt x="3217" y="190"/>
                  </a:lnTo>
                  <a:lnTo>
                    <a:pt x="3214" y="186"/>
                  </a:lnTo>
                  <a:lnTo>
                    <a:pt x="3212" y="182"/>
                  </a:lnTo>
                  <a:lnTo>
                    <a:pt x="3208" y="179"/>
                  </a:lnTo>
                  <a:lnTo>
                    <a:pt x="3206" y="179"/>
                  </a:lnTo>
                  <a:lnTo>
                    <a:pt x="3210" y="175"/>
                  </a:lnTo>
                  <a:lnTo>
                    <a:pt x="3215" y="173"/>
                  </a:lnTo>
                  <a:lnTo>
                    <a:pt x="3219" y="173"/>
                  </a:lnTo>
                  <a:close/>
                  <a:moveTo>
                    <a:pt x="1572" y="173"/>
                  </a:moveTo>
                  <a:lnTo>
                    <a:pt x="1579" y="175"/>
                  </a:lnTo>
                  <a:lnTo>
                    <a:pt x="1585" y="179"/>
                  </a:lnTo>
                  <a:lnTo>
                    <a:pt x="1591" y="182"/>
                  </a:lnTo>
                  <a:lnTo>
                    <a:pt x="1594" y="190"/>
                  </a:lnTo>
                  <a:lnTo>
                    <a:pt x="1593" y="192"/>
                  </a:lnTo>
                  <a:lnTo>
                    <a:pt x="1585" y="199"/>
                  </a:lnTo>
                  <a:lnTo>
                    <a:pt x="1577" y="207"/>
                  </a:lnTo>
                  <a:lnTo>
                    <a:pt x="1572" y="213"/>
                  </a:lnTo>
                  <a:lnTo>
                    <a:pt x="1568" y="218"/>
                  </a:lnTo>
                  <a:lnTo>
                    <a:pt x="1561" y="216"/>
                  </a:lnTo>
                  <a:lnTo>
                    <a:pt x="1557" y="213"/>
                  </a:lnTo>
                  <a:lnTo>
                    <a:pt x="1553" y="209"/>
                  </a:lnTo>
                  <a:lnTo>
                    <a:pt x="1549" y="203"/>
                  </a:lnTo>
                  <a:lnTo>
                    <a:pt x="1549" y="196"/>
                  </a:lnTo>
                  <a:lnTo>
                    <a:pt x="1549" y="190"/>
                  </a:lnTo>
                  <a:lnTo>
                    <a:pt x="1553" y="182"/>
                  </a:lnTo>
                  <a:lnTo>
                    <a:pt x="1559" y="177"/>
                  </a:lnTo>
                  <a:lnTo>
                    <a:pt x="1564" y="175"/>
                  </a:lnTo>
                  <a:lnTo>
                    <a:pt x="1572" y="173"/>
                  </a:lnTo>
                  <a:close/>
                  <a:moveTo>
                    <a:pt x="1485" y="173"/>
                  </a:moveTo>
                  <a:lnTo>
                    <a:pt x="1493" y="175"/>
                  </a:lnTo>
                  <a:lnTo>
                    <a:pt x="1498" y="177"/>
                  </a:lnTo>
                  <a:lnTo>
                    <a:pt x="1504" y="182"/>
                  </a:lnTo>
                  <a:lnTo>
                    <a:pt x="1508" y="190"/>
                  </a:lnTo>
                  <a:lnTo>
                    <a:pt x="1508" y="196"/>
                  </a:lnTo>
                  <a:lnTo>
                    <a:pt x="1508" y="203"/>
                  </a:lnTo>
                  <a:lnTo>
                    <a:pt x="1504" y="211"/>
                  </a:lnTo>
                  <a:lnTo>
                    <a:pt x="1498" y="216"/>
                  </a:lnTo>
                  <a:lnTo>
                    <a:pt x="1493" y="218"/>
                  </a:lnTo>
                  <a:lnTo>
                    <a:pt x="1485" y="220"/>
                  </a:lnTo>
                  <a:lnTo>
                    <a:pt x="1478" y="218"/>
                  </a:lnTo>
                  <a:lnTo>
                    <a:pt x="1472" y="216"/>
                  </a:lnTo>
                  <a:lnTo>
                    <a:pt x="1467" y="211"/>
                  </a:lnTo>
                  <a:lnTo>
                    <a:pt x="1463" y="203"/>
                  </a:lnTo>
                  <a:lnTo>
                    <a:pt x="1461" y="196"/>
                  </a:lnTo>
                  <a:lnTo>
                    <a:pt x="1463" y="190"/>
                  </a:lnTo>
                  <a:lnTo>
                    <a:pt x="1467" y="182"/>
                  </a:lnTo>
                  <a:lnTo>
                    <a:pt x="1472" y="177"/>
                  </a:lnTo>
                  <a:lnTo>
                    <a:pt x="1478" y="175"/>
                  </a:lnTo>
                  <a:lnTo>
                    <a:pt x="1485" y="173"/>
                  </a:lnTo>
                  <a:close/>
                  <a:moveTo>
                    <a:pt x="1399" y="173"/>
                  </a:moveTo>
                  <a:lnTo>
                    <a:pt x="1406" y="175"/>
                  </a:lnTo>
                  <a:lnTo>
                    <a:pt x="1412" y="177"/>
                  </a:lnTo>
                  <a:lnTo>
                    <a:pt x="1418" y="182"/>
                  </a:lnTo>
                  <a:lnTo>
                    <a:pt x="1421" y="190"/>
                  </a:lnTo>
                  <a:lnTo>
                    <a:pt x="1421" y="196"/>
                  </a:lnTo>
                  <a:lnTo>
                    <a:pt x="1421" y="203"/>
                  </a:lnTo>
                  <a:lnTo>
                    <a:pt x="1418" y="211"/>
                  </a:lnTo>
                  <a:lnTo>
                    <a:pt x="1412" y="216"/>
                  </a:lnTo>
                  <a:lnTo>
                    <a:pt x="1406" y="218"/>
                  </a:lnTo>
                  <a:lnTo>
                    <a:pt x="1399" y="220"/>
                  </a:lnTo>
                  <a:lnTo>
                    <a:pt x="1391" y="218"/>
                  </a:lnTo>
                  <a:lnTo>
                    <a:pt x="1384" y="216"/>
                  </a:lnTo>
                  <a:lnTo>
                    <a:pt x="1380" y="211"/>
                  </a:lnTo>
                  <a:lnTo>
                    <a:pt x="1376" y="203"/>
                  </a:lnTo>
                  <a:lnTo>
                    <a:pt x="1374" y="196"/>
                  </a:lnTo>
                  <a:lnTo>
                    <a:pt x="1376" y="190"/>
                  </a:lnTo>
                  <a:lnTo>
                    <a:pt x="1380" y="182"/>
                  </a:lnTo>
                  <a:lnTo>
                    <a:pt x="1384" y="177"/>
                  </a:lnTo>
                  <a:lnTo>
                    <a:pt x="1391" y="175"/>
                  </a:lnTo>
                  <a:lnTo>
                    <a:pt x="1399" y="173"/>
                  </a:lnTo>
                  <a:close/>
                  <a:moveTo>
                    <a:pt x="1312" y="173"/>
                  </a:moveTo>
                  <a:lnTo>
                    <a:pt x="1320" y="175"/>
                  </a:lnTo>
                  <a:lnTo>
                    <a:pt x="1325" y="177"/>
                  </a:lnTo>
                  <a:lnTo>
                    <a:pt x="1331" y="182"/>
                  </a:lnTo>
                  <a:lnTo>
                    <a:pt x="1333" y="190"/>
                  </a:lnTo>
                  <a:lnTo>
                    <a:pt x="1335" y="196"/>
                  </a:lnTo>
                  <a:lnTo>
                    <a:pt x="1333" y="203"/>
                  </a:lnTo>
                  <a:lnTo>
                    <a:pt x="1331" y="211"/>
                  </a:lnTo>
                  <a:lnTo>
                    <a:pt x="1325" y="216"/>
                  </a:lnTo>
                  <a:lnTo>
                    <a:pt x="1320" y="218"/>
                  </a:lnTo>
                  <a:lnTo>
                    <a:pt x="1312" y="220"/>
                  </a:lnTo>
                  <a:lnTo>
                    <a:pt x="1305" y="218"/>
                  </a:lnTo>
                  <a:lnTo>
                    <a:pt x="1297" y="216"/>
                  </a:lnTo>
                  <a:lnTo>
                    <a:pt x="1294" y="211"/>
                  </a:lnTo>
                  <a:lnTo>
                    <a:pt x="1290" y="203"/>
                  </a:lnTo>
                  <a:lnTo>
                    <a:pt x="1288" y="196"/>
                  </a:lnTo>
                  <a:lnTo>
                    <a:pt x="1290" y="190"/>
                  </a:lnTo>
                  <a:lnTo>
                    <a:pt x="1294" y="182"/>
                  </a:lnTo>
                  <a:lnTo>
                    <a:pt x="1297" y="177"/>
                  </a:lnTo>
                  <a:lnTo>
                    <a:pt x="1305" y="175"/>
                  </a:lnTo>
                  <a:lnTo>
                    <a:pt x="1312" y="173"/>
                  </a:lnTo>
                  <a:close/>
                  <a:moveTo>
                    <a:pt x="1226" y="173"/>
                  </a:moveTo>
                  <a:lnTo>
                    <a:pt x="1231" y="175"/>
                  </a:lnTo>
                  <a:lnTo>
                    <a:pt x="1239" y="177"/>
                  </a:lnTo>
                  <a:lnTo>
                    <a:pt x="1245" y="182"/>
                  </a:lnTo>
                  <a:lnTo>
                    <a:pt x="1247" y="190"/>
                  </a:lnTo>
                  <a:lnTo>
                    <a:pt x="1248" y="196"/>
                  </a:lnTo>
                  <a:lnTo>
                    <a:pt x="1247" y="203"/>
                  </a:lnTo>
                  <a:lnTo>
                    <a:pt x="1245" y="211"/>
                  </a:lnTo>
                  <a:lnTo>
                    <a:pt x="1239" y="216"/>
                  </a:lnTo>
                  <a:lnTo>
                    <a:pt x="1231" y="218"/>
                  </a:lnTo>
                  <a:lnTo>
                    <a:pt x="1226" y="220"/>
                  </a:lnTo>
                  <a:lnTo>
                    <a:pt x="1218" y="218"/>
                  </a:lnTo>
                  <a:lnTo>
                    <a:pt x="1211" y="216"/>
                  </a:lnTo>
                  <a:lnTo>
                    <a:pt x="1205" y="211"/>
                  </a:lnTo>
                  <a:lnTo>
                    <a:pt x="1203" y="203"/>
                  </a:lnTo>
                  <a:lnTo>
                    <a:pt x="1201" y="196"/>
                  </a:lnTo>
                  <a:lnTo>
                    <a:pt x="1203" y="190"/>
                  </a:lnTo>
                  <a:lnTo>
                    <a:pt x="1205" y="182"/>
                  </a:lnTo>
                  <a:lnTo>
                    <a:pt x="1211" y="177"/>
                  </a:lnTo>
                  <a:lnTo>
                    <a:pt x="1218" y="175"/>
                  </a:lnTo>
                  <a:lnTo>
                    <a:pt x="1226" y="173"/>
                  </a:lnTo>
                  <a:close/>
                  <a:moveTo>
                    <a:pt x="1137" y="173"/>
                  </a:moveTo>
                  <a:lnTo>
                    <a:pt x="1145" y="175"/>
                  </a:lnTo>
                  <a:lnTo>
                    <a:pt x="1152" y="177"/>
                  </a:lnTo>
                  <a:lnTo>
                    <a:pt x="1156" y="182"/>
                  </a:lnTo>
                  <a:lnTo>
                    <a:pt x="1160" y="190"/>
                  </a:lnTo>
                  <a:lnTo>
                    <a:pt x="1162" y="196"/>
                  </a:lnTo>
                  <a:lnTo>
                    <a:pt x="1160" y="203"/>
                  </a:lnTo>
                  <a:lnTo>
                    <a:pt x="1156" y="211"/>
                  </a:lnTo>
                  <a:lnTo>
                    <a:pt x="1152" y="216"/>
                  </a:lnTo>
                  <a:lnTo>
                    <a:pt x="1145" y="218"/>
                  </a:lnTo>
                  <a:lnTo>
                    <a:pt x="1137" y="220"/>
                  </a:lnTo>
                  <a:lnTo>
                    <a:pt x="1130" y="218"/>
                  </a:lnTo>
                  <a:lnTo>
                    <a:pt x="1124" y="216"/>
                  </a:lnTo>
                  <a:lnTo>
                    <a:pt x="1119" y="211"/>
                  </a:lnTo>
                  <a:lnTo>
                    <a:pt x="1117" y="203"/>
                  </a:lnTo>
                  <a:lnTo>
                    <a:pt x="1115" y="196"/>
                  </a:lnTo>
                  <a:lnTo>
                    <a:pt x="1117" y="190"/>
                  </a:lnTo>
                  <a:lnTo>
                    <a:pt x="1119" y="182"/>
                  </a:lnTo>
                  <a:lnTo>
                    <a:pt x="1124" y="177"/>
                  </a:lnTo>
                  <a:lnTo>
                    <a:pt x="1130" y="175"/>
                  </a:lnTo>
                  <a:lnTo>
                    <a:pt x="1137" y="173"/>
                  </a:lnTo>
                  <a:close/>
                  <a:moveTo>
                    <a:pt x="1051" y="173"/>
                  </a:moveTo>
                  <a:lnTo>
                    <a:pt x="1058" y="175"/>
                  </a:lnTo>
                  <a:lnTo>
                    <a:pt x="1066" y="177"/>
                  </a:lnTo>
                  <a:lnTo>
                    <a:pt x="1070" y="182"/>
                  </a:lnTo>
                  <a:lnTo>
                    <a:pt x="1073" y="190"/>
                  </a:lnTo>
                  <a:lnTo>
                    <a:pt x="1075" y="196"/>
                  </a:lnTo>
                  <a:lnTo>
                    <a:pt x="1073" y="203"/>
                  </a:lnTo>
                  <a:lnTo>
                    <a:pt x="1070" y="211"/>
                  </a:lnTo>
                  <a:lnTo>
                    <a:pt x="1066" y="216"/>
                  </a:lnTo>
                  <a:lnTo>
                    <a:pt x="1058" y="218"/>
                  </a:lnTo>
                  <a:lnTo>
                    <a:pt x="1051" y="220"/>
                  </a:lnTo>
                  <a:lnTo>
                    <a:pt x="1043" y="218"/>
                  </a:lnTo>
                  <a:lnTo>
                    <a:pt x="1038" y="216"/>
                  </a:lnTo>
                  <a:lnTo>
                    <a:pt x="1032" y="211"/>
                  </a:lnTo>
                  <a:lnTo>
                    <a:pt x="1028" y="203"/>
                  </a:lnTo>
                  <a:lnTo>
                    <a:pt x="1028" y="196"/>
                  </a:lnTo>
                  <a:lnTo>
                    <a:pt x="1028" y="190"/>
                  </a:lnTo>
                  <a:lnTo>
                    <a:pt x="1032" y="182"/>
                  </a:lnTo>
                  <a:lnTo>
                    <a:pt x="1038" y="177"/>
                  </a:lnTo>
                  <a:lnTo>
                    <a:pt x="1043" y="175"/>
                  </a:lnTo>
                  <a:lnTo>
                    <a:pt x="1051" y="173"/>
                  </a:lnTo>
                  <a:close/>
                  <a:moveTo>
                    <a:pt x="964" y="173"/>
                  </a:moveTo>
                  <a:lnTo>
                    <a:pt x="972" y="175"/>
                  </a:lnTo>
                  <a:lnTo>
                    <a:pt x="978" y="177"/>
                  </a:lnTo>
                  <a:lnTo>
                    <a:pt x="983" y="182"/>
                  </a:lnTo>
                  <a:lnTo>
                    <a:pt x="987" y="190"/>
                  </a:lnTo>
                  <a:lnTo>
                    <a:pt x="989" y="196"/>
                  </a:lnTo>
                  <a:lnTo>
                    <a:pt x="987" y="203"/>
                  </a:lnTo>
                  <a:lnTo>
                    <a:pt x="983" y="211"/>
                  </a:lnTo>
                  <a:lnTo>
                    <a:pt x="978" y="216"/>
                  </a:lnTo>
                  <a:lnTo>
                    <a:pt x="972" y="218"/>
                  </a:lnTo>
                  <a:lnTo>
                    <a:pt x="964" y="220"/>
                  </a:lnTo>
                  <a:lnTo>
                    <a:pt x="957" y="218"/>
                  </a:lnTo>
                  <a:lnTo>
                    <a:pt x="951" y="216"/>
                  </a:lnTo>
                  <a:lnTo>
                    <a:pt x="946" y="211"/>
                  </a:lnTo>
                  <a:lnTo>
                    <a:pt x="942" y="203"/>
                  </a:lnTo>
                  <a:lnTo>
                    <a:pt x="942" y="196"/>
                  </a:lnTo>
                  <a:lnTo>
                    <a:pt x="942" y="190"/>
                  </a:lnTo>
                  <a:lnTo>
                    <a:pt x="946" y="182"/>
                  </a:lnTo>
                  <a:lnTo>
                    <a:pt x="951" y="177"/>
                  </a:lnTo>
                  <a:lnTo>
                    <a:pt x="957" y="175"/>
                  </a:lnTo>
                  <a:lnTo>
                    <a:pt x="964" y="173"/>
                  </a:lnTo>
                  <a:close/>
                  <a:moveTo>
                    <a:pt x="878" y="173"/>
                  </a:moveTo>
                  <a:lnTo>
                    <a:pt x="885" y="175"/>
                  </a:lnTo>
                  <a:lnTo>
                    <a:pt x="891" y="177"/>
                  </a:lnTo>
                  <a:lnTo>
                    <a:pt x="897" y="182"/>
                  </a:lnTo>
                  <a:lnTo>
                    <a:pt x="900" y="190"/>
                  </a:lnTo>
                  <a:lnTo>
                    <a:pt x="900" y="196"/>
                  </a:lnTo>
                  <a:lnTo>
                    <a:pt x="900" y="203"/>
                  </a:lnTo>
                  <a:lnTo>
                    <a:pt x="897" y="211"/>
                  </a:lnTo>
                  <a:lnTo>
                    <a:pt x="891" y="216"/>
                  </a:lnTo>
                  <a:lnTo>
                    <a:pt x="885" y="218"/>
                  </a:lnTo>
                  <a:lnTo>
                    <a:pt x="878" y="220"/>
                  </a:lnTo>
                  <a:lnTo>
                    <a:pt x="870" y="218"/>
                  </a:lnTo>
                  <a:lnTo>
                    <a:pt x="865" y="216"/>
                  </a:lnTo>
                  <a:lnTo>
                    <a:pt x="859" y="211"/>
                  </a:lnTo>
                  <a:lnTo>
                    <a:pt x="855" y="203"/>
                  </a:lnTo>
                  <a:lnTo>
                    <a:pt x="855" y="196"/>
                  </a:lnTo>
                  <a:lnTo>
                    <a:pt x="855" y="190"/>
                  </a:lnTo>
                  <a:lnTo>
                    <a:pt x="859" y="182"/>
                  </a:lnTo>
                  <a:lnTo>
                    <a:pt x="865" y="177"/>
                  </a:lnTo>
                  <a:lnTo>
                    <a:pt x="870" y="175"/>
                  </a:lnTo>
                  <a:lnTo>
                    <a:pt x="878" y="173"/>
                  </a:lnTo>
                  <a:close/>
                  <a:moveTo>
                    <a:pt x="791" y="173"/>
                  </a:moveTo>
                  <a:lnTo>
                    <a:pt x="799" y="175"/>
                  </a:lnTo>
                  <a:lnTo>
                    <a:pt x="805" y="177"/>
                  </a:lnTo>
                  <a:lnTo>
                    <a:pt x="810" y="182"/>
                  </a:lnTo>
                  <a:lnTo>
                    <a:pt x="814" y="190"/>
                  </a:lnTo>
                  <a:lnTo>
                    <a:pt x="814" y="196"/>
                  </a:lnTo>
                  <a:lnTo>
                    <a:pt x="814" y="203"/>
                  </a:lnTo>
                  <a:lnTo>
                    <a:pt x="810" y="211"/>
                  </a:lnTo>
                  <a:lnTo>
                    <a:pt x="805" y="216"/>
                  </a:lnTo>
                  <a:lnTo>
                    <a:pt x="799" y="218"/>
                  </a:lnTo>
                  <a:lnTo>
                    <a:pt x="791" y="220"/>
                  </a:lnTo>
                  <a:lnTo>
                    <a:pt x="784" y="218"/>
                  </a:lnTo>
                  <a:lnTo>
                    <a:pt x="778" y="216"/>
                  </a:lnTo>
                  <a:lnTo>
                    <a:pt x="773" y="211"/>
                  </a:lnTo>
                  <a:lnTo>
                    <a:pt x="769" y="203"/>
                  </a:lnTo>
                  <a:lnTo>
                    <a:pt x="767" y="196"/>
                  </a:lnTo>
                  <a:lnTo>
                    <a:pt x="769" y="190"/>
                  </a:lnTo>
                  <a:lnTo>
                    <a:pt x="773" y="182"/>
                  </a:lnTo>
                  <a:lnTo>
                    <a:pt x="778" y="177"/>
                  </a:lnTo>
                  <a:lnTo>
                    <a:pt x="784" y="175"/>
                  </a:lnTo>
                  <a:lnTo>
                    <a:pt x="791" y="173"/>
                  </a:lnTo>
                  <a:close/>
                  <a:moveTo>
                    <a:pt x="705" y="173"/>
                  </a:moveTo>
                  <a:lnTo>
                    <a:pt x="712" y="175"/>
                  </a:lnTo>
                  <a:lnTo>
                    <a:pt x="718" y="177"/>
                  </a:lnTo>
                  <a:lnTo>
                    <a:pt x="724" y="182"/>
                  </a:lnTo>
                  <a:lnTo>
                    <a:pt x="727" y="190"/>
                  </a:lnTo>
                  <a:lnTo>
                    <a:pt x="727" y="196"/>
                  </a:lnTo>
                  <a:lnTo>
                    <a:pt x="727" y="203"/>
                  </a:lnTo>
                  <a:lnTo>
                    <a:pt x="724" y="211"/>
                  </a:lnTo>
                  <a:lnTo>
                    <a:pt x="718" y="216"/>
                  </a:lnTo>
                  <a:lnTo>
                    <a:pt x="712" y="218"/>
                  </a:lnTo>
                  <a:lnTo>
                    <a:pt x="705" y="220"/>
                  </a:lnTo>
                  <a:lnTo>
                    <a:pt x="697" y="218"/>
                  </a:lnTo>
                  <a:lnTo>
                    <a:pt x="690" y="216"/>
                  </a:lnTo>
                  <a:lnTo>
                    <a:pt x="686" y="211"/>
                  </a:lnTo>
                  <a:lnTo>
                    <a:pt x="682" y="203"/>
                  </a:lnTo>
                  <a:lnTo>
                    <a:pt x="680" y="196"/>
                  </a:lnTo>
                  <a:lnTo>
                    <a:pt x="682" y="190"/>
                  </a:lnTo>
                  <a:lnTo>
                    <a:pt x="686" y="182"/>
                  </a:lnTo>
                  <a:lnTo>
                    <a:pt x="690" y="177"/>
                  </a:lnTo>
                  <a:lnTo>
                    <a:pt x="697" y="175"/>
                  </a:lnTo>
                  <a:lnTo>
                    <a:pt x="705" y="173"/>
                  </a:lnTo>
                  <a:close/>
                  <a:moveTo>
                    <a:pt x="618" y="173"/>
                  </a:moveTo>
                  <a:lnTo>
                    <a:pt x="626" y="175"/>
                  </a:lnTo>
                  <a:lnTo>
                    <a:pt x="632" y="177"/>
                  </a:lnTo>
                  <a:lnTo>
                    <a:pt x="637" y="182"/>
                  </a:lnTo>
                  <a:lnTo>
                    <a:pt x="639" y="190"/>
                  </a:lnTo>
                  <a:lnTo>
                    <a:pt x="641" y="196"/>
                  </a:lnTo>
                  <a:lnTo>
                    <a:pt x="639" y="203"/>
                  </a:lnTo>
                  <a:lnTo>
                    <a:pt x="637" y="211"/>
                  </a:lnTo>
                  <a:lnTo>
                    <a:pt x="632" y="216"/>
                  </a:lnTo>
                  <a:lnTo>
                    <a:pt x="626" y="218"/>
                  </a:lnTo>
                  <a:lnTo>
                    <a:pt x="618" y="220"/>
                  </a:lnTo>
                  <a:lnTo>
                    <a:pt x="611" y="218"/>
                  </a:lnTo>
                  <a:lnTo>
                    <a:pt x="603" y="216"/>
                  </a:lnTo>
                  <a:lnTo>
                    <a:pt x="600" y="211"/>
                  </a:lnTo>
                  <a:lnTo>
                    <a:pt x="596" y="203"/>
                  </a:lnTo>
                  <a:lnTo>
                    <a:pt x="594" y="196"/>
                  </a:lnTo>
                  <a:lnTo>
                    <a:pt x="596" y="190"/>
                  </a:lnTo>
                  <a:lnTo>
                    <a:pt x="600" y="182"/>
                  </a:lnTo>
                  <a:lnTo>
                    <a:pt x="603" y="177"/>
                  </a:lnTo>
                  <a:lnTo>
                    <a:pt x="611" y="175"/>
                  </a:lnTo>
                  <a:lnTo>
                    <a:pt x="618" y="173"/>
                  </a:lnTo>
                  <a:close/>
                  <a:moveTo>
                    <a:pt x="3669" y="92"/>
                  </a:moveTo>
                  <a:lnTo>
                    <a:pt x="3672" y="98"/>
                  </a:lnTo>
                  <a:lnTo>
                    <a:pt x="3676" y="103"/>
                  </a:lnTo>
                  <a:lnTo>
                    <a:pt x="3676" y="109"/>
                  </a:lnTo>
                  <a:lnTo>
                    <a:pt x="3676" y="117"/>
                  </a:lnTo>
                  <a:lnTo>
                    <a:pt x="3672" y="124"/>
                  </a:lnTo>
                  <a:lnTo>
                    <a:pt x="3667" y="128"/>
                  </a:lnTo>
                  <a:lnTo>
                    <a:pt x="3661" y="132"/>
                  </a:lnTo>
                  <a:lnTo>
                    <a:pt x="3654" y="134"/>
                  </a:lnTo>
                  <a:lnTo>
                    <a:pt x="3648" y="132"/>
                  </a:lnTo>
                  <a:lnTo>
                    <a:pt x="3644" y="132"/>
                  </a:lnTo>
                  <a:lnTo>
                    <a:pt x="3640" y="128"/>
                  </a:lnTo>
                  <a:lnTo>
                    <a:pt x="3646" y="122"/>
                  </a:lnTo>
                  <a:lnTo>
                    <a:pt x="3650" y="115"/>
                  </a:lnTo>
                  <a:lnTo>
                    <a:pt x="3654" y="107"/>
                  </a:lnTo>
                  <a:lnTo>
                    <a:pt x="3661" y="100"/>
                  </a:lnTo>
                  <a:lnTo>
                    <a:pt x="3669" y="92"/>
                  </a:lnTo>
                  <a:close/>
                  <a:moveTo>
                    <a:pt x="4009" y="90"/>
                  </a:moveTo>
                  <a:lnTo>
                    <a:pt x="4011" y="90"/>
                  </a:lnTo>
                  <a:lnTo>
                    <a:pt x="4015" y="92"/>
                  </a:lnTo>
                  <a:lnTo>
                    <a:pt x="4017" y="94"/>
                  </a:lnTo>
                  <a:lnTo>
                    <a:pt x="4018" y="96"/>
                  </a:lnTo>
                  <a:lnTo>
                    <a:pt x="4020" y="100"/>
                  </a:lnTo>
                  <a:lnTo>
                    <a:pt x="4022" y="102"/>
                  </a:lnTo>
                  <a:lnTo>
                    <a:pt x="4020" y="102"/>
                  </a:lnTo>
                  <a:lnTo>
                    <a:pt x="4017" y="100"/>
                  </a:lnTo>
                  <a:lnTo>
                    <a:pt x="4015" y="100"/>
                  </a:lnTo>
                  <a:lnTo>
                    <a:pt x="4013" y="98"/>
                  </a:lnTo>
                  <a:lnTo>
                    <a:pt x="4011" y="98"/>
                  </a:lnTo>
                  <a:lnTo>
                    <a:pt x="4009" y="96"/>
                  </a:lnTo>
                  <a:lnTo>
                    <a:pt x="4007" y="96"/>
                  </a:lnTo>
                  <a:lnTo>
                    <a:pt x="4007" y="92"/>
                  </a:lnTo>
                  <a:lnTo>
                    <a:pt x="4009" y="90"/>
                  </a:lnTo>
                  <a:lnTo>
                    <a:pt x="4009" y="90"/>
                  </a:lnTo>
                  <a:close/>
                  <a:moveTo>
                    <a:pt x="3210" y="88"/>
                  </a:moveTo>
                  <a:lnTo>
                    <a:pt x="3217" y="100"/>
                  </a:lnTo>
                  <a:lnTo>
                    <a:pt x="3221" y="103"/>
                  </a:lnTo>
                  <a:lnTo>
                    <a:pt x="3225" y="107"/>
                  </a:lnTo>
                  <a:lnTo>
                    <a:pt x="3229" y="111"/>
                  </a:lnTo>
                  <a:lnTo>
                    <a:pt x="3234" y="117"/>
                  </a:lnTo>
                  <a:lnTo>
                    <a:pt x="3240" y="122"/>
                  </a:lnTo>
                  <a:lnTo>
                    <a:pt x="3236" y="126"/>
                  </a:lnTo>
                  <a:lnTo>
                    <a:pt x="3232" y="130"/>
                  </a:lnTo>
                  <a:lnTo>
                    <a:pt x="3227" y="132"/>
                  </a:lnTo>
                  <a:lnTo>
                    <a:pt x="3219" y="134"/>
                  </a:lnTo>
                  <a:lnTo>
                    <a:pt x="3212" y="132"/>
                  </a:lnTo>
                  <a:lnTo>
                    <a:pt x="3206" y="128"/>
                  </a:lnTo>
                  <a:lnTo>
                    <a:pt x="3200" y="124"/>
                  </a:lnTo>
                  <a:lnTo>
                    <a:pt x="3199" y="117"/>
                  </a:lnTo>
                  <a:lnTo>
                    <a:pt x="3197" y="109"/>
                  </a:lnTo>
                  <a:lnTo>
                    <a:pt x="3197" y="103"/>
                  </a:lnTo>
                  <a:lnTo>
                    <a:pt x="3200" y="98"/>
                  </a:lnTo>
                  <a:lnTo>
                    <a:pt x="3204" y="92"/>
                  </a:lnTo>
                  <a:lnTo>
                    <a:pt x="3210" y="88"/>
                  </a:lnTo>
                  <a:close/>
                  <a:moveTo>
                    <a:pt x="3740" y="86"/>
                  </a:moveTo>
                  <a:lnTo>
                    <a:pt x="3748" y="88"/>
                  </a:lnTo>
                  <a:lnTo>
                    <a:pt x="3753" y="90"/>
                  </a:lnTo>
                  <a:lnTo>
                    <a:pt x="3759" y="96"/>
                  </a:lnTo>
                  <a:lnTo>
                    <a:pt x="3763" y="102"/>
                  </a:lnTo>
                  <a:lnTo>
                    <a:pt x="3765" y="109"/>
                  </a:lnTo>
                  <a:lnTo>
                    <a:pt x="3763" y="117"/>
                  </a:lnTo>
                  <a:lnTo>
                    <a:pt x="3759" y="124"/>
                  </a:lnTo>
                  <a:lnTo>
                    <a:pt x="3753" y="128"/>
                  </a:lnTo>
                  <a:lnTo>
                    <a:pt x="3748" y="132"/>
                  </a:lnTo>
                  <a:lnTo>
                    <a:pt x="3740" y="134"/>
                  </a:lnTo>
                  <a:lnTo>
                    <a:pt x="3733" y="132"/>
                  </a:lnTo>
                  <a:lnTo>
                    <a:pt x="3727" y="128"/>
                  </a:lnTo>
                  <a:lnTo>
                    <a:pt x="3721" y="124"/>
                  </a:lnTo>
                  <a:lnTo>
                    <a:pt x="3718" y="117"/>
                  </a:lnTo>
                  <a:lnTo>
                    <a:pt x="3718" y="109"/>
                  </a:lnTo>
                  <a:lnTo>
                    <a:pt x="3718" y="102"/>
                  </a:lnTo>
                  <a:lnTo>
                    <a:pt x="3721" y="96"/>
                  </a:lnTo>
                  <a:lnTo>
                    <a:pt x="3727" y="90"/>
                  </a:lnTo>
                  <a:lnTo>
                    <a:pt x="3733" y="88"/>
                  </a:lnTo>
                  <a:lnTo>
                    <a:pt x="3740" y="86"/>
                  </a:lnTo>
                  <a:close/>
                  <a:moveTo>
                    <a:pt x="3306" y="86"/>
                  </a:moveTo>
                  <a:lnTo>
                    <a:pt x="3313" y="88"/>
                  </a:lnTo>
                  <a:lnTo>
                    <a:pt x="3321" y="90"/>
                  </a:lnTo>
                  <a:lnTo>
                    <a:pt x="3326" y="96"/>
                  </a:lnTo>
                  <a:lnTo>
                    <a:pt x="3328" y="102"/>
                  </a:lnTo>
                  <a:lnTo>
                    <a:pt x="3330" y="109"/>
                  </a:lnTo>
                  <a:lnTo>
                    <a:pt x="3328" y="117"/>
                  </a:lnTo>
                  <a:lnTo>
                    <a:pt x="3326" y="124"/>
                  </a:lnTo>
                  <a:lnTo>
                    <a:pt x="3321" y="128"/>
                  </a:lnTo>
                  <a:lnTo>
                    <a:pt x="3313" y="132"/>
                  </a:lnTo>
                  <a:lnTo>
                    <a:pt x="3306" y="134"/>
                  </a:lnTo>
                  <a:lnTo>
                    <a:pt x="3300" y="132"/>
                  </a:lnTo>
                  <a:lnTo>
                    <a:pt x="3293" y="128"/>
                  </a:lnTo>
                  <a:lnTo>
                    <a:pt x="3289" y="124"/>
                  </a:lnTo>
                  <a:lnTo>
                    <a:pt x="3285" y="117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5" y="102"/>
                  </a:lnTo>
                  <a:lnTo>
                    <a:pt x="3289" y="96"/>
                  </a:lnTo>
                  <a:lnTo>
                    <a:pt x="3293" y="90"/>
                  </a:lnTo>
                  <a:lnTo>
                    <a:pt x="3300" y="88"/>
                  </a:lnTo>
                  <a:lnTo>
                    <a:pt x="3306" y="86"/>
                  </a:lnTo>
                  <a:close/>
                  <a:moveTo>
                    <a:pt x="1658" y="86"/>
                  </a:moveTo>
                  <a:lnTo>
                    <a:pt x="1664" y="86"/>
                  </a:lnTo>
                  <a:lnTo>
                    <a:pt x="1670" y="90"/>
                  </a:lnTo>
                  <a:lnTo>
                    <a:pt x="1675" y="94"/>
                  </a:lnTo>
                  <a:lnTo>
                    <a:pt x="1679" y="98"/>
                  </a:lnTo>
                  <a:lnTo>
                    <a:pt x="1673" y="105"/>
                  </a:lnTo>
                  <a:lnTo>
                    <a:pt x="1670" y="113"/>
                  </a:lnTo>
                  <a:lnTo>
                    <a:pt x="1658" y="122"/>
                  </a:lnTo>
                  <a:lnTo>
                    <a:pt x="1649" y="130"/>
                  </a:lnTo>
                  <a:lnTo>
                    <a:pt x="1643" y="126"/>
                  </a:lnTo>
                  <a:lnTo>
                    <a:pt x="1640" y="122"/>
                  </a:lnTo>
                  <a:lnTo>
                    <a:pt x="1636" y="117"/>
                  </a:lnTo>
                  <a:lnTo>
                    <a:pt x="1636" y="109"/>
                  </a:lnTo>
                  <a:lnTo>
                    <a:pt x="1636" y="102"/>
                  </a:lnTo>
                  <a:lnTo>
                    <a:pt x="1640" y="96"/>
                  </a:lnTo>
                  <a:lnTo>
                    <a:pt x="1645" y="90"/>
                  </a:lnTo>
                  <a:lnTo>
                    <a:pt x="1651" y="88"/>
                  </a:lnTo>
                  <a:lnTo>
                    <a:pt x="1658" y="86"/>
                  </a:lnTo>
                  <a:close/>
                  <a:moveTo>
                    <a:pt x="1572" y="86"/>
                  </a:moveTo>
                  <a:lnTo>
                    <a:pt x="1579" y="88"/>
                  </a:lnTo>
                  <a:lnTo>
                    <a:pt x="1585" y="90"/>
                  </a:lnTo>
                  <a:lnTo>
                    <a:pt x="1591" y="96"/>
                  </a:lnTo>
                  <a:lnTo>
                    <a:pt x="1594" y="102"/>
                  </a:lnTo>
                  <a:lnTo>
                    <a:pt x="1594" y="109"/>
                  </a:lnTo>
                  <a:lnTo>
                    <a:pt x="1594" y="117"/>
                  </a:lnTo>
                  <a:lnTo>
                    <a:pt x="1591" y="124"/>
                  </a:lnTo>
                  <a:lnTo>
                    <a:pt x="1585" y="128"/>
                  </a:lnTo>
                  <a:lnTo>
                    <a:pt x="1579" y="132"/>
                  </a:lnTo>
                  <a:lnTo>
                    <a:pt x="1572" y="134"/>
                  </a:lnTo>
                  <a:lnTo>
                    <a:pt x="1564" y="132"/>
                  </a:lnTo>
                  <a:lnTo>
                    <a:pt x="1559" y="128"/>
                  </a:lnTo>
                  <a:lnTo>
                    <a:pt x="1553" y="124"/>
                  </a:lnTo>
                  <a:lnTo>
                    <a:pt x="1549" y="117"/>
                  </a:lnTo>
                  <a:lnTo>
                    <a:pt x="1549" y="109"/>
                  </a:lnTo>
                  <a:lnTo>
                    <a:pt x="1549" y="102"/>
                  </a:lnTo>
                  <a:lnTo>
                    <a:pt x="1553" y="96"/>
                  </a:lnTo>
                  <a:lnTo>
                    <a:pt x="1559" y="90"/>
                  </a:lnTo>
                  <a:lnTo>
                    <a:pt x="1564" y="88"/>
                  </a:lnTo>
                  <a:lnTo>
                    <a:pt x="1572" y="86"/>
                  </a:lnTo>
                  <a:close/>
                  <a:moveTo>
                    <a:pt x="1485" y="86"/>
                  </a:moveTo>
                  <a:lnTo>
                    <a:pt x="1493" y="88"/>
                  </a:lnTo>
                  <a:lnTo>
                    <a:pt x="1498" y="90"/>
                  </a:lnTo>
                  <a:lnTo>
                    <a:pt x="1504" y="96"/>
                  </a:lnTo>
                  <a:lnTo>
                    <a:pt x="1508" y="102"/>
                  </a:lnTo>
                  <a:lnTo>
                    <a:pt x="1508" y="109"/>
                  </a:lnTo>
                  <a:lnTo>
                    <a:pt x="1508" y="117"/>
                  </a:lnTo>
                  <a:lnTo>
                    <a:pt x="1504" y="124"/>
                  </a:lnTo>
                  <a:lnTo>
                    <a:pt x="1498" y="128"/>
                  </a:lnTo>
                  <a:lnTo>
                    <a:pt x="1493" y="132"/>
                  </a:lnTo>
                  <a:lnTo>
                    <a:pt x="1485" y="134"/>
                  </a:lnTo>
                  <a:lnTo>
                    <a:pt x="1478" y="132"/>
                  </a:lnTo>
                  <a:lnTo>
                    <a:pt x="1472" y="128"/>
                  </a:lnTo>
                  <a:lnTo>
                    <a:pt x="1467" y="124"/>
                  </a:lnTo>
                  <a:lnTo>
                    <a:pt x="1463" y="117"/>
                  </a:lnTo>
                  <a:lnTo>
                    <a:pt x="1461" y="109"/>
                  </a:lnTo>
                  <a:lnTo>
                    <a:pt x="1463" y="102"/>
                  </a:lnTo>
                  <a:lnTo>
                    <a:pt x="1467" y="96"/>
                  </a:lnTo>
                  <a:lnTo>
                    <a:pt x="1472" y="90"/>
                  </a:lnTo>
                  <a:lnTo>
                    <a:pt x="1478" y="88"/>
                  </a:lnTo>
                  <a:lnTo>
                    <a:pt x="1485" y="86"/>
                  </a:lnTo>
                  <a:close/>
                  <a:moveTo>
                    <a:pt x="1399" y="86"/>
                  </a:moveTo>
                  <a:lnTo>
                    <a:pt x="1406" y="88"/>
                  </a:lnTo>
                  <a:lnTo>
                    <a:pt x="1412" y="90"/>
                  </a:lnTo>
                  <a:lnTo>
                    <a:pt x="1418" y="96"/>
                  </a:lnTo>
                  <a:lnTo>
                    <a:pt x="1421" y="102"/>
                  </a:lnTo>
                  <a:lnTo>
                    <a:pt x="1421" y="109"/>
                  </a:lnTo>
                  <a:lnTo>
                    <a:pt x="1421" y="117"/>
                  </a:lnTo>
                  <a:lnTo>
                    <a:pt x="1418" y="124"/>
                  </a:lnTo>
                  <a:lnTo>
                    <a:pt x="1412" y="128"/>
                  </a:lnTo>
                  <a:lnTo>
                    <a:pt x="1406" y="132"/>
                  </a:lnTo>
                  <a:lnTo>
                    <a:pt x="1399" y="134"/>
                  </a:lnTo>
                  <a:lnTo>
                    <a:pt x="1391" y="132"/>
                  </a:lnTo>
                  <a:lnTo>
                    <a:pt x="1384" y="128"/>
                  </a:lnTo>
                  <a:lnTo>
                    <a:pt x="1380" y="124"/>
                  </a:lnTo>
                  <a:lnTo>
                    <a:pt x="1376" y="117"/>
                  </a:lnTo>
                  <a:lnTo>
                    <a:pt x="1374" y="109"/>
                  </a:lnTo>
                  <a:lnTo>
                    <a:pt x="1376" y="102"/>
                  </a:lnTo>
                  <a:lnTo>
                    <a:pt x="1380" y="96"/>
                  </a:lnTo>
                  <a:lnTo>
                    <a:pt x="1384" y="90"/>
                  </a:lnTo>
                  <a:lnTo>
                    <a:pt x="1391" y="88"/>
                  </a:lnTo>
                  <a:lnTo>
                    <a:pt x="1399" y="86"/>
                  </a:lnTo>
                  <a:close/>
                  <a:moveTo>
                    <a:pt x="1312" y="86"/>
                  </a:moveTo>
                  <a:lnTo>
                    <a:pt x="1320" y="88"/>
                  </a:lnTo>
                  <a:lnTo>
                    <a:pt x="1325" y="90"/>
                  </a:lnTo>
                  <a:lnTo>
                    <a:pt x="1331" y="96"/>
                  </a:lnTo>
                  <a:lnTo>
                    <a:pt x="1333" y="102"/>
                  </a:lnTo>
                  <a:lnTo>
                    <a:pt x="1335" y="109"/>
                  </a:lnTo>
                  <a:lnTo>
                    <a:pt x="1333" y="117"/>
                  </a:lnTo>
                  <a:lnTo>
                    <a:pt x="1331" y="124"/>
                  </a:lnTo>
                  <a:lnTo>
                    <a:pt x="1325" y="128"/>
                  </a:lnTo>
                  <a:lnTo>
                    <a:pt x="1320" y="132"/>
                  </a:lnTo>
                  <a:lnTo>
                    <a:pt x="1312" y="134"/>
                  </a:lnTo>
                  <a:lnTo>
                    <a:pt x="1305" y="132"/>
                  </a:lnTo>
                  <a:lnTo>
                    <a:pt x="1297" y="128"/>
                  </a:lnTo>
                  <a:lnTo>
                    <a:pt x="1294" y="124"/>
                  </a:lnTo>
                  <a:lnTo>
                    <a:pt x="1290" y="117"/>
                  </a:lnTo>
                  <a:lnTo>
                    <a:pt x="1288" y="109"/>
                  </a:lnTo>
                  <a:lnTo>
                    <a:pt x="1290" y="102"/>
                  </a:lnTo>
                  <a:lnTo>
                    <a:pt x="1294" y="96"/>
                  </a:lnTo>
                  <a:lnTo>
                    <a:pt x="1297" y="90"/>
                  </a:lnTo>
                  <a:lnTo>
                    <a:pt x="1305" y="88"/>
                  </a:lnTo>
                  <a:lnTo>
                    <a:pt x="1312" y="86"/>
                  </a:lnTo>
                  <a:close/>
                  <a:moveTo>
                    <a:pt x="1226" y="86"/>
                  </a:moveTo>
                  <a:lnTo>
                    <a:pt x="1231" y="88"/>
                  </a:lnTo>
                  <a:lnTo>
                    <a:pt x="1239" y="90"/>
                  </a:lnTo>
                  <a:lnTo>
                    <a:pt x="1245" y="96"/>
                  </a:lnTo>
                  <a:lnTo>
                    <a:pt x="1247" y="102"/>
                  </a:lnTo>
                  <a:lnTo>
                    <a:pt x="1248" y="109"/>
                  </a:lnTo>
                  <a:lnTo>
                    <a:pt x="1247" y="117"/>
                  </a:lnTo>
                  <a:lnTo>
                    <a:pt x="1245" y="124"/>
                  </a:lnTo>
                  <a:lnTo>
                    <a:pt x="1239" y="128"/>
                  </a:lnTo>
                  <a:lnTo>
                    <a:pt x="1231" y="132"/>
                  </a:lnTo>
                  <a:lnTo>
                    <a:pt x="1226" y="134"/>
                  </a:lnTo>
                  <a:lnTo>
                    <a:pt x="1218" y="132"/>
                  </a:lnTo>
                  <a:lnTo>
                    <a:pt x="1211" y="128"/>
                  </a:lnTo>
                  <a:lnTo>
                    <a:pt x="1205" y="124"/>
                  </a:lnTo>
                  <a:lnTo>
                    <a:pt x="1203" y="117"/>
                  </a:lnTo>
                  <a:lnTo>
                    <a:pt x="1201" y="109"/>
                  </a:lnTo>
                  <a:lnTo>
                    <a:pt x="1203" y="102"/>
                  </a:lnTo>
                  <a:lnTo>
                    <a:pt x="1205" y="96"/>
                  </a:lnTo>
                  <a:lnTo>
                    <a:pt x="1211" y="90"/>
                  </a:lnTo>
                  <a:lnTo>
                    <a:pt x="1218" y="88"/>
                  </a:lnTo>
                  <a:lnTo>
                    <a:pt x="1226" y="86"/>
                  </a:lnTo>
                  <a:close/>
                  <a:moveTo>
                    <a:pt x="1137" y="86"/>
                  </a:moveTo>
                  <a:lnTo>
                    <a:pt x="1145" y="88"/>
                  </a:lnTo>
                  <a:lnTo>
                    <a:pt x="1152" y="90"/>
                  </a:lnTo>
                  <a:lnTo>
                    <a:pt x="1156" y="96"/>
                  </a:lnTo>
                  <a:lnTo>
                    <a:pt x="1160" y="102"/>
                  </a:lnTo>
                  <a:lnTo>
                    <a:pt x="1162" y="109"/>
                  </a:lnTo>
                  <a:lnTo>
                    <a:pt x="1160" y="117"/>
                  </a:lnTo>
                  <a:lnTo>
                    <a:pt x="1156" y="124"/>
                  </a:lnTo>
                  <a:lnTo>
                    <a:pt x="1152" y="128"/>
                  </a:lnTo>
                  <a:lnTo>
                    <a:pt x="1145" y="132"/>
                  </a:lnTo>
                  <a:lnTo>
                    <a:pt x="1137" y="134"/>
                  </a:lnTo>
                  <a:lnTo>
                    <a:pt x="1130" y="132"/>
                  </a:lnTo>
                  <a:lnTo>
                    <a:pt x="1124" y="128"/>
                  </a:lnTo>
                  <a:lnTo>
                    <a:pt x="1119" y="124"/>
                  </a:lnTo>
                  <a:lnTo>
                    <a:pt x="1117" y="117"/>
                  </a:lnTo>
                  <a:lnTo>
                    <a:pt x="1115" y="109"/>
                  </a:lnTo>
                  <a:lnTo>
                    <a:pt x="1117" y="102"/>
                  </a:lnTo>
                  <a:lnTo>
                    <a:pt x="1119" y="96"/>
                  </a:lnTo>
                  <a:lnTo>
                    <a:pt x="1124" y="90"/>
                  </a:lnTo>
                  <a:lnTo>
                    <a:pt x="1130" y="88"/>
                  </a:lnTo>
                  <a:lnTo>
                    <a:pt x="1137" y="86"/>
                  </a:lnTo>
                  <a:close/>
                  <a:moveTo>
                    <a:pt x="1051" y="86"/>
                  </a:moveTo>
                  <a:lnTo>
                    <a:pt x="1058" y="88"/>
                  </a:lnTo>
                  <a:lnTo>
                    <a:pt x="1066" y="90"/>
                  </a:lnTo>
                  <a:lnTo>
                    <a:pt x="1070" y="96"/>
                  </a:lnTo>
                  <a:lnTo>
                    <a:pt x="1073" y="102"/>
                  </a:lnTo>
                  <a:lnTo>
                    <a:pt x="1075" y="109"/>
                  </a:lnTo>
                  <a:lnTo>
                    <a:pt x="1073" y="117"/>
                  </a:lnTo>
                  <a:lnTo>
                    <a:pt x="1070" y="124"/>
                  </a:lnTo>
                  <a:lnTo>
                    <a:pt x="1066" y="128"/>
                  </a:lnTo>
                  <a:lnTo>
                    <a:pt x="1058" y="132"/>
                  </a:lnTo>
                  <a:lnTo>
                    <a:pt x="1051" y="134"/>
                  </a:lnTo>
                  <a:lnTo>
                    <a:pt x="1043" y="132"/>
                  </a:lnTo>
                  <a:lnTo>
                    <a:pt x="1038" y="128"/>
                  </a:lnTo>
                  <a:lnTo>
                    <a:pt x="1032" y="124"/>
                  </a:lnTo>
                  <a:lnTo>
                    <a:pt x="1028" y="117"/>
                  </a:lnTo>
                  <a:lnTo>
                    <a:pt x="1028" y="109"/>
                  </a:lnTo>
                  <a:lnTo>
                    <a:pt x="1028" y="102"/>
                  </a:lnTo>
                  <a:lnTo>
                    <a:pt x="1032" y="96"/>
                  </a:lnTo>
                  <a:lnTo>
                    <a:pt x="1038" y="90"/>
                  </a:lnTo>
                  <a:lnTo>
                    <a:pt x="1043" y="88"/>
                  </a:lnTo>
                  <a:lnTo>
                    <a:pt x="1051" y="86"/>
                  </a:lnTo>
                  <a:close/>
                  <a:moveTo>
                    <a:pt x="964" y="86"/>
                  </a:moveTo>
                  <a:lnTo>
                    <a:pt x="972" y="88"/>
                  </a:lnTo>
                  <a:lnTo>
                    <a:pt x="978" y="90"/>
                  </a:lnTo>
                  <a:lnTo>
                    <a:pt x="983" y="96"/>
                  </a:lnTo>
                  <a:lnTo>
                    <a:pt x="987" y="102"/>
                  </a:lnTo>
                  <a:lnTo>
                    <a:pt x="989" y="109"/>
                  </a:lnTo>
                  <a:lnTo>
                    <a:pt x="987" y="117"/>
                  </a:lnTo>
                  <a:lnTo>
                    <a:pt x="983" y="124"/>
                  </a:lnTo>
                  <a:lnTo>
                    <a:pt x="978" y="128"/>
                  </a:lnTo>
                  <a:lnTo>
                    <a:pt x="972" y="132"/>
                  </a:lnTo>
                  <a:lnTo>
                    <a:pt x="964" y="134"/>
                  </a:lnTo>
                  <a:lnTo>
                    <a:pt x="957" y="132"/>
                  </a:lnTo>
                  <a:lnTo>
                    <a:pt x="951" y="128"/>
                  </a:lnTo>
                  <a:lnTo>
                    <a:pt x="946" y="124"/>
                  </a:lnTo>
                  <a:lnTo>
                    <a:pt x="942" y="117"/>
                  </a:lnTo>
                  <a:lnTo>
                    <a:pt x="942" y="109"/>
                  </a:lnTo>
                  <a:lnTo>
                    <a:pt x="942" y="102"/>
                  </a:lnTo>
                  <a:lnTo>
                    <a:pt x="946" y="96"/>
                  </a:lnTo>
                  <a:lnTo>
                    <a:pt x="951" y="90"/>
                  </a:lnTo>
                  <a:lnTo>
                    <a:pt x="957" y="88"/>
                  </a:lnTo>
                  <a:lnTo>
                    <a:pt x="964" y="86"/>
                  </a:lnTo>
                  <a:close/>
                  <a:moveTo>
                    <a:pt x="878" y="86"/>
                  </a:moveTo>
                  <a:lnTo>
                    <a:pt x="885" y="88"/>
                  </a:lnTo>
                  <a:lnTo>
                    <a:pt x="891" y="90"/>
                  </a:lnTo>
                  <a:lnTo>
                    <a:pt x="897" y="96"/>
                  </a:lnTo>
                  <a:lnTo>
                    <a:pt x="900" y="102"/>
                  </a:lnTo>
                  <a:lnTo>
                    <a:pt x="900" y="109"/>
                  </a:lnTo>
                  <a:lnTo>
                    <a:pt x="900" y="117"/>
                  </a:lnTo>
                  <a:lnTo>
                    <a:pt x="897" y="124"/>
                  </a:lnTo>
                  <a:lnTo>
                    <a:pt x="891" y="128"/>
                  </a:lnTo>
                  <a:lnTo>
                    <a:pt x="885" y="132"/>
                  </a:lnTo>
                  <a:lnTo>
                    <a:pt x="878" y="134"/>
                  </a:lnTo>
                  <a:lnTo>
                    <a:pt x="870" y="132"/>
                  </a:lnTo>
                  <a:lnTo>
                    <a:pt x="865" y="128"/>
                  </a:lnTo>
                  <a:lnTo>
                    <a:pt x="859" y="124"/>
                  </a:lnTo>
                  <a:lnTo>
                    <a:pt x="855" y="117"/>
                  </a:lnTo>
                  <a:lnTo>
                    <a:pt x="855" y="109"/>
                  </a:lnTo>
                  <a:lnTo>
                    <a:pt x="855" y="102"/>
                  </a:lnTo>
                  <a:lnTo>
                    <a:pt x="859" y="96"/>
                  </a:lnTo>
                  <a:lnTo>
                    <a:pt x="865" y="90"/>
                  </a:lnTo>
                  <a:lnTo>
                    <a:pt x="870" y="88"/>
                  </a:lnTo>
                  <a:lnTo>
                    <a:pt x="878" y="86"/>
                  </a:lnTo>
                  <a:close/>
                  <a:moveTo>
                    <a:pt x="791" y="86"/>
                  </a:moveTo>
                  <a:lnTo>
                    <a:pt x="799" y="88"/>
                  </a:lnTo>
                  <a:lnTo>
                    <a:pt x="805" y="90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4" y="109"/>
                  </a:lnTo>
                  <a:lnTo>
                    <a:pt x="814" y="117"/>
                  </a:lnTo>
                  <a:lnTo>
                    <a:pt x="810" y="124"/>
                  </a:lnTo>
                  <a:lnTo>
                    <a:pt x="805" y="128"/>
                  </a:lnTo>
                  <a:lnTo>
                    <a:pt x="799" y="132"/>
                  </a:lnTo>
                  <a:lnTo>
                    <a:pt x="791" y="134"/>
                  </a:lnTo>
                  <a:lnTo>
                    <a:pt x="784" y="132"/>
                  </a:lnTo>
                  <a:lnTo>
                    <a:pt x="778" y="128"/>
                  </a:lnTo>
                  <a:lnTo>
                    <a:pt x="773" y="124"/>
                  </a:lnTo>
                  <a:lnTo>
                    <a:pt x="769" y="117"/>
                  </a:lnTo>
                  <a:lnTo>
                    <a:pt x="767" y="109"/>
                  </a:lnTo>
                  <a:lnTo>
                    <a:pt x="769" y="102"/>
                  </a:lnTo>
                  <a:lnTo>
                    <a:pt x="773" y="96"/>
                  </a:lnTo>
                  <a:lnTo>
                    <a:pt x="778" y="90"/>
                  </a:lnTo>
                  <a:lnTo>
                    <a:pt x="784" y="88"/>
                  </a:lnTo>
                  <a:lnTo>
                    <a:pt x="791" y="86"/>
                  </a:lnTo>
                  <a:close/>
                  <a:moveTo>
                    <a:pt x="705" y="86"/>
                  </a:moveTo>
                  <a:lnTo>
                    <a:pt x="712" y="88"/>
                  </a:lnTo>
                  <a:lnTo>
                    <a:pt x="718" y="90"/>
                  </a:lnTo>
                  <a:lnTo>
                    <a:pt x="724" y="96"/>
                  </a:lnTo>
                  <a:lnTo>
                    <a:pt x="727" y="102"/>
                  </a:lnTo>
                  <a:lnTo>
                    <a:pt x="727" y="109"/>
                  </a:lnTo>
                  <a:lnTo>
                    <a:pt x="727" y="117"/>
                  </a:lnTo>
                  <a:lnTo>
                    <a:pt x="724" y="124"/>
                  </a:lnTo>
                  <a:lnTo>
                    <a:pt x="718" y="128"/>
                  </a:lnTo>
                  <a:lnTo>
                    <a:pt x="712" y="132"/>
                  </a:lnTo>
                  <a:lnTo>
                    <a:pt x="705" y="134"/>
                  </a:lnTo>
                  <a:lnTo>
                    <a:pt x="697" y="132"/>
                  </a:lnTo>
                  <a:lnTo>
                    <a:pt x="690" y="128"/>
                  </a:lnTo>
                  <a:lnTo>
                    <a:pt x="686" y="124"/>
                  </a:lnTo>
                  <a:lnTo>
                    <a:pt x="682" y="117"/>
                  </a:lnTo>
                  <a:lnTo>
                    <a:pt x="680" y="109"/>
                  </a:lnTo>
                  <a:lnTo>
                    <a:pt x="682" y="102"/>
                  </a:lnTo>
                  <a:lnTo>
                    <a:pt x="686" y="96"/>
                  </a:lnTo>
                  <a:lnTo>
                    <a:pt x="690" y="90"/>
                  </a:lnTo>
                  <a:lnTo>
                    <a:pt x="697" y="88"/>
                  </a:lnTo>
                  <a:lnTo>
                    <a:pt x="705" y="86"/>
                  </a:lnTo>
                  <a:close/>
                  <a:moveTo>
                    <a:pt x="618" y="86"/>
                  </a:moveTo>
                  <a:lnTo>
                    <a:pt x="626" y="88"/>
                  </a:lnTo>
                  <a:lnTo>
                    <a:pt x="632" y="90"/>
                  </a:lnTo>
                  <a:lnTo>
                    <a:pt x="637" y="96"/>
                  </a:lnTo>
                  <a:lnTo>
                    <a:pt x="639" y="102"/>
                  </a:lnTo>
                  <a:lnTo>
                    <a:pt x="641" y="109"/>
                  </a:lnTo>
                  <a:lnTo>
                    <a:pt x="639" y="117"/>
                  </a:lnTo>
                  <a:lnTo>
                    <a:pt x="637" y="124"/>
                  </a:lnTo>
                  <a:lnTo>
                    <a:pt x="632" y="128"/>
                  </a:lnTo>
                  <a:lnTo>
                    <a:pt x="626" y="132"/>
                  </a:lnTo>
                  <a:lnTo>
                    <a:pt x="618" y="134"/>
                  </a:lnTo>
                  <a:lnTo>
                    <a:pt x="611" y="132"/>
                  </a:lnTo>
                  <a:lnTo>
                    <a:pt x="603" y="128"/>
                  </a:lnTo>
                  <a:lnTo>
                    <a:pt x="600" y="124"/>
                  </a:lnTo>
                  <a:lnTo>
                    <a:pt x="596" y="117"/>
                  </a:lnTo>
                  <a:lnTo>
                    <a:pt x="594" y="109"/>
                  </a:lnTo>
                  <a:lnTo>
                    <a:pt x="596" y="102"/>
                  </a:lnTo>
                  <a:lnTo>
                    <a:pt x="600" y="96"/>
                  </a:lnTo>
                  <a:lnTo>
                    <a:pt x="603" y="90"/>
                  </a:lnTo>
                  <a:lnTo>
                    <a:pt x="611" y="88"/>
                  </a:lnTo>
                  <a:lnTo>
                    <a:pt x="618" y="86"/>
                  </a:lnTo>
                  <a:close/>
                  <a:moveTo>
                    <a:pt x="532" y="86"/>
                  </a:moveTo>
                  <a:lnTo>
                    <a:pt x="538" y="88"/>
                  </a:lnTo>
                  <a:lnTo>
                    <a:pt x="545" y="90"/>
                  </a:lnTo>
                  <a:lnTo>
                    <a:pt x="551" y="96"/>
                  </a:lnTo>
                  <a:lnTo>
                    <a:pt x="553" y="102"/>
                  </a:lnTo>
                  <a:lnTo>
                    <a:pt x="554" y="109"/>
                  </a:lnTo>
                  <a:lnTo>
                    <a:pt x="553" y="117"/>
                  </a:lnTo>
                  <a:lnTo>
                    <a:pt x="551" y="124"/>
                  </a:lnTo>
                  <a:lnTo>
                    <a:pt x="545" y="128"/>
                  </a:lnTo>
                  <a:lnTo>
                    <a:pt x="539" y="132"/>
                  </a:lnTo>
                  <a:lnTo>
                    <a:pt x="532" y="134"/>
                  </a:lnTo>
                  <a:lnTo>
                    <a:pt x="528" y="128"/>
                  </a:lnTo>
                  <a:lnTo>
                    <a:pt x="526" y="120"/>
                  </a:lnTo>
                  <a:lnTo>
                    <a:pt x="522" y="111"/>
                  </a:lnTo>
                  <a:lnTo>
                    <a:pt x="522" y="105"/>
                  </a:lnTo>
                  <a:lnTo>
                    <a:pt x="521" y="102"/>
                  </a:lnTo>
                  <a:lnTo>
                    <a:pt x="519" y="96"/>
                  </a:lnTo>
                  <a:lnTo>
                    <a:pt x="515" y="98"/>
                  </a:lnTo>
                  <a:lnTo>
                    <a:pt x="513" y="98"/>
                  </a:lnTo>
                  <a:lnTo>
                    <a:pt x="511" y="98"/>
                  </a:lnTo>
                  <a:lnTo>
                    <a:pt x="515" y="94"/>
                  </a:lnTo>
                  <a:lnTo>
                    <a:pt x="519" y="90"/>
                  </a:lnTo>
                  <a:lnTo>
                    <a:pt x="524" y="86"/>
                  </a:lnTo>
                  <a:lnTo>
                    <a:pt x="532" y="86"/>
                  </a:lnTo>
                  <a:close/>
                  <a:moveTo>
                    <a:pt x="11" y="86"/>
                  </a:moveTo>
                  <a:lnTo>
                    <a:pt x="18" y="88"/>
                  </a:lnTo>
                  <a:lnTo>
                    <a:pt x="24" y="90"/>
                  </a:lnTo>
                  <a:lnTo>
                    <a:pt x="28" y="96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6"/>
                  </a:lnTo>
                  <a:lnTo>
                    <a:pt x="5" y="94"/>
                  </a:lnTo>
                  <a:lnTo>
                    <a:pt x="0" y="90"/>
                  </a:lnTo>
                  <a:lnTo>
                    <a:pt x="5" y="86"/>
                  </a:lnTo>
                  <a:lnTo>
                    <a:pt x="11" y="86"/>
                  </a:lnTo>
                  <a:close/>
                  <a:moveTo>
                    <a:pt x="3804" y="28"/>
                  </a:moveTo>
                  <a:lnTo>
                    <a:pt x="3812" y="34"/>
                  </a:lnTo>
                  <a:lnTo>
                    <a:pt x="3815" y="36"/>
                  </a:lnTo>
                  <a:lnTo>
                    <a:pt x="3819" y="37"/>
                  </a:lnTo>
                  <a:lnTo>
                    <a:pt x="3823" y="39"/>
                  </a:lnTo>
                  <a:lnTo>
                    <a:pt x="3827" y="41"/>
                  </a:lnTo>
                  <a:lnTo>
                    <a:pt x="3829" y="47"/>
                  </a:lnTo>
                  <a:lnTo>
                    <a:pt x="3827" y="47"/>
                  </a:lnTo>
                  <a:lnTo>
                    <a:pt x="3819" y="45"/>
                  </a:lnTo>
                  <a:lnTo>
                    <a:pt x="3813" y="41"/>
                  </a:lnTo>
                  <a:lnTo>
                    <a:pt x="3808" y="36"/>
                  </a:lnTo>
                  <a:lnTo>
                    <a:pt x="3804" y="28"/>
                  </a:lnTo>
                  <a:close/>
                  <a:moveTo>
                    <a:pt x="3110" y="24"/>
                  </a:moveTo>
                  <a:lnTo>
                    <a:pt x="3114" y="26"/>
                  </a:lnTo>
                  <a:lnTo>
                    <a:pt x="3118" y="28"/>
                  </a:lnTo>
                  <a:lnTo>
                    <a:pt x="3121" y="32"/>
                  </a:lnTo>
                  <a:lnTo>
                    <a:pt x="3123" y="34"/>
                  </a:lnTo>
                  <a:lnTo>
                    <a:pt x="3129" y="37"/>
                  </a:lnTo>
                  <a:lnTo>
                    <a:pt x="3135" y="41"/>
                  </a:lnTo>
                  <a:lnTo>
                    <a:pt x="3140" y="41"/>
                  </a:lnTo>
                  <a:lnTo>
                    <a:pt x="3146" y="41"/>
                  </a:lnTo>
                  <a:lnTo>
                    <a:pt x="3140" y="45"/>
                  </a:lnTo>
                  <a:lnTo>
                    <a:pt x="3133" y="47"/>
                  </a:lnTo>
                  <a:lnTo>
                    <a:pt x="3125" y="45"/>
                  </a:lnTo>
                  <a:lnTo>
                    <a:pt x="3120" y="41"/>
                  </a:lnTo>
                  <a:lnTo>
                    <a:pt x="3116" y="37"/>
                  </a:lnTo>
                  <a:lnTo>
                    <a:pt x="3112" y="32"/>
                  </a:lnTo>
                  <a:lnTo>
                    <a:pt x="3110" y="24"/>
                  </a:lnTo>
                  <a:close/>
                  <a:moveTo>
                    <a:pt x="3892" y="17"/>
                  </a:moveTo>
                  <a:lnTo>
                    <a:pt x="3892" y="17"/>
                  </a:lnTo>
                  <a:lnTo>
                    <a:pt x="3894" y="26"/>
                  </a:lnTo>
                  <a:lnTo>
                    <a:pt x="3894" y="30"/>
                  </a:lnTo>
                  <a:lnTo>
                    <a:pt x="3892" y="32"/>
                  </a:lnTo>
                  <a:lnTo>
                    <a:pt x="3891" y="28"/>
                  </a:lnTo>
                  <a:lnTo>
                    <a:pt x="3891" y="22"/>
                  </a:lnTo>
                  <a:lnTo>
                    <a:pt x="3891" y="19"/>
                  </a:lnTo>
                  <a:lnTo>
                    <a:pt x="3892" y="17"/>
                  </a:lnTo>
                  <a:close/>
                  <a:moveTo>
                    <a:pt x="3304" y="0"/>
                  </a:moveTo>
                  <a:lnTo>
                    <a:pt x="3308" y="4"/>
                  </a:lnTo>
                  <a:lnTo>
                    <a:pt x="3308" y="7"/>
                  </a:lnTo>
                  <a:lnTo>
                    <a:pt x="3309" y="11"/>
                  </a:lnTo>
                  <a:lnTo>
                    <a:pt x="3311" y="13"/>
                  </a:lnTo>
                  <a:lnTo>
                    <a:pt x="3313" y="17"/>
                  </a:lnTo>
                  <a:lnTo>
                    <a:pt x="3317" y="22"/>
                  </a:lnTo>
                  <a:lnTo>
                    <a:pt x="3321" y="26"/>
                  </a:lnTo>
                  <a:lnTo>
                    <a:pt x="3325" y="28"/>
                  </a:lnTo>
                  <a:lnTo>
                    <a:pt x="3326" y="30"/>
                  </a:lnTo>
                  <a:lnTo>
                    <a:pt x="3326" y="34"/>
                  </a:lnTo>
                  <a:lnTo>
                    <a:pt x="3323" y="39"/>
                  </a:lnTo>
                  <a:lnTo>
                    <a:pt x="3319" y="43"/>
                  </a:lnTo>
                  <a:lnTo>
                    <a:pt x="3313" y="45"/>
                  </a:lnTo>
                  <a:lnTo>
                    <a:pt x="3306" y="47"/>
                  </a:lnTo>
                  <a:lnTo>
                    <a:pt x="3300" y="45"/>
                  </a:lnTo>
                  <a:lnTo>
                    <a:pt x="3293" y="41"/>
                  </a:lnTo>
                  <a:lnTo>
                    <a:pt x="3287" y="37"/>
                  </a:lnTo>
                  <a:lnTo>
                    <a:pt x="3285" y="30"/>
                  </a:lnTo>
                  <a:lnTo>
                    <a:pt x="3283" y="22"/>
                  </a:lnTo>
                  <a:lnTo>
                    <a:pt x="3285" y="17"/>
                  </a:lnTo>
                  <a:lnTo>
                    <a:pt x="3287" y="9"/>
                  </a:lnTo>
                  <a:lnTo>
                    <a:pt x="3293" y="5"/>
                  </a:lnTo>
                  <a:lnTo>
                    <a:pt x="3298" y="2"/>
                  </a:lnTo>
                  <a:lnTo>
                    <a:pt x="3304" y="0"/>
                  </a:lnTo>
                  <a:close/>
                  <a:moveTo>
                    <a:pt x="4000" y="0"/>
                  </a:moveTo>
                  <a:lnTo>
                    <a:pt x="4007" y="0"/>
                  </a:lnTo>
                  <a:lnTo>
                    <a:pt x="4015" y="4"/>
                  </a:lnTo>
                  <a:lnTo>
                    <a:pt x="4018" y="9"/>
                  </a:lnTo>
                  <a:lnTo>
                    <a:pt x="4022" y="15"/>
                  </a:lnTo>
                  <a:lnTo>
                    <a:pt x="4024" y="22"/>
                  </a:lnTo>
                  <a:lnTo>
                    <a:pt x="4024" y="24"/>
                  </a:lnTo>
                  <a:lnTo>
                    <a:pt x="4020" y="26"/>
                  </a:lnTo>
                  <a:lnTo>
                    <a:pt x="4017" y="26"/>
                  </a:lnTo>
                  <a:lnTo>
                    <a:pt x="4013" y="26"/>
                  </a:lnTo>
                  <a:lnTo>
                    <a:pt x="4011" y="24"/>
                  </a:lnTo>
                  <a:lnTo>
                    <a:pt x="4007" y="22"/>
                  </a:lnTo>
                  <a:lnTo>
                    <a:pt x="4005" y="21"/>
                  </a:lnTo>
                  <a:lnTo>
                    <a:pt x="4003" y="21"/>
                  </a:lnTo>
                  <a:lnTo>
                    <a:pt x="4002" y="21"/>
                  </a:lnTo>
                  <a:lnTo>
                    <a:pt x="3998" y="21"/>
                  </a:lnTo>
                  <a:lnTo>
                    <a:pt x="3996" y="19"/>
                  </a:lnTo>
                  <a:lnTo>
                    <a:pt x="3992" y="15"/>
                  </a:lnTo>
                  <a:lnTo>
                    <a:pt x="3988" y="11"/>
                  </a:lnTo>
                  <a:lnTo>
                    <a:pt x="3986" y="7"/>
                  </a:lnTo>
                  <a:lnTo>
                    <a:pt x="3986" y="5"/>
                  </a:lnTo>
                  <a:lnTo>
                    <a:pt x="3990" y="2"/>
                  </a:lnTo>
                  <a:lnTo>
                    <a:pt x="3996" y="0"/>
                  </a:lnTo>
                  <a:lnTo>
                    <a:pt x="4000" y="0"/>
                  </a:lnTo>
                  <a:close/>
                  <a:moveTo>
                    <a:pt x="3913" y="0"/>
                  </a:moveTo>
                  <a:lnTo>
                    <a:pt x="3919" y="0"/>
                  </a:lnTo>
                  <a:lnTo>
                    <a:pt x="3923" y="2"/>
                  </a:lnTo>
                  <a:lnTo>
                    <a:pt x="3923" y="4"/>
                  </a:lnTo>
                  <a:lnTo>
                    <a:pt x="3921" y="5"/>
                  </a:lnTo>
                  <a:lnTo>
                    <a:pt x="3919" y="7"/>
                  </a:lnTo>
                  <a:lnTo>
                    <a:pt x="3915" y="5"/>
                  </a:lnTo>
                  <a:lnTo>
                    <a:pt x="3911" y="5"/>
                  </a:lnTo>
                  <a:lnTo>
                    <a:pt x="3911" y="2"/>
                  </a:lnTo>
                  <a:lnTo>
                    <a:pt x="3911" y="0"/>
                  </a:lnTo>
                  <a:lnTo>
                    <a:pt x="3913" y="0"/>
                  </a:lnTo>
                  <a:close/>
                  <a:moveTo>
                    <a:pt x="3740" y="0"/>
                  </a:moveTo>
                  <a:lnTo>
                    <a:pt x="3748" y="0"/>
                  </a:lnTo>
                  <a:lnTo>
                    <a:pt x="3753" y="4"/>
                  </a:lnTo>
                  <a:lnTo>
                    <a:pt x="3759" y="9"/>
                  </a:lnTo>
                  <a:lnTo>
                    <a:pt x="3763" y="15"/>
                  </a:lnTo>
                  <a:lnTo>
                    <a:pt x="3765" y="22"/>
                  </a:lnTo>
                  <a:lnTo>
                    <a:pt x="3763" y="30"/>
                  </a:lnTo>
                  <a:lnTo>
                    <a:pt x="3759" y="37"/>
                  </a:lnTo>
                  <a:lnTo>
                    <a:pt x="3753" y="41"/>
                  </a:lnTo>
                  <a:lnTo>
                    <a:pt x="3748" y="45"/>
                  </a:lnTo>
                  <a:lnTo>
                    <a:pt x="3740" y="47"/>
                  </a:lnTo>
                  <a:lnTo>
                    <a:pt x="3734" y="45"/>
                  </a:lnTo>
                  <a:lnTo>
                    <a:pt x="3729" y="43"/>
                  </a:lnTo>
                  <a:lnTo>
                    <a:pt x="3723" y="39"/>
                  </a:lnTo>
                  <a:lnTo>
                    <a:pt x="3719" y="34"/>
                  </a:lnTo>
                  <a:lnTo>
                    <a:pt x="3721" y="30"/>
                  </a:lnTo>
                  <a:lnTo>
                    <a:pt x="3723" y="26"/>
                  </a:lnTo>
                  <a:lnTo>
                    <a:pt x="3725" y="22"/>
                  </a:lnTo>
                  <a:lnTo>
                    <a:pt x="3725" y="19"/>
                  </a:lnTo>
                  <a:lnTo>
                    <a:pt x="3727" y="17"/>
                  </a:lnTo>
                  <a:lnTo>
                    <a:pt x="3727" y="13"/>
                  </a:lnTo>
                  <a:lnTo>
                    <a:pt x="3727" y="11"/>
                  </a:lnTo>
                  <a:lnTo>
                    <a:pt x="3727" y="7"/>
                  </a:lnTo>
                  <a:lnTo>
                    <a:pt x="3729" y="5"/>
                  </a:lnTo>
                  <a:lnTo>
                    <a:pt x="3729" y="2"/>
                  </a:lnTo>
                  <a:lnTo>
                    <a:pt x="3734" y="0"/>
                  </a:lnTo>
                  <a:lnTo>
                    <a:pt x="37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178051" y="2711451"/>
              <a:ext cx="3343275" cy="244475"/>
            </a:xfrm>
            <a:custGeom>
              <a:avLst/>
              <a:gdLst>
                <a:gd name="T0" fmla="*/ 1826 w 4210"/>
                <a:gd name="T1" fmla="*/ 271 h 309"/>
                <a:gd name="T2" fmla="*/ 1690 w 4210"/>
                <a:gd name="T3" fmla="*/ 299 h 309"/>
                <a:gd name="T4" fmla="*/ 1570 w 4210"/>
                <a:gd name="T5" fmla="*/ 266 h 309"/>
                <a:gd name="T6" fmla="*/ 1425 w 4210"/>
                <a:gd name="T7" fmla="*/ 303 h 309"/>
                <a:gd name="T8" fmla="*/ 1316 w 4210"/>
                <a:gd name="T9" fmla="*/ 262 h 309"/>
                <a:gd name="T10" fmla="*/ 1158 w 4210"/>
                <a:gd name="T11" fmla="*/ 307 h 309"/>
                <a:gd name="T12" fmla="*/ 1064 w 4210"/>
                <a:gd name="T13" fmla="*/ 262 h 309"/>
                <a:gd name="T14" fmla="*/ 891 w 4210"/>
                <a:gd name="T15" fmla="*/ 309 h 309"/>
                <a:gd name="T16" fmla="*/ 718 w 4210"/>
                <a:gd name="T17" fmla="*/ 262 h 309"/>
                <a:gd name="T18" fmla="*/ 622 w 4210"/>
                <a:gd name="T19" fmla="*/ 307 h 309"/>
                <a:gd name="T20" fmla="*/ 473 w 4210"/>
                <a:gd name="T21" fmla="*/ 269 h 309"/>
                <a:gd name="T22" fmla="*/ 357 w 4210"/>
                <a:gd name="T23" fmla="*/ 303 h 309"/>
                <a:gd name="T24" fmla="*/ 210 w 4210"/>
                <a:gd name="T25" fmla="*/ 266 h 309"/>
                <a:gd name="T26" fmla="*/ 103 w 4210"/>
                <a:gd name="T27" fmla="*/ 264 h 309"/>
                <a:gd name="T28" fmla="*/ 2871 w 4210"/>
                <a:gd name="T29" fmla="*/ 217 h 309"/>
                <a:gd name="T30" fmla="*/ 4201 w 4210"/>
                <a:gd name="T31" fmla="*/ 179 h 309"/>
                <a:gd name="T32" fmla="*/ 3400 w 4210"/>
                <a:gd name="T33" fmla="*/ 198 h 309"/>
                <a:gd name="T34" fmla="*/ 1863 w 4210"/>
                <a:gd name="T35" fmla="*/ 185 h 309"/>
                <a:gd name="T36" fmla="*/ 1735 w 4210"/>
                <a:gd name="T37" fmla="*/ 205 h 309"/>
                <a:gd name="T38" fmla="*/ 1607 w 4210"/>
                <a:gd name="T39" fmla="*/ 190 h 309"/>
                <a:gd name="T40" fmla="*/ 1474 w 4210"/>
                <a:gd name="T41" fmla="*/ 198 h 309"/>
                <a:gd name="T42" fmla="*/ 1348 w 4210"/>
                <a:gd name="T43" fmla="*/ 198 h 309"/>
                <a:gd name="T44" fmla="*/ 1214 w 4210"/>
                <a:gd name="T45" fmla="*/ 190 h 309"/>
                <a:gd name="T46" fmla="*/ 1086 w 4210"/>
                <a:gd name="T47" fmla="*/ 205 h 309"/>
                <a:gd name="T48" fmla="*/ 959 w 4210"/>
                <a:gd name="T49" fmla="*/ 185 h 309"/>
                <a:gd name="T50" fmla="*/ 823 w 4210"/>
                <a:gd name="T51" fmla="*/ 211 h 309"/>
                <a:gd name="T52" fmla="*/ 703 w 4210"/>
                <a:gd name="T53" fmla="*/ 179 h 309"/>
                <a:gd name="T54" fmla="*/ 558 w 4210"/>
                <a:gd name="T55" fmla="*/ 217 h 309"/>
                <a:gd name="T56" fmla="*/ 449 w 4210"/>
                <a:gd name="T57" fmla="*/ 175 h 309"/>
                <a:gd name="T58" fmla="*/ 291 w 4210"/>
                <a:gd name="T59" fmla="*/ 220 h 309"/>
                <a:gd name="T60" fmla="*/ 197 w 4210"/>
                <a:gd name="T61" fmla="*/ 175 h 309"/>
                <a:gd name="T62" fmla="*/ 4197 w 4210"/>
                <a:gd name="T63" fmla="*/ 113 h 309"/>
                <a:gd name="T64" fmla="*/ 4030 w 4210"/>
                <a:gd name="T65" fmla="*/ 104 h 309"/>
                <a:gd name="T66" fmla="*/ 1777 w 4210"/>
                <a:gd name="T67" fmla="*/ 124 h 309"/>
                <a:gd name="T68" fmla="*/ 3657 w 4210"/>
                <a:gd name="T69" fmla="*/ 100 h 309"/>
                <a:gd name="T70" fmla="*/ 3567 w 4210"/>
                <a:gd name="T71" fmla="*/ 107 h 309"/>
                <a:gd name="T72" fmla="*/ 3405 w 4210"/>
                <a:gd name="T73" fmla="*/ 89 h 309"/>
                <a:gd name="T74" fmla="*/ 2734 w 4210"/>
                <a:gd name="T75" fmla="*/ 117 h 309"/>
                <a:gd name="T76" fmla="*/ 1844 w 4210"/>
                <a:gd name="T77" fmla="*/ 89 h 309"/>
                <a:gd name="T78" fmla="*/ 1690 w 4210"/>
                <a:gd name="T79" fmla="*/ 124 h 309"/>
                <a:gd name="T80" fmla="*/ 1570 w 4210"/>
                <a:gd name="T81" fmla="*/ 92 h 309"/>
                <a:gd name="T82" fmla="*/ 1425 w 4210"/>
                <a:gd name="T83" fmla="*/ 130 h 309"/>
                <a:gd name="T84" fmla="*/ 1316 w 4210"/>
                <a:gd name="T85" fmla="*/ 89 h 309"/>
                <a:gd name="T86" fmla="*/ 1158 w 4210"/>
                <a:gd name="T87" fmla="*/ 134 h 309"/>
                <a:gd name="T88" fmla="*/ 1064 w 4210"/>
                <a:gd name="T89" fmla="*/ 89 h 309"/>
                <a:gd name="T90" fmla="*/ 891 w 4210"/>
                <a:gd name="T91" fmla="*/ 134 h 309"/>
                <a:gd name="T92" fmla="*/ 718 w 4210"/>
                <a:gd name="T93" fmla="*/ 89 h 309"/>
                <a:gd name="T94" fmla="*/ 622 w 4210"/>
                <a:gd name="T95" fmla="*/ 134 h 309"/>
                <a:gd name="T96" fmla="*/ 464 w 4210"/>
                <a:gd name="T97" fmla="*/ 89 h 309"/>
                <a:gd name="T98" fmla="*/ 357 w 4210"/>
                <a:gd name="T99" fmla="*/ 130 h 309"/>
                <a:gd name="T100" fmla="*/ 210 w 4210"/>
                <a:gd name="T101" fmla="*/ 92 h 309"/>
                <a:gd name="T102" fmla="*/ 92 w 4210"/>
                <a:gd name="T103" fmla="*/ 124 h 309"/>
                <a:gd name="T104" fmla="*/ 4201 w 4210"/>
                <a:gd name="T105" fmla="*/ 26 h 309"/>
                <a:gd name="T106" fmla="*/ 4171 w 4210"/>
                <a:gd name="T107" fmla="*/ 8 h 309"/>
                <a:gd name="T108" fmla="*/ 3223 w 4210"/>
                <a:gd name="T109" fmla="*/ 13 h 309"/>
                <a:gd name="T110" fmla="*/ 3601 w 4210"/>
                <a:gd name="T111" fmla="*/ 32 h 309"/>
                <a:gd name="T112" fmla="*/ 3484 w 4210"/>
                <a:gd name="T113" fmla="*/ 15 h 309"/>
                <a:gd name="T114" fmla="*/ 2800 w 4210"/>
                <a:gd name="T115" fmla="*/ 0 h 309"/>
                <a:gd name="T116" fmla="*/ 2704 w 4210"/>
                <a:gd name="T117" fmla="*/ 47 h 309"/>
                <a:gd name="T118" fmla="*/ 1684 w 4210"/>
                <a:gd name="T119" fmla="*/ 43 h 309"/>
                <a:gd name="T120" fmla="*/ 1577 w 4210"/>
                <a:gd name="T121" fmla="*/ 2 h 309"/>
                <a:gd name="T122" fmla="*/ 1417 w 4210"/>
                <a:gd name="T123" fmla="*/ 47 h 309"/>
                <a:gd name="T124" fmla="*/ 1323 w 4210"/>
                <a:gd name="T1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0" h="309">
                  <a:moveTo>
                    <a:pt x="2886" y="262"/>
                  </a:moveTo>
                  <a:lnTo>
                    <a:pt x="2886" y="262"/>
                  </a:lnTo>
                  <a:lnTo>
                    <a:pt x="2886" y="264"/>
                  </a:lnTo>
                  <a:lnTo>
                    <a:pt x="2884" y="266"/>
                  </a:lnTo>
                  <a:lnTo>
                    <a:pt x="2882" y="267"/>
                  </a:lnTo>
                  <a:lnTo>
                    <a:pt x="2881" y="269"/>
                  </a:lnTo>
                  <a:lnTo>
                    <a:pt x="2875" y="273"/>
                  </a:lnTo>
                  <a:lnTo>
                    <a:pt x="2867" y="277"/>
                  </a:lnTo>
                  <a:lnTo>
                    <a:pt x="2864" y="281"/>
                  </a:lnTo>
                  <a:lnTo>
                    <a:pt x="2865" y="275"/>
                  </a:lnTo>
                  <a:lnTo>
                    <a:pt x="2869" y="269"/>
                  </a:lnTo>
                  <a:lnTo>
                    <a:pt x="2873" y="266"/>
                  </a:lnTo>
                  <a:lnTo>
                    <a:pt x="2879" y="262"/>
                  </a:lnTo>
                  <a:lnTo>
                    <a:pt x="2886" y="262"/>
                  </a:lnTo>
                  <a:close/>
                  <a:moveTo>
                    <a:pt x="1844" y="262"/>
                  </a:moveTo>
                  <a:lnTo>
                    <a:pt x="1852" y="262"/>
                  </a:lnTo>
                  <a:lnTo>
                    <a:pt x="1858" y="266"/>
                  </a:lnTo>
                  <a:lnTo>
                    <a:pt x="1863" y="271"/>
                  </a:lnTo>
                  <a:lnTo>
                    <a:pt x="1867" y="277"/>
                  </a:lnTo>
                  <a:lnTo>
                    <a:pt x="1869" y="284"/>
                  </a:lnTo>
                  <a:lnTo>
                    <a:pt x="1867" y="292"/>
                  </a:lnTo>
                  <a:lnTo>
                    <a:pt x="1863" y="299"/>
                  </a:lnTo>
                  <a:lnTo>
                    <a:pt x="1858" y="303"/>
                  </a:lnTo>
                  <a:lnTo>
                    <a:pt x="1852" y="307"/>
                  </a:lnTo>
                  <a:lnTo>
                    <a:pt x="1844" y="309"/>
                  </a:lnTo>
                  <a:lnTo>
                    <a:pt x="1837" y="307"/>
                  </a:lnTo>
                  <a:lnTo>
                    <a:pt x="1831" y="303"/>
                  </a:lnTo>
                  <a:lnTo>
                    <a:pt x="1826" y="299"/>
                  </a:lnTo>
                  <a:lnTo>
                    <a:pt x="1822" y="292"/>
                  </a:lnTo>
                  <a:lnTo>
                    <a:pt x="1822" y="284"/>
                  </a:lnTo>
                  <a:lnTo>
                    <a:pt x="1822" y="277"/>
                  </a:lnTo>
                  <a:lnTo>
                    <a:pt x="1826" y="271"/>
                  </a:lnTo>
                  <a:lnTo>
                    <a:pt x="1831" y="266"/>
                  </a:lnTo>
                  <a:lnTo>
                    <a:pt x="1837" y="262"/>
                  </a:lnTo>
                  <a:lnTo>
                    <a:pt x="1844" y="262"/>
                  </a:lnTo>
                  <a:close/>
                  <a:moveTo>
                    <a:pt x="1758" y="262"/>
                  </a:moveTo>
                  <a:lnTo>
                    <a:pt x="1765" y="262"/>
                  </a:lnTo>
                  <a:lnTo>
                    <a:pt x="1771" y="266"/>
                  </a:lnTo>
                  <a:lnTo>
                    <a:pt x="1777" y="271"/>
                  </a:lnTo>
                  <a:lnTo>
                    <a:pt x="1780" y="277"/>
                  </a:lnTo>
                  <a:lnTo>
                    <a:pt x="1780" y="284"/>
                  </a:lnTo>
                  <a:lnTo>
                    <a:pt x="1780" y="292"/>
                  </a:lnTo>
                  <a:lnTo>
                    <a:pt x="1777" y="299"/>
                  </a:lnTo>
                  <a:lnTo>
                    <a:pt x="1771" y="303"/>
                  </a:lnTo>
                  <a:lnTo>
                    <a:pt x="1765" y="307"/>
                  </a:lnTo>
                  <a:lnTo>
                    <a:pt x="1758" y="309"/>
                  </a:lnTo>
                  <a:lnTo>
                    <a:pt x="1750" y="307"/>
                  </a:lnTo>
                  <a:lnTo>
                    <a:pt x="1745" y="303"/>
                  </a:lnTo>
                  <a:lnTo>
                    <a:pt x="1739" y="299"/>
                  </a:lnTo>
                  <a:lnTo>
                    <a:pt x="1735" y="292"/>
                  </a:lnTo>
                  <a:lnTo>
                    <a:pt x="1735" y="284"/>
                  </a:lnTo>
                  <a:lnTo>
                    <a:pt x="1735" y="277"/>
                  </a:lnTo>
                  <a:lnTo>
                    <a:pt x="1739" y="271"/>
                  </a:lnTo>
                  <a:lnTo>
                    <a:pt x="1745" y="266"/>
                  </a:lnTo>
                  <a:lnTo>
                    <a:pt x="1750" y="262"/>
                  </a:lnTo>
                  <a:lnTo>
                    <a:pt x="1758" y="262"/>
                  </a:lnTo>
                  <a:close/>
                  <a:moveTo>
                    <a:pt x="1671" y="262"/>
                  </a:moveTo>
                  <a:lnTo>
                    <a:pt x="1679" y="262"/>
                  </a:lnTo>
                  <a:lnTo>
                    <a:pt x="1684" y="266"/>
                  </a:lnTo>
                  <a:lnTo>
                    <a:pt x="1690" y="271"/>
                  </a:lnTo>
                  <a:lnTo>
                    <a:pt x="1694" y="277"/>
                  </a:lnTo>
                  <a:lnTo>
                    <a:pt x="1694" y="284"/>
                  </a:lnTo>
                  <a:lnTo>
                    <a:pt x="1694" y="292"/>
                  </a:lnTo>
                  <a:lnTo>
                    <a:pt x="1690" y="299"/>
                  </a:lnTo>
                  <a:lnTo>
                    <a:pt x="1684" y="303"/>
                  </a:lnTo>
                  <a:lnTo>
                    <a:pt x="1679" y="307"/>
                  </a:lnTo>
                  <a:lnTo>
                    <a:pt x="1671" y="309"/>
                  </a:lnTo>
                  <a:lnTo>
                    <a:pt x="1664" y="307"/>
                  </a:lnTo>
                  <a:lnTo>
                    <a:pt x="1658" y="303"/>
                  </a:lnTo>
                  <a:lnTo>
                    <a:pt x="1653" y="299"/>
                  </a:lnTo>
                  <a:lnTo>
                    <a:pt x="1649" y="292"/>
                  </a:lnTo>
                  <a:lnTo>
                    <a:pt x="1647" y="284"/>
                  </a:lnTo>
                  <a:lnTo>
                    <a:pt x="1649" y="277"/>
                  </a:lnTo>
                  <a:lnTo>
                    <a:pt x="1653" y="271"/>
                  </a:lnTo>
                  <a:lnTo>
                    <a:pt x="1658" y="266"/>
                  </a:lnTo>
                  <a:lnTo>
                    <a:pt x="1664" y="262"/>
                  </a:lnTo>
                  <a:lnTo>
                    <a:pt x="1671" y="262"/>
                  </a:lnTo>
                  <a:close/>
                  <a:moveTo>
                    <a:pt x="1585" y="262"/>
                  </a:moveTo>
                  <a:lnTo>
                    <a:pt x="1592" y="262"/>
                  </a:lnTo>
                  <a:lnTo>
                    <a:pt x="1598" y="266"/>
                  </a:lnTo>
                  <a:lnTo>
                    <a:pt x="1604" y="271"/>
                  </a:lnTo>
                  <a:lnTo>
                    <a:pt x="1607" y="277"/>
                  </a:lnTo>
                  <a:lnTo>
                    <a:pt x="1607" y="284"/>
                  </a:lnTo>
                  <a:lnTo>
                    <a:pt x="1607" y="292"/>
                  </a:lnTo>
                  <a:lnTo>
                    <a:pt x="1604" y="299"/>
                  </a:lnTo>
                  <a:lnTo>
                    <a:pt x="1598" y="303"/>
                  </a:lnTo>
                  <a:lnTo>
                    <a:pt x="1592" y="307"/>
                  </a:lnTo>
                  <a:lnTo>
                    <a:pt x="1585" y="309"/>
                  </a:lnTo>
                  <a:lnTo>
                    <a:pt x="1577" y="307"/>
                  </a:lnTo>
                  <a:lnTo>
                    <a:pt x="1570" y="303"/>
                  </a:lnTo>
                  <a:lnTo>
                    <a:pt x="1566" y="299"/>
                  </a:lnTo>
                  <a:lnTo>
                    <a:pt x="1562" y="292"/>
                  </a:lnTo>
                  <a:lnTo>
                    <a:pt x="1560" y="284"/>
                  </a:lnTo>
                  <a:lnTo>
                    <a:pt x="1562" y="277"/>
                  </a:lnTo>
                  <a:lnTo>
                    <a:pt x="1566" y="271"/>
                  </a:lnTo>
                  <a:lnTo>
                    <a:pt x="1570" y="266"/>
                  </a:lnTo>
                  <a:lnTo>
                    <a:pt x="1577" y="262"/>
                  </a:lnTo>
                  <a:lnTo>
                    <a:pt x="1585" y="262"/>
                  </a:lnTo>
                  <a:close/>
                  <a:moveTo>
                    <a:pt x="1498" y="262"/>
                  </a:moveTo>
                  <a:lnTo>
                    <a:pt x="1506" y="262"/>
                  </a:lnTo>
                  <a:lnTo>
                    <a:pt x="1511" y="266"/>
                  </a:lnTo>
                  <a:lnTo>
                    <a:pt x="1517" y="271"/>
                  </a:lnTo>
                  <a:lnTo>
                    <a:pt x="1519" y="277"/>
                  </a:lnTo>
                  <a:lnTo>
                    <a:pt x="1521" y="284"/>
                  </a:lnTo>
                  <a:lnTo>
                    <a:pt x="1519" y="292"/>
                  </a:lnTo>
                  <a:lnTo>
                    <a:pt x="1517" y="299"/>
                  </a:lnTo>
                  <a:lnTo>
                    <a:pt x="1511" y="303"/>
                  </a:lnTo>
                  <a:lnTo>
                    <a:pt x="1506" y="307"/>
                  </a:lnTo>
                  <a:lnTo>
                    <a:pt x="1498" y="309"/>
                  </a:lnTo>
                  <a:lnTo>
                    <a:pt x="1491" y="307"/>
                  </a:lnTo>
                  <a:lnTo>
                    <a:pt x="1483" y="303"/>
                  </a:lnTo>
                  <a:lnTo>
                    <a:pt x="1480" y="299"/>
                  </a:lnTo>
                  <a:lnTo>
                    <a:pt x="1476" y="292"/>
                  </a:lnTo>
                  <a:lnTo>
                    <a:pt x="1474" y="284"/>
                  </a:lnTo>
                  <a:lnTo>
                    <a:pt x="1476" y="277"/>
                  </a:lnTo>
                  <a:lnTo>
                    <a:pt x="1480" y="271"/>
                  </a:lnTo>
                  <a:lnTo>
                    <a:pt x="1483" y="266"/>
                  </a:lnTo>
                  <a:lnTo>
                    <a:pt x="1491" y="262"/>
                  </a:lnTo>
                  <a:lnTo>
                    <a:pt x="1498" y="262"/>
                  </a:lnTo>
                  <a:close/>
                  <a:moveTo>
                    <a:pt x="1412" y="262"/>
                  </a:moveTo>
                  <a:lnTo>
                    <a:pt x="1417" y="262"/>
                  </a:lnTo>
                  <a:lnTo>
                    <a:pt x="1425" y="266"/>
                  </a:lnTo>
                  <a:lnTo>
                    <a:pt x="1431" y="271"/>
                  </a:lnTo>
                  <a:lnTo>
                    <a:pt x="1433" y="277"/>
                  </a:lnTo>
                  <a:lnTo>
                    <a:pt x="1434" y="284"/>
                  </a:lnTo>
                  <a:lnTo>
                    <a:pt x="1433" y="292"/>
                  </a:lnTo>
                  <a:lnTo>
                    <a:pt x="1431" y="299"/>
                  </a:lnTo>
                  <a:lnTo>
                    <a:pt x="1425" y="303"/>
                  </a:lnTo>
                  <a:lnTo>
                    <a:pt x="1417" y="307"/>
                  </a:lnTo>
                  <a:lnTo>
                    <a:pt x="1412" y="309"/>
                  </a:lnTo>
                  <a:lnTo>
                    <a:pt x="1404" y="307"/>
                  </a:lnTo>
                  <a:lnTo>
                    <a:pt x="1397" y="303"/>
                  </a:lnTo>
                  <a:lnTo>
                    <a:pt x="1391" y="299"/>
                  </a:lnTo>
                  <a:lnTo>
                    <a:pt x="1389" y="292"/>
                  </a:lnTo>
                  <a:lnTo>
                    <a:pt x="1387" y="284"/>
                  </a:lnTo>
                  <a:lnTo>
                    <a:pt x="1389" y="277"/>
                  </a:lnTo>
                  <a:lnTo>
                    <a:pt x="1391" y="271"/>
                  </a:lnTo>
                  <a:lnTo>
                    <a:pt x="1397" y="266"/>
                  </a:lnTo>
                  <a:lnTo>
                    <a:pt x="1404" y="262"/>
                  </a:lnTo>
                  <a:lnTo>
                    <a:pt x="1412" y="262"/>
                  </a:lnTo>
                  <a:close/>
                  <a:moveTo>
                    <a:pt x="1323" y="262"/>
                  </a:moveTo>
                  <a:lnTo>
                    <a:pt x="1331" y="262"/>
                  </a:lnTo>
                  <a:lnTo>
                    <a:pt x="1338" y="266"/>
                  </a:lnTo>
                  <a:lnTo>
                    <a:pt x="1342" y="271"/>
                  </a:lnTo>
                  <a:lnTo>
                    <a:pt x="1346" y="277"/>
                  </a:lnTo>
                  <a:lnTo>
                    <a:pt x="1348" y="284"/>
                  </a:lnTo>
                  <a:lnTo>
                    <a:pt x="1346" y="292"/>
                  </a:lnTo>
                  <a:lnTo>
                    <a:pt x="1342" y="299"/>
                  </a:lnTo>
                  <a:lnTo>
                    <a:pt x="1338" y="303"/>
                  </a:lnTo>
                  <a:lnTo>
                    <a:pt x="1331" y="307"/>
                  </a:lnTo>
                  <a:lnTo>
                    <a:pt x="1323" y="309"/>
                  </a:lnTo>
                  <a:lnTo>
                    <a:pt x="1316" y="307"/>
                  </a:lnTo>
                  <a:lnTo>
                    <a:pt x="1310" y="303"/>
                  </a:lnTo>
                  <a:lnTo>
                    <a:pt x="1305" y="299"/>
                  </a:lnTo>
                  <a:lnTo>
                    <a:pt x="1303" y="292"/>
                  </a:lnTo>
                  <a:lnTo>
                    <a:pt x="1301" y="284"/>
                  </a:lnTo>
                  <a:lnTo>
                    <a:pt x="1303" y="277"/>
                  </a:lnTo>
                  <a:lnTo>
                    <a:pt x="1305" y="271"/>
                  </a:lnTo>
                  <a:lnTo>
                    <a:pt x="1310" y="266"/>
                  </a:lnTo>
                  <a:lnTo>
                    <a:pt x="1316" y="262"/>
                  </a:lnTo>
                  <a:lnTo>
                    <a:pt x="1323" y="262"/>
                  </a:lnTo>
                  <a:close/>
                  <a:moveTo>
                    <a:pt x="1237" y="262"/>
                  </a:moveTo>
                  <a:lnTo>
                    <a:pt x="1244" y="262"/>
                  </a:lnTo>
                  <a:lnTo>
                    <a:pt x="1252" y="266"/>
                  </a:lnTo>
                  <a:lnTo>
                    <a:pt x="1256" y="271"/>
                  </a:lnTo>
                  <a:lnTo>
                    <a:pt x="1259" y="277"/>
                  </a:lnTo>
                  <a:lnTo>
                    <a:pt x="1261" y="284"/>
                  </a:lnTo>
                  <a:lnTo>
                    <a:pt x="1259" y="292"/>
                  </a:lnTo>
                  <a:lnTo>
                    <a:pt x="1256" y="299"/>
                  </a:lnTo>
                  <a:lnTo>
                    <a:pt x="1252" y="303"/>
                  </a:lnTo>
                  <a:lnTo>
                    <a:pt x="1244" y="307"/>
                  </a:lnTo>
                  <a:lnTo>
                    <a:pt x="1237" y="309"/>
                  </a:lnTo>
                  <a:lnTo>
                    <a:pt x="1229" y="307"/>
                  </a:lnTo>
                  <a:lnTo>
                    <a:pt x="1224" y="303"/>
                  </a:lnTo>
                  <a:lnTo>
                    <a:pt x="1218" y="299"/>
                  </a:lnTo>
                  <a:lnTo>
                    <a:pt x="1214" y="292"/>
                  </a:lnTo>
                  <a:lnTo>
                    <a:pt x="1214" y="284"/>
                  </a:lnTo>
                  <a:lnTo>
                    <a:pt x="1214" y="277"/>
                  </a:lnTo>
                  <a:lnTo>
                    <a:pt x="1218" y="271"/>
                  </a:lnTo>
                  <a:lnTo>
                    <a:pt x="1224" y="266"/>
                  </a:lnTo>
                  <a:lnTo>
                    <a:pt x="1229" y="262"/>
                  </a:lnTo>
                  <a:lnTo>
                    <a:pt x="1237" y="262"/>
                  </a:lnTo>
                  <a:close/>
                  <a:moveTo>
                    <a:pt x="1150" y="262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69" y="271"/>
                  </a:lnTo>
                  <a:lnTo>
                    <a:pt x="1173" y="277"/>
                  </a:lnTo>
                  <a:lnTo>
                    <a:pt x="1175" y="284"/>
                  </a:lnTo>
                  <a:lnTo>
                    <a:pt x="1173" y="292"/>
                  </a:lnTo>
                  <a:lnTo>
                    <a:pt x="1169" y="299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0" y="309"/>
                  </a:lnTo>
                  <a:lnTo>
                    <a:pt x="1143" y="307"/>
                  </a:lnTo>
                  <a:lnTo>
                    <a:pt x="1137" y="303"/>
                  </a:lnTo>
                  <a:lnTo>
                    <a:pt x="1132" y="299"/>
                  </a:lnTo>
                  <a:lnTo>
                    <a:pt x="1128" y="292"/>
                  </a:lnTo>
                  <a:lnTo>
                    <a:pt x="1128" y="284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7" y="266"/>
                  </a:lnTo>
                  <a:lnTo>
                    <a:pt x="1143" y="262"/>
                  </a:lnTo>
                  <a:lnTo>
                    <a:pt x="1150" y="262"/>
                  </a:lnTo>
                  <a:close/>
                  <a:moveTo>
                    <a:pt x="1064" y="262"/>
                  </a:moveTo>
                  <a:lnTo>
                    <a:pt x="1071" y="262"/>
                  </a:lnTo>
                  <a:lnTo>
                    <a:pt x="1077" y="266"/>
                  </a:lnTo>
                  <a:lnTo>
                    <a:pt x="1083" y="271"/>
                  </a:lnTo>
                  <a:lnTo>
                    <a:pt x="1086" y="277"/>
                  </a:lnTo>
                  <a:lnTo>
                    <a:pt x="1086" y="284"/>
                  </a:lnTo>
                  <a:lnTo>
                    <a:pt x="1086" y="292"/>
                  </a:lnTo>
                  <a:lnTo>
                    <a:pt x="1083" y="299"/>
                  </a:lnTo>
                  <a:lnTo>
                    <a:pt x="1077" y="303"/>
                  </a:lnTo>
                  <a:lnTo>
                    <a:pt x="1071" y="307"/>
                  </a:lnTo>
                  <a:lnTo>
                    <a:pt x="1064" y="309"/>
                  </a:lnTo>
                  <a:lnTo>
                    <a:pt x="1056" y="307"/>
                  </a:lnTo>
                  <a:lnTo>
                    <a:pt x="1051" y="303"/>
                  </a:lnTo>
                  <a:lnTo>
                    <a:pt x="1045" y="299"/>
                  </a:lnTo>
                  <a:lnTo>
                    <a:pt x="1041" y="292"/>
                  </a:lnTo>
                  <a:lnTo>
                    <a:pt x="1041" y="284"/>
                  </a:lnTo>
                  <a:lnTo>
                    <a:pt x="1041" y="277"/>
                  </a:lnTo>
                  <a:lnTo>
                    <a:pt x="1045" y="271"/>
                  </a:lnTo>
                  <a:lnTo>
                    <a:pt x="1051" y="266"/>
                  </a:lnTo>
                  <a:lnTo>
                    <a:pt x="1056" y="262"/>
                  </a:lnTo>
                  <a:lnTo>
                    <a:pt x="1064" y="262"/>
                  </a:lnTo>
                  <a:close/>
                  <a:moveTo>
                    <a:pt x="977" y="262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6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6" y="299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7" y="309"/>
                  </a:lnTo>
                  <a:lnTo>
                    <a:pt x="970" y="307"/>
                  </a:lnTo>
                  <a:lnTo>
                    <a:pt x="964" y="303"/>
                  </a:lnTo>
                  <a:lnTo>
                    <a:pt x="959" y="299"/>
                  </a:lnTo>
                  <a:lnTo>
                    <a:pt x="955" y="292"/>
                  </a:lnTo>
                  <a:lnTo>
                    <a:pt x="953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4" y="266"/>
                  </a:lnTo>
                  <a:lnTo>
                    <a:pt x="970" y="262"/>
                  </a:lnTo>
                  <a:lnTo>
                    <a:pt x="977" y="262"/>
                  </a:lnTo>
                  <a:close/>
                  <a:moveTo>
                    <a:pt x="891" y="262"/>
                  </a:moveTo>
                  <a:lnTo>
                    <a:pt x="898" y="262"/>
                  </a:lnTo>
                  <a:lnTo>
                    <a:pt x="904" y="266"/>
                  </a:lnTo>
                  <a:lnTo>
                    <a:pt x="910" y="271"/>
                  </a:lnTo>
                  <a:lnTo>
                    <a:pt x="913" y="277"/>
                  </a:lnTo>
                  <a:lnTo>
                    <a:pt x="913" y="284"/>
                  </a:lnTo>
                  <a:lnTo>
                    <a:pt x="913" y="292"/>
                  </a:lnTo>
                  <a:lnTo>
                    <a:pt x="910" y="299"/>
                  </a:lnTo>
                  <a:lnTo>
                    <a:pt x="904" y="303"/>
                  </a:lnTo>
                  <a:lnTo>
                    <a:pt x="898" y="307"/>
                  </a:lnTo>
                  <a:lnTo>
                    <a:pt x="891" y="309"/>
                  </a:lnTo>
                  <a:lnTo>
                    <a:pt x="883" y="307"/>
                  </a:lnTo>
                  <a:lnTo>
                    <a:pt x="876" y="303"/>
                  </a:lnTo>
                  <a:lnTo>
                    <a:pt x="872" y="299"/>
                  </a:lnTo>
                  <a:lnTo>
                    <a:pt x="868" y="292"/>
                  </a:lnTo>
                  <a:lnTo>
                    <a:pt x="866" y="284"/>
                  </a:lnTo>
                  <a:lnTo>
                    <a:pt x="868" y="277"/>
                  </a:lnTo>
                  <a:lnTo>
                    <a:pt x="872" y="271"/>
                  </a:lnTo>
                  <a:lnTo>
                    <a:pt x="876" y="266"/>
                  </a:lnTo>
                  <a:lnTo>
                    <a:pt x="883" y="262"/>
                  </a:lnTo>
                  <a:lnTo>
                    <a:pt x="891" y="262"/>
                  </a:lnTo>
                  <a:close/>
                  <a:moveTo>
                    <a:pt x="804" y="262"/>
                  </a:moveTo>
                  <a:lnTo>
                    <a:pt x="812" y="262"/>
                  </a:lnTo>
                  <a:lnTo>
                    <a:pt x="818" y="266"/>
                  </a:lnTo>
                  <a:lnTo>
                    <a:pt x="823" y="271"/>
                  </a:lnTo>
                  <a:lnTo>
                    <a:pt x="825" y="277"/>
                  </a:lnTo>
                  <a:lnTo>
                    <a:pt x="827" y="284"/>
                  </a:lnTo>
                  <a:lnTo>
                    <a:pt x="825" y="292"/>
                  </a:lnTo>
                  <a:lnTo>
                    <a:pt x="823" y="299"/>
                  </a:lnTo>
                  <a:lnTo>
                    <a:pt x="818" y="303"/>
                  </a:lnTo>
                  <a:lnTo>
                    <a:pt x="812" y="307"/>
                  </a:lnTo>
                  <a:lnTo>
                    <a:pt x="804" y="309"/>
                  </a:lnTo>
                  <a:lnTo>
                    <a:pt x="797" y="307"/>
                  </a:lnTo>
                  <a:lnTo>
                    <a:pt x="789" y="303"/>
                  </a:lnTo>
                  <a:lnTo>
                    <a:pt x="786" y="299"/>
                  </a:lnTo>
                  <a:lnTo>
                    <a:pt x="782" y="292"/>
                  </a:lnTo>
                  <a:lnTo>
                    <a:pt x="780" y="284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89" y="266"/>
                  </a:lnTo>
                  <a:lnTo>
                    <a:pt x="797" y="262"/>
                  </a:lnTo>
                  <a:lnTo>
                    <a:pt x="804" y="262"/>
                  </a:lnTo>
                  <a:close/>
                  <a:moveTo>
                    <a:pt x="718" y="262"/>
                  </a:moveTo>
                  <a:lnTo>
                    <a:pt x="724" y="262"/>
                  </a:lnTo>
                  <a:lnTo>
                    <a:pt x="731" y="266"/>
                  </a:lnTo>
                  <a:lnTo>
                    <a:pt x="737" y="271"/>
                  </a:lnTo>
                  <a:lnTo>
                    <a:pt x="739" y="277"/>
                  </a:lnTo>
                  <a:lnTo>
                    <a:pt x="740" y="284"/>
                  </a:lnTo>
                  <a:lnTo>
                    <a:pt x="739" y="292"/>
                  </a:lnTo>
                  <a:lnTo>
                    <a:pt x="737" y="299"/>
                  </a:lnTo>
                  <a:lnTo>
                    <a:pt x="731" y="303"/>
                  </a:lnTo>
                  <a:lnTo>
                    <a:pt x="724" y="307"/>
                  </a:lnTo>
                  <a:lnTo>
                    <a:pt x="718" y="309"/>
                  </a:lnTo>
                  <a:lnTo>
                    <a:pt x="710" y="307"/>
                  </a:lnTo>
                  <a:lnTo>
                    <a:pt x="703" y="303"/>
                  </a:lnTo>
                  <a:lnTo>
                    <a:pt x="699" y="299"/>
                  </a:lnTo>
                  <a:lnTo>
                    <a:pt x="695" y="292"/>
                  </a:lnTo>
                  <a:lnTo>
                    <a:pt x="693" y="284"/>
                  </a:lnTo>
                  <a:lnTo>
                    <a:pt x="695" y="277"/>
                  </a:lnTo>
                  <a:lnTo>
                    <a:pt x="699" y="271"/>
                  </a:lnTo>
                  <a:lnTo>
                    <a:pt x="703" y="266"/>
                  </a:lnTo>
                  <a:lnTo>
                    <a:pt x="710" y="262"/>
                  </a:lnTo>
                  <a:lnTo>
                    <a:pt x="718" y="262"/>
                  </a:lnTo>
                  <a:close/>
                  <a:moveTo>
                    <a:pt x="629" y="262"/>
                  </a:moveTo>
                  <a:lnTo>
                    <a:pt x="637" y="262"/>
                  </a:lnTo>
                  <a:lnTo>
                    <a:pt x="645" y="266"/>
                  </a:lnTo>
                  <a:lnTo>
                    <a:pt x="648" y="271"/>
                  </a:lnTo>
                  <a:lnTo>
                    <a:pt x="652" y="277"/>
                  </a:lnTo>
                  <a:lnTo>
                    <a:pt x="654" y="284"/>
                  </a:lnTo>
                  <a:lnTo>
                    <a:pt x="652" y="292"/>
                  </a:lnTo>
                  <a:lnTo>
                    <a:pt x="648" y="299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29" y="309"/>
                  </a:lnTo>
                  <a:lnTo>
                    <a:pt x="622" y="307"/>
                  </a:lnTo>
                  <a:lnTo>
                    <a:pt x="616" y="303"/>
                  </a:lnTo>
                  <a:lnTo>
                    <a:pt x="611" y="299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6" y="266"/>
                  </a:lnTo>
                  <a:lnTo>
                    <a:pt x="622" y="262"/>
                  </a:lnTo>
                  <a:lnTo>
                    <a:pt x="629" y="262"/>
                  </a:lnTo>
                  <a:close/>
                  <a:moveTo>
                    <a:pt x="543" y="262"/>
                  </a:moveTo>
                  <a:lnTo>
                    <a:pt x="551" y="262"/>
                  </a:lnTo>
                  <a:lnTo>
                    <a:pt x="558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7" y="284"/>
                  </a:lnTo>
                  <a:lnTo>
                    <a:pt x="567" y="286"/>
                  </a:lnTo>
                  <a:lnTo>
                    <a:pt x="564" y="283"/>
                  </a:lnTo>
                  <a:lnTo>
                    <a:pt x="560" y="279"/>
                  </a:lnTo>
                  <a:lnTo>
                    <a:pt x="554" y="275"/>
                  </a:lnTo>
                  <a:lnTo>
                    <a:pt x="551" y="273"/>
                  </a:lnTo>
                  <a:lnTo>
                    <a:pt x="545" y="273"/>
                  </a:lnTo>
                  <a:lnTo>
                    <a:pt x="535" y="273"/>
                  </a:lnTo>
                  <a:lnTo>
                    <a:pt x="530" y="273"/>
                  </a:lnTo>
                  <a:lnTo>
                    <a:pt x="528" y="271"/>
                  </a:lnTo>
                  <a:lnTo>
                    <a:pt x="526" y="269"/>
                  </a:lnTo>
                  <a:lnTo>
                    <a:pt x="530" y="266"/>
                  </a:lnTo>
                  <a:lnTo>
                    <a:pt x="537" y="262"/>
                  </a:lnTo>
                  <a:lnTo>
                    <a:pt x="543" y="262"/>
                  </a:lnTo>
                  <a:close/>
                  <a:moveTo>
                    <a:pt x="456" y="262"/>
                  </a:moveTo>
                  <a:lnTo>
                    <a:pt x="464" y="262"/>
                  </a:lnTo>
                  <a:lnTo>
                    <a:pt x="470" y="266"/>
                  </a:lnTo>
                  <a:lnTo>
                    <a:pt x="473" y="269"/>
                  </a:lnTo>
                  <a:lnTo>
                    <a:pt x="477" y="275"/>
                  </a:lnTo>
                  <a:lnTo>
                    <a:pt x="473" y="277"/>
                  </a:lnTo>
                  <a:lnTo>
                    <a:pt x="470" y="281"/>
                  </a:lnTo>
                  <a:lnTo>
                    <a:pt x="468" y="281"/>
                  </a:lnTo>
                  <a:lnTo>
                    <a:pt x="464" y="283"/>
                  </a:lnTo>
                  <a:lnTo>
                    <a:pt x="460" y="284"/>
                  </a:lnTo>
                  <a:lnTo>
                    <a:pt x="455" y="286"/>
                  </a:lnTo>
                  <a:lnTo>
                    <a:pt x="451" y="288"/>
                  </a:lnTo>
                  <a:lnTo>
                    <a:pt x="445" y="288"/>
                  </a:lnTo>
                  <a:lnTo>
                    <a:pt x="441" y="288"/>
                  </a:lnTo>
                  <a:lnTo>
                    <a:pt x="438" y="290"/>
                  </a:lnTo>
                  <a:lnTo>
                    <a:pt x="434" y="292"/>
                  </a:lnTo>
                  <a:lnTo>
                    <a:pt x="434" y="288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3" y="266"/>
                  </a:lnTo>
                  <a:lnTo>
                    <a:pt x="449" y="262"/>
                  </a:lnTo>
                  <a:lnTo>
                    <a:pt x="456" y="262"/>
                  </a:lnTo>
                  <a:close/>
                  <a:moveTo>
                    <a:pt x="370" y="262"/>
                  </a:moveTo>
                  <a:lnTo>
                    <a:pt x="378" y="262"/>
                  </a:lnTo>
                  <a:lnTo>
                    <a:pt x="383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4"/>
                  </a:lnTo>
                  <a:lnTo>
                    <a:pt x="393" y="292"/>
                  </a:lnTo>
                  <a:lnTo>
                    <a:pt x="389" y="299"/>
                  </a:lnTo>
                  <a:lnTo>
                    <a:pt x="383" y="303"/>
                  </a:lnTo>
                  <a:lnTo>
                    <a:pt x="378" y="307"/>
                  </a:lnTo>
                  <a:lnTo>
                    <a:pt x="370" y="309"/>
                  </a:lnTo>
                  <a:lnTo>
                    <a:pt x="362" y="307"/>
                  </a:lnTo>
                  <a:lnTo>
                    <a:pt x="357" y="303"/>
                  </a:lnTo>
                  <a:lnTo>
                    <a:pt x="351" y="299"/>
                  </a:lnTo>
                  <a:lnTo>
                    <a:pt x="347" y="292"/>
                  </a:lnTo>
                  <a:lnTo>
                    <a:pt x="347" y="284"/>
                  </a:lnTo>
                  <a:lnTo>
                    <a:pt x="347" y="277"/>
                  </a:lnTo>
                  <a:lnTo>
                    <a:pt x="351" y="271"/>
                  </a:lnTo>
                  <a:lnTo>
                    <a:pt x="357" y="266"/>
                  </a:lnTo>
                  <a:lnTo>
                    <a:pt x="362" y="262"/>
                  </a:lnTo>
                  <a:lnTo>
                    <a:pt x="370" y="262"/>
                  </a:lnTo>
                  <a:close/>
                  <a:moveTo>
                    <a:pt x="283" y="262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2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2" y="299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3" y="309"/>
                  </a:lnTo>
                  <a:lnTo>
                    <a:pt x="276" y="307"/>
                  </a:lnTo>
                  <a:lnTo>
                    <a:pt x="270" y="303"/>
                  </a:lnTo>
                  <a:lnTo>
                    <a:pt x="265" y="299"/>
                  </a:lnTo>
                  <a:lnTo>
                    <a:pt x="261" y="292"/>
                  </a:lnTo>
                  <a:lnTo>
                    <a:pt x="259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0" y="266"/>
                  </a:lnTo>
                  <a:lnTo>
                    <a:pt x="276" y="262"/>
                  </a:lnTo>
                  <a:lnTo>
                    <a:pt x="283" y="262"/>
                  </a:lnTo>
                  <a:close/>
                  <a:moveTo>
                    <a:pt x="197" y="262"/>
                  </a:moveTo>
                  <a:lnTo>
                    <a:pt x="204" y="262"/>
                  </a:lnTo>
                  <a:lnTo>
                    <a:pt x="210" y="266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9"/>
                  </a:lnTo>
                  <a:lnTo>
                    <a:pt x="210" y="303"/>
                  </a:lnTo>
                  <a:lnTo>
                    <a:pt x="204" y="307"/>
                  </a:lnTo>
                  <a:lnTo>
                    <a:pt x="197" y="309"/>
                  </a:lnTo>
                  <a:lnTo>
                    <a:pt x="189" y="307"/>
                  </a:lnTo>
                  <a:lnTo>
                    <a:pt x="182" y="303"/>
                  </a:lnTo>
                  <a:lnTo>
                    <a:pt x="178" y="299"/>
                  </a:lnTo>
                  <a:lnTo>
                    <a:pt x="174" y="292"/>
                  </a:lnTo>
                  <a:lnTo>
                    <a:pt x="173" y="284"/>
                  </a:lnTo>
                  <a:lnTo>
                    <a:pt x="174" y="277"/>
                  </a:lnTo>
                  <a:lnTo>
                    <a:pt x="178" y="271"/>
                  </a:lnTo>
                  <a:lnTo>
                    <a:pt x="182" y="266"/>
                  </a:lnTo>
                  <a:lnTo>
                    <a:pt x="189" y="262"/>
                  </a:lnTo>
                  <a:lnTo>
                    <a:pt x="197" y="262"/>
                  </a:lnTo>
                  <a:close/>
                  <a:moveTo>
                    <a:pt x="110" y="262"/>
                  </a:moveTo>
                  <a:lnTo>
                    <a:pt x="118" y="262"/>
                  </a:lnTo>
                  <a:lnTo>
                    <a:pt x="124" y="266"/>
                  </a:lnTo>
                  <a:lnTo>
                    <a:pt x="129" y="271"/>
                  </a:lnTo>
                  <a:lnTo>
                    <a:pt x="131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29" y="298"/>
                  </a:lnTo>
                  <a:lnTo>
                    <a:pt x="126" y="301"/>
                  </a:lnTo>
                  <a:lnTo>
                    <a:pt x="112" y="292"/>
                  </a:lnTo>
                  <a:lnTo>
                    <a:pt x="101" y="283"/>
                  </a:lnTo>
                  <a:lnTo>
                    <a:pt x="92" y="271"/>
                  </a:lnTo>
                  <a:lnTo>
                    <a:pt x="95" y="266"/>
                  </a:lnTo>
                  <a:lnTo>
                    <a:pt x="103" y="264"/>
                  </a:lnTo>
                  <a:lnTo>
                    <a:pt x="110" y="262"/>
                  </a:lnTo>
                  <a:close/>
                  <a:moveTo>
                    <a:pt x="4122" y="192"/>
                  </a:moveTo>
                  <a:lnTo>
                    <a:pt x="4124" y="194"/>
                  </a:lnTo>
                  <a:lnTo>
                    <a:pt x="4124" y="198"/>
                  </a:lnTo>
                  <a:lnTo>
                    <a:pt x="4122" y="205"/>
                  </a:lnTo>
                  <a:lnTo>
                    <a:pt x="4120" y="211"/>
                  </a:lnTo>
                  <a:lnTo>
                    <a:pt x="4114" y="217"/>
                  </a:lnTo>
                  <a:lnTo>
                    <a:pt x="4109" y="220"/>
                  </a:lnTo>
                  <a:lnTo>
                    <a:pt x="4110" y="217"/>
                  </a:lnTo>
                  <a:lnTo>
                    <a:pt x="4114" y="213"/>
                  </a:lnTo>
                  <a:lnTo>
                    <a:pt x="4116" y="209"/>
                  </a:lnTo>
                  <a:lnTo>
                    <a:pt x="4116" y="205"/>
                  </a:lnTo>
                  <a:lnTo>
                    <a:pt x="4116" y="202"/>
                  </a:lnTo>
                  <a:lnTo>
                    <a:pt x="4116" y="198"/>
                  </a:lnTo>
                  <a:lnTo>
                    <a:pt x="4116" y="194"/>
                  </a:lnTo>
                  <a:lnTo>
                    <a:pt x="4120" y="192"/>
                  </a:lnTo>
                  <a:lnTo>
                    <a:pt x="4122" y="192"/>
                  </a:lnTo>
                  <a:close/>
                  <a:moveTo>
                    <a:pt x="2873" y="179"/>
                  </a:moveTo>
                  <a:lnTo>
                    <a:pt x="2875" y="185"/>
                  </a:lnTo>
                  <a:lnTo>
                    <a:pt x="2877" y="188"/>
                  </a:lnTo>
                  <a:lnTo>
                    <a:pt x="2877" y="194"/>
                  </a:lnTo>
                  <a:lnTo>
                    <a:pt x="2879" y="200"/>
                  </a:lnTo>
                  <a:lnTo>
                    <a:pt x="2879" y="203"/>
                  </a:lnTo>
                  <a:lnTo>
                    <a:pt x="2881" y="207"/>
                  </a:lnTo>
                  <a:lnTo>
                    <a:pt x="2884" y="211"/>
                  </a:lnTo>
                  <a:lnTo>
                    <a:pt x="2886" y="215"/>
                  </a:lnTo>
                  <a:lnTo>
                    <a:pt x="2890" y="217"/>
                  </a:lnTo>
                  <a:lnTo>
                    <a:pt x="2892" y="220"/>
                  </a:lnTo>
                  <a:lnTo>
                    <a:pt x="2888" y="220"/>
                  </a:lnTo>
                  <a:lnTo>
                    <a:pt x="2886" y="222"/>
                  </a:lnTo>
                  <a:lnTo>
                    <a:pt x="2879" y="220"/>
                  </a:lnTo>
                  <a:lnTo>
                    <a:pt x="2871" y="217"/>
                  </a:lnTo>
                  <a:lnTo>
                    <a:pt x="2867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2"/>
                  </a:lnTo>
                  <a:lnTo>
                    <a:pt x="2865" y="187"/>
                  </a:lnTo>
                  <a:lnTo>
                    <a:pt x="2869" y="183"/>
                  </a:lnTo>
                  <a:lnTo>
                    <a:pt x="2873" y="179"/>
                  </a:lnTo>
                  <a:close/>
                  <a:moveTo>
                    <a:pt x="26" y="175"/>
                  </a:moveTo>
                  <a:lnTo>
                    <a:pt x="33" y="177"/>
                  </a:lnTo>
                  <a:lnTo>
                    <a:pt x="39" y="181"/>
                  </a:lnTo>
                  <a:lnTo>
                    <a:pt x="43" y="185"/>
                  </a:lnTo>
                  <a:lnTo>
                    <a:pt x="45" y="192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7" y="217"/>
                  </a:lnTo>
                  <a:lnTo>
                    <a:pt x="31" y="213"/>
                  </a:lnTo>
                  <a:lnTo>
                    <a:pt x="30" y="209"/>
                  </a:lnTo>
                  <a:lnTo>
                    <a:pt x="28" y="203"/>
                  </a:lnTo>
                  <a:lnTo>
                    <a:pt x="28" y="194"/>
                  </a:lnTo>
                  <a:lnTo>
                    <a:pt x="28" y="185"/>
                  </a:lnTo>
                  <a:lnTo>
                    <a:pt x="26" y="175"/>
                  </a:lnTo>
                  <a:close/>
                  <a:moveTo>
                    <a:pt x="3582" y="175"/>
                  </a:moveTo>
                  <a:lnTo>
                    <a:pt x="3586" y="175"/>
                  </a:lnTo>
                  <a:lnTo>
                    <a:pt x="3588" y="177"/>
                  </a:lnTo>
                  <a:lnTo>
                    <a:pt x="3588" y="177"/>
                  </a:lnTo>
                  <a:lnTo>
                    <a:pt x="3586" y="177"/>
                  </a:lnTo>
                  <a:lnTo>
                    <a:pt x="3584" y="177"/>
                  </a:lnTo>
                  <a:lnTo>
                    <a:pt x="3582" y="175"/>
                  </a:lnTo>
                  <a:close/>
                  <a:moveTo>
                    <a:pt x="4186" y="175"/>
                  </a:moveTo>
                  <a:lnTo>
                    <a:pt x="4193" y="175"/>
                  </a:lnTo>
                  <a:lnTo>
                    <a:pt x="4201" y="179"/>
                  </a:lnTo>
                  <a:lnTo>
                    <a:pt x="4204" y="185"/>
                  </a:lnTo>
                  <a:lnTo>
                    <a:pt x="4208" y="190"/>
                  </a:lnTo>
                  <a:lnTo>
                    <a:pt x="4210" y="198"/>
                  </a:lnTo>
                  <a:lnTo>
                    <a:pt x="4208" y="205"/>
                  </a:lnTo>
                  <a:lnTo>
                    <a:pt x="4204" y="211"/>
                  </a:lnTo>
                  <a:lnTo>
                    <a:pt x="4201" y="217"/>
                  </a:lnTo>
                  <a:lnTo>
                    <a:pt x="4193" y="220"/>
                  </a:lnTo>
                  <a:lnTo>
                    <a:pt x="4186" y="222"/>
                  </a:lnTo>
                  <a:lnTo>
                    <a:pt x="4180" y="220"/>
                  </a:lnTo>
                  <a:lnTo>
                    <a:pt x="4172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3" y="198"/>
                  </a:lnTo>
                  <a:lnTo>
                    <a:pt x="4165" y="190"/>
                  </a:lnTo>
                  <a:lnTo>
                    <a:pt x="4167" y="185"/>
                  </a:lnTo>
                  <a:lnTo>
                    <a:pt x="4172" y="179"/>
                  </a:lnTo>
                  <a:lnTo>
                    <a:pt x="4180" y="175"/>
                  </a:lnTo>
                  <a:lnTo>
                    <a:pt x="4186" y="175"/>
                  </a:lnTo>
                  <a:close/>
                  <a:moveTo>
                    <a:pt x="3405" y="175"/>
                  </a:moveTo>
                  <a:lnTo>
                    <a:pt x="3413" y="175"/>
                  </a:lnTo>
                  <a:lnTo>
                    <a:pt x="3420" y="179"/>
                  </a:lnTo>
                  <a:lnTo>
                    <a:pt x="3424" y="185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18" y="217"/>
                  </a:lnTo>
                  <a:lnTo>
                    <a:pt x="3413" y="220"/>
                  </a:lnTo>
                  <a:lnTo>
                    <a:pt x="3409" y="213"/>
                  </a:lnTo>
                  <a:lnTo>
                    <a:pt x="3405" y="205"/>
                  </a:lnTo>
                  <a:lnTo>
                    <a:pt x="3401" y="202"/>
                  </a:lnTo>
                  <a:lnTo>
                    <a:pt x="3400" y="198"/>
                  </a:lnTo>
                  <a:lnTo>
                    <a:pt x="3398" y="194"/>
                  </a:lnTo>
                  <a:lnTo>
                    <a:pt x="3396" y="192"/>
                  </a:lnTo>
                  <a:lnTo>
                    <a:pt x="3396" y="192"/>
                  </a:lnTo>
                  <a:lnTo>
                    <a:pt x="3394" y="190"/>
                  </a:lnTo>
                  <a:lnTo>
                    <a:pt x="3394" y="190"/>
                  </a:lnTo>
                  <a:lnTo>
                    <a:pt x="3390" y="190"/>
                  </a:lnTo>
                  <a:lnTo>
                    <a:pt x="3388" y="192"/>
                  </a:lnTo>
                  <a:lnTo>
                    <a:pt x="3386" y="192"/>
                  </a:lnTo>
                  <a:lnTo>
                    <a:pt x="3385" y="188"/>
                  </a:lnTo>
                  <a:lnTo>
                    <a:pt x="3388" y="183"/>
                  </a:lnTo>
                  <a:lnTo>
                    <a:pt x="3394" y="179"/>
                  </a:lnTo>
                  <a:lnTo>
                    <a:pt x="3400" y="175"/>
                  </a:lnTo>
                  <a:lnTo>
                    <a:pt x="3405" y="175"/>
                  </a:lnTo>
                  <a:close/>
                  <a:moveTo>
                    <a:pt x="1931" y="175"/>
                  </a:moveTo>
                  <a:lnTo>
                    <a:pt x="1938" y="175"/>
                  </a:lnTo>
                  <a:lnTo>
                    <a:pt x="1944" y="179"/>
                  </a:lnTo>
                  <a:lnTo>
                    <a:pt x="1938" y="198"/>
                  </a:lnTo>
                  <a:lnTo>
                    <a:pt x="1929" y="213"/>
                  </a:lnTo>
                  <a:lnTo>
                    <a:pt x="1925" y="220"/>
                  </a:lnTo>
                  <a:lnTo>
                    <a:pt x="1918" y="217"/>
                  </a:lnTo>
                  <a:lnTo>
                    <a:pt x="1912" y="213"/>
                  </a:lnTo>
                  <a:lnTo>
                    <a:pt x="1910" y="205"/>
                  </a:lnTo>
                  <a:lnTo>
                    <a:pt x="1908" y="198"/>
                  </a:lnTo>
                  <a:lnTo>
                    <a:pt x="1908" y="190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3" y="175"/>
                  </a:lnTo>
                  <a:lnTo>
                    <a:pt x="1931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3" y="185"/>
                  </a:lnTo>
                  <a:lnTo>
                    <a:pt x="1867" y="190"/>
                  </a:lnTo>
                  <a:lnTo>
                    <a:pt x="1869" y="198"/>
                  </a:lnTo>
                  <a:lnTo>
                    <a:pt x="1867" y="205"/>
                  </a:lnTo>
                  <a:lnTo>
                    <a:pt x="1863" y="211"/>
                  </a:lnTo>
                  <a:lnTo>
                    <a:pt x="1858" y="217"/>
                  </a:lnTo>
                  <a:lnTo>
                    <a:pt x="1852" y="220"/>
                  </a:lnTo>
                  <a:lnTo>
                    <a:pt x="1844" y="222"/>
                  </a:lnTo>
                  <a:lnTo>
                    <a:pt x="1837" y="220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1" y="179"/>
                  </a:lnTo>
                  <a:lnTo>
                    <a:pt x="1777" y="185"/>
                  </a:lnTo>
                  <a:lnTo>
                    <a:pt x="1780" y="190"/>
                  </a:lnTo>
                  <a:lnTo>
                    <a:pt x="1780" y="198"/>
                  </a:lnTo>
                  <a:lnTo>
                    <a:pt x="1780" y="205"/>
                  </a:lnTo>
                  <a:lnTo>
                    <a:pt x="1777" y="211"/>
                  </a:lnTo>
                  <a:lnTo>
                    <a:pt x="1771" y="217"/>
                  </a:lnTo>
                  <a:lnTo>
                    <a:pt x="1765" y="220"/>
                  </a:lnTo>
                  <a:lnTo>
                    <a:pt x="1758" y="222"/>
                  </a:lnTo>
                  <a:lnTo>
                    <a:pt x="1750" y="220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5"/>
                  </a:lnTo>
                  <a:lnTo>
                    <a:pt x="1735" y="198"/>
                  </a:lnTo>
                  <a:lnTo>
                    <a:pt x="1735" y="190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4" y="179"/>
                  </a:lnTo>
                  <a:lnTo>
                    <a:pt x="1690" y="185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0" y="211"/>
                  </a:lnTo>
                  <a:lnTo>
                    <a:pt x="1684" y="217"/>
                  </a:lnTo>
                  <a:lnTo>
                    <a:pt x="1679" y="220"/>
                  </a:lnTo>
                  <a:lnTo>
                    <a:pt x="1671" y="222"/>
                  </a:lnTo>
                  <a:lnTo>
                    <a:pt x="1664" y="220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7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0"/>
                  </a:lnTo>
                  <a:lnTo>
                    <a:pt x="1585" y="222"/>
                  </a:lnTo>
                  <a:lnTo>
                    <a:pt x="1577" y="220"/>
                  </a:lnTo>
                  <a:lnTo>
                    <a:pt x="1570" y="217"/>
                  </a:lnTo>
                  <a:lnTo>
                    <a:pt x="1566" y="211"/>
                  </a:lnTo>
                  <a:lnTo>
                    <a:pt x="1562" y="205"/>
                  </a:lnTo>
                  <a:lnTo>
                    <a:pt x="1560" y="198"/>
                  </a:lnTo>
                  <a:lnTo>
                    <a:pt x="1562" y="190"/>
                  </a:lnTo>
                  <a:lnTo>
                    <a:pt x="1566" y="185"/>
                  </a:lnTo>
                  <a:lnTo>
                    <a:pt x="1570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19" y="190"/>
                  </a:lnTo>
                  <a:lnTo>
                    <a:pt x="1521" y="198"/>
                  </a:lnTo>
                  <a:lnTo>
                    <a:pt x="1519" y="205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0"/>
                  </a:lnTo>
                  <a:lnTo>
                    <a:pt x="1498" y="222"/>
                  </a:lnTo>
                  <a:lnTo>
                    <a:pt x="1491" y="220"/>
                  </a:lnTo>
                  <a:lnTo>
                    <a:pt x="1483" y="217"/>
                  </a:lnTo>
                  <a:lnTo>
                    <a:pt x="1480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80" y="185"/>
                  </a:lnTo>
                  <a:lnTo>
                    <a:pt x="1483" y="179"/>
                  </a:lnTo>
                  <a:lnTo>
                    <a:pt x="1491" y="175"/>
                  </a:lnTo>
                  <a:lnTo>
                    <a:pt x="1498" y="175"/>
                  </a:lnTo>
                  <a:close/>
                  <a:moveTo>
                    <a:pt x="1412" y="175"/>
                  </a:moveTo>
                  <a:lnTo>
                    <a:pt x="1417" y="175"/>
                  </a:lnTo>
                  <a:lnTo>
                    <a:pt x="1425" y="179"/>
                  </a:lnTo>
                  <a:lnTo>
                    <a:pt x="1431" y="185"/>
                  </a:lnTo>
                  <a:lnTo>
                    <a:pt x="1433" y="190"/>
                  </a:lnTo>
                  <a:lnTo>
                    <a:pt x="1434" y="198"/>
                  </a:lnTo>
                  <a:lnTo>
                    <a:pt x="1433" y="205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7" y="220"/>
                  </a:lnTo>
                  <a:lnTo>
                    <a:pt x="1412" y="222"/>
                  </a:lnTo>
                  <a:lnTo>
                    <a:pt x="1404" y="220"/>
                  </a:lnTo>
                  <a:lnTo>
                    <a:pt x="1397" y="217"/>
                  </a:lnTo>
                  <a:lnTo>
                    <a:pt x="1391" y="211"/>
                  </a:lnTo>
                  <a:lnTo>
                    <a:pt x="1389" y="205"/>
                  </a:lnTo>
                  <a:lnTo>
                    <a:pt x="1387" y="198"/>
                  </a:lnTo>
                  <a:lnTo>
                    <a:pt x="1389" y="190"/>
                  </a:lnTo>
                  <a:lnTo>
                    <a:pt x="1391" y="185"/>
                  </a:lnTo>
                  <a:lnTo>
                    <a:pt x="1397" y="179"/>
                  </a:lnTo>
                  <a:lnTo>
                    <a:pt x="1404" y="175"/>
                  </a:lnTo>
                  <a:lnTo>
                    <a:pt x="1412" y="175"/>
                  </a:lnTo>
                  <a:close/>
                  <a:moveTo>
                    <a:pt x="1323" y="175"/>
                  </a:moveTo>
                  <a:lnTo>
                    <a:pt x="1331" y="175"/>
                  </a:lnTo>
                  <a:lnTo>
                    <a:pt x="1338" y="179"/>
                  </a:lnTo>
                  <a:lnTo>
                    <a:pt x="1342" y="185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2" y="211"/>
                  </a:lnTo>
                  <a:lnTo>
                    <a:pt x="1338" y="217"/>
                  </a:lnTo>
                  <a:lnTo>
                    <a:pt x="1331" y="220"/>
                  </a:lnTo>
                  <a:lnTo>
                    <a:pt x="1323" y="222"/>
                  </a:lnTo>
                  <a:lnTo>
                    <a:pt x="1316" y="220"/>
                  </a:lnTo>
                  <a:lnTo>
                    <a:pt x="1310" y="217"/>
                  </a:lnTo>
                  <a:lnTo>
                    <a:pt x="1305" y="211"/>
                  </a:lnTo>
                  <a:lnTo>
                    <a:pt x="1303" y="205"/>
                  </a:lnTo>
                  <a:lnTo>
                    <a:pt x="1301" y="198"/>
                  </a:lnTo>
                  <a:lnTo>
                    <a:pt x="1303" y="190"/>
                  </a:lnTo>
                  <a:lnTo>
                    <a:pt x="1305" y="185"/>
                  </a:lnTo>
                  <a:lnTo>
                    <a:pt x="1310" y="179"/>
                  </a:lnTo>
                  <a:lnTo>
                    <a:pt x="1316" y="175"/>
                  </a:lnTo>
                  <a:lnTo>
                    <a:pt x="1323" y="175"/>
                  </a:lnTo>
                  <a:close/>
                  <a:moveTo>
                    <a:pt x="1237" y="175"/>
                  </a:moveTo>
                  <a:lnTo>
                    <a:pt x="1244" y="175"/>
                  </a:lnTo>
                  <a:lnTo>
                    <a:pt x="1252" y="179"/>
                  </a:lnTo>
                  <a:lnTo>
                    <a:pt x="1256" y="185"/>
                  </a:lnTo>
                  <a:lnTo>
                    <a:pt x="1259" y="190"/>
                  </a:lnTo>
                  <a:lnTo>
                    <a:pt x="1261" y="198"/>
                  </a:lnTo>
                  <a:lnTo>
                    <a:pt x="1259" y="205"/>
                  </a:lnTo>
                  <a:lnTo>
                    <a:pt x="1256" y="211"/>
                  </a:lnTo>
                  <a:lnTo>
                    <a:pt x="1252" y="217"/>
                  </a:lnTo>
                  <a:lnTo>
                    <a:pt x="1244" y="220"/>
                  </a:lnTo>
                  <a:lnTo>
                    <a:pt x="1237" y="222"/>
                  </a:lnTo>
                  <a:lnTo>
                    <a:pt x="1229" y="220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4" y="205"/>
                  </a:lnTo>
                  <a:lnTo>
                    <a:pt x="1214" y="198"/>
                  </a:lnTo>
                  <a:lnTo>
                    <a:pt x="1214" y="190"/>
                  </a:lnTo>
                  <a:lnTo>
                    <a:pt x="1218" y="185"/>
                  </a:lnTo>
                  <a:lnTo>
                    <a:pt x="1224" y="179"/>
                  </a:lnTo>
                  <a:lnTo>
                    <a:pt x="1229" y="175"/>
                  </a:lnTo>
                  <a:lnTo>
                    <a:pt x="1237" y="175"/>
                  </a:lnTo>
                  <a:close/>
                  <a:moveTo>
                    <a:pt x="1150" y="175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69" y="185"/>
                  </a:lnTo>
                  <a:lnTo>
                    <a:pt x="1173" y="190"/>
                  </a:lnTo>
                  <a:lnTo>
                    <a:pt x="1175" y="198"/>
                  </a:lnTo>
                  <a:lnTo>
                    <a:pt x="1173" y="205"/>
                  </a:lnTo>
                  <a:lnTo>
                    <a:pt x="1169" y="211"/>
                  </a:lnTo>
                  <a:lnTo>
                    <a:pt x="1164" y="217"/>
                  </a:lnTo>
                  <a:lnTo>
                    <a:pt x="1158" y="220"/>
                  </a:lnTo>
                  <a:lnTo>
                    <a:pt x="1150" y="222"/>
                  </a:lnTo>
                  <a:lnTo>
                    <a:pt x="1143" y="220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5"/>
                  </a:lnTo>
                  <a:lnTo>
                    <a:pt x="1137" y="179"/>
                  </a:lnTo>
                  <a:lnTo>
                    <a:pt x="1143" y="175"/>
                  </a:lnTo>
                  <a:lnTo>
                    <a:pt x="1150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7" y="179"/>
                  </a:lnTo>
                  <a:lnTo>
                    <a:pt x="1083" y="185"/>
                  </a:lnTo>
                  <a:lnTo>
                    <a:pt x="1086" y="190"/>
                  </a:lnTo>
                  <a:lnTo>
                    <a:pt x="1086" y="198"/>
                  </a:lnTo>
                  <a:lnTo>
                    <a:pt x="1086" y="205"/>
                  </a:lnTo>
                  <a:lnTo>
                    <a:pt x="1083" y="211"/>
                  </a:lnTo>
                  <a:lnTo>
                    <a:pt x="1077" y="217"/>
                  </a:lnTo>
                  <a:lnTo>
                    <a:pt x="1071" y="220"/>
                  </a:lnTo>
                  <a:lnTo>
                    <a:pt x="1064" y="222"/>
                  </a:lnTo>
                  <a:lnTo>
                    <a:pt x="1056" y="220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5"/>
                  </a:lnTo>
                  <a:lnTo>
                    <a:pt x="1041" y="198"/>
                  </a:lnTo>
                  <a:lnTo>
                    <a:pt x="1041" y="190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0"/>
                  </a:lnTo>
                  <a:lnTo>
                    <a:pt x="977" y="222"/>
                  </a:lnTo>
                  <a:lnTo>
                    <a:pt x="970" y="220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0"/>
                  </a:lnTo>
                  <a:lnTo>
                    <a:pt x="913" y="198"/>
                  </a:lnTo>
                  <a:lnTo>
                    <a:pt x="913" y="205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0"/>
                  </a:lnTo>
                  <a:lnTo>
                    <a:pt x="891" y="222"/>
                  </a:lnTo>
                  <a:lnTo>
                    <a:pt x="883" y="220"/>
                  </a:lnTo>
                  <a:lnTo>
                    <a:pt x="876" y="217"/>
                  </a:lnTo>
                  <a:lnTo>
                    <a:pt x="872" y="211"/>
                  </a:lnTo>
                  <a:lnTo>
                    <a:pt x="868" y="205"/>
                  </a:lnTo>
                  <a:lnTo>
                    <a:pt x="866" y="198"/>
                  </a:lnTo>
                  <a:lnTo>
                    <a:pt x="868" y="190"/>
                  </a:lnTo>
                  <a:lnTo>
                    <a:pt x="872" y="185"/>
                  </a:lnTo>
                  <a:lnTo>
                    <a:pt x="876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5" y="190"/>
                  </a:lnTo>
                  <a:lnTo>
                    <a:pt x="827" y="198"/>
                  </a:lnTo>
                  <a:lnTo>
                    <a:pt x="825" y="205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20"/>
                  </a:lnTo>
                  <a:lnTo>
                    <a:pt x="804" y="222"/>
                  </a:lnTo>
                  <a:lnTo>
                    <a:pt x="797" y="220"/>
                  </a:lnTo>
                  <a:lnTo>
                    <a:pt x="789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5"/>
                  </a:lnTo>
                  <a:lnTo>
                    <a:pt x="789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718" y="175"/>
                  </a:moveTo>
                  <a:lnTo>
                    <a:pt x="724" y="175"/>
                  </a:lnTo>
                  <a:lnTo>
                    <a:pt x="731" y="179"/>
                  </a:lnTo>
                  <a:lnTo>
                    <a:pt x="737" y="185"/>
                  </a:lnTo>
                  <a:lnTo>
                    <a:pt x="739" y="190"/>
                  </a:lnTo>
                  <a:lnTo>
                    <a:pt x="740" y="198"/>
                  </a:lnTo>
                  <a:lnTo>
                    <a:pt x="739" y="205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4" y="220"/>
                  </a:lnTo>
                  <a:lnTo>
                    <a:pt x="718" y="222"/>
                  </a:lnTo>
                  <a:lnTo>
                    <a:pt x="710" y="220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5"/>
                  </a:lnTo>
                  <a:lnTo>
                    <a:pt x="693" y="198"/>
                  </a:lnTo>
                  <a:lnTo>
                    <a:pt x="695" y="190"/>
                  </a:lnTo>
                  <a:lnTo>
                    <a:pt x="699" y="185"/>
                  </a:lnTo>
                  <a:lnTo>
                    <a:pt x="703" y="179"/>
                  </a:lnTo>
                  <a:lnTo>
                    <a:pt x="710" y="175"/>
                  </a:lnTo>
                  <a:lnTo>
                    <a:pt x="718" y="175"/>
                  </a:lnTo>
                  <a:close/>
                  <a:moveTo>
                    <a:pt x="629" y="175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48" y="185"/>
                  </a:lnTo>
                  <a:lnTo>
                    <a:pt x="652" y="190"/>
                  </a:lnTo>
                  <a:lnTo>
                    <a:pt x="654" y="198"/>
                  </a:lnTo>
                  <a:lnTo>
                    <a:pt x="652" y="205"/>
                  </a:lnTo>
                  <a:lnTo>
                    <a:pt x="648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29" y="222"/>
                  </a:lnTo>
                  <a:lnTo>
                    <a:pt x="622" y="220"/>
                  </a:lnTo>
                  <a:lnTo>
                    <a:pt x="616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5"/>
                  </a:lnTo>
                  <a:lnTo>
                    <a:pt x="616" y="179"/>
                  </a:lnTo>
                  <a:lnTo>
                    <a:pt x="622" y="175"/>
                  </a:lnTo>
                  <a:lnTo>
                    <a:pt x="629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5"/>
                  </a:lnTo>
                  <a:lnTo>
                    <a:pt x="566" y="190"/>
                  </a:lnTo>
                  <a:lnTo>
                    <a:pt x="567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2"/>
                  </a:lnTo>
                  <a:lnTo>
                    <a:pt x="535" y="220"/>
                  </a:lnTo>
                  <a:lnTo>
                    <a:pt x="530" y="217"/>
                  </a:lnTo>
                  <a:lnTo>
                    <a:pt x="524" y="211"/>
                  </a:lnTo>
                  <a:lnTo>
                    <a:pt x="520" y="205"/>
                  </a:lnTo>
                  <a:lnTo>
                    <a:pt x="520" y="198"/>
                  </a:lnTo>
                  <a:lnTo>
                    <a:pt x="520" y="190"/>
                  </a:lnTo>
                  <a:lnTo>
                    <a:pt x="524" y="185"/>
                  </a:lnTo>
                  <a:lnTo>
                    <a:pt x="530" y="179"/>
                  </a:lnTo>
                  <a:lnTo>
                    <a:pt x="535" y="175"/>
                  </a:lnTo>
                  <a:lnTo>
                    <a:pt x="543" y="175"/>
                  </a:lnTo>
                  <a:close/>
                  <a:moveTo>
                    <a:pt x="456" y="175"/>
                  </a:moveTo>
                  <a:lnTo>
                    <a:pt x="464" y="175"/>
                  </a:lnTo>
                  <a:lnTo>
                    <a:pt x="470" y="179"/>
                  </a:lnTo>
                  <a:lnTo>
                    <a:pt x="475" y="185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5" y="211"/>
                  </a:lnTo>
                  <a:lnTo>
                    <a:pt x="470" y="217"/>
                  </a:lnTo>
                  <a:lnTo>
                    <a:pt x="464" y="220"/>
                  </a:lnTo>
                  <a:lnTo>
                    <a:pt x="456" y="222"/>
                  </a:lnTo>
                  <a:lnTo>
                    <a:pt x="449" y="220"/>
                  </a:lnTo>
                  <a:lnTo>
                    <a:pt x="443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5"/>
                  </a:lnTo>
                  <a:lnTo>
                    <a:pt x="443" y="179"/>
                  </a:lnTo>
                  <a:lnTo>
                    <a:pt x="449" y="175"/>
                  </a:lnTo>
                  <a:lnTo>
                    <a:pt x="456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3" y="179"/>
                  </a:lnTo>
                  <a:lnTo>
                    <a:pt x="389" y="185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3" y="217"/>
                  </a:lnTo>
                  <a:lnTo>
                    <a:pt x="378" y="220"/>
                  </a:lnTo>
                  <a:lnTo>
                    <a:pt x="370" y="222"/>
                  </a:lnTo>
                  <a:lnTo>
                    <a:pt x="362" y="220"/>
                  </a:lnTo>
                  <a:lnTo>
                    <a:pt x="357" y="217"/>
                  </a:lnTo>
                  <a:lnTo>
                    <a:pt x="351" y="211"/>
                  </a:lnTo>
                  <a:lnTo>
                    <a:pt x="347" y="205"/>
                  </a:lnTo>
                  <a:lnTo>
                    <a:pt x="347" y="198"/>
                  </a:lnTo>
                  <a:lnTo>
                    <a:pt x="347" y="190"/>
                  </a:lnTo>
                  <a:lnTo>
                    <a:pt x="351" y="185"/>
                  </a:lnTo>
                  <a:lnTo>
                    <a:pt x="357" y="179"/>
                  </a:lnTo>
                  <a:lnTo>
                    <a:pt x="362" y="175"/>
                  </a:lnTo>
                  <a:lnTo>
                    <a:pt x="370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3" y="222"/>
                  </a:lnTo>
                  <a:lnTo>
                    <a:pt x="276" y="220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59" y="198"/>
                  </a:lnTo>
                  <a:lnTo>
                    <a:pt x="261" y="190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4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4" y="220"/>
                  </a:lnTo>
                  <a:lnTo>
                    <a:pt x="197" y="222"/>
                  </a:lnTo>
                  <a:lnTo>
                    <a:pt x="189" y="220"/>
                  </a:lnTo>
                  <a:lnTo>
                    <a:pt x="182" y="217"/>
                  </a:lnTo>
                  <a:lnTo>
                    <a:pt x="178" y="211"/>
                  </a:lnTo>
                  <a:lnTo>
                    <a:pt x="174" y="205"/>
                  </a:lnTo>
                  <a:lnTo>
                    <a:pt x="173" y="198"/>
                  </a:lnTo>
                  <a:lnTo>
                    <a:pt x="174" y="190"/>
                  </a:lnTo>
                  <a:lnTo>
                    <a:pt x="178" y="185"/>
                  </a:lnTo>
                  <a:lnTo>
                    <a:pt x="182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1" y="190"/>
                  </a:lnTo>
                  <a:lnTo>
                    <a:pt x="133" y="198"/>
                  </a:lnTo>
                  <a:lnTo>
                    <a:pt x="131" y="205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0" y="222"/>
                  </a:lnTo>
                  <a:lnTo>
                    <a:pt x="103" y="220"/>
                  </a:lnTo>
                  <a:lnTo>
                    <a:pt x="95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5"/>
                  </a:lnTo>
                  <a:lnTo>
                    <a:pt x="95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4210" y="111"/>
                  </a:moveTo>
                  <a:lnTo>
                    <a:pt x="4210" y="111"/>
                  </a:lnTo>
                  <a:lnTo>
                    <a:pt x="4208" y="117"/>
                  </a:lnTo>
                  <a:lnTo>
                    <a:pt x="4206" y="124"/>
                  </a:lnTo>
                  <a:lnTo>
                    <a:pt x="4203" y="128"/>
                  </a:lnTo>
                  <a:lnTo>
                    <a:pt x="4199" y="128"/>
                  </a:lnTo>
                  <a:lnTo>
                    <a:pt x="4195" y="126"/>
                  </a:lnTo>
                  <a:lnTo>
                    <a:pt x="4193" y="124"/>
                  </a:lnTo>
                  <a:lnTo>
                    <a:pt x="4191" y="119"/>
                  </a:lnTo>
                  <a:lnTo>
                    <a:pt x="4193" y="115"/>
                  </a:lnTo>
                  <a:lnTo>
                    <a:pt x="4197" y="113"/>
                  </a:lnTo>
                  <a:lnTo>
                    <a:pt x="4199" y="113"/>
                  </a:lnTo>
                  <a:lnTo>
                    <a:pt x="4203" y="113"/>
                  </a:lnTo>
                  <a:lnTo>
                    <a:pt x="4206" y="113"/>
                  </a:lnTo>
                  <a:lnTo>
                    <a:pt x="4208" y="113"/>
                  </a:lnTo>
                  <a:lnTo>
                    <a:pt x="4210" y="111"/>
                  </a:lnTo>
                  <a:close/>
                  <a:moveTo>
                    <a:pt x="4167" y="111"/>
                  </a:moveTo>
                  <a:lnTo>
                    <a:pt x="4171" y="111"/>
                  </a:lnTo>
                  <a:lnTo>
                    <a:pt x="4172" y="113"/>
                  </a:lnTo>
                  <a:lnTo>
                    <a:pt x="4174" y="115"/>
                  </a:lnTo>
                  <a:lnTo>
                    <a:pt x="4174" y="117"/>
                  </a:lnTo>
                  <a:lnTo>
                    <a:pt x="4174" y="117"/>
                  </a:lnTo>
                  <a:lnTo>
                    <a:pt x="4174" y="121"/>
                  </a:lnTo>
                  <a:lnTo>
                    <a:pt x="4172" y="122"/>
                  </a:lnTo>
                  <a:lnTo>
                    <a:pt x="4172" y="126"/>
                  </a:lnTo>
                  <a:lnTo>
                    <a:pt x="4172" y="126"/>
                  </a:lnTo>
                  <a:lnTo>
                    <a:pt x="4171" y="128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3" y="113"/>
                  </a:lnTo>
                  <a:lnTo>
                    <a:pt x="4167" y="111"/>
                  </a:lnTo>
                  <a:close/>
                  <a:moveTo>
                    <a:pt x="4110" y="90"/>
                  </a:moveTo>
                  <a:lnTo>
                    <a:pt x="4114" y="92"/>
                  </a:lnTo>
                  <a:lnTo>
                    <a:pt x="4116" y="94"/>
                  </a:lnTo>
                  <a:lnTo>
                    <a:pt x="4114" y="96"/>
                  </a:lnTo>
                  <a:lnTo>
                    <a:pt x="4112" y="94"/>
                  </a:lnTo>
                  <a:lnTo>
                    <a:pt x="4110" y="92"/>
                  </a:lnTo>
                  <a:lnTo>
                    <a:pt x="4110" y="90"/>
                  </a:lnTo>
                  <a:close/>
                  <a:moveTo>
                    <a:pt x="4022" y="90"/>
                  </a:moveTo>
                  <a:lnTo>
                    <a:pt x="4026" y="92"/>
                  </a:lnTo>
                  <a:lnTo>
                    <a:pt x="4030" y="96"/>
                  </a:lnTo>
                  <a:lnTo>
                    <a:pt x="4033" y="100"/>
                  </a:lnTo>
                  <a:lnTo>
                    <a:pt x="4030" y="104"/>
                  </a:lnTo>
                  <a:lnTo>
                    <a:pt x="4024" y="109"/>
                  </a:lnTo>
                  <a:lnTo>
                    <a:pt x="4020" y="115"/>
                  </a:lnTo>
                  <a:lnTo>
                    <a:pt x="4018" y="119"/>
                  </a:lnTo>
                  <a:lnTo>
                    <a:pt x="4016" y="122"/>
                  </a:lnTo>
                  <a:lnTo>
                    <a:pt x="4013" y="126"/>
                  </a:lnTo>
                  <a:lnTo>
                    <a:pt x="4009" y="130"/>
                  </a:lnTo>
                  <a:lnTo>
                    <a:pt x="4007" y="134"/>
                  </a:lnTo>
                  <a:lnTo>
                    <a:pt x="4001" y="130"/>
                  </a:lnTo>
                  <a:lnTo>
                    <a:pt x="4003" y="124"/>
                  </a:lnTo>
                  <a:lnTo>
                    <a:pt x="4007" y="117"/>
                  </a:lnTo>
                  <a:lnTo>
                    <a:pt x="4009" y="111"/>
                  </a:lnTo>
                  <a:lnTo>
                    <a:pt x="4013" y="106"/>
                  </a:lnTo>
                  <a:lnTo>
                    <a:pt x="4016" y="102"/>
                  </a:lnTo>
                  <a:lnTo>
                    <a:pt x="4018" y="100"/>
                  </a:lnTo>
                  <a:lnTo>
                    <a:pt x="4022" y="96"/>
                  </a:lnTo>
                  <a:lnTo>
                    <a:pt x="4022" y="90"/>
                  </a:lnTo>
                  <a:close/>
                  <a:moveTo>
                    <a:pt x="1748" y="90"/>
                  </a:moveTo>
                  <a:lnTo>
                    <a:pt x="1752" y="94"/>
                  </a:lnTo>
                  <a:lnTo>
                    <a:pt x="1756" y="96"/>
                  </a:lnTo>
                  <a:lnTo>
                    <a:pt x="1760" y="100"/>
                  </a:lnTo>
                  <a:lnTo>
                    <a:pt x="1762" y="102"/>
                  </a:lnTo>
                  <a:lnTo>
                    <a:pt x="1765" y="104"/>
                  </a:lnTo>
                  <a:lnTo>
                    <a:pt x="1767" y="104"/>
                  </a:lnTo>
                  <a:lnTo>
                    <a:pt x="1769" y="102"/>
                  </a:lnTo>
                  <a:lnTo>
                    <a:pt x="1773" y="102"/>
                  </a:lnTo>
                  <a:lnTo>
                    <a:pt x="1775" y="100"/>
                  </a:lnTo>
                  <a:lnTo>
                    <a:pt x="1779" y="100"/>
                  </a:lnTo>
                  <a:lnTo>
                    <a:pt x="1779" y="100"/>
                  </a:lnTo>
                  <a:lnTo>
                    <a:pt x="1780" y="106"/>
                  </a:lnTo>
                  <a:lnTo>
                    <a:pt x="1780" y="111"/>
                  </a:lnTo>
                  <a:lnTo>
                    <a:pt x="1780" y="119"/>
                  </a:lnTo>
                  <a:lnTo>
                    <a:pt x="1777" y="124"/>
                  </a:lnTo>
                  <a:lnTo>
                    <a:pt x="1771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4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3" y="92"/>
                  </a:lnTo>
                  <a:lnTo>
                    <a:pt x="1748" y="90"/>
                  </a:lnTo>
                  <a:close/>
                  <a:moveTo>
                    <a:pt x="4189" y="89"/>
                  </a:moveTo>
                  <a:lnTo>
                    <a:pt x="4193" y="89"/>
                  </a:lnTo>
                  <a:lnTo>
                    <a:pt x="4199" y="92"/>
                  </a:lnTo>
                  <a:lnTo>
                    <a:pt x="4199" y="94"/>
                  </a:lnTo>
                  <a:lnTo>
                    <a:pt x="4197" y="98"/>
                  </a:lnTo>
                  <a:lnTo>
                    <a:pt x="4195" y="100"/>
                  </a:lnTo>
                  <a:lnTo>
                    <a:pt x="4193" y="102"/>
                  </a:lnTo>
                  <a:lnTo>
                    <a:pt x="4193" y="100"/>
                  </a:lnTo>
                  <a:lnTo>
                    <a:pt x="4191" y="100"/>
                  </a:lnTo>
                  <a:lnTo>
                    <a:pt x="4191" y="96"/>
                  </a:lnTo>
                  <a:lnTo>
                    <a:pt x="4191" y="94"/>
                  </a:lnTo>
                  <a:lnTo>
                    <a:pt x="4189" y="90"/>
                  </a:lnTo>
                  <a:lnTo>
                    <a:pt x="4189" y="89"/>
                  </a:lnTo>
                  <a:close/>
                  <a:moveTo>
                    <a:pt x="3667" y="89"/>
                  </a:moveTo>
                  <a:lnTo>
                    <a:pt x="3670" y="89"/>
                  </a:lnTo>
                  <a:lnTo>
                    <a:pt x="3676" y="90"/>
                  </a:lnTo>
                  <a:lnTo>
                    <a:pt x="3672" y="92"/>
                  </a:lnTo>
                  <a:lnTo>
                    <a:pt x="3668" y="94"/>
                  </a:lnTo>
                  <a:lnTo>
                    <a:pt x="3663" y="96"/>
                  </a:lnTo>
                  <a:lnTo>
                    <a:pt x="3657" y="100"/>
                  </a:lnTo>
                  <a:lnTo>
                    <a:pt x="3653" y="102"/>
                  </a:lnTo>
                  <a:lnTo>
                    <a:pt x="3650" y="106"/>
                  </a:lnTo>
                  <a:lnTo>
                    <a:pt x="3646" y="107"/>
                  </a:lnTo>
                  <a:lnTo>
                    <a:pt x="3642" y="111"/>
                  </a:lnTo>
                  <a:lnTo>
                    <a:pt x="3642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2" y="92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2"/>
                  </a:lnTo>
                  <a:lnTo>
                    <a:pt x="3599" y="98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3" y="130"/>
                  </a:lnTo>
                  <a:lnTo>
                    <a:pt x="3586" y="134"/>
                  </a:lnTo>
                  <a:lnTo>
                    <a:pt x="3586" y="130"/>
                  </a:lnTo>
                  <a:lnTo>
                    <a:pt x="3588" y="128"/>
                  </a:lnTo>
                  <a:lnTo>
                    <a:pt x="3590" y="126"/>
                  </a:lnTo>
                  <a:lnTo>
                    <a:pt x="3590" y="124"/>
                  </a:lnTo>
                  <a:lnTo>
                    <a:pt x="3590" y="122"/>
                  </a:lnTo>
                  <a:lnTo>
                    <a:pt x="3590" y="119"/>
                  </a:lnTo>
                  <a:lnTo>
                    <a:pt x="3586" y="115"/>
                  </a:lnTo>
                  <a:lnTo>
                    <a:pt x="3582" y="113"/>
                  </a:lnTo>
                  <a:lnTo>
                    <a:pt x="3576" y="111"/>
                  </a:lnTo>
                  <a:lnTo>
                    <a:pt x="3573" y="109"/>
                  </a:lnTo>
                  <a:lnTo>
                    <a:pt x="3569" y="109"/>
                  </a:lnTo>
                  <a:lnTo>
                    <a:pt x="3567" y="107"/>
                  </a:lnTo>
                  <a:lnTo>
                    <a:pt x="3565" y="106"/>
                  </a:lnTo>
                  <a:lnTo>
                    <a:pt x="3563" y="106"/>
                  </a:lnTo>
                  <a:lnTo>
                    <a:pt x="3561" y="106"/>
                  </a:lnTo>
                  <a:lnTo>
                    <a:pt x="3559" y="106"/>
                  </a:lnTo>
                  <a:lnTo>
                    <a:pt x="3558" y="106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5" y="92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05" y="89"/>
                  </a:moveTo>
                  <a:lnTo>
                    <a:pt x="3413" y="89"/>
                  </a:lnTo>
                  <a:lnTo>
                    <a:pt x="3418" y="90"/>
                  </a:lnTo>
                  <a:lnTo>
                    <a:pt x="3422" y="94"/>
                  </a:lnTo>
                  <a:lnTo>
                    <a:pt x="3422" y="96"/>
                  </a:lnTo>
                  <a:lnTo>
                    <a:pt x="3418" y="109"/>
                  </a:lnTo>
                  <a:lnTo>
                    <a:pt x="3418" y="113"/>
                  </a:lnTo>
                  <a:lnTo>
                    <a:pt x="3418" y="119"/>
                  </a:lnTo>
                  <a:lnTo>
                    <a:pt x="3418" y="124"/>
                  </a:lnTo>
                  <a:lnTo>
                    <a:pt x="3417" y="128"/>
                  </a:lnTo>
                  <a:lnTo>
                    <a:pt x="3417" y="132"/>
                  </a:lnTo>
                  <a:lnTo>
                    <a:pt x="3411" y="134"/>
                  </a:lnTo>
                  <a:lnTo>
                    <a:pt x="3405" y="134"/>
                  </a:lnTo>
                  <a:lnTo>
                    <a:pt x="3400" y="134"/>
                  </a:lnTo>
                  <a:lnTo>
                    <a:pt x="3396" y="132"/>
                  </a:lnTo>
                  <a:lnTo>
                    <a:pt x="3390" y="128"/>
                  </a:lnTo>
                  <a:lnTo>
                    <a:pt x="3390" y="117"/>
                  </a:lnTo>
                  <a:lnTo>
                    <a:pt x="3390" y="106"/>
                  </a:lnTo>
                  <a:lnTo>
                    <a:pt x="3392" y="94"/>
                  </a:lnTo>
                  <a:lnTo>
                    <a:pt x="3396" y="90"/>
                  </a:lnTo>
                  <a:lnTo>
                    <a:pt x="3400" y="89"/>
                  </a:lnTo>
                  <a:lnTo>
                    <a:pt x="3405" y="89"/>
                  </a:lnTo>
                  <a:close/>
                  <a:moveTo>
                    <a:pt x="2800" y="89"/>
                  </a:moveTo>
                  <a:lnTo>
                    <a:pt x="2805" y="89"/>
                  </a:lnTo>
                  <a:lnTo>
                    <a:pt x="2813" y="92"/>
                  </a:lnTo>
                  <a:lnTo>
                    <a:pt x="2818" y="98"/>
                  </a:lnTo>
                  <a:lnTo>
                    <a:pt x="2820" y="104"/>
                  </a:lnTo>
                  <a:lnTo>
                    <a:pt x="2822" y="111"/>
                  </a:lnTo>
                  <a:lnTo>
                    <a:pt x="2822" y="113"/>
                  </a:lnTo>
                  <a:lnTo>
                    <a:pt x="2820" y="115"/>
                  </a:lnTo>
                  <a:lnTo>
                    <a:pt x="2818" y="117"/>
                  </a:lnTo>
                  <a:lnTo>
                    <a:pt x="2815" y="121"/>
                  </a:lnTo>
                  <a:lnTo>
                    <a:pt x="2815" y="124"/>
                  </a:lnTo>
                  <a:lnTo>
                    <a:pt x="2813" y="130"/>
                  </a:lnTo>
                  <a:lnTo>
                    <a:pt x="2807" y="132"/>
                  </a:lnTo>
                  <a:lnTo>
                    <a:pt x="2803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79" y="98"/>
                  </a:lnTo>
                  <a:lnTo>
                    <a:pt x="2785" y="92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1" y="89"/>
                  </a:moveTo>
                  <a:lnTo>
                    <a:pt x="2719" y="89"/>
                  </a:lnTo>
                  <a:lnTo>
                    <a:pt x="2726" y="92"/>
                  </a:lnTo>
                  <a:lnTo>
                    <a:pt x="2730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2"/>
                  </a:lnTo>
                  <a:lnTo>
                    <a:pt x="2730" y="126"/>
                  </a:lnTo>
                  <a:lnTo>
                    <a:pt x="2723" y="109"/>
                  </a:lnTo>
                  <a:lnTo>
                    <a:pt x="2721" y="102"/>
                  </a:lnTo>
                  <a:lnTo>
                    <a:pt x="2717" y="96"/>
                  </a:lnTo>
                  <a:lnTo>
                    <a:pt x="2713" y="92"/>
                  </a:lnTo>
                  <a:lnTo>
                    <a:pt x="2711" y="89"/>
                  </a:lnTo>
                  <a:lnTo>
                    <a:pt x="2711" y="89"/>
                  </a:lnTo>
                  <a:lnTo>
                    <a:pt x="2711" y="89"/>
                  </a:lnTo>
                  <a:close/>
                  <a:moveTo>
                    <a:pt x="1931" y="89"/>
                  </a:moveTo>
                  <a:lnTo>
                    <a:pt x="1938" y="89"/>
                  </a:lnTo>
                  <a:lnTo>
                    <a:pt x="1944" y="92"/>
                  </a:lnTo>
                  <a:lnTo>
                    <a:pt x="1948" y="96"/>
                  </a:lnTo>
                  <a:lnTo>
                    <a:pt x="1952" y="102"/>
                  </a:lnTo>
                  <a:lnTo>
                    <a:pt x="1953" y="107"/>
                  </a:lnTo>
                  <a:lnTo>
                    <a:pt x="1953" y="115"/>
                  </a:lnTo>
                  <a:lnTo>
                    <a:pt x="1952" y="122"/>
                  </a:lnTo>
                  <a:lnTo>
                    <a:pt x="1948" y="126"/>
                  </a:lnTo>
                  <a:lnTo>
                    <a:pt x="1944" y="132"/>
                  </a:lnTo>
                  <a:lnTo>
                    <a:pt x="1938" y="134"/>
                  </a:lnTo>
                  <a:lnTo>
                    <a:pt x="1931" y="134"/>
                  </a:lnTo>
                  <a:lnTo>
                    <a:pt x="1923" y="134"/>
                  </a:lnTo>
                  <a:lnTo>
                    <a:pt x="1918" y="130"/>
                  </a:lnTo>
                  <a:lnTo>
                    <a:pt x="1912" y="124"/>
                  </a:lnTo>
                  <a:lnTo>
                    <a:pt x="1908" y="119"/>
                  </a:lnTo>
                  <a:lnTo>
                    <a:pt x="1908" y="111"/>
                  </a:lnTo>
                  <a:lnTo>
                    <a:pt x="1908" y="104"/>
                  </a:lnTo>
                  <a:lnTo>
                    <a:pt x="1912" y="98"/>
                  </a:lnTo>
                  <a:lnTo>
                    <a:pt x="1918" y="92"/>
                  </a:lnTo>
                  <a:lnTo>
                    <a:pt x="1923" y="89"/>
                  </a:lnTo>
                  <a:lnTo>
                    <a:pt x="1931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4"/>
                  </a:lnTo>
                  <a:lnTo>
                    <a:pt x="1858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6"/>
                  </a:lnTo>
                  <a:lnTo>
                    <a:pt x="1826" y="98"/>
                  </a:lnTo>
                  <a:lnTo>
                    <a:pt x="1829" y="94"/>
                  </a:lnTo>
                  <a:lnTo>
                    <a:pt x="1831" y="94"/>
                  </a:lnTo>
                  <a:lnTo>
                    <a:pt x="1833" y="94"/>
                  </a:lnTo>
                  <a:lnTo>
                    <a:pt x="1837" y="94"/>
                  </a:lnTo>
                  <a:lnTo>
                    <a:pt x="1839" y="92"/>
                  </a:lnTo>
                  <a:lnTo>
                    <a:pt x="1842" y="89"/>
                  </a:lnTo>
                  <a:lnTo>
                    <a:pt x="1844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4" y="92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9"/>
                  </a:lnTo>
                  <a:lnTo>
                    <a:pt x="1690" y="124"/>
                  </a:lnTo>
                  <a:lnTo>
                    <a:pt x="1684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2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2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0" y="130"/>
                  </a:lnTo>
                  <a:lnTo>
                    <a:pt x="1566" y="124"/>
                  </a:lnTo>
                  <a:lnTo>
                    <a:pt x="1562" y="119"/>
                  </a:lnTo>
                  <a:lnTo>
                    <a:pt x="1560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0" y="92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2"/>
                  </a:lnTo>
                  <a:lnTo>
                    <a:pt x="1517" y="98"/>
                  </a:lnTo>
                  <a:lnTo>
                    <a:pt x="1519" y="104"/>
                  </a:lnTo>
                  <a:lnTo>
                    <a:pt x="1521" y="111"/>
                  </a:lnTo>
                  <a:lnTo>
                    <a:pt x="1519" y="119"/>
                  </a:lnTo>
                  <a:lnTo>
                    <a:pt x="1517" y="124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3" y="130"/>
                  </a:lnTo>
                  <a:lnTo>
                    <a:pt x="1480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3" y="92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7" y="89"/>
                  </a:lnTo>
                  <a:lnTo>
                    <a:pt x="1425" y="92"/>
                  </a:lnTo>
                  <a:lnTo>
                    <a:pt x="1431" y="98"/>
                  </a:lnTo>
                  <a:lnTo>
                    <a:pt x="1433" y="104"/>
                  </a:lnTo>
                  <a:lnTo>
                    <a:pt x="1434" y="111"/>
                  </a:lnTo>
                  <a:lnTo>
                    <a:pt x="1433" y="119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17" y="134"/>
                  </a:lnTo>
                  <a:lnTo>
                    <a:pt x="1412" y="134"/>
                  </a:lnTo>
                  <a:lnTo>
                    <a:pt x="1404" y="134"/>
                  </a:lnTo>
                  <a:lnTo>
                    <a:pt x="1397" y="130"/>
                  </a:lnTo>
                  <a:lnTo>
                    <a:pt x="1391" y="124"/>
                  </a:lnTo>
                  <a:lnTo>
                    <a:pt x="1389" y="119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1" y="98"/>
                  </a:lnTo>
                  <a:lnTo>
                    <a:pt x="1397" y="92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3" y="89"/>
                  </a:moveTo>
                  <a:lnTo>
                    <a:pt x="1331" y="89"/>
                  </a:lnTo>
                  <a:lnTo>
                    <a:pt x="1338" y="92"/>
                  </a:lnTo>
                  <a:lnTo>
                    <a:pt x="1342" y="98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2" y="124"/>
                  </a:lnTo>
                  <a:lnTo>
                    <a:pt x="1338" y="130"/>
                  </a:lnTo>
                  <a:lnTo>
                    <a:pt x="1331" y="134"/>
                  </a:lnTo>
                  <a:lnTo>
                    <a:pt x="1323" y="134"/>
                  </a:lnTo>
                  <a:lnTo>
                    <a:pt x="1316" y="134"/>
                  </a:lnTo>
                  <a:lnTo>
                    <a:pt x="1310" y="130"/>
                  </a:lnTo>
                  <a:lnTo>
                    <a:pt x="1305" y="124"/>
                  </a:lnTo>
                  <a:lnTo>
                    <a:pt x="1303" y="119"/>
                  </a:lnTo>
                  <a:lnTo>
                    <a:pt x="1301" y="111"/>
                  </a:lnTo>
                  <a:lnTo>
                    <a:pt x="1303" y="104"/>
                  </a:lnTo>
                  <a:lnTo>
                    <a:pt x="1305" y="98"/>
                  </a:lnTo>
                  <a:lnTo>
                    <a:pt x="1310" y="92"/>
                  </a:lnTo>
                  <a:lnTo>
                    <a:pt x="1316" y="89"/>
                  </a:lnTo>
                  <a:lnTo>
                    <a:pt x="1323" y="89"/>
                  </a:lnTo>
                  <a:close/>
                  <a:moveTo>
                    <a:pt x="1237" y="89"/>
                  </a:moveTo>
                  <a:lnTo>
                    <a:pt x="1244" y="89"/>
                  </a:lnTo>
                  <a:lnTo>
                    <a:pt x="1252" y="92"/>
                  </a:lnTo>
                  <a:lnTo>
                    <a:pt x="1256" y="98"/>
                  </a:lnTo>
                  <a:lnTo>
                    <a:pt x="1259" y="104"/>
                  </a:lnTo>
                  <a:lnTo>
                    <a:pt x="1261" y="111"/>
                  </a:lnTo>
                  <a:lnTo>
                    <a:pt x="1259" y="119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4" y="134"/>
                  </a:lnTo>
                  <a:lnTo>
                    <a:pt x="1237" y="134"/>
                  </a:lnTo>
                  <a:lnTo>
                    <a:pt x="1229" y="134"/>
                  </a:lnTo>
                  <a:lnTo>
                    <a:pt x="1224" y="130"/>
                  </a:lnTo>
                  <a:lnTo>
                    <a:pt x="1218" y="124"/>
                  </a:lnTo>
                  <a:lnTo>
                    <a:pt x="1214" y="119"/>
                  </a:lnTo>
                  <a:lnTo>
                    <a:pt x="1214" y="111"/>
                  </a:lnTo>
                  <a:lnTo>
                    <a:pt x="1214" y="104"/>
                  </a:lnTo>
                  <a:lnTo>
                    <a:pt x="1218" y="98"/>
                  </a:lnTo>
                  <a:lnTo>
                    <a:pt x="1224" y="92"/>
                  </a:lnTo>
                  <a:lnTo>
                    <a:pt x="1229" y="89"/>
                  </a:lnTo>
                  <a:lnTo>
                    <a:pt x="1237" y="89"/>
                  </a:lnTo>
                  <a:close/>
                  <a:moveTo>
                    <a:pt x="1150" y="89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69" y="98"/>
                  </a:lnTo>
                  <a:lnTo>
                    <a:pt x="1173" y="104"/>
                  </a:lnTo>
                  <a:lnTo>
                    <a:pt x="1175" y="111"/>
                  </a:lnTo>
                  <a:lnTo>
                    <a:pt x="1173" y="119"/>
                  </a:lnTo>
                  <a:lnTo>
                    <a:pt x="1169" y="124"/>
                  </a:lnTo>
                  <a:lnTo>
                    <a:pt x="1164" y="130"/>
                  </a:lnTo>
                  <a:lnTo>
                    <a:pt x="1158" y="134"/>
                  </a:lnTo>
                  <a:lnTo>
                    <a:pt x="1150" y="134"/>
                  </a:lnTo>
                  <a:lnTo>
                    <a:pt x="1143" y="134"/>
                  </a:lnTo>
                  <a:lnTo>
                    <a:pt x="1137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8"/>
                  </a:lnTo>
                  <a:lnTo>
                    <a:pt x="1137" y="92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7" y="92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6" y="111"/>
                  </a:lnTo>
                  <a:lnTo>
                    <a:pt x="1086" y="119"/>
                  </a:lnTo>
                  <a:lnTo>
                    <a:pt x="1083" y="124"/>
                  </a:lnTo>
                  <a:lnTo>
                    <a:pt x="1077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4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2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6" y="124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2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2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4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6" y="130"/>
                  </a:lnTo>
                  <a:lnTo>
                    <a:pt x="872" y="124"/>
                  </a:lnTo>
                  <a:lnTo>
                    <a:pt x="868" y="119"/>
                  </a:lnTo>
                  <a:lnTo>
                    <a:pt x="866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6" y="92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2"/>
                  </a:lnTo>
                  <a:lnTo>
                    <a:pt x="823" y="98"/>
                  </a:lnTo>
                  <a:lnTo>
                    <a:pt x="825" y="104"/>
                  </a:lnTo>
                  <a:lnTo>
                    <a:pt x="827" y="111"/>
                  </a:lnTo>
                  <a:lnTo>
                    <a:pt x="825" y="119"/>
                  </a:lnTo>
                  <a:lnTo>
                    <a:pt x="823" y="124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89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89" y="92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4" y="89"/>
                  </a:lnTo>
                  <a:lnTo>
                    <a:pt x="731" y="92"/>
                  </a:lnTo>
                  <a:lnTo>
                    <a:pt x="737" y="98"/>
                  </a:lnTo>
                  <a:lnTo>
                    <a:pt x="739" y="104"/>
                  </a:lnTo>
                  <a:lnTo>
                    <a:pt x="740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4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4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2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29" y="89"/>
                  </a:moveTo>
                  <a:lnTo>
                    <a:pt x="637" y="89"/>
                  </a:lnTo>
                  <a:lnTo>
                    <a:pt x="645" y="92"/>
                  </a:lnTo>
                  <a:lnTo>
                    <a:pt x="648" y="98"/>
                  </a:lnTo>
                  <a:lnTo>
                    <a:pt x="652" y="104"/>
                  </a:lnTo>
                  <a:lnTo>
                    <a:pt x="654" y="111"/>
                  </a:lnTo>
                  <a:lnTo>
                    <a:pt x="652" y="119"/>
                  </a:lnTo>
                  <a:lnTo>
                    <a:pt x="648" y="124"/>
                  </a:lnTo>
                  <a:lnTo>
                    <a:pt x="645" y="130"/>
                  </a:lnTo>
                  <a:lnTo>
                    <a:pt x="637" y="134"/>
                  </a:lnTo>
                  <a:lnTo>
                    <a:pt x="629" y="134"/>
                  </a:lnTo>
                  <a:lnTo>
                    <a:pt x="622" y="134"/>
                  </a:lnTo>
                  <a:lnTo>
                    <a:pt x="616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8"/>
                  </a:lnTo>
                  <a:lnTo>
                    <a:pt x="616" y="92"/>
                  </a:lnTo>
                  <a:lnTo>
                    <a:pt x="622" y="89"/>
                  </a:lnTo>
                  <a:lnTo>
                    <a:pt x="629" y="89"/>
                  </a:lnTo>
                  <a:close/>
                  <a:moveTo>
                    <a:pt x="543" y="89"/>
                  </a:moveTo>
                  <a:lnTo>
                    <a:pt x="551" y="89"/>
                  </a:lnTo>
                  <a:lnTo>
                    <a:pt x="558" y="92"/>
                  </a:lnTo>
                  <a:lnTo>
                    <a:pt x="562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3" y="134"/>
                  </a:lnTo>
                  <a:lnTo>
                    <a:pt x="535" y="134"/>
                  </a:lnTo>
                  <a:lnTo>
                    <a:pt x="530" y="130"/>
                  </a:lnTo>
                  <a:lnTo>
                    <a:pt x="524" y="124"/>
                  </a:lnTo>
                  <a:lnTo>
                    <a:pt x="520" y="119"/>
                  </a:lnTo>
                  <a:lnTo>
                    <a:pt x="520" y="111"/>
                  </a:lnTo>
                  <a:lnTo>
                    <a:pt x="520" y="104"/>
                  </a:lnTo>
                  <a:lnTo>
                    <a:pt x="524" y="98"/>
                  </a:lnTo>
                  <a:lnTo>
                    <a:pt x="530" y="92"/>
                  </a:lnTo>
                  <a:lnTo>
                    <a:pt x="535" y="89"/>
                  </a:lnTo>
                  <a:lnTo>
                    <a:pt x="543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0" y="92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4"/>
                  </a:lnTo>
                  <a:lnTo>
                    <a:pt x="470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8"/>
                  </a:lnTo>
                  <a:lnTo>
                    <a:pt x="443" y="92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3" y="92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3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4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2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2" y="124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59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2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197" y="89"/>
                  </a:moveTo>
                  <a:lnTo>
                    <a:pt x="204" y="89"/>
                  </a:lnTo>
                  <a:lnTo>
                    <a:pt x="210" y="92"/>
                  </a:lnTo>
                  <a:lnTo>
                    <a:pt x="216" y="98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0" y="130"/>
                  </a:lnTo>
                  <a:lnTo>
                    <a:pt x="204" y="134"/>
                  </a:lnTo>
                  <a:lnTo>
                    <a:pt x="197" y="134"/>
                  </a:lnTo>
                  <a:lnTo>
                    <a:pt x="189" y="134"/>
                  </a:lnTo>
                  <a:lnTo>
                    <a:pt x="182" y="130"/>
                  </a:lnTo>
                  <a:lnTo>
                    <a:pt x="178" y="124"/>
                  </a:lnTo>
                  <a:lnTo>
                    <a:pt x="174" y="119"/>
                  </a:lnTo>
                  <a:lnTo>
                    <a:pt x="173" y="111"/>
                  </a:lnTo>
                  <a:lnTo>
                    <a:pt x="174" y="104"/>
                  </a:lnTo>
                  <a:lnTo>
                    <a:pt x="178" y="98"/>
                  </a:lnTo>
                  <a:lnTo>
                    <a:pt x="182" y="92"/>
                  </a:lnTo>
                  <a:lnTo>
                    <a:pt x="189" y="89"/>
                  </a:lnTo>
                  <a:lnTo>
                    <a:pt x="197" y="89"/>
                  </a:lnTo>
                  <a:close/>
                  <a:moveTo>
                    <a:pt x="110" y="89"/>
                  </a:moveTo>
                  <a:lnTo>
                    <a:pt x="118" y="89"/>
                  </a:lnTo>
                  <a:lnTo>
                    <a:pt x="124" y="92"/>
                  </a:lnTo>
                  <a:lnTo>
                    <a:pt x="129" y="98"/>
                  </a:lnTo>
                  <a:lnTo>
                    <a:pt x="131" y="104"/>
                  </a:lnTo>
                  <a:lnTo>
                    <a:pt x="133" y="111"/>
                  </a:lnTo>
                  <a:lnTo>
                    <a:pt x="131" y="119"/>
                  </a:lnTo>
                  <a:lnTo>
                    <a:pt x="129" y="124"/>
                  </a:lnTo>
                  <a:lnTo>
                    <a:pt x="124" y="130"/>
                  </a:lnTo>
                  <a:lnTo>
                    <a:pt x="118" y="134"/>
                  </a:lnTo>
                  <a:lnTo>
                    <a:pt x="110" y="134"/>
                  </a:lnTo>
                  <a:lnTo>
                    <a:pt x="103" y="134"/>
                  </a:lnTo>
                  <a:lnTo>
                    <a:pt x="95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8"/>
                  </a:lnTo>
                  <a:lnTo>
                    <a:pt x="95" y="92"/>
                  </a:lnTo>
                  <a:lnTo>
                    <a:pt x="103" y="89"/>
                  </a:lnTo>
                  <a:lnTo>
                    <a:pt x="110" y="89"/>
                  </a:lnTo>
                  <a:close/>
                  <a:moveTo>
                    <a:pt x="24" y="89"/>
                  </a:moveTo>
                  <a:lnTo>
                    <a:pt x="30" y="89"/>
                  </a:lnTo>
                  <a:lnTo>
                    <a:pt x="37" y="92"/>
                  </a:lnTo>
                  <a:lnTo>
                    <a:pt x="43" y="98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7" y="130"/>
                  </a:lnTo>
                  <a:lnTo>
                    <a:pt x="30" y="134"/>
                  </a:lnTo>
                  <a:lnTo>
                    <a:pt x="24" y="134"/>
                  </a:lnTo>
                  <a:lnTo>
                    <a:pt x="16" y="134"/>
                  </a:lnTo>
                  <a:lnTo>
                    <a:pt x="9" y="130"/>
                  </a:lnTo>
                  <a:lnTo>
                    <a:pt x="5" y="124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1" y="104"/>
                  </a:lnTo>
                  <a:lnTo>
                    <a:pt x="5" y="98"/>
                  </a:lnTo>
                  <a:lnTo>
                    <a:pt x="9" y="92"/>
                  </a:lnTo>
                  <a:lnTo>
                    <a:pt x="16" y="89"/>
                  </a:lnTo>
                  <a:lnTo>
                    <a:pt x="24" y="89"/>
                  </a:lnTo>
                  <a:close/>
                  <a:moveTo>
                    <a:pt x="4171" y="23"/>
                  </a:moveTo>
                  <a:lnTo>
                    <a:pt x="4193" y="25"/>
                  </a:lnTo>
                  <a:lnTo>
                    <a:pt x="4197" y="25"/>
                  </a:lnTo>
                  <a:lnTo>
                    <a:pt x="4201" y="26"/>
                  </a:lnTo>
                  <a:lnTo>
                    <a:pt x="4203" y="28"/>
                  </a:lnTo>
                  <a:lnTo>
                    <a:pt x="4206" y="30"/>
                  </a:lnTo>
                  <a:lnTo>
                    <a:pt x="4206" y="32"/>
                  </a:lnTo>
                  <a:lnTo>
                    <a:pt x="4208" y="34"/>
                  </a:lnTo>
                  <a:lnTo>
                    <a:pt x="4204" y="40"/>
                  </a:lnTo>
                  <a:lnTo>
                    <a:pt x="4199" y="43"/>
                  </a:lnTo>
                  <a:lnTo>
                    <a:pt x="4193" y="47"/>
                  </a:lnTo>
                  <a:lnTo>
                    <a:pt x="4186" y="47"/>
                  </a:lnTo>
                  <a:lnTo>
                    <a:pt x="4184" y="47"/>
                  </a:lnTo>
                  <a:lnTo>
                    <a:pt x="4182" y="47"/>
                  </a:lnTo>
                  <a:lnTo>
                    <a:pt x="4178" y="42"/>
                  </a:lnTo>
                  <a:lnTo>
                    <a:pt x="4174" y="36"/>
                  </a:lnTo>
                  <a:lnTo>
                    <a:pt x="4172" y="32"/>
                  </a:lnTo>
                  <a:lnTo>
                    <a:pt x="4171" y="26"/>
                  </a:lnTo>
                  <a:lnTo>
                    <a:pt x="4171" y="23"/>
                  </a:lnTo>
                  <a:close/>
                  <a:moveTo>
                    <a:pt x="2038" y="13"/>
                  </a:moveTo>
                  <a:lnTo>
                    <a:pt x="2040" y="19"/>
                  </a:lnTo>
                  <a:lnTo>
                    <a:pt x="2042" y="25"/>
                  </a:lnTo>
                  <a:lnTo>
                    <a:pt x="2042" y="25"/>
                  </a:lnTo>
                  <a:lnTo>
                    <a:pt x="2038" y="25"/>
                  </a:lnTo>
                  <a:lnTo>
                    <a:pt x="2034" y="25"/>
                  </a:lnTo>
                  <a:lnTo>
                    <a:pt x="2031" y="25"/>
                  </a:lnTo>
                  <a:lnTo>
                    <a:pt x="2029" y="23"/>
                  </a:lnTo>
                  <a:lnTo>
                    <a:pt x="2027" y="19"/>
                  </a:lnTo>
                  <a:lnTo>
                    <a:pt x="2031" y="17"/>
                  </a:lnTo>
                  <a:lnTo>
                    <a:pt x="2034" y="13"/>
                  </a:lnTo>
                  <a:lnTo>
                    <a:pt x="2038" y="13"/>
                  </a:lnTo>
                  <a:close/>
                  <a:moveTo>
                    <a:pt x="4171" y="8"/>
                  </a:moveTo>
                  <a:lnTo>
                    <a:pt x="4169" y="9"/>
                  </a:lnTo>
                  <a:lnTo>
                    <a:pt x="4169" y="11"/>
                  </a:lnTo>
                  <a:lnTo>
                    <a:pt x="4167" y="11"/>
                  </a:lnTo>
                  <a:lnTo>
                    <a:pt x="4171" y="8"/>
                  </a:lnTo>
                  <a:close/>
                  <a:moveTo>
                    <a:pt x="4086" y="6"/>
                  </a:moveTo>
                  <a:lnTo>
                    <a:pt x="4088" y="9"/>
                  </a:lnTo>
                  <a:lnTo>
                    <a:pt x="4090" y="13"/>
                  </a:lnTo>
                  <a:lnTo>
                    <a:pt x="4092" y="19"/>
                  </a:lnTo>
                  <a:lnTo>
                    <a:pt x="4092" y="23"/>
                  </a:lnTo>
                  <a:lnTo>
                    <a:pt x="4092" y="26"/>
                  </a:lnTo>
                  <a:lnTo>
                    <a:pt x="4090" y="26"/>
                  </a:lnTo>
                  <a:lnTo>
                    <a:pt x="4088" y="28"/>
                  </a:lnTo>
                  <a:lnTo>
                    <a:pt x="4084" y="28"/>
                  </a:lnTo>
                  <a:lnTo>
                    <a:pt x="4080" y="26"/>
                  </a:lnTo>
                  <a:lnTo>
                    <a:pt x="4077" y="23"/>
                  </a:lnTo>
                  <a:lnTo>
                    <a:pt x="4078" y="17"/>
                  </a:lnTo>
                  <a:lnTo>
                    <a:pt x="4080" y="11"/>
                  </a:lnTo>
                  <a:lnTo>
                    <a:pt x="4086" y="6"/>
                  </a:lnTo>
                  <a:close/>
                  <a:moveTo>
                    <a:pt x="3232" y="0"/>
                  </a:moveTo>
                  <a:lnTo>
                    <a:pt x="3232" y="6"/>
                  </a:lnTo>
                  <a:lnTo>
                    <a:pt x="3230" y="8"/>
                  </a:lnTo>
                  <a:lnTo>
                    <a:pt x="3228" y="11"/>
                  </a:lnTo>
                  <a:lnTo>
                    <a:pt x="3228" y="15"/>
                  </a:lnTo>
                  <a:lnTo>
                    <a:pt x="3227" y="19"/>
                  </a:lnTo>
                  <a:lnTo>
                    <a:pt x="3227" y="23"/>
                  </a:lnTo>
                  <a:lnTo>
                    <a:pt x="3227" y="28"/>
                  </a:lnTo>
                  <a:lnTo>
                    <a:pt x="3227" y="34"/>
                  </a:lnTo>
                  <a:lnTo>
                    <a:pt x="3228" y="40"/>
                  </a:lnTo>
                  <a:lnTo>
                    <a:pt x="3228" y="47"/>
                  </a:lnTo>
                  <a:lnTo>
                    <a:pt x="3227" y="47"/>
                  </a:lnTo>
                  <a:lnTo>
                    <a:pt x="3225" y="45"/>
                  </a:lnTo>
                  <a:lnTo>
                    <a:pt x="3225" y="34"/>
                  </a:lnTo>
                  <a:lnTo>
                    <a:pt x="3225" y="28"/>
                  </a:lnTo>
                  <a:lnTo>
                    <a:pt x="3225" y="21"/>
                  </a:lnTo>
                  <a:lnTo>
                    <a:pt x="3223" y="17"/>
                  </a:lnTo>
                  <a:lnTo>
                    <a:pt x="3223" y="13"/>
                  </a:lnTo>
                  <a:lnTo>
                    <a:pt x="3221" y="9"/>
                  </a:lnTo>
                  <a:lnTo>
                    <a:pt x="3221" y="4"/>
                  </a:lnTo>
                  <a:lnTo>
                    <a:pt x="3227" y="2"/>
                  </a:lnTo>
                  <a:lnTo>
                    <a:pt x="3232" y="0"/>
                  </a:lnTo>
                  <a:close/>
                  <a:moveTo>
                    <a:pt x="3667" y="0"/>
                  </a:moveTo>
                  <a:lnTo>
                    <a:pt x="3674" y="2"/>
                  </a:lnTo>
                  <a:lnTo>
                    <a:pt x="3680" y="6"/>
                  </a:lnTo>
                  <a:lnTo>
                    <a:pt x="3685" y="11"/>
                  </a:lnTo>
                  <a:lnTo>
                    <a:pt x="3689" y="17"/>
                  </a:lnTo>
                  <a:lnTo>
                    <a:pt x="3689" y="25"/>
                  </a:lnTo>
                  <a:lnTo>
                    <a:pt x="3689" y="32"/>
                  </a:lnTo>
                  <a:lnTo>
                    <a:pt x="3685" y="38"/>
                  </a:lnTo>
                  <a:lnTo>
                    <a:pt x="3680" y="43"/>
                  </a:lnTo>
                  <a:lnTo>
                    <a:pt x="3674" y="47"/>
                  </a:lnTo>
                  <a:lnTo>
                    <a:pt x="3667" y="47"/>
                  </a:lnTo>
                  <a:lnTo>
                    <a:pt x="3659" y="47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2" y="25"/>
                  </a:lnTo>
                  <a:lnTo>
                    <a:pt x="3644" y="17"/>
                  </a:lnTo>
                  <a:lnTo>
                    <a:pt x="3648" y="11"/>
                  </a:lnTo>
                  <a:lnTo>
                    <a:pt x="3652" y="6"/>
                  </a:lnTo>
                  <a:lnTo>
                    <a:pt x="3659" y="2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2"/>
                  </a:lnTo>
                  <a:lnTo>
                    <a:pt x="3593" y="6"/>
                  </a:lnTo>
                  <a:lnTo>
                    <a:pt x="3599" y="11"/>
                  </a:lnTo>
                  <a:lnTo>
                    <a:pt x="3601" y="17"/>
                  </a:lnTo>
                  <a:lnTo>
                    <a:pt x="3603" y="25"/>
                  </a:lnTo>
                  <a:lnTo>
                    <a:pt x="3601" y="32"/>
                  </a:lnTo>
                  <a:lnTo>
                    <a:pt x="3599" y="38"/>
                  </a:lnTo>
                  <a:lnTo>
                    <a:pt x="3593" y="43"/>
                  </a:lnTo>
                  <a:lnTo>
                    <a:pt x="3588" y="47"/>
                  </a:lnTo>
                  <a:lnTo>
                    <a:pt x="3580" y="47"/>
                  </a:lnTo>
                  <a:lnTo>
                    <a:pt x="3573" y="47"/>
                  </a:lnTo>
                  <a:lnTo>
                    <a:pt x="3565" y="43"/>
                  </a:lnTo>
                  <a:lnTo>
                    <a:pt x="3561" y="38"/>
                  </a:lnTo>
                  <a:lnTo>
                    <a:pt x="3558" y="32"/>
                  </a:lnTo>
                  <a:lnTo>
                    <a:pt x="3556" y="25"/>
                  </a:lnTo>
                  <a:lnTo>
                    <a:pt x="3558" y="17"/>
                  </a:lnTo>
                  <a:lnTo>
                    <a:pt x="3561" y="11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80" y="0"/>
                  </a:lnTo>
                  <a:close/>
                  <a:moveTo>
                    <a:pt x="3492" y="0"/>
                  </a:moveTo>
                  <a:lnTo>
                    <a:pt x="3499" y="2"/>
                  </a:lnTo>
                  <a:lnTo>
                    <a:pt x="3507" y="6"/>
                  </a:lnTo>
                  <a:lnTo>
                    <a:pt x="3512" y="11"/>
                  </a:lnTo>
                  <a:lnTo>
                    <a:pt x="3514" y="17"/>
                  </a:lnTo>
                  <a:lnTo>
                    <a:pt x="3516" y="25"/>
                  </a:lnTo>
                  <a:lnTo>
                    <a:pt x="3516" y="30"/>
                  </a:lnTo>
                  <a:lnTo>
                    <a:pt x="3514" y="34"/>
                  </a:lnTo>
                  <a:lnTo>
                    <a:pt x="3511" y="38"/>
                  </a:lnTo>
                  <a:lnTo>
                    <a:pt x="3509" y="34"/>
                  </a:lnTo>
                  <a:lnTo>
                    <a:pt x="3505" y="32"/>
                  </a:lnTo>
                  <a:lnTo>
                    <a:pt x="3503" y="28"/>
                  </a:lnTo>
                  <a:lnTo>
                    <a:pt x="3499" y="28"/>
                  </a:lnTo>
                  <a:lnTo>
                    <a:pt x="3497" y="28"/>
                  </a:lnTo>
                  <a:lnTo>
                    <a:pt x="3494" y="26"/>
                  </a:lnTo>
                  <a:lnTo>
                    <a:pt x="3490" y="23"/>
                  </a:lnTo>
                  <a:lnTo>
                    <a:pt x="3488" y="19"/>
                  </a:lnTo>
                  <a:lnTo>
                    <a:pt x="3484" y="15"/>
                  </a:lnTo>
                  <a:lnTo>
                    <a:pt x="3482" y="13"/>
                  </a:lnTo>
                  <a:lnTo>
                    <a:pt x="3479" y="13"/>
                  </a:lnTo>
                  <a:lnTo>
                    <a:pt x="3475" y="13"/>
                  </a:lnTo>
                  <a:lnTo>
                    <a:pt x="3473" y="13"/>
                  </a:lnTo>
                  <a:lnTo>
                    <a:pt x="3477" y="8"/>
                  </a:lnTo>
                  <a:lnTo>
                    <a:pt x="3480" y="4"/>
                  </a:lnTo>
                  <a:lnTo>
                    <a:pt x="3486" y="2"/>
                  </a:lnTo>
                  <a:lnTo>
                    <a:pt x="3492" y="0"/>
                  </a:lnTo>
                  <a:close/>
                  <a:moveTo>
                    <a:pt x="3405" y="0"/>
                  </a:moveTo>
                  <a:lnTo>
                    <a:pt x="3413" y="2"/>
                  </a:lnTo>
                  <a:lnTo>
                    <a:pt x="3420" y="6"/>
                  </a:lnTo>
                  <a:lnTo>
                    <a:pt x="3424" y="11"/>
                  </a:lnTo>
                  <a:lnTo>
                    <a:pt x="3428" y="17"/>
                  </a:lnTo>
                  <a:lnTo>
                    <a:pt x="3430" y="25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0" y="43"/>
                  </a:lnTo>
                  <a:lnTo>
                    <a:pt x="3413" y="47"/>
                  </a:lnTo>
                  <a:lnTo>
                    <a:pt x="3405" y="47"/>
                  </a:lnTo>
                  <a:lnTo>
                    <a:pt x="3401" y="47"/>
                  </a:lnTo>
                  <a:lnTo>
                    <a:pt x="3398" y="45"/>
                  </a:lnTo>
                  <a:lnTo>
                    <a:pt x="3398" y="34"/>
                  </a:lnTo>
                  <a:lnTo>
                    <a:pt x="3398" y="30"/>
                  </a:lnTo>
                  <a:lnTo>
                    <a:pt x="3396" y="25"/>
                  </a:lnTo>
                  <a:lnTo>
                    <a:pt x="3394" y="21"/>
                  </a:lnTo>
                  <a:lnTo>
                    <a:pt x="3394" y="15"/>
                  </a:lnTo>
                  <a:lnTo>
                    <a:pt x="3394" y="11"/>
                  </a:lnTo>
                  <a:lnTo>
                    <a:pt x="3394" y="8"/>
                  </a:lnTo>
                  <a:lnTo>
                    <a:pt x="3394" y="6"/>
                  </a:lnTo>
                  <a:lnTo>
                    <a:pt x="3400" y="2"/>
                  </a:lnTo>
                  <a:lnTo>
                    <a:pt x="3405" y="0"/>
                  </a:lnTo>
                  <a:close/>
                  <a:moveTo>
                    <a:pt x="2800" y="0"/>
                  </a:moveTo>
                  <a:lnTo>
                    <a:pt x="2805" y="2"/>
                  </a:lnTo>
                  <a:lnTo>
                    <a:pt x="2813" y="6"/>
                  </a:lnTo>
                  <a:lnTo>
                    <a:pt x="2818" y="11"/>
                  </a:lnTo>
                  <a:lnTo>
                    <a:pt x="2820" y="17"/>
                  </a:lnTo>
                  <a:lnTo>
                    <a:pt x="2822" y="25"/>
                  </a:lnTo>
                  <a:lnTo>
                    <a:pt x="2820" y="32"/>
                  </a:lnTo>
                  <a:lnTo>
                    <a:pt x="2818" y="38"/>
                  </a:lnTo>
                  <a:lnTo>
                    <a:pt x="2813" y="43"/>
                  </a:lnTo>
                  <a:lnTo>
                    <a:pt x="2805" y="47"/>
                  </a:lnTo>
                  <a:lnTo>
                    <a:pt x="2800" y="47"/>
                  </a:lnTo>
                  <a:lnTo>
                    <a:pt x="2792" y="47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7" y="32"/>
                  </a:lnTo>
                  <a:lnTo>
                    <a:pt x="2775" y="25"/>
                  </a:lnTo>
                  <a:lnTo>
                    <a:pt x="2777" y="17"/>
                  </a:lnTo>
                  <a:lnTo>
                    <a:pt x="2779" y="11"/>
                  </a:lnTo>
                  <a:lnTo>
                    <a:pt x="2785" y="6"/>
                  </a:lnTo>
                  <a:lnTo>
                    <a:pt x="2792" y="2"/>
                  </a:lnTo>
                  <a:lnTo>
                    <a:pt x="2800" y="0"/>
                  </a:lnTo>
                  <a:close/>
                  <a:moveTo>
                    <a:pt x="2711" y="0"/>
                  </a:moveTo>
                  <a:lnTo>
                    <a:pt x="2719" y="2"/>
                  </a:lnTo>
                  <a:lnTo>
                    <a:pt x="2726" y="6"/>
                  </a:lnTo>
                  <a:lnTo>
                    <a:pt x="2730" y="11"/>
                  </a:lnTo>
                  <a:lnTo>
                    <a:pt x="2734" y="17"/>
                  </a:lnTo>
                  <a:lnTo>
                    <a:pt x="2736" y="25"/>
                  </a:lnTo>
                  <a:lnTo>
                    <a:pt x="2734" y="32"/>
                  </a:lnTo>
                  <a:lnTo>
                    <a:pt x="2730" y="38"/>
                  </a:lnTo>
                  <a:lnTo>
                    <a:pt x="2726" y="43"/>
                  </a:lnTo>
                  <a:lnTo>
                    <a:pt x="2719" y="47"/>
                  </a:lnTo>
                  <a:lnTo>
                    <a:pt x="2711" y="47"/>
                  </a:lnTo>
                  <a:lnTo>
                    <a:pt x="2704" y="47"/>
                  </a:lnTo>
                  <a:lnTo>
                    <a:pt x="2698" y="43"/>
                  </a:lnTo>
                  <a:lnTo>
                    <a:pt x="2692" y="38"/>
                  </a:lnTo>
                  <a:lnTo>
                    <a:pt x="2691" y="32"/>
                  </a:lnTo>
                  <a:lnTo>
                    <a:pt x="2689" y="25"/>
                  </a:lnTo>
                  <a:lnTo>
                    <a:pt x="2691" y="17"/>
                  </a:lnTo>
                  <a:lnTo>
                    <a:pt x="2692" y="11"/>
                  </a:lnTo>
                  <a:lnTo>
                    <a:pt x="2698" y="6"/>
                  </a:lnTo>
                  <a:lnTo>
                    <a:pt x="2704" y="2"/>
                  </a:lnTo>
                  <a:lnTo>
                    <a:pt x="2711" y="0"/>
                  </a:lnTo>
                  <a:close/>
                  <a:moveTo>
                    <a:pt x="1758" y="0"/>
                  </a:moveTo>
                  <a:lnTo>
                    <a:pt x="1763" y="2"/>
                  </a:lnTo>
                  <a:lnTo>
                    <a:pt x="1769" y="4"/>
                  </a:lnTo>
                  <a:lnTo>
                    <a:pt x="1773" y="8"/>
                  </a:lnTo>
                  <a:lnTo>
                    <a:pt x="1771" y="9"/>
                  </a:lnTo>
                  <a:lnTo>
                    <a:pt x="1767" y="13"/>
                  </a:lnTo>
                  <a:lnTo>
                    <a:pt x="1762" y="13"/>
                  </a:lnTo>
                  <a:lnTo>
                    <a:pt x="1756" y="13"/>
                  </a:lnTo>
                  <a:lnTo>
                    <a:pt x="1748" y="11"/>
                  </a:lnTo>
                  <a:lnTo>
                    <a:pt x="1743" y="9"/>
                  </a:lnTo>
                  <a:lnTo>
                    <a:pt x="1741" y="9"/>
                  </a:lnTo>
                  <a:lnTo>
                    <a:pt x="1745" y="6"/>
                  </a:lnTo>
                  <a:lnTo>
                    <a:pt x="1750" y="2"/>
                  </a:lnTo>
                  <a:lnTo>
                    <a:pt x="1758" y="0"/>
                  </a:lnTo>
                  <a:close/>
                  <a:moveTo>
                    <a:pt x="1671" y="0"/>
                  </a:moveTo>
                  <a:lnTo>
                    <a:pt x="1679" y="2"/>
                  </a:lnTo>
                  <a:lnTo>
                    <a:pt x="1684" y="6"/>
                  </a:lnTo>
                  <a:lnTo>
                    <a:pt x="1690" y="11"/>
                  </a:lnTo>
                  <a:lnTo>
                    <a:pt x="1694" y="17"/>
                  </a:lnTo>
                  <a:lnTo>
                    <a:pt x="1694" y="25"/>
                  </a:lnTo>
                  <a:lnTo>
                    <a:pt x="1694" y="32"/>
                  </a:lnTo>
                  <a:lnTo>
                    <a:pt x="1690" y="38"/>
                  </a:lnTo>
                  <a:lnTo>
                    <a:pt x="1684" y="43"/>
                  </a:lnTo>
                  <a:lnTo>
                    <a:pt x="1679" y="47"/>
                  </a:lnTo>
                  <a:lnTo>
                    <a:pt x="1671" y="47"/>
                  </a:lnTo>
                  <a:lnTo>
                    <a:pt x="1664" y="47"/>
                  </a:lnTo>
                  <a:lnTo>
                    <a:pt x="1658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5"/>
                  </a:lnTo>
                  <a:lnTo>
                    <a:pt x="1649" y="17"/>
                  </a:lnTo>
                  <a:lnTo>
                    <a:pt x="1653" y="11"/>
                  </a:lnTo>
                  <a:lnTo>
                    <a:pt x="1658" y="6"/>
                  </a:lnTo>
                  <a:lnTo>
                    <a:pt x="1664" y="2"/>
                  </a:lnTo>
                  <a:lnTo>
                    <a:pt x="1671" y="0"/>
                  </a:lnTo>
                  <a:close/>
                  <a:moveTo>
                    <a:pt x="1585" y="0"/>
                  </a:moveTo>
                  <a:lnTo>
                    <a:pt x="1592" y="2"/>
                  </a:lnTo>
                  <a:lnTo>
                    <a:pt x="1598" y="6"/>
                  </a:lnTo>
                  <a:lnTo>
                    <a:pt x="1604" y="11"/>
                  </a:lnTo>
                  <a:lnTo>
                    <a:pt x="1607" y="17"/>
                  </a:lnTo>
                  <a:lnTo>
                    <a:pt x="1607" y="25"/>
                  </a:lnTo>
                  <a:lnTo>
                    <a:pt x="1607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2" y="47"/>
                  </a:lnTo>
                  <a:lnTo>
                    <a:pt x="1585" y="47"/>
                  </a:lnTo>
                  <a:lnTo>
                    <a:pt x="1577" y="47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2" y="32"/>
                  </a:lnTo>
                  <a:lnTo>
                    <a:pt x="1560" y="25"/>
                  </a:lnTo>
                  <a:lnTo>
                    <a:pt x="1562" y="17"/>
                  </a:lnTo>
                  <a:lnTo>
                    <a:pt x="1566" y="11"/>
                  </a:lnTo>
                  <a:lnTo>
                    <a:pt x="1570" y="6"/>
                  </a:lnTo>
                  <a:lnTo>
                    <a:pt x="1577" y="2"/>
                  </a:lnTo>
                  <a:lnTo>
                    <a:pt x="1585" y="0"/>
                  </a:lnTo>
                  <a:close/>
                  <a:moveTo>
                    <a:pt x="1498" y="0"/>
                  </a:moveTo>
                  <a:lnTo>
                    <a:pt x="1506" y="2"/>
                  </a:lnTo>
                  <a:lnTo>
                    <a:pt x="1511" y="6"/>
                  </a:lnTo>
                  <a:lnTo>
                    <a:pt x="1517" y="11"/>
                  </a:lnTo>
                  <a:lnTo>
                    <a:pt x="1519" y="17"/>
                  </a:lnTo>
                  <a:lnTo>
                    <a:pt x="1521" y="25"/>
                  </a:lnTo>
                  <a:lnTo>
                    <a:pt x="1519" y="32"/>
                  </a:lnTo>
                  <a:lnTo>
                    <a:pt x="1517" y="38"/>
                  </a:lnTo>
                  <a:lnTo>
                    <a:pt x="1511" y="43"/>
                  </a:lnTo>
                  <a:lnTo>
                    <a:pt x="1506" y="47"/>
                  </a:lnTo>
                  <a:lnTo>
                    <a:pt x="1498" y="47"/>
                  </a:lnTo>
                  <a:lnTo>
                    <a:pt x="1491" y="47"/>
                  </a:lnTo>
                  <a:lnTo>
                    <a:pt x="1483" y="43"/>
                  </a:lnTo>
                  <a:lnTo>
                    <a:pt x="1480" y="38"/>
                  </a:lnTo>
                  <a:lnTo>
                    <a:pt x="1476" y="32"/>
                  </a:lnTo>
                  <a:lnTo>
                    <a:pt x="1474" y="25"/>
                  </a:lnTo>
                  <a:lnTo>
                    <a:pt x="1476" y="17"/>
                  </a:lnTo>
                  <a:lnTo>
                    <a:pt x="1480" y="11"/>
                  </a:lnTo>
                  <a:lnTo>
                    <a:pt x="1483" y="6"/>
                  </a:lnTo>
                  <a:lnTo>
                    <a:pt x="1491" y="2"/>
                  </a:lnTo>
                  <a:lnTo>
                    <a:pt x="1498" y="0"/>
                  </a:lnTo>
                  <a:close/>
                  <a:moveTo>
                    <a:pt x="1412" y="0"/>
                  </a:moveTo>
                  <a:lnTo>
                    <a:pt x="1417" y="2"/>
                  </a:lnTo>
                  <a:lnTo>
                    <a:pt x="1425" y="6"/>
                  </a:lnTo>
                  <a:lnTo>
                    <a:pt x="1431" y="11"/>
                  </a:lnTo>
                  <a:lnTo>
                    <a:pt x="1433" y="17"/>
                  </a:lnTo>
                  <a:lnTo>
                    <a:pt x="1434" y="25"/>
                  </a:lnTo>
                  <a:lnTo>
                    <a:pt x="1433" y="32"/>
                  </a:lnTo>
                  <a:lnTo>
                    <a:pt x="1431" y="38"/>
                  </a:lnTo>
                  <a:lnTo>
                    <a:pt x="1425" y="43"/>
                  </a:lnTo>
                  <a:lnTo>
                    <a:pt x="1417" y="47"/>
                  </a:lnTo>
                  <a:lnTo>
                    <a:pt x="1412" y="47"/>
                  </a:lnTo>
                  <a:lnTo>
                    <a:pt x="1404" y="47"/>
                  </a:lnTo>
                  <a:lnTo>
                    <a:pt x="1397" y="43"/>
                  </a:lnTo>
                  <a:lnTo>
                    <a:pt x="1391" y="38"/>
                  </a:lnTo>
                  <a:lnTo>
                    <a:pt x="1389" y="32"/>
                  </a:lnTo>
                  <a:lnTo>
                    <a:pt x="1387" y="25"/>
                  </a:lnTo>
                  <a:lnTo>
                    <a:pt x="1389" y="17"/>
                  </a:lnTo>
                  <a:lnTo>
                    <a:pt x="1391" y="11"/>
                  </a:lnTo>
                  <a:lnTo>
                    <a:pt x="1397" y="6"/>
                  </a:lnTo>
                  <a:lnTo>
                    <a:pt x="1404" y="2"/>
                  </a:lnTo>
                  <a:lnTo>
                    <a:pt x="1412" y="0"/>
                  </a:lnTo>
                  <a:close/>
                  <a:moveTo>
                    <a:pt x="1323" y="0"/>
                  </a:moveTo>
                  <a:lnTo>
                    <a:pt x="1331" y="2"/>
                  </a:lnTo>
                  <a:lnTo>
                    <a:pt x="1338" y="6"/>
                  </a:lnTo>
                  <a:lnTo>
                    <a:pt x="1342" y="11"/>
                  </a:lnTo>
                  <a:lnTo>
                    <a:pt x="1346" y="17"/>
                  </a:lnTo>
                  <a:lnTo>
                    <a:pt x="1348" y="25"/>
                  </a:lnTo>
                  <a:lnTo>
                    <a:pt x="1346" y="32"/>
                  </a:lnTo>
                  <a:lnTo>
                    <a:pt x="1342" y="38"/>
                  </a:lnTo>
                  <a:lnTo>
                    <a:pt x="1338" y="43"/>
                  </a:lnTo>
                  <a:lnTo>
                    <a:pt x="1331" y="47"/>
                  </a:lnTo>
                  <a:lnTo>
                    <a:pt x="1323" y="47"/>
                  </a:lnTo>
                  <a:lnTo>
                    <a:pt x="1316" y="47"/>
                  </a:lnTo>
                  <a:lnTo>
                    <a:pt x="1310" y="43"/>
                  </a:lnTo>
                  <a:lnTo>
                    <a:pt x="1305" y="38"/>
                  </a:lnTo>
                  <a:lnTo>
                    <a:pt x="1303" y="32"/>
                  </a:lnTo>
                  <a:lnTo>
                    <a:pt x="1301" y="25"/>
                  </a:lnTo>
                  <a:lnTo>
                    <a:pt x="1303" y="17"/>
                  </a:lnTo>
                  <a:lnTo>
                    <a:pt x="1305" y="11"/>
                  </a:lnTo>
                  <a:lnTo>
                    <a:pt x="1310" y="6"/>
                  </a:lnTo>
                  <a:lnTo>
                    <a:pt x="1316" y="2"/>
                  </a:lnTo>
                  <a:lnTo>
                    <a:pt x="1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2109788" y="2505076"/>
              <a:ext cx="3340100" cy="244475"/>
            </a:xfrm>
            <a:custGeom>
              <a:avLst/>
              <a:gdLst>
                <a:gd name="T0" fmla="*/ 1237 w 4209"/>
                <a:gd name="T1" fmla="*/ 307 h 307"/>
                <a:gd name="T2" fmla="*/ 1064 w 4209"/>
                <a:gd name="T3" fmla="*/ 260 h 307"/>
                <a:gd name="T4" fmla="*/ 970 w 4209"/>
                <a:gd name="T5" fmla="*/ 307 h 307"/>
                <a:gd name="T6" fmla="*/ 811 w 4209"/>
                <a:gd name="T7" fmla="*/ 262 h 307"/>
                <a:gd name="T8" fmla="*/ 703 w 4209"/>
                <a:gd name="T9" fmla="*/ 303 h 307"/>
                <a:gd name="T10" fmla="*/ 557 w 4209"/>
                <a:gd name="T11" fmla="*/ 266 h 307"/>
                <a:gd name="T12" fmla="*/ 438 w 4209"/>
                <a:gd name="T13" fmla="*/ 298 h 307"/>
                <a:gd name="T14" fmla="*/ 303 w 4209"/>
                <a:gd name="T15" fmla="*/ 271 h 307"/>
                <a:gd name="T16" fmla="*/ 175 w 4209"/>
                <a:gd name="T17" fmla="*/ 292 h 307"/>
                <a:gd name="T18" fmla="*/ 45 w 4209"/>
                <a:gd name="T19" fmla="*/ 277 h 307"/>
                <a:gd name="T20" fmla="*/ 1736 w 4209"/>
                <a:gd name="T21" fmla="*/ 194 h 307"/>
                <a:gd name="T22" fmla="*/ 3776 w 4209"/>
                <a:gd name="T23" fmla="*/ 205 h 307"/>
                <a:gd name="T24" fmla="*/ 3648 w 4209"/>
                <a:gd name="T25" fmla="*/ 183 h 307"/>
                <a:gd name="T26" fmla="*/ 3511 w 4209"/>
                <a:gd name="T27" fmla="*/ 211 h 307"/>
                <a:gd name="T28" fmla="*/ 2872 w 4209"/>
                <a:gd name="T29" fmla="*/ 179 h 307"/>
                <a:gd name="T30" fmla="*/ 2007 w 4209"/>
                <a:gd name="T31" fmla="*/ 187 h 307"/>
                <a:gd name="T32" fmla="*/ 1852 w 4209"/>
                <a:gd name="T33" fmla="*/ 175 h 307"/>
                <a:gd name="T34" fmla="*/ 1657 w 4209"/>
                <a:gd name="T35" fmla="*/ 217 h 307"/>
                <a:gd name="T36" fmla="*/ 1512 w 4209"/>
                <a:gd name="T37" fmla="*/ 179 h 307"/>
                <a:gd name="T38" fmla="*/ 1392 w 4209"/>
                <a:gd name="T39" fmla="*/ 211 h 307"/>
                <a:gd name="T40" fmla="*/ 1256 w 4209"/>
                <a:gd name="T41" fmla="*/ 183 h 307"/>
                <a:gd name="T42" fmla="*/ 1128 w 4209"/>
                <a:gd name="T43" fmla="*/ 205 h 307"/>
                <a:gd name="T44" fmla="*/ 1000 w 4209"/>
                <a:gd name="T45" fmla="*/ 190 h 307"/>
                <a:gd name="T46" fmla="*/ 867 w 4209"/>
                <a:gd name="T47" fmla="*/ 198 h 307"/>
                <a:gd name="T48" fmla="*/ 741 w 4209"/>
                <a:gd name="T49" fmla="*/ 198 h 307"/>
                <a:gd name="T50" fmla="*/ 607 w 4209"/>
                <a:gd name="T51" fmla="*/ 190 h 307"/>
                <a:gd name="T52" fmla="*/ 480 w 4209"/>
                <a:gd name="T53" fmla="*/ 205 h 307"/>
                <a:gd name="T54" fmla="*/ 352 w 4209"/>
                <a:gd name="T55" fmla="*/ 183 h 307"/>
                <a:gd name="T56" fmla="*/ 216 w 4209"/>
                <a:gd name="T57" fmla="*/ 211 h 307"/>
                <a:gd name="T58" fmla="*/ 96 w 4209"/>
                <a:gd name="T59" fmla="*/ 179 h 307"/>
                <a:gd name="T60" fmla="*/ 3754 w 4209"/>
                <a:gd name="T61" fmla="*/ 134 h 307"/>
                <a:gd name="T62" fmla="*/ 2727 w 4209"/>
                <a:gd name="T63" fmla="*/ 128 h 307"/>
                <a:gd name="T64" fmla="*/ 3667 w 4209"/>
                <a:gd name="T65" fmla="*/ 87 h 307"/>
                <a:gd name="T66" fmla="*/ 3573 w 4209"/>
                <a:gd name="T67" fmla="*/ 132 h 307"/>
                <a:gd name="T68" fmla="*/ 3413 w 4209"/>
                <a:gd name="T69" fmla="*/ 89 h 307"/>
                <a:gd name="T70" fmla="*/ 2988 w 4209"/>
                <a:gd name="T71" fmla="*/ 104 h 307"/>
                <a:gd name="T72" fmla="*/ 2866 w 4209"/>
                <a:gd name="T73" fmla="*/ 124 h 307"/>
                <a:gd name="T74" fmla="*/ 2123 w 4209"/>
                <a:gd name="T75" fmla="*/ 96 h 307"/>
                <a:gd name="T76" fmla="*/ 2033 w 4209"/>
                <a:gd name="T77" fmla="*/ 130 h 307"/>
                <a:gd name="T78" fmla="*/ 1924 w 4209"/>
                <a:gd name="T79" fmla="*/ 89 h 307"/>
                <a:gd name="T80" fmla="*/ 1689 w 4209"/>
                <a:gd name="T81" fmla="*/ 126 h 307"/>
                <a:gd name="T82" fmla="*/ 1570 w 4209"/>
                <a:gd name="T83" fmla="*/ 92 h 307"/>
                <a:gd name="T84" fmla="*/ 1425 w 4209"/>
                <a:gd name="T85" fmla="*/ 130 h 307"/>
                <a:gd name="T86" fmla="*/ 1316 w 4209"/>
                <a:gd name="T87" fmla="*/ 89 h 307"/>
                <a:gd name="T88" fmla="*/ 1158 w 4209"/>
                <a:gd name="T89" fmla="*/ 132 h 307"/>
                <a:gd name="T90" fmla="*/ 1064 w 4209"/>
                <a:gd name="T91" fmla="*/ 87 h 307"/>
                <a:gd name="T92" fmla="*/ 891 w 4209"/>
                <a:gd name="T93" fmla="*/ 134 h 307"/>
                <a:gd name="T94" fmla="*/ 716 w 4209"/>
                <a:gd name="T95" fmla="*/ 87 h 307"/>
                <a:gd name="T96" fmla="*/ 622 w 4209"/>
                <a:gd name="T97" fmla="*/ 132 h 307"/>
                <a:gd name="T98" fmla="*/ 465 w 4209"/>
                <a:gd name="T99" fmla="*/ 89 h 307"/>
                <a:gd name="T100" fmla="*/ 357 w 4209"/>
                <a:gd name="T101" fmla="*/ 130 h 307"/>
                <a:gd name="T102" fmla="*/ 211 w 4209"/>
                <a:gd name="T103" fmla="*/ 92 h 307"/>
                <a:gd name="T104" fmla="*/ 92 w 4209"/>
                <a:gd name="T105" fmla="*/ 124 h 307"/>
                <a:gd name="T106" fmla="*/ 3336 w 4209"/>
                <a:gd name="T107" fmla="*/ 23 h 307"/>
                <a:gd name="T108" fmla="*/ 3667 w 4209"/>
                <a:gd name="T109" fmla="*/ 0 h 307"/>
                <a:gd name="T110" fmla="*/ 3573 w 4209"/>
                <a:gd name="T111" fmla="*/ 45 h 307"/>
                <a:gd name="T112" fmla="*/ 3413 w 4209"/>
                <a:gd name="T113" fmla="*/ 2 h 307"/>
                <a:gd name="T114" fmla="*/ 3037 w 4209"/>
                <a:gd name="T115" fmla="*/ 30 h 307"/>
                <a:gd name="T116" fmla="*/ 2907 w 4209"/>
                <a:gd name="T117" fmla="*/ 17 h 307"/>
                <a:gd name="T118" fmla="*/ 2776 w 4209"/>
                <a:gd name="T119" fmla="*/ 23 h 307"/>
                <a:gd name="T120" fmla="*/ 2213 w 4209"/>
                <a:gd name="T121" fmla="*/ 17 h 307"/>
                <a:gd name="T122" fmla="*/ 2082 w 4209"/>
                <a:gd name="T123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9" h="307">
                  <a:moveTo>
                    <a:pt x="1324" y="260"/>
                  </a:moveTo>
                  <a:lnTo>
                    <a:pt x="1331" y="262"/>
                  </a:lnTo>
                  <a:lnTo>
                    <a:pt x="1339" y="266"/>
                  </a:lnTo>
                  <a:lnTo>
                    <a:pt x="1343" y="271"/>
                  </a:lnTo>
                  <a:lnTo>
                    <a:pt x="1346" y="277"/>
                  </a:lnTo>
                  <a:lnTo>
                    <a:pt x="1348" y="285"/>
                  </a:lnTo>
                  <a:lnTo>
                    <a:pt x="1346" y="292"/>
                  </a:lnTo>
                  <a:lnTo>
                    <a:pt x="1343" y="298"/>
                  </a:lnTo>
                  <a:lnTo>
                    <a:pt x="1339" y="303"/>
                  </a:lnTo>
                  <a:lnTo>
                    <a:pt x="1331" y="307"/>
                  </a:lnTo>
                  <a:lnTo>
                    <a:pt x="1324" y="307"/>
                  </a:lnTo>
                  <a:lnTo>
                    <a:pt x="1316" y="307"/>
                  </a:lnTo>
                  <a:lnTo>
                    <a:pt x="1311" y="303"/>
                  </a:lnTo>
                  <a:lnTo>
                    <a:pt x="1305" y="298"/>
                  </a:lnTo>
                  <a:lnTo>
                    <a:pt x="1301" y="292"/>
                  </a:lnTo>
                  <a:lnTo>
                    <a:pt x="1301" y="285"/>
                  </a:lnTo>
                  <a:lnTo>
                    <a:pt x="1301" y="277"/>
                  </a:lnTo>
                  <a:lnTo>
                    <a:pt x="1305" y="271"/>
                  </a:lnTo>
                  <a:lnTo>
                    <a:pt x="1311" y="266"/>
                  </a:lnTo>
                  <a:lnTo>
                    <a:pt x="1316" y="262"/>
                  </a:lnTo>
                  <a:lnTo>
                    <a:pt x="1324" y="260"/>
                  </a:lnTo>
                  <a:close/>
                  <a:moveTo>
                    <a:pt x="1237" y="260"/>
                  </a:moveTo>
                  <a:lnTo>
                    <a:pt x="1245" y="262"/>
                  </a:lnTo>
                  <a:lnTo>
                    <a:pt x="1251" y="266"/>
                  </a:lnTo>
                  <a:lnTo>
                    <a:pt x="1256" y="271"/>
                  </a:lnTo>
                  <a:lnTo>
                    <a:pt x="1260" y="277"/>
                  </a:lnTo>
                  <a:lnTo>
                    <a:pt x="1262" y="285"/>
                  </a:lnTo>
                  <a:lnTo>
                    <a:pt x="1260" y="292"/>
                  </a:lnTo>
                  <a:lnTo>
                    <a:pt x="1256" y="298"/>
                  </a:lnTo>
                  <a:lnTo>
                    <a:pt x="1251" y="303"/>
                  </a:lnTo>
                  <a:lnTo>
                    <a:pt x="1245" y="307"/>
                  </a:lnTo>
                  <a:lnTo>
                    <a:pt x="1237" y="307"/>
                  </a:lnTo>
                  <a:lnTo>
                    <a:pt x="1230" y="307"/>
                  </a:lnTo>
                  <a:lnTo>
                    <a:pt x="1224" y="303"/>
                  </a:lnTo>
                  <a:lnTo>
                    <a:pt x="1219" y="298"/>
                  </a:lnTo>
                  <a:lnTo>
                    <a:pt x="1215" y="292"/>
                  </a:lnTo>
                  <a:lnTo>
                    <a:pt x="1215" y="285"/>
                  </a:lnTo>
                  <a:lnTo>
                    <a:pt x="1215" y="277"/>
                  </a:lnTo>
                  <a:lnTo>
                    <a:pt x="1219" y="271"/>
                  </a:lnTo>
                  <a:lnTo>
                    <a:pt x="1224" y="266"/>
                  </a:lnTo>
                  <a:lnTo>
                    <a:pt x="1230" y="262"/>
                  </a:lnTo>
                  <a:lnTo>
                    <a:pt x="1237" y="260"/>
                  </a:lnTo>
                  <a:close/>
                  <a:moveTo>
                    <a:pt x="1151" y="260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70" y="271"/>
                  </a:lnTo>
                  <a:lnTo>
                    <a:pt x="1173" y="277"/>
                  </a:lnTo>
                  <a:lnTo>
                    <a:pt x="1173" y="285"/>
                  </a:lnTo>
                  <a:lnTo>
                    <a:pt x="1173" y="292"/>
                  </a:lnTo>
                  <a:lnTo>
                    <a:pt x="1170" y="298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1" y="307"/>
                  </a:lnTo>
                  <a:lnTo>
                    <a:pt x="1143" y="307"/>
                  </a:lnTo>
                  <a:lnTo>
                    <a:pt x="1138" y="303"/>
                  </a:lnTo>
                  <a:lnTo>
                    <a:pt x="1132" y="298"/>
                  </a:lnTo>
                  <a:lnTo>
                    <a:pt x="1128" y="292"/>
                  </a:lnTo>
                  <a:lnTo>
                    <a:pt x="1128" y="285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8" y="266"/>
                  </a:lnTo>
                  <a:lnTo>
                    <a:pt x="1143" y="262"/>
                  </a:lnTo>
                  <a:lnTo>
                    <a:pt x="1151" y="260"/>
                  </a:lnTo>
                  <a:close/>
                  <a:moveTo>
                    <a:pt x="1064" y="260"/>
                  </a:moveTo>
                  <a:lnTo>
                    <a:pt x="1072" y="262"/>
                  </a:lnTo>
                  <a:lnTo>
                    <a:pt x="1078" y="266"/>
                  </a:lnTo>
                  <a:lnTo>
                    <a:pt x="1083" y="271"/>
                  </a:lnTo>
                  <a:lnTo>
                    <a:pt x="1087" y="277"/>
                  </a:lnTo>
                  <a:lnTo>
                    <a:pt x="1087" y="285"/>
                  </a:lnTo>
                  <a:lnTo>
                    <a:pt x="1087" y="292"/>
                  </a:lnTo>
                  <a:lnTo>
                    <a:pt x="1083" y="298"/>
                  </a:lnTo>
                  <a:lnTo>
                    <a:pt x="1078" y="303"/>
                  </a:lnTo>
                  <a:lnTo>
                    <a:pt x="1072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8"/>
                  </a:lnTo>
                  <a:lnTo>
                    <a:pt x="1042" y="292"/>
                  </a:lnTo>
                  <a:lnTo>
                    <a:pt x="1040" y="285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6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5"/>
                  </a:lnTo>
                  <a:lnTo>
                    <a:pt x="1000" y="292"/>
                  </a:lnTo>
                  <a:lnTo>
                    <a:pt x="997" y="298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3" y="303"/>
                  </a:lnTo>
                  <a:lnTo>
                    <a:pt x="959" y="298"/>
                  </a:lnTo>
                  <a:lnTo>
                    <a:pt x="955" y="292"/>
                  </a:lnTo>
                  <a:lnTo>
                    <a:pt x="953" y="285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3" y="266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891" y="260"/>
                  </a:moveTo>
                  <a:lnTo>
                    <a:pt x="899" y="262"/>
                  </a:lnTo>
                  <a:lnTo>
                    <a:pt x="905" y="266"/>
                  </a:lnTo>
                  <a:lnTo>
                    <a:pt x="910" y="271"/>
                  </a:lnTo>
                  <a:lnTo>
                    <a:pt x="912" y="277"/>
                  </a:lnTo>
                  <a:lnTo>
                    <a:pt x="914" y="285"/>
                  </a:lnTo>
                  <a:lnTo>
                    <a:pt x="912" y="292"/>
                  </a:lnTo>
                  <a:lnTo>
                    <a:pt x="910" y="298"/>
                  </a:lnTo>
                  <a:lnTo>
                    <a:pt x="905" y="303"/>
                  </a:lnTo>
                  <a:lnTo>
                    <a:pt x="899" y="307"/>
                  </a:lnTo>
                  <a:lnTo>
                    <a:pt x="891" y="307"/>
                  </a:lnTo>
                  <a:lnTo>
                    <a:pt x="884" y="307"/>
                  </a:lnTo>
                  <a:lnTo>
                    <a:pt x="876" y="303"/>
                  </a:lnTo>
                  <a:lnTo>
                    <a:pt x="873" y="298"/>
                  </a:lnTo>
                  <a:lnTo>
                    <a:pt x="869" y="292"/>
                  </a:lnTo>
                  <a:lnTo>
                    <a:pt x="867" y="285"/>
                  </a:lnTo>
                  <a:lnTo>
                    <a:pt x="869" y="277"/>
                  </a:lnTo>
                  <a:lnTo>
                    <a:pt x="873" y="271"/>
                  </a:lnTo>
                  <a:lnTo>
                    <a:pt x="876" y="266"/>
                  </a:lnTo>
                  <a:lnTo>
                    <a:pt x="884" y="262"/>
                  </a:lnTo>
                  <a:lnTo>
                    <a:pt x="891" y="260"/>
                  </a:lnTo>
                  <a:close/>
                  <a:moveTo>
                    <a:pt x="805" y="260"/>
                  </a:moveTo>
                  <a:lnTo>
                    <a:pt x="811" y="262"/>
                  </a:lnTo>
                  <a:lnTo>
                    <a:pt x="818" y="266"/>
                  </a:lnTo>
                  <a:lnTo>
                    <a:pt x="824" y="271"/>
                  </a:lnTo>
                  <a:lnTo>
                    <a:pt x="826" y="277"/>
                  </a:lnTo>
                  <a:lnTo>
                    <a:pt x="827" y="285"/>
                  </a:lnTo>
                  <a:lnTo>
                    <a:pt x="826" y="292"/>
                  </a:lnTo>
                  <a:lnTo>
                    <a:pt x="824" y="298"/>
                  </a:lnTo>
                  <a:lnTo>
                    <a:pt x="818" y="303"/>
                  </a:lnTo>
                  <a:lnTo>
                    <a:pt x="811" y="307"/>
                  </a:lnTo>
                  <a:lnTo>
                    <a:pt x="805" y="307"/>
                  </a:lnTo>
                  <a:lnTo>
                    <a:pt x="797" y="307"/>
                  </a:lnTo>
                  <a:lnTo>
                    <a:pt x="790" y="303"/>
                  </a:lnTo>
                  <a:lnTo>
                    <a:pt x="786" y="298"/>
                  </a:lnTo>
                  <a:lnTo>
                    <a:pt x="782" y="292"/>
                  </a:lnTo>
                  <a:lnTo>
                    <a:pt x="780" y="285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90" y="266"/>
                  </a:lnTo>
                  <a:lnTo>
                    <a:pt x="797" y="262"/>
                  </a:lnTo>
                  <a:lnTo>
                    <a:pt x="805" y="260"/>
                  </a:lnTo>
                  <a:close/>
                  <a:moveTo>
                    <a:pt x="716" y="260"/>
                  </a:moveTo>
                  <a:lnTo>
                    <a:pt x="724" y="262"/>
                  </a:lnTo>
                  <a:lnTo>
                    <a:pt x="732" y="266"/>
                  </a:lnTo>
                  <a:lnTo>
                    <a:pt x="735" y="271"/>
                  </a:lnTo>
                  <a:lnTo>
                    <a:pt x="739" y="277"/>
                  </a:lnTo>
                  <a:lnTo>
                    <a:pt x="741" y="285"/>
                  </a:lnTo>
                  <a:lnTo>
                    <a:pt x="739" y="292"/>
                  </a:lnTo>
                  <a:lnTo>
                    <a:pt x="735" y="298"/>
                  </a:lnTo>
                  <a:lnTo>
                    <a:pt x="732" y="303"/>
                  </a:lnTo>
                  <a:lnTo>
                    <a:pt x="724" y="307"/>
                  </a:lnTo>
                  <a:lnTo>
                    <a:pt x="716" y="307"/>
                  </a:lnTo>
                  <a:lnTo>
                    <a:pt x="709" y="307"/>
                  </a:lnTo>
                  <a:lnTo>
                    <a:pt x="703" y="303"/>
                  </a:lnTo>
                  <a:lnTo>
                    <a:pt x="698" y="298"/>
                  </a:lnTo>
                  <a:lnTo>
                    <a:pt x="696" y="292"/>
                  </a:lnTo>
                  <a:lnTo>
                    <a:pt x="694" y="285"/>
                  </a:lnTo>
                  <a:lnTo>
                    <a:pt x="696" y="277"/>
                  </a:lnTo>
                  <a:lnTo>
                    <a:pt x="698" y="271"/>
                  </a:lnTo>
                  <a:lnTo>
                    <a:pt x="703" y="266"/>
                  </a:lnTo>
                  <a:lnTo>
                    <a:pt x="709" y="262"/>
                  </a:lnTo>
                  <a:lnTo>
                    <a:pt x="716" y="260"/>
                  </a:lnTo>
                  <a:close/>
                  <a:moveTo>
                    <a:pt x="630" y="260"/>
                  </a:moveTo>
                  <a:lnTo>
                    <a:pt x="638" y="262"/>
                  </a:lnTo>
                  <a:lnTo>
                    <a:pt x="645" y="266"/>
                  </a:lnTo>
                  <a:lnTo>
                    <a:pt x="649" y="271"/>
                  </a:lnTo>
                  <a:lnTo>
                    <a:pt x="653" y="277"/>
                  </a:lnTo>
                  <a:lnTo>
                    <a:pt x="654" y="285"/>
                  </a:lnTo>
                  <a:lnTo>
                    <a:pt x="653" y="292"/>
                  </a:lnTo>
                  <a:lnTo>
                    <a:pt x="649" y="298"/>
                  </a:lnTo>
                  <a:lnTo>
                    <a:pt x="645" y="303"/>
                  </a:lnTo>
                  <a:lnTo>
                    <a:pt x="638" y="307"/>
                  </a:lnTo>
                  <a:lnTo>
                    <a:pt x="630" y="307"/>
                  </a:lnTo>
                  <a:lnTo>
                    <a:pt x="622" y="307"/>
                  </a:lnTo>
                  <a:lnTo>
                    <a:pt x="617" y="303"/>
                  </a:lnTo>
                  <a:lnTo>
                    <a:pt x="611" y="298"/>
                  </a:lnTo>
                  <a:lnTo>
                    <a:pt x="607" y="292"/>
                  </a:lnTo>
                  <a:lnTo>
                    <a:pt x="607" y="285"/>
                  </a:lnTo>
                  <a:lnTo>
                    <a:pt x="607" y="277"/>
                  </a:lnTo>
                  <a:lnTo>
                    <a:pt x="611" y="271"/>
                  </a:lnTo>
                  <a:lnTo>
                    <a:pt x="617" y="266"/>
                  </a:lnTo>
                  <a:lnTo>
                    <a:pt x="622" y="262"/>
                  </a:lnTo>
                  <a:lnTo>
                    <a:pt x="630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7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5"/>
                  </a:lnTo>
                  <a:lnTo>
                    <a:pt x="566" y="292"/>
                  </a:lnTo>
                  <a:lnTo>
                    <a:pt x="562" y="298"/>
                  </a:lnTo>
                  <a:lnTo>
                    <a:pt x="557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8"/>
                  </a:lnTo>
                  <a:lnTo>
                    <a:pt x="521" y="292"/>
                  </a:lnTo>
                  <a:lnTo>
                    <a:pt x="521" y="285"/>
                  </a:lnTo>
                  <a:lnTo>
                    <a:pt x="521" y="277"/>
                  </a:lnTo>
                  <a:lnTo>
                    <a:pt x="525" y="271"/>
                  </a:lnTo>
                  <a:lnTo>
                    <a:pt x="530" y="266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5" y="262"/>
                  </a:lnTo>
                  <a:lnTo>
                    <a:pt x="470" y="266"/>
                  </a:lnTo>
                  <a:lnTo>
                    <a:pt x="476" y="271"/>
                  </a:lnTo>
                  <a:lnTo>
                    <a:pt x="480" y="277"/>
                  </a:lnTo>
                  <a:lnTo>
                    <a:pt x="480" y="285"/>
                  </a:lnTo>
                  <a:lnTo>
                    <a:pt x="480" y="292"/>
                  </a:lnTo>
                  <a:lnTo>
                    <a:pt x="476" y="298"/>
                  </a:lnTo>
                  <a:lnTo>
                    <a:pt x="470" y="303"/>
                  </a:lnTo>
                  <a:lnTo>
                    <a:pt x="465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8"/>
                  </a:lnTo>
                  <a:lnTo>
                    <a:pt x="434" y="292"/>
                  </a:lnTo>
                  <a:lnTo>
                    <a:pt x="434" y="285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6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5"/>
                  </a:lnTo>
                  <a:lnTo>
                    <a:pt x="393" y="292"/>
                  </a:lnTo>
                  <a:lnTo>
                    <a:pt x="389" y="298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8"/>
                  </a:lnTo>
                  <a:lnTo>
                    <a:pt x="348" y="292"/>
                  </a:lnTo>
                  <a:lnTo>
                    <a:pt x="346" y="285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6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3" y="271"/>
                  </a:lnTo>
                  <a:lnTo>
                    <a:pt x="307" y="277"/>
                  </a:lnTo>
                  <a:lnTo>
                    <a:pt x="307" y="285"/>
                  </a:lnTo>
                  <a:lnTo>
                    <a:pt x="307" y="292"/>
                  </a:lnTo>
                  <a:lnTo>
                    <a:pt x="303" y="298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69" y="303"/>
                  </a:lnTo>
                  <a:lnTo>
                    <a:pt x="265" y="298"/>
                  </a:lnTo>
                  <a:lnTo>
                    <a:pt x="261" y="292"/>
                  </a:lnTo>
                  <a:lnTo>
                    <a:pt x="260" y="285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69" y="266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6"/>
                  </a:lnTo>
                  <a:lnTo>
                    <a:pt x="216" y="271"/>
                  </a:lnTo>
                  <a:lnTo>
                    <a:pt x="218" y="277"/>
                  </a:lnTo>
                  <a:lnTo>
                    <a:pt x="220" y="285"/>
                  </a:lnTo>
                  <a:lnTo>
                    <a:pt x="218" y="292"/>
                  </a:lnTo>
                  <a:lnTo>
                    <a:pt x="216" y="298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2" y="303"/>
                  </a:lnTo>
                  <a:lnTo>
                    <a:pt x="179" y="298"/>
                  </a:lnTo>
                  <a:lnTo>
                    <a:pt x="175" y="292"/>
                  </a:lnTo>
                  <a:lnTo>
                    <a:pt x="173" y="285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2" y="266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7" y="262"/>
                  </a:lnTo>
                  <a:lnTo>
                    <a:pt x="124" y="266"/>
                  </a:lnTo>
                  <a:lnTo>
                    <a:pt x="130" y="271"/>
                  </a:lnTo>
                  <a:lnTo>
                    <a:pt x="132" y="277"/>
                  </a:lnTo>
                  <a:lnTo>
                    <a:pt x="134" y="285"/>
                  </a:lnTo>
                  <a:lnTo>
                    <a:pt x="132" y="292"/>
                  </a:lnTo>
                  <a:lnTo>
                    <a:pt x="130" y="298"/>
                  </a:lnTo>
                  <a:lnTo>
                    <a:pt x="124" y="303"/>
                  </a:lnTo>
                  <a:lnTo>
                    <a:pt x="117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8"/>
                  </a:lnTo>
                  <a:lnTo>
                    <a:pt x="88" y="292"/>
                  </a:lnTo>
                  <a:lnTo>
                    <a:pt x="87" y="285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6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23" y="260"/>
                  </a:moveTo>
                  <a:lnTo>
                    <a:pt x="30" y="262"/>
                  </a:lnTo>
                  <a:lnTo>
                    <a:pt x="38" y="266"/>
                  </a:lnTo>
                  <a:lnTo>
                    <a:pt x="41" y="271"/>
                  </a:lnTo>
                  <a:lnTo>
                    <a:pt x="45" y="277"/>
                  </a:lnTo>
                  <a:lnTo>
                    <a:pt x="47" y="285"/>
                  </a:lnTo>
                  <a:lnTo>
                    <a:pt x="45" y="290"/>
                  </a:lnTo>
                  <a:lnTo>
                    <a:pt x="43" y="298"/>
                  </a:lnTo>
                  <a:lnTo>
                    <a:pt x="39" y="302"/>
                  </a:lnTo>
                  <a:lnTo>
                    <a:pt x="34" y="305"/>
                  </a:lnTo>
                  <a:lnTo>
                    <a:pt x="26" y="307"/>
                  </a:lnTo>
                  <a:lnTo>
                    <a:pt x="24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8" y="279"/>
                  </a:lnTo>
                  <a:lnTo>
                    <a:pt x="6" y="271"/>
                  </a:lnTo>
                  <a:lnTo>
                    <a:pt x="6" y="269"/>
                  </a:lnTo>
                  <a:lnTo>
                    <a:pt x="11" y="266"/>
                  </a:lnTo>
                  <a:lnTo>
                    <a:pt x="17" y="262"/>
                  </a:lnTo>
                  <a:lnTo>
                    <a:pt x="23" y="260"/>
                  </a:lnTo>
                  <a:close/>
                  <a:moveTo>
                    <a:pt x="1736" y="192"/>
                  </a:moveTo>
                  <a:lnTo>
                    <a:pt x="1740" y="200"/>
                  </a:lnTo>
                  <a:lnTo>
                    <a:pt x="1745" y="207"/>
                  </a:lnTo>
                  <a:lnTo>
                    <a:pt x="1747" y="209"/>
                  </a:lnTo>
                  <a:lnTo>
                    <a:pt x="1751" y="211"/>
                  </a:lnTo>
                  <a:lnTo>
                    <a:pt x="1753" y="215"/>
                  </a:lnTo>
                  <a:lnTo>
                    <a:pt x="1756" y="219"/>
                  </a:lnTo>
                  <a:lnTo>
                    <a:pt x="1758" y="219"/>
                  </a:lnTo>
                  <a:lnTo>
                    <a:pt x="1760" y="221"/>
                  </a:lnTo>
                  <a:lnTo>
                    <a:pt x="1758" y="221"/>
                  </a:lnTo>
                  <a:lnTo>
                    <a:pt x="1751" y="221"/>
                  </a:lnTo>
                  <a:lnTo>
                    <a:pt x="1745" y="217"/>
                  </a:lnTo>
                  <a:lnTo>
                    <a:pt x="1740" y="211"/>
                  </a:lnTo>
                  <a:lnTo>
                    <a:pt x="1736" y="205"/>
                  </a:lnTo>
                  <a:lnTo>
                    <a:pt x="1734" y="198"/>
                  </a:lnTo>
                  <a:lnTo>
                    <a:pt x="1736" y="194"/>
                  </a:lnTo>
                  <a:lnTo>
                    <a:pt x="1736" y="192"/>
                  </a:lnTo>
                  <a:close/>
                  <a:moveTo>
                    <a:pt x="4177" y="177"/>
                  </a:moveTo>
                  <a:lnTo>
                    <a:pt x="4177" y="181"/>
                  </a:lnTo>
                  <a:lnTo>
                    <a:pt x="4177" y="185"/>
                  </a:lnTo>
                  <a:lnTo>
                    <a:pt x="4181" y="190"/>
                  </a:lnTo>
                  <a:lnTo>
                    <a:pt x="4182" y="196"/>
                  </a:lnTo>
                  <a:lnTo>
                    <a:pt x="4186" y="202"/>
                  </a:lnTo>
                  <a:lnTo>
                    <a:pt x="4186" y="205"/>
                  </a:lnTo>
                  <a:lnTo>
                    <a:pt x="4188" y="209"/>
                  </a:lnTo>
                  <a:lnTo>
                    <a:pt x="4190" y="213"/>
                  </a:lnTo>
                  <a:lnTo>
                    <a:pt x="4192" y="215"/>
                  </a:lnTo>
                  <a:lnTo>
                    <a:pt x="4197" y="215"/>
                  </a:lnTo>
                  <a:lnTo>
                    <a:pt x="4201" y="215"/>
                  </a:lnTo>
                  <a:lnTo>
                    <a:pt x="4197" y="219"/>
                  </a:lnTo>
                  <a:lnTo>
                    <a:pt x="4192" y="221"/>
                  </a:lnTo>
                  <a:lnTo>
                    <a:pt x="4186" y="221"/>
                  </a:lnTo>
                  <a:lnTo>
                    <a:pt x="4179" y="221"/>
                  </a:lnTo>
                  <a:lnTo>
                    <a:pt x="4173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4" y="198"/>
                  </a:lnTo>
                  <a:lnTo>
                    <a:pt x="4164" y="190"/>
                  </a:lnTo>
                  <a:lnTo>
                    <a:pt x="4167" y="185"/>
                  </a:lnTo>
                  <a:lnTo>
                    <a:pt x="4171" y="181"/>
                  </a:lnTo>
                  <a:lnTo>
                    <a:pt x="4177" y="177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1"/>
                  </a:lnTo>
                  <a:lnTo>
                    <a:pt x="3754" y="221"/>
                  </a:lnTo>
                  <a:lnTo>
                    <a:pt x="3746" y="221"/>
                  </a:lnTo>
                  <a:lnTo>
                    <a:pt x="3739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29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39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88" y="190"/>
                  </a:lnTo>
                  <a:lnTo>
                    <a:pt x="3690" y="198"/>
                  </a:lnTo>
                  <a:lnTo>
                    <a:pt x="3688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1"/>
                  </a:lnTo>
                  <a:lnTo>
                    <a:pt x="3667" y="221"/>
                  </a:lnTo>
                  <a:lnTo>
                    <a:pt x="3660" y="221"/>
                  </a:lnTo>
                  <a:lnTo>
                    <a:pt x="3652" y="217"/>
                  </a:lnTo>
                  <a:lnTo>
                    <a:pt x="3648" y="211"/>
                  </a:lnTo>
                  <a:lnTo>
                    <a:pt x="3645" y="205"/>
                  </a:lnTo>
                  <a:lnTo>
                    <a:pt x="3643" y="198"/>
                  </a:lnTo>
                  <a:lnTo>
                    <a:pt x="3645" y="190"/>
                  </a:lnTo>
                  <a:lnTo>
                    <a:pt x="3648" y="183"/>
                  </a:lnTo>
                  <a:lnTo>
                    <a:pt x="3652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79" y="173"/>
                  </a:moveTo>
                  <a:lnTo>
                    <a:pt x="3586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1" y="190"/>
                  </a:lnTo>
                  <a:lnTo>
                    <a:pt x="3603" y="198"/>
                  </a:lnTo>
                  <a:lnTo>
                    <a:pt x="3601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6" y="221"/>
                  </a:lnTo>
                  <a:lnTo>
                    <a:pt x="3579" y="221"/>
                  </a:lnTo>
                  <a:lnTo>
                    <a:pt x="3573" y="221"/>
                  </a:lnTo>
                  <a:lnTo>
                    <a:pt x="3566" y="217"/>
                  </a:lnTo>
                  <a:lnTo>
                    <a:pt x="3560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0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79" y="173"/>
                  </a:lnTo>
                  <a:close/>
                  <a:moveTo>
                    <a:pt x="3492" y="173"/>
                  </a:moveTo>
                  <a:lnTo>
                    <a:pt x="3500" y="175"/>
                  </a:lnTo>
                  <a:lnTo>
                    <a:pt x="3507" y="179"/>
                  </a:lnTo>
                  <a:lnTo>
                    <a:pt x="3511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1" y="211"/>
                  </a:lnTo>
                  <a:lnTo>
                    <a:pt x="3507" y="217"/>
                  </a:lnTo>
                  <a:lnTo>
                    <a:pt x="3500" y="221"/>
                  </a:lnTo>
                  <a:lnTo>
                    <a:pt x="3492" y="221"/>
                  </a:lnTo>
                  <a:lnTo>
                    <a:pt x="3485" y="221"/>
                  </a:lnTo>
                  <a:lnTo>
                    <a:pt x="3479" y="217"/>
                  </a:lnTo>
                  <a:lnTo>
                    <a:pt x="3473" y="211"/>
                  </a:lnTo>
                  <a:lnTo>
                    <a:pt x="3472" y="205"/>
                  </a:lnTo>
                  <a:lnTo>
                    <a:pt x="3470" y="198"/>
                  </a:lnTo>
                  <a:lnTo>
                    <a:pt x="3472" y="190"/>
                  </a:lnTo>
                  <a:lnTo>
                    <a:pt x="3473" y="183"/>
                  </a:lnTo>
                  <a:lnTo>
                    <a:pt x="3479" y="179"/>
                  </a:lnTo>
                  <a:lnTo>
                    <a:pt x="3485" y="175"/>
                  </a:lnTo>
                  <a:lnTo>
                    <a:pt x="3492" y="173"/>
                  </a:lnTo>
                  <a:close/>
                  <a:moveTo>
                    <a:pt x="2887" y="173"/>
                  </a:moveTo>
                  <a:lnTo>
                    <a:pt x="2892" y="175"/>
                  </a:lnTo>
                  <a:lnTo>
                    <a:pt x="2900" y="179"/>
                  </a:lnTo>
                  <a:lnTo>
                    <a:pt x="2905" y="183"/>
                  </a:lnTo>
                  <a:lnTo>
                    <a:pt x="2907" y="190"/>
                  </a:lnTo>
                  <a:lnTo>
                    <a:pt x="2909" y="198"/>
                  </a:lnTo>
                  <a:lnTo>
                    <a:pt x="2907" y="205"/>
                  </a:lnTo>
                  <a:lnTo>
                    <a:pt x="2905" y="211"/>
                  </a:lnTo>
                  <a:lnTo>
                    <a:pt x="2900" y="217"/>
                  </a:lnTo>
                  <a:lnTo>
                    <a:pt x="2892" y="221"/>
                  </a:lnTo>
                  <a:lnTo>
                    <a:pt x="2887" y="221"/>
                  </a:lnTo>
                  <a:lnTo>
                    <a:pt x="2879" y="221"/>
                  </a:lnTo>
                  <a:lnTo>
                    <a:pt x="2872" y="217"/>
                  </a:lnTo>
                  <a:lnTo>
                    <a:pt x="2866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0"/>
                  </a:lnTo>
                  <a:lnTo>
                    <a:pt x="2866" y="183"/>
                  </a:lnTo>
                  <a:lnTo>
                    <a:pt x="2872" y="179"/>
                  </a:lnTo>
                  <a:lnTo>
                    <a:pt x="2879" y="175"/>
                  </a:lnTo>
                  <a:lnTo>
                    <a:pt x="2887" y="173"/>
                  </a:lnTo>
                  <a:close/>
                  <a:moveTo>
                    <a:pt x="2798" y="173"/>
                  </a:moveTo>
                  <a:lnTo>
                    <a:pt x="2806" y="175"/>
                  </a:lnTo>
                  <a:lnTo>
                    <a:pt x="2813" y="179"/>
                  </a:lnTo>
                  <a:lnTo>
                    <a:pt x="2817" y="183"/>
                  </a:lnTo>
                  <a:lnTo>
                    <a:pt x="2821" y="190"/>
                  </a:lnTo>
                  <a:lnTo>
                    <a:pt x="2823" y="198"/>
                  </a:lnTo>
                  <a:lnTo>
                    <a:pt x="2821" y="205"/>
                  </a:lnTo>
                  <a:lnTo>
                    <a:pt x="2817" y="211"/>
                  </a:lnTo>
                  <a:lnTo>
                    <a:pt x="2813" y="217"/>
                  </a:lnTo>
                  <a:lnTo>
                    <a:pt x="2806" y="221"/>
                  </a:lnTo>
                  <a:lnTo>
                    <a:pt x="2798" y="221"/>
                  </a:lnTo>
                  <a:lnTo>
                    <a:pt x="2791" y="221"/>
                  </a:lnTo>
                  <a:lnTo>
                    <a:pt x="2785" y="217"/>
                  </a:lnTo>
                  <a:lnTo>
                    <a:pt x="2779" y="211"/>
                  </a:lnTo>
                  <a:lnTo>
                    <a:pt x="2778" y="205"/>
                  </a:lnTo>
                  <a:lnTo>
                    <a:pt x="2776" y="198"/>
                  </a:lnTo>
                  <a:lnTo>
                    <a:pt x="2778" y="190"/>
                  </a:lnTo>
                  <a:lnTo>
                    <a:pt x="2779" y="183"/>
                  </a:lnTo>
                  <a:lnTo>
                    <a:pt x="2785" y="179"/>
                  </a:lnTo>
                  <a:lnTo>
                    <a:pt x="2791" y="175"/>
                  </a:lnTo>
                  <a:lnTo>
                    <a:pt x="2798" y="173"/>
                  </a:lnTo>
                  <a:close/>
                  <a:moveTo>
                    <a:pt x="2018" y="173"/>
                  </a:moveTo>
                  <a:lnTo>
                    <a:pt x="2025" y="175"/>
                  </a:lnTo>
                  <a:lnTo>
                    <a:pt x="2031" y="177"/>
                  </a:lnTo>
                  <a:lnTo>
                    <a:pt x="2023" y="181"/>
                  </a:lnTo>
                  <a:lnTo>
                    <a:pt x="2020" y="183"/>
                  </a:lnTo>
                  <a:lnTo>
                    <a:pt x="2016" y="185"/>
                  </a:lnTo>
                  <a:lnTo>
                    <a:pt x="2012" y="187"/>
                  </a:lnTo>
                  <a:lnTo>
                    <a:pt x="2008" y="187"/>
                  </a:lnTo>
                  <a:lnTo>
                    <a:pt x="2007" y="187"/>
                  </a:lnTo>
                  <a:lnTo>
                    <a:pt x="2005" y="189"/>
                  </a:lnTo>
                  <a:lnTo>
                    <a:pt x="2001" y="190"/>
                  </a:lnTo>
                  <a:lnTo>
                    <a:pt x="1995" y="198"/>
                  </a:lnTo>
                  <a:lnTo>
                    <a:pt x="1995" y="198"/>
                  </a:lnTo>
                  <a:lnTo>
                    <a:pt x="1995" y="190"/>
                  </a:lnTo>
                  <a:lnTo>
                    <a:pt x="1999" y="183"/>
                  </a:lnTo>
                  <a:lnTo>
                    <a:pt x="2005" y="179"/>
                  </a:lnTo>
                  <a:lnTo>
                    <a:pt x="2010" y="175"/>
                  </a:lnTo>
                  <a:lnTo>
                    <a:pt x="2018" y="173"/>
                  </a:lnTo>
                  <a:close/>
                  <a:moveTo>
                    <a:pt x="1931" y="173"/>
                  </a:moveTo>
                  <a:lnTo>
                    <a:pt x="1939" y="175"/>
                  </a:lnTo>
                  <a:lnTo>
                    <a:pt x="1945" y="179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8"/>
                  </a:lnTo>
                  <a:lnTo>
                    <a:pt x="1954" y="205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21"/>
                  </a:lnTo>
                  <a:lnTo>
                    <a:pt x="1931" y="221"/>
                  </a:lnTo>
                  <a:lnTo>
                    <a:pt x="1924" y="221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5"/>
                  </a:lnTo>
                  <a:lnTo>
                    <a:pt x="1909" y="198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9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8"/>
                  </a:lnTo>
                  <a:lnTo>
                    <a:pt x="1867" y="205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21"/>
                  </a:lnTo>
                  <a:lnTo>
                    <a:pt x="1845" y="221"/>
                  </a:lnTo>
                  <a:lnTo>
                    <a:pt x="1837" y="221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9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672" y="173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1" y="183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1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2" y="221"/>
                  </a:lnTo>
                  <a:lnTo>
                    <a:pt x="1664" y="221"/>
                  </a:lnTo>
                  <a:lnTo>
                    <a:pt x="1657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7" y="179"/>
                  </a:lnTo>
                  <a:lnTo>
                    <a:pt x="1664" y="175"/>
                  </a:lnTo>
                  <a:lnTo>
                    <a:pt x="1672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9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8"/>
                  </a:lnTo>
                  <a:lnTo>
                    <a:pt x="1606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21"/>
                  </a:lnTo>
                  <a:lnTo>
                    <a:pt x="1585" y="221"/>
                  </a:lnTo>
                  <a:lnTo>
                    <a:pt x="1578" y="221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5"/>
                  </a:lnTo>
                  <a:lnTo>
                    <a:pt x="1561" y="198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9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9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8"/>
                  </a:lnTo>
                  <a:lnTo>
                    <a:pt x="1520" y="205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21"/>
                  </a:lnTo>
                  <a:lnTo>
                    <a:pt x="1499" y="221"/>
                  </a:lnTo>
                  <a:lnTo>
                    <a:pt x="1491" y="221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9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9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8"/>
                  </a:lnTo>
                  <a:lnTo>
                    <a:pt x="1433" y="205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21"/>
                  </a:lnTo>
                  <a:lnTo>
                    <a:pt x="1410" y="221"/>
                  </a:lnTo>
                  <a:lnTo>
                    <a:pt x="1403" y="221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5"/>
                  </a:lnTo>
                  <a:lnTo>
                    <a:pt x="1388" y="198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9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9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21"/>
                  </a:lnTo>
                  <a:lnTo>
                    <a:pt x="1324" y="221"/>
                  </a:lnTo>
                  <a:lnTo>
                    <a:pt x="1316" y="221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5"/>
                  </a:lnTo>
                  <a:lnTo>
                    <a:pt x="1301" y="198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9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9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8"/>
                  </a:lnTo>
                  <a:lnTo>
                    <a:pt x="1260" y="205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21"/>
                  </a:lnTo>
                  <a:lnTo>
                    <a:pt x="1237" y="221"/>
                  </a:lnTo>
                  <a:lnTo>
                    <a:pt x="1230" y="221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5"/>
                  </a:lnTo>
                  <a:lnTo>
                    <a:pt x="1215" y="198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9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8"/>
                  </a:lnTo>
                  <a:lnTo>
                    <a:pt x="1173" y="205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21"/>
                  </a:lnTo>
                  <a:lnTo>
                    <a:pt x="1151" y="221"/>
                  </a:lnTo>
                  <a:lnTo>
                    <a:pt x="1143" y="221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9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1"/>
                  </a:lnTo>
                  <a:lnTo>
                    <a:pt x="1064" y="221"/>
                  </a:lnTo>
                  <a:lnTo>
                    <a:pt x="1057" y="221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0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8" y="221"/>
                  </a:lnTo>
                  <a:lnTo>
                    <a:pt x="970" y="221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9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9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8"/>
                  </a:lnTo>
                  <a:lnTo>
                    <a:pt x="912" y="205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21"/>
                  </a:lnTo>
                  <a:lnTo>
                    <a:pt x="891" y="221"/>
                  </a:lnTo>
                  <a:lnTo>
                    <a:pt x="884" y="221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5"/>
                  </a:lnTo>
                  <a:lnTo>
                    <a:pt x="867" y="198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9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9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8"/>
                  </a:lnTo>
                  <a:lnTo>
                    <a:pt x="826" y="205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21"/>
                  </a:lnTo>
                  <a:lnTo>
                    <a:pt x="805" y="221"/>
                  </a:lnTo>
                  <a:lnTo>
                    <a:pt x="797" y="221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9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9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8"/>
                  </a:lnTo>
                  <a:lnTo>
                    <a:pt x="739" y="205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21"/>
                  </a:lnTo>
                  <a:lnTo>
                    <a:pt x="716" y="221"/>
                  </a:lnTo>
                  <a:lnTo>
                    <a:pt x="709" y="221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5"/>
                  </a:lnTo>
                  <a:lnTo>
                    <a:pt x="694" y="198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9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9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21"/>
                  </a:lnTo>
                  <a:lnTo>
                    <a:pt x="630" y="221"/>
                  </a:lnTo>
                  <a:lnTo>
                    <a:pt x="622" y="221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5"/>
                  </a:lnTo>
                  <a:lnTo>
                    <a:pt x="607" y="198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21"/>
                  </a:lnTo>
                  <a:lnTo>
                    <a:pt x="543" y="221"/>
                  </a:lnTo>
                  <a:lnTo>
                    <a:pt x="536" y="221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5"/>
                  </a:lnTo>
                  <a:lnTo>
                    <a:pt x="521" y="198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9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8"/>
                  </a:lnTo>
                  <a:lnTo>
                    <a:pt x="480" y="205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21"/>
                  </a:lnTo>
                  <a:lnTo>
                    <a:pt x="457" y="221"/>
                  </a:lnTo>
                  <a:lnTo>
                    <a:pt x="449" y="221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1"/>
                  </a:lnTo>
                  <a:lnTo>
                    <a:pt x="370" y="221"/>
                  </a:lnTo>
                  <a:lnTo>
                    <a:pt x="363" y="221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6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8"/>
                  </a:lnTo>
                  <a:lnTo>
                    <a:pt x="307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4" y="221"/>
                  </a:lnTo>
                  <a:lnTo>
                    <a:pt x="276" y="221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0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8"/>
                  </a:lnTo>
                  <a:lnTo>
                    <a:pt x="218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1"/>
                  </a:lnTo>
                  <a:lnTo>
                    <a:pt x="197" y="221"/>
                  </a:lnTo>
                  <a:lnTo>
                    <a:pt x="190" y="221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8"/>
                  </a:lnTo>
                  <a:lnTo>
                    <a:pt x="132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21"/>
                  </a:lnTo>
                  <a:lnTo>
                    <a:pt x="111" y="221"/>
                  </a:lnTo>
                  <a:lnTo>
                    <a:pt x="103" y="221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7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9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21"/>
                  </a:lnTo>
                  <a:lnTo>
                    <a:pt x="23" y="221"/>
                  </a:lnTo>
                  <a:lnTo>
                    <a:pt x="15" y="221"/>
                  </a:lnTo>
                  <a:lnTo>
                    <a:pt x="9" y="217"/>
                  </a:lnTo>
                  <a:lnTo>
                    <a:pt x="4" y="211"/>
                  </a:lnTo>
                  <a:lnTo>
                    <a:pt x="2" y="205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4" y="183"/>
                  </a:lnTo>
                  <a:lnTo>
                    <a:pt x="9" y="179"/>
                  </a:lnTo>
                  <a:lnTo>
                    <a:pt x="15" y="175"/>
                  </a:lnTo>
                  <a:lnTo>
                    <a:pt x="23" y="173"/>
                  </a:lnTo>
                  <a:close/>
                  <a:moveTo>
                    <a:pt x="3733" y="100"/>
                  </a:moveTo>
                  <a:lnTo>
                    <a:pt x="3733" y="104"/>
                  </a:lnTo>
                  <a:lnTo>
                    <a:pt x="3735" y="108"/>
                  </a:lnTo>
                  <a:lnTo>
                    <a:pt x="3742" y="113"/>
                  </a:lnTo>
                  <a:lnTo>
                    <a:pt x="3748" y="119"/>
                  </a:lnTo>
                  <a:lnTo>
                    <a:pt x="3755" y="124"/>
                  </a:lnTo>
                  <a:lnTo>
                    <a:pt x="3761" y="132"/>
                  </a:lnTo>
                  <a:lnTo>
                    <a:pt x="3757" y="134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39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29" y="111"/>
                  </a:lnTo>
                  <a:lnTo>
                    <a:pt x="3731" y="106"/>
                  </a:lnTo>
                  <a:lnTo>
                    <a:pt x="3733" y="100"/>
                  </a:lnTo>
                  <a:close/>
                  <a:moveTo>
                    <a:pt x="30" y="89"/>
                  </a:moveTo>
                  <a:lnTo>
                    <a:pt x="38" y="92"/>
                  </a:lnTo>
                  <a:lnTo>
                    <a:pt x="41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1" y="124"/>
                  </a:lnTo>
                  <a:lnTo>
                    <a:pt x="38" y="130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4"/>
                  </a:lnTo>
                  <a:lnTo>
                    <a:pt x="13" y="130"/>
                  </a:lnTo>
                  <a:lnTo>
                    <a:pt x="15" y="126"/>
                  </a:lnTo>
                  <a:lnTo>
                    <a:pt x="24" y="111"/>
                  </a:lnTo>
                  <a:lnTo>
                    <a:pt x="30" y="92"/>
                  </a:lnTo>
                  <a:lnTo>
                    <a:pt x="30" y="89"/>
                  </a:lnTo>
                  <a:close/>
                  <a:moveTo>
                    <a:pt x="2714" y="87"/>
                  </a:moveTo>
                  <a:lnTo>
                    <a:pt x="2721" y="89"/>
                  </a:lnTo>
                  <a:lnTo>
                    <a:pt x="2727" y="92"/>
                  </a:lnTo>
                  <a:lnTo>
                    <a:pt x="2731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3"/>
                  </a:lnTo>
                  <a:lnTo>
                    <a:pt x="2727" y="128"/>
                  </a:lnTo>
                  <a:lnTo>
                    <a:pt x="2727" y="124"/>
                  </a:lnTo>
                  <a:lnTo>
                    <a:pt x="2725" y="119"/>
                  </a:lnTo>
                  <a:lnTo>
                    <a:pt x="2723" y="115"/>
                  </a:lnTo>
                  <a:lnTo>
                    <a:pt x="2721" y="111"/>
                  </a:lnTo>
                  <a:lnTo>
                    <a:pt x="2719" y="109"/>
                  </a:lnTo>
                  <a:lnTo>
                    <a:pt x="2717" y="104"/>
                  </a:lnTo>
                  <a:lnTo>
                    <a:pt x="2716" y="96"/>
                  </a:lnTo>
                  <a:lnTo>
                    <a:pt x="2714" y="87"/>
                  </a:lnTo>
                  <a:close/>
                  <a:moveTo>
                    <a:pt x="4186" y="87"/>
                  </a:moveTo>
                  <a:lnTo>
                    <a:pt x="4192" y="89"/>
                  </a:lnTo>
                  <a:lnTo>
                    <a:pt x="4197" y="89"/>
                  </a:lnTo>
                  <a:lnTo>
                    <a:pt x="4201" y="92"/>
                  </a:lnTo>
                  <a:lnTo>
                    <a:pt x="4203" y="98"/>
                  </a:lnTo>
                  <a:lnTo>
                    <a:pt x="4207" y="104"/>
                  </a:lnTo>
                  <a:lnTo>
                    <a:pt x="4209" y="109"/>
                  </a:lnTo>
                  <a:lnTo>
                    <a:pt x="4209" y="115"/>
                  </a:lnTo>
                  <a:lnTo>
                    <a:pt x="4207" y="121"/>
                  </a:lnTo>
                  <a:lnTo>
                    <a:pt x="4203" y="126"/>
                  </a:lnTo>
                  <a:lnTo>
                    <a:pt x="4199" y="130"/>
                  </a:lnTo>
                  <a:lnTo>
                    <a:pt x="4194" y="134"/>
                  </a:lnTo>
                  <a:lnTo>
                    <a:pt x="4186" y="134"/>
                  </a:lnTo>
                  <a:lnTo>
                    <a:pt x="4179" y="132"/>
                  </a:lnTo>
                  <a:lnTo>
                    <a:pt x="4173" y="130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4" y="111"/>
                  </a:lnTo>
                  <a:lnTo>
                    <a:pt x="4165" y="104"/>
                  </a:lnTo>
                  <a:lnTo>
                    <a:pt x="4167" y="96"/>
                  </a:lnTo>
                  <a:lnTo>
                    <a:pt x="4173" y="92"/>
                  </a:lnTo>
                  <a:lnTo>
                    <a:pt x="4179" y="89"/>
                  </a:lnTo>
                  <a:lnTo>
                    <a:pt x="4186" y="87"/>
                  </a:lnTo>
                  <a:close/>
                  <a:moveTo>
                    <a:pt x="3667" y="87"/>
                  </a:moveTo>
                  <a:lnTo>
                    <a:pt x="3675" y="89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88" y="104"/>
                  </a:lnTo>
                  <a:lnTo>
                    <a:pt x="3690" y="111"/>
                  </a:lnTo>
                  <a:lnTo>
                    <a:pt x="3688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30"/>
                  </a:lnTo>
                  <a:lnTo>
                    <a:pt x="3648" y="124"/>
                  </a:lnTo>
                  <a:lnTo>
                    <a:pt x="3645" y="119"/>
                  </a:lnTo>
                  <a:lnTo>
                    <a:pt x="3643" y="111"/>
                  </a:lnTo>
                  <a:lnTo>
                    <a:pt x="3645" y="104"/>
                  </a:lnTo>
                  <a:lnTo>
                    <a:pt x="3648" y="96"/>
                  </a:lnTo>
                  <a:lnTo>
                    <a:pt x="3652" y="92"/>
                  </a:lnTo>
                  <a:lnTo>
                    <a:pt x="3660" y="89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9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0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0" y="96"/>
                  </a:lnTo>
                  <a:lnTo>
                    <a:pt x="3566" y="92"/>
                  </a:lnTo>
                  <a:lnTo>
                    <a:pt x="3573" y="89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9"/>
                  </a:lnTo>
                  <a:lnTo>
                    <a:pt x="3507" y="92"/>
                  </a:lnTo>
                  <a:lnTo>
                    <a:pt x="3511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1" y="124"/>
                  </a:lnTo>
                  <a:lnTo>
                    <a:pt x="3507" y="130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30"/>
                  </a:lnTo>
                  <a:lnTo>
                    <a:pt x="3473" y="124"/>
                  </a:lnTo>
                  <a:lnTo>
                    <a:pt x="3472" y="119"/>
                  </a:lnTo>
                  <a:lnTo>
                    <a:pt x="3470" y="111"/>
                  </a:lnTo>
                  <a:lnTo>
                    <a:pt x="3472" y="104"/>
                  </a:lnTo>
                  <a:lnTo>
                    <a:pt x="3473" y="96"/>
                  </a:lnTo>
                  <a:lnTo>
                    <a:pt x="3479" y="92"/>
                  </a:lnTo>
                  <a:lnTo>
                    <a:pt x="3485" y="89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9"/>
                  </a:lnTo>
                  <a:lnTo>
                    <a:pt x="3419" y="91"/>
                  </a:lnTo>
                  <a:lnTo>
                    <a:pt x="3425" y="96"/>
                  </a:lnTo>
                  <a:lnTo>
                    <a:pt x="3426" y="102"/>
                  </a:lnTo>
                  <a:lnTo>
                    <a:pt x="3428" y="108"/>
                  </a:lnTo>
                  <a:lnTo>
                    <a:pt x="3426" y="113"/>
                  </a:lnTo>
                  <a:lnTo>
                    <a:pt x="3425" y="115"/>
                  </a:lnTo>
                  <a:lnTo>
                    <a:pt x="3425" y="117"/>
                  </a:lnTo>
                  <a:lnTo>
                    <a:pt x="3423" y="117"/>
                  </a:lnTo>
                  <a:lnTo>
                    <a:pt x="3421" y="119"/>
                  </a:lnTo>
                  <a:lnTo>
                    <a:pt x="3419" y="121"/>
                  </a:lnTo>
                  <a:lnTo>
                    <a:pt x="3417" y="124"/>
                  </a:lnTo>
                  <a:lnTo>
                    <a:pt x="3415" y="126"/>
                  </a:lnTo>
                  <a:lnTo>
                    <a:pt x="3411" y="128"/>
                  </a:lnTo>
                  <a:lnTo>
                    <a:pt x="3408" y="130"/>
                  </a:lnTo>
                  <a:lnTo>
                    <a:pt x="3404" y="130"/>
                  </a:lnTo>
                  <a:lnTo>
                    <a:pt x="3398" y="132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11"/>
                  </a:lnTo>
                  <a:lnTo>
                    <a:pt x="3383" y="104"/>
                  </a:lnTo>
                  <a:lnTo>
                    <a:pt x="3387" y="96"/>
                  </a:lnTo>
                  <a:lnTo>
                    <a:pt x="3393" y="92"/>
                  </a:lnTo>
                  <a:lnTo>
                    <a:pt x="3398" y="89"/>
                  </a:lnTo>
                  <a:lnTo>
                    <a:pt x="3406" y="87"/>
                  </a:lnTo>
                  <a:close/>
                  <a:moveTo>
                    <a:pt x="2973" y="87"/>
                  </a:moveTo>
                  <a:lnTo>
                    <a:pt x="2981" y="89"/>
                  </a:lnTo>
                  <a:lnTo>
                    <a:pt x="2986" y="92"/>
                  </a:lnTo>
                  <a:lnTo>
                    <a:pt x="2992" y="98"/>
                  </a:lnTo>
                  <a:lnTo>
                    <a:pt x="2990" y="100"/>
                  </a:lnTo>
                  <a:lnTo>
                    <a:pt x="2988" y="104"/>
                  </a:lnTo>
                  <a:lnTo>
                    <a:pt x="2986" y="109"/>
                  </a:lnTo>
                  <a:lnTo>
                    <a:pt x="2984" y="113"/>
                  </a:lnTo>
                  <a:lnTo>
                    <a:pt x="2983" y="119"/>
                  </a:lnTo>
                  <a:lnTo>
                    <a:pt x="2977" y="123"/>
                  </a:lnTo>
                  <a:lnTo>
                    <a:pt x="2973" y="124"/>
                  </a:lnTo>
                  <a:lnTo>
                    <a:pt x="2969" y="126"/>
                  </a:lnTo>
                  <a:lnTo>
                    <a:pt x="2966" y="126"/>
                  </a:lnTo>
                  <a:lnTo>
                    <a:pt x="2964" y="128"/>
                  </a:lnTo>
                  <a:lnTo>
                    <a:pt x="2960" y="130"/>
                  </a:lnTo>
                  <a:lnTo>
                    <a:pt x="2956" y="126"/>
                  </a:lnTo>
                  <a:lnTo>
                    <a:pt x="2952" y="123"/>
                  </a:lnTo>
                  <a:lnTo>
                    <a:pt x="2951" y="117"/>
                  </a:lnTo>
                  <a:lnTo>
                    <a:pt x="2949" y="111"/>
                  </a:lnTo>
                  <a:lnTo>
                    <a:pt x="2951" y="104"/>
                  </a:lnTo>
                  <a:lnTo>
                    <a:pt x="2954" y="96"/>
                  </a:lnTo>
                  <a:lnTo>
                    <a:pt x="2958" y="92"/>
                  </a:lnTo>
                  <a:lnTo>
                    <a:pt x="2966" y="89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9"/>
                  </a:lnTo>
                  <a:lnTo>
                    <a:pt x="2900" y="92"/>
                  </a:lnTo>
                  <a:lnTo>
                    <a:pt x="2905" y="96"/>
                  </a:lnTo>
                  <a:lnTo>
                    <a:pt x="2907" y="104"/>
                  </a:lnTo>
                  <a:lnTo>
                    <a:pt x="2909" y="111"/>
                  </a:lnTo>
                  <a:lnTo>
                    <a:pt x="2907" y="119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30"/>
                  </a:lnTo>
                  <a:lnTo>
                    <a:pt x="2866" y="124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6" y="96"/>
                  </a:lnTo>
                  <a:lnTo>
                    <a:pt x="2872" y="92"/>
                  </a:lnTo>
                  <a:lnTo>
                    <a:pt x="2879" y="89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9"/>
                  </a:lnTo>
                  <a:lnTo>
                    <a:pt x="2813" y="92"/>
                  </a:lnTo>
                  <a:lnTo>
                    <a:pt x="2817" y="96"/>
                  </a:lnTo>
                  <a:lnTo>
                    <a:pt x="2821" y="104"/>
                  </a:lnTo>
                  <a:lnTo>
                    <a:pt x="2823" y="111"/>
                  </a:lnTo>
                  <a:lnTo>
                    <a:pt x="2821" y="119"/>
                  </a:lnTo>
                  <a:lnTo>
                    <a:pt x="2817" y="124"/>
                  </a:lnTo>
                  <a:lnTo>
                    <a:pt x="2813" y="130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8" y="119"/>
                  </a:lnTo>
                  <a:lnTo>
                    <a:pt x="2776" y="111"/>
                  </a:lnTo>
                  <a:lnTo>
                    <a:pt x="2778" y="104"/>
                  </a:lnTo>
                  <a:lnTo>
                    <a:pt x="2779" y="96"/>
                  </a:lnTo>
                  <a:lnTo>
                    <a:pt x="2785" y="92"/>
                  </a:lnTo>
                  <a:lnTo>
                    <a:pt x="2791" y="89"/>
                  </a:lnTo>
                  <a:lnTo>
                    <a:pt x="2798" y="87"/>
                  </a:lnTo>
                  <a:close/>
                  <a:moveTo>
                    <a:pt x="2104" y="87"/>
                  </a:moveTo>
                  <a:lnTo>
                    <a:pt x="2112" y="89"/>
                  </a:lnTo>
                  <a:lnTo>
                    <a:pt x="2119" y="92"/>
                  </a:lnTo>
                  <a:lnTo>
                    <a:pt x="2123" y="96"/>
                  </a:lnTo>
                  <a:lnTo>
                    <a:pt x="2127" y="104"/>
                  </a:lnTo>
                  <a:lnTo>
                    <a:pt x="2129" y="111"/>
                  </a:lnTo>
                  <a:lnTo>
                    <a:pt x="2129" y="113"/>
                  </a:lnTo>
                  <a:lnTo>
                    <a:pt x="2127" y="115"/>
                  </a:lnTo>
                  <a:lnTo>
                    <a:pt x="2123" y="115"/>
                  </a:lnTo>
                  <a:lnTo>
                    <a:pt x="2121" y="115"/>
                  </a:lnTo>
                  <a:lnTo>
                    <a:pt x="2118" y="117"/>
                  </a:lnTo>
                  <a:lnTo>
                    <a:pt x="2114" y="117"/>
                  </a:lnTo>
                  <a:lnTo>
                    <a:pt x="2112" y="117"/>
                  </a:lnTo>
                  <a:lnTo>
                    <a:pt x="2108" y="117"/>
                  </a:lnTo>
                  <a:lnTo>
                    <a:pt x="2104" y="121"/>
                  </a:lnTo>
                  <a:lnTo>
                    <a:pt x="2101" y="123"/>
                  </a:lnTo>
                  <a:lnTo>
                    <a:pt x="2099" y="126"/>
                  </a:lnTo>
                  <a:lnTo>
                    <a:pt x="2093" y="130"/>
                  </a:lnTo>
                  <a:lnTo>
                    <a:pt x="2087" y="126"/>
                  </a:lnTo>
                  <a:lnTo>
                    <a:pt x="2086" y="121"/>
                  </a:lnTo>
                  <a:lnTo>
                    <a:pt x="2082" y="117"/>
                  </a:lnTo>
                  <a:lnTo>
                    <a:pt x="2082" y="111"/>
                  </a:lnTo>
                  <a:lnTo>
                    <a:pt x="2084" y="104"/>
                  </a:lnTo>
                  <a:lnTo>
                    <a:pt x="2086" y="96"/>
                  </a:lnTo>
                  <a:lnTo>
                    <a:pt x="2091" y="92"/>
                  </a:lnTo>
                  <a:lnTo>
                    <a:pt x="2097" y="89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9"/>
                  </a:lnTo>
                  <a:lnTo>
                    <a:pt x="2033" y="92"/>
                  </a:lnTo>
                  <a:lnTo>
                    <a:pt x="2037" y="96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7" y="124"/>
                  </a:lnTo>
                  <a:lnTo>
                    <a:pt x="2033" y="130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5" y="119"/>
                  </a:lnTo>
                  <a:lnTo>
                    <a:pt x="1995" y="111"/>
                  </a:lnTo>
                  <a:lnTo>
                    <a:pt x="1995" y="104"/>
                  </a:lnTo>
                  <a:lnTo>
                    <a:pt x="1999" y="96"/>
                  </a:lnTo>
                  <a:lnTo>
                    <a:pt x="2005" y="92"/>
                  </a:lnTo>
                  <a:lnTo>
                    <a:pt x="2010" y="89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9"/>
                  </a:lnTo>
                  <a:lnTo>
                    <a:pt x="1945" y="92"/>
                  </a:lnTo>
                  <a:lnTo>
                    <a:pt x="1950" y="96"/>
                  </a:lnTo>
                  <a:lnTo>
                    <a:pt x="1954" y="104"/>
                  </a:lnTo>
                  <a:lnTo>
                    <a:pt x="1956" y="111"/>
                  </a:lnTo>
                  <a:lnTo>
                    <a:pt x="1954" y="119"/>
                  </a:lnTo>
                  <a:lnTo>
                    <a:pt x="1950" y="124"/>
                  </a:lnTo>
                  <a:lnTo>
                    <a:pt x="1945" y="130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09" y="119"/>
                  </a:lnTo>
                  <a:lnTo>
                    <a:pt x="1909" y="111"/>
                  </a:lnTo>
                  <a:lnTo>
                    <a:pt x="1909" y="104"/>
                  </a:lnTo>
                  <a:lnTo>
                    <a:pt x="1913" y="96"/>
                  </a:lnTo>
                  <a:lnTo>
                    <a:pt x="1918" y="92"/>
                  </a:lnTo>
                  <a:lnTo>
                    <a:pt x="1924" y="89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4" y="96"/>
                  </a:lnTo>
                  <a:lnTo>
                    <a:pt x="1867" y="104"/>
                  </a:lnTo>
                  <a:lnTo>
                    <a:pt x="1867" y="111"/>
                  </a:lnTo>
                  <a:lnTo>
                    <a:pt x="1867" y="119"/>
                  </a:lnTo>
                  <a:lnTo>
                    <a:pt x="1864" y="124"/>
                  </a:lnTo>
                  <a:lnTo>
                    <a:pt x="1858" y="130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4"/>
                  </a:lnTo>
                  <a:lnTo>
                    <a:pt x="1826" y="96"/>
                  </a:lnTo>
                  <a:lnTo>
                    <a:pt x="1832" y="92"/>
                  </a:lnTo>
                  <a:lnTo>
                    <a:pt x="1837" y="89"/>
                  </a:lnTo>
                  <a:lnTo>
                    <a:pt x="1845" y="87"/>
                  </a:lnTo>
                  <a:close/>
                  <a:moveTo>
                    <a:pt x="1672" y="87"/>
                  </a:moveTo>
                  <a:lnTo>
                    <a:pt x="1677" y="89"/>
                  </a:lnTo>
                  <a:lnTo>
                    <a:pt x="1683" y="91"/>
                  </a:lnTo>
                  <a:lnTo>
                    <a:pt x="1687" y="94"/>
                  </a:lnTo>
                  <a:lnTo>
                    <a:pt x="1691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5"/>
                  </a:lnTo>
                  <a:lnTo>
                    <a:pt x="1693" y="121"/>
                  </a:lnTo>
                  <a:lnTo>
                    <a:pt x="1689" y="126"/>
                  </a:lnTo>
                  <a:lnTo>
                    <a:pt x="1683" y="130"/>
                  </a:lnTo>
                  <a:lnTo>
                    <a:pt x="1677" y="134"/>
                  </a:lnTo>
                  <a:lnTo>
                    <a:pt x="1672" y="134"/>
                  </a:lnTo>
                  <a:lnTo>
                    <a:pt x="1664" y="132"/>
                  </a:lnTo>
                  <a:lnTo>
                    <a:pt x="1657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6"/>
                  </a:lnTo>
                  <a:lnTo>
                    <a:pt x="1657" y="92"/>
                  </a:lnTo>
                  <a:lnTo>
                    <a:pt x="1664" y="89"/>
                  </a:lnTo>
                  <a:lnTo>
                    <a:pt x="1672" y="87"/>
                  </a:lnTo>
                  <a:close/>
                  <a:moveTo>
                    <a:pt x="1585" y="87"/>
                  </a:moveTo>
                  <a:lnTo>
                    <a:pt x="1593" y="89"/>
                  </a:lnTo>
                  <a:lnTo>
                    <a:pt x="1598" y="92"/>
                  </a:lnTo>
                  <a:lnTo>
                    <a:pt x="1604" y="96"/>
                  </a:lnTo>
                  <a:lnTo>
                    <a:pt x="1606" y="104"/>
                  </a:lnTo>
                  <a:lnTo>
                    <a:pt x="1608" y="111"/>
                  </a:lnTo>
                  <a:lnTo>
                    <a:pt x="1606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30"/>
                  </a:lnTo>
                  <a:lnTo>
                    <a:pt x="1567" y="124"/>
                  </a:lnTo>
                  <a:lnTo>
                    <a:pt x="1563" y="119"/>
                  </a:lnTo>
                  <a:lnTo>
                    <a:pt x="1561" y="111"/>
                  </a:lnTo>
                  <a:lnTo>
                    <a:pt x="1563" y="104"/>
                  </a:lnTo>
                  <a:lnTo>
                    <a:pt x="1567" y="96"/>
                  </a:lnTo>
                  <a:lnTo>
                    <a:pt x="1570" y="92"/>
                  </a:lnTo>
                  <a:lnTo>
                    <a:pt x="1578" y="89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9"/>
                  </a:lnTo>
                  <a:lnTo>
                    <a:pt x="1512" y="92"/>
                  </a:lnTo>
                  <a:lnTo>
                    <a:pt x="1518" y="96"/>
                  </a:lnTo>
                  <a:lnTo>
                    <a:pt x="1520" y="104"/>
                  </a:lnTo>
                  <a:lnTo>
                    <a:pt x="1521" y="111"/>
                  </a:lnTo>
                  <a:lnTo>
                    <a:pt x="1520" y="119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30"/>
                  </a:lnTo>
                  <a:lnTo>
                    <a:pt x="1478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78" y="96"/>
                  </a:lnTo>
                  <a:lnTo>
                    <a:pt x="1484" y="92"/>
                  </a:lnTo>
                  <a:lnTo>
                    <a:pt x="1491" y="89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9"/>
                  </a:lnTo>
                  <a:lnTo>
                    <a:pt x="1425" y="92"/>
                  </a:lnTo>
                  <a:lnTo>
                    <a:pt x="1429" y="96"/>
                  </a:lnTo>
                  <a:lnTo>
                    <a:pt x="1433" y="104"/>
                  </a:lnTo>
                  <a:lnTo>
                    <a:pt x="1435" y="111"/>
                  </a:lnTo>
                  <a:lnTo>
                    <a:pt x="1433" y="119"/>
                  </a:lnTo>
                  <a:lnTo>
                    <a:pt x="1429" y="124"/>
                  </a:lnTo>
                  <a:lnTo>
                    <a:pt x="1425" y="130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30"/>
                  </a:lnTo>
                  <a:lnTo>
                    <a:pt x="1392" y="124"/>
                  </a:lnTo>
                  <a:lnTo>
                    <a:pt x="1390" y="119"/>
                  </a:lnTo>
                  <a:lnTo>
                    <a:pt x="1388" y="111"/>
                  </a:lnTo>
                  <a:lnTo>
                    <a:pt x="1390" y="104"/>
                  </a:lnTo>
                  <a:lnTo>
                    <a:pt x="1392" y="96"/>
                  </a:lnTo>
                  <a:lnTo>
                    <a:pt x="1397" y="92"/>
                  </a:lnTo>
                  <a:lnTo>
                    <a:pt x="1403" y="89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9"/>
                  </a:lnTo>
                  <a:lnTo>
                    <a:pt x="1339" y="92"/>
                  </a:lnTo>
                  <a:lnTo>
                    <a:pt x="1343" y="96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3" y="124"/>
                  </a:lnTo>
                  <a:lnTo>
                    <a:pt x="1339" y="130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1" y="119"/>
                  </a:lnTo>
                  <a:lnTo>
                    <a:pt x="1301" y="111"/>
                  </a:lnTo>
                  <a:lnTo>
                    <a:pt x="1301" y="104"/>
                  </a:lnTo>
                  <a:lnTo>
                    <a:pt x="1305" y="96"/>
                  </a:lnTo>
                  <a:lnTo>
                    <a:pt x="1311" y="92"/>
                  </a:lnTo>
                  <a:lnTo>
                    <a:pt x="1316" y="89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9"/>
                  </a:lnTo>
                  <a:lnTo>
                    <a:pt x="1251" y="92"/>
                  </a:lnTo>
                  <a:lnTo>
                    <a:pt x="1256" y="96"/>
                  </a:lnTo>
                  <a:lnTo>
                    <a:pt x="1260" y="104"/>
                  </a:lnTo>
                  <a:lnTo>
                    <a:pt x="1262" y="111"/>
                  </a:lnTo>
                  <a:lnTo>
                    <a:pt x="1260" y="119"/>
                  </a:lnTo>
                  <a:lnTo>
                    <a:pt x="1256" y="124"/>
                  </a:lnTo>
                  <a:lnTo>
                    <a:pt x="1251" y="130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5" y="119"/>
                  </a:lnTo>
                  <a:lnTo>
                    <a:pt x="1215" y="111"/>
                  </a:lnTo>
                  <a:lnTo>
                    <a:pt x="1215" y="104"/>
                  </a:lnTo>
                  <a:lnTo>
                    <a:pt x="1219" y="96"/>
                  </a:lnTo>
                  <a:lnTo>
                    <a:pt x="1224" y="92"/>
                  </a:lnTo>
                  <a:lnTo>
                    <a:pt x="1230" y="89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70" y="96"/>
                  </a:lnTo>
                  <a:lnTo>
                    <a:pt x="1173" y="104"/>
                  </a:lnTo>
                  <a:lnTo>
                    <a:pt x="1173" y="111"/>
                  </a:lnTo>
                  <a:lnTo>
                    <a:pt x="1173" y="119"/>
                  </a:lnTo>
                  <a:lnTo>
                    <a:pt x="1170" y="124"/>
                  </a:lnTo>
                  <a:lnTo>
                    <a:pt x="1164" y="130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6"/>
                  </a:lnTo>
                  <a:lnTo>
                    <a:pt x="1138" y="92"/>
                  </a:lnTo>
                  <a:lnTo>
                    <a:pt x="1143" y="89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9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7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0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9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6"/>
                  </a:lnTo>
                  <a:lnTo>
                    <a:pt x="963" y="92"/>
                  </a:lnTo>
                  <a:lnTo>
                    <a:pt x="970" y="89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9"/>
                  </a:lnTo>
                  <a:lnTo>
                    <a:pt x="905" y="92"/>
                  </a:lnTo>
                  <a:lnTo>
                    <a:pt x="910" y="96"/>
                  </a:lnTo>
                  <a:lnTo>
                    <a:pt x="912" y="104"/>
                  </a:lnTo>
                  <a:lnTo>
                    <a:pt x="914" y="111"/>
                  </a:lnTo>
                  <a:lnTo>
                    <a:pt x="912" y="119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30"/>
                  </a:lnTo>
                  <a:lnTo>
                    <a:pt x="873" y="124"/>
                  </a:lnTo>
                  <a:lnTo>
                    <a:pt x="869" y="119"/>
                  </a:lnTo>
                  <a:lnTo>
                    <a:pt x="867" y="111"/>
                  </a:lnTo>
                  <a:lnTo>
                    <a:pt x="869" y="104"/>
                  </a:lnTo>
                  <a:lnTo>
                    <a:pt x="873" y="96"/>
                  </a:lnTo>
                  <a:lnTo>
                    <a:pt x="876" y="92"/>
                  </a:lnTo>
                  <a:lnTo>
                    <a:pt x="884" y="89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9"/>
                  </a:lnTo>
                  <a:lnTo>
                    <a:pt x="818" y="92"/>
                  </a:lnTo>
                  <a:lnTo>
                    <a:pt x="824" y="96"/>
                  </a:lnTo>
                  <a:lnTo>
                    <a:pt x="826" y="104"/>
                  </a:lnTo>
                  <a:lnTo>
                    <a:pt x="827" y="111"/>
                  </a:lnTo>
                  <a:lnTo>
                    <a:pt x="826" y="119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6"/>
                  </a:lnTo>
                  <a:lnTo>
                    <a:pt x="790" y="92"/>
                  </a:lnTo>
                  <a:lnTo>
                    <a:pt x="797" y="89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9"/>
                  </a:lnTo>
                  <a:lnTo>
                    <a:pt x="732" y="92"/>
                  </a:lnTo>
                  <a:lnTo>
                    <a:pt x="735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5" y="124"/>
                  </a:lnTo>
                  <a:lnTo>
                    <a:pt x="732" y="130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30"/>
                  </a:lnTo>
                  <a:lnTo>
                    <a:pt x="698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3" y="92"/>
                  </a:lnTo>
                  <a:lnTo>
                    <a:pt x="709" y="89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9"/>
                  </a:lnTo>
                  <a:lnTo>
                    <a:pt x="645" y="92"/>
                  </a:lnTo>
                  <a:lnTo>
                    <a:pt x="649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49" y="124"/>
                  </a:lnTo>
                  <a:lnTo>
                    <a:pt x="645" y="130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7" y="119"/>
                  </a:lnTo>
                  <a:lnTo>
                    <a:pt x="607" y="111"/>
                  </a:lnTo>
                  <a:lnTo>
                    <a:pt x="607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2" y="89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9"/>
                  </a:lnTo>
                  <a:lnTo>
                    <a:pt x="557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7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1" y="119"/>
                  </a:lnTo>
                  <a:lnTo>
                    <a:pt x="521" y="111"/>
                  </a:lnTo>
                  <a:lnTo>
                    <a:pt x="521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9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9"/>
                  </a:lnTo>
                  <a:lnTo>
                    <a:pt x="470" y="92"/>
                  </a:lnTo>
                  <a:lnTo>
                    <a:pt x="476" y="96"/>
                  </a:lnTo>
                  <a:lnTo>
                    <a:pt x="480" y="104"/>
                  </a:lnTo>
                  <a:lnTo>
                    <a:pt x="480" y="111"/>
                  </a:lnTo>
                  <a:lnTo>
                    <a:pt x="480" y="119"/>
                  </a:lnTo>
                  <a:lnTo>
                    <a:pt x="476" y="124"/>
                  </a:lnTo>
                  <a:lnTo>
                    <a:pt x="470" y="130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9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9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6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9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7" y="104"/>
                  </a:lnTo>
                  <a:lnTo>
                    <a:pt x="307" y="111"/>
                  </a:lnTo>
                  <a:lnTo>
                    <a:pt x="307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0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69" y="92"/>
                  </a:lnTo>
                  <a:lnTo>
                    <a:pt x="276" y="89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9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18" y="104"/>
                  </a:lnTo>
                  <a:lnTo>
                    <a:pt x="220" y="111"/>
                  </a:lnTo>
                  <a:lnTo>
                    <a:pt x="218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2" y="92"/>
                  </a:lnTo>
                  <a:lnTo>
                    <a:pt x="190" y="89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9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2" y="104"/>
                  </a:lnTo>
                  <a:lnTo>
                    <a:pt x="134" y="111"/>
                  </a:lnTo>
                  <a:lnTo>
                    <a:pt x="132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7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9"/>
                  </a:lnTo>
                  <a:lnTo>
                    <a:pt x="111" y="87"/>
                  </a:lnTo>
                  <a:close/>
                  <a:moveTo>
                    <a:pt x="4196" y="38"/>
                  </a:moveTo>
                  <a:lnTo>
                    <a:pt x="4196" y="45"/>
                  </a:lnTo>
                  <a:lnTo>
                    <a:pt x="4192" y="47"/>
                  </a:lnTo>
                  <a:lnTo>
                    <a:pt x="4186" y="47"/>
                  </a:lnTo>
                  <a:lnTo>
                    <a:pt x="4190" y="44"/>
                  </a:lnTo>
                  <a:lnTo>
                    <a:pt x="4192" y="42"/>
                  </a:lnTo>
                  <a:lnTo>
                    <a:pt x="4196" y="38"/>
                  </a:lnTo>
                  <a:close/>
                  <a:moveTo>
                    <a:pt x="1649" y="27"/>
                  </a:moveTo>
                  <a:lnTo>
                    <a:pt x="1649" y="28"/>
                  </a:lnTo>
                  <a:lnTo>
                    <a:pt x="1653" y="34"/>
                  </a:lnTo>
                  <a:lnTo>
                    <a:pt x="1659" y="40"/>
                  </a:lnTo>
                  <a:lnTo>
                    <a:pt x="1662" y="45"/>
                  </a:lnTo>
                  <a:lnTo>
                    <a:pt x="1657" y="42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9" y="27"/>
                  </a:lnTo>
                  <a:close/>
                  <a:moveTo>
                    <a:pt x="3327" y="2"/>
                  </a:moveTo>
                  <a:lnTo>
                    <a:pt x="3334" y="6"/>
                  </a:lnTo>
                  <a:lnTo>
                    <a:pt x="3338" y="10"/>
                  </a:lnTo>
                  <a:lnTo>
                    <a:pt x="3342" y="17"/>
                  </a:lnTo>
                  <a:lnTo>
                    <a:pt x="3344" y="23"/>
                  </a:lnTo>
                  <a:lnTo>
                    <a:pt x="3342" y="28"/>
                  </a:lnTo>
                  <a:lnTo>
                    <a:pt x="3340" y="34"/>
                  </a:lnTo>
                  <a:lnTo>
                    <a:pt x="3340" y="30"/>
                  </a:lnTo>
                  <a:lnTo>
                    <a:pt x="3336" y="23"/>
                  </a:lnTo>
                  <a:lnTo>
                    <a:pt x="3332" y="17"/>
                  </a:lnTo>
                  <a:lnTo>
                    <a:pt x="3330" y="10"/>
                  </a:lnTo>
                  <a:lnTo>
                    <a:pt x="3327" y="4"/>
                  </a:lnTo>
                  <a:lnTo>
                    <a:pt x="3327" y="2"/>
                  </a:lnTo>
                  <a:close/>
                  <a:moveTo>
                    <a:pt x="3840" y="0"/>
                  </a:moveTo>
                  <a:lnTo>
                    <a:pt x="3846" y="2"/>
                  </a:lnTo>
                  <a:lnTo>
                    <a:pt x="3851" y="4"/>
                  </a:lnTo>
                  <a:lnTo>
                    <a:pt x="3851" y="8"/>
                  </a:lnTo>
                  <a:lnTo>
                    <a:pt x="3850" y="10"/>
                  </a:lnTo>
                  <a:lnTo>
                    <a:pt x="3846" y="11"/>
                  </a:lnTo>
                  <a:lnTo>
                    <a:pt x="3844" y="15"/>
                  </a:lnTo>
                  <a:lnTo>
                    <a:pt x="3842" y="17"/>
                  </a:lnTo>
                  <a:lnTo>
                    <a:pt x="3842" y="21"/>
                  </a:lnTo>
                  <a:lnTo>
                    <a:pt x="3842" y="27"/>
                  </a:lnTo>
                  <a:lnTo>
                    <a:pt x="3842" y="32"/>
                  </a:lnTo>
                  <a:lnTo>
                    <a:pt x="3842" y="36"/>
                  </a:lnTo>
                  <a:lnTo>
                    <a:pt x="3842" y="40"/>
                  </a:lnTo>
                  <a:lnTo>
                    <a:pt x="3840" y="40"/>
                  </a:lnTo>
                  <a:lnTo>
                    <a:pt x="3838" y="42"/>
                  </a:lnTo>
                  <a:lnTo>
                    <a:pt x="3834" y="44"/>
                  </a:lnTo>
                  <a:lnTo>
                    <a:pt x="3833" y="44"/>
                  </a:lnTo>
                  <a:lnTo>
                    <a:pt x="3831" y="45"/>
                  </a:lnTo>
                  <a:lnTo>
                    <a:pt x="3825" y="42"/>
                  </a:lnTo>
                  <a:lnTo>
                    <a:pt x="3821" y="36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7"/>
                  </a:lnTo>
                  <a:lnTo>
                    <a:pt x="3821" y="10"/>
                  </a:lnTo>
                  <a:lnTo>
                    <a:pt x="3827" y="4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4"/>
                  </a:lnTo>
                  <a:lnTo>
                    <a:pt x="3686" y="10"/>
                  </a:lnTo>
                  <a:lnTo>
                    <a:pt x="3688" y="17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4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4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7"/>
                  </a:lnTo>
                  <a:lnTo>
                    <a:pt x="3648" y="10"/>
                  </a:lnTo>
                  <a:lnTo>
                    <a:pt x="3652" y="4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4"/>
                  </a:lnTo>
                  <a:lnTo>
                    <a:pt x="3599" y="10"/>
                  </a:lnTo>
                  <a:lnTo>
                    <a:pt x="3601" y="17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4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4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7"/>
                  </a:lnTo>
                  <a:lnTo>
                    <a:pt x="3560" y="10"/>
                  </a:lnTo>
                  <a:lnTo>
                    <a:pt x="3566" y="4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4"/>
                  </a:lnTo>
                  <a:lnTo>
                    <a:pt x="3511" y="10"/>
                  </a:lnTo>
                  <a:lnTo>
                    <a:pt x="3515" y="17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4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4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7"/>
                  </a:lnTo>
                  <a:lnTo>
                    <a:pt x="3473" y="10"/>
                  </a:lnTo>
                  <a:lnTo>
                    <a:pt x="3479" y="4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4"/>
                  </a:lnTo>
                  <a:lnTo>
                    <a:pt x="3425" y="10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4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4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7"/>
                  </a:lnTo>
                  <a:lnTo>
                    <a:pt x="3387" y="10"/>
                  </a:lnTo>
                  <a:lnTo>
                    <a:pt x="3393" y="4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060" y="0"/>
                  </a:moveTo>
                  <a:lnTo>
                    <a:pt x="3065" y="2"/>
                  </a:lnTo>
                  <a:lnTo>
                    <a:pt x="3071" y="4"/>
                  </a:lnTo>
                  <a:lnTo>
                    <a:pt x="3077" y="8"/>
                  </a:lnTo>
                  <a:lnTo>
                    <a:pt x="3075" y="11"/>
                  </a:lnTo>
                  <a:lnTo>
                    <a:pt x="3069" y="19"/>
                  </a:lnTo>
                  <a:lnTo>
                    <a:pt x="3063" y="28"/>
                  </a:lnTo>
                  <a:lnTo>
                    <a:pt x="3058" y="36"/>
                  </a:lnTo>
                  <a:lnTo>
                    <a:pt x="3054" y="40"/>
                  </a:lnTo>
                  <a:lnTo>
                    <a:pt x="3050" y="45"/>
                  </a:lnTo>
                  <a:lnTo>
                    <a:pt x="3045" y="42"/>
                  </a:lnTo>
                  <a:lnTo>
                    <a:pt x="3039" y="36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7"/>
                  </a:lnTo>
                  <a:lnTo>
                    <a:pt x="3041" y="10"/>
                  </a:lnTo>
                  <a:lnTo>
                    <a:pt x="3045" y="4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4" y="17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4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4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7"/>
                  </a:lnTo>
                  <a:lnTo>
                    <a:pt x="2954" y="10"/>
                  </a:lnTo>
                  <a:lnTo>
                    <a:pt x="2958" y="4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2"/>
                  </a:lnTo>
                  <a:lnTo>
                    <a:pt x="2900" y="4"/>
                  </a:lnTo>
                  <a:lnTo>
                    <a:pt x="2905" y="10"/>
                  </a:lnTo>
                  <a:lnTo>
                    <a:pt x="2907" y="17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4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4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7"/>
                  </a:lnTo>
                  <a:lnTo>
                    <a:pt x="2866" y="10"/>
                  </a:lnTo>
                  <a:lnTo>
                    <a:pt x="2872" y="4"/>
                  </a:lnTo>
                  <a:lnTo>
                    <a:pt x="2879" y="2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4"/>
                  </a:lnTo>
                  <a:lnTo>
                    <a:pt x="2817" y="10"/>
                  </a:lnTo>
                  <a:lnTo>
                    <a:pt x="2821" y="17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4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4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7"/>
                  </a:lnTo>
                  <a:lnTo>
                    <a:pt x="2779" y="10"/>
                  </a:lnTo>
                  <a:lnTo>
                    <a:pt x="2785" y="4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4"/>
                  </a:lnTo>
                  <a:lnTo>
                    <a:pt x="2731" y="10"/>
                  </a:lnTo>
                  <a:lnTo>
                    <a:pt x="2734" y="17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4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10" y="47"/>
                  </a:lnTo>
                  <a:lnTo>
                    <a:pt x="2708" y="47"/>
                  </a:lnTo>
                  <a:lnTo>
                    <a:pt x="2708" y="40"/>
                  </a:lnTo>
                  <a:lnTo>
                    <a:pt x="2704" y="32"/>
                  </a:lnTo>
                  <a:lnTo>
                    <a:pt x="2704" y="27"/>
                  </a:lnTo>
                  <a:lnTo>
                    <a:pt x="2704" y="19"/>
                  </a:lnTo>
                  <a:lnTo>
                    <a:pt x="2704" y="13"/>
                  </a:lnTo>
                  <a:lnTo>
                    <a:pt x="2706" y="6"/>
                  </a:lnTo>
                  <a:lnTo>
                    <a:pt x="2706" y="2"/>
                  </a:lnTo>
                  <a:lnTo>
                    <a:pt x="2708" y="0"/>
                  </a:lnTo>
                  <a:lnTo>
                    <a:pt x="2712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4"/>
                  </a:lnTo>
                  <a:lnTo>
                    <a:pt x="2212" y="10"/>
                  </a:lnTo>
                  <a:lnTo>
                    <a:pt x="2213" y="17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4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4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7"/>
                  </a:lnTo>
                  <a:lnTo>
                    <a:pt x="2172" y="10"/>
                  </a:lnTo>
                  <a:lnTo>
                    <a:pt x="2178" y="4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4"/>
                  </a:lnTo>
                  <a:lnTo>
                    <a:pt x="2123" y="10"/>
                  </a:lnTo>
                  <a:lnTo>
                    <a:pt x="2127" y="17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4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4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7"/>
                  </a:lnTo>
                  <a:lnTo>
                    <a:pt x="2086" y="10"/>
                  </a:lnTo>
                  <a:lnTo>
                    <a:pt x="2091" y="4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4"/>
                  </a:lnTo>
                  <a:lnTo>
                    <a:pt x="2037" y="10"/>
                  </a:lnTo>
                  <a:lnTo>
                    <a:pt x="2040" y="17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4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4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7"/>
                  </a:lnTo>
                  <a:lnTo>
                    <a:pt x="1999" y="10"/>
                  </a:lnTo>
                  <a:lnTo>
                    <a:pt x="2005" y="4"/>
                  </a:lnTo>
                  <a:lnTo>
                    <a:pt x="2010" y="2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2109788" y="2366963"/>
              <a:ext cx="3316288" cy="176213"/>
            </a:xfrm>
            <a:custGeom>
              <a:avLst/>
              <a:gdLst>
                <a:gd name="T0" fmla="*/ 1845 w 4179"/>
                <a:gd name="T1" fmla="*/ 220 h 220"/>
                <a:gd name="T2" fmla="*/ 1753 w 4179"/>
                <a:gd name="T3" fmla="*/ 173 h 220"/>
                <a:gd name="T4" fmla="*/ 1504 w 4179"/>
                <a:gd name="T5" fmla="*/ 218 h 220"/>
                <a:gd name="T6" fmla="*/ 1410 w 4179"/>
                <a:gd name="T7" fmla="*/ 173 h 220"/>
                <a:gd name="T8" fmla="*/ 1237 w 4179"/>
                <a:gd name="T9" fmla="*/ 220 h 220"/>
                <a:gd name="T10" fmla="*/ 1064 w 4179"/>
                <a:gd name="T11" fmla="*/ 173 h 220"/>
                <a:gd name="T12" fmla="*/ 970 w 4179"/>
                <a:gd name="T13" fmla="*/ 218 h 220"/>
                <a:gd name="T14" fmla="*/ 811 w 4179"/>
                <a:gd name="T15" fmla="*/ 175 h 220"/>
                <a:gd name="T16" fmla="*/ 703 w 4179"/>
                <a:gd name="T17" fmla="*/ 217 h 220"/>
                <a:gd name="T18" fmla="*/ 557 w 4179"/>
                <a:gd name="T19" fmla="*/ 177 h 220"/>
                <a:gd name="T20" fmla="*/ 438 w 4179"/>
                <a:gd name="T21" fmla="*/ 211 h 220"/>
                <a:gd name="T22" fmla="*/ 303 w 4179"/>
                <a:gd name="T23" fmla="*/ 183 h 220"/>
                <a:gd name="T24" fmla="*/ 175 w 4179"/>
                <a:gd name="T25" fmla="*/ 203 h 220"/>
                <a:gd name="T26" fmla="*/ 45 w 4179"/>
                <a:gd name="T27" fmla="*/ 190 h 220"/>
                <a:gd name="T28" fmla="*/ 3823 w 4179"/>
                <a:gd name="T29" fmla="*/ 113 h 220"/>
                <a:gd name="T30" fmla="*/ 3667 w 4179"/>
                <a:gd name="T31" fmla="*/ 87 h 220"/>
                <a:gd name="T32" fmla="*/ 3573 w 4179"/>
                <a:gd name="T33" fmla="*/ 132 h 220"/>
                <a:gd name="T34" fmla="*/ 3413 w 4179"/>
                <a:gd name="T35" fmla="*/ 88 h 220"/>
                <a:gd name="T36" fmla="*/ 3306 w 4179"/>
                <a:gd name="T37" fmla="*/ 128 h 220"/>
                <a:gd name="T38" fmla="*/ 3073 w 4179"/>
                <a:gd name="T39" fmla="*/ 90 h 220"/>
                <a:gd name="T40" fmla="*/ 2954 w 4179"/>
                <a:gd name="T41" fmla="*/ 124 h 220"/>
                <a:gd name="T42" fmla="*/ 2817 w 4179"/>
                <a:gd name="T43" fmla="*/ 96 h 220"/>
                <a:gd name="T44" fmla="*/ 2706 w 4179"/>
                <a:gd name="T45" fmla="*/ 119 h 220"/>
                <a:gd name="T46" fmla="*/ 2279 w 4179"/>
                <a:gd name="T47" fmla="*/ 87 h 220"/>
                <a:gd name="T48" fmla="*/ 2212 w 4179"/>
                <a:gd name="T49" fmla="*/ 124 h 220"/>
                <a:gd name="T50" fmla="*/ 2091 w 4179"/>
                <a:gd name="T51" fmla="*/ 90 h 220"/>
                <a:gd name="T52" fmla="*/ 1945 w 4179"/>
                <a:gd name="T53" fmla="*/ 128 h 220"/>
                <a:gd name="T54" fmla="*/ 1837 w 4179"/>
                <a:gd name="T55" fmla="*/ 88 h 220"/>
                <a:gd name="T56" fmla="*/ 1593 w 4179"/>
                <a:gd name="T57" fmla="*/ 132 h 220"/>
                <a:gd name="T58" fmla="*/ 1499 w 4179"/>
                <a:gd name="T59" fmla="*/ 87 h 220"/>
                <a:gd name="T60" fmla="*/ 1324 w 4179"/>
                <a:gd name="T61" fmla="*/ 134 h 220"/>
                <a:gd name="T62" fmla="*/ 1151 w 4179"/>
                <a:gd name="T63" fmla="*/ 87 h 220"/>
                <a:gd name="T64" fmla="*/ 1057 w 4179"/>
                <a:gd name="T65" fmla="*/ 132 h 220"/>
                <a:gd name="T66" fmla="*/ 899 w 4179"/>
                <a:gd name="T67" fmla="*/ 88 h 220"/>
                <a:gd name="T68" fmla="*/ 790 w 4179"/>
                <a:gd name="T69" fmla="*/ 128 h 220"/>
                <a:gd name="T70" fmla="*/ 645 w 4179"/>
                <a:gd name="T71" fmla="*/ 90 h 220"/>
                <a:gd name="T72" fmla="*/ 525 w 4179"/>
                <a:gd name="T73" fmla="*/ 124 h 220"/>
                <a:gd name="T74" fmla="*/ 389 w 4179"/>
                <a:gd name="T75" fmla="*/ 96 h 220"/>
                <a:gd name="T76" fmla="*/ 261 w 4179"/>
                <a:gd name="T77" fmla="*/ 117 h 220"/>
                <a:gd name="T78" fmla="*/ 132 w 4179"/>
                <a:gd name="T79" fmla="*/ 102 h 220"/>
                <a:gd name="T80" fmla="*/ 4 w 4179"/>
                <a:gd name="T81" fmla="*/ 113 h 220"/>
                <a:gd name="T82" fmla="*/ 41 w 4179"/>
                <a:gd name="T83" fmla="*/ 38 h 220"/>
                <a:gd name="T84" fmla="*/ 1570 w 4179"/>
                <a:gd name="T85" fmla="*/ 41 h 220"/>
                <a:gd name="T86" fmla="*/ 3991 w 4179"/>
                <a:gd name="T87" fmla="*/ 23 h 220"/>
                <a:gd name="T88" fmla="*/ 3863 w 4179"/>
                <a:gd name="T89" fmla="*/ 23 h 220"/>
                <a:gd name="T90" fmla="*/ 3731 w 4179"/>
                <a:gd name="T91" fmla="*/ 15 h 220"/>
                <a:gd name="T92" fmla="*/ 3601 w 4179"/>
                <a:gd name="T93" fmla="*/ 30 h 220"/>
                <a:gd name="T94" fmla="*/ 3473 w 4179"/>
                <a:gd name="T95" fmla="*/ 9 h 220"/>
                <a:gd name="T96" fmla="*/ 3338 w 4179"/>
                <a:gd name="T97" fmla="*/ 38 h 220"/>
                <a:gd name="T98" fmla="*/ 3220 w 4179"/>
                <a:gd name="T99" fmla="*/ 4 h 220"/>
                <a:gd name="T100" fmla="*/ 3073 w 4179"/>
                <a:gd name="T101" fmla="*/ 41 h 220"/>
                <a:gd name="T102" fmla="*/ 2966 w 4179"/>
                <a:gd name="T103" fmla="*/ 0 h 220"/>
                <a:gd name="T104" fmla="*/ 2806 w 4179"/>
                <a:gd name="T105" fmla="*/ 45 h 220"/>
                <a:gd name="T106" fmla="*/ 2712 w 4179"/>
                <a:gd name="T107" fmla="*/ 0 h 220"/>
                <a:gd name="T108" fmla="*/ 2212 w 4179"/>
                <a:gd name="T109" fmla="*/ 9 h 220"/>
                <a:gd name="T110" fmla="*/ 2084 w 4179"/>
                <a:gd name="T111" fmla="*/ 30 h 220"/>
                <a:gd name="T112" fmla="*/ 1954 w 4179"/>
                <a:gd name="T113" fmla="*/ 15 h 220"/>
                <a:gd name="T114" fmla="*/ 1822 w 4179"/>
                <a:gd name="T115" fmla="*/ 23 h 220"/>
                <a:gd name="T116" fmla="*/ 1694 w 4179"/>
                <a:gd name="T117" fmla="*/ 23 h 220"/>
                <a:gd name="T118" fmla="*/ 1491 w 4179"/>
                <a:gd name="T119" fmla="*/ 0 h 220"/>
                <a:gd name="T120" fmla="*/ 1331 w 4179"/>
                <a:gd name="T121" fmla="*/ 45 h 220"/>
                <a:gd name="T122" fmla="*/ 1237 w 4179"/>
                <a:gd name="T1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79" h="220">
                  <a:moveTo>
                    <a:pt x="1931" y="173"/>
                  </a:moveTo>
                  <a:lnTo>
                    <a:pt x="1939" y="175"/>
                  </a:lnTo>
                  <a:lnTo>
                    <a:pt x="1945" y="177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6"/>
                  </a:lnTo>
                  <a:lnTo>
                    <a:pt x="1954" y="203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18"/>
                  </a:lnTo>
                  <a:lnTo>
                    <a:pt x="1931" y="220"/>
                  </a:lnTo>
                  <a:lnTo>
                    <a:pt x="1924" y="218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3"/>
                  </a:lnTo>
                  <a:lnTo>
                    <a:pt x="1909" y="196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7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7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6"/>
                  </a:lnTo>
                  <a:lnTo>
                    <a:pt x="1867" y="203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18"/>
                  </a:lnTo>
                  <a:lnTo>
                    <a:pt x="1845" y="220"/>
                  </a:lnTo>
                  <a:lnTo>
                    <a:pt x="1837" y="218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3"/>
                  </a:lnTo>
                  <a:lnTo>
                    <a:pt x="1822" y="196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7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758" y="173"/>
                  </a:moveTo>
                  <a:lnTo>
                    <a:pt x="1766" y="175"/>
                  </a:lnTo>
                  <a:lnTo>
                    <a:pt x="1771" y="177"/>
                  </a:lnTo>
                  <a:lnTo>
                    <a:pt x="1777" y="183"/>
                  </a:lnTo>
                  <a:lnTo>
                    <a:pt x="1781" y="190"/>
                  </a:lnTo>
                  <a:lnTo>
                    <a:pt x="1781" y="196"/>
                  </a:lnTo>
                  <a:lnTo>
                    <a:pt x="1781" y="203"/>
                  </a:lnTo>
                  <a:lnTo>
                    <a:pt x="1777" y="209"/>
                  </a:lnTo>
                  <a:lnTo>
                    <a:pt x="1773" y="215"/>
                  </a:lnTo>
                  <a:lnTo>
                    <a:pt x="1766" y="218"/>
                  </a:lnTo>
                  <a:lnTo>
                    <a:pt x="1760" y="220"/>
                  </a:lnTo>
                  <a:lnTo>
                    <a:pt x="1760" y="211"/>
                  </a:lnTo>
                  <a:lnTo>
                    <a:pt x="1760" y="201"/>
                  </a:lnTo>
                  <a:lnTo>
                    <a:pt x="1760" y="196"/>
                  </a:lnTo>
                  <a:lnTo>
                    <a:pt x="1760" y="192"/>
                  </a:lnTo>
                  <a:lnTo>
                    <a:pt x="1760" y="186"/>
                  </a:lnTo>
                  <a:lnTo>
                    <a:pt x="1758" y="184"/>
                  </a:lnTo>
                  <a:lnTo>
                    <a:pt x="1755" y="183"/>
                  </a:lnTo>
                  <a:lnTo>
                    <a:pt x="1753" y="181"/>
                  </a:lnTo>
                  <a:lnTo>
                    <a:pt x="1749" y="179"/>
                  </a:lnTo>
                  <a:lnTo>
                    <a:pt x="1749" y="175"/>
                  </a:lnTo>
                  <a:lnTo>
                    <a:pt x="1753" y="173"/>
                  </a:lnTo>
                  <a:lnTo>
                    <a:pt x="1758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6"/>
                  </a:lnTo>
                  <a:lnTo>
                    <a:pt x="1606" y="203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18"/>
                  </a:lnTo>
                  <a:lnTo>
                    <a:pt x="1585" y="220"/>
                  </a:lnTo>
                  <a:lnTo>
                    <a:pt x="1578" y="218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3"/>
                  </a:lnTo>
                  <a:lnTo>
                    <a:pt x="1561" y="196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7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7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6"/>
                  </a:lnTo>
                  <a:lnTo>
                    <a:pt x="1520" y="203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18"/>
                  </a:lnTo>
                  <a:lnTo>
                    <a:pt x="1499" y="220"/>
                  </a:lnTo>
                  <a:lnTo>
                    <a:pt x="1491" y="218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3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7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7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6"/>
                  </a:lnTo>
                  <a:lnTo>
                    <a:pt x="1433" y="203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18"/>
                  </a:lnTo>
                  <a:lnTo>
                    <a:pt x="1410" y="220"/>
                  </a:lnTo>
                  <a:lnTo>
                    <a:pt x="1403" y="218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3"/>
                  </a:lnTo>
                  <a:lnTo>
                    <a:pt x="1388" y="196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7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7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3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18"/>
                  </a:lnTo>
                  <a:lnTo>
                    <a:pt x="1324" y="220"/>
                  </a:lnTo>
                  <a:lnTo>
                    <a:pt x="1316" y="218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3"/>
                  </a:lnTo>
                  <a:lnTo>
                    <a:pt x="1301" y="196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7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7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6"/>
                  </a:lnTo>
                  <a:lnTo>
                    <a:pt x="1260" y="203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18"/>
                  </a:lnTo>
                  <a:lnTo>
                    <a:pt x="1237" y="220"/>
                  </a:lnTo>
                  <a:lnTo>
                    <a:pt x="1230" y="218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3"/>
                  </a:lnTo>
                  <a:lnTo>
                    <a:pt x="1215" y="196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7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7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6"/>
                  </a:lnTo>
                  <a:lnTo>
                    <a:pt x="1173" y="203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18"/>
                  </a:lnTo>
                  <a:lnTo>
                    <a:pt x="1151" y="220"/>
                  </a:lnTo>
                  <a:lnTo>
                    <a:pt x="1143" y="218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3"/>
                  </a:lnTo>
                  <a:lnTo>
                    <a:pt x="1128" y="196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7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7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6"/>
                  </a:lnTo>
                  <a:lnTo>
                    <a:pt x="1087" y="203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18"/>
                  </a:lnTo>
                  <a:lnTo>
                    <a:pt x="1064" y="220"/>
                  </a:lnTo>
                  <a:lnTo>
                    <a:pt x="1057" y="218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3"/>
                  </a:lnTo>
                  <a:lnTo>
                    <a:pt x="1040" y="196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7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6"/>
                  </a:lnTo>
                  <a:lnTo>
                    <a:pt x="1000" y="203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18"/>
                  </a:lnTo>
                  <a:lnTo>
                    <a:pt x="978" y="220"/>
                  </a:lnTo>
                  <a:lnTo>
                    <a:pt x="970" y="218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3"/>
                  </a:lnTo>
                  <a:lnTo>
                    <a:pt x="953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7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7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6"/>
                  </a:lnTo>
                  <a:lnTo>
                    <a:pt x="912" y="203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18"/>
                  </a:lnTo>
                  <a:lnTo>
                    <a:pt x="891" y="220"/>
                  </a:lnTo>
                  <a:lnTo>
                    <a:pt x="884" y="218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3"/>
                  </a:lnTo>
                  <a:lnTo>
                    <a:pt x="867" y="196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7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7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6"/>
                  </a:lnTo>
                  <a:lnTo>
                    <a:pt x="826" y="203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18"/>
                  </a:lnTo>
                  <a:lnTo>
                    <a:pt x="805" y="220"/>
                  </a:lnTo>
                  <a:lnTo>
                    <a:pt x="797" y="218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3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7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7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6"/>
                  </a:lnTo>
                  <a:lnTo>
                    <a:pt x="739" y="203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18"/>
                  </a:lnTo>
                  <a:lnTo>
                    <a:pt x="716" y="220"/>
                  </a:lnTo>
                  <a:lnTo>
                    <a:pt x="709" y="218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3"/>
                  </a:lnTo>
                  <a:lnTo>
                    <a:pt x="694" y="196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7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7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6"/>
                  </a:lnTo>
                  <a:lnTo>
                    <a:pt x="653" y="203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18"/>
                  </a:lnTo>
                  <a:lnTo>
                    <a:pt x="630" y="220"/>
                  </a:lnTo>
                  <a:lnTo>
                    <a:pt x="622" y="218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3"/>
                  </a:lnTo>
                  <a:lnTo>
                    <a:pt x="607" y="196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7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7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6"/>
                  </a:lnTo>
                  <a:lnTo>
                    <a:pt x="566" y="203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18"/>
                  </a:lnTo>
                  <a:lnTo>
                    <a:pt x="543" y="220"/>
                  </a:lnTo>
                  <a:lnTo>
                    <a:pt x="536" y="218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3"/>
                  </a:lnTo>
                  <a:lnTo>
                    <a:pt x="521" y="196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7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7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6"/>
                  </a:lnTo>
                  <a:lnTo>
                    <a:pt x="480" y="203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18"/>
                  </a:lnTo>
                  <a:lnTo>
                    <a:pt x="457" y="220"/>
                  </a:lnTo>
                  <a:lnTo>
                    <a:pt x="449" y="218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3"/>
                  </a:lnTo>
                  <a:lnTo>
                    <a:pt x="434" y="196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7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7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6"/>
                  </a:lnTo>
                  <a:lnTo>
                    <a:pt x="393" y="203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18"/>
                  </a:lnTo>
                  <a:lnTo>
                    <a:pt x="370" y="220"/>
                  </a:lnTo>
                  <a:lnTo>
                    <a:pt x="363" y="218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3"/>
                  </a:lnTo>
                  <a:lnTo>
                    <a:pt x="346" y="196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7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7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6"/>
                  </a:lnTo>
                  <a:lnTo>
                    <a:pt x="307" y="203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18"/>
                  </a:lnTo>
                  <a:lnTo>
                    <a:pt x="284" y="220"/>
                  </a:lnTo>
                  <a:lnTo>
                    <a:pt x="276" y="218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3"/>
                  </a:lnTo>
                  <a:lnTo>
                    <a:pt x="260" y="196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7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7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6"/>
                  </a:lnTo>
                  <a:lnTo>
                    <a:pt x="218" y="203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18"/>
                  </a:lnTo>
                  <a:lnTo>
                    <a:pt x="197" y="220"/>
                  </a:lnTo>
                  <a:lnTo>
                    <a:pt x="190" y="218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3"/>
                  </a:lnTo>
                  <a:lnTo>
                    <a:pt x="173" y="196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7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7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6"/>
                  </a:lnTo>
                  <a:lnTo>
                    <a:pt x="132" y="203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18"/>
                  </a:lnTo>
                  <a:lnTo>
                    <a:pt x="111" y="220"/>
                  </a:lnTo>
                  <a:lnTo>
                    <a:pt x="103" y="218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3"/>
                  </a:lnTo>
                  <a:lnTo>
                    <a:pt x="87" y="196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7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7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6"/>
                  </a:lnTo>
                  <a:lnTo>
                    <a:pt x="45" y="203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18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1" y="213"/>
                  </a:lnTo>
                  <a:lnTo>
                    <a:pt x="21" y="207"/>
                  </a:lnTo>
                  <a:lnTo>
                    <a:pt x="21" y="205"/>
                  </a:lnTo>
                  <a:lnTo>
                    <a:pt x="21" y="201"/>
                  </a:lnTo>
                  <a:lnTo>
                    <a:pt x="21" y="198"/>
                  </a:lnTo>
                  <a:lnTo>
                    <a:pt x="23" y="194"/>
                  </a:lnTo>
                  <a:lnTo>
                    <a:pt x="23" y="184"/>
                  </a:lnTo>
                  <a:lnTo>
                    <a:pt x="23" y="173"/>
                  </a:lnTo>
                  <a:lnTo>
                    <a:pt x="23" y="173"/>
                  </a:lnTo>
                  <a:close/>
                  <a:moveTo>
                    <a:pt x="3840" y="87"/>
                  </a:moveTo>
                  <a:lnTo>
                    <a:pt x="3848" y="88"/>
                  </a:lnTo>
                  <a:lnTo>
                    <a:pt x="3853" y="90"/>
                  </a:lnTo>
                  <a:lnTo>
                    <a:pt x="3859" y="96"/>
                  </a:lnTo>
                  <a:lnTo>
                    <a:pt x="3853" y="98"/>
                  </a:lnTo>
                  <a:lnTo>
                    <a:pt x="3851" y="104"/>
                  </a:lnTo>
                  <a:lnTo>
                    <a:pt x="3848" y="109"/>
                  </a:lnTo>
                  <a:lnTo>
                    <a:pt x="3846" y="119"/>
                  </a:lnTo>
                  <a:lnTo>
                    <a:pt x="3842" y="126"/>
                  </a:lnTo>
                  <a:lnTo>
                    <a:pt x="3836" y="132"/>
                  </a:lnTo>
                  <a:lnTo>
                    <a:pt x="3836" y="132"/>
                  </a:lnTo>
                  <a:lnTo>
                    <a:pt x="3831" y="130"/>
                  </a:lnTo>
                  <a:lnTo>
                    <a:pt x="3825" y="128"/>
                  </a:lnTo>
                  <a:lnTo>
                    <a:pt x="3823" y="120"/>
                  </a:lnTo>
                  <a:lnTo>
                    <a:pt x="3823" y="117"/>
                  </a:lnTo>
                  <a:lnTo>
                    <a:pt x="3823" y="113"/>
                  </a:lnTo>
                  <a:lnTo>
                    <a:pt x="3823" y="109"/>
                  </a:lnTo>
                  <a:lnTo>
                    <a:pt x="3821" y="105"/>
                  </a:lnTo>
                  <a:lnTo>
                    <a:pt x="3819" y="102"/>
                  </a:lnTo>
                  <a:lnTo>
                    <a:pt x="3818" y="102"/>
                  </a:lnTo>
                  <a:lnTo>
                    <a:pt x="3821" y="96"/>
                  </a:lnTo>
                  <a:lnTo>
                    <a:pt x="3827" y="90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59" y="87"/>
                  </a:lnTo>
                  <a:lnTo>
                    <a:pt x="3763" y="88"/>
                  </a:lnTo>
                  <a:lnTo>
                    <a:pt x="3769" y="92"/>
                  </a:lnTo>
                  <a:lnTo>
                    <a:pt x="3765" y="94"/>
                  </a:lnTo>
                  <a:lnTo>
                    <a:pt x="3763" y="94"/>
                  </a:lnTo>
                  <a:lnTo>
                    <a:pt x="3757" y="98"/>
                  </a:lnTo>
                  <a:lnTo>
                    <a:pt x="3754" y="102"/>
                  </a:lnTo>
                  <a:lnTo>
                    <a:pt x="3750" y="105"/>
                  </a:lnTo>
                  <a:lnTo>
                    <a:pt x="3748" y="109"/>
                  </a:lnTo>
                  <a:lnTo>
                    <a:pt x="3746" y="111"/>
                  </a:lnTo>
                  <a:lnTo>
                    <a:pt x="3744" y="115"/>
                  </a:lnTo>
                  <a:lnTo>
                    <a:pt x="3742" y="117"/>
                  </a:lnTo>
                  <a:lnTo>
                    <a:pt x="3739" y="119"/>
                  </a:lnTo>
                  <a:lnTo>
                    <a:pt x="3737" y="119"/>
                  </a:lnTo>
                  <a:lnTo>
                    <a:pt x="3733" y="120"/>
                  </a:lnTo>
                  <a:lnTo>
                    <a:pt x="3731" y="115"/>
                  </a:lnTo>
                  <a:lnTo>
                    <a:pt x="3729" y="109"/>
                  </a:lnTo>
                  <a:lnTo>
                    <a:pt x="3731" y="102"/>
                  </a:lnTo>
                  <a:lnTo>
                    <a:pt x="3735" y="96"/>
                  </a:lnTo>
                  <a:lnTo>
                    <a:pt x="3739" y="90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0"/>
                  </a:lnTo>
                  <a:lnTo>
                    <a:pt x="3686" y="96"/>
                  </a:lnTo>
                  <a:lnTo>
                    <a:pt x="3688" y="102"/>
                  </a:lnTo>
                  <a:lnTo>
                    <a:pt x="3690" y="109"/>
                  </a:lnTo>
                  <a:lnTo>
                    <a:pt x="3688" y="117"/>
                  </a:lnTo>
                  <a:lnTo>
                    <a:pt x="3686" y="124"/>
                  </a:lnTo>
                  <a:lnTo>
                    <a:pt x="3680" y="128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28"/>
                  </a:lnTo>
                  <a:lnTo>
                    <a:pt x="3648" y="124"/>
                  </a:lnTo>
                  <a:lnTo>
                    <a:pt x="3645" y="117"/>
                  </a:lnTo>
                  <a:lnTo>
                    <a:pt x="3643" y="109"/>
                  </a:lnTo>
                  <a:lnTo>
                    <a:pt x="3645" y="102"/>
                  </a:lnTo>
                  <a:lnTo>
                    <a:pt x="3648" y="96"/>
                  </a:lnTo>
                  <a:lnTo>
                    <a:pt x="3652" y="90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8"/>
                  </a:lnTo>
                  <a:lnTo>
                    <a:pt x="3594" y="90"/>
                  </a:lnTo>
                  <a:lnTo>
                    <a:pt x="3599" y="96"/>
                  </a:lnTo>
                  <a:lnTo>
                    <a:pt x="3601" y="102"/>
                  </a:lnTo>
                  <a:lnTo>
                    <a:pt x="3603" y="109"/>
                  </a:lnTo>
                  <a:lnTo>
                    <a:pt x="3601" y="117"/>
                  </a:lnTo>
                  <a:lnTo>
                    <a:pt x="3599" y="124"/>
                  </a:lnTo>
                  <a:lnTo>
                    <a:pt x="3594" y="128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28"/>
                  </a:lnTo>
                  <a:lnTo>
                    <a:pt x="3560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0" y="96"/>
                  </a:lnTo>
                  <a:lnTo>
                    <a:pt x="3566" y="90"/>
                  </a:lnTo>
                  <a:lnTo>
                    <a:pt x="3573" y="88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8"/>
                  </a:lnTo>
                  <a:lnTo>
                    <a:pt x="3507" y="90"/>
                  </a:lnTo>
                  <a:lnTo>
                    <a:pt x="3511" y="96"/>
                  </a:lnTo>
                  <a:lnTo>
                    <a:pt x="3515" y="102"/>
                  </a:lnTo>
                  <a:lnTo>
                    <a:pt x="3517" y="109"/>
                  </a:lnTo>
                  <a:lnTo>
                    <a:pt x="3515" y="117"/>
                  </a:lnTo>
                  <a:lnTo>
                    <a:pt x="3511" y="124"/>
                  </a:lnTo>
                  <a:lnTo>
                    <a:pt x="3507" y="128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28"/>
                  </a:lnTo>
                  <a:lnTo>
                    <a:pt x="3473" y="124"/>
                  </a:lnTo>
                  <a:lnTo>
                    <a:pt x="3472" y="117"/>
                  </a:lnTo>
                  <a:lnTo>
                    <a:pt x="3470" y="109"/>
                  </a:lnTo>
                  <a:lnTo>
                    <a:pt x="3472" y="102"/>
                  </a:lnTo>
                  <a:lnTo>
                    <a:pt x="3473" y="96"/>
                  </a:lnTo>
                  <a:lnTo>
                    <a:pt x="3479" y="90"/>
                  </a:lnTo>
                  <a:lnTo>
                    <a:pt x="3485" y="88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0"/>
                  </a:lnTo>
                  <a:lnTo>
                    <a:pt x="3425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5" y="124"/>
                  </a:lnTo>
                  <a:lnTo>
                    <a:pt x="3421" y="128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09"/>
                  </a:lnTo>
                  <a:lnTo>
                    <a:pt x="3383" y="102"/>
                  </a:lnTo>
                  <a:lnTo>
                    <a:pt x="3387" y="96"/>
                  </a:lnTo>
                  <a:lnTo>
                    <a:pt x="3393" y="90"/>
                  </a:lnTo>
                  <a:lnTo>
                    <a:pt x="3398" y="88"/>
                  </a:lnTo>
                  <a:lnTo>
                    <a:pt x="3406" y="87"/>
                  </a:lnTo>
                  <a:close/>
                  <a:moveTo>
                    <a:pt x="3319" y="87"/>
                  </a:moveTo>
                  <a:lnTo>
                    <a:pt x="3327" y="88"/>
                  </a:lnTo>
                  <a:lnTo>
                    <a:pt x="3332" y="90"/>
                  </a:lnTo>
                  <a:lnTo>
                    <a:pt x="3338" y="96"/>
                  </a:lnTo>
                  <a:lnTo>
                    <a:pt x="3342" y="102"/>
                  </a:lnTo>
                  <a:lnTo>
                    <a:pt x="3344" y="109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2" y="128"/>
                  </a:lnTo>
                  <a:lnTo>
                    <a:pt x="3327" y="132"/>
                  </a:lnTo>
                  <a:lnTo>
                    <a:pt x="3319" y="134"/>
                  </a:lnTo>
                  <a:lnTo>
                    <a:pt x="3312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7" y="117"/>
                  </a:lnTo>
                  <a:lnTo>
                    <a:pt x="3297" y="109"/>
                  </a:lnTo>
                  <a:lnTo>
                    <a:pt x="3297" y="102"/>
                  </a:lnTo>
                  <a:lnTo>
                    <a:pt x="3300" y="96"/>
                  </a:lnTo>
                  <a:lnTo>
                    <a:pt x="3306" y="90"/>
                  </a:lnTo>
                  <a:lnTo>
                    <a:pt x="3312" y="88"/>
                  </a:lnTo>
                  <a:lnTo>
                    <a:pt x="3319" y="87"/>
                  </a:lnTo>
                  <a:close/>
                  <a:moveTo>
                    <a:pt x="3146" y="87"/>
                  </a:moveTo>
                  <a:lnTo>
                    <a:pt x="3152" y="87"/>
                  </a:lnTo>
                  <a:lnTo>
                    <a:pt x="3156" y="88"/>
                  </a:lnTo>
                  <a:lnTo>
                    <a:pt x="3154" y="90"/>
                  </a:lnTo>
                  <a:lnTo>
                    <a:pt x="3150" y="90"/>
                  </a:lnTo>
                  <a:lnTo>
                    <a:pt x="3144" y="92"/>
                  </a:lnTo>
                  <a:lnTo>
                    <a:pt x="3141" y="94"/>
                  </a:lnTo>
                  <a:lnTo>
                    <a:pt x="3137" y="98"/>
                  </a:lnTo>
                  <a:lnTo>
                    <a:pt x="3135" y="102"/>
                  </a:lnTo>
                  <a:lnTo>
                    <a:pt x="3133" y="107"/>
                  </a:lnTo>
                  <a:lnTo>
                    <a:pt x="3131" y="113"/>
                  </a:lnTo>
                  <a:lnTo>
                    <a:pt x="3129" y="119"/>
                  </a:lnTo>
                  <a:lnTo>
                    <a:pt x="3129" y="126"/>
                  </a:lnTo>
                  <a:lnTo>
                    <a:pt x="3126" y="120"/>
                  </a:lnTo>
                  <a:lnTo>
                    <a:pt x="3124" y="115"/>
                  </a:lnTo>
                  <a:lnTo>
                    <a:pt x="3122" y="109"/>
                  </a:lnTo>
                  <a:lnTo>
                    <a:pt x="3124" y="102"/>
                  </a:lnTo>
                  <a:lnTo>
                    <a:pt x="3127" y="96"/>
                  </a:lnTo>
                  <a:lnTo>
                    <a:pt x="3133" y="90"/>
                  </a:lnTo>
                  <a:lnTo>
                    <a:pt x="3139" y="88"/>
                  </a:lnTo>
                  <a:lnTo>
                    <a:pt x="3146" y="87"/>
                  </a:lnTo>
                  <a:close/>
                  <a:moveTo>
                    <a:pt x="3060" y="87"/>
                  </a:moveTo>
                  <a:lnTo>
                    <a:pt x="3067" y="88"/>
                  </a:lnTo>
                  <a:lnTo>
                    <a:pt x="3073" y="90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2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3" y="128"/>
                  </a:lnTo>
                  <a:lnTo>
                    <a:pt x="3067" y="132"/>
                  </a:lnTo>
                  <a:lnTo>
                    <a:pt x="3060" y="134"/>
                  </a:lnTo>
                  <a:lnTo>
                    <a:pt x="3052" y="132"/>
                  </a:lnTo>
                  <a:lnTo>
                    <a:pt x="3045" y="128"/>
                  </a:lnTo>
                  <a:lnTo>
                    <a:pt x="3041" y="124"/>
                  </a:lnTo>
                  <a:lnTo>
                    <a:pt x="3037" y="117"/>
                  </a:lnTo>
                  <a:lnTo>
                    <a:pt x="3035" y="109"/>
                  </a:lnTo>
                  <a:lnTo>
                    <a:pt x="3037" y="102"/>
                  </a:lnTo>
                  <a:lnTo>
                    <a:pt x="3041" y="96"/>
                  </a:lnTo>
                  <a:lnTo>
                    <a:pt x="3045" y="90"/>
                  </a:lnTo>
                  <a:lnTo>
                    <a:pt x="3052" y="88"/>
                  </a:lnTo>
                  <a:lnTo>
                    <a:pt x="3060" y="87"/>
                  </a:lnTo>
                  <a:close/>
                  <a:moveTo>
                    <a:pt x="2973" y="87"/>
                  </a:moveTo>
                  <a:lnTo>
                    <a:pt x="2981" y="88"/>
                  </a:lnTo>
                  <a:lnTo>
                    <a:pt x="2986" y="90"/>
                  </a:lnTo>
                  <a:lnTo>
                    <a:pt x="2992" y="96"/>
                  </a:lnTo>
                  <a:lnTo>
                    <a:pt x="2994" y="102"/>
                  </a:lnTo>
                  <a:lnTo>
                    <a:pt x="2996" y="109"/>
                  </a:lnTo>
                  <a:lnTo>
                    <a:pt x="2994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1" y="132"/>
                  </a:lnTo>
                  <a:lnTo>
                    <a:pt x="2973" y="134"/>
                  </a:lnTo>
                  <a:lnTo>
                    <a:pt x="2966" y="132"/>
                  </a:lnTo>
                  <a:lnTo>
                    <a:pt x="2958" y="128"/>
                  </a:lnTo>
                  <a:lnTo>
                    <a:pt x="2954" y="124"/>
                  </a:lnTo>
                  <a:lnTo>
                    <a:pt x="2951" y="117"/>
                  </a:lnTo>
                  <a:lnTo>
                    <a:pt x="2949" y="109"/>
                  </a:lnTo>
                  <a:lnTo>
                    <a:pt x="2951" y="102"/>
                  </a:lnTo>
                  <a:lnTo>
                    <a:pt x="2954" y="96"/>
                  </a:lnTo>
                  <a:lnTo>
                    <a:pt x="2958" y="90"/>
                  </a:lnTo>
                  <a:lnTo>
                    <a:pt x="2966" y="88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8"/>
                  </a:lnTo>
                  <a:lnTo>
                    <a:pt x="2900" y="90"/>
                  </a:lnTo>
                  <a:lnTo>
                    <a:pt x="2905" y="96"/>
                  </a:lnTo>
                  <a:lnTo>
                    <a:pt x="2907" y="102"/>
                  </a:lnTo>
                  <a:lnTo>
                    <a:pt x="2909" y="109"/>
                  </a:lnTo>
                  <a:lnTo>
                    <a:pt x="2907" y="117"/>
                  </a:lnTo>
                  <a:lnTo>
                    <a:pt x="2905" y="124"/>
                  </a:lnTo>
                  <a:lnTo>
                    <a:pt x="2900" y="128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28"/>
                  </a:lnTo>
                  <a:lnTo>
                    <a:pt x="2866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6" y="96"/>
                  </a:lnTo>
                  <a:lnTo>
                    <a:pt x="2872" y="90"/>
                  </a:lnTo>
                  <a:lnTo>
                    <a:pt x="2879" y="88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8"/>
                  </a:lnTo>
                  <a:lnTo>
                    <a:pt x="2813" y="90"/>
                  </a:lnTo>
                  <a:lnTo>
                    <a:pt x="2817" y="96"/>
                  </a:lnTo>
                  <a:lnTo>
                    <a:pt x="2821" y="102"/>
                  </a:lnTo>
                  <a:lnTo>
                    <a:pt x="2823" y="109"/>
                  </a:lnTo>
                  <a:lnTo>
                    <a:pt x="2821" y="117"/>
                  </a:lnTo>
                  <a:lnTo>
                    <a:pt x="2817" y="124"/>
                  </a:lnTo>
                  <a:lnTo>
                    <a:pt x="2813" y="128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28"/>
                  </a:lnTo>
                  <a:lnTo>
                    <a:pt x="2779" y="124"/>
                  </a:lnTo>
                  <a:lnTo>
                    <a:pt x="2778" y="117"/>
                  </a:lnTo>
                  <a:lnTo>
                    <a:pt x="2776" y="109"/>
                  </a:lnTo>
                  <a:lnTo>
                    <a:pt x="2778" y="102"/>
                  </a:lnTo>
                  <a:lnTo>
                    <a:pt x="2779" y="96"/>
                  </a:lnTo>
                  <a:lnTo>
                    <a:pt x="2785" y="90"/>
                  </a:lnTo>
                  <a:lnTo>
                    <a:pt x="2791" y="88"/>
                  </a:lnTo>
                  <a:lnTo>
                    <a:pt x="2798" y="87"/>
                  </a:lnTo>
                  <a:close/>
                  <a:moveTo>
                    <a:pt x="2712" y="87"/>
                  </a:moveTo>
                  <a:lnTo>
                    <a:pt x="2719" y="88"/>
                  </a:lnTo>
                  <a:lnTo>
                    <a:pt x="2727" y="90"/>
                  </a:lnTo>
                  <a:lnTo>
                    <a:pt x="2731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1" y="124"/>
                  </a:lnTo>
                  <a:lnTo>
                    <a:pt x="2727" y="128"/>
                  </a:lnTo>
                  <a:lnTo>
                    <a:pt x="2719" y="132"/>
                  </a:lnTo>
                  <a:lnTo>
                    <a:pt x="2712" y="134"/>
                  </a:lnTo>
                  <a:lnTo>
                    <a:pt x="2708" y="134"/>
                  </a:lnTo>
                  <a:lnTo>
                    <a:pt x="2706" y="132"/>
                  </a:lnTo>
                  <a:lnTo>
                    <a:pt x="2706" y="126"/>
                  </a:lnTo>
                  <a:lnTo>
                    <a:pt x="2706" y="119"/>
                  </a:lnTo>
                  <a:lnTo>
                    <a:pt x="2704" y="113"/>
                  </a:lnTo>
                  <a:lnTo>
                    <a:pt x="2702" y="107"/>
                  </a:lnTo>
                  <a:lnTo>
                    <a:pt x="2700" y="102"/>
                  </a:lnTo>
                  <a:lnTo>
                    <a:pt x="2697" y="98"/>
                  </a:lnTo>
                  <a:lnTo>
                    <a:pt x="2695" y="94"/>
                  </a:lnTo>
                  <a:lnTo>
                    <a:pt x="2700" y="90"/>
                  </a:lnTo>
                  <a:lnTo>
                    <a:pt x="2706" y="87"/>
                  </a:lnTo>
                  <a:lnTo>
                    <a:pt x="2712" y="87"/>
                  </a:lnTo>
                  <a:close/>
                  <a:moveTo>
                    <a:pt x="2625" y="87"/>
                  </a:moveTo>
                  <a:lnTo>
                    <a:pt x="2633" y="88"/>
                  </a:lnTo>
                  <a:lnTo>
                    <a:pt x="2638" y="90"/>
                  </a:lnTo>
                  <a:lnTo>
                    <a:pt x="2644" y="96"/>
                  </a:lnTo>
                  <a:lnTo>
                    <a:pt x="2648" y="102"/>
                  </a:lnTo>
                  <a:lnTo>
                    <a:pt x="2650" y="109"/>
                  </a:lnTo>
                  <a:lnTo>
                    <a:pt x="2648" y="113"/>
                  </a:lnTo>
                  <a:lnTo>
                    <a:pt x="2648" y="117"/>
                  </a:lnTo>
                  <a:lnTo>
                    <a:pt x="2644" y="119"/>
                  </a:lnTo>
                  <a:lnTo>
                    <a:pt x="2642" y="119"/>
                  </a:lnTo>
                  <a:lnTo>
                    <a:pt x="2638" y="117"/>
                  </a:lnTo>
                  <a:lnTo>
                    <a:pt x="2633" y="111"/>
                  </a:lnTo>
                  <a:lnTo>
                    <a:pt x="2627" y="104"/>
                  </a:lnTo>
                  <a:lnTo>
                    <a:pt x="2625" y="102"/>
                  </a:lnTo>
                  <a:lnTo>
                    <a:pt x="2623" y="98"/>
                  </a:lnTo>
                  <a:lnTo>
                    <a:pt x="2622" y="98"/>
                  </a:lnTo>
                  <a:lnTo>
                    <a:pt x="2618" y="96"/>
                  </a:lnTo>
                  <a:lnTo>
                    <a:pt x="2614" y="96"/>
                  </a:lnTo>
                  <a:lnTo>
                    <a:pt x="2612" y="94"/>
                  </a:lnTo>
                  <a:lnTo>
                    <a:pt x="2610" y="92"/>
                  </a:lnTo>
                  <a:lnTo>
                    <a:pt x="2614" y="88"/>
                  </a:lnTo>
                  <a:lnTo>
                    <a:pt x="2620" y="87"/>
                  </a:lnTo>
                  <a:lnTo>
                    <a:pt x="2625" y="87"/>
                  </a:lnTo>
                  <a:close/>
                  <a:moveTo>
                    <a:pt x="2279" y="87"/>
                  </a:moveTo>
                  <a:lnTo>
                    <a:pt x="2285" y="87"/>
                  </a:lnTo>
                  <a:lnTo>
                    <a:pt x="2289" y="88"/>
                  </a:lnTo>
                  <a:lnTo>
                    <a:pt x="2294" y="92"/>
                  </a:lnTo>
                  <a:lnTo>
                    <a:pt x="2292" y="96"/>
                  </a:lnTo>
                  <a:lnTo>
                    <a:pt x="2291" y="100"/>
                  </a:lnTo>
                  <a:lnTo>
                    <a:pt x="2289" y="104"/>
                  </a:lnTo>
                  <a:lnTo>
                    <a:pt x="2287" y="107"/>
                  </a:lnTo>
                  <a:lnTo>
                    <a:pt x="2285" y="111"/>
                  </a:lnTo>
                  <a:lnTo>
                    <a:pt x="2283" y="117"/>
                  </a:lnTo>
                  <a:lnTo>
                    <a:pt x="2283" y="122"/>
                  </a:lnTo>
                  <a:lnTo>
                    <a:pt x="2283" y="128"/>
                  </a:lnTo>
                  <a:lnTo>
                    <a:pt x="2283" y="132"/>
                  </a:lnTo>
                  <a:lnTo>
                    <a:pt x="2281" y="134"/>
                  </a:lnTo>
                  <a:lnTo>
                    <a:pt x="2279" y="134"/>
                  </a:lnTo>
                  <a:lnTo>
                    <a:pt x="2272" y="132"/>
                  </a:lnTo>
                  <a:lnTo>
                    <a:pt x="2264" y="128"/>
                  </a:lnTo>
                  <a:lnTo>
                    <a:pt x="2260" y="124"/>
                  </a:lnTo>
                  <a:lnTo>
                    <a:pt x="2257" y="117"/>
                  </a:lnTo>
                  <a:lnTo>
                    <a:pt x="2255" y="109"/>
                  </a:lnTo>
                  <a:lnTo>
                    <a:pt x="2257" y="102"/>
                  </a:lnTo>
                  <a:lnTo>
                    <a:pt x="2260" y="96"/>
                  </a:lnTo>
                  <a:lnTo>
                    <a:pt x="2264" y="90"/>
                  </a:lnTo>
                  <a:lnTo>
                    <a:pt x="2272" y="88"/>
                  </a:lnTo>
                  <a:lnTo>
                    <a:pt x="2279" y="87"/>
                  </a:lnTo>
                  <a:close/>
                  <a:moveTo>
                    <a:pt x="2193" y="87"/>
                  </a:moveTo>
                  <a:lnTo>
                    <a:pt x="2198" y="88"/>
                  </a:lnTo>
                  <a:lnTo>
                    <a:pt x="2206" y="90"/>
                  </a:lnTo>
                  <a:lnTo>
                    <a:pt x="2212" y="96"/>
                  </a:lnTo>
                  <a:lnTo>
                    <a:pt x="2213" y="102"/>
                  </a:lnTo>
                  <a:lnTo>
                    <a:pt x="2215" y="109"/>
                  </a:lnTo>
                  <a:lnTo>
                    <a:pt x="2213" y="117"/>
                  </a:lnTo>
                  <a:lnTo>
                    <a:pt x="2212" y="124"/>
                  </a:lnTo>
                  <a:lnTo>
                    <a:pt x="2206" y="128"/>
                  </a:lnTo>
                  <a:lnTo>
                    <a:pt x="2198" y="132"/>
                  </a:lnTo>
                  <a:lnTo>
                    <a:pt x="2193" y="134"/>
                  </a:lnTo>
                  <a:lnTo>
                    <a:pt x="2185" y="132"/>
                  </a:lnTo>
                  <a:lnTo>
                    <a:pt x="2178" y="128"/>
                  </a:lnTo>
                  <a:lnTo>
                    <a:pt x="2172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2" y="96"/>
                  </a:lnTo>
                  <a:lnTo>
                    <a:pt x="2178" y="90"/>
                  </a:lnTo>
                  <a:lnTo>
                    <a:pt x="2185" y="88"/>
                  </a:lnTo>
                  <a:lnTo>
                    <a:pt x="2193" y="87"/>
                  </a:lnTo>
                  <a:close/>
                  <a:moveTo>
                    <a:pt x="2104" y="87"/>
                  </a:moveTo>
                  <a:lnTo>
                    <a:pt x="2112" y="88"/>
                  </a:lnTo>
                  <a:lnTo>
                    <a:pt x="2119" y="90"/>
                  </a:lnTo>
                  <a:lnTo>
                    <a:pt x="2123" y="96"/>
                  </a:lnTo>
                  <a:lnTo>
                    <a:pt x="2127" y="102"/>
                  </a:lnTo>
                  <a:lnTo>
                    <a:pt x="2129" y="109"/>
                  </a:lnTo>
                  <a:lnTo>
                    <a:pt x="2127" y="117"/>
                  </a:lnTo>
                  <a:lnTo>
                    <a:pt x="2123" y="124"/>
                  </a:lnTo>
                  <a:lnTo>
                    <a:pt x="2119" y="128"/>
                  </a:lnTo>
                  <a:lnTo>
                    <a:pt x="2112" y="132"/>
                  </a:lnTo>
                  <a:lnTo>
                    <a:pt x="2104" y="134"/>
                  </a:lnTo>
                  <a:lnTo>
                    <a:pt x="2097" y="132"/>
                  </a:lnTo>
                  <a:lnTo>
                    <a:pt x="2091" y="128"/>
                  </a:lnTo>
                  <a:lnTo>
                    <a:pt x="2086" y="124"/>
                  </a:lnTo>
                  <a:lnTo>
                    <a:pt x="2084" y="117"/>
                  </a:lnTo>
                  <a:lnTo>
                    <a:pt x="2082" y="109"/>
                  </a:lnTo>
                  <a:lnTo>
                    <a:pt x="2084" y="102"/>
                  </a:lnTo>
                  <a:lnTo>
                    <a:pt x="2086" y="96"/>
                  </a:lnTo>
                  <a:lnTo>
                    <a:pt x="2091" y="90"/>
                  </a:lnTo>
                  <a:lnTo>
                    <a:pt x="2097" y="88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8"/>
                  </a:lnTo>
                  <a:lnTo>
                    <a:pt x="2033" y="90"/>
                  </a:lnTo>
                  <a:lnTo>
                    <a:pt x="2037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7" y="124"/>
                  </a:lnTo>
                  <a:lnTo>
                    <a:pt x="2033" y="128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28"/>
                  </a:lnTo>
                  <a:lnTo>
                    <a:pt x="1999" y="124"/>
                  </a:lnTo>
                  <a:lnTo>
                    <a:pt x="1995" y="117"/>
                  </a:lnTo>
                  <a:lnTo>
                    <a:pt x="1995" y="109"/>
                  </a:lnTo>
                  <a:lnTo>
                    <a:pt x="1995" y="102"/>
                  </a:lnTo>
                  <a:lnTo>
                    <a:pt x="1999" y="96"/>
                  </a:lnTo>
                  <a:lnTo>
                    <a:pt x="2005" y="90"/>
                  </a:lnTo>
                  <a:lnTo>
                    <a:pt x="2010" y="88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8"/>
                  </a:lnTo>
                  <a:lnTo>
                    <a:pt x="1945" y="90"/>
                  </a:lnTo>
                  <a:lnTo>
                    <a:pt x="1950" y="96"/>
                  </a:lnTo>
                  <a:lnTo>
                    <a:pt x="1954" y="102"/>
                  </a:lnTo>
                  <a:lnTo>
                    <a:pt x="1956" y="109"/>
                  </a:lnTo>
                  <a:lnTo>
                    <a:pt x="1954" y="117"/>
                  </a:lnTo>
                  <a:lnTo>
                    <a:pt x="1950" y="124"/>
                  </a:lnTo>
                  <a:lnTo>
                    <a:pt x="1945" y="128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28"/>
                  </a:lnTo>
                  <a:lnTo>
                    <a:pt x="1913" y="124"/>
                  </a:lnTo>
                  <a:lnTo>
                    <a:pt x="1909" y="117"/>
                  </a:lnTo>
                  <a:lnTo>
                    <a:pt x="1909" y="109"/>
                  </a:lnTo>
                  <a:lnTo>
                    <a:pt x="1909" y="102"/>
                  </a:lnTo>
                  <a:lnTo>
                    <a:pt x="1913" y="96"/>
                  </a:lnTo>
                  <a:lnTo>
                    <a:pt x="1918" y="90"/>
                  </a:lnTo>
                  <a:lnTo>
                    <a:pt x="1924" y="88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8"/>
                  </a:lnTo>
                  <a:lnTo>
                    <a:pt x="1858" y="90"/>
                  </a:lnTo>
                  <a:lnTo>
                    <a:pt x="1864" y="96"/>
                  </a:lnTo>
                  <a:lnTo>
                    <a:pt x="1867" y="102"/>
                  </a:lnTo>
                  <a:lnTo>
                    <a:pt x="1867" y="109"/>
                  </a:lnTo>
                  <a:lnTo>
                    <a:pt x="1867" y="117"/>
                  </a:lnTo>
                  <a:lnTo>
                    <a:pt x="1864" y="124"/>
                  </a:lnTo>
                  <a:lnTo>
                    <a:pt x="1858" y="128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28"/>
                  </a:lnTo>
                  <a:lnTo>
                    <a:pt x="1826" y="124"/>
                  </a:lnTo>
                  <a:lnTo>
                    <a:pt x="1822" y="117"/>
                  </a:lnTo>
                  <a:lnTo>
                    <a:pt x="1822" y="109"/>
                  </a:lnTo>
                  <a:lnTo>
                    <a:pt x="1822" y="102"/>
                  </a:lnTo>
                  <a:lnTo>
                    <a:pt x="1826" y="96"/>
                  </a:lnTo>
                  <a:lnTo>
                    <a:pt x="1832" y="90"/>
                  </a:lnTo>
                  <a:lnTo>
                    <a:pt x="1837" y="88"/>
                  </a:lnTo>
                  <a:lnTo>
                    <a:pt x="1845" y="87"/>
                  </a:lnTo>
                  <a:close/>
                  <a:moveTo>
                    <a:pt x="1758" y="87"/>
                  </a:moveTo>
                  <a:lnTo>
                    <a:pt x="1766" y="88"/>
                  </a:lnTo>
                  <a:lnTo>
                    <a:pt x="1771" y="90"/>
                  </a:lnTo>
                  <a:lnTo>
                    <a:pt x="1777" y="96"/>
                  </a:lnTo>
                  <a:lnTo>
                    <a:pt x="1781" y="102"/>
                  </a:lnTo>
                  <a:lnTo>
                    <a:pt x="1781" y="109"/>
                  </a:lnTo>
                  <a:lnTo>
                    <a:pt x="1781" y="117"/>
                  </a:lnTo>
                  <a:lnTo>
                    <a:pt x="1777" y="124"/>
                  </a:lnTo>
                  <a:lnTo>
                    <a:pt x="1771" y="128"/>
                  </a:lnTo>
                  <a:lnTo>
                    <a:pt x="1766" y="132"/>
                  </a:lnTo>
                  <a:lnTo>
                    <a:pt x="1758" y="134"/>
                  </a:lnTo>
                  <a:lnTo>
                    <a:pt x="1751" y="132"/>
                  </a:lnTo>
                  <a:lnTo>
                    <a:pt x="1745" y="128"/>
                  </a:lnTo>
                  <a:lnTo>
                    <a:pt x="1740" y="124"/>
                  </a:lnTo>
                  <a:lnTo>
                    <a:pt x="1736" y="117"/>
                  </a:lnTo>
                  <a:lnTo>
                    <a:pt x="1734" y="109"/>
                  </a:lnTo>
                  <a:lnTo>
                    <a:pt x="1736" y="102"/>
                  </a:lnTo>
                  <a:lnTo>
                    <a:pt x="1740" y="96"/>
                  </a:lnTo>
                  <a:lnTo>
                    <a:pt x="1745" y="90"/>
                  </a:lnTo>
                  <a:lnTo>
                    <a:pt x="1751" y="88"/>
                  </a:lnTo>
                  <a:lnTo>
                    <a:pt x="1758" y="87"/>
                  </a:lnTo>
                  <a:close/>
                  <a:moveTo>
                    <a:pt x="1585" y="87"/>
                  </a:moveTo>
                  <a:lnTo>
                    <a:pt x="1593" y="88"/>
                  </a:lnTo>
                  <a:lnTo>
                    <a:pt x="1598" y="90"/>
                  </a:lnTo>
                  <a:lnTo>
                    <a:pt x="1604" y="96"/>
                  </a:lnTo>
                  <a:lnTo>
                    <a:pt x="1606" y="102"/>
                  </a:lnTo>
                  <a:lnTo>
                    <a:pt x="1608" y="109"/>
                  </a:lnTo>
                  <a:lnTo>
                    <a:pt x="1606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28"/>
                  </a:lnTo>
                  <a:lnTo>
                    <a:pt x="1567" y="124"/>
                  </a:lnTo>
                  <a:lnTo>
                    <a:pt x="1563" y="117"/>
                  </a:lnTo>
                  <a:lnTo>
                    <a:pt x="1561" y="109"/>
                  </a:lnTo>
                  <a:lnTo>
                    <a:pt x="1563" y="102"/>
                  </a:lnTo>
                  <a:lnTo>
                    <a:pt x="1567" y="96"/>
                  </a:lnTo>
                  <a:lnTo>
                    <a:pt x="1570" y="90"/>
                  </a:lnTo>
                  <a:lnTo>
                    <a:pt x="1578" y="88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8"/>
                  </a:lnTo>
                  <a:lnTo>
                    <a:pt x="1512" y="90"/>
                  </a:lnTo>
                  <a:lnTo>
                    <a:pt x="1518" y="96"/>
                  </a:lnTo>
                  <a:lnTo>
                    <a:pt x="1520" y="102"/>
                  </a:lnTo>
                  <a:lnTo>
                    <a:pt x="1521" y="109"/>
                  </a:lnTo>
                  <a:lnTo>
                    <a:pt x="1520" y="117"/>
                  </a:lnTo>
                  <a:lnTo>
                    <a:pt x="1518" y="124"/>
                  </a:lnTo>
                  <a:lnTo>
                    <a:pt x="1512" y="128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28"/>
                  </a:lnTo>
                  <a:lnTo>
                    <a:pt x="1478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78" y="96"/>
                  </a:lnTo>
                  <a:lnTo>
                    <a:pt x="1484" y="90"/>
                  </a:lnTo>
                  <a:lnTo>
                    <a:pt x="1491" y="88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8"/>
                  </a:lnTo>
                  <a:lnTo>
                    <a:pt x="1425" y="90"/>
                  </a:lnTo>
                  <a:lnTo>
                    <a:pt x="1429" y="96"/>
                  </a:lnTo>
                  <a:lnTo>
                    <a:pt x="1433" y="102"/>
                  </a:lnTo>
                  <a:lnTo>
                    <a:pt x="1435" y="109"/>
                  </a:lnTo>
                  <a:lnTo>
                    <a:pt x="1433" y="117"/>
                  </a:lnTo>
                  <a:lnTo>
                    <a:pt x="1429" y="124"/>
                  </a:lnTo>
                  <a:lnTo>
                    <a:pt x="1425" y="128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28"/>
                  </a:lnTo>
                  <a:lnTo>
                    <a:pt x="1392" y="124"/>
                  </a:lnTo>
                  <a:lnTo>
                    <a:pt x="1390" y="117"/>
                  </a:lnTo>
                  <a:lnTo>
                    <a:pt x="1388" y="109"/>
                  </a:lnTo>
                  <a:lnTo>
                    <a:pt x="1390" y="102"/>
                  </a:lnTo>
                  <a:lnTo>
                    <a:pt x="1392" y="96"/>
                  </a:lnTo>
                  <a:lnTo>
                    <a:pt x="1397" y="90"/>
                  </a:lnTo>
                  <a:lnTo>
                    <a:pt x="1403" y="88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8"/>
                  </a:lnTo>
                  <a:lnTo>
                    <a:pt x="1339" y="90"/>
                  </a:lnTo>
                  <a:lnTo>
                    <a:pt x="1343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3" y="124"/>
                  </a:lnTo>
                  <a:lnTo>
                    <a:pt x="1339" y="128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28"/>
                  </a:lnTo>
                  <a:lnTo>
                    <a:pt x="1305" y="124"/>
                  </a:lnTo>
                  <a:lnTo>
                    <a:pt x="1301" y="117"/>
                  </a:lnTo>
                  <a:lnTo>
                    <a:pt x="1301" y="109"/>
                  </a:lnTo>
                  <a:lnTo>
                    <a:pt x="1301" y="102"/>
                  </a:lnTo>
                  <a:lnTo>
                    <a:pt x="1305" y="96"/>
                  </a:lnTo>
                  <a:lnTo>
                    <a:pt x="1311" y="90"/>
                  </a:lnTo>
                  <a:lnTo>
                    <a:pt x="1316" y="88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8"/>
                  </a:lnTo>
                  <a:lnTo>
                    <a:pt x="1251" y="90"/>
                  </a:lnTo>
                  <a:lnTo>
                    <a:pt x="1256" y="96"/>
                  </a:lnTo>
                  <a:lnTo>
                    <a:pt x="1260" y="102"/>
                  </a:lnTo>
                  <a:lnTo>
                    <a:pt x="1262" y="109"/>
                  </a:lnTo>
                  <a:lnTo>
                    <a:pt x="1260" y="117"/>
                  </a:lnTo>
                  <a:lnTo>
                    <a:pt x="1256" y="124"/>
                  </a:lnTo>
                  <a:lnTo>
                    <a:pt x="1251" y="128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28"/>
                  </a:lnTo>
                  <a:lnTo>
                    <a:pt x="1219" y="124"/>
                  </a:lnTo>
                  <a:lnTo>
                    <a:pt x="1215" y="117"/>
                  </a:lnTo>
                  <a:lnTo>
                    <a:pt x="1215" y="109"/>
                  </a:lnTo>
                  <a:lnTo>
                    <a:pt x="1215" y="102"/>
                  </a:lnTo>
                  <a:lnTo>
                    <a:pt x="1219" y="96"/>
                  </a:lnTo>
                  <a:lnTo>
                    <a:pt x="1224" y="90"/>
                  </a:lnTo>
                  <a:lnTo>
                    <a:pt x="1230" y="88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8"/>
                  </a:lnTo>
                  <a:lnTo>
                    <a:pt x="1164" y="90"/>
                  </a:lnTo>
                  <a:lnTo>
                    <a:pt x="1170" y="96"/>
                  </a:lnTo>
                  <a:lnTo>
                    <a:pt x="1173" y="102"/>
                  </a:lnTo>
                  <a:lnTo>
                    <a:pt x="1173" y="109"/>
                  </a:lnTo>
                  <a:lnTo>
                    <a:pt x="1173" y="117"/>
                  </a:lnTo>
                  <a:lnTo>
                    <a:pt x="1170" y="124"/>
                  </a:lnTo>
                  <a:lnTo>
                    <a:pt x="1164" y="128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28"/>
                  </a:lnTo>
                  <a:lnTo>
                    <a:pt x="1132" y="124"/>
                  </a:lnTo>
                  <a:lnTo>
                    <a:pt x="1128" y="117"/>
                  </a:lnTo>
                  <a:lnTo>
                    <a:pt x="1128" y="109"/>
                  </a:lnTo>
                  <a:lnTo>
                    <a:pt x="1128" y="102"/>
                  </a:lnTo>
                  <a:lnTo>
                    <a:pt x="1132" y="96"/>
                  </a:lnTo>
                  <a:lnTo>
                    <a:pt x="1138" y="90"/>
                  </a:lnTo>
                  <a:lnTo>
                    <a:pt x="1143" y="88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0"/>
                  </a:lnTo>
                  <a:lnTo>
                    <a:pt x="1083" y="96"/>
                  </a:lnTo>
                  <a:lnTo>
                    <a:pt x="1087" y="102"/>
                  </a:lnTo>
                  <a:lnTo>
                    <a:pt x="1087" y="109"/>
                  </a:lnTo>
                  <a:lnTo>
                    <a:pt x="1087" y="117"/>
                  </a:lnTo>
                  <a:lnTo>
                    <a:pt x="1083" y="124"/>
                  </a:lnTo>
                  <a:lnTo>
                    <a:pt x="1078" y="128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28"/>
                  </a:lnTo>
                  <a:lnTo>
                    <a:pt x="1046" y="124"/>
                  </a:lnTo>
                  <a:lnTo>
                    <a:pt x="1042" y="117"/>
                  </a:lnTo>
                  <a:lnTo>
                    <a:pt x="1040" y="109"/>
                  </a:lnTo>
                  <a:lnTo>
                    <a:pt x="1042" y="102"/>
                  </a:lnTo>
                  <a:lnTo>
                    <a:pt x="1046" y="96"/>
                  </a:lnTo>
                  <a:lnTo>
                    <a:pt x="1051" y="90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0"/>
                  </a:lnTo>
                  <a:lnTo>
                    <a:pt x="997" y="96"/>
                  </a:lnTo>
                  <a:lnTo>
                    <a:pt x="1000" y="102"/>
                  </a:lnTo>
                  <a:lnTo>
                    <a:pt x="1000" y="109"/>
                  </a:lnTo>
                  <a:lnTo>
                    <a:pt x="1000" y="117"/>
                  </a:lnTo>
                  <a:lnTo>
                    <a:pt x="997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3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3" y="90"/>
                  </a:lnTo>
                  <a:lnTo>
                    <a:pt x="970" y="88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8"/>
                  </a:lnTo>
                  <a:lnTo>
                    <a:pt x="905" y="90"/>
                  </a:lnTo>
                  <a:lnTo>
                    <a:pt x="910" y="96"/>
                  </a:lnTo>
                  <a:lnTo>
                    <a:pt x="912" y="102"/>
                  </a:lnTo>
                  <a:lnTo>
                    <a:pt x="914" y="109"/>
                  </a:lnTo>
                  <a:lnTo>
                    <a:pt x="912" y="117"/>
                  </a:lnTo>
                  <a:lnTo>
                    <a:pt x="910" y="124"/>
                  </a:lnTo>
                  <a:lnTo>
                    <a:pt x="905" y="128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28"/>
                  </a:lnTo>
                  <a:lnTo>
                    <a:pt x="873" y="124"/>
                  </a:lnTo>
                  <a:lnTo>
                    <a:pt x="869" y="117"/>
                  </a:lnTo>
                  <a:lnTo>
                    <a:pt x="867" y="109"/>
                  </a:lnTo>
                  <a:lnTo>
                    <a:pt x="869" y="102"/>
                  </a:lnTo>
                  <a:lnTo>
                    <a:pt x="873" y="96"/>
                  </a:lnTo>
                  <a:lnTo>
                    <a:pt x="876" y="90"/>
                  </a:lnTo>
                  <a:lnTo>
                    <a:pt x="884" y="88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8"/>
                  </a:lnTo>
                  <a:lnTo>
                    <a:pt x="818" y="90"/>
                  </a:lnTo>
                  <a:lnTo>
                    <a:pt x="824" y="96"/>
                  </a:lnTo>
                  <a:lnTo>
                    <a:pt x="826" y="102"/>
                  </a:lnTo>
                  <a:lnTo>
                    <a:pt x="827" y="109"/>
                  </a:lnTo>
                  <a:lnTo>
                    <a:pt x="826" y="117"/>
                  </a:lnTo>
                  <a:lnTo>
                    <a:pt x="824" y="124"/>
                  </a:lnTo>
                  <a:lnTo>
                    <a:pt x="818" y="128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28"/>
                  </a:lnTo>
                  <a:lnTo>
                    <a:pt x="786" y="124"/>
                  </a:lnTo>
                  <a:lnTo>
                    <a:pt x="782" y="117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0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8"/>
                  </a:lnTo>
                  <a:lnTo>
                    <a:pt x="732" y="90"/>
                  </a:lnTo>
                  <a:lnTo>
                    <a:pt x="735" y="96"/>
                  </a:lnTo>
                  <a:lnTo>
                    <a:pt x="739" y="102"/>
                  </a:lnTo>
                  <a:lnTo>
                    <a:pt x="741" y="109"/>
                  </a:lnTo>
                  <a:lnTo>
                    <a:pt x="739" y="117"/>
                  </a:lnTo>
                  <a:lnTo>
                    <a:pt x="735" y="124"/>
                  </a:lnTo>
                  <a:lnTo>
                    <a:pt x="732" y="128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28"/>
                  </a:lnTo>
                  <a:lnTo>
                    <a:pt x="698" y="124"/>
                  </a:lnTo>
                  <a:lnTo>
                    <a:pt x="696" y="117"/>
                  </a:lnTo>
                  <a:lnTo>
                    <a:pt x="694" y="109"/>
                  </a:lnTo>
                  <a:lnTo>
                    <a:pt x="696" y="102"/>
                  </a:lnTo>
                  <a:lnTo>
                    <a:pt x="698" y="96"/>
                  </a:lnTo>
                  <a:lnTo>
                    <a:pt x="703" y="90"/>
                  </a:lnTo>
                  <a:lnTo>
                    <a:pt x="709" y="88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8"/>
                  </a:lnTo>
                  <a:lnTo>
                    <a:pt x="645" y="90"/>
                  </a:lnTo>
                  <a:lnTo>
                    <a:pt x="649" y="96"/>
                  </a:lnTo>
                  <a:lnTo>
                    <a:pt x="653" y="102"/>
                  </a:lnTo>
                  <a:lnTo>
                    <a:pt x="654" y="109"/>
                  </a:lnTo>
                  <a:lnTo>
                    <a:pt x="653" y="117"/>
                  </a:lnTo>
                  <a:lnTo>
                    <a:pt x="649" y="124"/>
                  </a:lnTo>
                  <a:lnTo>
                    <a:pt x="645" y="128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28"/>
                  </a:lnTo>
                  <a:lnTo>
                    <a:pt x="611" y="124"/>
                  </a:lnTo>
                  <a:lnTo>
                    <a:pt x="607" y="117"/>
                  </a:lnTo>
                  <a:lnTo>
                    <a:pt x="607" y="109"/>
                  </a:lnTo>
                  <a:lnTo>
                    <a:pt x="607" y="102"/>
                  </a:lnTo>
                  <a:lnTo>
                    <a:pt x="611" y="96"/>
                  </a:lnTo>
                  <a:lnTo>
                    <a:pt x="617" y="90"/>
                  </a:lnTo>
                  <a:lnTo>
                    <a:pt x="622" y="88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7" y="90"/>
                  </a:lnTo>
                  <a:lnTo>
                    <a:pt x="562" y="96"/>
                  </a:lnTo>
                  <a:lnTo>
                    <a:pt x="566" y="102"/>
                  </a:lnTo>
                  <a:lnTo>
                    <a:pt x="568" y="109"/>
                  </a:lnTo>
                  <a:lnTo>
                    <a:pt x="566" y="117"/>
                  </a:lnTo>
                  <a:lnTo>
                    <a:pt x="562" y="124"/>
                  </a:lnTo>
                  <a:lnTo>
                    <a:pt x="557" y="128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28"/>
                  </a:lnTo>
                  <a:lnTo>
                    <a:pt x="525" y="124"/>
                  </a:lnTo>
                  <a:lnTo>
                    <a:pt x="521" y="117"/>
                  </a:lnTo>
                  <a:lnTo>
                    <a:pt x="521" y="109"/>
                  </a:lnTo>
                  <a:lnTo>
                    <a:pt x="521" y="102"/>
                  </a:lnTo>
                  <a:lnTo>
                    <a:pt x="525" y="96"/>
                  </a:lnTo>
                  <a:lnTo>
                    <a:pt x="530" y="90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8"/>
                  </a:lnTo>
                  <a:lnTo>
                    <a:pt x="470" y="90"/>
                  </a:lnTo>
                  <a:lnTo>
                    <a:pt x="476" y="96"/>
                  </a:lnTo>
                  <a:lnTo>
                    <a:pt x="480" y="102"/>
                  </a:lnTo>
                  <a:lnTo>
                    <a:pt x="480" y="109"/>
                  </a:lnTo>
                  <a:lnTo>
                    <a:pt x="480" y="117"/>
                  </a:lnTo>
                  <a:lnTo>
                    <a:pt x="476" y="124"/>
                  </a:lnTo>
                  <a:lnTo>
                    <a:pt x="470" y="128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28"/>
                  </a:lnTo>
                  <a:lnTo>
                    <a:pt x="438" y="124"/>
                  </a:lnTo>
                  <a:lnTo>
                    <a:pt x="434" y="117"/>
                  </a:lnTo>
                  <a:lnTo>
                    <a:pt x="434" y="109"/>
                  </a:lnTo>
                  <a:lnTo>
                    <a:pt x="434" y="102"/>
                  </a:lnTo>
                  <a:lnTo>
                    <a:pt x="438" y="96"/>
                  </a:lnTo>
                  <a:lnTo>
                    <a:pt x="444" y="90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0"/>
                  </a:lnTo>
                  <a:lnTo>
                    <a:pt x="389" y="96"/>
                  </a:lnTo>
                  <a:lnTo>
                    <a:pt x="393" y="102"/>
                  </a:lnTo>
                  <a:lnTo>
                    <a:pt x="393" y="109"/>
                  </a:lnTo>
                  <a:lnTo>
                    <a:pt x="393" y="117"/>
                  </a:lnTo>
                  <a:lnTo>
                    <a:pt x="389" y="124"/>
                  </a:lnTo>
                  <a:lnTo>
                    <a:pt x="384" y="128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28"/>
                  </a:lnTo>
                  <a:lnTo>
                    <a:pt x="352" y="124"/>
                  </a:lnTo>
                  <a:lnTo>
                    <a:pt x="348" y="117"/>
                  </a:lnTo>
                  <a:lnTo>
                    <a:pt x="346" y="109"/>
                  </a:lnTo>
                  <a:lnTo>
                    <a:pt x="348" y="102"/>
                  </a:lnTo>
                  <a:lnTo>
                    <a:pt x="352" y="96"/>
                  </a:lnTo>
                  <a:lnTo>
                    <a:pt x="357" y="90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0"/>
                  </a:lnTo>
                  <a:lnTo>
                    <a:pt x="303" y="96"/>
                  </a:lnTo>
                  <a:lnTo>
                    <a:pt x="307" y="102"/>
                  </a:lnTo>
                  <a:lnTo>
                    <a:pt x="307" y="109"/>
                  </a:lnTo>
                  <a:lnTo>
                    <a:pt x="307" y="117"/>
                  </a:lnTo>
                  <a:lnTo>
                    <a:pt x="303" y="124"/>
                  </a:lnTo>
                  <a:lnTo>
                    <a:pt x="297" y="128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28"/>
                  </a:lnTo>
                  <a:lnTo>
                    <a:pt x="265" y="124"/>
                  </a:lnTo>
                  <a:lnTo>
                    <a:pt x="261" y="117"/>
                  </a:lnTo>
                  <a:lnTo>
                    <a:pt x="260" y="109"/>
                  </a:lnTo>
                  <a:lnTo>
                    <a:pt x="261" y="102"/>
                  </a:lnTo>
                  <a:lnTo>
                    <a:pt x="265" y="96"/>
                  </a:lnTo>
                  <a:lnTo>
                    <a:pt x="269" y="90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0"/>
                  </a:lnTo>
                  <a:lnTo>
                    <a:pt x="216" y="96"/>
                  </a:lnTo>
                  <a:lnTo>
                    <a:pt x="218" y="102"/>
                  </a:lnTo>
                  <a:lnTo>
                    <a:pt x="220" y="109"/>
                  </a:lnTo>
                  <a:lnTo>
                    <a:pt x="218" y="117"/>
                  </a:lnTo>
                  <a:lnTo>
                    <a:pt x="216" y="124"/>
                  </a:lnTo>
                  <a:lnTo>
                    <a:pt x="211" y="128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28"/>
                  </a:lnTo>
                  <a:lnTo>
                    <a:pt x="179" y="124"/>
                  </a:lnTo>
                  <a:lnTo>
                    <a:pt x="175" y="117"/>
                  </a:lnTo>
                  <a:lnTo>
                    <a:pt x="173" y="109"/>
                  </a:lnTo>
                  <a:lnTo>
                    <a:pt x="175" y="102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8"/>
                  </a:lnTo>
                  <a:lnTo>
                    <a:pt x="124" y="90"/>
                  </a:lnTo>
                  <a:lnTo>
                    <a:pt x="130" y="96"/>
                  </a:lnTo>
                  <a:lnTo>
                    <a:pt x="132" y="102"/>
                  </a:lnTo>
                  <a:lnTo>
                    <a:pt x="134" y="109"/>
                  </a:lnTo>
                  <a:lnTo>
                    <a:pt x="132" y="117"/>
                  </a:lnTo>
                  <a:lnTo>
                    <a:pt x="130" y="124"/>
                  </a:lnTo>
                  <a:lnTo>
                    <a:pt x="124" y="128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28"/>
                  </a:lnTo>
                  <a:lnTo>
                    <a:pt x="92" y="124"/>
                  </a:lnTo>
                  <a:lnTo>
                    <a:pt x="88" y="117"/>
                  </a:lnTo>
                  <a:lnTo>
                    <a:pt x="87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6" y="90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3" y="87"/>
                  </a:moveTo>
                  <a:lnTo>
                    <a:pt x="30" y="88"/>
                  </a:lnTo>
                  <a:lnTo>
                    <a:pt x="38" y="90"/>
                  </a:lnTo>
                  <a:lnTo>
                    <a:pt x="41" y="96"/>
                  </a:lnTo>
                  <a:lnTo>
                    <a:pt x="45" y="102"/>
                  </a:lnTo>
                  <a:lnTo>
                    <a:pt x="47" y="109"/>
                  </a:lnTo>
                  <a:lnTo>
                    <a:pt x="45" y="117"/>
                  </a:lnTo>
                  <a:lnTo>
                    <a:pt x="41" y="124"/>
                  </a:lnTo>
                  <a:lnTo>
                    <a:pt x="38" y="128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2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6" y="117"/>
                  </a:lnTo>
                  <a:lnTo>
                    <a:pt x="4" y="113"/>
                  </a:lnTo>
                  <a:lnTo>
                    <a:pt x="0" y="107"/>
                  </a:lnTo>
                  <a:lnTo>
                    <a:pt x="2" y="102"/>
                  </a:lnTo>
                  <a:lnTo>
                    <a:pt x="6" y="96"/>
                  </a:lnTo>
                  <a:lnTo>
                    <a:pt x="9" y="90"/>
                  </a:lnTo>
                  <a:lnTo>
                    <a:pt x="17" y="88"/>
                  </a:lnTo>
                  <a:lnTo>
                    <a:pt x="23" y="87"/>
                  </a:lnTo>
                  <a:close/>
                  <a:moveTo>
                    <a:pt x="2260" y="9"/>
                  </a:moveTo>
                  <a:lnTo>
                    <a:pt x="2266" y="15"/>
                  </a:lnTo>
                  <a:lnTo>
                    <a:pt x="2270" y="21"/>
                  </a:lnTo>
                  <a:lnTo>
                    <a:pt x="2275" y="24"/>
                  </a:lnTo>
                  <a:lnTo>
                    <a:pt x="2281" y="28"/>
                  </a:lnTo>
                  <a:lnTo>
                    <a:pt x="2287" y="32"/>
                  </a:lnTo>
                  <a:lnTo>
                    <a:pt x="2291" y="36"/>
                  </a:lnTo>
                  <a:lnTo>
                    <a:pt x="2294" y="39"/>
                  </a:lnTo>
                  <a:lnTo>
                    <a:pt x="2289" y="43"/>
                  </a:lnTo>
                  <a:lnTo>
                    <a:pt x="2285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1"/>
                  </a:lnTo>
                  <a:lnTo>
                    <a:pt x="2260" y="38"/>
                  </a:lnTo>
                  <a:lnTo>
                    <a:pt x="2257" y="30"/>
                  </a:lnTo>
                  <a:lnTo>
                    <a:pt x="2255" y="23"/>
                  </a:lnTo>
                  <a:lnTo>
                    <a:pt x="2257" y="17"/>
                  </a:lnTo>
                  <a:lnTo>
                    <a:pt x="2259" y="13"/>
                  </a:lnTo>
                  <a:lnTo>
                    <a:pt x="2260" y="9"/>
                  </a:lnTo>
                  <a:close/>
                  <a:moveTo>
                    <a:pt x="36" y="4"/>
                  </a:moveTo>
                  <a:lnTo>
                    <a:pt x="39" y="7"/>
                  </a:lnTo>
                  <a:lnTo>
                    <a:pt x="43" y="11"/>
                  </a:lnTo>
                  <a:lnTo>
                    <a:pt x="45" y="17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0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7" y="38"/>
                  </a:lnTo>
                  <a:lnTo>
                    <a:pt x="23" y="26"/>
                  </a:lnTo>
                  <a:lnTo>
                    <a:pt x="30" y="15"/>
                  </a:lnTo>
                  <a:lnTo>
                    <a:pt x="36" y="4"/>
                  </a:lnTo>
                  <a:close/>
                  <a:moveTo>
                    <a:pt x="4179" y="2"/>
                  </a:moveTo>
                  <a:lnTo>
                    <a:pt x="4175" y="17"/>
                  </a:lnTo>
                  <a:lnTo>
                    <a:pt x="4171" y="21"/>
                  </a:lnTo>
                  <a:lnTo>
                    <a:pt x="4169" y="26"/>
                  </a:lnTo>
                  <a:lnTo>
                    <a:pt x="4165" y="32"/>
                  </a:lnTo>
                  <a:lnTo>
                    <a:pt x="4164" y="28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7" y="9"/>
                  </a:lnTo>
                  <a:lnTo>
                    <a:pt x="4173" y="4"/>
                  </a:lnTo>
                  <a:lnTo>
                    <a:pt x="4179" y="2"/>
                  </a:lnTo>
                  <a:close/>
                  <a:moveTo>
                    <a:pt x="1582" y="0"/>
                  </a:moveTo>
                  <a:lnTo>
                    <a:pt x="1583" y="6"/>
                  </a:lnTo>
                  <a:lnTo>
                    <a:pt x="1583" y="13"/>
                  </a:lnTo>
                  <a:lnTo>
                    <a:pt x="1585" y="19"/>
                  </a:lnTo>
                  <a:lnTo>
                    <a:pt x="1585" y="26"/>
                  </a:lnTo>
                  <a:lnTo>
                    <a:pt x="1589" y="32"/>
                  </a:lnTo>
                  <a:lnTo>
                    <a:pt x="1593" y="38"/>
                  </a:lnTo>
                  <a:lnTo>
                    <a:pt x="1597" y="43"/>
                  </a:lnTo>
                  <a:lnTo>
                    <a:pt x="1591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1"/>
                  </a:lnTo>
                  <a:lnTo>
                    <a:pt x="1567" y="38"/>
                  </a:lnTo>
                  <a:lnTo>
                    <a:pt x="1563" y="30"/>
                  </a:lnTo>
                  <a:lnTo>
                    <a:pt x="1561" y="23"/>
                  </a:lnTo>
                  <a:lnTo>
                    <a:pt x="1563" y="17"/>
                  </a:lnTo>
                  <a:lnTo>
                    <a:pt x="1565" y="11"/>
                  </a:lnTo>
                  <a:lnTo>
                    <a:pt x="1568" y="6"/>
                  </a:lnTo>
                  <a:lnTo>
                    <a:pt x="1574" y="2"/>
                  </a:lnTo>
                  <a:lnTo>
                    <a:pt x="1582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4" y="17"/>
                  </a:lnTo>
                  <a:lnTo>
                    <a:pt x="4032" y="19"/>
                  </a:lnTo>
                  <a:lnTo>
                    <a:pt x="4028" y="21"/>
                  </a:lnTo>
                  <a:lnTo>
                    <a:pt x="4026" y="23"/>
                  </a:lnTo>
                  <a:lnTo>
                    <a:pt x="4024" y="28"/>
                  </a:lnTo>
                  <a:lnTo>
                    <a:pt x="4023" y="30"/>
                  </a:lnTo>
                  <a:lnTo>
                    <a:pt x="4021" y="30"/>
                  </a:lnTo>
                  <a:lnTo>
                    <a:pt x="4019" y="32"/>
                  </a:lnTo>
                  <a:lnTo>
                    <a:pt x="4017" y="34"/>
                  </a:lnTo>
                  <a:lnTo>
                    <a:pt x="4015" y="34"/>
                  </a:lnTo>
                  <a:lnTo>
                    <a:pt x="4013" y="34"/>
                  </a:lnTo>
                  <a:lnTo>
                    <a:pt x="4007" y="36"/>
                  </a:lnTo>
                  <a:lnTo>
                    <a:pt x="4002" y="38"/>
                  </a:lnTo>
                  <a:lnTo>
                    <a:pt x="3998" y="38"/>
                  </a:lnTo>
                  <a:lnTo>
                    <a:pt x="3996" y="38"/>
                  </a:lnTo>
                  <a:lnTo>
                    <a:pt x="3996" y="38"/>
                  </a:lnTo>
                  <a:lnTo>
                    <a:pt x="3992" y="34"/>
                  </a:lnTo>
                  <a:lnTo>
                    <a:pt x="3991" y="28"/>
                  </a:lnTo>
                  <a:lnTo>
                    <a:pt x="3991" y="23"/>
                  </a:lnTo>
                  <a:lnTo>
                    <a:pt x="3991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0"/>
                  </a:lnTo>
                  <a:lnTo>
                    <a:pt x="3940" y="4"/>
                  </a:lnTo>
                  <a:lnTo>
                    <a:pt x="3945" y="9"/>
                  </a:lnTo>
                  <a:lnTo>
                    <a:pt x="3949" y="15"/>
                  </a:lnTo>
                  <a:lnTo>
                    <a:pt x="3949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0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04" y="30"/>
                  </a:lnTo>
                  <a:lnTo>
                    <a:pt x="3904" y="23"/>
                  </a:lnTo>
                  <a:lnTo>
                    <a:pt x="3904" y="15"/>
                  </a:lnTo>
                  <a:lnTo>
                    <a:pt x="3908" y="9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0"/>
                  </a:lnTo>
                  <a:lnTo>
                    <a:pt x="3853" y="4"/>
                  </a:lnTo>
                  <a:lnTo>
                    <a:pt x="3859" y="9"/>
                  </a:lnTo>
                  <a:lnTo>
                    <a:pt x="3863" y="15"/>
                  </a:lnTo>
                  <a:lnTo>
                    <a:pt x="3863" y="23"/>
                  </a:lnTo>
                  <a:lnTo>
                    <a:pt x="3863" y="30"/>
                  </a:lnTo>
                  <a:lnTo>
                    <a:pt x="3859" y="38"/>
                  </a:lnTo>
                  <a:lnTo>
                    <a:pt x="3853" y="41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1"/>
                  </a:lnTo>
                  <a:lnTo>
                    <a:pt x="3821" y="38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5"/>
                  </a:lnTo>
                  <a:lnTo>
                    <a:pt x="3821" y="9"/>
                  </a:lnTo>
                  <a:lnTo>
                    <a:pt x="3827" y="4"/>
                  </a:lnTo>
                  <a:lnTo>
                    <a:pt x="3833" y="0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0"/>
                  </a:lnTo>
                  <a:lnTo>
                    <a:pt x="3767" y="4"/>
                  </a:lnTo>
                  <a:lnTo>
                    <a:pt x="3772" y="9"/>
                  </a:lnTo>
                  <a:lnTo>
                    <a:pt x="3776" y="15"/>
                  </a:lnTo>
                  <a:lnTo>
                    <a:pt x="3776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7" y="41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29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39" y="4"/>
                  </a:lnTo>
                  <a:lnTo>
                    <a:pt x="3746" y="0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0"/>
                  </a:lnTo>
                  <a:lnTo>
                    <a:pt x="3680" y="4"/>
                  </a:lnTo>
                  <a:lnTo>
                    <a:pt x="3686" y="9"/>
                  </a:lnTo>
                  <a:lnTo>
                    <a:pt x="3688" y="15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1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1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5"/>
                  </a:lnTo>
                  <a:lnTo>
                    <a:pt x="3648" y="9"/>
                  </a:lnTo>
                  <a:lnTo>
                    <a:pt x="3652" y="4"/>
                  </a:lnTo>
                  <a:lnTo>
                    <a:pt x="3660" y="0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0"/>
                  </a:lnTo>
                  <a:lnTo>
                    <a:pt x="3594" y="4"/>
                  </a:lnTo>
                  <a:lnTo>
                    <a:pt x="3599" y="9"/>
                  </a:lnTo>
                  <a:lnTo>
                    <a:pt x="3601" y="15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1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1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0" y="9"/>
                  </a:lnTo>
                  <a:lnTo>
                    <a:pt x="3566" y="4"/>
                  </a:lnTo>
                  <a:lnTo>
                    <a:pt x="3573" y="0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0"/>
                  </a:lnTo>
                  <a:lnTo>
                    <a:pt x="3507" y="4"/>
                  </a:lnTo>
                  <a:lnTo>
                    <a:pt x="3511" y="9"/>
                  </a:lnTo>
                  <a:lnTo>
                    <a:pt x="3515" y="15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1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1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5"/>
                  </a:lnTo>
                  <a:lnTo>
                    <a:pt x="3473" y="9"/>
                  </a:lnTo>
                  <a:lnTo>
                    <a:pt x="3479" y="4"/>
                  </a:lnTo>
                  <a:lnTo>
                    <a:pt x="3485" y="0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0"/>
                  </a:lnTo>
                  <a:lnTo>
                    <a:pt x="3421" y="4"/>
                  </a:lnTo>
                  <a:lnTo>
                    <a:pt x="3425" y="9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1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5"/>
                  </a:lnTo>
                  <a:lnTo>
                    <a:pt x="3387" y="9"/>
                  </a:lnTo>
                  <a:lnTo>
                    <a:pt x="3393" y="4"/>
                  </a:lnTo>
                  <a:lnTo>
                    <a:pt x="3398" y="0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0"/>
                  </a:lnTo>
                  <a:lnTo>
                    <a:pt x="3332" y="4"/>
                  </a:lnTo>
                  <a:lnTo>
                    <a:pt x="3338" y="9"/>
                  </a:lnTo>
                  <a:lnTo>
                    <a:pt x="3342" y="15"/>
                  </a:lnTo>
                  <a:lnTo>
                    <a:pt x="3344" y="23"/>
                  </a:lnTo>
                  <a:lnTo>
                    <a:pt x="3342" y="30"/>
                  </a:lnTo>
                  <a:lnTo>
                    <a:pt x="3338" y="38"/>
                  </a:lnTo>
                  <a:lnTo>
                    <a:pt x="3332" y="41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1"/>
                  </a:lnTo>
                  <a:lnTo>
                    <a:pt x="3300" y="38"/>
                  </a:lnTo>
                  <a:lnTo>
                    <a:pt x="3297" y="30"/>
                  </a:lnTo>
                  <a:lnTo>
                    <a:pt x="3297" y="23"/>
                  </a:lnTo>
                  <a:lnTo>
                    <a:pt x="3297" y="15"/>
                  </a:lnTo>
                  <a:lnTo>
                    <a:pt x="3300" y="9"/>
                  </a:lnTo>
                  <a:lnTo>
                    <a:pt x="3306" y="4"/>
                  </a:lnTo>
                  <a:lnTo>
                    <a:pt x="3312" y="0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0"/>
                  </a:lnTo>
                  <a:lnTo>
                    <a:pt x="3246" y="4"/>
                  </a:lnTo>
                  <a:lnTo>
                    <a:pt x="3252" y="9"/>
                  </a:lnTo>
                  <a:lnTo>
                    <a:pt x="3255" y="15"/>
                  </a:lnTo>
                  <a:lnTo>
                    <a:pt x="3255" y="23"/>
                  </a:lnTo>
                  <a:lnTo>
                    <a:pt x="3255" y="30"/>
                  </a:lnTo>
                  <a:lnTo>
                    <a:pt x="3252" y="38"/>
                  </a:lnTo>
                  <a:lnTo>
                    <a:pt x="3246" y="41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20" y="41"/>
                  </a:lnTo>
                  <a:lnTo>
                    <a:pt x="3214" y="38"/>
                  </a:lnTo>
                  <a:lnTo>
                    <a:pt x="3210" y="30"/>
                  </a:lnTo>
                  <a:lnTo>
                    <a:pt x="3210" y="23"/>
                  </a:lnTo>
                  <a:lnTo>
                    <a:pt x="3210" y="15"/>
                  </a:lnTo>
                  <a:lnTo>
                    <a:pt x="3214" y="9"/>
                  </a:lnTo>
                  <a:lnTo>
                    <a:pt x="3220" y="4"/>
                  </a:lnTo>
                  <a:lnTo>
                    <a:pt x="3225" y="0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0"/>
                  </a:lnTo>
                  <a:lnTo>
                    <a:pt x="3159" y="4"/>
                  </a:lnTo>
                  <a:lnTo>
                    <a:pt x="3165" y="9"/>
                  </a:lnTo>
                  <a:lnTo>
                    <a:pt x="3169" y="15"/>
                  </a:lnTo>
                  <a:lnTo>
                    <a:pt x="3169" y="23"/>
                  </a:lnTo>
                  <a:lnTo>
                    <a:pt x="3169" y="30"/>
                  </a:lnTo>
                  <a:lnTo>
                    <a:pt x="3165" y="38"/>
                  </a:lnTo>
                  <a:lnTo>
                    <a:pt x="3159" y="41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1"/>
                  </a:lnTo>
                  <a:lnTo>
                    <a:pt x="3127" y="38"/>
                  </a:lnTo>
                  <a:lnTo>
                    <a:pt x="3124" y="30"/>
                  </a:lnTo>
                  <a:lnTo>
                    <a:pt x="3122" y="23"/>
                  </a:lnTo>
                  <a:lnTo>
                    <a:pt x="3124" y="15"/>
                  </a:lnTo>
                  <a:lnTo>
                    <a:pt x="3127" y="9"/>
                  </a:lnTo>
                  <a:lnTo>
                    <a:pt x="3133" y="4"/>
                  </a:lnTo>
                  <a:lnTo>
                    <a:pt x="3139" y="0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0"/>
                  </a:lnTo>
                  <a:lnTo>
                    <a:pt x="3073" y="4"/>
                  </a:lnTo>
                  <a:lnTo>
                    <a:pt x="3078" y="9"/>
                  </a:lnTo>
                  <a:lnTo>
                    <a:pt x="3082" y="15"/>
                  </a:lnTo>
                  <a:lnTo>
                    <a:pt x="3082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3" y="41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1"/>
                  </a:lnTo>
                  <a:lnTo>
                    <a:pt x="3041" y="38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5"/>
                  </a:lnTo>
                  <a:lnTo>
                    <a:pt x="3041" y="9"/>
                  </a:lnTo>
                  <a:lnTo>
                    <a:pt x="3045" y="4"/>
                  </a:lnTo>
                  <a:lnTo>
                    <a:pt x="3052" y="0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0"/>
                  </a:lnTo>
                  <a:lnTo>
                    <a:pt x="2986" y="4"/>
                  </a:lnTo>
                  <a:lnTo>
                    <a:pt x="2992" y="9"/>
                  </a:lnTo>
                  <a:lnTo>
                    <a:pt x="2994" y="15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1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1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5"/>
                  </a:lnTo>
                  <a:lnTo>
                    <a:pt x="2954" y="9"/>
                  </a:lnTo>
                  <a:lnTo>
                    <a:pt x="2958" y="4"/>
                  </a:lnTo>
                  <a:lnTo>
                    <a:pt x="2966" y="0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0"/>
                  </a:lnTo>
                  <a:lnTo>
                    <a:pt x="2900" y="4"/>
                  </a:lnTo>
                  <a:lnTo>
                    <a:pt x="2905" y="9"/>
                  </a:lnTo>
                  <a:lnTo>
                    <a:pt x="2907" y="15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1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1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5"/>
                  </a:lnTo>
                  <a:lnTo>
                    <a:pt x="2866" y="9"/>
                  </a:lnTo>
                  <a:lnTo>
                    <a:pt x="2872" y="4"/>
                  </a:lnTo>
                  <a:lnTo>
                    <a:pt x="2879" y="0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0"/>
                  </a:lnTo>
                  <a:lnTo>
                    <a:pt x="2813" y="4"/>
                  </a:lnTo>
                  <a:lnTo>
                    <a:pt x="2817" y="9"/>
                  </a:lnTo>
                  <a:lnTo>
                    <a:pt x="2821" y="15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1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1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5"/>
                  </a:lnTo>
                  <a:lnTo>
                    <a:pt x="2779" y="9"/>
                  </a:lnTo>
                  <a:lnTo>
                    <a:pt x="2785" y="4"/>
                  </a:lnTo>
                  <a:lnTo>
                    <a:pt x="2791" y="0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0"/>
                  </a:lnTo>
                  <a:lnTo>
                    <a:pt x="2727" y="4"/>
                  </a:lnTo>
                  <a:lnTo>
                    <a:pt x="2731" y="9"/>
                  </a:lnTo>
                  <a:lnTo>
                    <a:pt x="2734" y="15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1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1"/>
                  </a:lnTo>
                  <a:lnTo>
                    <a:pt x="2693" y="38"/>
                  </a:lnTo>
                  <a:lnTo>
                    <a:pt x="2689" y="30"/>
                  </a:lnTo>
                  <a:lnTo>
                    <a:pt x="2689" y="23"/>
                  </a:lnTo>
                  <a:lnTo>
                    <a:pt x="2689" y="15"/>
                  </a:lnTo>
                  <a:lnTo>
                    <a:pt x="2693" y="9"/>
                  </a:lnTo>
                  <a:lnTo>
                    <a:pt x="2699" y="4"/>
                  </a:lnTo>
                  <a:lnTo>
                    <a:pt x="2704" y="0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0"/>
                  </a:lnTo>
                  <a:lnTo>
                    <a:pt x="2638" y="4"/>
                  </a:lnTo>
                  <a:lnTo>
                    <a:pt x="2644" y="9"/>
                  </a:lnTo>
                  <a:lnTo>
                    <a:pt x="2648" y="15"/>
                  </a:lnTo>
                  <a:lnTo>
                    <a:pt x="2650" y="23"/>
                  </a:lnTo>
                  <a:lnTo>
                    <a:pt x="2648" y="30"/>
                  </a:lnTo>
                  <a:lnTo>
                    <a:pt x="2644" y="38"/>
                  </a:lnTo>
                  <a:lnTo>
                    <a:pt x="2638" y="41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23" y="45"/>
                  </a:lnTo>
                  <a:lnTo>
                    <a:pt x="2623" y="43"/>
                  </a:lnTo>
                  <a:lnTo>
                    <a:pt x="2623" y="39"/>
                  </a:lnTo>
                  <a:lnTo>
                    <a:pt x="2622" y="38"/>
                  </a:lnTo>
                  <a:lnTo>
                    <a:pt x="2618" y="38"/>
                  </a:lnTo>
                  <a:lnTo>
                    <a:pt x="2616" y="38"/>
                  </a:lnTo>
                  <a:lnTo>
                    <a:pt x="2614" y="39"/>
                  </a:lnTo>
                  <a:lnTo>
                    <a:pt x="2612" y="39"/>
                  </a:lnTo>
                  <a:lnTo>
                    <a:pt x="2610" y="39"/>
                  </a:lnTo>
                  <a:lnTo>
                    <a:pt x="2606" y="36"/>
                  </a:lnTo>
                  <a:lnTo>
                    <a:pt x="2603" y="30"/>
                  </a:lnTo>
                  <a:lnTo>
                    <a:pt x="2603" y="23"/>
                  </a:lnTo>
                  <a:lnTo>
                    <a:pt x="2603" y="15"/>
                  </a:lnTo>
                  <a:lnTo>
                    <a:pt x="2606" y="9"/>
                  </a:lnTo>
                  <a:lnTo>
                    <a:pt x="2612" y="4"/>
                  </a:lnTo>
                  <a:lnTo>
                    <a:pt x="2618" y="0"/>
                  </a:lnTo>
                  <a:lnTo>
                    <a:pt x="2625" y="0"/>
                  </a:lnTo>
                  <a:close/>
                  <a:moveTo>
                    <a:pt x="2193" y="0"/>
                  </a:moveTo>
                  <a:lnTo>
                    <a:pt x="2198" y="0"/>
                  </a:lnTo>
                  <a:lnTo>
                    <a:pt x="2206" y="4"/>
                  </a:lnTo>
                  <a:lnTo>
                    <a:pt x="2212" y="9"/>
                  </a:lnTo>
                  <a:lnTo>
                    <a:pt x="2213" y="15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1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1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5"/>
                  </a:lnTo>
                  <a:lnTo>
                    <a:pt x="2172" y="9"/>
                  </a:lnTo>
                  <a:lnTo>
                    <a:pt x="2178" y="4"/>
                  </a:lnTo>
                  <a:lnTo>
                    <a:pt x="2185" y="0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0"/>
                  </a:lnTo>
                  <a:lnTo>
                    <a:pt x="2119" y="4"/>
                  </a:lnTo>
                  <a:lnTo>
                    <a:pt x="2123" y="9"/>
                  </a:lnTo>
                  <a:lnTo>
                    <a:pt x="2127" y="15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1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1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5"/>
                  </a:lnTo>
                  <a:lnTo>
                    <a:pt x="2086" y="9"/>
                  </a:lnTo>
                  <a:lnTo>
                    <a:pt x="2091" y="4"/>
                  </a:lnTo>
                  <a:lnTo>
                    <a:pt x="2097" y="0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0"/>
                  </a:lnTo>
                  <a:lnTo>
                    <a:pt x="2033" y="4"/>
                  </a:lnTo>
                  <a:lnTo>
                    <a:pt x="2037" y="9"/>
                  </a:lnTo>
                  <a:lnTo>
                    <a:pt x="2040" y="15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1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1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5"/>
                  </a:lnTo>
                  <a:lnTo>
                    <a:pt x="1999" y="9"/>
                  </a:lnTo>
                  <a:lnTo>
                    <a:pt x="2005" y="4"/>
                  </a:lnTo>
                  <a:lnTo>
                    <a:pt x="2010" y="0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0"/>
                  </a:lnTo>
                  <a:lnTo>
                    <a:pt x="1945" y="4"/>
                  </a:lnTo>
                  <a:lnTo>
                    <a:pt x="1950" y="9"/>
                  </a:lnTo>
                  <a:lnTo>
                    <a:pt x="1954" y="15"/>
                  </a:lnTo>
                  <a:lnTo>
                    <a:pt x="1956" y="23"/>
                  </a:lnTo>
                  <a:lnTo>
                    <a:pt x="1954" y="30"/>
                  </a:lnTo>
                  <a:lnTo>
                    <a:pt x="1950" y="38"/>
                  </a:lnTo>
                  <a:lnTo>
                    <a:pt x="1945" y="41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1"/>
                  </a:lnTo>
                  <a:lnTo>
                    <a:pt x="1913" y="38"/>
                  </a:lnTo>
                  <a:lnTo>
                    <a:pt x="1909" y="30"/>
                  </a:lnTo>
                  <a:lnTo>
                    <a:pt x="1909" y="23"/>
                  </a:lnTo>
                  <a:lnTo>
                    <a:pt x="1909" y="15"/>
                  </a:lnTo>
                  <a:lnTo>
                    <a:pt x="1913" y="9"/>
                  </a:lnTo>
                  <a:lnTo>
                    <a:pt x="1918" y="4"/>
                  </a:lnTo>
                  <a:lnTo>
                    <a:pt x="1924" y="0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0"/>
                  </a:lnTo>
                  <a:lnTo>
                    <a:pt x="1858" y="4"/>
                  </a:lnTo>
                  <a:lnTo>
                    <a:pt x="1864" y="9"/>
                  </a:lnTo>
                  <a:lnTo>
                    <a:pt x="1867" y="15"/>
                  </a:lnTo>
                  <a:lnTo>
                    <a:pt x="1867" y="23"/>
                  </a:lnTo>
                  <a:lnTo>
                    <a:pt x="1867" y="30"/>
                  </a:lnTo>
                  <a:lnTo>
                    <a:pt x="1864" y="38"/>
                  </a:lnTo>
                  <a:lnTo>
                    <a:pt x="1858" y="41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1"/>
                  </a:lnTo>
                  <a:lnTo>
                    <a:pt x="1826" y="38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5"/>
                  </a:lnTo>
                  <a:lnTo>
                    <a:pt x="1826" y="9"/>
                  </a:lnTo>
                  <a:lnTo>
                    <a:pt x="1832" y="4"/>
                  </a:lnTo>
                  <a:lnTo>
                    <a:pt x="1837" y="0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0"/>
                  </a:lnTo>
                  <a:lnTo>
                    <a:pt x="1771" y="4"/>
                  </a:lnTo>
                  <a:lnTo>
                    <a:pt x="1777" y="9"/>
                  </a:lnTo>
                  <a:lnTo>
                    <a:pt x="1781" y="15"/>
                  </a:lnTo>
                  <a:lnTo>
                    <a:pt x="1781" y="23"/>
                  </a:lnTo>
                  <a:lnTo>
                    <a:pt x="1781" y="30"/>
                  </a:lnTo>
                  <a:lnTo>
                    <a:pt x="1777" y="38"/>
                  </a:lnTo>
                  <a:lnTo>
                    <a:pt x="1771" y="41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1"/>
                  </a:lnTo>
                  <a:lnTo>
                    <a:pt x="1740" y="38"/>
                  </a:lnTo>
                  <a:lnTo>
                    <a:pt x="1736" y="30"/>
                  </a:lnTo>
                  <a:lnTo>
                    <a:pt x="1734" y="23"/>
                  </a:lnTo>
                  <a:lnTo>
                    <a:pt x="1736" y="15"/>
                  </a:lnTo>
                  <a:lnTo>
                    <a:pt x="1740" y="9"/>
                  </a:lnTo>
                  <a:lnTo>
                    <a:pt x="1745" y="4"/>
                  </a:lnTo>
                  <a:lnTo>
                    <a:pt x="1751" y="0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0"/>
                  </a:lnTo>
                  <a:lnTo>
                    <a:pt x="1685" y="4"/>
                  </a:lnTo>
                  <a:lnTo>
                    <a:pt x="1691" y="9"/>
                  </a:lnTo>
                  <a:lnTo>
                    <a:pt x="1694" y="15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7" y="39"/>
                  </a:lnTo>
                  <a:lnTo>
                    <a:pt x="1681" y="43"/>
                  </a:lnTo>
                  <a:lnTo>
                    <a:pt x="1681" y="38"/>
                  </a:lnTo>
                  <a:lnTo>
                    <a:pt x="1679" y="32"/>
                  </a:lnTo>
                  <a:lnTo>
                    <a:pt x="1677" y="26"/>
                  </a:lnTo>
                  <a:lnTo>
                    <a:pt x="1674" y="19"/>
                  </a:lnTo>
                  <a:lnTo>
                    <a:pt x="1674" y="11"/>
                  </a:lnTo>
                  <a:lnTo>
                    <a:pt x="1670" y="4"/>
                  </a:lnTo>
                  <a:lnTo>
                    <a:pt x="1670" y="0"/>
                  </a:lnTo>
                  <a:lnTo>
                    <a:pt x="1672" y="0"/>
                  </a:lnTo>
                  <a:close/>
                  <a:moveTo>
                    <a:pt x="1499" y="0"/>
                  </a:moveTo>
                  <a:lnTo>
                    <a:pt x="1504" y="0"/>
                  </a:lnTo>
                  <a:lnTo>
                    <a:pt x="1512" y="4"/>
                  </a:lnTo>
                  <a:lnTo>
                    <a:pt x="1518" y="9"/>
                  </a:lnTo>
                  <a:lnTo>
                    <a:pt x="1520" y="15"/>
                  </a:lnTo>
                  <a:lnTo>
                    <a:pt x="1521" y="23"/>
                  </a:lnTo>
                  <a:lnTo>
                    <a:pt x="1520" y="30"/>
                  </a:lnTo>
                  <a:lnTo>
                    <a:pt x="1518" y="38"/>
                  </a:lnTo>
                  <a:lnTo>
                    <a:pt x="1512" y="41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1"/>
                  </a:lnTo>
                  <a:lnTo>
                    <a:pt x="1478" y="38"/>
                  </a:lnTo>
                  <a:lnTo>
                    <a:pt x="1476" y="30"/>
                  </a:lnTo>
                  <a:lnTo>
                    <a:pt x="1474" y="23"/>
                  </a:lnTo>
                  <a:lnTo>
                    <a:pt x="1476" y="15"/>
                  </a:lnTo>
                  <a:lnTo>
                    <a:pt x="1478" y="9"/>
                  </a:lnTo>
                  <a:lnTo>
                    <a:pt x="1484" y="4"/>
                  </a:lnTo>
                  <a:lnTo>
                    <a:pt x="1491" y="0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0"/>
                  </a:lnTo>
                  <a:lnTo>
                    <a:pt x="1425" y="4"/>
                  </a:lnTo>
                  <a:lnTo>
                    <a:pt x="1429" y="9"/>
                  </a:lnTo>
                  <a:lnTo>
                    <a:pt x="1433" y="15"/>
                  </a:lnTo>
                  <a:lnTo>
                    <a:pt x="1435" y="23"/>
                  </a:lnTo>
                  <a:lnTo>
                    <a:pt x="1433" y="30"/>
                  </a:lnTo>
                  <a:lnTo>
                    <a:pt x="1429" y="38"/>
                  </a:lnTo>
                  <a:lnTo>
                    <a:pt x="1425" y="41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1"/>
                  </a:lnTo>
                  <a:lnTo>
                    <a:pt x="1392" y="38"/>
                  </a:lnTo>
                  <a:lnTo>
                    <a:pt x="1390" y="30"/>
                  </a:lnTo>
                  <a:lnTo>
                    <a:pt x="1388" y="23"/>
                  </a:lnTo>
                  <a:lnTo>
                    <a:pt x="1390" y="15"/>
                  </a:lnTo>
                  <a:lnTo>
                    <a:pt x="1392" y="9"/>
                  </a:lnTo>
                  <a:lnTo>
                    <a:pt x="1397" y="4"/>
                  </a:lnTo>
                  <a:lnTo>
                    <a:pt x="1403" y="0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0"/>
                  </a:lnTo>
                  <a:lnTo>
                    <a:pt x="1339" y="4"/>
                  </a:lnTo>
                  <a:lnTo>
                    <a:pt x="1343" y="9"/>
                  </a:lnTo>
                  <a:lnTo>
                    <a:pt x="1346" y="15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3" y="38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1"/>
                  </a:lnTo>
                  <a:lnTo>
                    <a:pt x="1305" y="38"/>
                  </a:lnTo>
                  <a:lnTo>
                    <a:pt x="1301" y="30"/>
                  </a:lnTo>
                  <a:lnTo>
                    <a:pt x="1301" y="23"/>
                  </a:lnTo>
                  <a:lnTo>
                    <a:pt x="1301" y="15"/>
                  </a:lnTo>
                  <a:lnTo>
                    <a:pt x="1305" y="9"/>
                  </a:lnTo>
                  <a:lnTo>
                    <a:pt x="1311" y="4"/>
                  </a:lnTo>
                  <a:lnTo>
                    <a:pt x="1316" y="0"/>
                  </a:lnTo>
                  <a:lnTo>
                    <a:pt x="1324" y="0"/>
                  </a:lnTo>
                  <a:close/>
                  <a:moveTo>
                    <a:pt x="1237" y="0"/>
                  </a:moveTo>
                  <a:lnTo>
                    <a:pt x="1245" y="0"/>
                  </a:lnTo>
                  <a:lnTo>
                    <a:pt x="1251" y="4"/>
                  </a:lnTo>
                  <a:lnTo>
                    <a:pt x="1256" y="9"/>
                  </a:lnTo>
                  <a:lnTo>
                    <a:pt x="1260" y="15"/>
                  </a:lnTo>
                  <a:lnTo>
                    <a:pt x="1262" y="23"/>
                  </a:lnTo>
                  <a:lnTo>
                    <a:pt x="1260" y="30"/>
                  </a:lnTo>
                  <a:lnTo>
                    <a:pt x="1256" y="38"/>
                  </a:lnTo>
                  <a:lnTo>
                    <a:pt x="1251" y="41"/>
                  </a:lnTo>
                  <a:lnTo>
                    <a:pt x="1245" y="45"/>
                  </a:lnTo>
                  <a:lnTo>
                    <a:pt x="1237" y="47"/>
                  </a:lnTo>
                  <a:lnTo>
                    <a:pt x="1230" y="45"/>
                  </a:lnTo>
                  <a:lnTo>
                    <a:pt x="1224" y="41"/>
                  </a:lnTo>
                  <a:lnTo>
                    <a:pt x="1219" y="38"/>
                  </a:lnTo>
                  <a:lnTo>
                    <a:pt x="1215" y="30"/>
                  </a:lnTo>
                  <a:lnTo>
                    <a:pt x="1215" y="23"/>
                  </a:lnTo>
                  <a:lnTo>
                    <a:pt x="1215" y="15"/>
                  </a:lnTo>
                  <a:lnTo>
                    <a:pt x="1219" y="9"/>
                  </a:lnTo>
                  <a:lnTo>
                    <a:pt x="1224" y="4"/>
                  </a:lnTo>
                  <a:lnTo>
                    <a:pt x="1230" y="0"/>
                  </a:lnTo>
                  <a:lnTo>
                    <a:pt x="1237" y="0"/>
                  </a:lnTo>
                  <a:close/>
                  <a:moveTo>
                    <a:pt x="1151" y="0"/>
                  </a:moveTo>
                  <a:lnTo>
                    <a:pt x="1158" y="0"/>
                  </a:lnTo>
                  <a:lnTo>
                    <a:pt x="1164" y="4"/>
                  </a:lnTo>
                  <a:lnTo>
                    <a:pt x="1170" y="9"/>
                  </a:lnTo>
                  <a:lnTo>
                    <a:pt x="1173" y="15"/>
                  </a:lnTo>
                  <a:lnTo>
                    <a:pt x="1173" y="23"/>
                  </a:lnTo>
                  <a:lnTo>
                    <a:pt x="1173" y="30"/>
                  </a:lnTo>
                  <a:lnTo>
                    <a:pt x="1170" y="38"/>
                  </a:lnTo>
                  <a:lnTo>
                    <a:pt x="1164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3" y="45"/>
                  </a:lnTo>
                  <a:lnTo>
                    <a:pt x="1138" y="41"/>
                  </a:lnTo>
                  <a:lnTo>
                    <a:pt x="1132" y="38"/>
                  </a:lnTo>
                  <a:lnTo>
                    <a:pt x="1128" y="30"/>
                  </a:lnTo>
                  <a:lnTo>
                    <a:pt x="1128" y="23"/>
                  </a:lnTo>
                  <a:lnTo>
                    <a:pt x="1128" y="15"/>
                  </a:lnTo>
                  <a:lnTo>
                    <a:pt x="1132" y="9"/>
                  </a:lnTo>
                  <a:lnTo>
                    <a:pt x="1138" y="4"/>
                  </a:lnTo>
                  <a:lnTo>
                    <a:pt x="1143" y="0"/>
                  </a:lnTo>
                  <a:lnTo>
                    <a:pt x="1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2117726" y="2230438"/>
              <a:ext cx="3322638" cy="174625"/>
            </a:xfrm>
            <a:custGeom>
              <a:avLst/>
              <a:gdLst>
                <a:gd name="T0" fmla="*/ 969 w 4187"/>
                <a:gd name="T1" fmla="*/ 220 h 220"/>
                <a:gd name="T2" fmla="*/ 796 w 4187"/>
                <a:gd name="T3" fmla="*/ 173 h 220"/>
                <a:gd name="T4" fmla="*/ 700 w 4187"/>
                <a:gd name="T5" fmla="*/ 218 h 220"/>
                <a:gd name="T6" fmla="*/ 542 w 4187"/>
                <a:gd name="T7" fmla="*/ 173 h 220"/>
                <a:gd name="T8" fmla="*/ 435 w 4187"/>
                <a:gd name="T9" fmla="*/ 214 h 220"/>
                <a:gd name="T10" fmla="*/ 288 w 4187"/>
                <a:gd name="T11" fmla="*/ 177 h 220"/>
                <a:gd name="T12" fmla="*/ 170 w 4187"/>
                <a:gd name="T13" fmla="*/ 211 h 220"/>
                <a:gd name="T14" fmla="*/ 4181 w 4187"/>
                <a:gd name="T15" fmla="*/ 128 h 220"/>
                <a:gd name="T16" fmla="*/ 2184 w 4187"/>
                <a:gd name="T17" fmla="*/ 96 h 220"/>
                <a:gd name="T18" fmla="*/ 4017 w 4187"/>
                <a:gd name="T19" fmla="*/ 90 h 220"/>
                <a:gd name="T20" fmla="*/ 3899 w 4187"/>
                <a:gd name="T21" fmla="*/ 122 h 220"/>
                <a:gd name="T22" fmla="*/ 3763 w 4187"/>
                <a:gd name="T23" fmla="*/ 96 h 220"/>
                <a:gd name="T24" fmla="*/ 3636 w 4187"/>
                <a:gd name="T25" fmla="*/ 116 h 220"/>
                <a:gd name="T26" fmla="*/ 3506 w 4187"/>
                <a:gd name="T27" fmla="*/ 101 h 220"/>
                <a:gd name="T28" fmla="*/ 3374 w 4187"/>
                <a:gd name="T29" fmla="*/ 109 h 220"/>
                <a:gd name="T30" fmla="*/ 3246 w 4187"/>
                <a:gd name="T31" fmla="*/ 109 h 220"/>
                <a:gd name="T32" fmla="*/ 3115 w 4187"/>
                <a:gd name="T33" fmla="*/ 101 h 220"/>
                <a:gd name="T34" fmla="*/ 2985 w 4187"/>
                <a:gd name="T35" fmla="*/ 116 h 220"/>
                <a:gd name="T36" fmla="*/ 2857 w 4187"/>
                <a:gd name="T37" fmla="*/ 96 h 220"/>
                <a:gd name="T38" fmla="*/ 2722 w 4187"/>
                <a:gd name="T39" fmla="*/ 122 h 220"/>
                <a:gd name="T40" fmla="*/ 2603 w 4187"/>
                <a:gd name="T41" fmla="*/ 90 h 220"/>
                <a:gd name="T42" fmla="*/ 2466 w 4187"/>
                <a:gd name="T43" fmla="*/ 107 h 220"/>
                <a:gd name="T44" fmla="*/ 2342 w 4187"/>
                <a:gd name="T45" fmla="*/ 90 h 220"/>
                <a:gd name="T46" fmla="*/ 2018 w 4187"/>
                <a:gd name="T47" fmla="*/ 96 h 220"/>
                <a:gd name="T48" fmla="*/ 1904 w 4187"/>
                <a:gd name="T49" fmla="*/ 122 h 220"/>
                <a:gd name="T50" fmla="*/ 1768 w 4187"/>
                <a:gd name="T51" fmla="*/ 96 h 220"/>
                <a:gd name="T52" fmla="*/ 1640 w 4187"/>
                <a:gd name="T53" fmla="*/ 116 h 220"/>
                <a:gd name="T54" fmla="*/ 1424 w 4187"/>
                <a:gd name="T55" fmla="*/ 101 h 220"/>
                <a:gd name="T56" fmla="*/ 1292 w 4187"/>
                <a:gd name="T57" fmla="*/ 109 h 220"/>
                <a:gd name="T58" fmla="*/ 1164 w 4187"/>
                <a:gd name="T59" fmla="*/ 109 h 220"/>
                <a:gd name="T60" fmla="*/ 1033 w 4187"/>
                <a:gd name="T61" fmla="*/ 101 h 220"/>
                <a:gd name="T62" fmla="*/ 903 w 4187"/>
                <a:gd name="T63" fmla="*/ 116 h 220"/>
                <a:gd name="T64" fmla="*/ 777 w 4187"/>
                <a:gd name="T65" fmla="*/ 96 h 220"/>
                <a:gd name="T66" fmla="*/ 640 w 4187"/>
                <a:gd name="T67" fmla="*/ 122 h 220"/>
                <a:gd name="T68" fmla="*/ 521 w 4187"/>
                <a:gd name="T69" fmla="*/ 90 h 220"/>
                <a:gd name="T70" fmla="*/ 375 w 4187"/>
                <a:gd name="T71" fmla="*/ 128 h 220"/>
                <a:gd name="T72" fmla="*/ 267 w 4187"/>
                <a:gd name="T73" fmla="*/ 86 h 220"/>
                <a:gd name="T74" fmla="*/ 108 w 4187"/>
                <a:gd name="T75" fmla="*/ 132 h 220"/>
                <a:gd name="T76" fmla="*/ 30 w 4187"/>
                <a:gd name="T77" fmla="*/ 5 h 220"/>
                <a:gd name="T78" fmla="*/ 4072 w 4187"/>
                <a:gd name="T79" fmla="*/ 35 h 220"/>
                <a:gd name="T80" fmla="*/ 3936 w 4187"/>
                <a:gd name="T81" fmla="*/ 9 h 220"/>
                <a:gd name="T82" fmla="*/ 3809 w 4187"/>
                <a:gd name="T83" fmla="*/ 30 h 220"/>
                <a:gd name="T84" fmla="*/ 3679 w 4187"/>
                <a:gd name="T85" fmla="*/ 15 h 220"/>
                <a:gd name="T86" fmla="*/ 3547 w 4187"/>
                <a:gd name="T87" fmla="*/ 22 h 220"/>
                <a:gd name="T88" fmla="*/ 3421 w 4187"/>
                <a:gd name="T89" fmla="*/ 22 h 220"/>
                <a:gd name="T90" fmla="*/ 3288 w 4187"/>
                <a:gd name="T91" fmla="*/ 15 h 220"/>
                <a:gd name="T92" fmla="*/ 3160 w 4187"/>
                <a:gd name="T93" fmla="*/ 30 h 220"/>
                <a:gd name="T94" fmla="*/ 3032 w 4187"/>
                <a:gd name="T95" fmla="*/ 9 h 220"/>
                <a:gd name="T96" fmla="*/ 2896 w 4187"/>
                <a:gd name="T97" fmla="*/ 35 h 220"/>
                <a:gd name="T98" fmla="*/ 2776 w 4187"/>
                <a:gd name="T99" fmla="*/ 3 h 220"/>
                <a:gd name="T100" fmla="*/ 2629 w 4187"/>
                <a:gd name="T101" fmla="*/ 41 h 220"/>
                <a:gd name="T102" fmla="*/ 2522 w 4187"/>
                <a:gd name="T103" fmla="*/ 0 h 220"/>
                <a:gd name="T104" fmla="*/ 2364 w 4187"/>
                <a:gd name="T105" fmla="*/ 45 h 220"/>
                <a:gd name="T106" fmla="*/ 2270 w 4187"/>
                <a:gd name="T107" fmla="*/ 0 h 220"/>
                <a:gd name="T108" fmla="*/ 2103 w 4187"/>
                <a:gd name="T109" fmla="*/ 0 h 220"/>
                <a:gd name="T110" fmla="*/ 1947 w 4187"/>
                <a:gd name="T111" fmla="*/ 22 h 220"/>
                <a:gd name="T112" fmla="*/ 1813 w 4187"/>
                <a:gd name="T113" fmla="*/ 15 h 220"/>
                <a:gd name="T114" fmla="*/ 1685 w 4187"/>
                <a:gd name="T115" fmla="*/ 30 h 220"/>
                <a:gd name="T116" fmla="*/ 1563 w 4187"/>
                <a:gd name="T117" fmla="*/ 3 h 220"/>
                <a:gd name="T118" fmla="*/ 1424 w 4187"/>
                <a:gd name="T119" fmla="*/ 15 h 220"/>
                <a:gd name="T120" fmla="*/ 1292 w 4187"/>
                <a:gd name="T121" fmla="*/ 22 h 220"/>
                <a:gd name="T122" fmla="*/ 1164 w 4187"/>
                <a:gd name="T123" fmla="*/ 22 h 220"/>
                <a:gd name="T124" fmla="*/ 1033 w 4187"/>
                <a:gd name="T125" fmla="*/ 1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7" h="220">
                  <a:moveTo>
                    <a:pt x="1055" y="173"/>
                  </a:moveTo>
                  <a:lnTo>
                    <a:pt x="1063" y="173"/>
                  </a:lnTo>
                  <a:lnTo>
                    <a:pt x="1069" y="177"/>
                  </a:lnTo>
                  <a:lnTo>
                    <a:pt x="1074" y="182"/>
                  </a:lnTo>
                  <a:lnTo>
                    <a:pt x="1078" y="188"/>
                  </a:lnTo>
                  <a:lnTo>
                    <a:pt x="1078" y="196"/>
                  </a:lnTo>
                  <a:lnTo>
                    <a:pt x="1078" y="203"/>
                  </a:lnTo>
                  <a:lnTo>
                    <a:pt x="1074" y="211"/>
                  </a:lnTo>
                  <a:lnTo>
                    <a:pt x="1069" y="214"/>
                  </a:lnTo>
                  <a:lnTo>
                    <a:pt x="1063" y="218"/>
                  </a:lnTo>
                  <a:lnTo>
                    <a:pt x="1055" y="220"/>
                  </a:lnTo>
                  <a:lnTo>
                    <a:pt x="1048" y="218"/>
                  </a:lnTo>
                  <a:lnTo>
                    <a:pt x="1042" y="214"/>
                  </a:lnTo>
                  <a:lnTo>
                    <a:pt x="1037" y="211"/>
                  </a:lnTo>
                  <a:lnTo>
                    <a:pt x="1033" y="203"/>
                  </a:lnTo>
                  <a:lnTo>
                    <a:pt x="1031" y="196"/>
                  </a:lnTo>
                  <a:lnTo>
                    <a:pt x="1033" y="188"/>
                  </a:lnTo>
                  <a:lnTo>
                    <a:pt x="1037" y="182"/>
                  </a:lnTo>
                  <a:lnTo>
                    <a:pt x="1042" y="177"/>
                  </a:lnTo>
                  <a:lnTo>
                    <a:pt x="1048" y="173"/>
                  </a:lnTo>
                  <a:lnTo>
                    <a:pt x="1055" y="173"/>
                  </a:lnTo>
                  <a:close/>
                  <a:moveTo>
                    <a:pt x="969" y="173"/>
                  </a:moveTo>
                  <a:lnTo>
                    <a:pt x="976" y="173"/>
                  </a:lnTo>
                  <a:lnTo>
                    <a:pt x="982" y="177"/>
                  </a:lnTo>
                  <a:lnTo>
                    <a:pt x="988" y="182"/>
                  </a:lnTo>
                  <a:lnTo>
                    <a:pt x="991" y="188"/>
                  </a:lnTo>
                  <a:lnTo>
                    <a:pt x="991" y="196"/>
                  </a:lnTo>
                  <a:lnTo>
                    <a:pt x="991" y="203"/>
                  </a:lnTo>
                  <a:lnTo>
                    <a:pt x="988" y="211"/>
                  </a:lnTo>
                  <a:lnTo>
                    <a:pt x="982" y="214"/>
                  </a:lnTo>
                  <a:lnTo>
                    <a:pt x="976" y="218"/>
                  </a:lnTo>
                  <a:lnTo>
                    <a:pt x="969" y="220"/>
                  </a:lnTo>
                  <a:lnTo>
                    <a:pt x="961" y="218"/>
                  </a:lnTo>
                  <a:lnTo>
                    <a:pt x="954" y="214"/>
                  </a:lnTo>
                  <a:lnTo>
                    <a:pt x="950" y="211"/>
                  </a:lnTo>
                  <a:lnTo>
                    <a:pt x="946" y="203"/>
                  </a:lnTo>
                  <a:lnTo>
                    <a:pt x="944" y="196"/>
                  </a:lnTo>
                  <a:lnTo>
                    <a:pt x="946" y="188"/>
                  </a:lnTo>
                  <a:lnTo>
                    <a:pt x="950" y="182"/>
                  </a:lnTo>
                  <a:lnTo>
                    <a:pt x="954" y="177"/>
                  </a:lnTo>
                  <a:lnTo>
                    <a:pt x="961" y="173"/>
                  </a:lnTo>
                  <a:lnTo>
                    <a:pt x="969" y="173"/>
                  </a:lnTo>
                  <a:close/>
                  <a:moveTo>
                    <a:pt x="882" y="173"/>
                  </a:moveTo>
                  <a:lnTo>
                    <a:pt x="890" y="173"/>
                  </a:lnTo>
                  <a:lnTo>
                    <a:pt x="896" y="177"/>
                  </a:lnTo>
                  <a:lnTo>
                    <a:pt x="901" y="182"/>
                  </a:lnTo>
                  <a:lnTo>
                    <a:pt x="903" y="188"/>
                  </a:lnTo>
                  <a:lnTo>
                    <a:pt x="905" y="196"/>
                  </a:lnTo>
                  <a:lnTo>
                    <a:pt x="903" y="203"/>
                  </a:lnTo>
                  <a:lnTo>
                    <a:pt x="901" y="211"/>
                  </a:lnTo>
                  <a:lnTo>
                    <a:pt x="896" y="214"/>
                  </a:lnTo>
                  <a:lnTo>
                    <a:pt x="890" y="218"/>
                  </a:lnTo>
                  <a:lnTo>
                    <a:pt x="882" y="220"/>
                  </a:lnTo>
                  <a:lnTo>
                    <a:pt x="875" y="218"/>
                  </a:lnTo>
                  <a:lnTo>
                    <a:pt x="867" y="214"/>
                  </a:lnTo>
                  <a:lnTo>
                    <a:pt x="864" y="211"/>
                  </a:lnTo>
                  <a:lnTo>
                    <a:pt x="860" y="203"/>
                  </a:lnTo>
                  <a:lnTo>
                    <a:pt x="858" y="196"/>
                  </a:lnTo>
                  <a:lnTo>
                    <a:pt x="860" y="188"/>
                  </a:lnTo>
                  <a:lnTo>
                    <a:pt x="864" y="182"/>
                  </a:lnTo>
                  <a:lnTo>
                    <a:pt x="867" y="177"/>
                  </a:lnTo>
                  <a:lnTo>
                    <a:pt x="875" y="173"/>
                  </a:lnTo>
                  <a:lnTo>
                    <a:pt x="882" y="173"/>
                  </a:lnTo>
                  <a:close/>
                  <a:moveTo>
                    <a:pt x="796" y="173"/>
                  </a:moveTo>
                  <a:lnTo>
                    <a:pt x="802" y="173"/>
                  </a:lnTo>
                  <a:lnTo>
                    <a:pt x="809" y="177"/>
                  </a:lnTo>
                  <a:lnTo>
                    <a:pt x="815" y="182"/>
                  </a:lnTo>
                  <a:lnTo>
                    <a:pt x="817" y="188"/>
                  </a:lnTo>
                  <a:lnTo>
                    <a:pt x="818" y="196"/>
                  </a:lnTo>
                  <a:lnTo>
                    <a:pt x="817" y="203"/>
                  </a:lnTo>
                  <a:lnTo>
                    <a:pt x="815" y="211"/>
                  </a:lnTo>
                  <a:lnTo>
                    <a:pt x="809" y="214"/>
                  </a:lnTo>
                  <a:lnTo>
                    <a:pt x="802" y="218"/>
                  </a:lnTo>
                  <a:lnTo>
                    <a:pt x="796" y="220"/>
                  </a:lnTo>
                  <a:lnTo>
                    <a:pt x="788" y="218"/>
                  </a:lnTo>
                  <a:lnTo>
                    <a:pt x="781" y="214"/>
                  </a:lnTo>
                  <a:lnTo>
                    <a:pt x="777" y="211"/>
                  </a:lnTo>
                  <a:lnTo>
                    <a:pt x="773" y="203"/>
                  </a:lnTo>
                  <a:lnTo>
                    <a:pt x="771" y="196"/>
                  </a:lnTo>
                  <a:lnTo>
                    <a:pt x="773" y="188"/>
                  </a:lnTo>
                  <a:lnTo>
                    <a:pt x="777" y="182"/>
                  </a:lnTo>
                  <a:lnTo>
                    <a:pt x="781" y="177"/>
                  </a:lnTo>
                  <a:lnTo>
                    <a:pt x="788" y="173"/>
                  </a:lnTo>
                  <a:lnTo>
                    <a:pt x="796" y="173"/>
                  </a:lnTo>
                  <a:close/>
                  <a:moveTo>
                    <a:pt x="707" y="173"/>
                  </a:moveTo>
                  <a:lnTo>
                    <a:pt x="715" y="173"/>
                  </a:lnTo>
                  <a:lnTo>
                    <a:pt x="723" y="177"/>
                  </a:lnTo>
                  <a:lnTo>
                    <a:pt x="726" y="182"/>
                  </a:lnTo>
                  <a:lnTo>
                    <a:pt x="730" y="188"/>
                  </a:lnTo>
                  <a:lnTo>
                    <a:pt x="732" y="196"/>
                  </a:lnTo>
                  <a:lnTo>
                    <a:pt x="730" y="203"/>
                  </a:lnTo>
                  <a:lnTo>
                    <a:pt x="726" y="211"/>
                  </a:lnTo>
                  <a:lnTo>
                    <a:pt x="723" y="214"/>
                  </a:lnTo>
                  <a:lnTo>
                    <a:pt x="715" y="218"/>
                  </a:lnTo>
                  <a:lnTo>
                    <a:pt x="707" y="220"/>
                  </a:lnTo>
                  <a:lnTo>
                    <a:pt x="700" y="218"/>
                  </a:lnTo>
                  <a:lnTo>
                    <a:pt x="694" y="214"/>
                  </a:lnTo>
                  <a:lnTo>
                    <a:pt x="689" y="211"/>
                  </a:lnTo>
                  <a:lnTo>
                    <a:pt x="687" y="203"/>
                  </a:lnTo>
                  <a:lnTo>
                    <a:pt x="685" y="196"/>
                  </a:lnTo>
                  <a:lnTo>
                    <a:pt x="687" y="188"/>
                  </a:lnTo>
                  <a:lnTo>
                    <a:pt x="689" y="182"/>
                  </a:lnTo>
                  <a:lnTo>
                    <a:pt x="694" y="177"/>
                  </a:lnTo>
                  <a:lnTo>
                    <a:pt x="700" y="173"/>
                  </a:lnTo>
                  <a:lnTo>
                    <a:pt x="707" y="173"/>
                  </a:lnTo>
                  <a:close/>
                  <a:moveTo>
                    <a:pt x="621" y="173"/>
                  </a:moveTo>
                  <a:lnTo>
                    <a:pt x="629" y="173"/>
                  </a:lnTo>
                  <a:lnTo>
                    <a:pt x="636" y="177"/>
                  </a:lnTo>
                  <a:lnTo>
                    <a:pt x="640" y="182"/>
                  </a:lnTo>
                  <a:lnTo>
                    <a:pt x="644" y="188"/>
                  </a:lnTo>
                  <a:lnTo>
                    <a:pt x="645" y="196"/>
                  </a:lnTo>
                  <a:lnTo>
                    <a:pt x="644" y="203"/>
                  </a:lnTo>
                  <a:lnTo>
                    <a:pt x="640" y="211"/>
                  </a:lnTo>
                  <a:lnTo>
                    <a:pt x="636" y="214"/>
                  </a:lnTo>
                  <a:lnTo>
                    <a:pt x="629" y="218"/>
                  </a:lnTo>
                  <a:lnTo>
                    <a:pt x="621" y="220"/>
                  </a:lnTo>
                  <a:lnTo>
                    <a:pt x="613" y="218"/>
                  </a:lnTo>
                  <a:lnTo>
                    <a:pt x="608" y="214"/>
                  </a:lnTo>
                  <a:lnTo>
                    <a:pt x="602" y="211"/>
                  </a:lnTo>
                  <a:lnTo>
                    <a:pt x="598" y="203"/>
                  </a:lnTo>
                  <a:lnTo>
                    <a:pt x="598" y="196"/>
                  </a:lnTo>
                  <a:lnTo>
                    <a:pt x="598" y="188"/>
                  </a:lnTo>
                  <a:lnTo>
                    <a:pt x="602" y="182"/>
                  </a:lnTo>
                  <a:lnTo>
                    <a:pt x="608" y="177"/>
                  </a:lnTo>
                  <a:lnTo>
                    <a:pt x="613" y="173"/>
                  </a:lnTo>
                  <a:lnTo>
                    <a:pt x="621" y="173"/>
                  </a:lnTo>
                  <a:close/>
                  <a:moveTo>
                    <a:pt x="534" y="173"/>
                  </a:moveTo>
                  <a:lnTo>
                    <a:pt x="542" y="173"/>
                  </a:lnTo>
                  <a:lnTo>
                    <a:pt x="548" y="177"/>
                  </a:lnTo>
                  <a:lnTo>
                    <a:pt x="553" y="182"/>
                  </a:lnTo>
                  <a:lnTo>
                    <a:pt x="557" y="188"/>
                  </a:lnTo>
                  <a:lnTo>
                    <a:pt x="559" y="196"/>
                  </a:lnTo>
                  <a:lnTo>
                    <a:pt x="557" y="203"/>
                  </a:lnTo>
                  <a:lnTo>
                    <a:pt x="553" y="211"/>
                  </a:lnTo>
                  <a:lnTo>
                    <a:pt x="548" y="214"/>
                  </a:lnTo>
                  <a:lnTo>
                    <a:pt x="542" y="218"/>
                  </a:lnTo>
                  <a:lnTo>
                    <a:pt x="534" y="220"/>
                  </a:lnTo>
                  <a:lnTo>
                    <a:pt x="527" y="218"/>
                  </a:lnTo>
                  <a:lnTo>
                    <a:pt x="521" y="214"/>
                  </a:lnTo>
                  <a:lnTo>
                    <a:pt x="516" y="211"/>
                  </a:lnTo>
                  <a:lnTo>
                    <a:pt x="512" y="203"/>
                  </a:lnTo>
                  <a:lnTo>
                    <a:pt x="512" y="196"/>
                  </a:lnTo>
                  <a:lnTo>
                    <a:pt x="512" y="188"/>
                  </a:lnTo>
                  <a:lnTo>
                    <a:pt x="516" y="182"/>
                  </a:lnTo>
                  <a:lnTo>
                    <a:pt x="521" y="177"/>
                  </a:lnTo>
                  <a:lnTo>
                    <a:pt x="527" y="173"/>
                  </a:lnTo>
                  <a:lnTo>
                    <a:pt x="534" y="173"/>
                  </a:lnTo>
                  <a:close/>
                  <a:moveTo>
                    <a:pt x="448" y="173"/>
                  </a:moveTo>
                  <a:lnTo>
                    <a:pt x="456" y="173"/>
                  </a:lnTo>
                  <a:lnTo>
                    <a:pt x="461" y="177"/>
                  </a:lnTo>
                  <a:lnTo>
                    <a:pt x="467" y="182"/>
                  </a:lnTo>
                  <a:lnTo>
                    <a:pt x="471" y="188"/>
                  </a:lnTo>
                  <a:lnTo>
                    <a:pt x="471" y="196"/>
                  </a:lnTo>
                  <a:lnTo>
                    <a:pt x="471" y="203"/>
                  </a:lnTo>
                  <a:lnTo>
                    <a:pt x="467" y="211"/>
                  </a:lnTo>
                  <a:lnTo>
                    <a:pt x="461" y="214"/>
                  </a:lnTo>
                  <a:lnTo>
                    <a:pt x="456" y="218"/>
                  </a:lnTo>
                  <a:lnTo>
                    <a:pt x="448" y="220"/>
                  </a:lnTo>
                  <a:lnTo>
                    <a:pt x="440" y="218"/>
                  </a:lnTo>
                  <a:lnTo>
                    <a:pt x="435" y="214"/>
                  </a:lnTo>
                  <a:lnTo>
                    <a:pt x="429" y="211"/>
                  </a:lnTo>
                  <a:lnTo>
                    <a:pt x="425" y="203"/>
                  </a:lnTo>
                  <a:lnTo>
                    <a:pt x="425" y="196"/>
                  </a:lnTo>
                  <a:lnTo>
                    <a:pt x="425" y="188"/>
                  </a:lnTo>
                  <a:lnTo>
                    <a:pt x="429" y="182"/>
                  </a:lnTo>
                  <a:lnTo>
                    <a:pt x="435" y="177"/>
                  </a:lnTo>
                  <a:lnTo>
                    <a:pt x="440" y="173"/>
                  </a:lnTo>
                  <a:lnTo>
                    <a:pt x="448" y="173"/>
                  </a:lnTo>
                  <a:close/>
                  <a:moveTo>
                    <a:pt x="361" y="173"/>
                  </a:moveTo>
                  <a:lnTo>
                    <a:pt x="369" y="173"/>
                  </a:lnTo>
                  <a:lnTo>
                    <a:pt x="375" y="177"/>
                  </a:lnTo>
                  <a:lnTo>
                    <a:pt x="380" y="182"/>
                  </a:lnTo>
                  <a:lnTo>
                    <a:pt x="384" y="188"/>
                  </a:lnTo>
                  <a:lnTo>
                    <a:pt x="384" y="196"/>
                  </a:lnTo>
                  <a:lnTo>
                    <a:pt x="384" y="203"/>
                  </a:lnTo>
                  <a:lnTo>
                    <a:pt x="380" y="211"/>
                  </a:lnTo>
                  <a:lnTo>
                    <a:pt x="375" y="214"/>
                  </a:lnTo>
                  <a:lnTo>
                    <a:pt x="369" y="218"/>
                  </a:lnTo>
                  <a:lnTo>
                    <a:pt x="361" y="220"/>
                  </a:lnTo>
                  <a:lnTo>
                    <a:pt x="354" y="218"/>
                  </a:lnTo>
                  <a:lnTo>
                    <a:pt x="348" y="214"/>
                  </a:lnTo>
                  <a:lnTo>
                    <a:pt x="343" y="211"/>
                  </a:lnTo>
                  <a:lnTo>
                    <a:pt x="339" y="203"/>
                  </a:lnTo>
                  <a:lnTo>
                    <a:pt x="337" y="196"/>
                  </a:lnTo>
                  <a:lnTo>
                    <a:pt x="339" y="188"/>
                  </a:lnTo>
                  <a:lnTo>
                    <a:pt x="343" y="182"/>
                  </a:lnTo>
                  <a:lnTo>
                    <a:pt x="348" y="177"/>
                  </a:lnTo>
                  <a:lnTo>
                    <a:pt x="354" y="173"/>
                  </a:lnTo>
                  <a:lnTo>
                    <a:pt x="361" y="173"/>
                  </a:lnTo>
                  <a:close/>
                  <a:moveTo>
                    <a:pt x="275" y="173"/>
                  </a:moveTo>
                  <a:lnTo>
                    <a:pt x="282" y="173"/>
                  </a:lnTo>
                  <a:lnTo>
                    <a:pt x="288" y="177"/>
                  </a:lnTo>
                  <a:lnTo>
                    <a:pt x="294" y="182"/>
                  </a:lnTo>
                  <a:lnTo>
                    <a:pt x="298" y="188"/>
                  </a:lnTo>
                  <a:lnTo>
                    <a:pt x="298" y="196"/>
                  </a:lnTo>
                  <a:lnTo>
                    <a:pt x="298" y="203"/>
                  </a:lnTo>
                  <a:lnTo>
                    <a:pt x="294" y="211"/>
                  </a:lnTo>
                  <a:lnTo>
                    <a:pt x="288" y="214"/>
                  </a:lnTo>
                  <a:lnTo>
                    <a:pt x="282" y="218"/>
                  </a:lnTo>
                  <a:lnTo>
                    <a:pt x="275" y="220"/>
                  </a:lnTo>
                  <a:lnTo>
                    <a:pt x="267" y="218"/>
                  </a:lnTo>
                  <a:lnTo>
                    <a:pt x="260" y="214"/>
                  </a:lnTo>
                  <a:lnTo>
                    <a:pt x="256" y="211"/>
                  </a:lnTo>
                  <a:lnTo>
                    <a:pt x="252" y="203"/>
                  </a:lnTo>
                  <a:lnTo>
                    <a:pt x="251" y="196"/>
                  </a:lnTo>
                  <a:lnTo>
                    <a:pt x="252" y="188"/>
                  </a:lnTo>
                  <a:lnTo>
                    <a:pt x="256" y="182"/>
                  </a:lnTo>
                  <a:lnTo>
                    <a:pt x="260" y="177"/>
                  </a:lnTo>
                  <a:lnTo>
                    <a:pt x="267" y="173"/>
                  </a:lnTo>
                  <a:lnTo>
                    <a:pt x="275" y="173"/>
                  </a:lnTo>
                  <a:close/>
                  <a:moveTo>
                    <a:pt x="188" y="173"/>
                  </a:moveTo>
                  <a:lnTo>
                    <a:pt x="196" y="173"/>
                  </a:lnTo>
                  <a:lnTo>
                    <a:pt x="202" y="177"/>
                  </a:lnTo>
                  <a:lnTo>
                    <a:pt x="207" y="182"/>
                  </a:lnTo>
                  <a:lnTo>
                    <a:pt x="209" y="188"/>
                  </a:lnTo>
                  <a:lnTo>
                    <a:pt x="211" y="196"/>
                  </a:lnTo>
                  <a:lnTo>
                    <a:pt x="209" y="203"/>
                  </a:lnTo>
                  <a:lnTo>
                    <a:pt x="207" y="211"/>
                  </a:lnTo>
                  <a:lnTo>
                    <a:pt x="202" y="214"/>
                  </a:lnTo>
                  <a:lnTo>
                    <a:pt x="196" y="218"/>
                  </a:lnTo>
                  <a:lnTo>
                    <a:pt x="188" y="220"/>
                  </a:lnTo>
                  <a:lnTo>
                    <a:pt x="181" y="218"/>
                  </a:lnTo>
                  <a:lnTo>
                    <a:pt x="173" y="214"/>
                  </a:lnTo>
                  <a:lnTo>
                    <a:pt x="170" y="211"/>
                  </a:lnTo>
                  <a:lnTo>
                    <a:pt x="166" y="203"/>
                  </a:lnTo>
                  <a:lnTo>
                    <a:pt x="164" y="196"/>
                  </a:lnTo>
                  <a:lnTo>
                    <a:pt x="166" y="188"/>
                  </a:lnTo>
                  <a:lnTo>
                    <a:pt x="170" y="182"/>
                  </a:lnTo>
                  <a:lnTo>
                    <a:pt x="173" y="177"/>
                  </a:lnTo>
                  <a:lnTo>
                    <a:pt x="181" y="173"/>
                  </a:lnTo>
                  <a:lnTo>
                    <a:pt x="188" y="173"/>
                  </a:lnTo>
                  <a:close/>
                  <a:moveTo>
                    <a:pt x="102" y="173"/>
                  </a:moveTo>
                  <a:lnTo>
                    <a:pt x="108" y="173"/>
                  </a:lnTo>
                  <a:lnTo>
                    <a:pt x="115" y="177"/>
                  </a:lnTo>
                  <a:lnTo>
                    <a:pt x="121" y="182"/>
                  </a:lnTo>
                  <a:lnTo>
                    <a:pt x="123" y="188"/>
                  </a:lnTo>
                  <a:lnTo>
                    <a:pt x="125" y="196"/>
                  </a:lnTo>
                  <a:lnTo>
                    <a:pt x="123" y="203"/>
                  </a:lnTo>
                  <a:lnTo>
                    <a:pt x="121" y="211"/>
                  </a:lnTo>
                  <a:lnTo>
                    <a:pt x="115" y="214"/>
                  </a:lnTo>
                  <a:lnTo>
                    <a:pt x="108" y="218"/>
                  </a:lnTo>
                  <a:lnTo>
                    <a:pt x="102" y="220"/>
                  </a:lnTo>
                  <a:lnTo>
                    <a:pt x="94" y="218"/>
                  </a:lnTo>
                  <a:lnTo>
                    <a:pt x="87" y="214"/>
                  </a:lnTo>
                  <a:lnTo>
                    <a:pt x="83" y="211"/>
                  </a:lnTo>
                  <a:lnTo>
                    <a:pt x="79" y="203"/>
                  </a:lnTo>
                  <a:lnTo>
                    <a:pt x="78" y="196"/>
                  </a:lnTo>
                  <a:lnTo>
                    <a:pt x="79" y="188"/>
                  </a:lnTo>
                  <a:lnTo>
                    <a:pt x="83" y="182"/>
                  </a:lnTo>
                  <a:lnTo>
                    <a:pt x="87" y="177"/>
                  </a:lnTo>
                  <a:lnTo>
                    <a:pt x="94" y="173"/>
                  </a:lnTo>
                  <a:lnTo>
                    <a:pt x="102" y="173"/>
                  </a:lnTo>
                  <a:close/>
                  <a:moveTo>
                    <a:pt x="4173" y="120"/>
                  </a:moveTo>
                  <a:lnTo>
                    <a:pt x="4175" y="122"/>
                  </a:lnTo>
                  <a:lnTo>
                    <a:pt x="4177" y="126"/>
                  </a:lnTo>
                  <a:lnTo>
                    <a:pt x="4181" y="128"/>
                  </a:lnTo>
                  <a:lnTo>
                    <a:pt x="4183" y="128"/>
                  </a:lnTo>
                  <a:lnTo>
                    <a:pt x="4187" y="132"/>
                  </a:lnTo>
                  <a:lnTo>
                    <a:pt x="4183" y="132"/>
                  </a:lnTo>
                  <a:lnTo>
                    <a:pt x="4177" y="133"/>
                  </a:lnTo>
                  <a:lnTo>
                    <a:pt x="4172" y="132"/>
                  </a:lnTo>
                  <a:lnTo>
                    <a:pt x="4164" y="128"/>
                  </a:lnTo>
                  <a:lnTo>
                    <a:pt x="4160" y="124"/>
                  </a:lnTo>
                  <a:lnTo>
                    <a:pt x="4173" y="120"/>
                  </a:lnTo>
                  <a:close/>
                  <a:moveTo>
                    <a:pt x="2189" y="90"/>
                  </a:moveTo>
                  <a:lnTo>
                    <a:pt x="2193" y="90"/>
                  </a:lnTo>
                  <a:lnTo>
                    <a:pt x="2195" y="94"/>
                  </a:lnTo>
                  <a:lnTo>
                    <a:pt x="2197" y="98"/>
                  </a:lnTo>
                  <a:lnTo>
                    <a:pt x="2199" y="101"/>
                  </a:lnTo>
                  <a:lnTo>
                    <a:pt x="2199" y="107"/>
                  </a:lnTo>
                  <a:lnTo>
                    <a:pt x="2199" y="111"/>
                  </a:lnTo>
                  <a:lnTo>
                    <a:pt x="2199" y="115"/>
                  </a:lnTo>
                  <a:lnTo>
                    <a:pt x="2199" y="116"/>
                  </a:lnTo>
                  <a:lnTo>
                    <a:pt x="2199" y="120"/>
                  </a:lnTo>
                  <a:lnTo>
                    <a:pt x="2201" y="122"/>
                  </a:lnTo>
                  <a:lnTo>
                    <a:pt x="2197" y="128"/>
                  </a:lnTo>
                  <a:lnTo>
                    <a:pt x="2189" y="132"/>
                  </a:lnTo>
                  <a:lnTo>
                    <a:pt x="2184" y="133"/>
                  </a:lnTo>
                  <a:lnTo>
                    <a:pt x="2176" y="132"/>
                  </a:lnTo>
                  <a:lnTo>
                    <a:pt x="2171" y="128"/>
                  </a:lnTo>
                  <a:lnTo>
                    <a:pt x="2165" y="124"/>
                  </a:lnTo>
                  <a:lnTo>
                    <a:pt x="2169" y="120"/>
                  </a:lnTo>
                  <a:lnTo>
                    <a:pt x="2172" y="115"/>
                  </a:lnTo>
                  <a:lnTo>
                    <a:pt x="2176" y="109"/>
                  </a:lnTo>
                  <a:lnTo>
                    <a:pt x="2178" y="105"/>
                  </a:lnTo>
                  <a:lnTo>
                    <a:pt x="2180" y="101"/>
                  </a:lnTo>
                  <a:lnTo>
                    <a:pt x="2182" y="98"/>
                  </a:lnTo>
                  <a:lnTo>
                    <a:pt x="2184" y="96"/>
                  </a:lnTo>
                  <a:lnTo>
                    <a:pt x="2186" y="92"/>
                  </a:lnTo>
                  <a:lnTo>
                    <a:pt x="2189" y="90"/>
                  </a:lnTo>
                  <a:close/>
                  <a:moveTo>
                    <a:pt x="4091" y="86"/>
                  </a:moveTo>
                  <a:lnTo>
                    <a:pt x="4098" y="86"/>
                  </a:lnTo>
                  <a:lnTo>
                    <a:pt x="4102" y="88"/>
                  </a:lnTo>
                  <a:lnTo>
                    <a:pt x="4108" y="92"/>
                  </a:lnTo>
                  <a:lnTo>
                    <a:pt x="4111" y="98"/>
                  </a:lnTo>
                  <a:lnTo>
                    <a:pt x="4109" y="100"/>
                  </a:lnTo>
                  <a:lnTo>
                    <a:pt x="4109" y="100"/>
                  </a:lnTo>
                  <a:lnTo>
                    <a:pt x="4106" y="105"/>
                  </a:lnTo>
                  <a:lnTo>
                    <a:pt x="4104" y="109"/>
                  </a:lnTo>
                  <a:lnTo>
                    <a:pt x="4100" y="115"/>
                  </a:lnTo>
                  <a:lnTo>
                    <a:pt x="4100" y="120"/>
                  </a:lnTo>
                  <a:lnTo>
                    <a:pt x="4094" y="122"/>
                  </a:lnTo>
                  <a:lnTo>
                    <a:pt x="4091" y="124"/>
                  </a:lnTo>
                  <a:lnTo>
                    <a:pt x="4089" y="124"/>
                  </a:lnTo>
                  <a:lnTo>
                    <a:pt x="4087" y="124"/>
                  </a:lnTo>
                  <a:lnTo>
                    <a:pt x="4085" y="124"/>
                  </a:lnTo>
                  <a:lnTo>
                    <a:pt x="4083" y="126"/>
                  </a:lnTo>
                  <a:lnTo>
                    <a:pt x="4079" y="130"/>
                  </a:lnTo>
                  <a:lnTo>
                    <a:pt x="4076" y="126"/>
                  </a:lnTo>
                  <a:lnTo>
                    <a:pt x="4072" y="120"/>
                  </a:lnTo>
                  <a:lnTo>
                    <a:pt x="4068" y="115"/>
                  </a:lnTo>
                  <a:lnTo>
                    <a:pt x="4068" y="109"/>
                  </a:lnTo>
                  <a:lnTo>
                    <a:pt x="4068" y="101"/>
                  </a:lnTo>
                  <a:lnTo>
                    <a:pt x="4072" y="96"/>
                  </a:lnTo>
                  <a:lnTo>
                    <a:pt x="4077" y="90"/>
                  </a:lnTo>
                  <a:lnTo>
                    <a:pt x="4083" y="86"/>
                  </a:lnTo>
                  <a:lnTo>
                    <a:pt x="4091" y="86"/>
                  </a:lnTo>
                  <a:close/>
                  <a:moveTo>
                    <a:pt x="4004" y="86"/>
                  </a:moveTo>
                  <a:lnTo>
                    <a:pt x="4012" y="86"/>
                  </a:lnTo>
                  <a:lnTo>
                    <a:pt x="4017" y="90"/>
                  </a:lnTo>
                  <a:lnTo>
                    <a:pt x="4023" y="96"/>
                  </a:lnTo>
                  <a:lnTo>
                    <a:pt x="4027" y="101"/>
                  </a:lnTo>
                  <a:lnTo>
                    <a:pt x="4029" y="109"/>
                  </a:lnTo>
                  <a:lnTo>
                    <a:pt x="4027" y="116"/>
                  </a:lnTo>
                  <a:lnTo>
                    <a:pt x="4023" y="122"/>
                  </a:lnTo>
                  <a:lnTo>
                    <a:pt x="4017" y="128"/>
                  </a:lnTo>
                  <a:lnTo>
                    <a:pt x="4012" y="132"/>
                  </a:lnTo>
                  <a:lnTo>
                    <a:pt x="4004" y="133"/>
                  </a:lnTo>
                  <a:lnTo>
                    <a:pt x="3997" y="132"/>
                  </a:lnTo>
                  <a:lnTo>
                    <a:pt x="3991" y="128"/>
                  </a:lnTo>
                  <a:lnTo>
                    <a:pt x="3985" y="122"/>
                  </a:lnTo>
                  <a:lnTo>
                    <a:pt x="3982" y="116"/>
                  </a:lnTo>
                  <a:lnTo>
                    <a:pt x="3982" y="109"/>
                  </a:lnTo>
                  <a:lnTo>
                    <a:pt x="3982" y="101"/>
                  </a:lnTo>
                  <a:lnTo>
                    <a:pt x="3985" y="96"/>
                  </a:lnTo>
                  <a:lnTo>
                    <a:pt x="3991" y="90"/>
                  </a:lnTo>
                  <a:lnTo>
                    <a:pt x="3997" y="86"/>
                  </a:lnTo>
                  <a:lnTo>
                    <a:pt x="4004" y="86"/>
                  </a:lnTo>
                  <a:close/>
                  <a:moveTo>
                    <a:pt x="3918" y="86"/>
                  </a:moveTo>
                  <a:lnTo>
                    <a:pt x="3925" y="86"/>
                  </a:lnTo>
                  <a:lnTo>
                    <a:pt x="3931" y="90"/>
                  </a:lnTo>
                  <a:lnTo>
                    <a:pt x="3936" y="96"/>
                  </a:lnTo>
                  <a:lnTo>
                    <a:pt x="3940" y="101"/>
                  </a:lnTo>
                  <a:lnTo>
                    <a:pt x="3940" y="109"/>
                  </a:lnTo>
                  <a:lnTo>
                    <a:pt x="3940" y="116"/>
                  </a:lnTo>
                  <a:lnTo>
                    <a:pt x="3936" y="122"/>
                  </a:lnTo>
                  <a:lnTo>
                    <a:pt x="3931" y="128"/>
                  </a:lnTo>
                  <a:lnTo>
                    <a:pt x="3925" y="132"/>
                  </a:lnTo>
                  <a:lnTo>
                    <a:pt x="3918" y="133"/>
                  </a:lnTo>
                  <a:lnTo>
                    <a:pt x="3910" y="132"/>
                  </a:lnTo>
                  <a:lnTo>
                    <a:pt x="3904" y="128"/>
                  </a:lnTo>
                  <a:lnTo>
                    <a:pt x="3899" y="122"/>
                  </a:lnTo>
                  <a:lnTo>
                    <a:pt x="3895" y="116"/>
                  </a:lnTo>
                  <a:lnTo>
                    <a:pt x="3895" y="109"/>
                  </a:lnTo>
                  <a:lnTo>
                    <a:pt x="3895" y="101"/>
                  </a:lnTo>
                  <a:lnTo>
                    <a:pt x="3899" y="96"/>
                  </a:lnTo>
                  <a:lnTo>
                    <a:pt x="3904" y="90"/>
                  </a:lnTo>
                  <a:lnTo>
                    <a:pt x="3910" y="86"/>
                  </a:lnTo>
                  <a:lnTo>
                    <a:pt x="3918" y="86"/>
                  </a:lnTo>
                  <a:close/>
                  <a:moveTo>
                    <a:pt x="3831" y="86"/>
                  </a:moveTo>
                  <a:lnTo>
                    <a:pt x="3839" y="86"/>
                  </a:lnTo>
                  <a:lnTo>
                    <a:pt x="3844" y="90"/>
                  </a:lnTo>
                  <a:lnTo>
                    <a:pt x="3850" y="96"/>
                  </a:lnTo>
                  <a:lnTo>
                    <a:pt x="3854" y="101"/>
                  </a:lnTo>
                  <a:lnTo>
                    <a:pt x="3854" y="109"/>
                  </a:lnTo>
                  <a:lnTo>
                    <a:pt x="3854" y="116"/>
                  </a:lnTo>
                  <a:lnTo>
                    <a:pt x="3850" y="122"/>
                  </a:lnTo>
                  <a:lnTo>
                    <a:pt x="3844" y="128"/>
                  </a:lnTo>
                  <a:lnTo>
                    <a:pt x="3839" y="132"/>
                  </a:lnTo>
                  <a:lnTo>
                    <a:pt x="3831" y="133"/>
                  </a:lnTo>
                  <a:lnTo>
                    <a:pt x="3824" y="132"/>
                  </a:lnTo>
                  <a:lnTo>
                    <a:pt x="3818" y="128"/>
                  </a:lnTo>
                  <a:lnTo>
                    <a:pt x="3812" y="122"/>
                  </a:lnTo>
                  <a:lnTo>
                    <a:pt x="3809" y="116"/>
                  </a:lnTo>
                  <a:lnTo>
                    <a:pt x="3807" y="109"/>
                  </a:lnTo>
                  <a:lnTo>
                    <a:pt x="3809" y="101"/>
                  </a:lnTo>
                  <a:lnTo>
                    <a:pt x="3812" y="96"/>
                  </a:lnTo>
                  <a:lnTo>
                    <a:pt x="3818" y="90"/>
                  </a:lnTo>
                  <a:lnTo>
                    <a:pt x="3824" y="86"/>
                  </a:lnTo>
                  <a:lnTo>
                    <a:pt x="3831" y="86"/>
                  </a:lnTo>
                  <a:close/>
                  <a:moveTo>
                    <a:pt x="3745" y="86"/>
                  </a:moveTo>
                  <a:lnTo>
                    <a:pt x="3752" y="86"/>
                  </a:lnTo>
                  <a:lnTo>
                    <a:pt x="3758" y="90"/>
                  </a:lnTo>
                  <a:lnTo>
                    <a:pt x="3763" y="96"/>
                  </a:lnTo>
                  <a:lnTo>
                    <a:pt x="3767" y="101"/>
                  </a:lnTo>
                  <a:lnTo>
                    <a:pt x="3767" y="109"/>
                  </a:lnTo>
                  <a:lnTo>
                    <a:pt x="3767" y="116"/>
                  </a:lnTo>
                  <a:lnTo>
                    <a:pt x="3763" y="122"/>
                  </a:lnTo>
                  <a:lnTo>
                    <a:pt x="3758" y="128"/>
                  </a:lnTo>
                  <a:lnTo>
                    <a:pt x="3752" y="132"/>
                  </a:lnTo>
                  <a:lnTo>
                    <a:pt x="3745" y="133"/>
                  </a:lnTo>
                  <a:lnTo>
                    <a:pt x="3737" y="132"/>
                  </a:lnTo>
                  <a:lnTo>
                    <a:pt x="3730" y="128"/>
                  </a:lnTo>
                  <a:lnTo>
                    <a:pt x="3726" y="122"/>
                  </a:lnTo>
                  <a:lnTo>
                    <a:pt x="3722" y="116"/>
                  </a:lnTo>
                  <a:lnTo>
                    <a:pt x="3720" y="109"/>
                  </a:lnTo>
                  <a:lnTo>
                    <a:pt x="3722" y="101"/>
                  </a:lnTo>
                  <a:lnTo>
                    <a:pt x="3726" y="96"/>
                  </a:lnTo>
                  <a:lnTo>
                    <a:pt x="3730" y="90"/>
                  </a:lnTo>
                  <a:lnTo>
                    <a:pt x="3737" y="86"/>
                  </a:lnTo>
                  <a:lnTo>
                    <a:pt x="3745" y="86"/>
                  </a:lnTo>
                  <a:close/>
                  <a:moveTo>
                    <a:pt x="3658" y="86"/>
                  </a:moveTo>
                  <a:lnTo>
                    <a:pt x="3666" y="86"/>
                  </a:lnTo>
                  <a:lnTo>
                    <a:pt x="3671" y="90"/>
                  </a:lnTo>
                  <a:lnTo>
                    <a:pt x="3677" y="96"/>
                  </a:lnTo>
                  <a:lnTo>
                    <a:pt x="3679" y="101"/>
                  </a:lnTo>
                  <a:lnTo>
                    <a:pt x="3681" y="109"/>
                  </a:lnTo>
                  <a:lnTo>
                    <a:pt x="3679" y="116"/>
                  </a:lnTo>
                  <a:lnTo>
                    <a:pt x="3677" y="122"/>
                  </a:lnTo>
                  <a:lnTo>
                    <a:pt x="3671" y="128"/>
                  </a:lnTo>
                  <a:lnTo>
                    <a:pt x="3666" y="132"/>
                  </a:lnTo>
                  <a:lnTo>
                    <a:pt x="3658" y="133"/>
                  </a:lnTo>
                  <a:lnTo>
                    <a:pt x="3651" y="132"/>
                  </a:lnTo>
                  <a:lnTo>
                    <a:pt x="3643" y="128"/>
                  </a:lnTo>
                  <a:lnTo>
                    <a:pt x="3639" y="122"/>
                  </a:lnTo>
                  <a:lnTo>
                    <a:pt x="3636" y="116"/>
                  </a:lnTo>
                  <a:lnTo>
                    <a:pt x="3634" y="109"/>
                  </a:lnTo>
                  <a:lnTo>
                    <a:pt x="3636" y="101"/>
                  </a:lnTo>
                  <a:lnTo>
                    <a:pt x="3639" y="96"/>
                  </a:lnTo>
                  <a:lnTo>
                    <a:pt x="3643" y="90"/>
                  </a:lnTo>
                  <a:lnTo>
                    <a:pt x="3651" y="86"/>
                  </a:lnTo>
                  <a:lnTo>
                    <a:pt x="3658" y="86"/>
                  </a:lnTo>
                  <a:close/>
                  <a:moveTo>
                    <a:pt x="3570" y="86"/>
                  </a:moveTo>
                  <a:lnTo>
                    <a:pt x="3577" y="86"/>
                  </a:lnTo>
                  <a:lnTo>
                    <a:pt x="3585" y="90"/>
                  </a:lnTo>
                  <a:lnTo>
                    <a:pt x="3590" y="96"/>
                  </a:lnTo>
                  <a:lnTo>
                    <a:pt x="3592" y="101"/>
                  </a:lnTo>
                  <a:lnTo>
                    <a:pt x="3594" y="109"/>
                  </a:lnTo>
                  <a:lnTo>
                    <a:pt x="3592" y="116"/>
                  </a:lnTo>
                  <a:lnTo>
                    <a:pt x="3590" y="122"/>
                  </a:lnTo>
                  <a:lnTo>
                    <a:pt x="3585" y="128"/>
                  </a:lnTo>
                  <a:lnTo>
                    <a:pt x="3577" y="132"/>
                  </a:lnTo>
                  <a:lnTo>
                    <a:pt x="3570" y="133"/>
                  </a:lnTo>
                  <a:lnTo>
                    <a:pt x="3564" y="132"/>
                  </a:lnTo>
                  <a:lnTo>
                    <a:pt x="3557" y="128"/>
                  </a:lnTo>
                  <a:lnTo>
                    <a:pt x="3551" y="122"/>
                  </a:lnTo>
                  <a:lnTo>
                    <a:pt x="3549" y="116"/>
                  </a:lnTo>
                  <a:lnTo>
                    <a:pt x="3547" y="109"/>
                  </a:lnTo>
                  <a:lnTo>
                    <a:pt x="3549" y="101"/>
                  </a:lnTo>
                  <a:lnTo>
                    <a:pt x="3551" y="96"/>
                  </a:lnTo>
                  <a:lnTo>
                    <a:pt x="3557" y="90"/>
                  </a:lnTo>
                  <a:lnTo>
                    <a:pt x="3564" y="86"/>
                  </a:lnTo>
                  <a:lnTo>
                    <a:pt x="3570" y="86"/>
                  </a:lnTo>
                  <a:close/>
                  <a:moveTo>
                    <a:pt x="3483" y="86"/>
                  </a:moveTo>
                  <a:lnTo>
                    <a:pt x="3491" y="86"/>
                  </a:lnTo>
                  <a:lnTo>
                    <a:pt x="3498" y="90"/>
                  </a:lnTo>
                  <a:lnTo>
                    <a:pt x="3502" y="96"/>
                  </a:lnTo>
                  <a:lnTo>
                    <a:pt x="3506" y="101"/>
                  </a:lnTo>
                  <a:lnTo>
                    <a:pt x="3508" y="109"/>
                  </a:lnTo>
                  <a:lnTo>
                    <a:pt x="3506" y="116"/>
                  </a:lnTo>
                  <a:lnTo>
                    <a:pt x="3502" y="122"/>
                  </a:lnTo>
                  <a:lnTo>
                    <a:pt x="3498" y="128"/>
                  </a:lnTo>
                  <a:lnTo>
                    <a:pt x="3491" y="132"/>
                  </a:lnTo>
                  <a:lnTo>
                    <a:pt x="3483" y="133"/>
                  </a:lnTo>
                  <a:lnTo>
                    <a:pt x="3476" y="132"/>
                  </a:lnTo>
                  <a:lnTo>
                    <a:pt x="3470" y="128"/>
                  </a:lnTo>
                  <a:lnTo>
                    <a:pt x="3464" y="122"/>
                  </a:lnTo>
                  <a:lnTo>
                    <a:pt x="3463" y="116"/>
                  </a:lnTo>
                  <a:lnTo>
                    <a:pt x="3461" y="109"/>
                  </a:lnTo>
                  <a:lnTo>
                    <a:pt x="3463" y="101"/>
                  </a:lnTo>
                  <a:lnTo>
                    <a:pt x="3464" y="96"/>
                  </a:lnTo>
                  <a:lnTo>
                    <a:pt x="3470" y="90"/>
                  </a:lnTo>
                  <a:lnTo>
                    <a:pt x="3476" y="86"/>
                  </a:lnTo>
                  <a:lnTo>
                    <a:pt x="3483" y="86"/>
                  </a:lnTo>
                  <a:close/>
                  <a:moveTo>
                    <a:pt x="3397" y="86"/>
                  </a:moveTo>
                  <a:lnTo>
                    <a:pt x="3404" y="86"/>
                  </a:lnTo>
                  <a:lnTo>
                    <a:pt x="3412" y="90"/>
                  </a:lnTo>
                  <a:lnTo>
                    <a:pt x="3416" y="96"/>
                  </a:lnTo>
                  <a:lnTo>
                    <a:pt x="3419" y="101"/>
                  </a:lnTo>
                  <a:lnTo>
                    <a:pt x="3421" y="109"/>
                  </a:lnTo>
                  <a:lnTo>
                    <a:pt x="3419" y="116"/>
                  </a:lnTo>
                  <a:lnTo>
                    <a:pt x="3416" y="122"/>
                  </a:lnTo>
                  <a:lnTo>
                    <a:pt x="3412" y="128"/>
                  </a:lnTo>
                  <a:lnTo>
                    <a:pt x="3404" y="132"/>
                  </a:lnTo>
                  <a:lnTo>
                    <a:pt x="3397" y="133"/>
                  </a:lnTo>
                  <a:lnTo>
                    <a:pt x="3389" y="132"/>
                  </a:lnTo>
                  <a:lnTo>
                    <a:pt x="3384" y="128"/>
                  </a:lnTo>
                  <a:lnTo>
                    <a:pt x="3378" y="122"/>
                  </a:lnTo>
                  <a:lnTo>
                    <a:pt x="3374" y="116"/>
                  </a:lnTo>
                  <a:lnTo>
                    <a:pt x="3374" y="109"/>
                  </a:lnTo>
                  <a:lnTo>
                    <a:pt x="3374" y="101"/>
                  </a:lnTo>
                  <a:lnTo>
                    <a:pt x="3378" y="96"/>
                  </a:lnTo>
                  <a:lnTo>
                    <a:pt x="3384" y="90"/>
                  </a:lnTo>
                  <a:lnTo>
                    <a:pt x="3389" y="86"/>
                  </a:lnTo>
                  <a:lnTo>
                    <a:pt x="3397" y="86"/>
                  </a:lnTo>
                  <a:close/>
                  <a:moveTo>
                    <a:pt x="3310" y="86"/>
                  </a:moveTo>
                  <a:lnTo>
                    <a:pt x="3318" y="86"/>
                  </a:lnTo>
                  <a:lnTo>
                    <a:pt x="3323" y="90"/>
                  </a:lnTo>
                  <a:lnTo>
                    <a:pt x="3329" y="96"/>
                  </a:lnTo>
                  <a:lnTo>
                    <a:pt x="3333" y="101"/>
                  </a:lnTo>
                  <a:lnTo>
                    <a:pt x="3335" y="109"/>
                  </a:lnTo>
                  <a:lnTo>
                    <a:pt x="3333" y="116"/>
                  </a:lnTo>
                  <a:lnTo>
                    <a:pt x="3329" y="122"/>
                  </a:lnTo>
                  <a:lnTo>
                    <a:pt x="3323" y="128"/>
                  </a:lnTo>
                  <a:lnTo>
                    <a:pt x="3318" y="132"/>
                  </a:lnTo>
                  <a:lnTo>
                    <a:pt x="3310" y="133"/>
                  </a:lnTo>
                  <a:lnTo>
                    <a:pt x="3303" y="132"/>
                  </a:lnTo>
                  <a:lnTo>
                    <a:pt x="3297" y="128"/>
                  </a:lnTo>
                  <a:lnTo>
                    <a:pt x="3291" y="122"/>
                  </a:lnTo>
                  <a:lnTo>
                    <a:pt x="3288" y="116"/>
                  </a:lnTo>
                  <a:lnTo>
                    <a:pt x="3288" y="109"/>
                  </a:lnTo>
                  <a:lnTo>
                    <a:pt x="3288" y="101"/>
                  </a:lnTo>
                  <a:lnTo>
                    <a:pt x="3291" y="96"/>
                  </a:lnTo>
                  <a:lnTo>
                    <a:pt x="3297" y="90"/>
                  </a:lnTo>
                  <a:lnTo>
                    <a:pt x="3303" y="86"/>
                  </a:lnTo>
                  <a:lnTo>
                    <a:pt x="3310" y="86"/>
                  </a:lnTo>
                  <a:close/>
                  <a:moveTo>
                    <a:pt x="3224" y="86"/>
                  </a:moveTo>
                  <a:lnTo>
                    <a:pt x="3231" y="86"/>
                  </a:lnTo>
                  <a:lnTo>
                    <a:pt x="3237" y="90"/>
                  </a:lnTo>
                  <a:lnTo>
                    <a:pt x="3243" y="96"/>
                  </a:lnTo>
                  <a:lnTo>
                    <a:pt x="3246" y="101"/>
                  </a:lnTo>
                  <a:lnTo>
                    <a:pt x="3246" y="109"/>
                  </a:lnTo>
                  <a:lnTo>
                    <a:pt x="3246" y="116"/>
                  </a:lnTo>
                  <a:lnTo>
                    <a:pt x="3243" y="122"/>
                  </a:lnTo>
                  <a:lnTo>
                    <a:pt x="3237" y="128"/>
                  </a:lnTo>
                  <a:lnTo>
                    <a:pt x="3231" y="132"/>
                  </a:lnTo>
                  <a:lnTo>
                    <a:pt x="3224" y="133"/>
                  </a:lnTo>
                  <a:lnTo>
                    <a:pt x="3216" y="132"/>
                  </a:lnTo>
                  <a:lnTo>
                    <a:pt x="3211" y="128"/>
                  </a:lnTo>
                  <a:lnTo>
                    <a:pt x="3205" y="122"/>
                  </a:lnTo>
                  <a:lnTo>
                    <a:pt x="3201" y="116"/>
                  </a:lnTo>
                  <a:lnTo>
                    <a:pt x="3201" y="109"/>
                  </a:lnTo>
                  <a:lnTo>
                    <a:pt x="3201" y="101"/>
                  </a:lnTo>
                  <a:lnTo>
                    <a:pt x="3205" y="96"/>
                  </a:lnTo>
                  <a:lnTo>
                    <a:pt x="3211" y="90"/>
                  </a:lnTo>
                  <a:lnTo>
                    <a:pt x="3216" y="86"/>
                  </a:lnTo>
                  <a:lnTo>
                    <a:pt x="3224" y="86"/>
                  </a:lnTo>
                  <a:close/>
                  <a:moveTo>
                    <a:pt x="3137" y="86"/>
                  </a:moveTo>
                  <a:lnTo>
                    <a:pt x="3145" y="86"/>
                  </a:lnTo>
                  <a:lnTo>
                    <a:pt x="3150" y="90"/>
                  </a:lnTo>
                  <a:lnTo>
                    <a:pt x="3156" y="96"/>
                  </a:lnTo>
                  <a:lnTo>
                    <a:pt x="3160" y="101"/>
                  </a:lnTo>
                  <a:lnTo>
                    <a:pt x="3160" y="109"/>
                  </a:lnTo>
                  <a:lnTo>
                    <a:pt x="3160" y="116"/>
                  </a:lnTo>
                  <a:lnTo>
                    <a:pt x="3156" y="122"/>
                  </a:lnTo>
                  <a:lnTo>
                    <a:pt x="3150" y="128"/>
                  </a:lnTo>
                  <a:lnTo>
                    <a:pt x="3145" y="132"/>
                  </a:lnTo>
                  <a:lnTo>
                    <a:pt x="3137" y="133"/>
                  </a:lnTo>
                  <a:lnTo>
                    <a:pt x="3130" y="132"/>
                  </a:lnTo>
                  <a:lnTo>
                    <a:pt x="3124" y="128"/>
                  </a:lnTo>
                  <a:lnTo>
                    <a:pt x="3118" y="122"/>
                  </a:lnTo>
                  <a:lnTo>
                    <a:pt x="3115" y="116"/>
                  </a:lnTo>
                  <a:lnTo>
                    <a:pt x="3113" y="109"/>
                  </a:lnTo>
                  <a:lnTo>
                    <a:pt x="3115" y="101"/>
                  </a:lnTo>
                  <a:lnTo>
                    <a:pt x="3118" y="96"/>
                  </a:lnTo>
                  <a:lnTo>
                    <a:pt x="3124" y="90"/>
                  </a:lnTo>
                  <a:lnTo>
                    <a:pt x="3130" y="86"/>
                  </a:lnTo>
                  <a:lnTo>
                    <a:pt x="3137" y="86"/>
                  </a:lnTo>
                  <a:close/>
                  <a:moveTo>
                    <a:pt x="3051" y="86"/>
                  </a:moveTo>
                  <a:lnTo>
                    <a:pt x="3058" y="86"/>
                  </a:lnTo>
                  <a:lnTo>
                    <a:pt x="3064" y="90"/>
                  </a:lnTo>
                  <a:lnTo>
                    <a:pt x="3069" y="96"/>
                  </a:lnTo>
                  <a:lnTo>
                    <a:pt x="3073" y="101"/>
                  </a:lnTo>
                  <a:lnTo>
                    <a:pt x="3073" y="109"/>
                  </a:lnTo>
                  <a:lnTo>
                    <a:pt x="3073" y="116"/>
                  </a:lnTo>
                  <a:lnTo>
                    <a:pt x="3069" y="122"/>
                  </a:lnTo>
                  <a:lnTo>
                    <a:pt x="3064" y="128"/>
                  </a:lnTo>
                  <a:lnTo>
                    <a:pt x="3058" y="132"/>
                  </a:lnTo>
                  <a:lnTo>
                    <a:pt x="3051" y="133"/>
                  </a:lnTo>
                  <a:lnTo>
                    <a:pt x="3043" y="132"/>
                  </a:lnTo>
                  <a:lnTo>
                    <a:pt x="3036" y="128"/>
                  </a:lnTo>
                  <a:lnTo>
                    <a:pt x="3032" y="122"/>
                  </a:lnTo>
                  <a:lnTo>
                    <a:pt x="3028" y="116"/>
                  </a:lnTo>
                  <a:lnTo>
                    <a:pt x="3026" y="109"/>
                  </a:lnTo>
                  <a:lnTo>
                    <a:pt x="3028" y="101"/>
                  </a:lnTo>
                  <a:lnTo>
                    <a:pt x="3032" y="96"/>
                  </a:lnTo>
                  <a:lnTo>
                    <a:pt x="3036" y="90"/>
                  </a:lnTo>
                  <a:lnTo>
                    <a:pt x="3043" y="86"/>
                  </a:lnTo>
                  <a:lnTo>
                    <a:pt x="3051" y="86"/>
                  </a:lnTo>
                  <a:close/>
                  <a:moveTo>
                    <a:pt x="2964" y="86"/>
                  </a:moveTo>
                  <a:lnTo>
                    <a:pt x="2972" y="86"/>
                  </a:lnTo>
                  <a:lnTo>
                    <a:pt x="2977" y="90"/>
                  </a:lnTo>
                  <a:lnTo>
                    <a:pt x="2983" y="96"/>
                  </a:lnTo>
                  <a:lnTo>
                    <a:pt x="2985" y="101"/>
                  </a:lnTo>
                  <a:lnTo>
                    <a:pt x="2987" y="109"/>
                  </a:lnTo>
                  <a:lnTo>
                    <a:pt x="2985" y="116"/>
                  </a:lnTo>
                  <a:lnTo>
                    <a:pt x="2983" y="122"/>
                  </a:lnTo>
                  <a:lnTo>
                    <a:pt x="2977" y="128"/>
                  </a:lnTo>
                  <a:lnTo>
                    <a:pt x="2972" y="132"/>
                  </a:lnTo>
                  <a:lnTo>
                    <a:pt x="2964" y="133"/>
                  </a:lnTo>
                  <a:lnTo>
                    <a:pt x="2957" y="132"/>
                  </a:lnTo>
                  <a:lnTo>
                    <a:pt x="2949" y="128"/>
                  </a:lnTo>
                  <a:lnTo>
                    <a:pt x="2945" y="122"/>
                  </a:lnTo>
                  <a:lnTo>
                    <a:pt x="2942" y="116"/>
                  </a:lnTo>
                  <a:lnTo>
                    <a:pt x="2940" y="109"/>
                  </a:lnTo>
                  <a:lnTo>
                    <a:pt x="2942" y="101"/>
                  </a:lnTo>
                  <a:lnTo>
                    <a:pt x="2945" y="96"/>
                  </a:lnTo>
                  <a:lnTo>
                    <a:pt x="2949" y="90"/>
                  </a:lnTo>
                  <a:lnTo>
                    <a:pt x="2957" y="86"/>
                  </a:lnTo>
                  <a:lnTo>
                    <a:pt x="2964" y="86"/>
                  </a:lnTo>
                  <a:close/>
                  <a:moveTo>
                    <a:pt x="2878" y="86"/>
                  </a:moveTo>
                  <a:lnTo>
                    <a:pt x="2883" y="86"/>
                  </a:lnTo>
                  <a:lnTo>
                    <a:pt x="2891" y="90"/>
                  </a:lnTo>
                  <a:lnTo>
                    <a:pt x="2896" y="96"/>
                  </a:lnTo>
                  <a:lnTo>
                    <a:pt x="2898" y="101"/>
                  </a:lnTo>
                  <a:lnTo>
                    <a:pt x="2900" y="109"/>
                  </a:lnTo>
                  <a:lnTo>
                    <a:pt x="2898" y="116"/>
                  </a:lnTo>
                  <a:lnTo>
                    <a:pt x="2896" y="122"/>
                  </a:lnTo>
                  <a:lnTo>
                    <a:pt x="2891" y="128"/>
                  </a:lnTo>
                  <a:lnTo>
                    <a:pt x="2883" y="132"/>
                  </a:lnTo>
                  <a:lnTo>
                    <a:pt x="2878" y="133"/>
                  </a:lnTo>
                  <a:lnTo>
                    <a:pt x="2870" y="132"/>
                  </a:lnTo>
                  <a:lnTo>
                    <a:pt x="2863" y="128"/>
                  </a:lnTo>
                  <a:lnTo>
                    <a:pt x="2857" y="122"/>
                  </a:lnTo>
                  <a:lnTo>
                    <a:pt x="2855" y="116"/>
                  </a:lnTo>
                  <a:lnTo>
                    <a:pt x="2853" y="109"/>
                  </a:lnTo>
                  <a:lnTo>
                    <a:pt x="2855" y="101"/>
                  </a:lnTo>
                  <a:lnTo>
                    <a:pt x="2857" y="96"/>
                  </a:lnTo>
                  <a:lnTo>
                    <a:pt x="2863" y="90"/>
                  </a:lnTo>
                  <a:lnTo>
                    <a:pt x="2870" y="86"/>
                  </a:lnTo>
                  <a:lnTo>
                    <a:pt x="2878" y="86"/>
                  </a:lnTo>
                  <a:close/>
                  <a:moveTo>
                    <a:pt x="2789" y="86"/>
                  </a:moveTo>
                  <a:lnTo>
                    <a:pt x="2797" y="86"/>
                  </a:lnTo>
                  <a:lnTo>
                    <a:pt x="2804" y="90"/>
                  </a:lnTo>
                  <a:lnTo>
                    <a:pt x="2808" y="96"/>
                  </a:lnTo>
                  <a:lnTo>
                    <a:pt x="2812" y="101"/>
                  </a:lnTo>
                  <a:lnTo>
                    <a:pt x="2814" y="109"/>
                  </a:lnTo>
                  <a:lnTo>
                    <a:pt x="2812" y="116"/>
                  </a:lnTo>
                  <a:lnTo>
                    <a:pt x="2808" y="122"/>
                  </a:lnTo>
                  <a:lnTo>
                    <a:pt x="2804" y="128"/>
                  </a:lnTo>
                  <a:lnTo>
                    <a:pt x="2797" y="132"/>
                  </a:lnTo>
                  <a:lnTo>
                    <a:pt x="2789" y="133"/>
                  </a:lnTo>
                  <a:lnTo>
                    <a:pt x="2782" y="132"/>
                  </a:lnTo>
                  <a:lnTo>
                    <a:pt x="2776" y="128"/>
                  </a:lnTo>
                  <a:lnTo>
                    <a:pt x="2770" y="122"/>
                  </a:lnTo>
                  <a:lnTo>
                    <a:pt x="2769" y="116"/>
                  </a:lnTo>
                  <a:lnTo>
                    <a:pt x="2767" y="109"/>
                  </a:lnTo>
                  <a:lnTo>
                    <a:pt x="2769" y="101"/>
                  </a:lnTo>
                  <a:lnTo>
                    <a:pt x="2770" y="96"/>
                  </a:lnTo>
                  <a:lnTo>
                    <a:pt x="2776" y="90"/>
                  </a:lnTo>
                  <a:lnTo>
                    <a:pt x="2782" y="86"/>
                  </a:lnTo>
                  <a:lnTo>
                    <a:pt x="2789" y="86"/>
                  </a:lnTo>
                  <a:close/>
                  <a:moveTo>
                    <a:pt x="2703" y="86"/>
                  </a:moveTo>
                  <a:lnTo>
                    <a:pt x="2710" y="86"/>
                  </a:lnTo>
                  <a:lnTo>
                    <a:pt x="2718" y="90"/>
                  </a:lnTo>
                  <a:lnTo>
                    <a:pt x="2722" y="96"/>
                  </a:lnTo>
                  <a:lnTo>
                    <a:pt x="2725" y="101"/>
                  </a:lnTo>
                  <a:lnTo>
                    <a:pt x="2727" y="109"/>
                  </a:lnTo>
                  <a:lnTo>
                    <a:pt x="2725" y="116"/>
                  </a:lnTo>
                  <a:lnTo>
                    <a:pt x="2722" y="122"/>
                  </a:lnTo>
                  <a:lnTo>
                    <a:pt x="2718" y="128"/>
                  </a:lnTo>
                  <a:lnTo>
                    <a:pt x="2710" y="132"/>
                  </a:lnTo>
                  <a:lnTo>
                    <a:pt x="2703" y="133"/>
                  </a:lnTo>
                  <a:lnTo>
                    <a:pt x="2695" y="132"/>
                  </a:lnTo>
                  <a:lnTo>
                    <a:pt x="2690" y="128"/>
                  </a:lnTo>
                  <a:lnTo>
                    <a:pt x="2684" y="122"/>
                  </a:lnTo>
                  <a:lnTo>
                    <a:pt x="2680" y="116"/>
                  </a:lnTo>
                  <a:lnTo>
                    <a:pt x="2680" y="109"/>
                  </a:lnTo>
                  <a:lnTo>
                    <a:pt x="2680" y="101"/>
                  </a:lnTo>
                  <a:lnTo>
                    <a:pt x="2684" y="96"/>
                  </a:lnTo>
                  <a:lnTo>
                    <a:pt x="2690" y="90"/>
                  </a:lnTo>
                  <a:lnTo>
                    <a:pt x="2695" y="86"/>
                  </a:lnTo>
                  <a:lnTo>
                    <a:pt x="2703" y="86"/>
                  </a:lnTo>
                  <a:close/>
                  <a:moveTo>
                    <a:pt x="2616" y="86"/>
                  </a:moveTo>
                  <a:lnTo>
                    <a:pt x="2624" y="86"/>
                  </a:lnTo>
                  <a:lnTo>
                    <a:pt x="2629" y="90"/>
                  </a:lnTo>
                  <a:lnTo>
                    <a:pt x="2635" y="96"/>
                  </a:lnTo>
                  <a:lnTo>
                    <a:pt x="2639" y="101"/>
                  </a:lnTo>
                  <a:lnTo>
                    <a:pt x="2641" y="109"/>
                  </a:lnTo>
                  <a:lnTo>
                    <a:pt x="2639" y="116"/>
                  </a:lnTo>
                  <a:lnTo>
                    <a:pt x="2635" y="122"/>
                  </a:lnTo>
                  <a:lnTo>
                    <a:pt x="2629" y="128"/>
                  </a:lnTo>
                  <a:lnTo>
                    <a:pt x="2624" y="132"/>
                  </a:lnTo>
                  <a:lnTo>
                    <a:pt x="2616" y="133"/>
                  </a:lnTo>
                  <a:lnTo>
                    <a:pt x="2609" y="132"/>
                  </a:lnTo>
                  <a:lnTo>
                    <a:pt x="2603" y="128"/>
                  </a:lnTo>
                  <a:lnTo>
                    <a:pt x="2597" y="122"/>
                  </a:lnTo>
                  <a:lnTo>
                    <a:pt x="2594" y="116"/>
                  </a:lnTo>
                  <a:lnTo>
                    <a:pt x="2594" y="109"/>
                  </a:lnTo>
                  <a:lnTo>
                    <a:pt x="2594" y="101"/>
                  </a:lnTo>
                  <a:lnTo>
                    <a:pt x="2597" y="96"/>
                  </a:lnTo>
                  <a:lnTo>
                    <a:pt x="2603" y="90"/>
                  </a:lnTo>
                  <a:lnTo>
                    <a:pt x="2609" y="86"/>
                  </a:lnTo>
                  <a:lnTo>
                    <a:pt x="2616" y="86"/>
                  </a:lnTo>
                  <a:close/>
                  <a:moveTo>
                    <a:pt x="2530" y="86"/>
                  </a:moveTo>
                  <a:lnTo>
                    <a:pt x="2537" y="86"/>
                  </a:lnTo>
                  <a:lnTo>
                    <a:pt x="2543" y="90"/>
                  </a:lnTo>
                  <a:lnTo>
                    <a:pt x="2549" y="96"/>
                  </a:lnTo>
                  <a:lnTo>
                    <a:pt x="2552" y="101"/>
                  </a:lnTo>
                  <a:lnTo>
                    <a:pt x="2552" y="109"/>
                  </a:lnTo>
                  <a:lnTo>
                    <a:pt x="2552" y="116"/>
                  </a:lnTo>
                  <a:lnTo>
                    <a:pt x="2549" y="122"/>
                  </a:lnTo>
                  <a:lnTo>
                    <a:pt x="2543" y="128"/>
                  </a:lnTo>
                  <a:lnTo>
                    <a:pt x="2537" y="132"/>
                  </a:lnTo>
                  <a:lnTo>
                    <a:pt x="2530" y="133"/>
                  </a:lnTo>
                  <a:lnTo>
                    <a:pt x="2526" y="132"/>
                  </a:lnTo>
                  <a:lnTo>
                    <a:pt x="2522" y="132"/>
                  </a:lnTo>
                  <a:lnTo>
                    <a:pt x="2518" y="128"/>
                  </a:lnTo>
                  <a:lnTo>
                    <a:pt x="2517" y="126"/>
                  </a:lnTo>
                  <a:lnTo>
                    <a:pt x="2513" y="126"/>
                  </a:lnTo>
                  <a:lnTo>
                    <a:pt x="2509" y="120"/>
                  </a:lnTo>
                  <a:lnTo>
                    <a:pt x="2507" y="115"/>
                  </a:lnTo>
                  <a:lnTo>
                    <a:pt x="2507" y="109"/>
                  </a:lnTo>
                  <a:lnTo>
                    <a:pt x="2507" y="101"/>
                  </a:lnTo>
                  <a:lnTo>
                    <a:pt x="2511" y="96"/>
                  </a:lnTo>
                  <a:lnTo>
                    <a:pt x="2517" y="90"/>
                  </a:lnTo>
                  <a:lnTo>
                    <a:pt x="2522" y="86"/>
                  </a:lnTo>
                  <a:lnTo>
                    <a:pt x="2530" y="86"/>
                  </a:lnTo>
                  <a:close/>
                  <a:moveTo>
                    <a:pt x="2443" y="86"/>
                  </a:moveTo>
                  <a:lnTo>
                    <a:pt x="2451" y="86"/>
                  </a:lnTo>
                  <a:lnTo>
                    <a:pt x="2456" y="90"/>
                  </a:lnTo>
                  <a:lnTo>
                    <a:pt x="2460" y="94"/>
                  </a:lnTo>
                  <a:lnTo>
                    <a:pt x="2464" y="100"/>
                  </a:lnTo>
                  <a:lnTo>
                    <a:pt x="2466" y="107"/>
                  </a:lnTo>
                  <a:lnTo>
                    <a:pt x="2460" y="109"/>
                  </a:lnTo>
                  <a:lnTo>
                    <a:pt x="2445" y="113"/>
                  </a:lnTo>
                  <a:lnTo>
                    <a:pt x="2430" y="115"/>
                  </a:lnTo>
                  <a:lnTo>
                    <a:pt x="2428" y="116"/>
                  </a:lnTo>
                  <a:lnTo>
                    <a:pt x="2426" y="116"/>
                  </a:lnTo>
                  <a:lnTo>
                    <a:pt x="2424" y="116"/>
                  </a:lnTo>
                  <a:lnTo>
                    <a:pt x="2423" y="115"/>
                  </a:lnTo>
                  <a:lnTo>
                    <a:pt x="2421" y="115"/>
                  </a:lnTo>
                  <a:lnTo>
                    <a:pt x="2421" y="113"/>
                  </a:lnTo>
                  <a:lnTo>
                    <a:pt x="2419" y="109"/>
                  </a:lnTo>
                  <a:lnTo>
                    <a:pt x="2421" y="101"/>
                  </a:lnTo>
                  <a:lnTo>
                    <a:pt x="2424" y="96"/>
                  </a:lnTo>
                  <a:lnTo>
                    <a:pt x="2430" y="90"/>
                  </a:lnTo>
                  <a:lnTo>
                    <a:pt x="2436" y="86"/>
                  </a:lnTo>
                  <a:lnTo>
                    <a:pt x="2443" y="86"/>
                  </a:lnTo>
                  <a:close/>
                  <a:moveTo>
                    <a:pt x="2357" y="86"/>
                  </a:moveTo>
                  <a:lnTo>
                    <a:pt x="2364" y="86"/>
                  </a:lnTo>
                  <a:lnTo>
                    <a:pt x="2370" y="90"/>
                  </a:lnTo>
                  <a:lnTo>
                    <a:pt x="2376" y="96"/>
                  </a:lnTo>
                  <a:lnTo>
                    <a:pt x="2379" y="101"/>
                  </a:lnTo>
                  <a:lnTo>
                    <a:pt x="2379" y="109"/>
                  </a:lnTo>
                  <a:lnTo>
                    <a:pt x="2379" y="113"/>
                  </a:lnTo>
                  <a:lnTo>
                    <a:pt x="2377" y="116"/>
                  </a:lnTo>
                  <a:lnTo>
                    <a:pt x="2376" y="118"/>
                  </a:lnTo>
                  <a:lnTo>
                    <a:pt x="2361" y="118"/>
                  </a:lnTo>
                  <a:lnTo>
                    <a:pt x="2347" y="115"/>
                  </a:lnTo>
                  <a:lnTo>
                    <a:pt x="2334" y="113"/>
                  </a:lnTo>
                  <a:lnTo>
                    <a:pt x="2332" y="111"/>
                  </a:lnTo>
                  <a:lnTo>
                    <a:pt x="2332" y="109"/>
                  </a:lnTo>
                  <a:lnTo>
                    <a:pt x="2334" y="101"/>
                  </a:lnTo>
                  <a:lnTo>
                    <a:pt x="2338" y="96"/>
                  </a:lnTo>
                  <a:lnTo>
                    <a:pt x="2342" y="90"/>
                  </a:lnTo>
                  <a:lnTo>
                    <a:pt x="2349" y="86"/>
                  </a:lnTo>
                  <a:lnTo>
                    <a:pt x="2357" y="86"/>
                  </a:lnTo>
                  <a:close/>
                  <a:moveTo>
                    <a:pt x="2270" y="86"/>
                  </a:moveTo>
                  <a:lnTo>
                    <a:pt x="2276" y="86"/>
                  </a:lnTo>
                  <a:lnTo>
                    <a:pt x="2282" y="90"/>
                  </a:lnTo>
                  <a:lnTo>
                    <a:pt x="2287" y="94"/>
                  </a:lnTo>
                  <a:lnTo>
                    <a:pt x="2289" y="98"/>
                  </a:lnTo>
                  <a:lnTo>
                    <a:pt x="2293" y="103"/>
                  </a:lnTo>
                  <a:lnTo>
                    <a:pt x="2287" y="103"/>
                  </a:lnTo>
                  <a:lnTo>
                    <a:pt x="2283" y="103"/>
                  </a:lnTo>
                  <a:lnTo>
                    <a:pt x="2280" y="101"/>
                  </a:lnTo>
                  <a:lnTo>
                    <a:pt x="2278" y="100"/>
                  </a:lnTo>
                  <a:lnTo>
                    <a:pt x="2276" y="98"/>
                  </a:lnTo>
                  <a:lnTo>
                    <a:pt x="2272" y="96"/>
                  </a:lnTo>
                  <a:lnTo>
                    <a:pt x="2270" y="96"/>
                  </a:lnTo>
                  <a:lnTo>
                    <a:pt x="2268" y="96"/>
                  </a:lnTo>
                  <a:lnTo>
                    <a:pt x="2265" y="96"/>
                  </a:lnTo>
                  <a:lnTo>
                    <a:pt x="2263" y="96"/>
                  </a:lnTo>
                  <a:lnTo>
                    <a:pt x="2263" y="94"/>
                  </a:lnTo>
                  <a:lnTo>
                    <a:pt x="2259" y="94"/>
                  </a:lnTo>
                  <a:lnTo>
                    <a:pt x="2257" y="94"/>
                  </a:lnTo>
                  <a:lnTo>
                    <a:pt x="2253" y="92"/>
                  </a:lnTo>
                  <a:lnTo>
                    <a:pt x="2259" y="88"/>
                  </a:lnTo>
                  <a:lnTo>
                    <a:pt x="2263" y="86"/>
                  </a:lnTo>
                  <a:lnTo>
                    <a:pt x="2270" y="86"/>
                  </a:lnTo>
                  <a:close/>
                  <a:moveTo>
                    <a:pt x="2009" y="86"/>
                  </a:moveTo>
                  <a:lnTo>
                    <a:pt x="2011" y="86"/>
                  </a:lnTo>
                  <a:lnTo>
                    <a:pt x="2013" y="86"/>
                  </a:lnTo>
                  <a:lnTo>
                    <a:pt x="2013" y="88"/>
                  </a:lnTo>
                  <a:lnTo>
                    <a:pt x="2014" y="90"/>
                  </a:lnTo>
                  <a:lnTo>
                    <a:pt x="2016" y="92"/>
                  </a:lnTo>
                  <a:lnTo>
                    <a:pt x="2018" y="96"/>
                  </a:lnTo>
                  <a:lnTo>
                    <a:pt x="2022" y="101"/>
                  </a:lnTo>
                  <a:lnTo>
                    <a:pt x="2028" y="109"/>
                  </a:lnTo>
                  <a:lnTo>
                    <a:pt x="2030" y="115"/>
                  </a:lnTo>
                  <a:lnTo>
                    <a:pt x="2031" y="118"/>
                  </a:lnTo>
                  <a:lnTo>
                    <a:pt x="2028" y="124"/>
                  </a:lnTo>
                  <a:lnTo>
                    <a:pt x="2022" y="128"/>
                  </a:lnTo>
                  <a:lnTo>
                    <a:pt x="2016" y="132"/>
                  </a:lnTo>
                  <a:lnTo>
                    <a:pt x="2009" y="133"/>
                  </a:lnTo>
                  <a:lnTo>
                    <a:pt x="2001" y="132"/>
                  </a:lnTo>
                  <a:lnTo>
                    <a:pt x="1996" y="128"/>
                  </a:lnTo>
                  <a:lnTo>
                    <a:pt x="1990" y="122"/>
                  </a:lnTo>
                  <a:lnTo>
                    <a:pt x="1986" y="116"/>
                  </a:lnTo>
                  <a:lnTo>
                    <a:pt x="1986" y="109"/>
                  </a:lnTo>
                  <a:lnTo>
                    <a:pt x="1986" y="101"/>
                  </a:lnTo>
                  <a:lnTo>
                    <a:pt x="1990" y="96"/>
                  </a:lnTo>
                  <a:lnTo>
                    <a:pt x="1996" y="90"/>
                  </a:lnTo>
                  <a:lnTo>
                    <a:pt x="2001" y="86"/>
                  </a:lnTo>
                  <a:lnTo>
                    <a:pt x="2009" y="86"/>
                  </a:lnTo>
                  <a:close/>
                  <a:moveTo>
                    <a:pt x="1922" y="86"/>
                  </a:moveTo>
                  <a:lnTo>
                    <a:pt x="1930" y="86"/>
                  </a:lnTo>
                  <a:lnTo>
                    <a:pt x="1936" y="90"/>
                  </a:lnTo>
                  <a:lnTo>
                    <a:pt x="1941" y="96"/>
                  </a:lnTo>
                  <a:lnTo>
                    <a:pt x="1945" y="101"/>
                  </a:lnTo>
                  <a:lnTo>
                    <a:pt x="1947" y="109"/>
                  </a:lnTo>
                  <a:lnTo>
                    <a:pt x="1945" y="116"/>
                  </a:lnTo>
                  <a:lnTo>
                    <a:pt x="1941" y="122"/>
                  </a:lnTo>
                  <a:lnTo>
                    <a:pt x="1936" y="128"/>
                  </a:lnTo>
                  <a:lnTo>
                    <a:pt x="1930" y="132"/>
                  </a:lnTo>
                  <a:lnTo>
                    <a:pt x="1922" y="133"/>
                  </a:lnTo>
                  <a:lnTo>
                    <a:pt x="1915" y="132"/>
                  </a:lnTo>
                  <a:lnTo>
                    <a:pt x="1909" y="128"/>
                  </a:lnTo>
                  <a:lnTo>
                    <a:pt x="1904" y="122"/>
                  </a:lnTo>
                  <a:lnTo>
                    <a:pt x="1900" y="116"/>
                  </a:lnTo>
                  <a:lnTo>
                    <a:pt x="1900" y="109"/>
                  </a:lnTo>
                  <a:lnTo>
                    <a:pt x="1900" y="101"/>
                  </a:lnTo>
                  <a:lnTo>
                    <a:pt x="1904" y="96"/>
                  </a:lnTo>
                  <a:lnTo>
                    <a:pt x="1909" y="90"/>
                  </a:lnTo>
                  <a:lnTo>
                    <a:pt x="1915" y="86"/>
                  </a:lnTo>
                  <a:lnTo>
                    <a:pt x="1922" y="86"/>
                  </a:lnTo>
                  <a:close/>
                  <a:moveTo>
                    <a:pt x="1836" y="86"/>
                  </a:moveTo>
                  <a:lnTo>
                    <a:pt x="1843" y="86"/>
                  </a:lnTo>
                  <a:lnTo>
                    <a:pt x="1849" y="90"/>
                  </a:lnTo>
                  <a:lnTo>
                    <a:pt x="1855" y="96"/>
                  </a:lnTo>
                  <a:lnTo>
                    <a:pt x="1858" y="101"/>
                  </a:lnTo>
                  <a:lnTo>
                    <a:pt x="1858" y="109"/>
                  </a:lnTo>
                  <a:lnTo>
                    <a:pt x="1858" y="116"/>
                  </a:lnTo>
                  <a:lnTo>
                    <a:pt x="1855" y="122"/>
                  </a:lnTo>
                  <a:lnTo>
                    <a:pt x="1849" y="128"/>
                  </a:lnTo>
                  <a:lnTo>
                    <a:pt x="1843" y="132"/>
                  </a:lnTo>
                  <a:lnTo>
                    <a:pt x="1836" y="133"/>
                  </a:lnTo>
                  <a:lnTo>
                    <a:pt x="1828" y="132"/>
                  </a:lnTo>
                  <a:lnTo>
                    <a:pt x="1823" y="128"/>
                  </a:lnTo>
                  <a:lnTo>
                    <a:pt x="1817" y="122"/>
                  </a:lnTo>
                  <a:lnTo>
                    <a:pt x="1813" y="116"/>
                  </a:lnTo>
                  <a:lnTo>
                    <a:pt x="1813" y="109"/>
                  </a:lnTo>
                  <a:lnTo>
                    <a:pt x="1813" y="101"/>
                  </a:lnTo>
                  <a:lnTo>
                    <a:pt x="1817" y="96"/>
                  </a:lnTo>
                  <a:lnTo>
                    <a:pt x="1823" y="90"/>
                  </a:lnTo>
                  <a:lnTo>
                    <a:pt x="1828" y="86"/>
                  </a:lnTo>
                  <a:lnTo>
                    <a:pt x="1836" y="86"/>
                  </a:lnTo>
                  <a:close/>
                  <a:moveTo>
                    <a:pt x="1749" y="86"/>
                  </a:moveTo>
                  <a:lnTo>
                    <a:pt x="1757" y="86"/>
                  </a:lnTo>
                  <a:lnTo>
                    <a:pt x="1762" y="90"/>
                  </a:lnTo>
                  <a:lnTo>
                    <a:pt x="1768" y="96"/>
                  </a:lnTo>
                  <a:lnTo>
                    <a:pt x="1772" y="101"/>
                  </a:lnTo>
                  <a:lnTo>
                    <a:pt x="1772" y="109"/>
                  </a:lnTo>
                  <a:lnTo>
                    <a:pt x="1772" y="116"/>
                  </a:lnTo>
                  <a:lnTo>
                    <a:pt x="1768" y="122"/>
                  </a:lnTo>
                  <a:lnTo>
                    <a:pt x="1762" y="128"/>
                  </a:lnTo>
                  <a:lnTo>
                    <a:pt x="1757" y="132"/>
                  </a:lnTo>
                  <a:lnTo>
                    <a:pt x="1749" y="133"/>
                  </a:lnTo>
                  <a:lnTo>
                    <a:pt x="1742" y="132"/>
                  </a:lnTo>
                  <a:lnTo>
                    <a:pt x="1736" y="128"/>
                  </a:lnTo>
                  <a:lnTo>
                    <a:pt x="1731" y="122"/>
                  </a:lnTo>
                  <a:lnTo>
                    <a:pt x="1727" y="116"/>
                  </a:lnTo>
                  <a:lnTo>
                    <a:pt x="1725" y="109"/>
                  </a:lnTo>
                  <a:lnTo>
                    <a:pt x="1727" y="101"/>
                  </a:lnTo>
                  <a:lnTo>
                    <a:pt x="1731" y="96"/>
                  </a:lnTo>
                  <a:lnTo>
                    <a:pt x="1736" y="90"/>
                  </a:lnTo>
                  <a:lnTo>
                    <a:pt x="1742" y="86"/>
                  </a:lnTo>
                  <a:lnTo>
                    <a:pt x="1749" y="86"/>
                  </a:lnTo>
                  <a:close/>
                  <a:moveTo>
                    <a:pt x="1663" y="86"/>
                  </a:moveTo>
                  <a:lnTo>
                    <a:pt x="1670" y="86"/>
                  </a:lnTo>
                  <a:lnTo>
                    <a:pt x="1676" y="90"/>
                  </a:lnTo>
                  <a:lnTo>
                    <a:pt x="1682" y="96"/>
                  </a:lnTo>
                  <a:lnTo>
                    <a:pt x="1685" y="101"/>
                  </a:lnTo>
                  <a:lnTo>
                    <a:pt x="1685" y="109"/>
                  </a:lnTo>
                  <a:lnTo>
                    <a:pt x="1685" y="116"/>
                  </a:lnTo>
                  <a:lnTo>
                    <a:pt x="1682" y="122"/>
                  </a:lnTo>
                  <a:lnTo>
                    <a:pt x="1676" y="128"/>
                  </a:lnTo>
                  <a:lnTo>
                    <a:pt x="1670" y="132"/>
                  </a:lnTo>
                  <a:lnTo>
                    <a:pt x="1663" y="133"/>
                  </a:lnTo>
                  <a:lnTo>
                    <a:pt x="1655" y="132"/>
                  </a:lnTo>
                  <a:lnTo>
                    <a:pt x="1648" y="128"/>
                  </a:lnTo>
                  <a:lnTo>
                    <a:pt x="1644" y="122"/>
                  </a:lnTo>
                  <a:lnTo>
                    <a:pt x="1640" y="116"/>
                  </a:lnTo>
                  <a:lnTo>
                    <a:pt x="1638" y="109"/>
                  </a:lnTo>
                  <a:lnTo>
                    <a:pt x="1640" y="101"/>
                  </a:lnTo>
                  <a:lnTo>
                    <a:pt x="1644" y="96"/>
                  </a:lnTo>
                  <a:lnTo>
                    <a:pt x="1648" y="90"/>
                  </a:lnTo>
                  <a:lnTo>
                    <a:pt x="1655" y="86"/>
                  </a:lnTo>
                  <a:lnTo>
                    <a:pt x="1663" y="86"/>
                  </a:lnTo>
                  <a:close/>
                  <a:moveTo>
                    <a:pt x="1490" y="86"/>
                  </a:moveTo>
                  <a:lnTo>
                    <a:pt x="1495" y="86"/>
                  </a:lnTo>
                  <a:lnTo>
                    <a:pt x="1503" y="90"/>
                  </a:lnTo>
                  <a:lnTo>
                    <a:pt x="1509" y="96"/>
                  </a:lnTo>
                  <a:lnTo>
                    <a:pt x="1511" y="101"/>
                  </a:lnTo>
                  <a:lnTo>
                    <a:pt x="1512" y="109"/>
                  </a:lnTo>
                  <a:lnTo>
                    <a:pt x="1511" y="116"/>
                  </a:lnTo>
                  <a:lnTo>
                    <a:pt x="1509" y="122"/>
                  </a:lnTo>
                  <a:lnTo>
                    <a:pt x="1503" y="128"/>
                  </a:lnTo>
                  <a:lnTo>
                    <a:pt x="1495" y="132"/>
                  </a:lnTo>
                  <a:lnTo>
                    <a:pt x="1490" y="133"/>
                  </a:lnTo>
                  <a:lnTo>
                    <a:pt x="1482" y="132"/>
                  </a:lnTo>
                  <a:lnTo>
                    <a:pt x="1475" y="128"/>
                  </a:lnTo>
                  <a:lnTo>
                    <a:pt x="1469" y="122"/>
                  </a:lnTo>
                  <a:lnTo>
                    <a:pt x="1467" y="116"/>
                  </a:lnTo>
                  <a:lnTo>
                    <a:pt x="1465" y="109"/>
                  </a:lnTo>
                  <a:lnTo>
                    <a:pt x="1467" y="101"/>
                  </a:lnTo>
                  <a:lnTo>
                    <a:pt x="1469" y="96"/>
                  </a:lnTo>
                  <a:lnTo>
                    <a:pt x="1475" y="90"/>
                  </a:lnTo>
                  <a:lnTo>
                    <a:pt x="1482" y="86"/>
                  </a:lnTo>
                  <a:lnTo>
                    <a:pt x="1490" y="86"/>
                  </a:lnTo>
                  <a:close/>
                  <a:moveTo>
                    <a:pt x="1401" y="86"/>
                  </a:moveTo>
                  <a:lnTo>
                    <a:pt x="1409" y="86"/>
                  </a:lnTo>
                  <a:lnTo>
                    <a:pt x="1416" y="90"/>
                  </a:lnTo>
                  <a:lnTo>
                    <a:pt x="1420" y="96"/>
                  </a:lnTo>
                  <a:lnTo>
                    <a:pt x="1424" y="101"/>
                  </a:lnTo>
                  <a:lnTo>
                    <a:pt x="1426" y="109"/>
                  </a:lnTo>
                  <a:lnTo>
                    <a:pt x="1424" y="116"/>
                  </a:lnTo>
                  <a:lnTo>
                    <a:pt x="1420" y="122"/>
                  </a:lnTo>
                  <a:lnTo>
                    <a:pt x="1416" y="128"/>
                  </a:lnTo>
                  <a:lnTo>
                    <a:pt x="1409" y="132"/>
                  </a:lnTo>
                  <a:lnTo>
                    <a:pt x="1401" y="133"/>
                  </a:lnTo>
                  <a:lnTo>
                    <a:pt x="1394" y="132"/>
                  </a:lnTo>
                  <a:lnTo>
                    <a:pt x="1388" y="128"/>
                  </a:lnTo>
                  <a:lnTo>
                    <a:pt x="1383" y="122"/>
                  </a:lnTo>
                  <a:lnTo>
                    <a:pt x="1381" y="116"/>
                  </a:lnTo>
                  <a:lnTo>
                    <a:pt x="1379" y="109"/>
                  </a:lnTo>
                  <a:lnTo>
                    <a:pt x="1381" y="101"/>
                  </a:lnTo>
                  <a:lnTo>
                    <a:pt x="1383" y="96"/>
                  </a:lnTo>
                  <a:lnTo>
                    <a:pt x="1388" y="90"/>
                  </a:lnTo>
                  <a:lnTo>
                    <a:pt x="1394" y="86"/>
                  </a:lnTo>
                  <a:lnTo>
                    <a:pt x="1401" y="86"/>
                  </a:lnTo>
                  <a:close/>
                  <a:moveTo>
                    <a:pt x="1315" y="86"/>
                  </a:moveTo>
                  <a:lnTo>
                    <a:pt x="1322" y="86"/>
                  </a:lnTo>
                  <a:lnTo>
                    <a:pt x="1330" y="90"/>
                  </a:lnTo>
                  <a:lnTo>
                    <a:pt x="1334" y="96"/>
                  </a:lnTo>
                  <a:lnTo>
                    <a:pt x="1337" y="101"/>
                  </a:lnTo>
                  <a:lnTo>
                    <a:pt x="1339" y="109"/>
                  </a:lnTo>
                  <a:lnTo>
                    <a:pt x="1337" y="116"/>
                  </a:lnTo>
                  <a:lnTo>
                    <a:pt x="1334" y="122"/>
                  </a:lnTo>
                  <a:lnTo>
                    <a:pt x="1330" y="128"/>
                  </a:lnTo>
                  <a:lnTo>
                    <a:pt x="1322" y="132"/>
                  </a:lnTo>
                  <a:lnTo>
                    <a:pt x="1315" y="133"/>
                  </a:lnTo>
                  <a:lnTo>
                    <a:pt x="1307" y="132"/>
                  </a:lnTo>
                  <a:lnTo>
                    <a:pt x="1302" y="128"/>
                  </a:lnTo>
                  <a:lnTo>
                    <a:pt x="1296" y="122"/>
                  </a:lnTo>
                  <a:lnTo>
                    <a:pt x="1292" y="116"/>
                  </a:lnTo>
                  <a:lnTo>
                    <a:pt x="1292" y="109"/>
                  </a:lnTo>
                  <a:lnTo>
                    <a:pt x="1292" y="101"/>
                  </a:lnTo>
                  <a:lnTo>
                    <a:pt x="1296" y="96"/>
                  </a:lnTo>
                  <a:lnTo>
                    <a:pt x="1302" y="90"/>
                  </a:lnTo>
                  <a:lnTo>
                    <a:pt x="1307" y="86"/>
                  </a:lnTo>
                  <a:lnTo>
                    <a:pt x="1315" y="86"/>
                  </a:lnTo>
                  <a:close/>
                  <a:moveTo>
                    <a:pt x="1228" y="86"/>
                  </a:moveTo>
                  <a:lnTo>
                    <a:pt x="1236" y="86"/>
                  </a:lnTo>
                  <a:lnTo>
                    <a:pt x="1242" y="90"/>
                  </a:lnTo>
                  <a:lnTo>
                    <a:pt x="1247" y="96"/>
                  </a:lnTo>
                  <a:lnTo>
                    <a:pt x="1251" y="101"/>
                  </a:lnTo>
                  <a:lnTo>
                    <a:pt x="1253" y="109"/>
                  </a:lnTo>
                  <a:lnTo>
                    <a:pt x="1251" y="116"/>
                  </a:lnTo>
                  <a:lnTo>
                    <a:pt x="1247" y="122"/>
                  </a:lnTo>
                  <a:lnTo>
                    <a:pt x="1242" y="128"/>
                  </a:lnTo>
                  <a:lnTo>
                    <a:pt x="1236" y="132"/>
                  </a:lnTo>
                  <a:lnTo>
                    <a:pt x="1228" y="133"/>
                  </a:lnTo>
                  <a:lnTo>
                    <a:pt x="1221" y="132"/>
                  </a:lnTo>
                  <a:lnTo>
                    <a:pt x="1215" y="128"/>
                  </a:lnTo>
                  <a:lnTo>
                    <a:pt x="1210" y="122"/>
                  </a:lnTo>
                  <a:lnTo>
                    <a:pt x="1206" y="116"/>
                  </a:lnTo>
                  <a:lnTo>
                    <a:pt x="1206" y="109"/>
                  </a:lnTo>
                  <a:lnTo>
                    <a:pt x="1206" y="101"/>
                  </a:lnTo>
                  <a:lnTo>
                    <a:pt x="1210" y="96"/>
                  </a:lnTo>
                  <a:lnTo>
                    <a:pt x="1215" y="90"/>
                  </a:lnTo>
                  <a:lnTo>
                    <a:pt x="1221" y="86"/>
                  </a:lnTo>
                  <a:lnTo>
                    <a:pt x="1228" y="86"/>
                  </a:lnTo>
                  <a:close/>
                  <a:moveTo>
                    <a:pt x="1142" y="86"/>
                  </a:moveTo>
                  <a:lnTo>
                    <a:pt x="1149" y="86"/>
                  </a:lnTo>
                  <a:lnTo>
                    <a:pt x="1155" y="90"/>
                  </a:lnTo>
                  <a:lnTo>
                    <a:pt x="1161" y="96"/>
                  </a:lnTo>
                  <a:lnTo>
                    <a:pt x="1164" y="101"/>
                  </a:lnTo>
                  <a:lnTo>
                    <a:pt x="1164" y="109"/>
                  </a:lnTo>
                  <a:lnTo>
                    <a:pt x="1164" y="116"/>
                  </a:lnTo>
                  <a:lnTo>
                    <a:pt x="1161" y="122"/>
                  </a:lnTo>
                  <a:lnTo>
                    <a:pt x="1155" y="128"/>
                  </a:lnTo>
                  <a:lnTo>
                    <a:pt x="1149" y="132"/>
                  </a:lnTo>
                  <a:lnTo>
                    <a:pt x="1142" y="133"/>
                  </a:lnTo>
                  <a:lnTo>
                    <a:pt x="1134" y="132"/>
                  </a:lnTo>
                  <a:lnTo>
                    <a:pt x="1129" y="128"/>
                  </a:lnTo>
                  <a:lnTo>
                    <a:pt x="1123" y="122"/>
                  </a:lnTo>
                  <a:lnTo>
                    <a:pt x="1119" y="116"/>
                  </a:lnTo>
                  <a:lnTo>
                    <a:pt x="1119" y="109"/>
                  </a:lnTo>
                  <a:lnTo>
                    <a:pt x="1119" y="101"/>
                  </a:lnTo>
                  <a:lnTo>
                    <a:pt x="1123" y="96"/>
                  </a:lnTo>
                  <a:lnTo>
                    <a:pt x="1129" y="90"/>
                  </a:lnTo>
                  <a:lnTo>
                    <a:pt x="1134" y="86"/>
                  </a:lnTo>
                  <a:lnTo>
                    <a:pt x="1142" y="86"/>
                  </a:lnTo>
                  <a:close/>
                  <a:moveTo>
                    <a:pt x="1055" y="86"/>
                  </a:moveTo>
                  <a:lnTo>
                    <a:pt x="1063" y="86"/>
                  </a:lnTo>
                  <a:lnTo>
                    <a:pt x="1069" y="90"/>
                  </a:lnTo>
                  <a:lnTo>
                    <a:pt x="1074" y="96"/>
                  </a:lnTo>
                  <a:lnTo>
                    <a:pt x="1078" y="101"/>
                  </a:lnTo>
                  <a:lnTo>
                    <a:pt x="1078" y="109"/>
                  </a:lnTo>
                  <a:lnTo>
                    <a:pt x="1078" y="116"/>
                  </a:lnTo>
                  <a:lnTo>
                    <a:pt x="1074" y="122"/>
                  </a:lnTo>
                  <a:lnTo>
                    <a:pt x="1069" y="128"/>
                  </a:lnTo>
                  <a:lnTo>
                    <a:pt x="1063" y="132"/>
                  </a:lnTo>
                  <a:lnTo>
                    <a:pt x="1055" y="133"/>
                  </a:lnTo>
                  <a:lnTo>
                    <a:pt x="1048" y="132"/>
                  </a:lnTo>
                  <a:lnTo>
                    <a:pt x="1042" y="128"/>
                  </a:lnTo>
                  <a:lnTo>
                    <a:pt x="1037" y="122"/>
                  </a:lnTo>
                  <a:lnTo>
                    <a:pt x="1033" y="116"/>
                  </a:lnTo>
                  <a:lnTo>
                    <a:pt x="1031" y="109"/>
                  </a:lnTo>
                  <a:lnTo>
                    <a:pt x="1033" y="101"/>
                  </a:lnTo>
                  <a:lnTo>
                    <a:pt x="1037" y="96"/>
                  </a:lnTo>
                  <a:lnTo>
                    <a:pt x="1042" y="90"/>
                  </a:lnTo>
                  <a:lnTo>
                    <a:pt x="1048" y="86"/>
                  </a:lnTo>
                  <a:lnTo>
                    <a:pt x="1055" y="86"/>
                  </a:lnTo>
                  <a:close/>
                  <a:moveTo>
                    <a:pt x="969" y="86"/>
                  </a:moveTo>
                  <a:lnTo>
                    <a:pt x="976" y="86"/>
                  </a:lnTo>
                  <a:lnTo>
                    <a:pt x="982" y="90"/>
                  </a:lnTo>
                  <a:lnTo>
                    <a:pt x="988" y="96"/>
                  </a:lnTo>
                  <a:lnTo>
                    <a:pt x="991" y="101"/>
                  </a:lnTo>
                  <a:lnTo>
                    <a:pt x="991" y="109"/>
                  </a:lnTo>
                  <a:lnTo>
                    <a:pt x="991" y="116"/>
                  </a:lnTo>
                  <a:lnTo>
                    <a:pt x="988" y="122"/>
                  </a:lnTo>
                  <a:lnTo>
                    <a:pt x="982" y="128"/>
                  </a:lnTo>
                  <a:lnTo>
                    <a:pt x="976" y="132"/>
                  </a:lnTo>
                  <a:lnTo>
                    <a:pt x="969" y="133"/>
                  </a:lnTo>
                  <a:lnTo>
                    <a:pt x="961" y="132"/>
                  </a:lnTo>
                  <a:lnTo>
                    <a:pt x="954" y="128"/>
                  </a:lnTo>
                  <a:lnTo>
                    <a:pt x="950" y="122"/>
                  </a:lnTo>
                  <a:lnTo>
                    <a:pt x="946" y="116"/>
                  </a:lnTo>
                  <a:lnTo>
                    <a:pt x="944" y="109"/>
                  </a:lnTo>
                  <a:lnTo>
                    <a:pt x="946" y="101"/>
                  </a:lnTo>
                  <a:lnTo>
                    <a:pt x="950" y="96"/>
                  </a:lnTo>
                  <a:lnTo>
                    <a:pt x="954" y="90"/>
                  </a:lnTo>
                  <a:lnTo>
                    <a:pt x="961" y="86"/>
                  </a:lnTo>
                  <a:lnTo>
                    <a:pt x="969" y="86"/>
                  </a:lnTo>
                  <a:close/>
                  <a:moveTo>
                    <a:pt x="882" y="86"/>
                  </a:moveTo>
                  <a:lnTo>
                    <a:pt x="890" y="86"/>
                  </a:lnTo>
                  <a:lnTo>
                    <a:pt x="896" y="90"/>
                  </a:lnTo>
                  <a:lnTo>
                    <a:pt x="901" y="96"/>
                  </a:lnTo>
                  <a:lnTo>
                    <a:pt x="903" y="101"/>
                  </a:lnTo>
                  <a:lnTo>
                    <a:pt x="905" y="109"/>
                  </a:lnTo>
                  <a:lnTo>
                    <a:pt x="903" y="116"/>
                  </a:lnTo>
                  <a:lnTo>
                    <a:pt x="901" y="122"/>
                  </a:lnTo>
                  <a:lnTo>
                    <a:pt x="896" y="128"/>
                  </a:lnTo>
                  <a:lnTo>
                    <a:pt x="890" y="132"/>
                  </a:lnTo>
                  <a:lnTo>
                    <a:pt x="882" y="133"/>
                  </a:lnTo>
                  <a:lnTo>
                    <a:pt x="875" y="132"/>
                  </a:lnTo>
                  <a:lnTo>
                    <a:pt x="867" y="128"/>
                  </a:lnTo>
                  <a:lnTo>
                    <a:pt x="864" y="122"/>
                  </a:lnTo>
                  <a:lnTo>
                    <a:pt x="860" y="116"/>
                  </a:lnTo>
                  <a:lnTo>
                    <a:pt x="858" y="109"/>
                  </a:lnTo>
                  <a:lnTo>
                    <a:pt x="860" y="101"/>
                  </a:lnTo>
                  <a:lnTo>
                    <a:pt x="864" y="96"/>
                  </a:lnTo>
                  <a:lnTo>
                    <a:pt x="867" y="90"/>
                  </a:lnTo>
                  <a:lnTo>
                    <a:pt x="875" y="86"/>
                  </a:lnTo>
                  <a:lnTo>
                    <a:pt x="882" y="86"/>
                  </a:lnTo>
                  <a:close/>
                  <a:moveTo>
                    <a:pt x="796" y="86"/>
                  </a:moveTo>
                  <a:lnTo>
                    <a:pt x="802" y="86"/>
                  </a:lnTo>
                  <a:lnTo>
                    <a:pt x="809" y="90"/>
                  </a:lnTo>
                  <a:lnTo>
                    <a:pt x="815" y="96"/>
                  </a:lnTo>
                  <a:lnTo>
                    <a:pt x="817" y="101"/>
                  </a:lnTo>
                  <a:lnTo>
                    <a:pt x="818" y="109"/>
                  </a:lnTo>
                  <a:lnTo>
                    <a:pt x="817" y="116"/>
                  </a:lnTo>
                  <a:lnTo>
                    <a:pt x="815" y="122"/>
                  </a:lnTo>
                  <a:lnTo>
                    <a:pt x="809" y="128"/>
                  </a:lnTo>
                  <a:lnTo>
                    <a:pt x="802" y="132"/>
                  </a:lnTo>
                  <a:lnTo>
                    <a:pt x="796" y="133"/>
                  </a:lnTo>
                  <a:lnTo>
                    <a:pt x="788" y="132"/>
                  </a:lnTo>
                  <a:lnTo>
                    <a:pt x="781" y="128"/>
                  </a:lnTo>
                  <a:lnTo>
                    <a:pt x="777" y="122"/>
                  </a:lnTo>
                  <a:lnTo>
                    <a:pt x="773" y="116"/>
                  </a:lnTo>
                  <a:lnTo>
                    <a:pt x="771" y="109"/>
                  </a:lnTo>
                  <a:lnTo>
                    <a:pt x="773" y="101"/>
                  </a:lnTo>
                  <a:lnTo>
                    <a:pt x="777" y="96"/>
                  </a:lnTo>
                  <a:lnTo>
                    <a:pt x="781" y="90"/>
                  </a:lnTo>
                  <a:lnTo>
                    <a:pt x="788" y="86"/>
                  </a:lnTo>
                  <a:lnTo>
                    <a:pt x="796" y="86"/>
                  </a:lnTo>
                  <a:close/>
                  <a:moveTo>
                    <a:pt x="707" y="86"/>
                  </a:moveTo>
                  <a:lnTo>
                    <a:pt x="715" y="86"/>
                  </a:lnTo>
                  <a:lnTo>
                    <a:pt x="723" y="90"/>
                  </a:lnTo>
                  <a:lnTo>
                    <a:pt x="726" y="96"/>
                  </a:lnTo>
                  <a:lnTo>
                    <a:pt x="730" y="101"/>
                  </a:lnTo>
                  <a:lnTo>
                    <a:pt x="732" y="109"/>
                  </a:lnTo>
                  <a:lnTo>
                    <a:pt x="730" y="116"/>
                  </a:lnTo>
                  <a:lnTo>
                    <a:pt x="726" y="122"/>
                  </a:lnTo>
                  <a:lnTo>
                    <a:pt x="723" y="128"/>
                  </a:lnTo>
                  <a:lnTo>
                    <a:pt x="715" y="132"/>
                  </a:lnTo>
                  <a:lnTo>
                    <a:pt x="707" y="133"/>
                  </a:lnTo>
                  <a:lnTo>
                    <a:pt x="700" y="132"/>
                  </a:lnTo>
                  <a:lnTo>
                    <a:pt x="694" y="128"/>
                  </a:lnTo>
                  <a:lnTo>
                    <a:pt x="689" y="122"/>
                  </a:lnTo>
                  <a:lnTo>
                    <a:pt x="687" y="116"/>
                  </a:lnTo>
                  <a:lnTo>
                    <a:pt x="685" y="109"/>
                  </a:lnTo>
                  <a:lnTo>
                    <a:pt x="687" y="101"/>
                  </a:lnTo>
                  <a:lnTo>
                    <a:pt x="689" y="96"/>
                  </a:lnTo>
                  <a:lnTo>
                    <a:pt x="694" y="90"/>
                  </a:lnTo>
                  <a:lnTo>
                    <a:pt x="700" y="86"/>
                  </a:lnTo>
                  <a:lnTo>
                    <a:pt x="707" y="86"/>
                  </a:lnTo>
                  <a:close/>
                  <a:moveTo>
                    <a:pt x="621" y="86"/>
                  </a:moveTo>
                  <a:lnTo>
                    <a:pt x="629" y="86"/>
                  </a:lnTo>
                  <a:lnTo>
                    <a:pt x="636" y="90"/>
                  </a:lnTo>
                  <a:lnTo>
                    <a:pt x="640" y="96"/>
                  </a:lnTo>
                  <a:lnTo>
                    <a:pt x="644" y="101"/>
                  </a:lnTo>
                  <a:lnTo>
                    <a:pt x="645" y="109"/>
                  </a:lnTo>
                  <a:lnTo>
                    <a:pt x="644" y="116"/>
                  </a:lnTo>
                  <a:lnTo>
                    <a:pt x="640" y="122"/>
                  </a:lnTo>
                  <a:lnTo>
                    <a:pt x="636" y="128"/>
                  </a:lnTo>
                  <a:lnTo>
                    <a:pt x="629" y="132"/>
                  </a:lnTo>
                  <a:lnTo>
                    <a:pt x="621" y="133"/>
                  </a:lnTo>
                  <a:lnTo>
                    <a:pt x="613" y="132"/>
                  </a:lnTo>
                  <a:lnTo>
                    <a:pt x="608" y="128"/>
                  </a:lnTo>
                  <a:lnTo>
                    <a:pt x="602" y="122"/>
                  </a:lnTo>
                  <a:lnTo>
                    <a:pt x="598" y="116"/>
                  </a:lnTo>
                  <a:lnTo>
                    <a:pt x="598" y="109"/>
                  </a:lnTo>
                  <a:lnTo>
                    <a:pt x="598" y="101"/>
                  </a:lnTo>
                  <a:lnTo>
                    <a:pt x="602" y="96"/>
                  </a:lnTo>
                  <a:lnTo>
                    <a:pt x="608" y="90"/>
                  </a:lnTo>
                  <a:lnTo>
                    <a:pt x="613" y="86"/>
                  </a:lnTo>
                  <a:lnTo>
                    <a:pt x="621" y="86"/>
                  </a:lnTo>
                  <a:close/>
                  <a:moveTo>
                    <a:pt x="534" y="86"/>
                  </a:moveTo>
                  <a:lnTo>
                    <a:pt x="542" y="86"/>
                  </a:lnTo>
                  <a:lnTo>
                    <a:pt x="548" y="90"/>
                  </a:lnTo>
                  <a:lnTo>
                    <a:pt x="553" y="96"/>
                  </a:lnTo>
                  <a:lnTo>
                    <a:pt x="557" y="101"/>
                  </a:lnTo>
                  <a:lnTo>
                    <a:pt x="559" y="109"/>
                  </a:lnTo>
                  <a:lnTo>
                    <a:pt x="557" y="116"/>
                  </a:lnTo>
                  <a:lnTo>
                    <a:pt x="553" y="122"/>
                  </a:lnTo>
                  <a:lnTo>
                    <a:pt x="548" y="128"/>
                  </a:lnTo>
                  <a:lnTo>
                    <a:pt x="542" y="132"/>
                  </a:lnTo>
                  <a:lnTo>
                    <a:pt x="534" y="133"/>
                  </a:lnTo>
                  <a:lnTo>
                    <a:pt x="527" y="132"/>
                  </a:lnTo>
                  <a:lnTo>
                    <a:pt x="521" y="128"/>
                  </a:lnTo>
                  <a:lnTo>
                    <a:pt x="516" y="122"/>
                  </a:lnTo>
                  <a:lnTo>
                    <a:pt x="512" y="116"/>
                  </a:lnTo>
                  <a:lnTo>
                    <a:pt x="512" y="109"/>
                  </a:lnTo>
                  <a:lnTo>
                    <a:pt x="512" y="101"/>
                  </a:lnTo>
                  <a:lnTo>
                    <a:pt x="516" y="96"/>
                  </a:lnTo>
                  <a:lnTo>
                    <a:pt x="521" y="90"/>
                  </a:lnTo>
                  <a:lnTo>
                    <a:pt x="527" y="86"/>
                  </a:lnTo>
                  <a:lnTo>
                    <a:pt x="534" y="86"/>
                  </a:lnTo>
                  <a:close/>
                  <a:moveTo>
                    <a:pt x="448" y="86"/>
                  </a:moveTo>
                  <a:lnTo>
                    <a:pt x="456" y="86"/>
                  </a:lnTo>
                  <a:lnTo>
                    <a:pt x="461" y="90"/>
                  </a:lnTo>
                  <a:lnTo>
                    <a:pt x="467" y="96"/>
                  </a:lnTo>
                  <a:lnTo>
                    <a:pt x="471" y="101"/>
                  </a:lnTo>
                  <a:lnTo>
                    <a:pt x="471" y="109"/>
                  </a:lnTo>
                  <a:lnTo>
                    <a:pt x="471" y="116"/>
                  </a:lnTo>
                  <a:lnTo>
                    <a:pt x="467" y="122"/>
                  </a:lnTo>
                  <a:lnTo>
                    <a:pt x="461" y="128"/>
                  </a:lnTo>
                  <a:lnTo>
                    <a:pt x="456" y="132"/>
                  </a:lnTo>
                  <a:lnTo>
                    <a:pt x="448" y="133"/>
                  </a:lnTo>
                  <a:lnTo>
                    <a:pt x="440" y="132"/>
                  </a:lnTo>
                  <a:lnTo>
                    <a:pt x="435" y="128"/>
                  </a:lnTo>
                  <a:lnTo>
                    <a:pt x="429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9" y="96"/>
                  </a:lnTo>
                  <a:lnTo>
                    <a:pt x="435" y="90"/>
                  </a:lnTo>
                  <a:lnTo>
                    <a:pt x="440" y="86"/>
                  </a:lnTo>
                  <a:lnTo>
                    <a:pt x="448" y="86"/>
                  </a:lnTo>
                  <a:close/>
                  <a:moveTo>
                    <a:pt x="361" y="86"/>
                  </a:moveTo>
                  <a:lnTo>
                    <a:pt x="369" y="86"/>
                  </a:lnTo>
                  <a:lnTo>
                    <a:pt x="375" y="90"/>
                  </a:lnTo>
                  <a:lnTo>
                    <a:pt x="380" y="96"/>
                  </a:lnTo>
                  <a:lnTo>
                    <a:pt x="384" y="101"/>
                  </a:lnTo>
                  <a:lnTo>
                    <a:pt x="384" y="109"/>
                  </a:lnTo>
                  <a:lnTo>
                    <a:pt x="384" y="116"/>
                  </a:lnTo>
                  <a:lnTo>
                    <a:pt x="380" y="122"/>
                  </a:lnTo>
                  <a:lnTo>
                    <a:pt x="375" y="128"/>
                  </a:lnTo>
                  <a:lnTo>
                    <a:pt x="369" y="132"/>
                  </a:lnTo>
                  <a:lnTo>
                    <a:pt x="361" y="133"/>
                  </a:lnTo>
                  <a:lnTo>
                    <a:pt x="354" y="132"/>
                  </a:lnTo>
                  <a:lnTo>
                    <a:pt x="348" y="128"/>
                  </a:lnTo>
                  <a:lnTo>
                    <a:pt x="343" y="122"/>
                  </a:lnTo>
                  <a:lnTo>
                    <a:pt x="339" y="116"/>
                  </a:lnTo>
                  <a:lnTo>
                    <a:pt x="337" y="109"/>
                  </a:lnTo>
                  <a:lnTo>
                    <a:pt x="339" y="101"/>
                  </a:lnTo>
                  <a:lnTo>
                    <a:pt x="343" y="96"/>
                  </a:lnTo>
                  <a:lnTo>
                    <a:pt x="348" y="90"/>
                  </a:lnTo>
                  <a:lnTo>
                    <a:pt x="354" y="86"/>
                  </a:lnTo>
                  <a:lnTo>
                    <a:pt x="361" y="86"/>
                  </a:lnTo>
                  <a:close/>
                  <a:moveTo>
                    <a:pt x="275" y="86"/>
                  </a:moveTo>
                  <a:lnTo>
                    <a:pt x="282" y="86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298" y="101"/>
                  </a:lnTo>
                  <a:lnTo>
                    <a:pt x="298" y="109"/>
                  </a:lnTo>
                  <a:lnTo>
                    <a:pt x="298" y="116"/>
                  </a:lnTo>
                  <a:lnTo>
                    <a:pt x="294" y="122"/>
                  </a:lnTo>
                  <a:lnTo>
                    <a:pt x="288" y="128"/>
                  </a:lnTo>
                  <a:lnTo>
                    <a:pt x="282" y="132"/>
                  </a:lnTo>
                  <a:lnTo>
                    <a:pt x="275" y="133"/>
                  </a:lnTo>
                  <a:lnTo>
                    <a:pt x="267" y="132"/>
                  </a:lnTo>
                  <a:lnTo>
                    <a:pt x="260" y="128"/>
                  </a:lnTo>
                  <a:lnTo>
                    <a:pt x="256" y="122"/>
                  </a:lnTo>
                  <a:lnTo>
                    <a:pt x="252" y="116"/>
                  </a:lnTo>
                  <a:lnTo>
                    <a:pt x="251" y="109"/>
                  </a:lnTo>
                  <a:lnTo>
                    <a:pt x="252" y="101"/>
                  </a:lnTo>
                  <a:lnTo>
                    <a:pt x="256" y="96"/>
                  </a:lnTo>
                  <a:lnTo>
                    <a:pt x="260" y="90"/>
                  </a:lnTo>
                  <a:lnTo>
                    <a:pt x="267" y="86"/>
                  </a:lnTo>
                  <a:lnTo>
                    <a:pt x="275" y="86"/>
                  </a:lnTo>
                  <a:close/>
                  <a:moveTo>
                    <a:pt x="188" y="86"/>
                  </a:moveTo>
                  <a:lnTo>
                    <a:pt x="196" y="86"/>
                  </a:lnTo>
                  <a:lnTo>
                    <a:pt x="202" y="90"/>
                  </a:lnTo>
                  <a:lnTo>
                    <a:pt x="207" y="96"/>
                  </a:lnTo>
                  <a:lnTo>
                    <a:pt x="209" y="101"/>
                  </a:lnTo>
                  <a:lnTo>
                    <a:pt x="211" y="109"/>
                  </a:lnTo>
                  <a:lnTo>
                    <a:pt x="209" y="116"/>
                  </a:lnTo>
                  <a:lnTo>
                    <a:pt x="207" y="122"/>
                  </a:lnTo>
                  <a:lnTo>
                    <a:pt x="202" y="128"/>
                  </a:lnTo>
                  <a:lnTo>
                    <a:pt x="196" y="132"/>
                  </a:lnTo>
                  <a:lnTo>
                    <a:pt x="188" y="133"/>
                  </a:lnTo>
                  <a:lnTo>
                    <a:pt x="181" y="132"/>
                  </a:lnTo>
                  <a:lnTo>
                    <a:pt x="173" y="128"/>
                  </a:lnTo>
                  <a:lnTo>
                    <a:pt x="170" y="122"/>
                  </a:lnTo>
                  <a:lnTo>
                    <a:pt x="166" y="116"/>
                  </a:lnTo>
                  <a:lnTo>
                    <a:pt x="164" y="109"/>
                  </a:lnTo>
                  <a:lnTo>
                    <a:pt x="166" y="101"/>
                  </a:lnTo>
                  <a:lnTo>
                    <a:pt x="170" y="96"/>
                  </a:lnTo>
                  <a:lnTo>
                    <a:pt x="173" y="90"/>
                  </a:lnTo>
                  <a:lnTo>
                    <a:pt x="181" y="86"/>
                  </a:lnTo>
                  <a:lnTo>
                    <a:pt x="188" y="86"/>
                  </a:lnTo>
                  <a:close/>
                  <a:moveTo>
                    <a:pt x="102" y="86"/>
                  </a:moveTo>
                  <a:lnTo>
                    <a:pt x="108" y="86"/>
                  </a:lnTo>
                  <a:lnTo>
                    <a:pt x="115" y="90"/>
                  </a:lnTo>
                  <a:lnTo>
                    <a:pt x="121" y="96"/>
                  </a:lnTo>
                  <a:lnTo>
                    <a:pt x="123" y="101"/>
                  </a:lnTo>
                  <a:lnTo>
                    <a:pt x="125" y="109"/>
                  </a:lnTo>
                  <a:lnTo>
                    <a:pt x="123" y="116"/>
                  </a:lnTo>
                  <a:lnTo>
                    <a:pt x="121" y="122"/>
                  </a:lnTo>
                  <a:lnTo>
                    <a:pt x="115" y="128"/>
                  </a:lnTo>
                  <a:lnTo>
                    <a:pt x="108" y="132"/>
                  </a:lnTo>
                  <a:lnTo>
                    <a:pt x="102" y="133"/>
                  </a:lnTo>
                  <a:lnTo>
                    <a:pt x="94" y="132"/>
                  </a:lnTo>
                  <a:lnTo>
                    <a:pt x="87" y="128"/>
                  </a:lnTo>
                  <a:lnTo>
                    <a:pt x="83" y="122"/>
                  </a:lnTo>
                  <a:lnTo>
                    <a:pt x="79" y="116"/>
                  </a:lnTo>
                  <a:lnTo>
                    <a:pt x="78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7" y="90"/>
                  </a:lnTo>
                  <a:lnTo>
                    <a:pt x="94" y="86"/>
                  </a:lnTo>
                  <a:lnTo>
                    <a:pt x="102" y="86"/>
                  </a:lnTo>
                  <a:close/>
                  <a:moveTo>
                    <a:pt x="121" y="11"/>
                  </a:moveTo>
                  <a:lnTo>
                    <a:pt x="123" y="17"/>
                  </a:lnTo>
                  <a:lnTo>
                    <a:pt x="125" y="22"/>
                  </a:lnTo>
                  <a:lnTo>
                    <a:pt x="123" y="30"/>
                  </a:lnTo>
                  <a:lnTo>
                    <a:pt x="121" y="35"/>
                  </a:lnTo>
                  <a:lnTo>
                    <a:pt x="115" y="41"/>
                  </a:lnTo>
                  <a:lnTo>
                    <a:pt x="108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4" y="45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100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8" y="20"/>
                  </a:lnTo>
                  <a:lnTo>
                    <a:pt x="113" y="17"/>
                  </a:lnTo>
                  <a:lnTo>
                    <a:pt x="117" y="15"/>
                  </a:lnTo>
                  <a:lnTo>
                    <a:pt x="121" y="11"/>
                  </a:lnTo>
                  <a:close/>
                  <a:moveTo>
                    <a:pt x="27" y="3"/>
                  </a:moveTo>
                  <a:lnTo>
                    <a:pt x="30" y="5"/>
                  </a:lnTo>
                  <a:lnTo>
                    <a:pt x="34" y="9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2" y="17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7" y="3"/>
                  </a:lnTo>
                  <a:close/>
                  <a:moveTo>
                    <a:pt x="6" y="0"/>
                  </a:move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6" y="0"/>
                  </a:lnTo>
                  <a:close/>
                  <a:moveTo>
                    <a:pt x="4091" y="0"/>
                  </a:moveTo>
                  <a:lnTo>
                    <a:pt x="4098" y="0"/>
                  </a:lnTo>
                  <a:lnTo>
                    <a:pt x="4106" y="3"/>
                  </a:lnTo>
                  <a:lnTo>
                    <a:pt x="4109" y="9"/>
                  </a:lnTo>
                  <a:lnTo>
                    <a:pt x="4113" y="15"/>
                  </a:lnTo>
                  <a:lnTo>
                    <a:pt x="4115" y="22"/>
                  </a:lnTo>
                  <a:lnTo>
                    <a:pt x="4113" y="30"/>
                  </a:lnTo>
                  <a:lnTo>
                    <a:pt x="4109" y="35"/>
                  </a:lnTo>
                  <a:lnTo>
                    <a:pt x="4106" y="41"/>
                  </a:lnTo>
                  <a:lnTo>
                    <a:pt x="4098" y="45"/>
                  </a:lnTo>
                  <a:lnTo>
                    <a:pt x="4091" y="45"/>
                  </a:lnTo>
                  <a:lnTo>
                    <a:pt x="4083" y="45"/>
                  </a:lnTo>
                  <a:lnTo>
                    <a:pt x="4077" y="41"/>
                  </a:lnTo>
                  <a:lnTo>
                    <a:pt x="4072" y="35"/>
                  </a:lnTo>
                  <a:lnTo>
                    <a:pt x="4068" y="30"/>
                  </a:lnTo>
                  <a:lnTo>
                    <a:pt x="4068" y="22"/>
                  </a:lnTo>
                  <a:lnTo>
                    <a:pt x="4068" y="15"/>
                  </a:lnTo>
                  <a:lnTo>
                    <a:pt x="4072" y="9"/>
                  </a:lnTo>
                  <a:lnTo>
                    <a:pt x="4077" y="3"/>
                  </a:lnTo>
                  <a:lnTo>
                    <a:pt x="4083" y="0"/>
                  </a:lnTo>
                  <a:lnTo>
                    <a:pt x="4091" y="0"/>
                  </a:lnTo>
                  <a:close/>
                  <a:moveTo>
                    <a:pt x="4004" y="0"/>
                  </a:moveTo>
                  <a:lnTo>
                    <a:pt x="4012" y="0"/>
                  </a:lnTo>
                  <a:lnTo>
                    <a:pt x="4017" y="3"/>
                  </a:lnTo>
                  <a:lnTo>
                    <a:pt x="4023" y="9"/>
                  </a:lnTo>
                  <a:lnTo>
                    <a:pt x="4027" y="15"/>
                  </a:lnTo>
                  <a:lnTo>
                    <a:pt x="4029" y="22"/>
                  </a:lnTo>
                  <a:lnTo>
                    <a:pt x="4027" y="30"/>
                  </a:lnTo>
                  <a:lnTo>
                    <a:pt x="4023" y="35"/>
                  </a:lnTo>
                  <a:lnTo>
                    <a:pt x="4017" y="41"/>
                  </a:lnTo>
                  <a:lnTo>
                    <a:pt x="4012" y="45"/>
                  </a:lnTo>
                  <a:lnTo>
                    <a:pt x="4004" y="45"/>
                  </a:lnTo>
                  <a:lnTo>
                    <a:pt x="3997" y="45"/>
                  </a:lnTo>
                  <a:lnTo>
                    <a:pt x="3991" y="41"/>
                  </a:lnTo>
                  <a:lnTo>
                    <a:pt x="3985" y="35"/>
                  </a:lnTo>
                  <a:lnTo>
                    <a:pt x="3982" y="30"/>
                  </a:lnTo>
                  <a:lnTo>
                    <a:pt x="3982" y="22"/>
                  </a:lnTo>
                  <a:lnTo>
                    <a:pt x="3982" y="15"/>
                  </a:lnTo>
                  <a:lnTo>
                    <a:pt x="3985" y="9"/>
                  </a:lnTo>
                  <a:lnTo>
                    <a:pt x="3991" y="3"/>
                  </a:lnTo>
                  <a:lnTo>
                    <a:pt x="3997" y="0"/>
                  </a:lnTo>
                  <a:lnTo>
                    <a:pt x="4004" y="0"/>
                  </a:lnTo>
                  <a:close/>
                  <a:moveTo>
                    <a:pt x="3918" y="0"/>
                  </a:moveTo>
                  <a:lnTo>
                    <a:pt x="3925" y="0"/>
                  </a:lnTo>
                  <a:lnTo>
                    <a:pt x="3931" y="3"/>
                  </a:lnTo>
                  <a:lnTo>
                    <a:pt x="3936" y="9"/>
                  </a:lnTo>
                  <a:lnTo>
                    <a:pt x="3940" y="15"/>
                  </a:lnTo>
                  <a:lnTo>
                    <a:pt x="3940" y="22"/>
                  </a:lnTo>
                  <a:lnTo>
                    <a:pt x="3940" y="30"/>
                  </a:lnTo>
                  <a:lnTo>
                    <a:pt x="3936" y="35"/>
                  </a:lnTo>
                  <a:lnTo>
                    <a:pt x="3931" y="41"/>
                  </a:lnTo>
                  <a:lnTo>
                    <a:pt x="3925" y="45"/>
                  </a:lnTo>
                  <a:lnTo>
                    <a:pt x="3918" y="45"/>
                  </a:lnTo>
                  <a:lnTo>
                    <a:pt x="3910" y="45"/>
                  </a:lnTo>
                  <a:lnTo>
                    <a:pt x="3904" y="41"/>
                  </a:lnTo>
                  <a:lnTo>
                    <a:pt x="3899" y="35"/>
                  </a:lnTo>
                  <a:lnTo>
                    <a:pt x="3895" y="30"/>
                  </a:lnTo>
                  <a:lnTo>
                    <a:pt x="3895" y="22"/>
                  </a:lnTo>
                  <a:lnTo>
                    <a:pt x="3895" y="15"/>
                  </a:lnTo>
                  <a:lnTo>
                    <a:pt x="3899" y="9"/>
                  </a:lnTo>
                  <a:lnTo>
                    <a:pt x="3904" y="3"/>
                  </a:lnTo>
                  <a:lnTo>
                    <a:pt x="3910" y="0"/>
                  </a:lnTo>
                  <a:lnTo>
                    <a:pt x="3918" y="0"/>
                  </a:lnTo>
                  <a:close/>
                  <a:moveTo>
                    <a:pt x="3831" y="0"/>
                  </a:moveTo>
                  <a:lnTo>
                    <a:pt x="3839" y="0"/>
                  </a:lnTo>
                  <a:lnTo>
                    <a:pt x="3844" y="3"/>
                  </a:lnTo>
                  <a:lnTo>
                    <a:pt x="3850" y="9"/>
                  </a:lnTo>
                  <a:lnTo>
                    <a:pt x="3854" y="15"/>
                  </a:lnTo>
                  <a:lnTo>
                    <a:pt x="3854" y="22"/>
                  </a:lnTo>
                  <a:lnTo>
                    <a:pt x="3854" y="30"/>
                  </a:lnTo>
                  <a:lnTo>
                    <a:pt x="3850" y="35"/>
                  </a:lnTo>
                  <a:lnTo>
                    <a:pt x="3844" y="41"/>
                  </a:lnTo>
                  <a:lnTo>
                    <a:pt x="3839" y="45"/>
                  </a:lnTo>
                  <a:lnTo>
                    <a:pt x="3831" y="45"/>
                  </a:lnTo>
                  <a:lnTo>
                    <a:pt x="3824" y="45"/>
                  </a:lnTo>
                  <a:lnTo>
                    <a:pt x="3818" y="41"/>
                  </a:lnTo>
                  <a:lnTo>
                    <a:pt x="3812" y="35"/>
                  </a:lnTo>
                  <a:lnTo>
                    <a:pt x="3809" y="30"/>
                  </a:lnTo>
                  <a:lnTo>
                    <a:pt x="3807" y="22"/>
                  </a:lnTo>
                  <a:lnTo>
                    <a:pt x="3809" y="15"/>
                  </a:lnTo>
                  <a:lnTo>
                    <a:pt x="3812" y="9"/>
                  </a:lnTo>
                  <a:lnTo>
                    <a:pt x="3818" y="3"/>
                  </a:lnTo>
                  <a:lnTo>
                    <a:pt x="3824" y="0"/>
                  </a:lnTo>
                  <a:lnTo>
                    <a:pt x="3831" y="0"/>
                  </a:lnTo>
                  <a:close/>
                  <a:moveTo>
                    <a:pt x="3745" y="0"/>
                  </a:moveTo>
                  <a:lnTo>
                    <a:pt x="3752" y="0"/>
                  </a:lnTo>
                  <a:lnTo>
                    <a:pt x="3758" y="3"/>
                  </a:lnTo>
                  <a:lnTo>
                    <a:pt x="3763" y="9"/>
                  </a:lnTo>
                  <a:lnTo>
                    <a:pt x="3767" y="15"/>
                  </a:lnTo>
                  <a:lnTo>
                    <a:pt x="3767" y="22"/>
                  </a:lnTo>
                  <a:lnTo>
                    <a:pt x="3767" y="30"/>
                  </a:lnTo>
                  <a:lnTo>
                    <a:pt x="3763" y="35"/>
                  </a:lnTo>
                  <a:lnTo>
                    <a:pt x="3758" y="41"/>
                  </a:lnTo>
                  <a:lnTo>
                    <a:pt x="3752" y="45"/>
                  </a:lnTo>
                  <a:lnTo>
                    <a:pt x="3745" y="45"/>
                  </a:lnTo>
                  <a:lnTo>
                    <a:pt x="3737" y="45"/>
                  </a:lnTo>
                  <a:lnTo>
                    <a:pt x="3730" y="41"/>
                  </a:lnTo>
                  <a:lnTo>
                    <a:pt x="3726" y="35"/>
                  </a:lnTo>
                  <a:lnTo>
                    <a:pt x="3722" y="30"/>
                  </a:lnTo>
                  <a:lnTo>
                    <a:pt x="3720" y="22"/>
                  </a:lnTo>
                  <a:lnTo>
                    <a:pt x="3722" y="15"/>
                  </a:lnTo>
                  <a:lnTo>
                    <a:pt x="3726" y="9"/>
                  </a:lnTo>
                  <a:lnTo>
                    <a:pt x="3730" y="3"/>
                  </a:lnTo>
                  <a:lnTo>
                    <a:pt x="3737" y="0"/>
                  </a:lnTo>
                  <a:lnTo>
                    <a:pt x="3745" y="0"/>
                  </a:lnTo>
                  <a:close/>
                  <a:moveTo>
                    <a:pt x="3658" y="0"/>
                  </a:moveTo>
                  <a:lnTo>
                    <a:pt x="3666" y="0"/>
                  </a:lnTo>
                  <a:lnTo>
                    <a:pt x="3671" y="3"/>
                  </a:lnTo>
                  <a:lnTo>
                    <a:pt x="3677" y="9"/>
                  </a:lnTo>
                  <a:lnTo>
                    <a:pt x="3679" y="15"/>
                  </a:lnTo>
                  <a:lnTo>
                    <a:pt x="3681" y="22"/>
                  </a:lnTo>
                  <a:lnTo>
                    <a:pt x="3679" y="30"/>
                  </a:lnTo>
                  <a:lnTo>
                    <a:pt x="3677" y="35"/>
                  </a:lnTo>
                  <a:lnTo>
                    <a:pt x="3671" y="41"/>
                  </a:lnTo>
                  <a:lnTo>
                    <a:pt x="3666" y="45"/>
                  </a:lnTo>
                  <a:lnTo>
                    <a:pt x="3658" y="45"/>
                  </a:lnTo>
                  <a:lnTo>
                    <a:pt x="3651" y="45"/>
                  </a:lnTo>
                  <a:lnTo>
                    <a:pt x="3643" y="41"/>
                  </a:lnTo>
                  <a:lnTo>
                    <a:pt x="3639" y="35"/>
                  </a:lnTo>
                  <a:lnTo>
                    <a:pt x="3636" y="30"/>
                  </a:lnTo>
                  <a:lnTo>
                    <a:pt x="3634" y="22"/>
                  </a:lnTo>
                  <a:lnTo>
                    <a:pt x="3636" y="15"/>
                  </a:lnTo>
                  <a:lnTo>
                    <a:pt x="3639" y="9"/>
                  </a:lnTo>
                  <a:lnTo>
                    <a:pt x="3643" y="3"/>
                  </a:lnTo>
                  <a:lnTo>
                    <a:pt x="3651" y="0"/>
                  </a:lnTo>
                  <a:lnTo>
                    <a:pt x="3658" y="0"/>
                  </a:lnTo>
                  <a:close/>
                  <a:moveTo>
                    <a:pt x="3570" y="0"/>
                  </a:moveTo>
                  <a:lnTo>
                    <a:pt x="3577" y="0"/>
                  </a:lnTo>
                  <a:lnTo>
                    <a:pt x="3585" y="3"/>
                  </a:lnTo>
                  <a:lnTo>
                    <a:pt x="3590" y="9"/>
                  </a:lnTo>
                  <a:lnTo>
                    <a:pt x="3592" y="15"/>
                  </a:lnTo>
                  <a:lnTo>
                    <a:pt x="3594" y="22"/>
                  </a:lnTo>
                  <a:lnTo>
                    <a:pt x="3592" y="30"/>
                  </a:lnTo>
                  <a:lnTo>
                    <a:pt x="3590" y="35"/>
                  </a:lnTo>
                  <a:lnTo>
                    <a:pt x="3585" y="41"/>
                  </a:lnTo>
                  <a:lnTo>
                    <a:pt x="3577" y="45"/>
                  </a:lnTo>
                  <a:lnTo>
                    <a:pt x="3570" y="45"/>
                  </a:lnTo>
                  <a:lnTo>
                    <a:pt x="3564" y="45"/>
                  </a:lnTo>
                  <a:lnTo>
                    <a:pt x="3557" y="41"/>
                  </a:lnTo>
                  <a:lnTo>
                    <a:pt x="3551" y="35"/>
                  </a:lnTo>
                  <a:lnTo>
                    <a:pt x="3549" y="30"/>
                  </a:lnTo>
                  <a:lnTo>
                    <a:pt x="3547" y="22"/>
                  </a:lnTo>
                  <a:lnTo>
                    <a:pt x="3549" y="15"/>
                  </a:lnTo>
                  <a:lnTo>
                    <a:pt x="3551" y="9"/>
                  </a:lnTo>
                  <a:lnTo>
                    <a:pt x="3557" y="3"/>
                  </a:lnTo>
                  <a:lnTo>
                    <a:pt x="3564" y="0"/>
                  </a:lnTo>
                  <a:lnTo>
                    <a:pt x="3570" y="0"/>
                  </a:lnTo>
                  <a:close/>
                  <a:moveTo>
                    <a:pt x="3483" y="0"/>
                  </a:moveTo>
                  <a:lnTo>
                    <a:pt x="3491" y="0"/>
                  </a:lnTo>
                  <a:lnTo>
                    <a:pt x="3498" y="3"/>
                  </a:lnTo>
                  <a:lnTo>
                    <a:pt x="3502" y="9"/>
                  </a:lnTo>
                  <a:lnTo>
                    <a:pt x="3506" y="15"/>
                  </a:lnTo>
                  <a:lnTo>
                    <a:pt x="3508" y="22"/>
                  </a:lnTo>
                  <a:lnTo>
                    <a:pt x="3506" y="30"/>
                  </a:lnTo>
                  <a:lnTo>
                    <a:pt x="3502" y="35"/>
                  </a:lnTo>
                  <a:lnTo>
                    <a:pt x="3498" y="41"/>
                  </a:lnTo>
                  <a:lnTo>
                    <a:pt x="3491" y="45"/>
                  </a:lnTo>
                  <a:lnTo>
                    <a:pt x="3483" y="45"/>
                  </a:lnTo>
                  <a:lnTo>
                    <a:pt x="3476" y="45"/>
                  </a:lnTo>
                  <a:lnTo>
                    <a:pt x="3470" y="41"/>
                  </a:lnTo>
                  <a:lnTo>
                    <a:pt x="3464" y="35"/>
                  </a:lnTo>
                  <a:lnTo>
                    <a:pt x="3463" y="30"/>
                  </a:lnTo>
                  <a:lnTo>
                    <a:pt x="3461" y="22"/>
                  </a:lnTo>
                  <a:lnTo>
                    <a:pt x="3463" y="15"/>
                  </a:lnTo>
                  <a:lnTo>
                    <a:pt x="3464" y="9"/>
                  </a:lnTo>
                  <a:lnTo>
                    <a:pt x="3470" y="3"/>
                  </a:lnTo>
                  <a:lnTo>
                    <a:pt x="3476" y="0"/>
                  </a:lnTo>
                  <a:lnTo>
                    <a:pt x="3483" y="0"/>
                  </a:lnTo>
                  <a:close/>
                  <a:moveTo>
                    <a:pt x="3397" y="0"/>
                  </a:moveTo>
                  <a:lnTo>
                    <a:pt x="3404" y="0"/>
                  </a:lnTo>
                  <a:lnTo>
                    <a:pt x="3412" y="3"/>
                  </a:lnTo>
                  <a:lnTo>
                    <a:pt x="3416" y="9"/>
                  </a:lnTo>
                  <a:lnTo>
                    <a:pt x="3419" y="15"/>
                  </a:lnTo>
                  <a:lnTo>
                    <a:pt x="3421" y="22"/>
                  </a:lnTo>
                  <a:lnTo>
                    <a:pt x="3419" y="30"/>
                  </a:lnTo>
                  <a:lnTo>
                    <a:pt x="3416" y="35"/>
                  </a:lnTo>
                  <a:lnTo>
                    <a:pt x="3412" y="41"/>
                  </a:lnTo>
                  <a:lnTo>
                    <a:pt x="3404" y="45"/>
                  </a:lnTo>
                  <a:lnTo>
                    <a:pt x="3397" y="45"/>
                  </a:lnTo>
                  <a:lnTo>
                    <a:pt x="3389" y="45"/>
                  </a:lnTo>
                  <a:lnTo>
                    <a:pt x="3384" y="41"/>
                  </a:lnTo>
                  <a:lnTo>
                    <a:pt x="3378" y="35"/>
                  </a:lnTo>
                  <a:lnTo>
                    <a:pt x="3374" y="30"/>
                  </a:lnTo>
                  <a:lnTo>
                    <a:pt x="3374" y="22"/>
                  </a:lnTo>
                  <a:lnTo>
                    <a:pt x="3374" y="15"/>
                  </a:lnTo>
                  <a:lnTo>
                    <a:pt x="3378" y="9"/>
                  </a:lnTo>
                  <a:lnTo>
                    <a:pt x="3384" y="3"/>
                  </a:lnTo>
                  <a:lnTo>
                    <a:pt x="3389" y="0"/>
                  </a:lnTo>
                  <a:lnTo>
                    <a:pt x="3397" y="0"/>
                  </a:lnTo>
                  <a:close/>
                  <a:moveTo>
                    <a:pt x="3310" y="0"/>
                  </a:moveTo>
                  <a:lnTo>
                    <a:pt x="3318" y="0"/>
                  </a:lnTo>
                  <a:lnTo>
                    <a:pt x="3323" y="3"/>
                  </a:lnTo>
                  <a:lnTo>
                    <a:pt x="3329" y="9"/>
                  </a:lnTo>
                  <a:lnTo>
                    <a:pt x="3333" y="15"/>
                  </a:lnTo>
                  <a:lnTo>
                    <a:pt x="3335" y="22"/>
                  </a:lnTo>
                  <a:lnTo>
                    <a:pt x="3333" y="30"/>
                  </a:lnTo>
                  <a:lnTo>
                    <a:pt x="3329" y="35"/>
                  </a:lnTo>
                  <a:lnTo>
                    <a:pt x="3323" y="41"/>
                  </a:lnTo>
                  <a:lnTo>
                    <a:pt x="3318" y="45"/>
                  </a:lnTo>
                  <a:lnTo>
                    <a:pt x="3310" y="45"/>
                  </a:lnTo>
                  <a:lnTo>
                    <a:pt x="3303" y="45"/>
                  </a:lnTo>
                  <a:lnTo>
                    <a:pt x="3297" y="41"/>
                  </a:lnTo>
                  <a:lnTo>
                    <a:pt x="3291" y="35"/>
                  </a:lnTo>
                  <a:lnTo>
                    <a:pt x="3288" y="30"/>
                  </a:lnTo>
                  <a:lnTo>
                    <a:pt x="3288" y="22"/>
                  </a:lnTo>
                  <a:lnTo>
                    <a:pt x="3288" y="15"/>
                  </a:lnTo>
                  <a:lnTo>
                    <a:pt x="3291" y="9"/>
                  </a:lnTo>
                  <a:lnTo>
                    <a:pt x="3297" y="3"/>
                  </a:lnTo>
                  <a:lnTo>
                    <a:pt x="3303" y="0"/>
                  </a:lnTo>
                  <a:lnTo>
                    <a:pt x="3310" y="0"/>
                  </a:lnTo>
                  <a:close/>
                  <a:moveTo>
                    <a:pt x="3224" y="0"/>
                  </a:moveTo>
                  <a:lnTo>
                    <a:pt x="3231" y="0"/>
                  </a:lnTo>
                  <a:lnTo>
                    <a:pt x="3237" y="3"/>
                  </a:lnTo>
                  <a:lnTo>
                    <a:pt x="3243" y="9"/>
                  </a:lnTo>
                  <a:lnTo>
                    <a:pt x="3246" y="15"/>
                  </a:lnTo>
                  <a:lnTo>
                    <a:pt x="3246" y="22"/>
                  </a:lnTo>
                  <a:lnTo>
                    <a:pt x="3246" y="30"/>
                  </a:lnTo>
                  <a:lnTo>
                    <a:pt x="3243" y="35"/>
                  </a:lnTo>
                  <a:lnTo>
                    <a:pt x="3237" y="41"/>
                  </a:lnTo>
                  <a:lnTo>
                    <a:pt x="3231" y="45"/>
                  </a:lnTo>
                  <a:lnTo>
                    <a:pt x="3224" y="45"/>
                  </a:lnTo>
                  <a:lnTo>
                    <a:pt x="3216" y="45"/>
                  </a:lnTo>
                  <a:lnTo>
                    <a:pt x="3211" y="41"/>
                  </a:lnTo>
                  <a:lnTo>
                    <a:pt x="3205" y="35"/>
                  </a:lnTo>
                  <a:lnTo>
                    <a:pt x="3201" y="30"/>
                  </a:lnTo>
                  <a:lnTo>
                    <a:pt x="3201" y="22"/>
                  </a:lnTo>
                  <a:lnTo>
                    <a:pt x="3201" y="15"/>
                  </a:lnTo>
                  <a:lnTo>
                    <a:pt x="3205" y="9"/>
                  </a:lnTo>
                  <a:lnTo>
                    <a:pt x="3211" y="3"/>
                  </a:lnTo>
                  <a:lnTo>
                    <a:pt x="3216" y="0"/>
                  </a:lnTo>
                  <a:lnTo>
                    <a:pt x="3224" y="0"/>
                  </a:lnTo>
                  <a:close/>
                  <a:moveTo>
                    <a:pt x="3137" y="0"/>
                  </a:moveTo>
                  <a:lnTo>
                    <a:pt x="3145" y="0"/>
                  </a:lnTo>
                  <a:lnTo>
                    <a:pt x="3150" y="3"/>
                  </a:lnTo>
                  <a:lnTo>
                    <a:pt x="3156" y="9"/>
                  </a:lnTo>
                  <a:lnTo>
                    <a:pt x="3160" y="15"/>
                  </a:lnTo>
                  <a:lnTo>
                    <a:pt x="3160" y="22"/>
                  </a:lnTo>
                  <a:lnTo>
                    <a:pt x="3160" y="30"/>
                  </a:lnTo>
                  <a:lnTo>
                    <a:pt x="3156" y="35"/>
                  </a:lnTo>
                  <a:lnTo>
                    <a:pt x="3150" y="41"/>
                  </a:lnTo>
                  <a:lnTo>
                    <a:pt x="3145" y="45"/>
                  </a:lnTo>
                  <a:lnTo>
                    <a:pt x="3137" y="45"/>
                  </a:lnTo>
                  <a:lnTo>
                    <a:pt x="3130" y="45"/>
                  </a:lnTo>
                  <a:lnTo>
                    <a:pt x="3124" y="41"/>
                  </a:lnTo>
                  <a:lnTo>
                    <a:pt x="3118" y="35"/>
                  </a:lnTo>
                  <a:lnTo>
                    <a:pt x="3115" y="30"/>
                  </a:lnTo>
                  <a:lnTo>
                    <a:pt x="3113" y="22"/>
                  </a:lnTo>
                  <a:lnTo>
                    <a:pt x="3115" y="15"/>
                  </a:lnTo>
                  <a:lnTo>
                    <a:pt x="3118" y="9"/>
                  </a:lnTo>
                  <a:lnTo>
                    <a:pt x="3124" y="3"/>
                  </a:lnTo>
                  <a:lnTo>
                    <a:pt x="3130" y="0"/>
                  </a:lnTo>
                  <a:lnTo>
                    <a:pt x="3137" y="0"/>
                  </a:lnTo>
                  <a:close/>
                  <a:moveTo>
                    <a:pt x="3051" y="0"/>
                  </a:moveTo>
                  <a:lnTo>
                    <a:pt x="3058" y="0"/>
                  </a:lnTo>
                  <a:lnTo>
                    <a:pt x="3064" y="3"/>
                  </a:lnTo>
                  <a:lnTo>
                    <a:pt x="3069" y="9"/>
                  </a:lnTo>
                  <a:lnTo>
                    <a:pt x="3073" y="15"/>
                  </a:lnTo>
                  <a:lnTo>
                    <a:pt x="3073" y="22"/>
                  </a:lnTo>
                  <a:lnTo>
                    <a:pt x="3073" y="30"/>
                  </a:lnTo>
                  <a:lnTo>
                    <a:pt x="3069" y="35"/>
                  </a:lnTo>
                  <a:lnTo>
                    <a:pt x="3064" y="41"/>
                  </a:lnTo>
                  <a:lnTo>
                    <a:pt x="3058" y="45"/>
                  </a:lnTo>
                  <a:lnTo>
                    <a:pt x="3051" y="45"/>
                  </a:lnTo>
                  <a:lnTo>
                    <a:pt x="3043" y="45"/>
                  </a:lnTo>
                  <a:lnTo>
                    <a:pt x="3036" y="41"/>
                  </a:lnTo>
                  <a:lnTo>
                    <a:pt x="3032" y="35"/>
                  </a:lnTo>
                  <a:lnTo>
                    <a:pt x="3028" y="30"/>
                  </a:lnTo>
                  <a:lnTo>
                    <a:pt x="3026" y="22"/>
                  </a:lnTo>
                  <a:lnTo>
                    <a:pt x="3028" y="15"/>
                  </a:lnTo>
                  <a:lnTo>
                    <a:pt x="3032" y="9"/>
                  </a:lnTo>
                  <a:lnTo>
                    <a:pt x="3036" y="3"/>
                  </a:lnTo>
                  <a:lnTo>
                    <a:pt x="3043" y="0"/>
                  </a:lnTo>
                  <a:lnTo>
                    <a:pt x="3051" y="0"/>
                  </a:lnTo>
                  <a:close/>
                  <a:moveTo>
                    <a:pt x="2964" y="0"/>
                  </a:moveTo>
                  <a:lnTo>
                    <a:pt x="2972" y="0"/>
                  </a:lnTo>
                  <a:lnTo>
                    <a:pt x="2977" y="3"/>
                  </a:lnTo>
                  <a:lnTo>
                    <a:pt x="2983" y="9"/>
                  </a:lnTo>
                  <a:lnTo>
                    <a:pt x="2985" y="15"/>
                  </a:lnTo>
                  <a:lnTo>
                    <a:pt x="2987" y="22"/>
                  </a:lnTo>
                  <a:lnTo>
                    <a:pt x="2985" y="30"/>
                  </a:lnTo>
                  <a:lnTo>
                    <a:pt x="2983" y="35"/>
                  </a:lnTo>
                  <a:lnTo>
                    <a:pt x="2977" y="41"/>
                  </a:lnTo>
                  <a:lnTo>
                    <a:pt x="2972" y="45"/>
                  </a:lnTo>
                  <a:lnTo>
                    <a:pt x="2964" y="45"/>
                  </a:lnTo>
                  <a:lnTo>
                    <a:pt x="2957" y="45"/>
                  </a:lnTo>
                  <a:lnTo>
                    <a:pt x="2949" y="41"/>
                  </a:lnTo>
                  <a:lnTo>
                    <a:pt x="2945" y="35"/>
                  </a:lnTo>
                  <a:lnTo>
                    <a:pt x="2942" y="30"/>
                  </a:lnTo>
                  <a:lnTo>
                    <a:pt x="2940" y="22"/>
                  </a:lnTo>
                  <a:lnTo>
                    <a:pt x="2942" y="15"/>
                  </a:lnTo>
                  <a:lnTo>
                    <a:pt x="2945" y="9"/>
                  </a:lnTo>
                  <a:lnTo>
                    <a:pt x="2949" y="3"/>
                  </a:lnTo>
                  <a:lnTo>
                    <a:pt x="2957" y="0"/>
                  </a:lnTo>
                  <a:lnTo>
                    <a:pt x="2964" y="0"/>
                  </a:lnTo>
                  <a:close/>
                  <a:moveTo>
                    <a:pt x="2878" y="0"/>
                  </a:moveTo>
                  <a:lnTo>
                    <a:pt x="2883" y="0"/>
                  </a:lnTo>
                  <a:lnTo>
                    <a:pt x="2891" y="3"/>
                  </a:lnTo>
                  <a:lnTo>
                    <a:pt x="2896" y="9"/>
                  </a:lnTo>
                  <a:lnTo>
                    <a:pt x="2898" y="15"/>
                  </a:lnTo>
                  <a:lnTo>
                    <a:pt x="2900" y="22"/>
                  </a:lnTo>
                  <a:lnTo>
                    <a:pt x="2898" y="30"/>
                  </a:lnTo>
                  <a:lnTo>
                    <a:pt x="2896" y="35"/>
                  </a:lnTo>
                  <a:lnTo>
                    <a:pt x="2891" y="41"/>
                  </a:lnTo>
                  <a:lnTo>
                    <a:pt x="2883" y="45"/>
                  </a:lnTo>
                  <a:lnTo>
                    <a:pt x="2878" y="45"/>
                  </a:lnTo>
                  <a:lnTo>
                    <a:pt x="2870" y="45"/>
                  </a:lnTo>
                  <a:lnTo>
                    <a:pt x="2863" y="41"/>
                  </a:lnTo>
                  <a:lnTo>
                    <a:pt x="2857" y="35"/>
                  </a:lnTo>
                  <a:lnTo>
                    <a:pt x="2855" y="30"/>
                  </a:lnTo>
                  <a:lnTo>
                    <a:pt x="2853" y="22"/>
                  </a:lnTo>
                  <a:lnTo>
                    <a:pt x="2855" y="15"/>
                  </a:lnTo>
                  <a:lnTo>
                    <a:pt x="2857" y="9"/>
                  </a:lnTo>
                  <a:lnTo>
                    <a:pt x="2863" y="3"/>
                  </a:lnTo>
                  <a:lnTo>
                    <a:pt x="2870" y="0"/>
                  </a:lnTo>
                  <a:lnTo>
                    <a:pt x="2878" y="0"/>
                  </a:lnTo>
                  <a:close/>
                  <a:moveTo>
                    <a:pt x="2789" y="0"/>
                  </a:moveTo>
                  <a:lnTo>
                    <a:pt x="2797" y="0"/>
                  </a:lnTo>
                  <a:lnTo>
                    <a:pt x="2804" y="3"/>
                  </a:lnTo>
                  <a:lnTo>
                    <a:pt x="2808" y="9"/>
                  </a:lnTo>
                  <a:lnTo>
                    <a:pt x="2812" y="15"/>
                  </a:lnTo>
                  <a:lnTo>
                    <a:pt x="2814" y="22"/>
                  </a:lnTo>
                  <a:lnTo>
                    <a:pt x="2812" y="30"/>
                  </a:lnTo>
                  <a:lnTo>
                    <a:pt x="2808" y="35"/>
                  </a:lnTo>
                  <a:lnTo>
                    <a:pt x="2804" y="41"/>
                  </a:lnTo>
                  <a:lnTo>
                    <a:pt x="2797" y="45"/>
                  </a:lnTo>
                  <a:lnTo>
                    <a:pt x="2789" y="45"/>
                  </a:lnTo>
                  <a:lnTo>
                    <a:pt x="2782" y="45"/>
                  </a:lnTo>
                  <a:lnTo>
                    <a:pt x="2776" y="41"/>
                  </a:lnTo>
                  <a:lnTo>
                    <a:pt x="2770" y="35"/>
                  </a:lnTo>
                  <a:lnTo>
                    <a:pt x="2769" y="30"/>
                  </a:lnTo>
                  <a:lnTo>
                    <a:pt x="2767" y="22"/>
                  </a:lnTo>
                  <a:lnTo>
                    <a:pt x="2769" y="15"/>
                  </a:lnTo>
                  <a:lnTo>
                    <a:pt x="2770" y="9"/>
                  </a:lnTo>
                  <a:lnTo>
                    <a:pt x="2776" y="3"/>
                  </a:lnTo>
                  <a:lnTo>
                    <a:pt x="2782" y="0"/>
                  </a:lnTo>
                  <a:lnTo>
                    <a:pt x="2789" y="0"/>
                  </a:lnTo>
                  <a:close/>
                  <a:moveTo>
                    <a:pt x="2703" y="0"/>
                  </a:moveTo>
                  <a:lnTo>
                    <a:pt x="2710" y="0"/>
                  </a:lnTo>
                  <a:lnTo>
                    <a:pt x="2718" y="3"/>
                  </a:lnTo>
                  <a:lnTo>
                    <a:pt x="2722" y="9"/>
                  </a:lnTo>
                  <a:lnTo>
                    <a:pt x="2725" y="15"/>
                  </a:lnTo>
                  <a:lnTo>
                    <a:pt x="2727" y="22"/>
                  </a:lnTo>
                  <a:lnTo>
                    <a:pt x="2725" y="30"/>
                  </a:lnTo>
                  <a:lnTo>
                    <a:pt x="2722" y="35"/>
                  </a:lnTo>
                  <a:lnTo>
                    <a:pt x="2718" y="41"/>
                  </a:lnTo>
                  <a:lnTo>
                    <a:pt x="2710" y="45"/>
                  </a:lnTo>
                  <a:lnTo>
                    <a:pt x="2703" y="45"/>
                  </a:lnTo>
                  <a:lnTo>
                    <a:pt x="2695" y="45"/>
                  </a:lnTo>
                  <a:lnTo>
                    <a:pt x="2690" y="41"/>
                  </a:lnTo>
                  <a:lnTo>
                    <a:pt x="2684" y="35"/>
                  </a:lnTo>
                  <a:lnTo>
                    <a:pt x="2680" y="30"/>
                  </a:lnTo>
                  <a:lnTo>
                    <a:pt x="2680" y="22"/>
                  </a:lnTo>
                  <a:lnTo>
                    <a:pt x="2680" y="15"/>
                  </a:lnTo>
                  <a:lnTo>
                    <a:pt x="2684" y="9"/>
                  </a:lnTo>
                  <a:lnTo>
                    <a:pt x="2690" y="3"/>
                  </a:lnTo>
                  <a:lnTo>
                    <a:pt x="2695" y="0"/>
                  </a:lnTo>
                  <a:lnTo>
                    <a:pt x="2703" y="0"/>
                  </a:lnTo>
                  <a:close/>
                  <a:moveTo>
                    <a:pt x="2616" y="0"/>
                  </a:moveTo>
                  <a:lnTo>
                    <a:pt x="2624" y="0"/>
                  </a:lnTo>
                  <a:lnTo>
                    <a:pt x="2629" y="3"/>
                  </a:lnTo>
                  <a:lnTo>
                    <a:pt x="2635" y="9"/>
                  </a:lnTo>
                  <a:lnTo>
                    <a:pt x="2639" y="15"/>
                  </a:lnTo>
                  <a:lnTo>
                    <a:pt x="2641" y="22"/>
                  </a:lnTo>
                  <a:lnTo>
                    <a:pt x="2639" y="30"/>
                  </a:lnTo>
                  <a:lnTo>
                    <a:pt x="2635" y="35"/>
                  </a:lnTo>
                  <a:lnTo>
                    <a:pt x="2629" y="41"/>
                  </a:lnTo>
                  <a:lnTo>
                    <a:pt x="2624" y="45"/>
                  </a:lnTo>
                  <a:lnTo>
                    <a:pt x="2616" y="45"/>
                  </a:lnTo>
                  <a:lnTo>
                    <a:pt x="2609" y="45"/>
                  </a:lnTo>
                  <a:lnTo>
                    <a:pt x="2603" y="41"/>
                  </a:lnTo>
                  <a:lnTo>
                    <a:pt x="2597" y="35"/>
                  </a:lnTo>
                  <a:lnTo>
                    <a:pt x="2594" y="30"/>
                  </a:lnTo>
                  <a:lnTo>
                    <a:pt x="2594" y="22"/>
                  </a:lnTo>
                  <a:lnTo>
                    <a:pt x="2594" y="15"/>
                  </a:lnTo>
                  <a:lnTo>
                    <a:pt x="2597" y="9"/>
                  </a:lnTo>
                  <a:lnTo>
                    <a:pt x="2603" y="3"/>
                  </a:lnTo>
                  <a:lnTo>
                    <a:pt x="2609" y="0"/>
                  </a:lnTo>
                  <a:lnTo>
                    <a:pt x="2616" y="0"/>
                  </a:lnTo>
                  <a:close/>
                  <a:moveTo>
                    <a:pt x="2530" y="0"/>
                  </a:moveTo>
                  <a:lnTo>
                    <a:pt x="2537" y="0"/>
                  </a:lnTo>
                  <a:lnTo>
                    <a:pt x="2543" y="3"/>
                  </a:lnTo>
                  <a:lnTo>
                    <a:pt x="2549" y="9"/>
                  </a:lnTo>
                  <a:lnTo>
                    <a:pt x="2552" y="15"/>
                  </a:lnTo>
                  <a:lnTo>
                    <a:pt x="2552" y="22"/>
                  </a:lnTo>
                  <a:lnTo>
                    <a:pt x="2552" y="30"/>
                  </a:lnTo>
                  <a:lnTo>
                    <a:pt x="2549" y="35"/>
                  </a:lnTo>
                  <a:lnTo>
                    <a:pt x="2543" y="41"/>
                  </a:lnTo>
                  <a:lnTo>
                    <a:pt x="2537" y="45"/>
                  </a:lnTo>
                  <a:lnTo>
                    <a:pt x="2530" y="45"/>
                  </a:lnTo>
                  <a:lnTo>
                    <a:pt x="2522" y="45"/>
                  </a:lnTo>
                  <a:lnTo>
                    <a:pt x="2517" y="41"/>
                  </a:lnTo>
                  <a:lnTo>
                    <a:pt x="2511" y="35"/>
                  </a:lnTo>
                  <a:lnTo>
                    <a:pt x="2507" y="30"/>
                  </a:lnTo>
                  <a:lnTo>
                    <a:pt x="2507" y="22"/>
                  </a:lnTo>
                  <a:lnTo>
                    <a:pt x="2507" y="15"/>
                  </a:lnTo>
                  <a:lnTo>
                    <a:pt x="2511" y="9"/>
                  </a:lnTo>
                  <a:lnTo>
                    <a:pt x="2517" y="3"/>
                  </a:lnTo>
                  <a:lnTo>
                    <a:pt x="2522" y="0"/>
                  </a:lnTo>
                  <a:lnTo>
                    <a:pt x="2530" y="0"/>
                  </a:lnTo>
                  <a:close/>
                  <a:moveTo>
                    <a:pt x="2443" y="0"/>
                  </a:moveTo>
                  <a:lnTo>
                    <a:pt x="2451" y="0"/>
                  </a:lnTo>
                  <a:lnTo>
                    <a:pt x="2456" y="3"/>
                  </a:lnTo>
                  <a:lnTo>
                    <a:pt x="2462" y="9"/>
                  </a:lnTo>
                  <a:lnTo>
                    <a:pt x="2466" y="15"/>
                  </a:lnTo>
                  <a:lnTo>
                    <a:pt x="2466" y="22"/>
                  </a:lnTo>
                  <a:lnTo>
                    <a:pt x="2466" y="30"/>
                  </a:lnTo>
                  <a:lnTo>
                    <a:pt x="2462" y="35"/>
                  </a:lnTo>
                  <a:lnTo>
                    <a:pt x="2456" y="41"/>
                  </a:lnTo>
                  <a:lnTo>
                    <a:pt x="2451" y="45"/>
                  </a:lnTo>
                  <a:lnTo>
                    <a:pt x="2443" y="45"/>
                  </a:lnTo>
                  <a:lnTo>
                    <a:pt x="2436" y="45"/>
                  </a:lnTo>
                  <a:lnTo>
                    <a:pt x="2430" y="41"/>
                  </a:lnTo>
                  <a:lnTo>
                    <a:pt x="2424" y="35"/>
                  </a:lnTo>
                  <a:lnTo>
                    <a:pt x="2421" y="30"/>
                  </a:lnTo>
                  <a:lnTo>
                    <a:pt x="2419" y="22"/>
                  </a:lnTo>
                  <a:lnTo>
                    <a:pt x="2421" y="15"/>
                  </a:lnTo>
                  <a:lnTo>
                    <a:pt x="2424" y="9"/>
                  </a:lnTo>
                  <a:lnTo>
                    <a:pt x="2430" y="3"/>
                  </a:lnTo>
                  <a:lnTo>
                    <a:pt x="2436" y="0"/>
                  </a:lnTo>
                  <a:lnTo>
                    <a:pt x="2443" y="0"/>
                  </a:lnTo>
                  <a:close/>
                  <a:moveTo>
                    <a:pt x="2357" y="0"/>
                  </a:moveTo>
                  <a:lnTo>
                    <a:pt x="2364" y="0"/>
                  </a:lnTo>
                  <a:lnTo>
                    <a:pt x="2370" y="3"/>
                  </a:lnTo>
                  <a:lnTo>
                    <a:pt x="2376" y="9"/>
                  </a:lnTo>
                  <a:lnTo>
                    <a:pt x="2379" y="15"/>
                  </a:lnTo>
                  <a:lnTo>
                    <a:pt x="2379" y="22"/>
                  </a:lnTo>
                  <a:lnTo>
                    <a:pt x="2379" y="30"/>
                  </a:lnTo>
                  <a:lnTo>
                    <a:pt x="2376" y="35"/>
                  </a:lnTo>
                  <a:lnTo>
                    <a:pt x="2370" y="41"/>
                  </a:lnTo>
                  <a:lnTo>
                    <a:pt x="2364" y="45"/>
                  </a:lnTo>
                  <a:lnTo>
                    <a:pt x="2357" y="45"/>
                  </a:lnTo>
                  <a:lnTo>
                    <a:pt x="2349" y="45"/>
                  </a:lnTo>
                  <a:lnTo>
                    <a:pt x="2342" y="41"/>
                  </a:lnTo>
                  <a:lnTo>
                    <a:pt x="2338" y="35"/>
                  </a:lnTo>
                  <a:lnTo>
                    <a:pt x="2334" y="30"/>
                  </a:lnTo>
                  <a:lnTo>
                    <a:pt x="2332" y="22"/>
                  </a:lnTo>
                  <a:lnTo>
                    <a:pt x="2334" y="15"/>
                  </a:lnTo>
                  <a:lnTo>
                    <a:pt x="2338" y="9"/>
                  </a:lnTo>
                  <a:lnTo>
                    <a:pt x="2342" y="3"/>
                  </a:lnTo>
                  <a:lnTo>
                    <a:pt x="2349" y="0"/>
                  </a:lnTo>
                  <a:lnTo>
                    <a:pt x="2357" y="0"/>
                  </a:lnTo>
                  <a:close/>
                  <a:moveTo>
                    <a:pt x="2270" y="0"/>
                  </a:moveTo>
                  <a:lnTo>
                    <a:pt x="2278" y="0"/>
                  </a:lnTo>
                  <a:lnTo>
                    <a:pt x="2283" y="3"/>
                  </a:lnTo>
                  <a:lnTo>
                    <a:pt x="2289" y="9"/>
                  </a:lnTo>
                  <a:lnTo>
                    <a:pt x="2291" y="15"/>
                  </a:lnTo>
                  <a:lnTo>
                    <a:pt x="2293" y="22"/>
                  </a:lnTo>
                  <a:lnTo>
                    <a:pt x="2291" y="30"/>
                  </a:lnTo>
                  <a:lnTo>
                    <a:pt x="2289" y="35"/>
                  </a:lnTo>
                  <a:lnTo>
                    <a:pt x="2283" y="41"/>
                  </a:lnTo>
                  <a:lnTo>
                    <a:pt x="2278" y="45"/>
                  </a:lnTo>
                  <a:lnTo>
                    <a:pt x="2270" y="45"/>
                  </a:lnTo>
                  <a:lnTo>
                    <a:pt x="2263" y="45"/>
                  </a:lnTo>
                  <a:lnTo>
                    <a:pt x="2255" y="41"/>
                  </a:lnTo>
                  <a:lnTo>
                    <a:pt x="2251" y="35"/>
                  </a:lnTo>
                  <a:lnTo>
                    <a:pt x="2248" y="30"/>
                  </a:lnTo>
                  <a:lnTo>
                    <a:pt x="2246" y="22"/>
                  </a:lnTo>
                  <a:lnTo>
                    <a:pt x="2248" y="15"/>
                  </a:lnTo>
                  <a:lnTo>
                    <a:pt x="2251" y="9"/>
                  </a:lnTo>
                  <a:lnTo>
                    <a:pt x="2255" y="3"/>
                  </a:lnTo>
                  <a:lnTo>
                    <a:pt x="2263" y="0"/>
                  </a:lnTo>
                  <a:lnTo>
                    <a:pt x="2270" y="0"/>
                  </a:lnTo>
                  <a:close/>
                  <a:moveTo>
                    <a:pt x="2184" y="0"/>
                  </a:moveTo>
                  <a:lnTo>
                    <a:pt x="2189" y="0"/>
                  </a:lnTo>
                  <a:lnTo>
                    <a:pt x="2197" y="3"/>
                  </a:lnTo>
                  <a:lnTo>
                    <a:pt x="2203" y="9"/>
                  </a:lnTo>
                  <a:lnTo>
                    <a:pt x="2204" y="15"/>
                  </a:lnTo>
                  <a:lnTo>
                    <a:pt x="2206" y="22"/>
                  </a:lnTo>
                  <a:lnTo>
                    <a:pt x="2204" y="28"/>
                  </a:lnTo>
                  <a:lnTo>
                    <a:pt x="2203" y="34"/>
                  </a:lnTo>
                  <a:lnTo>
                    <a:pt x="2199" y="39"/>
                  </a:lnTo>
                  <a:lnTo>
                    <a:pt x="2199" y="39"/>
                  </a:lnTo>
                  <a:lnTo>
                    <a:pt x="2197" y="37"/>
                  </a:lnTo>
                  <a:lnTo>
                    <a:pt x="2193" y="37"/>
                  </a:lnTo>
                  <a:lnTo>
                    <a:pt x="2191" y="35"/>
                  </a:lnTo>
                  <a:lnTo>
                    <a:pt x="2189" y="35"/>
                  </a:lnTo>
                  <a:lnTo>
                    <a:pt x="2188" y="37"/>
                  </a:lnTo>
                  <a:lnTo>
                    <a:pt x="2186" y="39"/>
                  </a:lnTo>
                  <a:lnTo>
                    <a:pt x="2186" y="41"/>
                  </a:lnTo>
                  <a:lnTo>
                    <a:pt x="2184" y="43"/>
                  </a:lnTo>
                  <a:lnTo>
                    <a:pt x="2182" y="45"/>
                  </a:lnTo>
                  <a:lnTo>
                    <a:pt x="2176" y="43"/>
                  </a:lnTo>
                  <a:lnTo>
                    <a:pt x="2176" y="45"/>
                  </a:lnTo>
                  <a:lnTo>
                    <a:pt x="2169" y="41"/>
                  </a:lnTo>
                  <a:lnTo>
                    <a:pt x="2163" y="35"/>
                  </a:lnTo>
                  <a:lnTo>
                    <a:pt x="2161" y="30"/>
                  </a:lnTo>
                  <a:lnTo>
                    <a:pt x="2159" y="22"/>
                  </a:lnTo>
                  <a:lnTo>
                    <a:pt x="2161" y="15"/>
                  </a:lnTo>
                  <a:lnTo>
                    <a:pt x="2163" y="9"/>
                  </a:lnTo>
                  <a:lnTo>
                    <a:pt x="2169" y="3"/>
                  </a:lnTo>
                  <a:lnTo>
                    <a:pt x="2176" y="0"/>
                  </a:lnTo>
                  <a:lnTo>
                    <a:pt x="2184" y="0"/>
                  </a:lnTo>
                  <a:close/>
                  <a:moveTo>
                    <a:pt x="2095" y="0"/>
                  </a:moveTo>
                  <a:lnTo>
                    <a:pt x="2103" y="0"/>
                  </a:lnTo>
                  <a:lnTo>
                    <a:pt x="2110" y="3"/>
                  </a:lnTo>
                  <a:lnTo>
                    <a:pt x="2114" y="9"/>
                  </a:lnTo>
                  <a:lnTo>
                    <a:pt x="2118" y="15"/>
                  </a:lnTo>
                  <a:lnTo>
                    <a:pt x="2120" y="22"/>
                  </a:lnTo>
                  <a:lnTo>
                    <a:pt x="2118" y="28"/>
                  </a:lnTo>
                  <a:lnTo>
                    <a:pt x="2116" y="32"/>
                  </a:lnTo>
                  <a:lnTo>
                    <a:pt x="2114" y="37"/>
                  </a:lnTo>
                  <a:lnTo>
                    <a:pt x="2114" y="35"/>
                  </a:lnTo>
                  <a:lnTo>
                    <a:pt x="2110" y="34"/>
                  </a:lnTo>
                  <a:lnTo>
                    <a:pt x="2109" y="30"/>
                  </a:lnTo>
                  <a:lnTo>
                    <a:pt x="2105" y="28"/>
                  </a:lnTo>
                  <a:lnTo>
                    <a:pt x="2101" y="26"/>
                  </a:lnTo>
                  <a:lnTo>
                    <a:pt x="2095" y="28"/>
                  </a:lnTo>
                  <a:lnTo>
                    <a:pt x="2092" y="28"/>
                  </a:lnTo>
                  <a:lnTo>
                    <a:pt x="2088" y="26"/>
                  </a:lnTo>
                  <a:lnTo>
                    <a:pt x="2086" y="26"/>
                  </a:lnTo>
                  <a:lnTo>
                    <a:pt x="2084" y="24"/>
                  </a:lnTo>
                  <a:lnTo>
                    <a:pt x="2080" y="24"/>
                  </a:lnTo>
                  <a:lnTo>
                    <a:pt x="2080" y="22"/>
                  </a:lnTo>
                  <a:lnTo>
                    <a:pt x="2078" y="20"/>
                  </a:lnTo>
                  <a:lnTo>
                    <a:pt x="2077" y="19"/>
                  </a:lnTo>
                  <a:lnTo>
                    <a:pt x="2075" y="17"/>
                  </a:lnTo>
                  <a:lnTo>
                    <a:pt x="2077" y="9"/>
                  </a:lnTo>
                  <a:lnTo>
                    <a:pt x="2082" y="3"/>
                  </a:lnTo>
                  <a:lnTo>
                    <a:pt x="2088" y="0"/>
                  </a:lnTo>
                  <a:lnTo>
                    <a:pt x="2095" y="0"/>
                  </a:lnTo>
                  <a:close/>
                  <a:moveTo>
                    <a:pt x="1922" y="0"/>
                  </a:moveTo>
                  <a:lnTo>
                    <a:pt x="1930" y="0"/>
                  </a:lnTo>
                  <a:lnTo>
                    <a:pt x="1936" y="3"/>
                  </a:lnTo>
                  <a:lnTo>
                    <a:pt x="1941" y="9"/>
                  </a:lnTo>
                  <a:lnTo>
                    <a:pt x="1945" y="15"/>
                  </a:lnTo>
                  <a:lnTo>
                    <a:pt x="1947" y="22"/>
                  </a:lnTo>
                  <a:lnTo>
                    <a:pt x="1945" y="30"/>
                  </a:lnTo>
                  <a:lnTo>
                    <a:pt x="1941" y="35"/>
                  </a:lnTo>
                  <a:lnTo>
                    <a:pt x="1936" y="41"/>
                  </a:lnTo>
                  <a:lnTo>
                    <a:pt x="1930" y="45"/>
                  </a:lnTo>
                  <a:lnTo>
                    <a:pt x="1922" y="45"/>
                  </a:lnTo>
                  <a:lnTo>
                    <a:pt x="1915" y="45"/>
                  </a:lnTo>
                  <a:lnTo>
                    <a:pt x="1909" y="41"/>
                  </a:lnTo>
                  <a:lnTo>
                    <a:pt x="1904" y="35"/>
                  </a:lnTo>
                  <a:lnTo>
                    <a:pt x="1900" y="30"/>
                  </a:lnTo>
                  <a:lnTo>
                    <a:pt x="1900" y="22"/>
                  </a:lnTo>
                  <a:lnTo>
                    <a:pt x="1900" y="15"/>
                  </a:lnTo>
                  <a:lnTo>
                    <a:pt x="1904" y="9"/>
                  </a:lnTo>
                  <a:lnTo>
                    <a:pt x="1909" y="3"/>
                  </a:lnTo>
                  <a:lnTo>
                    <a:pt x="1915" y="0"/>
                  </a:lnTo>
                  <a:lnTo>
                    <a:pt x="1922" y="0"/>
                  </a:lnTo>
                  <a:close/>
                  <a:moveTo>
                    <a:pt x="1836" y="0"/>
                  </a:moveTo>
                  <a:lnTo>
                    <a:pt x="1843" y="0"/>
                  </a:lnTo>
                  <a:lnTo>
                    <a:pt x="1849" y="3"/>
                  </a:lnTo>
                  <a:lnTo>
                    <a:pt x="1855" y="9"/>
                  </a:lnTo>
                  <a:lnTo>
                    <a:pt x="1858" y="15"/>
                  </a:lnTo>
                  <a:lnTo>
                    <a:pt x="1858" y="22"/>
                  </a:lnTo>
                  <a:lnTo>
                    <a:pt x="1858" y="30"/>
                  </a:lnTo>
                  <a:lnTo>
                    <a:pt x="1855" y="35"/>
                  </a:lnTo>
                  <a:lnTo>
                    <a:pt x="1849" y="41"/>
                  </a:lnTo>
                  <a:lnTo>
                    <a:pt x="1843" y="45"/>
                  </a:lnTo>
                  <a:lnTo>
                    <a:pt x="1836" y="45"/>
                  </a:lnTo>
                  <a:lnTo>
                    <a:pt x="1828" y="45"/>
                  </a:lnTo>
                  <a:lnTo>
                    <a:pt x="1823" y="41"/>
                  </a:lnTo>
                  <a:lnTo>
                    <a:pt x="1817" y="35"/>
                  </a:lnTo>
                  <a:lnTo>
                    <a:pt x="1813" y="30"/>
                  </a:lnTo>
                  <a:lnTo>
                    <a:pt x="1813" y="22"/>
                  </a:lnTo>
                  <a:lnTo>
                    <a:pt x="1813" y="15"/>
                  </a:lnTo>
                  <a:lnTo>
                    <a:pt x="1817" y="9"/>
                  </a:lnTo>
                  <a:lnTo>
                    <a:pt x="1823" y="3"/>
                  </a:lnTo>
                  <a:lnTo>
                    <a:pt x="1828" y="0"/>
                  </a:lnTo>
                  <a:lnTo>
                    <a:pt x="1836" y="0"/>
                  </a:lnTo>
                  <a:close/>
                  <a:moveTo>
                    <a:pt x="1749" y="0"/>
                  </a:moveTo>
                  <a:lnTo>
                    <a:pt x="1757" y="0"/>
                  </a:lnTo>
                  <a:lnTo>
                    <a:pt x="1762" y="3"/>
                  </a:lnTo>
                  <a:lnTo>
                    <a:pt x="1768" y="9"/>
                  </a:lnTo>
                  <a:lnTo>
                    <a:pt x="1772" y="15"/>
                  </a:lnTo>
                  <a:lnTo>
                    <a:pt x="1772" y="22"/>
                  </a:lnTo>
                  <a:lnTo>
                    <a:pt x="1772" y="30"/>
                  </a:lnTo>
                  <a:lnTo>
                    <a:pt x="1768" y="35"/>
                  </a:lnTo>
                  <a:lnTo>
                    <a:pt x="1762" y="41"/>
                  </a:lnTo>
                  <a:lnTo>
                    <a:pt x="1757" y="45"/>
                  </a:lnTo>
                  <a:lnTo>
                    <a:pt x="1749" y="45"/>
                  </a:lnTo>
                  <a:lnTo>
                    <a:pt x="1742" y="45"/>
                  </a:lnTo>
                  <a:lnTo>
                    <a:pt x="1736" y="41"/>
                  </a:lnTo>
                  <a:lnTo>
                    <a:pt x="1731" y="35"/>
                  </a:lnTo>
                  <a:lnTo>
                    <a:pt x="1727" y="30"/>
                  </a:lnTo>
                  <a:lnTo>
                    <a:pt x="1725" y="22"/>
                  </a:lnTo>
                  <a:lnTo>
                    <a:pt x="1727" y="15"/>
                  </a:lnTo>
                  <a:lnTo>
                    <a:pt x="1731" y="9"/>
                  </a:lnTo>
                  <a:lnTo>
                    <a:pt x="1736" y="3"/>
                  </a:lnTo>
                  <a:lnTo>
                    <a:pt x="1742" y="0"/>
                  </a:lnTo>
                  <a:lnTo>
                    <a:pt x="1749" y="0"/>
                  </a:lnTo>
                  <a:close/>
                  <a:moveTo>
                    <a:pt x="1663" y="0"/>
                  </a:moveTo>
                  <a:lnTo>
                    <a:pt x="1670" y="0"/>
                  </a:lnTo>
                  <a:lnTo>
                    <a:pt x="1676" y="3"/>
                  </a:lnTo>
                  <a:lnTo>
                    <a:pt x="1682" y="9"/>
                  </a:lnTo>
                  <a:lnTo>
                    <a:pt x="1685" y="15"/>
                  </a:lnTo>
                  <a:lnTo>
                    <a:pt x="1685" y="22"/>
                  </a:lnTo>
                  <a:lnTo>
                    <a:pt x="1685" y="30"/>
                  </a:lnTo>
                  <a:lnTo>
                    <a:pt x="1682" y="35"/>
                  </a:lnTo>
                  <a:lnTo>
                    <a:pt x="1676" y="41"/>
                  </a:lnTo>
                  <a:lnTo>
                    <a:pt x="1670" y="45"/>
                  </a:lnTo>
                  <a:lnTo>
                    <a:pt x="1663" y="45"/>
                  </a:lnTo>
                  <a:lnTo>
                    <a:pt x="1655" y="45"/>
                  </a:lnTo>
                  <a:lnTo>
                    <a:pt x="1648" y="41"/>
                  </a:lnTo>
                  <a:lnTo>
                    <a:pt x="1644" y="35"/>
                  </a:lnTo>
                  <a:lnTo>
                    <a:pt x="1640" y="30"/>
                  </a:lnTo>
                  <a:lnTo>
                    <a:pt x="1638" y="22"/>
                  </a:lnTo>
                  <a:lnTo>
                    <a:pt x="1640" y="15"/>
                  </a:lnTo>
                  <a:lnTo>
                    <a:pt x="1644" y="9"/>
                  </a:lnTo>
                  <a:lnTo>
                    <a:pt x="1648" y="3"/>
                  </a:lnTo>
                  <a:lnTo>
                    <a:pt x="1655" y="0"/>
                  </a:lnTo>
                  <a:lnTo>
                    <a:pt x="1663" y="0"/>
                  </a:lnTo>
                  <a:close/>
                  <a:moveTo>
                    <a:pt x="1576" y="0"/>
                  </a:moveTo>
                  <a:lnTo>
                    <a:pt x="1584" y="0"/>
                  </a:lnTo>
                  <a:lnTo>
                    <a:pt x="1589" y="3"/>
                  </a:lnTo>
                  <a:lnTo>
                    <a:pt x="1595" y="9"/>
                  </a:lnTo>
                  <a:lnTo>
                    <a:pt x="1597" y="15"/>
                  </a:lnTo>
                  <a:lnTo>
                    <a:pt x="1599" y="22"/>
                  </a:lnTo>
                  <a:lnTo>
                    <a:pt x="1597" y="30"/>
                  </a:lnTo>
                  <a:lnTo>
                    <a:pt x="1595" y="35"/>
                  </a:lnTo>
                  <a:lnTo>
                    <a:pt x="1589" y="41"/>
                  </a:lnTo>
                  <a:lnTo>
                    <a:pt x="1584" y="45"/>
                  </a:lnTo>
                  <a:lnTo>
                    <a:pt x="1582" y="39"/>
                  </a:lnTo>
                  <a:lnTo>
                    <a:pt x="1580" y="35"/>
                  </a:lnTo>
                  <a:lnTo>
                    <a:pt x="1576" y="30"/>
                  </a:lnTo>
                  <a:lnTo>
                    <a:pt x="1574" y="24"/>
                  </a:lnTo>
                  <a:lnTo>
                    <a:pt x="1571" y="19"/>
                  </a:lnTo>
                  <a:lnTo>
                    <a:pt x="1567" y="11"/>
                  </a:lnTo>
                  <a:lnTo>
                    <a:pt x="1563" y="5"/>
                  </a:lnTo>
                  <a:lnTo>
                    <a:pt x="1563" y="3"/>
                  </a:lnTo>
                  <a:lnTo>
                    <a:pt x="1569" y="0"/>
                  </a:lnTo>
                  <a:lnTo>
                    <a:pt x="1576" y="0"/>
                  </a:lnTo>
                  <a:close/>
                  <a:moveTo>
                    <a:pt x="1490" y="0"/>
                  </a:moveTo>
                  <a:lnTo>
                    <a:pt x="1495" y="0"/>
                  </a:lnTo>
                  <a:lnTo>
                    <a:pt x="1503" y="3"/>
                  </a:lnTo>
                  <a:lnTo>
                    <a:pt x="1507" y="9"/>
                  </a:lnTo>
                  <a:lnTo>
                    <a:pt x="1507" y="11"/>
                  </a:lnTo>
                  <a:lnTo>
                    <a:pt x="1509" y="15"/>
                  </a:lnTo>
                  <a:lnTo>
                    <a:pt x="1509" y="17"/>
                  </a:lnTo>
                  <a:lnTo>
                    <a:pt x="1509" y="20"/>
                  </a:lnTo>
                  <a:lnTo>
                    <a:pt x="1511" y="22"/>
                  </a:lnTo>
                  <a:lnTo>
                    <a:pt x="1511" y="26"/>
                  </a:lnTo>
                  <a:lnTo>
                    <a:pt x="1509" y="32"/>
                  </a:lnTo>
                  <a:lnTo>
                    <a:pt x="1507" y="37"/>
                  </a:lnTo>
                  <a:lnTo>
                    <a:pt x="1501" y="41"/>
                  </a:lnTo>
                  <a:lnTo>
                    <a:pt x="1495" y="45"/>
                  </a:lnTo>
                  <a:lnTo>
                    <a:pt x="1490" y="45"/>
                  </a:lnTo>
                  <a:lnTo>
                    <a:pt x="1482" y="45"/>
                  </a:lnTo>
                  <a:lnTo>
                    <a:pt x="1475" y="41"/>
                  </a:lnTo>
                  <a:lnTo>
                    <a:pt x="1469" y="35"/>
                  </a:lnTo>
                  <a:lnTo>
                    <a:pt x="1467" y="30"/>
                  </a:lnTo>
                  <a:lnTo>
                    <a:pt x="1465" y="22"/>
                  </a:lnTo>
                  <a:lnTo>
                    <a:pt x="1467" y="15"/>
                  </a:lnTo>
                  <a:lnTo>
                    <a:pt x="1469" y="9"/>
                  </a:lnTo>
                  <a:lnTo>
                    <a:pt x="1475" y="3"/>
                  </a:lnTo>
                  <a:lnTo>
                    <a:pt x="1482" y="0"/>
                  </a:lnTo>
                  <a:lnTo>
                    <a:pt x="1490" y="0"/>
                  </a:lnTo>
                  <a:close/>
                  <a:moveTo>
                    <a:pt x="1401" y="0"/>
                  </a:moveTo>
                  <a:lnTo>
                    <a:pt x="1409" y="0"/>
                  </a:lnTo>
                  <a:lnTo>
                    <a:pt x="1416" y="3"/>
                  </a:lnTo>
                  <a:lnTo>
                    <a:pt x="1420" y="9"/>
                  </a:lnTo>
                  <a:lnTo>
                    <a:pt x="1424" y="15"/>
                  </a:lnTo>
                  <a:lnTo>
                    <a:pt x="1426" y="22"/>
                  </a:lnTo>
                  <a:lnTo>
                    <a:pt x="1424" y="30"/>
                  </a:lnTo>
                  <a:lnTo>
                    <a:pt x="1420" y="35"/>
                  </a:lnTo>
                  <a:lnTo>
                    <a:pt x="1416" y="41"/>
                  </a:lnTo>
                  <a:lnTo>
                    <a:pt x="1409" y="45"/>
                  </a:lnTo>
                  <a:lnTo>
                    <a:pt x="1401" y="45"/>
                  </a:lnTo>
                  <a:lnTo>
                    <a:pt x="1394" y="45"/>
                  </a:lnTo>
                  <a:lnTo>
                    <a:pt x="1388" y="41"/>
                  </a:lnTo>
                  <a:lnTo>
                    <a:pt x="1383" y="35"/>
                  </a:lnTo>
                  <a:lnTo>
                    <a:pt x="1381" y="30"/>
                  </a:lnTo>
                  <a:lnTo>
                    <a:pt x="1379" y="22"/>
                  </a:lnTo>
                  <a:lnTo>
                    <a:pt x="1381" y="15"/>
                  </a:lnTo>
                  <a:lnTo>
                    <a:pt x="1383" y="9"/>
                  </a:lnTo>
                  <a:lnTo>
                    <a:pt x="1388" y="3"/>
                  </a:lnTo>
                  <a:lnTo>
                    <a:pt x="1394" y="0"/>
                  </a:lnTo>
                  <a:lnTo>
                    <a:pt x="1401" y="0"/>
                  </a:lnTo>
                  <a:close/>
                  <a:moveTo>
                    <a:pt x="1315" y="0"/>
                  </a:moveTo>
                  <a:lnTo>
                    <a:pt x="1322" y="0"/>
                  </a:lnTo>
                  <a:lnTo>
                    <a:pt x="1330" y="3"/>
                  </a:lnTo>
                  <a:lnTo>
                    <a:pt x="1334" y="9"/>
                  </a:lnTo>
                  <a:lnTo>
                    <a:pt x="1337" y="15"/>
                  </a:lnTo>
                  <a:lnTo>
                    <a:pt x="1339" y="22"/>
                  </a:lnTo>
                  <a:lnTo>
                    <a:pt x="1337" y="30"/>
                  </a:lnTo>
                  <a:lnTo>
                    <a:pt x="1334" y="35"/>
                  </a:lnTo>
                  <a:lnTo>
                    <a:pt x="1330" y="41"/>
                  </a:lnTo>
                  <a:lnTo>
                    <a:pt x="1322" y="45"/>
                  </a:lnTo>
                  <a:lnTo>
                    <a:pt x="1315" y="45"/>
                  </a:lnTo>
                  <a:lnTo>
                    <a:pt x="1307" y="45"/>
                  </a:lnTo>
                  <a:lnTo>
                    <a:pt x="1302" y="41"/>
                  </a:lnTo>
                  <a:lnTo>
                    <a:pt x="1296" y="35"/>
                  </a:lnTo>
                  <a:lnTo>
                    <a:pt x="1292" y="30"/>
                  </a:lnTo>
                  <a:lnTo>
                    <a:pt x="1292" y="22"/>
                  </a:lnTo>
                  <a:lnTo>
                    <a:pt x="1292" y="15"/>
                  </a:lnTo>
                  <a:lnTo>
                    <a:pt x="1296" y="9"/>
                  </a:lnTo>
                  <a:lnTo>
                    <a:pt x="1302" y="3"/>
                  </a:lnTo>
                  <a:lnTo>
                    <a:pt x="1307" y="0"/>
                  </a:lnTo>
                  <a:lnTo>
                    <a:pt x="1315" y="0"/>
                  </a:lnTo>
                  <a:close/>
                  <a:moveTo>
                    <a:pt x="1228" y="0"/>
                  </a:moveTo>
                  <a:lnTo>
                    <a:pt x="1236" y="0"/>
                  </a:lnTo>
                  <a:lnTo>
                    <a:pt x="1242" y="3"/>
                  </a:lnTo>
                  <a:lnTo>
                    <a:pt x="1247" y="9"/>
                  </a:lnTo>
                  <a:lnTo>
                    <a:pt x="1251" y="15"/>
                  </a:lnTo>
                  <a:lnTo>
                    <a:pt x="1253" y="22"/>
                  </a:lnTo>
                  <a:lnTo>
                    <a:pt x="1251" y="30"/>
                  </a:lnTo>
                  <a:lnTo>
                    <a:pt x="1247" y="35"/>
                  </a:lnTo>
                  <a:lnTo>
                    <a:pt x="1242" y="41"/>
                  </a:lnTo>
                  <a:lnTo>
                    <a:pt x="1236" y="45"/>
                  </a:lnTo>
                  <a:lnTo>
                    <a:pt x="1228" y="45"/>
                  </a:lnTo>
                  <a:lnTo>
                    <a:pt x="1221" y="45"/>
                  </a:lnTo>
                  <a:lnTo>
                    <a:pt x="1215" y="41"/>
                  </a:lnTo>
                  <a:lnTo>
                    <a:pt x="1210" y="35"/>
                  </a:lnTo>
                  <a:lnTo>
                    <a:pt x="1206" y="30"/>
                  </a:lnTo>
                  <a:lnTo>
                    <a:pt x="1206" y="22"/>
                  </a:lnTo>
                  <a:lnTo>
                    <a:pt x="1206" y="15"/>
                  </a:lnTo>
                  <a:lnTo>
                    <a:pt x="1210" y="9"/>
                  </a:lnTo>
                  <a:lnTo>
                    <a:pt x="1215" y="3"/>
                  </a:lnTo>
                  <a:lnTo>
                    <a:pt x="1221" y="0"/>
                  </a:lnTo>
                  <a:lnTo>
                    <a:pt x="1228" y="0"/>
                  </a:lnTo>
                  <a:close/>
                  <a:moveTo>
                    <a:pt x="1142" y="0"/>
                  </a:moveTo>
                  <a:lnTo>
                    <a:pt x="1149" y="0"/>
                  </a:lnTo>
                  <a:lnTo>
                    <a:pt x="1155" y="3"/>
                  </a:lnTo>
                  <a:lnTo>
                    <a:pt x="1161" y="9"/>
                  </a:lnTo>
                  <a:lnTo>
                    <a:pt x="1164" y="15"/>
                  </a:lnTo>
                  <a:lnTo>
                    <a:pt x="1164" y="22"/>
                  </a:lnTo>
                  <a:lnTo>
                    <a:pt x="1164" y="30"/>
                  </a:lnTo>
                  <a:lnTo>
                    <a:pt x="1161" y="35"/>
                  </a:lnTo>
                  <a:lnTo>
                    <a:pt x="1155" y="41"/>
                  </a:lnTo>
                  <a:lnTo>
                    <a:pt x="1149" y="45"/>
                  </a:lnTo>
                  <a:lnTo>
                    <a:pt x="1142" y="45"/>
                  </a:lnTo>
                  <a:lnTo>
                    <a:pt x="1134" y="45"/>
                  </a:lnTo>
                  <a:lnTo>
                    <a:pt x="1129" y="41"/>
                  </a:lnTo>
                  <a:lnTo>
                    <a:pt x="1123" y="35"/>
                  </a:lnTo>
                  <a:lnTo>
                    <a:pt x="1119" y="30"/>
                  </a:lnTo>
                  <a:lnTo>
                    <a:pt x="1119" y="22"/>
                  </a:lnTo>
                  <a:lnTo>
                    <a:pt x="1119" y="15"/>
                  </a:lnTo>
                  <a:lnTo>
                    <a:pt x="1123" y="9"/>
                  </a:lnTo>
                  <a:lnTo>
                    <a:pt x="1129" y="3"/>
                  </a:lnTo>
                  <a:lnTo>
                    <a:pt x="1134" y="0"/>
                  </a:lnTo>
                  <a:lnTo>
                    <a:pt x="1142" y="0"/>
                  </a:lnTo>
                  <a:close/>
                  <a:moveTo>
                    <a:pt x="1055" y="0"/>
                  </a:moveTo>
                  <a:lnTo>
                    <a:pt x="1063" y="0"/>
                  </a:lnTo>
                  <a:lnTo>
                    <a:pt x="1069" y="3"/>
                  </a:lnTo>
                  <a:lnTo>
                    <a:pt x="1074" y="9"/>
                  </a:lnTo>
                  <a:lnTo>
                    <a:pt x="1078" y="15"/>
                  </a:lnTo>
                  <a:lnTo>
                    <a:pt x="1078" y="22"/>
                  </a:lnTo>
                  <a:lnTo>
                    <a:pt x="1078" y="30"/>
                  </a:lnTo>
                  <a:lnTo>
                    <a:pt x="1074" y="35"/>
                  </a:lnTo>
                  <a:lnTo>
                    <a:pt x="1069" y="41"/>
                  </a:lnTo>
                  <a:lnTo>
                    <a:pt x="1063" y="45"/>
                  </a:lnTo>
                  <a:lnTo>
                    <a:pt x="1055" y="45"/>
                  </a:lnTo>
                  <a:lnTo>
                    <a:pt x="1048" y="45"/>
                  </a:lnTo>
                  <a:lnTo>
                    <a:pt x="1042" y="41"/>
                  </a:lnTo>
                  <a:lnTo>
                    <a:pt x="1037" y="35"/>
                  </a:lnTo>
                  <a:lnTo>
                    <a:pt x="1033" y="30"/>
                  </a:lnTo>
                  <a:lnTo>
                    <a:pt x="1031" y="22"/>
                  </a:lnTo>
                  <a:lnTo>
                    <a:pt x="1033" y="15"/>
                  </a:lnTo>
                  <a:lnTo>
                    <a:pt x="1037" y="9"/>
                  </a:lnTo>
                  <a:lnTo>
                    <a:pt x="1042" y="3"/>
                  </a:lnTo>
                  <a:lnTo>
                    <a:pt x="1048" y="0"/>
                  </a:lnTo>
                  <a:lnTo>
                    <a:pt x="10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2247901" y="2090738"/>
              <a:ext cx="3409950" cy="174625"/>
            </a:xfrm>
            <a:custGeom>
              <a:avLst/>
              <a:gdLst>
                <a:gd name="T0" fmla="*/ 718 w 4297"/>
                <a:gd name="T1" fmla="*/ 220 h 220"/>
                <a:gd name="T2" fmla="*/ 543 w 4297"/>
                <a:gd name="T3" fmla="*/ 175 h 220"/>
                <a:gd name="T4" fmla="*/ 449 w 4297"/>
                <a:gd name="T5" fmla="*/ 220 h 220"/>
                <a:gd name="T6" fmla="*/ 292 w 4297"/>
                <a:gd name="T7" fmla="*/ 175 h 220"/>
                <a:gd name="T8" fmla="*/ 184 w 4297"/>
                <a:gd name="T9" fmla="*/ 216 h 220"/>
                <a:gd name="T10" fmla="*/ 38 w 4297"/>
                <a:gd name="T11" fmla="*/ 178 h 220"/>
                <a:gd name="T12" fmla="*/ 45 w 4297"/>
                <a:gd name="T13" fmla="*/ 105 h 220"/>
                <a:gd name="T14" fmla="*/ 4000 w 4297"/>
                <a:gd name="T15" fmla="*/ 92 h 220"/>
                <a:gd name="T16" fmla="*/ 3840 w 4297"/>
                <a:gd name="T17" fmla="*/ 133 h 220"/>
                <a:gd name="T18" fmla="*/ 3667 w 4297"/>
                <a:gd name="T19" fmla="*/ 86 h 220"/>
                <a:gd name="T20" fmla="*/ 3573 w 4297"/>
                <a:gd name="T21" fmla="*/ 133 h 220"/>
                <a:gd name="T22" fmla="*/ 3413 w 4297"/>
                <a:gd name="T23" fmla="*/ 88 h 220"/>
                <a:gd name="T24" fmla="*/ 3306 w 4297"/>
                <a:gd name="T25" fmla="*/ 130 h 220"/>
                <a:gd name="T26" fmla="*/ 3159 w 4297"/>
                <a:gd name="T27" fmla="*/ 92 h 220"/>
                <a:gd name="T28" fmla="*/ 3041 w 4297"/>
                <a:gd name="T29" fmla="*/ 124 h 220"/>
                <a:gd name="T30" fmla="*/ 2905 w 4297"/>
                <a:gd name="T31" fmla="*/ 97 h 220"/>
                <a:gd name="T32" fmla="*/ 2778 w 4297"/>
                <a:gd name="T33" fmla="*/ 118 h 220"/>
                <a:gd name="T34" fmla="*/ 2648 w 4297"/>
                <a:gd name="T35" fmla="*/ 103 h 220"/>
                <a:gd name="T36" fmla="*/ 2516 w 4297"/>
                <a:gd name="T37" fmla="*/ 111 h 220"/>
                <a:gd name="T38" fmla="*/ 2388 w 4297"/>
                <a:gd name="T39" fmla="*/ 111 h 220"/>
                <a:gd name="T40" fmla="*/ 2257 w 4297"/>
                <a:gd name="T41" fmla="*/ 103 h 220"/>
                <a:gd name="T42" fmla="*/ 2127 w 4297"/>
                <a:gd name="T43" fmla="*/ 118 h 220"/>
                <a:gd name="T44" fmla="*/ 1999 w 4297"/>
                <a:gd name="T45" fmla="*/ 97 h 220"/>
                <a:gd name="T46" fmla="*/ 1866 w 4297"/>
                <a:gd name="T47" fmla="*/ 122 h 220"/>
                <a:gd name="T48" fmla="*/ 1672 w 4297"/>
                <a:gd name="T49" fmla="*/ 86 h 220"/>
                <a:gd name="T50" fmla="*/ 1578 w 4297"/>
                <a:gd name="T51" fmla="*/ 133 h 220"/>
                <a:gd name="T52" fmla="*/ 1420 w 4297"/>
                <a:gd name="T53" fmla="*/ 88 h 220"/>
                <a:gd name="T54" fmla="*/ 1331 w 4297"/>
                <a:gd name="T55" fmla="*/ 118 h 220"/>
                <a:gd name="T56" fmla="*/ 1158 w 4297"/>
                <a:gd name="T57" fmla="*/ 88 h 220"/>
                <a:gd name="T58" fmla="*/ 1051 w 4297"/>
                <a:gd name="T59" fmla="*/ 130 h 220"/>
                <a:gd name="T60" fmla="*/ 905 w 4297"/>
                <a:gd name="T61" fmla="*/ 92 h 220"/>
                <a:gd name="T62" fmla="*/ 786 w 4297"/>
                <a:gd name="T63" fmla="*/ 124 h 220"/>
                <a:gd name="T64" fmla="*/ 651 w 4297"/>
                <a:gd name="T65" fmla="*/ 97 h 220"/>
                <a:gd name="T66" fmla="*/ 523 w 4297"/>
                <a:gd name="T67" fmla="*/ 118 h 220"/>
                <a:gd name="T68" fmla="*/ 393 w 4297"/>
                <a:gd name="T69" fmla="*/ 103 h 220"/>
                <a:gd name="T70" fmla="*/ 261 w 4297"/>
                <a:gd name="T71" fmla="*/ 111 h 220"/>
                <a:gd name="T72" fmla="*/ 134 w 4297"/>
                <a:gd name="T73" fmla="*/ 111 h 220"/>
                <a:gd name="T74" fmla="*/ 1089 w 4297"/>
                <a:gd name="T75" fmla="*/ 24 h 220"/>
                <a:gd name="T76" fmla="*/ 4006 w 4297"/>
                <a:gd name="T77" fmla="*/ 15 h 220"/>
                <a:gd name="T78" fmla="*/ 959 w 4297"/>
                <a:gd name="T79" fmla="*/ 37 h 220"/>
                <a:gd name="T80" fmla="*/ 4288 w 4297"/>
                <a:gd name="T81" fmla="*/ 5 h 220"/>
                <a:gd name="T82" fmla="*/ 3949 w 4297"/>
                <a:gd name="T83" fmla="*/ 32 h 220"/>
                <a:gd name="T84" fmla="*/ 3821 w 4297"/>
                <a:gd name="T85" fmla="*/ 9 h 220"/>
                <a:gd name="T86" fmla="*/ 3686 w 4297"/>
                <a:gd name="T87" fmla="*/ 37 h 220"/>
                <a:gd name="T88" fmla="*/ 3566 w 4297"/>
                <a:gd name="T89" fmla="*/ 5 h 220"/>
                <a:gd name="T90" fmla="*/ 3421 w 4297"/>
                <a:gd name="T91" fmla="*/ 43 h 220"/>
                <a:gd name="T92" fmla="*/ 3312 w 4297"/>
                <a:gd name="T93" fmla="*/ 1 h 220"/>
                <a:gd name="T94" fmla="*/ 3154 w 4297"/>
                <a:gd name="T95" fmla="*/ 47 h 220"/>
                <a:gd name="T96" fmla="*/ 3060 w 4297"/>
                <a:gd name="T97" fmla="*/ 0 h 220"/>
                <a:gd name="T98" fmla="*/ 2887 w 4297"/>
                <a:gd name="T99" fmla="*/ 47 h 220"/>
                <a:gd name="T100" fmla="*/ 2714 w 4297"/>
                <a:gd name="T101" fmla="*/ 0 h 220"/>
                <a:gd name="T102" fmla="*/ 2618 w 4297"/>
                <a:gd name="T103" fmla="*/ 47 h 220"/>
                <a:gd name="T104" fmla="*/ 2460 w 4297"/>
                <a:gd name="T105" fmla="*/ 1 h 220"/>
                <a:gd name="T106" fmla="*/ 2353 w 4297"/>
                <a:gd name="T107" fmla="*/ 43 h 220"/>
                <a:gd name="T108" fmla="*/ 2206 w 4297"/>
                <a:gd name="T109" fmla="*/ 5 h 220"/>
                <a:gd name="T110" fmla="*/ 2087 w 4297"/>
                <a:gd name="T111" fmla="*/ 37 h 220"/>
                <a:gd name="T112" fmla="*/ 1950 w 4297"/>
                <a:gd name="T113" fmla="*/ 9 h 220"/>
                <a:gd name="T114" fmla="*/ 1822 w 4297"/>
                <a:gd name="T115" fmla="*/ 32 h 220"/>
                <a:gd name="T116" fmla="*/ 1694 w 4297"/>
                <a:gd name="T117" fmla="*/ 17 h 220"/>
                <a:gd name="T118" fmla="*/ 1561 w 4297"/>
                <a:gd name="T119" fmla="*/ 24 h 220"/>
                <a:gd name="T120" fmla="*/ 1435 w 4297"/>
                <a:gd name="T121" fmla="*/ 24 h 220"/>
                <a:gd name="T122" fmla="*/ 703 w 4297"/>
                <a:gd name="T123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97" h="220">
                  <a:moveTo>
                    <a:pt x="805" y="175"/>
                  </a:moveTo>
                  <a:lnTo>
                    <a:pt x="812" y="175"/>
                  </a:lnTo>
                  <a:lnTo>
                    <a:pt x="818" y="178"/>
                  </a:lnTo>
                  <a:lnTo>
                    <a:pt x="824" y="184"/>
                  </a:lnTo>
                  <a:lnTo>
                    <a:pt x="827" y="190"/>
                  </a:lnTo>
                  <a:lnTo>
                    <a:pt x="827" y="197"/>
                  </a:lnTo>
                  <a:lnTo>
                    <a:pt x="827" y="205"/>
                  </a:lnTo>
                  <a:lnTo>
                    <a:pt x="824" y="210"/>
                  </a:lnTo>
                  <a:lnTo>
                    <a:pt x="818" y="216"/>
                  </a:lnTo>
                  <a:lnTo>
                    <a:pt x="812" y="220"/>
                  </a:lnTo>
                  <a:lnTo>
                    <a:pt x="805" y="220"/>
                  </a:lnTo>
                  <a:lnTo>
                    <a:pt x="797" y="220"/>
                  </a:lnTo>
                  <a:lnTo>
                    <a:pt x="790" y="216"/>
                  </a:lnTo>
                  <a:lnTo>
                    <a:pt x="786" y="210"/>
                  </a:lnTo>
                  <a:lnTo>
                    <a:pt x="782" y="205"/>
                  </a:lnTo>
                  <a:lnTo>
                    <a:pt x="780" y="197"/>
                  </a:lnTo>
                  <a:lnTo>
                    <a:pt x="782" y="190"/>
                  </a:lnTo>
                  <a:lnTo>
                    <a:pt x="786" y="184"/>
                  </a:lnTo>
                  <a:lnTo>
                    <a:pt x="790" y="178"/>
                  </a:lnTo>
                  <a:lnTo>
                    <a:pt x="797" y="175"/>
                  </a:lnTo>
                  <a:lnTo>
                    <a:pt x="805" y="175"/>
                  </a:lnTo>
                  <a:close/>
                  <a:moveTo>
                    <a:pt x="718" y="175"/>
                  </a:moveTo>
                  <a:lnTo>
                    <a:pt x="726" y="175"/>
                  </a:lnTo>
                  <a:lnTo>
                    <a:pt x="732" y="178"/>
                  </a:lnTo>
                  <a:lnTo>
                    <a:pt x="737" y="184"/>
                  </a:lnTo>
                  <a:lnTo>
                    <a:pt x="739" y="190"/>
                  </a:lnTo>
                  <a:lnTo>
                    <a:pt x="741" y="197"/>
                  </a:lnTo>
                  <a:lnTo>
                    <a:pt x="739" y="205"/>
                  </a:lnTo>
                  <a:lnTo>
                    <a:pt x="737" y="210"/>
                  </a:lnTo>
                  <a:lnTo>
                    <a:pt x="732" y="216"/>
                  </a:lnTo>
                  <a:lnTo>
                    <a:pt x="726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16"/>
                  </a:lnTo>
                  <a:lnTo>
                    <a:pt x="700" y="210"/>
                  </a:lnTo>
                  <a:lnTo>
                    <a:pt x="696" y="205"/>
                  </a:lnTo>
                  <a:lnTo>
                    <a:pt x="694" y="197"/>
                  </a:lnTo>
                  <a:lnTo>
                    <a:pt x="696" y="190"/>
                  </a:lnTo>
                  <a:lnTo>
                    <a:pt x="700" y="184"/>
                  </a:lnTo>
                  <a:lnTo>
                    <a:pt x="703" y="178"/>
                  </a:lnTo>
                  <a:lnTo>
                    <a:pt x="711" y="175"/>
                  </a:lnTo>
                  <a:lnTo>
                    <a:pt x="718" y="175"/>
                  </a:lnTo>
                  <a:close/>
                  <a:moveTo>
                    <a:pt x="632" y="175"/>
                  </a:moveTo>
                  <a:lnTo>
                    <a:pt x="638" y="175"/>
                  </a:lnTo>
                  <a:lnTo>
                    <a:pt x="645" y="178"/>
                  </a:lnTo>
                  <a:lnTo>
                    <a:pt x="651" y="184"/>
                  </a:lnTo>
                  <a:lnTo>
                    <a:pt x="653" y="190"/>
                  </a:lnTo>
                  <a:lnTo>
                    <a:pt x="654" y="197"/>
                  </a:lnTo>
                  <a:lnTo>
                    <a:pt x="653" y="205"/>
                  </a:lnTo>
                  <a:lnTo>
                    <a:pt x="651" y="210"/>
                  </a:lnTo>
                  <a:lnTo>
                    <a:pt x="645" y="216"/>
                  </a:lnTo>
                  <a:lnTo>
                    <a:pt x="638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6"/>
                  </a:lnTo>
                  <a:lnTo>
                    <a:pt x="613" y="210"/>
                  </a:lnTo>
                  <a:lnTo>
                    <a:pt x="609" y="205"/>
                  </a:lnTo>
                  <a:lnTo>
                    <a:pt x="607" y="197"/>
                  </a:lnTo>
                  <a:lnTo>
                    <a:pt x="609" y="190"/>
                  </a:lnTo>
                  <a:lnTo>
                    <a:pt x="613" y="184"/>
                  </a:lnTo>
                  <a:lnTo>
                    <a:pt x="617" y="178"/>
                  </a:lnTo>
                  <a:lnTo>
                    <a:pt x="624" y="175"/>
                  </a:lnTo>
                  <a:lnTo>
                    <a:pt x="632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9" y="178"/>
                  </a:lnTo>
                  <a:lnTo>
                    <a:pt x="562" y="184"/>
                  </a:lnTo>
                  <a:lnTo>
                    <a:pt x="566" y="190"/>
                  </a:lnTo>
                  <a:lnTo>
                    <a:pt x="568" y="197"/>
                  </a:lnTo>
                  <a:lnTo>
                    <a:pt x="566" y="205"/>
                  </a:lnTo>
                  <a:lnTo>
                    <a:pt x="562" y="210"/>
                  </a:lnTo>
                  <a:lnTo>
                    <a:pt x="559" y="216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6"/>
                  </a:lnTo>
                  <a:lnTo>
                    <a:pt x="525" y="210"/>
                  </a:lnTo>
                  <a:lnTo>
                    <a:pt x="523" y="205"/>
                  </a:lnTo>
                  <a:lnTo>
                    <a:pt x="521" y="197"/>
                  </a:lnTo>
                  <a:lnTo>
                    <a:pt x="523" y="190"/>
                  </a:lnTo>
                  <a:lnTo>
                    <a:pt x="525" y="184"/>
                  </a:lnTo>
                  <a:lnTo>
                    <a:pt x="530" y="178"/>
                  </a:lnTo>
                  <a:lnTo>
                    <a:pt x="536" y="175"/>
                  </a:lnTo>
                  <a:lnTo>
                    <a:pt x="543" y="175"/>
                  </a:lnTo>
                  <a:close/>
                  <a:moveTo>
                    <a:pt x="457" y="175"/>
                  </a:moveTo>
                  <a:lnTo>
                    <a:pt x="465" y="175"/>
                  </a:lnTo>
                  <a:lnTo>
                    <a:pt x="472" y="178"/>
                  </a:lnTo>
                  <a:lnTo>
                    <a:pt x="476" y="184"/>
                  </a:lnTo>
                  <a:lnTo>
                    <a:pt x="480" y="190"/>
                  </a:lnTo>
                  <a:lnTo>
                    <a:pt x="481" y="197"/>
                  </a:lnTo>
                  <a:lnTo>
                    <a:pt x="480" y="205"/>
                  </a:lnTo>
                  <a:lnTo>
                    <a:pt x="476" y="210"/>
                  </a:lnTo>
                  <a:lnTo>
                    <a:pt x="472" y="216"/>
                  </a:lnTo>
                  <a:lnTo>
                    <a:pt x="465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6"/>
                  </a:lnTo>
                  <a:lnTo>
                    <a:pt x="438" y="210"/>
                  </a:lnTo>
                  <a:lnTo>
                    <a:pt x="434" y="205"/>
                  </a:lnTo>
                  <a:lnTo>
                    <a:pt x="434" y="197"/>
                  </a:lnTo>
                  <a:lnTo>
                    <a:pt x="434" y="190"/>
                  </a:lnTo>
                  <a:lnTo>
                    <a:pt x="438" y="184"/>
                  </a:lnTo>
                  <a:lnTo>
                    <a:pt x="444" y="178"/>
                  </a:lnTo>
                  <a:lnTo>
                    <a:pt x="449" y="175"/>
                  </a:lnTo>
                  <a:lnTo>
                    <a:pt x="457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4" y="178"/>
                  </a:lnTo>
                  <a:lnTo>
                    <a:pt x="389" y="184"/>
                  </a:lnTo>
                  <a:lnTo>
                    <a:pt x="393" y="190"/>
                  </a:lnTo>
                  <a:lnTo>
                    <a:pt x="395" y="197"/>
                  </a:lnTo>
                  <a:lnTo>
                    <a:pt x="393" y="205"/>
                  </a:lnTo>
                  <a:lnTo>
                    <a:pt x="389" y="210"/>
                  </a:lnTo>
                  <a:lnTo>
                    <a:pt x="384" y="216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6"/>
                  </a:lnTo>
                  <a:lnTo>
                    <a:pt x="352" y="210"/>
                  </a:lnTo>
                  <a:lnTo>
                    <a:pt x="348" y="205"/>
                  </a:lnTo>
                  <a:lnTo>
                    <a:pt x="348" y="197"/>
                  </a:lnTo>
                  <a:lnTo>
                    <a:pt x="348" y="190"/>
                  </a:lnTo>
                  <a:lnTo>
                    <a:pt x="352" y="184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70" y="175"/>
                  </a:lnTo>
                  <a:close/>
                  <a:moveTo>
                    <a:pt x="284" y="175"/>
                  </a:moveTo>
                  <a:lnTo>
                    <a:pt x="292" y="175"/>
                  </a:lnTo>
                  <a:lnTo>
                    <a:pt x="297" y="178"/>
                  </a:lnTo>
                  <a:lnTo>
                    <a:pt x="303" y="184"/>
                  </a:lnTo>
                  <a:lnTo>
                    <a:pt x="307" y="190"/>
                  </a:lnTo>
                  <a:lnTo>
                    <a:pt x="307" y="197"/>
                  </a:lnTo>
                  <a:lnTo>
                    <a:pt x="307" y="205"/>
                  </a:lnTo>
                  <a:lnTo>
                    <a:pt x="303" y="210"/>
                  </a:lnTo>
                  <a:lnTo>
                    <a:pt x="297" y="216"/>
                  </a:lnTo>
                  <a:lnTo>
                    <a:pt x="292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6"/>
                  </a:lnTo>
                  <a:lnTo>
                    <a:pt x="265" y="210"/>
                  </a:lnTo>
                  <a:lnTo>
                    <a:pt x="261" y="205"/>
                  </a:lnTo>
                  <a:lnTo>
                    <a:pt x="261" y="197"/>
                  </a:lnTo>
                  <a:lnTo>
                    <a:pt x="261" y="190"/>
                  </a:lnTo>
                  <a:lnTo>
                    <a:pt x="265" y="184"/>
                  </a:lnTo>
                  <a:lnTo>
                    <a:pt x="271" y="178"/>
                  </a:lnTo>
                  <a:lnTo>
                    <a:pt x="276" y="175"/>
                  </a:lnTo>
                  <a:lnTo>
                    <a:pt x="284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1" y="178"/>
                  </a:lnTo>
                  <a:lnTo>
                    <a:pt x="216" y="184"/>
                  </a:lnTo>
                  <a:lnTo>
                    <a:pt x="220" y="190"/>
                  </a:lnTo>
                  <a:lnTo>
                    <a:pt x="220" y="197"/>
                  </a:lnTo>
                  <a:lnTo>
                    <a:pt x="220" y="205"/>
                  </a:lnTo>
                  <a:lnTo>
                    <a:pt x="216" y="210"/>
                  </a:lnTo>
                  <a:lnTo>
                    <a:pt x="211" y="216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6"/>
                  </a:lnTo>
                  <a:lnTo>
                    <a:pt x="179" y="210"/>
                  </a:lnTo>
                  <a:lnTo>
                    <a:pt x="175" y="205"/>
                  </a:lnTo>
                  <a:lnTo>
                    <a:pt x="173" y="197"/>
                  </a:lnTo>
                  <a:lnTo>
                    <a:pt x="175" y="190"/>
                  </a:lnTo>
                  <a:lnTo>
                    <a:pt x="179" y="184"/>
                  </a:lnTo>
                  <a:lnTo>
                    <a:pt x="184" y="178"/>
                  </a:lnTo>
                  <a:lnTo>
                    <a:pt x="190" y="175"/>
                  </a:lnTo>
                  <a:lnTo>
                    <a:pt x="197" y="175"/>
                  </a:lnTo>
                  <a:close/>
                  <a:moveTo>
                    <a:pt x="111" y="175"/>
                  </a:moveTo>
                  <a:lnTo>
                    <a:pt x="118" y="175"/>
                  </a:lnTo>
                  <a:lnTo>
                    <a:pt x="124" y="178"/>
                  </a:lnTo>
                  <a:lnTo>
                    <a:pt x="130" y="184"/>
                  </a:lnTo>
                  <a:lnTo>
                    <a:pt x="134" y="190"/>
                  </a:lnTo>
                  <a:lnTo>
                    <a:pt x="134" y="197"/>
                  </a:lnTo>
                  <a:lnTo>
                    <a:pt x="134" y="205"/>
                  </a:lnTo>
                  <a:lnTo>
                    <a:pt x="130" y="210"/>
                  </a:lnTo>
                  <a:lnTo>
                    <a:pt x="124" y="216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6"/>
                  </a:lnTo>
                  <a:lnTo>
                    <a:pt x="92" y="210"/>
                  </a:lnTo>
                  <a:lnTo>
                    <a:pt x="88" y="205"/>
                  </a:lnTo>
                  <a:lnTo>
                    <a:pt x="87" y="197"/>
                  </a:lnTo>
                  <a:lnTo>
                    <a:pt x="88" y="190"/>
                  </a:lnTo>
                  <a:lnTo>
                    <a:pt x="92" y="184"/>
                  </a:lnTo>
                  <a:lnTo>
                    <a:pt x="96" y="178"/>
                  </a:lnTo>
                  <a:lnTo>
                    <a:pt x="103" y="175"/>
                  </a:lnTo>
                  <a:lnTo>
                    <a:pt x="111" y="175"/>
                  </a:lnTo>
                  <a:close/>
                  <a:moveTo>
                    <a:pt x="24" y="175"/>
                  </a:moveTo>
                  <a:lnTo>
                    <a:pt x="32" y="175"/>
                  </a:lnTo>
                  <a:lnTo>
                    <a:pt x="38" y="178"/>
                  </a:lnTo>
                  <a:lnTo>
                    <a:pt x="43" y="184"/>
                  </a:lnTo>
                  <a:lnTo>
                    <a:pt x="45" y="190"/>
                  </a:lnTo>
                  <a:lnTo>
                    <a:pt x="47" y="197"/>
                  </a:lnTo>
                  <a:lnTo>
                    <a:pt x="45" y="205"/>
                  </a:lnTo>
                  <a:lnTo>
                    <a:pt x="43" y="210"/>
                  </a:lnTo>
                  <a:lnTo>
                    <a:pt x="38" y="216"/>
                  </a:lnTo>
                  <a:lnTo>
                    <a:pt x="32" y="220"/>
                  </a:lnTo>
                  <a:lnTo>
                    <a:pt x="24" y="220"/>
                  </a:lnTo>
                  <a:lnTo>
                    <a:pt x="17" y="220"/>
                  </a:lnTo>
                  <a:lnTo>
                    <a:pt x="9" y="216"/>
                  </a:lnTo>
                  <a:lnTo>
                    <a:pt x="6" y="210"/>
                  </a:lnTo>
                  <a:lnTo>
                    <a:pt x="2" y="205"/>
                  </a:lnTo>
                  <a:lnTo>
                    <a:pt x="0" y="197"/>
                  </a:lnTo>
                  <a:lnTo>
                    <a:pt x="2" y="190"/>
                  </a:lnTo>
                  <a:lnTo>
                    <a:pt x="6" y="184"/>
                  </a:lnTo>
                  <a:lnTo>
                    <a:pt x="9" y="178"/>
                  </a:lnTo>
                  <a:lnTo>
                    <a:pt x="17" y="175"/>
                  </a:lnTo>
                  <a:lnTo>
                    <a:pt x="24" y="175"/>
                  </a:lnTo>
                  <a:close/>
                  <a:moveTo>
                    <a:pt x="45" y="105"/>
                  </a:moveTo>
                  <a:lnTo>
                    <a:pt x="47" y="107"/>
                  </a:lnTo>
                  <a:lnTo>
                    <a:pt x="47" y="111"/>
                  </a:lnTo>
                  <a:lnTo>
                    <a:pt x="45" y="118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8" y="120"/>
                  </a:lnTo>
                  <a:lnTo>
                    <a:pt x="40" y="114"/>
                  </a:lnTo>
                  <a:lnTo>
                    <a:pt x="43" y="111"/>
                  </a:lnTo>
                  <a:lnTo>
                    <a:pt x="45" y="105"/>
                  </a:lnTo>
                  <a:close/>
                  <a:moveTo>
                    <a:pt x="1307" y="96"/>
                  </a:moveTo>
                  <a:lnTo>
                    <a:pt x="1309" y="103"/>
                  </a:lnTo>
                  <a:lnTo>
                    <a:pt x="1309" y="113"/>
                  </a:lnTo>
                  <a:lnTo>
                    <a:pt x="1311" y="120"/>
                  </a:lnTo>
                  <a:lnTo>
                    <a:pt x="1315" y="126"/>
                  </a:lnTo>
                  <a:lnTo>
                    <a:pt x="1316" y="131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3" y="118"/>
                  </a:lnTo>
                  <a:lnTo>
                    <a:pt x="1301" y="111"/>
                  </a:lnTo>
                  <a:lnTo>
                    <a:pt x="1301" y="105"/>
                  </a:lnTo>
                  <a:lnTo>
                    <a:pt x="1305" y="99"/>
                  </a:lnTo>
                  <a:lnTo>
                    <a:pt x="1307" y="96"/>
                  </a:lnTo>
                  <a:close/>
                  <a:moveTo>
                    <a:pt x="4000" y="92"/>
                  </a:moveTo>
                  <a:lnTo>
                    <a:pt x="4004" y="94"/>
                  </a:lnTo>
                  <a:lnTo>
                    <a:pt x="4006" y="96"/>
                  </a:lnTo>
                  <a:lnTo>
                    <a:pt x="4009" y="97"/>
                  </a:lnTo>
                  <a:lnTo>
                    <a:pt x="4013" y="99"/>
                  </a:lnTo>
                  <a:lnTo>
                    <a:pt x="4015" y="103"/>
                  </a:lnTo>
                  <a:lnTo>
                    <a:pt x="4015" y="107"/>
                  </a:lnTo>
                  <a:lnTo>
                    <a:pt x="4015" y="113"/>
                  </a:lnTo>
                  <a:lnTo>
                    <a:pt x="4015" y="116"/>
                  </a:lnTo>
                  <a:lnTo>
                    <a:pt x="4013" y="126"/>
                  </a:lnTo>
                  <a:lnTo>
                    <a:pt x="4013" y="133"/>
                  </a:lnTo>
                  <a:lnTo>
                    <a:pt x="4006" y="131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8"/>
                  </a:lnTo>
                  <a:lnTo>
                    <a:pt x="3991" y="111"/>
                  </a:lnTo>
                  <a:lnTo>
                    <a:pt x="3992" y="103"/>
                  </a:lnTo>
                  <a:lnTo>
                    <a:pt x="3994" y="97"/>
                  </a:lnTo>
                  <a:lnTo>
                    <a:pt x="4000" y="92"/>
                  </a:lnTo>
                  <a:close/>
                  <a:moveTo>
                    <a:pt x="3927" y="86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7"/>
                  </a:lnTo>
                  <a:lnTo>
                    <a:pt x="3949" y="103"/>
                  </a:lnTo>
                  <a:lnTo>
                    <a:pt x="3951" y="111"/>
                  </a:lnTo>
                  <a:lnTo>
                    <a:pt x="3949" y="118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3"/>
                  </a:lnTo>
                  <a:lnTo>
                    <a:pt x="3927" y="133"/>
                  </a:lnTo>
                  <a:lnTo>
                    <a:pt x="3919" y="133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8"/>
                  </a:lnTo>
                  <a:lnTo>
                    <a:pt x="3904" y="111"/>
                  </a:lnTo>
                  <a:lnTo>
                    <a:pt x="3904" y="103"/>
                  </a:lnTo>
                  <a:lnTo>
                    <a:pt x="3908" y="97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6"/>
                  </a:lnTo>
                  <a:close/>
                  <a:moveTo>
                    <a:pt x="3840" y="86"/>
                  </a:moveTo>
                  <a:lnTo>
                    <a:pt x="3848" y="88"/>
                  </a:lnTo>
                  <a:lnTo>
                    <a:pt x="3853" y="92"/>
                  </a:lnTo>
                  <a:lnTo>
                    <a:pt x="3859" y="97"/>
                  </a:lnTo>
                  <a:lnTo>
                    <a:pt x="3863" y="103"/>
                  </a:lnTo>
                  <a:lnTo>
                    <a:pt x="3865" y="111"/>
                  </a:lnTo>
                  <a:lnTo>
                    <a:pt x="3863" y="118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3"/>
                  </a:lnTo>
                  <a:lnTo>
                    <a:pt x="3840" y="133"/>
                  </a:lnTo>
                  <a:lnTo>
                    <a:pt x="3833" y="133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8" y="118"/>
                  </a:lnTo>
                  <a:lnTo>
                    <a:pt x="3818" y="111"/>
                  </a:lnTo>
                  <a:lnTo>
                    <a:pt x="3818" y="103"/>
                  </a:lnTo>
                  <a:lnTo>
                    <a:pt x="3821" y="97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6"/>
                  </a:lnTo>
                  <a:close/>
                  <a:moveTo>
                    <a:pt x="3754" y="86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7"/>
                  </a:lnTo>
                  <a:lnTo>
                    <a:pt x="3776" y="103"/>
                  </a:lnTo>
                  <a:lnTo>
                    <a:pt x="3776" y="111"/>
                  </a:lnTo>
                  <a:lnTo>
                    <a:pt x="3776" y="118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3"/>
                  </a:lnTo>
                  <a:lnTo>
                    <a:pt x="3754" y="133"/>
                  </a:lnTo>
                  <a:lnTo>
                    <a:pt x="3746" y="133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8"/>
                  </a:lnTo>
                  <a:lnTo>
                    <a:pt x="3731" y="111"/>
                  </a:lnTo>
                  <a:lnTo>
                    <a:pt x="3731" y="103"/>
                  </a:lnTo>
                  <a:lnTo>
                    <a:pt x="3735" y="97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6"/>
                  </a:lnTo>
                  <a:close/>
                  <a:moveTo>
                    <a:pt x="3667" y="86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7"/>
                  </a:lnTo>
                  <a:lnTo>
                    <a:pt x="3690" y="103"/>
                  </a:lnTo>
                  <a:lnTo>
                    <a:pt x="3690" y="111"/>
                  </a:lnTo>
                  <a:lnTo>
                    <a:pt x="3690" y="118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3"/>
                  </a:lnTo>
                  <a:lnTo>
                    <a:pt x="3667" y="133"/>
                  </a:lnTo>
                  <a:lnTo>
                    <a:pt x="3660" y="133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5" y="118"/>
                  </a:lnTo>
                  <a:lnTo>
                    <a:pt x="3643" y="111"/>
                  </a:lnTo>
                  <a:lnTo>
                    <a:pt x="3645" y="103"/>
                  </a:lnTo>
                  <a:lnTo>
                    <a:pt x="3648" y="97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6"/>
                  </a:lnTo>
                  <a:close/>
                  <a:moveTo>
                    <a:pt x="3581" y="86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7"/>
                  </a:lnTo>
                  <a:lnTo>
                    <a:pt x="3603" y="103"/>
                  </a:lnTo>
                  <a:lnTo>
                    <a:pt x="3603" y="111"/>
                  </a:lnTo>
                  <a:lnTo>
                    <a:pt x="3603" y="118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3"/>
                  </a:lnTo>
                  <a:lnTo>
                    <a:pt x="3581" y="133"/>
                  </a:lnTo>
                  <a:lnTo>
                    <a:pt x="3573" y="133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8"/>
                  </a:lnTo>
                  <a:lnTo>
                    <a:pt x="3556" y="111"/>
                  </a:lnTo>
                  <a:lnTo>
                    <a:pt x="3558" y="103"/>
                  </a:lnTo>
                  <a:lnTo>
                    <a:pt x="3562" y="97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6"/>
                  </a:lnTo>
                  <a:close/>
                  <a:moveTo>
                    <a:pt x="3494" y="86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7"/>
                  </a:lnTo>
                  <a:lnTo>
                    <a:pt x="3515" y="103"/>
                  </a:lnTo>
                  <a:lnTo>
                    <a:pt x="3517" y="111"/>
                  </a:lnTo>
                  <a:lnTo>
                    <a:pt x="3515" y="118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3"/>
                  </a:lnTo>
                  <a:lnTo>
                    <a:pt x="3494" y="133"/>
                  </a:lnTo>
                  <a:lnTo>
                    <a:pt x="3487" y="133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2" y="118"/>
                  </a:lnTo>
                  <a:lnTo>
                    <a:pt x="3470" y="111"/>
                  </a:lnTo>
                  <a:lnTo>
                    <a:pt x="3472" y="103"/>
                  </a:lnTo>
                  <a:lnTo>
                    <a:pt x="3475" y="97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6"/>
                  </a:lnTo>
                  <a:close/>
                  <a:moveTo>
                    <a:pt x="3406" y="86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6" y="97"/>
                  </a:lnTo>
                  <a:lnTo>
                    <a:pt x="3428" y="103"/>
                  </a:lnTo>
                  <a:lnTo>
                    <a:pt x="3430" y="111"/>
                  </a:lnTo>
                  <a:lnTo>
                    <a:pt x="3428" y="118"/>
                  </a:lnTo>
                  <a:lnTo>
                    <a:pt x="3426" y="124"/>
                  </a:lnTo>
                  <a:lnTo>
                    <a:pt x="3421" y="130"/>
                  </a:lnTo>
                  <a:lnTo>
                    <a:pt x="3413" y="133"/>
                  </a:lnTo>
                  <a:lnTo>
                    <a:pt x="3406" y="133"/>
                  </a:lnTo>
                  <a:lnTo>
                    <a:pt x="3400" y="133"/>
                  </a:lnTo>
                  <a:lnTo>
                    <a:pt x="3393" y="130"/>
                  </a:lnTo>
                  <a:lnTo>
                    <a:pt x="3387" y="124"/>
                  </a:lnTo>
                  <a:lnTo>
                    <a:pt x="3385" y="118"/>
                  </a:lnTo>
                  <a:lnTo>
                    <a:pt x="3383" y="111"/>
                  </a:lnTo>
                  <a:lnTo>
                    <a:pt x="3385" y="103"/>
                  </a:lnTo>
                  <a:lnTo>
                    <a:pt x="3387" y="97"/>
                  </a:lnTo>
                  <a:lnTo>
                    <a:pt x="3393" y="92"/>
                  </a:lnTo>
                  <a:lnTo>
                    <a:pt x="3400" y="88"/>
                  </a:lnTo>
                  <a:lnTo>
                    <a:pt x="3406" y="86"/>
                  </a:lnTo>
                  <a:close/>
                  <a:moveTo>
                    <a:pt x="3319" y="86"/>
                  </a:moveTo>
                  <a:lnTo>
                    <a:pt x="3327" y="88"/>
                  </a:lnTo>
                  <a:lnTo>
                    <a:pt x="3334" y="92"/>
                  </a:lnTo>
                  <a:lnTo>
                    <a:pt x="3338" y="97"/>
                  </a:lnTo>
                  <a:lnTo>
                    <a:pt x="3342" y="103"/>
                  </a:lnTo>
                  <a:lnTo>
                    <a:pt x="3344" y="111"/>
                  </a:lnTo>
                  <a:lnTo>
                    <a:pt x="3342" y="118"/>
                  </a:lnTo>
                  <a:lnTo>
                    <a:pt x="3338" y="124"/>
                  </a:lnTo>
                  <a:lnTo>
                    <a:pt x="3334" y="130"/>
                  </a:lnTo>
                  <a:lnTo>
                    <a:pt x="3327" y="133"/>
                  </a:lnTo>
                  <a:lnTo>
                    <a:pt x="3319" y="133"/>
                  </a:lnTo>
                  <a:lnTo>
                    <a:pt x="3312" y="133"/>
                  </a:lnTo>
                  <a:lnTo>
                    <a:pt x="3306" y="130"/>
                  </a:lnTo>
                  <a:lnTo>
                    <a:pt x="3300" y="124"/>
                  </a:lnTo>
                  <a:lnTo>
                    <a:pt x="3299" y="118"/>
                  </a:lnTo>
                  <a:lnTo>
                    <a:pt x="3297" y="111"/>
                  </a:lnTo>
                  <a:lnTo>
                    <a:pt x="3299" y="103"/>
                  </a:lnTo>
                  <a:lnTo>
                    <a:pt x="3300" y="97"/>
                  </a:lnTo>
                  <a:lnTo>
                    <a:pt x="3306" y="92"/>
                  </a:lnTo>
                  <a:lnTo>
                    <a:pt x="3312" y="88"/>
                  </a:lnTo>
                  <a:lnTo>
                    <a:pt x="3319" y="86"/>
                  </a:lnTo>
                  <a:close/>
                  <a:moveTo>
                    <a:pt x="3233" y="86"/>
                  </a:moveTo>
                  <a:lnTo>
                    <a:pt x="3240" y="88"/>
                  </a:lnTo>
                  <a:lnTo>
                    <a:pt x="3248" y="92"/>
                  </a:lnTo>
                  <a:lnTo>
                    <a:pt x="3252" y="97"/>
                  </a:lnTo>
                  <a:lnTo>
                    <a:pt x="3255" y="103"/>
                  </a:lnTo>
                  <a:lnTo>
                    <a:pt x="3257" y="111"/>
                  </a:lnTo>
                  <a:lnTo>
                    <a:pt x="3255" y="118"/>
                  </a:lnTo>
                  <a:lnTo>
                    <a:pt x="3252" y="124"/>
                  </a:lnTo>
                  <a:lnTo>
                    <a:pt x="3248" y="130"/>
                  </a:lnTo>
                  <a:lnTo>
                    <a:pt x="3240" y="133"/>
                  </a:lnTo>
                  <a:lnTo>
                    <a:pt x="3233" y="133"/>
                  </a:lnTo>
                  <a:lnTo>
                    <a:pt x="3225" y="133"/>
                  </a:lnTo>
                  <a:lnTo>
                    <a:pt x="3220" y="130"/>
                  </a:lnTo>
                  <a:lnTo>
                    <a:pt x="3214" y="124"/>
                  </a:lnTo>
                  <a:lnTo>
                    <a:pt x="3210" y="118"/>
                  </a:lnTo>
                  <a:lnTo>
                    <a:pt x="3210" y="111"/>
                  </a:lnTo>
                  <a:lnTo>
                    <a:pt x="3210" y="103"/>
                  </a:lnTo>
                  <a:lnTo>
                    <a:pt x="3214" y="97"/>
                  </a:lnTo>
                  <a:lnTo>
                    <a:pt x="3220" y="92"/>
                  </a:lnTo>
                  <a:lnTo>
                    <a:pt x="3225" y="88"/>
                  </a:lnTo>
                  <a:lnTo>
                    <a:pt x="3233" y="86"/>
                  </a:lnTo>
                  <a:close/>
                  <a:moveTo>
                    <a:pt x="3146" y="86"/>
                  </a:moveTo>
                  <a:lnTo>
                    <a:pt x="3154" y="88"/>
                  </a:lnTo>
                  <a:lnTo>
                    <a:pt x="3159" y="92"/>
                  </a:lnTo>
                  <a:lnTo>
                    <a:pt x="3165" y="97"/>
                  </a:lnTo>
                  <a:lnTo>
                    <a:pt x="3169" y="103"/>
                  </a:lnTo>
                  <a:lnTo>
                    <a:pt x="3171" y="111"/>
                  </a:lnTo>
                  <a:lnTo>
                    <a:pt x="3169" y="118"/>
                  </a:lnTo>
                  <a:lnTo>
                    <a:pt x="3165" y="124"/>
                  </a:lnTo>
                  <a:lnTo>
                    <a:pt x="3159" y="130"/>
                  </a:lnTo>
                  <a:lnTo>
                    <a:pt x="3154" y="133"/>
                  </a:lnTo>
                  <a:lnTo>
                    <a:pt x="3146" y="133"/>
                  </a:lnTo>
                  <a:lnTo>
                    <a:pt x="3139" y="133"/>
                  </a:lnTo>
                  <a:lnTo>
                    <a:pt x="3133" y="130"/>
                  </a:lnTo>
                  <a:lnTo>
                    <a:pt x="3127" y="124"/>
                  </a:lnTo>
                  <a:lnTo>
                    <a:pt x="3124" y="118"/>
                  </a:lnTo>
                  <a:lnTo>
                    <a:pt x="3124" y="111"/>
                  </a:lnTo>
                  <a:lnTo>
                    <a:pt x="3124" y="103"/>
                  </a:lnTo>
                  <a:lnTo>
                    <a:pt x="3127" y="97"/>
                  </a:lnTo>
                  <a:lnTo>
                    <a:pt x="3133" y="92"/>
                  </a:lnTo>
                  <a:lnTo>
                    <a:pt x="3139" y="88"/>
                  </a:lnTo>
                  <a:lnTo>
                    <a:pt x="3146" y="86"/>
                  </a:lnTo>
                  <a:close/>
                  <a:moveTo>
                    <a:pt x="3060" y="86"/>
                  </a:moveTo>
                  <a:lnTo>
                    <a:pt x="3067" y="88"/>
                  </a:lnTo>
                  <a:lnTo>
                    <a:pt x="3073" y="92"/>
                  </a:lnTo>
                  <a:lnTo>
                    <a:pt x="3079" y="97"/>
                  </a:lnTo>
                  <a:lnTo>
                    <a:pt x="3082" y="103"/>
                  </a:lnTo>
                  <a:lnTo>
                    <a:pt x="3082" y="111"/>
                  </a:lnTo>
                  <a:lnTo>
                    <a:pt x="3082" y="118"/>
                  </a:lnTo>
                  <a:lnTo>
                    <a:pt x="3079" y="124"/>
                  </a:lnTo>
                  <a:lnTo>
                    <a:pt x="3073" y="130"/>
                  </a:lnTo>
                  <a:lnTo>
                    <a:pt x="3067" y="133"/>
                  </a:lnTo>
                  <a:lnTo>
                    <a:pt x="3060" y="133"/>
                  </a:lnTo>
                  <a:lnTo>
                    <a:pt x="3052" y="133"/>
                  </a:lnTo>
                  <a:lnTo>
                    <a:pt x="3047" y="130"/>
                  </a:lnTo>
                  <a:lnTo>
                    <a:pt x="3041" y="124"/>
                  </a:lnTo>
                  <a:lnTo>
                    <a:pt x="3037" y="118"/>
                  </a:lnTo>
                  <a:lnTo>
                    <a:pt x="3037" y="111"/>
                  </a:lnTo>
                  <a:lnTo>
                    <a:pt x="3037" y="103"/>
                  </a:lnTo>
                  <a:lnTo>
                    <a:pt x="3041" y="97"/>
                  </a:lnTo>
                  <a:lnTo>
                    <a:pt x="3047" y="92"/>
                  </a:lnTo>
                  <a:lnTo>
                    <a:pt x="3052" y="88"/>
                  </a:lnTo>
                  <a:lnTo>
                    <a:pt x="3060" y="86"/>
                  </a:lnTo>
                  <a:close/>
                  <a:moveTo>
                    <a:pt x="2973" y="86"/>
                  </a:moveTo>
                  <a:lnTo>
                    <a:pt x="2981" y="88"/>
                  </a:lnTo>
                  <a:lnTo>
                    <a:pt x="2986" y="92"/>
                  </a:lnTo>
                  <a:lnTo>
                    <a:pt x="2992" y="97"/>
                  </a:lnTo>
                  <a:lnTo>
                    <a:pt x="2996" y="103"/>
                  </a:lnTo>
                  <a:lnTo>
                    <a:pt x="2996" y="111"/>
                  </a:lnTo>
                  <a:lnTo>
                    <a:pt x="2996" y="118"/>
                  </a:lnTo>
                  <a:lnTo>
                    <a:pt x="2992" y="124"/>
                  </a:lnTo>
                  <a:lnTo>
                    <a:pt x="2986" y="130"/>
                  </a:lnTo>
                  <a:lnTo>
                    <a:pt x="2981" y="133"/>
                  </a:lnTo>
                  <a:lnTo>
                    <a:pt x="2973" y="133"/>
                  </a:lnTo>
                  <a:lnTo>
                    <a:pt x="2966" y="133"/>
                  </a:lnTo>
                  <a:lnTo>
                    <a:pt x="2960" y="130"/>
                  </a:lnTo>
                  <a:lnTo>
                    <a:pt x="2954" y="124"/>
                  </a:lnTo>
                  <a:lnTo>
                    <a:pt x="2951" y="118"/>
                  </a:lnTo>
                  <a:lnTo>
                    <a:pt x="2949" y="111"/>
                  </a:lnTo>
                  <a:lnTo>
                    <a:pt x="2951" y="103"/>
                  </a:lnTo>
                  <a:lnTo>
                    <a:pt x="2954" y="97"/>
                  </a:lnTo>
                  <a:lnTo>
                    <a:pt x="2960" y="92"/>
                  </a:lnTo>
                  <a:lnTo>
                    <a:pt x="2966" y="88"/>
                  </a:lnTo>
                  <a:lnTo>
                    <a:pt x="2973" y="86"/>
                  </a:lnTo>
                  <a:close/>
                  <a:moveTo>
                    <a:pt x="2887" y="86"/>
                  </a:moveTo>
                  <a:lnTo>
                    <a:pt x="2894" y="88"/>
                  </a:lnTo>
                  <a:lnTo>
                    <a:pt x="2900" y="92"/>
                  </a:lnTo>
                  <a:lnTo>
                    <a:pt x="2905" y="97"/>
                  </a:lnTo>
                  <a:lnTo>
                    <a:pt x="2909" y="103"/>
                  </a:lnTo>
                  <a:lnTo>
                    <a:pt x="2909" y="111"/>
                  </a:lnTo>
                  <a:lnTo>
                    <a:pt x="2909" y="118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4" y="133"/>
                  </a:lnTo>
                  <a:lnTo>
                    <a:pt x="2887" y="133"/>
                  </a:lnTo>
                  <a:lnTo>
                    <a:pt x="2879" y="133"/>
                  </a:lnTo>
                  <a:lnTo>
                    <a:pt x="2872" y="130"/>
                  </a:lnTo>
                  <a:lnTo>
                    <a:pt x="2868" y="124"/>
                  </a:lnTo>
                  <a:lnTo>
                    <a:pt x="2864" y="118"/>
                  </a:lnTo>
                  <a:lnTo>
                    <a:pt x="2862" y="111"/>
                  </a:lnTo>
                  <a:lnTo>
                    <a:pt x="2864" y="103"/>
                  </a:lnTo>
                  <a:lnTo>
                    <a:pt x="2868" y="97"/>
                  </a:lnTo>
                  <a:lnTo>
                    <a:pt x="2872" y="92"/>
                  </a:lnTo>
                  <a:lnTo>
                    <a:pt x="2879" y="88"/>
                  </a:lnTo>
                  <a:lnTo>
                    <a:pt x="2887" y="86"/>
                  </a:lnTo>
                  <a:close/>
                  <a:moveTo>
                    <a:pt x="2800" y="86"/>
                  </a:moveTo>
                  <a:lnTo>
                    <a:pt x="2808" y="88"/>
                  </a:lnTo>
                  <a:lnTo>
                    <a:pt x="2813" y="92"/>
                  </a:lnTo>
                  <a:lnTo>
                    <a:pt x="2819" y="97"/>
                  </a:lnTo>
                  <a:lnTo>
                    <a:pt x="2821" y="103"/>
                  </a:lnTo>
                  <a:lnTo>
                    <a:pt x="2823" y="111"/>
                  </a:lnTo>
                  <a:lnTo>
                    <a:pt x="2821" y="118"/>
                  </a:lnTo>
                  <a:lnTo>
                    <a:pt x="2819" y="124"/>
                  </a:lnTo>
                  <a:lnTo>
                    <a:pt x="2813" y="130"/>
                  </a:lnTo>
                  <a:lnTo>
                    <a:pt x="2808" y="133"/>
                  </a:lnTo>
                  <a:lnTo>
                    <a:pt x="2800" y="133"/>
                  </a:lnTo>
                  <a:lnTo>
                    <a:pt x="2793" y="133"/>
                  </a:lnTo>
                  <a:lnTo>
                    <a:pt x="2785" y="130"/>
                  </a:lnTo>
                  <a:lnTo>
                    <a:pt x="2781" y="124"/>
                  </a:lnTo>
                  <a:lnTo>
                    <a:pt x="2778" y="118"/>
                  </a:lnTo>
                  <a:lnTo>
                    <a:pt x="2776" y="111"/>
                  </a:lnTo>
                  <a:lnTo>
                    <a:pt x="2778" y="103"/>
                  </a:lnTo>
                  <a:lnTo>
                    <a:pt x="2781" y="97"/>
                  </a:lnTo>
                  <a:lnTo>
                    <a:pt x="2785" y="92"/>
                  </a:lnTo>
                  <a:lnTo>
                    <a:pt x="2793" y="88"/>
                  </a:lnTo>
                  <a:lnTo>
                    <a:pt x="2800" y="86"/>
                  </a:lnTo>
                  <a:close/>
                  <a:moveTo>
                    <a:pt x="2714" y="86"/>
                  </a:moveTo>
                  <a:lnTo>
                    <a:pt x="2719" y="88"/>
                  </a:lnTo>
                  <a:lnTo>
                    <a:pt x="2727" y="92"/>
                  </a:lnTo>
                  <a:lnTo>
                    <a:pt x="2732" y="97"/>
                  </a:lnTo>
                  <a:lnTo>
                    <a:pt x="2734" y="103"/>
                  </a:lnTo>
                  <a:lnTo>
                    <a:pt x="2736" y="111"/>
                  </a:lnTo>
                  <a:lnTo>
                    <a:pt x="2734" y="118"/>
                  </a:lnTo>
                  <a:lnTo>
                    <a:pt x="2732" y="124"/>
                  </a:lnTo>
                  <a:lnTo>
                    <a:pt x="2727" y="130"/>
                  </a:lnTo>
                  <a:lnTo>
                    <a:pt x="2719" y="133"/>
                  </a:lnTo>
                  <a:lnTo>
                    <a:pt x="2714" y="133"/>
                  </a:lnTo>
                  <a:lnTo>
                    <a:pt x="2706" y="133"/>
                  </a:lnTo>
                  <a:lnTo>
                    <a:pt x="2699" y="130"/>
                  </a:lnTo>
                  <a:lnTo>
                    <a:pt x="2693" y="124"/>
                  </a:lnTo>
                  <a:lnTo>
                    <a:pt x="2691" y="118"/>
                  </a:lnTo>
                  <a:lnTo>
                    <a:pt x="2689" y="111"/>
                  </a:lnTo>
                  <a:lnTo>
                    <a:pt x="2691" y="103"/>
                  </a:lnTo>
                  <a:lnTo>
                    <a:pt x="2693" y="97"/>
                  </a:lnTo>
                  <a:lnTo>
                    <a:pt x="2699" y="92"/>
                  </a:lnTo>
                  <a:lnTo>
                    <a:pt x="2706" y="88"/>
                  </a:lnTo>
                  <a:lnTo>
                    <a:pt x="2714" y="86"/>
                  </a:lnTo>
                  <a:close/>
                  <a:moveTo>
                    <a:pt x="2625" y="86"/>
                  </a:moveTo>
                  <a:lnTo>
                    <a:pt x="2633" y="88"/>
                  </a:lnTo>
                  <a:lnTo>
                    <a:pt x="2640" y="92"/>
                  </a:lnTo>
                  <a:lnTo>
                    <a:pt x="2644" y="97"/>
                  </a:lnTo>
                  <a:lnTo>
                    <a:pt x="2648" y="103"/>
                  </a:lnTo>
                  <a:lnTo>
                    <a:pt x="2650" y="111"/>
                  </a:lnTo>
                  <a:lnTo>
                    <a:pt x="2648" y="118"/>
                  </a:lnTo>
                  <a:lnTo>
                    <a:pt x="2644" y="124"/>
                  </a:lnTo>
                  <a:lnTo>
                    <a:pt x="2640" y="130"/>
                  </a:lnTo>
                  <a:lnTo>
                    <a:pt x="2633" y="133"/>
                  </a:lnTo>
                  <a:lnTo>
                    <a:pt x="2625" y="133"/>
                  </a:lnTo>
                  <a:lnTo>
                    <a:pt x="2618" y="133"/>
                  </a:lnTo>
                  <a:lnTo>
                    <a:pt x="2612" y="130"/>
                  </a:lnTo>
                  <a:lnTo>
                    <a:pt x="2606" y="124"/>
                  </a:lnTo>
                  <a:lnTo>
                    <a:pt x="2605" y="118"/>
                  </a:lnTo>
                  <a:lnTo>
                    <a:pt x="2603" y="111"/>
                  </a:lnTo>
                  <a:lnTo>
                    <a:pt x="2605" y="103"/>
                  </a:lnTo>
                  <a:lnTo>
                    <a:pt x="2606" y="97"/>
                  </a:lnTo>
                  <a:lnTo>
                    <a:pt x="2612" y="92"/>
                  </a:lnTo>
                  <a:lnTo>
                    <a:pt x="2618" y="88"/>
                  </a:lnTo>
                  <a:lnTo>
                    <a:pt x="2625" y="86"/>
                  </a:lnTo>
                  <a:close/>
                  <a:moveTo>
                    <a:pt x="2539" y="86"/>
                  </a:moveTo>
                  <a:lnTo>
                    <a:pt x="2546" y="88"/>
                  </a:lnTo>
                  <a:lnTo>
                    <a:pt x="2554" y="92"/>
                  </a:lnTo>
                  <a:lnTo>
                    <a:pt x="2558" y="97"/>
                  </a:lnTo>
                  <a:lnTo>
                    <a:pt x="2561" y="103"/>
                  </a:lnTo>
                  <a:lnTo>
                    <a:pt x="2563" y="111"/>
                  </a:lnTo>
                  <a:lnTo>
                    <a:pt x="2561" y="118"/>
                  </a:lnTo>
                  <a:lnTo>
                    <a:pt x="2558" y="124"/>
                  </a:lnTo>
                  <a:lnTo>
                    <a:pt x="2554" y="130"/>
                  </a:lnTo>
                  <a:lnTo>
                    <a:pt x="2546" y="133"/>
                  </a:lnTo>
                  <a:lnTo>
                    <a:pt x="2539" y="133"/>
                  </a:lnTo>
                  <a:lnTo>
                    <a:pt x="2531" y="133"/>
                  </a:lnTo>
                  <a:lnTo>
                    <a:pt x="2526" y="130"/>
                  </a:lnTo>
                  <a:lnTo>
                    <a:pt x="2520" y="124"/>
                  </a:lnTo>
                  <a:lnTo>
                    <a:pt x="2516" y="118"/>
                  </a:lnTo>
                  <a:lnTo>
                    <a:pt x="2516" y="111"/>
                  </a:lnTo>
                  <a:lnTo>
                    <a:pt x="2516" y="103"/>
                  </a:lnTo>
                  <a:lnTo>
                    <a:pt x="2520" y="97"/>
                  </a:lnTo>
                  <a:lnTo>
                    <a:pt x="2526" y="92"/>
                  </a:lnTo>
                  <a:lnTo>
                    <a:pt x="2531" y="88"/>
                  </a:lnTo>
                  <a:lnTo>
                    <a:pt x="2539" y="86"/>
                  </a:lnTo>
                  <a:close/>
                  <a:moveTo>
                    <a:pt x="2452" y="86"/>
                  </a:moveTo>
                  <a:lnTo>
                    <a:pt x="2460" y="88"/>
                  </a:lnTo>
                  <a:lnTo>
                    <a:pt x="2465" y="92"/>
                  </a:lnTo>
                  <a:lnTo>
                    <a:pt x="2471" y="97"/>
                  </a:lnTo>
                  <a:lnTo>
                    <a:pt x="2475" y="103"/>
                  </a:lnTo>
                  <a:lnTo>
                    <a:pt x="2477" y="111"/>
                  </a:lnTo>
                  <a:lnTo>
                    <a:pt x="2475" y="118"/>
                  </a:lnTo>
                  <a:lnTo>
                    <a:pt x="2471" y="124"/>
                  </a:lnTo>
                  <a:lnTo>
                    <a:pt x="2465" y="130"/>
                  </a:lnTo>
                  <a:lnTo>
                    <a:pt x="2460" y="133"/>
                  </a:lnTo>
                  <a:lnTo>
                    <a:pt x="2452" y="133"/>
                  </a:lnTo>
                  <a:lnTo>
                    <a:pt x="2445" y="133"/>
                  </a:lnTo>
                  <a:lnTo>
                    <a:pt x="2439" y="130"/>
                  </a:lnTo>
                  <a:lnTo>
                    <a:pt x="2433" y="124"/>
                  </a:lnTo>
                  <a:lnTo>
                    <a:pt x="2430" y="118"/>
                  </a:lnTo>
                  <a:lnTo>
                    <a:pt x="2430" y="111"/>
                  </a:lnTo>
                  <a:lnTo>
                    <a:pt x="2430" y="103"/>
                  </a:lnTo>
                  <a:lnTo>
                    <a:pt x="2433" y="97"/>
                  </a:lnTo>
                  <a:lnTo>
                    <a:pt x="2439" y="92"/>
                  </a:lnTo>
                  <a:lnTo>
                    <a:pt x="2445" y="88"/>
                  </a:lnTo>
                  <a:lnTo>
                    <a:pt x="2452" y="86"/>
                  </a:lnTo>
                  <a:close/>
                  <a:moveTo>
                    <a:pt x="2366" y="86"/>
                  </a:moveTo>
                  <a:lnTo>
                    <a:pt x="2373" y="88"/>
                  </a:lnTo>
                  <a:lnTo>
                    <a:pt x="2379" y="92"/>
                  </a:lnTo>
                  <a:lnTo>
                    <a:pt x="2385" y="97"/>
                  </a:lnTo>
                  <a:lnTo>
                    <a:pt x="2388" y="103"/>
                  </a:lnTo>
                  <a:lnTo>
                    <a:pt x="2388" y="111"/>
                  </a:lnTo>
                  <a:lnTo>
                    <a:pt x="2388" y="118"/>
                  </a:lnTo>
                  <a:lnTo>
                    <a:pt x="2385" y="124"/>
                  </a:lnTo>
                  <a:lnTo>
                    <a:pt x="2379" y="130"/>
                  </a:lnTo>
                  <a:lnTo>
                    <a:pt x="2373" y="133"/>
                  </a:lnTo>
                  <a:lnTo>
                    <a:pt x="2366" y="133"/>
                  </a:lnTo>
                  <a:lnTo>
                    <a:pt x="2358" y="133"/>
                  </a:lnTo>
                  <a:lnTo>
                    <a:pt x="2353" y="130"/>
                  </a:lnTo>
                  <a:lnTo>
                    <a:pt x="2347" y="124"/>
                  </a:lnTo>
                  <a:lnTo>
                    <a:pt x="2343" y="118"/>
                  </a:lnTo>
                  <a:lnTo>
                    <a:pt x="2343" y="111"/>
                  </a:lnTo>
                  <a:lnTo>
                    <a:pt x="2343" y="103"/>
                  </a:lnTo>
                  <a:lnTo>
                    <a:pt x="2347" y="97"/>
                  </a:lnTo>
                  <a:lnTo>
                    <a:pt x="2353" y="92"/>
                  </a:lnTo>
                  <a:lnTo>
                    <a:pt x="2358" y="88"/>
                  </a:lnTo>
                  <a:lnTo>
                    <a:pt x="2366" y="86"/>
                  </a:lnTo>
                  <a:close/>
                  <a:moveTo>
                    <a:pt x="2279" y="86"/>
                  </a:moveTo>
                  <a:lnTo>
                    <a:pt x="2287" y="88"/>
                  </a:lnTo>
                  <a:lnTo>
                    <a:pt x="2292" y="92"/>
                  </a:lnTo>
                  <a:lnTo>
                    <a:pt x="2298" y="97"/>
                  </a:lnTo>
                  <a:lnTo>
                    <a:pt x="2302" y="103"/>
                  </a:lnTo>
                  <a:lnTo>
                    <a:pt x="2302" y="111"/>
                  </a:lnTo>
                  <a:lnTo>
                    <a:pt x="2302" y="118"/>
                  </a:lnTo>
                  <a:lnTo>
                    <a:pt x="2298" y="124"/>
                  </a:lnTo>
                  <a:lnTo>
                    <a:pt x="2292" y="130"/>
                  </a:lnTo>
                  <a:lnTo>
                    <a:pt x="2287" y="133"/>
                  </a:lnTo>
                  <a:lnTo>
                    <a:pt x="2279" y="133"/>
                  </a:lnTo>
                  <a:lnTo>
                    <a:pt x="2272" y="133"/>
                  </a:lnTo>
                  <a:lnTo>
                    <a:pt x="2266" y="130"/>
                  </a:lnTo>
                  <a:lnTo>
                    <a:pt x="2260" y="124"/>
                  </a:lnTo>
                  <a:lnTo>
                    <a:pt x="2257" y="118"/>
                  </a:lnTo>
                  <a:lnTo>
                    <a:pt x="2255" y="111"/>
                  </a:lnTo>
                  <a:lnTo>
                    <a:pt x="2257" y="103"/>
                  </a:lnTo>
                  <a:lnTo>
                    <a:pt x="2260" y="97"/>
                  </a:lnTo>
                  <a:lnTo>
                    <a:pt x="2266" y="92"/>
                  </a:lnTo>
                  <a:lnTo>
                    <a:pt x="2272" y="88"/>
                  </a:lnTo>
                  <a:lnTo>
                    <a:pt x="2279" y="86"/>
                  </a:lnTo>
                  <a:close/>
                  <a:moveTo>
                    <a:pt x="2193" y="86"/>
                  </a:moveTo>
                  <a:lnTo>
                    <a:pt x="2200" y="88"/>
                  </a:lnTo>
                  <a:lnTo>
                    <a:pt x="2206" y="92"/>
                  </a:lnTo>
                  <a:lnTo>
                    <a:pt x="2212" y="97"/>
                  </a:lnTo>
                  <a:lnTo>
                    <a:pt x="2215" y="103"/>
                  </a:lnTo>
                  <a:lnTo>
                    <a:pt x="2215" y="111"/>
                  </a:lnTo>
                  <a:lnTo>
                    <a:pt x="2215" y="118"/>
                  </a:lnTo>
                  <a:lnTo>
                    <a:pt x="2212" y="124"/>
                  </a:lnTo>
                  <a:lnTo>
                    <a:pt x="2206" y="130"/>
                  </a:lnTo>
                  <a:lnTo>
                    <a:pt x="2200" y="133"/>
                  </a:lnTo>
                  <a:lnTo>
                    <a:pt x="2193" y="133"/>
                  </a:lnTo>
                  <a:lnTo>
                    <a:pt x="2185" y="133"/>
                  </a:lnTo>
                  <a:lnTo>
                    <a:pt x="2178" y="130"/>
                  </a:lnTo>
                  <a:lnTo>
                    <a:pt x="2174" y="124"/>
                  </a:lnTo>
                  <a:lnTo>
                    <a:pt x="2170" y="118"/>
                  </a:lnTo>
                  <a:lnTo>
                    <a:pt x="2168" y="111"/>
                  </a:lnTo>
                  <a:lnTo>
                    <a:pt x="2170" y="103"/>
                  </a:lnTo>
                  <a:lnTo>
                    <a:pt x="2174" y="97"/>
                  </a:lnTo>
                  <a:lnTo>
                    <a:pt x="2178" y="92"/>
                  </a:lnTo>
                  <a:lnTo>
                    <a:pt x="2185" y="88"/>
                  </a:lnTo>
                  <a:lnTo>
                    <a:pt x="2193" y="86"/>
                  </a:lnTo>
                  <a:close/>
                  <a:moveTo>
                    <a:pt x="2106" y="86"/>
                  </a:moveTo>
                  <a:lnTo>
                    <a:pt x="2114" y="88"/>
                  </a:lnTo>
                  <a:lnTo>
                    <a:pt x="2119" y="92"/>
                  </a:lnTo>
                  <a:lnTo>
                    <a:pt x="2125" y="97"/>
                  </a:lnTo>
                  <a:lnTo>
                    <a:pt x="2127" y="103"/>
                  </a:lnTo>
                  <a:lnTo>
                    <a:pt x="2129" y="111"/>
                  </a:lnTo>
                  <a:lnTo>
                    <a:pt x="2127" y="118"/>
                  </a:lnTo>
                  <a:lnTo>
                    <a:pt x="2125" y="124"/>
                  </a:lnTo>
                  <a:lnTo>
                    <a:pt x="2119" y="130"/>
                  </a:lnTo>
                  <a:lnTo>
                    <a:pt x="2114" y="133"/>
                  </a:lnTo>
                  <a:lnTo>
                    <a:pt x="2106" y="133"/>
                  </a:lnTo>
                  <a:lnTo>
                    <a:pt x="2099" y="133"/>
                  </a:lnTo>
                  <a:lnTo>
                    <a:pt x="2091" y="130"/>
                  </a:lnTo>
                  <a:lnTo>
                    <a:pt x="2087" y="124"/>
                  </a:lnTo>
                  <a:lnTo>
                    <a:pt x="2084" y="118"/>
                  </a:lnTo>
                  <a:lnTo>
                    <a:pt x="2082" y="111"/>
                  </a:lnTo>
                  <a:lnTo>
                    <a:pt x="2084" y="103"/>
                  </a:lnTo>
                  <a:lnTo>
                    <a:pt x="2087" y="97"/>
                  </a:lnTo>
                  <a:lnTo>
                    <a:pt x="2091" y="92"/>
                  </a:lnTo>
                  <a:lnTo>
                    <a:pt x="2099" y="88"/>
                  </a:lnTo>
                  <a:lnTo>
                    <a:pt x="2106" y="86"/>
                  </a:lnTo>
                  <a:close/>
                  <a:moveTo>
                    <a:pt x="2020" y="86"/>
                  </a:moveTo>
                  <a:lnTo>
                    <a:pt x="2025" y="88"/>
                  </a:lnTo>
                  <a:lnTo>
                    <a:pt x="2033" y="92"/>
                  </a:lnTo>
                  <a:lnTo>
                    <a:pt x="2039" y="97"/>
                  </a:lnTo>
                  <a:lnTo>
                    <a:pt x="2040" y="103"/>
                  </a:lnTo>
                  <a:lnTo>
                    <a:pt x="2042" y="111"/>
                  </a:lnTo>
                  <a:lnTo>
                    <a:pt x="2040" y="118"/>
                  </a:lnTo>
                  <a:lnTo>
                    <a:pt x="2039" y="124"/>
                  </a:lnTo>
                  <a:lnTo>
                    <a:pt x="2033" y="130"/>
                  </a:lnTo>
                  <a:lnTo>
                    <a:pt x="2025" y="133"/>
                  </a:lnTo>
                  <a:lnTo>
                    <a:pt x="2020" y="133"/>
                  </a:lnTo>
                  <a:lnTo>
                    <a:pt x="2012" y="133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7" y="118"/>
                  </a:lnTo>
                  <a:lnTo>
                    <a:pt x="1995" y="111"/>
                  </a:lnTo>
                  <a:lnTo>
                    <a:pt x="1997" y="103"/>
                  </a:lnTo>
                  <a:lnTo>
                    <a:pt x="1999" y="97"/>
                  </a:lnTo>
                  <a:lnTo>
                    <a:pt x="2005" y="92"/>
                  </a:lnTo>
                  <a:lnTo>
                    <a:pt x="2012" y="88"/>
                  </a:lnTo>
                  <a:lnTo>
                    <a:pt x="2020" y="86"/>
                  </a:lnTo>
                  <a:close/>
                  <a:moveTo>
                    <a:pt x="1931" y="86"/>
                  </a:moveTo>
                  <a:lnTo>
                    <a:pt x="1939" y="88"/>
                  </a:lnTo>
                  <a:lnTo>
                    <a:pt x="1946" y="92"/>
                  </a:lnTo>
                  <a:lnTo>
                    <a:pt x="1950" y="97"/>
                  </a:lnTo>
                  <a:lnTo>
                    <a:pt x="1954" y="103"/>
                  </a:lnTo>
                  <a:lnTo>
                    <a:pt x="1956" y="111"/>
                  </a:lnTo>
                  <a:lnTo>
                    <a:pt x="1954" y="118"/>
                  </a:lnTo>
                  <a:lnTo>
                    <a:pt x="1950" y="124"/>
                  </a:lnTo>
                  <a:lnTo>
                    <a:pt x="1946" y="130"/>
                  </a:lnTo>
                  <a:lnTo>
                    <a:pt x="1939" y="133"/>
                  </a:lnTo>
                  <a:lnTo>
                    <a:pt x="1931" y="133"/>
                  </a:lnTo>
                  <a:lnTo>
                    <a:pt x="1924" y="133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11" y="118"/>
                  </a:lnTo>
                  <a:lnTo>
                    <a:pt x="1909" y="111"/>
                  </a:lnTo>
                  <a:lnTo>
                    <a:pt x="1911" y="103"/>
                  </a:lnTo>
                  <a:lnTo>
                    <a:pt x="1913" y="97"/>
                  </a:lnTo>
                  <a:lnTo>
                    <a:pt x="1918" y="92"/>
                  </a:lnTo>
                  <a:lnTo>
                    <a:pt x="1924" y="88"/>
                  </a:lnTo>
                  <a:lnTo>
                    <a:pt x="1931" y="86"/>
                  </a:lnTo>
                  <a:close/>
                  <a:moveTo>
                    <a:pt x="1845" y="86"/>
                  </a:moveTo>
                  <a:lnTo>
                    <a:pt x="1852" y="88"/>
                  </a:lnTo>
                  <a:lnTo>
                    <a:pt x="1860" y="92"/>
                  </a:lnTo>
                  <a:lnTo>
                    <a:pt x="1864" y="97"/>
                  </a:lnTo>
                  <a:lnTo>
                    <a:pt x="1867" y="103"/>
                  </a:lnTo>
                  <a:lnTo>
                    <a:pt x="1869" y="111"/>
                  </a:lnTo>
                  <a:lnTo>
                    <a:pt x="1867" y="116"/>
                  </a:lnTo>
                  <a:lnTo>
                    <a:pt x="1866" y="122"/>
                  </a:lnTo>
                  <a:lnTo>
                    <a:pt x="1864" y="126"/>
                  </a:lnTo>
                  <a:lnTo>
                    <a:pt x="1860" y="120"/>
                  </a:lnTo>
                  <a:lnTo>
                    <a:pt x="1854" y="109"/>
                  </a:lnTo>
                  <a:lnTo>
                    <a:pt x="1847" y="99"/>
                  </a:lnTo>
                  <a:lnTo>
                    <a:pt x="1837" y="94"/>
                  </a:lnTo>
                  <a:lnTo>
                    <a:pt x="1828" y="97"/>
                  </a:lnTo>
                  <a:lnTo>
                    <a:pt x="1826" y="97"/>
                  </a:lnTo>
                  <a:lnTo>
                    <a:pt x="1832" y="92"/>
                  </a:lnTo>
                  <a:lnTo>
                    <a:pt x="1837" y="88"/>
                  </a:lnTo>
                  <a:lnTo>
                    <a:pt x="1845" y="86"/>
                  </a:lnTo>
                  <a:close/>
                  <a:moveTo>
                    <a:pt x="1758" y="86"/>
                  </a:moveTo>
                  <a:lnTo>
                    <a:pt x="1766" y="88"/>
                  </a:lnTo>
                  <a:lnTo>
                    <a:pt x="1772" y="92"/>
                  </a:lnTo>
                  <a:lnTo>
                    <a:pt x="1777" y="97"/>
                  </a:lnTo>
                  <a:lnTo>
                    <a:pt x="1781" y="103"/>
                  </a:lnTo>
                  <a:lnTo>
                    <a:pt x="1783" y="111"/>
                  </a:lnTo>
                  <a:lnTo>
                    <a:pt x="1781" y="118"/>
                  </a:lnTo>
                  <a:lnTo>
                    <a:pt x="1777" y="124"/>
                  </a:lnTo>
                  <a:lnTo>
                    <a:pt x="1772" y="130"/>
                  </a:lnTo>
                  <a:lnTo>
                    <a:pt x="1766" y="133"/>
                  </a:lnTo>
                  <a:lnTo>
                    <a:pt x="1758" y="133"/>
                  </a:lnTo>
                  <a:lnTo>
                    <a:pt x="1751" y="133"/>
                  </a:lnTo>
                  <a:lnTo>
                    <a:pt x="1745" y="130"/>
                  </a:lnTo>
                  <a:lnTo>
                    <a:pt x="1740" y="124"/>
                  </a:lnTo>
                  <a:lnTo>
                    <a:pt x="1736" y="118"/>
                  </a:lnTo>
                  <a:lnTo>
                    <a:pt x="1736" y="111"/>
                  </a:lnTo>
                  <a:lnTo>
                    <a:pt x="1736" y="103"/>
                  </a:lnTo>
                  <a:lnTo>
                    <a:pt x="1740" y="97"/>
                  </a:lnTo>
                  <a:lnTo>
                    <a:pt x="1745" y="92"/>
                  </a:lnTo>
                  <a:lnTo>
                    <a:pt x="1751" y="88"/>
                  </a:lnTo>
                  <a:lnTo>
                    <a:pt x="1758" y="86"/>
                  </a:lnTo>
                  <a:close/>
                  <a:moveTo>
                    <a:pt x="1672" y="86"/>
                  </a:moveTo>
                  <a:lnTo>
                    <a:pt x="1679" y="88"/>
                  </a:lnTo>
                  <a:lnTo>
                    <a:pt x="1685" y="92"/>
                  </a:lnTo>
                  <a:lnTo>
                    <a:pt x="1691" y="97"/>
                  </a:lnTo>
                  <a:lnTo>
                    <a:pt x="1694" y="103"/>
                  </a:lnTo>
                  <a:lnTo>
                    <a:pt x="1694" y="111"/>
                  </a:lnTo>
                  <a:lnTo>
                    <a:pt x="1694" y="118"/>
                  </a:lnTo>
                  <a:lnTo>
                    <a:pt x="1691" y="124"/>
                  </a:lnTo>
                  <a:lnTo>
                    <a:pt x="1685" y="130"/>
                  </a:lnTo>
                  <a:lnTo>
                    <a:pt x="1679" y="133"/>
                  </a:lnTo>
                  <a:lnTo>
                    <a:pt x="1672" y="133"/>
                  </a:lnTo>
                  <a:lnTo>
                    <a:pt x="1664" y="133"/>
                  </a:lnTo>
                  <a:lnTo>
                    <a:pt x="1659" y="130"/>
                  </a:lnTo>
                  <a:lnTo>
                    <a:pt x="1653" y="124"/>
                  </a:lnTo>
                  <a:lnTo>
                    <a:pt x="1649" y="118"/>
                  </a:lnTo>
                  <a:lnTo>
                    <a:pt x="1649" y="111"/>
                  </a:lnTo>
                  <a:lnTo>
                    <a:pt x="1649" y="103"/>
                  </a:lnTo>
                  <a:lnTo>
                    <a:pt x="1653" y="97"/>
                  </a:lnTo>
                  <a:lnTo>
                    <a:pt x="1659" y="92"/>
                  </a:lnTo>
                  <a:lnTo>
                    <a:pt x="1664" y="88"/>
                  </a:lnTo>
                  <a:lnTo>
                    <a:pt x="1672" y="86"/>
                  </a:lnTo>
                  <a:close/>
                  <a:moveTo>
                    <a:pt x="1585" y="86"/>
                  </a:moveTo>
                  <a:lnTo>
                    <a:pt x="1593" y="88"/>
                  </a:lnTo>
                  <a:lnTo>
                    <a:pt x="1598" y="92"/>
                  </a:lnTo>
                  <a:lnTo>
                    <a:pt x="1604" y="97"/>
                  </a:lnTo>
                  <a:lnTo>
                    <a:pt x="1608" y="103"/>
                  </a:lnTo>
                  <a:lnTo>
                    <a:pt x="1608" y="111"/>
                  </a:lnTo>
                  <a:lnTo>
                    <a:pt x="1608" y="118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3"/>
                  </a:lnTo>
                  <a:lnTo>
                    <a:pt x="1585" y="133"/>
                  </a:lnTo>
                  <a:lnTo>
                    <a:pt x="1578" y="133"/>
                  </a:lnTo>
                  <a:lnTo>
                    <a:pt x="1572" y="130"/>
                  </a:lnTo>
                  <a:lnTo>
                    <a:pt x="1567" y="124"/>
                  </a:lnTo>
                  <a:lnTo>
                    <a:pt x="1563" y="118"/>
                  </a:lnTo>
                  <a:lnTo>
                    <a:pt x="1561" y="111"/>
                  </a:lnTo>
                  <a:lnTo>
                    <a:pt x="1563" y="103"/>
                  </a:lnTo>
                  <a:lnTo>
                    <a:pt x="1567" y="97"/>
                  </a:lnTo>
                  <a:lnTo>
                    <a:pt x="1572" y="92"/>
                  </a:lnTo>
                  <a:lnTo>
                    <a:pt x="1578" y="88"/>
                  </a:lnTo>
                  <a:lnTo>
                    <a:pt x="1585" y="86"/>
                  </a:lnTo>
                  <a:close/>
                  <a:moveTo>
                    <a:pt x="1499" y="86"/>
                  </a:moveTo>
                  <a:lnTo>
                    <a:pt x="1506" y="88"/>
                  </a:lnTo>
                  <a:lnTo>
                    <a:pt x="1512" y="92"/>
                  </a:lnTo>
                  <a:lnTo>
                    <a:pt x="1518" y="97"/>
                  </a:lnTo>
                  <a:lnTo>
                    <a:pt x="1521" y="103"/>
                  </a:lnTo>
                  <a:lnTo>
                    <a:pt x="1521" y="111"/>
                  </a:lnTo>
                  <a:lnTo>
                    <a:pt x="1521" y="118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6" y="133"/>
                  </a:lnTo>
                  <a:lnTo>
                    <a:pt x="1499" y="133"/>
                  </a:lnTo>
                  <a:lnTo>
                    <a:pt x="1491" y="133"/>
                  </a:lnTo>
                  <a:lnTo>
                    <a:pt x="1484" y="130"/>
                  </a:lnTo>
                  <a:lnTo>
                    <a:pt x="1480" y="124"/>
                  </a:lnTo>
                  <a:lnTo>
                    <a:pt x="1476" y="118"/>
                  </a:lnTo>
                  <a:lnTo>
                    <a:pt x="1474" y="111"/>
                  </a:lnTo>
                  <a:lnTo>
                    <a:pt x="1476" y="103"/>
                  </a:lnTo>
                  <a:lnTo>
                    <a:pt x="1480" y="97"/>
                  </a:lnTo>
                  <a:lnTo>
                    <a:pt x="1484" y="92"/>
                  </a:lnTo>
                  <a:lnTo>
                    <a:pt x="1491" y="88"/>
                  </a:lnTo>
                  <a:lnTo>
                    <a:pt x="1499" y="86"/>
                  </a:lnTo>
                  <a:close/>
                  <a:moveTo>
                    <a:pt x="1412" y="86"/>
                  </a:moveTo>
                  <a:lnTo>
                    <a:pt x="1420" y="88"/>
                  </a:lnTo>
                  <a:lnTo>
                    <a:pt x="1425" y="92"/>
                  </a:lnTo>
                  <a:lnTo>
                    <a:pt x="1431" y="97"/>
                  </a:lnTo>
                  <a:lnTo>
                    <a:pt x="1433" y="103"/>
                  </a:lnTo>
                  <a:lnTo>
                    <a:pt x="1435" y="111"/>
                  </a:lnTo>
                  <a:lnTo>
                    <a:pt x="1433" y="118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20" y="133"/>
                  </a:lnTo>
                  <a:lnTo>
                    <a:pt x="1412" y="133"/>
                  </a:lnTo>
                  <a:lnTo>
                    <a:pt x="1405" y="133"/>
                  </a:lnTo>
                  <a:lnTo>
                    <a:pt x="1399" y="131"/>
                  </a:lnTo>
                  <a:lnTo>
                    <a:pt x="1395" y="126"/>
                  </a:lnTo>
                  <a:lnTo>
                    <a:pt x="1397" y="122"/>
                  </a:lnTo>
                  <a:lnTo>
                    <a:pt x="1399" y="114"/>
                  </a:lnTo>
                  <a:lnTo>
                    <a:pt x="1399" y="107"/>
                  </a:lnTo>
                  <a:lnTo>
                    <a:pt x="1399" y="99"/>
                  </a:lnTo>
                  <a:lnTo>
                    <a:pt x="1399" y="90"/>
                  </a:lnTo>
                  <a:lnTo>
                    <a:pt x="1405" y="88"/>
                  </a:lnTo>
                  <a:lnTo>
                    <a:pt x="1412" y="86"/>
                  </a:lnTo>
                  <a:close/>
                  <a:moveTo>
                    <a:pt x="1326" y="86"/>
                  </a:moveTo>
                  <a:lnTo>
                    <a:pt x="1331" y="88"/>
                  </a:lnTo>
                  <a:lnTo>
                    <a:pt x="1339" y="92"/>
                  </a:lnTo>
                  <a:lnTo>
                    <a:pt x="1345" y="97"/>
                  </a:lnTo>
                  <a:lnTo>
                    <a:pt x="1347" y="103"/>
                  </a:lnTo>
                  <a:lnTo>
                    <a:pt x="1348" y="111"/>
                  </a:lnTo>
                  <a:lnTo>
                    <a:pt x="1347" y="116"/>
                  </a:lnTo>
                  <a:lnTo>
                    <a:pt x="1345" y="122"/>
                  </a:lnTo>
                  <a:lnTo>
                    <a:pt x="1341" y="128"/>
                  </a:lnTo>
                  <a:lnTo>
                    <a:pt x="1341" y="126"/>
                  </a:lnTo>
                  <a:lnTo>
                    <a:pt x="1337" y="124"/>
                  </a:lnTo>
                  <a:lnTo>
                    <a:pt x="1335" y="120"/>
                  </a:lnTo>
                  <a:lnTo>
                    <a:pt x="1331" y="118"/>
                  </a:lnTo>
                  <a:lnTo>
                    <a:pt x="1328" y="116"/>
                  </a:lnTo>
                  <a:lnTo>
                    <a:pt x="1324" y="111"/>
                  </a:lnTo>
                  <a:lnTo>
                    <a:pt x="1320" y="107"/>
                  </a:lnTo>
                  <a:lnTo>
                    <a:pt x="1318" y="101"/>
                  </a:lnTo>
                  <a:lnTo>
                    <a:pt x="1318" y="97"/>
                  </a:lnTo>
                  <a:lnTo>
                    <a:pt x="1316" y="94"/>
                  </a:lnTo>
                  <a:lnTo>
                    <a:pt x="1315" y="90"/>
                  </a:lnTo>
                  <a:lnTo>
                    <a:pt x="1320" y="88"/>
                  </a:lnTo>
                  <a:lnTo>
                    <a:pt x="1326" y="86"/>
                  </a:lnTo>
                  <a:close/>
                  <a:moveTo>
                    <a:pt x="1237" y="86"/>
                  </a:moveTo>
                  <a:lnTo>
                    <a:pt x="1245" y="88"/>
                  </a:lnTo>
                  <a:lnTo>
                    <a:pt x="1252" y="92"/>
                  </a:lnTo>
                  <a:lnTo>
                    <a:pt x="1256" y="97"/>
                  </a:lnTo>
                  <a:lnTo>
                    <a:pt x="1260" y="103"/>
                  </a:lnTo>
                  <a:lnTo>
                    <a:pt x="1262" y="111"/>
                  </a:lnTo>
                  <a:lnTo>
                    <a:pt x="1260" y="118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5" y="133"/>
                  </a:lnTo>
                  <a:lnTo>
                    <a:pt x="1237" y="133"/>
                  </a:lnTo>
                  <a:lnTo>
                    <a:pt x="1230" y="133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7" y="118"/>
                  </a:lnTo>
                  <a:lnTo>
                    <a:pt x="1215" y="111"/>
                  </a:lnTo>
                  <a:lnTo>
                    <a:pt x="1217" y="103"/>
                  </a:lnTo>
                  <a:lnTo>
                    <a:pt x="1219" y="97"/>
                  </a:lnTo>
                  <a:lnTo>
                    <a:pt x="1224" y="92"/>
                  </a:lnTo>
                  <a:lnTo>
                    <a:pt x="1230" y="88"/>
                  </a:lnTo>
                  <a:lnTo>
                    <a:pt x="1237" y="86"/>
                  </a:lnTo>
                  <a:close/>
                  <a:moveTo>
                    <a:pt x="1151" y="86"/>
                  </a:moveTo>
                  <a:lnTo>
                    <a:pt x="1158" y="88"/>
                  </a:lnTo>
                  <a:lnTo>
                    <a:pt x="1166" y="92"/>
                  </a:lnTo>
                  <a:lnTo>
                    <a:pt x="1170" y="97"/>
                  </a:lnTo>
                  <a:lnTo>
                    <a:pt x="1173" y="103"/>
                  </a:lnTo>
                  <a:lnTo>
                    <a:pt x="1175" y="111"/>
                  </a:lnTo>
                  <a:lnTo>
                    <a:pt x="1173" y="118"/>
                  </a:lnTo>
                  <a:lnTo>
                    <a:pt x="1170" y="124"/>
                  </a:lnTo>
                  <a:lnTo>
                    <a:pt x="1166" y="130"/>
                  </a:lnTo>
                  <a:lnTo>
                    <a:pt x="1158" y="133"/>
                  </a:lnTo>
                  <a:lnTo>
                    <a:pt x="1151" y="133"/>
                  </a:lnTo>
                  <a:lnTo>
                    <a:pt x="1143" y="133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8"/>
                  </a:lnTo>
                  <a:lnTo>
                    <a:pt x="1128" y="111"/>
                  </a:lnTo>
                  <a:lnTo>
                    <a:pt x="1128" y="103"/>
                  </a:lnTo>
                  <a:lnTo>
                    <a:pt x="1132" y="97"/>
                  </a:lnTo>
                  <a:lnTo>
                    <a:pt x="1138" y="92"/>
                  </a:lnTo>
                  <a:lnTo>
                    <a:pt x="1143" y="88"/>
                  </a:lnTo>
                  <a:lnTo>
                    <a:pt x="1151" y="86"/>
                  </a:lnTo>
                  <a:close/>
                  <a:moveTo>
                    <a:pt x="1064" y="86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7"/>
                  </a:lnTo>
                  <a:lnTo>
                    <a:pt x="1087" y="103"/>
                  </a:lnTo>
                  <a:lnTo>
                    <a:pt x="1089" y="111"/>
                  </a:lnTo>
                  <a:lnTo>
                    <a:pt x="1087" y="118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3"/>
                  </a:lnTo>
                  <a:lnTo>
                    <a:pt x="1064" y="133"/>
                  </a:lnTo>
                  <a:lnTo>
                    <a:pt x="1057" y="133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8"/>
                  </a:lnTo>
                  <a:lnTo>
                    <a:pt x="1042" y="111"/>
                  </a:lnTo>
                  <a:lnTo>
                    <a:pt x="1042" y="103"/>
                  </a:lnTo>
                  <a:lnTo>
                    <a:pt x="1046" y="97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6"/>
                  </a:lnTo>
                  <a:close/>
                  <a:moveTo>
                    <a:pt x="978" y="86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7"/>
                  </a:lnTo>
                  <a:lnTo>
                    <a:pt x="1000" y="103"/>
                  </a:lnTo>
                  <a:lnTo>
                    <a:pt x="1000" y="111"/>
                  </a:lnTo>
                  <a:lnTo>
                    <a:pt x="1000" y="118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3"/>
                  </a:lnTo>
                  <a:lnTo>
                    <a:pt x="978" y="133"/>
                  </a:lnTo>
                  <a:lnTo>
                    <a:pt x="970" y="133"/>
                  </a:lnTo>
                  <a:lnTo>
                    <a:pt x="965" y="130"/>
                  </a:lnTo>
                  <a:lnTo>
                    <a:pt x="959" y="124"/>
                  </a:lnTo>
                  <a:lnTo>
                    <a:pt x="955" y="118"/>
                  </a:lnTo>
                  <a:lnTo>
                    <a:pt x="955" y="111"/>
                  </a:lnTo>
                  <a:lnTo>
                    <a:pt x="955" y="103"/>
                  </a:lnTo>
                  <a:lnTo>
                    <a:pt x="959" y="97"/>
                  </a:lnTo>
                  <a:lnTo>
                    <a:pt x="965" y="92"/>
                  </a:lnTo>
                  <a:lnTo>
                    <a:pt x="970" y="88"/>
                  </a:lnTo>
                  <a:lnTo>
                    <a:pt x="978" y="86"/>
                  </a:lnTo>
                  <a:close/>
                  <a:moveTo>
                    <a:pt x="891" y="86"/>
                  </a:moveTo>
                  <a:lnTo>
                    <a:pt x="899" y="88"/>
                  </a:lnTo>
                  <a:lnTo>
                    <a:pt x="905" y="92"/>
                  </a:lnTo>
                  <a:lnTo>
                    <a:pt x="910" y="97"/>
                  </a:lnTo>
                  <a:lnTo>
                    <a:pt x="914" y="103"/>
                  </a:lnTo>
                  <a:lnTo>
                    <a:pt x="914" y="111"/>
                  </a:lnTo>
                  <a:lnTo>
                    <a:pt x="914" y="118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3"/>
                  </a:lnTo>
                  <a:lnTo>
                    <a:pt x="891" y="133"/>
                  </a:lnTo>
                  <a:lnTo>
                    <a:pt x="884" y="133"/>
                  </a:lnTo>
                  <a:lnTo>
                    <a:pt x="878" y="130"/>
                  </a:lnTo>
                  <a:lnTo>
                    <a:pt x="873" y="124"/>
                  </a:lnTo>
                  <a:lnTo>
                    <a:pt x="869" y="118"/>
                  </a:lnTo>
                  <a:lnTo>
                    <a:pt x="867" y="111"/>
                  </a:lnTo>
                  <a:lnTo>
                    <a:pt x="869" y="103"/>
                  </a:lnTo>
                  <a:lnTo>
                    <a:pt x="873" y="97"/>
                  </a:lnTo>
                  <a:lnTo>
                    <a:pt x="878" y="92"/>
                  </a:lnTo>
                  <a:lnTo>
                    <a:pt x="884" y="88"/>
                  </a:lnTo>
                  <a:lnTo>
                    <a:pt x="891" y="86"/>
                  </a:lnTo>
                  <a:close/>
                  <a:moveTo>
                    <a:pt x="805" y="86"/>
                  </a:moveTo>
                  <a:lnTo>
                    <a:pt x="812" y="88"/>
                  </a:lnTo>
                  <a:lnTo>
                    <a:pt x="818" y="92"/>
                  </a:lnTo>
                  <a:lnTo>
                    <a:pt x="824" y="97"/>
                  </a:lnTo>
                  <a:lnTo>
                    <a:pt x="827" y="103"/>
                  </a:lnTo>
                  <a:lnTo>
                    <a:pt x="827" y="111"/>
                  </a:lnTo>
                  <a:lnTo>
                    <a:pt x="827" y="118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2" y="133"/>
                  </a:lnTo>
                  <a:lnTo>
                    <a:pt x="805" y="133"/>
                  </a:lnTo>
                  <a:lnTo>
                    <a:pt x="797" y="133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8"/>
                  </a:lnTo>
                  <a:lnTo>
                    <a:pt x="780" y="111"/>
                  </a:lnTo>
                  <a:lnTo>
                    <a:pt x="782" y="103"/>
                  </a:lnTo>
                  <a:lnTo>
                    <a:pt x="786" y="97"/>
                  </a:lnTo>
                  <a:lnTo>
                    <a:pt x="790" y="92"/>
                  </a:lnTo>
                  <a:lnTo>
                    <a:pt x="797" y="88"/>
                  </a:lnTo>
                  <a:lnTo>
                    <a:pt x="805" y="86"/>
                  </a:lnTo>
                  <a:close/>
                  <a:moveTo>
                    <a:pt x="718" y="86"/>
                  </a:moveTo>
                  <a:lnTo>
                    <a:pt x="726" y="88"/>
                  </a:lnTo>
                  <a:lnTo>
                    <a:pt x="732" y="92"/>
                  </a:lnTo>
                  <a:lnTo>
                    <a:pt x="737" y="97"/>
                  </a:lnTo>
                  <a:lnTo>
                    <a:pt x="739" y="103"/>
                  </a:lnTo>
                  <a:lnTo>
                    <a:pt x="741" y="111"/>
                  </a:lnTo>
                  <a:lnTo>
                    <a:pt x="739" y="118"/>
                  </a:lnTo>
                  <a:lnTo>
                    <a:pt x="737" y="124"/>
                  </a:lnTo>
                  <a:lnTo>
                    <a:pt x="732" y="130"/>
                  </a:lnTo>
                  <a:lnTo>
                    <a:pt x="726" y="133"/>
                  </a:lnTo>
                  <a:lnTo>
                    <a:pt x="718" y="133"/>
                  </a:lnTo>
                  <a:lnTo>
                    <a:pt x="711" y="133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8"/>
                  </a:lnTo>
                  <a:lnTo>
                    <a:pt x="694" y="111"/>
                  </a:lnTo>
                  <a:lnTo>
                    <a:pt x="696" y="103"/>
                  </a:lnTo>
                  <a:lnTo>
                    <a:pt x="700" y="97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6"/>
                  </a:lnTo>
                  <a:close/>
                  <a:moveTo>
                    <a:pt x="632" y="86"/>
                  </a:moveTo>
                  <a:lnTo>
                    <a:pt x="638" y="88"/>
                  </a:lnTo>
                  <a:lnTo>
                    <a:pt x="645" y="92"/>
                  </a:lnTo>
                  <a:lnTo>
                    <a:pt x="651" y="97"/>
                  </a:lnTo>
                  <a:lnTo>
                    <a:pt x="653" y="103"/>
                  </a:lnTo>
                  <a:lnTo>
                    <a:pt x="654" y="111"/>
                  </a:lnTo>
                  <a:lnTo>
                    <a:pt x="653" y="118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8" y="133"/>
                  </a:lnTo>
                  <a:lnTo>
                    <a:pt x="632" y="133"/>
                  </a:lnTo>
                  <a:lnTo>
                    <a:pt x="624" y="133"/>
                  </a:lnTo>
                  <a:lnTo>
                    <a:pt x="617" y="130"/>
                  </a:lnTo>
                  <a:lnTo>
                    <a:pt x="613" y="124"/>
                  </a:lnTo>
                  <a:lnTo>
                    <a:pt x="609" y="118"/>
                  </a:lnTo>
                  <a:lnTo>
                    <a:pt x="607" y="111"/>
                  </a:lnTo>
                  <a:lnTo>
                    <a:pt x="609" y="103"/>
                  </a:lnTo>
                  <a:lnTo>
                    <a:pt x="613" y="97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6"/>
                  </a:lnTo>
                  <a:close/>
                  <a:moveTo>
                    <a:pt x="543" y="86"/>
                  </a:moveTo>
                  <a:lnTo>
                    <a:pt x="551" y="88"/>
                  </a:lnTo>
                  <a:lnTo>
                    <a:pt x="559" y="92"/>
                  </a:lnTo>
                  <a:lnTo>
                    <a:pt x="562" y="97"/>
                  </a:lnTo>
                  <a:lnTo>
                    <a:pt x="566" y="103"/>
                  </a:lnTo>
                  <a:lnTo>
                    <a:pt x="568" y="111"/>
                  </a:lnTo>
                  <a:lnTo>
                    <a:pt x="566" y="118"/>
                  </a:lnTo>
                  <a:lnTo>
                    <a:pt x="562" y="124"/>
                  </a:lnTo>
                  <a:lnTo>
                    <a:pt x="559" y="130"/>
                  </a:lnTo>
                  <a:lnTo>
                    <a:pt x="551" y="133"/>
                  </a:lnTo>
                  <a:lnTo>
                    <a:pt x="543" y="133"/>
                  </a:lnTo>
                  <a:lnTo>
                    <a:pt x="536" y="133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8"/>
                  </a:lnTo>
                  <a:lnTo>
                    <a:pt x="521" y="111"/>
                  </a:lnTo>
                  <a:lnTo>
                    <a:pt x="523" y="103"/>
                  </a:lnTo>
                  <a:lnTo>
                    <a:pt x="525" y="97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6"/>
                  </a:lnTo>
                  <a:close/>
                  <a:moveTo>
                    <a:pt x="457" y="86"/>
                  </a:moveTo>
                  <a:lnTo>
                    <a:pt x="465" y="88"/>
                  </a:lnTo>
                  <a:lnTo>
                    <a:pt x="472" y="92"/>
                  </a:lnTo>
                  <a:lnTo>
                    <a:pt x="476" y="97"/>
                  </a:lnTo>
                  <a:lnTo>
                    <a:pt x="480" y="103"/>
                  </a:lnTo>
                  <a:lnTo>
                    <a:pt x="481" y="111"/>
                  </a:lnTo>
                  <a:lnTo>
                    <a:pt x="480" y="118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5" y="133"/>
                  </a:lnTo>
                  <a:lnTo>
                    <a:pt x="457" y="133"/>
                  </a:lnTo>
                  <a:lnTo>
                    <a:pt x="449" y="133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8"/>
                  </a:lnTo>
                  <a:lnTo>
                    <a:pt x="434" y="111"/>
                  </a:lnTo>
                  <a:lnTo>
                    <a:pt x="434" y="103"/>
                  </a:lnTo>
                  <a:lnTo>
                    <a:pt x="438" y="97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6"/>
                  </a:lnTo>
                  <a:close/>
                  <a:moveTo>
                    <a:pt x="370" y="86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7"/>
                  </a:lnTo>
                  <a:lnTo>
                    <a:pt x="393" y="103"/>
                  </a:lnTo>
                  <a:lnTo>
                    <a:pt x="395" y="111"/>
                  </a:lnTo>
                  <a:lnTo>
                    <a:pt x="393" y="118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3"/>
                  </a:lnTo>
                  <a:lnTo>
                    <a:pt x="370" y="133"/>
                  </a:lnTo>
                  <a:lnTo>
                    <a:pt x="363" y="133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8"/>
                  </a:lnTo>
                  <a:lnTo>
                    <a:pt x="348" y="111"/>
                  </a:lnTo>
                  <a:lnTo>
                    <a:pt x="348" y="103"/>
                  </a:lnTo>
                  <a:lnTo>
                    <a:pt x="352" y="97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6"/>
                  </a:lnTo>
                  <a:close/>
                  <a:moveTo>
                    <a:pt x="284" y="86"/>
                  </a:moveTo>
                  <a:lnTo>
                    <a:pt x="292" y="88"/>
                  </a:lnTo>
                  <a:lnTo>
                    <a:pt x="297" y="92"/>
                  </a:lnTo>
                  <a:lnTo>
                    <a:pt x="303" y="97"/>
                  </a:lnTo>
                  <a:lnTo>
                    <a:pt x="307" y="103"/>
                  </a:lnTo>
                  <a:lnTo>
                    <a:pt x="307" y="111"/>
                  </a:lnTo>
                  <a:lnTo>
                    <a:pt x="307" y="118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2" y="133"/>
                  </a:lnTo>
                  <a:lnTo>
                    <a:pt x="284" y="133"/>
                  </a:lnTo>
                  <a:lnTo>
                    <a:pt x="276" y="133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8"/>
                  </a:lnTo>
                  <a:lnTo>
                    <a:pt x="261" y="111"/>
                  </a:lnTo>
                  <a:lnTo>
                    <a:pt x="261" y="103"/>
                  </a:lnTo>
                  <a:lnTo>
                    <a:pt x="265" y="97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6"/>
                  </a:lnTo>
                  <a:close/>
                  <a:moveTo>
                    <a:pt x="197" y="86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7"/>
                  </a:lnTo>
                  <a:lnTo>
                    <a:pt x="220" y="103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3"/>
                  </a:lnTo>
                  <a:lnTo>
                    <a:pt x="197" y="133"/>
                  </a:lnTo>
                  <a:lnTo>
                    <a:pt x="190" y="133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5" y="103"/>
                  </a:lnTo>
                  <a:lnTo>
                    <a:pt x="179" y="97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6"/>
                  </a:lnTo>
                  <a:close/>
                  <a:moveTo>
                    <a:pt x="111" y="86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7"/>
                  </a:lnTo>
                  <a:lnTo>
                    <a:pt x="134" y="103"/>
                  </a:lnTo>
                  <a:lnTo>
                    <a:pt x="134" y="111"/>
                  </a:lnTo>
                  <a:lnTo>
                    <a:pt x="134" y="118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3"/>
                  </a:lnTo>
                  <a:lnTo>
                    <a:pt x="111" y="133"/>
                  </a:lnTo>
                  <a:lnTo>
                    <a:pt x="103" y="133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8"/>
                  </a:lnTo>
                  <a:lnTo>
                    <a:pt x="87" y="111"/>
                  </a:lnTo>
                  <a:lnTo>
                    <a:pt x="88" y="103"/>
                  </a:lnTo>
                  <a:lnTo>
                    <a:pt x="92" y="97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6"/>
                  </a:lnTo>
                  <a:close/>
                  <a:moveTo>
                    <a:pt x="1155" y="43"/>
                  </a:moveTo>
                  <a:lnTo>
                    <a:pt x="1162" y="43"/>
                  </a:lnTo>
                  <a:lnTo>
                    <a:pt x="1157" y="47"/>
                  </a:lnTo>
                  <a:lnTo>
                    <a:pt x="1151" y="47"/>
                  </a:lnTo>
                  <a:lnTo>
                    <a:pt x="1145" y="47"/>
                  </a:lnTo>
                  <a:lnTo>
                    <a:pt x="1140" y="43"/>
                  </a:lnTo>
                  <a:lnTo>
                    <a:pt x="1147" y="45"/>
                  </a:lnTo>
                  <a:lnTo>
                    <a:pt x="1155" y="43"/>
                  </a:lnTo>
                  <a:close/>
                  <a:moveTo>
                    <a:pt x="1046" y="13"/>
                  </a:moveTo>
                  <a:lnTo>
                    <a:pt x="1051" y="13"/>
                  </a:lnTo>
                  <a:lnTo>
                    <a:pt x="1057" y="15"/>
                  </a:lnTo>
                  <a:lnTo>
                    <a:pt x="1064" y="15"/>
                  </a:lnTo>
                  <a:lnTo>
                    <a:pt x="1072" y="15"/>
                  </a:lnTo>
                  <a:lnTo>
                    <a:pt x="1079" y="17"/>
                  </a:lnTo>
                  <a:lnTo>
                    <a:pt x="1087" y="20"/>
                  </a:lnTo>
                  <a:lnTo>
                    <a:pt x="1087" y="22"/>
                  </a:lnTo>
                  <a:lnTo>
                    <a:pt x="1089" y="24"/>
                  </a:lnTo>
                  <a:lnTo>
                    <a:pt x="1087" y="32"/>
                  </a:lnTo>
                  <a:lnTo>
                    <a:pt x="1083" y="37"/>
                  </a:lnTo>
                  <a:lnTo>
                    <a:pt x="1078" y="43"/>
                  </a:lnTo>
                  <a:lnTo>
                    <a:pt x="1072" y="47"/>
                  </a:lnTo>
                  <a:lnTo>
                    <a:pt x="1064" y="47"/>
                  </a:lnTo>
                  <a:lnTo>
                    <a:pt x="1057" y="47"/>
                  </a:lnTo>
                  <a:lnTo>
                    <a:pt x="1051" y="43"/>
                  </a:lnTo>
                  <a:lnTo>
                    <a:pt x="1046" y="37"/>
                  </a:lnTo>
                  <a:lnTo>
                    <a:pt x="1042" y="32"/>
                  </a:lnTo>
                  <a:lnTo>
                    <a:pt x="1042" y="24"/>
                  </a:lnTo>
                  <a:lnTo>
                    <a:pt x="1042" y="18"/>
                  </a:lnTo>
                  <a:lnTo>
                    <a:pt x="1046" y="13"/>
                  </a:lnTo>
                  <a:close/>
                  <a:moveTo>
                    <a:pt x="786" y="9"/>
                  </a:moveTo>
                  <a:lnTo>
                    <a:pt x="788" y="11"/>
                  </a:lnTo>
                  <a:lnTo>
                    <a:pt x="790" y="13"/>
                  </a:lnTo>
                  <a:lnTo>
                    <a:pt x="799" y="22"/>
                  </a:lnTo>
                  <a:lnTo>
                    <a:pt x="807" y="33"/>
                  </a:lnTo>
                  <a:lnTo>
                    <a:pt x="818" y="43"/>
                  </a:lnTo>
                  <a:lnTo>
                    <a:pt x="811" y="47"/>
                  </a:lnTo>
                  <a:lnTo>
                    <a:pt x="805" y="47"/>
                  </a:lnTo>
                  <a:lnTo>
                    <a:pt x="797" y="47"/>
                  </a:lnTo>
                  <a:lnTo>
                    <a:pt x="790" y="43"/>
                  </a:lnTo>
                  <a:lnTo>
                    <a:pt x="786" y="37"/>
                  </a:lnTo>
                  <a:lnTo>
                    <a:pt x="782" y="32"/>
                  </a:lnTo>
                  <a:lnTo>
                    <a:pt x="780" y="24"/>
                  </a:lnTo>
                  <a:lnTo>
                    <a:pt x="782" y="18"/>
                  </a:lnTo>
                  <a:lnTo>
                    <a:pt x="784" y="15"/>
                  </a:lnTo>
                  <a:lnTo>
                    <a:pt x="786" y="9"/>
                  </a:lnTo>
                  <a:close/>
                  <a:moveTo>
                    <a:pt x="3998" y="7"/>
                  </a:moveTo>
                  <a:lnTo>
                    <a:pt x="4000" y="11"/>
                  </a:lnTo>
                  <a:lnTo>
                    <a:pt x="4002" y="15"/>
                  </a:lnTo>
                  <a:lnTo>
                    <a:pt x="4006" y="15"/>
                  </a:lnTo>
                  <a:lnTo>
                    <a:pt x="4008" y="17"/>
                  </a:lnTo>
                  <a:lnTo>
                    <a:pt x="4009" y="20"/>
                  </a:lnTo>
                  <a:lnTo>
                    <a:pt x="4011" y="22"/>
                  </a:lnTo>
                  <a:lnTo>
                    <a:pt x="4013" y="22"/>
                  </a:lnTo>
                  <a:lnTo>
                    <a:pt x="4013" y="26"/>
                  </a:lnTo>
                  <a:lnTo>
                    <a:pt x="4015" y="30"/>
                  </a:lnTo>
                  <a:lnTo>
                    <a:pt x="4013" y="33"/>
                  </a:lnTo>
                  <a:lnTo>
                    <a:pt x="4011" y="37"/>
                  </a:lnTo>
                  <a:lnTo>
                    <a:pt x="4009" y="39"/>
                  </a:lnTo>
                  <a:lnTo>
                    <a:pt x="4008" y="41"/>
                  </a:lnTo>
                  <a:lnTo>
                    <a:pt x="4006" y="43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7"/>
                  </a:lnTo>
                  <a:lnTo>
                    <a:pt x="3992" y="32"/>
                  </a:lnTo>
                  <a:lnTo>
                    <a:pt x="3991" y="24"/>
                  </a:lnTo>
                  <a:lnTo>
                    <a:pt x="3991" y="17"/>
                  </a:lnTo>
                  <a:lnTo>
                    <a:pt x="3994" y="11"/>
                  </a:lnTo>
                  <a:lnTo>
                    <a:pt x="3998" y="7"/>
                  </a:lnTo>
                  <a:close/>
                  <a:moveTo>
                    <a:pt x="987" y="1"/>
                  </a:moveTo>
                  <a:lnTo>
                    <a:pt x="993" y="5"/>
                  </a:lnTo>
                  <a:lnTo>
                    <a:pt x="997" y="11"/>
                  </a:lnTo>
                  <a:lnTo>
                    <a:pt x="1000" y="17"/>
                  </a:lnTo>
                  <a:lnTo>
                    <a:pt x="1000" y="24"/>
                  </a:lnTo>
                  <a:lnTo>
                    <a:pt x="1000" y="32"/>
                  </a:lnTo>
                  <a:lnTo>
                    <a:pt x="997" y="37"/>
                  </a:lnTo>
                  <a:lnTo>
                    <a:pt x="991" y="43"/>
                  </a:lnTo>
                  <a:lnTo>
                    <a:pt x="985" y="47"/>
                  </a:lnTo>
                  <a:lnTo>
                    <a:pt x="978" y="47"/>
                  </a:lnTo>
                  <a:lnTo>
                    <a:pt x="970" y="47"/>
                  </a:lnTo>
                  <a:lnTo>
                    <a:pt x="965" y="43"/>
                  </a:lnTo>
                  <a:lnTo>
                    <a:pt x="959" y="37"/>
                  </a:lnTo>
                  <a:lnTo>
                    <a:pt x="955" y="32"/>
                  </a:lnTo>
                  <a:lnTo>
                    <a:pt x="955" y="24"/>
                  </a:lnTo>
                  <a:lnTo>
                    <a:pt x="955" y="18"/>
                  </a:lnTo>
                  <a:lnTo>
                    <a:pt x="957" y="13"/>
                  </a:lnTo>
                  <a:lnTo>
                    <a:pt x="961" y="9"/>
                  </a:lnTo>
                  <a:lnTo>
                    <a:pt x="965" y="9"/>
                  </a:lnTo>
                  <a:lnTo>
                    <a:pt x="969" y="7"/>
                  </a:lnTo>
                  <a:lnTo>
                    <a:pt x="970" y="5"/>
                  </a:lnTo>
                  <a:lnTo>
                    <a:pt x="974" y="5"/>
                  </a:lnTo>
                  <a:lnTo>
                    <a:pt x="978" y="5"/>
                  </a:lnTo>
                  <a:lnTo>
                    <a:pt x="982" y="3"/>
                  </a:lnTo>
                  <a:lnTo>
                    <a:pt x="985" y="3"/>
                  </a:lnTo>
                  <a:lnTo>
                    <a:pt x="987" y="1"/>
                  </a:lnTo>
                  <a:close/>
                  <a:moveTo>
                    <a:pt x="1403" y="1"/>
                  </a:moveTo>
                  <a:lnTo>
                    <a:pt x="1403" y="5"/>
                  </a:lnTo>
                  <a:lnTo>
                    <a:pt x="1401" y="9"/>
                  </a:lnTo>
                  <a:lnTo>
                    <a:pt x="1399" y="11"/>
                  </a:lnTo>
                  <a:lnTo>
                    <a:pt x="1399" y="15"/>
                  </a:lnTo>
                  <a:lnTo>
                    <a:pt x="1397" y="22"/>
                  </a:lnTo>
                  <a:lnTo>
                    <a:pt x="1397" y="32"/>
                  </a:lnTo>
                  <a:lnTo>
                    <a:pt x="1397" y="35"/>
                  </a:lnTo>
                  <a:lnTo>
                    <a:pt x="1397" y="41"/>
                  </a:lnTo>
                  <a:lnTo>
                    <a:pt x="1392" y="35"/>
                  </a:lnTo>
                  <a:lnTo>
                    <a:pt x="1390" y="30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4" y="11"/>
                  </a:lnTo>
                  <a:lnTo>
                    <a:pt x="1397" y="5"/>
                  </a:lnTo>
                  <a:lnTo>
                    <a:pt x="1403" y="1"/>
                  </a:lnTo>
                  <a:close/>
                  <a:moveTo>
                    <a:pt x="4275" y="0"/>
                  </a:moveTo>
                  <a:lnTo>
                    <a:pt x="4282" y="1"/>
                  </a:lnTo>
                  <a:lnTo>
                    <a:pt x="4288" y="5"/>
                  </a:lnTo>
                  <a:lnTo>
                    <a:pt x="4293" y="9"/>
                  </a:lnTo>
                  <a:lnTo>
                    <a:pt x="4297" y="17"/>
                  </a:lnTo>
                  <a:lnTo>
                    <a:pt x="4297" y="24"/>
                  </a:lnTo>
                  <a:lnTo>
                    <a:pt x="4297" y="30"/>
                  </a:lnTo>
                  <a:lnTo>
                    <a:pt x="4293" y="35"/>
                  </a:lnTo>
                  <a:lnTo>
                    <a:pt x="4291" y="39"/>
                  </a:lnTo>
                  <a:lnTo>
                    <a:pt x="4286" y="43"/>
                  </a:lnTo>
                  <a:lnTo>
                    <a:pt x="4284" y="41"/>
                  </a:lnTo>
                  <a:lnTo>
                    <a:pt x="4282" y="37"/>
                  </a:lnTo>
                  <a:lnTo>
                    <a:pt x="4280" y="33"/>
                  </a:lnTo>
                  <a:lnTo>
                    <a:pt x="4280" y="30"/>
                  </a:lnTo>
                  <a:lnTo>
                    <a:pt x="4278" y="26"/>
                  </a:lnTo>
                  <a:lnTo>
                    <a:pt x="4275" y="24"/>
                  </a:lnTo>
                  <a:lnTo>
                    <a:pt x="4273" y="22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7" y="18"/>
                  </a:lnTo>
                  <a:lnTo>
                    <a:pt x="4267" y="15"/>
                  </a:lnTo>
                  <a:lnTo>
                    <a:pt x="4267" y="11"/>
                  </a:lnTo>
                  <a:lnTo>
                    <a:pt x="4267" y="5"/>
                  </a:lnTo>
                  <a:lnTo>
                    <a:pt x="4267" y="1"/>
                  </a:lnTo>
                  <a:lnTo>
                    <a:pt x="4267" y="1"/>
                  </a:lnTo>
                  <a:lnTo>
                    <a:pt x="4271" y="1"/>
                  </a:lnTo>
                  <a:lnTo>
                    <a:pt x="4275" y="0"/>
                  </a:lnTo>
                  <a:close/>
                  <a:moveTo>
                    <a:pt x="3927" y="0"/>
                  </a:moveTo>
                  <a:lnTo>
                    <a:pt x="3934" y="1"/>
                  </a:lnTo>
                  <a:lnTo>
                    <a:pt x="3942" y="5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4"/>
                  </a:lnTo>
                  <a:lnTo>
                    <a:pt x="3949" y="32"/>
                  </a:lnTo>
                  <a:lnTo>
                    <a:pt x="3945" y="37"/>
                  </a:lnTo>
                  <a:lnTo>
                    <a:pt x="3942" y="43"/>
                  </a:lnTo>
                  <a:lnTo>
                    <a:pt x="3934" y="47"/>
                  </a:lnTo>
                  <a:lnTo>
                    <a:pt x="3927" y="47"/>
                  </a:lnTo>
                  <a:lnTo>
                    <a:pt x="3919" y="47"/>
                  </a:lnTo>
                  <a:lnTo>
                    <a:pt x="3913" y="43"/>
                  </a:lnTo>
                  <a:lnTo>
                    <a:pt x="3908" y="37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5"/>
                  </a:lnTo>
                  <a:lnTo>
                    <a:pt x="3919" y="1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1"/>
                  </a:lnTo>
                  <a:lnTo>
                    <a:pt x="3853" y="5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5" y="24"/>
                  </a:lnTo>
                  <a:lnTo>
                    <a:pt x="3863" y="32"/>
                  </a:lnTo>
                  <a:lnTo>
                    <a:pt x="3859" y="37"/>
                  </a:lnTo>
                  <a:lnTo>
                    <a:pt x="3853" y="43"/>
                  </a:lnTo>
                  <a:lnTo>
                    <a:pt x="3848" y="47"/>
                  </a:lnTo>
                  <a:lnTo>
                    <a:pt x="3840" y="47"/>
                  </a:lnTo>
                  <a:lnTo>
                    <a:pt x="3833" y="47"/>
                  </a:lnTo>
                  <a:lnTo>
                    <a:pt x="3827" y="43"/>
                  </a:lnTo>
                  <a:lnTo>
                    <a:pt x="3821" y="37"/>
                  </a:lnTo>
                  <a:lnTo>
                    <a:pt x="3818" y="32"/>
                  </a:lnTo>
                  <a:lnTo>
                    <a:pt x="3818" y="24"/>
                  </a:lnTo>
                  <a:lnTo>
                    <a:pt x="3818" y="17"/>
                  </a:lnTo>
                  <a:lnTo>
                    <a:pt x="3821" y="9"/>
                  </a:lnTo>
                  <a:lnTo>
                    <a:pt x="3827" y="5"/>
                  </a:lnTo>
                  <a:lnTo>
                    <a:pt x="3833" y="1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1"/>
                  </a:lnTo>
                  <a:lnTo>
                    <a:pt x="3767" y="5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7"/>
                  </a:lnTo>
                  <a:lnTo>
                    <a:pt x="3767" y="43"/>
                  </a:lnTo>
                  <a:lnTo>
                    <a:pt x="3761" y="47"/>
                  </a:lnTo>
                  <a:lnTo>
                    <a:pt x="3754" y="47"/>
                  </a:lnTo>
                  <a:lnTo>
                    <a:pt x="3746" y="47"/>
                  </a:lnTo>
                  <a:lnTo>
                    <a:pt x="3740" y="43"/>
                  </a:lnTo>
                  <a:lnTo>
                    <a:pt x="3735" y="37"/>
                  </a:lnTo>
                  <a:lnTo>
                    <a:pt x="3731" y="32"/>
                  </a:lnTo>
                  <a:lnTo>
                    <a:pt x="3731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40" y="5"/>
                  </a:lnTo>
                  <a:lnTo>
                    <a:pt x="3746" y="1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1"/>
                  </a:lnTo>
                  <a:lnTo>
                    <a:pt x="3680" y="5"/>
                  </a:lnTo>
                  <a:lnTo>
                    <a:pt x="3686" y="9"/>
                  </a:lnTo>
                  <a:lnTo>
                    <a:pt x="3690" y="17"/>
                  </a:lnTo>
                  <a:lnTo>
                    <a:pt x="3690" y="24"/>
                  </a:lnTo>
                  <a:lnTo>
                    <a:pt x="3690" y="32"/>
                  </a:lnTo>
                  <a:lnTo>
                    <a:pt x="3686" y="37"/>
                  </a:lnTo>
                  <a:lnTo>
                    <a:pt x="3680" y="43"/>
                  </a:lnTo>
                  <a:lnTo>
                    <a:pt x="3675" y="47"/>
                  </a:lnTo>
                  <a:lnTo>
                    <a:pt x="3667" y="47"/>
                  </a:lnTo>
                  <a:lnTo>
                    <a:pt x="3660" y="47"/>
                  </a:lnTo>
                  <a:lnTo>
                    <a:pt x="3654" y="43"/>
                  </a:lnTo>
                  <a:lnTo>
                    <a:pt x="3648" y="37"/>
                  </a:lnTo>
                  <a:lnTo>
                    <a:pt x="3645" y="32"/>
                  </a:lnTo>
                  <a:lnTo>
                    <a:pt x="3643" y="24"/>
                  </a:lnTo>
                  <a:lnTo>
                    <a:pt x="3645" y="17"/>
                  </a:lnTo>
                  <a:lnTo>
                    <a:pt x="3648" y="9"/>
                  </a:lnTo>
                  <a:lnTo>
                    <a:pt x="3654" y="5"/>
                  </a:lnTo>
                  <a:lnTo>
                    <a:pt x="3660" y="1"/>
                  </a:lnTo>
                  <a:lnTo>
                    <a:pt x="3667" y="0"/>
                  </a:lnTo>
                  <a:close/>
                  <a:moveTo>
                    <a:pt x="3581" y="0"/>
                  </a:moveTo>
                  <a:lnTo>
                    <a:pt x="3588" y="1"/>
                  </a:lnTo>
                  <a:lnTo>
                    <a:pt x="3594" y="5"/>
                  </a:lnTo>
                  <a:lnTo>
                    <a:pt x="3599" y="9"/>
                  </a:lnTo>
                  <a:lnTo>
                    <a:pt x="3603" y="17"/>
                  </a:lnTo>
                  <a:lnTo>
                    <a:pt x="3603" y="24"/>
                  </a:lnTo>
                  <a:lnTo>
                    <a:pt x="3603" y="32"/>
                  </a:lnTo>
                  <a:lnTo>
                    <a:pt x="3599" y="37"/>
                  </a:lnTo>
                  <a:lnTo>
                    <a:pt x="3594" y="43"/>
                  </a:lnTo>
                  <a:lnTo>
                    <a:pt x="3588" y="47"/>
                  </a:lnTo>
                  <a:lnTo>
                    <a:pt x="3581" y="47"/>
                  </a:lnTo>
                  <a:lnTo>
                    <a:pt x="3573" y="47"/>
                  </a:lnTo>
                  <a:lnTo>
                    <a:pt x="3566" y="43"/>
                  </a:lnTo>
                  <a:lnTo>
                    <a:pt x="3562" y="37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2" y="9"/>
                  </a:lnTo>
                  <a:lnTo>
                    <a:pt x="3566" y="5"/>
                  </a:lnTo>
                  <a:lnTo>
                    <a:pt x="3573" y="1"/>
                  </a:lnTo>
                  <a:lnTo>
                    <a:pt x="3581" y="0"/>
                  </a:lnTo>
                  <a:close/>
                  <a:moveTo>
                    <a:pt x="3494" y="0"/>
                  </a:moveTo>
                  <a:lnTo>
                    <a:pt x="3502" y="1"/>
                  </a:lnTo>
                  <a:lnTo>
                    <a:pt x="3507" y="5"/>
                  </a:lnTo>
                  <a:lnTo>
                    <a:pt x="3513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3" y="37"/>
                  </a:lnTo>
                  <a:lnTo>
                    <a:pt x="3507" y="43"/>
                  </a:lnTo>
                  <a:lnTo>
                    <a:pt x="3502" y="47"/>
                  </a:lnTo>
                  <a:lnTo>
                    <a:pt x="3494" y="47"/>
                  </a:lnTo>
                  <a:lnTo>
                    <a:pt x="3487" y="47"/>
                  </a:lnTo>
                  <a:lnTo>
                    <a:pt x="3479" y="43"/>
                  </a:lnTo>
                  <a:lnTo>
                    <a:pt x="3475" y="37"/>
                  </a:lnTo>
                  <a:lnTo>
                    <a:pt x="3472" y="32"/>
                  </a:lnTo>
                  <a:lnTo>
                    <a:pt x="3470" y="24"/>
                  </a:lnTo>
                  <a:lnTo>
                    <a:pt x="3472" y="17"/>
                  </a:lnTo>
                  <a:lnTo>
                    <a:pt x="3475" y="9"/>
                  </a:lnTo>
                  <a:lnTo>
                    <a:pt x="3479" y="5"/>
                  </a:lnTo>
                  <a:lnTo>
                    <a:pt x="3487" y="1"/>
                  </a:lnTo>
                  <a:lnTo>
                    <a:pt x="3494" y="0"/>
                  </a:lnTo>
                  <a:close/>
                  <a:moveTo>
                    <a:pt x="3406" y="0"/>
                  </a:moveTo>
                  <a:lnTo>
                    <a:pt x="3413" y="1"/>
                  </a:lnTo>
                  <a:lnTo>
                    <a:pt x="3421" y="5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6" y="37"/>
                  </a:lnTo>
                  <a:lnTo>
                    <a:pt x="3421" y="43"/>
                  </a:lnTo>
                  <a:lnTo>
                    <a:pt x="3413" y="47"/>
                  </a:lnTo>
                  <a:lnTo>
                    <a:pt x="3406" y="47"/>
                  </a:lnTo>
                  <a:lnTo>
                    <a:pt x="3400" y="47"/>
                  </a:lnTo>
                  <a:lnTo>
                    <a:pt x="3393" y="43"/>
                  </a:lnTo>
                  <a:lnTo>
                    <a:pt x="3387" y="37"/>
                  </a:lnTo>
                  <a:lnTo>
                    <a:pt x="3385" y="32"/>
                  </a:lnTo>
                  <a:lnTo>
                    <a:pt x="3383" y="24"/>
                  </a:lnTo>
                  <a:lnTo>
                    <a:pt x="3385" y="17"/>
                  </a:lnTo>
                  <a:lnTo>
                    <a:pt x="3387" y="9"/>
                  </a:lnTo>
                  <a:lnTo>
                    <a:pt x="3393" y="5"/>
                  </a:lnTo>
                  <a:lnTo>
                    <a:pt x="3400" y="1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1"/>
                  </a:lnTo>
                  <a:lnTo>
                    <a:pt x="3334" y="5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7"/>
                  </a:lnTo>
                  <a:lnTo>
                    <a:pt x="3334" y="43"/>
                  </a:lnTo>
                  <a:lnTo>
                    <a:pt x="3327" y="47"/>
                  </a:lnTo>
                  <a:lnTo>
                    <a:pt x="3319" y="47"/>
                  </a:lnTo>
                  <a:lnTo>
                    <a:pt x="3312" y="47"/>
                  </a:lnTo>
                  <a:lnTo>
                    <a:pt x="3306" y="43"/>
                  </a:lnTo>
                  <a:lnTo>
                    <a:pt x="3300" y="37"/>
                  </a:lnTo>
                  <a:lnTo>
                    <a:pt x="3299" y="32"/>
                  </a:lnTo>
                  <a:lnTo>
                    <a:pt x="3297" y="24"/>
                  </a:lnTo>
                  <a:lnTo>
                    <a:pt x="3299" y="17"/>
                  </a:lnTo>
                  <a:lnTo>
                    <a:pt x="3300" y="9"/>
                  </a:lnTo>
                  <a:lnTo>
                    <a:pt x="3306" y="5"/>
                  </a:lnTo>
                  <a:lnTo>
                    <a:pt x="3312" y="1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1"/>
                  </a:lnTo>
                  <a:lnTo>
                    <a:pt x="3248" y="5"/>
                  </a:lnTo>
                  <a:lnTo>
                    <a:pt x="3252" y="9"/>
                  </a:lnTo>
                  <a:lnTo>
                    <a:pt x="3255" y="17"/>
                  </a:lnTo>
                  <a:lnTo>
                    <a:pt x="3257" y="24"/>
                  </a:lnTo>
                  <a:lnTo>
                    <a:pt x="3255" y="32"/>
                  </a:lnTo>
                  <a:lnTo>
                    <a:pt x="3252" y="37"/>
                  </a:lnTo>
                  <a:lnTo>
                    <a:pt x="3248" y="43"/>
                  </a:lnTo>
                  <a:lnTo>
                    <a:pt x="3240" y="47"/>
                  </a:lnTo>
                  <a:lnTo>
                    <a:pt x="3233" y="47"/>
                  </a:lnTo>
                  <a:lnTo>
                    <a:pt x="3225" y="47"/>
                  </a:lnTo>
                  <a:lnTo>
                    <a:pt x="3220" y="43"/>
                  </a:lnTo>
                  <a:lnTo>
                    <a:pt x="3214" y="37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20" y="5"/>
                  </a:lnTo>
                  <a:lnTo>
                    <a:pt x="3225" y="1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1"/>
                  </a:lnTo>
                  <a:lnTo>
                    <a:pt x="3159" y="5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71" y="24"/>
                  </a:lnTo>
                  <a:lnTo>
                    <a:pt x="3169" y="32"/>
                  </a:lnTo>
                  <a:lnTo>
                    <a:pt x="3165" y="37"/>
                  </a:lnTo>
                  <a:lnTo>
                    <a:pt x="3159" y="43"/>
                  </a:lnTo>
                  <a:lnTo>
                    <a:pt x="3154" y="47"/>
                  </a:lnTo>
                  <a:lnTo>
                    <a:pt x="3146" y="47"/>
                  </a:lnTo>
                  <a:lnTo>
                    <a:pt x="3139" y="47"/>
                  </a:lnTo>
                  <a:lnTo>
                    <a:pt x="3133" y="43"/>
                  </a:lnTo>
                  <a:lnTo>
                    <a:pt x="3127" y="37"/>
                  </a:lnTo>
                  <a:lnTo>
                    <a:pt x="3124" y="32"/>
                  </a:lnTo>
                  <a:lnTo>
                    <a:pt x="3124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5"/>
                  </a:lnTo>
                  <a:lnTo>
                    <a:pt x="3139" y="1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1"/>
                  </a:lnTo>
                  <a:lnTo>
                    <a:pt x="3073" y="5"/>
                  </a:lnTo>
                  <a:lnTo>
                    <a:pt x="3079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9" y="37"/>
                  </a:lnTo>
                  <a:lnTo>
                    <a:pt x="3073" y="43"/>
                  </a:lnTo>
                  <a:lnTo>
                    <a:pt x="3067" y="47"/>
                  </a:lnTo>
                  <a:lnTo>
                    <a:pt x="3060" y="47"/>
                  </a:lnTo>
                  <a:lnTo>
                    <a:pt x="3052" y="47"/>
                  </a:lnTo>
                  <a:lnTo>
                    <a:pt x="3047" y="43"/>
                  </a:lnTo>
                  <a:lnTo>
                    <a:pt x="3041" y="37"/>
                  </a:lnTo>
                  <a:lnTo>
                    <a:pt x="3037" y="32"/>
                  </a:lnTo>
                  <a:lnTo>
                    <a:pt x="3037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7" y="5"/>
                  </a:lnTo>
                  <a:lnTo>
                    <a:pt x="3052" y="1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1"/>
                  </a:lnTo>
                  <a:lnTo>
                    <a:pt x="2986" y="5"/>
                  </a:lnTo>
                  <a:lnTo>
                    <a:pt x="2992" y="9"/>
                  </a:lnTo>
                  <a:lnTo>
                    <a:pt x="2996" y="17"/>
                  </a:lnTo>
                  <a:lnTo>
                    <a:pt x="2996" y="24"/>
                  </a:lnTo>
                  <a:lnTo>
                    <a:pt x="2996" y="32"/>
                  </a:lnTo>
                  <a:lnTo>
                    <a:pt x="2992" y="37"/>
                  </a:lnTo>
                  <a:lnTo>
                    <a:pt x="2986" y="43"/>
                  </a:lnTo>
                  <a:lnTo>
                    <a:pt x="2981" y="47"/>
                  </a:lnTo>
                  <a:lnTo>
                    <a:pt x="2973" y="47"/>
                  </a:lnTo>
                  <a:lnTo>
                    <a:pt x="2966" y="47"/>
                  </a:lnTo>
                  <a:lnTo>
                    <a:pt x="2960" y="43"/>
                  </a:lnTo>
                  <a:lnTo>
                    <a:pt x="2954" y="37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60" y="5"/>
                  </a:lnTo>
                  <a:lnTo>
                    <a:pt x="2966" y="1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4" y="1"/>
                  </a:lnTo>
                  <a:lnTo>
                    <a:pt x="2900" y="5"/>
                  </a:lnTo>
                  <a:lnTo>
                    <a:pt x="2905" y="9"/>
                  </a:lnTo>
                  <a:lnTo>
                    <a:pt x="2909" y="17"/>
                  </a:lnTo>
                  <a:lnTo>
                    <a:pt x="2909" y="24"/>
                  </a:lnTo>
                  <a:lnTo>
                    <a:pt x="2909" y="32"/>
                  </a:lnTo>
                  <a:lnTo>
                    <a:pt x="2905" y="37"/>
                  </a:lnTo>
                  <a:lnTo>
                    <a:pt x="2900" y="43"/>
                  </a:lnTo>
                  <a:lnTo>
                    <a:pt x="2894" y="47"/>
                  </a:lnTo>
                  <a:lnTo>
                    <a:pt x="2887" y="47"/>
                  </a:lnTo>
                  <a:lnTo>
                    <a:pt x="2879" y="47"/>
                  </a:lnTo>
                  <a:lnTo>
                    <a:pt x="2872" y="43"/>
                  </a:lnTo>
                  <a:lnTo>
                    <a:pt x="2868" y="37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8" y="9"/>
                  </a:lnTo>
                  <a:lnTo>
                    <a:pt x="2872" y="5"/>
                  </a:lnTo>
                  <a:lnTo>
                    <a:pt x="2879" y="1"/>
                  </a:lnTo>
                  <a:lnTo>
                    <a:pt x="2887" y="0"/>
                  </a:lnTo>
                  <a:close/>
                  <a:moveTo>
                    <a:pt x="2800" y="0"/>
                  </a:moveTo>
                  <a:lnTo>
                    <a:pt x="2808" y="1"/>
                  </a:lnTo>
                  <a:lnTo>
                    <a:pt x="2813" y="5"/>
                  </a:lnTo>
                  <a:lnTo>
                    <a:pt x="2819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9" y="37"/>
                  </a:lnTo>
                  <a:lnTo>
                    <a:pt x="2813" y="43"/>
                  </a:lnTo>
                  <a:lnTo>
                    <a:pt x="2808" y="47"/>
                  </a:lnTo>
                  <a:lnTo>
                    <a:pt x="2800" y="47"/>
                  </a:lnTo>
                  <a:lnTo>
                    <a:pt x="2793" y="47"/>
                  </a:lnTo>
                  <a:lnTo>
                    <a:pt x="2785" y="43"/>
                  </a:lnTo>
                  <a:lnTo>
                    <a:pt x="2781" y="37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81" y="9"/>
                  </a:lnTo>
                  <a:lnTo>
                    <a:pt x="2785" y="5"/>
                  </a:lnTo>
                  <a:lnTo>
                    <a:pt x="2793" y="1"/>
                  </a:lnTo>
                  <a:lnTo>
                    <a:pt x="2800" y="0"/>
                  </a:lnTo>
                  <a:close/>
                  <a:moveTo>
                    <a:pt x="2714" y="0"/>
                  </a:moveTo>
                  <a:lnTo>
                    <a:pt x="2719" y="1"/>
                  </a:lnTo>
                  <a:lnTo>
                    <a:pt x="2727" y="5"/>
                  </a:lnTo>
                  <a:lnTo>
                    <a:pt x="2732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2" y="37"/>
                  </a:lnTo>
                  <a:lnTo>
                    <a:pt x="2727" y="43"/>
                  </a:lnTo>
                  <a:lnTo>
                    <a:pt x="2719" y="47"/>
                  </a:lnTo>
                  <a:lnTo>
                    <a:pt x="2714" y="47"/>
                  </a:lnTo>
                  <a:lnTo>
                    <a:pt x="2706" y="47"/>
                  </a:lnTo>
                  <a:lnTo>
                    <a:pt x="2699" y="43"/>
                  </a:lnTo>
                  <a:lnTo>
                    <a:pt x="2693" y="37"/>
                  </a:lnTo>
                  <a:lnTo>
                    <a:pt x="2691" y="32"/>
                  </a:lnTo>
                  <a:lnTo>
                    <a:pt x="2689" y="24"/>
                  </a:lnTo>
                  <a:lnTo>
                    <a:pt x="2691" y="17"/>
                  </a:lnTo>
                  <a:lnTo>
                    <a:pt x="2693" y="9"/>
                  </a:lnTo>
                  <a:lnTo>
                    <a:pt x="2699" y="5"/>
                  </a:lnTo>
                  <a:lnTo>
                    <a:pt x="2706" y="1"/>
                  </a:lnTo>
                  <a:lnTo>
                    <a:pt x="2714" y="0"/>
                  </a:lnTo>
                  <a:close/>
                  <a:moveTo>
                    <a:pt x="2625" y="0"/>
                  </a:moveTo>
                  <a:lnTo>
                    <a:pt x="2633" y="1"/>
                  </a:lnTo>
                  <a:lnTo>
                    <a:pt x="2640" y="5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7"/>
                  </a:lnTo>
                  <a:lnTo>
                    <a:pt x="2640" y="43"/>
                  </a:lnTo>
                  <a:lnTo>
                    <a:pt x="2633" y="47"/>
                  </a:lnTo>
                  <a:lnTo>
                    <a:pt x="2625" y="47"/>
                  </a:lnTo>
                  <a:lnTo>
                    <a:pt x="2618" y="47"/>
                  </a:lnTo>
                  <a:lnTo>
                    <a:pt x="2612" y="43"/>
                  </a:lnTo>
                  <a:lnTo>
                    <a:pt x="2606" y="37"/>
                  </a:lnTo>
                  <a:lnTo>
                    <a:pt x="2605" y="32"/>
                  </a:lnTo>
                  <a:lnTo>
                    <a:pt x="2603" y="24"/>
                  </a:lnTo>
                  <a:lnTo>
                    <a:pt x="2605" y="17"/>
                  </a:lnTo>
                  <a:lnTo>
                    <a:pt x="2606" y="9"/>
                  </a:lnTo>
                  <a:lnTo>
                    <a:pt x="2612" y="5"/>
                  </a:lnTo>
                  <a:lnTo>
                    <a:pt x="2618" y="1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1"/>
                  </a:lnTo>
                  <a:lnTo>
                    <a:pt x="2554" y="5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3" y="24"/>
                  </a:lnTo>
                  <a:lnTo>
                    <a:pt x="2561" y="32"/>
                  </a:lnTo>
                  <a:lnTo>
                    <a:pt x="2558" y="37"/>
                  </a:lnTo>
                  <a:lnTo>
                    <a:pt x="2554" y="43"/>
                  </a:lnTo>
                  <a:lnTo>
                    <a:pt x="2546" y="47"/>
                  </a:lnTo>
                  <a:lnTo>
                    <a:pt x="2539" y="47"/>
                  </a:lnTo>
                  <a:lnTo>
                    <a:pt x="2531" y="47"/>
                  </a:lnTo>
                  <a:lnTo>
                    <a:pt x="2526" y="43"/>
                  </a:lnTo>
                  <a:lnTo>
                    <a:pt x="2520" y="37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5"/>
                  </a:lnTo>
                  <a:lnTo>
                    <a:pt x="2531" y="1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1"/>
                  </a:lnTo>
                  <a:lnTo>
                    <a:pt x="2465" y="5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7" y="24"/>
                  </a:lnTo>
                  <a:lnTo>
                    <a:pt x="2475" y="32"/>
                  </a:lnTo>
                  <a:lnTo>
                    <a:pt x="2471" y="37"/>
                  </a:lnTo>
                  <a:lnTo>
                    <a:pt x="2465" y="43"/>
                  </a:lnTo>
                  <a:lnTo>
                    <a:pt x="2460" y="47"/>
                  </a:lnTo>
                  <a:lnTo>
                    <a:pt x="2452" y="47"/>
                  </a:lnTo>
                  <a:lnTo>
                    <a:pt x="2445" y="47"/>
                  </a:lnTo>
                  <a:lnTo>
                    <a:pt x="2439" y="43"/>
                  </a:lnTo>
                  <a:lnTo>
                    <a:pt x="2433" y="37"/>
                  </a:lnTo>
                  <a:lnTo>
                    <a:pt x="2430" y="32"/>
                  </a:lnTo>
                  <a:lnTo>
                    <a:pt x="2430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5"/>
                  </a:lnTo>
                  <a:lnTo>
                    <a:pt x="2445" y="1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1"/>
                  </a:lnTo>
                  <a:lnTo>
                    <a:pt x="2379" y="5"/>
                  </a:lnTo>
                  <a:lnTo>
                    <a:pt x="2385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5" y="37"/>
                  </a:lnTo>
                  <a:lnTo>
                    <a:pt x="2379" y="43"/>
                  </a:lnTo>
                  <a:lnTo>
                    <a:pt x="2373" y="47"/>
                  </a:lnTo>
                  <a:lnTo>
                    <a:pt x="2366" y="47"/>
                  </a:lnTo>
                  <a:lnTo>
                    <a:pt x="2358" y="47"/>
                  </a:lnTo>
                  <a:lnTo>
                    <a:pt x="2353" y="43"/>
                  </a:lnTo>
                  <a:lnTo>
                    <a:pt x="2347" y="37"/>
                  </a:lnTo>
                  <a:lnTo>
                    <a:pt x="2343" y="32"/>
                  </a:lnTo>
                  <a:lnTo>
                    <a:pt x="2343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3" y="5"/>
                  </a:lnTo>
                  <a:lnTo>
                    <a:pt x="2358" y="1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1"/>
                  </a:lnTo>
                  <a:lnTo>
                    <a:pt x="2292" y="5"/>
                  </a:lnTo>
                  <a:lnTo>
                    <a:pt x="2298" y="9"/>
                  </a:lnTo>
                  <a:lnTo>
                    <a:pt x="2302" y="17"/>
                  </a:lnTo>
                  <a:lnTo>
                    <a:pt x="2302" y="24"/>
                  </a:lnTo>
                  <a:lnTo>
                    <a:pt x="2302" y="32"/>
                  </a:lnTo>
                  <a:lnTo>
                    <a:pt x="2298" y="37"/>
                  </a:lnTo>
                  <a:lnTo>
                    <a:pt x="2292" y="43"/>
                  </a:lnTo>
                  <a:lnTo>
                    <a:pt x="2287" y="47"/>
                  </a:lnTo>
                  <a:lnTo>
                    <a:pt x="2279" y="47"/>
                  </a:lnTo>
                  <a:lnTo>
                    <a:pt x="2272" y="47"/>
                  </a:lnTo>
                  <a:lnTo>
                    <a:pt x="2266" y="43"/>
                  </a:lnTo>
                  <a:lnTo>
                    <a:pt x="2260" y="37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6" y="5"/>
                  </a:lnTo>
                  <a:lnTo>
                    <a:pt x="2272" y="1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200" y="1"/>
                  </a:lnTo>
                  <a:lnTo>
                    <a:pt x="2206" y="5"/>
                  </a:lnTo>
                  <a:lnTo>
                    <a:pt x="2212" y="9"/>
                  </a:lnTo>
                  <a:lnTo>
                    <a:pt x="2215" y="17"/>
                  </a:lnTo>
                  <a:lnTo>
                    <a:pt x="2215" y="24"/>
                  </a:lnTo>
                  <a:lnTo>
                    <a:pt x="2215" y="32"/>
                  </a:lnTo>
                  <a:lnTo>
                    <a:pt x="2212" y="37"/>
                  </a:lnTo>
                  <a:lnTo>
                    <a:pt x="2206" y="43"/>
                  </a:lnTo>
                  <a:lnTo>
                    <a:pt x="2200" y="47"/>
                  </a:lnTo>
                  <a:lnTo>
                    <a:pt x="2193" y="47"/>
                  </a:lnTo>
                  <a:lnTo>
                    <a:pt x="2185" y="47"/>
                  </a:lnTo>
                  <a:lnTo>
                    <a:pt x="2178" y="43"/>
                  </a:lnTo>
                  <a:lnTo>
                    <a:pt x="2174" y="37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4" y="9"/>
                  </a:lnTo>
                  <a:lnTo>
                    <a:pt x="2178" y="5"/>
                  </a:lnTo>
                  <a:lnTo>
                    <a:pt x="2185" y="1"/>
                  </a:lnTo>
                  <a:lnTo>
                    <a:pt x="2193" y="0"/>
                  </a:lnTo>
                  <a:close/>
                  <a:moveTo>
                    <a:pt x="2106" y="0"/>
                  </a:moveTo>
                  <a:lnTo>
                    <a:pt x="2114" y="1"/>
                  </a:lnTo>
                  <a:lnTo>
                    <a:pt x="2119" y="5"/>
                  </a:lnTo>
                  <a:lnTo>
                    <a:pt x="2125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5" y="37"/>
                  </a:lnTo>
                  <a:lnTo>
                    <a:pt x="2119" y="43"/>
                  </a:lnTo>
                  <a:lnTo>
                    <a:pt x="2114" y="47"/>
                  </a:lnTo>
                  <a:lnTo>
                    <a:pt x="2106" y="47"/>
                  </a:lnTo>
                  <a:lnTo>
                    <a:pt x="2099" y="47"/>
                  </a:lnTo>
                  <a:lnTo>
                    <a:pt x="2091" y="43"/>
                  </a:lnTo>
                  <a:lnTo>
                    <a:pt x="2087" y="37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7" y="9"/>
                  </a:lnTo>
                  <a:lnTo>
                    <a:pt x="2091" y="5"/>
                  </a:lnTo>
                  <a:lnTo>
                    <a:pt x="2099" y="1"/>
                  </a:lnTo>
                  <a:lnTo>
                    <a:pt x="2106" y="0"/>
                  </a:lnTo>
                  <a:close/>
                  <a:moveTo>
                    <a:pt x="2020" y="0"/>
                  </a:moveTo>
                  <a:lnTo>
                    <a:pt x="2025" y="1"/>
                  </a:lnTo>
                  <a:lnTo>
                    <a:pt x="2033" y="5"/>
                  </a:lnTo>
                  <a:lnTo>
                    <a:pt x="2039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9" y="37"/>
                  </a:lnTo>
                  <a:lnTo>
                    <a:pt x="2033" y="43"/>
                  </a:lnTo>
                  <a:lnTo>
                    <a:pt x="2025" y="47"/>
                  </a:lnTo>
                  <a:lnTo>
                    <a:pt x="2020" y="47"/>
                  </a:lnTo>
                  <a:lnTo>
                    <a:pt x="2012" y="47"/>
                  </a:lnTo>
                  <a:lnTo>
                    <a:pt x="2005" y="43"/>
                  </a:lnTo>
                  <a:lnTo>
                    <a:pt x="1999" y="37"/>
                  </a:lnTo>
                  <a:lnTo>
                    <a:pt x="1997" y="32"/>
                  </a:lnTo>
                  <a:lnTo>
                    <a:pt x="1995" y="24"/>
                  </a:lnTo>
                  <a:lnTo>
                    <a:pt x="1997" y="17"/>
                  </a:lnTo>
                  <a:lnTo>
                    <a:pt x="1999" y="9"/>
                  </a:lnTo>
                  <a:lnTo>
                    <a:pt x="2005" y="5"/>
                  </a:lnTo>
                  <a:lnTo>
                    <a:pt x="2012" y="1"/>
                  </a:lnTo>
                  <a:lnTo>
                    <a:pt x="2020" y="0"/>
                  </a:lnTo>
                  <a:close/>
                  <a:moveTo>
                    <a:pt x="1931" y="0"/>
                  </a:moveTo>
                  <a:lnTo>
                    <a:pt x="1939" y="1"/>
                  </a:lnTo>
                  <a:lnTo>
                    <a:pt x="1946" y="5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7"/>
                  </a:lnTo>
                  <a:lnTo>
                    <a:pt x="1946" y="43"/>
                  </a:lnTo>
                  <a:lnTo>
                    <a:pt x="1939" y="47"/>
                  </a:lnTo>
                  <a:lnTo>
                    <a:pt x="1931" y="47"/>
                  </a:lnTo>
                  <a:lnTo>
                    <a:pt x="1924" y="47"/>
                  </a:lnTo>
                  <a:lnTo>
                    <a:pt x="1918" y="43"/>
                  </a:lnTo>
                  <a:lnTo>
                    <a:pt x="1913" y="37"/>
                  </a:lnTo>
                  <a:lnTo>
                    <a:pt x="1911" y="32"/>
                  </a:lnTo>
                  <a:lnTo>
                    <a:pt x="1909" y="24"/>
                  </a:lnTo>
                  <a:lnTo>
                    <a:pt x="1911" y="17"/>
                  </a:lnTo>
                  <a:lnTo>
                    <a:pt x="1913" y="9"/>
                  </a:lnTo>
                  <a:lnTo>
                    <a:pt x="1918" y="5"/>
                  </a:lnTo>
                  <a:lnTo>
                    <a:pt x="1924" y="1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1"/>
                  </a:lnTo>
                  <a:lnTo>
                    <a:pt x="1860" y="5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9" y="24"/>
                  </a:lnTo>
                  <a:lnTo>
                    <a:pt x="1867" y="32"/>
                  </a:lnTo>
                  <a:lnTo>
                    <a:pt x="1864" y="37"/>
                  </a:lnTo>
                  <a:lnTo>
                    <a:pt x="1860" y="43"/>
                  </a:lnTo>
                  <a:lnTo>
                    <a:pt x="1852" y="47"/>
                  </a:lnTo>
                  <a:lnTo>
                    <a:pt x="1845" y="47"/>
                  </a:lnTo>
                  <a:lnTo>
                    <a:pt x="1837" y="47"/>
                  </a:lnTo>
                  <a:lnTo>
                    <a:pt x="1832" y="43"/>
                  </a:lnTo>
                  <a:lnTo>
                    <a:pt x="1826" y="37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5"/>
                  </a:lnTo>
                  <a:lnTo>
                    <a:pt x="1837" y="1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1"/>
                  </a:lnTo>
                  <a:lnTo>
                    <a:pt x="1772" y="5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3" y="24"/>
                  </a:lnTo>
                  <a:lnTo>
                    <a:pt x="1781" y="32"/>
                  </a:lnTo>
                  <a:lnTo>
                    <a:pt x="1777" y="37"/>
                  </a:lnTo>
                  <a:lnTo>
                    <a:pt x="1772" y="43"/>
                  </a:lnTo>
                  <a:lnTo>
                    <a:pt x="1766" y="47"/>
                  </a:lnTo>
                  <a:lnTo>
                    <a:pt x="1758" y="47"/>
                  </a:lnTo>
                  <a:lnTo>
                    <a:pt x="1751" y="47"/>
                  </a:lnTo>
                  <a:lnTo>
                    <a:pt x="1745" y="43"/>
                  </a:lnTo>
                  <a:lnTo>
                    <a:pt x="1740" y="37"/>
                  </a:lnTo>
                  <a:lnTo>
                    <a:pt x="1736" y="32"/>
                  </a:lnTo>
                  <a:lnTo>
                    <a:pt x="1736" y="24"/>
                  </a:lnTo>
                  <a:lnTo>
                    <a:pt x="1736" y="17"/>
                  </a:lnTo>
                  <a:lnTo>
                    <a:pt x="1740" y="9"/>
                  </a:lnTo>
                  <a:lnTo>
                    <a:pt x="1745" y="5"/>
                  </a:lnTo>
                  <a:lnTo>
                    <a:pt x="1751" y="1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1"/>
                  </a:lnTo>
                  <a:lnTo>
                    <a:pt x="1685" y="5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7"/>
                  </a:lnTo>
                  <a:lnTo>
                    <a:pt x="1685" y="43"/>
                  </a:lnTo>
                  <a:lnTo>
                    <a:pt x="1679" y="47"/>
                  </a:lnTo>
                  <a:lnTo>
                    <a:pt x="1672" y="47"/>
                  </a:lnTo>
                  <a:lnTo>
                    <a:pt x="1664" y="47"/>
                  </a:lnTo>
                  <a:lnTo>
                    <a:pt x="1659" y="43"/>
                  </a:lnTo>
                  <a:lnTo>
                    <a:pt x="1653" y="37"/>
                  </a:lnTo>
                  <a:lnTo>
                    <a:pt x="1649" y="32"/>
                  </a:lnTo>
                  <a:lnTo>
                    <a:pt x="1649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9" y="5"/>
                  </a:lnTo>
                  <a:lnTo>
                    <a:pt x="1664" y="1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1"/>
                  </a:lnTo>
                  <a:lnTo>
                    <a:pt x="1598" y="5"/>
                  </a:lnTo>
                  <a:lnTo>
                    <a:pt x="1604" y="9"/>
                  </a:lnTo>
                  <a:lnTo>
                    <a:pt x="1608" y="17"/>
                  </a:lnTo>
                  <a:lnTo>
                    <a:pt x="1608" y="24"/>
                  </a:lnTo>
                  <a:lnTo>
                    <a:pt x="1608" y="32"/>
                  </a:lnTo>
                  <a:lnTo>
                    <a:pt x="1604" y="37"/>
                  </a:lnTo>
                  <a:lnTo>
                    <a:pt x="1598" y="43"/>
                  </a:lnTo>
                  <a:lnTo>
                    <a:pt x="1593" y="47"/>
                  </a:lnTo>
                  <a:lnTo>
                    <a:pt x="1585" y="47"/>
                  </a:lnTo>
                  <a:lnTo>
                    <a:pt x="1578" y="47"/>
                  </a:lnTo>
                  <a:lnTo>
                    <a:pt x="1572" y="43"/>
                  </a:lnTo>
                  <a:lnTo>
                    <a:pt x="1567" y="37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7" y="9"/>
                  </a:lnTo>
                  <a:lnTo>
                    <a:pt x="1572" y="5"/>
                  </a:lnTo>
                  <a:lnTo>
                    <a:pt x="1578" y="1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6" y="1"/>
                  </a:lnTo>
                  <a:lnTo>
                    <a:pt x="1512" y="5"/>
                  </a:lnTo>
                  <a:lnTo>
                    <a:pt x="1518" y="9"/>
                  </a:lnTo>
                  <a:lnTo>
                    <a:pt x="1521" y="17"/>
                  </a:lnTo>
                  <a:lnTo>
                    <a:pt x="1521" y="24"/>
                  </a:lnTo>
                  <a:lnTo>
                    <a:pt x="1521" y="32"/>
                  </a:lnTo>
                  <a:lnTo>
                    <a:pt x="1518" y="37"/>
                  </a:lnTo>
                  <a:lnTo>
                    <a:pt x="1512" y="43"/>
                  </a:lnTo>
                  <a:lnTo>
                    <a:pt x="1506" y="47"/>
                  </a:lnTo>
                  <a:lnTo>
                    <a:pt x="1499" y="47"/>
                  </a:lnTo>
                  <a:lnTo>
                    <a:pt x="1491" y="47"/>
                  </a:lnTo>
                  <a:lnTo>
                    <a:pt x="1484" y="43"/>
                  </a:lnTo>
                  <a:lnTo>
                    <a:pt x="1480" y="37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80" y="9"/>
                  </a:lnTo>
                  <a:lnTo>
                    <a:pt x="1484" y="5"/>
                  </a:lnTo>
                  <a:lnTo>
                    <a:pt x="1491" y="1"/>
                  </a:lnTo>
                  <a:lnTo>
                    <a:pt x="1499" y="0"/>
                  </a:lnTo>
                  <a:close/>
                  <a:moveTo>
                    <a:pt x="1412" y="0"/>
                  </a:moveTo>
                  <a:lnTo>
                    <a:pt x="1420" y="1"/>
                  </a:lnTo>
                  <a:lnTo>
                    <a:pt x="1425" y="5"/>
                  </a:lnTo>
                  <a:lnTo>
                    <a:pt x="1431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31" y="37"/>
                  </a:lnTo>
                  <a:lnTo>
                    <a:pt x="1425" y="43"/>
                  </a:lnTo>
                  <a:lnTo>
                    <a:pt x="1420" y="47"/>
                  </a:lnTo>
                  <a:lnTo>
                    <a:pt x="1412" y="47"/>
                  </a:lnTo>
                  <a:lnTo>
                    <a:pt x="1410" y="47"/>
                  </a:lnTo>
                  <a:lnTo>
                    <a:pt x="1407" y="47"/>
                  </a:lnTo>
                  <a:lnTo>
                    <a:pt x="1407" y="32"/>
                  </a:lnTo>
                  <a:lnTo>
                    <a:pt x="1407" y="20"/>
                  </a:lnTo>
                  <a:lnTo>
                    <a:pt x="1407" y="11"/>
                  </a:lnTo>
                  <a:lnTo>
                    <a:pt x="1409" y="1"/>
                  </a:lnTo>
                  <a:lnTo>
                    <a:pt x="1410" y="0"/>
                  </a:lnTo>
                  <a:lnTo>
                    <a:pt x="1412" y="0"/>
                  </a:lnTo>
                  <a:close/>
                  <a:moveTo>
                    <a:pt x="718" y="0"/>
                  </a:moveTo>
                  <a:lnTo>
                    <a:pt x="726" y="1"/>
                  </a:lnTo>
                  <a:lnTo>
                    <a:pt x="732" y="5"/>
                  </a:lnTo>
                  <a:lnTo>
                    <a:pt x="737" y="9"/>
                  </a:lnTo>
                  <a:lnTo>
                    <a:pt x="739" y="17"/>
                  </a:lnTo>
                  <a:lnTo>
                    <a:pt x="741" y="24"/>
                  </a:lnTo>
                  <a:lnTo>
                    <a:pt x="739" y="32"/>
                  </a:lnTo>
                  <a:lnTo>
                    <a:pt x="737" y="37"/>
                  </a:lnTo>
                  <a:lnTo>
                    <a:pt x="732" y="43"/>
                  </a:lnTo>
                  <a:lnTo>
                    <a:pt x="726" y="47"/>
                  </a:lnTo>
                  <a:lnTo>
                    <a:pt x="718" y="47"/>
                  </a:lnTo>
                  <a:lnTo>
                    <a:pt x="711" y="47"/>
                  </a:lnTo>
                  <a:lnTo>
                    <a:pt x="703" y="43"/>
                  </a:lnTo>
                  <a:lnTo>
                    <a:pt x="700" y="37"/>
                  </a:lnTo>
                  <a:lnTo>
                    <a:pt x="696" y="32"/>
                  </a:lnTo>
                  <a:lnTo>
                    <a:pt x="694" y="24"/>
                  </a:lnTo>
                  <a:lnTo>
                    <a:pt x="696" y="17"/>
                  </a:lnTo>
                  <a:lnTo>
                    <a:pt x="700" y="9"/>
                  </a:lnTo>
                  <a:lnTo>
                    <a:pt x="703" y="5"/>
                  </a:lnTo>
                  <a:lnTo>
                    <a:pt x="711" y="1"/>
                  </a:lnTo>
                  <a:lnTo>
                    <a:pt x="718" y="0"/>
                  </a:lnTo>
                  <a:close/>
                  <a:moveTo>
                    <a:pt x="632" y="0"/>
                  </a:moveTo>
                  <a:lnTo>
                    <a:pt x="638" y="1"/>
                  </a:lnTo>
                  <a:lnTo>
                    <a:pt x="645" y="5"/>
                  </a:lnTo>
                  <a:lnTo>
                    <a:pt x="651" y="9"/>
                  </a:lnTo>
                  <a:lnTo>
                    <a:pt x="653" y="17"/>
                  </a:lnTo>
                  <a:lnTo>
                    <a:pt x="654" y="24"/>
                  </a:lnTo>
                  <a:lnTo>
                    <a:pt x="653" y="32"/>
                  </a:lnTo>
                  <a:lnTo>
                    <a:pt x="651" y="37"/>
                  </a:lnTo>
                  <a:lnTo>
                    <a:pt x="645" y="43"/>
                  </a:lnTo>
                  <a:lnTo>
                    <a:pt x="638" y="47"/>
                  </a:lnTo>
                  <a:lnTo>
                    <a:pt x="632" y="47"/>
                  </a:lnTo>
                  <a:lnTo>
                    <a:pt x="624" y="47"/>
                  </a:lnTo>
                  <a:lnTo>
                    <a:pt x="617" y="43"/>
                  </a:lnTo>
                  <a:lnTo>
                    <a:pt x="613" y="37"/>
                  </a:lnTo>
                  <a:lnTo>
                    <a:pt x="609" y="32"/>
                  </a:lnTo>
                  <a:lnTo>
                    <a:pt x="607" y="24"/>
                  </a:lnTo>
                  <a:lnTo>
                    <a:pt x="609" y="17"/>
                  </a:lnTo>
                  <a:lnTo>
                    <a:pt x="613" y="9"/>
                  </a:lnTo>
                  <a:lnTo>
                    <a:pt x="617" y="5"/>
                  </a:lnTo>
                  <a:lnTo>
                    <a:pt x="624" y="1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316163" y="1887538"/>
              <a:ext cx="3549650" cy="241300"/>
            </a:xfrm>
            <a:custGeom>
              <a:avLst/>
              <a:gdLst>
                <a:gd name="T0" fmla="*/ 370 w 4472"/>
                <a:gd name="T1" fmla="*/ 304 h 304"/>
                <a:gd name="T2" fmla="*/ 197 w 4472"/>
                <a:gd name="T3" fmla="*/ 257 h 304"/>
                <a:gd name="T4" fmla="*/ 103 w 4472"/>
                <a:gd name="T5" fmla="*/ 304 h 304"/>
                <a:gd name="T6" fmla="*/ 4188 w 4472"/>
                <a:gd name="T7" fmla="*/ 202 h 304"/>
                <a:gd name="T8" fmla="*/ 4276 w 4472"/>
                <a:gd name="T9" fmla="*/ 204 h 304"/>
                <a:gd name="T10" fmla="*/ 4197 w 4472"/>
                <a:gd name="T11" fmla="*/ 189 h 304"/>
                <a:gd name="T12" fmla="*/ 4370 w 4472"/>
                <a:gd name="T13" fmla="*/ 172 h 304"/>
                <a:gd name="T14" fmla="*/ 4274 w 4472"/>
                <a:gd name="T15" fmla="*/ 179 h 304"/>
                <a:gd name="T16" fmla="*/ 3821 w 4472"/>
                <a:gd name="T17" fmla="*/ 179 h 304"/>
                <a:gd name="T18" fmla="*/ 3685 w 4472"/>
                <a:gd name="T19" fmla="*/ 208 h 304"/>
                <a:gd name="T20" fmla="*/ 3567 w 4472"/>
                <a:gd name="T21" fmla="*/ 176 h 304"/>
                <a:gd name="T22" fmla="*/ 3420 w 4472"/>
                <a:gd name="T23" fmla="*/ 213 h 304"/>
                <a:gd name="T24" fmla="*/ 3313 w 4472"/>
                <a:gd name="T25" fmla="*/ 172 h 304"/>
                <a:gd name="T26" fmla="*/ 3153 w 4472"/>
                <a:gd name="T27" fmla="*/ 215 h 304"/>
                <a:gd name="T28" fmla="*/ 3059 w 4472"/>
                <a:gd name="T29" fmla="*/ 170 h 304"/>
                <a:gd name="T30" fmla="*/ 2886 w 4472"/>
                <a:gd name="T31" fmla="*/ 217 h 304"/>
                <a:gd name="T32" fmla="*/ 2713 w 4472"/>
                <a:gd name="T33" fmla="*/ 170 h 304"/>
                <a:gd name="T34" fmla="*/ 2619 w 4472"/>
                <a:gd name="T35" fmla="*/ 215 h 304"/>
                <a:gd name="T36" fmla="*/ 2459 w 4472"/>
                <a:gd name="T37" fmla="*/ 172 h 304"/>
                <a:gd name="T38" fmla="*/ 2352 w 4472"/>
                <a:gd name="T39" fmla="*/ 213 h 304"/>
                <a:gd name="T40" fmla="*/ 2205 w 4472"/>
                <a:gd name="T41" fmla="*/ 176 h 304"/>
                <a:gd name="T42" fmla="*/ 2087 w 4472"/>
                <a:gd name="T43" fmla="*/ 208 h 304"/>
                <a:gd name="T44" fmla="*/ 1952 w 4472"/>
                <a:gd name="T45" fmla="*/ 179 h 304"/>
                <a:gd name="T46" fmla="*/ 1824 w 4472"/>
                <a:gd name="T47" fmla="*/ 202 h 304"/>
                <a:gd name="T48" fmla="*/ 1694 w 4472"/>
                <a:gd name="T49" fmla="*/ 187 h 304"/>
                <a:gd name="T50" fmla="*/ 1562 w 4472"/>
                <a:gd name="T51" fmla="*/ 194 h 304"/>
                <a:gd name="T52" fmla="*/ 1434 w 4472"/>
                <a:gd name="T53" fmla="*/ 194 h 304"/>
                <a:gd name="T54" fmla="*/ 551 w 4472"/>
                <a:gd name="T55" fmla="*/ 172 h 304"/>
                <a:gd name="T56" fmla="*/ 443 w 4472"/>
                <a:gd name="T57" fmla="*/ 213 h 304"/>
                <a:gd name="T58" fmla="*/ 297 w 4472"/>
                <a:gd name="T59" fmla="*/ 176 h 304"/>
                <a:gd name="T60" fmla="*/ 178 w 4472"/>
                <a:gd name="T61" fmla="*/ 208 h 304"/>
                <a:gd name="T62" fmla="*/ 1081 w 4472"/>
                <a:gd name="T63" fmla="*/ 121 h 304"/>
                <a:gd name="T64" fmla="*/ 1348 w 4472"/>
                <a:gd name="T65" fmla="*/ 106 h 304"/>
                <a:gd name="T66" fmla="*/ 4368 w 4472"/>
                <a:gd name="T67" fmla="*/ 85 h 304"/>
                <a:gd name="T68" fmla="*/ 4124 w 4472"/>
                <a:gd name="T69" fmla="*/ 106 h 304"/>
                <a:gd name="T70" fmla="*/ 3817 w 4472"/>
                <a:gd name="T71" fmla="*/ 100 h 304"/>
                <a:gd name="T72" fmla="*/ 3689 w 4472"/>
                <a:gd name="T73" fmla="*/ 113 h 304"/>
                <a:gd name="T74" fmla="*/ 3561 w 4472"/>
                <a:gd name="T75" fmla="*/ 93 h 304"/>
                <a:gd name="T76" fmla="*/ 3426 w 4472"/>
                <a:gd name="T77" fmla="*/ 121 h 304"/>
                <a:gd name="T78" fmla="*/ 3306 w 4472"/>
                <a:gd name="T79" fmla="*/ 87 h 304"/>
                <a:gd name="T80" fmla="*/ 3161 w 4472"/>
                <a:gd name="T81" fmla="*/ 127 h 304"/>
                <a:gd name="T82" fmla="*/ 3052 w 4472"/>
                <a:gd name="T83" fmla="*/ 85 h 304"/>
                <a:gd name="T84" fmla="*/ 2894 w 4472"/>
                <a:gd name="T85" fmla="*/ 129 h 304"/>
                <a:gd name="T86" fmla="*/ 2800 w 4472"/>
                <a:gd name="T87" fmla="*/ 83 h 304"/>
                <a:gd name="T88" fmla="*/ 2627 w 4472"/>
                <a:gd name="T89" fmla="*/ 130 h 304"/>
                <a:gd name="T90" fmla="*/ 2452 w 4472"/>
                <a:gd name="T91" fmla="*/ 83 h 304"/>
                <a:gd name="T92" fmla="*/ 2358 w 4472"/>
                <a:gd name="T93" fmla="*/ 129 h 304"/>
                <a:gd name="T94" fmla="*/ 2200 w 4472"/>
                <a:gd name="T95" fmla="*/ 85 h 304"/>
                <a:gd name="T96" fmla="*/ 2091 w 4472"/>
                <a:gd name="T97" fmla="*/ 127 h 304"/>
                <a:gd name="T98" fmla="*/ 1946 w 4472"/>
                <a:gd name="T99" fmla="*/ 87 h 304"/>
                <a:gd name="T100" fmla="*/ 1826 w 4472"/>
                <a:gd name="T101" fmla="*/ 121 h 304"/>
                <a:gd name="T102" fmla="*/ 1690 w 4472"/>
                <a:gd name="T103" fmla="*/ 93 h 304"/>
                <a:gd name="T104" fmla="*/ 1562 w 4472"/>
                <a:gd name="T105" fmla="*/ 113 h 304"/>
                <a:gd name="T106" fmla="*/ 1434 w 4472"/>
                <a:gd name="T107" fmla="*/ 100 h 304"/>
                <a:gd name="T108" fmla="*/ 1250 w 4472"/>
                <a:gd name="T109" fmla="*/ 87 h 304"/>
                <a:gd name="T110" fmla="*/ 1139 w 4472"/>
                <a:gd name="T111" fmla="*/ 87 h 304"/>
                <a:gd name="T112" fmla="*/ 479 w 4472"/>
                <a:gd name="T113" fmla="*/ 100 h 304"/>
                <a:gd name="T114" fmla="*/ 347 w 4472"/>
                <a:gd name="T115" fmla="*/ 106 h 304"/>
                <a:gd name="T116" fmla="*/ 643 w 4472"/>
                <a:gd name="T117" fmla="*/ 40 h 304"/>
                <a:gd name="T118" fmla="*/ 3832 w 4472"/>
                <a:gd name="T119" fmla="*/ 34 h 304"/>
                <a:gd name="T120" fmla="*/ 4468 w 4472"/>
                <a:gd name="T121" fmla="*/ 8 h 304"/>
                <a:gd name="T122" fmla="*/ 4030 w 4472"/>
                <a:gd name="T123" fmla="*/ 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2" h="304">
                  <a:moveTo>
                    <a:pt x="456" y="257"/>
                  </a:moveTo>
                  <a:lnTo>
                    <a:pt x="464" y="258"/>
                  </a:lnTo>
                  <a:lnTo>
                    <a:pt x="472" y="262"/>
                  </a:lnTo>
                  <a:lnTo>
                    <a:pt x="475" y="266"/>
                  </a:lnTo>
                  <a:lnTo>
                    <a:pt x="479" y="274"/>
                  </a:lnTo>
                  <a:lnTo>
                    <a:pt x="481" y="281"/>
                  </a:lnTo>
                  <a:lnTo>
                    <a:pt x="479" y="289"/>
                  </a:lnTo>
                  <a:lnTo>
                    <a:pt x="475" y="294"/>
                  </a:lnTo>
                  <a:lnTo>
                    <a:pt x="472" y="300"/>
                  </a:lnTo>
                  <a:lnTo>
                    <a:pt x="464" y="304"/>
                  </a:lnTo>
                  <a:lnTo>
                    <a:pt x="456" y="304"/>
                  </a:lnTo>
                  <a:lnTo>
                    <a:pt x="449" y="304"/>
                  </a:lnTo>
                  <a:lnTo>
                    <a:pt x="443" y="300"/>
                  </a:lnTo>
                  <a:lnTo>
                    <a:pt x="438" y="294"/>
                  </a:lnTo>
                  <a:lnTo>
                    <a:pt x="436" y="289"/>
                  </a:lnTo>
                  <a:lnTo>
                    <a:pt x="434" y="281"/>
                  </a:lnTo>
                  <a:lnTo>
                    <a:pt x="436" y="274"/>
                  </a:lnTo>
                  <a:lnTo>
                    <a:pt x="438" y="266"/>
                  </a:lnTo>
                  <a:lnTo>
                    <a:pt x="443" y="262"/>
                  </a:lnTo>
                  <a:lnTo>
                    <a:pt x="449" y="258"/>
                  </a:lnTo>
                  <a:lnTo>
                    <a:pt x="456" y="257"/>
                  </a:lnTo>
                  <a:close/>
                  <a:moveTo>
                    <a:pt x="370" y="257"/>
                  </a:moveTo>
                  <a:lnTo>
                    <a:pt x="378" y="258"/>
                  </a:lnTo>
                  <a:lnTo>
                    <a:pt x="385" y="262"/>
                  </a:lnTo>
                  <a:lnTo>
                    <a:pt x="389" y="266"/>
                  </a:lnTo>
                  <a:lnTo>
                    <a:pt x="393" y="274"/>
                  </a:lnTo>
                  <a:lnTo>
                    <a:pt x="394" y="281"/>
                  </a:lnTo>
                  <a:lnTo>
                    <a:pt x="393" y="289"/>
                  </a:lnTo>
                  <a:lnTo>
                    <a:pt x="389" y="294"/>
                  </a:lnTo>
                  <a:lnTo>
                    <a:pt x="385" y="300"/>
                  </a:lnTo>
                  <a:lnTo>
                    <a:pt x="378" y="304"/>
                  </a:lnTo>
                  <a:lnTo>
                    <a:pt x="370" y="304"/>
                  </a:lnTo>
                  <a:lnTo>
                    <a:pt x="362" y="304"/>
                  </a:lnTo>
                  <a:lnTo>
                    <a:pt x="357" y="300"/>
                  </a:lnTo>
                  <a:lnTo>
                    <a:pt x="351" y="294"/>
                  </a:lnTo>
                  <a:lnTo>
                    <a:pt x="347" y="289"/>
                  </a:lnTo>
                  <a:lnTo>
                    <a:pt x="347" y="281"/>
                  </a:lnTo>
                  <a:lnTo>
                    <a:pt x="347" y="274"/>
                  </a:lnTo>
                  <a:lnTo>
                    <a:pt x="351" y="266"/>
                  </a:lnTo>
                  <a:lnTo>
                    <a:pt x="357" y="262"/>
                  </a:lnTo>
                  <a:lnTo>
                    <a:pt x="362" y="258"/>
                  </a:lnTo>
                  <a:lnTo>
                    <a:pt x="370" y="257"/>
                  </a:lnTo>
                  <a:close/>
                  <a:moveTo>
                    <a:pt x="283" y="257"/>
                  </a:moveTo>
                  <a:lnTo>
                    <a:pt x="291" y="258"/>
                  </a:lnTo>
                  <a:lnTo>
                    <a:pt x="297" y="262"/>
                  </a:lnTo>
                  <a:lnTo>
                    <a:pt x="302" y="266"/>
                  </a:lnTo>
                  <a:lnTo>
                    <a:pt x="306" y="274"/>
                  </a:lnTo>
                  <a:lnTo>
                    <a:pt x="308" y="281"/>
                  </a:lnTo>
                  <a:lnTo>
                    <a:pt x="306" y="289"/>
                  </a:lnTo>
                  <a:lnTo>
                    <a:pt x="302" y="294"/>
                  </a:lnTo>
                  <a:lnTo>
                    <a:pt x="297" y="300"/>
                  </a:lnTo>
                  <a:lnTo>
                    <a:pt x="291" y="304"/>
                  </a:lnTo>
                  <a:lnTo>
                    <a:pt x="283" y="304"/>
                  </a:lnTo>
                  <a:lnTo>
                    <a:pt x="276" y="304"/>
                  </a:lnTo>
                  <a:lnTo>
                    <a:pt x="270" y="300"/>
                  </a:lnTo>
                  <a:lnTo>
                    <a:pt x="265" y="294"/>
                  </a:lnTo>
                  <a:lnTo>
                    <a:pt x="261" y="289"/>
                  </a:lnTo>
                  <a:lnTo>
                    <a:pt x="261" y="281"/>
                  </a:lnTo>
                  <a:lnTo>
                    <a:pt x="261" y="274"/>
                  </a:lnTo>
                  <a:lnTo>
                    <a:pt x="265" y="266"/>
                  </a:lnTo>
                  <a:lnTo>
                    <a:pt x="270" y="262"/>
                  </a:lnTo>
                  <a:lnTo>
                    <a:pt x="276" y="258"/>
                  </a:lnTo>
                  <a:lnTo>
                    <a:pt x="283" y="257"/>
                  </a:lnTo>
                  <a:close/>
                  <a:moveTo>
                    <a:pt x="197" y="257"/>
                  </a:moveTo>
                  <a:lnTo>
                    <a:pt x="205" y="258"/>
                  </a:lnTo>
                  <a:lnTo>
                    <a:pt x="210" y="262"/>
                  </a:lnTo>
                  <a:lnTo>
                    <a:pt x="216" y="266"/>
                  </a:lnTo>
                  <a:lnTo>
                    <a:pt x="220" y="274"/>
                  </a:lnTo>
                  <a:lnTo>
                    <a:pt x="220" y="281"/>
                  </a:lnTo>
                  <a:lnTo>
                    <a:pt x="220" y="289"/>
                  </a:lnTo>
                  <a:lnTo>
                    <a:pt x="216" y="294"/>
                  </a:lnTo>
                  <a:lnTo>
                    <a:pt x="210" y="300"/>
                  </a:lnTo>
                  <a:lnTo>
                    <a:pt x="205" y="304"/>
                  </a:lnTo>
                  <a:lnTo>
                    <a:pt x="197" y="304"/>
                  </a:lnTo>
                  <a:lnTo>
                    <a:pt x="189" y="304"/>
                  </a:lnTo>
                  <a:lnTo>
                    <a:pt x="184" y="300"/>
                  </a:lnTo>
                  <a:lnTo>
                    <a:pt x="178" y="294"/>
                  </a:lnTo>
                  <a:lnTo>
                    <a:pt x="174" y="289"/>
                  </a:lnTo>
                  <a:lnTo>
                    <a:pt x="174" y="281"/>
                  </a:lnTo>
                  <a:lnTo>
                    <a:pt x="174" y="274"/>
                  </a:lnTo>
                  <a:lnTo>
                    <a:pt x="178" y="266"/>
                  </a:lnTo>
                  <a:lnTo>
                    <a:pt x="184" y="262"/>
                  </a:lnTo>
                  <a:lnTo>
                    <a:pt x="189" y="258"/>
                  </a:lnTo>
                  <a:lnTo>
                    <a:pt x="197" y="257"/>
                  </a:lnTo>
                  <a:close/>
                  <a:moveTo>
                    <a:pt x="110" y="257"/>
                  </a:moveTo>
                  <a:lnTo>
                    <a:pt x="118" y="258"/>
                  </a:lnTo>
                  <a:lnTo>
                    <a:pt x="124" y="262"/>
                  </a:lnTo>
                  <a:lnTo>
                    <a:pt x="129" y="266"/>
                  </a:lnTo>
                  <a:lnTo>
                    <a:pt x="133" y="274"/>
                  </a:lnTo>
                  <a:lnTo>
                    <a:pt x="133" y="281"/>
                  </a:lnTo>
                  <a:lnTo>
                    <a:pt x="133" y="289"/>
                  </a:lnTo>
                  <a:lnTo>
                    <a:pt x="129" y="294"/>
                  </a:lnTo>
                  <a:lnTo>
                    <a:pt x="124" y="300"/>
                  </a:lnTo>
                  <a:lnTo>
                    <a:pt x="118" y="304"/>
                  </a:lnTo>
                  <a:lnTo>
                    <a:pt x="110" y="304"/>
                  </a:lnTo>
                  <a:lnTo>
                    <a:pt x="103" y="304"/>
                  </a:lnTo>
                  <a:lnTo>
                    <a:pt x="97" y="300"/>
                  </a:lnTo>
                  <a:lnTo>
                    <a:pt x="92" y="294"/>
                  </a:lnTo>
                  <a:lnTo>
                    <a:pt x="88" y="289"/>
                  </a:lnTo>
                  <a:lnTo>
                    <a:pt x="86" y="281"/>
                  </a:lnTo>
                  <a:lnTo>
                    <a:pt x="88" y="274"/>
                  </a:lnTo>
                  <a:lnTo>
                    <a:pt x="92" y="266"/>
                  </a:lnTo>
                  <a:lnTo>
                    <a:pt x="97" y="262"/>
                  </a:lnTo>
                  <a:lnTo>
                    <a:pt x="103" y="258"/>
                  </a:lnTo>
                  <a:lnTo>
                    <a:pt x="110" y="257"/>
                  </a:lnTo>
                  <a:close/>
                  <a:moveTo>
                    <a:pt x="24" y="257"/>
                  </a:moveTo>
                  <a:lnTo>
                    <a:pt x="31" y="258"/>
                  </a:lnTo>
                  <a:lnTo>
                    <a:pt x="37" y="262"/>
                  </a:lnTo>
                  <a:lnTo>
                    <a:pt x="43" y="266"/>
                  </a:lnTo>
                  <a:lnTo>
                    <a:pt x="47" y="274"/>
                  </a:lnTo>
                  <a:lnTo>
                    <a:pt x="47" y="281"/>
                  </a:lnTo>
                  <a:lnTo>
                    <a:pt x="47" y="289"/>
                  </a:lnTo>
                  <a:lnTo>
                    <a:pt x="43" y="294"/>
                  </a:lnTo>
                  <a:lnTo>
                    <a:pt x="37" y="300"/>
                  </a:lnTo>
                  <a:lnTo>
                    <a:pt x="31" y="304"/>
                  </a:lnTo>
                  <a:lnTo>
                    <a:pt x="24" y="304"/>
                  </a:lnTo>
                  <a:lnTo>
                    <a:pt x="16" y="304"/>
                  </a:lnTo>
                  <a:lnTo>
                    <a:pt x="9" y="300"/>
                  </a:lnTo>
                  <a:lnTo>
                    <a:pt x="5" y="294"/>
                  </a:lnTo>
                  <a:lnTo>
                    <a:pt x="1" y="289"/>
                  </a:lnTo>
                  <a:lnTo>
                    <a:pt x="0" y="281"/>
                  </a:lnTo>
                  <a:lnTo>
                    <a:pt x="1" y="274"/>
                  </a:lnTo>
                  <a:lnTo>
                    <a:pt x="5" y="266"/>
                  </a:lnTo>
                  <a:lnTo>
                    <a:pt x="9" y="262"/>
                  </a:lnTo>
                  <a:lnTo>
                    <a:pt x="16" y="258"/>
                  </a:lnTo>
                  <a:lnTo>
                    <a:pt x="24" y="257"/>
                  </a:lnTo>
                  <a:close/>
                  <a:moveTo>
                    <a:pt x="4184" y="200"/>
                  </a:moveTo>
                  <a:lnTo>
                    <a:pt x="4188" y="202"/>
                  </a:lnTo>
                  <a:lnTo>
                    <a:pt x="4189" y="206"/>
                  </a:lnTo>
                  <a:lnTo>
                    <a:pt x="4193" y="209"/>
                  </a:lnTo>
                  <a:lnTo>
                    <a:pt x="4197" y="211"/>
                  </a:lnTo>
                  <a:lnTo>
                    <a:pt x="4203" y="211"/>
                  </a:lnTo>
                  <a:lnTo>
                    <a:pt x="4197" y="215"/>
                  </a:lnTo>
                  <a:lnTo>
                    <a:pt x="4193" y="217"/>
                  </a:lnTo>
                  <a:lnTo>
                    <a:pt x="4188" y="217"/>
                  </a:lnTo>
                  <a:lnTo>
                    <a:pt x="4182" y="217"/>
                  </a:lnTo>
                  <a:lnTo>
                    <a:pt x="4178" y="215"/>
                  </a:lnTo>
                  <a:lnTo>
                    <a:pt x="4180" y="215"/>
                  </a:lnTo>
                  <a:lnTo>
                    <a:pt x="4182" y="215"/>
                  </a:lnTo>
                  <a:lnTo>
                    <a:pt x="4182" y="213"/>
                  </a:lnTo>
                  <a:lnTo>
                    <a:pt x="4184" y="211"/>
                  </a:lnTo>
                  <a:lnTo>
                    <a:pt x="4184" y="208"/>
                  </a:lnTo>
                  <a:lnTo>
                    <a:pt x="4184" y="204"/>
                  </a:lnTo>
                  <a:lnTo>
                    <a:pt x="4184" y="200"/>
                  </a:lnTo>
                  <a:close/>
                  <a:moveTo>
                    <a:pt x="4293" y="193"/>
                  </a:moveTo>
                  <a:lnTo>
                    <a:pt x="4297" y="193"/>
                  </a:lnTo>
                  <a:lnTo>
                    <a:pt x="4297" y="194"/>
                  </a:lnTo>
                  <a:lnTo>
                    <a:pt x="4297" y="202"/>
                  </a:lnTo>
                  <a:lnTo>
                    <a:pt x="4293" y="208"/>
                  </a:lnTo>
                  <a:lnTo>
                    <a:pt x="4287" y="213"/>
                  </a:lnTo>
                  <a:lnTo>
                    <a:pt x="4282" y="215"/>
                  </a:lnTo>
                  <a:lnTo>
                    <a:pt x="4274" y="217"/>
                  </a:lnTo>
                  <a:lnTo>
                    <a:pt x="4268" y="217"/>
                  </a:lnTo>
                  <a:lnTo>
                    <a:pt x="4263" y="213"/>
                  </a:lnTo>
                  <a:lnTo>
                    <a:pt x="4257" y="209"/>
                  </a:lnTo>
                  <a:lnTo>
                    <a:pt x="4253" y="206"/>
                  </a:lnTo>
                  <a:lnTo>
                    <a:pt x="4259" y="204"/>
                  </a:lnTo>
                  <a:lnTo>
                    <a:pt x="4265" y="204"/>
                  </a:lnTo>
                  <a:lnTo>
                    <a:pt x="4270" y="206"/>
                  </a:lnTo>
                  <a:lnTo>
                    <a:pt x="4276" y="204"/>
                  </a:lnTo>
                  <a:lnTo>
                    <a:pt x="4276" y="204"/>
                  </a:lnTo>
                  <a:lnTo>
                    <a:pt x="4278" y="204"/>
                  </a:lnTo>
                  <a:lnTo>
                    <a:pt x="4280" y="202"/>
                  </a:lnTo>
                  <a:lnTo>
                    <a:pt x="4280" y="202"/>
                  </a:lnTo>
                  <a:lnTo>
                    <a:pt x="4282" y="202"/>
                  </a:lnTo>
                  <a:lnTo>
                    <a:pt x="4283" y="200"/>
                  </a:lnTo>
                  <a:lnTo>
                    <a:pt x="4285" y="196"/>
                  </a:lnTo>
                  <a:lnTo>
                    <a:pt x="4289" y="194"/>
                  </a:lnTo>
                  <a:lnTo>
                    <a:pt x="4293" y="193"/>
                  </a:lnTo>
                  <a:close/>
                  <a:moveTo>
                    <a:pt x="47" y="193"/>
                  </a:moveTo>
                  <a:lnTo>
                    <a:pt x="47" y="194"/>
                  </a:lnTo>
                  <a:lnTo>
                    <a:pt x="47" y="202"/>
                  </a:lnTo>
                  <a:lnTo>
                    <a:pt x="43" y="208"/>
                  </a:lnTo>
                  <a:lnTo>
                    <a:pt x="37" y="213"/>
                  </a:lnTo>
                  <a:lnTo>
                    <a:pt x="31" y="215"/>
                  </a:lnTo>
                  <a:lnTo>
                    <a:pt x="24" y="217"/>
                  </a:lnTo>
                  <a:lnTo>
                    <a:pt x="22" y="217"/>
                  </a:lnTo>
                  <a:lnTo>
                    <a:pt x="20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31" y="209"/>
                  </a:lnTo>
                  <a:lnTo>
                    <a:pt x="37" y="202"/>
                  </a:lnTo>
                  <a:lnTo>
                    <a:pt x="43" y="196"/>
                  </a:lnTo>
                  <a:lnTo>
                    <a:pt x="47" y="193"/>
                  </a:lnTo>
                  <a:close/>
                  <a:moveTo>
                    <a:pt x="4206" y="181"/>
                  </a:moveTo>
                  <a:lnTo>
                    <a:pt x="4208" y="187"/>
                  </a:lnTo>
                  <a:lnTo>
                    <a:pt x="4210" y="193"/>
                  </a:lnTo>
                  <a:lnTo>
                    <a:pt x="4206" y="193"/>
                  </a:lnTo>
                  <a:lnTo>
                    <a:pt x="4204" y="193"/>
                  </a:lnTo>
                  <a:lnTo>
                    <a:pt x="4201" y="191"/>
                  </a:lnTo>
                  <a:lnTo>
                    <a:pt x="4199" y="191"/>
                  </a:lnTo>
                  <a:lnTo>
                    <a:pt x="4197" y="189"/>
                  </a:lnTo>
                  <a:lnTo>
                    <a:pt x="4199" y="187"/>
                  </a:lnTo>
                  <a:lnTo>
                    <a:pt x="4201" y="183"/>
                  </a:lnTo>
                  <a:lnTo>
                    <a:pt x="4203" y="181"/>
                  </a:lnTo>
                  <a:lnTo>
                    <a:pt x="4206" y="181"/>
                  </a:lnTo>
                  <a:close/>
                  <a:moveTo>
                    <a:pt x="1337" y="174"/>
                  </a:moveTo>
                  <a:lnTo>
                    <a:pt x="1340" y="177"/>
                  </a:lnTo>
                  <a:lnTo>
                    <a:pt x="1344" y="181"/>
                  </a:lnTo>
                  <a:lnTo>
                    <a:pt x="1348" y="187"/>
                  </a:lnTo>
                  <a:lnTo>
                    <a:pt x="1348" y="194"/>
                  </a:lnTo>
                  <a:lnTo>
                    <a:pt x="1346" y="202"/>
                  </a:lnTo>
                  <a:lnTo>
                    <a:pt x="1344" y="208"/>
                  </a:lnTo>
                  <a:lnTo>
                    <a:pt x="1338" y="213"/>
                  </a:lnTo>
                  <a:lnTo>
                    <a:pt x="1333" y="215"/>
                  </a:lnTo>
                  <a:lnTo>
                    <a:pt x="1325" y="217"/>
                  </a:lnTo>
                  <a:lnTo>
                    <a:pt x="1322" y="217"/>
                  </a:lnTo>
                  <a:lnTo>
                    <a:pt x="1318" y="215"/>
                  </a:lnTo>
                  <a:lnTo>
                    <a:pt x="1320" y="213"/>
                  </a:lnTo>
                  <a:lnTo>
                    <a:pt x="1322" y="209"/>
                  </a:lnTo>
                  <a:lnTo>
                    <a:pt x="1327" y="200"/>
                  </a:lnTo>
                  <a:lnTo>
                    <a:pt x="1331" y="191"/>
                  </a:lnTo>
                  <a:lnTo>
                    <a:pt x="1335" y="179"/>
                  </a:lnTo>
                  <a:lnTo>
                    <a:pt x="1337" y="177"/>
                  </a:lnTo>
                  <a:lnTo>
                    <a:pt x="1337" y="174"/>
                  </a:lnTo>
                  <a:close/>
                  <a:moveTo>
                    <a:pt x="4090" y="174"/>
                  </a:moveTo>
                  <a:lnTo>
                    <a:pt x="4086" y="176"/>
                  </a:lnTo>
                  <a:lnTo>
                    <a:pt x="4084" y="177"/>
                  </a:lnTo>
                  <a:lnTo>
                    <a:pt x="4086" y="176"/>
                  </a:lnTo>
                  <a:lnTo>
                    <a:pt x="4090" y="174"/>
                  </a:lnTo>
                  <a:close/>
                  <a:moveTo>
                    <a:pt x="4361" y="170"/>
                  </a:moveTo>
                  <a:lnTo>
                    <a:pt x="4364" y="170"/>
                  </a:lnTo>
                  <a:lnTo>
                    <a:pt x="4370" y="172"/>
                  </a:lnTo>
                  <a:lnTo>
                    <a:pt x="4370" y="172"/>
                  </a:lnTo>
                  <a:lnTo>
                    <a:pt x="4370" y="176"/>
                  </a:lnTo>
                  <a:lnTo>
                    <a:pt x="4372" y="179"/>
                  </a:lnTo>
                  <a:lnTo>
                    <a:pt x="4374" y="183"/>
                  </a:lnTo>
                  <a:lnTo>
                    <a:pt x="4374" y="187"/>
                  </a:lnTo>
                  <a:lnTo>
                    <a:pt x="4374" y="189"/>
                  </a:lnTo>
                  <a:lnTo>
                    <a:pt x="4374" y="191"/>
                  </a:lnTo>
                  <a:lnTo>
                    <a:pt x="4372" y="193"/>
                  </a:lnTo>
                  <a:lnTo>
                    <a:pt x="4370" y="193"/>
                  </a:lnTo>
                  <a:lnTo>
                    <a:pt x="4366" y="193"/>
                  </a:lnTo>
                  <a:lnTo>
                    <a:pt x="4366" y="194"/>
                  </a:lnTo>
                  <a:lnTo>
                    <a:pt x="4364" y="194"/>
                  </a:lnTo>
                  <a:lnTo>
                    <a:pt x="4362" y="196"/>
                  </a:lnTo>
                  <a:lnTo>
                    <a:pt x="4359" y="196"/>
                  </a:lnTo>
                  <a:lnTo>
                    <a:pt x="4355" y="196"/>
                  </a:lnTo>
                  <a:lnTo>
                    <a:pt x="4349" y="198"/>
                  </a:lnTo>
                  <a:lnTo>
                    <a:pt x="4344" y="200"/>
                  </a:lnTo>
                  <a:lnTo>
                    <a:pt x="4340" y="200"/>
                  </a:lnTo>
                  <a:lnTo>
                    <a:pt x="4338" y="202"/>
                  </a:lnTo>
                  <a:lnTo>
                    <a:pt x="4338" y="198"/>
                  </a:lnTo>
                  <a:lnTo>
                    <a:pt x="4338" y="194"/>
                  </a:lnTo>
                  <a:lnTo>
                    <a:pt x="4338" y="187"/>
                  </a:lnTo>
                  <a:lnTo>
                    <a:pt x="4342" y="179"/>
                  </a:lnTo>
                  <a:lnTo>
                    <a:pt x="4347" y="176"/>
                  </a:lnTo>
                  <a:lnTo>
                    <a:pt x="4353" y="172"/>
                  </a:lnTo>
                  <a:lnTo>
                    <a:pt x="4361" y="170"/>
                  </a:lnTo>
                  <a:close/>
                  <a:moveTo>
                    <a:pt x="4274" y="170"/>
                  </a:moveTo>
                  <a:lnTo>
                    <a:pt x="4280" y="172"/>
                  </a:lnTo>
                  <a:lnTo>
                    <a:pt x="4285" y="174"/>
                  </a:lnTo>
                  <a:lnTo>
                    <a:pt x="4291" y="177"/>
                  </a:lnTo>
                  <a:lnTo>
                    <a:pt x="4285" y="179"/>
                  </a:lnTo>
                  <a:lnTo>
                    <a:pt x="4278" y="179"/>
                  </a:lnTo>
                  <a:lnTo>
                    <a:pt x="4274" y="179"/>
                  </a:lnTo>
                  <a:lnTo>
                    <a:pt x="4270" y="181"/>
                  </a:lnTo>
                  <a:lnTo>
                    <a:pt x="4267" y="183"/>
                  </a:lnTo>
                  <a:lnTo>
                    <a:pt x="4265" y="187"/>
                  </a:lnTo>
                  <a:lnTo>
                    <a:pt x="4263" y="189"/>
                  </a:lnTo>
                  <a:lnTo>
                    <a:pt x="4259" y="189"/>
                  </a:lnTo>
                  <a:lnTo>
                    <a:pt x="4257" y="191"/>
                  </a:lnTo>
                  <a:lnTo>
                    <a:pt x="4255" y="189"/>
                  </a:lnTo>
                  <a:lnTo>
                    <a:pt x="4251" y="189"/>
                  </a:lnTo>
                  <a:lnTo>
                    <a:pt x="4251" y="189"/>
                  </a:lnTo>
                  <a:lnTo>
                    <a:pt x="4253" y="183"/>
                  </a:lnTo>
                  <a:lnTo>
                    <a:pt x="4257" y="177"/>
                  </a:lnTo>
                  <a:lnTo>
                    <a:pt x="4261" y="174"/>
                  </a:lnTo>
                  <a:lnTo>
                    <a:pt x="4267" y="172"/>
                  </a:lnTo>
                  <a:lnTo>
                    <a:pt x="4274" y="170"/>
                  </a:lnTo>
                  <a:close/>
                  <a:moveTo>
                    <a:pt x="3840" y="170"/>
                  </a:moveTo>
                  <a:lnTo>
                    <a:pt x="3847" y="172"/>
                  </a:lnTo>
                  <a:lnTo>
                    <a:pt x="3855" y="176"/>
                  </a:lnTo>
                  <a:lnTo>
                    <a:pt x="3858" y="179"/>
                  </a:lnTo>
                  <a:lnTo>
                    <a:pt x="3862" y="187"/>
                  </a:lnTo>
                  <a:lnTo>
                    <a:pt x="3864" y="194"/>
                  </a:lnTo>
                  <a:lnTo>
                    <a:pt x="3862" y="202"/>
                  </a:lnTo>
                  <a:lnTo>
                    <a:pt x="3858" y="208"/>
                  </a:lnTo>
                  <a:lnTo>
                    <a:pt x="3855" y="213"/>
                  </a:lnTo>
                  <a:lnTo>
                    <a:pt x="3847" y="215"/>
                  </a:lnTo>
                  <a:lnTo>
                    <a:pt x="3840" y="217"/>
                  </a:lnTo>
                  <a:lnTo>
                    <a:pt x="3832" y="215"/>
                  </a:lnTo>
                  <a:lnTo>
                    <a:pt x="3826" y="213"/>
                  </a:lnTo>
                  <a:lnTo>
                    <a:pt x="3821" y="208"/>
                  </a:lnTo>
                  <a:lnTo>
                    <a:pt x="3817" y="202"/>
                  </a:lnTo>
                  <a:lnTo>
                    <a:pt x="3817" y="194"/>
                  </a:lnTo>
                  <a:lnTo>
                    <a:pt x="3817" y="187"/>
                  </a:lnTo>
                  <a:lnTo>
                    <a:pt x="3821" y="179"/>
                  </a:lnTo>
                  <a:lnTo>
                    <a:pt x="3826" y="176"/>
                  </a:lnTo>
                  <a:lnTo>
                    <a:pt x="3832" y="172"/>
                  </a:lnTo>
                  <a:lnTo>
                    <a:pt x="3840" y="170"/>
                  </a:lnTo>
                  <a:close/>
                  <a:moveTo>
                    <a:pt x="3753" y="170"/>
                  </a:moveTo>
                  <a:lnTo>
                    <a:pt x="3761" y="172"/>
                  </a:lnTo>
                  <a:lnTo>
                    <a:pt x="3766" y="176"/>
                  </a:lnTo>
                  <a:lnTo>
                    <a:pt x="3772" y="179"/>
                  </a:lnTo>
                  <a:lnTo>
                    <a:pt x="3776" y="187"/>
                  </a:lnTo>
                  <a:lnTo>
                    <a:pt x="3778" y="194"/>
                  </a:lnTo>
                  <a:lnTo>
                    <a:pt x="3776" y="202"/>
                  </a:lnTo>
                  <a:lnTo>
                    <a:pt x="3772" y="208"/>
                  </a:lnTo>
                  <a:lnTo>
                    <a:pt x="3766" y="213"/>
                  </a:lnTo>
                  <a:lnTo>
                    <a:pt x="3761" y="215"/>
                  </a:lnTo>
                  <a:lnTo>
                    <a:pt x="3753" y="217"/>
                  </a:lnTo>
                  <a:lnTo>
                    <a:pt x="3746" y="215"/>
                  </a:lnTo>
                  <a:lnTo>
                    <a:pt x="3740" y="213"/>
                  </a:lnTo>
                  <a:lnTo>
                    <a:pt x="3734" y="208"/>
                  </a:lnTo>
                  <a:lnTo>
                    <a:pt x="3731" y="202"/>
                  </a:lnTo>
                  <a:lnTo>
                    <a:pt x="3731" y="194"/>
                  </a:lnTo>
                  <a:lnTo>
                    <a:pt x="3731" y="187"/>
                  </a:lnTo>
                  <a:lnTo>
                    <a:pt x="3734" y="179"/>
                  </a:lnTo>
                  <a:lnTo>
                    <a:pt x="3740" y="176"/>
                  </a:lnTo>
                  <a:lnTo>
                    <a:pt x="3746" y="172"/>
                  </a:lnTo>
                  <a:lnTo>
                    <a:pt x="3753" y="170"/>
                  </a:lnTo>
                  <a:close/>
                  <a:moveTo>
                    <a:pt x="3667" y="170"/>
                  </a:moveTo>
                  <a:lnTo>
                    <a:pt x="3674" y="172"/>
                  </a:lnTo>
                  <a:lnTo>
                    <a:pt x="3680" y="176"/>
                  </a:lnTo>
                  <a:lnTo>
                    <a:pt x="3685" y="179"/>
                  </a:lnTo>
                  <a:lnTo>
                    <a:pt x="3689" y="187"/>
                  </a:lnTo>
                  <a:lnTo>
                    <a:pt x="3689" y="194"/>
                  </a:lnTo>
                  <a:lnTo>
                    <a:pt x="3689" y="202"/>
                  </a:lnTo>
                  <a:lnTo>
                    <a:pt x="3685" y="208"/>
                  </a:lnTo>
                  <a:lnTo>
                    <a:pt x="3680" y="213"/>
                  </a:lnTo>
                  <a:lnTo>
                    <a:pt x="3674" y="215"/>
                  </a:lnTo>
                  <a:lnTo>
                    <a:pt x="3667" y="217"/>
                  </a:lnTo>
                  <a:lnTo>
                    <a:pt x="3659" y="215"/>
                  </a:lnTo>
                  <a:lnTo>
                    <a:pt x="3653" y="213"/>
                  </a:lnTo>
                  <a:lnTo>
                    <a:pt x="3648" y="208"/>
                  </a:lnTo>
                  <a:lnTo>
                    <a:pt x="3644" y="202"/>
                  </a:lnTo>
                  <a:lnTo>
                    <a:pt x="3644" y="194"/>
                  </a:lnTo>
                  <a:lnTo>
                    <a:pt x="3644" y="187"/>
                  </a:lnTo>
                  <a:lnTo>
                    <a:pt x="3648" y="179"/>
                  </a:lnTo>
                  <a:lnTo>
                    <a:pt x="3653" y="176"/>
                  </a:lnTo>
                  <a:lnTo>
                    <a:pt x="3659" y="172"/>
                  </a:lnTo>
                  <a:lnTo>
                    <a:pt x="3667" y="170"/>
                  </a:lnTo>
                  <a:close/>
                  <a:moveTo>
                    <a:pt x="3580" y="170"/>
                  </a:moveTo>
                  <a:lnTo>
                    <a:pt x="3588" y="172"/>
                  </a:lnTo>
                  <a:lnTo>
                    <a:pt x="3593" y="176"/>
                  </a:lnTo>
                  <a:lnTo>
                    <a:pt x="3599" y="179"/>
                  </a:lnTo>
                  <a:lnTo>
                    <a:pt x="3603" y="187"/>
                  </a:lnTo>
                  <a:lnTo>
                    <a:pt x="3603" y="194"/>
                  </a:lnTo>
                  <a:lnTo>
                    <a:pt x="3603" y="202"/>
                  </a:lnTo>
                  <a:lnTo>
                    <a:pt x="3599" y="208"/>
                  </a:lnTo>
                  <a:lnTo>
                    <a:pt x="3593" y="213"/>
                  </a:lnTo>
                  <a:lnTo>
                    <a:pt x="3588" y="215"/>
                  </a:lnTo>
                  <a:lnTo>
                    <a:pt x="3580" y="217"/>
                  </a:lnTo>
                  <a:lnTo>
                    <a:pt x="3573" y="215"/>
                  </a:lnTo>
                  <a:lnTo>
                    <a:pt x="3567" y="213"/>
                  </a:lnTo>
                  <a:lnTo>
                    <a:pt x="3561" y="208"/>
                  </a:lnTo>
                  <a:lnTo>
                    <a:pt x="3558" y="202"/>
                  </a:lnTo>
                  <a:lnTo>
                    <a:pt x="3556" y="194"/>
                  </a:lnTo>
                  <a:lnTo>
                    <a:pt x="3558" y="187"/>
                  </a:lnTo>
                  <a:lnTo>
                    <a:pt x="3561" y="179"/>
                  </a:lnTo>
                  <a:lnTo>
                    <a:pt x="3567" y="176"/>
                  </a:lnTo>
                  <a:lnTo>
                    <a:pt x="3573" y="172"/>
                  </a:lnTo>
                  <a:lnTo>
                    <a:pt x="3580" y="170"/>
                  </a:lnTo>
                  <a:close/>
                  <a:moveTo>
                    <a:pt x="3494" y="170"/>
                  </a:moveTo>
                  <a:lnTo>
                    <a:pt x="3501" y="172"/>
                  </a:lnTo>
                  <a:lnTo>
                    <a:pt x="3507" y="176"/>
                  </a:lnTo>
                  <a:lnTo>
                    <a:pt x="3512" y="179"/>
                  </a:lnTo>
                  <a:lnTo>
                    <a:pt x="3516" y="187"/>
                  </a:lnTo>
                  <a:lnTo>
                    <a:pt x="3516" y="194"/>
                  </a:lnTo>
                  <a:lnTo>
                    <a:pt x="3516" y="202"/>
                  </a:lnTo>
                  <a:lnTo>
                    <a:pt x="3512" y="208"/>
                  </a:lnTo>
                  <a:lnTo>
                    <a:pt x="3507" y="213"/>
                  </a:lnTo>
                  <a:lnTo>
                    <a:pt x="3501" y="215"/>
                  </a:lnTo>
                  <a:lnTo>
                    <a:pt x="3494" y="217"/>
                  </a:lnTo>
                  <a:lnTo>
                    <a:pt x="3486" y="215"/>
                  </a:lnTo>
                  <a:lnTo>
                    <a:pt x="3479" y="213"/>
                  </a:lnTo>
                  <a:lnTo>
                    <a:pt x="3475" y="208"/>
                  </a:lnTo>
                  <a:lnTo>
                    <a:pt x="3471" y="202"/>
                  </a:lnTo>
                  <a:lnTo>
                    <a:pt x="3469" y="194"/>
                  </a:lnTo>
                  <a:lnTo>
                    <a:pt x="3471" y="187"/>
                  </a:lnTo>
                  <a:lnTo>
                    <a:pt x="3475" y="179"/>
                  </a:lnTo>
                  <a:lnTo>
                    <a:pt x="3479" y="176"/>
                  </a:lnTo>
                  <a:lnTo>
                    <a:pt x="3486" y="172"/>
                  </a:lnTo>
                  <a:lnTo>
                    <a:pt x="3494" y="170"/>
                  </a:lnTo>
                  <a:close/>
                  <a:moveTo>
                    <a:pt x="3407" y="170"/>
                  </a:moveTo>
                  <a:lnTo>
                    <a:pt x="3415" y="172"/>
                  </a:lnTo>
                  <a:lnTo>
                    <a:pt x="3420" y="176"/>
                  </a:lnTo>
                  <a:lnTo>
                    <a:pt x="3426" y="179"/>
                  </a:lnTo>
                  <a:lnTo>
                    <a:pt x="3428" y="187"/>
                  </a:lnTo>
                  <a:lnTo>
                    <a:pt x="3430" y="194"/>
                  </a:lnTo>
                  <a:lnTo>
                    <a:pt x="3428" y="202"/>
                  </a:lnTo>
                  <a:lnTo>
                    <a:pt x="3426" y="208"/>
                  </a:lnTo>
                  <a:lnTo>
                    <a:pt x="3420" y="213"/>
                  </a:lnTo>
                  <a:lnTo>
                    <a:pt x="3415" y="215"/>
                  </a:lnTo>
                  <a:lnTo>
                    <a:pt x="3407" y="217"/>
                  </a:lnTo>
                  <a:lnTo>
                    <a:pt x="3400" y="215"/>
                  </a:lnTo>
                  <a:lnTo>
                    <a:pt x="3392" y="213"/>
                  </a:lnTo>
                  <a:lnTo>
                    <a:pt x="3388" y="208"/>
                  </a:lnTo>
                  <a:lnTo>
                    <a:pt x="3385" y="202"/>
                  </a:lnTo>
                  <a:lnTo>
                    <a:pt x="3383" y="194"/>
                  </a:lnTo>
                  <a:lnTo>
                    <a:pt x="3385" y="187"/>
                  </a:lnTo>
                  <a:lnTo>
                    <a:pt x="3388" y="179"/>
                  </a:lnTo>
                  <a:lnTo>
                    <a:pt x="3392" y="176"/>
                  </a:lnTo>
                  <a:lnTo>
                    <a:pt x="3400" y="172"/>
                  </a:lnTo>
                  <a:lnTo>
                    <a:pt x="3407" y="170"/>
                  </a:lnTo>
                  <a:close/>
                  <a:moveTo>
                    <a:pt x="3319" y="170"/>
                  </a:moveTo>
                  <a:lnTo>
                    <a:pt x="3326" y="172"/>
                  </a:lnTo>
                  <a:lnTo>
                    <a:pt x="3334" y="176"/>
                  </a:lnTo>
                  <a:lnTo>
                    <a:pt x="3339" y="179"/>
                  </a:lnTo>
                  <a:lnTo>
                    <a:pt x="3341" y="187"/>
                  </a:lnTo>
                  <a:lnTo>
                    <a:pt x="3343" y="194"/>
                  </a:lnTo>
                  <a:lnTo>
                    <a:pt x="3341" y="202"/>
                  </a:lnTo>
                  <a:lnTo>
                    <a:pt x="3339" y="208"/>
                  </a:lnTo>
                  <a:lnTo>
                    <a:pt x="3334" y="213"/>
                  </a:lnTo>
                  <a:lnTo>
                    <a:pt x="3326" y="215"/>
                  </a:lnTo>
                  <a:lnTo>
                    <a:pt x="3319" y="217"/>
                  </a:lnTo>
                  <a:lnTo>
                    <a:pt x="3313" y="215"/>
                  </a:lnTo>
                  <a:lnTo>
                    <a:pt x="3306" y="213"/>
                  </a:lnTo>
                  <a:lnTo>
                    <a:pt x="3300" y="208"/>
                  </a:lnTo>
                  <a:lnTo>
                    <a:pt x="3298" y="202"/>
                  </a:lnTo>
                  <a:lnTo>
                    <a:pt x="3296" y="194"/>
                  </a:lnTo>
                  <a:lnTo>
                    <a:pt x="3298" y="187"/>
                  </a:lnTo>
                  <a:lnTo>
                    <a:pt x="3300" y="179"/>
                  </a:lnTo>
                  <a:lnTo>
                    <a:pt x="3306" y="176"/>
                  </a:lnTo>
                  <a:lnTo>
                    <a:pt x="3313" y="172"/>
                  </a:lnTo>
                  <a:lnTo>
                    <a:pt x="3319" y="170"/>
                  </a:lnTo>
                  <a:close/>
                  <a:moveTo>
                    <a:pt x="3232" y="170"/>
                  </a:moveTo>
                  <a:lnTo>
                    <a:pt x="3240" y="172"/>
                  </a:lnTo>
                  <a:lnTo>
                    <a:pt x="3247" y="176"/>
                  </a:lnTo>
                  <a:lnTo>
                    <a:pt x="3251" y="179"/>
                  </a:lnTo>
                  <a:lnTo>
                    <a:pt x="3255" y="187"/>
                  </a:lnTo>
                  <a:lnTo>
                    <a:pt x="3257" y="194"/>
                  </a:lnTo>
                  <a:lnTo>
                    <a:pt x="3255" y="202"/>
                  </a:lnTo>
                  <a:lnTo>
                    <a:pt x="3251" y="208"/>
                  </a:lnTo>
                  <a:lnTo>
                    <a:pt x="3247" y="213"/>
                  </a:lnTo>
                  <a:lnTo>
                    <a:pt x="3240" y="215"/>
                  </a:lnTo>
                  <a:lnTo>
                    <a:pt x="3232" y="217"/>
                  </a:lnTo>
                  <a:lnTo>
                    <a:pt x="3225" y="215"/>
                  </a:lnTo>
                  <a:lnTo>
                    <a:pt x="3219" y="213"/>
                  </a:lnTo>
                  <a:lnTo>
                    <a:pt x="3213" y="208"/>
                  </a:lnTo>
                  <a:lnTo>
                    <a:pt x="3212" y="202"/>
                  </a:lnTo>
                  <a:lnTo>
                    <a:pt x="3210" y="194"/>
                  </a:lnTo>
                  <a:lnTo>
                    <a:pt x="3212" y="187"/>
                  </a:lnTo>
                  <a:lnTo>
                    <a:pt x="3213" y="179"/>
                  </a:lnTo>
                  <a:lnTo>
                    <a:pt x="3219" y="176"/>
                  </a:lnTo>
                  <a:lnTo>
                    <a:pt x="3225" y="172"/>
                  </a:lnTo>
                  <a:lnTo>
                    <a:pt x="3232" y="170"/>
                  </a:lnTo>
                  <a:close/>
                  <a:moveTo>
                    <a:pt x="3146" y="170"/>
                  </a:moveTo>
                  <a:lnTo>
                    <a:pt x="3153" y="172"/>
                  </a:lnTo>
                  <a:lnTo>
                    <a:pt x="3161" y="176"/>
                  </a:lnTo>
                  <a:lnTo>
                    <a:pt x="3165" y="179"/>
                  </a:lnTo>
                  <a:lnTo>
                    <a:pt x="3168" y="187"/>
                  </a:lnTo>
                  <a:lnTo>
                    <a:pt x="3170" y="194"/>
                  </a:lnTo>
                  <a:lnTo>
                    <a:pt x="3168" y="202"/>
                  </a:lnTo>
                  <a:lnTo>
                    <a:pt x="3165" y="208"/>
                  </a:lnTo>
                  <a:lnTo>
                    <a:pt x="3161" y="213"/>
                  </a:lnTo>
                  <a:lnTo>
                    <a:pt x="3153" y="215"/>
                  </a:lnTo>
                  <a:lnTo>
                    <a:pt x="3146" y="217"/>
                  </a:lnTo>
                  <a:lnTo>
                    <a:pt x="3138" y="215"/>
                  </a:lnTo>
                  <a:lnTo>
                    <a:pt x="3133" y="213"/>
                  </a:lnTo>
                  <a:lnTo>
                    <a:pt x="3127" y="208"/>
                  </a:lnTo>
                  <a:lnTo>
                    <a:pt x="3123" y="202"/>
                  </a:lnTo>
                  <a:lnTo>
                    <a:pt x="3123" y="194"/>
                  </a:lnTo>
                  <a:lnTo>
                    <a:pt x="3123" y="187"/>
                  </a:lnTo>
                  <a:lnTo>
                    <a:pt x="3127" y="179"/>
                  </a:lnTo>
                  <a:lnTo>
                    <a:pt x="3133" y="176"/>
                  </a:lnTo>
                  <a:lnTo>
                    <a:pt x="3138" y="172"/>
                  </a:lnTo>
                  <a:lnTo>
                    <a:pt x="3146" y="170"/>
                  </a:lnTo>
                  <a:close/>
                  <a:moveTo>
                    <a:pt x="3059" y="170"/>
                  </a:moveTo>
                  <a:lnTo>
                    <a:pt x="3067" y="172"/>
                  </a:lnTo>
                  <a:lnTo>
                    <a:pt x="3072" y="176"/>
                  </a:lnTo>
                  <a:lnTo>
                    <a:pt x="3078" y="179"/>
                  </a:lnTo>
                  <a:lnTo>
                    <a:pt x="3082" y="187"/>
                  </a:lnTo>
                  <a:lnTo>
                    <a:pt x="3084" y="194"/>
                  </a:lnTo>
                  <a:lnTo>
                    <a:pt x="3082" y="202"/>
                  </a:lnTo>
                  <a:lnTo>
                    <a:pt x="3078" y="208"/>
                  </a:lnTo>
                  <a:lnTo>
                    <a:pt x="3072" y="213"/>
                  </a:lnTo>
                  <a:lnTo>
                    <a:pt x="3067" y="215"/>
                  </a:lnTo>
                  <a:lnTo>
                    <a:pt x="3059" y="217"/>
                  </a:lnTo>
                  <a:lnTo>
                    <a:pt x="3052" y="215"/>
                  </a:lnTo>
                  <a:lnTo>
                    <a:pt x="3046" y="213"/>
                  </a:lnTo>
                  <a:lnTo>
                    <a:pt x="3040" y="208"/>
                  </a:lnTo>
                  <a:lnTo>
                    <a:pt x="3037" y="202"/>
                  </a:lnTo>
                  <a:lnTo>
                    <a:pt x="3037" y="194"/>
                  </a:lnTo>
                  <a:lnTo>
                    <a:pt x="3037" y="187"/>
                  </a:lnTo>
                  <a:lnTo>
                    <a:pt x="3040" y="179"/>
                  </a:lnTo>
                  <a:lnTo>
                    <a:pt x="3046" y="176"/>
                  </a:lnTo>
                  <a:lnTo>
                    <a:pt x="3052" y="172"/>
                  </a:lnTo>
                  <a:lnTo>
                    <a:pt x="3059" y="170"/>
                  </a:lnTo>
                  <a:close/>
                  <a:moveTo>
                    <a:pt x="2973" y="170"/>
                  </a:moveTo>
                  <a:lnTo>
                    <a:pt x="2980" y="172"/>
                  </a:lnTo>
                  <a:lnTo>
                    <a:pt x="2986" y="176"/>
                  </a:lnTo>
                  <a:lnTo>
                    <a:pt x="2992" y="179"/>
                  </a:lnTo>
                  <a:lnTo>
                    <a:pt x="2995" y="187"/>
                  </a:lnTo>
                  <a:lnTo>
                    <a:pt x="2995" y="194"/>
                  </a:lnTo>
                  <a:lnTo>
                    <a:pt x="2995" y="202"/>
                  </a:lnTo>
                  <a:lnTo>
                    <a:pt x="2992" y="208"/>
                  </a:lnTo>
                  <a:lnTo>
                    <a:pt x="2986" y="213"/>
                  </a:lnTo>
                  <a:lnTo>
                    <a:pt x="2980" y="215"/>
                  </a:lnTo>
                  <a:lnTo>
                    <a:pt x="2973" y="217"/>
                  </a:lnTo>
                  <a:lnTo>
                    <a:pt x="2965" y="215"/>
                  </a:lnTo>
                  <a:lnTo>
                    <a:pt x="2960" y="213"/>
                  </a:lnTo>
                  <a:lnTo>
                    <a:pt x="2954" y="208"/>
                  </a:lnTo>
                  <a:lnTo>
                    <a:pt x="2950" y="202"/>
                  </a:lnTo>
                  <a:lnTo>
                    <a:pt x="2950" y="194"/>
                  </a:lnTo>
                  <a:lnTo>
                    <a:pt x="2950" y="187"/>
                  </a:lnTo>
                  <a:lnTo>
                    <a:pt x="2954" y="179"/>
                  </a:lnTo>
                  <a:lnTo>
                    <a:pt x="2960" y="176"/>
                  </a:lnTo>
                  <a:lnTo>
                    <a:pt x="2965" y="172"/>
                  </a:lnTo>
                  <a:lnTo>
                    <a:pt x="2973" y="170"/>
                  </a:lnTo>
                  <a:close/>
                  <a:moveTo>
                    <a:pt x="2886" y="170"/>
                  </a:moveTo>
                  <a:lnTo>
                    <a:pt x="2894" y="172"/>
                  </a:lnTo>
                  <a:lnTo>
                    <a:pt x="2899" y="176"/>
                  </a:lnTo>
                  <a:lnTo>
                    <a:pt x="2905" y="179"/>
                  </a:lnTo>
                  <a:lnTo>
                    <a:pt x="2909" y="187"/>
                  </a:lnTo>
                  <a:lnTo>
                    <a:pt x="2909" y="194"/>
                  </a:lnTo>
                  <a:lnTo>
                    <a:pt x="2909" y="202"/>
                  </a:lnTo>
                  <a:lnTo>
                    <a:pt x="2905" y="208"/>
                  </a:lnTo>
                  <a:lnTo>
                    <a:pt x="2899" y="213"/>
                  </a:lnTo>
                  <a:lnTo>
                    <a:pt x="2894" y="215"/>
                  </a:lnTo>
                  <a:lnTo>
                    <a:pt x="2886" y="217"/>
                  </a:lnTo>
                  <a:lnTo>
                    <a:pt x="2879" y="215"/>
                  </a:lnTo>
                  <a:lnTo>
                    <a:pt x="2873" y="213"/>
                  </a:lnTo>
                  <a:lnTo>
                    <a:pt x="2867" y="208"/>
                  </a:lnTo>
                  <a:lnTo>
                    <a:pt x="2864" y="202"/>
                  </a:lnTo>
                  <a:lnTo>
                    <a:pt x="2862" y="194"/>
                  </a:lnTo>
                  <a:lnTo>
                    <a:pt x="2864" y="187"/>
                  </a:lnTo>
                  <a:lnTo>
                    <a:pt x="2867" y="179"/>
                  </a:lnTo>
                  <a:lnTo>
                    <a:pt x="2873" y="176"/>
                  </a:lnTo>
                  <a:lnTo>
                    <a:pt x="2879" y="172"/>
                  </a:lnTo>
                  <a:lnTo>
                    <a:pt x="2886" y="170"/>
                  </a:lnTo>
                  <a:close/>
                  <a:moveTo>
                    <a:pt x="2800" y="170"/>
                  </a:moveTo>
                  <a:lnTo>
                    <a:pt x="2807" y="172"/>
                  </a:lnTo>
                  <a:lnTo>
                    <a:pt x="2813" y="176"/>
                  </a:lnTo>
                  <a:lnTo>
                    <a:pt x="2818" y="179"/>
                  </a:lnTo>
                  <a:lnTo>
                    <a:pt x="2822" y="187"/>
                  </a:lnTo>
                  <a:lnTo>
                    <a:pt x="2822" y="194"/>
                  </a:lnTo>
                  <a:lnTo>
                    <a:pt x="2822" y="202"/>
                  </a:lnTo>
                  <a:lnTo>
                    <a:pt x="2818" y="208"/>
                  </a:lnTo>
                  <a:lnTo>
                    <a:pt x="2813" y="213"/>
                  </a:lnTo>
                  <a:lnTo>
                    <a:pt x="2807" y="215"/>
                  </a:lnTo>
                  <a:lnTo>
                    <a:pt x="2800" y="217"/>
                  </a:lnTo>
                  <a:lnTo>
                    <a:pt x="2792" y="215"/>
                  </a:lnTo>
                  <a:lnTo>
                    <a:pt x="2785" y="213"/>
                  </a:lnTo>
                  <a:lnTo>
                    <a:pt x="2781" y="208"/>
                  </a:lnTo>
                  <a:lnTo>
                    <a:pt x="2777" y="202"/>
                  </a:lnTo>
                  <a:lnTo>
                    <a:pt x="2775" y="194"/>
                  </a:lnTo>
                  <a:lnTo>
                    <a:pt x="2777" y="187"/>
                  </a:lnTo>
                  <a:lnTo>
                    <a:pt x="2781" y="179"/>
                  </a:lnTo>
                  <a:lnTo>
                    <a:pt x="2785" y="176"/>
                  </a:lnTo>
                  <a:lnTo>
                    <a:pt x="2792" y="172"/>
                  </a:lnTo>
                  <a:lnTo>
                    <a:pt x="2800" y="170"/>
                  </a:lnTo>
                  <a:close/>
                  <a:moveTo>
                    <a:pt x="2713" y="170"/>
                  </a:moveTo>
                  <a:lnTo>
                    <a:pt x="2721" y="172"/>
                  </a:lnTo>
                  <a:lnTo>
                    <a:pt x="2726" y="176"/>
                  </a:lnTo>
                  <a:lnTo>
                    <a:pt x="2732" y="179"/>
                  </a:lnTo>
                  <a:lnTo>
                    <a:pt x="2734" y="187"/>
                  </a:lnTo>
                  <a:lnTo>
                    <a:pt x="2736" y="194"/>
                  </a:lnTo>
                  <a:lnTo>
                    <a:pt x="2734" y="202"/>
                  </a:lnTo>
                  <a:lnTo>
                    <a:pt x="2732" y="208"/>
                  </a:lnTo>
                  <a:lnTo>
                    <a:pt x="2726" y="213"/>
                  </a:lnTo>
                  <a:lnTo>
                    <a:pt x="2721" y="215"/>
                  </a:lnTo>
                  <a:lnTo>
                    <a:pt x="2713" y="217"/>
                  </a:lnTo>
                  <a:lnTo>
                    <a:pt x="2706" y="215"/>
                  </a:lnTo>
                  <a:lnTo>
                    <a:pt x="2698" y="213"/>
                  </a:lnTo>
                  <a:lnTo>
                    <a:pt x="2694" y="208"/>
                  </a:lnTo>
                  <a:lnTo>
                    <a:pt x="2691" y="202"/>
                  </a:lnTo>
                  <a:lnTo>
                    <a:pt x="2689" y="194"/>
                  </a:lnTo>
                  <a:lnTo>
                    <a:pt x="2691" y="187"/>
                  </a:lnTo>
                  <a:lnTo>
                    <a:pt x="2694" y="179"/>
                  </a:lnTo>
                  <a:lnTo>
                    <a:pt x="2698" y="176"/>
                  </a:lnTo>
                  <a:lnTo>
                    <a:pt x="2706" y="172"/>
                  </a:lnTo>
                  <a:lnTo>
                    <a:pt x="2713" y="170"/>
                  </a:lnTo>
                  <a:close/>
                  <a:moveTo>
                    <a:pt x="2627" y="170"/>
                  </a:moveTo>
                  <a:lnTo>
                    <a:pt x="2632" y="172"/>
                  </a:lnTo>
                  <a:lnTo>
                    <a:pt x="2640" y="176"/>
                  </a:lnTo>
                  <a:lnTo>
                    <a:pt x="2645" y="179"/>
                  </a:lnTo>
                  <a:lnTo>
                    <a:pt x="2647" y="187"/>
                  </a:lnTo>
                  <a:lnTo>
                    <a:pt x="2649" y="194"/>
                  </a:lnTo>
                  <a:lnTo>
                    <a:pt x="2647" y="202"/>
                  </a:lnTo>
                  <a:lnTo>
                    <a:pt x="2645" y="208"/>
                  </a:lnTo>
                  <a:lnTo>
                    <a:pt x="2640" y="213"/>
                  </a:lnTo>
                  <a:lnTo>
                    <a:pt x="2632" y="215"/>
                  </a:lnTo>
                  <a:lnTo>
                    <a:pt x="2627" y="217"/>
                  </a:lnTo>
                  <a:lnTo>
                    <a:pt x="2619" y="215"/>
                  </a:lnTo>
                  <a:lnTo>
                    <a:pt x="2612" y="213"/>
                  </a:lnTo>
                  <a:lnTo>
                    <a:pt x="2606" y="208"/>
                  </a:lnTo>
                  <a:lnTo>
                    <a:pt x="2604" y="202"/>
                  </a:lnTo>
                  <a:lnTo>
                    <a:pt x="2602" y="194"/>
                  </a:lnTo>
                  <a:lnTo>
                    <a:pt x="2604" y="187"/>
                  </a:lnTo>
                  <a:lnTo>
                    <a:pt x="2606" y="179"/>
                  </a:lnTo>
                  <a:lnTo>
                    <a:pt x="2612" y="176"/>
                  </a:lnTo>
                  <a:lnTo>
                    <a:pt x="2619" y="172"/>
                  </a:lnTo>
                  <a:lnTo>
                    <a:pt x="2627" y="170"/>
                  </a:lnTo>
                  <a:close/>
                  <a:moveTo>
                    <a:pt x="2538" y="170"/>
                  </a:moveTo>
                  <a:lnTo>
                    <a:pt x="2546" y="172"/>
                  </a:lnTo>
                  <a:lnTo>
                    <a:pt x="2553" y="176"/>
                  </a:lnTo>
                  <a:lnTo>
                    <a:pt x="2557" y="179"/>
                  </a:lnTo>
                  <a:lnTo>
                    <a:pt x="2561" y="187"/>
                  </a:lnTo>
                  <a:lnTo>
                    <a:pt x="2563" y="194"/>
                  </a:lnTo>
                  <a:lnTo>
                    <a:pt x="2561" y="202"/>
                  </a:lnTo>
                  <a:lnTo>
                    <a:pt x="2557" y="208"/>
                  </a:lnTo>
                  <a:lnTo>
                    <a:pt x="2553" y="213"/>
                  </a:lnTo>
                  <a:lnTo>
                    <a:pt x="2546" y="215"/>
                  </a:lnTo>
                  <a:lnTo>
                    <a:pt x="2538" y="217"/>
                  </a:lnTo>
                  <a:lnTo>
                    <a:pt x="2531" y="215"/>
                  </a:lnTo>
                  <a:lnTo>
                    <a:pt x="2525" y="213"/>
                  </a:lnTo>
                  <a:lnTo>
                    <a:pt x="2519" y="208"/>
                  </a:lnTo>
                  <a:lnTo>
                    <a:pt x="2518" y="202"/>
                  </a:lnTo>
                  <a:lnTo>
                    <a:pt x="2516" y="194"/>
                  </a:lnTo>
                  <a:lnTo>
                    <a:pt x="2518" y="187"/>
                  </a:lnTo>
                  <a:lnTo>
                    <a:pt x="2519" y="179"/>
                  </a:lnTo>
                  <a:lnTo>
                    <a:pt x="2525" y="176"/>
                  </a:lnTo>
                  <a:lnTo>
                    <a:pt x="2531" y="172"/>
                  </a:lnTo>
                  <a:lnTo>
                    <a:pt x="2538" y="170"/>
                  </a:lnTo>
                  <a:close/>
                  <a:moveTo>
                    <a:pt x="2452" y="170"/>
                  </a:moveTo>
                  <a:lnTo>
                    <a:pt x="2459" y="172"/>
                  </a:lnTo>
                  <a:lnTo>
                    <a:pt x="2467" y="176"/>
                  </a:lnTo>
                  <a:lnTo>
                    <a:pt x="2471" y="179"/>
                  </a:lnTo>
                  <a:lnTo>
                    <a:pt x="2474" y="187"/>
                  </a:lnTo>
                  <a:lnTo>
                    <a:pt x="2476" y="194"/>
                  </a:lnTo>
                  <a:lnTo>
                    <a:pt x="2474" y="202"/>
                  </a:lnTo>
                  <a:lnTo>
                    <a:pt x="2471" y="208"/>
                  </a:lnTo>
                  <a:lnTo>
                    <a:pt x="2467" y="213"/>
                  </a:lnTo>
                  <a:lnTo>
                    <a:pt x="2459" y="215"/>
                  </a:lnTo>
                  <a:lnTo>
                    <a:pt x="2452" y="217"/>
                  </a:lnTo>
                  <a:lnTo>
                    <a:pt x="2444" y="215"/>
                  </a:lnTo>
                  <a:lnTo>
                    <a:pt x="2439" y="213"/>
                  </a:lnTo>
                  <a:lnTo>
                    <a:pt x="2433" y="208"/>
                  </a:lnTo>
                  <a:lnTo>
                    <a:pt x="2429" y="202"/>
                  </a:lnTo>
                  <a:lnTo>
                    <a:pt x="2429" y="194"/>
                  </a:lnTo>
                  <a:lnTo>
                    <a:pt x="2429" y="187"/>
                  </a:lnTo>
                  <a:lnTo>
                    <a:pt x="2433" y="179"/>
                  </a:lnTo>
                  <a:lnTo>
                    <a:pt x="2439" y="176"/>
                  </a:lnTo>
                  <a:lnTo>
                    <a:pt x="2444" y="172"/>
                  </a:lnTo>
                  <a:lnTo>
                    <a:pt x="2452" y="170"/>
                  </a:lnTo>
                  <a:close/>
                  <a:moveTo>
                    <a:pt x="2365" y="170"/>
                  </a:moveTo>
                  <a:lnTo>
                    <a:pt x="2373" y="172"/>
                  </a:lnTo>
                  <a:lnTo>
                    <a:pt x="2378" y="176"/>
                  </a:lnTo>
                  <a:lnTo>
                    <a:pt x="2384" y="179"/>
                  </a:lnTo>
                  <a:lnTo>
                    <a:pt x="2388" y="187"/>
                  </a:lnTo>
                  <a:lnTo>
                    <a:pt x="2390" y="194"/>
                  </a:lnTo>
                  <a:lnTo>
                    <a:pt x="2388" y="202"/>
                  </a:lnTo>
                  <a:lnTo>
                    <a:pt x="2384" y="208"/>
                  </a:lnTo>
                  <a:lnTo>
                    <a:pt x="2378" y="213"/>
                  </a:lnTo>
                  <a:lnTo>
                    <a:pt x="2373" y="215"/>
                  </a:lnTo>
                  <a:lnTo>
                    <a:pt x="2365" y="217"/>
                  </a:lnTo>
                  <a:lnTo>
                    <a:pt x="2358" y="215"/>
                  </a:lnTo>
                  <a:lnTo>
                    <a:pt x="2352" y="213"/>
                  </a:lnTo>
                  <a:lnTo>
                    <a:pt x="2346" y="208"/>
                  </a:lnTo>
                  <a:lnTo>
                    <a:pt x="2343" y="202"/>
                  </a:lnTo>
                  <a:lnTo>
                    <a:pt x="2343" y="194"/>
                  </a:lnTo>
                  <a:lnTo>
                    <a:pt x="2343" y="187"/>
                  </a:lnTo>
                  <a:lnTo>
                    <a:pt x="2346" y="179"/>
                  </a:lnTo>
                  <a:lnTo>
                    <a:pt x="2352" y="176"/>
                  </a:lnTo>
                  <a:lnTo>
                    <a:pt x="2358" y="172"/>
                  </a:lnTo>
                  <a:lnTo>
                    <a:pt x="2365" y="170"/>
                  </a:lnTo>
                  <a:close/>
                  <a:moveTo>
                    <a:pt x="2279" y="170"/>
                  </a:moveTo>
                  <a:lnTo>
                    <a:pt x="2286" y="172"/>
                  </a:lnTo>
                  <a:lnTo>
                    <a:pt x="2292" y="176"/>
                  </a:lnTo>
                  <a:lnTo>
                    <a:pt x="2298" y="179"/>
                  </a:lnTo>
                  <a:lnTo>
                    <a:pt x="2301" y="187"/>
                  </a:lnTo>
                  <a:lnTo>
                    <a:pt x="2301" y="194"/>
                  </a:lnTo>
                  <a:lnTo>
                    <a:pt x="2301" y="202"/>
                  </a:lnTo>
                  <a:lnTo>
                    <a:pt x="2298" y="208"/>
                  </a:lnTo>
                  <a:lnTo>
                    <a:pt x="2292" y="213"/>
                  </a:lnTo>
                  <a:lnTo>
                    <a:pt x="2286" y="215"/>
                  </a:lnTo>
                  <a:lnTo>
                    <a:pt x="2279" y="217"/>
                  </a:lnTo>
                  <a:lnTo>
                    <a:pt x="2271" y="215"/>
                  </a:lnTo>
                  <a:lnTo>
                    <a:pt x="2266" y="213"/>
                  </a:lnTo>
                  <a:lnTo>
                    <a:pt x="2260" y="208"/>
                  </a:lnTo>
                  <a:lnTo>
                    <a:pt x="2256" y="202"/>
                  </a:lnTo>
                  <a:lnTo>
                    <a:pt x="2256" y="194"/>
                  </a:lnTo>
                  <a:lnTo>
                    <a:pt x="2256" y="187"/>
                  </a:lnTo>
                  <a:lnTo>
                    <a:pt x="2260" y="179"/>
                  </a:lnTo>
                  <a:lnTo>
                    <a:pt x="2266" y="176"/>
                  </a:lnTo>
                  <a:lnTo>
                    <a:pt x="2271" y="172"/>
                  </a:lnTo>
                  <a:lnTo>
                    <a:pt x="2279" y="170"/>
                  </a:lnTo>
                  <a:close/>
                  <a:moveTo>
                    <a:pt x="2192" y="170"/>
                  </a:moveTo>
                  <a:lnTo>
                    <a:pt x="2200" y="172"/>
                  </a:lnTo>
                  <a:lnTo>
                    <a:pt x="2205" y="176"/>
                  </a:lnTo>
                  <a:lnTo>
                    <a:pt x="2211" y="179"/>
                  </a:lnTo>
                  <a:lnTo>
                    <a:pt x="2215" y="187"/>
                  </a:lnTo>
                  <a:lnTo>
                    <a:pt x="2215" y="194"/>
                  </a:lnTo>
                  <a:lnTo>
                    <a:pt x="2215" y="202"/>
                  </a:lnTo>
                  <a:lnTo>
                    <a:pt x="2211" y="208"/>
                  </a:lnTo>
                  <a:lnTo>
                    <a:pt x="2205" y="213"/>
                  </a:lnTo>
                  <a:lnTo>
                    <a:pt x="2200" y="215"/>
                  </a:lnTo>
                  <a:lnTo>
                    <a:pt x="2192" y="217"/>
                  </a:lnTo>
                  <a:lnTo>
                    <a:pt x="2185" y="215"/>
                  </a:lnTo>
                  <a:lnTo>
                    <a:pt x="2179" y="213"/>
                  </a:lnTo>
                  <a:lnTo>
                    <a:pt x="2173" y="208"/>
                  </a:lnTo>
                  <a:lnTo>
                    <a:pt x="2170" y="202"/>
                  </a:lnTo>
                  <a:lnTo>
                    <a:pt x="2168" y="194"/>
                  </a:lnTo>
                  <a:lnTo>
                    <a:pt x="2170" y="187"/>
                  </a:lnTo>
                  <a:lnTo>
                    <a:pt x="2173" y="179"/>
                  </a:lnTo>
                  <a:lnTo>
                    <a:pt x="2179" y="176"/>
                  </a:lnTo>
                  <a:lnTo>
                    <a:pt x="2185" y="172"/>
                  </a:lnTo>
                  <a:lnTo>
                    <a:pt x="2192" y="170"/>
                  </a:lnTo>
                  <a:close/>
                  <a:moveTo>
                    <a:pt x="2106" y="170"/>
                  </a:moveTo>
                  <a:lnTo>
                    <a:pt x="2113" y="172"/>
                  </a:lnTo>
                  <a:lnTo>
                    <a:pt x="2119" y="176"/>
                  </a:lnTo>
                  <a:lnTo>
                    <a:pt x="2125" y="179"/>
                  </a:lnTo>
                  <a:lnTo>
                    <a:pt x="2128" y="187"/>
                  </a:lnTo>
                  <a:lnTo>
                    <a:pt x="2128" y="194"/>
                  </a:lnTo>
                  <a:lnTo>
                    <a:pt x="2128" y="202"/>
                  </a:lnTo>
                  <a:lnTo>
                    <a:pt x="2125" y="208"/>
                  </a:lnTo>
                  <a:lnTo>
                    <a:pt x="2119" y="213"/>
                  </a:lnTo>
                  <a:lnTo>
                    <a:pt x="2113" y="215"/>
                  </a:lnTo>
                  <a:lnTo>
                    <a:pt x="2106" y="217"/>
                  </a:lnTo>
                  <a:lnTo>
                    <a:pt x="2098" y="215"/>
                  </a:lnTo>
                  <a:lnTo>
                    <a:pt x="2091" y="213"/>
                  </a:lnTo>
                  <a:lnTo>
                    <a:pt x="2087" y="208"/>
                  </a:lnTo>
                  <a:lnTo>
                    <a:pt x="2083" y="202"/>
                  </a:lnTo>
                  <a:lnTo>
                    <a:pt x="2081" y="194"/>
                  </a:lnTo>
                  <a:lnTo>
                    <a:pt x="2083" y="187"/>
                  </a:lnTo>
                  <a:lnTo>
                    <a:pt x="2087" y="179"/>
                  </a:lnTo>
                  <a:lnTo>
                    <a:pt x="2091" y="176"/>
                  </a:lnTo>
                  <a:lnTo>
                    <a:pt x="2098" y="172"/>
                  </a:lnTo>
                  <a:lnTo>
                    <a:pt x="2106" y="170"/>
                  </a:lnTo>
                  <a:close/>
                  <a:moveTo>
                    <a:pt x="2019" y="170"/>
                  </a:moveTo>
                  <a:lnTo>
                    <a:pt x="2027" y="172"/>
                  </a:lnTo>
                  <a:lnTo>
                    <a:pt x="2032" y="176"/>
                  </a:lnTo>
                  <a:lnTo>
                    <a:pt x="2038" y="179"/>
                  </a:lnTo>
                  <a:lnTo>
                    <a:pt x="2040" y="187"/>
                  </a:lnTo>
                  <a:lnTo>
                    <a:pt x="2042" y="194"/>
                  </a:lnTo>
                  <a:lnTo>
                    <a:pt x="2040" y="202"/>
                  </a:lnTo>
                  <a:lnTo>
                    <a:pt x="2038" y="208"/>
                  </a:lnTo>
                  <a:lnTo>
                    <a:pt x="2032" y="213"/>
                  </a:lnTo>
                  <a:lnTo>
                    <a:pt x="2027" y="215"/>
                  </a:lnTo>
                  <a:lnTo>
                    <a:pt x="2019" y="217"/>
                  </a:lnTo>
                  <a:lnTo>
                    <a:pt x="2012" y="215"/>
                  </a:lnTo>
                  <a:lnTo>
                    <a:pt x="2004" y="213"/>
                  </a:lnTo>
                  <a:lnTo>
                    <a:pt x="2000" y="208"/>
                  </a:lnTo>
                  <a:lnTo>
                    <a:pt x="1997" y="202"/>
                  </a:lnTo>
                  <a:lnTo>
                    <a:pt x="1995" y="194"/>
                  </a:lnTo>
                  <a:lnTo>
                    <a:pt x="1997" y="187"/>
                  </a:lnTo>
                  <a:lnTo>
                    <a:pt x="2000" y="179"/>
                  </a:lnTo>
                  <a:lnTo>
                    <a:pt x="2004" y="176"/>
                  </a:lnTo>
                  <a:lnTo>
                    <a:pt x="2012" y="172"/>
                  </a:lnTo>
                  <a:lnTo>
                    <a:pt x="2019" y="170"/>
                  </a:lnTo>
                  <a:close/>
                  <a:moveTo>
                    <a:pt x="1933" y="170"/>
                  </a:moveTo>
                  <a:lnTo>
                    <a:pt x="1938" y="172"/>
                  </a:lnTo>
                  <a:lnTo>
                    <a:pt x="1946" y="176"/>
                  </a:lnTo>
                  <a:lnTo>
                    <a:pt x="1952" y="179"/>
                  </a:lnTo>
                  <a:lnTo>
                    <a:pt x="1953" y="187"/>
                  </a:lnTo>
                  <a:lnTo>
                    <a:pt x="1955" y="194"/>
                  </a:lnTo>
                  <a:lnTo>
                    <a:pt x="1953" y="202"/>
                  </a:lnTo>
                  <a:lnTo>
                    <a:pt x="1952" y="208"/>
                  </a:lnTo>
                  <a:lnTo>
                    <a:pt x="1946" y="213"/>
                  </a:lnTo>
                  <a:lnTo>
                    <a:pt x="1938" y="215"/>
                  </a:lnTo>
                  <a:lnTo>
                    <a:pt x="1933" y="217"/>
                  </a:lnTo>
                  <a:lnTo>
                    <a:pt x="1925" y="215"/>
                  </a:lnTo>
                  <a:lnTo>
                    <a:pt x="1918" y="213"/>
                  </a:lnTo>
                  <a:lnTo>
                    <a:pt x="1912" y="208"/>
                  </a:lnTo>
                  <a:lnTo>
                    <a:pt x="1910" y="202"/>
                  </a:lnTo>
                  <a:lnTo>
                    <a:pt x="1908" y="194"/>
                  </a:lnTo>
                  <a:lnTo>
                    <a:pt x="1910" y="187"/>
                  </a:lnTo>
                  <a:lnTo>
                    <a:pt x="1912" y="179"/>
                  </a:lnTo>
                  <a:lnTo>
                    <a:pt x="1918" y="176"/>
                  </a:lnTo>
                  <a:lnTo>
                    <a:pt x="1925" y="172"/>
                  </a:lnTo>
                  <a:lnTo>
                    <a:pt x="1933" y="170"/>
                  </a:lnTo>
                  <a:close/>
                  <a:moveTo>
                    <a:pt x="1844" y="170"/>
                  </a:moveTo>
                  <a:lnTo>
                    <a:pt x="1852" y="172"/>
                  </a:lnTo>
                  <a:lnTo>
                    <a:pt x="1859" y="176"/>
                  </a:lnTo>
                  <a:lnTo>
                    <a:pt x="1863" y="179"/>
                  </a:lnTo>
                  <a:lnTo>
                    <a:pt x="1867" y="187"/>
                  </a:lnTo>
                  <a:lnTo>
                    <a:pt x="1869" y="194"/>
                  </a:lnTo>
                  <a:lnTo>
                    <a:pt x="1867" y="202"/>
                  </a:lnTo>
                  <a:lnTo>
                    <a:pt x="1863" y="208"/>
                  </a:lnTo>
                  <a:lnTo>
                    <a:pt x="1859" y="213"/>
                  </a:lnTo>
                  <a:lnTo>
                    <a:pt x="1852" y="215"/>
                  </a:lnTo>
                  <a:lnTo>
                    <a:pt x="1844" y="217"/>
                  </a:lnTo>
                  <a:lnTo>
                    <a:pt x="1837" y="215"/>
                  </a:lnTo>
                  <a:lnTo>
                    <a:pt x="1831" y="213"/>
                  </a:lnTo>
                  <a:lnTo>
                    <a:pt x="1826" y="208"/>
                  </a:lnTo>
                  <a:lnTo>
                    <a:pt x="1824" y="202"/>
                  </a:lnTo>
                  <a:lnTo>
                    <a:pt x="1822" y="194"/>
                  </a:lnTo>
                  <a:lnTo>
                    <a:pt x="1824" y="187"/>
                  </a:lnTo>
                  <a:lnTo>
                    <a:pt x="1826" y="179"/>
                  </a:lnTo>
                  <a:lnTo>
                    <a:pt x="1831" y="176"/>
                  </a:lnTo>
                  <a:lnTo>
                    <a:pt x="1837" y="172"/>
                  </a:lnTo>
                  <a:lnTo>
                    <a:pt x="1844" y="170"/>
                  </a:lnTo>
                  <a:close/>
                  <a:moveTo>
                    <a:pt x="1758" y="170"/>
                  </a:moveTo>
                  <a:lnTo>
                    <a:pt x="1765" y="172"/>
                  </a:lnTo>
                  <a:lnTo>
                    <a:pt x="1773" y="176"/>
                  </a:lnTo>
                  <a:lnTo>
                    <a:pt x="1777" y="179"/>
                  </a:lnTo>
                  <a:lnTo>
                    <a:pt x="1780" y="187"/>
                  </a:lnTo>
                  <a:lnTo>
                    <a:pt x="1782" y="194"/>
                  </a:lnTo>
                  <a:lnTo>
                    <a:pt x="1780" y="202"/>
                  </a:lnTo>
                  <a:lnTo>
                    <a:pt x="1777" y="208"/>
                  </a:lnTo>
                  <a:lnTo>
                    <a:pt x="1773" y="213"/>
                  </a:lnTo>
                  <a:lnTo>
                    <a:pt x="1765" y="215"/>
                  </a:lnTo>
                  <a:lnTo>
                    <a:pt x="1758" y="217"/>
                  </a:lnTo>
                  <a:lnTo>
                    <a:pt x="1750" y="215"/>
                  </a:lnTo>
                  <a:lnTo>
                    <a:pt x="1745" y="213"/>
                  </a:lnTo>
                  <a:lnTo>
                    <a:pt x="1739" y="208"/>
                  </a:lnTo>
                  <a:lnTo>
                    <a:pt x="1735" y="202"/>
                  </a:lnTo>
                  <a:lnTo>
                    <a:pt x="1735" y="194"/>
                  </a:lnTo>
                  <a:lnTo>
                    <a:pt x="1735" y="187"/>
                  </a:lnTo>
                  <a:lnTo>
                    <a:pt x="1739" y="179"/>
                  </a:lnTo>
                  <a:lnTo>
                    <a:pt x="1745" y="176"/>
                  </a:lnTo>
                  <a:lnTo>
                    <a:pt x="1750" y="172"/>
                  </a:lnTo>
                  <a:lnTo>
                    <a:pt x="1758" y="170"/>
                  </a:lnTo>
                  <a:close/>
                  <a:moveTo>
                    <a:pt x="1671" y="170"/>
                  </a:moveTo>
                  <a:lnTo>
                    <a:pt x="1679" y="172"/>
                  </a:lnTo>
                  <a:lnTo>
                    <a:pt x="1685" y="176"/>
                  </a:lnTo>
                  <a:lnTo>
                    <a:pt x="1690" y="179"/>
                  </a:lnTo>
                  <a:lnTo>
                    <a:pt x="1694" y="187"/>
                  </a:lnTo>
                  <a:lnTo>
                    <a:pt x="1696" y="194"/>
                  </a:lnTo>
                  <a:lnTo>
                    <a:pt x="1694" y="202"/>
                  </a:lnTo>
                  <a:lnTo>
                    <a:pt x="1690" y="208"/>
                  </a:lnTo>
                  <a:lnTo>
                    <a:pt x="1685" y="213"/>
                  </a:lnTo>
                  <a:lnTo>
                    <a:pt x="1679" y="215"/>
                  </a:lnTo>
                  <a:lnTo>
                    <a:pt x="1671" y="217"/>
                  </a:lnTo>
                  <a:lnTo>
                    <a:pt x="1664" y="215"/>
                  </a:lnTo>
                  <a:lnTo>
                    <a:pt x="1658" y="213"/>
                  </a:lnTo>
                  <a:lnTo>
                    <a:pt x="1653" y="208"/>
                  </a:lnTo>
                  <a:lnTo>
                    <a:pt x="1649" y="202"/>
                  </a:lnTo>
                  <a:lnTo>
                    <a:pt x="1649" y="194"/>
                  </a:lnTo>
                  <a:lnTo>
                    <a:pt x="1649" y="187"/>
                  </a:lnTo>
                  <a:lnTo>
                    <a:pt x="1653" y="179"/>
                  </a:lnTo>
                  <a:lnTo>
                    <a:pt x="1658" y="176"/>
                  </a:lnTo>
                  <a:lnTo>
                    <a:pt x="1664" y="172"/>
                  </a:lnTo>
                  <a:lnTo>
                    <a:pt x="1671" y="170"/>
                  </a:lnTo>
                  <a:close/>
                  <a:moveTo>
                    <a:pt x="1585" y="170"/>
                  </a:moveTo>
                  <a:lnTo>
                    <a:pt x="1592" y="172"/>
                  </a:lnTo>
                  <a:lnTo>
                    <a:pt x="1598" y="176"/>
                  </a:lnTo>
                  <a:lnTo>
                    <a:pt x="1604" y="179"/>
                  </a:lnTo>
                  <a:lnTo>
                    <a:pt x="1607" y="187"/>
                  </a:lnTo>
                  <a:lnTo>
                    <a:pt x="1607" y="194"/>
                  </a:lnTo>
                  <a:lnTo>
                    <a:pt x="1607" y="202"/>
                  </a:lnTo>
                  <a:lnTo>
                    <a:pt x="1604" y="208"/>
                  </a:lnTo>
                  <a:lnTo>
                    <a:pt x="1598" y="213"/>
                  </a:lnTo>
                  <a:lnTo>
                    <a:pt x="1592" y="215"/>
                  </a:lnTo>
                  <a:lnTo>
                    <a:pt x="1585" y="217"/>
                  </a:lnTo>
                  <a:lnTo>
                    <a:pt x="1577" y="215"/>
                  </a:lnTo>
                  <a:lnTo>
                    <a:pt x="1572" y="213"/>
                  </a:lnTo>
                  <a:lnTo>
                    <a:pt x="1566" y="208"/>
                  </a:lnTo>
                  <a:lnTo>
                    <a:pt x="1562" y="202"/>
                  </a:lnTo>
                  <a:lnTo>
                    <a:pt x="1562" y="194"/>
                  </a:lnTo>
                  <a:lnTo>
                    <a:pt x="1562" y="187"/>
                  </a:lnTo>
                  <a:lnTo>
                    <a:pt x="1566" y="179"/>
                  </a:lnTo>
                  <a:lnTo>
                    <a:pt x="1572" y="176"/>
                  </a:lnTo>
                  <a:lnTo>
                    <a:pt x="1577" y="172"/>
                  </a:lnTo>
                  <a:lnTo>
                    <a:pt x="1585" y="170"/>
                  </a:lnTo>
                  <a:close/>
                  <a:moveTo>
                    <a:pt x="1498" y="170"/>
                  </a:moveTo>
                  <a:lnTo>
                    <a:pt x="1506" y="172"/>
                  </a:lnTo>
                  <a:lnTo>
                    <a:pt x="1511" y="176"/>
                  </a:lnTo>
                  <a:lnTo>
                    <a:pt x="1517" y="179"/>
                  </a:lnTo>
                  <a:lnTo>
                    <a:pt x="1521" y="187"/>
                  </a:lnTo>
                  <a:lnTo>
                    <a:pt x="1521" y="194"/>
                  </a:lnTo>
                  <a:lnTo>
                    <a:pt x="1521" y="202"/>
                  </a:lnTo>
                  <a:lnTo>
                    <a:pt x="1517" y="208"/>
                  </a:lnTo>
                  <a:lnTo>
                    <a:pt x="1511" y="213"/>
                  </a:lnTo>
                  <a:lnTo>
                    <a:pt x="1506" y="215"/>
                  </a:lnTo>
                  <a:lnTo>
                    <a:pt x="1498" y="217"/>
                  </a:lnTo>
                  <a:lnTo>
                    <a:pt x="1491" y="215"/>
                  </a:lnTo>
                  <a:lnTo>
                    <a:pt x="1485" y="213"/>
                  </a:lnTo>
                  <a:lnTo>
                    <a:pt x="1480" y="208"/>
                  </a:lnTo>
                  <a:lnTo>
                    <a:pt x="1476" y="202"/>
                  </a:lnTo>
                  <a:lnTo>
                    <a:pt x="1474" y="194"/>
                  </a:lnTo>
                  <a:lnTo>
                    <a:pt x="1476" y="187"/>
                  </a:lnTo>
                  <a:lnTo>
                    <a:pt x="1480" y="179"/>
                  </a:lnTo>
                  <a:lnTo>
                    <a:pt x="1485" y="176"/>
                  </a:lnTo>
                  <a:lnTo>
                    <a:pt x="1491" y="172"/>
                  </a:lnTo>
                  <a:lnTo>
                    <a:pt x="1498" y="170"/>
                  </a:lnTo>
                  <a:close/>
                  <a:moveTo>
                    <a:pt x="1412" y="170"/>
                  </a:moveTo>
                  <a:lnTo>
                    <a:pt x="1419" y="172"/>
                  </a:lnTo>
                  <a:lnTo>
                    <a:pt x="1425" y="176"/>
                  </a:lnTo>
                  <a:lnTo>
                    <a:pt x="1431" y="179"/>
                  </a:lnTo>
                  <a:lnTo>
                    <a:pt x="1434" y="187"/>
                  </a:lnTo>
                  <a:lnTo>
                    <a:pt x="1434" y="194"/>
                  </a:lnTo>
                  <a:lnTo>
                    <a:pt x="1434" y="202"/>
                  </a:lnTo>
                  <a:lnTo>
                    <a:pt x="1431" y="208"/>
                  </a:lnTo>
                  <a:lnTo>
                    <a:pt x="1425" y="213"/>
                  </a:lnTo>
                  <a:lnTo>
                    <a:pt x="1419" y="215"/>
                  </a:lnTo>
                  <a:lnTo>
                    <a:pt x="1412" y="217"/>
                  </a:lnTo>
                  <a:lnTo>
                    <a:pt x="1404" y="215"/>
                  </a:lnTo>
                  <a:lnTo>
                    <a:pt x="1397" y="213"/>
                  </a:lnTo>
                  <a:lnTo>
                    <a:pt x="1393" y="208"/>
                  </a:lnTo>
                  <a:lnTo>
                    <a:pt x="1389" y="202"/>
                  </a:lnTo>
                  <a:lnTo>
                    <a:pt x="1387" y="194"/>
                  </a:lnTo>
                  <a:lnTo>
                    <a:pt x="1389" y="187"/>
                  </a:lnTo>
                  <a:lnTo>
                    <a:pt x="1393" y="179"/>
                  </a:lnTo>
                  <a:lnTo>
                    <a:pt x="1397" y="176"/>
                  </a:lnTo>
                  <a:lnTo>
                    <a:pt x="1404" y="172"/>
                  </a:lnTo>
                  <a:lnTo>
                    <a:pt x="1412" y="170"/>
                  </a:lnTo>
                  <a:close/>
                  <a:moveTo>
                    <a:pt x="1239" y="170"/>
                  </a:moveTo>
                  <a:lnTo>
                    <a:pt x="1244" y="172"/>
                  </a:lnTo>
                  <a:lnTo>
                    <a:pt x="1250" y="174"/>
                  </a:lnTo>
                  <a:lnTo>
                    <a:pt x="1256" y="177"/>
                  </a:lnTo>
                  <a:lnTo>
                    <a:pt x="1254" y="179"/>
                  </a:lnTo>
                  <a:lnTo>
                    <a:pt x="1252" y="179"/>
                  </a:lnTo>
                  <a:lnTo>
                    <a:pt x="1248" y="179"/>
                  </a:lnTo>
                  <a:lnTo>
                    <a:pt x="1244" y="179"/>
                  </a:lnTo>
                  <a:lnTo>
                    <a:pt x="1241" y="177"/>
                  </a:lnTo>
                  <a:lnTo>
                    <a:pt x="1237" y="177"/>
                  </a:lnTo>
                  <a:lnTo>
                    <a:pt x="1233" y="176"/>
                  </a:lnTo>
                  <a:lnTo>
                    <a:pt x="1231" y="174"/>
                  </a:lnTo>
                  <a:lnTo>
                    <a:pt x="1228" y="172"/>
                  </a:lnTo>
                  <a:lnTo>
                    <a:pt x="1233" y="172"/>
                  </a:lnTo>
                  <a:lnTo>
                    <a:pt x="1239" y="170"/>
                  </a:lnTo>
                  <a:close/>
                  <a:moveTo>
                    <a:pt x="545" y="170"/>
                  </a:moveTo>
                  <a:lnTo>
                    <a:pt x="551" y="172"/>
                  </a:lnTo>
                  <a:lnTo>
                    <a:pt x="556" y="176"/>
                  </a:lnTo>
                  <a:lnTo>
                    <a:pt x="556" y="176"/>
                  </a:lnTo>
                  <a:lnTo>
                    <a:pt x="554" y="177"/>
                  </a:lnTo>
                  <a:lnTo>
                    <a:pt x="551" y="191"/>
                  </a:lnTo>
                  <a:lnTo>
                    <a:pt x="554" y="202"/>
                  </a:lnTo>
                  <a:lnTo>
                    <a:pt x="560" y="211"/>
                  </a:lnTo>
                  <a:lnTo>
                    <a:pt x="554" y="213"/>
                  </a:lnTo>
                  <a:lnTo>
                    <a:pt x="551" y="217"/>
                  </a:lnTo>
                  <a:lnTo>
                    <a:pt x="545" y="217"/>
                  </a:lnTo>
                  <a:lnTo>
                    <a:pt x="537" y="215"/>
                  </a:lnTo>
                  <a:lnTo>
                    <a:pt x="530" y="213"/>
                  </a:lnTo>
                  <a:lnTo>
                    <a:pt x="526" y="208"/>
                  </a:lnTo>
                  <a:lnTo>
                    <a:pt x="522" y="202"/>
                  </a:lnTo>
                  <a:lnTo>
                    <a:pt x="520" y="194"/>
                  </a:lnTo>
                  <a:lnTo>
                    <a:pt x="522" y="187"/>
                  </a:lnTo>
                  <a:lnTo>
                    <a:pt x="526" y="179"/>
                  </a:lnTo>
                  <a:lnTo>
                    <a:pt x="530" y="176"/>
                  </a:lnTo>
                  <a:lnTo>
                    <a:pt x="537" y="172"/>
                  </a:lnTo>
                  <a:lnTo>
                    <a:pt x="545" y="170"/>
                  </a:lnTo>
                  <a:close/>
                  <a:moveTo>
                    <a:pt x="456" y="170"/>
                  </a:moveTo>
                  <a:lnTo>
                    <a:pt x="464" y="172"/>
                  </a:lnTo>
                  <a:lnTo>
                    <a:pt x="472" y="176"/>
                  </a:lnTo>
                  <a:lnTo>
                    <a:pt x="475" y="179"/>
                  </a:lnTo>
                  <a:lnTo>
                    <a:pt x="479" y="187"/>
                  </a:lnTo>
                  <a:lnTo>
                    <a:pt x="481" y="194"/>
                  </a:lnTo>
                  <a:lnTo>
                    <a:pt x="479" y="202"/>
                  </a:lnTo>
                  <a:lnTo>
                    <a:pt x="475" y="208"/>
                  </a:lnTo>
                  <a:lnTo>
                    <a:pt x="472" y="213"/>
                  </a:lnTo>
                  <a:lnTo>
                    <a:pt x="464" y="215"/>
                  </a:lnTo>
                  <a:lnTo>
                    <a:pt x="456" y="217"/>
                  </a:lnTo>
                  <a:lnTo>
                    <a:pt x="449" y="215"/>
                  </a:lnTo>
                  <a:lnTo>
                    <a:pt x="443" y="213"/>
                  </a:lnTo>
                  <a:lnTo>
                    <a:pt x="438" y="208"/>
                  </a:lnTo>
                  <a:lnTo>
                    <a:pt x="436" y="202"/>
                  </a:lnTo>
                  <a:lnTo>
                    <a:pt x="434" y="194"/>
                  </a:lnTo>
                  <a:lnTo>
                    <a:pt x="436" y="187"/>
                  </a:lnTo>
                  <a:lnTo>
                    <a:pt x="438" y="179"/>
                  </a:lnTo>
                  <a:lnTo>
                    <a:pt x="443" y="176"/>
                  </a:lnTo>
                  <a:lnTo>
                    <a:pt x="449" y="172"/>
                  </a:lnTo>
                  <a:lnTo>
                    <a:pt x="456" y="170"/>
                  </a:lnTo>
                  <a:close/>
                  <a:moveTo>
                    <a:pt x="370" y="170"/>
                  </a:moveTo>
                  <a:lnTo>
                    <a:pt x="378" y="172"/>
                  </a:lnTo>
                  <a:lnTo>
                    <a:pt x="385" y="176"/>
                  </a:lnTo>
                  <a:lnTo>
                    <a:pt x="389" y="179"/>
                  </a:lnTo>
                  <a:lnTo>
                    <a:pt x="393" y="187"/>
                  </a:lnTo>
                  <a:lnTo>
                    <a:pt x="394" y="194"/>
                  </a:lnTo>
                  <a:lnTo>
                    <a:pt x="393" y="202"/>
                  </a:lnTo>
                  <a:lnTo>
                    <a:pt x="389" y="208"/>
                  </a:lnTo>
                  <a:lnTo>
                    <a:pt x="385" y="213"/>
                  </a:lnTo>
                  <a:lnTo>
                    <a:pt x="378" y="215"/>
                  </a:lnTo>
                  <a:lnTo>
                    <a:pt x="370" y="217"/>
                  </a:lnTo>
                  <a:lnTo>
                    <a:pt x="362" y="215"/>
                  </a:lnTo>
                  <a:lnTo>
                    <a:pt x="357" y="213"/>
                  </a:lnTo>
                  <a:lnTo>
                    <a:pt x="351" y="208"/>
                  </a:lnTo>
                  <a:lnTo>
                    <a:pt x="347" y="202"/>
                  </a:lnTo>
                  <a:lnTo>
                    <a:pt x="347" y="194"/>
                  </a:lnTo>
                  <a:lnTo>
                    <a:pt x="347" y="187"/>
                  </a:lnTo>
                  <a:lnTo>
                    <a:pt x="351" y="179"/>
                  </a:lnTo>
                  <a:lnTo>
                    <a:pt x="357" y="176"/>
                  </a:lnTo>
                  <a:lnTo>
                    <a:pt x="362" y="172"/>
                  </a:lnTo>
                  <a:lnTo>
                    <a:pt x="370" y="170"/>
                  </a:lnTo>
                  <a:close/>
                  <a:moveTo>
                    <a:pt x="283" y="170"/>
                  </a:moveTo>
                  <a:lnTo>
                    <a:pt x="291" y="172"/>
                  </a:lnTo>
                  <a:lnTo>
                    <a:pt x="297" y="176"/>
                  </a:lnTo>
                  <a:lnTo>
                    <a:pt x="302" y="179"/>
                  </a:lnTo>
                  <a:lnTo>
                    <a:pt x="306" y="187"/>
                  </a:lnTo>
                  <a:lnTo>
                    <a:pt x="308" y="194"/>
                  </a:lnTo>
                  <a:lnTo>
                    <a:pt x="306" y="202"/>
                  </a:lnTo>
                  <a:lnTo>
                    <a:pt x="302" y="208"/>
                  </a:lnTo>
                  <a:lnTo>
                    <a:pt x="297" y="213"/>
                  </a:lnTo>
                  <a:lnTo>
                    <a:pt x="291" y="215"/>
                  </a:lnTo>
                  <a:lnTo>
                    <a:pt x="283" y="217"/>
                  </a:lnTo>
                  <a:lnTo>
                    <a:pt x="276" y="215"/>
                  </a:lnTo>
                  <a:lnTo>
                    <a:pt x="270" y="213"/>
                  </a:lnTo>
                  <a:lnTo>
                    <a:pt x="265" y="208"/>
                  </a:lnTo>
                  <a:lnTo>
                    <a:pt x="261" y="202"/>
                  </a:lnTo>
                  <a:lnTo>
                    <a:pt x="261" y="194"/>
                  </a:lnTo>
                  <a:lnTo>
                    <a:pt x="261" y="187"/>
                  </a:lnTo>
                  <a:lnTo>
                    <a:pt x="265" y="179"/>
                  </a:lnTo>
                  <a:lnTo>
                    <a:pt x="270" y="176"/>
                  </a:lnTo>
                  <a:lnTo>
                    <a:pt x="276" y="172"/>
                  </a:lnTo>
                  <a:lnTo>
                    <a:pt x="283" y="170"/>
                  </a:lnTo>
                  <a:close/>
                  <a:moveTo>
                    <a:pt x="197" y="170"/>
                  </a:moveTo>
                  <a:lnTo>
                    <a:pt x="205" y="172"/>
                  </a:lnTo>
                  <a:lnTo>
                    <a:pt x="210" y="176"/>
                  </a:lnTo>
                  <a:lnTo>
                    <a:pt x="216" y="179"/>
                  </a:lnTo>
                  <a:lnTo>
                    <a:pt x="220" y="187"/>
                  </a:lnTo>
                  <a:lnTo>
                    <a:pt x="220" y="194"/>
                  </a:lnTo>
                  <a:lnTo>
                    <a:pt x="220" y="202"/>
                  </a:lnTo>
                  <a:lnTo>
                    <a:pt x="216" y="208"/>
                  </a:lnTo>
                  <a:lnTo>
                    <a:pt x="210" y="213"/>
                  </a:lnTo>
                  <a:lnTo>
                    <a:pt x="205" y="215"/>
                  </a:lnTo>
                  <a:lnTo>
                    <a:pt x="197" y="217"/>
                  </a:lnTo>
                  <a:lnTo>
                    <a:pt x="189" y="215"/>
                  </a:lnTo>
                  <a:lnTo>
                    <a:pt x="184" y="213"/>
                  </a:lnTo>
                  <a:lnTo>
                    <a:pt x="178" y="208"/>
                  </a:lnTo>
                  <a:lnTo>
                    <a:pt x="174" y="202"/>
                  </a:lnTo>
                  <a:lnTo>
                    <a:pt x="174" y="194"/>
                  </a:lnTo>
                  <a:lnTo>
                    <a:pt x="174" y="187"/>
                  </a:lnTo>
                  <a:lnTo>
                    <a:pt x="178" y="179"/>
                  </a:lnTo>
                  <a:lnTo>
                    <a:pt x="184" y="176"/>
                  </a:lnTo>
                  <a:lnTo>
                    <a:pt x="189" y="172"/>
                  </a:lnTo>
                  <a:lnTo>
                    <a:pt x="197" y="170"/>
                  </a:lnTo>
                  <a:close/>
                  <a:moveTo>
                    <a:pt x="110" y="170"/>
                  </a:moveTo>
                  <a:lnTo>
                    <a:pt x="118" y="172"/>
                  </a:lnTo>
                  <a:lnTo>
                    <a:pt x="124" y="176"/>
                  </a:lnTo>
                  <a:lnTo>
                    <a:pt x="129" y="179"/>
                  </a:lnTo>
                  <a:lnTo>
                    <a:pt x="133" y="187"/>
                  </a:lnTo>
                  <a:lnTo>
                    <a:pt x="133" y="194"/>
                  </a:lnTo>
                  <a:lnTo>
                    <a:pt x="133" y="202"/>
                  </a:lnTo>
                  <a:lnTo>
                    <a:pt x="129" y="208"/>
                  </a:lnTo>
                  <a:lnTo>
                    <a:pt x="124" y="213"/>
                  </a:lnTo>
                  <a:lnTo>
                    <a:pt x="118" y="215"/>
                  </a:lnTo>
                  <a:lnTo>
                    <a:pt x="110" y="217"/>
                  </a:lnTo>
                  <a:lnTo>
                    <a:pt x="103" y="215"/>
                  </a:lnTo>
                  <a:lnTo>
                    <a:pt x="97" y="213"/>
                  </a:lnTo>
                  <a:lnTo>
                    <a:pt x="92" y="208"/>
                  </a:lnTo>
                  <a:lnTo>
                    <a:pt x="88" y="202"/>
                  </a:lnTo>
                  <a:lnTo>
                    <a:pt x="86" y="194"/>
                  </a:lnTo>
                  <a:lnTo>
                    <a:pt x="88" y="187"/>
                  </a:lnTo>
                  <a:lnTo>
                    <a:pt x="92" y="179"/>
                  </a:lnTo>
                  <a:lnTo>
                    <a:pt x="97" y="176"/>
                  </a:lnTo>
                  <a:lnTo>
                    <a:pt x="103" y="172"/>
                  </a:lnTo>
                  <a:lnTo>
                    <a:pt x="110" y="170"/>
                  </a:lnTo>
                  <a:close/>
                  <a:moveTo>
                    <a:pt x="1086" y="115"/>
                  </a:moveTo>
                  <a:lnTo>
                    <a:pt x="1085" y="119"/>
                  </a:lnTo>
                  <a:lnTo>
                    <a:pt x="1081" y="123"/>
                  </a:lnTo>
                  <a:lnTo>
                    <a:pt x="1081" y="121"/>
                  </a:lnTo>
                  <a:lnTo>
                    <a:pt x="1081" y="119"/>
                  </a:lnTo>
                  <a:lnTo>
                    <a:pt x="1083" y="119"/>
                  </a:lnTo>
                  <a:lnTo>
                    <a:pt x="1085" y="117"/>
                  </a:lnTo>
                  <a:lnTo>
                    <a:pt x="1086" y="115"/>
                  </a:lnTo>
                  <a:close/>
                  <a:moveTo>
                    <a:pt x="88" y="100"/>
                  </a:moveTo>
                  <a:lnTo>
                    <a:pt x="88" y="106"/>
                  </a:lnTo>
                  <a:lnTo>
                    <a:pt x="88" y="106"/>
                  </a:lnTo>
                  <a:lnTo>
                    <a:pt x="88" y="102"/>
                  </a:lnTo>
                  <a:lnTo>
                    <a:pt x="88" y="100"/>
                  </a:lnTo>
                  <a:close/>
                  <a:moveTo>
                    <a:pt x="302" y="93"/>
                  </a:moveTo>
                  <a:lnTo>
                    <a:pt x="304" y="97"/>
                  </a:lnTo>
                  <a:lnTo>
                    <a:pt x="306" y="102"/>
                  </a:lnTo>
                  <a:lnTo>
                    <a:pt x="308" y="106"/>
                  </a:lnTo>
                  <a:lnTo>
                    <a:pt x="306" y="113"/>
                  </a:lnTo>
                  <a:lnTo>
                    <a:pt x="302" y="121"/>
                  </a:lnTo>
                  <a:lnTo>
                    <a:pt x="297" y="127"/>
                  </a:lnTo>
                  <a:lnTo>
                    <a:pt x="291" y="129"/>
                  </a:lnTo>
                  <a:lnTo>
                    <a:pt x="283" y="130"/>
                  </a:lnTo>
                  <a:lnTo>
                    <a:pt x="276" y="129"/>
                  </a:lnTo>
                  <a:lnTo>
                    <a:pt x="270" y="127"/>
                  </a:lnTo>
                  <a:lnTo>
                    <a:pt x="267" y="121"/>
                  </a:lnTo>
                  <a:lnTo>
                    <a:pt x="263" y="115"/>
                  </a:lnTo>
                  <a:lnTo>
                    <a:pt x="261" y="108"/>
                  </a:lnTo>
                  <a:lnTo>
                    <a:pt x="267" y="104"/>
                  </a:lnTo>
                  <a:lnTo>
                    <a:pt x="274" y="100"/>
                  </a:lnTo>
                  <a:lnTo>
                    <a:pt x="283" y="97"/>
                  </a:lnTo>
                  <a:lnTo>
                    <a:pt x="293" y="95"/>
                  </a:lnTo>
                  <a:lnTo>
                    <a:pt x="302" y="93"/>
                  </a:lnTo>
                  <a:close/>
                  <a:moveTo>
                    <a:pt x="1342" y="93"/>
                  </a:moveTo>
                  <a:lnTo>
                    <a:pt x="1346" y="97"/>
                  </a:lnTo>
                  <a:lnTo>
                    <a:pt x="1348" y="102"/>
                  </a:lnTo>
                  <a:lnTo>
                    <a:pt x="1348" y="106"/>
                  </a:lnTo>
                  <a:lnTo>
                    <a:pt x="1348" y="113"/>
                  </a:lnTo>
                  <a:lnTo>
                    <a:pt x="1344" y="117"/>
                  </a:lnTo>
                  <a:lnTo>
                    <a:pt x="1342" y="123"/>
                  </a:lnTo>
                  <a:lnTo>
                    <a:pt x="1337" y="127"/>
                  </a:lnTo>
                  <a:lnTo>
                    <a:pt x="1337" y="127"/>
                  </a:lnTo>
                  <a:lnTo>
                    <a:pt x="1338" y="117"/>
                  </a:lnTo>
                  <a:lnTo>
                    <a:pt x="1338" y="110"/>
                  </a:lnTo>
                  <a:lnTo>
                    <a:pt x="1340" y="100"/>
                  </a:lnTo>
                  <a:lnTo>
                    <a:pt x="1340" y="97"/>
                  </a:lnTo>
                  <a:lnTo>
                    <a:pt x="1342" y="93"/>
                  </a:lnTo>
                  <a:close/>
                  <a:moveTo>
                    <a:pt x="904" y="87"/>
                  </a:moveTo>
                  <a:lnTo>
                    <a:pt x="906" y="89"/>
                  </a:lnTo>
                  <a:lnTo>
                    <a:pt x="908" y="93"/>
                  </a:lnTo>
                  <a:lnTo>
                    <a:pt x="906" y="91"/>
                  </a:lnTo>
                  <a:lnTo>
                    <a:pt x="904" y="87"/>
                  </a:lnTo>
                  <a:close/>
                  <a:moveTo>
                    <a:pt x="4368" y="85"/>
                  </a:moveTo>
                  <a:lnTo>
                    <a:pt x="4374" y="89"/>
                  </a:lnTo>
                  <a:lnTo>
                    <a:pt x="4379" y="93"/>
                  </a:lnTo>
                  <a:lnTo>
                    <a:pt x="4383" y="100"/>
                  </a:lnTo>
                  <a:lnTo>
                    <a:pt x="4383" y="106"/>
                  </a:lnTo>
                  <a:lnTo>
                    <a:pt x="4383" y="113"/>
                  </a:lnTo>
                  <a:lnTo>
                    <a:pt x="4379" y="121"/>
                  </a:lnTo>
                  <a:lnTo>
                    <a:pt x="4374" y="127"/>
                  </a:lnTo>
                  <a:lnTo>
                    <a:pt x="4368" y="129"/>
                  </a:lnTo>
                  <a:lnTo>
                    <a:pt x="4361" y="130"/>
                  </a:lnTo>
                  <a:lnTo>
                    <a:pt x="4353" y="129"/>
                  </a:lnTo>
                  <a:lnTo>
                    <a:pt x="4347" y="127"/>
                  </a:lnTo>
                  <a:lnTo>
                    <a:pt x="4355" y="119"/>
                  </a:lnTo>
                  <a:lnTo>
                    <a:pt x="4362" y="110"/>
                  </a:lnTo>
                  <a:lnTo>
                    <a:pt x="4366" y="102"/>
                  </a:lnTo>
                  <a:lnTo>
                    <a:pt x="4366" y="95"/>
                  </a:lnTo>
                  <a:lnTo>
                    <a:pt x="4368" y="85"/>
                  </a:lnTo>
                  <a:close/>
                  <a:moveTo>
                    <a:pt x="710" y="85"/>
                  </a:moveTo>
                  <a:lnTo>
                    <a:pt x="708" y="87"/>
                  </a:lnTo>
                  <a:lnTo>
                    <a:pt x="705" y="89"/>
                  </a:lnTo>
                  <a:lnTo>
                    <a:pt x="705" y="87"/>
                  </a:lnTo>
                  <a:lnTo>
                    <a:pt x="710" y="85"/>
                  </a:lnTo>
                  <a:close/>
                  <a:moveTo>
                    <a:pt x="4447" y="83"/>
                  </a:moveTo>
                  <a:lnTo>
                    <a:pt x="4455" y="85"/>
                  </a:lnTo>
                  <a:lnTo>
                    <a:pt x="4460" y="87"/>
                  </a:lnTo>
                  <a:lnTo>
                    <a:pt x="4466" y="93"/>
                  </a:lnTo>
                  <a:lnTo>
                    <a:pt x="4470" y="100"/>
                  </a:lnTo>
                  <a:lnTo>
                    <a:pt x="4472" y="106"/>
                  </a:lnTo>
                  <a:lnTo>
                    <a:pt x="4470" y="113"/>
                  </a:lnTo>
                  <a:lnTo>
                    <a:pt x="4466" y="121"/>
                  </a:lnTo>
                  <a:lnTo>
                    <a:pt x="4460" y="127"/>
                  </a:lnTo>
                  <a:lnTo>
                    <a:pt x="4455" y="129"/>
                  </a:lnTo>
                  <a:lnTo>
                    <a:pt x="4447" y="130"/>
                  </a:lnTo>
                  <a:lnTo>
                    <a:pt x="4440" y="129"/>
                  </a:lnTo>
                  <a:lnTo>
                    <a:pt x="4434" y="127"/>
                  </a:lnTo>
                  <a:lnTo>
                    <a:pt x="4428" y="121"/>
                  </a:lnTo>
                  <a:lnTo>
                    <a:pt x="4424" y="113"/>
                  </a:lnTo>
                  <a:lnTo>
                    <a:pt x="4424" y="106"/>
                  </a:lnTo>
                  <a:lnTo>
                    <a:pt x="4424" y="100"/>
                  </a:lnTo>
                  <a:lnTo>
                    <a:pt x="4428" y="93"/>
                  </a:lnTo>
                  <a:lnTo>
                    <a:pt x="4434" y="87"/>
                  </a:lnTo>
                  <a:lnTo>
                    <a:pt x="4440" y="85"/>
                  </a:lnTo>
                  <a:lnTo>
                    <a:pt x="4447" y="83"/>
                  </a:lnTo>
                  <a:close/>
                  <a:moveTo>
                    <a:pt x="4101" y="83"/>
                  </a:moveTo>
                  <a:lnTo>
                    <a:pt x="4109" y="85"/>
                  </a:lnTo>
                  <a:lnTo>
                    <a:pt x="4114" y="87"/>
                  </a:lnTo>
                  <a:lnTo>
                    <a:pt x="4120" y="93"/>
                  </a:lnTo>
                  <a:lnTo>
                    <a:pt x="4122" y="100"/>
                  </a:lnTo>
                  <a:lnTo>
                    <a:pt x="4124" y="106"/>
                  </a:lnTo>
                  <a:lnTo>
                    <a:pt x="4122" y="113"/>
                  </a:lnTo>
                  <a:lnTo>
                    <a:pt x="4120" y="121"/>
                  </a:lnTo>
                  <a:lnTo>
                    <a:pt x="4114" y="127"/>
                  </a:lnTo>
                  <a:lnTo>
                    <a:pt x="4109" y="129"/>
                  </a:lnTo>
                  <a:lnTo>
                    <a:pt x="4101" y="130"/>
                  </a:lnTo>
                  <a:lnTo>
                    <a:pt x="4094" y="129"/>
                  </a:lnTo>
                  <a:lnTo>
                    <a:pt x="4086" y="127"/>
                  </a:lnTo>
                  <a:lnTo>
                    <a:pt x="4082" y="121"/>
                  </a:lnTo>
                  <a:lnTo>
                    <a:pt x="4078" y="113"/>
                  </a:lnTo>
                  <a:lnTo>
                    <a:pt x="4077" y="106"/>
                  </a:lnTo>
                  <a:lnTo>
                    <a:pt x="4078" y="100"/>
                  </a:lnTo>
                  <a:lnTo>
                    <a:pt x="4082" y="93"/>
                  </a:lnTo>
                  <a:lnTo>
                    <a:pt x="4086" y="87"/>
                  </a:lnTo>
                  <a:lnTo>
                    <a:pt x="4094" y="85"/>
                  </a:lnTo>
                  <a:lnTo>
                    <a:pt x="4101" y="83"/>
                  </a:lnTo>
                  <a:close/>
                  <a:moveTo>
                    <a:pt x="3840" y="83"/>
                  </a:moveTo>
                  <a:lnTo>
                    <a:pt x="3847" y="85"/>
                  </a:lnTo>
                  <a:lnTo>
                    <a:pt x="3855" y="87"/>
                  </a:lnTo>
                  <a:lnTo>
                    <a:pt x="3858" y="93"/>
                  </a:lnTo>
                  <a:lnTo>
                    <a:pt x="3862" y="100"/>
                  </a:lnTo>
                  <a:lnTo>
                    <a:pt x="3864" y="106"/>
                  </a:lnTo>
                  <a:lnTo>
                    <a:pt x="3862" y="113"/>
                  </a:lnTo>
                  <a:lnTo>
                    <a:pt x="3858" y="121"/>
                  </a:lnTo>
                  <a:lnTo>
                    <a:pt x="3855" y="127"/>
                  </a:lnTo>
                  <a:lnTo>
                    <a:pt x="3847" y="129"/>
                  </a:lnTo>
                  <a:lnTo>
                    <a:pt x="3840" y="130"/>
                  </a:lnTo>
                  <a:lnTo>
                    <a:pt x="3832" y="129"/>
                  </a:lnTo>
                  <a:lnTo>
                    <a:pt x="3826" y="127"/>
                  </a:lnTo>
                  <a:lnTo>
                    <a:pt x="3821" y="121"/>
                  </a:lnTo>
                  <a:lnTo>
                    <a:pt x="3817" y="113"/>
                  </a:lnTo>
                  <a:lnTo>
                    <a:pt x="3817" y="106"/>
                  </a:lnTo>
                  <a:lnTo>
                    <a:pt x="3817" y="100"/>
                  </a:lnTo>
                  <a:lnTo>
                    <a:pt x="3821" y="93"/>
                  </a:lnTo>
                  <a:lnTo>
                    <a:pt x="3826" y="87"/>
                  </a:lnTo>
                  <a:lnTo>
                    <a:pt x="3832" y="85"/>
                  </a:lnTo>
                  <a:lnTo>
                    <a:pt x="3840" y="83"/>
                  </a:lnTo>
                  <a:close/>
                  <a:moveTo>
                    <a:pt x="3753" y="83"/>
                  </a:moveTo>
                  <a:lnTo>
                    <a:pt x="3761" y="85"/>
                  </a:lnTo>
                  <a:lnTo>
                    <a:pt x="3766" y="87"/>
                  </a:lnTo>
                  <a:lnTo>
                    <a:pt x="3772" y="93"/>
                  </a:lnTo>
                  <a:lnTo>
                    <a:pt x="3776" y="100"/>
                  </a:lnTo>
                  <a:lnTo>
                    <a:pt x="3778" y="106"/>
                  </a:lnTo>
                  <a:lnTo>
                    <a:pt x="3776" y="113"/>
                  </a:lnTo>
                  <a:lnTo>
                    <a:pt x="3772" y="121"/>
                  </a:lnTo>
                  <a:lnTo>
                    <a:pt x="3766" y="127"/>
                  </a:lnTo>
                  <a:lnTo>
                    <a:pt x="3761" y="129"/>
                  </a:lnTo>
                  <a:lnTo>
                    <a:pt x="3753" y="130"/>
                  </a:lnTo>
                  <a:lnTo>
                    <a:pt x="3746" y="129"/>
                  </a:lnTo>
                  <a:lnTo>
                    <a:pt x="3740" y="127"/>
                  </a:lnTo>
                  <a:lnTo>
                    <a:pt x="3734" y="121"/>
                  </a:lnTo>
                  <a:lnTo>
                    <a:pt x="3731" y="113"/>
                  </a:lnTo>
                  <a:lnTo>
                    <a:pt x="3731" y="106"/>
                  </a:lnTo>
                  <a:lnTo>
                    <a:pt x="3731" y="100"/>
                  </a:lnTo>
                  <a:lnTo>
                    <a:pt x="3734" y="93"/>
                  </a:lnTo>
                  <a:lnTo>
                    <a:pt x="3740" y="87"/>
                  </a:lnTo>
                  <a:lnTo>
                    <a:pt x="3746" y="85"/>
                  </a:lnTo>
                  <a:lnTo>
                    <a:pt x="3753" y="83"/>
                  </a:lnTo>
                  <a:close/>
                  <a:moveTo>
                    <a:pt x="3667" y="83"/>
                  </a:moveTo>
                  <a:lnTo>
                    <a:pt x="3674" y="85"/>
                  </a:lnTo>
                  <a:lnTo>
                    <a:pt x="3680" y="87"/>
                  </a:lnTo>
                  <a:lnTo>
                    <a:pt x="3685" y="93"/>
                  </a:lnTo>
                  <a:lnTo>
                    <a:pt x="3689" y="100"/>
                  </a:lnTo>
                  <a:lnTo>
                    <a:pt x="3689" y="106"/>
                  </a:lnTo>
                  <a:lnTo>
                    <a:pt x="3689" y="113"/>
                  </a:lnTo>
                  <a:lnTo>
                    <a:pt x="3685" y="121"/>
                  </a:lnTo>
                  <a:lnTo>
                    <a:pt x="3680" y="127"/>
                  </a:lnTo>
                  <a:lnTo>
                    <a:pt x="3674" y="129"/>
                  </a:lnTo>
                  <a:lnTo>
                    <a:pt x="3667" y="130"/>
                  </a:lnTo>
                  <a:lnTo>
                    <a:pt x="3659" y="129"/>
                  </a:lnTo>
                  <a:lnTo>
                    <a:pt x="3653" y="127"/>
                  </a:lnTo>
                  <a:lnTo>
                    <a:pt x="3648" y="121"/>
                  </a:lnTo>
                  <a:lnTo>
                    <a:pt x="3644" y="113"/>
                  </a:lnTo>
                  <a:lnTo>
                    <a:pt x="3644" y="106"/>
                  </a:lnTo>
                  <a:lnTo>
                    <a:pt x="3644" y="100"/>
                  </a:lnTo>
                  <a:lnTo>
                    <a:pt x="3648" y="93"/>
                  </a:lnTo>
                  <a:lnTo>
                    <a:pt x="3653" y="87"/>
                  </a:lnTo>
                  <a:lnTo>
                    <a:pt x="3659" y="85"/>
                  </a:lnTo>
                  <a:lnTo>
                    <a:pt x="3667" y="83"/>
                  </a:lnTo>
                  <a:close/>
                  <a:moveTo>
                    <a:pt x="3580" y="83"/>
                  </a:moveTo>
                  <a:lnTo>
                    <a:pt x="3588" y="85"/>
                  </a:lnTo>
                  <a:lnTo>
                    <a:pt x="3593" y="87"/>
                  </a:lnTo>
                  <a:lnTo>
                    <a:pt x="3599" y="93"/>
                  </a:lnTo>
                  <a:lnTo>
                    <a:pt x="3603" y="100"/>
                  </a:lnTo>
                  <a:lnTo>
                    <a:pt x="3603" y="106"/>
                  </a:lnTo>
                  <a:lnTo>
                    <a:pt x="3603" y="113"/>
                  </a:lnTo>
                  <a:lnTo>
                    <a:pt x="3599" y="121"/>
                  </a:lnTo>
                  <a:lnTo>
                    <a:pt x="3593" y="127"/>
                  </a:lnTo>
                  <a:lnTo>
                    <a:pt x="3588" y="129"/>
                  </a:lnTo>
                  <a:lnTo>
                    <a:pt x="3580" y="130"/>
                  </a:lnTo>
                  <a:lnTo>
                    <a:pt x="3573" y="129"/>
                  </a:lnTo>
                  <a:lnTo>
                    <a:pt x="3567" y="127"/>
                  </a:lnTo>
                  <a:lnTo>
                    <a:pt x="3561" y="121"/>
                  </a:lnTo>
                  <a:lnTo>
                    <a:pt x="3558" y="113"/>
                  </a:lnTo>
                  <a:lnTo>
                    <a:pt x="3556" y="106"/>
                  </a:lnTo>
                  <a:lnTo>
                    <a:pt x="3558" y="100"/>
                  </a:lnTo>
                  <a:lnTo>
                    <a:pt x="3561" y="93"/>
                  </a:lnTo>
                  <a:lnTo>
                    <a:pt x="3567" y="87"/>
                  </a:lnTo>
                  <a:lnTo>
                    <a:pt x="3573" y="85"/>
                  </a:lnTo>
                  <a:lnTo>
                    <a:pt x="3580" y="83"/>
                  </a:lnTo>
                  <a:close/>
                  <a:moveTo>
                    <a:pt x="3494" y="83"/>
                  </a:moveTo>
                  <a:lnTo>
                    <a:pt x="3501" y="85"/>
                  </a:lnTo>
                  <a:lnTo>
                    <a:pt x="3507" y="87"/>
                  </a:lnTo>
                  <a:lnTo>
                    <a:pt x="3512" y="93"/>
                  </a:lnTo>
                  <a:lnTo>
                    <a:pt x="3516" y="100"/>
                  </a:lnTo>
                  <a:lnTo>
                    <a:pt x="3516" y="106"/>
                  </a:lnTo>
                  <a:lnTo>
                    <a:pt x="3516" y="113"/>
                  </a:lnTo>
                  <a:lnTo>
                    <a:pt x="3512" y="121"/>
                  </a:lnTo>
                  <a:lnTo>
                    <a:pt x="3507" y="127"/>
                  </a:lnTo>
                  <a:lnTo>
                    <a:pt x="3501" y="129"/>
                  </a:lnTo>
                  <a:lnTo>
                    <a:pt x="3494" y="130"/>
                  </a:lnTo>
                  <a:lnTo>
                    <a:pt x="3486" y="129"/>
                  </a:lnTo>
                  <a:lnTo>
                    <a:pt x="3479" y="127"/>
                  </a:lnTo>
                  <a:lnTo>
                    <a:pt x="3475" y="121"/>
                  </a:lnTo>
                  <a:lnTo>
                    <a:pt x="3471" y="113"/>
                  </a:lnTo>
                  <a:lnTo>
                    <a:pt x="3469" y="106"/>
                  </a:lnTo>
                  <a:lnTo>
                    <a:pt x="3471" y="100"/>
                  </a:lnTo>
                  <a:lnTo>
                    <a:pt x="3475" y="93"/>
                  </a:lnTo>
                  <a:lnTo>
                    <a:pt x="3479" y="87"/>
                  </a:lnTo>
                  <a:lnTo>
                    <a:pt x="3486" y="85"/>
                  </a:lnTo>
                  <a:lnTo>
                    <a:pt x="3494" y="83"/>
                  </a:lnTo>
                  <a:close/>
                  <a:moveTo>
                    <a:pt x="3407" y="83"/>
                  </a:moveTo>
                  <a:lnTo>
                    <a:pt x="3415" y="85"/>
                  </a:lnTo>
                  <a:lnTo>
                    <a:pt x="3420" y="87"/>
                  </a:lnTo>
                  <a:lnTo>
                    <a:pt x="3426" y="93"/>
                  </a:lnTo>
                  <a:lnTo>
                    <a:pt x="3428" y="100"/>
                  </a:lnTo>
                  <a:lnTo>
                    <a:pt x="3430" y="106"/>
                  </a:lnTo>
                  <a:lnTo>
                    <a:pt x="3428" y="113"/>
                  </a:lnTo>
                  <a:lnTo>
                    <a:pt x="3426" y="121"/>
                  </a:lnTo>
                  <a:lnTo>
                    <a:pt x="3420" y="127"/>
                  </a:lnTo>
                  <a:lnTo>
                    <a:pt x="3415" y="129"/>
                  </a:lnTo>
                  <a:lnTo>
                    <a:pt x="3407" y="130"/>
                  </a:lnTo>
                  <a:lnTo>
                    <a:pt x="3400" y="129"/>
                  </a:lnTo>
                  <a:lnTo>
                    <a:pt x="3392" y="127"/>
                  </a:lnTo>
                  <a:lnTo>
                    <a:pt x="3388" y="121"/>
                  </a:lnTo>
                  <a:lnTo>
                    <a:pt x="3385" y="113"/>
                  </a:lnTo>
                  <a:lnTo>
                    <a:pt x="3383" y="106"/>
                  </a:lnTo>
                  <a:lnTo>
                    <a:pt x="3385" y="100"/>
                  </a:lnTo>
                  <a:lnTo>
                    <a:pt x="3388" y="93"/>
                  </a:lnTo>
                  <a:lnTo>
                    <a:pt x="3392" y="87"/>
                  </a:lnTo>
                  <a:lnTo>
                    <a:pt x="3400" y="85"/>
                  </a:lnTo>
                  <a:lnTo>
                    <a:pt x="3407" y="83"/>
                  </a:lnTo>
                  <a:close/>
                  <a:moveTo>
                    <a:pt x="3319" y="83"/>
                  </a:moveTo>
                  <a:lnTo>
                    <a:pt x="3326" y="85"/>
                  </a:lnTo>
                  <a:lnTo>
                    <a:pt x="3334" y="87"/>
                  </a:lnTo>
                  <a:lnTo>
                    <a:pt x="3339" y="93"/>
                  </a:lnTo>
                  <a:lnTo>
                    <a:pt x="3341" y="100"/>
                  </a:lnTo>
                  <a:lnTo>
                    <a:pt x="3343" y="106"/>
                  </a:lnTo>
                  <a:lnTo>
                    <a:pt x="3341" y="113"/>
                  </a:lnTo>
                  <a:lnTo>
                    <a:pt x="3339" y="121"/>
                  </a:lnTo>
                  <a:lnTo>
                    <a:pt x="3334" y="127"/>
                  </a:lnTo>
                  <a:lnTo>
                    <a:pt x="3326" y="129"/>
                  </a:lnTo>
                  <a:lnTo>
                    <a:pt x="3319" y="130"/>
                  </a:lnTo>
                  <a:lnTo>
                    <a:pt x="3313" y="129"/>
                  </a:lnTo>
                  <a:lnTo>
                    <a:pt x="3306" y="127"/>
                  </a:lnTo>
                  <a:lnTo>
                    <a:pt x="3300" y="121"/>
                  </a:lnTo>
                  <a:lnTo>
                    <a:pt x="3298" y="113"/>
                  </a:lnTo>
                  <a:lnTo>
                    <a:pt x="3296" y="106"/>
                  </a:lnTo>
                  <a:lnTo>
                    <a:pt x="3298" y="100"/>
                  </a:lnTo>
                  <a:lnTo>
                    <a:pt x="3300" y="93"/>
                  </a:lnTo>
                  <a:lnTo>
                    <a:pt x="3306" y="87"/>
                  </a:lnTo>
                  <a:lnTo>
                    <a:pt x="3313" y="85"/>
                  </a:lnTo>
                  <a:lnTo>
                    <a:pt x="3319" y="83"/>
                  </a:lnTo>
                  <a:close/>
                  <a:moveTo>
                    <a:pt x="3232" y="83"/>
                  </a:moveTo>
                  <a:lnTo>
                    <a:pt x="3240" y="85"/>
                  </a:lnTo>
                  <a:lnTo>
                    <a:pt x="3247" y="87"/>
                  </a:lnTo>
                  <a:lnTo>
                    <a:pt x="3251" y="93"/>
                  </a:lnTo>
                  <a:lnTo>
                    <a:pt x="3255" y="100"/>
                  </a:lnTo>
                  <a:lnTo>
                    <a:pt x="3257" y="106"/>
                  </a:lnTo>
                  <a:lnTo>
                    <a:pt x="3255" y="113"/>
                  </a:lnTo>
                  <a:lnTo>
                    <a:pt x="3251" y="121"/>
                  </a:lnTo>
                  <a:lnTo>
                    <a:pt x="3247" y="127"/>
                  </a:lnTo>
                  <a:lnTo>
                    <a:pt x="3240" y="129"/>
                  </a:lnTo>
                  <a:lnTo>
                    <a:pt x="3232" y="130"/>
                  </a:lnTo>
                  <a:lnTo>
                    <a:pt x="3225" y="129"/>
                  </a:lnTo>
                  <a:lnTo>
                    <a:pt x="3219" y="127"/>
                  </a:lnTo>
                  <a:lnTo>
                    <a:pt x="3213" y="121"/>
                  </a:lnTo>
                  <a:lnTo>
                    <a:pt x="3212" y="113"/>
                  </a:lnTo>
                  <a:lnTo>
                    <a:pt x="3210" y="106"/>
                  </a:lnTo>
                  <a:lnTo>
                    <a:pt x="3212" y="100"/>
                  </a:lnTo>
                  <a:lnTo>
                    <a:pt x="3213" y="93"/>
                  </a:lnTo>
                  <a:lnTo>
                    <a:pt x="3219" y="87"/>
                  </a:lnTo>
                  <a:lnTo>
                    <a:pt x="3225" y="85"/>
                  </a:lnTo>
                  <a:lnTo>
                    <a:pt x="3232" y="83"/>
                  </a:lnTo>
                  <a:close/>
                  <a:moveTo>
                    <a:pt x="3146" y="83"/>
                  </a:moveTo>
                  <a:lnTo>
                    <a:pt x="3153" y="85"/>
                  </a:lnTo>
                  <a:lnTo>
                    <a:pt x="3161" y="87"/>
                  </a:lnTo>
                  <a:lnTo>
                    <a:pt x="3165" y="93"/>
                  </a:lnTo>
                  <a:lnTo>
                    <a:pt x="3168" y="100"/>
                  </a:lnTo>
                  <a:lnTo>
                    <a:pt x="3170" y="106"/>
                  </a:lnTo>
                  <a:lnTo>
                    <a:pt x="3168" y="113"/>
                  </a:lnTo>
                  <a:lnTo>
                    <a:pt x="3165" y="121"/>
                  </a:lnTo>
                  <a:lnTo>
                    <a:pt x="3161" y="127"/>
                  </a:lnTo>
                  <a:lnTo>
                    <a:pt x="3153" y="129"/>
                  </a:lnTo>
                  <a:lnTo>
                    <a:pt x="3146" y="130"/>
                  </a:lnTo>
                  <a:lnTo>
                    <a:pt x="3138" y="129"/>
                  </a:lnTo>
                  <a:lnTo>
                    <a:pt x="3133" y="127"/>
                  </a:lnTo>
                  <a:lnTo>
                    <a:pt x="3127" y="121"/>
                  </a:lnTo>
                  <a:lnTo>
                    <a:pt x="3123" y="113"/>
                  </a:lnTo>
                  <a:lnTo>
                    <a:pt x="3123" y="106"/>
                  </a:lnTo>
                  <a:lnTo>
                    <a:pt x="3123" y="100"/>
                  </a:lnTo>
                  <a:lnTo>
                    <a:pt x="3127" y="93"/>
                  </a:lnTo>
                  <a:lnTo>
                    <a:pt x="3133" y="87"/>
                  </a:lnTo>
                  <a:lnTo>
                    <a:pt x="3138" y="85"/>
                  </a:lnTo>
                  <a:lnTo>
                    <a:pt x="3146" y="83"/>
                  </a:lnTo>
                  <a:close/>
                  <a:moveTo>
                    <a:pt x="3059" y="83"/>
                  </a:moveTo>
                  <a:lnTo>
                    <a:pt x="3067" y="85"/>
                  </a:lnTo>
                  <a:lnTo>
                    <a:pt x="3072" y="87"/>
                  </a:lnTo>
                  <a:lnTo>
                    <a:pt x="3078" y="93"/>
                  </a:lnTo>
                  <a:lnTo>
                    <a:pt x="3082" y="100"/>
                  </a:lnTo>
                  <a:lnTo>
                    <a:pt x="3084" y="106"/>
                  </a:lnTo>
                  <a:lnTo>
                    <a:pt x="3082" y="113"/>
                  </a:lnTo>
                  <a:lnTo>
                    <a:pt x="3078" y="121"/>
                  </a:lnTo>
                  <a:lnTo>
                    <a:pt x="3072" y="127"/>
                  </a:lnTo>
                  <a:lnTo>
                    <a:pt x="3067" y="129"/>
                  </a:lnTo>
                  <a:lnTo>
                    <a:pt x="3059" y="130"/>
                  </a:lnTo>
                  <a:lnTo>
                    <a:pt x="3052" y="129"/>
                  </a:lnTo>
                  <a:lnTo>
                    <a:pt x="3046" y="127"/>
                  </a:lnTo>
                  <a:lnTo>
                    <a:pt x="3040" y="121"/>
                  </a:lnTo>
                  <a:lnTo>
                    <a:pt x="3037" y="113"/>
                  </a:lnTo>
                  <a:lnTo>
                    <a:pt x="3037" y="106"/>
                  </a:lnTo>
                  <a:lnTo>
                    <a:pt x="3037" y="100"/>
                  </a:lnTo>
                  <a:lnTo>
                    <a:pt x="3040" y="93"/>
                  </a:lnTo>
                  <a:lnTo>
                    <a:pt x="3046" y="87"/>
                  </a:lnTo>
                  <a:lnTo>
                    <a:pt x="3052" y="85"/>
                  </a:lnTo>
                  <a:lnTo>
                    <a:pt x="3059" y="83"/>
                  </a:lnTo>
                  <a:close/>
                  <a:moveTo>
                    <a:pt x="2973" y="83"/>
                  </a:moveTo>
                  <a:lnTo>
                    <a:pt x="2980" y="85"/>
                  </a:lnTo>
                  <a:lnTo>
                    <a:pt x="2986" y="87"/>
                  </a:lnTo>
                  <a:lnTo>
                    <a:pt x="2992" y="93"/>
                  </a:lnTo>
                  <a:lnTo>
                    <a:pt x="2995" y="100"/>
                  </a:lnTo>
                  <a:lnTo>
                    <a:pt x="2995" y="106"/>
                  </a:lnTo>
                  <a:lnTo>
                    <a:pt x="2995" y="113"/>
                  </a:lnTo>
                  <a:lnTo>
                    <a:pt x="2992" y="121"/>
                  </a:lnTo>
                  <a:lnTo>
                    <a:pt x="2986" y="127"/>
                  </a:lnTo>
                  <a:lnTo>
                    <a:pt x="2980" y="129"/>
                  </a:lnTo>
                  <a:lnTo>
                    <a:pt x="2973" y="130"/>
                  </a:lnTo>
                  <a:lnTo>
                    <a:pt x="2965" y="129"/>
                  </a:lnTo>
                  <a:lnTo>
                    <a:pt x="2960" y="127"/>
                  </a:lnTo>
                  <a:lnTo>
                    <a:pt x="2954" y="121"/>
                  </a:lnTo>
                  <a:lnTo>
                    <a:pt x="2950" y="113"/>
                  </a:lnTo>
                  <a:lnTo>
                    <a:pt x="2950" y="106"/>
                  </a:lnTo>
                  <a:lnTo>
                    <a:pt x="2950" y="100"/>
                  </a:lnTo>
                  <a:lnTo>
                    <a:pt x="2954" y="93"/>
                  </a:lnTo>
                  <a:lnTo>
                    <a:pt x="2960" y="87"/>
                  </a:lnTo>
                  <a:lnTo>
                    <a:pt x="2965" y="85"/>
                  </a:lnTo>
                  <a:lnTo>
                    <a:pt x="2973" y="83"/>
                  </a:lnTo>
                  <a:close/>
                  <a:moveTo>
                    <a:pt x="2886" y="83"/>
                  </a:moveTo>
                  <a:lnTo>
                    <a:pt x="2894" y="85"/>
                  </a:lnTo>
                  <a:lnTo>
                    <a:pt x="2899" y="87"/>
                  </a:lnTo>
                  <a:lnTo>
                    <a:pt x="2905" y="93"/>
                  </a:lnTo>
                  <a:lnTo>
                    <a:pt x="2909" y="100"/>
                  </a:lnTo>
                  <a:lnTo>
                    <a:pt x="2909" y="106"/>
                  </a:lnTo>
                  <a:lnTo>
                    <a:pt x="2909" y="113"/>
                  </a:lnTo>
                  <a:lnTo>
                    <a:pt x="2905" y="121"/>
                  </a:lnTo>
                  <a:lnTo>
                    <a:pt x="2899" y="127"/>
                  </a:lnTo>
                  <a:lnTo>
                    <a:pt x="2894" y="129"/>
                  </a:lnTo>
                  <a:lnTo>
                    <a:pt x="2886" y="130"/>
                  </a:lnTo>
                  <a:lnTo>
                    <a:pt x="2879" y="129"/>
                  </a:lnTo>
                  <a:lnTo>
                    <a:pt x="2873" y="127"/>
                  </a:lnTo>
                  <a:lnTo>
                    <a:pt x="2867" y="121"/>
                  </a:lnTo>
                  <a:lnTo>
                    <a:pt x="2864" y="113"/>
                  </a:lnTo>
                  <a:lnTo>
                    <a:pt x="2862" y="106"/>
                  </a:lnTo>
                  <a:lnTo>
                    <a:pt x="2864" y="100"/>
                  </a:lnTo>
                  <a:lnTo>
                    <a:pt x="2867" y="93"/>
                  </a:lnTo>
                  <a:lnTo>
                    <a:pt x="2873" y="87"/>
                  </a:lnTo>
                  <a:lnTo>
                    <a:pt x="2879" y="85"/>
                  </a:lnTo>
                  <a:lnTo>
                    <a:pt x="2886" y="83"/>
                  </a:lnTo>
                  <a:close/>
                  <a:moveTo>
                    <a:pt x="2800" y="83"/>
                  </a:moveTo>
                  <a:lnTo>
                    <a:pt x="2807" y="85"/>
                  </a:lnTo>
                  <a:lnTo>
                    <a:pt x="2813" y="87"/>
                  </a:lnTo>
                  <a:lnTo>
                    <a:pt x="2818" y="93"/>
                  </a:lnTo>
                  <a:lnTo>
                    <a:pt x="2822" y="100"/>
                  </a:lnTo>
                  <a:lnTo>
                    <a:pt x="2822" y="106"/>
                  </a:lnTo>
                  <a:lnTo>
                    <a:pt x="2822" y="113"/>
                  </a:lnTo>
                  <a:lnTo>
                    <a:pt x="2818" y="121"/>
                  </a:lnTo>
                  <a:lnTo>
                    <a:pt x="2813" y="127"/>
                  </a:lnTo>
                  <a:lnTo>
                    <a:pt x="2807" y="129"/>
                  </a:lnTo>
                  <a:lnTo>
                    <a:pt x="2800" y="130"/>
                  </a:lnTo>
                  <a:lnTo>
                    <a:pt x="2792" y="129"/>
                  </a:lnTo>
                  <a:lnTo>
                    <a:pt x="2785" y="127"/>
                  </a:lnTo>
                  <a:lnTo>
                    <a:pt x="2781" y="121"/>
                  </a:lnTo>
                  <a:lnTo>
                    <a:pt x="2777" y="113"/>
                  </a:lnTo>
                  <a:lnTo>
                    <a:pt x="2775" y="106"/>
                  </a:lnTo>
                  <a:lnTo>
                    <a:pt x="2777" y="100"/>
                  </a:lnTo>
                  <a:lnTo>
                    <a:pt x="2781" y="93"/>
                  </a:lnTo>
                  <a:lnTo>
                    <a:pt x="2785" y="87"/>
                  </a:lnTo>
                  <a:lnTo>
                    <a:pt x="2792" y="85"/>
                  </a:lnTo>
                  <a:lnTo>
                    <a:pt x="2800" y="83"/>
                  </a:lnTo>
                  <a:close/>
                  <a:moveTo>
                    <a:pt x="2713" y="83"/>
                  </a:moveTo>
                  <a:lnTo>
                    <a:pt x="2721" y="85"/>
                  </a:lnTo>
                  <a:lnTo>
                    <a:pt x="2726" y="87"/>
                  </a:lnTo>
                  <a:lnTo>
                    <a:pt x="2732" y="93"/>
                  </a:lnTo>
                  <a:lnTo>
                    <a:pt x="2734" y="100"/>
                  </a:lnTo>
                  <a:lnTo>
                    <a:pt x="2736" y="106"/>
                  </a:lnTo>
                  <a:lnTo>
                    <a:pt x="2734" y="113"/>
                  </a:lnTo>
                  <a:lnTo>
                    <a:pt x="2732" y="121"/>
                  </a:lnTo>
                  <a:lnTo>
                    <a:pt x="2726" y="127"/>
                  </a:lnTo>
                  <a:lnTo>
                    <a:pt x="2721" y="129"/>
                  </a:lnTo>
                  <a:lnTo>
                    <a:pt x="2713" y="130"/>
                  </a:lnTo>
                  <a:lnTo>
                    <a:pt x="2706" y="129"/>
                  </a:lnTo>
                  <a:lnTo>
                    <a:pt x="2698" y="127"/>
                  </a:lnTo>
                  <a:lnTo>
                    <a:pt x="2694" y="121"/>
                  </a:lnTo>
                  <a:lnTo>
                    <a:pt x="2691" y="113"/>
                  </a:lnTo>
                  <a:lnTo>
                    <a:pt x="2689" y="106"/>
                  </a:lnTo>
                  <a:lnTo>
                    <a:pt x="2691" y="100"/>
                  </a:lnTo>
                  <a:lnTo>
                    <a:pt x="2694" y="93"/>
                  </a:lnTo>
                  <a:lnTo>
                    <a:pt x="2698" y="87"/>
                  </a:lnTo>
                  <a:lnTo>
                    <a:pt x="2706" y="85"/>
                  </a:lnTo>
                  <a:lnTo>
                    <a:pt x="2713" y="83"/>
                  </a:lnTo>
                  <a:close/>
                  <a:moveTo>
                    <a:pt x="2627" y="83"/>
                  </a:moveTo>
                  <a:lnTo>
                    <a:pt x="2632" y="85"/>
                  </a:lnTo>
                  <a:lnTo>
                    <a:pt x="2640" y="87"/>
                  </a:lnTo>
                  <a:lnTo>
                    <a:pt x="2645" y="93"/>
                  </a:lnTo>
                  <a:lnTo>
                    <a:pt x="2647" y="100"/>
                  </a:lnTo>
                  <a:lnTo>
                    <a:pt x="2649" y="106"/>
                  </a:lnTo>
                  <a:lnTo>
                    <a:pt x="2647" y="113"/>
                  </a:lnTo>
                  <a:lnTo>
                    <a:pt x="2645" y="121"/>
                  </a:lnTo>
                  <a:lnTo>
                    <a:pt x="2640" y="127"/>
                  </a:lnTo>
                  <a:lnTo>
                    <a:pt x="2632" y="129"/>
                  </a:lnTo>
                  <a:lnTo>
                    <a:pt x="2627" y="130"/>
                  </a:lnTo>
                  <a:lnTo>
                    <a:pt x="2619" y="129"/>
                  </a:lnTo>
                  <a:lnTo>
                    <a:pt x="2612" y="127"/>
                  </a:lnTo>
                  <a:lnTo>
                    <a:pt x="2606" y="121"/>
                  </a:lnTo>
                  <a:lnTo>
                    <a:pt x="2604" y="113"/>
                  </a:lnTo>
                  <a:lnTo>
                    <a:pt x="2602" y="106"/>
                  </a:lnTo>
                  <a:lnTo>
                    <a:pt x="2604" y="100"/>
                  </a:lnTo>
                  <a:lnTo>
                    <a:pt x="2606" y="93"/>
                  </a:lnTo>
                  <a:lnTo>
                    <a:pt x="2612" y="87"/>
                  </a:lnTo>
                  <a:lnTo>
                    <a:pt x="2619" y="85"/>
                  </a:lnTo>
                  <a:lnTo>
                    <a:pt x="2627" y="83"/>
                  </a:lnTo>
                  <a:close/>
                  <a:moveTo>
                    <a:pt x="2538" y="83"/>
                  </a:moveTo>
                  <a:lnTo>
                    <a:pt x="2546" y="85"/>
                  </a:lnTo>
                  <a:lnTo>
                    <a:pt x="2553" y="87"/>
                  </a:lnTo>
                  <a:lnTo>
                    <a:pt x="2557" y="93"/>
                  </a:lnTo>
                  <a:lnTo>
                    <a:pt x="2561" y="100"/>
                  </a:lnTo>
                  <a:lnTo>
                    <a:pt x="2563" y="106"/>
                  </a:lnTo>
                  <a:lnTo>
                    <a:pt x="2561" y="113"/>
                  </a:lnTo>
                  <a:lnTo>
                    <a:pt x="2557" y="121"/>
                  </a:lnTo>
                  <a:lnTo>
                    <a:pt x="2553" y="127"/>
                  </a:lnTo>
                  <a:lnTo>
                    <a:pt x="2546" y="129"/>
                  </a:lnTo>
                  <a:lnTo>
                    <a:pt x="2538" y="130"/>
                  </a:lnTo>
                  <a:lnTo>
                    <a:pt x="2531" y="129"/>
                  </a:lnTo>
                  <a:lnTo>
                    <a:pt x="2525" y="127"/>
                  </a:lnTo>
                  <a:lnTo>
                    <a:pt x="2519" y="121"/>
                  </a:lnTo>
                  <a:lnTo>
                    <a:pt x="2518" y="113"/>
                  </a:lnTo>
                  <a:lnTo>
                    <a:pt x="2516" y="106"/>
                  </a:lnTo>
                  <a:lnTo>
                    <a:pt x="2518" y="100"/>
                  </a:lnTo>
                  <a:lnTo>
                    <a:pt x="2519" y="93"/>
                  </a:lnTo>
                  <a:lnTo>
                    <a:pt x="2525" y="87"/>
                  </a:lnTo>
                  <a:lnTo>
                    <a:pt x="2531" y="85"/>
                  </a:lnTo>
                  <a:lnTo>
                    <a:pt x="2538" y="83"/>
                  </a:lnTo>
                  <a:close/>
                  <a:moveTo>
                    <a:pt x="2452" y="83"/>
                  </a:moveTo>
                  <a:lnTo>
                    <a:pt x="2459" y="85"/>
                  </a:lnTo>
                  <a:lnTo>
                    <a:pt x="2467" y="87"/>
                  </a:lnTo>
                  <a:lnTo>
                    <a:pt x="2471" y="93"/>
                  </a:lnTo>
                  <a:lnTo>
                    <a:pt x="2474" y="100"/>
                  </a:lnTo>
                  <a:lnTo>
                    <a:pt x="2476" y="106"/>
                  </a:lnTo>
                  <a:lnTo>
                    <a:pt x="2474" y="113"/>
                  </a:lnTo>
                  <a:lnTo>
                    <a:pt x="2471" y="121"/>
                  </a:lnTo>
                  <a:lnTo>
                    <a:pt x="2467" y="127"/>
                  </a:lnTo>
                  <a:lnTo>
                    <a:pt x="2459" y="129"/>
                  </a:lnTo>
                  <a:lnTo>
                    <a:pt x="2452" y="130"/>
                  </a:lnTo>
                  <a:lnTo>
                    <a:pt x="2444" y="129"/>
                  </a:lnTo>
                  <a:lnTo>
                    <a:pt x="2439" y="127"/>
                  </a:lnTo>
                  <a:lnTo>
                    <a:pt x="2433" y="121"/>
                  </a:lnTo>
                  <a:lnTo>
                    <a:pt x="2429" y="113"/>
                  </a:lnTo>
                  <a:lnTo>
                    <a:pt x="2429" y="106"/>
                  </a:lnTo>
                  <a:lnTo>
                    <a:pt x="2429" y="100"/>
                  </a:lnTo>
                  <a:lnTo>
                    <a:pt x="2433" y="93"/>
                  </a:lnTo>
                  <a:lnTo>
                    <a:pt x="2439" y="87"/>
                  </a:lnTo>
                  <a:lnTo>
                    <a:pt x="2444" y="85"/>
                  </a:lnTo>
                  <a:lnTo>
                    <a:pt x="2452" y="83"/>
                  </a:lnTo>
                  <a:close/>
                  <a:moveTo>
                    <a:pt x="2365" y="83"/>
                  </a:moveTo>
                  <a:lnTo>
                    <a:pt x="2373" y="85"/>
                  </a:lnTo>
                  <a:lnTo>
                    <a:pt x="2378" y="87"/>
                  </a:lnTo>
                  <a:lnTo>
                    <a:pt x="2384" y="93"/>
                  </a:lnTo>
                  <a:lnTo>
                    <a:pt x="2388" y="100"/>
                  </a:lnTo>
                  <a:lnTo>
                    <a:pt x="2390" y="106"/>
                  </a:lnTo>
                  <a:lnTo>
                    <a:pt x="2388" y="113"/>
                  </a:lnTo>
                  <a:lnTo>
                    <a:pt x="2384" y="121"/>
                  </a:lnTo>
                  <a:lnTo>
                    <a:pt x="2378" y="127"/>
                  </a:lnTo>
                  <a:lnTo>
                    <a:pt x="2373" y="129"/>
                  </a:lnTo>
                  <a:lnTo>
                    <a:pt x="2365" y="130"/>
                  </a:lnTo>
                  <a:lnTo>
                    <a:pt x="2358" y="129"/>
                  </a:lnTo>
                  <a:lnTo>
                    <a:pt x="2352" y="127"/>
                  </a:lnTo>
                  <a:lnTo>
                    <a:pt x="2346" y="121"/>
                  </a:lnTo>
                  <a:lnTo>
                    <a:pt x="2343" y="113"/>
                  </a:lnTo>
                  <a:lnTo>
                    <a:pt x="2343" y="106"/>
                  </a:lnTo>
                  <a:lnTo>
                    <a:pt x="2343" y="100"/>
                  </a:lnTo>
                  <a:lnTo>
                    <a:pt x="2346" y="93"/>
                  </a:lnTo>
                  <a:lnTo>
                    <a:pt x="2352" y="87"/>
                  </a:lnTo>
                  <a:lnTo>
                    <a:pt x="2358" y="85"/>
                  </a:lnTo>
                  <a:lnTo>
                    <a:pt x="2365" y="83"/>
                  </a:lnTo>
                  <a:close/>
                  <a:moveTo>
                    <a:pt x="2279" y="83"/>
                  </a:moveTo>
                  <a:lnTo>
                    <a:pt x="2286" y="85"/>
                  </a:lnTo>
                  <a:lnTo>
                    <a:pt x="2292" y="87"/>
                  </a:lnTo>
                  <a:lnTo>
                    <a:pt x="2298" y="93"/>
                  </a:lnTo>
                  <a:lnTo>
                    <a:pt x="2301" y="100"/>
                  </a:lnTo>
                  <a:lnTo>
                    <a:pt x="2301" y="106"/>
                  </a:lnTo>
                  <a:lnTo>
                    <a:pt x="2301" y="113"/>
                  </a:lnTo>
                  <a:lnTo>
                    <a:pt x="2298" y="121"/>
                  </a:lnTo>
                  <a:lnTo>
                    <a:pt x="2292" y="127"/>
                  </a:lnTo>
                  <a:lnTo>
                    <a:pt x="2286" y="129"/>
                  </a:lnTo>
                  <a:lnTo>
                    <a:pt x="2279" y="130"/>
                  </a:lnTo>
                  <a:lnTo>
                    <a:pt x="2271" y="129"/>
                  </a:lnTo>
                  <a:lnTo>
                    <a:pt x="2266" y="127"/>
                  </a:lnTo>
                  <a:lnTo>
                    <a:pt x="2260" y="121"/>
                  </a:lnTo>
                  <a:lnTo>
                    <a:pt x="2256" y="113"/>
                  </a:lnTo>
                  <a:lnTo>
                    <a:pt x="2256" y="106"/>
                  </a:lnTo>
                  <a:lnTo>
                    <a:pt x="2256" y="100"/>
                  </a:lnTo>
                  <a:lnTo>
                    <a:pt x="2260" y="93"/>
                  </a:lnTo>
                  <a:lnTo>
                    <a:pt x="2266" y="87"/>
                  </a:lnTo>
                  <a:lnTo>
                    <a:pt x="2271" y="85"/>
                  </a:lnTo>
                  <a:lnTo>
                    <a:pt x="2279" y="83"/>
                  </a:lnTo>
                  <a:close/>
                  <a:moveTo>
                    <a:pt x="2192" y="83"/>
                  </a:moveTo>
                  <a:lnTo>
                    <a:pt x="2200" y="85"/>
                  </a:lnTo>
                  <a:lnTo>
                    <a:pt x="2205" y="87"/>
                  </a:lnTo>
                  <a:lnTo>
                    <a:pt x="2211" y="93"/>
                  </a:lnTo>
                  <a:lnTo>
                    <a:pt x="2215" y="100"/>
                  </a:lnTo>
                  <a:lnTo>
                    <a:pt x="2215" y="106"/>
                  </a:lnTo>
                  <a:lnTo>
                    <a:pt x="2215" y="113"/>
                  </a:lnTo>
                  <a:lnTo>
                    <a:pt x="2211" y="121"/>
                  </a:lnTo>
                  <a:lnTo>
                    <a:pt x="2205" y="127"/>
                  </a:lnTo>
                  <a:lnTo>
                    <a:pt x="2200" y="129"/>
                  </a:lnTo>
                  <a:lnTo>
                    <a:pt x="2192" y="130"/>
                  </a:lnTo>
                  <a:lnTo>
                    <a:pt x="2185" y="129"/>
                  </a:lnTo>
                  <a:lnTo>
                    <a:pt x="2179" y="127"/>
                  </a:lnTo>
                  <a:lnTo>
                    <a:pt x="2173" y="121"/>
                  </a:lnTo>
                  <a:lnTo>
                    <a:pt x="2170" y="113"/>
                  </a:lnTo>
                  <a:lnTo>
                    <a:pt x="2168" y="106"/>
                  </a:lnTo>
                  <a:lnTo>
                    <a:pt x="2170" y="100"/>
                  </a:lnTo>
                  <a:lnTo>
                    <a:pt x="2173" y="93"/>
                  </a:lnTo>
                  <a:lnTo>
                    <a:pt x="2179" y="87"/>
                  </a:lnTo>
                  <a:lnTo>
                    <a:pt x="2185" y="85"/>
                  </a:lnTo>
                  <a:lnTo>
                    <a:pt x="2192" y="83"/>
                  </a:lnTo>
                  <a:close/>
                  <a:moveTo>
                    <a:pt x="2106" y="83"/>
                  </a:moveTo>
                  <a:lnTo>
                    <a:pt x="2113" y="85"/>
                  </a:lnTo>
                  <a:lnTo>
                    <a:pt x="2119" y="87"/>
                  </a:lnTo>
                  <a:lnTo>
                    <a:pt x="2125" y="93"/>
                  </a:lnTo>
                  <a:lnTo>
                    <a:pt x="2128" y="100"/>
                  </a:lnTo>
                  <a:lnTo>
                    <a:pt x="2128" y="106"/>
                  </a:lnTo>
                  <a:lnTo>
                    <a:pt x="2128" y="113"/>
                  </a:lnTo>
                  <a:lnTo>
                    <a:pt x="2125" y="121"/>
                  </a:lnTo>
                  <a:lnTo>
                    <a:pt x="2119" y="127"/>
                  </a:lnTo>
                  <a:lnTo>
                    <a:pt x="2113" y="129"/>
                  </a:lnTo>
                  <a:lnTo>
                    <a:pt x="2106" y="130"/>
                  </a:lnTo>
                  <a:lnTo>
                    <a:pt x="2098" y="129"/>
                  </a:lnTo>
                  <a:lnTo>
                    <a:pt x="2091" y="127"/>
                  </a:lnTo>
                  <a:lnTo>
                    <a:pt x="2087" y="121"/>
                  </a:lnTo>
                  <a:lnTo>
                    <a:pt x="2083" y="113"/>
                  </a:lnTo>
                  <a:lnTo>
                    <a:pt x="2081" y="106"/>
                  </a:lnTo>
                  <a:lnTo>
                    <a:pt x="2083" y="100"/>
                  </a:lnTo>
                  <a:lnTo>
                    <a:pt x="2087" y="93"/>
                  </a:lnTo>
                  <a:lnTo>
                    <a:pt x="2091" y="87"/>
                  </a:lnTo>
                  <a:lnTo>
                    <a:pt x="2098" y="85"/>
                  </a:lnTo>
                  <a:lnTo>
                    <a:pt x="2106" y="83"/>
                  </a:lnTo>
                  <a:close/>
                  <a:moveTo>
                    <a:pt x="2019" y="83"/>
                  </a:moveTo>
                  <a:lnTo>
                    <a:pt x="2027" y="85"/>
                  </a:lnTo>
                  <a:lnTo>
                    <a:pt x="2032" y="87"/>
                  </a:lnTo>
                  <a:lnTo>
                    <a:pt x="2038" y="93"/>
                  </a:lnTo>
                  <a:lnTo>
                    <a:pt x="2040" y="100"/>
                  </a:lnTo>
                  <a:lnTo>
                    <a:pt x="2042" y="106"/>
                  </a:lnTo>
                  <a:lnTo>
                    <a:pt x="2040" y="113"/>
                  </a:lnTo>
                  <a:lnTo>
                    <a:pt x="2038" y="121"/>
                  </a:lnTo>
                  <a:lnTo>
                    <a:pt x="2032" y="127"/>
                  </a:lnTo>
                  <a:lnTo>
                    <a:pt x="2027" y="129"/>
                  </a:lnTo>
                  <a:lnTo>
                    <a:pt x="2019" y="130"/>
                  </a:lnTo>
                  <a:lnTo>
                    <a:pt x="2012" y="129"/>
                  </a:lnTo>
                  <a:lnTo>
                    <a:pt x="2004" y="127"/>
                  </a:lnTo>
                  <a:lnTo>
                    <a:pt x="2000" y="121"/>
                  </a:lnTo>
                  <a:lnTo>
                    <a:pt x="1997" y="113"/>
                  </a:lnTo>
                  <a:lnTo>
                    <a:pt x="1995" y="106"/>
                  </a:lnTo>
                  <a:lnTo>
                    <a:pt x="1997" y="100"/>
                  </a:lnTo>
                  <a:lnTo>
                    <a:pt x="2000" y="93"/>
                  </a:lnTo>
                  <a:lnTo>
                    <a:pt x="2004" y="87"/>
                  </a:lnTo>
                  <a:lnTo>
                    <a:pt x="2012" y="85"/>
                  </a:lnTo>
                  <a:lnTo>
                    <a:pt x="2019" y="83"/>
                  </a:lnTo>
                  <a:close/>
                  <a:moveTo>
                    <a:pt x="1933" y="83"/>
                  </a:moveTo>
                  <a:lnTo>
                    <a:pt x="1938" y="85"/>
                  </a:lnTo>
                  <a:lnTo>
                    <a:pt x="1946" y="87"/>
                  </a:lnTo>
                  <a:lnTo>
                    <a:pt x="1952" y="93"/>
                  </a:lnTo>
                  <a:lnTo>
                    <a:pt x="1953" y="100"/>
                  </a:lnTo>
                  <a:lnTo>
                    <a:pt x="1955" y="106"/>
                  </a:lnTo>
                  <a:lnTo>
                    <a:pt x="1953" y="113"/>
                  </a:lnTo>
                  <a:lnTo>
                    <a:pt x="1952" y="121"/>
                  </a:lnTo>
                  <a:lnTo>
                    <a:pt x="1946" y="127"/>
                  </a:lnTo>
                  <a:lnTo>
                    <a:pt x="1938" y="129"/>
                  </a:lnTo>
                  <a:lnTo>
                    <a:pt x="1933" y="130"/>
                  </a:lnTo>
                  <a:lnTo>
                    <a:pt x="1925" y="129"/>
                  </a:lnTo>
                  <a:lnTo>
                    <a:pt x="1918" y="127"/>
                  </a:lnTo>
                  <a:lnTo>
                    <a:pt x="1912" y="121"/>
                  </a:lnTo>
                  <a:lnTo>
                    <a:pt x="1910" y="113"/>
                  </a:lnTo>
                  <a:lnTo>
                    <a:pt x="1908" y="106"/>
                  </a:lnTo>
                  <a:lnTo>
                    <a:pt x="1910" y="100"/>
                  </a:lnTo>
                  <a:lnTo>
                    <a:pt x="1912" y="93"/>
                  </a:lnTo>
                  <a:lnTo>
                    <a:pt x="1918" y="87"/>
                  </a:lnTo>
                  <a:lnTo>
                    <a:pt x="1925" y="85"/>
                  </a:lnTo>
                  <a:lnTo>
                    <a:pt x="1933" y="83"/>
                  </a:lnTo>
                  <a:close/>
                  <a:moveTo>
                    <a:pt x="1844" y="83"/>
                  </a:moveTo>
                  <a:lnTo>
                    <a:pt x="1852" y="85"/>
                  </a:lnTo>
                  <a:lnTo>
                    <a:pt x="1859" y="87"/>
                  </a:lnTo>
                  <a:lnTo>
                    <a:pt x="1863" y="93"/>
                  </a:lnTo>
                  <a:lnTo>
                    <a:pt x="1867" y="100"/>
                  </a:lnTo>
                  <a:lnTo>
                    <a:pt x="1869" y="106"/>
                  </a:lnTo>
                  <a:lnTo>
                    <a:pt x="1867" y="113"/>
                  </a:lnTo>
                  <a:lnTo>
                    <a:pt x="1863" y="121"/>
                  </a:lnTo>
                  <a:lnTo>
                    <a:pt x="1859" y="127"/>
                  </a:lnTo>
                  <a:lnTo>
                    <a:pt x="1852" y="129"/>
                  </a:lnTo>
                  <a:lnTo>
                    <a:pt x="1844" y="130"/>
                  </a:lnTo>
                  <a:lnTo>
                    <a:pt x="1837" y="129"/>
                  </a:lnTo>
                  <a:lnTo>
                    <a:pt x="1831" y="127"/>
                  </a:lnTo>
                  <a:lnTo>
                    <a:pt x="1826" y="121"/>
                  </a:lnTo>
                  <a:lnTo>
                    <a:pt x="1824" y="113"/>
                  </a:lnTo>
                  <a:lnTo>
                    <a:pt x="1822" y="106"/>
                  </a:lnTo>
                  <a:lnTo>
                    <a:pt x="1824" y="100"/>
                  </a:lnTo>
                  <a:lnTo>
                    <a:pt x="1826" y="93"/>
                  </a:lnTo>
                  <a:lnTo>
                    <a:pt x="1831" y="87"/>
                  </a:lnTo>
                  <a:lnTo>
                    <a:pt x="1837" y="85"/>
                  </a:lnTo>
                  <a:lnTo>
                    <a:pt x="1844" y="83"/>
                  </a:lnTo>
                  <a:close/>
                  <a:moveTo>
                    <a:pt x="1758" y="83"/>
                  </a:moveTo>
                  <a:lnTo>
                    <a:pt x="1765" y="85"/>
                  </a:lnTo>
                  <a:lnTo>
                    <a:pt x="1773" y="87"/>
                  </a:lnTo>
                  <a:lnTo>
                    <a:pt x="1777" y="93"/>
                  </a:lnTo>
                  <a:lnTo>
                    <a:pt x="1780" y="100"/>
                  </a:lnTo>
                  <a:lnTo>
                    <a:pt x="1782" y="106"/>
                  </a:lnTo>
                  <a:lnTo>
                    <a:pt x="1780" y="113"/>
                  </a:lnTo>
                  <a:lnTo>
                    <a:pt x="1777" y="121"/>
                  </a:lnTo>
                  <a:lnTo>
                    <a:pt x="1773" y="127"/>
                  </a:lnTo>
                  <a:lnTo>
                    <a:pt x="1765" y="129"/>
                  </a:lnTo>
                  <a:lnTo>
                    <a:pt x="1758" y="130"/>
                  </a:lnTo>
                  <a:lnTo>
                    <a:pt x="1750" y="129"/>
                  </a:lnTo>
                  <a:lnTo>
                    <a:pt x="1745" y="127"/>
                  </a:lnTo>
                  <a:lnTo>
                    <a:pt x="1739" y="121"/>
                  </a:lnTo>
                  <a:lnTo>
                    <a:pt x="1735" y="113"/>
                  </a:lnTo>
                  <a:lnTo>
                    <a:pt x="1735" y="106"/>
                  </a:lnTo>
                  <a:lnTo>
                    <a:pt x="1735" y="100"/>
                  </a:lnTo>
                  <a:lnTo>
                    <a:pt x="1739" y="93"/>
                  </a:lnTo>
                  <a:lnTo>
                    <a:pt x="1745" y="87"/>
                  </a:lnTo>
                  <a:lnTo>
                    <a:pt x="1750" y="85"/>
                  </a:lnTo>
                  <a:lnTo>
                    <a:pt x="1758" y="83"/>
                  </a:lnTo>
                  <a:close/>
                  <a:moveTo>
                    <a:pt x="1671" y="83"/>
                  </a:moveTo>
                  <a:lnTo>
                    <a:pt x="1679" y="85"/>
                  </a:lnTo>
                  <a:lnTo>
                    <a:pt x="1685" y="87"/>
                  </a:lnTo>
                  <a:lnTo>
                    <a:pt x="1690" y="93"/>
                  </a:lnTo>
                  <a:lnTo>
                    <a:pt x="1694" y="100"/>
                  </a:lnTo>
                  <a:lnTo>
                    <a:pt x="1696" y="106"/>
                  </a:lnTo>
                  <a:lnTo>
                    <a:pt x="1694" y="113"/>
                  </a:lnTo>
                  <a:lnTo>
                    <a:pt x="1690" y="121"/>
                  </a:lnTo>
                  <a:lnTo>
                    <a:pt x="1685" y="127"/>
                  </a:lnTo>
                  <a:lnTo>
                    <a:pt x="1679" y="129"/>
                  </a:lnTo>
                  <a:lnTo>
                    <a:pt x="1671" y="130"/>
                  </a:lnTo>
                  <a:lnTo>
                    <a:pt x="1664" y="129"/>
                  </a:lnTo>
                  <a:lnTo>
                    <a:pt x="1658" y="127"/>
                  </a:lnTo>
                  <a:lnTo>
                    <a:pt x="1653" y="121"/>
                  </a:lnTo>
                  <a:lnTo>
                    <a:pt x="1649" y="113"/>
                  </a:lnTo>
                  <a:lnTo>
                    <a:pt x="1649" y="106"/>
                  </a:lnTo>
                  <a:lnTo>
                    <a:pt x="1649" y="100"/>
                  </a:lnTo>
                  <a:lnTo>
                    <a:pt x="1653" y="93"/>
                  </a:lnTo>
                  <a:lnTo>
                    <a:pt x="1658" y="87"/>
                  </a:lnTo>
                  <a:lnTo>
                    <a:pt x="1664" y="85"/>
                  </a:lnTo>
                  <a:lnTo>
                    <a:pt x="1671" y="83"/>
                  </a:lnTo>
                  <a:close/>
                  <a:moveTo>
                    <a:pt x="1585" y="83"/>
                  </a:moveTo>
                  <a:lnTo>
                    <a:pt x="1592" y="85"/>
                  </a:lnTo>
                  <a:lnTo>
                    <a:pt x="1598" y="87"/>
                  </a:lnTo>
                  <a:lnTo>
                    <a:pt x="1604" y="93"/>
                  </a:lnTo>
                  <a:lnTo>
                    <a:pt x="1607" y="100"/>
                  </a:lnTo>
                  <a:lnTo>
                    <a:pt x="1607" y="106"/>
                  </a:lnTo>
                  <a:lnTo>
                    <a:pt x="1607" y="113"/>
                  </a:lnTo>
                  <a:lnTo>
                    <a:pt x="1604" y="121"/>
                  </a:lnTo>
                  <a:lnTo>
                    <a:pt x="1598" y="127"/>
                  </a:lnTo>
                  <a:lnTo>
                    <a:pt x="1592" y="129"/>
                  </a:lnTo>
                  <a:lnTo>
                    <a:pt x="1585" y="130"/>
                  </a:lnTo>
                  <a:lnTo>
                    <a:pt x="1577" y="129"/>
                  </a:lnTo>
                  <a:lnTo>
                    <a:pt x="1572" y="127"/>
                  </a:lnTo>
                  <a:lnTo>
                    <a:pt x="1566" y="121"/>
                  </a:lnTo>
                  <a:lnTo>
                    <a:pt x="1562" y="113"/>
                  </a:lnTo>
                  <a:lnTo>
                    <a:pt x="1562" y="106"/>
                  </a:lnTo>
                  <a:lnTo>
                    <a:pt x="1562" y="100"/>
                  </a:lnTo>
                  <a:lnTo>
                    <a:pt x="1566" y="93"/>
                  </a:lnTo>
                  <a:lnTo>
                    <a:pt x="1572" y="87"/>
                  </a:lnTo>
                  <a:lnTo>
                    <a:pt x="1577" y="85"/>
                  </a:lnTo>
                  <a:lnTo>
                    <a:pt x="1585" y="83"/>
                  </a:lnTo>
                  <a:close/>
                  <a:moveTo>
                    <a:pt x="1498" y="83"/>
                  </a:moveTo>
                  <a:lnTo>
                    <a:pt x="1506" y="85"/>
                  </a:lnTo>
                  <a:lnTo>
                    <a:pt x="1511" y="87"/>
                  </a:lnTo>
                  <a:lnTo>
                    <a:pt x="1517" y="93"/>
                  </a:lnTo>
                  <a:lnTo>
                    <a:pt x="1521" y="100"/>
                  </a:lnTo>
                  <a:lnTo>
                    <a:pt x="1521" y="106"/>
                  </a:lnTo>
                  <a:lnTo>
                    <a:pt x="1521" y="113"/>
                  </a:lnTo>
                  <a:lnTo>
                    <a:pt x="1517" y="121"/>
                  </a:lnTo>
                  <a:lnTo>
                    <a:pt x="1511" y="127"/>
                  </a:lnTo>
                  <a:lnTo>
                    <a:pt x="1506" y="129"/>
                  </a:lnTo>
                  <a:lnTo>
                    <a:pt x="1498" y="130"/>
                  </a:lnTo>
                  <a:lnTo>
                    <a:pt x="1491" y="129"/>
                  </a:lnTo>
                  <a:lnTo>
                    <a:pt x="1485" y="127"/>
                  </a:lnTo>
                  <a:lnTo>
                    <a:pt x="1480" y="121"/>
                  </a:lnTo>
                  <a:lnTo>
                    <a:pt x="1476" y="113"/>
                  </a:lnTo>
                  <a:lnTo>
                    <a:pt x="1474" y="106"/>
                  </a:lnTo>
                  <a:lnTo>
                    <a:pt x="1476" y="100"/>
                  </a:lnTo>
                  <a:lnTo>
                    <a:pt x="1480" y="93"/>
                  </a:lnTo>
                  <a:lnTo>
                    <a:pt x="1485" y="87"/>
                  </a:lnTo>
                  <a:lnTo>
                    <a:pt x="1491" y="85"/>
                  </a:lnTo>
                  <a:lnTo>
                    <a:pt x="1498" y="83"/>
                  </a:lnTo>
                  <a:close/>
                  <a:moveTo>
                    <a:pt x="1412" y="83"/>
                  </a:moveTo>
                  <a:lnTo>
                    <a:pt x="1419" y="85"/>
                  </a:lnTo>
                  <a:lnTo>
                    <a:pt x="1425" y="87"/>
                  </a:lnTo>
                  <a:lnTo>
                    <a:pt x="1431" y="93"/>
                  </a:lnTo>
                  <a:lnTo>
                    <a:pt x="1434" y="100"/>
                  </a:lnTo>
                  <a:lnTo>
                    <a:pt x="1434" y="106"/>
                  </a:lnTo>
                  <a:lnTo>
                    <a:pt x="1434" y="113"/>
                  </a:lnTo>
                  <a:lnTo>
                    <a:pt x="1431" y="121"/>
                  </a:lnTo>
                  <a:lnTo>
                    <a:pt x="1425" y="127"/>
                  </a:lnTo>
                  <a:lnTo>
                    <a:pt x="1419" y="129"/>
                  </a:lnTo>
                  <a:lnTo>
                    <a:pt x="1412" y="130"/>
                  </a:lnTo>
                  <a:lnTo>
                    <a:pt x="1404" y="129"/>
                  </a:lnTo>
                  <a:lnTo>
                    <a:pt x="1397" y="127"/>
                  </a:lnTo>
                  <a:lnTo>
                    <a:pt x="1393" y="121"/>
                  </a:lnTo>
                  <a:lnTo>
                    <a:pt x="1389" y="113"/>
                  </a:lnTo>
                  <a:lnTo>
                    <a:pt x="1387" y="106"/>
                  </a:lnTo>
                  <a:lnTo>
                    <a:pt x="1389" y="100"/>
                  </a:lnTo>
                  <a:lnTo>
                    <a:pt x="1393" y="93"/>
                  </a:lnTo>
                  <a:lnTo>
                    <a:pt x="1397" y="87"/>
                  </a:lnTo>
                  <a:lnTo>
                    <a:pt x="1404" y="85"/>
                  </a:lnTo>
                  <a:lnTo>
                    <a:pt x="1412" y="83"/>
                  </a:lnTo>
                  <a:close/>
                  <a:moveTo>
                    <a:pt x="1325" y="83"/>
                  </a:moveTo>
                  <a:lnTo>
                    <a:pt x="1329" y="83"/>
                  </a:lnTo>
                  <a:lnTo>
                    <a:pt x="1331" y="85"/>
                  </a:lnTo>
                  <a:lnTo>
                    <a:pt x="1327" y="89"/>
                  </a:lnTo>
                  <a:lnTo>
                    <a:pt x="1322" y="93"/>
                  </a:lnTo>
                  <a:lnTo>
                    <a:pt x="1318" y="97"/>
                  </a:lnTo>
                  <a:lnTo>
                    <a:pt x="1314" y="97"/>
                  </a:lnTo>
                  <a:lnTo>
                    <a:pt x="1310" y="97"/>
                  </a:lnTo>
                  <a:lnTo>
                    <a:pt x="1305" y="95"/>
                  </a:lnTo>
                  <a:lnTo>
                    <a:pt x="1308" y="89"/>
                  </a:lnTo>
                  <a:lnTo>
                    <a:pt x="1314" y="87"/>
                  </a:lnTo>
                  <a:lnTo>
                    <a:pt x="1320" y="83"/>
                  </a:lnTo>
                  <a:lnTo>
                    <a:pt x="1325" y="83"/>
                  </a:lnTo>
                  <a:close/>
                  <a:moveTo>
                    <a:pt x="1239" y="83"/>
                  </a:moveTo>
                  <a:lnTo>
                    <a:pt x="1244" y="85"/>
                  </a:lnTo>
                  <a:lnTo>
                    <a:pt x="1250" y="87"/>
                  </a:lnTo>
                  <a:lnTo>
                    <a:pt x="1254" y="91"/>
                  </a:lnTo>
                  <a:lnTo>
                    <a:pt x="1258" y="97"/>
                  </a:lnTo>
                  <a:lnTo>
                    <a:pt x="1260" y="102"/>
                  </a:lnTo>
                  <a:lnTo>
                    <a:pt x="1256" y="104"/>
                  </a:lnTo>
                  <a:lnTo>
                    <a:pt x="1252" y="106"/>
                  </a:lnTo>
                  <a:lnTo>
                    <a:pt x="1246" y="106"/>
                  </a:lnTo>
                  <a:lnTo>
                    <a:pt x="1241" y="108"/>
                  </a:lnTo>
                  <a:lnTo>
                    <a:pt x="1235" y="108"/>
                  </a:lnTo>
                  <a:lnTo>
                    <a:pt x="1229" y="108"/>
                  </a:lnTo>
                  <a:lnTo>
                    <a:pt x="1226" y="108"/>
                  </a:lnTo>
                  <a:lnTo>
                    <a:pt x="1220" y="104"/>
                  </a:lnTo>
                  <a:lnTo>
                    <a:pt x="1216" y="102"/>
                  </a:lnTo>
                  <a:lnTo>
                    <a:pt x="1218" y="97"/>
                  </a:lnTo>
                  <a:lnTo>
                    <a:pt x="1222" y="91"/>
                  </a:lnTo>
                  <a:lnTo>
                    <a:pt x="1226" y="87"/>
                  </a:lnTo>
                  <a:lnTo>
                    <a:pt x="1231" y="85"/>
                  </a:lnTo>
                  <a:lnTo>
                    <a:pt x="1239" y="83"/>
                  </a:lnTo>
                  <a:close/>
                  <a:moveTo>
                    <a:pt x="1150" y="83"/>
                  </a:moveTo>
                  <a:lnTo>
                    <a:pt x="1158" y="85"/>
                  </a:lnTo>
                  <a:lnTo>
                    <a:pt x="1162" y="87"/>
                  </a:lnTo>
                  <a:lnTo>
                    <a:pt x="1167" y="91"/>
                  </a:lnTo>
                  <a:lnTo>
                    <a:pt x="1171" y="95"/>
                  </a:lnTo>
                  <a:lnTo>
                    <a:pt x="1171" y="98"/>
                  </a:lnTo>
                  <a:lnTo>
                    <a:pt x="1171" y="100"/>
                  </a:lnTo>
                  <a:lnTo>
                    <a:pt x="1169" y="104"/>
                  </a:lnTo>
                  <a:lnTo>
                    <a:pt x="1167" y="104"/>
                  </a:lnTo>
                  <a:lnTo>
                    <a:pt x="1162" y="104"/>
                  </a:lnTo>
                  <a:lnTo>
                    <a:pt x="1156" y="104"/>
                  </a:lnTo>
                  <a:lnTo>
                    <a:pt x="1149" y="100"/>
                  </a:lnTo>
                  <a:lnTo>
                    <a:pt x="1143" y="95"/>
                  </a:lnTo>
                  <a:lnTo>
                    <a:pt x="1139" y="89"/>
                  </a:lnTo>
                  <a:lnTo>
                    <a:pt x="1139" y="87"/>
                  </a:lnTo>
                  <a:lnTo>
                    <a:pt x="1145" y="85"/>
                  </a:lnTo>
                  <a:lnTo>
                    <a:pt x="1150" y="83"/>
                  </a:lnTo>
                  <a:close/>
                  <a:moveTo>
                    <a:pt x="545" y="83"/>
                  </a:moveTo>
                  <a:lnTo>
                    <a:pt x="551" y="85"/>
                  </a:lnTo>
                  <a:lnTo>
                    <a:pt x="556" y="87"/>
                  </a:lnTo>
                  <a:lnTo>
                    <a:pt x="560" y="91"/>
                  </a:lnTo>
                  <a:lnTo>
                    <a:pt x="564" y="97"/>
                  </a:lnTo>
                  <a:lnTo>
                    <a:pt x="562" y="100"/>
                  </a:lnTo>
                  <a:lnTo>
                    <a:pt x="560" y="104"/>
                  </a:lnTo>
                  <a:lnTo>
                    <a:pt x="560" y="110"/>
                  </a:lnTo>
                  <a:lnTo>
                    <a:pt x="560" y="115"/>
                  </a:lnTo>
                  <a:lnTo>
                    <a:pt x="562" y="119"/>
                  </a:lnTo>
                  <a:lnTo>
                    <a:pt x="564" y="119"/>
                  </a:lnTo>
                  <a:lnTo>
                    <a:pt x="560" y="123"/>
                  </a:lnTo>
                  <a:lnTo>
                    <a:pt x="554" y="127"/>
                  </a:lnTo>
                  <a:lnTo>
                    <a:pt x="551" y="129"/>
                  </a:lnTo>
                  <a:lnTo>
                    <a:pt x="545" y="130"/>
                  </a:lnTo>
                  <a:lnTo>
                    <a:pt x="537" y="129"/>
                  </a:lnTo>
                  <a:lnTo>
                    <a:pt x="530" y="127"/>
                  </a:lnTo>
                  <a:lnTo>
                    <a:pt x="526" y="121"/>
                  </a:lnTo>
                  <a:lnTo>
                    <a:pt x="522" y="113"/>
                  </a:lnTo>
                  <a:lnTo>
                    <a:pt x="520" y="106"/>
                  </a:lnTo>
                  <a:lnTo>
                    <a:pt x="522" y="100"/>
                  </a:lnTo>
                  <a:lnTo>
                    <a:pt x="526" y="93"/>
                  </a:lnTo>
                  <a:lnTo>
                    <a:pt x="530" y="87"/>
                  </a:lnTo>
                  <a:lnTo>
                    <a:pt x="537" y="85"/>
                  </a:lnTo>
                  <a:lnTo>
                    <a:pt x="545" y="83"/>
                  </a:lnTo>
                  <a:close/>
                  <a:moveTo>
                    <a:pt x="456" y="83"/>
                  </a:moveTo>
                  <a:lnTo>
                    <a:pt x="464" y="85"/>
                  </a:lnTo>
                  <a:lnTo>
                    <a:pt x="472" y="87"/>
                  </a:lnTo>
                  <a:lnTo>
                    <a:pt x="475" y="93"/>
                  </a:lnTo>
                  <a:lnTo>
                    <a:pt x="479" y="100"/>
                  </a:lnTo>
                  <a:lnTo>
                    <a:pt x="481" y="106"/>
                  </a:lnTo>
                  <a:lnTo>
                    <a:pt x="479" y="113"/>
                  </a:lnTo>
                  <a:lnTo>
                    <a:pt x="475" y="121"/>
                  </a:lnTo>
                  <a:lnTo>
                    <a:pt x="472" y="127"/>
                  </a:lnTo>
                  <a:lnTo>
                    <a:pt x="464" y="129"/>
                  </a:lnTo>
                  <a:lnTo>
                    <a:pt x="456" y="130"/>
                  </a:lnTo>
                  <a:lnTo>
                    <a:pt x="449" y="129"/>
                  </a:lnTo>
                  <a:lnTo>
                    <a:pt x="443" y="127"/>
                  </a:lnTo>
                  <a:lnTo>
                    <a:pt x="438" y="121"/>
                  </a:lnTo>
                  <a:lnTo>
                    <a:pt x="436" y="113"/>
                  </a:lnTo>
                  <a:lnTo>
                    <a:pt x="434" y="106"/>
                  </a:lnTo>
                  <a:lnTo>
                    <a:pt x="436" y="100"/>
                  </a:lnTo>
                  <a:lnTo>
                    <a:pt x="438" y="93"/>
                  </a:lnTo>
                  <a:lnTo>
                    <a:pt x="443" y="87"/>
                  </a:lnTo>
                  <a:lnTo>
                    <a:pt x="449" y="85"/>
                  </a:lnTo>
                  <a:lnTo>
                    <a:pt x="456" y="83"/>
                  </a:lnTo>
                  <a:close/>
                  <a:moveTo>
                    <a:pt x="370" y="83"/>
                  </a:moveTo>
                  <a:lnTo>
                    <a:pt x="378" y="85"/>
                  </a:lnTo>
                  <a:lnTo>
                    <a:pt x="385" y="87"/>
                  </a:lnTo>
                  <a:lnTo>
                    <a:pt x="389" y="93"/>
                  </a:lnTo>
                  <a:lnTo>
                    <a:pt x="393" y="100"/>
                  </a:lnTo>
                  <a:lnTo>
                    <a:pt x="394" y="106"/>
                  </a:lnTo>
                  <a:lnTo>
                    <a:pt x="393" y="113"/>
                  </a:lnTo>
                  <a:lnTo>
                    <a:pt x="389" y="121"/>
                  </a:lnTo>
                  <a:lnTo>
                    <a:pt x="385" y="127"/>
                  </a:lnTo>
                  <a:lnTo>
                    <a:pt x="378" y="129"/>
                  </a:lnTo>
                  <a:lnTo>
                    <a:pt x="370" y="130"/>
                  </a:lnTo>
                  <a:lnTo>
                    <a:pt x="362" y="129"/>
                  </a:lnTo>
                  <a:lnTo>
                    <a:pt x="357" y="127"/>
                  </a:lnTo>
                  <a:lnTo>
                    <a:pt x="351" y="121"/>
                  </a:lnTo>
                  <a:lnTo>
                    <a:pt x="347" y="113"/>
                  </a:lnTo>
                  <a:lnTo>
                    <a:pt x="347" y="106"/>
                  </a:lnTo>
                  <a:lnTo>
                    <a:pt x="347" y="100"/>
                  </a:lnTo>
                  <a:lnTo>
                    <a:pt x="351" y="93"/>
                  </a:lnTo>
                  <a:lnTo>
                    <a:pt x="357" y="87"/>
                  </a:lnTo>
                  <a:lnTo>
                    <a:pt x="362" y="85"/>
                  </a:lnTo>
                  <a:lnTo>
                    <a:pt x="370" y="83"/>
                  </a:lnTo>
                  <a:close/>
                  <a:moveTo>
                    <a:pt x="110" y="83"/>
                  </a:moveTo>
                  <a:lnTo>
                    <a:pt x="116" y="83"/>
                  </a:lnTo>
                  <a:lnTo>
                    <a:pt x="122" y="87"/>
                  </a:lnTo>
                  <a:lnTo>
                    <a:pt x="126" y="89"/>
                  </a:lnTo>
                  <a:lnTo>
                    <a:pt x="124" y="89"/>
                  </a:lnTo>
                  <a:lnTo>
                    <a:pt x="122" y="87"/>
                  </a:lnTo>
                  <a:lnTo>
                    <a:pt x="116" y="87"/>
                  </a:lnTo>
                  <a:lnTo>
                    <a:pt x="110" y="87"/>
                  </a:lnTo>
                  <a:lnTo>
                    <a:pt x="105" y="89"/>
                  </a:lnTo>
                  <a:lnTo>
                    <a:pt x="101" y="91"/>
                  </a:lnTo>
                  <a:lnTo>
                    <a:pt x="97" y="93"/>
                  </a:lnTo>
                  <a:lnTo>
                    <a:pt x="94" y="97"/>
                  </a:lnTo>
                  <a:lnTo>
                    <a:pt x="88" y="98"/>
                  </a:lnTo>
                  <a:lnTo>
                    <a:pt x="92" y="93"/>
                  </a:lnTo>
                  <a:lnTo>
                    <a:pt x="97" y="87"/>
                  </a:lnTo>
                  <a:lnTo>
                    <a:pt x="103" y="85"/>
                  </a:lnTo>
                  <a:lnTo>
                    <a:pt x="110" y="83"/>
                  </a:lnTo>
                  <a:close/>
                  <a:moveTo>
                    <a:pt x="981" y="32"/>
                  </a:moveTo>
                  <a:lnTo>
                    <a:pt x="994" y="36"/>
                  </a:lnTo>
                  <a:lnTo>
                    <a:pt x="991" y="40"/>
                  </a:lnTo>
                  <a:lnTo>
                    <a:pt x="985" y="42"/>
                  </a:lnTo>
                  <a:lnTo>
                    <a:pt x="983" y="40"/>
                  </a:lnTo>
                  <a:lnTo>
                    <a:pt x="981" y="36"/>
                  </a:lnTo>
                  <a:lnTo>
                    <a:pt x="981" y="32"/>
                  </a:lnTo>
                  <a:close/>
                  <a:moveTo>
                    <a:pt x="652" y="31"/>
                  </a:moveTo>
                  <a:lnTo>
                    <a:pt x="648" y="36"/>
                  </a:lnTo>
                  <a:lnTo>
                    <a:pt x="643" y="40"/>
                  </a:lnTo>
                  <a:lnTo>
                    <a:pt x="637" y="42"/>
                  </a:lnTo>
                  <a:lnTo>
                    <a:pt x="631" y="44"/>
                  </a:lnTo>
                  <a:lnTo>
                    <a:pt x="630" y="44"/>
                  </a:lnTo>
                  <a:lnTo>
                    <a:pt x="630" y="40"/>
                  </a:lnTo>
                  <a:lnTo>
                    <a:pt x="630" y="36"/>
                  </a:lnTo>
                  <a:lnTo>
                    <a:pt x="631" y="34"/>
                  </a:lnTo>
                  <a:lnTo>
                    <a:pt x="633" y="34"/>
                  </a:lnTo>
                  <a:lnTo>
                    <a:pt x="637" y="34"/>
                  </a:lnTo>
                  <a:lnTo>
                    <a:pt x="639" y="34"/>
                  </a:lnTo>
                  <a:lnTo>
                    <a:pt x="643" y="32"/>
                  </a:lnTo>
                  <a:lnTo>
                    <a:pt x="646" y="31"/>
                  </a:lnTo>
                  <a:lnTo>
                    <a:pt x="652" y="31"/>
                  </a:lnTo>
                  <a:close/>
                  <a:moveTo>
                    <a:pt x="703" y="27"/>
                  </a:moveTo>
                  <a:lnTo>
                    <a:pt x="707" y="27"/>
                  </a:lnTo>
                  <a:lnTo>
                    <a:pt x="708" y="29"/>
                  </a:lnTo>
                  <a:lnTo>
                    <a:pt x="710" y="31"/>
                  </a:lnTo>
                  <a:lnTo>
                    <a:pt x="710" y="34"/>
                  </a:lnTo>
                  <a:lnTo>
                    <a:pt x="710" y="40"/>
                  </a:lnTo>
                  <a:lnTo>
                    <a:pt x="708" y="42"/>
                  </a:lnTo>
                  <a:lnTo>
                    <a:pt x="703" y="38"/>
                  </a:lnTo>
                  <a:lnTo>
                    <a:pt x="699" y="34"/>
                  </a:lnTo>
                  <a:lnTo>
                    <a:pt x="695" y="29"/>
                  </a:lnTo>
                  <a:lnTo>
                    <a:pt x="697" y="29"/>
                  </a:lnTo>
                  <a:lnTo>
                    <a:pt x="699" y="27"/>
                  </a:lnTo>
                  <a:lnTo>
                    <a:pt x="703" y="27"/>
                  </a:lnTo>
                  <a:close/>
                  <a:moveTo>
                    <a:pt x="3817" y="23"/>
                  </a:moveTo>
                  <a:lnTo>
                    <a:pt x="3819" y="23"/>
                  </a:lnTo>
                  <a:lnTo>
                    <a:pt x="3821" y="25"/>
                  </a:lnTo>
                  <a:lnTo>
                    <a:pt x="3825" y="27"/>
                  </a:lnTo>
                  <a:lnTo>
                    <a:pt x="3826" y="31"/>
                  </a:lnTo>
                  <a:lnTo>
                    <a:pt x="3830" y="32"/>
                  </a:lnTo>
                  <a:lnTo>
                    <a:pt x="3832" y="34"/>
                  </a:lnTo>
                  <a:lnTo>
                    <a:pt x="3834" y="34"/>
                  </a:lnTo>
                  <a:lnTo>
                    <a:pt x="3836" y="36"/>
                  </a:lnTo>
                  <a:lnTo>
                    <a:pt x="3838" y="40"/>
                  </a:lnTo>
                  <a:lnTo>
                    <a:pt x="3838" y="42"/>
                  </a:lnTo>
                  <a:lnTo>
                    <a:pt x="3840" y="44"/>
                  </a:lnTo>
                  <a:lnTo>
                    <a:pt x="3832" y="42"/>
                  </a:lnTo>
                  <a:lnTo>
                    <a:pt x="3826" y="38"/>
                  </a:lnTo>
                  <a:lnTo>
                    <a:pt x="3823" y="34"/>
                  </a:lnTo>
                  <a:lnTo>
                    <a:pt x="3819" y="29"/>
                  </a:lnTo>
                  <a:lnTo>
                    <a:pt x="3817" y="23"/>
                  </a:lnTo>
                  <a:close/>
                  <a:moveTo>
                    <a:pt x="868" y="17"/>
                  </a:moveTo>
                  <a:lnTo>
                    <a:pt x="868" y="17"/>
                  </a:lnTo>
                  <a:lnTo>
                    <a:pt x="870" y="17"/>
                  </a:lnTo>
                  <a:lnTo>
                    <a:pt x="872" y="19"/>
                  </a:lnTo>
                  <a:lnTo>
                    <a:pt x="874" y="19"/>
                  </a:lnTo>
                  <a:lnTo>
                    <a:pt x="874" y="19"/>
                  </a:lnTo>
                  <a:lnTo>
                    <a:pt x="876" y="23"/>
                  </a:lnTo>
                  <a:lnTo>
                    <a:pt x="878" y="25"/>
                  </a:lnTo>
                  <a:lnTo>
                    <a:pt x="880" y="27"/>
                  </a:lnTo>
                  <a:lnTo>
                    <a:pt x="880" y="29"/>
                  </a:lnTo>
                  <a:lnTo>
                    <a:pt x="880" y="29"/>
                  </a:lnTo>
                  <a:lnTo>
                    <a:pt x="878" y="31"/>
                  </a:lnTo>
                  <a:lnTo>
                    <a:pt x="876" y="31"/>
                  </a:lnTo>
                  <a:lnTo>
                    <a:pt x="874" y="31"/>
                  </a:lnTo>
                  <a:lnTo>
                    <a:pt x="872" y="29"/>
                  </a:lnTo>
                  <a:lnTo>
                    <a:pt x="868" y="25"/>
                  </a:lnTo>
                  <a:lnTo>
                    <a:pt x="868" y="23"/>
                  </a:lnTo>
                  <a:lnTo>
                    <a:pt x="868" y="19"/>
                  </a:lnTo>
                  <a:lnTo>
                    <a:pt x="868" y="19"/>
                  </a:lnTo>
                  <a:lnTo>
                    <a:pt x="868" y="17"/>
                  </a:lnTo>
                  <a:close/>
                  <a:moveTo>
                    <a:pt x="4464" y="4"/>
                  </a:moveTo>
                  <a:lnTo>
                    <a:pt x="4468" y="8"/>
                  </a:lnTo>
                  <a:lnTo>
                    <a:pt x="4470" y="14"/>
                  </a:lnTo>
                  <a:lnTo>
                    <a:pt x="4472" y="19"/>
                  </a:lnTo>
                  <a:lnTo>
                    <a:pt x="4470" y="27"/>
                  </a:lnTo>
                  <a:lnTo>
                    <a:pt x="4466" y="34"/>
                  </a:lnTo>
                  <a:lnTo>
                    <a:pt x="4460" y="38"/>
                  </a:lnTo>
                  <a:lnTo>
                    <a:pt x="4455" y="42"/>
                  </a:lnTo>
                  <a:lnTo>
                    <a:pt x="4447" y="44"/>
                  </a:lnTo>
                  <a:lnTo>
                    <a:pt x="4443" y="44"/>
                  </a:lnTo>
                  <a:lnTo>
                    <a:pt x="4440" y="42"/>
                  </a:lnTo>
                  <a:lnTo>
                    <a:pt x="4443" y="36"/>
                  </a:lnTo>
                  <a:lnTo>
                    <a:pt x="4447" y="31"/>
                  </a:lnTo>
                  <a:lnTo>
                    <a:pt x="4451" y="25"/>
                  </a:lnTo>
                  <a:lnTo>
                    <a:pt x="4453" y="19"/>
                  </a:lnTo>
                  <a:lnTo>
                    <a:pt x="4455" y="16"/>
                  </a:lnTo>
                  <a:lnTo>
                    <a:pt x="4456" y="10"/>
                  </a:lnTo>
                  <a:lnTo>
                    <a:pt x="4460" y="8"/>
                  </a:lnTo>
                  <a:lnTo>
                    <a:pt x="4464" y="4"/>
                  </a:lnTo>
                  <a:close/>
                  <a:moveTo>
                    <a:pt x="4030" y="2"/>
                  </a:moveTo>
                  <a:lnTo>
                    <a:pt x="4033" y="8"/>
                  </a:lnTo>
                  <a:lnTo>
                    <a:pt x="4035" y="14"/>
                  </a:lnTo>
                  <a:lnTo>
                    <a:pt x="4037" y="19"/>
                  </a:lnTo>
                  <a:lnTo>
                    <a:pt x="4037" y="25"/>
                  </a:lnTo>
                  <a:lnTo>
                    <a:pt x="4035" y="29"/>
                  </a:lnTo>
                  <a:lnTo>
                    <a:pt x="4031" y="29"/>
                  </a:lnTo>
                  <a:lnTo>
                    <a:pt x="4028" y="27"/>
                  </a:lnTo>
                  <a:lnTo>
                    <a:pt x="4024" y="25"/>
                  </a:lnTo>
                  <a:lnTo>
                    <a:pt x="4022" y="21"/>
                  </a:lnTo>
                  <a:lnTo>
                    <a:pt x="4022" y="16"/>
                  </a:lnTo>
                  <a:lnTo>
                    <a:pt x="4022" y="12"/>
                  </a:lnTo>
                  <a:lnTo>
                    <a:pt x="4024" y="8"/>
                  </a:lnTo>
                  <a:lnTo>
                    <a:pt x="4028" y="6"/>
                  </a:lnTo>
                  <a:lnTo>
                    <a:pt x="4030" y="2"/>
                  </a:lnTo>
                  <a:close/>
                  <a:moveTo>
                    <a:pt x="731" y="0"/>
                  </a:moveTo>
                  <a:lnTo>
                    <a:pt x="737" y="6"/>
                  </a:lnTo>
                  <a:lnTo>
                    <a:pt x="739" y="12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39" y="29"/>
                  </a:lnTo>
                  <a:lnTo>
                    <a:pt x="733" y="31"/>
                  </a:lnTo>
                  <a:lnTo>
                    <a:pt x="727" y="31"/>
                  </a:lnTo>
                  <a:lnTo>
                    <a:pt x="722" y="31"/>
                  </a:lnTo>
                  <a:lnTo>
                    <a:pt x="724" y="27"/>
                  </a:lnTo>
                  <a:lnTo>
                    <a:pt x="724" y="25"/>
                  </a:lnTo>
                  <a:lnTo>
                    <a:pt x="725" y="21"/>
                  </a:lnTo>
                  <a:lnTo>
                    <a:pt x="725" y="17"/>
                  </a:lnTo>
                  <a:lnTo>
                    <a:pt x="727" y="16"/>
                  </a:lnTo>
                  <a:lnTo>
                    <a:pt x="729" y="8"/>
                  </a:lnTo>
                  <a:lnTo>
                    <a:pt x="729" y="2"/>
                  </a:lnTo>
                  <a:lnTo>
                    <a:pt x="7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2316163" y="1747838"/>
              <a:ext cx="3675063" cy="174625"/>
            </a:xfrm>
            <a:custGeom>
              <a:avLst/>
              <a:gdLst>
                <a:gd name="T0" fmla="*/ 4526 w 4629"/>
                <a:gd name="T1" fmla="*/ 176 h 221"/>
                <a:gd name="T2" fmla="*/ 3772 w 4629"/>
                <a:gd name="T3" fmla="*/ 183 h 221"/>
                <a:gd name="T4" fmla="*/ 3644 w 4629"/>
                <a:gd name="T5" fmla="*/ 204 h 221"/>
                <a:gd name="T6" fmla="*/ 3516 w 4629"/>
                <a:gd name="T7" fmla="*/ 189 h 221"/>
                <a:gd name="T8" fmla="*/ 3383 w 4629"/>
                <a:gd name="T9" fmla="*/ 196 h 221"/>
                <a:gd name="T10" fmla="*/ 3257 w 4629"/>
                <a:gd name="T11" fmla="*/ 196 h 221"/>
                <a:gd name="T12" fmla="*/ 3123 w 4629"/>
                <a:gd name="T13" fmla="*/ 189 h 221"/>
                <a:gd name="T14" fmla="*/ 2995 w 4629"/>
                <a:gd name="T15" fmla="*/ 204 h 221"/>
                <a:gd name="T16" fmla="*/ 2867 w 4629"/>
                <a:gd name="T17" fmla="*/ 183 h 221"/>
                <a:gd name="T18" fmla="*/ 2732 w 4629"/>
                <a:gd name="T19" fmla="*/ 211 h 221"/>
                <a:gd name="T20" fmla="*/ 2612 w 4629"/>
                <a:gd name="T21" fmla="*/ 177 h 221"/>
                <a:gd name="T22" fmla="*/ 2467 w 4629"/>
                <a:gd name="T23" fmla="*/ 215 h 221"/>
                <a:gd name="T24" fmla="*/ 2358 w 4629"/>
                <a:gd name="T25" fmla="*/ 176 h 221"/>
                <a:gd name="T26" fmla="*/ 2200 w 4629"/>
                <a:gd name="T27" fmla="*/ 219 h 221"/>
                <a:gd name="T28" fmla="*/ 2106 w 4629"/>
                <a:gd name="T29" fmla="*/ 174 h 221"/>
                <a:gd name="T30" fmla="*/ 1933 w 4629"/>
                <a:gd name="T31" fmla="*/ 221 h 221"/>
                <a:gd name="T32" fmla="*/ 1758 w 4629"/>
                <a:gd name="T33" fmla="*/ 174 h 221"/>
                <a:gd name="T34" fmla="*/ 1664 w 4629"/>
                <a:gd name="T35" fmla="*/ 219 h 221"/>
                <a:gd name="T36" fmla="*/ 1506 w 4629"/>
                <a:gd name="T37" fmla="*/ 176 h 221"/>
                <a:gd name="T38" fmla="*/ 1397 w 4629"/>
                <a:gd name="T39" fmla="*/ 215 h 221"/>
                <a:gd name="T40" fmla="*/ 1252 w 4629"/>
                <a:gd name="T41" fmla="*/ 177 h 221"/>
                <a:gd name="T42" fmla="*/ 1132 w 4629"/>
                <a:gd name="T43" fmla="*/ 211 h 221"/>
                <a:gd name="T44" fmla="*/ 898 w 4629"/>
                <a:gd name="T45" fmla="*/ 176 h 221"/>
                <a:gd name="T46" fmla="*/ 891 w 4629"/>
                <a:gd name="T47" fmla="*/ 174 h 221"/>
                <a:gd name="T48" fmla="*/ 110 w 4629"/>
                <a:gd name="T49" fmla="*/ 221 h 221"/>
                <a:gd name="T50" fmla="*/ 370 w 4629"/>
                <a:gd name="T51" fmla="*/ 127 h 221"/>
                <a:gd name="T52" fmla="*/ 1056 w 4629"/>
                <a:gd name="T53" fmla="*/ 119 h 221"/>
                <a:gd name="T54" fmla="*/ 4520 w 4629"/>
                <a:gd name="T55" fmla="*/ 121 h 221"/>
                <a:gd name="T56" fmla="*/ 526 w 4629"/>
                <a:gd name="T57" fmla="*/ 96 h 221"/>
                <a:gd name="T58" fmla="*/ 4028 w 4629"/>
                <a:gd name="T59" fmla="*/ 129 h 221"/>
                <a:gd name="T60" fmla="*/ 3926 w 4629"/>
                <a:gd name="T61" fmla="*/ 100 h 221"/>
                <a:gd name="T62" fmla="*/ 3766 w 4629"/>
                <a:gd name="T63" fmla="*/ 91 h 221"/>
                <a:gd name="T64" fmla="*/ 3648 w 4629"/>
                <a:gd name="T65" fmla="*/ 125 h 221"/>
                <a:gd name="T66" fmla="*/ 3512 w 4629"/>
                <a:gd name="T67" fmla="*/ 96 h 221"/>
                <a:gd name="T68" fmla="*/ 3385 w 4629"/>
                <a:gd name="T69" fmla="*/ 117 h 221"/>
                <a:gd name="T70" fmla="*/ 3255 w 4629"/>
                <a:gd name="T71" fmla="*/ 102 h 221"/>
                <a:gd name="T72" fmla="*/ 3123 w 4629"/>
                <a:gd name="T73" fmla="*/ 110 h 221"/>
                <a:gd name="T74" fmla="*/ 2995 w 4629"/>
                <a:gd name="T75" fmla="*/ 110 h 221"/>
                <a:gd name="T76" fmla="*/ 2864 w 4629"/>
                <a:gd name="T77" fmla="*/ 102 h 221"/>
                <a:gd name="T78" fmla="*/ 2734 w 4629"/>
                <a:gd name="T79" fmla="*/ 117 h 221"/>
                <a:gd name="T80" fmla="*/ 2606 w 4629"/>
                <a:gd name="T81" fmla="*/ 96 h 221"/>
                <a:gd name="T82" fmla="*/ 2471 w 4629"/>
                <a:gd name="T83" fmla="*/ 125 h 221"/>
                <a:gd name="T84" fmla="*/ 2352 w 4629"/>
                <a:gd name="T85" fmla="*/ 91 h 221"/>
                <a:gd name="T86" fmla="*/ 2205 w 4629"/>
                <a:gd name="T87" fmla="*/ 129 h 221"/>
                <a:gd name="T88" fmla="*/ 2098 w 4629"/>
                <a:gd name="T89" fmla="*/ 87 h 221"/>
                <a:gd name="T90" fmla="*/ 1938 w 4629"/>
                <a:gd name="T91" fmla="*/ 132 h 221"/>
                <a:gd name="T92" fmla="*/ 1844 w 4629"/>
                <a:gd name="T93" fmla="*/ 87 h 221"/>
                <a:gd name="T94" fmla="*/ 1671 w 4629"/>
                <a:gd name="T95" fmla="*/ 134 h 221"/>
                <a:gd name="T96" fmla="*/ 1498 w 4629"/>
                <a:gd name="T97" fmla="*/ 87 h 221"/>
                <a:gd name="T98" fmla="*/ 1404 w 4629"/>
                <a:gd name="T99" fmla="*/ 132 h 221"/>
                <a:gd name="T100" fmla="*/ 1244 w 4629"/>
                <a:gd name="T101" fmla="*/ 87 h 221"/>
                <a:gd name="T102" fmla="*/ 1137 w 4629"/>
                <a:gd name="T103" fmla="*/ 129 h 221"/>
                <a:gd name="T104" fmla="*/ 1045 w 4629"/>
                <a:gd name="T105" fmla="*/ 96 h 221"/>
                <a:gd name="T106" fmla="*/ 904 w 4629"/>
                <a:gd name="T107" fmla="*/ 91 h 221"/>
                <a:gd name="T108" fmla="*/ 708 w 4629"/>
                <a:gd name="T109" fmla="*/ 129 h 221"/>
                <a:gd name="T110" fmla="*/ 124 w 4629"/>
                <a:gd name="T111" fmla="*/ 91 h 221"/>
                <a:gd name="T112" fmla="*/ 5 w 4629"/>
                <a:gd name="T113" fmla="*/ 125 h 221"/>
                <a:gd name="T114" fmla="*/ 4603 w 4629"/>
                <a:gd name="T115" fmla="*/ 19 h 221"/>
                <a:gd name="T116" fmla="*/ 4526 w 4629"/>
                <a:gd name="T117" fmla="*/ 0 h 221"/>
                <a:gd name="T118" fmla="*/ 4180 w 4629"/>
                <a:gd name="T119" fmla="*/ 46 h 221"/>
                <a:gd name="T120" fmla="*/ 4020 w 4629"/>
                <a:gd name="T121" fmla="*/ 0 h 221"/>
                <a:gd name="T122" fmla="*/ 3913 w 4629"/>
                <a:gd name="T123" fmla="*/ 4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29" h="221">
                  <a:moveTo>
                    <a:pt x="964" y="177"/>
                  </a:moveTo>
                  <a:lnTo>
                    <a:pt x="966" y="179"/>
                  </a:lnTo>
                  <a:lnTo>
                    <a:pt x="966" y="179"/>
                  </a:lnTo>
                  <a:lnTo>
                    <a:pt x="966" y="183"/>
                  </a:lnTo>
                  <a:lnTo>
                    <a:pt x="966" y="187"/>
                  </a:lnTo>
                  <a:lnTo>
                    <a:pt x="966" y="191"/>
                  </a:lnTo>
                  <a:lnTo>
                    <a:pt x="966" y="194"/>
                  </a:lnTo>
                  <a:lnTo>
                    <a:pt x="968" y="196"/>
                  </a:lnTo>
                  <a:lnTo>
                    <a:pt x="968" y="200"/>
                  </a:lnTo>
                  <a:lnTo>
                    <a:pt x="968" y="204"/>
                  </a:lnTo>
                  <a:lnTo>
                    <a:pt x="968" y="209"/>
                  </a:lnTo>
                  <a:lnTo>
                    <a:pt x="970" y="213"/>
                  </a:lnTo>
                  <a:lnTo>
                    <a:pt x="970" y="219"/>
                  </a:lnTo>
                  <a:lnTo>
                    <a:pt x="964" y="215"/>
                  </a:lnTo>
                  <a:lnTo>
                    <a:pt x="959" y="209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89"/>
                  </a:lnTo>
                  <a:lnTo>
                    <a:pt x="959" y="183"/>
                  </a:lnTo>
                  <a:lnTo>
                    <a:pt x="964" y="177"/>
                  </a:lnTo>
                  <a:close/>
                  <a:moveTo>
                    <a:pt x="4526" y="176"/>
                  </a:moveTo>
                  <a:lnTo>
                    <a:pt x="4526" y="181"/>
                  </a:lnTo>
                  <a:lnTo>
                    <a:pt x="4524" y="187"/>
                  </a:lnTo>
                  <a:lnTo>
                    <a:pt x="4520" y="193"/>
                  </a:lnTo>
                  <a:lnTo>
                    <a:pt x="4517" y="198"/>
                  </a:lnTo>
                  <a:lnTo>
                    <a:pt x="4511" y="202"/>
                  </a:lnTo>
                  <a:lnTo>
                    <a:pt x="4511" y="200"/>
                  </a:lnTo>
                  <a:lnTo>
                    <a:pt x="4511" y="196"/>
                  </a:lnTo>
                  <a:lnTo>
                    <a:pt x="4511" y="191"/>
                  </a:lnTo>
                  <a:lnTo>
                    <a:pt x="4515" y="183"/>
                  </a:lnTo>
                  <a:lnTo>
                    <a:pt x="4520" y="179"/>
                  </a:lnTo>
                  <a:lnTo>
                    <a:pt x="4526" y="176"/>
                  </a:lnTo>
                  <a:close/>
                  <a:moveTo>
                    <a:pt x="285" y="174"/>
                  </a:moveTo>
                  <a:lnTo>
                    <a:pt x="291" y="176"/>
                  </a:lnTo>
                  <a:lnTo>
                    <a:pt x="289" y="176"/>
                  </a:lnTo>
                  <a:lnTo>
                    <a:pt x="285" y="176"/>
                  </a:lnTo>
                  <a:lnTo>
                    <a:pt x="285" y="176"/>
                  </a:lnTo>
                  <a:lnTo>
                    <a:pt x="285" y="174"/>
                  </a:lnTo>
                  <a:close/>
                  <a:moveTo>
                    <a:pt x="4101" y="174"/>
                  </a:moveTo>
                  <a:lnTo>
                    <a:pt x="4105" y="174"/>
                  </a:lnTo>
                  <a:lnTo>
                    <a:pt x="4110" y="176"/>
                  </a:lnTo>
                  <a:lnTo>
                    <a:pt x="4114" y="179"/>
                  </a:lnTo>
                  <a:lnTo>
                    <a:pt x="4116" y="181"/>
                  </a:lnTo>
                  <a:lnTo>
                    <a:pt x="4118" y="185"/>
                  </a:lnTo>
                  <a:lnTo>
                    <a:pt x="4120" y="193"/>
                  </a:lnTo>
                  <a:lnTo>
                    <a:pt x="4122" y="202"/>
                  </a:lnTo>
                  <a:lnTo>
                    <a:pt x="4120" y="209"/>
                  </a:lnTo>
                  <a:lnTo>
                    <a:pt x="4114" y="215"/>
                  </a:lnTo>
                  <a:lnTo>
                    <a:pt x="4109" y="219"/>
                  </a:lnTo>
                  <a:lnTo>
                    <a:pt x="4101" y="221"/>
                  </a:lnTo>
                  <a:lnTo>
                    <a:pt x="4094" y="219"/>
                  </a:lnTo>
                  <a:lnTo>
                    <a:pt x="4086" y="215"/>
                  </a:lnTo>
                  <a:lnTo>
                    <a:pt x="4082" y="211"/>
                  </a:lnTo>
                  <a:lnTo>
                    <a:pt x="4078" y="204"/>
                  </a:lnTo>
                  <a:lnTo>
                    <a:pt x="4077" y="196"/>
                  </a:lnTo>
                  <a:lnTo>
                    <a:pt x="4078" y="189"/>
                  </a:lnTo>
                  <a:lnTo>
                    <a:pt x="4082" y="183"/>
                  </a:lnTo>
                  <a:lnTo>
                    <a:pt x="4086" y="177"/>
                  </a:lnTo>
                  <a:lnTo>
                    <a:pt x="4094" y="176"/>
                  </a:lnTo>
                  <a:lnTo>
                    <a:pt x="4101" y="174"/>
                  </a:lnTo>
                  <a:close/>
                  <a:moveTo>
                    <a:pt x="3753" y="174"/>
                  </a:moveTo>
                  <a:lnTo>
                    <a:pt x="3761" y="176"/>
                  </a:lnTo>
                  <a:lnTo>
                    <a:pt x="3766" y="177"/>
                  </a:lnTo>
                  <a:lnTo>
                    <a:pt x="3772" y="183"/>
                  </a:lnTo>
                  <a:lnTo>
                    <a:pt x="3776" y="189"/>
                  </a:lnTo>
                  <a:lnTo>
                    <a:pt x="3778" y="196"/>
                  </a:lnTo>
                  <a:lnTo>
                    <a:pt x="3776" y="204"/>
                  </a:lnTo>
                  <a:lnTo>
                    <a:pt x="3772" y="211"/>
                  </a:lnTo>
                  <a:lnTo>
                    <a:pt x="3766" y="215"/>
                  </a:lnTo>
                  <a:lnTo>
                    <a:pt x="3761" y="219"/>
                  </a:lnTo>
                  <a:lnTo>
                    <a:pt x="3753" y="221"/>
                  </a:lnTo>
                  <a:lnTo>
                    <a:pt x="3746" y="219"/>
                  </a:lnTo>
                  <a:lnTo>
                    <a:pt x="3740" y="215"/>
                  </a:lnTo>
                  <a:lnTo>
                    <a:pt x="3734" y="211"/>
                  </a:lnTo>
                  <a:lnTo>
                    <a:pt x="3731" y="204"/>
                  </a:lnTo>
                  <a:lnTo>
                    <a:pt x="3731" y="196"/>
                  </a:lnTo>
                  <a:lnTo>
                    <a:pt x="3731" y="189"/>
                  </a:lnTo>
                  <a:lnTo>
                    <a:pt x="3734" y="183"/>
                  </a:lnTo>
                  <a:lnTo>
                    <a:pt x="3740" y="177"/>
                  </a:lnTo>
                  <a:lnTo>
                    <a:pt x="3746" y="176"/>
                  </a:lnTo>
                  <a:lnTo>
                    <a:pt x="3753" y="174"/>
                  </a:lnTo>
                  <a:close/>
                  <a:moveTo>
                    <a:pt x="3667" y="174"/>
                  </a:moveTo>
                  <a:lnTo>
                    <a:pt x="3674" y="176"/>
                  </a:lnTo>
                  <a:lnTo>
                    <a:pt x="3680" y="177"/>
                  </a:lnTo>
                  <a:lnTo>
                    <a:pt x="3685" y="183"/>
                  </a:lnTo>
                  <a:lnTo>
                    <a:pt x="3689" y="189"/>
                  </a:lnTo>
                  <a:lnTo>
                    <a:pt x="3689" y="196"/>
                  </a:lnTo>
                  <a:lnTo>
                    <a:pt x="3689" y="204"/>
                  </a:lnTo>
                  <a:lnTo>
                    <a:pt x="3685" y="211"/>
                  </a:lnTo>
                  <a:lnTo>
                    <a:pt x="3680" y="215"/>
                  </a:lnTo>
                  <a:lnTo>
                    <a:pt x="3674" y="219"/>
                  </a:lnTo>
                  <a:lnTo>
                    <a:pt x="3667" y="221"/>
                  </a:lnTo>
                  <a:lnTo>
                    <a:pt x="3659" y="219"/>
                  </a:lnTo>
                  <a:lnTo>
                    <a:pt x="3653" y="215"/>
                  </a:lnTo>
                  <a:lnTo>
                    <a:pt x="3648" y="211"/>
                  </a:lnTo>
                  <a:lnTo>
                    <a:pt x="3644" y="204"/>
                  </a:lnTo>
                  <a:lnTo>
                    <a:pt x="3644" y="196"/>
                  </a:lnTo>
                  <a:lnTo>
                    <a:pt x="3644" y="189"/>
                  </a:lnTo>
                  <a:lnTo>
                    <a:pt x="3648" y="183"/>
                  </a:lnTo>
                  <a:lnTo>
                    <a:pt x="3653" y="177"/>
                  </a:lnTo>
                  <a:lnTo>
                    <a:pt x="3659" y="176"/>
                  </a:lnTo>
                  <a:lnTo>
                    <a:pt x="3667" y="174"/>
                  </a:lnTo>
                  <a:close/>
                  <a:moveTo>
                    <a:pt x="3580" y="174"/>
                  </a:moveTo>
                  <a:lnTo>
                    <a:pt x="3588" y="176"/>
                  </a:lnTo>
                  <a:lnTo>
                    <a:pt x="3593" y="177"/>
                  </a:lnTo>
                  <a:lnTo>
                    <a:pt x="3599" y="183"/>
                  </a:lnTo>
                  <a:lnTo>
                    <a:pt x="3603" y="189"/>
                  </a:lnTo>
                  <a:lnTo>
                    <a:pt x="3603" y="196"/>
                  </a:lnTo>
                  <a:lnTo>
                    <a:pt x="3603" y="204"/>
                  </a:lnTo>
                  <a:lnTo>
                    <a:pt x="3599" y="211"/>
                  </a:lnTo>
                  <a:lnTo>
                    <a:pt x="3593" y="215"/>
                  </a:lnTo>
                  <a:lnTo>
                    <a:pt x="3588" y="219"/>
                  </a:lnTo>
                  <a:lnTo>
                    <a:pt x="3580" y="221"/>
                  </a:lnTo>
                  <a:lnTo>
                    <a:pt x="3573" y="219"/>
                  </a:lnTo>
                  <a:lnTo>
                    <a:pt x="3567" y="215"/>
                  </a:lnTo>
                  <a:lnTo>
                    <a:pt x="3561" y="211"/>
                  </a:lnTo>
                  <a:lnTo>
                    <a:pt x="3558" y="204"/>
                  </a:lnTo>
                  <a:lnTo>
                    <a:pt x="3556" y="196"/>
                  </a:lnTo>
                  <a:lnTo>
                    <a:pt x="3558" y="189"/>
                  </a:lnTo>
                  <a:lnTo>
                    <a:pt x="3561" y="183"/>
                  </a:lnTo>
                  <a:lnTo>
                    <a:pt x="3567" y="177"/>
                  </a:lnTo>
                  <a:lnTo>
                    <a:pt x="3573" y="176"/>
                  </a:lnTo>
                  <a:lnTo>
                    <a:pt x="3580" y="174"/>
                  </a:lnTo>
                  <a:close/>
                  <a:moveTo>
                    <a:pt x="3494" y="174"/>
                  </a:moveTo>
                  <a:lnTo>
                    <a:pt x="3501" y="176"/>
                  </a:lnTo>
                  <a:lnTo>
                    <a:pt x="3507" y="177"/>
                  </a:lnTo>
                  <a:lnTo>
                    <a:pt x="3512" y="183"/>
                  </a:lnTo>
                  <a:lnTo>
                    <a:pt x="3516" y="189"/>
                  </a:lnTo>
                  <a:lnTo>
                    <a:pt x="3516" y="196"/>
                  </a:lnTo>
                  <a:lnTo>
                    <a:pt x="3516" y="204"/>
                  </a:lnTo>
                  <a:lnTo>
                    <a:pt x="3512" y="211"/>
                  </a:lnTo>
                  <a:lnTo>
                    <a:pt x="3507" y="215"/>
                  </a:lnTo>
                  <a:lnTo>
                    <a:pt x="3501" y="219"/>
                  </a:lnTo>
                  <a:lnTo>
                    <a:pt x="3494" y="221"/>
                  </a:lnTo>
                  <a:lnTo>
                    <a:pt x="3486" y="219"/>
                  </a:lnTo>
                  <a:lnTo>
                    <a:pt x="3479" y="215"/>
                  </a:lnTo>
                  <a:lnTo>
                    <a:pt x="3475" y="211"/>
                  </a:lnTo>
                  <a:lnTo>
                    <a:pt x="3471" y="204"/>
                  </a:lnTo>
                  <a:lnTo>
                    <a:pt x="3469" y="196"/>
                  </a:lnTo>
                  <a:lnTo>
                    <a:pt x="3471" y="189"/>
                  </a:lnTo>
                  <a:lnTo>
                    <a:pt x="3475" y="183"/>
                  </a:lnTo>
                  <a:lnTo>
                    <a:pt x="3479" y="177"/>
                  </a:lnTo>
                  <a:lnTo>
                    <a:pt x="3486" y="176"/>
                  </a:lnTo>
                  <a:lnTo>
                    <a:pt x="3494" y="174"/>
                  </a:lnTo>
                  <a:close/>
                  <a:moveTo>
                    <a:pt x="3407" y="174"/>
                  </a:moveTo>
                  <a:lnTo>
                    <a:pt x="3415" y="176"/>
                  </a:lnTo>
                  <a:lnTo>
                    <a:pt x="3420" y="177"/>
                  </a:lnTo>
                  <a:lnTo>
                    <a:pt x="3426" y="183"/>
                  </a:lnTo>
                  <a:lnTo>
                    <a:pt x="3428" y="189"/>
                  </a:lnTo>
                  <a:lnTo>
                    <a:pt x="3430" y="196"/>
                  </a:lnTo>
                  <a:lnTo>
                    <a:pt x="3428" y="204"/>
                  </a:lnTo>
                  <a:lnTo>
                    <a:pt x="3426" y="211"/>
                  </a:lnTo>
                  <a:lnTo>
                    <a:pt x="3420" y="215"/>
                  </a:lnTo>
                  <a:lnTo>
                    <a:pt x="3415" y="219"/>
                  </a:lnTo>
                  <a:lnTo>
                    <a:pt x="3407" y="221"/>
                  </a:lnTo>
                  <a:lnTo>
                    <a:pt x="3400" y="219"/>
                  </a:lnTo>
                  <a:lnTo>
                    <a:pt x="3392" y="215"/>
                  </a:lnTo>
                  <a:lnTo>
                    <a:pt x="3388" y="211"/>
                  </a:lnTo>
                  <a:lnTo>
                    <a:pt x="3385" y="204"/>
                  </a:lnTo>
                  <a:lnTo>
                    <a:pt x="3383" y="196"/>
                  </a:lnTo>
                  <a:lnTo>
                    <a:pt x="3385" y="189"/>
                  </a:lnTo>
                  <a:lnTo>
                    <a:pt x="3388" y="183"/>
                  </a:lnTo>
                  <a:lnTo>
                    <a:pt x="3392" y="177"/>
                  </a:lnTo>
                  <a:lnTo>
                    <a:pt x="3400" y="176"/>
                  </a:lnTo>
                  <a:lnTo>
                    <a:pt x="3407" y="174"/>
                  </a:lnTo>
                  <a:close/>
                  <a:moveTo>
                    <a:pt x="3319" y="174"/>
                  </a:moveTo>
                  <a:lnTo>
                    <a:pt x="3326" y="176"/>
                  </a:lnTo>
                  <a:lnTo>
                    <a:pt x="3334" y="177"/>
                  </a:lnTo>
                  <a:lnTo>
                    <a:pt x="3339" y="183"/>
                  </a:lnTo>
                  <a:lnTo>
                    <a:pt x="3341" y="189"/>
                  </a:lnTo>
                  <a:lnTo>
                    <a:pt x="3343" y="196"/>
                  </a:lnTo>
                  <a:lnTo>
                    <a:pt x="3341" y="204"/>
                  </a:lnTo>
                  <a:lnTo>
                    <a:pt x="3339" y="211"/>
                  </a:lnTo>
                  <a:lnTo>
                    <a:pt x="3334" y="215"/>
                  </a:lnTo>
                  <a:lnTo>
                    <a:pt x="3326" y="219"/>
                  </a:lnTo>
                  <a:lnTo>
                    <a:pt x="3319" y="221"/>
                  </a:lnTo>
                  <a:lnTo>
                    <a:pt x="3313" y="219"/>
                  </a:lnTo>
                  <a:lnTo>
                    <a:pt x="3306" y="215"/>
                  </a:lnTo>
                  <a:lnTo>
                    <a:pt x="3300" y="211"/>
                  </a:lnTo>
                  <a:lnTo>
                    <a:pt x="3298" y="204"/>
                  </a:lnTo>
                  <a:lnTo>
                    <a:pt x="3296" y="196"/>
                  </a:lnTo>
                  <a:lnTo>
                    <a:pt x="3298" y="189"/>
                  </a:lnTo>
                  <a:lnTo>
                    <a:pt x="3300" y="183"/>
                  </a:lnTo>
                  <a:lnTo>
                    <a:pt x="3306" y="177"/>
                  </a:lnTo>
                  <a:lnTo>
                    <a:pt x="3313" y="176"/>
                  </a:lnTo>
                  <a:lnTo>
                    <a:pt x="3319" y="174"/>
                  </a:lnTo>
                  <a:close/>
                  <a:moveTo>
                    <a:pt x="3232" y="174"/>
                  </a:moveTo>
                  <a:lnTo>
                    <a:pt x="3240" y="176"/>
                  </a:lnTo>
                  <a:lnTo>
                    <a:pt x="3247" y="177"/>
                  </a:lnTo>
                  <a:lnTo>
                    <a:pt x="3251" y="183"/>
                  </a:lnTo>
                  <a:lnTo>
                    <a:pt x="3255" y="189"/>
                  </a:lnTo>
                  <a:lnTo>
                    <a:pt x="3257" y="196"/>
                  </a:lnTo>
                  <a:lnTo>
                    <a:pt x="3255" y="204"/>
                  </a:lnTo>
                  <a:lnTo>
                    <a:pt x="3251" y="211"/>
                  </a:lnTo>
                  <a:lnTo>
                    <a:pt x="3247" y="215"/>
                  </a:lnTo>
                  <a:lnTo>
                    <a:pt x="3240" y="219"/>
                  </a:lnTo>
                  <a:lnTo>
                    <a:pt x="3232" y="221"/>
                  </a:lnTo>
                  <a:lnTo>
                    <a:pt x="3225" y="219"/>
                  </a:lnTo>
                  <a:lnTo>
                    <a:pt x="3219" y="215"/>
                  </a:lnTo>
                  <a:lnTo>
                    <a:pt x="3213" y="211"/>
                  </a:lnTo>
                  <a:lnTo>
                    <a:pt x="3212" y="204"/>
                  </a:lnTo>
                  <a:lnTo>
                    <a:pt x="3210" y="196"/>
                  </a:lnTo>
                  <a:lnTo>
                    <a:pt x="3212" y="189"/>
                  </a:lnTo>
                  <a:lnTo>
                    <a:pt x="3213" y="183"/>
                  </a:lnTo>
                  <a:lnTo>
                    <a:pt x="3219" y="177"/>
                  </a:lnTo>
                  <a:lnTo>
                    <a:pt x="3225" y="176"/>
                  </a:lnTo>
                  <a:lnTo>
                    <a:pt x="3232" y="174"/>
                  </a:lnTo>
                  <a:close/>
                  <a:moveTo>
                    <a:pt x="3146" y="174"/>
                  </a:moveTo>
                  <a:lnTo>
                    <a:pt x="3153" y="176"/>
                  </a:lnTo>
                  <a:lnTo>
                    <a:pt x="3161" y="177"/>
                  </a:lnTo>
                  <a:lnTo>
                    <a:pt x="3165" y="183"/>
                  </a:lnTo>
                  <a:lnTo>
                    <a:pt x="3168" y="189"/>
                  </a:lnTo>
                  <a:lnTo>
                    <a:pt x="3170" y="196"/>
                  </a:lnTo>
                  <a:lnTo>
                    <a:pt x="3168" y="204"/>
                  </a:lnTo>
                  <a:lnTo>
                    <a:pt x="3165" y="211"/>
                  </a:lnTo>
                  <a:lnTo>
                    <a:pt x="3161" y="215"/>
                  </a:lnTo>
                  <a:lnTo>
                    <a:pt x="3153" y="219"/>
                  </a:lnTo>
                  <a:lnTo>
                    <a:pt x="3146" y="221"/>
                  </a:lnTo>
                  <a:lnTo>
                    <a:pt x="3138" y="219"/>
                  </a:lnTo>
                  <a:lnTo>
                    <a:pt x="3133" y="215"/>
                  </a:lnTo>
                  <a:lnTo>
                    <a:pt x="3127" y="211"/>
                  </a:lnTo>
                  <a:lnTo>
                    <a:pt x="3123" y="204"/>
                  </a:lnTo>
                  <a:lnTo>
                    <a:pt x="3123" y="196"/>
                  </a:lnTo>
                  <a:lnTo>
                    <a:pt x="3123" y="189"/>
                  </a:lnTo>
                  <a:lnTo>
                    <a:pt x="3127" y="183"/>
                  </a:lnTo>
                  <a:lnTo>
                    <a:pt x="3133" y="177"/>
                  </a:lnTo>
                  <a:lnTo>
                    <a:pt x="3138" y="176"/>
                  </a:lnTo>
                  <a:lnTo>
                    <a:pt x="3146" y="174"/>
                  </a:lnTo>
                  <a:close/>
                  <a:moveTo>
                    <a:pt x="3059" y="174"/>
                  </a:moveTo>
                  <a:lnTo>
                    <a:pt x="3067" y="176"/>
                  </a:lnTo>
                  <a:lnTo>
                    <a:pt x="3072" y="177"/>
                  </a:lnTo>
                  <a:lnTo>
                    <a:pt x="3078" y="183"/>
                  </a:lnTo>
                  <a:lnTo>
                    <a:pt x="3082" y="189"/>
                  </a:lnTo>
                  <a:lnTo>
                    <a:pt x="3084" y="196"/>
                  </a:lnTo>
                  <a:lnTo>
                    <a:pt x="3082" y="204"/>
                  </a:lnTo>
                  <a:lnTo>
                    <a:pt x="3078" y="211"/>
                  </a:lnTo>
                  <a:lnTo>
                    <a:pt x="3072" y="215"/>
                  </a:lnTo>
                  <a:lnTo>
                    <a:pt x="3067" y="219"/>
                  </a:lnTo>
                  <a:lnTo>
                    <a:pt x="3059" y="221"/>
                  </a:lnTo>
                  <a:lnTo>
                    <a:pt x="3052" y="219"/>
                  </a:lnTo>
                  <a:lnTo>
                    <a:pt x="3046" y="215"/>
                  </a:lnTo>
                  <a:lnTo>
                    <a:pt x="3040" y="211"/>
                  </a:lnTo>
                  <a:lnTo>
                    <a:pt x="3037" y="204"/>
                  </a:lnTo>
                  <a:lnTo>
                    <a:pt x="3037" y="196"/>
                  </a:lnTo>
                  <a:lnTo>
                    <a:pt x="3037" y="189"/>
                  </a:lnTo>
                  <a:lnTo>
                    <a:pt x="3040" y="183"/>
                  </a:lnTo>
                  <a:lnTo>
                    <a:pt x="3046" y="177"/>
                  </a:lnTo>
                  <a:lnTo>
                    <a:pt x="3052" y="176"/>
                  </a:lnTo>
                  <a:lnTo>
                    <a:pt x="3059" y="174"/>
                  </a:lnTo>
                  <a:close/>
                  <a:moveTo>
                    <a:pt x="2973" y="174"/>
                  </a:moveTo>
                  <a:lnTo>
                    <a:pt x="2980" y="176"/>
                  </a:lnTo>
                  <a:lnTo>
                    <a:pt x="2986" y="177"/>
                  </a:lnTo>
                  <a:lnTo>
                    <a:pt x="2992" y="183"/>
                  </a:lnTo>
                  <a:lnTo>
                    <a:pt x="2995" y="189"/>
                  </a:lnTo>
                  <a:lnTo>
                    <a:pt x="2995" y="196"/>
                  </a:lnTo>
                  <a:lnTo>
                    <a:pt x="2995" y="204"/>
                  </a:lnTo>
                  <a:lnTo>
                    <a:pt x="2992" y="211"/>
                  </a:lnTo>
                  <a:lnTo>
                    <a:pt x="2986" y="215"/>
                  </a:lnTo>
                  <a:lnTo>
                    <a:pt x="2980" y="219"/>
                  </a:lnTo>
                  <a:lnTo>
                    <a:pt x="2973" y="221"/>
                  </a:lnTo>
                  <a:lnTo>
                    <a:pt x="2965" y="219"/>
                  </a:lnTo>
                  <a:lnTo>
                    <a:pt x="2960" y="215"/>
                  </a:lnTo>
                  <a:lnTo>
                    <a:pt x="2954" y="211"/>
                  </a:lnTo>
                  <a:lnTo>
                    <a:pt x="2950" y="204"/>
                  </a:lnTo>
                  <a:lnTo>
                    <a:pt x="2950" y="196"/>
                  </a:lnTo>
                  <a:lnTo>
                    <a:pt x="2950" y="189"/>
                  </a:lnTo>
                  <a:lnTo>
                    <a:pt x="2954" y="183"/>
                  </a:lnTo>
                  <a:lnTo>
                    <a:pt x="2960" y="177"/>
                  </a:lnTo>
                  <a:lnTo>
                    <a:pt x="2965" y="176"/>
                  </a:lnTo>
                  <a:lnTo>
                    <a:pt x="2973" y="174"/>
                  </a:lnTo>
                  <a:close/>
                  <a:moveTo>
                    <a:pt x="2886" y="174"/>
                  </a:moveTo>
                  <a:lnTo>
                    <a:pt x="2894" y="176"/>
                  </a:lnTo>
                  <a:lnTo>
                    <a:pt x="2899" y="177"/>
                  </a:lnTo>
                  <a:lnTo>
                    <a:pt x="2905" y="183"/>
                  </a:lnTo>
                  <a:lnTo>
                    <a:pt x="2909" y="189"/>
                  </a:lnTo>
                  <a:lnTo>
                    <a:pt x="2909" y="196"/>
                  </a:lnTo>
                  <a:lnTo>
                    <a:pt x="2909" y="204"/>
                  </a:lnTo>
                  <a:lnTo>
                    <a:pt x="2905" y="211"/>
                  </a:lnTo>
                  <a:lnTo>
                    <a:pt x="2899" y="215"/>
                  </a:lnTo>
                  <a:lnTo>
                    <a:pt x="2894" y="219"/>
                  </a:lnTo>
                  <a:lnTo>
                    <a:pt x="2886" y="221"/>
                  </a:lnTo>
                  <a:lnTo>
                    <a:pt x="2879" y="219"/>
                  </a:lnTo>
                  <a:lnTo>
                    <a:pt x="2873" y="215"/>
                  </a:lnTo>
                  <a:lnTo>
                    <a:pt x="2867" y="211"/>
                  </a:lnTo>
                  <a:lnTo>
                    <a:pt x="2864" y="204"/>
                  </a:lnTo>
                  <a:lnTo>
                    <a:pt x="2862" y="196"/>
                  </a:lnTo>
                  <a:lnTo>
                    <a:pt x="2864" y="189"/>
                  </a:lnTo>
                  <a:lnTo>
                    <a:pt x="2867" y="183"/>
                  </a:lnTo>
                  <a:lnTo>
                    <a:pt x="2873" y="177"/>
                  </a:lnTo>
                  <a:lnTo>
                    <a:pt x="2879" y="176"/>
                  </a:lnTo>
                  <a:lnTo>
                    <a:pt x="2886" y="174"/>
                  </a:lnTo>
                  <a:close/>
                  <a:moveTo>
                    <a:pt x="2800" y="174"/>
                  </a:moveTo>
                  <a:lnTo>
                    <a:pt x="2807" y="176"/>
                  </a:lnTo>
                  <a:lnTo>
                    <a:pt x="2813" y="177"/>
                  </a:lnTo>
                  <a:lnTo>
                    <a:pt x="2818" y="183"/>
                  </a:lnTo>
                  <a:lnTo>
                    <a:pt x="2822" y="189"/>
                  </a:lnTo>
                  <a:lnTo>
                    <a:pt x="2822" y="196"/>
                  </a:lnTo>
                  <a:lnTo>
                    <a:pt x="2822" y="204"/>
                  </a:lnTo>
                  <a:lnTo>
                    <a:pt x="2818" y="211"/>
                  </a:lnTo>
                  <a:lnTo>
                    <a:pt x="2813" y="215"/>
                  </a:lnTo>
                  <a:lnTo>
                    <a:pt x="2807" y="219"/>
                  </a:lnTo>
                  <a:lnTo>
                    <a:pt x="2800" y="221"/>
                  </a:lnTo>
                  <a:lnTo>
                    <a:pt x="2792" y="219"/>
                  </a:lnTo>
                  <a:lnTo>
                    <a:pt x="2785" y="215"/>
                  </a:lnTo>
                  <a:lnTo>
                    <a:pt x="2781" y="211"/>
                  </a:lnTo>
                  <a:lnTo>
                    <a:pt x="2777" y="204"/>
                  </a:lnTo>
                  <a:lnTo>
                    <a:pt x="2775" y="196"/>
                  </a:lnTo>
                  <a:lnTo>
                    <a:pt x="2777" y="189"/>
                  </a:lnTo>
                  <a:lnTo>
                    <a:pt x="2781" y="183"/>
                  </a:lnTo>
                  <a:lnTo>
                    <a:pt x="2785" y="177"/>
                  </a:lnTo>
                  <a:lnTo>
                    <a:pt x="2792" y="176"/>
                  </a:lnTo>
                  <a:lnTo>
                    <a:pt x="2800" y="174"/>
                  </a:lnTo>
                  <a:close/>
                  <a:moveTo>
                    <a:pt x="2713" y="174"/>
                  </a:moveTo>
                  <a:lnTo>
                    <a:pt x="2721" y="176"/>
                  </a:lnTo>
                  <a:lnTo>
                    <a:pt x="2726" y="177"/>
                  </a:lnTo>
                  <a:lnTo>
                    <a:pt x="2732" y="183"/>
                  </a:lnTo>
                  <a:lnTo>
                    <a:pt x="2734" y="189"/>
                  </a:lnTo>
                  <a:lnTo>
                    <a:pt x="2736" y="196"/>
                  </a:lnTo>
                  <a:lnTo>
                    <a:pt x="2734" y="204"/>
                  </a:lnTo>
                  <a:lnTo>
                    <a:pt x="2732" y="211"/>
                  </a:lnTo>
                  <a:lnTo>
                    <a:pt x="2726" y="215"/>
                  </a:lnTo>
                  <a:lnTo>
                    <a:pt x="2721" y="219"/>
                  </a:lnTo>
                  <a:lnTo>
                    <a:pt x="2713" y="221"/>
                  </a:lnTo>
                  <a:lnTo>
                    <a:pt x="2706" y="219"/>
                  </a:lnTo>
                  <a:lnTo>
                    <a:pt x="2698" y="215"/>
                  </a:lnTo>
                  <a:lnTo>
                    <a:pt x="2694" y="211"/>
                  </a:lnTo>
                  <a:lnTo>
                    <a:pt x="2691" y="204"/>
                  </a:lnTo>
                  <a:lnTo>
                    <a:pt x="2689" y="196"/>
                  </a:lnTo>
                  <a:lnTo>
                    <a:pt x="2691" y="189"/>
                  </a:lnTo>
                  <a:lnTo>
                    <a:pt x="2694" y="183"/>
                  </a:lnTo>
                  <a:lnTo>
                    <a:pt x="2698" y="177"/>
                  </a:lnTo>
                  <a:lnTo>
                    <a:pt x="2706" y="176"/>
                  </a:lnTo>
                  <a:lnTo>
                    <a:pt x="2713" y="174"/>
                  </a:lnTo>
                  <a:close/>
                  <a:moveTo>
                    <a:pt x="2627" y="174"/>
                  </a:moveTo>
                  <a:lnTo>
                    <a:pt x="2632" y="176"/>
                  </a:lnTo>
                  <a:lnTo>
                    <a:pt x="2640" y="177"/>
                  </a:lnTo>
                  <a:lnTo>
                    <a:pt x="2645" y="183"/>
                  </a:lnTo>
                  <a:lnTo>
                    <a:pt x="2647" y="189"/>
                  </a:lnTo>
                  <a:lnTo>
                    <a:pt x="2649" y="196"/>
                  </a:lnTo>
                  <a:lnTo>
                    <a:pt x="2647" y="204"/>
                  </a:lnTo>
                  <a:lnTo>
                    <a:pt x="2645" y="211"/>
                  </a:lnTo>
                  <a:lnTo>
                    <a:pt x="2640" y="215"/>
                  </a:lnTo>
                  <a:lnTo>
                    <a:pt x="2632" y="219"/>
                  </a:lnTo>
                  <a:lnTo>
                    <a:pt x="2627" y="221"/>
                  </a:lnTo>
                  <a:lnTo>
                    <a:pt x="2619" y="219"/>
                  </a:lnTo>
                  <a:lnTo>
                    <a:pt x="2612" y="215"/>
                  </a:lnTo>
                  <a:lnTo>
                    <a:pt x="2606" y="211"/>
                  </a:lnTo>
                  <a:lnTo>
                    <a:pt x="2604" y="204"/>
                  </a:lnTo>
                  <a:lnTo>
                    <a:pt x="2602" y="196"/>
                  </a:lnTo>
                  <a:lnTo>
                    <a:pt x="2604" y="189"/>
                  </a:lnTo>
                  <a:lnTo>
                    <a:pt x="2606" y="183"/>
                  </a:lnTo>
                  <a:lnTo>
                    <a:pt x="2612" y="177"/>
                  </a:lnTo>
                  <a:lnTo>
                    <a:pt x="2619" y="176"/>
                  </a:lnTo>
                  <a:lnTo>
                    <a:pt x="2627" y="174"/>
                  </a:lnTo>
                  <a:close/>
                  <a:moveTo>
                    <a:pt x="2538" y="174"/>
                  </a:moveTo>
                  <a:lnTo>
                    <a:pt x="2546" y="176"/>
                  </a:lnTo>
                  <a:lnTo>
                    <a:pt x="2553" y="177"/>
                  </a:lnTo>
                  <a:lnTo>
                    <a:pt x="2557" y="183"/>
                  </a:lnTo>
                  <a:lnTo>
                    <a:pt x="2561" y="189"/>
                  </a:lnTo>
                  <a:lnTo>
                    <a:pt x="2563" y="196"/>
                  </a:lnTo>
                  <a:lnTo>
                    <a:pt x="2561" y="204"/>
                  </a:lnTo>
                  <a:lnTo>
                    <a:pt x="2557" y="211"/>
                  </a:lnTo>
                  <a:lnTo>
                    <a:pt x="2553" y="215"/>
                  </a:lnTo>
                  <a:lnTo>
                    <a:pt x="2546" y="219"/>
                  </a:lnTo>
                  <a:lnTo>
                    <a:pt x="2538" y="221"/>
                  </a:lnTo>
                  <a:lnTo>
                    <a:pt x="2531" y="219"/>
                  </a:lnTo>
                  <a:lnTo>
                    <a:pt x="2525" y="215"/>
                  </a:lnTo>
                  <a:lnTo>
                    <a:pt x="2519" y="211"/>
                  </a:lnTo>
                  <a:lnTo>
                    <a:pt x="2518" y="204"/>
                  </a:lnTo>
                  <a:lnTo>
                    <a:pt x="2516" y="196"/>
                  </a:lnTo>
                  <a:lnTo>
                    <a:pt x="2518" y="189"/>
                  </a:lnTo>
                  <a:lnTo>
                    <a:pt x="2519" y="183"/>
                  </a:lnTo>
                  <a:lnTo>
                    <a:pt x="2525" y="177"/>
                  </a:lnTo>
                  <a:lnTo>
                    <a:pt x="2531" y="176"/>
                  </a:lnTo>
                  <a:lnTo>
                    <a:pt x="2538" y="174"/>
                  </a:lnTo>
                  <a:close/>
                  <a:moveTo>
                    <a:pt x="2452" y="174"/>
                  </a:moveTo>
                  <a:lnTo>
                    <a:pt x="2459" y="176"/>
                  </a:lnTo>
                  <a:lnTo>
                    <a:pt x="2467" y="177"/>
                  </a:lnTo>
                  <a:lnTo>
                    <a:pt x="2471" y="183"/>
                  </a:lnTo>
                  <a:lnTo>
                    <a:pt x="2474" y="189"/>
                  </a:lnTo>
                  <a:lnTo>
                    <a:pt x="2476" y="196"/>
                  </a:lnTo>
                  <a:lnTo>
                    <a:pt x="2474" y="204"/>
                  </a:lnTo>
                  <a:lnTo>
                    <a:pt x="2471" y="211"/>
                  </a:lnTo>
                  <a:lnTo>
                    <a:pt x="2467" y="215"/>
                  </a:lnTo>
                  <a:lnTo>
                    <a:pt x="2459" y="219"/>
                  </a:lnTo>
                  <a:lnTo>
                    <a:pt x="2452" y="221"/>
                  </a:lnTo>
                  <a:lnTo>
                    <a:pt x="2444" y="219"/>
                  </a:lnTo>
                  <a:lnTo>
                    <a:pt x="2439" y="215"/>
                  </a:lnTo>
                  <a:lnTo>
                    <a:pt x="2433" y="211"/>
                  </a:lnTo>
                  <a:lnTo>
                    <a:pt x="2429" y="204"/>
                  </a:lnTo>
                  <a:lnTo>
                    <a:pt x="2429" y="196"/>
                  </a:lnTo>
                  <a:lnTo>
                    <a:pt x="2429" y="189"/>
                  </a:lnTo>
                  <a:lnTo>
                    <a:pt x="2433" y="183"/>
                  </a:lnTo>
                  <a:lnTo>
                    <a:pt x="2439" y="177"/>
                  </a:lnTo>
                  <a:lnTo>
                    <a:pt x="2444" y="176"/>
                  </a:lnTo>
                  <a:lnTo>
                    <a:pt x="2452" y="174"/>
                  </a:lnTo>
                  <a:close/>
                  <a:moveTo>
                    <a:pt x="2365" y="174"/>
                  </a:moveTo>
                  <a:lnTo>
                    <a:pt x="2373" y="176"/>
                  </a:lnTo>
                  <a:lnTo>
                    <a:pt x="2378" y="177"/>
                  </a:lnTo>
                  <a:lnTo>
                    <a:pt x="2384" y="183"/>
                  </a:lnTo>
                  <a:lnTo>
                    <a:pt x="2388" y="189"/>
                  </a:lnTo>
                  <a:lnTo>
                    <a:pt x="2390" y="196"/>
                  </a:lnTo>
                  <a:lnTo>
                    <a:pt x="2388" y="204"/>
                  </a:lnTo>
                  <a:lnTo>
                    <a:pt x="2384" y="211"/>
                  </a:lnTo>
                  <a:lnTo>
                    <a:pt x="2378" y="215"/>
                  </a:lnTo>
                  <a:lnTo>
                    <a:pt x="2373" y="219"/>
                  </a:lnTo>
                  <a:lnTo>
                    <a:pt x="2365" y="221"/>
                  </a:lnTo>
                  <a:lnTo>
                    <a:pt x="2358" y="219"/>
                  </a:lnTo>
                  <a:lnTo>
                    <a:pt x="2352" y="215"/>
                  </a:lnTo>
                  <a:lnTo>
                    <a:pt x="2346" y="211"/>
                  </a:lnTo>
                  <a:lnTo>
                    <a:pt x="2343" y="204"/>
                  </a:lnTo>
                  <a:lnTo>
                    <a:pt x="2343" y="196"/>
                  </a:lnTo>
                  <a:lnTo>
                    <a:pt x="2343" y="189"/>
                  </a:lnTo>
                  <a:lnTo>
                    <a:pt x="2346" y="183"/>
                  </a:lnTo>
                  <a:lnTo>
                    <a:pt x="2352" y="177"/>
                  </a:lnTo>
                  <a:lnTo>
                    <a:pt x="2358" y="176"/>
                  </a:lnTo>
                  <a:lnTo>
                    <a:pt x="2365" y="174"/>
                  </a:lnTo>
                  <a:close/>
                  <a:moveTo>
                    <a:pt x="2279" y="174"/>
                  </a:moveTo>
                  <a:lnTo>
                    <a:pt x="2286" y="176"/>
                  </a:lnTo>
                  <a:lnTo>
                    <a:pt x="2292" y="177"/>
                  </a:lnTo>
                  <a:lnTo>
                    <a:pt x="2298" y="183"/>
                  </a:lnTo>
                  <a:lnTo>
                    <a:pt x="2301" y="189"/>
                  </a:lnTo>
                  <a:lnTo>
                    <a:pt x="2301" y="196"/>
                  </a:lnTo>
                  <a:lnTo>
                    <a:pt x="2301" y="204"/>
                  </a:lnTo>
                  <a:lnTo>
                    <a:pt x="2298" y="211"/>
                  </a:lnTo>
                  <a:lnTo>
                    <a:pt x="2292" y="215"/>
                  </a:lnTo>
                  <a:lnTo>
                    <a:pt x="2286" y="219"/>
                  </a:lnTo>
                  <a:lnTo>
                    <a:pt x="2279" y="221"/>
                  </a:lnTo>
                  <a:lnTo>
                    <a:pt x="2271" y="219"/>
                  </a:lnTo>
                  <a:lnTo>
                    <a:pt x="2266" y="215"/>
                  </a:lnTo>
                  <a:lnTo>
                    <a:pt x="2260" y="211"/>
                  </a:lnTo>
                  <a:lnTo>
                    <a:pt x="2256" y="204"/>
                  </a:lnTo>
                  <a:lnTo>
                    <a:pt x="2256" y="196"/>
                  </a:lnTo>
                  <a:lnTo>
                    <a:pt x="2256" y="189"/>
                  </a:lnTo>
                  <a:lnTo>
                    <a:pt x="2260" y="183"/>
                  </a:lnTo>
                  <a:lnTo>
                    <a:pt x="2266" y="177"/>
                  </a:lnTo>
                  <a:lnTo>
                    <a:pt x="2271" y="176"/>
                  </a:lnTo>
                  <a:lnTo>
                    <a:pt x="2279" y="174"/>
                  </a:lnTo>
                  <a:close/>
                  <a:moveTo>
                    <a:pt x="2192" y="174"/>
                  </a:moveTo>
                  <a:lnTo>
                    <a:pt x="2200" y="176"/>
                  </a:lnTo>
                  <a:lnTo>
                    <a:pt x="2205" y="177"/>
                  </a:lnTo>
                  <a:lnTo>
                    <a:pt x="2211" y="183"/>
                  </a:lnTo>
                  <a:lnTo>
                    <a:pt x="2215" y="189"/>
                  </a:lnTo>
                  <a:lnTo>
                    <a:pt x="2215" y="196"/>
                  </a:lnTo>
                  <a:lnTo>
                    <a:pt x="2215" y="204"/>
                  </a:lnTo>
                  <a:lnTo>
                    <a:pt x="2211" y="211"/>
                  </a:lnTo>
                  <a:lnTo>
                    <a:pt x="2205" y="215"/>
                  </a:lnTo>
                  <a:lnTo>
                    <a:pt x="2200" y="219"/>
                  </a:lnTo>
                  <a:lnTo>
                    <a:pt x="2192" y="221"/>
                  </a:lnTo>
                  <a:lnTo>
                    <a:pt x="2185" y="219"/>
                  </a:lnTo>
                  <a:lnTo>
                    <a:pt x="2179" y="215"/>
                  </a:lnTo>
                  <a:lnTo>
                    <a:pt x="2173" y="211"/>
                  </a:lnTo>
                  <a:lnTo>
                    <a:pt x="2170" y="204"/>
                  </a:lnTo>
                  <a:lnTo>
                    <a:pt x="2168" y="196"/>
                  </a:lnTo>
                  <a:lnTo>
                    <a:pt x="2170" y="189"/>
                  </a:lnTo>
                  <a:lnTo>
                    <a:pt x="2173" y="183"/>
                  </a:lnTo>
                  <a:lnTo>
                    <a:pt x="2179" y="177"/>
                  </a:lnTo>
                  <a:lnTo>
                    <a:pt x="2185" y="176"/>
                  </a:lnTo>
                  <a:lnTo>
                    <a:pt x="2192" y="174"/>
                  </a:lnTo>
                  <a:close/>
                  <a:moveTo>
                    <a:pt x="2106" y="174"/>
                  </a:moveTo>
                  <a:lnTo>
                    <a:pt x="2113" y="176"/>
                  </a:lnTo>
                  <a:lnTo>
                    <a:pt x="2119" y="177"/>
                  </a:lnTo>
                  <a:lnTo>
                    <a:pt x="2125" y="183"/>
                  </a:lnTo>
                  <a:lnTo>
                    <a:pt x="2128" y="189"/>
                  </a:lnTo>
                  <a:lnTo>
                    <a:pt x="2128" y="196"/>
                  </a:lnTo>
                  <a:lnTo>
                    <a:pt x="2128" y="204"/>
                  </a:lnTo>
                  <a:lnTo>
                    <a:pt x="2125" y="211"/>
                  </a:lnTo>
                  <a:lnTo>
                    <a:pt x="2119" y="215"/>
                  </a:lnTo>
                  <a:lnTo>
                    <a:pt x="2113" y="219"/>
                  </a:lnTo>
                  <a:lnTo>
                    <a:pt x="2106" y="221"/>
                  </a:lnTo>
                  <a:lnTo>
                    <a:pt x="2098" y="219"/>
                  </a:lnTo>
                  <a:lnTo>
                    <a:pt x="2091" y="215"/>
                  </a:lnTo>
                  <a:lnTo>
                    <a:pt x="2087" y="211"/>
                  </a:lnTo>
                  <a:lnTo>
                    <a:pt x="2083" y="204"/>
                  </a:lnTo>
                  <a:lnTo>
                    <a:pt x="2081" y="196"/>
                  </a:lnTo>
                  <a:lnTo>
                    <a:pt x="2083" y="189"/>
                  </a:lnTo>
                  <a:lnTo>
                    <a:pt x="2087" y="183"/>
                  </a:lnTo>
                  <a:lnTo>
                    <a:pt x="2091" y="177"/>
                  </a:lnTo>
                  <a:lnTo>
                    <a:pt x="2098" y="176"/>
                  </a:lnTo>
                  <a:lnTo>
                    <a:pt x="2106" y="174"/>
                  </a:lnTo>
                  <a:close/>
                  <a:moveTo>
                    <a:pt x="2019" y="174"/>
                  </a:moveTo>
                  <a:lnTo>
                    <a:pt x="2027" y="176"/>
                  </a:lnTo>
                  <a:lnTo>
                    <a:pt x="2032" y="177"/>
                  </a:lnTo>
                  <a:lnTo>
                    <a:pt x="2038" y="183"/>
                  </a:lnTo>
                  <a:lnTo>
                    <a:pt x="2040" y="189"/>
                  </a:lnTo>
                  <a:lnTo>
                    <a:pt x="2042" y="196"/>
                  </a:lnTo>
                  <a:lnTo>
                    <a:pt x="2040" y="204"/>
                  </a:lnTo>
                  <a:lnTo>
                    <a:pt x="2038" y="211"/>
                  </a:lnTo>
                  <a:lnTo>
                    <a:pt x="2032" y="215"/>
                  </a:lnTo>
                  <a:lnTo>
                    <a:pt x="2027" y="219"/>
                  </a:lnTo>
                  <a:lnTo>
                    <a:pt x="2019" y="221"/>
                  </a:lnTo>
                  <a:lnTo>
                    <a:pt x="2012" y="219"/>
                  </a:lnTo>
                  <a:lnTo>
                    <a:pt x="2004" y="215"/>
                  </a:lnTo>
                  <a:lnTo>
                    <a:pt x="2000" y="211"/>
                  </a:lnTo>
                  <a:lnTo>
                    <a:pt x="1997" y="204"/>
                  </a:lnTo>
                  <a:lnTo>
                    <a:pt x="1995" y="196"/>
                  </a:lnTo>
                  <a:lnTo>
                    <a:pt x="1997" y="189"/>
                  </a:lnTo>
                  <a:lnTo>
                    <a:pt x="2000" y="183"/>
                  </a:lnTo>
                  <a:lnTo>
                    <a:pt x="2004" y="177"/>
                  </a:lnTo>
                  <a:lnTo>
                    <a:pt x="2012" y="176"/>
                  </a:lnTo>
                  <a:lnTo>
                    <a:pt x="2019" y="174"/>
                  </a:lnTo>
                  <a:close/>
                  <a:moveTo>
                    <a:pt x="1933" y="174"/>
                  </a:moveTo>
                  <a:lnTo>
                    <a:pt x="1938" y="176"/>
                  </a:lnTo>
                  <a:lnTo>
                    <a:pt x="1946" y="177"/>
                  </a:lnTo>
                  <a:lnTo>
                    <a:pt x="1952" y="183"/>
                  </a:lnTo>
                  <a:lnTo>
                    <a:pt x="1953" y="189"/>
                  </a:lnTo>
                  <a:lnTo>
                    <a:pt x="1955" y="196"/>
                  </a:lnTo>
                  <a:lnTo>
                    <a:pt x="1953" y="204"/>
                  </a:lnTo>
                  <a:lnTo>
                    <a:pt x="1952" y="211"/>
                  </a:lnTo>
                  <a:lnTo>
                    <a:pt x="1946" y="215"/>
                  </a:lnTo>
                  <a:lnTo>
                    <a:pt x="1938" y="219"/>
                  </a:lnTo>
                  <a:lnTo>
                    <a:pt x="1933" y="221"/>
                  </a:lnTo>
                  <a:lnTo>
                    <a:pt x="1925" y="219"/>
                  </a:lnTo>
                  <a:lnTo>
                    <a:pt x="1918" y="215"/>
                  </a:lnTo>
                  <a:lnTo>
                    <a:pt x="1912" y="211"/>
                  </a:lnTo>
                  <a:lnTo>
                    <a:pt x="1910" y="204"/>
                  </a:lnTo>
                  <a:lnTo>
                    <a:pt x="1908" y="196"/>
                  </a:lnTo>
                  <a:lnTo>
                    <a:pt x="1910" y="189"/>
                  </a:lnTo>
                  <a:lnTo>
                    <a:pt x="1912" y="183"/>
                  </a:lnTo>
                  <a:lnTo>
                    <a:pt x="1918" y="177"/>
                  </a:lnTo>
                  <a:lnTo>
                    <a:pt x="1925" y="176"/>
                  </a:lnTo>
                  <a:lnTo>
                    <a:pt x="1933" y="174"/>
                  </a:lnTo>
                  <a:close/>
                  <a:moveTo>
                    <a:pt x="1844" y="174"/>
                  </a:moveTo>
                  <a:lnTo>
                    <a:pt x="1852" y="176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89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5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5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89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6"/>
                  </a:lnTo>
                  <a:lnTo>
                    <a:pt x="1844" y="174"/>
                  </a:lnTo>
                  <a:close/>
                  <a:moveTo>
                    <a:pt x="1758" y="174"/>
                  </a:moveTo>
                  <a:lnTo>
                    <a:pt x="1765" y="176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89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5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5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89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6"/>
                  </a:lnTo>
                  <a:lnTo>
                    <a:pt x="1758" y="174"/>
                  </a:lnTo>
                  <a:close/>
                  <a:moveTo>
                    <a:pt x="1671" y="174"/>
                  </a:moveTo>
                  <a:lnTo>
                    <a:pt x="1679" y="176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89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5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5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89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6"/>
                  </a:lnTo>
                  <a:lnTo>
                    <a:pt x="1671" y="174"/>
                  </a:lnTo>
                  <a:close/>
                  <a:moveTo>
                    <a:pt x="1585" y="174"/>
                  </a:moveTo>
                  <a:lnTo>
                    <a:pt x="1592" y="176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89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5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5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89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6"/>
                  </a:lnTo>
                  <a:lnTo>
                    <a:pt x="1585" y="174"/>
                  </a:lnTo>
                  <a:close/>
                  <a:moveTo>
                    <a:pt x="1498" y="174"/>
                  </a:moveTo>
                  <a:lnTo>
                    <a:pt x="1506" y="176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89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5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5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89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6"/>
                  </a:lnTo>
                  <a:lnTo>
                    <a:pt x="1498" y="174"/>
                  </a:lnTo>
                  <a:close/>
                  <a:moveTo>
                    <a:pt x="1412" y="174"/>
                  </a:moveTo>
                  <a:lnTo>
                    <a:pt x="1419" y="176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89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5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5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89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6"/>
                  </a:lnTo>
                  <a:lnTo>
                    <a:pt x="1412" y="174"/>
                  </a:lnTo>
                  <a:close/>
                  <a:moveTo>
                    <a:pt x="1325" y="174"/>
                  </a:moveTo>
                  <a:lnTo>
                    <a:pt x="1333" y="176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89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5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5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89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6"/>
                  </a:lnTo>
                  <a:lnTo>
                    <a:pt x="1325" y="174"/>
                  </a:lnTo>
                  <a:close/>
                  <a:moveTo>
                    <a:pt x="1239" y="174"/>
                  </a:moveTo>
                  <a:lnTo>
                    <a:pt x="1244" y="176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89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5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5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89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6"/>
                  </a:lnTo>
                  <a:lnTo>
                    <a:pt x="1239" y="174"/>
                  </a:lnTo>
                  <a:close/>
                  <a:moveTo>
                    <a:pt x="1150" y="174"/>
                  </a:moveTo>
                  <a:lnTo>
                    <a:pt x="1158" y="176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89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5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5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89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6"/>
                  </a:lnTo>
                  <a:lnTo>
                    <a:pt x="1150" y="174"/>
                  </a:lnTo>
                  <a:close/>
                  <a:moveTo>
                    <a:pt x="1064" y="174"/>
                  </a:moveTo>
                  <a:lnTo>
                    <a:pt x="1071" y="176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89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5" y="209"/>
                  </a:lnTo>
                  <a:lnTo>
                    <a:pt x="1079" y="215"/>
                  </a:lnTo>
                  <a:lnTo>
                    <a:pt x="1073" y="219"/>
                  </a:lnTo>
                  <a:lnTo>
                    <a:pt x="1070" y="217"/>
                  </a:lnTo>
                  <a:lnTo>
                    <a:pt x="1066" y="217"/>
                  </a:lnTo>
                  <a:lnTo>
                    <a:pt x="1062" y="217"/>
                  </a:lnTo>
                  <a:lnTo>
                    <a:pt x="1058" y="215"/>
                  </a:lnTo>
                  <a:lnTo>
                    <a:pt x="1055" y="211"/>
                  </a:lnTo>
                  <a:lnTo>
                    <a:pt x="1051" y="208"/>
                  </a:lnTo>
                  <a:lnTo>
                    <a:pt x="1049" y="202"/>
                  </a:lnTo>
                  <a:lnTo>
                    <a:pt x="1049" y="193"/>
                  </a:lnTo>
                  <a:lnTo>
                    <a:pt x="1049" y="181"/>
                  </a:lnTo>
                  <a:lnTo>
                    <a:pt x="1051" y="179"/>
                  </a:lnTo>
                  <a:lnTo>
                    <a:pt x="1055" y="176"/>
                  </a:lnTo>
                  <a:lnTo>
                    <a:pt x="1060" y="174"/>
                  </a:lnTo>
                  <a:lnTo>
                    <a:pt x="1064" y="174"/>
                  </a:lnTo>
                  <a:close/>
                  <a:moveTo>
                    <a:pt x="891" y="174"/>
                  </a:moveTo>
                  <a:lnTo>
                    <a:pt x="898" y="176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89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09"/>
                  </a:lnTo>
                  <a:lnTo>
                    <a:pt x="906" y="215"/>
                  </a:lnTo>
                  <a:lnTo>
                    <a:pt x="900" y="219"/>
                  </a:lnTo>
                  <a:lnTo>
                    <a:pt x="893" y="219"/>
                  </a:lnTo>
                  <a:lnTo>
                    <a:pt x="893" y="219"/>
                  </a:lnTo>
                  <a:lnTo>
                    <a:pt x="897" y="217"/>
                  </a:lnTo>
                  <a:lnTo>
                    <a:pt x="897" y="215"/>
                  </a:lnTo>
                  <a:lnTo>
                    <a:pt x="897" y="211"/>
                  </a:lnTo>
                  <a:lnTo>
                    <a:pt x="895" y="209"/>
                  </a:lnTo>
                  <a:lnTo>
                    <a:pt x="895" y="206"/>
                  </a:lnTo>
                  <a:lnTo>
                    <a:pt x="895" y="204"/>
                  </a:lnTo>
                  <a:lnTo>
                    <a:pt x="893" y="204"/>
                  </a:lnTo>
                  <a:lnTo>
                    <a:pt x="893" y="202"/>
                  </a:lnTo>
                  <a:lnTo>
                    <a:pt x="891" y="198"/>
                  </a:lnTo>
                  <a:lnTo>
                    <a:pt x="889" y="198"/>
                  </a:lnTo>
                  <a:lnTo>
                    <a:pt x="887" y="198"/>
                  </a:lnTo>
                  <a:lnTo>
                    <a:pt x="891" y="194"/>
                  </a:lnTo>
                  <a:lnTo>
                    <a:pt x="889" y="194"/>
                  </a:lnTo>
                  <a:lnTo>
                    <a:pt x="885" y="193"/>
                  </a:lnTo>
                  <a:lnTo>
                    <a:pt x="883" y="191"/>
                  </a:lnTo>
                  <a:lnTo>
                    <a:pt x="882" y="187"/>
                  </a:lnTo>
                  <a:lnTo>
                    <a:pt x="880" y="183"/>
                  </a:lnTo>
                  <a:lnTo>
                    <a:pt x="878" y="179"/>
                  </a:lnTo>
                  <a:lnTo>
                    <a:pt x="878" y="179"/>
                  </a:lnTo>
                  <a:lnTo>
                    <a:pt x="882" y="176"/>
                  </a:lnTo>
                  <a:lnTo>
                    <a:pt x="885" y="174"/>
                  </a:lnTo>
                  <a:lnTo>
                    <a:pt x="891" y="174"/>
                  </a:lnTo>
                  <a:close/>
                  <a:moveTo>
                    <a:pt x="197" y="174"/>
                  </a:moveTo>
                  <a:lnTo>
                    <a:pt x="205" y="176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89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5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5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89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6"/>
                  </a:lnTo>
                  <a:lnTo>
                    <a:pt x="197" y="174"/>
                  </a:lnTo>
                  <a:close/>
                  <a:moveTo>
                    <a:pt x="110" y="174"/>
                  </a:moveTo>
                  <a:lnTo>
                    <a:pt x="118" y="176"/>
                  </a:lnTo>
                  <a:lnTo>
                    <a:pt x="124" y="177"/>
                  </a:lnTo>
                  <a:lnTo>
                    <a:pt x="129" y="183"/>
                  </a:lnTo>
                  <a:lnTo>
                    <a:pt x="133" y="189"/>
                  </a:lnTo>
                  <a:lnTo>
                    <a:pt x="133" y="196"/>
                  </a:lnTo>
                  <a:lnTo>
                    <a:pt x="133" y="204"/>
                  </a:lnTo>
                  <a:lnTo>
                    <a:pt x="129" y="211"/>
                  </a:lnTo>
                  <a:lnTo>
                    <a:pt x="124" y="215"/>
                  </a:lnTo>
                  <a:lnTo>
                    <a:pt x="118" y="219"/>
                  </a:lnTo>
                  <a:lnTo>
                    <a:pt x="110" y="221"/>
                  </a:lnTo>
                  <a:lnTo>
                    <a:pt x="103" y="219"/>
                  </a:lnTo>
                  <a:lnTo>
                    <a:pt x="97" y="215"/>
                  </a:lnTo>
                  <a:lnTo>
                    <a:pt x="92" y="211"/>
                  </a:lnTo>
                  <a:lnTo>
                    <a:pt x="88" y="204"/>
                  </a:lnTo>
                  <a:lnTo>
                    <a:pt x="86" y="196"/>
                  </a:lnTo>
                  <a:lnTo>
                    <a:pt x="88" y="189"/>
                  </a:lnTo>
                  <a:lnTo>
                    <a:pt x="92" y="183"/>
                  </a:lnTo>
                  <a:lnTo>
                    <a:pt x="97" y="177"/>
                  </a:lnTo>
                  <a:lnTo>
                    <a:pt x="103" y="176"/>
                  </a:lnTo>
                  <a:lnTo>
                    <a:pt x="110" y="174"/>
                  </a:lnTo>
                  <a:close/>
                  <a:moveTo>
                    <a:pt x="24" y="174"/>
                  </a:moveTo>
                  <a:lnTo>
                    <a:pt x="31" y="176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89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5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5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89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6"/>
                  </a:lnTo>
                  <a:lnTo>
                    <a:pt x="24" y="174"/>
                  </a:lnTo>
                  <a:close/>
                  <a:moveTo>
                    <a:pt x="370" y="127"/>
                  </a:moveTo>
                  <a:lnTo>
                    <a:pt x="372" y="129"/>
                  </a:lnTo>
                  <a:lnTo>
                    <a:pt x="372" y="129"/>
                  </a:lnTo>
                  <a:lnTo>
                    <a:pt x="374" y="129"/>
                  </a:lnTo>
                  <a:lnTo>
                    <a:pt x="376" y="130"/>
                  </a:lnTo>
                  <a:lnTo>
                    <a:pt x="378" y="130"/>
                  </a:lnTo>
                  <a:lnTo>
                    <a:pt x="379" y="132"/>
                  </a:lnTo>
                  <a:lnTo>
                    <a:pt x="374" y="132"/>
                  </a:lnTo>
                  <a:lnTo>
                    <a:pt x="370" y="134"/>
                  </a:lnTo>
                  <a:lnTo>
                    <a:pt x="366" y="132"/>
                  </a:lnTo>
                  <a:lnTo>
                    <a:pt x="364" y="132"/>
                  </a:lnTo>
                  <a:lnTo>
                    <a:pt x="362" y="130"/>
                  </a:lnTo>
                  <a:lnTo>
                    <a:pt x="362" y="129"/>
                  </a:lnTo>
                  <a:lnTo>
                    <a:pt x="364" y="129"/>
                  </a:lnTo>
                  <a:lnTo>
                    <a:pt x="366" y="129"/>
                  </a:lnTo>
                  <a:lnTo>
                    <a:pt x="368" y="127"/>
                  </a:lnTo>
                  <a:lnTo>
                    <a:pt x="370" y="127"/>
                  </a:lnTo>
                  <a:close/>
                  <a:moveTo>
                    <a:pt x="1066" y="113"/>
                  </a:moveTo>
                  <a:lnTo>
                    <a:pt x="1070" y="113"/>
                  </a:lnTo>
                  <a:lnTo>
                    <a:pt x="1073" y="115"/>
                  </a:lnTo>
                  <a:lnTo>
                    <a:pt x="1077" y="117"/>
                  </a:lnTo>
                  <a:lnTo>
                    <a:pt x="1081" y="119"/>
                  </a:lnTo>
                  <a:lnTo>
                    <a:pt x="1085" y="119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7" y="129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8" y="132"/>
                  </a:lnTo>
                  <a:lnTo>
                    <a:pt x="1055" y="130"/>
                  </a:lnTo>
                  <a:lnTo>
                    <a:pt x="1051" y="129"/>
                  </a:lnTo>
                  <a:lnTo>
                    <a:pt x="1053" y="125"/>
                  </a:lnTo>
                  <a:lnTo>
                    <a:pt x="1056" y="119"/>
                  </a:lnTo>
                  <a:lnTo>
                    <a:pt x="1060" y="115"/>
                  </a:lnTo>
                  <a:lnTo>
                    <a:pt x="1064" y="113"/>
                  </a:lnTo>
                  <a:lnTo>
                    <a:pt x="1066" y="113"/>
                  </a:lnTo>
                  <a:close/>
                  <a:moveTo>
                    <a:pt x="784" y="100"/>
                  </a:moveTo>
                  <a:lnTo>
                    <a:pt x="789" y="106"/>
                  </a:lnTo>
                  <a:lnTo>
                    <a:pt x="795" y="112"/>
                  </a:lnTo>
                  <a:lnTo>
                    <a:pt x="797" y="113"/>
                  </a:lnTo>
                  <a:lnTo>
                    <a:pt x="801" y="113"/>
                  </a:lnTo>
                  <a:lnTo>
                    <a:pt x="803" y="115"/>
                  </a:lnTo>
                  <a:lnTo>
                    <a:pt x="806" y="117"/>
                  </a:lnTo>
                  <a:lnTo>
                    <a:pt x="806" y="117"/>
                  </a:lnTo>
                  <a:lnTo>
                    <a:pt x="806" y="119"/>
                  </a:lnTo>
                  <a:lnTo>
                    <a:pt x="806" y="119"/>
                  </a:lnTo>
                  <a:lnTo>
                    <a:pt x="806" y="123"/>
                  </a:lnTo>
                  <a:lnTo>
                    <a:pt x="804" y="129"/>
                  </a:lnTo>
                  <a:lnTo>
                    <a:pt x="801" y="132"/>
                  </a:lnTo>
                  <a:lnTo>
                    <a:pt x="795" y="130"/>
                  </a:lnTo>
                  <a:lnTo>
                    <a:pt x="789" y="129"/>
                  </a:lnTo>
                  <a:lnTo>
                    <a:pt x="786" y="125"/>
                  </a:lnTo>
                  <a:lnTo>
                    <a:pt x="784" y="121"/>
                  </a:lnTo>
                  <a:lnTo>
                    <a:pt x="782" y="115"/>
                  </a:lnTo>
                  <a:lnTo>
                    <a:pt x="780" y="110"/>
                  </a:lnTo>
                  <a:lnTo>
                    <a:pt x="782" y="104"/>
                  </a:lnTo>
                  <a:lnTo>
                    <a:pt x="784" y="100"/>
                  </a:lnTo>
                  <a:close/>
                  <a:moveTo>
                    <a:pt x="4515" y="96"/>
                  </a:moveTo>
                  <a:lnTo>
                    <a:pt x="4519" y="98"/>
                  </a:lnTo>
                  <a:lnTo>
                    <a:pt x="4522" y="100"/>
                  </a:lnTo>
                  <a:lnTo>
                    <a:pt x="4524" y="106"/>
                  </a:lnTo>
                  <a:lnTo>
                    <a:pt x="4524" y="110"/>
                  </a:lnTo>
                  <a:lnTo>
                    <a:pt x="4522" y="113"/>
                  </a:lnTo>
                  <a:lnTo>
                    <a:pt x="4522" y="117"/>
                  </a:lnTo>
                  <a:lnTo>
                    <a:pt x="4520" y="121"/>
                  </a:lnTo>
                  <a:lnTo>
                    <a:pt x="4522" y="125"/>
                  </a:lnTo>
                  <a:lnTo>
                    <a:pt x="4522" y="129"/>
                  </a:lnTo>
                  <a:lnTo>
                    <a:pt x="4524" y="129"/>
                  </a:lnTo>
                  <a:lnTo>
                    <a:pt x="4526" y="132"/>
                  </a:lnTo>
                  <a:lnTo>
                    <a:pt x="4520" y="129"/>
                  </a:lnTo>
                  <a:lnTo>
                    <a:pt x="4515" y="123"/>
                  </a:lnTo>
                  <a:lnTo>
                    <a:pt x="4511" y="117"/>
                  </a:lnTo>
                  <a:lnTo>
                    <a:pt x="4511" y="110"/>
                  </a:lnTo>
                  <a:lnTo>
                    <a:pt x="4511" y="106"/>
                  </a:lnTo>
                  <a:lnTo>
                    <a:pt x="4513" y="100"/>
                  </a:lnTo>
                  <a:lnTo>
                    <a:pt x="4515" y="96"/>
                  </a:lnTo>
                  <a:close/>
                  <a:moveTo>
                    <a:pt x="270" y="93"/>
                  </a:moveTo>
                  <a:lnTo>
                    <a:pt x="261" y="104"/>
                  </a:lnTo>
                  <a:lnTo>
                    <a:pt x="265" y="96"/>
                  </a:lnTo>
                  <a:lnTo>
                    <a:pt x="270" y="93"/>
                  </a:lnTo>
                  <a:close/>
                  <a:moveTo>
                    <a:pt x="537" y="89"/>
                  </a:moveTo>
                  <a:lnTo>
                    <a:pt x="539" y="91"/>
                  </a:lnTo>
                  <a:lnTo>
                    <a:pt x="539" y="93"/>
                  </a:lnTo>
                  <a:lnTo>
                    <a:pt x="541" y="96"/>
                  </a:lnTo>
                  <a:lnTo>
                    <a:pt x="541" y="102"/>
                  </a:lnTo>
                  <a:lnTo>
                    <a:pt x="541" y="110"/>
                  </a:lnTo>
                  <a:lnTo>
                    <a:pt x="541" y="115"/>
                  </a:lnTo>
                  <a:lnTo>
                    <a:pt x="541" y="121"/>
                  </a:lnTo>
                  <a:lnTo>
                    <a:pt x="541" y="129"/>
                  </a:lnTo>
                  <a:lnTo>
                    <a:pt x="543" y="134"/>
                  </a:lnTo>
                  <a:lnTo>
                    <a:pt x="535" y="132"/>
                  </a:lnTo>
                  <a:lnTo>
                    <a:pt x="530" y="129"/>
                  </a:lnTo>
                  <a:lnTo>
                    <a:pt x="524" y="123"/>
                  </a:lnTo>
                  <a:lnTo>
                    <a:pt x="522" y="117"/>
                  </a:lnTo>
                  <a:lnTo>
                    <a:pt x="520" y="110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close/>
                  <a:moveTo>
                    <a:pt x="4101" y="87"/>
                  </a:moveTo>
                  <a:lnTo>
                    <a:pt x="4109" y="87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10"/>
                  </a:lnTo>
                  <a:lnTo>
                    <a:pt x="4122" y="117"/>
                  </a:lnTo>
                  <a:lnTo>
                    <a:pt x="4120" y="125"/>
                  </a:lnTo>
                  <a:lnTo>
                    <a:pt x="4114" y="129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9"/>
                  </a:lnTo>
                  <a:lnTo>
                    <a:pt x="4082" y="125"/>
                  </a:lnTo>
                  <a:lnTo>
                    <a:pt x="4078" y="117"/>
                  </a:lnTo>
                  <a:lnTo>
                    <a:pt x="4077" y="110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7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7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10"/>
                  </a:lnTo>
                  <a:lnTo>
                    <a:pt x="4035" y="117"/>
                  </a:lnTo>
                  <a:lnTo>
                    <a:pt x="4031" y="125"/>
                  </a:lnTo>
                  <a:lnTo>
                    <a:pt x="4028" y="129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9"/>
                  </a:lnTo>
                  <a:lnTo>
                    <a:pt x="3994" y="125"/>
                  </a:lnTo>
                  <a:lnTo>
                    <a:pt x="3992" y="117"/>
                  </a:lnTo>
                  <a:lnTo>
                    <a:pt x="3990" y="110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7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7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10"/>
                  </a:lnTo>
                  <a:lnTo>
                    <a:pt x="3949" y="117"/>
                  </a:lnTo>
                  <a:lnTo>
                    <a:pt x="3945" y="125"/>
                  </a:lnTo>
                  <a:lnTo>
                    <a:pt x="3941" y="129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26" y="134"/>
                  </a:lnTo>
                  <a:lnTo>
                    <a:pt x="3928" y="132"/>
                  </a:lnTo>
                  <a:lnTo>
                    <a:pt x="3932" y="127"/>
                  </a:lnTo>
                  <a:lnTo>
                    <a:pt x="3934" y="121"/>
                  </a:lnTo>
                  <a:lnTo>
                    <a:pt x="3936" y="113"/>
                  </a:lnTo>
                  <a:lnTo>
                    <a:pt x="3934" y="108"/>
                  </a:lnTo>
                  <a:lnTo>
                    <a:pt x="3934" y="104"/>
                  </a:lnTo>
                  <a:lnTo>
                    <a:pt x="3930" y="102"/>
                  </a:lnTo>
                  <a:lnTo>
                    <a:pt x="3926" y="100"/>
                  </a:lnTo>
                  <a:lnTo>
                    <a:pt x="3924" y="100"/>
                  </a:lnTo>
                  <a:lnTo>
                    <a:pt x="3921" y="100"/>
                  </a:lnTo>
                  <a:lnTo>
                    <a:pt x="3913" y="98"/>
                  </a:lnTo>
                  <a:lnTo>
                    <a:pt x="3907" y="98"/>
                  </a:lnTo>
                  <a:lnTo>
                    <a:pt x="3911" y="93"/>
                  </a:lnTo>
                  <a:lnTo>
                    <a:pt x="3915" y="89"/>
                  </a:lnTo>
                  <a:lnTo>
                    <a:pt x="3921" y="87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7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10"/>
                  </a:lnTo>
                  <a:lnTo>
                    <a:pt x="3862" y="117"/>
                  </a:lnTo>
                  <a:lnTo>
                    <a:pt x="3858" y="125"/>
                  </a:lnTo>
                  <a:lnTo>
                    <a:pt x="3855" y="129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9"/>
                  </a:lnTo>
                  <a:lnTo>
                    <a:pt x="3821" y="125"/>
                  </a:lnTo>
                  <a:lnTo>
                    <a:pt x="3817" y="117"/>
                  </a:lnTo>
                  <a:lnTo>
                    <a:pt x="3817" y="110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7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7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10"/>
                  </a:lnTo>
                  <a:lnTo>
                    <a:pt x="3776" y="117"/>
                  </a:lnTo>
                  <a:lnTo>
                    <a:pt x="3772" y="125"/>
                  </a:lnTo>
                  <a:lnTo>
                    <a:pt x="3766" y="129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9"/>
                  </a:lnTo>
                  <a:lnTo>
                    <a:pt x="3734" y="125"/>
                  </a:lnTo>
                  <a:lnTo>
                    <a:pt x="3731" y="117"/>
                  </a:lnTo>
                  <a:lnTo>
                    <a:pt x="3731" y="110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7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7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10"/>
                  </a:lnTo>
                  <a:lnTo>
                    <a:pt x="3689" y="117"/>
                  </a:lnTo>
                  <a:lnTo>
                    <a:pt x="3685" y="125"/>
                  </a:lnTo>
                  <a:lnTo>
                    <a:pt x="3680" y="129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9"/>
                  </a:lnTo>
                  <a:lnTo>
                    <a:pt x="3648" y="125"/>
                  </a:lnTo>
                  <a:lnTo>
                    <a:pt x="3644" y="117"/>
                  </a:lnTo>
                  <a:lnTo>
                    <a:pt x="3644" y="110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7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7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10"/>
                  </a:lnTo>
                  <a:lnTo>
                    <a:pt x="3603" y="117"/>
                  </a:lnTo>
                  <a:lnTo>
                    <a:pt x="3599" y="125"/>
                  </a:lnTo>
                  <a:lnTo>
                    <a:pt x="3593" y="129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9"/>
                  </a:lnTo>
                  <a:lnTo>
                    <a:pt x="3561" y="125"/>
                  </a:lnTo>
                  <a:lnTo>
                    <a:pt x="3558" y="117"/>
                  </a:lnTo>
                  <a:lnTo>
                    <a:pt x="3556" y="110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7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7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10"/>
                  </a:lnTo>
                  <a:lnTo>
                    <a:pt x="3516" y="117"/>
                  </a:lnTo>
                  <a:lnTo>
                    <a:pt x="3512" y="125"/>
                  </a:lnTo>
                  <a:lnTo>
                    <a:pt x="3507" y="129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9"/>
                  </a:lnTo>
                  <a:lnTo>
                    <a:pt x="3475" y="125"/>
                  </a:lnTo>
                  <a:lnTo>
                    <a:pt x="3471" y="117"/>
                  </a:lnTo>
                  <a:lnTo>
                    <a:pt x="3469" y="110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7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7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10"/>
                  </a:lnTo>
                  <a:lnTo>
                    <a:pt x="3428" y="117"/>
                  </a:lnTo>
                  <a:lnTo>
                    <a:pt x="3426" y="125"/>
                  </a:lnTo>
                  <a:lnTo>
                    <a:pt x="3420" y="129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9"/>
                  </a:lnTo>
                  <a:lnTo>
                    <a:pt x="3388" y="125"/>
                  </a:lnTo>
                  <a:lnTo>
                    <a:pt x="3385" y="117"/>
                  </a:lnTo>
                  <a:lnTo>
                    <a:pt x="3383" y="110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7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7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10"/>
                  </a:lnTo>
                  <a:lnTo>
                    <a:pt x="3341" y="117"/>
                  </a:lnTo>
                  <a:lnTo>
                    <a:pt x="3339" y="125"/>
                  </a:lnTo>
                  <a:lnTo>
                    <a:pt x="3334" y="129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9"/>
                  </a:lnTo>
                  <a:lnTo>
                    <a:pt x="3300" y="125"/>
                  </a:lnTo>
                  <a:lnTo>
                    <a:pt x="3298" y="117"/>
                  </a:lnTo>
                  <a:lnTo>
                    <a:pt x="3296" y="110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7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7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10"/>
                  </a:lnTo>
                  <a:lnTo>
                    <a:pt x="3255" y="117"/>
                  </a:lnTo>
                  <a:lnTo>
                    <a:pt x="3251" y="125"/>
                  </a:lnTo>
                  <a:lnTo>
                    <a:pt x="3247" y="129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9"/>
                  </a:lnTo>
                  <a:lnTo>
                    <a:pt x="3213" y="125"/>
                  </a:lnTo>
                  <a:lnTo>
                    <a:pt x="3212" y="117"/>
                  </a:lnTo>
                  <a:lnTo>
                    <a:pt x="3210" y="110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7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7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10"/>
                  </a:lnTo>
                  <a:lnTo>
                    <a:pt x="3168" y="117"/>
                  </a:lnTo>
                  <a:lnTo>
                    <a:pt x="3165" y="125"/>
                  </a:lnTo>
                  <a:lnTo>
                    <a:pt x="3161" y="129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9"/>
                  </a:lnTo>
                  <a:lnTo>
                    <a:pt x="3127" y="125"/>
                  </a:lnTo>
                  <a:lnTo>
                    <a:pt x="3123" y="117"/>
                  </a:lnTo>
                  <a:lnTo>
                    <a:pt x="3123" y="110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7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7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10"/>
                  </a:lnTo>
                  <a:lnTo>
                    <a:pt x="3082" y="117"/>
                  </a:lnTo>
                  <a:lnTo>
                    <a:pt x="3078" y="125"/>
                  </a:lnTo>
                  <a:lnTo>
                    <a:pt x="3072" y="129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9"/>
                  </a:lnTo>
                  <a:lnTo>
                    <a:pt x="3040" y="125"/>
                  </a:lnTo>
                  <a:lnTo>
                    <a:pt x="3037" y="117"/>
                  </a:lnTo>
                  <a:lnTo>
                    <a:pt x="3037" y="110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7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7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10"/>
                  </a:lnTo>
                  <a:lnTo>
                    <a:pt x="2995" y="117"/>
                  </a:lnTo>
                  <a:lnTo>
                    <a:pt x="2992" y="125"/>
                  </a:lnTo>
                  <a:lnTo>
                    <a:pt x="2986" y="129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9"/>
                  </a:lnTo>
                  <a:lnTo>
                    <a:pt x="2954" y="125"/>
                  </a:lnTo>
                  <a:lnTo>
                    <a:pt x="2950" y="117"/>
                  </a:lnTo>
                  <a:lnTo>
                    <a:pt x="2950" y="110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7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7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10"/>
                  </a:lnTo>
                  <a:lnTo>
                    <a:pt x="2909" y="117"/>
                  </a:lnTo>
                  <a:lnTo>
                    <a:pt x="2905" y="125"/>
                  </a:lnTo>
                  <a:lnTo>
                    <a:pt x="2899" y="129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9"/>
                  </a:lnTo>
                  <a:lnTo>
                    <a:pt x="2867" y="125"/>
                  </a:lnTo>
                  <a:lnTo>
                    <a:pt x="2864" y="117"/>
                  </a:lnTo>
                  <a:lnTo>
                    <a:pt x="2862" y="110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7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7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10"/>
                  </a:lnTo>
                  <a:lnTo>
                    <a:pt x="2822" y="117"/>
                  </a:lnTo>
                  <a:lnTo>
                    <a:pt x="2818" y="125"/>
                  </a:lnTo>
                  <a:lnTo>
                    <a:pt x="2813" y="129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9"/>
                  </a:lnTo>
                  <a:lnTo>
                    <a:pt x="2781" y="125"/>
                  </a:lnTo>
                  <a:lnTo>
                    <a:pt x="2777" y="117"/>
                  </a:lnTo>
                  <a:lnTo>
                    <a:pt x="2775" y="110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7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7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10"/>
                  </a:lnTo>
                  <a:lnTo>
                    <a:pt x="2734" y="117"/>
                  </a:lnTo>
                  <a:lnTo>
                    <a:pt x="2732" y="125"/>
                  </a:lnTo>
                  <a:lnTo>
                    <a:pt x="2726" y="129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9"/>
                  </a:lnTo>
                  <a:lnTo>
                    <a:pt x="2694" y="125"/>
                  </a:lnTo>
                  <a:lnTo>
                    <a:pt x="2691" y="117"/>
                  </a:lnTo>
                  <a:lnTo>
                    <a:pt x="2689" y="110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7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7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10"/>
                  </a:lnTo>
                  <a:lnTo>
                    <a:pt x="2647" y="117"/>
                  </a:lnTo>
                  <a:lnTo>
                    <a:pt x="2645" y="125"/>
                  </a:lnTo>
                  <a:lnTo>
                    <a:pt x="2640" y="129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9"/>
                  </a:lnTo>
                  <a:lnTo>
                    <a:pt x="2606" y="125"/>
                  </a:lnTo>
                  <a:lnTo>
                    <a:pt x="2604" y="117"/>
                  </a:lnTo>
                  <a:lnTo>
                    <a:pt x="2602" y="110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7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7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10"/>
                  </a:lnTo>
                  <a:lnTo>
                    <a:pt x="2561" y="117"/>
                  </a:lnTo>
                  <a:lnTo>
                    <a:pt x="2557" y="125"/>
                  </a:lnTo>
                  <a:lnTo>
                    <a:pt x="2553" y="129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9"/>
                  </a:lnTo>
                  <a:lnTo>
                    <a:pt x="2519" y="125"/>
                  </a:lnTo>
                  <a:lnTo>
                    <a:pt x="2518" y="117"/>
                  </a:lnTo>
                  <a:lnTo>
                    <a:pt x="2516" y="110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7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7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10"/>
                  </a:lnTo>
                  <a:lnTo>
                    <a:pt x="2474" y="117"/>
                  </a:lnTo>
                  <a:lnTo>
                    <a:pt x="2471" y="125"/>
                  </a:lnTo>
                  <a:lnTo>
                    <a:pt x="2467" y="129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9"/>
                  </a:lnTo>
                  <a:lnTo>
                    <a:pt x="2433" y="125"/>
                  </a:lnTo>
                  <a:lnTo>
                    <a:pt x="2429" y="117"/>
                  </a:lnTo>
                  <a:lnTo>
                    <a:pt x="2429" y="110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7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7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10"/>
                  </a:lnTo>
                  <a:lnTo>
                    <a:pt x="2388" y="117"/>
                  </a:lnTo>
                  <a:lnTo>
                    <a:pt x="2384" y="125"/>
                  </a:lnTo>
                  <a:lnTo>
                    <a:pt x="2378" y="129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9"/>
                  </a:lnTo>
                  <a:lnTo>
                    <a:pt x="2346" y="125"/>
                  </a:lnTo>
                  <a:lnTo>
                    <a:pt x="2343" y="117"/>
                  </a:lnTo>
                  <a:lnTo>
                    <a:pt x="2343" y="110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7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7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10"/>
                  </a:lnTo>
                  <a:lnTo>
                    <a:pt x="2301" y="117"/>
                  </a:lnTo>
                  <a:lnTo>
                    <a:pt x="2298" y="125"/>
                  </a:lnTo>
                  <a:lnTo>
                    <a:pt x="2292" y="129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9"/>
                  </a:lnTo>
                  <a:lnTo>
                    <a:pt x="2260" y="125"/>
                  </a:lnTo>
                  <a:lnTo>
                    <a:pt x="2256" y="117"/>
                  </a:lnTo>
                  <a:lnTo>
                    <a:pt x="2256" y="110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7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7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10"/>
                  </a:lnTo>
                  <a:lnTo>
                    <a:pt x="2215" y="117"/>
                  </a:lnTo>
                  <a:lnTo>
                    <a:pt x="2211" y="125"/>
                  </a:lnTo>
                  <a:lnTo>
                    <a:pt x="2205" y="129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9"/>
                  </a:lnTo>
                  <a:lnTo>
                    <a:pt x="2173" y="125"/>
                  </a:lnTo>
                  <a:lnTo>
                    <a:pt x="2170" y="117"/>
                  </a:lnTo>
                  <a:lnTo>
                    <a:pt x="2168" y="110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7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7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10"/>
                  </a:lnTo>
                  <a:lnTo>
                    <a:pt x="2128" y="117"/>
                  </a:lnTo>
                  <a:lnTo>
                    <a:pt x="2125" y="125"/>
                  </a:lnTo>
                  <a:lnTo>
                    <a:pt x="2119" y="129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9"/>
                  </a:lnTo>
                  <a:lnTo>
                    <a:pt x="2087" y="125"/>
                  </a:lnTo>
                  <a:lnTo>
                    <a:pt x="2083" y="117"/>
                  </a:lnTo>
                  <a:lnTo>
                    <a:pt x="2081" y="110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7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7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10"/>
                  </a:lnTo>
                  <a:lnTo>
                    <a:pt x="2040" y="117"/>
                  </a:lnTo>
                  <a:lnTo>
                    <a:pt x="2038" y="125"/>
                  </a:lnTo>
                  <a:lnTo>
                    <a:pt x="2032" y="129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9"/>
                  </a:lnTo>
                  <a:lnTo>
                    <a:pt x="2000" y="125"/>
                  </a:lnTo>
                  <a:lnTo>
                    <a:pt x="1997" y="117"/>
                  </a:lnTo>
                  <a:lnTo>
                    <a:pt x="1995" y="110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7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7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10"/>
                  </a:lnTo>
                  <a:lnTo>
                    <a:pt x="1953" y="117"/>
                  </a:lnTo>
                  <a:lnTo>
                    <a:pt x="1952" y="125"/>
                  </a:lnTo>
                  <a:lnTo>
                    <a:pt x="1946" y="129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9"/>
                  </a:lnTo>
                  <a:lnTo>
                    <a:pt x="1912" y="125"/>
                  </a:lnTo>
                  <a:lnTo>
                    <a:pt x="1910" y="117"/>
                  </a:lnTo>
                  <a:lnTo>
                    <a:pt x="1908" y="110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7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7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10"/>
                  </a:lnTo>
                  <a:lnTo>
                    <a:pt x="1867" y="117"/>
                  </a:lnTo>
                  <a:lnTo>
                    <a:pt x="1863" y="125"/>
                  </a:lnTo>
                  <a:lnTo>
                    <a:pt x="1859" y="129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9"/>
                  </a:lnTo>
                  <a:lnTo>
                    <a:pt x="1826" y="125"/>
                  </a:lnTo>
                  <a:lnTo>
                    <a:pt x="1824" y="117"/>
                  </a:lnTo>
                  <a:lnTo>
                    <a:pt x="1822" y="110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7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7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10"/>
                  </a:lnTo>
                  <a:lnTo>
                    <a:pt x="1780" y="117"/>
                  </a:lnTo>
                  <a:lnTo>
                    <a:pt x="1777" y="125"/>
                  </a:lnTo>
                  <a:lnTo>
                    <a:pt x="1773" y="129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9"/>
                  </a:lnTo>
                  <a:lnTo>
                    <a:pt x="1739" y="125"/>
                  </a:lnTo>
                  <a:lnTo>
                    <a:pt x="1735" y="117"/>
                  </a:lnTo>
                  <a:lnTo>
                    <a:pt x="1735" y="110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7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7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10"/>
                  </a:lnTo>
                  <a:lnTo>
                    <a:pt x="1694" y="117"/>
                  </a:lnTo>
                  <a:lnTo>
                    <a:pt x="1690" y="125"/>
                  </a:lnTo>
                  <a:lnTo>
                    <a:pt x="1685" y="129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9"/>
                  </a:lnTo>
                  <a:lnTo>
                    <a:pt x="1653" y="125"/>
                  </a:lnTo>
                  <a:lnTo>
                    <a:pt x="1649" y="117"/>
                  </a:lnTo>
                  <a:lnTo>
                    <a:pt x="1649" y="110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7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7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10"/>
                  </a:lnTo>
                  <a:lnTo>
                    <a:pt x="1607" y="117"/>
                  </a:lnTo>
                  <a:lnTo>
                    <a:pt x="1604" y="125"/>
                  </a:lnTo>
                  <a:lnTo>
                    <a:pt x="1598" y="129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9"/>
                  </a:lnTo>
                  <a:lnTo>
                    <a:pt x="1566" y="125"/>
                  </a:lnTo>
                  <a:lnTo>
                    <a:pt x="1562" y="117"/>
                  </a:lnTo>
                  <a:lnTo>
                    <a:pt x="1562" y="110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7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7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10"/>
                  </a:lnTo>
                  <a:lnTo>
                    <a:pt x="1521" y="117"/>
                  </a:lnTo>
                  <a:lnTo>
                    <a:pt x="1517" y="125"/>
                  </a:lnTo>
                  <a:lnTo>
                    <a:pt x="1511" y="129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9"/>
                  </a:lnTo>
                  <a:lnTo>
                    <a:pt x="1480" y="125"/>
                  </a:lnTo>
                  <a:lnTo>
                    <a:pt x="1476" y="117"/>
                  </a:lnTo>
                  <a:lnTo>
                    <a:pt x="1474" y="110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7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7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10"/>
                  </a:lnTo>
                  <a:lnTo>
                    <a:pt x="1434" y="117"/>
                  </a:lnTo>
                  <a:lnTo>
                    <a:pt x="1431" y="125"/>
                  </a:lnTo>
                  <a:lnTo>
                    <a:pt x="1425" y="129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9"/>
                  </a:lnTo>
                  <a:lnTo>
                    <a:pt x="1393" y="125"/>
                  </a:lnTo>
                  <a:lnTo>
                    <a:pt x="1389" y="117"/>
                  </a:lnTo>
                  <a:lnTo>
                    <a:pt x="1387" y="110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7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7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10"/>
                  </a:lnTo>
                  <a:lnTo>
                    <a:pt x="1346" y="117"/>
                  </a:lnTo>
                  <a:lnTo>
                    <a:pt x="1344" y="125"/>
                  </a:lnTo>
                  <a:lnTo>
                    <a:pt x="1338" y="129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9"/>
                  </a:lnTo>
                  <a:lnTo>
                    <a:pt x="1307" y="125"/>
                  </a:lnTo>
                  <a:lnTo>
                    <a:pt x="1303" y="117"/>
                  </a:lnTo>
                  <a:lnTo>
                    <a:pt x="1301" y="110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7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7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10"/>
                  </a:lnTo>
                  <a:lnTo>
                    <a:pt x="1260" y="117"/>
                  </a:lnTo>
                  <a:lnTo>
                    <a:pt x="1258" y="125"/>
                  </a:lnTo>
                  <a:lnTo>
                    <a:pt x="1252" y="129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9"/>
                  </a:lnTo>
                  <a:lnTo>
                    <a:pt x="1218" y="125"/>
                  </a:lnTo>
                  <a:lnTo>
                    <a:pt x="1216" y="117"/>
                  </a:lnTo>
                  <a:lnTo>
                    <a:pt x="1214" y="110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7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7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10"/>
                  </a:lnTo>
                  <a:lnTo>
                    <a:pt x="1173" y="117"/>
                  </a:lnTo>
                  <a:lnTo>
                    <a:pt x="1169" y="125"/>
                  </a:lnTo>
                  <a:lnTo>
                    <a:pt x="1165" y="129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9"/>
                  </a:lnTo>
                  <a:lnTo>
                    <a:pt x="1132" y="125"/>
                  </a:lnTo>
                  <a:lnTo>
                    <a:pt x="1130" y="117"/>
                  </a:lnTo>
                  <a:lnTo>
                    <a:pt x="1128" y="110"/>
                  </a:lnTo>
                  <a:lnTo>
                    <a:pt x="1128" y="110"/>
                  </a:lnTo>
                  <a:lnTo>
                    <a:pt x="1130" y="108"/>
                  </a:lnTo>
                  <a:lnTo>
                    <a:pt x="1132" y="108"/>
                  </a:lnTo>
                  <a:lnTo>
                    <a:pt x="1134" y="108"/>
                  </a:lnTo>
                  <a:lnTo>
                    <a:pt x="1134" y="106"/>
                  </a:lnTo>
                  <a:lnTo>
                    <a:pt x="1134" y="106"/>
                  </a:lnTo>
                  <a:lnTo>
                    <a:pt x="1134" y="102"/>
                  </a:lnTo>
                  <a:lnTo>
                    <a:pt x="1132" y="100"/>
                  </a:lnTo>
                  <a:lnTo>
                    <a:pt x="1130" y="100"/>
                  </a:lnTo>
                  <a:lnTo>
                    <a:pt x="1134" y="95"/>
                  </a:lnTo>
                  <a:lnTo>
                    <a:pt x="1139" y="91"/>
                  </a:lnTo>
                  <a:lnTo>
                    <a:pt x="1145" y="87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7"/>
                  </a:lnTo>
                  <a:lnTo>
                    <a:pt x="1077" y="91"/>
                  </a:lnTo>
                  <a:lnTo>
                    <a:pt x="1081" y="95"/>
                  </a:lnTo>
                  <a:lnTo>
                    <a:pt x="1073" y="96"/>
                  </a:lnTo>
                  <a:lnTo>
                    <a:pt x="1066" y="100"/>
                  </a:lnTo>
                  <a:lnTo>
                    <a:pt x="1064" y="102"/>
                  </a:lnTo>
                  <a:lnTo>
                    <a:pt x="1060" y="106"/>
                  </a:lnTo>
                  <a:lnTo>
                    <a:pt x="1058" y="108"/>
                  </a:lnTo>
                  <a:lnTo>
                    <a:pt x="1055" y="110"/>
                  </a:lnTo>
                  <a:lnTo>
                    <a:pt x="1051" y="112"/>
                  </a:lnTo>
                  <a:lnTo>
                    <a:pt x="1045" y="112"/>
                  </a:lnTo>
                  <a:lnTo>
                    <a:pt x="1041" y="110"/>
                  </a:lnTo>
                  <a:lnTo>
                    <a:pt x="1041" y="110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7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3" y="87"/>
                  </a:lnTo>
                  <a:lnTo>
                    <a:pt x="987" y="89"/>
                  </a:lnTo>
                  <a:lnTo>
                    <a:pt x="987" y="91"/>
                  </a:lnTo>
                  <a:lnTo>
                    <a:pt x="983" y="93"/>
                  </a:lnTo>
                  <a:lnTo>
                    <a:pt x="981" y="95"/>
                  </a:lnTo>
                  <a:lnTo>
                    <a:pt x="979" y="95"/>
                  </a:lnTo>
                  <a:lnTo>
                    <a:pt x="976" y="95"/>
                  </a:lnTo>
                  <a:lnTo>
                    <a:pt x="974" y="96"/>
                  </a:lnTo>
                  <a:lnTo>
                    <a:pt x="972" y="100"/>
                  </a:lnTo>
                  <a:lnTo>
                    <a:pt x="970" y="104"/>
                  </a:lnTo>
                  <a:lnTo>
                    <a:pt x="970" y="108"/>
                  </a:lnTo>
                  <a:lnTo>
                    <a:pt x="968" y="108"/>
                  </a:lnTo>
                  <a:lnTo>
                    <a:pt x="964" y="108"/>
                  </a:lnTo>
                  <a:lnTo>
                    <a:pt x="962" y="110"/>
                  </a:lnTo>
                  <a:lnTo>
                    <a:pt x="959" y="112"/>
                  </a:lnTo>
                  <a:lnTo>
                    <a:pt x="959" y="115"/>
                  </a:lnTo>
                  <a:lnTo>
                    <a:pt x="957" y="117"/>
                  </a:lnTo>
                  <a:lnTo>
                    <a:pt x="957" y="117"/>
                  </a:lnTo>
                  <a:lnTo>
                    <a:pt x="955" y="113"/>
                  </a:lnTo>
                  <a:lnTo>
                    <a:pt x="955" y="110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7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7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10"/>
                  </a:lnTo>
                  <a:lnTo>
                    <a:pt x="913" y="117"/>
                  </a:lnTo>
                  <a:lnTo>
                    <a:pt x="910" y="125"/>
                  </a:lnTo>
                  <a:lnTo>
                    <a:pt x="904" y="129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3" y="132"/>
                  </a:lnTo>
                  <a:lnTo>
                    <a:pt x="878" y="129"/>
                  </a:lnTo>
                  <a:lnTo>
                    <a:pt x="872" y="125"/>
                  </a:lnTo>
                  <a:lnTo>
                    <a:pt x="868" y="117"/>
                  </a:lnTo>
                  <a:lnTo>
                    <a:pt x="868" y="110"/>
                  </a:lnTo>
                  <a:lnTo>
                    <a:pt x="868" y="102"/>
                  </a:lnTo>
                  <a:lnTo>
                    <a:pt x="872" y="96"/>
                  </a:lnTo>
                  <a:lnTo>
                    <a:pt x="878" y="91"/>
                  </a:lnTo>
                  <a:lnTo>
                    <a:pt x="883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5" y="87"/>
                  </a:lnTo>
                  <a:lnTo>
                    <a:pt x="731" y="91"/>
                  </a:lnTo>
                  <a:lnTo>
                    <a:pt x="737" y="96"/>
                  </a:lnTo>
                  <a:lnTo>
                    <a:pt x="740" y="102"/>
                  </a:lnTo>
                  <a:lnTo>
                    <a:pt x="740" y="110"/>
                  </a:lnTo>
                  <a:lnTo>
                    <a:pt x="740" y="117"/>
                  </a:lnTo>
                  <a:lnTo>
                    <a:pt x="737" y="125"/>
                  </a:lnTo>
                  <a:lnTo>
                    <a:pt x="731" y="129"/>
                  </a:lnTo>
                  <a:lnTo>
                    <a:pt x="725" y="132"/>
                  </a:lnTo>
                  <a:lnTo>
                    <a:pt x="718" y="134"/>
                  </a:lnTo>
                  <a:lnTo>
                    <a:pt x="714" y="132"/>
                  </a:lnTo>
                  <a:lnTo>
                    <a:pt x="710" y="132"/>
                  </a:lnTo>
                  <a:lnTo>
                    <a:pt x="708" y="129"/>
                  </a:lnTo>
                  <a:lnTo>
                    <a:pt x="707" y="127"/>
                  </a:lnTo>
                  <a:lnTo>
                    <a:pt x="701" y="117"/>
                  </a:lnTo>
                  <a:lnTo>
                    <a:pt x="693" y="110"/>
                  </a:lnTo>
                  <a:lnTo>
                    <a:pt x="695" y="102"/>
                  </a:lnTo>
                  <a:lnTo>
                    <a:pt x="699" y="96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197" y="87"/>
                  </a:moveTo>
                  <a:lnTo>
                    <a:pt x="205" y="87"/>
                  </a:lnTo>
                  <a:lnTo>
                    <a:pt x="210" y="91"/>
                  </a:lnTo>
                  <a:lnTo>
                    <a:pt x="216" y="96"/>
                  </a:lnTo>
                  <a:lnTo>
                    <a:pt x="220" y="102"/>
                  </a:lnTo>
                  <a:lnTo>
                    <a:pt x="220" y="110"/>
                  </a:lnTo>
                  <a:lnTo>
                    <a:pt x="220" y="117"/>
                  </a:lnTo>
                  <a:lnTo>
                    <a:pt x="216" y="125"/>
                  </a:lnTo>
                  <a:lnTo>
                    <a:pt x="210" y="129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9"/>
                  </a:lnTo>
                  <a:lnTo>
                    <a:pt x="178" y="125"/>
                  </a:lnTo>
                  <a:lnTo>
                    <a:pt x="174" y="117"/>
                  </a:lnTo>
                  <a:lnTo>
                    <a:pt x="174" y="110"/>
                  </a:lnTo>
                  <a:lnTo>
                    <a:pt x="174" y="102"/>
                  </a:lnTo>
                  <a:lnTo>
                    <a:pt x="178" y="96"/>
                  </a:lnTo>
                  <a:lnTo>
                    <a:pt x="184" y="91"/>
                  </a:lnTo>
                  <a:lnTo>
                    <a:pt x="189" y="87"/>
                  </a:lnTo>
                  <a:lnTo>
                    <a:pt x="197" y="87"/>
                  </a:lnTo>
                  <a:close/>
                  <a:moveTo>
                    <a:pt x="110" y="87"/>
                  </a:moveTo>
                  <a:lnTo>
                    <a:pt x="118" y="87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7"/>
                  </a:lnTo>
                  <a:lnTo>
                    <a:pt x="129" y="125"/>
                  </a:lnTo>
                  <a:lnTo>
                    <a:pt x="124" y="129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3" y="132"/>
                  </a:lnTo>
                  <a:lnTo>
                    <a:pt x="97" y="129"/>
                  </a:lnTo>
                  <a:lnTo>
                    <a:pt x="92" y="125"/>
                  </a:lnTo>
                  <a:lnTo>
                    <a:pt x="88" y="117"/>
                  </a:lnTo>
                  <a:lnTo>
                    <a:pt x="86" y="110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7"/>
                  </a:lnTo>
                  <a:lnTo>
                    <a:pt x="110" y="87"/>
                  </a:lnTo>
                  <a:close/>
                  <a:moveTo>
                    <a:pt x="24" y="87"/>
                  </a:moveTo>
                  <a:lnTo>
                    <a:pt x="31" y="87"/>
                  </a:lnTo>
                  <a:lnTo>
                    <a:pt x="37" y="91"/>
                  </a:lnTo>
                  <a:lnTo>
                    <a:pt x="43" y="96"/>
                  </a:lnTo>
                  <a:lnTo>
                    <a:pt x="47" y="102"/>
                  </a:lnTo>
                  <a:lnTo>
                    <a:pt x="47" y="110"/>
                  </a:lnTo>
                  <a:lnTo>
                    <a:pt x="47" y="117"/>
                  </a:lnTo>
                  <a:lnTo>
                    <a:pt x="43" y="125"/>
                  </a:lnTo>
                  <a:lnTo>
                    <a:pt x="37" y="129"/>
                  </a:lnTo>
                  <a:lnTo>
                    <a:pt x="31" y="132"/>
                  </a:lnTo>
                  <a:lnTo>
                    <a:pt x="24" y="134"/>
                  </a:lnTo>
                  <a:lnTo>
                    <a:pt x="16" y="132"/>
                  </a:lnTo>
                  <a:lnTo>
                    <a:pt x="9" y="129"/>
                  </a:lnTo>
                  <a:lnTo>
                    <a:pt x="5" y="125"/>
                  </a:lnTo>
                  <a:lnTo>
                    <a:pt x="1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5" y="96"/>
                  </a:lnTo>
                  <a:lnTo>
                    <a:pt x="9" y="91"/>
                  </a:lnTo>
                  <a:lnTo>
                    <a:pt x="16" y="87"/>
                  </a:lnTo>
                  <a:lnTo>
                    <a:pt x="24" y="87"/>
                  </a:lnTo>
                  <a:close/>
                  <a:moveTo>
                    <a:pt x="530" y="14"/>
                  </a:moveTo>
                  <a:lnTo>
                    <a:pt x="534" y="16"/>
                  </a:lnTo>
                  <a:lnTo>
                    <a:pt x="535" y="17"/>
                  </a:lnTo>
                  <a:lnTo>
                    <a:pt x="535" y="21"/>
                  </a:lnTo>
                  <a:lnTo>
                    <a:pt x="535" y="25"/>
                  </a:lnTo>
                  <a:lnTo>
                    <a:pt x="535" y="31"/>
                  </a:lnTo>
                  <a:lnTo>
                    <a:pt x="537" y="38"/>
                  </a:lnTo>
                  <a:lnTo>
                    <a:pt x="537" y="46"/>
                  </a:lnTo>
                  <a:lnTo>
                    <a:pt x="530" y="42"/>
                  </a:lnTo>
                  <a:lnTo>
                    <a:pt x="526" y="36"/>
                  </a:lnTo>
                  <a:lnTo>
                    <a:pt x="522" y="31"/>
                  </a:lnTo>
                  <a:lnTo>
                    <a:pt x="520" y="23"/>
                  </a:lnTo>
                  <a:lnTo>
                    <a:pt x="520" y="19"/>
                  </a:lnTo>
                  <a:lnTo>
                    <a:pt x="522" y="17"/>
                  </a:lnTo>
                  <a:lnTo>
                    <a:pt x="530" y="14"/>
                  </a:lnTo>
                  <a:close/>
                  <a:moveTo>
                    <a:pt x="4620" y="0"/>
                  </a:moveTo>
                  <a:lnTo>
                    <a:pt x="4626" y="0"/>
                  </a:lnTo>
                  <a:lnTo>
                    <a:pt x="4629" y="2"/>
                  </a:lnTo>
                  <a:lnTo>
                    <a:pt x="4628" y="8"/>
                  </a:lnTo>
                  <a:lnTo>
                    <a:pt x="4624" y="12"/>
                  </a:lnTo>
                  <a:lnTo>
                    <a:pt x="4620" y="16"/>
                  </a:lnTo>
                  <a:lnTo>
                    <a:pt x="4614" y="16"/>
                  </a:lnTo>
                  <a:lnTo>
                    <a:pt x="4609" y="17"/>
                  </a:lnTo>
                  <a:lnTo>
                    <a:pt x="4607" y="17"/>
                  </a:lnTo>
                  <a:lnTo>
                    <a:pt x="4603" y="19"/>
                  </a:lnTo>
                  <a:lnTo>
                    <a:pt x="4599" y="19"/>
                  </a:lnTo>
                  <a:lnTo>
                    <a:pt x="4598" y="19"/>
                  </a:lnTo>
                  <a:lnTo>
                    <a:pt x="4599" y="14"/>
                  </a:lnTo>
                  <a:lnTo>
                    <a:pt x="4603" y="8"/>
                  </a:lnTo>
                  <a:lnTo>
                    <a:pt x="4609" y="4"/>
                  </a:lnTo>
                  <a:lnTo>
                    <a:pt x="4614" y="0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1" y="0"/>
                  </a:lnTo>
                  <a:lnTo>
                    <a:pt x="4549" y="4"/>
                  </a:lnTo>
                  <a:lnTo>
                    <a:pt x="4552" y="10"/>
                  </a:lnTo>
                  <a:lnTo>
                    <a:pt x="4556" y="16"/>
                  </a:lnTo>
                  <a:lnTo>
                    <a:pt x="4558" y="23"/>
                  </a:lnTo>
                  <a:lnTo>
                    <a:pt x="4556" y="29"/>
                  </a:lnTo>
                  <a:lnTo>
                    <a:pt x="4554" y="34"/>
                  </a:lnTo>
                  <a:lnTo>
                    <a:pt x="4550" y="40"/>
                  </a:lnTo>
                  <a:lnTo>
                    <a:pt x="4547" y="38"/>
                  </a:lnTo>
                  <a:lnTo>
                    <a:pt x="4541" y="38"/>
                  </a:lnTo>
                  <a:lnTo>
                    <a:pt x="4537" y="38"/>
                  </a:lnTo>
                  <a:lnTo>
                    <a:pt x="4534" y="36"/>
                  </a:lnTo>
                  <a:lnTo>
                    <a:pt x="4530" y="32"/>
                  </a:lnTo>
                  <a:lnTo>
                    <a:pt x="4526" y="31"/>
                  </a:lnTo>
                  <a:lnTo>
                    <a:pt x="4522" y="29"/>
                  </a:lnTo>
                  <a:lnTo>
                    <a:pt x="4519" y="29"/>
                  </a:lnTo>
                  <a:lnTo>
                    <a:pt x="4517" y="31"/>
                  </a:lnTo>
                  <a:lnTo>
                    <a:pt x="4513" y="34"/>
                  </a:lnTo>
                  <a:lnTo>
                    <a:pt x="4511" y="29"/>
                  </a:lnTo>
                  <a:lnTo>
                    <a:pt x="4511" y="23"/>
                  </a:lnTo>
                  <a:lnTo>
                    <a:pt x="4511" y="16"/>
                  </a:lnTo>
                  <a:lnTo>
                    <a:pt x="4515" y="10"/>
                  </a:lnTo>
                  <a:lnTo>
                    <a:pt x="4520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274" y="0"/>
                  </a:moveTo>
                  <a:lnTo>
                    <a:pt x="4280" y="0"/>
                  </a:lnTo>
                  <a:lnTo>
                    <a:pt x="4285" y="4"/>
                  </a:lnTo>
                  <a:lnTo>
                    <a:pt x="4291" y="8"/>
                  </a:lnTo>
                  <a:lnTo>
                    <a:pt x="4283" y="14"/>
                  </a:lnTo>
                  <a:lnTo>
                    <a:pt x="4282" y="16"/>
                  </a:lnTo>
                  <a:lnTo>
                    <a:pt x="4278" y="17"/>
                  </a:lnTo>
                  <a:lnTo>
                    <a:pt x="4274" y="19"/>
                  </a:lnTo>
                  <a:lnTo>
                    <a:pt x="4270" y="19"/>
                  </a:lnTo>
                  <a:lnTo>
                    <a:pt x="4268" y="17"/>
                  </a:lnTo>
                  <a:lnTo>
                    <a:pt x="4265" y="17"/>
                  </a:lnTo>
                  <a:lnTo>
                    <a:pt x="4263" y="16"/>
                  </a:lnTo>
                  <a:lnTo>
                    <a:pt x="4259" y="16"/>
                  </a:lnTo>
                  <a:lnTo>
                    <a:pt x="4251" y="16"/>
                  </a:lnTo>
                  <a:lnTo>
                    <a:pt x="4255" y="8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08" y="17"/>
                  </a:lnTo>
                  <a:lnTo>
                    <a:pt x="4208" y="17"/>
                  </a:lnTo>
                  <a:lnTo>
                    <a:pt x="4203" y="19"/>
                  </a:lnTo>
                  <a:lnTo>
                    <a:pt x="4199" y="23"/>
                  </a:lnTo>
                  <a:lnTo>
                    <a:pt x="4193" y="29"/>
                  </a:lnTo>
                  <a:lnTo>
                    <a:pt x="4189" y="34"/>
                  </a:lnTo>
                  <a:lnTo>
                    <a:pt x="4184" y="40"/>
                  </a:lnTo>
                  <a:lnTo>
                    <a:pt x="4180" y="46"/>
                  </a:lnTo>
                  <a:lnTo>
                    <a:pt x="4180" y="46"/>
                  </a:lnTo>
                  <a:lnTo>
                    <a:pt x="4173" y="42"/>
                  </a:lnTo>
                  <a:lnTo>
                    <a:pt x="4169" y="36"/>
                  </a:lnTo>
                  <a:lnTo>
                    <a:pt x="4165" y="31"/>
                  </a:lnTo>
                  <a:lnTo>
                    <a:pt x="4163" y="23"/>
                  </a:lnTo>
                  <a:lnTo>
                    <a:pt x="4165" y="16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6"/>
                  </a:lnTo>
                  <a:lnTo>
                    <a:pt x="4124" y="23"/>
                  </a:lnTo>
                  <a:lnTo>
                    <a:pt x="4122" y="31"/>
                  </a:lnTo>
                  <a:lnTo>
                    <a:pt x="4120" y="36"/>
                  </a:lnTo>
                  <a:lnTo>
                    <a:pt x="4114" y="42"/>
                  </a:lnTo>
                  <a:lnTo>
                    <a:pt x="4109" y="46"/>
                  </a:lnTo>
                  <a:lnTo>
                    <a:pt x="4101" y="48"/>
                  </a:lnTo>
                  <a:lnTo>
                    <a:pt x="4094" y="46"/>
                  </a:lnTo>
                  <a:lnTo>
                    <a:pt x="4086" y="42"/>
                  </a:lnTo>
                  <a:lnTo>
                    <a:pt x="4082" y="36"/>
                  </a:lnTo>
                  <a:lnTo>
                    <a:pt x="4078" y="31"/>
                  </a:lnTo>
                  <a:lnTo>
                    <a:pt x="4077" y="23"/>
                  </a:lnTo>
                  <a:lnTo>
                    <a:pt x="4078" y="16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6"/>
                  </a:lnTo>
                  <a:lnTo>
                    <a:pt x="4037" y="23"/>
                  </a:lnTo>
                  <a:lnTo>
                    <a:pt x="4035" y="31"/>
                  </a:lnTo>
                  <a:lnTo>
                    <a:pt x="4031" y="36"/>
                  </a:lnTo>
                  <a:lnTo>
                    <a:pt x="4028" y="42"/>
                  </a:lnTo>
                  <a:lnTo>
                    <a:pt x="4020" y="46"/>
                  </a:lnTo>
                  <a:lnTo>
                    <a:pt x="4013" y="48"/>
                  </a:lnTo>
                  <a:lnTo>
                    <a:pt x="4007" y="46"/>
                  </a:lnTo>
                  <a:lnTo>
                    <a:pt x="3999" y="42"/>
                  </a:lnTo>
                  <a:lnTo>
                    <a:pt x="3994" y="36"/>
                  </a:lnTo>
                  <a:lnTo>
                    <a:pt x="3992" y="31"/>
                  </a:lnTo>
                  <a:lnTo>
                    <a:pt x="3990" y="23"/>
                  </a:lnTo>
                  <a:lnTo>
                    <a:pt x="3992" y="16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6"/>
                  </a:lnTo>
                  <a:lnTo>
                    <a:pt x="3951" y="23"/>
                  </a:lnTo>
                  <a:lnTo>
                    <a:pt x="3949" y="31"/>
                  </a:lnTo>
                  <a:lnTo>
                    <a:pt x="3945" y="36"/>
                  </a:lnTo>
                  <a:lnTo>
                    <a:pt x="3941" y="42"/>
                  </a:lnTo>
                  <a:lnTo>
                    <a:pt x="3934" y="46"/>
                  </a:lnTo>
                  <a:lnTo>
                    <a:pt x="3926" y="48"/>
                  </a:lnTo>
                  <a:lnTo>
                    <a:pt x="3919" y="46"/>
                  </a:lnTo>
                  <a:lnTo>
                    <a:pt x="3913" y="42"/>
                  </a:lnTo>
                  <a:lnTo>
                    <a:pt x="3907" y="36"/>
                  </a:lnTo>
                  <a:lnTo>
                    <a:pt x="3905" y="31"/>
                  </a:lnTo>
                  <a:lnTo>
                    <a:pt x="3904" y="23"/>
                  </a:lnTo>
                  <a:lnTo>
                    <a:pt x="3905" y="16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6"/>
                  </a:lnTo>
                  <a:lnTo>
                    <a:pt x="3864" y="23"/>
                  </a:lnTo>
                  <a:lnTo>
                    <a:pt x="3862" y="31"/>
                  </a:lnTo>
                  <a:lnTo>
                    <a:pt x="3858" y="36"/>
                  </a:lnTo>
                  <a:lnTo>
                    <a:pt x="3855" y="42"/>
                  </a:lnTo>
                  <a:lnTo>
                    <a:pt x="3847" y="46"/>
                  </a:lnTo>
                  <a:lnTo>
                    <a:pt x="3840" y="48"/>
                  </a:lnTo>
                  <a:lnTo>
                    <a:pt x="3832" y="46"/>
                  </a:lnTo>
                  <a:lnTo>
                    <a:pt x="3826" y="42"/>
                  </a:lnTo>
                  <a:lnTo>
                    <a:pt x="3821" y="36"/>
                  </a:lnTo>
                  <a:lnTo>
                    <a:pt x="3817" y="31"/>
                  </a:lnTo>
                  <a:lnTo>
                    <a:pt x="3817" y="23"/>
                  </a:lnTo>
                  <a:lnTo>
                    <a:pt x="3817" y="16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2316163" y="1608138"/>
              <a:ext cx="3751263" cy="176213"/>
            </a:xfrm>
            <a:custGeom>
              <a:avLst/>
              <a:gdLst>
                <a:gd name="T0" fmla="*/ 3667 w 4725"/>
                <a:gd name="T1" fmla="*/ 223 h 223"/>
                <a:gd name="T2" fmla="*/ 3494 w 4725"/>
                <a:gd name="T3" fmla="*/ 175 h 223"/>
                <a:gd name="T4" fmla="*/ 3400 w 4725"/>
                <a:gd name="T5" fmla="*/ 221 h 223"/>
                <a:gd name="T6" fmla="*/ 3240 w 4725"/>
                <a:gd name="T7" fmla="*/ 175 h 223"/>
                <a:gd name="T8" fmla="*/ 3133 w 4725"/>
                <a:gd name="T9" fmla="*/ 217 h 223"/>
                <a:gd name="T10" fmla="*/ 2986 w 4725"/>
                <a:gd name="T11" fmla="*/ 179 h 223"/>
                <a:gd name="T12" fmla="*/ 2867 w 4725"/>
                <a:gd name="T13" fmla="*/ 211 h 223"/>
                <a:gd name="T14" fmla="*/ 2732 w 4725"/>
                <a:gd name="T15" fmla="*/ 185 h 223"/>
                <a:gd name="T16" fmla="*/ 2604 w 4725"/>
                <a:gd name="T17" fmla="*/ 206 h 223"/>
                <a:gd name="T18" fmla="*/ 2474 w 4725"/>
                <a:gd name="T19" fmla="*/ 191 h 223"/>
                <a:gd name="T20" fmla="*/ 2343 w 4725"/>
                <a:gd name="T21" fmla="*/ 198 h 223"/>
                <a:gd name="T22" fmla="*/ 2215 w 4725"/>
                <a:gd name="T23" fmla="*/ 198 h 223"/>
                <a:gd name="T24" fmla="*/ 2083 w 4725"/>
                <a:gd name="T25" fmla="*/ 191 h 223"/>
                <a:gd name="T26" fmla="*/ 1953 w 4725"/>
                <a:gd name="T27" fmla="*/ 206 h 223"/>
                <a:gd name="T28" fmla="*/ 1826 w 4725"/>
                <a:gd name="T29" fmla="*/ 185 h 223"/>
                <a:gd name="T30" fmla="*/ 1690 w 4725"/>
                <a:gd name="T31" fmla="*/ 211 h 223"/>
                <a:gd name="T32" fmla="*/ 1572 w 4725"/>
                <a:gd name="T33" fmla="*/ 179 h 223"/>
                <a:gd name="T34" fmla="*/ 1083 w 4725"/>
                <a:gd name="T35" fmla="*/ 185 h 223"/>
                <a:gd name="T36" fmla="*/ 955 w 4725"/>
                <a:gd name="T37" fmla="*/ 206 h 223"/>
                <a:gd name="T38" fmla="*/ 827 w 4725"/>
                <a:gd name="T39" fmla="*/ 191 h 223"/>
                <a:gd name="T40" fmla="*/ 616 w 4725"/>
                <a:gd name="T41" fmla="*/ 179 h 223"/>
                <a:gd name="T42" fmla="*/ 210 w 4725"/>
                <a:gd name="T43" fmla="*/ 217 h 223"/>
                <a:gd name="T44" fmla="*/ 103 w 4725"/>
                <a:gd name="T45" fmla="*/ 175 h 223"/>
                <a:gd name="T46" fmla="*/ 216 w 4725"/>
                <a:gd name="T47" fmla="*/ 98 h 223"/>
                <a:gd name="T48" fmla="*/ 4556 w 4725"/>
                <a:gd name="T49" fmla="*/ 115 h 223"/>
                <a:gd name="T50" fmla="*/ 1137 w 4725"/>
                <a:gd name="T51" fmla="*/ 125 h 223"/>
                <a:gd name="T52" fmla="*/ 4287 w 4725"/>
                <a:gd name="T53" fmla="*/ 93 h 223"/>
                <a:gd name="T54" fmla="*/ 4169 w 4725"/>
                <a:gd name="T55" fmla="*/ 125 h 223"/>
                <a:gd name="T56" fmla="*/ 4031 w 4725"/>
                <a:gd name="T57" fmla="*/ 98 h 223"/>
                <a:gd name="T58" fmla="*/ 3905 w 4725"/>
                <a:gd name="T59" fmla="*/ 119 h 223"/>
                <a:gd name="T60" fmla="*/ 3776 w 4725"/>
                <a:gd name="T61" fmla="*/ 104 h 223"/>
                <a:gd name="T62" fmla="*/ 3644 w 4725"/>
                <a:gd name="T63" fmla="*/ 111 h 223"/>
                <a:gd name="T64" fmla="*/ 3516 w 4725"/>
                <a:gd name="T65" fmla="*/ 111 h 223"/>
                <a:gd name="T66" fmla="*/ 3385 w 4725"/>
                <a:gd name="T67" fmla="*/ 104 h 223"/>
                <a:gd name="T68" fmla="*/ 3255 w 4725"/>
                <a:gd name="T69" fmla="*/ 119 h 223"/>
                <a:gd name="T70" fmla="*/ 3127 w 4725"/>
                <a:gd name="T71" fmla="*/ 98 h 223"/>
                <a:gd name="T72" fmla="*/ 2992 w 4725"/>
                <a:gd name="T73" fmla="*/ 125 h 223"/>
                <a:gd name="T74" fmla="*/ 2873 w 4725"/>
                <a:gd name="T75" fmla="*/ 93 h 223"/>
                <a:gd name="T76" fmla="*/ 2726 w 4725"/>
                <a:gd name="T77" fmla="*/ 130 h 223"/>
                <a:gd name="T78" fmla="*/ 2619 w 4725"/>
                <a:gd name="T79" fmla="*/ 89 h 223"/>
                <a:gd name="T80" fmla="*/ 2459 w 4725"/>
                <a:gd name="T81" fmla="*/ 134 h 223"/>
                <a:gd name="T82" fmla="*/ 2365 w 4725"/>
                <a:gd name="T83" fmla="*/ 89 h 223"/>
                <a:gd name="T84" fmla="*/ 2192 w 4725"/>
                <a:gd name="T85" fmla="*/ 134 h 223"/>
                <a:gd name="T86" fmla="*/ 2019 w 4725"/>
                <a:gd name="T87" fmla="*/ 89 h 223"/>
                <a:gd name="T88" fmla="*/ 1925 w 4725"/>
                <a:gd name="T89" fmla="*/ 134 h 223"/>
                <a:gd name="T90" fmla="*/ 1765 w 4725"/>
                <a:gd name="T91" fmla="*/ 89 h 223"/>
                <a:gd name="T92" fmla="*/ 1658 w 4725"/>
                <a:gd name="T93" fmla="*/ 130 h 223"/>
                <a:gd name="T94" fmla="*/ 1511 w 4725"/>
                <a:gd name="T95" fmla="*/ 93 h 223"/>
                <a:gd name="T96" fmla="*/ 1397 w 4725"/>
                <a:gd name="T97" fmla="*/ 123 h 223"/>
                <a:gd name="T98" fmla="*/ 1307 w 4725"/>
                <a:gd name="T99" fmla="*/ 98 h 223"/>
                <a:gd name="T100" fmla="*/ 1045 w 4725"/>
                <a:gd name="T101" fmla="*/ 125 h 223"/>
                <a:gd name="T102" fmla="*/ 910 w 4725"/>
                <a:gd name="T103" fmla="*/ 98 h 223"/>
                <a:gd name="T104" fmla="*/ 782 w 4725"/>
                <a:gd name="T105" fmla="*/ 119 h 223"/>
                <a:gd name="T106" fmla="*/ 631 w 4725"/>
                <a:gd name="T107" fmla="*/ 91 h 223"/>
                <a:gd name="T108" fmla="*/ 558 w 4725"/>
                <a:gd name="T109" fmla="*/ 93 h 223"/>
                <a:gd name="T110" fmla="*/ 438 w 4725"/>
                <a:gd name="T111" fmla="*/ 125 h 223"/>
                <a:gd name="T112" fmla="*/ 302 w 4725"/>
                <a:gd name="T113" fmla="*/ 98 h 223"/>
                <a:gd name="T114" fmla="*/ 4537 w 4725"/>
                <a:gd name="T115" fmla="*/ 25 h 223"/>
                <a:gd name="T116" fmla="*/ 4361 w 4725"/>
                <a:gd name="T117" fmla="*/ 47 h 223"/>
                <a:gd name="T118" fmla="*/ 4188 w 4725"/>
                <a:gd name="T119" fmla="*/ 0 h 223"/>
                <a:gd name="T120" fmla="*/ 4094 w 4725"/>
                <a:gd name="T121" fmla="*/ 47 h 223"/>
                <a:gd name="T122" fmla="*/ 3934 w 4725"/>
                <a:gd name="T123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25" h="223">
                  <a:moveTo>
                    <a:pt x="3753" y="175"/>
                  </a:moveTo>
                  <a:lnTo>
                    <a:pt x="3761" y="175"/>
                  </a:lnTo>
                  <a:lnTo>
                    <a:pt x="3766" y="179"/>
                  </a:lnTo>
                  <a:lnTo>
                    <a:pt x="3772" y="185"/>
                  </a:lnTo>
                  <a:lnTo>
                    <a:pt x="3776" y="191"/>
                  </a:lnTo>
                  <a:lnTo>
                    <a:pt x="3778" y="198"/>
                  </a:lnTo>
                  <a:lnTo>
                    <a:pt x="3776" y="206"/>
                  </a:lnTo>
                  <a:lnTo>
                    <a:pt x="3772" y="211"/>
                  </a:lnTo>
                  <a:lnTo>
                    <a:pt x="3766" y="217"/>
                  </a:lnTo>
                  <a:lnTo>
                    <a:pt x="3761" y="221"/>
                  </a:lnTo>
                  <a:lnTo>
                    <a:pt x="3753" y="223"/>
                  </a:lnTo>
                  <a:lnTo>
                    <a:pt x="3746" y="221"/>
                  </a:lnTo>
                  <a:lnTo>
                    <a:pt x="3740" y="217"/>
                  </a:lnTo>
                  <a:lnTo>
                    <a:pt x="3734" y="211"/>
                  </a:lnTo>
                  <a:lnTo>
                    <a:pt x="3731" y="206"/>
                  </a:lnTo>
                  <a:lnTo>
                    <a:pt x="3731" y="198"/>
                  </a:lnTo>
                  <a:lnTo>
                    <a:pt x="3731" y="191"/>
                  </a:lnTo>
                  <a:lnTo>
                    <a:pt x="3734" y="185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3" y="175"/>
                  </a:lnTo>
                  <a:close/>
                  <a:moveTo>
                    <a:pt x="3667" y="175"/>
                  </a:moveTo>
                  <a:lnTo>
                    <a:pt x="3674" y="175"/>
                  </a:lnTo>
                  <a:lnTo>
                    <a:pt x="3680" y="179"/>
                  </a:lnTo>
                  <a:lnTo>
                    <a:pt x="3685" y="185"/>
                  </a:lnTo>
                  <a:lnTo>
                    <a:pt x="3689" y="191"/>
                  </a:lnTo>
                  <a:lnTo>
                    <a:pt x="3689" y="198"/>
                  </a:lnTo>
                  <a:lnTo>
                    <a:pt x="3689" y="206"/>
                  </a:lnTo>
                  <a:lnTo>
                    <a:pt x="3685" y="211"/>
                  </a:lnTo>
                  <a:lnTo>
                    <a:pt x="3680" y="217"/>
                  </a:lnTo>
                  <a:lnTo>
                    <a:pt x="3674" y="221"/>
                  </a:lnTo>
                  <a:lnTo>
                    <a:pt x="3667" y="223"/>
                  </a:lnTo>
                  <a:lnTo>
                    <a:pt x="3659" y="221"/>
                  </a:lnTo>
                  <a:lnTo>
                    <a:pt x="3653" y="217"/>
                  </a:lnTo>
                  <a:lnTo>
                    <a:pt x="3648" y="211"/>
                  </a:lnTo>
                  <a:lnTo>
                    <a:pt x="3644" y="206"/>
                  </a:lnTo>
                  <a:lnTo>
                    <a:pt x="3644" y="198"/>
                  </a:lnTo>
                  <a:lnTo>
                    <a:pt x="3644" y="191"/>
                  </a:lnTo>
                  <a:lnTo>
                    <a:pt x="3648" y="185"/>
                  </a:lnTo>
                  <a:lnTo>
                    <a:pt x="3653" y="179"/>
                  </a:lnTo>
                  <a:lnTo>
                    <a:pt x="3659" y="175"/>
                  </a:lnTo>
                  <a:lnTo>
                    <a:pt x="3667" y="175"/>
                  </a:lnTo>
                  <a:close/>
                  <a:moveTo>
                    <a:pt x="3580" y="175"/>
                  </a:moveTo>
                  <a:lnTo>
                    <a:pt x="3588" y="175"/>
                  </a:lnTo>
                  <a:lnTo>
                    <a:pt x="3593" y="179"/>
                  </a:lnTo>
                  <a:lnTo>
                    <a:pt x="3599" y="185"/>
                  </a:lnTo>
                  <a:lnTo>
                    <a:pt x="3603" y="191"/>
                  </a:lnTo>
                  <a:lnTo>
                    <a:pt x="3603" y="198"/>
                  </a:lnTo>
                  <a:lnTo>
                    <a:pt x="3603" y="206"/>
                  </a:lnTo>
                  <a:lnTo>
                    <a:pt x="3599" y="211"/>
                  </a:lnTo>
                  <a:lnTo>
                    <a:pt x="3593" y="217"/>
                  </a:lnTo>
                  <a:lnTo>
                    <a:pt x="3588" y="221"/>
                  </a:lnTo>
                  <a:lnTo>
                    <a:pt x="3580" y="223"/>
                  </a:lnTo>
                  <a:lnTo>
                    <a:pt x="3573" y="221"/>
                  </a:lnTo>
                  <a:lnTo>
                    <a:pt x="3567" y="217"/>
                  </a:lnTo>
                  <a:lnTo>
                    <a:pt x="3561" y="211"/>
                  </a:lnTo>
                  <a:lnTo>
                    <a:pt x="3558" y="206"/>
                  </a:lnTo>
                  <a:lnTo>
                    <a:pt x="3556" y="198"/>
                  </a:lnTo>
                  <a:lnTo>
                    <a:pt x="3558" y="191"/>
                  </a:lnTo>
                  <a:lnTo>
                    <a:pt x="3561" y="185"/>
                  </a:lnTo>
                  <a:lnTo>
                    <a:pt x="3567" y="179"/>
                  </a:lnTo>
                  <a:lnTo>
                    <a:pt x="3573" y="175"/>
                  </a:lnTo>
                  <a:lnTo>
                    <a:pt x="3580" y="175"/>
                  </a:lnTo>
                  <a:close/>
                  <a:moveTo>
                    <a:pt x="3494" y="175"/>
                  </a:moveTo>
                  <a:lnTo>
                    <a:pt x="3501" y="175"/>
                  </a:lnTo>
                  <a:lnTo>
                    <a:pt x="3507" y="179"/>
                  </a:lnTo>
                  <a:lnTo>
                    <a:pt x="3512" y="185"/>
                  </a:lnTo>
                  <a:lnTo>
                    <a:pt x="3516" y="191"/>
                  </a:lnTo>
                  <a:lnTo>
                    <a:pt x="3516" y="198"/>
                  </a:lnTo>
                  <a:lnTo>
                    <a:pt x="3516" y="206"/>
                  </a:lnTo>
                  <a:lnTo>
                    <a:pt x="3512" y="211"/>
                  </a:lnTo>
                  <a:lnTo>
                    <a:pt x="3507" y="217"/>
                  </a:lnTo>
                  <a:lnTo>
                    <a:pt x="3501" y="221"/>
                  </a:lnTo>
                  <a:lnTo>
                    <a:pt x="3494" y="223"/>
                  </a:lnTo>
                  <a:lnTo>
                    <a:pt x="3486" y="221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6"/>
                  </a:lnTo>
                  <a:lnTo>
                    <a:pt x="3469" y="198"/>
                  </a:lnTo>
                  <a:lnTo>
                    <a:pt x="3471" y="191"/>
                  </a:lnTo>
                  <a:lnTo>
                    <a:pt x="3475" y="185"/>
                  </a:lnTo>
                  <a:lnTo>
                    <a:pt x="3479" y="179"/>
                  </a:lnTo>
                  <a:lnTo>
                    <a:pt x="3486" y="175"/>
                  </a:lnTo>
                  <a:lnTo>
                    <a:pt x="3494" y="175"/>
                  </a:lnTo>
                  <a:close/>
                  <a:moveTo>
                    <a:pt x="3407" y="175"/>
                  </a:moveTo>
                  <a:lnTo>
                    <a:pt x="3415" y="175"/>
                  </a:lnTo>
                  <a:lnTo>
                    <a:pt x="3420" y="179"/>
                  </a:lnTo>
                  <a:lnTo>
                    <a:pt x="3426" y="185"/>
                  </a:lnTo>
                  <a:lnTo>
                    <a:pt x="3428" y="191"/>
                  </a:lnTo>
                  <a:lnTo>
                    <a:pt x="3430" y="198"/>
                  </a:lnTo>
                  <a:lnTo>
                    <a:pt x="3428" y="206"/>
                  </a:lnTo>
                  <a:lnTo>
                    <a:pt x="3426" y="211"/>
                  </a:lnTo>
                  <a:lnTo>
                    <a:pt x="3420" y="217"/>
                  </a:lnTo>
                  <a:lnTo>
                    <a:pt x="3415" y="221"/>
                  </a:lnTo>
                  <a:lnTo>
                    <a:pt x="3407" y="223"/>
                  </a:lnTo>
                  <a:lnTo>
                    <a:pt x="3400" y="221"/>
                  </a:lnTo>
                  <a:lnTo>
                    <a:pt x="3392" y="217"/>
                  </a:lnTo>
                  <a:lnTo>
                    <a:pt x="3388" y="211"/>
                  </a:lnTo>
                  <a:lnTo>
                    <a:pt x="3385" y="206"/>
                  </a:lnTo>
                  <a:lnTo>
                    <a:pt x="3383" y="198"/>
                  </a:lnTo>
                  <a:lnTo>
                    <a:pt x="3385" y="191"/>
                  </a:lnTo>
                  <a:lnTo>
                    <a:pt x="3388" y="185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7" y="175"/>
                  </a:lnTo>
                  <a:close/>
                  <a:moveTo>
                    <a:pt x="3319" y="175"/>
                  </a:moveTo>
                  <a:lnTo>
                    <a:pt x="3326" y="175"/>
                  </a:lnTo>
                  <a:lnTo>
                    <a:pt x="3334" y="179"/>
                  </a:lnTo>
                  <a:lnTo>
                    <a:pt x="3339" y="185"/>
                  </a:lnTo>
                  <a:lnTo>
                    <a:pt x="3341" y="191"/>
                  </a:lnTo>
                  <a:lnTo>
                    <a:pt x="3343" y="198"/>
                  </a:lnTo>
                  <a:lnTo>
                    <a:pt x="3341" y="206"/>
                  </a:lnTo>
                  <a:lnTo>
                    <a:pt x="3339" y="211"/>
                  </a:lnTo>
                  <a:lnTo>
                    <a:pt x="3334" y="217"/>
                  </a:lnTo>
                  <a:lnTo>
                    <a:pt x="3326" y="221"/>
                  </a:lnTo>
                  <a:lnTo>
                    <a:pt x="3319" y="223"/>
                  </a:lnTo>
                  <a:lnTo>
                    <a:pt x="3313" y="221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6"/>
                  </a:lnTo>
                  <a:lnTo>
                    <a:pt x="3296" y="198"/>
                  </a:lnTo>
                  <a:lnTo>
                    <a:pt x="3298" y="191"/>
                  </a:lnTo>
                  <a:lnTo>
                    <a:pt x="3300" y="185"/>
                  </a:lnTo>
                  <a:lnTo>
                    <a:pt x="3306" y="179"/>
                  </a:lnTo>
                  <a:lnTo>
                    <a:pt x="3313" y="175"/>
                  </a:lnTo>
                  <a:lnTo>
                    <a:pt x="3319" y="175"/>
                  </a:lnTo>
                  <a:close/>
                  <a:moveTo>
                    <a:pt x="3232" y="175"/>
                  </a:moveTo>
                  <a:lnTo>
                    <a:pt x="3240" y="175"/>
                  </a:lnTo>
                  <a:lnTo>
                    <a:pt x="3247" y="179"/>
                  </a:lnTo>
                  <a:lnTo>
                    <a:pt x="3251" y="185"/>
                  </a:lnTo>
                  <a:lnTo>
                    <a:pt x="3255" y="191"/>
                  </a:lnTo>
                  <a:lnTo>
                    <a:pt x="3257" y="198"/>
                  </a:lnTo>
                  <a:lnTo>
                    <a:pt x="3255" y="206"/>
                  </a:lnTo>
                  <a:lnTo>
                    <a:pt x="3251" y="211"/>
                  </a:lnTo>
                  <a:lnTo>
                    <a:pt x="3247" y="217"/>
                  </a:lnTo>
                  <a:lnTo>
                    <a:pt x="3240" y="221"/>
                  </a:lnTo>
                  <a:lnTo>
                    <a:pt x="3232" y="223"/>
                  </a:lnTo>
                  <a:lnTo>
                    <a:pt x="3225" y="221"/>
                  </a:lnTo>
                  <a:lnTo>
                    <a:pt x="3219" y="217"/>
                  </a:lnTo>
                  <a:lnTo>
                    <a:pt x="3213" y="211"/>
                  </a:lnTo>
                  <a:lnTo>
                    <a:pt x="3212" y="206"/>
                  </a:lnTo>
                  <a:lnTo>
                    <a:pt x="3210" y="198"/>
                  </a:lnTo>
                  <a:lnTo>
                    <a:pt x="3212" y="191"/>
                  </a:lnTo>
                  <a:lnTo>
                    <a:pt x="3213" y="185"/>
                  </a:lnTo>
                  <a:lnTo>
                    <a:pt x="3219" y="179"/>
                  </a:lnTo>
                  <a:lnTo>
                    <a:pt x="3225" y="175"/>
                  </a:lnTo>
                  <a:lnTo>
                    <a:pt x="3232" y="175"/>
                  </a:lnTo>
                  <a:close/>
                  <a:moveTo>
                    <a:pt x="3146" y="175"/>
                  </a:moveTo>
                  <a:lnTo>
                    <a:pt x="3153" y="175"/>
                  </a:lnTo>
                  <a:lnTo>
                    <a:pt x="3161" y="179"/>
                  </a:lnTo>
                  <a:lnTo>
                    <a:pt x="3165" y="185"/>
                  </a:lnTo>
                  <a:lnTo>
                    <a:pt x="3168" y="191"/>
                  </a:lnTo>
                  <a:lnTo>
                    <a:pt x="3170" y="198"/>
                  </a:lnTo>
                  <a:lnTo>
                    <a:pt x="3168" y="206"/>
                  </a:lnTo>
                  <a:lnTo>
                    <a:pt x="3165" y="211"/>
                  </a:lnTo>
                  <a:lnTo>
                    <a:pt x="3161" y="217"/>
                  </a:lnTo>
                  <a:lnTo>
                    <a:pt x="3153" y="221"/>
                  </a:lnTo>
                  <a:lnTo>
                    <a:pt x="3146" y="223"/>
                  </a:lnTo>
                  <a:lnTo>
                    <a:pt x="3138" y="221"/>
                  </a:lnTo>
                  <a:lnTo>
                    <a:pt x="3133" y="217"/>
                  </a:lnTo>
                  <a:lnTo>
                    <a:pt x="3127" y="211"/>
                  </a:lnTo>
                  <a:lnTo>
                    <a:pt x="3123" y="206"/>
                  </a:lnTo>
                  <a:lnTo>
                    <a:pt x="3123" y="198"/>
                  </a:lnTo>
                  <a:lnTo>
                    <a:pt x="3123" y="191"/>
                  </a:lnTo>
                  <a:lnTo>
                    <a:pt x="3127" y="185"/>
                  </a:lnTo>
                  <a:lnTo>
                    <a:pt x="3133" y="179"/>
                  </a:lnTo>
                  <a:lnTo>
                    <a:pt x="3138" y="175"/>
                  </a:lnTo>
                  <a:lnTo>
                    <a:pt x="3146" y="175"/>
                  </a:lnTo>
                  <a:close/>
                  <a:moveTo>
                    <a:pt x="3059" y="175"/>
                  </a:moveTo>
                  <a:lnTo>
                    <a:pt x="3067" y="175"/>
                  </a:lnTo>
                  <a:lnTo>
                    <a:pt x="3072" y="179"/>
                  </a:lnTo>
                  <a:lnTo>
                    <a:pt x="3078" y="185"/>
                  </a:lnTo>
                  <a:lnTo>
                    <a:pt x="3082" y="191"/>
                  </a:lnTo>
                  <a:lnTo>
                    <a:pt x="3084" y="198"/>
                  </a:lnTo>
                  <a:lnTo>
                    <a:pt x="3082" y="206"/>
                  </a:lnTo>
                  <a:lnTo>
                    <a:pt x="3078" y="211"/>
                  </a:lnTo>
                  <a:lnTo>
                    <a:pt x="3072" y="217"/>
                  </a:lnTo>
                  <a:lnTo>
                    <a:pt x="3067" y="221"/>
                  </a:lnTo>
                  <a:lnTo>
                    <a:pt x="3059" y="223"/>
                  </a:lnTo>
                  <a:lnTo>
                    <a:pt x="3052" y="221"/>
                  </a:lnTo>
                  <a:lnTo>
                    <a:pt x="3046" y="217"/>
                  </a:lnTo>
                  <a:lnTo>
                    <a:pt x="3040" y="211"/>
                  </a:lnTo>
                  <a:lnTo>
                    <a:pt x="3037" y="206"/>
                  </a:lnTo>
                  <a:lnTo>
                    <a:pt x="3037" y="198"/>
                  </a:lnTo>
                  <a:lnTo>
                    <a:pt x="3037" y="191"/>
                  </a:lnTo>
                  <a:lnTo>
                    <a:pt x="3040" y="185"/>
                  </a:lnTo>
                  <a:lnTo>
                    <a:pt x="3046" y="179"/>
                  </a:lnTo>
                  <a:lnTo>
                    <a:pt x="3052" y="175"/>
                  </a:lnTo>
                  <a:lnTo>
                    <a:pt x="3059" y="175"/>
                  </a:lnTo>
                  <a:close/>
                  <a:moveTo>
                    <a:pt x="2973" y="175"/>
                  </a:moveTo>
                  <a:lnTo>
                    <a:pt x="2980" y="175"/>
                  </a:lnTo>
                  <a:lnTo>
                    <a:pt x="2986" y="179"/>
                  </a:lnTo>
                  <a:lnTo>
                    <a:pt x="2992" y="185"/>
                  </a:lnTo>
                  <a:lnTo>
                    <a:pt x="2995" y="191"/>
                  </a:lnTo>
                  <a:lnTo>
                    <a:pt x="2995" y="198"/>
                  </a:lnTo>
                  <a:lnTo>
                    <a:pt x="2995" y="206"/>
                  </a:lnTo>
                  <a:lnTo>
                    <a:pt x="2992" y="211"/>
                  </a:lnTo>
                  <a:lnTo>
                    <a:pt x="2986" y="217"/>
                  </a:lnTo>
                  <a:lnTo>
                    <a:pt x="2980" y="221"/>
                  </a:lnTo>
                  <a:lnTo>
                    <a:pt x="2973" y="223"/>
                  </a:lnTo>
                  <a:lnTo>
                    <a:pt x="2965" y="221"/>
                  </a:lnTo>
                  <a:lnTo>
                    <a:pt x="2960" y="217"/>
                  </a:lnTo>
                  <a:lnTo>
                    <a:pt x="2954" y="211"/>
                  </a:lnTo>
                  <a:lnTo>
                    <a:pt x="2950" y="206"/>
                  </a:lnTo>
                  <a:lnTo>
                    <a:pt x="2950" y="198"/>
                  </a:lnTo>
                  <a:lnTo>
                    <a:pt x="2950" y="191"/>
                  </a:lnTo>
                  <a:lnTo>
                    <a:pt x="2954" y="185"/>
                  </a:lnTo>
                  <a:lnTo>
                    <a:pt x="2960" y="179"/>
                  </a:lnTo>
                  <a:lnTo>
                    <a:pt x="2965" y="175"/>
                  </a:lnTo>
                  <a:lnTo>
                    <a:pt x="2973" y="175"/>
                  </a:lnTo>
                  <a:close/>
                  <a:moveTo>
                    <a:pt x="2886" y="175"/>
                  </a:moveTo>
                  <a:lnTo>
                    <a:pt x="2894" y="175"/>
                  </a:lnTo>
                  <a:lnTo>
                    <a:pt x="2899" y="179"/>
                  </a:lnTo>
                  <a:lnTo>
                    <a:pt x="2905" y="185"/>
                  </a:lnTo>
                  <a:lnTo>
                    <a:pt x="2909" y="191"/>
                  </a:lnTo>
                  <a:lnTo>
                    <a:pt x="2909" y="198"/>
                  </a:lnTo>
                  <a:lnTo>
                    <a:pt x="2909" y="206"/>
                  </a:lnTo>
                  <a:lnTo>
                    <a:pt x="2905" y="211"/>
                  </a:lnTo>
                  <a:lnTo>
                    <a:pt x="2899" y="217"/>
                  </a:lnTo>
                  <a:lnTo>
                    <a:pt x="2894" y="221"/>
                  </a:lnTo>
                  <a:lnTo>
                    <a:pt x="2886" y="223"/>
                  </a:lnTo>
                  <a:lnTo>
                    <a:pt x="2879" y="221"/>
                  </a:lnTo>
                  <a:lnTo>
                    <a:pt x="2873" y="217"/>
                  </a:lnTo>
                  <a:lnTo>
                    <a:pt x="2867" y="211"/>
                  </a:lnTo>
                  <a:lnTo>
                    <a:pt x="2864" y="206"/>
                  </a:lnTo>
                  <a:lnTo>
                    <a:pt x="2862" y="198"/>
                  </a:lnTo>
                  <a:lnTo>
                    <a:pt x="2864" y="191"/>
                  </a:lnTo>
                  <a:lnTo>
                    <a:pt x="2867" y="185"/>
                  </a:lnTo>
                  <a:lnTo>
                    <a:pt x="2873" y="179"/>
                  </a:lnTo>
                  <a:lnTo>
                    <a:pt x="2879" y="175"/>
                  </a:lnTo>
                  <a:lnTo>
                    <a:pt x="2886" y="175"/>
                  </a:lnTo>
                  <a:close/>
                  <a:moveTo>
                    <a:pt x="2800" y="175"/>
                  </a:moveTo>
                  <a:lnTo>
                    <a:pt x="2807" y="175"/>
                  </a:lnTo>
                  <a:lnTo>
                    <a:pt x="2813" y="179"/>
                  </a:lnTo>
                  <a:lnTo>
                    <a:pt x="2818" y="185"/>
                  </a:lnTo>
                  <a:lnTo>
                    <a:pt x="2822" y="191"/>
                  </a:lnTo>
                  <a:lnTo>
                    <a:pt x="2822" y="198"/>
                  </a:lnTo>
                  <a:lnTo>
                    <a:pt x="2822" y="206"/>
                  </a:lnTo>
                  <a:lnTo>
                    <a:pt x="2818" y="211"/>
                  </a:lnTo>
                  <a:lnTo>
                    <a:pt x="2813" y="217"/>
                  </a:lnTo>
                  <a:lnTo>
                    <a:pt x="2807" y="221"/>
                  </a:lnTo>
                  <a:lnTo>
                    <a:pt x="2800" y="223"/>
                  </a:lnTo>
                  <a:lnTo>
                    <a:pt x="2792" y="221"/>
                  </a:lnTo>
                  <a:lnTo>
                    <a:pt x="2785" y="217"/>
                  </a:lnTo>
                  <a:lnTo>
                    <a:pt x="2781" y="211"/>
                  </a:lnTo>
                  <a:lnTo>
                    <a:pt x="2777" y="206"/>
                  </a:lnTo>
                  <a:lnTo>
                    <a:pt x="2775" y="198"/>
                  </a:lnTo>
                  <a:lnTo>
                    <a:pt x="2777" y="191"/>
                  </a:lnTo>
                  <a:lnTo>
                    <a:pt x="2781" y="185"/>
                  </a:lnTo>
                  <a:lnTo>
                    <a:pt x="2785" y="179"/>
                  </a:lnTo>
                  <a:lnTo>
                    <a:pt x="2792" y="175"/>
                  </a:lnTo>
                  <a:lnTo>
                    <a:pt x="2800" y="175"/>
                  </a:lnTo>
                  <a:close/>
                  <a:moveTo>
                    <a:pt x="2713" y="175"/>
                  </a:moveTo>
                  <a:lnTo>
                    <a:pt x="2721" y="175"/>
                  </a:lnTo>
                  <a:lnTo>
                    <a:pt x="2726" y="179"/>
                  </a:lnTo>
                  <a:lnTo>
                    <a:pt x="2732" y="185"/>
                  </a:lnTo>
                  <a:lnTo>
                    <a:pt x="2734" y="191"/>
                  </a:lnTo>
                  <a:lnTo>
                    <a:pt x="2736" y="198"/>
                  </a:lnTo>
                  <a:lnTo>
                    <a:pt x="2734" y="206"/>
                  </a:lnTo>
                  <a:lnTo>
                    <a:pt x="2732" y="211"/>
                  </a:lnTo>
                  <a:lnTo>
                    <a:pt x="2726" y="217"/>
                  </a:lnTo>
                  <a:lnTo>
                    <a:pt x="2721" y="221"/>
                  </a:lnTo>
                  <a:lnTo>
                    <a:pt x="2713" y="223"/>
                  </a:lnTo>
                  <a:lnTo>
                    <a:pt x="2706" y="221"/>
                  </a:lnTo>
                  <a:lnTo>
                    <a:pt x="2698" y="217"/>
                  </a:lnTo>
                  <a:lnTo>
                    <a:pt x="2694" y="211"/>
                  </a:lnTo>
                  <a:lnTo>
                    <a:pt x="2691" y="206"/>
                  </a:lnTo>
                  <a:lnTo>
                    <a:pt x="2689" y="198"/>
                  </a:lnTo>
                  <a:lnTo>
                    <a:pt x="2691" y="191"/>
                  </a:lnTo>
                  <a:lnTo>
                    <a:pt x="2694" y="185"/>
                  </a:lnTo>
                  <a:lnTo>
                    <a:pt x="2698" y="179"/>
                  </a:lnTo>
                  <a:lnTo>
                    <a:pt x="2706" y="175"/>
                  </a:lnTo>
                  <a:lnTo>
                    <a:pt x="2713" y="175"/>
                  </a:lnTo>
                  <a:close/>
                  <a:moveTo>
                    <a:pt x="2627" y="175"/>
                  </a:moveTo>
                  <a:lnTo>
                    <a:pt x="2632" y="175"/>
                  </a:lnTo>
                  <a:lnTo>
                    <a:pt x="2640" y="179"/>
                  </a:lnTo>
                  <a:lnTo>
                    <a:pt x="2645" y="185"/>
                  </a:lnTo>
                  <a:lnTo>
                    <a:pt x="2647" y="191"/>
                  </a:lnTo>
                  <a:lnTo>
                    <a:pt x="2649" y="198"/>
                  </a:lnTo>
                  <a:lnTo>
                    <a:pt x="2647" y="206"/>
                  </a:lnTo>
                  <a:lnTo>
                    <a:pt x="2645" y="211"/>
                  </a:lnTo>
                  <a:lnTo>
                    <a:pt x="2640" y="217"/>
                  </a:lnTo>
                  <a:lnTo>
                    <a:pt x="2632" y="221"/>
                  </a:lnTo>
                  <a:lnTo>
                    <a:pt x="2627" y="223"/>
                  </a:lnTo>
                  <a:lnTo>
                    <a:pt x="2619" y="221"/>
                  </a:lnTo>
                  <a:lnTo>
                    <a:pt x="2612" y="217"/>
                  </a:lnTo>
                  <a:lnTo>
                    <a:pt x="2606" y="211"/>
                  </a:lnTo>
                  <a:lnTo>
                    <a:pt x="2604" y="206"/>
                  </a:lnTo>
                  <a:lnTo>
                    <a:pt x="2602" y="198"/>
                  </a:lnTo>
                  <a:lnTo>
                    <a:pt x="2604" y="191"/>
                  </a:lnTo>
                  <a:lnTo>
                    <a:pt x="2606" y="185"/>
                  </a:lnTo>
                  <a:lnTo>
                    <a:pt x="2612" y="179"/>
                  </a:lnTo>
                  <a:lnTo>
                    <a:pt x="2619" y="175"/>
                  </a:lnTo>
                  <a:lnTo>
                    <a:pt x="2627" y="175"/>
                  </a:lnTo>
                  <a:close/>
                  <a:moveTo>
                    <a:pt x="2538" y="175"/>
                  </a:moveTo>
                  <a:lnTo>
                    <a:pt x="2546" y="175"/>
                  </a:lnTo>
                  <a:lnTo>
                    <a:pt x="2553" y="179"/>
                  </a:lnTo>
                  <a:lnTo>
                    <a:pt x="2557" y="185"/>
                  </a:lnTo>
                  <a:lnTo>
                    <a:pt x="2561" y="191"/>
                  </a:lnTo>
                  <a:lnTo>
                    <a:pt x="2563" y="198"/>
                  </a:lnTo>
                  <a:lnTo>
                    <a:pt x="2561" y="206"/>
                  </a:lnTo>
                  <a:lnTo>
                    <a:pt x="2557" y="211"/>
                  </a:lnTo>
                  <a:lnTo>
                    <a:pt x="2553" y="217"/>
                  </a:lnTo>
                  <a:lnTo>
                    <a:pt x="2546" y="221"/>
                  </a:lnTo>
                  <a:lnTo>
                    <a:pt x="2538" y="223"/>
                  </a:lnTo>
                  <a:lnTo>
                    <a:pt x="2531" y="221"/>
                  </a:lnTo>
                  <a:lnTo>
                    <a:pt x="2525" y="217"/>
                  </a:lnTo>
                  <a:lnTo>
                    <a:pt x="2519" y="211"/>
                  </a:lnTo>
                  <a:lnTo>
                    <a:pt x="2518" y="206"/>
                  </a:lnTo>
                  <a:lnTo>
                    <a:pt x="2516" y="198"/>
                  </a:lnTo>
                  <a:lnTo>
                    <a:pt x="2518" y="191"/>
                  </a:lnTo>
                  <a:lnTo>
                    <a:pt x="2519" y="185"/>
                  </a:lnTo>
                  <a:lnTo>
                    <a:pt x="2525" y="179"/>
                  </a:lnTo>
                  <a:lnTo>
                    <a:pt x="2531" y="175"/>
                  </a:lnTo>
                  <a:lnTo>
                    <a:pt x="2538" y="175"/>
                  </a:lnTo>
                  <a:close/>
                  <a:moveTo>
                    <a:pt x="2452" y="175"/>
                  </a:moveTo>
                  <a:lnTo>
                    <a:pt x="2459" y="175"/>
                  </a:lnTo>
                  <a:lnTo>
                    <a:pt x="2467" y="179"/>
                  </a:lnTo>
                  <a:lnTo>
                    <a:pt x="2471" y="185"/>
                  </a:lnTo>
                  <a:lnTo>
                    <a:pt x="2474" y="191"/>
                  </a:lnTo>
                  <a:lnTo>
                    <a:pt x="2476" y="198"/>
                  </a:lnTo>
                  <a:lnTo>
                    <a:pt x="2474" y="206"/>
                  </a:lnTo>
                  <a:lnTo>
                    <a:pt x="2471" y="211"/>
                  </a:lnTo>
                  <a:lnTo>
                    <a:pt x="2467" y="217"/>
                  </a:lnTo>
                  <a:lnTo>
                    <a:pt x="2459" y="221"/>
                  </a:lnTo>
                  <a:lnTo>
                    <a:pt x="2452" y="223"/>
                  </a:lnTo>
                  <a:lnTo>
                    <a:pt x="2444" y="221"/>
                  </a:lnTo>
                  <a:lnTo>
                    <a:pt x="2439" y="217"/>
                  </a:lnTo>
                  <a:lnTo>
                    <a:pt x="2433" y="211"/>
                  </a:lnTo>
                  <a:lnTo>
                    <a:pt x="2429" y="206"/>
                  </a:lnTo>
                  <a:lnTo>
                    <a:pt x="2429" y="198"/>
                  </a:lnTo>
                  <a:lnTo>
                    <a:pt x="2429" y="191"/>
                  </a:lnTo>
                  <a:lnTo>
                    <a:pt x="2433" y="185"/>
                  </a:lnTo>
                  <a:lnTo>
                    <a:pt x="2439" y="179"/>
                  </a:lnTo>
                  <a:lnTo>
                    <a:pt x="2444" y="175"/>
                  </a:lnTo>
                  <a:lnTo>
                    <a:pt x="2452" y="175"/>
                  </a:lnTo>
                  <a:close/>
                  <a:moveTo>
                    <a:pt x="2365" y="175"/>
                  </a:moveTo>
                  <a:lnTo>
                    <a:pt x="2373" y="175"/>
                  </a:lnTo>
                  <a:lnTo>
                    <a:pt x="2378" y="179"/>
                  </a:lnTo>
                  <a:lnTo>
                    <a:pt x="2384" y="185"/>
                  </a:lnTo>
                  <a:lnTo>
                    <a:pt x="2388" y="191"/>
                  </a:lnTo>
                  <a:lnTo>
                    <a:pt x="2390" y="198"/>
                  </a:lnTo>
                  <a:lnTo>
                    <a:pt x="2388" y="206"/>
                  </a:lnTo>
                  <a:lnTo>
                    <a:pt x="2384" y="211"/>
                  </a:lnTo>
                  <a:lnTo>
                    <a:pt x="2378" y="217"/>
                  </a:lnTo>
                  <a:lnTo>
                    <a:pt x="2373" y="221"/>
                  </a:lnTo>
                  <a:lnTo>
                    <a:pt x="2365" y="223"/>
                  </a:lnTo>
                  <a:lnTo>
                    <a:pt x="2358" y="221"/>
                  </a:lnTo>
                  <a:lnTo>
                    <a:pt x="2352" y="217"/>
                  </a:lnTo>
                  <a:lnTo>
                    <a:pt x="2346" y="211"/>
                  </a:lnTo>
                  <a:lnTo>
                    <a:pt x="2343" y="206"/>
                  </a:lnTo>
                  <a:lnTo>
                    <a:pt x="2343" y="198"/>
                  </a:lnTo>
                  <a:lnTo>
                    <a:pt x="2343" y="191"/>
                  </a:lnTo>
                  <a:lnTo>
                    <a:pt x="2346" y="185"/>
                  </a:lnTo>
                  <a:lnTo>
                    <a:pt x="2352" y="179"/>
                  </a:lnTo>
                  <a:lnTo>
                    <a:pt x="2358" y="175"/>
                  </a:lnTo>
                  <a:lnTo>
                    <a:pt x="2365" y="175"/>
                  </a:lnTo>
                  <a:close/>
                  <a:moveTo>
                    <a:pt x="2279" y="175"/>
                  </a:moveTo>
                  <a:lnTo>
                    <a:pt x="2286" y="175"/>
                  </a:lnTo>
                  <a:lnTo>
                    <a:pt x="2292" y="179"/>
                  </a:lnTo>
                  <a:lnTo>
                    <a:pt x="2298" y="185"/>
                  </a:lnTo>
                  <a:lnTo>
                    <a:pt x="2301" y="191"/>
                  </a:lnTo>
                  <a:lnTo>
                    <a:pt x="2301" y="198"/>
                  </a:lnTo>
                  <a:lnTo>
                    <a:pt x="2301" y="206"/>
                  </a:lnTo>
                  <a:lnTo>
                    <a:pt x="2298" y="211"/>
                  </a:lnTo>
                  <a:lnTo>
                    <a:pt x="2292" y="217"/>
                  </a:lnTo>
                  <a:lnTo>
                    <a:pt x="2286" y="221"/>
                  </a:lnTo>
                  <a:lnTo>
                    <a:pt x="2279" y="223"/>
                  </a:lnTo>
                  <a:lnTo>
                    <a:pt x="2271" y="221"/>
                  </a:lnTo>
                  <a:lnTo>
                    <a:pt x="2266" y="217"/>
                  </a:lnTo>
                  <a:lnTo>
                    <a:pt x="2260" y="211"/>
                  </a:lnTo>
                  <a:lnTo>
                    <a:pt x="2256" y="206"/>
                  </a:lnTo>
                  <a:lnTo>
                    <a:pt x="2256" y="198"/>
                  </a:lnTo>
                  <a:lnTo>
                    <a:pt x="2256" y="191"/>
                  </a:lnTo>
                  <a:lnTo>
                    <a:pt x="2260" y="185"/>
                  </a:lnTo>
                  <a:lnTo>
                    <a:pt x="2266" y="179"/>
                  </a:lnTo>
                  <a:lnTo>
                    <a:pt x="2271" y="175"/>
                  </a:lnTo>
                  <a:lnTo>
                    <a:pt x="2279" y="175"/>
                  </a:lnTo>
                  <a:close/>
                  <a:moveTo>
                    <a:pt x="2192" y="175"/>
                  </a:moveTo>
                  <a:lnTo>
                    <a:pt x="2200" y="175"/>
                  </a:lnTo>
                  <a:lnTo>
                    <a:pt x="2205" y="179"/>
                  </a:lnTo>
                  <a:lnTo>
                    <a:pt x="2211" y="185"/>
                  </a:lnTo>
                  <a:lnTo>
                    <a:pt x="2215" y="191"/>
                  </a:lnTo>
                  <a:lnTo>
                    <a:pt x="2215" y="198"/>
                  </a:lnTo>
                  <a:lnTo>
                    <a:pt x="2215" y="206"/>
                  </a:lnTo>
                  <a:lnTo>
                    <a:pt x="2211" y="211"/>
                  </a:lnTo>
                  <a:lnTo>
                    <a:pt x="2205" y="217"/>
                  </a:lnTo>
                  <a:lnTo>
                    <a:pt x="2200" y="221"/>
                  </a:lnTo>
                  <a:lnTo>
                    <a:pt x="2192" y="223"/>
                  </a:lnTo>
                  <a:lnTo>
                    <a:pt x="2185" y="221"/>
                  </a:lnTo>
                  <a:lnTo>
                    <a:pt x="2179" y="217"/>
                  </a:lnTo>
                  <a:lnTo>
                    <a:pt x="2173" y="211"/>
                  </a:lnTo>
                  <a:lnTo>
                    <a:pt x="2170" y="206"/>
                  </a:lnTo>
                  <a:lnTo>
                    <a:pt x="2168" y="198"/>
                  </a:lnTo>
                  <a:lnTo>
                    <a:pt x="2170" y="191"/>
                  </a:lnTo>
                  <a:lnTo>
                    <a:pt x="2173" y="185"/>
                  </a:lnTo>
                  <a:lnTo>
                    <a:pt x="2179" y="179"/>
                  </a:lnTo>
                  <a:lnTo>
                    <a:pt x="2185" y="175"/>
                  </a:lnTo>
                  <a:lnTo>
                    <a:pt x="2192" y="175"/>
                  </a:lnTo>
                  <a:close/>
                  <a:moveTo>
                    <a:pt x="2106" y="175"/>
                  </a:moveTo>
                  <a:lnTo>
                    <a:pt x="2113" y="175"/>
                  </a:lnTo>
                  <a:lnTo>
                    <a:pt x="2119" y="179"/>
                  </a:lnTo>
                  <a:lnTo>
                    <a:pt x="2125" y="185"/>
                  </a:lnTo>
                  <a:lnTo>
                    <a:pt x="2128" y="191"/>
                  </a:lnTo>
                  <a:lnTo>
                    <a:pt x="2128" y="198"/>
                  </a:lnTo>
                  <a:lnTo>
                    <a:pt x="2128" y="206"/>
                  </a:lnTo>
                  <a:lnTo>
                    <a:pt x="2125" y="211"/>
                  </a:lnTo>
                  <a:lnTo>
                    <a:pt x="2119" y="217"/>
                  </a:lnTo>
                  <a:lnTo>
                    <a:pt x="2113" y="221"/>
                  </a:lnTo>
                  <a:lnTo>
                    <a:pt x="2106" y="223"/>
                  </a:lnTo>
                  <a:lnTo>
                    <a:pt x="2098" y="221"/>
                  </a:lnTo>
                  <a:lnTo>
                    <a:pt x="2091" y="217"/>
                  </a:lnTo>
                  <a:lnTo>
                    <a:pt x="2087" y="211"/>
                  </a:lnTo>
                  <a:lnTo>
                    <a:pt x="2083" y="206"/>
                  </a:lnTo>
                  <a:lnTo>
                    <a:pt x="2081" y="198"/>
                  </a:lnTo>
                  <a:lnTo>
                    <a:pt x="2083" y="191"/>
                  </a:lnTo>
                  <a:lnTo>
                    <a:pt x="2087" y="185"/>
                  </a:lnTo>
                  <a:lnTo>
                    <a:pt x="2091" y="179"/>
                  </a:lnTo>
                  <a:lnTo>
                    <a:pt x="2098" y="175"/>
                  </a:lnTo>
                  <a:lnTo>
                    <a:pt x="2106" y="175"/>
                  </a:lnTo>
                  <a:close/>
                  <a:moveTo>
                    <a:pt x="2019" y="175"/>
                  </a:moveTo>
                  <a:lnTo>
                    <a:pt x="2027" y="175"/>
                  </a:lnTo>
                  <a:lnTo>
                    <a:pt x="2032" y="179"/>
                  </a:lnTo>
                  <a:lnTo>
                    <a:pt x="2038" y="185"/>
                  </a:lnTo>
                  <a:lnTo>
                    <a:pt x="2040" y="191"/>
                  </a:lnTo>
                  <a:lnTo>
                    <a:pt x="2042" y="198"/>
                  </a:lnTo>
                  <a:lnTo>
                    <a:pt x="2040" y="206"/>
                  </a:lnTo>
                  <a:lnTo>
                    <a:pt x="2038" y="211"/>
                  </a:lnTo>
                  <a:lnTo>
                    <a:pt x="2032" y="217"/>
                  </a:lnTo>
                  <a:lnTo>
                    <a:pt x="2027" y="221"/>
                  </a:lnTo>
                  <a:lnTo>
                    <a:pt x="2019" y="223"/>
                  </a:lnTo>
                  <a:lnTo>
                    <a:pt x="2012" y="221"/>
                  </a:lnTo>
                  <a:lnTo>
                    <a:pt x="2004" y="217"/>
                  </a:lnTo>
                  <a:lnTo>
                    <a:pt x="2000" y="211"/>
                  </a:lnTo>
                  <a:lnTo>
                    <a:pt x="1997" y="206"/>
                  </a:lnTo>
                  <a:lnTo>
                    <a:pt x="1995" y="198"/>
                  </a:lnTo>
                  <a:lnTo>
                    <a:pt x="1997" y="191"/>
                  </a:lnTo>
                  <a:lnTo>
                    <a:pt x="2000" y="185"/>
                  </a:lnTo>
                  <a:lnTo>
                    <a:pt x="2004" y="179"/>
                  </a:lnTo>
                  <a:lnTo>
                    <a:pt x="2012" y="175"/>
                  </a:lnTo>
                  <a:lnTo>
                    <a:pt x="2019" y="175"/>
                  </a:lnTo>
                  <a:close/>
                  <a:moveTo>
                    <a:pt x="1933" y="175"/>
                  </a:moveTo>
                  <a:lnTo>
                    <a:pt x="1938" y="175"/>
                  </a:lnTo>
                  <a:lnTo>
                    <a:pt x="1946" y="179"/>
                  </a:lnTo>
                  <a:lnTo>
                    <a:pt x="1952" y="185"/>
                  </a:lnTo>
                  <a:lnTo>
                    <a:pt x="1953" y="191"/>
                  </a:lnTo>
                  <a:lnTo>
                    <a:pt x="1955" y="198"/>
                  </a:lnTo>
                  <a:lnTo>
                    <a:pt x="1953" y="206"/>
                  </a:lnTo>
                  <a:lnTo>
                    <a:pt x="1952" y="211"/>
                  </a:lnTo>
                  <a:lnTo>
                    <a:pt x="1946" y="217"/>
                  </a:lnTo>
                  <a:lnTo>
                    <a:pt x="1938" y="221"/>
                  </a:lnTo>
                  <a:lnTo>
                    <a:pt x="1933" y="223"/>
                  </a:lnTo>
                  <a:lnTo>
                    <a:pt x="1925" y="221"/>
                  </a:lnTo>
                  <a:lnTo>
                    <a:pt x="1918" y="217"/>
                  </a:lnTo>
                  <a:lnTo>
                    <a:pt x="1912" y="211"/>
                  </a:lnTo>
                  <a:lnTo>
                    <a:pt x="1910" y="206"/>
                  </a:lnTo>
                  <a:lnTo>
                    <a:pt x="1908" y="198"/>
                  </a:lnTo>
                  <a:lnTo>
                    <a:pt x="1910" y="191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5" y="175"/>
                  </a:lnTo>
                  <a:lnTo>
                    <a:pt x="1933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9" y="179"/>
                  </a:lnTo>
                  <a:lnTo>
                    <a:pt x="1863" y="185"/>
                  </a:lnTo>
                  <a:lnTo>
                    <a:pt x="1867" y="191"/>
                  </a:lnTo>
                  <a:lnTo>
                    <a:pt x="1869" y="198"/>
                  </a:lnTo>
                  <a:lnTo>
                    <a:pt x="1867" y="206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21"/>
                  </a:lnTo>
                  <a:lnTo>
                    <a:pt x="1844" y="223"/>
                  </a:lnTo>
                  <a:lnTo>
                    <a:pt x="1837" y="221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6"/>
                  </a:lnTo>
                  <a:lnTo>
                    <a:pt x="1822" y="198"/>
                  </a:lnTo>
                  <a:lnTo>
                    <a:pt x="1824" y="191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3" y="179"/>
                  </a:lnTo>
                  <a:lnTo>
                    <a:pt x="1777" y="185"/>
                  </a:lnTo>
                  <a:lnTo>
                    <a:pt x="1780" y="191"/>
                  </a:lnTo>
                  <a:lnTo>
                    <a:pt x="1782" y="198"/>
                  </a:lnTo>
                  <a:lnTo>
                    <a:pt x="1780" y="206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21"/>
                  </a:lnTo>
                  <a:lnTo>
                    <a:pt x="1758" y="223"/>
                  </a:lnTo>
                  <a:lnTo>
                    <a:pt x="1750" y="221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6"/>
                  </a:lnTo>
                  <a:lnTo>
                    <a:pt x="1735" y="198"/>
                  </a:lnTo>
                  <a:lnTo>
                    <a:pt x="1735" y="191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0" y="185"/>
                  </a:lnTo>
                  <a:lnTo>
                    <a:pt x="1694" y="191"/>
                  </a:lnTo>
                  <a:lnTo>
                    <a:pt x="1696" y="198"/>
                  </a:lnTo>
                  <a:lnTo>
                    <a:pt x="1694" y="206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1" y="223"/>
                  </a:lnTo>
                  <a:lnTo>
                    <a:pt x="1664" y="221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6"/>
                  </a:lnTo>
                  <a:lnTo>
                    <a:pt x="1649" y="198"/>
                  </a:lnTo>
                  <a:lnTo>
                    <a:pt x="1649" y="191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1"/>
                  </a:lnTo>
                  <a:lnTo>
                    <a:pt x="1607" y="198"/>
                  </a:lnTo>
                  <a:lnTo>
                    <a:pt x="1607" y="206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1"/>
                  </a:lnTo>
                  <a:lnTo>
                    <a:pt x="1585" y="223"/>
                  </a:lnTo>
                  <a:lnTo>
                    <a:pt x="1577" y="221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6"/>
                  </a:lnTo>
                  <a:lnTo>
                    <a:pt x="1562" y="198"/>
                  </a:lnTo>
                  <a:lnTo>
                    <a:pt x="1562" y="191"/>
                  </a:lnTo>
                  <a:lnTo>
                    <a:pt x="1566" y="185"/>
                  </a:lnTo>
                  <a:lnTo>
                    <a:pt x="1572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21" y="191"/>
                  </a:lnTo>
                  <a:lnTo>
                    <a:pt x="1521" y="198"/>
                  </a:lnTo>
                  <a:lnTo>
                    <a:pt x="1521" y="206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1"/>
                  </a:lnTo>
                  <a:lnTo>
                    <a:pt x="1498" y="223"/>
                  </a:lnTo>
                  <a:lnTo>
                    <a:pt x="1498" y="209"/>
                  </a:lnTo>
                  <a:lnTo>
                    <a:pt x="1498" y="198"/>
                  </a:lnTo>
                  <a:lnTo>
                    <a:pt x="1496" y="198"/>
                  </a:lnTo>
                  <a:lnTo>
                    <a:pt x="1496" y="194"/>
                  </a:lnTo>
                  <a:lnTo>
                    <a:pt x="1496" y="192"/>
                  </a:lnTo>
                  <a:lnTo>
                    <a:pt x="1496" y="191"/>
                  </a:lnTo>
                  <a:lnTo>
                    <a:pt x="1496" y="189"/>
                  </a:lnTo>
                  <a:lnTo>
                    <a:pt x="1495" y="187"/>
                  </a:lnTo>
                  <a:lnTo>
                    <a:pt x="1491" y="183"/>
                  </a:lnTo>
                  <a:lnTo>
                    <a:pt x="1487" y="183"/>
                  </a:lnTo>
                  <a:lnTo>
                    <a:pt x="1483" y="181"/>
                  </a:lnTo>
                  <a:lnTo>
                    <a:pt x="1481" y="181"/>
                  </a:lnTo>
                  <a:lnTo>
                    <a:pt x="1487" y="177"/>
                  </a:lnTo>
                  <a:lnTo>
                    <a:pt x="1493" y="175"/>
                  </a:lnTo>
                  <a:lnTo>
                    <a:pt x="1498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9" y="179"/>
                  </a:lnTo>
                  <a:lnTo>
                    <a:pt x="1083" y="185"/>
                  </a:lnTo>
                  <a:lnTo>
                    <a:pt x="1086" y="191"/>
                  </a:lnTo>
                  <a:lnTo>
                    <a:pt x="1088" y="198"/>
                  </a:lnTo>
                  <a:lnTo>
                    <a:pt x="1086" y="206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21"/>
                  </a:lnTo>
                  <a:lnTo>
                    <a:pt x="1064" y="223"/>
                  </a:lnTo>
                  <a:lnTo>
                    <a:pt x="1056" y="221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6"/>
                  </a:lnTo>
                  <a:lnTo>
                    <a:pt x="1041" y="198"/>
                  </a:lnTo>
                  <a:lnTo>
                    <a:pt x="1041" y="191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1"/>
                  </a:lnTo>
                  <a:lnTo>
                    <a:pt x="1002" y="198"/>
                  </a:lnTo>
                  <a:lnTo>
                    <a:pt x="1000" y="206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7" y="223"/>
                  </a:lnTo>
                  <a:lnTo>
                    <a:pt x="970" y="221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6"/>
                  </a:lnTo>
                  <a:lnTo>
                    <a:pt x="955" y="198"/>
                  </a:lnTo>
                  <a:lnTo>
                    <a:pt x="955" y="191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1"/>
                  </a:lnTo>
                  <a:lnTo>
                    <a:pt x="913" y="198"/>
                  </a:lnTo>
                  <a:lnTo>
                    <a:pt x="913" y="206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1"/>
                  </a:lnTo>
                  <a:lnTo>
                    <a:pt x="891" y="223"/>
                  </a:lnTo>
                  <a:lnTo>
                    <a:pt x="883" y="221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6"/>
                  </a:lnTo>
                  <a:lnTo>
                    <a:pt x="868" y="198"/>
                  </a:lnTo>
                  <a:lnTo>
                    <a:pt x="868" y="191"/>
                  </a:lnTo>
                  <a:lnTo>
                    <a:pt x="872" y="185"/>
                  </a:lnTo>
                  <a:lnTo>
                    <a:pt x="878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7" y="191"/>
                  </a:lnTo>
                  <a:lnTo>
                    <a:pt x="827" y="198"/>
                  </a:lnTo>
                  <a:lnTo>
                    <a:pt x="827" y="206"/>
                  </a:lnTo>
                  <a:lnTo>
                    <a:pt x="823" y="213"/>
                  </a:lnTo>
                  <a:lnTo>
                    <a:pt x="818" y="217"/>
                  </a:lnTo>
                  <a:lnTo>
                    <a:pt x="810" y="211"/>
                  </a:lnTo>
                  <a:lnTo>
                    <a:pt x="804" y="206"/>
                  </a:lnTo>
                  <a:lnTo>
                    <a:pt x="797" y="198"/>
                  </a:lnTo>
                  <a:lnTo>
                    <a:pt x="789" y="192"/>
                  </a:lnTo>
                  <a:lnTo>
                    <a:pt x="782" y="189"/>
                  </a:lnTo>
                  <a:lnTo>
                    <a:pt x="786" y="183"/>
                  </a:lnTo>
                  <a:lnTo>
                    <a:pt x="791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631" y="175"/>
                  </a:moveTo>
                  <a:lnTo>
                    <a:pt x="639" y="175"/>
                  </a:lnTo>
                  <a:lnTo>
                    <a:pt x="645" y="179"/>
                  </a:lnTo>
                  <a:lnTo>
                    <a:pt x="650" y="185"/>
                  </a:lnTo>
                  <a:lnTo>
                    <a:pt x="652" y="191"/>
                  </a:lnTo>
                  <a:lnTo>
                    <a:pt x="654" y="198"/>
                  </a:lnTo>
                  <a:lnTo>
                    <a:pt x="652" y="206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21"/>
                  </a:lnTo>
                  <a:lnTo>
                    <a:pt x="631" y="223"/>
                  </a:lnTo>
                  <a:lnTo>
                    <a:pt x="624" y="221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6"/>
                  </a:lnTo>
                  <a:lnTo>
                    <a:pt x="607" y="198"/>
                  </a:lnTo>
                  <a:lnTo>
                    <a:pt x="609" y="191"/>
                  </a:lnTo>
                  <a:lnTo>
                    <a:pt x="613" y="185"/>
                  </a:lnTo>
                  <a:lnTo>
                    <a:pt x="616" y="179"/>
                  </a:lnTo>
                  <a:lnTo>
                    <a:pt x="624" y="175"/>
                  </a:lnTo>
                  <a:lnTo>
                    <a:pt x="631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1"/>
                  </a:lnTo>
                  <a:lnTo>
                    <a:pt x="308" y="198"/>
                  </a:lnTo>
                  <a:lnTo>
                    <a:pt x="306" y="206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3" y="223"/>
                  </a:lnTo>
                  <a:lnTo>
                    <a:pt x="276" y="221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6"/>
                  </a:lnTo>
                  <a:lnTo>
                    <a:pt x="261" y="198"/>
                  </a:lnTo>
                  <a:lnTo>
                    <a:pt x="261" y="191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1"/>
                  </a:lnTo>
                  <a:lnTo>
                    <a:pt x="220" y="198"/>
                  </a:lnTo>
                  <a:lnTo>
                    <a:pt x="220" y="206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21"/>
                  </a:lnTo>
                  <a:lnTo>
                    <a:pt x="197" y="223"/>
                  </a:lnTo>
                  <a:lnTo>
                    <a:pt x="189" y="221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6"/>
                  </a:lnTo>
                  <a:lnTo>
                    <a:pt x="174" y="198"/>
                  </a:lnTo>
                  <a:lnTo>
                    <a:pt x="174" y="191"/>
                  </a:lnTo>
                  <a:lnTo>
                    <a:pt x="178" y="185"/>
                  </a:lnTo>
                  <a:lnTo>
                    <a:pt x="184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3" y="191"/>
                  </a:lnTo>
                  <a:lnTo>
                    <a:pt x="133" y="198"/>
                  </a:lnTo>
                  <a:lnTo>
                    <a:pt x="133" y="206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1"/>
                  </a:lnTo>
                  <a:lnTo>
                    <a:pt x="110" y="223"/>
                  </a:lnTo>
                  <a:lnTo>
                    <a:pt x="103" y="221"/>
                  </a:lnTo>
                  <a:lnTo>
                    <a:pt x="97" y="217"/>
                  </a:lnTo>
                  <a:lnTo>
                    <a:pt x="92" y="211"/>
                  </a:lnTo>
                  <a:lnTo>
                    <a:pt x="88" y="206"/>
                  </a:lnTo>
                  <a:lnTo>
                    <a:pt x="86" y="198"/>
                  </a:lnTo>
                  <a:lnTo>
                    <a:pt x="88" y="191"/>
                  </a:lnTo>
                  <a:lnTo>
                    <a:pt x="92" y="185"/>
                  </a:lnTo>
                  <a:lnTo>
                    <a:pt x="97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24" y="175"/>
                  </a:moveTo>
                  <a:lnTo>
                    <a:pt x="31" y="175"/>
                  </a:lnTo>
                  <a:lnTo>
                    <a:pt x="37" y="179"/>
                  </a:lnTo>
                  <a:lnTo>
                    <a:pt x="43" y="185"/>
                  </a:lnTo>
                  <a:lnTo>
                    <a:pt x="47" y="191"/>
                  </a:lnTo>
                  <a:lnTo>
                    <a:pt x="47" y="198"/>
                  </a:lnTo>
                  <a:lnTo>
                    <a:pt x="47" y="206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21"/>
                  </a:lnTo>
                  <a:lnTo>
                    <a:pt x="24" y="223"/>
                  </a:lnTo>
                  <a:lnTo>
                    <a:pt x="16" y="221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6"/>
                  </a:lnTo>
                  <a:lnTo>
                    <a:pt x="0" y="198"/>
                  </a:lnTo>
                  <a:lnTo>
                    <a:pt x="1" y="191"/>
                  </a:lnTo>
                  <a:lnTo>
                    <a:pt x="5" y="185"/>
                  </a:lnTo>
                  <a:lnTo>
                    <a:pt x="9" y="179"/>
                  </a:lnTo>
                  <a:lnTo>
                    <a:pt x="16" y="175"/>
                  </a:lnTo>
                  <a:lnTo>
                    <a:pt x="24" y="175"/>
                  </a:lnTo>
                  <a:close/>
                  <a:moveTo>
                    <a:pt x="216" y="98"/>
                  </a:move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5"/>
                  </a:lnTo>
                  <a:lnTo>
                    <a:pt x="212" y="128"/>
                  </a:lnTo>
                  <a:lnTo>
                    <a:pt x="212" y="125"/>
                  </a:lnTo>
                  <a:lnTo>
                    <a:pt x="212" y="115"/>
                  </a:lnTo>
                  <a:lnTo>
                    <a:pt x="214" y="108"/>
                  </a:lnTo>
                  <a:lnTo>
                    <a:pt x="216" y="98"/>
                  </a:lnTo>
                  <a:close/>
                  <a:moveTo>
                    <a:pt x="4718" y="91"/>
                  </a:moveTo>
                  <a:lnTo>
                    <a:pt x="4722" y="93"/>
                  </a:lnTo>
                  <a:lnTo>
                    <a:pt x="4725" y="96"/>
                  </a:lnTo>
                  <a:lnTo>
                    <a:pt x="4724" y="100"/>
                  </a:lnTo>
                  <a:lnTo>
                    <a:pt x="4722" y="102"/>
                  </a:lnTo>
                  <a:lnTo>
                    <a:pt x="4720" y="104"/>
                  </a:lnTo>
                  <a:lnTo>
                    <a:pt x="4716" y="104"/>
                  </a:lnTo>
                  <a:lnTo>
                    <a:pt x="4714" y="104"/>
                  </a:lnTo>
                  <a:lnTo>
                    <a:pt x="4710" y="104"/>
                  </a:lnTo>
                  <a:lnTo>
                    <a:pt x="4707" y="108"/>
                  </a:lnTo>
                  <a:lnTo>
                    <a:pt x="4701" y="111"/>
                  </a:lnTo>
                  <a:lnTo>
                    <a:pt x="4693" y="117"/>
                  </a:lnTo>
                  <a:lnTo>
                    <a:pt x="4690" y="119"/>
                  </a:lnTo>
                  <a:lnTo>
                    <a:pt x="4686" y="121"/>
                  </a:lnTo>
                  <a:lnTo>
                    <a:pt x="4686" y="117"/>
                  </a:lnTo>
                  <a:lnTo>
                    <a:pt x="4688" y="115"/>
                  </a:lnTo>
                  <a:lnTo>
                    <a:pt x="4690" y="113"/>
                  </a:lnTo>
                  <a:lnTo>
                    <a:pt x="4692" y="111"/>
                  </a:lnTo>
                  <a:lnTo>
                    <a:pt x="4695" y="108"/>
                  </a:lnTo>
                  <a:lnTo>
                    <a:pt x="4697" y="104"/>
                  </a:lnTo>
                  <a:lnTo>
                    <a:pt x="4699" y="100"/>
                  </a:lnTo>
                  <a:lnTo>
                    <a:pt x="4703" y="96"/>
                  </a:lnTo>
                  <a:lnTo>
                    <a:pt x="4707" y="93"/>
                  </a:lnTo>
                  <a:lnTo>
                    <a:pt x="4712" y="91"/>
                  </a:lnTo>
                  <a:lnTo>
                    <a:pt x="4718" y="91"/>
                  </a:lnTo>
                  <a:close/>
                  <a:moveTo>
                    <a:pt x="4524" y="91"/>
                  </a:moveTo>
                  <a:lnTo>
                    <a:pt x="4528" y="93"/>
                  </a:lnTo>
                  <a:lnTo>
                    <a:pt x="4532" y="94"/>
                  </a:lnTo>
                  <a:lnTo>
                    <a:pt x="4535" y="98"/>
                  </a:lnTo>
                  <a:lnTo>
                    <a:pt x="4545" y="106"/>
                  </a:lnTo>
                  <a:lnTo>
                    <a:pt x="4554" y="113"/>
                  </a:lnTo>
                  <a:lnTo>
                    <a:pt x="4556" y="115"/>
                  </a:lnTo>
                  <a:lnTo>
                    <a:pt x="4554" y="121"/>
                  </a:lnTo>
                  <a:lnTo>
                    <a:pt x="4550" y="126"/>
                  </a:lnTo>
                  <a:lnTo>
                    <a:pt x="4547" y="130"/>
                  </a:lnTo>
                  <a:lnTo>
                    <a:pt x="4541" y="134"/>
                  </a:lnTo>
                  <a:lnTo>
                    <a:pt x="4534" y="134"/>
                  </a:lnTo>
                  <a:lnTo>
                    <a:pt x="4532" y="134"/>
                  </a:lnTo>
                  <a:lnTo>
                    <a:pt x="4528" y="134"/>
                  </a:lnTo>
                  <a:lnTo>
                    <a:pt x="4526" y="125"/>
                  </a:lnTo>
                  <a:lnTo>
                    <a:pt x="4526" y="121"/>
                  </a:lnTo>
                  <a:lnTo>
                    <a:pt x="4524" y="119"/>
                  </a:lnTo>
                  <a:lnTo>
                    <a:pt x="4522" y="113"/>
                  </a:lnTo>
                  <a:lnTo>
                    <a:pt x="4520" y="110"/>
                  </a:lnTo>
                  <a:lnTo>
                    <a:pt x="4520" y="106"/>
                  </a:lnTo>
                  <a:lnTo>
                    <a:pt x="4519" y="102"/>
                  </a:lnTo>
                  <a:lnTo>
                    <a:pt x="4519" y="98"/>
                  </a:lnTo>
                  <a:lnTo>
                    <a:pt x="4519" y="94"/>
                  </a:lnTo>
                  <a:lnTo>
                    <a:pt x="4522" y="93"/>
                  </a:lnTo>
                  <a:lnTo>
                    <a:pt x="4524" y="91"/>
                  </a:lnTo>
                  <a:close/>
                  <a:moveTo>
                    <a:pt x="1150" y="89"/>
                  </a:moveTo>
                  <a:lnTo>
                    <a:pt x="1150" y="89"/>
                  </a:lnTo>
                  <a:lnTo>
                    <a:pt x="1149" y="89"/>
                  </a:lnTo>
                  <a:lnTo>
                    <a:pt x="1145" y="91"/>
                  </a:lnTo>
                  <a:lnTo>
                    <a:pt x="1141" y="93"/>
                  </a:lnTo>
                  <a:lnTo>
                    <a:pt x="1139" y="94"/>
                  </a:lnTo>
                  <a:lnTo>
                    <a:pt x="1137" y="98"/>
                  </a:lnTo>
                  <a:lnTo>
                    <a:pt x="1137" y="102"/>
                  </a:lnTo>
                  <a:lnTo>
                    <a:pt x="1137" y="106"/>
                  </a:lnTo>
                  <a:lnTo>
                    <a:pt x="1137" y="111"/>
                  </a:lnTo>
                  <a:lnTo>
                    <a:pt x="1139" y="115"/>
                  </a:lnTo>
                  <a:lnTo>
                    <a:pt x="1139" y="119"/>
                  </a:lnTo>
                  <a:lnTo>
                    <a:pt x="1137" y="123"/>
                  </a:lnTo>
                  <a:lnTo>
                    <a:pt x="1137" y="125"/>
                  </a:lnTo>
                  <a:lnTo>
                    <a:pt x="1134" y="126"/>
                  </a:lnTo>
                  <a:lnTo>
                    <a:pt x="1132" y="123"/>
                  </a:lnTo>
                  <a:lnTo>
                    <a:pt x="1128" y="117"/>
                  </a:lnTo>
                  <a:lnTo>
                    <a:pt x="1128" y="111"/>
                  </a:lnTo>
                  <a:lnTo>
                    <a:pt x="1130" y="104"/>
                  </a:lnTo>
                  <a:lnTo>
                    <a:pt x="1132" y="98"/>
                  </a:lnTo>
                  <a:lnTo>
                    <a:pt x="1137" y="93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4361" y="89"/>
                  </a:moveTo>
                  <a:lnTo>
                    <a:pt x="4366" y="89"/>
                  </a:lnTo>
                  <a:lnTo>
                    <a:pt x="4372" y="91"/>
                  </a:lnTo>
                  <a:lnTo>
                    <a:pt x="4377" y="94"/>
                  </a:lnTo>
                  <a:lnTo>
                    <a:pt x="4372" y="102"/>
                  </a:lnTo>
                  <a:lnTo>
                    <a:pt x="4370" y="108"/>
                  </a:lnTo>
                  <a:lnTo>
                    <a:pt x="4366" y="113"/>
                  </a:lnTo>
                  <a:lnTo>
                    <a:pt x="4364" y="119"/>
                  </a:lnTo>
                  <a:lnTo>
                    <a:pt x="4361" y="125"/>
                  </a:lnTo>
                  <a:lnTo>
                    <a:pt x="4355" y="128"/>
                  </a:lnTo>
                  <a:lnTo>
                    <a:pt x="4351" y="132"/>
                  </a:lnTo>
                  <a:lnTo>
                    <a:pt x="4346" y="128"/>
                  </a:lnTo>
                  <a:lnTo>
                    <a:pt x="4342" y="125"/>
                  </a:lnTo>
                  <a:lnTo>
                    <a:pt x="4338" y="117"/>
                  </a:lnTo>
                  <a:lnTo>
                    <a:pt x="4338" y="111"/>
                  </a:lnTo>
                  <a:lnTo>
                    <a:pt x="4338" y="104"/>
                  </a:lnTo>
                  <a:lnTo>
                    <a:pt x="4342" y="98"/>
                  </a:lnTo>
                  <a:lnTo>
                    <a:pt x="4347" y="93"/>
                  </a:lnTo>
                  <a:lnTo>
                    <a:pt x="4353" y="89"/>
                  </a:lnTo>
                  <a:lnTo>
                    <a:pt x="4361" y="89"/>
                  </a:lnTo>
                  <a:close/>
                  <a:moveTo>
                    <a:pt x="4274" y="89"/>
                  </a:moveTo>
                  <a:lnTo>
                    <a:pt x="4282" y="89"/>
                  </a:lnTo>
                  <a:lnTo>
                    <a:pt x="4287" y="93"/>
                  </a:lnTo>
                  <a:lnTo>
                    <a:pt x="4293" y="98"/>
                  </a:lnTo>
                  <a:lnTo>
                    <a:pt x="4297" y="104"/>
                  </a:lnTo>
                  <a:lnTo>
                    <a:pt x="4297" y="111"/>
                  </a:lnTo>
                  <a:lnTo>
                    <a:pt x="4297" y="119"/>
                  </a:lnTo>
                  <a:lnTo>
                    <a:pt x="4293" y="125"/>
                  </a:lnTo>
                  <a:lnTo>
                    <a:pt x="4287" y="130"/>
                  </a:lnTo>
                  <a:lnTo>
                    <a:pt x="4282" y="134"/>
                  </a:lnTo>
                  <a:lnTo>
                    <a:pt x="4274" y="134"/>
                  </a:lnTo>
                  <a:lnTo>
                    <a:pt x="4267" y="134"/>
                  </a:lnTo>
                  <a:lnTo>
                    <a:pt x="4261" y="130"/>
                  </a:lnTo>
                  <a:lnTo>
                    <a:pt x="4255" y="125"/>
                  </a:lnTo>
                  <a:lnTo>
                    <a:pt x="4251" y="119"/>
                  </a:lnTo>
                  <a:lnTo>
                    <a:pt x="4250" y="111"/>
                  </a:lnTo>
                  <a:lnTo>
                    <a:pt x="4251" y="104"/>
                  </a:lnTo>
                  <a:lnTo>
                    <a:pt x="4255" y="98"/>
                  </a:lnTo>
                  <a:lnTo>
                    <a:pt x="4261" y="93"/>
                  </a:lnTo>
                  <a:lnTo>
                    <a:pt x="4267" y="89"/>
                  </a:lnTo>
                  <a:lnTo>
                    <a:pt x="4274" y="89"/>
                  </a:lnTo>
                  <a:close/>
                  <a:moveTo>
                    <a:pt x="4188" y="89"/>
                  </a:moveTo>
                  <a:lnTo>
                    <a:pt x="4195" y="89"/>
                  </a:lnTo>
                  <a:lnTo>
                    <a:pt x="4201" y="93"/>
                  </a:lnTo>
                  <a:lnTo>
                    <a:pt x="4206" y="98"/>
                  </a:lnTo>
                  <a:lnTo>
                    <a:pt x="4210" y="104"/>
                  </a:lnTo>
                  <a:lnTo>
                    <a:pt x="4210" y="111"/>
                  </a:lnTo>
                  <a:lnTo>
                    <a:pt x="4210" y="119"/>
                  </a:lnTo>
                  <a:lnTo>
                    <a:pt x="4206" y="125"/>
                  </a:lnTo>
                  <a:lnTo>
                    <a:pt x="4201" y="130"/>
                  </a:lnTo>
                  <a:lnTo>
                    <a:pt x="4195" y="134"/>
                  </a:lnTo>
                  <a:lnTo>
                    <a:pt x="4188" y="134"/>
                  </a:lnTo>
                  <a:lnTo>
                    <a:pt x="4180" y="134"/>
                  </a:lnTo>
                  <a:lnTo>
                    <a:pt x="4173" y="130"/>
                  </a:lnTo>
                  <a:lnTo>
                    <a:pt x="4169" y="125"/>
                  </a:lnTo>
                  <a:lnTo>
                    <a:pt x="4165" y="119"/>
                  </a:lnTo>
                  <a:lnTo>
                    <a:pt x="4163" y="111"/>
                  </a:lnTo>
                  <a:lnTo>
                    <a:pt x="4165" y="104"/>
                  </a:lnTo>
                  <a:lnTo>
                    <a:pt x="4169" y="98"/>
                  </a:lnTo>
                  <a:lnTo>
                    <a:pt x="4173" y="93"/>
                  </a:lnTo>
                  <a:lnTo>
                    <a:pt x="4180" y="89"/>
                  </a:lnTo>
                  <a:lnTo>
                    <a:pt x="4188" y="89"/>
                  </a:lnTo>
                  <a:close/>
                  <a:moveTo>
                    <a:pt x="4101" y="89"/>
                  </a:moveTo>
                  <a:lnTo>
                    <a:pt x="4109" y="89"/>
                  </a:lnTo>
                  <a:lnTo>
                    <a:pt x="4114" y="93"/>
                  </a:lnTo>
                  <a:lnTo>
                    <a:pt x="4120" y="98"/>
                  </a:lnTo>
                  <a:lnTo>
                    <a:pt x="4122" y="104"/>
                  </a:lnTo>
                  <a:lnTo>
                    <a:pt x="4124" y="111"/>
                  </a:lnTo>
                  <a:lnTo>
                    <a:pt x="4122" y="119"/>
                  </a:lnTo>
                  <a:lnTo>
                    <a:pt x="4120" y="125"/>
                  </a:lnTo>
                  <a:lnTo>
                    <a:pt x="4114" y="130"/>
                  </a:lnTo>
                  <a:lnTo>
                    <a:pt x="4109" y="134"/>
                  </a:lnTo>
                  <a:lnTo>
                    <a:pt x="4101" y="134"/>
                  </a:lnTo>
                  <a:lnTo>
                    <a:pt x="4094" y="134"/>
                  </a:lnTo>
                  <a:lnTo>
                    <a:pt x="4086" y="130"/>
                  </a:lnTo>
                  <a:lnTo>
                    <a:pt x="4082" y="125"/>
                  </a:lnTo>
                  <a:lnTo>
                    <a:pt x="4078" y="119"/>
                  </a:lnTo>
                  <a:lnTo>
                    <a:pt x="4077" y="111"/>
                  </a:lnTo>
                  <a:lnTo>
                    <a:pt x="4078" y="104"/>
                  </a:lnTo>
                  <a:lnTo>
                    <a:pt x="4082" y="98"/>
                  </a:lnTo>
                  <a:lnTo>
                    <a:pt x="4086" y="93"/>
                  </a:lnTo>
                  <a:lnTo>
                    <a:pt x="4094" y="89"/>
                  </a:lnTo>
                  <a:lnTo>
                    <a:pt x="4101" y="89"/>
                  </a:lnTo>
                  <a:close/>
                  <a:moveTo>
                    <a:pt x="4013" y="89"/>
                  </a:moveTo>
                  <a:lnTo>
                    <a:pt x="4020" y="89"/>
                  </a:lnTo>
                  <a:lnTo>
                    <a:pt x="4028" y="93"/>
                  </a:lnTo>
                  <a:lnTo>
                    <a:pt x="4031" y="98"/>
                  </a:lnTo>
                  <a:lnTo>
                    <a:pt x="4035" y="104"/>
                  </a:lnTo>
                  <a:lnTo>
                    <a:pt x="4037" y="111"/>
                  </a:lnTo>
                  <a:lnTo>
                    <a:pt x="4035" y="119"/>
                  </a:lnTo>
                  <a:lnTo>
                    <a:pt x="4031" y="125"/>
                  </a:lnTo>
                  <a:lnTo>
                    <a:pt x="4028" y="130"/>
                  </a:lnTo>
                  <a:lnTo>
                    <a:pt x="4020" y="134"/>
                  </a:lnTo>
                  <a:lnTo>
                    <a:pt x="4013" y="134"/>
                  </a:lnTo>
                  <a:lnTo>
                    <a:pt x="4007" y="134"/>
                  </a:lnTo>
                  <a:lnTo>
                    <a:pt x="3999" y="130"/>
                  </a:lnTo>
                  <a:lnTo>
                    <a:pt x="3994" y="125"/>
                  </a:lnTo>
                  <a:lnTo>
                    <a:pt x="3992" y="119"/>
                  </a:lnTo>
                  <a:lnTo>
                    <a:pt x="3990" y="111"/>
                  </a:lnTo>
                  <a:lnTo>
                    <a:pt x="3992" y="104"/>
                  </a:lnTo>
                  <a:lnTo>
                    <a:pt x="3994" y="98"/>
                  </a:lnTo>
                  <a:lnTo>
                    <a:pt x="3999" y="93"/>
                  </a:lnTo>
                  <a:lnTo>
                    <a:pt x="4007" y="89"/>
                  </a:lnTo>
                  <a:lnTo>
                    <a:pt x="4013" y="89"/>
                  </a:lnTo>
                  <a:close/>
                  <a:moveTo>
                    <a:pt x="3926" y="89"/>
                  </a:moveTo>
                  <a:lnTo>
                    <a:pt x="3934" y="89"/>
                  </a:lnTo>
                  <a:lnTo>
                    <a:pt x="3941" y="93"/>
                  </a:lnTo>
                  <a:lnTo>
                    <a:pt x="3945" y="98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5"/>
                  </a:lnTo>
                  <a:lnTo>
                    <a:pt x="3941" y="130"/>
                  </a:lnTo>
                  <a:lnTo>
                    <a:pt x="3934" y="134"/>
                  </a:lnTo>
                  <a:lnTo>
                    <a:pt x="3926" y="134"/>
                  </a:lnTo>
                  <a:lnTo>
                    <a:pt x="3919" y="134"/>
                  </a:lnTo>
                  <a:lnTo>
                    <a:pt x="3913" y="130"/>
                  </a:lnTo>
                  <a:lnTo>
                    <a:pt x="3907" y="125"/>
                  </a:lnTo>
                  <a:lnTo>
                    <a:pt x="3905" y="119"/>
                  </a:lnTo>
                  <a:lnTo>
                    <a:pt x="3904" y="111"/>
                  </a:lnTo>
                  <a:lnTo>
                    <a:pt x="3905" y="104"/>
                  </a:lnTo>
                  <a:lnTo>
                    <a:pt x="3907" y="98"/>
                  </a:lnTo>
                  <a:lnTo>
                    <a:pt x="3913" y="93"/>
                  </a:lnTo>
                  <a:lnTo>
                    <a:pt x="3919" y="89"/>
                  </a:lnTo>
                  <a:lnTo>
                    <a:pt x="3926" y="89"/>
                  </a:lnTo>
                  <a:close/>
                  <a:moveTo>
                    <a:pt x="3840" y="89"/>
                  </a:moveTo>
                  <a:lnTo>
                    <a:pt x="3847" y="89"/>
                  </a:lnTo>
                  <a:lnTo>
                    <a:pt x="3855" y="93"/>
                  </a:lnTo>
                  <a:lnTo>
                    <a:pt x="3858" y="98"/>
                  </a:lnTo>
                  <a:lnTo>
                    <a:pt x="3862" y="104"/>
                  </a:lnTo>
                  <a:lnTo>
                    <a:pt x="3864" y="111"/>
                  </a:lnTo>
                  <a:lnTo>
                    <a:pt x="3862" y="119"/>
                  </a:lnTo>
                  <a:lnTo>
                    <a:pt x="3858" y="125"/>
                  </a:lnTo>
                  <a:lnTo>
                    <a:pt x="3855" y="130"/>
                  </a:lnTo>
                  <a:lnTo>
                    <a:pt x="3847" y="134"/>
                  </a:lnTo>
                  <a:lnTo>
                    <a:pt x="3840" y="134"/>
                  </a:lnTo>
                  <a:lnTo>
                    <a:pt x="3832" y="134"/>
                  </a:lnTo>
                  <a:lnTo>
                    <a:pt x="3826" y="130"/>
                  </a:lnTo>
                  <a:lnTo>
                    <a:pt x="3821" y="125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8"/>
                  </a:lnTo>
                  <a:lnTo>
                    <a:pt x="3826" y="93"/>
                  </a:lnTo>
                  <a:lnTo>
                    <a:pt x="3832" y="89"/>
                  </a:lnTo>
                  <a:lnTo>
                    <a:pt x="3840" y="89"/>
                  </a:lnTo>
                  <a:close/>
                  <a:moveTo>
                    <a:pt x="3753" y="89"/>
                  </a:moveTo>
                  <a:lnTo>
                    <a:pt x="3761" y="89"/>
                  </a:lnTo>
                  <a:lnTo>
                    <a:pt x="3766" y="93"/>
                  </a:lnTo>
                  <a:lnTo>
                    <a:pt x="3772" y="98"/>
                  </a:lnTo>
                  <a:lnTo>
                    <a:pt x="3776" y="104"/>
                  </a:lnTo>
                  <a:lnTo>
                    <a:pt x="3778" y="111"/>
                  </a:lnTo>
                  <a:lnTo>
                    <a:pt x="3776" y="119"/>
                  </a:lnTo>
                  <a:lnTo>
                    <a:pt x="3772" y="125"/>
                  </a:lnTo>
                  <a:lnTo>
                    <a:pt x="3766" y="130"/>
                  </a:lnTo>
                  <a:lnTo>
                    <a:pt x="3761" y="134"/>
                  </a:lnTo>
                  <a:lnTo>
                    <a:pt x="3753" y="134"/>
                  </a:lnTo>
                  <a:lnTo>
                    <a:pt x="3746" y="134"/>
                  </a:lnTo>
                  <a:lnTo>
                    <a:pt x="3740" y="130"/>
                  </a:lnTo>
                  <a:lnTo>
                    <a:pt x="3734" y="125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4" y="98"/>
                  </a:lnTo>
                  <a:lnTo>
                    <a:pt x="3740" y="93"/>
                  </a:lnTo>
                  <a:lnTo>
                    <a:pt x="3746" y="89"/>
                  </a:lnTo>
                  <a:lnTo>
                    <a:pt x="3753" y="89"/>
                  </a:lnTo>
                  <a:close/>
                  <a:moveTo>
                    <a:pt x="3667" y="89"/>
                  </a:moveTo>
                  <a:lnTo>
                    <a:pt x="3674" y="89"/>
                  </a:lnTo>
                  <a:lnTo>
                    <a:pt x="3680" y="93"/>
                  </a:lnTo>
                  <a:lnTo>
                    <a:pt x="3685" y="98"/>
                  </a:lnTo>
                  <a:lnTo>
                    <a:pt x="3689" y="104"/>
                  </a:lnTo>
                  <a:lnTo>
                    <a:pt x="3689" y="111"/>
                  </a:lnTo>
                  <a:lnTo>
                    <a:pt x="3689" y="119"/>
                  </a:lnTo>
                  <a:lnTo>
                    <a:pt x="3685" y="125"/>
                  </a:lnTo>
                  <a:lnTo>
                    <a:pt x="3680" y="130"/>
                  </a:lnTo>
                  <a:lnTo>
                    <a:pt x="3674" y="134"/>
                  </a:lnTo>
                  <a:lnTo>
                    <a:pt x="3667" y="134"/>
                  </a:lnTo>
                  <a:lnTo>
                    <a:pt x="3659" y="134"/>
                  </a:lnTo>
                  <a:lnTo>
                    <a:pt x="3653" y="130"/>
                  </a:lnTo>
                  <a:lnTo>
                    <a:pt x="3648" y="125"/>
                  </a:lnTo>
                  <a:lnTo>
                    <a:pt x="3644" y="119"/>
                  </a:lnTo>
                  <a:lnTo>
                    <a:pt x="3644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3" y="93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3"/>
                  </a:lnTo>
                  <a:lnTo>
                    <a:pt x="3599" y="98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5"/>
                  </a:lnTo>
                  <a:lnTo>
                    <a:pt x="3593" y="130"/>
                  </a:lnTo>
                  <a:lnTo>
                    <a:pt x="3588" y="134"/>
                  </a:lnTo>
                  <a:lnTo>
                    <a:pt x="3580" y="134"/>
                  </a:lnTo>
                  <a:lnTo>
                    <a:pt x="3573" y="134"/>
                  </a:lnTo>
                  <a:lnTo>
                    <a:pt x="3567" y="130"/>
                  </a:lnTo>
                  <a:lnTo>
                    <a:pt x="3561" y="125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7" y="93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94" y="89"/>
                  </a:moveTo>
                  <a:lnTo>
                    <a:pt x="3501" y="89"/>
                  </a:lnTo>
                  <a:lnTo>
                    <a:pt x="3507" y="93"/>
                  </a:lnTo>
                  <a:lnTo>
                    <a:pt x="3512" y="98"/>
                  </a:lnTo>
                  <a:lnTo>
                    <a:pt x="3516" y="104"/>
                  </a:lnTo>
                  <a:lnTo>
                    <a:pt x="3516" y="111"/>
                  </a:lnTo>
                  <a:lnTo>
                    <a:pt x="3516" y="119"/>
                  </a:lnTo>
                  <a:lnTo>
                    <a:pt x="3512" y="125"/>
                  </a:lnTo>
                  <a:lnTo>
                    <a:pt x="3507" y="130"/>
                  </a:lnTo>
                  <a:lnTo>
                    <a:pt x="3501" y="134"/>
                  </a:lnTo>
                  <a:lnTo>
                    <a:pt x="3494" y="134"/>
                  </a:lnTo>
                  <a:lnTo>
                    <a:pt x="3486" y="134"/>
                  </a:lnTo>
                  <a:lnTo>
                    <a:pt x="3479" y="130"/>
                  </a:lnTo>
                  <a:lnTo>
                    <a:pt x="3475" y="125"/>
                  </a:lnTo>
                  <a:lnTo>
                    <a:pt x="3471" y="119"/>
                  </a:lnTo>
                  <a:lnTo>
                    <a:pt x="3469" y="111"/>
                  </a:lnTo>
                  <a:lnTo>
                    <a:pt x="3471" y="104"/>
                  </a:lnTo>
                  <a:lnTo>
                    <a:pt x="3475" y="98"/>
                  </a:lnTo>
                  <a:lnTo>
                    <a:pt x="3479" y="93"/>
                  </a:lnTo>
                  <a:lnTo>
                    <a:pt x="3486" y="89"/>
                  </a:lnTo>
                  <a:lnTo>
                    <a:pt x="3494" y="89"/>
                  </a:lnTo>
                  <a:close/>
                  <a:moveTo>
                    <a:pt x="3407" y="89"/>
                  </a:moveTo>
                  <a:lnTo>
                    <a:pt x="3415" y="89"/>
                  </a:lnTo>
                  <a:lnTo>
                    <a:pt x="3420" y="93"/>
                  </a:lnTo>
                  <a:lnTo>
                    <a:pt x="3426" y="98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6" y="125"/>
                  </a:lnTo>
                  <a:lnTo>
                    <a:pt x="3420" y="130"/>
                  </a:lnTo>
                  <a:lnTo>
                    <a:pt x="3415" y="134"/>
                  </a:lnTo>
                  <a:lnTo>
                    <a:pt x="3407" y="134"/>
                  </a:lnTo>
                  <a:lnTo>
                    <a:pt x="3400" y="134"/>
                  </a:lnTo>
                  <a:lnTo>
                    <a:pt x="3392" y="130"/>
                  </a:lnTo>
                  <a:lnTo>
                    <a:pt x="3388" y="125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8" y="98"/>
                  </a:lnTo>
                  <a:lnTo>
                    <a:pt x="3392" y="93"/>
                  </a:lnTo>
                  <a:lnTo>
                    <a:pt x="3400" y="89"/>
                  </a:lnTo>
                  <a:lnTo>
                    <a:pt x="3407" y="89"/>
                  </a:lnTo>
                  <a:close/>
                  <a:moveTo>
                    <a:pt x="3319" y="89"/>
                  </a:moveTo>
                  <a:lnTo>
                    <a:pt x="3326" y="89"/>
                  </a:lnTo>
                  <a:lnTo>
                    <a:pt x="3334" y="93"/>
                  </a:lnTo>
                  <a:lnTo>
                    <a:pt x="3339" y="98"/>
                  </a:lnTo>
                  <a:lnTo>
                    <a:pt x="3341" y="104"/>
                  </a:lnTo>
                  <a:lnTo>
                    <a:pt x="3343" y="111"/>
                  </a:lnTo>
                  <a:lnTo>
                    <a:pt x="3341" y="119"/>
                  </a:lnTo>
                  <a:lnTo>
                    <a:pt x="3339" y="125"/>
                  </a:lnTo>
                  <a:lnTo>
                    <a:pt x="3334" y="130"/>
                  </a:lnTo>
                  <a:lnTo>
                    <a:pt x="3326" y="134"/>
                  </a:lnTo>
                  <a:lnTo>
                    <a:pt x="3319" y="134"/>
                  </a:lnTo>
                  <a:lnTo>
                    <a:pt x="3313" y="134"/>
                  </a:lnTo>
                  <a:lnTo>
                    <a:pt x="3306" y="130"/>
                  </a:lnTo>
                  <a:lnTo>
                    <a:pt x="3300" y="125"/>
                  </a:lnTo>
                  <a:lnTo>
                    <a:pt x="3298" y="119"/>
                  </a:lnTo>
                  <a:lnTo>
                    <a:pt x="3296" y="111"/>
                  </a:lnTo>
                  <a:lnTo>
                    <a:pt x="3298" y="104"/>
                  </a:lnTo>
                  <a:lnTo>
                    <a:pt x="3300" y="98"/>
                  </a:lnTo>
                  <a:lnTo>
                    <a:pt x="3306" y="93"/>
                  </a:lnTo>
                  <a:lnTo>
                    <a:pt x="3313" y="89"/>
                  </a:lnTo>
                  <a:lnTo>
                    <a:pt x="3319" y="89"/>
                  </a:lnTo>
                  <a:close/>
                  <a:moveTo>
                    <a:pt x="3232" y="89"/>
                  </a:moveTo>
                  <a:lnTo>
                    <a:pt x="3240" y="89"/>
                  </a:lnTo>
                  <a:lnTo>
                    <a:pt x="3247" y="93"/>
                  </a:lnTo>
                  <a:lnTo>
                    <a:pt x="3251" y="98"/>
                  </a:lnTo>
                  <a:lnTo>
                    <a:pt x="3255" y="104"/>
                  </a:lnTo>
                  <a:lnTo>
                    <a:pt x="3257" y="111"/>
                  </a:lnTo>
                  <a:lnTo>
                    <a:pt x="3255" y="119"/>
                  </a:lnTo>
                  <a:lnTo>
                    <a:pt x="3251" y="125"/>
                  </a:lnTo>
                  <a:lnTo>
                    <a:pt x="3247" y="130"/>
                  </a:lnTo>
                  <a:lnTo>
                    <a:pt x="3240" y="134"/>
                  </a:lnTo>
                  <a:lnTo>
                    <a:pt x="3232" y="134"/>
                  </a:lnTo>
                  <a:lnTo>
                    <a:pt x="3225" y="134"/>
                  </a:lnTo>
                  <a:lnTo>
                    <a:pt x="3219" y="130"/>
                  </a:lnTo>
                  <a:lnTo>
                    <a:pt x="3213" y="125"/>
                  </a:lnTo>
                  <a:lnTo>
                    <a:pt x="3212" y="119"/>
                  </a:lnTo>
                  <a:lnTo>
                    <a:pt x="3210" y="111"/>
                  </a:lnTo>
                  <a:lnTo>
                    <a:pt x="3212" y="104"/>
                  </a:lnTo>
                  <a:lnTo>
                    <a:pt x="3213" y="98"/>
                  </a:lnTo>
                  <a:lnTo>
                    <a:pt x="3219" y="93"/>
                  </a:lnTo>
                  <a:lnTo>
                    <a:pt x="3225" y="89"/>
                  </a:lnTo>
                  <a:lnTo>
                    <a:pt x="3232" y="89"/>
                  </a:lnTo>
                  <a:close/>
                  <a:moveTo>
                    <a:pt x="3146" y="89"/>
                  </a:moveTo>
                  <a:lnTo>
                    <a:pt x="3153" y="89"/>
                  </a:lnTo>
                  <a:lnTo>
                    <a:pt x="3161" y="93"/>
                  </a:lnTo>
                  <a:lnTo>
                    <a:pt x="3165" y="98"/>
                  </a:lnTo>
                  <a:lnTo>
                    <a:pt x="3168" y="104"/>
                  </a:lnTo>
                  <a:lnTo>
                    <a:pt x="3170" y="111"/>
                  </a:lnTo>
                  <a:lnTo>
                    <a:pt x="3168" y="119"/>
                  </a:lnTo>
                  <a:lnTo>
                    <a:pt x="3165" y="125"/>
                  </a:lnTo>
                  <a:lnTo>
                    <a:pt x="3161" y="130"/>
                  </a:lnTo>
                  <a:lnTo>
                    <a:pt x="3153" y="134"/>
                  </a:lnTo>
                  <a:lnTo>
                    <a:pt x="3146" y="134"/>
                  </a:lnTo>
                  <a:lnTo>
                    <a:pt x="3138" y="134"/>
                  </a:lnTo>
                  <a:lnTo>
                    <a:pt x="3133" y="130"/>
                  </a:lnTo>
                  <a:lnTo>
                    <a:pt x="3127" y="125"/>
                  </a:lnTo>
                  <a:lnTo>
                    <a:pt x="3123" y="119"/>
                  </a:lnTo>
                  <a:lnTo>
                    <a:pt x="3123" y="111"/>
                  </a:lnTo>
                  <a:lnTo>
                    <a:pt x="3123" y="104"/>
                  </a:lnTo>
                  <a:lnTo>
                    <a:pt x="3127" y="98"/>
                  </a:lnTo>
                  <a:lnTo>
                    <a:pt x="3133" y="93"/>
                  </a:lnTo>
                  <a:lnTo>
                    <a:pt x="3138" y="89"/>
                  </a:lnTo>
                  <a:lnTo>
                    <a:pt x="3146" y="89"/>
                  </a:lnTo>
                  <a:close/>
                  <a:moveTo>
                    <a:pt x="3059" y="89"/>
                  </a:moveTo>
                  <a:lnTo>
                    <a:pt x="3067" y="89"/>
                  </a:lnTo>
                  <a:lnTo>
                    <a:pt x="3072" y="93"/>
                  </a:lnTo>
                  <a:lnTo>
                    <a:pt x="3078" y="98"/>
                  </a:lnTo>
                  <a:lnTo>
                    <a:pt x="3082" y="104"/>
                  </a:lnTo>
                  <a:lnTo>
                    <a:pt x="3084" y="111"/>
                  </a:lnTo>
                  <a:lnTo>
                    <a:pt x="3082" y="119"/>
                  </a:lnTo>
                  <a:lnTo>
                    <a:pt x="3078" y="125"/>
                  </a:lnTo>
                  <a:lnTo>
                    <a:pt x="3072" y="130"/>
                  </a:lnTo>
                  <a:lnTo>
                    <a:pt x="3067" y="134"/>
                  </a:lnTo>
                  <a:lnTo>
                    <a:pt x="3059" y="134"/>
                  </a:lnTo>
                  <a:lnTo>
                    <a:pt x="3052" y="134"/>
                  </a:lnTo>
                  <a:lnTo>
                    <a:pt x="3046" y="130"/>
                  </a:lnTo>
                  <a:lnTo>
                    <a:pt x="3040" y="125"/>
                  </a:lnTo>
                  <a:lnTo>
                    <a:pt x="3037" y="119"/>
                  </a:lnTo>
                  <a:lnTo>
                    <a:pt x="3037" y="111"/>
                  </a:lnTo>
                  <a:lnTo>
                    <a:pt x="3037" y="104"/>
                  </a:lnTo>
                  <a:lnTo>
                    <a:pt x="3040" y="98"/>
                  </a:lnTo>
                  <a:lnTo>
                    <a:pt x="3046" y="93"/>
                  </a:lnTo>
                  <a:lnTo>
                    <a:pt x="3052" y="89"/>
                  </a:lnTo>
                  <a:lnTo>
                    <a:pt x="3059" y="89"/>
                  </a:lnTo>
                  <a:close/>
                  <a:moveTo>
                    <a:pt x="2973" y="89"/>
                  </a:moveTo>
                  <a:lnTo>
                    <a:pt x="2980" y="89"/>
                  </a:lnTo>
                  <a:lnTo>
                    <a:pt x="2986" y="93"/>
                  </a:lnTo>
                  <a:lnTo>
                    <a:pt x="2992" y="98"/>
                  </a:lnTo>
                  <a:lnTo>
                    <a:pt x="2995" y="104"/>
                  </a:lnTo>
                  <a:lnTo>
                    <a:pt x="2995" y="111"/>
                  </a:lnTo>
                  <a:lnTo>
                    <a:pt x="2995" y="119"/>
                  </a:lnTo>
                  <a:lnTo>
                    <a:pt x="2992" y="125"/>
                  </a:lnTo>
                  <a:lnTo>
                    <a:pt x="2986" y="130"/>
                  </a:lnTo>
                  <a:lnTo>
                    <a:pt x="2980" y="134"/>
                  </a:lnTo>
                  <a:lnTo>
                    <a:pt x="2973" y="134"/>
                  </a:lnTo>
                  <a:lnTo>
                    <a:pt x="2965" y="134"/>
                  </a:lnTo>
                  <a:lnTo>
                    <a:pt x="2960" y="130"/>
                  </a:lnTo>
                  <a:lnTo>
                    <a:pt x="2954" y="125"/>
                  </a:lnTo>
                  <a:lnTo>
                    <a:pt x="2950" y="119"/>
                  </a:lnTo>
                  <a:lnTo>
                    <a:pt x="2950" y="111"/>
                  </a:lnTo>
                  <a:lnTo>
                    <a:pt x="2950" y="104"/>
                  </a:lnTo>
                  <a:lnTo>
                    <a:pt x="2954" y="98"/>
                  </a:lnTo>
                  <a:lnTo>
                    <a:pt x="2960" y="93"/>
                  </a:lnTo>
                  <a:lnTo>
                    <a:pt x="2965" y="89"/>
                  </a:lnTo>
                  <a:lnTo>
                    <a:pt x="2973" y="89"/>
                  </a:lnTo>
                  <a:close/>
                  <a:moveTo>
                    <a:pt x="2886" y="89"/>
                  </a:moveTo>
                  <a:lnTo>
                    <a:pt x="2894" y="89"/>
                  </a:lnTo>
                  <a:lnTo>
                    <a:pt x="2899" y="93"/>
                  </a:lnTo>
                  <a:lnTo>
                    <a:pt x="2905" y="98"/>
                  </a:lnTo>
                  <a:lnTo>
                    <a:pt x="2909" y="104"/>
                  </a:lnTo>
                  <a:lnTo>
                    <a:pt x="2909" y="111"/>
                  </a:lnTo>
                  <a:lnTo>
                    <a:pt x="2909" y="119"/>
                  </a:lnTo>
                  <a:lnTo>
                    <a:pt x="2905" y="125"/>
                  </a:lnTo>
                  <a:lnTo>
                    <a:pt x="2899" y="130"/>
                  </a:lnTo>
                  <a:lnTo>
                    <a:pt x="2894" y="134"/>
                  </a:lnTo>
                  <a:lnTo>
                    <a:pt x="2886" y="134"/>
                  </a:lnTo>
                  <a:lnTo>
                    <a:pt x="2879" y="134"/>
                  </a:lnTo>
                  <a:lnTo>
                    <a:pt x="2873" y="130"/>
                  </a:lnTo>
                  <a:lnTo>
                    <a:pt x="2867" y="125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7" y="98"/>
                  </a:lnTo>
                  <a:lnTo>
                    <a:pt x="2873" y="93"/>
                  </a:lnTo>
                  <a:lnTo>
                    <a:pt x="2879" y="89"/>
                  </a:lnTo>
                  <a:lnTo>
                    <a:pt x="2886" y="89"/>
                  </a:lnTo>
                  <a:close/>
                  <a:moveTo>
                    <a:pt x="2800" y="89"/>
                  </a:moveTo>
                  <a:lnTo>
                    <a:pt x="2807" y="89"/>
                  </a:lnTo>
                  <a:lnTo>
                    <a:pt x="2813" y="93"/>
                  </a:lnTo>
                  <a:lnTo>
                    <a:pt x="2818" y="98"/>
                  </a:lnTo>
                  <a:lnTo>
                    <a:pt x="2822" y="104"/>
                  </a:lnTo>
                  <a:lnTo>
                    <a:pt x="2822" y="111"/>
                  </a:lnTo>
                  <a:lnTo>
                    <a:pt x="2822" y="119"/>
                  </a:lnTo>
                  <a:lnTo>
                    <a:pt x="2818" y="125"/>
                  </a:lnTo>
                  <a:lnTo>
                    <a:pt x="2813" y="130"/>
                  </a:lnTo>
                  <a:lnTo>
                    <a:pt x="2807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81" y="125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81" y="98"/>
                  </a:lnTo>
                  <a:lnTo>
                    <a:pt x="2785" y="93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3" y="89"/>
                  </a:moveTo>
                  <a:lnTo>
                    <a:pt x="2721" y="89"/>
                  </a:lnTo>
                  <a:lnTo>
                    <a:pt x="2726" y="93"/>
                  </a:lnTo>
                  <a:lnTo>
                    <a:pt x="2732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9"/>
                  </a:lnTo>
                  <a:lnTo>
                    <a:pt x="2732" y="125"/>
                  </a:lnTo>
                  <a:lnTo>
                    <a:pt x="2726" y="130"/>
                  </a:lnTo>
                  <a:lnTo>
                    <a:pt x="2721" y="134"/>
                  </a:lnTo>
                  <a:lnTo>
                    <a:pt x="2713" y="134"/>
                  </a:lnTo>
                  <a:lnTo>
                    <a:pt x="2706" y="134"/>
                  </a:lnTo>
                  <a:lnTo>
                    <a:pt x="2698" y="130"/>
                  </a:lnTo>
                  <a:lnTo>
                    <a:pt x="2694" y="125"/>
                  </a:lnTo>
                  <a:lnTo>
                    <a:pt x="2691" y="119"/>
                  </a:lnTo>
                  <a:lnTo>
                    <a:pt x="2689" y="111"/>
                  </a:lnTo>
                  <a:lnTo>
                    <a:pt x="2691" y="104"/>
                  </a:lnTo>
                  <a:lnTo>
                    <a:pt x="2694" y="98"/>
                  </a:lnTo>
                  <a:lnTo>
                    <a:pt x="2698" y="93"/>
                  </a:lnTo>
                  <a:lnTo>
                    <a:pt x="2706" y="89"/>
                  </a:lnTo>
                  <a:lnTo>
                    <a:pt x="2713" y="89"/>
                  </a:lnTo>
                  <a:close/>
                  <a:moveTo>
                    <a:pt x="2627" y="89"/>
                  </a:moveTo>
                  <a:lnTo>
                    <a:pt x="2632" y="89"/>
                  </a:lnTo>
                  <a:lnTo>
                    <a:pt x="2640" y="93"/>
                  </a:lnTo>
                  <a:lnTo>
                    <a:pt x="2645" y="98"/>
                  </a:lnTo>
                  <a:lnTo>
                    <a:pt x="2647" y="104"/>
                  </a:lnTo>
                  <a:lnTo>
                    <a:pt x="2649" y="111"/>
                  </a:lnTo>
                  <a:lnTo>
                    <a:pt x="2647" y="119"/>
                  </a:lnTo>
                  <a:lnTo>
                    <a:pt x="2645" y="125"/>
                  </a:lnTo>
                  <a:lnTo>
                    <a:pt x="2640" y="130"/>
                  </a:lnTo>
                  <a:lnTo>
                    <a:pt x="2632" y="134"/>
                  </a:lnTo>
                  <a:lnTo>
                    <a:pt x="2627" y="134"/>
                  </a:lnTo>
                  <a:lnTo>
                    <a:pt x="2619" y="134"/>
                  </a:lnTo>
                  <a:lnTo>
                    <a:pt x="2612" y="130"/>
                  </a:lnTo>
                  <a:lnTo>
                    <a:pt x="2606" y="125"/>
                  </a:lnTo>
                  <a:lnTo>
                    <a:pt x="2604" y="119"/>
                  </a:lnTo>
                  <a:lnTo>
                    <a:pt x="2602" y="111"/>
                  </a:lnTo>
                  <a:lnTo>
                    <a:pt x="2604" y="104"/>
                  </a:lnTo>
                  <a:lnTo>
                    <a:pt x="2606" y="98"/>
                  </a:lnTo>
                  <a:lnTo>
                    <a:pt x="2612" y="93"/>
                  </a:lnTo>
                  <a:lnTo>
                    <a:pt x="2619" y="89"/>
                  </a:lnTo>
                  <a:lnTo>
                    <a:pt x="2627" y="89"/>
                  </a:lnTo>
                  <a:close/>
                  <a:moveTo>
                    <a:pt x="2538" y="89"/>
                  </a:moveTo>
                  <a:lnTo>
                    <a:pt x="2546" y="89"/>
                  </a:lnTo>
                  <a:lnTo>
                    <a:pt x="2553" y="93"/>
                  </a:lnTo>
                  <a:lnTo>
                    <a:pt x="2557" y="98"/>
                  </a:lnTo>
                  <a:lnTo>
                    <a:pt x="2561" y="104"/>
                  </a:lnTo>
                  <a:lnTo>
                    <a:pt x="2563" y="111"/>
                  </a:lnTo>
                  <a:lnTo>
                    <a:pt x="2561" y="119"/>
                  </a:lnTo>
                  <a:lnTo>
                    <a:pt x="2557" y="125"/>
                  </a:lnTo>
                  <a:lnTo>
                    <a:pt x="2553" y="130"/>
                  </a:lnTo>
                  <a:lnTo>
                    <a:pt x="2546" y="134"/>
                  </a:lnTo>
                  <a:lnTo>
                    <a:pt x="2538" y="134"/>
                  </a:lnTo>
                  <a:lnTo>
                    <a:pt x="2531" y="134"/>
                  </a:lnTo>
                  <a:lnTo>
                    <a:pt x="2525" y="130"/>
                  </a:lnTo>
                  <a:lnTo>
                    <a:pt x="2519" y="125"/>
                  </a:lnTo>
                  <a:lnTo>
                    <a:pt x="2518" y="119"/>
                  </a:lnTo>
                  <a:lnTo>
                    <a:pt x="2516" y="111"/>
                  </a:lnTo>
                  <a:lnTo>
                    <a:pt x="2518" y="104"/>
                  </a:lnTo>
                  <a:lnTo>
                    <a:pt x="2519" y="98"/>
                  </a:lnTo>
                  <a:lnTo>
                    <a:pt x="2525" y="93"/>
                  </a:lnTo>
                  <a:lnTo>
                    <a:pt x="2531" y="89"/>
                  </a:lnTo>
                  <a:lnTo>
                    <a:pt x="2538" y="89"/>
                  </a:lnTo>
                  <a:close/>
                  <a:moveTo>
                    <a:pt x="2452" y="89"/>
                  </a:moveTo>
                  <a:lnTo>
                    <a:pt x="2459" y="89"/>
                  </a:lnTo>
                  <a:lnTo>
                    <a:pt x="2467" y="93"/>
                  </a:lnTo>
                  <a:lnTo>
                    <a:pt x="2471" y="98"/>
                  </a:lnTo>
                  <a:lnTo>
                    <a:pt x="2474" y="104"/>
                  </a:lnTo>
                  <a:lnTo>
                    <a:pt x="2476" y="111"/>
                  </a:lnTo>
                  <a:lnTo>
                    <a:pt x="2474" y="119"/>
                  </a:lnTo>
                  <a:lnTo>
                    <a:pt x="2471" y="125"/>
                  </a:lnTo>
                  <a:lnTo>
                    <a:pt x="2467" y="130"/>
                  </a:lnTo>
                  <a:lnTo>
                    <a:pt x="2459" y="134"/>
                  </a:lnTo>
                  <a:lnTo>
                    <a:pt x="2452" y="134"/>
                  </a:lnTo>
                  <a:lnTo>
                    <a:pt x="2444" y="134"/>
                  </a:lnTo>
                  <a:lnTo>
                    <a:pt x="2439" y="130"/>
                  </a:lnTo>
                  <a:lnTo>
                    <a:pt x="2433" y="125"/>
                  </a:lnTo>
                  <a:lnTo>
                    <a:pt x="2429" y="119"/>
                  </a:lnTo>
                  <a:lnTo>
                    <a:pt x="2429" y="111"/>
                  </a:lnTo>
                  <a:lnTo>
                    <a:pt x="2429" y="104"/>
                  </a:lnTo>
                  <a:lnTo>
                    <a:pt x="2433" y="98"/>
                  </a:lnTo>
                  <a:lnTo>
                    <a:pt x="2439" y="93"/>
                  </a:lnTo>
                  <a:lnTo>
                    <a:pt x="2444" y="89"/>
                  </a:lnTo>
                  <a:lnTo>
                    <a:pt x="2452" y="89"/>
                  </a:lnTo>
                  <a:close/>
                  <a:moveTo>
                    <a:pt x="2365" y="89"/>
                  </a:moveTo>
                  <a:lnTo>
                    <a:pt x="2373" y="89"/>
                  </a:lnTo>
                  <a:lnTo>
                    <a:pt x="2378" y="93"/>
                  </a:lnTo>
                  <a:lnTo>
                    <a:pt x="2384" y="98"/>
                  </a:lnTo>
                  <a:lnTo>
                    <a:pt x="2388" y="104"/>
                  </a:lnTo>
                  <a:lnTo>
                    <a:pt x="2390" y="111"/>
                  </a:lnTo>
                  <a:lnTo>
                    <a:pt x="2388" y="119"/>
                  </a:lnTo>
                  <a:lnTo>
                    <a:pt x="2384" y="125"/>
                  </a:lnTo>
                  <a:lnTo>
                    <a:pt x="2378" y="130"/>
                  </a:lnTo>
                  <a:lnTo>
                    <a:pt x="2373" y="134"/>
                  </a:lnTo>
                  <a:lnTo>
                    <a:pt x="2365" y="134"/>
                  </a:lnTo>
                  <a:lnTo>
                    <a:pt x="2358" y="134"/>
                  </a:lnTo>
                  <a:lnTo>
                    <a:pt x="2352" y="130"/>
                  </a:lnTo>
                  <a:lnTo>
                    <a:pt x="2346" y="125"/>
                  </a:lnTo>
                  <a:lnTo>
                    <a:pt x="2343" y="119"/>
                  </a:lnTo>
                  <a:lnTo>
                    <a:pt x="2343" y="111"/>
                  </a:lnTo>
                  <a:lnTo>
                    <a:pt x="2343" y="104"/>
                  </a:lnTo>
                  <a:lnTo>
                    <a:pt x="2346" y="98"/>
                  </a:lnTo>
                  <a:lnTo>
                    <a:pt x="2352" y="93"/>
                  </a:lnTo>
                  <a:lnTo>
                    <a:pt x="2358" y="89"/>
                  </a:lnTo>
                  <a:lnTo>
                    <a:pt x="2365" y="89"/>
                  </a:lnTo>
                  <a:close/>
                  <a:moveTo>
                    <a:pt x="2279" y="89"/>
                  </a:moveTo>
                  <a:lnTo>
                    <a:pt x="2286" y="89"/>
                  </a:lnTo>
                  <a:lnTo>
                    <a:pt x="2292" y="93"/>
                  </a:lnTo>
                  <a:lnTo>
                    <a:pt x="2298" y="98"/>
                  </a:lnTo>
                  <a:lnTo>
                    <a:pt x="2301" y="104"/>
                  </a:lnTo>
                  <a:lnTo>
                    <a:pt x="2301" y="111"/>
                  </a:lnTo>
                  <a:lnTo>
                    <a:pt x="2301" y="119"/>
                  </a:lnTo>
                  <a:lnTo>
                    <a:pt x="2298" y="125"/>
                  </a:lnTo>
                  <a:lnTo>
                    <a:pt x="2292" y="130"/>
                  </a:lnTo>
                  <a:lnTo>
                    <a:pt x="2286" y="134"/>
                  </a:lnTo>
                  <a:lnTo>
                    <a:pt x="2279" y="134"/>
                  </a:lnTo>
                  <a:lnTo>
                    <a:pt x="2271" y="134"/>
                  </a:lnTo>
                  <a:lnTo>
                    <a:pt x="2266" y="130"/>
                  </a:lnTo>
                  <a:lnTo>
                    <a:pt x="2260" y="125"/>
                  </a:lnTo>
                  <a:lnTo>
                    <a:pt x="2256" y="119"/>
                  </a:lnTo>
                  <a:lnTo>
                    <a:pt x="2256" y="111"/>
                  </a:lnTo>
                  <a:lnTo>
                    <a:pt x="2256" y="104"/>
                  </a:lnTo>
                  <a:lnTo>
                    <a:pt x="2260" y="98"/>
                  </a:lnTo>
                  <a:lnTo>
                    <a:pt x="2266" y="93"/>
                  </a:lnTo>
                  <a:lnTo>
                    <a:pt x="2271" y="89"/>
                  </a:lnTo>
                  <a:lnTo>
                    <a:pt x="2279" y="89"/>
                  </a:lnTo>
                  <a:close/>
                  <a:moveTo>
                    <a:pt x="2192" y="89"/>
                  </a:moveTo>
                  <a:lnTo>
                    <a:pt x="2200" y="89"/>
                  </a:lnTo>
                  <a:lnTo>
                    <a:pt x="2205" y="93"/>
                  </a:lnTo>
                  <a:lnTo>
                    <a:pt x="2211" y="98"/>
                  </a:lnTo>
                  <a:lnTo>
                    <a:pt x="2215" y="104"/>
                  </a:lnTo>
                  <a:lnTo>
                    <a:pt x="2215" y="111"/>
                  </a:lnTo>
                  <a:lnTo>
                    <a:pt x="2215" y="119"/>
                  </a:lnTo>
                  <a:lnTo>
                    <a:pt x="2211" y="125"/>
                  </a:lnTo>
                  <a:lnTo>
                    <a:pt x="2205" y="130"/>
                  </a:lnTo>
                  <a:lnTo>
                    <a:pt x="2200" y="134"/>
                  </a:lnTo>
                  <a:lnTo>
                    <a:pt x="2192" y="134"/>
                  </a:lnTo>
                  <a:lnTo>
                    <a:pt x="2185" y="134"/>
                  </a:lnTo>
                  <a:lnTo>
                    <a:pt x="2179" y="130"/>
                  </a:lnTo>
                  <a:lnTo>
                    <a:pt x="2173" y="125"/>
                  </a:lnTo>
                  <a:lnTo>
                    <a:pt x="2170" y="119"/>
                  </a:lnTo>
                  <a:lnTo>
                    <a:pt x="2168" y="111"/>
                  </a:lnTo>
                  <a:lnTo>
                    <a:pt x="2170" y="104"/>
                  </a:lnTo>
                  <a:lnTo>
                    <a:pt x="2173" y="98"/>
                  </a:lnTo>
                  <a:lnTo>
                    <a:pt x="2179" y="93"/>
                  </a:lnTo>
                  <a:lnTo>
                    <a:pt x="2185" y="89"/>
                  </a:lnTo>
                  <a:lnTo>
                    <a:pt x="2192" y="89"/>
                  </a:lnTo>
                  <a:close/>
                  <a:moveTo>
                    <a:pt x="2106" y="89"/>
                  </a:moveTo>
                  <a:lnTo>
                    <a:pt x="2113" y="89"/>
                  </a:lnTo>
                  <a:lnTo>
                    <a:pt x="2119" y="93"/>
                  </a:lnTo>
                  <a:lnTo>
                    <a:pt x="2125" y="98"/>
                  </a:lnTo>
                  <a:lnTo>
                    <a:pt x="2128" y="104"/>
                  </a:lnTo>
                  <a:lnTo>
                    <a:pt x="2128" y="111"/>
                  </a:lnTo>
                  <a:lnTo>
                    <a:pt x="2128" y="119"/>
                  </a:lnTo>
                  <a:lnTo>
                    <a:pt x="2125" y="125"/>
                  </a:lnTo>
                  <a:lnTo>
                    <a:pt x="2119" y="130"/>
                  </a:lnTo>
                  <a:lnTo>
                    <a:pt x="2113" y="134"/>
                  </a:lnTo>
                  <a:lnTo>
                    <a:pt x="2106" y="134"/>
                  </a:lnTo>
                  <a:lnTo>
                    <a:pt x="2098" y="134"/>
                  </a:lnTo>
                  <a:lnTo>
                    <a:pt x="2091" y="130"/>
                  </a:lnTo>
                  <a:lnTo>
                    <a:pt x="2087" y="125"/>
                  </a:lnTo>
                  <a:lnTo>
                    <a:pt x="2083" y="119"/>
                  </a:lnTo>
                  <a:lnTo>
                    <a:pt x="2081" y="111"/>
                  </a:lnTo>
                  <a:lnTo>
                    <a:pt x="2083" y="104"/>
                  </a:lnTo>
                  <a:lnTo>
                    <a:pt x="2087" y="98"/>
                  </a:lnTo>
                  <a:lnTo>
                    <a:pt x="2091" y="93"/>
                  </a:lnTo>
                  <a:lnTo>
                    <a:pt x="2098" y="89"/>
                  </a:lnTo>
                  <a:lnTo>
                    <a:pt x="2106" y="89"/>
                  </a:lnTo>
                  <a:close/>
                  <a:moveTo>
                    <a:pt x="2019" y="89"/>
                  </a:moveTo>
                  <a:lnTo>
                    <a:pt x="2027" y="89"/>
                  </a:lnTo>
                  <a:lnTo>
                    <a:pt x="2032" y="93"/>
                  </a:lnTo>
                  <a:lnTo>
                    <a:pt x="2038" y="98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8" y="125"/>
                  </a:lnTo>
                  <a:lnTo>
                    <a:pt x="2032" y="130"/>
                  </a:lnTo>
                  <a:lnTo>
                    <a:pt x="2027" y="134"/>
                  </a:lnTo>
                  <a:lnTo>
                    <a:pt x="2019" y="134"/>
                  </a:lnTo>
                  <a:lnTo>
                    <a:pt x="2012" y="134"/>
                  </a:lnTo>
                  <a:lnTo>
                    <a:pt x="2004" y="130"/>
                  </a:lnTo>
                  <a:lnTo>
                    <a:pt x="2000" y="125"/>
                  </a:lnTo>
                  <a:lnTo>
                    <a:pt x="1997" y="119"/>
                  </a:lnTo>
                  <a:lnTo>
                    <a:pt x="1995" y="111"/>
                  </a:lnTo>
                  <a:lnTo>
                    <a:pt x="1997" y="104"/>
                  </a:lnTo>
                  <a:lnTo>
                    <a:pt x="2000" y="98"/>
                  </a:lnTo>
                  <a:lnTo>
                    <a:pt x="2004" y="93"/>
                  </a:lnTo>
                  <a:lnTo>
                    <a:pt x="2012" y="89"/>
                  </a:lnTo>
                  <a:lnTo>
                    <a:pt x="2019" y="89"/>
                  </a:lnTo>
                  <a:close/>
                  <a:moveTo>
                    <a:pt x="1933" y="89"/>
                  </a:moveTo>
                  <a:lnTo>
                    <a:pt x="1938" y="89"/>
                  </a:lnTo>
                  <a:lnTo>
                    <a:pt x="1946" y="93"/>
                  </a:lnTo>
                  <a:lnTo>
                    <a:pt x="1952" y="98"/>
                  </a:lnTo>
                  <a:lnTo>
                    <a:pt x="1953" y="104"/>
                  </a:lnTo>
                  <a:lnTo>
                    <a:pt x="1955" y="111"/>
                  </a:lnTo>
                  <a:lnTo>
                    <a:pt x="1953" y="119"/>
                  </a:lnTo>
                  <a:lnTo>
                    <a:pt x="1952" y="125"/>
                  </a:lnTo>
                  <a:lnTo>
                    <a:pt x="1946" y="130"/>
                  </a:lnTo>
                  <a:lnTo>
                    <a:pt x="1938" y="134"/>
                  </a:lnTo>
                  <a:lnTo>
                    <a:pt x="1933" y="134"/>
                  </a:lnTo>
                  <a:lnTo>
                    <a:pt x="1925" y="134"/>
                  </a:lnTo>
                  <a:lnTo>
                    <a:pt x="1918" y="130"/>
                  </a:lnTo>
                  <a:lnTo>
                    <a:pt x="1912" y="125"/>
                  </a:lnTo>
                  <a:lnTo>
                    <a:pt x="1910" y="119"/>
                  </a:lnTo>
                  <a:lnTo>
                    <a:pt x="1908" y="111"/>
                  </a:lnTo>
                  <a:lnTo>
                    <a:pt x="1910" y="104"/>
                  </a:lnTo>
                  <a:lnTo>
                    <a:pt x="1912" y="98"/>
                  </a:lnTo>
                  <a:lnTo>
                    <a:pt x="1918" y="93"/>
                  </a:lnTo>
                  <a:lnTo>
                    <a:pt x="1925" y="89"/>
                  </a:lnTo>
                  <a:lnTo>
                    <a:pt x="1933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9" y="93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5"/>
                  </a:lnTo>
                  <a:lnTo>
                    <a:pt x="1859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5"/>
                  </a:lnTo>
                  <a:lnTo>
                    <a:pt x="1824" y="119"/>
                  </a:lnTo>
                  <a:lnTo>
                    <a:pt x="1822" y="111"/>
                  </a:lnTo>
                  <a:lnTo>
                    <a:pt x="1824" y="104"/>
                  </a:lnTo>
                  <a:lnTo>
                    <a:pt x="1826" y="98"/>
                  </a:lnTo>
                  <a:lnTo>
                    <a:pt x="1831" y="93"/>
                  </a:lnTo>
                  <a:lnTo>
                    <a:pt x="1837" y="89"/>
                  </a:lnTo>
                  <a:lnTo>
                    <a:pt x="1844" y="89"/>
                  </a:lnTo>
                  <a:close/>
                  <a:moveTo>
                    <a:pt x="1758" y="89"/>
                  </a:moveTo>
                  <a:lnTo>
                    <a:pt x="1765" y="89"/>
                  </a:lnTo>
                  <a:lnTo>
                    <a:pt x="1773" y="93"/>
                  </a:lnTo>
                  <a:lnTo>
                    <a:pt x="1777" y="98"/>
                  </a:lnTo>
                  <a:lnTo>
                    <a:pt x="1780" y="104"/>
                  </a:lnTo>
                  <a:lnTo>
                    <a:pt x="1782" y="111"/>
                  </a:lnTo>
                  <a:lnTo>
                    <a:pt x="1780" y="119"/>
                  </a:lnTo>
                  <a:lnTo>
                    <a:pt x="1777" y="125"/>
                  </a:lnTo>
                  <a:lnTo>
                    <a:pt x="1773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5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5" y="93"/>
                  </a:lnTo>
                  <a:lnTo>
                    <a:pt x="1750" y="89"/>
                  </a:lnTo>
                  <a:lnTo>
                    <a:pt x="1758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5" y="93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6" y="111"/>
                  </a:lnTo>
                  <a:lnTo>
                    <a:pt x="1694" y="119"/>
                  </a:lnTo>
                  <a:lnTo>
                    <a:pt x="1690" y="125"/>
                  </a:lnTo>
                  <a:lnTo>
                    <a:pt x="1685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5"/>
                  </a:lnTo>
                  <a:lnTo>
                    <a:pt x="1649" y="119"/>
                  </a:lnTo>
                  <a:lnTo>
                    <a:pt x="1649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3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3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5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2" y="130"/>
                  </a:lnTo>
                  <a:lnTo>
                    <a:pt x="1566" y="125"/>
                  </a:lnTo>
                  <a:lnTo>
                    <a:pt x="1562" y="119"/>
                  </a:lnTo>
                  <a:lnTo>
                    <a:pt x="1562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2" y="93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3"/>
                  </a:lnTo>
                  <a:lnTo>
                    <a:pt x="1517" y="98"/>
                  </a:lnTo>
                  <a:lnTo>
                    <a:pt x="1521" y="104"/>
                  </a:lnTo>
                  <a:lnTo>
                    <a:pt x="1521" y="111"/>
                  </a:lnTo>
                  <a:lnTo>
                    <a:pt x="1521" y="119"/>
                  </a:lnTo>
                  <a:lnTo>
                    <a:pt x="1517" y="125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5" y="130"/>
                  </a:lnTo>
                  <a:lnTo>
                    <a:pt x="1480" y="125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5" y="93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9" y="89"/>
                  </a:lnTo>
                  <a:lnTo>
                    <a:pt x="1425" y="93"/>
                  </a:lnTo>
                  <a:lnTo>
                    <a:pt x="1431" y="98"/>
                  </a:lnTo>
                  <a:lnTo>
                    <a:pt x="1434" y="104"/>
                  </a:lnTo>
                  <a:lnTo>
                    <a:pt x="1434" y="111"/>
                  </a:lnTo>
                  <a:lnTo>
                    <a:pt x="1434" y="119"/>
                  </a:lnTo>
                  <a:lnTo>
                    <a:pt x="1431" y="125"/>
                  </a:lnTo>
                  <a:lnTo>
                    <a:pt x="1427" y="128"/>
                  </a:lnTo>
                  <a:lnTo>
                    <a:pt x="1421" y="132"/>
                  </a:lnTo>
                  <a:lnTo>
                    <a:pt x="1414" y="134"/>
                  </a:lnTo>
                  <a:lnTo>
                    <a:pt x="1406" y="128"/>
                  </a:lnTo>
                  <a:lnTo>
                    <a:pt x="1402" y="125"/>
                  </a:lnTo>
                  <a:lnTo>
                    <a:pt x="1397" y="123"/>
                  </a:lnTo>
                  <a:lnTo>
                    <a:pt x="1395" y="123"/>
                  </a:lnTo>
                  <a:lnTo>
                    <a:pt x="1391" y="123"/>
                  </a:lnTo>
                  <a:lnTo>
                    <a:pt x="1391" y="121"/>
                  </a:lnTo>
                  <a:lnTo>
                    <a:pt x="1389" y="121"/>
                  </a:lnTo>
                  <a:lnTo>
                    <a:pt x="1389" y="117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3" y="98"/>
                  </a:lnTo>
                  <a:lnTo>
                    <a:pt x="1397" y="93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5" y="89"/>
                  </a:moveTo>
                  <a:lnTo>
                    <a:pt x="1331" y="89"/>
                  </a:lnTo>
                  <a:lnTo>
                    <a:pt x="1337" y="93"/>
                  </a:lnTo>
                  <a:lnTo>
                    <a:pt x="1342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38" y="104"/>
                  </a:lnTo>
                  <a:lnTo>
                    <a:pt x="1337" y="104"/>
                  </a:lnTo>
                  <a:lnTo>
                    <a:pt x="1337" y="104"/>
                  </a:lnTo>
                  <a:lnTo>
                    <a:pt x="1335" y="106"/>
                  </a:lnTo>
                  <a:lnTo>
                    <a:pt x="1333" y="108"/>
                  </a:lnTo>
                  <a:lnTo>
                    <a:pt x="1331" y="108"/>
                  </a:lnTo>
                  <a:lnTo>
                    <a:pt x="1329" y="108"/>
                  </a:lnTo>
                  <a:lnTo>
                    <a:pt x="1327" y="106"/>
                  </a:lnTo>
                  <a:lnTo>
                    <a:pt x="1323" y="106"/>
                  </a:lnTo>
                  <a:lnTo>
                    <a:pt x="1318" y="104"/>
                  </a:lnTo>
                  <a:lnTo>
                    <a:pt x="1312" y="102"/>
                  </a:lnTo>
                  <a:lnTo>
                    <a:pt x="1308" y="104"/>
                  </a:lnTo>
                  <a:lnTo>
                    <a:pt x="1305" y="104"/>
                  </a:lnTo>
                  <a:lnTo>
                    <a:pt x="1303" y="106"/>
                  </a:lnTo>
                  <a:lnTo>
                    <a:pt x="1307" y="98"/>
                  </a:lnTo>
                  <a:lnTo>
                    <a:pt x="1310" y="93"/>
                  </a:lnTo>
                  <a:lnTo>
                    <a:pt x="1318" y="89"/>
                  </a:lnTo>
                  <a:lnTo>
                    <a:pt x="1325" y="89"/>
                  </a:lnTo>
                  <a:close/>
                  <a:moveTo>
                    <a:pt x="1239" y="89"/>
                  </a:moveTo>
                  <a:lnTo>
                    <a:pt x="1244" y="89"/>
                  </a:lnTo>
                  <a:lnTo>
                    <a:pt x="1250" y="91"/>
                  </a:lnTo>
                  <a:lnTo>
                    <a:pt x="1254" y="94"/>
                  </a:lnTo>
                  <a:lnTo>
                    <a:pt x="1258" y="100"/>
                  </a:lnTo>
                  <a:lnTo>
                    <a:pt x="1254" y="100"/>
                  </a:lnTo>
                  <a:lnTo>
                    <a:pt x="1252" y="98"/>
                  </a:lnTo>
                  <a:lnTo>
                    <a:pt x="1250" y="98"/>
                  </a:lnTo>
                  <a:lnTo>
                    <a:pt x="1248" y="98"/>
                  </a:lnTo>
                  <a:lnTo>
                    <a:pt x="1244" y="96"/>
                  </a:lnTo>
                  <a:lnTo>
                    <a:pt x="1241" y="96"/>
                  </a:lnTo>
                  <a:lnTo>
                    <a:pt x="1239" y="94"/>
                  </a:lnTo>
                  <a:lnTo>
                    <a:pt x="1237" y="91"/>
                  </a:lnTo>
                  <a:lnTo>
                    <a:pt x="1237" y="89"/>
                  </a:lnTo>
                  <a:lnTo>
                    <a:pt x="1239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9" y="93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8" y="111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9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5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3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3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2" y="111"/>
                  </a:lnTo>
                  <a:lnTo>
                    <a:pt x="1000" y="119"/>
                  </a:lnTo>
                  <a:lnTo>
                    <a:pt x="996" y="125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5"/>
                  </a:lnTo>
                  <a:lnTo>
                    <a:pt x="955" y="119"/>
                  </a:lnTo>
                  <a:lnTo>
                    <a:pt x="955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3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3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5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8" y="130"/>
                  </a:lnTo>
                  <a:lnTo>
                    <a:pt x="872" y="125"/>
                  </a:lnTo>
                  <a:lnTo>
                    <a:pt x="868" y="119"/>
                  </a:lnTo>
                  <a:lnTo>
                    <a:pt x="868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8" y="93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3"/>
                  </a:lnTo>
                  <a:lnTo>
                    <a:pt x="823" y="98"/>
                  </a:lnTo>
                  <a:lnTo>
                    <a:pt x="827" y="104"/>
                  </a:lnTo>
                  <a:lnTo>
                    <a:pt x="827" y="111"/>
                  </a:lnTo>
                  <a:lnTo>
                    <a:pt x="827" y="119"/>
                  </a:lnTo>
                  <a:lnTo>
                    <a:pt x="823" y="125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91" y="130"/>
                  </a:lnTo>
                  <a:lnTo>
                    <a:pt x="786" y="125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91" y="93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5" y="89"/>
                  </a:lnTo>
                  <a:lnTo>
                    <a:pt x="731" y="93"/>
                  </a:lnTo>
                  <a:lnTo>
                    <a:pt x="737" y="98"/>
                  </a:lnTo>
                  <a:lnTo>
                    <a:pt x="740" y="104"/>
                  </a:lnTo>
                  <a:lnTo>
                    <a:pt x="740" y="111"/>
                  </a:lnTo>
                  <a:lnTo>
                    <a:pt x="740" y="119"/>
                  </a:lnTo>
                  <a:lnTo>
                    <a:pt x="737" y="125"/>
                  </a:lnTo>
                  <a:lnTo>
                    <a:pt x="731" y="130"/>
                  </a:lnTo>
                  <a:lnTo>
                    <a:pt x="725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5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3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31" y="89"/>
                  </a:moveTo>
                  <a:lnTo>
                    <a:pt x="633" y="89"/>
                  </a:lnTo>
                  <a:lnTo>
                    <a:pt x="635" y="89"/>
                  </a:lnTo>
                  <a:lnTo>
                    <a:pt x="633" y="91"/>
                  </a:lnTo>
                  <a:lnTo>
                    <a:pt x="631" y="91"/>
                  </a:lnTo>
                  <a:lnTo>
                    <a:pt x="630" y="91"/>
                  </a:lnTo>
                  <a:lnTo>
                    <a:pt x="628" y="91"/>
                  </a:lnTo>
                  <a:lnTo>
                    <a:pt x="626" y="91"/>
                  </a:lnTo>
                  <a:lnTo>
                    <a:pt x="626" y="93"/>
                  </a:lnTo>
                  <a:lnTo>
                    <a:pt x="624" y="96"/>
                  </a:lnTo>
                  <a:lnTo>
                    <a:pt x="624" y="100"/>
                  </a:lnTo>
                  <a:lnTo>
                    <a:pt x="626" y="104"/>
                  </a:lnTo>
                  <a:lnTo>
                    <a:pt x="626" y="106"/>
                  </a:lnTo>
                  <a:lnTo>
                    <a:pt x="626" y="110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4" y="115"/>
                  </a:lnTo>
                  <a:lnTo>
                    <a:pt x="620" y="117"/>
                  </a:lnTo>
                  <a:lnTo>
                    <a:pt x="620" y="121"/>
                  </a:lnTo>
                  <a:lnTo>
                    <a:pt x="624" y="125"/>
                  </a:lnTo>
                  <a:lnTo>
                    <a:pt x="626" y="128"/>
                  </a:lnTo>
                  <a:lnTo>
                    <a:pt x="630" y="130"/>
                  </a:lnTo>
                  <a:lnTo>
                    <a:pt x="631" y="134"/>
                  </a:lnTo>
                  <a:lnTo>
                    <a:pt x="631" y="134"/>
                  </a:lnTo>
                  <a:lnTo>
                    <a:pt x="624" y="134"/>
                  </a:lnTo>
                  <a:lnTo>
                    <a:pt x="616" y="130"/>
                  </a:lnTo>
                  <a:lnTo>
                    <a:pt x="613" y="125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3" y="98"/>
                  </a:lnTo>
                  <a:lnTo>
                    <a:pt x="616" y="93"/>
                  </a:lnTo>
                  <a:lnTo>
                    <a:pt x="624" y="89"/>
                  </a:lnTo>
                  <a:lnTo>
                    <a:pt x="631" y="89"/>
                  </a:lnTo>
                  <a:close/>
                  <a:moveTo>
                    <a:pt x="545" y="89"/>
                  </a:moveTo>
                  <a:lnTo>
                    <a:pt x="551" y="89"/>
                  </a:lnTo>
                  <a:lnTo>
                    <a:pt x="558" y="93"/>
                  </a:lnTo>
                  <a:lnTo>
                    <a:pt x="564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4" y="125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5" y="134"/>
                  </a:lnTo>
                  <a:lnTo>
                    <a:pt x="537" y="134"/>
                  </a:lnTo>
                  <a:lnTo>
                    <a:pt x="530" y="130"/>
                  </a:lnTo>
                  <a:lnTo>
                    <a:pt x="526" y="125"/>
                  </a:lnTo>
                  <a:lnTo>
                    <a:pt x="522" y="119"/>
                  </a:lnTo>
                  <a:lnTo>
                    <a:pt x="520" y="111"/>
                  </a:lnTo>
                  <a:lnTo>
                    <a:pt x="522" y="104"/>
                  </a:lnTo>
                  <a:lnTo>
                    <a:pt x="526" y="98"/>
                  </a:lnTo>
                  <a:lnTo>
                    <a:pt x="530" y="93"/>
                  </a:lnTo>
                  <a:lnTo>
                    <a:pt x="537" y="89"/>
                  </a:lnTo>
                  <a:lnTo>
                    <a:pt x="545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2" y="93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5"/>
                  </a:lnTo>
                  <a:lnTo>
                    <a:pt x="472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5"/>
                  </a:lnTo>
                  <a:lnTo>
                    <a:pt x="436" y="119"/>
                  </a:lnTo>
                  <a:lnTo>
                    <a:pt x="434" y="111"/>
                  </a:lnTo>
                  <a:lnTo>
                    <a:pt x="436" y="104"/>
                  </a:lnTo>
                  <a:lnTo>
                    <a:pt x="438" y="98"/>
                  </a:lnTo>
                  <a:lnTo>
                    <a:pt x="443" y="93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5" y="93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4" y="111"/>
                  </a:lnTo>
                  <a:lnTo>
                    <a:pt x="393" y="119"/>
                  </a:lnTo>
                  <a:lnTo>
                    <a:pt x="389" y="125"/>
                  </a:lnTo>
                  <a:lnTo>
                    <a:pt x="385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5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3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3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8" y="111"/>
                  </a:lnTo>
                  <a:lnTo>
                    <a:pt x="306" y="119"/>
                  </a:lnTo>
                  <a:lnTo>
                    <a:pt x="302" y="125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5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3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4537" y="2"/>
                  </a:moveTo>
                  <a:lnTo>
                    <a:pt x="4545" y="4"/>
                  </a:lnTo>
                  <a:lnTo>
                    <a:pt x="4550" y="8"/>
                  </a:lnTo>
                  <a:lnTo>
                    <a:pt x="4554" y="14"/>
                  </a:lnTo>
                  <a:lnTo>
                    <a:pt x="4556" y="19"/>
                  </a:lnTo>
                  <a:lnTo>
                    <a:pt x="4556" y="21"/>
                  </a:lnTo>
                  <a:lnTo>
                    <a:pt x="4558" y="25"/>
                  </a:lnTo>
                  <a:lnTo>
                    <a:pt x="4556" y="32"/>
                  </a:lnTo>
                  <a:lnTo>
                    <a:pt x="4552" y="38"/>
                  </a:lnTo>
                  <a:lnTo>
                    <a:pt x="4547" y="44"/>
                  </a:lnTo>
                  <a:lnTo>
                    <a:pt x="4541" y="47"/>
                  </a:lnTo>
                  <a:lnTo>
                    <a:pt x="4541" y="46"/>
                  </a:lnTo>
                  <a:lnTo>
                    <a:pt x="4541" y="40"/>
                  </a:lnTo>
                  <a:lnTo>
                    <a:pt x="4539" y="32"/>
                  </a:lnTo>
                  <a:lnTo>
                    <a:pt x="4537" y="25"/>
                  </a:lnTo>
                  <a:lnTo>
                    <a:pt x="4535" y="17"/>
                  </a:lnTo>
                  <a:lnTo>
                    <a:pt x="4535" y="10"/>
                  </a:lnTo>
                  <a:lnTo>
                    <a:pt x="4537" y="2"/>
                  </a:lnTo>
                  <a:close/>
                  <a:moveTo>
                    <a:pt x="4447" y="0"/>
                  </a:moveTo>
                  <a:lnTo>
                    <a:pt x="4447" y="0"/>
                  </a:lnTo>
                  <a:lnTo>
                    <a:pt x="4445" y="2"/>
                  </a:lnTo>
                  <a:lnTo>
                    <a:pt x="4443" y="8"/>
                  </a:lnTo>
                  <a:lnTo>
                    <a:pt x="4441" y="14"/>
                  </a:lnTo>
                  <a:lnTo>
                    <a:pt x="4438" y="21"/>
                  </a:lnTo>
                  <a:lnTo>
                    <a:pt x="4436" y="27"/>
                  </a:lnTo>
                  <a:lnTo>
                    <a:pt x="4434" y="29"/>
                  </a:lnTo>
                  <a:lnTo>
                    <a:pt x="4430" y="30"/>
                  </a:lnTo>
                  <a:lnTo>
                    <a:pt x="4428" y="32"/>
                  </a:lnTo>
                  <a:lnTo>
                    <a:pt x="4426" y="34"/>
                  </a:lnTo>
                  <a:lnTo>
                    <a:pt x="4424" y="30"/>
                  </a:lnTo>
                  <a:lnTo>
                    <a:pt x="4424" y="25"/>
                  </a:lnTo>
                  <a:lnTo>
                    <a:pt x="4424" y="17"/>
                  </a:lnTo>
                  <a:lnTo>
                    <a:pt x="4428" y="12"/>
                  </a:lnTo>
                  <a:lnTo>
                    <a:pt x="4434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79" y="12"/>
                  </a:lnTo>
                  <a:lnTo>
                    <a:pt x="4383" y="17"/>
                  </a:lnTo>
                  <a:lnTo>
                    <a:pt x="4383" y="25"/>
                  </a:lnTo>
                  <a:lnTo>
                    <a:pt x="4383" y="32"/>
                  </a:lnTo>
                  <a:lnTo>
                    <a:pt x="4379" y="38"/>
                  </a:lnTo>
                  <a:lnTo>
                    <a:pt x="4374" y="44"/>
                  </a:lnTo>
                  <a:lnTo>
                    <a:pt x="4368" y="47"/>
                  </a:lnTo>
                  <a:lnTo>
                    <a:pt x="4361" y="47"/>
                  </a:lnTo>
                  <a:lnTo>
                    <a:pt x="4353" y="47"/>
                  </a:lnTo>
                  <a:lnTo>
                    <a:pt x="4347" y="44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8" y="25"/>
                  </a:lnTo>
                  <a:lnTo>
                    <a:pt x="4338" y="17"/>
                  </a:lnTo>
                  <a:lnTo>
                    <a:pt x="4342" y="12"/>
                  </a:lnTo>
                  <a:lnTo>
                    <a:pt x="4347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2"/>
                  </a:lnTo>
                  <a:lnTo>
                    <a:pt x="4287" y="6"/>
                  </a:lnTo>
                  <a:lnTo>
                    <a:pt x="4293" y="12"/>
                  </a:lnTo>
                  <a:lnTo>
                    <a:pt x="4297" y="17"/>
                  </a:lnTo>
                  <a:lnTo>
                    <a:pt x="4297" y="25"/>
                  </a:lnTo>
                  <a:lnTo>
                    <a:pt x="4297" y="32"/>
                  </a:lnTo>
                  <a:lnTo>
                    <a:pt x="4293" y="38"/>
                  </a:lnTo>
                  <a:lnTo>
                    <a:pt x="4287" y="44"/>
                  </a:lnTo>
                  <a:lnTo>
                    <a:pt x="4282" y="47"/>
                  </a:lnTo>
                  <a:lnTo>
                    <a:pt x="4274" y="47"/>
                  </a:lnTo>
                  <a:lnTo>
                    <a:pt x="4267" y="47"/>
                  </a:lnTo>
                  <a:lnTo>
                    <a:pt x="4261" y="44"/>
                  </a:lnTo>
                  <a:lnTo>
                    <a:pt x="4255" y="38"/>
                  </a:lnTo>
                  <a:lnTo>
                    <a:pt x="4251" y="32"/>
                  </a:lnTo>
                  <a:lnTo>
                    <a:pt x="4250" y="25"/>
                  </a:lnTo>
                  <a:lnTo>
                    <a:pt x="4251" y="17"/>
                  </a:lnTo>
                  <a:lnTo>
                    <a:pt x="4255" y="12"/>
                  </a:lnTo>
                  <a:lnTo>
                    <a:pt x="4261" y="6"/>
                  </a:lnTo>
                  <a:lnTo>
                    <a:pt x="4267" y="2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2"/>
                  </a:lnTo>
                  <a:lnTo>
                    <a:pt x="4201" y="6"/>
                  </a:lnTo>
                  <a:lnTo>
                    <a:pt x="4206" y="12"/>
                  </a:lnTo>
                  <a:lnTo>
                    <a:pt x="4210" y="17"/>
                  </a:lnTo>
                  <a:lnTo>
                    <a:pt x="4210" y="25"/>
                  </a:lnTo>
                  <a:lnTo>
                    <a:pt x="4210" y="32"/>
                  </a:lnTo>
                  <a:lnTo>
                    <a:pt x="4206" y="38"/>
                  </a:lnTo>
                  <a:lnTo>
                    <a:pt x="4201" y="44"/>
                  </a:lnTo>
                  <a:lnTo>
                    <a:pt x="4195" y="47"/>
                  </a:lnTo>
                  <a:lnTo>
                    <a:pt x="4188" y="47"/>
                  </a:lnTo>
                  <a:lnTo>
                    <a:pt x="4180" y="47"/>
                  </a:lnTo>
                  <a:lnTo>
                    <a:pt x="4173" y="44"/>
                  </a:lnTo>
                  <a:lnTo>
                    <a:pt x="4169" y="38"/>
                  </a:lnTo>
                  <a:lnTo>
                    <a:pt x="4165" y="32"/>
                  </a:lnTo>
                  <a:lnTo>
                    <a:pt x="4163" y="25"/>
                  </a:lnTo>
                  <a:lnTo>
                    <a:pt x="4165" y="17"/>
                  </a:lnTo>
                  <a:lnTo>
                    <a:pt x="4169" y="12"/>
                  </a:lnTo>
                  <a:lnTo>
                    <a:pt x="4173" y="6"/>
                  </a:lnTo>
                  <a:lnTo>
                    <a:pt x="4180" y="2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2"/>
                  </a:lnTo>
                  <a:lnTo>
                    <a:pt x="4114" y="6"/>
                  </a:lnTo>
                  <a:lnTo>
                    <a:pt x="4120" y="12"/>
                  </a:lnTo>
                  <a:lnTo>
                    <a:pt x="4122" y="17"/>
                  </a:lnTo>
                  <a:lnTo>
                    <a:pt x="4124" y="25"/>
                  </a:lnTo>
                  <a:lnTo>
                    <a:pt x="4122" y="32"/>
                  </a:lnTo>
                  <a:lnTo>
                    <a:pt x="4120" y="38"/>
                  </a:lnTo>
                  <a:lnTo>
                    <a:pt x="4114" y="44"/>
                  </a:lnTo>
                  <a:lnTo>
                    <a:pt x="4109" y="47"/>
                  </a:lnTo>
                  <a:lnTo>
                    <a:pt x="4101" y="47"/>
                  </a:lnTo>
                  <a:lnTo>
                    <a:pt x="4094" y="47"/>
                  </a:lnTo>
                  <a:lnTo>
                    <a:pt x="4086" y="44"/>
                  </a:lnTo>
                  <a:lnTo>
                    <a:pt x="4082" y="38"/>
                  </a:lnTo>
                  <a:lnTo>
                    <a:pt x="4078" y="32"/>
                  </a:lnTo>
                  <a:lnTo>
                    <a:pt x="4077" y="25"/>
                  </a:lnTo>
                  <a:lnTo>
                    <a:pt x="4078" y="17"/>
                  </a:lnTo>
                  <a:lnTo>
                    <a:pt x="4082" y="12"/>
                  </a:lnTo>
                  <a:lnTo>
                    <a:pt x="4086" y="6"/>
                  </a:lnTo>
                  <a:lnTo>
                    <a:pt x="4094" y="2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2"/>
                  </a:lnTo>
                  <a:lnTo>
                    <a:pt x="4028" y="6"/>
                  </a:lnTo>
                  <a:lnTo>
                    <a:pt x="4031" y="12"/>
                  </a:lnTo>
                  <a:lnTo>
                    <a:pt x="4035" y="17"/>
                  </a:lnTo>
                  <a:lnTo>
                    <a:pt x="4037" y="25"/>
                  </a:lnTo>
                  <a:lnTo>
                    <a:pt x="4035" y="32"/>
                  </a:lnTo>
                  <a:lnTo>
                    <a:pt x="4031" y="38"/>
                  </a:lnTo>
                  <a:lnTo>
                    <a:pt x="4028" y="44"/>
                  </a:lnTo>
                  <a:lnTo>
                    <a:pt x="4020" y="47"/>
                  </a:lnTo>
                  <a:lnTo>
                    <a:pt x="4013" y="47"/>
                  </a:lnTo>
                  <a:lnTo>
                    <a:pt x="4007" y="47"/>
                  </a:lnTo>
                  <a:lnTo>
                    <a:pt x="3999" y="44"/>
                  </a:lnTo>
                  <a:lnTo>
                    <a:pt x="3994" y="38"/>
                  </a:lnTo>
                  <a:lnTo>
                    <a:pt x="3992" y="32"/>
                  </a:lnTo>
                  <a:lnTo>
                    <a:pt x="3990" y="25"/>
                  </a:lnTo>
                  <a:lnTo>
                    <a:pt x="3992" y="17"/>
                  </a:lnTo>
                  <a:lnTo>
                    <a:pt x="3994" y="12"/>
                  </a:lnTo>
                  <a:lnTo>
                    <a:pt x="3999" y="6"/>
                  </a:lnTo>
                  <a:lnTo>
                    <a:pt x="4007" y="2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2"/>
                  </a:lnTo>
                  <a:lnTo>
                    <a:pt x="3941" y="6"/>
                  </a:lnTo>
                  <a:lnTo>
                    <a:pt x="3945" y="12"/>
                  </a:lnTo>
                  <a:lnTo>
                    <a:pt x="3949" y="17"/>
                  </a:lnTo>
                  <a:lnTo>
                    <a:pt x="3951" y="25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1" y="44"/>
                  </a:lnTo>
                  <a:lnTo>
                    <a:pt x="3934" y="47"/>
                  </a:lnTo>
                  <a:lnTo>
                    <a:pt x="3926" y="47"/>
                  </a:lnTo>
                  <a:lnTo>
                    <a:pt x="3919" y="47"/>
                  </a:lnTo>
                  <a:lnTo>
                    <a:pt x="3913" y="44"/>
                  </a:lnTo>
                  <a:lnTo>
                    <a:pt x="3907" y="38"/>
                  </a:lnTo>
                  <a:lnTo>
                    <a:pt x="3905" y="32"/>
                  </a:lnTo>
                  <a:lnTo>
                    <a:pt x="3904" y="25"/>
                  </a:lnTo>
                  <a:lnTo>
                    <a:pt x="3905" y="17"/>
                  </a:lnTo>
                  <a:lnTo>
                    <a:pt x="3907" y="12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457451" y="1539876"/>
              <a:ext cx="3513138" cy="106363"/>
            </a:xfrm>
            <a:custGeom>
              <a:avLst/>
              <a:gdLst>
                <a:gd name="T0" fmla="*/ 3575 w 4425"/>
                <a:gd name="T1" fmla="*/ 133 h 133"/>
                <a:gd name="T2" fmla="*/ 3402 w 4425"/>
                <a:gd name="T3" fmla="*/ 86 h 133"/>
                <a:gd name="T4" fmla="*/ 3308 w 4425"/>
                <a:gd name="T5" fmla="*/ 133 h 133"/>
                <a:gd name="T6" fmla="*/ 3148 w 4425"/>
                <a:gd name="T7" fmla="*/ 88 h 133"/>
                <a:gd name="T8" fmla="*/ 3041 w 4425"/>
                <a:gd name="T9" fmla="*/ 130 h 133"/>
                <a:gd name="T10" fmla="*/ 2894 w 4425"/>
                <a:gd name="T11" fmla="*/ 92 h 133"/>
                <a:gd name="T12" fmla="*/ 2776 w 4425"/>
                <a:gd name="T13" fmla="*/ 124 h 133"/>
                <a:gd name="T14" fmla="*/ 2640 w 4425"/>
                <a:gd name="T15" fmla="*/ 98 h 133"/>
                <a:gd name="T16" fmla="*/ 2513 w 4425"/>
                <a:gd name="T17" fmla="*/ 118 h 133"/>
                <a:gd name="T18" fmla="*/ 2383 w 4425"/>
                <a:gd name="T19" fmla="*/ 103 h 133"/>
                <a:gd name="T20" fmla="*/ 2251 w 4425"/>
                <a:gd name="T21" fmla="*/ 111 h 133"/>
                <a:gd name="T22" fmla="*/ 2123 w 4425"/>
                <a:gd name="T23" fmla="*/ 111 h 133"/>
                <a:gd name="T24" fmla="*/ 1992 w 4425"/>
                <a:gd name="T25" fmla="*/ 103 h 133"/>
                <a:gd name="T26" fmla="*/ 1862 w 4425"/>
                <a:gd name="T27" fmla="*/ 118 h 133"/>
                <a:gd name="T28" fmla="*/ 1734 w 4425"/>
                <a:gd name="T29" fmla="*/ 98 h 133"/>
                <a:gd name="T30" fmla="*/ 1599 w 4425"/>
                <a:gd name="T31" fmla="*/ 124 h 133"/>
                <a:gd name="T32" fmla="*/ 1480 w 4425"/>
                <a:gd name="T33" fmla="*/ 92 h 133"/>
                <a:gd name="T34" fmla="*/ 1333 w 4425"/>
                <a:gd name="T35" fmla="*/ 130 h 133"/>
                <a:gd name="T36" fmla="*/ 1230 w 4425"/>
                <a:gd name="T37" fmla="*/ 124 h 133"/>
                <a:gd name="T38" fmla="*/ 1166 w 4425"/>
                <a:gd name="T39" fmla="*/ 122 h 133"/>
                <a:gd name="T40" fmla="*/ 1038 w 4425"/>
                <a:gd name="T41" fmla="*/ 103 h 133"/>
                <a:gd name="T42" fmla="*/ 908 w 4425"/>
                <a:gd name="T43" fmla="*/ 118 h 133"/>
                <a:gd name="T44" fmla="*/ 781 w 4425"/>
                <a:gd name="T45" fmla="*/ 98 h 133"/>
                <a:gd name="T46" fmla="*/ 645 w 4425"/>
                <a:gd name="T47" fmla="*/ 124 h 133"/>
                <a:gd name="T48" fmla="*/ 525 w 4425"/>
                <a:gd name="T49" fmla="*/ 92 h 133"/>
                <a:gd name="T50" fmla="*/ 380 w 4425"/>
                <a:gd name="T51" fmla="*/ 130 h 133"/>
                <a:gd name="T52" fmla="*/ 271 w 4425"/>
                <a:gd name="T53" fmla="*/ 88 h 133"/>
                <a:gd name="T54" fmla="*/ 113 w 4425"/>
                <a:gd name="T55" fmla="*/ 133 h 133"/>
                <a:gd name="T56" fmla="*/ 6 w 4425"/>
                <a:gd name="T57" fmla="*/ 98 h 133"/>
                <a:gd name="T58" fmla="*/ 27 w 4425"/>
                <a:gd name="T59" fmla="*/ 7 h 133"/>
                <a:gd name="T60" fmla="*/ 19 w 4425"/>
                <a:gd name="T61" fmla="*/ 7 h 133"/>
                <a:gd name="T62" fmla="*/ 4256 w 4425"/>
                <a:gd name="T63" fmla="*/ 5 h 133"/>
                <a:gd name="T64" fmla="*/ 4109 w 4425"/>
                <a:gd name="T65" fmla="*/ 43 h 133"/>
                <a:gd name="T66" fmla="*/ 4002 w 4425"/>
                <a:gd name="T67" fmla="*/ 2 h 133"/>
                <a:gd name="T68" fmla="*/ 3842 w 4425"/>
                <a:gd name="T69" fmla="*/ 47 h 133"/>
                <a:gd name="T70" fmla="*/ 3748 w 4425"/>
                <a:gd name="T71" fmla="*/ 0 h 133"/>
                <a:gd name="T72" fmla="*/ 3575 w 4425"/>
                <a:gd name="T73" fmla="*/ 47 h 133"/>
                <a:gd name="T74" fmla="*/ 3402 w 4425"/>
                <a:gd name="T75" fmla="*/ 0 h 133"/>
                <a:gd name="T76" fmla="*/ 3308 w 4425"/>
                <a:gd name="T77" fmla="*/ 47 h 133"/>
                <a:gd name="T78" fmla="*/ 3148 w 4425"/>
                <a:gd name="T79" fmla="*/ 2 h 133"/>
                <a:gd name="T80" fmla="*/ 3041 w 4425"/>
                <a:gd name="T81" fmla="*/ 43 h 133"/>
                <a:gd name="T82" fmla="*/ 2894 w 4425"/>
                <a:gd name="T83" fmla="*/ 5 h 133"/>
                <a:gd name="T84" fmla="*/ 2776 w 4425"/>
                <a:gd name="T85" fmla="*/ 37 h 133"/>
                <a:gd name="T86" fmla="*/ 2640 w 4425"/>
                <a:gd name="T87" fmla="*/ 9 h 133"/>
                <a:gd name="T88" fmla="*/ 2513 w 4425"/>
                <a:gd name="T89" fmla="*/ 32 h 133"/>
                <a:gd name="T90" fmla="*/ 2383 w 4425"/>
                <a:gd name="T91" fmla="*/ 17 h 133"/>
                <a:gd name="T92" fmla="*/ 2251 w 4425"/>
                <a:gd name="T93" fmla="*/ 24 h 133"/>
                <a:gd name="T94" fmla="*/ 2123 w 4425"/>
                <a:gd name="T95" fmla="*/ 24 h 133"/>
                <a:gd name="T96" fmla="*/ 1992 w 4425"/>
                <a:gd name="T97" fmla="*/ 17 h 133"/>
                <a:gd name="T98" fmla="*/ 1862 w 4425"/>
                <a:gd name="T99" fmla="*/ 32 h 133"/>
                <a:gd name="T100" fmla="*/ 1734 w 4425"/>
                <a:gd name="T101" fmla="*/ 9 h 133"/>
                <a:gd name="T102" fmla="*/ 1599 w 4425"/>
                <a:gd name="T103" fmla="*/ 37 h 133"/>
                <a:gd name="T104" fmla="*/ 1480 w 4425"/>
                <a:gd name="T105" fmla="*/ 5 h 133"/>
                <a:gd name="T106" fmla="*/ 1333 w 4425"/>
                <a:gd name="T107" fmla="*/ 43 h 133"/>
                <a:gd name="T108" fmla="*/ 1226 w 4425"/>
                <a:gd name="T109" fmla="*/ 2 h 133"/>
                <a:gd name="T110" fmla="*/ 1066 w 4425"/>
                <a:gd name="T111" fmla="*/ 47 h 133"/>
                <a:gd name="T112" fmla="*/ 972 w 4425"/>
                <a:gd name="T113" fmla="*/ 0 h 133"/>
                <a:gd name="T114" fmla="*/ 799 w 4425"/>
                <a:gd name="T115" fmla="*/ 47 h 133"/>
                <a:gd name="T116" fmla="*/ 626 w 4425"/>
                <a:gd name="T117" fmla="*/ 0 h 133"/>
                <a:gd name="T118" fmla="*/ 532 w 4425"/>
                <a:gd name="T119" fmla="*/ 47 h 133"/>
                <a:gd name="T120" fmla="*/ 373 w 4425"/>
                <a:gd name="T121" fmla="*/ 2 h 133"/>
                <a:gd name="T122" fmla="*/ 265 w 4425"/>
                <a:gd name="T123" fmla="*/ 4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25" h="133">
                  <a:moveTo>
                    <a:pt x="3662" y="86"/>
                  </a:moveTo>
                  <a:lnTo>
                    <a:pt x="3669" y="88"/>
                  </a:lnTo>
                  <a:lnTo>
                    <a:pt x="3677" y="92"/>
                  </a:lnTo>
                  <a:lnTo>
                    <a:pt x="3680" y="98"/>
                  </a:lnTo>
                  <a:lnTo>
                    <a:pt x="3684" y="103"/>
                  </a:lnTo>
                  <a:lnTo>
                    <a:pt x="3686" y="111"/>
                  </a:lnTo>
                  <a:lnTo>
                    <a:pt x="3684" y="118"/>
                  </a:lnTo>
                  <a:lnTo>
                    <a:pt x="3680" y="124"/>
                  </a:lnTo>
                  <a:lnTo>
                    <a:pt x="3677" y="130"/>
                  </a:lnTo>
                  <a:lnTo>
                    <a:pt x="3669" y="133"/>
                  </a:lnTo>
                  <a:lnTo>
                    <a:pt x="3662" y="133"/>
                  </a:lnTo>
                  <a:lnTo>
                    <a:pt x="3654" y="133"/>
                  </a:lnTo>
                  <a:lnTo>
                    <a:pt x="3648" y="130"/>
                  </a:lnTo>
                  <a:lnTo>
                    <a:pt x="3643" y="124"/>
                  </a:lnTo>
                  <a:lnTo>
                    <a:pt x="3639" y="118"/>
                  </a:lnTo>
                  <a:lnTo>
                    <a:pt x="3639" y="111"/>
                  </a:lnTo>
                  <a:lnTo>
                    <a:pt x="3639" y="103"/>
                  </a:lnTo>
                  <a:lnTo>
                    <a:pt x="3643" y="98"/>
                  </a:lnTo>
                  <a:lnTo>
                    <a:pt x="3648" y="92"/>
                  </a:lnTo>
                  <a:lnTo>
                    <a:pt x="3654" y="88"/>
                  </a:lnTo>
                  <a:lnTo>
                    <a:pt x="3662" y="86"/>
                  </a:lnTo>
                  <a:close/>
                  <a:moveTo>
                    <a:pt x="3575" y="86"/>
                  </a:moveTo>
                  <a:lnTo>
                    <a:pt x="3583" y="88"/>
                  </a:lnTo>
                  <a:lnTo>
                    <a:pt x="3588" y="92"/>
                  </a:lnTo>
                  <a:lnTo>
                    <a:pt x="3594" y="98"/>
                  </a:lnTo>
                  <a:lnTo>
                    <a:pt x="3598" y="103"/>
                  </a:lnTo>
                  <a:lnTo>
                    <a:pt x="3600" y="111"/>
                  </a:lnTo>
                  <a:lnTo>
                    <a:pt x="3598" y="118"/>
                  </a:lnTo>
                  <a:lnTo>
                    <a:pt x="3594" y="124"/>
                  </a:lnTo>
                  <a:lnTo>
                    <a:pt x="3588" y="130"/>
                  </a:lnTo>
                  <a:lnTo>
                    <a:pt x="3583" y="133"/>
                  </a:lnTo>
                  <a:lnTo>
                    <a:pt x="3575" y="133"/>
                  </a:lnTo>
                  <a:lnTo>
                    <a:pt x="3568" y="133"/>
                  </a:lnTo>
                  <a:lnTo>
                    <a:pt x="3562" y="130"/>
                  </a:lnTo>
                  <a:lnTo>
                    <a:pt x="3556" y="124"/>
                  </a:lnTo>
                  <a:lnTo>
                    <a:pt x="3553" y="118"/>
                  </a:lnTo>
                  <a:lnTo>
                    <a:pt x="3553" y="111"/>
                  </a:lnTo>
                  <a:lnTo>
                    <a:pt x="3553" y="103"/>
                  </a:lnTo>
                  <a:lnTo>
                    <a:pt x="3556" y="98"/>
                  </a:lnTo>
                  <a:lnTo>
                    <a:pt x="3562" y="92"/>
                  </a:lnTo>
                  <a:lnTo>
                    <a:pt x="3568" y="88"/>
                  </a:lnTo>
                  <a:lnTo>
                    <a:pt x="3575" y="86"/>
                  </a:lnTo>
                  <a:close/>
                  <a:moveTo>
                    <a:pt x="3489" y="86"/>
                  </a:moveTo>
                  <a:lnTo>
                    <a:pt x="3496" y="88"/>
                  </a:lnTo>
                  <a:lnTo>
                    <a:pt x="3502" y="92"/>
                  </a:lnTo>
                  <a:lnTo>
                    <a:pt x="3507" y="98"/>
                  </a:lnTo>
                  <a:lnTo>
                    <a:pt x="3511" y="103"/>
                  </a:lnTo>
                  <a:lnTo>
                    <a:pt x="3511" y="111"/>
                  </a:lnTo>
                  <a:lnTo>
                    <a:pt x="3511" y="118"/>
                  </a:lnTo>
                  <a:lnTo>
                    <a:pt x="3507" y="124"/>
                  </a:lnTo>
                  <a:lnTo>
                    <a:pt x="3502" y="130"/>
                  </a:lnTo>
                  <a:lnTo>
                    <a:pt x="3496" y="133"/>
                  </a:lnTo>
                  <a:lnTo>
                    <a:pt x="3489" y="133"/>
                  </a:lnTo>
                  <a:lnTo>
                    <a:pt x="3481" y="133"/>
                  </a:lnTo>
                  <a:lnTo>
                    <a:pt x="3475" y="130"/>
                  </a:lnTo>
                  <a:lnTo>
                    <a:pt x="3470" y="124"/>
                  </a:lnTo>
                  <a:lnTo>
                    <a:pt x="3466" y="118"/>
                  </a:lnTo>
                  <a:lnTo>
                    <a:pt x="3466" y="111"/>
                  </a:lnTo>
                  <a:lnTo>
                    <a:pt x="3466" y="103"/>
                  </a:lnTo>
                  <a:lnTo>
                    <a:pt x="3470" y="98"/>
                  </a:lnTo>
                  <a:lnTo>
                    <a:pt x="3475" y="92"/>
                  </a:lnTo>
                  <a:lnTo>
                    <a:pt x="3481" y="88"/>
                  </a:lnTo>
                  <a:lnTo>
                    <a:pt x="3489" y="86"/>
                  </a:lnTo>
                  <a:close/>
                  <a:moveTo>
                    <a:pt x="3402" y="86"/>
                  </a:moveTo>
                  <a:lnTo>
                    <a:pt x="3410" y="88"/>
                  </a:lnTo>
                  <a:lnTo>
                    <a:pt x="3415" y="92"/>
                  </a:lnTo>
                  <a:lnTo>
                    <a:pt x="3421" y="98"/>
                  </a:lnTo>
                  <a:lnTo>
                    <a:pt x="3425" y="103"/>
                  </a:lnTo>
                  <a:lnTo>
                    <a:pt x="3425" y="111"/>
                  </a:lnTo>
                  <a:lnTo>
                    <a:pt x="3425" y="118"/>
                  </a:lnTo>
                  <a:lnTo>
                    <a:pt x="3421" y="124"/>
                  </a:lnTo>
                  <a:lnTo>
                    <a:pt x="3415" y="130"/>
                  </a:lnTo>
                  <a:lnTo>
                    <a:pt x="3410" y="133"/>
                  </a:lnTo>
                  <a:lnTo>
                    <a:pt x="3402" y="133"/>
                  </a:lnTo>
                  <a:lnTo>
                    <a:pt x="3395" y="133"/>
                  </a:lnTo>
                  <a:lnTo>
                    <a:pt x="3389" y="130"/>
                  </a:lnTo>
                  <a:lnTo>
                    <a:pt x="3383" y="124"/>
                  </a:lnTo>
                  <a:lnTo>
                    <a:pt x="3380" y="118"/>
                  </a:lnTo>
                  <a:lnTo>
                    <a:pt x="3378" y="111"/>
                  </a:lnTo>
                  <a:lnTo>
                    <a:pt x="3380" y="103"/>
                  </a:lnTo>
                  <a:lnTo>
                    <a:pt x="3383" y="98"/>
                  </a:lnTo>
                  <a:lnTo>
                    <a:pt x="3389" y="92"/>
                  </a:lnTo>
                  <a:lnTo>
                    <a:pt x="3395" y="88"/>
                  </a:lnTo>
                  <a:lnTo>
                    <a:pt x="3402" y="86"/>
                  </a:lnTo>
                  <a:close/>
                  <a:moveTo>
                    <a:pt x="3316" y="86"/>
                  </a:moveTo>
                  <a:lnTo>
                    <a:pt x="3323" y="88"/>
                  </a:lnTo>
                  <a:lnTo>
                    <a:pt x="3329" y="92"/>
                  </a:lnTo>
                  <a:lnTo>
                    <a:pt x="3334" y="98"/>
                  </a:lnTo>
                  <a:lnTo>
                    <a:pt x="3338" y="103"/>
                  </a:lnTo>
                  <a:lnTo>
                    <a:pt x="3338" y="111"/>
                  </a:lnTo>
                  <a:lnTo>
                    <a:pt x="3338" y="118"/>
                  </a:lnTo>
                  <a:lnTo>
                    <a:pt x="3334" y="124"/>
                  </a:lnTo>
                  <a:lnTo>
                    <a:pt x="3329" y="130"/>
                  </a:lnTo>
                  <a:lnTo>
                    <a:pt x="3323" y="133"/>
                  </a:lnTo>
                  <a:lnTo>
                    <a:pt x="3316" y="133"/>
                  </a:lnTo>
                  <a:lnTo>
                    <a:pt x="3308" y="133"/>
                  </a:lnTo>
                  <a:lnTo>
                    <a:pt x="3301" y="130"/>
                  </a:lnTo>
                  <a:lnTo>
                    <a:pt x="3297" y="124"/>
                  </a:lnTo>
                  <a:lnTo>
                    <a:pt x="3293" y="118"/>
                  </a:lnTo>
                  <a:lnTo>
                    <a:pt x="3291" y="111"/>
                  </a:lnTo>
                  <a:lnTo>
                    <a:pt x="3293" y="103"/>
                  </a:lnTo>
                  <a:lnTo>
                    <a:pt x="3297" y="98"/>
                  </a:lnTo>
                  <a:lnTo>
                    <a:pt x="3301" y="92"/>
                  </a:lnTo>
                  <a:lnTo>
                    <a:pt x="3308" y="88"/>
                  </a:lnTo>
                  <a:lnTo>
                    <a:pt x="3316" y="86"/>
                  </a:lnTo>
                  <a:close/>
                  <a:moveTo>
                    <a:pt x="3229" y="86"/>
                  </a:moveTo>
                  <a:lnTo>
                    <a:pt x="3237" y="88"/>
                  </a:lnTo>
                  <a:lnTo>
                    <a:pt x="3242" y="92"/>
                  </a:lnTo>
                  <a:lnTo>
                    <a:pt x="3248" y="98"/>
                  </a:lnTo>
                  <a:lnTo>
                    <a:pt x="3250" y="103"/>
                  </a:lnTo>
                  <a:lnTo>
                    <a:pt x="3252" y="111"/>
                  </a:lnTo>
                  <a:lnTo>
                    <a:pt x="3250" y="118"/>
                  </a:lnTo>
                  <a:lnTo>
                    <a:pt x="3248" y="124"/>
                  </a:lnTo>
                  <a:lnTo>
                    <a:pt x="3242" y="130"/>
                  </a:lnTo>
                  <a:lnTo>
                    <a:pt x="3237" y="133"/>
                  </a:lnTo>
                  <a:lnTo>
                    <a:pt x="3229" y="133"/>
                  </a:lnTo>
                  <a:lnTo>
                    <a:pt x="3222" y="133"/>
                  </a:lnTo>
                  <a:lnTo>
                    <a:pt x="3214" y="130"/>
                  </a:lnTo>
                  <a:lnTo>
                    <a:pt x="3210" y="124"/>
                  </a:lnTo>
                  <a:lnTo>
                    <a:pt x="3207" y="118"/>
                  </a:lnTo>
                  <a:lnTo>
                    <a:pt x="3205" y="111"/>
                  </a:lnTo>
                  <a:lnTo>
                    <a:pt x="3207" y="103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22" y="88"/>
                  </a:lnTo>
                  <a:lnTo>
                    <a:pt x="3229" y="86"/>
                  </a:lnTo>
                  <a:close/>
                  <a:moveTo>
                    <a:pt x="3141" y="86"/>
                  </a:moveTo>
                  <a:lnTo>
                    <a:pt x="3148" y="88"/>
                  </a:lnTo>
                  <a:lnTo>
                    <a:pt x="3156" y="92"/>
                  </a:lnTo>
                  <a:lnTo>
                    <a:pt x="3161" y="98"/>
                  </a:lnTo>
                  <a:lnTo>
                    <a:pt x="3163" y="103"/>
                  </a:lnTo>
                  <a:lnTo>
                    <a:pt x="3165" y="111"/>
                  </a:lnTo>
                  <a:lnTo>
                    <a:pt x="3163" y="118"/>
                  </a:lnTo>
                  <a:lnTo>
                    <a:pt x="3161" y="124"/>
                  </a:lnTo>
                  <a:lnTo>
                    <a:pt x="3156" y="130"/>
                  </a:lnTo>
                  <a:lnTo>
                    <a:pt x="3148" y="133"/>
                  </a:lnTo>
                  <a:lnTo>
                    <a:pt x="3141" y="133"/>
                  </a:lnTo>
                  <a:lnTo>
                    <a:pt x="3135" y="133"/>
                  </a:lnTo>
                  <a:lnTo>
                    <a:pt x="3128" y="130"/>
                  </a:lnTo>
                  <a:lnTo>
                    <a:pt x="3122" y="124"/>
                  </a:lnTo>
                  <a:lnTo>
                    <a:pt x="3120" y="118"/>
                  </a:lnTo>
                  <a:lnTo>
                    <a:pt x="3118" y="111"/>
                  </a:lnTo>
                  <a:lnTo>
                    <a:pt x="3120" y="103"/>
                  </a:lnTo>
                  <a:lnTo>
                    <a:pt x="3122" y="98"/>
                  </a:lnTo>
                  <a:lnTo>
                    <a:pt x="3128" y="92"/>
                  </a:lnTo>
                  <a:lnTo>
                    <a:pt x="3135" y="88"/>
                  </a:lnTo>
                  <a:lnTo>
                    <a:pt x="3141" y="86"/>
                  </a:lnTo>
                  <a:close/>
                  <a:moveTo>
                    <a:pt x="3054" y="86"/>
                  </a:moveTo>
                  <a:lnTo>
                    <a:pt x="3062" y="88"/>
                  </a:lnTo>
                  <a:lnTo>
                    <a:pt x="3069" y="92"/>
                  </a:lnTo>
                  <a:lnTo>
                    <a:pt x="3073" y="98"/>
                  </a:lnTo>
                  <a:lnTo>
                    <a:pt x="3077" y="103"/>
                  </a:lnTo>
                  <a:lnTo>
                    <a:pt x="3079" y="111"/>
                  </a:lnTo>
                  <a:lnTo>
                    <a:pt x="3077" y="118"/>
                  </a:lnTo>
                  <a:lnTo>
                    <a:pt x="3073" y="124"/>
                  </a:lnTo>
                  <a:lnTo>
                    <a:pt x="3069" y="130"/>
                  </a:lnTo>
                  <a:lnTo>
                    <a:pt x="3062" y="133"/>
                  </a:lnTo>
                  <a:lnTo>
                    <a:pt x="3054" y="133"/>
                  </a:lnTo>
                  <a:lnTo>
                    <a:pt x="3047" y="133"/>
                  </a:lnTo>
                  <a:lnTo>
                    <a:pt x="3041" y="130"/>
                  </a:lnTo>
                  <a:lnTo>
                    <a:pt x="3035" y="124"/>
                  </a:lnTo>
                  <a:lnTo>
                    <a:pt x="3034" y="118"/>
                  </a:lnTo>
                  <a:lnTo>
                    <a:pt x="3032" y="111"/>
                  </a:lnTo>
                  <a:lnTo>
                    <a:pt x="3034" y="103"/>
                  </a:lnTo>
                  <a:lnTo>
                    <a:pt x="3035" y="98"/>
                  </a:lnTo>
                  <a:lnTo>
                    <a:pt x="3041" y="92"/>
                  </a:lnTo>
                  <a:lnTo>
                    <a:pt x="3047" y="88"/>
                  </a:lnTo>
                  <a:lnTo>
                    <a:pt x="3054" y="86"/>
                  </a:lnTo>
                  <a:close/>
                  <a:moveTo>
                    <a:pt x="2968" y="86"/>
                  </a:moveTo>
                  <a:lnTo>
                    <a:pt x="2975" y="88"/>
                  </a:lnTo>
                  <a:lnTo>
                    <a:pt x="2983" y="92"/>
                  </a:lnTo>
                  <a:lnTo>
                    <a:pt x="2987" y="98"/>
                  </a:lnTo>
                  <a:lnTo>
                    <a:pt x="2990" y="103"/>
                  </a:lnTo>
                  <a:lnTo>
                    <a:pt x="2992" y="111"/>
                  </a:lnTo>
                  <a:lnTo>
                    <a:pt x="2990" y="118"/>
                  </a:lnTo>
                  <a:lnTo>
                    <a:pt x="2987" y="124"/>
                  </a:lnTo>
                  <a:lnTo>
                    <a:pt x="2983" y="130"/>
                  </a:lnTo>
                  <a:lnTo>
                    <a:pt x="2975" y="133"/>
                  </a:lnTo>
                  <a:lnTo>
                    <a:pt x="2968" y="133"/>
                  </a:lnTo>
                  <a:lnTo>
                    <a:pt x="2960" y="133"/>
                  </a:lnTo>
                  <a:lnTo>
                    <a:pt x="2955" y="130"/>
                  </a:lnTo>
                  <a:lnTo>
                    <a:pt x="2949" y="124"/>
                  </a:lnTo>
                  <a:lnTo>
                    <a:pt x="2945" y="118"/>
                  </a:lnTo>
                  <a:lnTo>
                    <a:pt x="2945" y="111"/>
                  </a:lnTo>
                  <a:lnTo>
                    <a:pt x="2945" y="103"/>
                  </a:lnTo>
                  <a:lnTo>
                    <a:pt x="2949" y="98"/>
                  </a:lnTo>
                  <a:lnTo>
                    <a:pt x="2955" y="92"/>
                  </a:lnTo>
                  <a:lnTo>
                    <a:pt x="2960" y="88"/>
                  </a:lnTo>
                  <a:lnTo>
                    <a:pt x="2968" y="86"/>
                  </a:lnTo>
                  <a:close/>
                  <a:moveTo>
                    <a:pt x="2881" y="86"/>
                  </a:moveTo>
                  <a:lnTo>
                    <a:pt x="2889" y="88"/>
                  </a:lnTo>
                  <a:lnTo>
                    <a:pt x="2894" y="92"/>
                  </a:lnTo>
                  <a:lnTo>
                    <a:pt x="2900" y="98"/>
                  </a:lnTo>
                  <a:lnTo>
                    <a:pt x="2904" y="103"/>
                  </a:lnTo>
                  <a:lnTo>
                    <a:pt x="2906" y="111"/>
                  </a:lnTo>
                  <a:lnTo>
                    <a:pt x="2904" y="118"/>
                  </a:lnTo>
                  <a:lnTo>
                    <a:pt x="2900" y="124"/>
                  </a:lnTo>
                  <a:lnTo>
                    <a:pt x="2894" y="130"/>
                  </a:lnTo>
                  <a:lnTo>
                    <a:pt x="2889" y="133"/>
                  </a:lnTo>
                  <a:lnTo>
                    <a:pt x="2881" y="133"/>
                  </a:lnTo>
                  <a:lnTo>
                    <a:pt x="2874" y="133"/>
                  </a:lnTo>
                  <a:lnTo>
                    <a:pt x="2868" y="130"/>
                  </a:lnTo>
                  <a:lnTo>
                    <a:pt x="2862" y="124"/>
                  </a:lnTo>
                  <a:lnTo>
                    <a:pt x="2859" y="118"/>
                  </a:lnTo>
                  <a:lnTo>
                    <a:pt x="2859" y="111"/>
                  </a:lnTo>
                  <a:lnTo>
                    <a:pt x="2859" y="103"/>
                  </a:lnTo>
                  <a:lnTo>
                    <a:pt x="2862" y="98"/>
                  </a:lnTo>
                  <a:lnTo>
                    <a:pt x="2868" y="92"/>
                  </a:lnTo>
                  <a:lnTo>
                    <a:pt x="2874" y="88"/>
                  </a:lnTo>
                  <a:lnTo>
                    <a:pt x="2881" y="86"/>
                  </a:lnTo>
                  <a:close/>
                  <a:moveTo>
                    <a:pt x="2795" y="86"/>
                  </a:moveTo>
                  <a:lnTo>
                    <a:pt x="2802" y="88"/>
                  </a:lnTo>
                  <a:lnTo>
                    <a:pt x="2808" y="92"/>
                  </a:lnTo>
                  <a:lnTo>
                    <a:pt x="2814" y="98"/>
                  </a:lnTo>
                  <a:lnTo>
                    <a:pt x="2817" y="103"/>
                  </a:lnTo>
                  <a:lnTo>
                    <a:pt x="2817" y="111"/>
                  </a:lnTo>
                  <a:lnTo>
                    <a:pt x="2817" y="118"/>
                  </a:lnTo>
                  <a:lnTo>
                    <a:pt x="2814" y="124"/>
                  </a:lnTo>
                  <a:lnTo>
                    <a:pt x="2808" y="130"/>
                  </a:lnTo>
                  <a:lnTo>
                    <a:pt x="2802" y="133"/>
                  </a:lnTo>
                  <a:lnTo>
                    <a:pt x="2795" y="133"/>
                  </a:lnTo>
                  <a:lnTo>
                    <a:pt x="2787" y="133"/>
                  </a:lnTo>
                  <a:lnTo>
                    <a:pt x="2782" y="130"/>
                  </a:lnTo>
                  <a:lnTo>
                    <a:pt x="2776" y="124"/>
                  </a:lnTo>
                  <a:lnTo>
                    <a:pt x="2772" y="118"/>
                  </a:lnTo>
                  <a:lnTo>
                    <a:pt x="2772" y="111"/>
                  </a:lnTo>
                  <a:lnTo>
                    <a:pt x="2772" y="103"/>
                  </a:lnTo>
                  <a:lnTo>
                    <a:pt x="2776" y="98"/>
                  </a:lnTo>
                  <a:lnTo>
                    <a:pt x="2782" y="92"/>
                  </a:lnTo>
                  <a:lnTo>
                    <a:pt x="2787" y="88"/>
                  </a:lnTo>
                  <a:lnTo>
                    <a:pt x="2795" y="86"/>
                  </a:lnTo>
                  <a:close/>
                  <a:moveTo>
                    <a:pt x="2708" y="86"/>
                  </a:moveTo>
                  <a:lnTo>
                    <a:pt x="2716" y="88"/>
                  </a:lnTo>
                  <a:lnTo>
                    <a:pt x="2721" y="92"/>
                  </a:lnTo>
                  <a:lnTo>
                    <a:pt x="2727" y="98"/>
                  </a:lnTo>
                  <a:lnTo>
                    <a:pt x="2731" y="103"/>
                  </a:lnTo>
                  <a:lnTo>
                    <a:pt x="2731" y="111"/>
                  </a:lnTo>
                  <a:lnTo>
                    <a:pt x="2731" y="118"/>
                  </a:lnTo>
                  <a:lnTo>
                    <a:pt x="2727" y="124"/>
                  </a:lnTo>
                  <a:lnTo>
                    <a:pt x="2721" y="130"/>
                  </a:lnTo>
                  <a:lnTo>
                    <a:pt x="2716" y="133"/>
                  </a:lnTo>
                  <a:lnTo>
                    <a:pt x="2708" y="133"/>
                  </a:lnTo>
                  <a:lnTo>
                    <a:pt x="2701" y="133"/>
                  </a:lnTo>
                  <a:lnTo>
                    <a:pt x="2695" y="130"/>
                  </a:lnTo>
                  <a:lnTo>
                    <a:pt x="2689" y="124"/>
                  </a:lnTo>
                  <a:lnTo>
                    <a:pt x="2686" y="118"/>
                  </a:lnTo>
                  <a:lnTo>
                    <a:pt x="2684" y="111"/>
                  </a:lnTo>
                  <a:lnTo>
                    <a:pt x="2686" y="103"/>
                  </a:lnTo>
                  <a:lnTo>
                    <a:pt x="2689" y="98"/>
                  </a:lnTo>
                  <a:lnTo>
                    <a:pt x="2695" y="92"/>
                  </a:lnTo>
                  <a:lnTo>
                    <a:pt x="2701" y="88"/>
                  </a:lnTo>
                  <a:lnTo>
                    <a:pt x="2708" y="86"/>
                  </a:lnTo>
                  <a:close/>
                  <a:moveTo>
                    <a:pt x="2622" y="86"/>
                  </a:moveTo>
                  <a:lnTo>
                    <a:pt x="2629" y="88"/>
                  </a:lnTo>
                  <a:lnTo>
                    <a:pt x="2635" y="92"/>
                  </a:lnTo>
                  <a:lnTo>
                    <a:pt x="2640" y="98"/>
                  </a:lnTo>
                  <a:lnTo>
                    <a:pt x="2644" y="103"/>
                  </a:lnTo>
                  <a:lnTo>
                    <a:pt x="2644" y="111"/>
                  </a:lnTo>
                  <a:lnTo>
                    <a:pt x="2644" y="118"/>
                  </a:lnTo>
                  <a:lnTo>
                    <a:pt x="2640" y="124"/>
                  </a:lnTo>
                  <a:lnTo>
                    <a:pt x="2635" y="130"/>
                  </a:lnTo>
                  <a:lnTo>
                    <a:pt x="2629" y="133"/>
                  </a:lnTo>
                  <a:lnTo>
                    <a:pt x="2622" y="133"/>
                  </a:lnTo>
                  <a:lnTo>
                    <a:pt x="2614" y="133"/>
                  </a:lnTo>
                  <a:lnTo>
                    <a:pt x="2607" y="130"/>
                  </a:lnTo>
                  <a:lnTo>
                    <a:pt x="2603" y="124"/>
                  </a:lnTo>
                  <a:lnTo>
                    <a:pt x="2599" y="118"/>
                  </a:lnTo>
                  <a:lnTo>
                    <a:pt x="2597" y="111"/>
                  </a:lnTo>
                  <a:lnTo>
                    <a:pt x="2599" y="103"/>
                  </a:lnTo>
                  <a:lnTo>
                    <a:pt x="2603" y="98"/>
                  </a:lnTo>
                  <a:lnTo>
                    <a:pt x="2607" y="92"/>
                  </a:lnTo>
                  <a:lnTo>
                    <a:pt x="2614" y="88"/>
                  </a:lnTo>
                  <a:lnTo>
                    <a:pt x="2622" y="86"/>
                  </a:lnTo>
                  <a:close/>
                  <a:moveTo>
                    <a:pt x="2535" y="86"/>
                  </a:moveTo>
                  <a:lnTo>
                    <a:pt x="2543" y="88"/>
                  </a:lnTo>
                  <a:lnTo>
                    <a:pt x="2548" y="92"/>
                  </a:lnTo>
                  <a:lnTo>
                    <a:pt x="2554" y="98"/>
                  </a:lnTo>
                  <a:lnTo>
                    <a:pt x="2556" y="103"/>
                  </a:lnTo>
                  <a:lnTo>
                    <a:pt x="2558" y="111"/>
                  </a:lnTo>
                  <a:lnTo>
                    <a:pt x="2556" y="118"/>
                  </a:lnTo>
                  <a:lnTo>
                    <a:pt x="2554" y="124"/>
                  </a:lnTo>
                  <a:lnTo>
                    <a:pt x="2548" y="130"/>
                  </a:lnTo>
                  <a:lnTo>
                    <a:pt x="2543" y="133"/>
                  </a:lnTo>
                  <a:lnTo>
                    <a:pt x="2535" y="133"/>
                  </a:lnTo>
                  <a:lnTo>
                    <a:pt x="2528" y="133"/>
                  </a:lnTo>
                  <a:lnTo>
                    <a:pt x="2520" y="130"/>
                  </a:lnTo>
                  <a:lnTo>
                    <a:pt x="2516" y="124"/>
                  </a:lnTo>
                  <a:lnTo>
                    <a:pt x="2513" y="118"/>
                  </a:lnTo>
                  <a:lnTo>
                    <a:pt x="2511" y="111"/>
                  </a:lnTo>
                  <a:lnTo>
                    <a:pt x="2513" y="103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8" y="88"/>
                  </a:lnTo>
                  <a:lnTo>
                    <a:pt x="2535" y="86"/>
                  </a:lnTo>
                  <a:close/>
                  <a:moveTo>
                    <a:pt x="2449" y="86"/>
                  </a:moveTo>
                  <a:lnTo>
                    <a:pt x="2454" y="88"/>
                  </a:lnTo>
                  <a:lnTo>
                    <a:pt x="2462" y="92"/>
                  </a:lnTo>
                  <a:lnTo>
                    <a:pt x="2467" y="98"/>
                  </a:lnTo>
                  <a:lnTo>
                    <a:pt x="2469" y="103"/>
                  </a:lnTo>
                  <a:lnTo>
                    <a:pt x="2471" y="111"/>
                  </a:lnTo>
                  <a:lnTo>
                    <a:pt x="2469" y="118"/>
                  </a:lnTo>
                  <a:lnTo>
                    <a:pt x="2467" y="124"/>
                  </a:lnTo>
                  <a:lnTo>
                    <a:pt x="2462" y="130"/>
                  </a:lnTo>
                  <a:lnTo>
                    <a:pt x="2454" y="133"/>
                  </a:lnTo>
                  <a:lnTo>
                    <a:pt x="2449" y="133"/>
                  </a:lnTo>
                  <a:lnTo>
                    <a:pt x="2441" y="133"/>
                  </a:lnTo>
                  <a:lnTo>
                    <a:pt x="2434" y="130"/>
                  </a:lnTo>
                  <a:lnTo>
                    <a:pt x="2428" y="124"/>
                  </a:lnTo>
                  <a:lnTo>
                    <a:pt x="2426" y="118"/>
                  </a:lnTo>
                  <a:lnTo>
                    <a:pt x="2424" y="111"/>
                  </a:lnTo>
                  <a:lnTo>
                    <a:pt x="2426" y="103"/>
                  </a:lnTo>
                  <a:lnTo>
                    <a:pt x="2428" y="98"/>
                  </a:lnTo>
                  <a:lnTo>
                    <a:pt x="2434" y="92"/>
                  </a:lnTo>
                  <a:lnTo>
                    <a:pt x="2441" y="88"/>
                  </a:lnTo>
                  <a:lnTo>
                    <a:pt x="2449" y="86"/>
                  </a:lnTo>
                  <a:close/>
                  <a:moveTo>
                    <a:pt x="2360" y="86"/>
                  </a:moveTo>
                  <a:lnTo>
                    <a:pt x="2368" y="88"/>
                  </a:lnTo>
                  <a:lnTo>
                    <a:pt x="2375" y="92"/>
                  </a:lnTo>
                  <a:lnTo>
                    <a:pt x="2379" y="98"/>
                  </a:lnTo>
                  <a:lnTo>
                    <a:pt x="2383" y="103"/>
                  </a:lnTo>
                  <a:lnTo>
                    <a:pt x="2385" y="111"/>
                  </a:lnTo>
                  <a:lnTo>
                    <a:pt x="2383" y="118"/>
                  </a:lnTo>
                  <a:lnTo>
                    <a:pt x="2379" y="124"/>
                  </a:lnTo>
                  <a:lnTo>
                    <a:pt x="2375" y="130"/>
                  </a:lnTo>
                  <a:lnTo>
                    <a:pt x="2368" y="133"/>
                  </a:lnTo>
                  <a:lnTo>
                    <a:pt x="2360" y="133"/>
                  </a:lnTo>
                  <a:lnTo>
                    <a:pt x="2353" y="133"/>
                  </a:lnTo>
                  <a:lnTo>
                    <a:pt x="2347" y="130"/>
                  </a:lnTo>
                  <a:lnTo>
                    <a:pt x="2341" y="124"/>
                  </a:lnTo>
                  <a:lnTo>
                    <a:pt x="2340" y="118"/>
                  </a:lnTo>
                  <a:lnTo>
                    <a:pt x="2338" y="111"/>
                  </a:lnTo>
                  <a:lnTo>
                    <a:pt x="2340" y="103"/>
                  </a:lnTo>
                  <a:lnTo>
                    <a:pt x="2341" y="98"/>
                  </a:lnTo>
                  <a:lnTo>
                    <a:pt x="2347" y="92"/>
                  </a:lnTo>
                  <a:lnTo>
                    <a:pt x="2353" y="88"/>
                  </a:lnTo>
                  <a:lnTo>
                    <a:pt x="2360" y="86"/>
                  </a:lnTo>
                  <a:close/>
                  <a:moveTo>
                    <a:pt x="2274" y="86"/>
                  </a:moveTo>
                  <a:lnTo>
                    <a:pt x="2281" y="88"/>
                  </a:lnTo>
                  <a:lnTo>
                    <a:pt x="2289" y="92"/>
                  </a:lnTo>
                  <a:lnTo>
                    <a:pt x="2293" y="98"/>
                  </a:lnTo>
                  <a:lnTo>
                    <a:pt x="2296" y="103"/>
                  </a:lnTo>
                  <a:lnTo>
                    <a:pt x="2298" y="111"/>
                  </a:lnTo>
                  <a:lnTo>
                    <a:pt x="2296" y="118"/>
                  </a:lnTo>
                  <a:lnTo>
                    <a:pt x="2293" y="124"/>
                  </a:lnTo>
                  <a:lnTo>
                    <a:pt x="2289" y="130"/>
                  </a:lnTo>
                  <a:lnTo>
                    <a:pt x="2281" y="133"/>
                  </a:lnTo>
                  <a:lnTo>
                    <a:pt x="2274" y="133"/>
                  </a:lnTo>
                  <a:lnTo>
                    <a:pt x="2266" y="133"/>
                  </a:lnTo>
                  <a:lnTo>
                    <a:pt x="2261" y="130"/>
                  </a:lnTo>
                  <a:lnTo>
                    <a:pt x="2255" y="124"/>
                  </a:lnTo>
                  <a:lnTo>
                    <a:pt x="2251" y="118"/>
                  </a:lnTo>
                  <a:lnTo>
                    <a:pt x="2251" y="111"/>
                  </a:lnTo>
                  <a:lnTo>
                    <a:pt x="2251" y="103"/>
                  </a:lnTo>
                  <a:lnTo>
                    <a:pt x="2255" y="98"/>
                  </a:lnTo>
                  <a:lnTo>
                    <a:pt x="2261" y="92"/>
                  </a:lnTo>
                  <a:lnTo>
                    <a:pt x="2266" y="88"/>
                  </a:lnTo>
                  <a:lnTo>
                    <a:pt x="2274" y="86"/>
                  </a:lnTo>
                  <a:close/>
                  <a:moveTo>
                    <a:pt x="2187" y="86"/>
                  </a:moveTo>
                  <a:lnTo>
                    <a:pt x="2195" y="88"/>
                  </a:lnTo>
                  <a:lnTo>
                    <a:pt x="2200" y="92"/>
                  </a:lnTo>
                  <a:lnTo>
                    <a:pt x="2206" y="98"/>
                  </a:lnTo>
                  <a:lnTo>
                    <a:pt x="2210" y="103"/>
                  </a:lnTo>
                  <a:lnTo>
                    <a:pt x="2212" y="111"/>
                  </a:lnTo>
                  <a:lnTo>
                    <a:pt x="2210" y="118"/>
                  </a:lnTo>
                  <a:lnTo>
                    <a:pt x="2206" y="124"/>
                  </a:lnTo>
                  <a:lnTo>
                    <a:pt x="2200" y="130"/>
                  </a:lnTo>
                  <a:lnTo>
                    <a:pt x="2195" y="133"/>
                  </a:lnTo>
                  <a:lnTo>
                    <a:pt x="2187" y="133"/>
                  </a:lnTo>
                  <a:lnTo>
                    <a:pt x="2180" y="133"/>
                  </a:lnTo>
                  <a:lnTo>
                    <a:pt x="2174" y="130"/>
                  </a:lnTo>
                  <a:lnTo>
                    <a:pt x="2168" y="124"/>
                  </a:lnTo>
                  <a:lnTo>
                    <a:pt x="2165" y="118"/>
                  </a:lnTo>
                  <a:lnTo>
                    <a:pt x="2165" y="111"/>
                  </a:lnTo>
                  <a:lnTo>
                    <a:pt x="2165" y="103"/>
                  </a:lnTo>
                  <a:lnTo>
                    <a:pt x="2168" y="98"/>
                  </a:lnTo>
                  <a:lnTo>
                    <a:pt x="2174" y="92"/>
                  </a:lnTo>
                  <a:lnTo>
                    <a:pt x="2180" y="88"/>
                  </a:lnTo>
                  <a:lnTo>
                    <a:pt x="2187" y="86"/>
                  </a:lnTo>
                  <a:close/>
                  <a:moveTo>
                    <a:pt x="2101" y="86"/>
                  </a:moveTo>
                  <a:lnTo>
                    <a:pt x="2108" y="88"/>
                  </a:lnTo>
                  <a:lnTo>
                    <a:pt x="2114" y="92"/>
                  </a:lnTo>
                  <a:lnTo>
                    <a:pt x="2120" y="98"/>
                  </a:lnTo>
                  <a:lnTo>
                    <a:pt x="2123" y="103"/>
                  </a:lnTo>
                  <a:lnTo>
                    <a:pt x="2123" y="111"/>
                  </a:lnTo>
                  <a:lnTo>
                    <a:pt x="2123" y="118"/>
                  </a:lnTo>
                  <a:lnTo>
                    <a:pt x="2120" y="124"/>
                  </a:lnTo>
                  <a:lnTo>
                    <a:pt x="2114" y="130"/>
                  </a:lnTo>
                  <a:lnTo>
                    <a:pt x="2108" y="133"/>
                  </a:lnTo>
                  <a:lnTo>
                    <a:pt x="2101" y="133"/>
                  </a:lnTo>
                  <a:lnTo>
                    <a:pt x="2093" y="133"/>
                  </a:lnTo>
                  <a:lnTo>
                    <a:pt x="2088" y="130"/>
                  </a:lnTo>
                  <a:lnTo>
                    <a:pt x="2082" y="124"/>
                  </a:lnTo>
                  <a:lnTo>
                    <a:pt x="2078" y="118"/>
                  </a:lnTo>
                  <a:lnTo>
                    <a:pt x="2078" y="111"/>
                  </a:lnTo>
                  <a:lnTo>
                    <a:pt x="2078" y="103"/>
                  </a:lnTo>
                  <a:lnTo>
                    <a:pt x="2082" y="98"/>
                  </a:lnTo>
                  <a:lnTo>
                    <a:pt x="2088" y="92"/>
                  </a:lnTo>
                  <a:lnTo>
                    <a:pt x="2093" y="88"/>
                  </a:lnTo>
                  <a:lnTo>
                    <a:pt x="2101" y="86"/>
                  </a:lnTo>
                  <a:close/>
                  <a:moveTo>
                    <a:pt x="2014" y="86"/>
                  </a:moveTo>
                  <a:lnTo>
                    <a:pt x="2022" y="88"/>
                  </a:lnTo>
                  <a:lnTo>
                    <a:pt x="2027" y="92"/>
                  </a:lnTo>
                  <a:lnTo>
                    <a:pt x="2033" y="98"/>
                  </a:lnTo>
                  <a:lnTo>
                    <a:pt x="2037" y="103"/>
                  </a:lnTo>
                  <a:lnTo>
                    <a:pt x="2037" y="111"/>
                  </a:lnTo>
                  <a:lnTo>
                    <a:pt x="2037" y="118"/>
                  </a:lnTo>
                  <a:lnTo>
                    <a:pt x="2033" y="124"/>
                  </a:lnTo>
                  <a:lnTo>
                    <a:pt x="2027" y="130"/>
                  </a:lnTo>
                  <a:lnTo>
                    <a:pt x="2022" y="133"/>
                  </a:lnTo>
                  <a:lnTo>
                    <a:pt x="2014" y="133"/>
                  </a:lnTo>
                  <a:lnTo>
                    <a:pt x="2007" y="133"/>
                  </a:lnTo>
                  <a:lnTo>
                    <a:pt x="2001" y="130"/>
                  </a:lnTo>
                  <a:lnTo>
                    <a:pt x="1995" y="124"/>
                  </a:lnTo>
                  <a:lnTo>
                    <a:pt x="1992" y="118"/>
                  </a:lnTo>
                  <a:lnTo>
                    <a:pt x="1990" y="111"/>
                  </a:lnTo>
                  <a:lnTo>
                    <a:pt x="1992" y="103"/>
                  </a:lnTo>
                  <a:lnTo>
                    <a:pt x="1995" y="98"/>
                  </a:lnTo>
                  <a:lnTo>
                    <a:pt x="2001" y="92"/>
                  </a:lnTo>
                  <a:lnTo>
                    <a:pt x="2007" y="88"/>
                  </a:lnTo>
                  <a:lnTo>
                    <a:pt x="2014" y="86"/>
                  </a:lnTo>
                  <a:close/>
                  <a:moveTo>
                    <a:pt x="1928" y="86"/>
                  </a:moveTo>
                  <a:lnTo>
                    <a:pt x="1935" y="88"/>
                  </a:lnTo>
                  <a:lnTo>
                    <a:pt x="1941" y="92"/>
                  </a:lnTo>
                  <a:lnTo>
                    <a:pt x="1947" y="98"/>
                  </a:lnTo>
                  <a:lnTo>
                    <a:pt x="1950" y="103"/>
                  </a:lnTo>
                  <a:lnTo>
                    <a:pt x="1950" y="111"/>
                  </a:lnTo>
                  <a:lnTo>
                    <a:pt x="1950" y="118"/>
                  </a:lnTo>
                  <a:lnTo>
                    <a:pt x="1947" y="124"/>
                  </a:lnTo>
                  <a:lnTo>
                    <a:pt x="1941" y="130"/>
                  </a:lnTo>
                  <a:lnTo>
                    <a:pt x="1935" y="133"/>
                  </a:lnTo>
                  <a:lnTo>
                    <a:pt x="1928" y="133"/>
                  </a:lnTo>
                  <a:lnTo>
                    <a:pt x="1920" y="133"/>
                  </a:lnTo>
                  <a:lnTo>
                    <a:pt x="1913" y="130"/>
                  </a:lnTo>
                  <a:lnTo>
                    <a:pt x="1909" y="124"/>
                  </a:lnTo>
                  <a:lnTo>
                    <a:pt x="1905" y="118"/>
                  </a:lnTo>
                  <a:lnTo>
                    <a:pt x="1903" y="111"/>
                  </a:lnTo>
                  <a:lnTo>
                    <a:pt x="1905" y="103"/>
                  </a:lnTo>
                  <a:lnTo>
                    <a:pt x="1909" y="98"/>
                  </a:lnTo>
                  <a:lnTo>
                    <a:pt x="1913" y="92"/>
                  </a:lnTo>
                  <a:lnTo>
                    <a:pt x="1920" y="88"/>
                  </a:lnTo>
                  <a:lnTo>
                    <a:pt x="1928" y="86"/>
                  </a:lnTo>
                  <a:close/>
                  <a:moveTo>
                    <a:pt x="1841" y="86"/>
                  </a:moveTo>
                  <a:lnTo>
                    <a:pt x="1849" y="88"/>
                  </a:lnTo>
                  <a:lnTo>
                    <a:pt x="1854" y="92"/>
                  </a:lnTo>
                  <a:lnTo>
                    <a:pt x="1860" y="98"/>
                  </a:lnTo>
                  <a:lnTo>
                    <a:pt x="1862" y="103"/>
                  </a:lnTo>
                  <a:lnTo>
                    <a:pt x="1864" y="111"/>
                  </a:lnTo>
                  <a:lnTo>
                    <a:pt x="1862" y="118"/>
                  </a:lnTo>
                  <a:lnTo>
                    <a:pt x="1860" y="124"/>
                  </a:lnTo>
                  <a:lnTo>
                    <a:pt x="1854" y="130"/>
                  </a:lnTo>
                  <a:lnTo>
                    <a:pt x="1849" y="133"/>
                  </a:lnTo>
                  <a:lnTo>
                    <a:pt x="1841" y="133"/>
                  </a:lnTo>
                  <a:lnTo>
                    <a:pt x="1834" y="133"/>
                  </a:lnTo>
                  <a:lnTo>
                    <a:pt x="1826" y="130"/>
                  </a:lnTo>
                  <a:lnTo>
                    <a:pt x="1822" y="124"/>
                  </a:lnTo>
                  <a:lnTo>
                    <a:pt x="1819" y="118"/>
                  </a:lnTo>
                  <a:lnTo>
                    <a:pt x="1817" y="111"/>
                  </a:lnTo>
                  <a:lnTo>
                    <a:pt x="1819" y="103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4" y="88"/>
                  </a:lnTo>
                  <a:lnTo>
                    <a:pt x="1841" y="86"/>
                  </a:lnTo>
                  <a:close/>
                  <a:moveTo>
                    <a:pt x="1755" y="86"/>
                  </a:moveTo>
                  <a:lnTo>
                    <a:pt x="1760" y="88"/>
                  </a:lnTo>
                  <a:lnTo>
                    <a:pt x="1768" y="92"/>
                  </a:lnTo>
                  <a:lnTo>
                    <a:pt x="1774" y="98"/>
                  </a:lnTo>
                  <a:lnTo>
                    <a:pt x="1775" y="103"/>
                  </a:lnTo>
                  <a:lnTo>
                    <a:pt x="1777" y="111"/>
                  </a:lnTo>
                  <a:lnTo>
                    <a:pt x="1775" y="118"/>
                  </a:lnTo>
                  <a:lnTo>
                    <a:pt x="1774" y="124"/>
                  </a:lnTo>
                  <a:lnTo>
                    <a:pt x="1768" y="130"/>
                  </a:lnTo>
                  <a:lnTo>
                    <a:pt x="1760" y="133"/>
                  </a:lnTo>
                  <a:lnTo>
                    <a:pt x="1755" y="133"/>
                  </a:lnTo>
                  <a:lnTo>
                    <a:pt x="1747" y="133"/>
                  </a:lnTo>
                  <a:lnTo>
                    <a:pt x="1740" y="130"/>
                  </a:lnTo>
                  <a:lnTo>
                    <a:pt x="1734" y="124"/>
                  </a:lnTo>
                  <a:lnTo>
                    <a:pt x="1732" y="118"/>
                  </a:lnTo>
                  <a:lnTo>
                    <a:pt x="1730" y="111"/>
                  </a:lnTo>
                  <a:lnTo>
                    <a:pt x="1732" y="103"/>
                  </a:lnTo>
                  <a:lnTo>
                    <a:pt x="1734" y="98"/>
                  </a:lnTo>
                  <a:lnTo>
                    <a:pt x="1740" y="92"/>
                  </a:lnTo>
                  <a:lnTo>
                    <a:pt x="1747" y="88"/>
                  </a:lnTo>
                  <a:lnTo>
                    <a:pt x="1755" y="86"/>
                  </a:lnTo>
                  <a:close/>
                  <a:moveTo>
                    <a:pt x="1666" y="86"/>
                  </a:moveTo>
                  <a:lnTo>
                    <a:pt x="1674" y="88"/>
                  </a:lnTo>
                  <a:lnTo>
                    <a:pt x="1681" y="92"/>
                  </a:lnTo>
                  <a:lnTo>
                    <a:pt x="1685" y="98"/>
                  </a:lnTo>
                  <a:lnTo>
                    <a:pt x="1689" y="103"/>
                  </a:lnTo>
                  <a:lnTo>
                    <a:pt x="1691" y="111"/>
                  </a:lnTo>
                  <a:lnTo>
                    <a:pt x="1689" y="118"/>
                  </a:lnTo>
                  <a:lnTo>
                    <a:pt x="1685" y="124"/>
                  </a:lnTo>
                  <a:lnTo>
                    <a:pt x="1681" y="130"/>
                  </a:lnTo>
                  <a:lnTo>
                    <a:pt x="1674" y="133"/>
                  </a:lnTo>
                  <a:lnTo>
                    <a:pt x="1666" y="133"/>
                  </a:lnTo>
                  <a:lnTo>
                    <a:pt x="1659" y="133"/>
                  </a:lnTo>
                  <a:lnTo>
                    <a:pt x="1653" y="130"/>
                  </a:lnTo>
                  <a:lnTo>
                    <a:pt x="1648" y="124"/>
                  </a:lnTo>
                  <a:lnTo>
                    <a:pt x="1646" y="118"/>
                  </a:lnTo>
                  <a:lnTo>
                    <a:pt x="1644" y="111"/>
                  </a:lnTo>
                  <a:lnTo>
                    <a:pt x="1646" y="103"/>
                  </a:lnTo>
                  <a:lnTo>
                    <a:pt x="1648" y="98"/>
                  </a:lnTo>
                  <a:lnTo>
                    <a:pt x="1653" y="92"/>
                  </a:lnTo>
                  <a:lnTo>
                    <a:pt x="1659" y="88"/>
                  </a:lnTo>
                  <a:lnTo>
                    <a:pt x="1666" y="86"/>
                  </a:lnTo>
                  <a:close/>
                  <a:moveTo>
                    <a:pt x="1580" y="86"/>
                  </a:moveTo>
                  <a:lnTo>
                    <a:pt x="1587" y="88"/>
                  </a:lnTo>
                  <a:lnTo>
                    <a:pt x="1595" y="92"/>
                  </a:lnTo>
                  <a:lnTo>
                    <a:pt x="1599" y="98"/>
                  </a:lnTo>
                  <a:lnTo>
                    <a:pt x="1602" y="103"/>
                  </a:lnTo>
                  <a:lnTo>
                    <a:pt x="1604" y="111"/>
                  </a:lnTo>
                  <a:lnTo>
                    <a:pt x="1602" y="118"/>
                  </a:lnTo>
                  <a:lnTo>
                    <a:pt x="1599" y="124"/>
                  </a:lnTo>
                  <a:lnTo>
                    <a:pt x="1595" y="130"/>
                  </a:lnTo>
                  <a:lnTo>
                    <a:pt x="1587" y="133"/>
                  </a:lnTo>
                  <a:lnTo>
                    <a:pt x="1580" y="133"/>
                  </a:lnTo>
                  <a:lnTo>
                    <a:pt x="1572" y="133"/>
                  </a:lnTo>
                  <a:lnTo>
                    <a:pt x="1567" y="130"/>
                  </a:lnTo>
                  <a:lnTo>
                    <a:pt x="1561" y="124"/>
                  </a:lnTo>
                  <a:lnTo>
                    <a:pt x="1557" y="118"/>
                  </a:lnTo>
                  <a:lnTo>
                    <a:pt x="1557" y="111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7" y="92"/>
                  </a:lnTo>
                  <a:lnTo>
                    <a:pt x="1572" y="88"/>
                  </a:lnTo>
                  <a:lnTo>
                    <a:pt x="1580" y="86"/>
                  </a:lnTo>
                  <a:close/>
                  <a:moveTo>
                    <a:pt x="1493" y="86"/>
                  </a:moveTo>
                  <a:lnTo>
                    <a:pt x="1501" y="88"/>
                  </a:lnTo>
                  <a:lnTo>
                    <a:pt x="1507" y="92"/>
                  </a:lnTo>
                  <a:lnTo>
                    <a:pt x="1512" y="98"/>
                  </a:lnTo>
                  <a:lnTo>
                    <a:pt x="1516" y="103"/>
                  </a:lnTo>
                  <a:lnTo>
                    <a:pt x="1518" y="111"/>
                  </a:lnTo>
                  <a:lnTo>
                    <a:pt x="1516" y="118"/>
                  </a:lnTo>
                  <a:lnTo>
                    <a:pt x="1512" y="124"/>
                  </a:lnTo>
                  <a:lnTo>
                    <a:pt x="1507" y="130"/>
                  </a:lnTo>
                  <a:lnTo>
                    <a:pt x="1501" y="133"/>
                  </a:lnTo>
                  <a:lnTo>
                    <a:pt x="1493" y="133"/>
                  </a:lnTo>
                  <a:lnTo>
                    <a:pt x="1486" y="133"/>
                  </a:lnTo>
                  <a:lnTo>
                    <a:pt x="1480" y="130"/>
                  </a:lnTo>
                  <a:lnTo>
                    <a:pt x="1475" y="124"/>
                  </a:lnTo>
                  <a:lnTo>
                    <a:pt x="1471" y="118"/>
                  </a:lnTo>
                  <a:lnTo>
                    <a:pt x="1471" y="111"/>
                  </a:lnTo>
                  <a:lnTo>
                    <a:pt x="1471" y="103"/>
                  </a:lnTo>
                  <a:lnTo>
                    <a:pt x="1475" y="98"/>
                  </a:lnTo>
                  <a:lnTo>
                    <a:pt x="1480" y="92"/>
                  </a:lnTo>
                  <a:lnTo>
                    <a:pt x="1486" y="88"/>
                  </a:lnTo>
                  <a:lnTo>
                    <a:pt x="1493" y="86"/>
                  </a:lnTo>
                  <a:close/>
                  <a:moveTo>
                    <a:pt x="1407" y="86"/>
                  </a:moveTo>
                  <a:lnTo>
                    <a:pt x="1414" y="88"/>
                  </a:lnTo>
                  <a:lnTo>
                    <a:pt x="1420" y="92"/>
                  </a:lnTo>
                  <a:lnTo>
                    <a:pt x="1426" y="98"/>
                  </a:lnTo>
                  <a:lnTo>
                    <a:pt x="1429" y="103"/>
                  </a:lnTo>
                  <a:lnTo>
                    <a:pt x="1429" y="111"/>
                  </a:lnTo>
                  <a:lnTo>
                    <a:pt x="1429" y="118"/>
                  </a:lnTo>
                  <a:lnTo>
                    <a:pt x="1426" y="124"/>
                  </a:lnTo>
                  <a:lnTo>
                    <a:pt x="1420" y="130"/>
                  </a:lnTo>
                  <a:lnTo>
                    <a:pt x="1414" y="133"/>
                  </a:lnTo>
                  <a:lnTo>
                    <a:pt x="1407" y="133"/>
                  </a:lnTo>
                  <a:lnTo>
                    <a:pt x="1399" y="133"/>
                  </a:lnTo>
                  <a:lnTo>
                    <a:pt x="1394" y="130"/>
                  </a:lnTo>
                  <a:lnTo>
                    <a:pt x="1388" y="124"/>
                  </a:lnTo>
                  <a:lnTo>
                    <a:pt x="1384" y="118"/>
                  </a:lnTo>
                  <a:lnTo>
                    <a:pt x="1384" y="111"/>
                  </a:lnTo>
                  <a:lnTo>
                    <a:pt x="1384" y="103"/>
                  </a:lnTo>
                  <a:lnTo>
                    <a:pt x="1388" y="98"/>
                  </a:lnTo>
                  <a:lnTo>
                    <a:pt x="1394" y="92"/>
                  </a:lnTo>
                  <a:lnTo>
                    <a:pt x="1399" y="88"/>
                  </a:lnTo>
                  <a:lnTo>
                    <a:pt x="1407" y="86"/>
                  </a:lnTo>
                  <a:close/>
                  <a:moveTo>
                    <a:pt x="1320" y="86"/>
                  </a:moveTo>
                  <a:lnTo>
                    <a:pt x="1328" y="88"/>
                  </a:lnTo>
                  <a:lnTo>
                    <a:pt x="1333" y="92"/>
                  </a:lnTo>
                  <a:lnTo>
                    <a:pt x="1339" y="98"/>
                  </a:lnTo>
                  <a:lnTo>
                    <a:pt x="1343" y="103"/>
                  </a:lnTo>
                  <a:lnTo>
                    <a:pt x="1343" y="111"/>
                  </a:lnTo>
                  <a:lnTo>
                    <a:pt x="1343" y="118"/>
                  </a:lnTo>
                  <a:lnTo>
                    <a:pt x="1339" y="124"/>
                  </a:lnTo>
                  <a:lnTo>
                    <a:pt x="1333" y="130"/>
                  </a:lnTo>
                  <a:lnTo>
                    <a:pt x="1328" y="133"/>
                  </a:lnTo>
                  <a:lnTo>
                    <a:pt x="1320" y="133"/>
                  </a:lnTo>
                  <a:lnTo>
                    <a:pt x="1313" y="133"/>
                  </a:lnTo>
                  <a:lnTo>
                    <a:pt x="1307" y="130"/>
                  </a:lnTo>
                  <a:lnTo>
                    <a:pt x="1302" y="124"/>
                  </a:lnTo>
                  <a:lnTo>
                    <a:pt x="1298" y="118"/>
                  </a:lnTo>
                  <a:lnTo>
                    <a:pt x="1296" y="111"/>
                  </a:lnTo>
                  <a:lnTo>
                    <a:pt x="1298" y="103"/>
                  </a:lnTo>
                  <a:lnTo>
                    <a:pt x="1302" y="98"/>
                  </a:lnTo>
                  <a:lnTo>
                    <a:pt x="1307" y="92"/>
                  </a:lnTo>
                  <a:lnTo>
                    <a:pt x="1313" y="88"/>
                  </a:lnTo>
                  <a:lnTo>
                    <a:pt x="1320" y="86"/>
                  </a:lnTo>
                  <a:close/>
                  <a:moveTo>
                    <a:pt x="1234" y="86"/>
                  </a:moveTo>
                  <a:lnTo>
                    <a:pt x="1241" y="88"/>
                  </a:lnTo>
                  <a:lnTo>
                    <a:pt x="1247" y="92"/>
                  </a:lnTo>
                  <a:lnTo>
                    <a:pt x="1253" y="98"/>
                  </a:lnTo>
                  <a:lnTo>
                    <a:pt x="1256" y="103"/>
                  </a:lnTo>
                  <a:lnTo>
                    <a:pt x="1256" y="111"/>
                  </a:lnTo>
                  <a:lnTo>
                    <a:pt x="1256" y="118"/>
                  </a:lnTo>
                  <a:lnTo>
                    <a:pt x="1253" y="124"/>
                  </a:lnTo>
                  <a:lnTo>
                    <a:pt x="1247" y="130"/>
                  </a:lnTo>
                  <a:lnTo>
                    <a:pt x="1241" y="133"/>
                  </a:lnTo>
                  <a:lnTo>
                    <a:pt x="1234" y="133"/>
                  </a:lnTo>
                  <a:lnTo>
                    <a:pt x="1232" y="133"/>
                  </a:lnTo>
                  <a:lnTo>
                    <a:pt x="1228" y="133"/>
                  </a:lnTo>
                  <a:lnTo>
                    <a:pt x="1223" y="132"/>
                  </a:lnTo>
                  <a:lnTo>
                    <a:pt x="1223" y="132"/>
                  </a:lnTo>
                  <a:lnTo>
                    <a:pt x="1223" y="128"/>
                  </a:lnTo>
                  <a:lnTo>
                    <a:pt x="1224" y="128"/>
                  </a:lnTo>
                  <a:lnTo>
                    <a:pt x="1226" y="128"/>
                  </a:lnTo>
                  <a:lnTo>
                    <a:pt x="1228" y="126"/>
                  </a:lnTo>
                  <a:lnTo>
                    <a:pt x="1230" y="124"/>
                  </a:lnTo>
                  <a:lnTo>
                    <a:pt x="1232" y="124"/>
                  </a:lnTo>
                  <a:lnTo>
                    <a:pt x="1234" y="124"/>
                  </a:lnTo>
                  <a:lnTo>
                    <a:pt x="1236" y="124"/>
                  </a:lnTo>
                  <a:lnTo>
                    <a:pt x="1238" y="126"/>
                  </a:lnTo>
                  <a:lnTo>
                    <a:pt x="1239" y="124"/>
                  </a:lnTo>
                  <a:lnTo>
                    <a:pt x="1243" y="122"/>
                  </a:lnTo>
                  <a:lnTo>
                    <a:pt x="1245" y="118"/>
                  </a:lnTo>
                  <a:lnTo>
                    <a:pt x="1247" y="115"/>
                  </a:lnTo>
                  <a:lnTo>
                    <a:pt x="1249" y="111"/>
                  </a:lnTo>
                  <a:lnTo>
                    <a:pt x="1247" y="107"/>
                  </a:lnTo>
                  <a:lnTo>
                    <a:pt x="1245" y="105"/>
                  </a:lnTo>
                  <a:lnTo>
                    <a:pt x="1245" y="101"/>
                  </a:lnTo>
                  <a:lnTo>
                    <a:pt x="1226" y="113"/>
                  </a:lnTo>
                  <a:lnTo>
                    <a:pt x="1223" y="113"/>
                  </a:lnTo>
                  <a:lnTo>
                    <a:pt x="1221" y="113"/>
                  </a:lnTo>
                  <a:lnTo>
                    <a:pt x="1219" y="111"/>
                  </a:lnTo>
                  <a:lnTo>
                    <a:pt x="1215" y="109"/>
                  </a:lnTo>
                  <a:lnTo>
                    <a:pt x="1213" y="109"/>
                  </a:lnTo>
                  <a:lnTo>
                    <a:pt x="1209" y="109"/>
                  </a:lnTo>
                  <a:lnTo>
                    <a:pt x="1211" y="101"/>
                  </a:lnTo>
                  <a:lnTo>
                    <a:pt x="1215" y="96"/>
                  </a:lnTo>
                  <a:lnTo>
                    <a:pt x="1221" y="92"/>
                  </a:lnTo>
                  <a:lnTo>
                    <a:pt x="1226" y="88"/>
                  </a:lnTo>
                  <a:lnTo>
                    <a:pt x="1234" y="86"/>
                  </a:lnTo>
                  <a:close/>
                  <a:moveTo>
                    <a:pt x="1147" y="86"/>
                  </a:moveTo>
                  <a:lnTo>
                    <a:pt x="1155" y="88"/>
                  </a:lnTo>
                  <a:lnTo>
                    <a:pt x="1160" y="92"/>
                  </a:lnTo>
                  <a:lnTo>
                    <a:pt x="1166" y="98"/>
                  </a:lnTo>
                  <a:lnTo>
                    <a:pt x="1168" y="103"/>
                  </a:lnTo>
                  <a:lnTo>
                    <a:pt x="1170" y="111"/>
                  </a:lnTo>
                  <a:lnTo>
                    <a:pt x="1170" y="116"/>
                  </a:lnTo>
                  <a:lnTo>
                    <a:pt x="1166" y="122"/>
                  </a:lnTo>
                  <a:lnTo>
                    <a:pt x="1164" y="126"/>
                  </a:lnTo>
                  <a:lnTo>
                    <a:pt x="1159" y="130"/>
                  </a:lnTo>
                  <a:lnTo>
                    <a:pt x="1153" y="133"/>
                  </a:lnTo>
                  <a:lnTo>
                    <a:pt x="1147" y="133"/>
                  </a:lnTo>
                  <a:lnTo>
                    <a:pt x="1142" y="133"/>
                  </a:lnTo>
                  <a:lnTo>
                    <a:pt x="1138" y="132"/>
                  </a:lnTo>
                  <a:lnTo>
                    <a:pt x="1132" y="130"/>
                  </a:lnTo>
                  <a:lnTo>
                    <a:pt x="1127" y="124"/>
                  </a:lnTo>
                  <a:lnTo>
                    <a:pt x="1125" y="118"/>
                  </a:lnTo>
                  <a:lnTo>
                    <a:pt x="1123" y="111"/>
                  </a:lnTo>
                  <a:lnTo>
                    <a:pt x="1125" y="103"/>
                  </a:lnTo>
                  <a:lnTo>
                    <a:pt x="1129" y="98"/>
                  </a:lnTo>
                  <a:lnTo>
                    <a:pt x="1132" y="92"/>
                  </a:lnTo>
                  <a:lnTo>
                    <a:pt x="1140" y="88"/>
                  </a:lnTo>
                  <a:lnTo>
                    <a:pt x="1147" y="86"/>
                  </a:lnTo>
                  <a:close/>
                  <a:moveTo>
                    <a:pt x="1061" y="86"/>
                  </a:moveTo>
                  <a:lnTo>
                    <a:pt x="1066" y="88"/>
                  </a:lnTo>
                  <a:lnTo>
                    <a:pt x="1074" y="92"/>
                  </a:lnTo>
                  <a:lnTo>
                    <a:pt x="1080" y="98"/>
                  </a:lnTo>
                  <a:lnTo>
                    <a:pt x="1082" y="103"/>
                  </a:lnTo>
                  <a:lnTo>
                    <a:pt x="1083" y="111"/>
                  </a:lnTo>
                  <a:lnTo>
                    <a:pt x="1082" y="118"/>
                  </a:lnTo>
                  <a:lnTo>
                    <a:pt x="1080" y="124"/>
                  </a:lnTo>
                  <a:lnTo>
                    <a:pt x="1074" y="130"/>
                  </a:lnTo>
                  <a:lnTo>
                    <a:pt x="1066" y="133"/>
                  </a:lnTo>
                  <a:lnTo>
                    <a:pt x="1061" y="133"/>
                  </a:lnTo>
                  <a:lnTo>
                    <a:pt x="1053" y="133"/>
                  </a:lnTo>
                  <a:lnTo>
                    <a:pt x="1046" y="130"/>
                  </a:lnTo>
                  <a:lnTo>
                    <a:pt x="1040" y="124"/>
                  </a:lnTo>
                  <a:lnTo>
                    <a:pt x="1038" y="118"/>
                  </a:lnTo>
                  <a:lnTo>
                    <a:pt x="1036" y="111"/>
                  </a:lnTo>
                  <a:lnTo>
                    <a:pt x="1038" y="103"/>
                  </a:lnTo>
                  <a:lnTo>
                    <a:pt x="1040" y="98"/>
                  </a:lnTo>
                  <a:lnTo>
                    <a:pt x="1046" y="92"/>
                  </a:lnTo>
                  <a:lnTo>
                    <a:pt x="1053" y="88"/>
                  </a:lnTo>
                  <a:lnTo>
                    <a:pt x="1061" y="86"/>
                  </a:lnTo>
                  <a:close/>
                  <a:moveTo>
                    <a:pt x="972" y="86"/>
                  </a:moveTo>
                  <a:lnTo>
                    <a:pt x="980" y="88"/>
                  </a:lnTo>
                  <a:lnTo>
                    <a:pt x="987" y="92"/>
                  </a:lnTo>
                  <a:lnTo>
                    <a:pt x="991" y="98"/>
                  </a:lnTo>
                  <a:lnTo>
                    <a:pt x="995" y="103"/>
                  </a:lnTo>
                  <a:lnTo>
                    <a:pt x="997" y="111"/>
                  </a:lnTo>
                  <a:lnTo>
                    <a:pt x="995" y="118"/>
                  </a:lnTo>
                  <a:lnTo>
                    <a:pt x="991" y="124"/>
                  </a:lnTo>
                  <a:lnTo>
                    <a:pt x="987" y="130"/>
                  </a:lnTo>
                  <a:lnTo>
                    <a:pt x="980" y="133"/>
                  </a:lnTo>
                  <a:lnTo>
                    <a:pt x="972" y="133"/>
                  </a:lnTo>
                  <a:lnTo>
                    <a:pt x="965" y="133"/>
                  </a:lnTo>
                  <a:lnTo>
                    <a:pt x="959" y="130"/>
                  </a:lnTo>
                  <a:lnTo>
                    <a:pt x="954" y="124"/>
                  </a:lnTo>
                  <a:lnTo>
                    <a:pt x="952" y="118"/>
                  </a:lnTo>
                  <a:lnTo>
                    <a:pt x="950" y="111"/>
                  </a:lnTo>
                  <a:lnTo>
                    <a:pt x="952" y="103"/>
                  </a:lnTo>
                  <a:lnTo>
                    <a:pt x="954" y="98"/>
                  </a:lnTo>
                  <a:lnTo>
                    <a:pt x="959" y="92"/>
                  </a:lnTo>
                  <a:lnTo>
                    <a:pt x="965" y="88"/>
                  </a:lnTo>
                  <a:lnTo>
                    <a:pt x="972" y="86"/>
                  </a:lnTo>
                  <a:close/>
                  <a:moveTo>
                    <a:pt x="886" y="86"/>
                  </a:moveTo>
                  <a:lnTo>
                    <a:pt x="893" y="88"/>
                  </a:lnTo>
                  <a:lnTo>
                    <a:pt x="901" y="92"/>
                  </a:lnTo>
                  <a:lnTo>
                    <a:pt x="905" y="98"/>
                  </a:lnTo>
                  <a:lnTo>
                    <a:pt x="908" y="103"/>
                  </a:lnTo>
                  <a:lnTo>
                    <a:pt x="910" y="111"/>
                  </a:lnTo>
                  <a:lnTo>
                    <a:pt x="908" y="118"/>
                  </a:lnTo>
                  <a:lnTo>
                    <a:pt x="905" y="124"/>
                  </a:lnTo>
                  <a:lnTo>
                    <a:pt x="901" y="130"/>
                  </a:lnTo>
                  <a:lnTo>
                    <a:pt x="893" y="133"/>
                  </a:lnTo>
                  <a:lnTo>
                    <a:pt x="886" y="133"/>
                  </a:lnTo>
                  <a:lnTo>
                    <a:pt x="878" y="133"/>
                  </a:lnTo>
                  <a:lnTo>
                    <a:pt x="873" y="130"/>
                  </a:lnTo>
                  <a:lnTo>
                    <a:pt x="867" y="124"/>
                  </a:lnTo>
                  <a:lnTo>
                    <a:pt x="863" y="118"/>
                  </a:lnTo>
                  <a:lnTo>
                    <a:pt x="863" y="111"/>
                  </a:lnTo>
                  <a:lnTo>
                    <a:pt x="863" y="103"/>
                  </a:lnTo>
                  <a:lnTo>
                    <a:pt x="867" y="98"/>
                  </a:lnTo>
                  <a:lnTo>
                    <a:pt x="873" y="92"/>
                  </a:lnTo>
                  <a:lnTo>
                    <a:pt x="878" y="88"/>
                  </a:lnTo>
                  <a:lnTo>
                    <a:pt x="886" y="86"/>
                  </a:lnTo>
                  <a:close/>
                  <a:moveTo>
                    <a:pt x="799" y="86"/>
                  </a:moveTo>
                  <a:lnTo>
                    <a:pt x="807" y="88"/>
                  </a:lnTo>
                  <a:lnTo>
                    <a:pt x="813" y="92"/>
                  </a:lnTo>
                  <a:lnTo>
                    <a:pt x="818" y="98"/>
                  </a:lnTo>
                  <a:lnTo>
                    <a:pt x="822" y="103"/>
                  </a:lnTo>
                  <a:lnTo>
                    <a:pt x="824" y="111"/>
                  </a:lnTo>
                  <a:lnTo>
                    <a:pt x="822" y="118"/>
                  </a:lnTo>
                  <a:lnTo>
                    <a:pt x="818" y="124"/>
                  </a:lnTo>
                  <a:lnTo>
                    <a:pt x="813" y="130"/>
                  </a:lnTo>
                  <a:lnTo>
                    <a:pt x="807" y="133"/>
                  </a:lnTo>
                  <a:lnTo>
                    <a:pt x="799" y="133"/>
                  </a:lnTo>
                  <a:lnTo>
                    <a:pt x="792" y="133"/>
                  </a:lnTo>
                  <a:lnTo>
                    <a:pt x="786" y="130"/>
                  </a:lnTo>
                  <a:lnTo>
                    <a:pt x="781" y="124"/>
                  </a:lnTo>
                  <a:lnTo>
                    <a:pt x="777" y="118"/>
                  </a:lnTo>
                  <a:lnTo>
                    <a:pt x="777" y="111"/>
                  </a:lnTo>
                  <a:lnTo>
                    <a:pt x="777" y="103"/>
                  </a:lnTo>
                  <a:lnTo>
                    <a:pt x="781" y="98"/>
                  </a:lnTo>
                  <a:lnTo>
                    <a:pt x="786" y="92"/>
                  </a:lnTo>
                  <a:lnTo>
                    <a:pt x="792" y="88"/>
                  </a:lnTo>
                  <a:lnTo>
                    <a:pt x="799" y="86"/>
                  </a:lnTo>
                  <a:close/>
                  <a:moveTo>
                    <a:pt x="713" y="86"/>
                  </a:moveTo>
                  <a:lnTo>
                    <a:pt x="720" y="88"/>
                  </a:lnTo>
                  <a:lnTo>
                    <a:pt x="726" y="92"/>
                  </a:lnTo>
                  <a:lnTo>
                    <a:pt x="732" y="98"/>
                  </a:lnTo>
                  <a:lnTo>
                    <a:pt x="735" y="103"/>
                  </a:lnTo>
                  <a:lnTo>
                    <a:pt x="735" y="111"/>
                  </a:lnTo>
                  <a:lnTo>
                    <a:pt x="735" y="118"/>
                  </a:lnTo>
                  <a:lnTo>
                    <a:pt x="732" y="124"/>
                  </a:lnTo>
                  <a:lnTo>
                    <a:pt x="726" y="130"/>
                  </a:lnTo>
                  <a:lnTo>
                    <a:pt x="720" y="133"/>
                  </a:lnTo>
                  <a:lnTo>
                    <a:pt x="713" y="133"/>
                  </a:lnTo>
                  <a:lnTo>
                    <a:pt x="705" y="133"/>
                  </a:lnTo>
                  <a:lnTo>
                    <a:pt x="700" y="130"/>
                  </a:lnTo>
                  <a:lnTo>
                    <a:pt x="694" y="124"/>
                  </a:lnTo>
                  <a:lnTo>
                    <a:pt x="690" y="118"/>
                  </a:lnTo>
                  <a:lnTo>
                    <a:pt x="690" y="111"/>
                  </a:lnTo>
                  <a:lnTo>
                    <a:pt x="690" y="103"/>
                  </a:lnTo>
                  <a:lnTo>
                    <a:pt x="694" y="98"/>
                  </a:lnTo>
                  <a:lnTo>
                    <a:pt x="700" y="92"/>
                  </a:lnTo>
                  <a:lnTo>
                    <a:pt x="705" y="88"/>
                  </a:lnTo>
                  <a:lnTo>
                    <a:pt x="713" y="86"/>
                  </a:lnTo>
                  <a:close/>
                  <a:moveTo>
                    <a:pt x="626" y="86"/>
                  </a:moveTo>
                  <a:lnTo>
                    <a:pt x="634" y="88"/>
                  </a:lnTo>
                  <a:lnTo>
                    <a:pt x="640" y="92"/>
                  </a:lnTo>
                  <a:lnTo>
                    <a:pt x="645" y="98"/>
                  </a:lnTo>
                  <a:lnTo>
                    <a:pt x="649" y="103"/>
                  </a:lnTo>
                  <a:lnTo>
                    <a:pt x="649" y="111"/>
                  </a:lnTo>
                  <a:lnTo>
                    <a:pt x="649" y="118"/>
                  </a:lnTo>
                  <a:lnTo>
                    <a:pt x="645" y="124"/>
                  </a:lnTo>
                  <a:lnTo>
                    <a:pt x="640" y="130"/>
                  </a:lnTo>
                  <a:lnTo>
                    <a:pt x="634" y="133"/>
                  </a:lnTo>
                  <a:lnTo>
                    <a:pt x="626" y="133"/>
                  </a:lnTo>
                  <a:lnTo>
                    <a:pt x="619" y="133"/>
                  </a:lnTo>
                  <a:lnTo>
                    <a:pt x="613" y="130"/>
                  </a:lnTo>
                  <a:lnTo>
                    <a:pt x="608" y="124"/>
                  </a:lnTo>
                  <a:lnTo>
                    <a:pt x="604" y="118"/>
                  </a:lnTo>
                  <a:lnTo>
                    <a:pt x="602" y="111"/>
                  </a:lnTo>
                  <a:lnTo>
                    <a:pt x="604" y="103"/>
                  </a:lnTo>
                  <a:lnTo>
                    <a:pt x="608" y="98"/>
                  </a:lnTo>
                  <a:lnTo>
                    <a:pt x="613" y="92"/>
                  </a:lnTo>
                  <a:lnTo>
                    <a:pt x="619" y="88"/>
                  </a:lnTo>
                  <a:lnTo>
                    <a:pt x="626" y="86"/>
                  </a:lnTo>
                  <a:close/>
                  <a:moveTo>
                    <a:pt x="540" y="86"/>
                  </a:moveTo>
                  <a:lnTo>
                    <a:pt x="547" y="88"/>
                  </a:lnTo>
                  <a:lnTo>
                    <a:pt x="553" y="92"/>
                  </a:lnTo>
                  <a:lnTo>
                    <a:pt x="559" y="98"/>
                  </a:lnTo>
                  <a:lnTo>
                    <a:pt x="562" y="103"/>
                  </a:lnTo>
                  <a:lnTo>
                    <a:pt x="562" y="111"/>
                  </a:lnTo>
                  <a:lnTo>
                    <a:pt x="562" y="118"/>
                  </a:lnTo>
                  <a:lnTo>
                    <a:pt x="559" y="124"/>
                  </a:lnTo>
                  <a:lnTo>
                    <a:pt x="553" y="130"/>
                  </a:lnTo>
                  <a:lnTo>
                    <a:pt x="547" y="133"/>
                  </a:lnTo>
                  <a:lnTo>
                    <a:pt x="540" y="133"/>
                  </a:lnTo>
                  <a:lnTo>
                    <a:pt x="532" y="133"/>
                  </a:lnTo>
                  <a:lnTo>
                    <a:pt x="525" y="130"/>
                  </a:lnTo>
                  <a:lnTo>
                    <a:pt x="521" y="124"/>
                  </a:lnTo>
                  <a:lnTo>
                    <a:pt x="517" y="118"/>
                  </a:lnTo>
                  <a:lnTo>
                    <a:pt x="515" y="111"/>
                  </a:lnTo>
                  <a:lnTo>
                    <a:pt x="517" y="103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2" y="88"/>
                  </a:lnTo>
                  <a:lnTo>
                    <a:pt x="540" y="86"/>
                  </a:lnTo>
                  <a:close/>
                  <a:moveTo>
                    <a:pt x="453" y="86"/>
                  </a:moveTo>
                  <a:lnTo>
                    <a:pt x="461" y="88"/>
                  </a:lnTo>
                  <a:lnTo>
                    <a:pt x="467" y="92"/>
                  </a:lnTo>
                  <a:lnTo>
                    <a:pt x="472" y="98"/>
                  </a:lnTo>
                  <a:lnTo>
                    <a:pt x="474" y="103"/>
                  </a:lnTo>
                  <a:lnTo>
                    <a:pt x="476" y="111"/>
                  </a:lnTo>
                  <a:lnTo>
                    <a:pt x="474" y="118"/>
                  </a:lnTo>
                  <a:lnTo>
                    <a:pt x="472" y="124"/>
                  </a:lnTo>
                  <a:lnTo>
                    <a:pt x="467" y="130"/>
                  </a:lnTo>
                  <a:lnTo>
                    <a:pt x="461" y="133"/>
                  </a:lnTo>
                  <a:lnTo>
                    <a:pt x="453" y="133"/>
                  </a:lnTo>
                  <a:lnTo>
                    <a:pt x="446" y="133"/>
                  </a:lnTo>
                  <a:lnTo>
                    <a:pt x="438" y="130"/>
                  </a:lnTo>
                  <a:lnTo>
                    <a:pt x="435" y="124"/>
                  </a:lnTo>
                  <a:lnTo>
                    <a:pt x="431" y="118"/>
                  </a:lnTo>
                  <a:lnTo>
                    <a:pt x="429" y="111"/>
                  </a:lnTo>
                  <a:lnTo>
                    <a:pt x="431" y="103"/>
                  </a:lnTo>
                  <a:lnTo>
                    <a:pt x="435" y="98"/>
                  </a:lnTo>
                  <a:lnTo>
                    <a:pt x="438" y="92"/>
                  </a:lnTo>
                  <a:lnTo>
                    <a:pt x="446" y="88"/>
                  </a:lnTo>
                  <a:lnTo>
                    <a:pt x="453" y="86"/>
                  </a:lnTo>
                  <a:close/>
                  <a:moveTo>
                    <a:pt x="367" y="86"/>
                  </a:moveTo>
                  <a:lnTo>
                    <a:pt x="373" y="88"/>
                  </a:lnTo>
                  <a:lnTo>
                    <a:pt x="380" y="92"/>
                  </a:lnTo>
                  <a:lnTo>
                    <a:pt x="386" y="98"/>
                  </a:lnTo>
                  <a:lnTo>
                    <a:pt x="388" y="103"/>
                  </a:lnTo>
                  <a:lnTo>
                    <a:pt x="389" y="111"/>
                  </a:lnTo>
                  <a:lnTo>
                    <a:pt x="388" y="118"/>
                  </a:lnTo>
                  <a:lnTo>
                    <a:pt x="386" y="124"/>
                  </a:lnTo>
                  <a:lnTo>
                    <a:pt x="380" y="130"/>
                  </a:lnTo>
                  <a:lnTo>
                    <a:pt x="373" y="133"/>
                  </a:lnTo>
                  <a:lnTo>
                    <a:pt x="367" y="133"/>
                  </a:lnTo>
                  <a:lnTo>
                    <a:pt x="359" y="133"/>
                  </a:lnTo>
                  <a:lnTo>
                    <a:pt x="352" y="130"/>
                  </a:lnTo>
                  <a:lnTo>
                    <a:pt x="348" y="124"/>
                  </a:lnTo>
                  <a:lnTo>
                    <a:pt x="344" y="118"/>
                  </a:lnTo>
                  <a:lnTo>
                    <a:pt x="342" y="111"/>
                  </a:lnTo>
                  <a:lnTo>
                    <a:pt x="344" y="103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9" y="88"/>
                  </a:lnTo>
                  <a:lnTo>
                    <a:pt x="367" y="86"/>
                  </a:lnTo>
                  <a:close/>
                  <a:moveTo>
                    <a:pt x="278" y="86"/>
                  </a:moveTo>
                  <a:lnTo>
                    <a:pt x="286" y="88"/>
                  </a:lnTo>
                  <a:lnTo>
                    <a:pt x="294" y="92"/>
                  </a:lnTo>
                  <a:lnTo>
                    <a:pt x="297" y="98"/>
                  </a:lnTo>
                  <a:lnTo>
                    <a:pt x="301" y="103"/>
                  </a:lnTo>
                  <a:lnTo>
                    <a:pt x="303" y="111"/>
                  </a:lnTo>
                  <a:lnTo>
                    <a:pt x="301" y="118"/>
                  </a:lnTo>
                  <a:lnTo>
                    <a:pt x="297" y="124"/>
                  </a:lnTo>
                  <a:lnTo>
                    <a:pt x="294" y="130"/>
                  </a:lnTo>
                  <a:lnTo>
                    <a:pt x="286" y="133"/>
                  </a:lnTo>
                  <a:lnTo>
                    <a:pt x="278" y="133"/>
                  </a:lnTo>
                  <a:lnTo>
                    <a:pt x="271" y="133"/>
                  </a:lnTo>
                  <a:lnTo>
                    <a:pt x="265" y="130"/>
                  </a:lnTo>
                  <a:lnTo>
                    <a:pt x="260" y="124"/>
                  </a:lnTo>
                  <a:lnTo>
                    <a:pt x="258" y="118"/>
                  </a:lnTo>
                  <a:lnTo>
                    <a:pt x="256" y="111"/>
                  </a:lnTo>
                  <a:lnTo>
                    <a:pt x="258" y="103"/>
                  </a:lnTo>
                  <a:lnTo>
                    <a:pt x="260" y="98"/>
                  </a:lnTo>
                  <a:lnTo>
                    <a:pt x="265" y="92"/>
                  </a:lnTo>
                  <a:lnTo>
                    <a:pt x="271" y="88"/>
                  </a:lnTo>
                  <a:lnTo>
                    <a:pt x="278" y="86"/>
                  </a:lnTo>
                  <a:close/>
                  <a:moveTo>
                    <a:pt x="192" y="86"/>
                  </a:moveTo>
                  <a:lnTo>
                    <a:pt x="200" y="88"/>
                  </a:lnTo>
                  <a:lnTo>
                    <a:pt x="207" y="92"/>
                  </a:lnTo>
                  <a:lnTo>
                    <a:pt x="211" y="98"/>
                  </a:lnTo>
                  <a:lnTo>
                    <a:pt x="215" y="103"/>
                  </a:lnTo>
                  <a:lnTo>
                    <a:pt x="216" y="111"/>
                  </a:lnTo>
                  <a:lnTo>
                    <a:pt x="215" y="118"/>
                  </a:lnTo>
                  <a:lnTo>
                    <a:pt x="211" y="124"/>
                  </a:lnTo>
                  <a:lnTo>
                    <a:pt x="207" y="130"/>
                  </a:lnTo>
                  <a:lnTo>
                    <a:pt x="200" y="133"/>
                  </a:lnTo>
                  <a:lnTo>
                    <a:pt x="192" y="133"/>
                  </a:lnTo>
                  <a:lnTo>
                    <a:pt x="184" y="133"/>
                  </a:lnTo>
                  <a:lnTo>
                    <a:pt x="179" y="130"/>
                  </a:lnTo>
                  <a:lnTo>
                    <a:pt x="173" y="124"/>
                  </a:lnTo>
                  <a:lnTo>
                    <a:pt x="169" y="118"/>
                  </a:lnTo>
                  <a:lnTo>
                    <a:pt x="169" y="111"/>
                  </a:lnTo>
                  <a:lnTo>
                    <a:pt x="169" y="103"/>
                  </a:lnTo>
                  <a:lnTo>
                    <a:pt x="173" y="98"/>
                  </a:lnTo>
                  <a:lnTo>
                    <a:pt x="179" y="92"/>
                  </a:lnTo>
                  <a:lnTo>
                    <a:pt x="184" y="88"/>
                  </a:lnTo>
                  <a:lnTo>
                    <a:pt x="192" y="86"/>
                  </a:lnTo>
                  <a:close/>
                  <a:moveTo>
                    <a:pt x="105" y="86"/>
                  </a:moveTo>
                  <a:lnTo>
                    <a:pt x="113" y="88"/>
                  </a:lnTo>
                  <a:lnTo>
                    <a:pt x="119" y="92"/>
                  </a:lnTo>
                  <a:lnTo>
                    <a:pt x="124" y="98"/>
                  </a:lnTo>
                  <a:lnTo>
                    <a:pt x="128" y="103"/>
                  </a:lnTo>
                  <a:lnTo>
                    <a:pt x="130" y="111"/>
                  </a:lnTo>
                  <a:lnTo>
                    <a:pt x="128" y="118"/>
                  </a:lnTo>
                  <a:lnTo>
                    <a:pt x="124" y="124"/>
                  </a:lnTo>
                  <a:lnTo>
                    <a:pt x="119" y="130"/>
                  </a:lnTo>
                  <a:lnTo>
                    <a:pt x="113" y="133"/>
                  </a:lnTo>
                  <a:lnTo>
                    <a:pt x="105" y="133"/>
                  </a:lnTo>
                  <a:lnTo>
                    <a:pt x="98" y="133"/>
                  </a:lnTo>
                  <a:lnTo>
                    <a:pt x="92" y="130"/>
                  </a:lnTo>
                  <a:lnTo>
                    <a:pt x="87" y="124"/>
                  </a:lnTo>
                  <a:lnTo>
                    <a:pt x="83" y="118"/>
                  </a:lnTo>
                  <a:lnTo>
                    <a:pt x="83" y="111"/>
                  </a:lnTo>
                  <a:lnTo>
                    <a:pt x="83" y="103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8" y="88"/>
                  </a:lnTo>
                  <a:lnTo>
                    <a:pt x="105" y="86"/>
                  </a:lnTo>
                  <a:close/>
                  <a:moveTo>
                    <a:pt x="19" y="86"/>
                  </a:moveTo>
                  <a:lnTo>
                    <a:pt x="27" y="88"/>
                  </a:lnTo>
                  <a:lnTo>
                    <a:pt x="32" y="92"/>
                  </a:lnTo>
                  <a:lnTo>
                    <a:pt x="38" y="98"/>
                  </a:lnTo>
                  <a:lnTo>
                    <a:pt x="42" y="103"/>
                  </a:lnTo>
                  <a:lnTo>
                    <a:pt x="42" y="111"/>
                  </a:lnTo>
                  <a:lnTo>
                    <a:pt x="42" y="118"/>
                  </a:lnTo>
                  <a:lnTo>
                    <a:pt x="38" y="124"/>
                  </a:lnTo>
                  <a:lnTo>
                    <a:pt x="34" y="130"/>
                  </a:lnTo>
                  <a:lnTo>
                    <a:pt x="27" y="132"/>
                  </a:lnTo>
                  <a:lnTo>
                    <a:pt x="23" y="130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8" y="105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6" y="92"/>
                  </a:lnTo>
                  <a:lnTo>
                    <a:pt x="11" y="88"/>
                  </a:lnTo>
                  <a:lnTo>
                    <a:pt x="19" y="86"/>
                  </a:lnTo>
                  <a:close/>
                  <a:moveTo>
                    <a:pt x="6" y="17"/>
                  </a:moveTo>
                  <a:lnTo>
                    <a:pt x="8" y="17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7"/>
                  </a:lnTo>
                  <a:close/>
                  <a:moveTo>
                    <a:pt x="4425" y="9"/>
                  </a:moveTo>
                  <a:lnTo>
                    <a:pt x="4425" y="15"/>
                  </a:lnTo>
                  <a:lnTo>
                    <a:pt x="4425" y="19"/>
                  </a:lnTo>
                  <a:lnTo>
                    <a:pt x="4425" y="22"/>
                  </a:lnTo>
                  <a:lnTo>
                    <a:pt x="4423" y="26"/>
                  </a:lnTo>
                  <a:lnTo>
                    <a:pt x="4421" y="30"/>
                  </a:lnTo>
                  <a:lnTo>
                    <a:pt x="4421" y="30"/>
                  </a:lnTo>
                  <a:lnTo>
                    <a:pt x="4420" y="26"/>
                  </a:lnTo>
                  <a:lnTo>
                    <a:pt x="4420" y="24"/>
                  </a:lnTo>
                  <a:lnTo>
                    <a:pt x="4420" y="19"/>
                  </a:lnTo>
                  <a:lnTo>
                    <a:pt x="4421" y="13"/>
                  </a:lnTo>
                  <a:lnTo>
                    <a:pt x="4425" y="9"/>
                  </a:lnTo>
                  <a:close/>
                  <a:moveTo>
                    <a:pt x="21" y="7"/>
                  </a:moveTo>
                  <a:lnTo>
                    <a:pt x="27" y="7"/>
                  </a:lnTo>
                  <a:lnTo>
                    <a:pt x="32" y="9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2" y="19"/>
                  </a:lnTo>
                  <a:lnTo>
                    <a:pt x="42" y="24"/>
                  </a:lnTo>
                  <a:lnTo>
                    <a:pt x="42" y="32"/>
                  </a:lnTo>
                  <a:lnTo>
                    <a:pt x="38" y="37"/>
                  </a:lnTo>
                  <a:lnTo>
                    <a:pt x="32" y="43"/>
                  </a:lnTo>
                  <a:lnTo>
                    <a:pt x="27" y="47"/>
                  </a:lnTo>
                  <a:lnTo>
                    <a:pt x="19" y="47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5" y="28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21" y="7"/>
                  </a:lnTo>
                  <a:close/>
                  <a:moveTo>
                    <a:pt x="4363" y="2"/>
                  </a:moveTo>
                  <a:lnTo>
                    <a:pt x="4369" y="5"/>
                  </a:lnTo>
                  <a:lnTo>
                    <a:pt x="4374" y="9"/>
                  </a:lnTo>
                  <a:lnTo>
                    <a:pt x="4378" y="17"/>
                  </a:lnTo>
                  <a:lnTo>
                    <a:pt x="4380" y="24"/>
                  </a:lnTo>
                  <a:lnTo>
                    <a:pt x="4378" y="30"/>
                  </a:lnTo>
                  <a:lnTo>
                    <a:pt x="4376" y="35"/>
                  </a:lnTo>
                  <a:lnTo>
                    <a:pt x="4372" y="41"/>
                  </a:lnTo>
                  <a:lnTo>
                    <a:pt x="4367" y="45"/>
                  </a:lnTo>
                  <a:lnTo>
                    <a:pt x="4359" y="47"/>
                  </a:lnTo>
                  <a:lnTo>
                    <a:pt x="4359" y="24"/>
                  </a:lnTo>
                  <a:lnTo>
                    <a:pt x="4363" y="2"/>
                  </a:lnTo>
                  <a:close/>
                  <a:moveTo>
                    <a:pt x="4269" y="0"/>
                  </a:moveTo>
                  <a:lnTo>
                    <a:pt x="4277" y="2"/>
                  </a:lnTo>
                  <a:lnTo>
                    <a:pt x="4282" y="5"/>
                  </a:lnTo>
                  <a:lnTo>
                    <a:pt x="4288" y="9"/>
                  </a:lnTo>
                  <a:lnTo>
                    <a:pt x="4292" y="17"/>
                  </a:lnTo>
                  <a:lnTo>
                    <a:pt x="4294" y="24"/>
                  </a:lnTo>
                  <a:lnTo>
                    <a:pt x="4292" y="32"/>
                  </a:lnTo>
                  <a:lnTo>
                    <a:pt x="4288" y="37"/>
                  </a:lnTo>
                  <a:lnTo>
                    <a:pt x="4282" y="43"/>
                  </a:lnTo>
                  <a:lnTo>
                    <a:pt x="4277" y="47"/>
                  </a:lnTo>
                  <a:lnTo>
                    <a:pt x="4269" y="47"/>
                  </a:lnTo>
                  <a:lnTo>
                    <a:pt x="4262" y="47"/>
                  </a:lnTo>
                  <a:lnTo>
                    <a:pt x="4256" y="43"/>
                  </a:lnTo>
                  <a:lnTo>
                    <a:pt x="4250" y="37"/>
                  </a:lnTo>
                  <a:lnTo>
                    <a:pt x="4246" y="32"/>
                  </a:lnTo>
                  <a:lnTo>
                    <a:pt x="4246" y="24"/>
                  </a:lnTo>
                  <a:lnTo>
                    <a:pt x="4246" y="17"/>
                  </a:lnTo>
                  <a:lnTo>
                    <a:pt x="4250" y="9"/>
                  </a:lnTo>
                  <a:lnTo>
                    <a:pt x="4256" y="5"/>
                  </a:lnTo>
                  <a:lnTo>
                    <a:pt x="4262" y="2"/>
                  </a:lnTo>
                  <a:lnTo>
                    <a:pt x="4269" y="0"/>
                  </a:lnTo>
                  <a:close/>
                  <a:moveTo>
                    <a:pt x="4183" y="0"/>
                  </a:moveTo>
                  <a:lnTo>
                    <a:pt x="4190" y="2"/>
                  </a:lnTo>
                  <a:lnTo>
                    <a:pt x="4196" y="5"/>
                  </a:lnTo>
                  <a:lnTo>
                    <a:pt x="4201" y="9"/>
                  </a:lnTo>
                  <a:lnTo>
                    <a:pt x="4205" y="17"/>
                  </a:lnTo>
                  <a:lnTo>
                    <a:pt x="4205" y="24"/>
                  </a:lnTo>
                  <a:lnTo>
                    <a:pt x="4205" y="32"/>
                  </a:lnTo>
                  <a:lnTo>
                    <a:pt x="4201" y="37"/>
                  </a:lnTo>
                  <a:lnTo>
                    <a:pt x="4196" y="43"/>
                  </a:lnTo>
                  <a:lnTo>
                    <a:pt x="4190" y="47"/>
                  </a:lnTo>
                  <a:lnTo>
                    <a:pt x="4183" y="47"/>
                  </a:lnTo>
                  <a:lnTo>
                    <a:pt x="4175" y="47"/>
                  </a:lnTo>
                  <a:lnTo>
                    <a:pt x="4169" y="43"/>
                  </a:lnTo>
                  <a:lnTo>
                    <a:pt x="4164" y="37"/>
                  </a:lnTo>
                  <a:lnTo>
                    <a:pt x="4160" y="32"/>
                  </a:lnTo>
                  <a:lnTo>
                    <a:pt x="4160" y="24"/>
                  </a:lnTo>
                  <a:lnTo>
                    <a:pt x="4160" y="17"/>
                  </a:lnTo>
                  <a:lnTo>
                    <a:pt x="4164" y="9"/>
                  </a:lnTo>
                  <a:lnTo>
                    <a:pt x="4169" y="5"/>
                  </a:lnTo>
                  <a:lnTo>
                    <a:pt x="4175" y="2"/>
                  </a:lnTo>
                  <a:lnTo>
                    <a:pt x="4183" y="0"/>
                  </a:lnTo>
                  <a:close/>
                  <a:moveTo>
                    <a:pt x="4096" y="0"/>
                  </a:moveTo>
                  <a:lnTo>
                    <a:pt x="4104" y="2"/>
                  </a:lnTo>
                  <a:lnTo>
                    <a:pt x="4109" y="5"/>
                  </a:lnTo>
                  <a:lnTo>
                    <a:pt x="4115" y="9"/>
                  </a:lnTo>
                  <a:lnTo>
                    <a:pt x="4119" y="17"/>
                  </a:lnTo>
                  <a:lnTo>
                    <a:pt x="4119" y="24"/>
                  </a:lnTo>
                  <a:lnTo>
                    <a:pt x="4119" y="32"/>
                  </a:lnTo>
                  <a:lnTo>
                    <a:pt x="4115" y="37"/>
                  </a:lnTo>
                  <a:lnTo>
                    <a:pt x="4109" y="43"/>
                  </a:lnTo>
                  <a:lnTo>
                    <a:pt x="4104" y="47"/>
                  </a:lnTo>
                  <a:lnTo>
                    <a:pt x="4096" y="47"/>
                  </a:lnTo>
                  <a:lnTo>
                    <a:pt x="4089" y="47"/>
                  </a:lnTo>
                  <a:lnTo>
                    <a:pt x="4083" y="43"/>
                  </a:lnTo>
                  <a:lnTo>
                    <a:pt x="4077" y="37"/>
                  </a:lnTo>
                  <a:lnTo>
                    <a:pt x="4073" y="32"/>
                  </a:lnTo>
                  <a:lnTo>
                    <a:pt x="4072" y="24"/>
                  </a:lnTo>
                  <a:lnTo>
                    <a:pt x="4073" y="17"/>
                  </a:lnTo>
                  <a:lnTo>
                    <a:pt x="4077" y="9"/>
                  </a:lnTo>
                  <a:lnTo>
                    <a:pt x="4083" y="5"/>
                  </a:lnTo>
                  <a:lnTo>
                    <a:pt x="4089" y="2"/>
                  </a:lnTo>
                  <a:lnTo>
                    <a:pt x="4096" y="0"/>
                  </a:lnTo>
                  <a:close/>
                  <a:moveTo>
                    <a:pt x="4010" y="0"/>
                  </a:moveTo>
                  <a:lnTo>
                    <a:pt x="4017" y="2"/>
                  </a:lnTo>
                  <a:lnTo>
                    <a:pt x="4023" y="5"/>
                  </a:lnTo>
                  <a:lnTo>
                    <a:pt x="4028" y="9"/>
                  </a:lnTo>
                  <a:lnTo>
                    <a:pt x="4032" y="17"/>
                  </a:lnTo>
                  <a:lnTo>
                    <a:pt x="4032" y="24"/>
                  </a:lnTo>
                  <a:lnTo>
                    <a:pt x="4032" y="32"/>
                  </a:lnTo>
                  <a:lnTo>
                    <a:pt x="4028" y="37"/>
                  </a:lnTo>
                  <a:lnTo>
                    <a:pt x="4023" y="43"/>
                  </a:lnTo>
                  <a:lnTo>
                    <a:pt x="4017" y="47"/>
                  </a:lnTo>
                  <a:lnTo>
                    <a:pt x="4010" y="47"/>
                  </a:lnTo>
                  <a:lnTo>
                    <a:pt x="4002" y="47"/>
                  </a:lnTo>
                  <a:lnTo>
                    <a:pt x="3995" y="43"/>
                  </a:lnTo>
                  <a:lnTo>
                    <a:pt x="3991" y="37"/>
                  </a:lnTo>
                  <a:lnTo>
                    <a:pt x="3987" y="32"/>
                  </a:lnTo>
                  <a:lnTo>
                    <a:pt x="3985" y="24"/>
                  </a:lnTo>
                  <a:lnTo>
                    <a:pt x="3987" y="17"/>
                  </a:lnTo>
                  <a:lnTo>
                    <a:pt x="3991" y="9"/>
                  </a:lnTo>
                  <a:lnTo>
                    <a:pt x="3995" y="5"/>
                  </a:lnTo>
                  <a:lnTo>
                    <a:pt x="4002" y="2"/>
                  </a:lnTo>
                  <a:lnTo>
                    <a:pt x="4010" y="0"/>
                  </a:lnTo>
                  <a:close/>
                  <a:moveTo>
                    <a:pt x="3923" y="0"/>
                  </a:moveTo>
                  <a:lnTo>
                    <a:pt x="3931" y="2"/>
                  </a:lnTo>
                  <a:lnTo>
                    <a:pt x="3936" y="5"/>
                  </a:lnTo>
                  <a:lnTo>
                    <a:pt x="3942" y="9"/>
                  </a:lnTo>
                  <a:lnTo>
                    <a:pt x="3944" y="17"/>
                  </a:lnTo>
                  <a:lnTo>
                    <a:pt x="3946" y="24"/>
                  </a:lnTo>
                  <a:lnTo>
                    <a:pt x="3944" y="32"/>
                  </a:lnTo>
                  <a:lnTo>
                    <a:pt x="3942" y="37"/>
                  </a:lnTo>
                  <a:lnTo>
                    <a:pt x="3936" y="43"/>
                  </a:lnTo>
                  <a:lnTo>
                    <a:pt x="3931" y="47"/>
                  </a:lnTo>
                  <a:lnTo>
                    <a:pt x="3923" y="47"/>
                  </a:lnTo>
                  <a:lnTo>
                    <a:pt x="3916" y="47"/>
                  </a:lnTo>
                  <a:lnTo>
                    <a:pt x="3908" y="43"/>
                  </a:lnTo>
                  <a:lnTo>
                    <a:pt x="3904" y="37"/>
                  </a:lnTo>
                  <a:lnTo>
                    <a:pt x="3900" y="32"/>
                  </a:lnTo>
                  <a:lnTo>
                    <a:pt x="3899" y="24"/>
                  </a:lnTo>
                  <a:lnTo>
                    <a:pt x="3900" y="17"/>
                  </a:lnTo>
                  <a:lnTo>
                    <a:pt x="3904" y="9"/>
                  </a:lnTo>
                  <a:lnTo>
                    <a:pt x="3908" y="5"/>
                  </a:lnTo>
                  <a:lnTo>
                    <a:pt x="3916" y="2"/>
                  </a:lnTo>
                  <a:lnTo>
                    <a:pt x="3923" y="0"/>
                  </a:lnTo>
                  <a:close/>
                  <a:moveTo>
                    <a:pt x="3835" y="0"/>
                  </a:moveTo>
                  <a:lnTo>
                    <a:pt x="3842" y="2"/>
                  </a:lnTo>
                  <a:lnTo>
                    <a:pt x="3850" y="5"/>
                  </a:lnTo>
                  <a:lnTo>
                    <a:pt x="3853" y="9"/>
                  </a:lnTo>
                  <a:lnTo>
                    <a:pt x="3857" y="17"/>
                  </a:lnTo>
                  <a:lnTo>
                    <a:pt x="3859" y="24"/>
                  </a:lnTo>
                  <a:lnTo>
                    <a:pt x="3857" y="32"/>
                  </a:lnTo>
                  <a:lnTo>
                    <a:pt x="3853" y="37"/>
                  </a:lnTo>
                  <a:lnTo>
                    <a:pt x="3850" y="43"/>
                  </a:lnTo>
                  <a:lnTo>
                    <a:pt x="3842" y="47"/>
                  </a:lnTo>
                  <a:lnTo>
                    <a:pt x="3835" y="47"/>
                  </a:lnTo>
                  <a:lnTo>
                    <a:pt x="3829" y="47"/>
                  </a:lnTo>
                  <a:lnTo>
                    <a:pt x="3821" y="43"/>
                  </a:lnTo>
                  <a:lnTo>
                    <a:pt x="3816" y="37"/>
                  </a:lnTo>
                  <a:lnTo>
                    <a:pt x="3814" y="32"/>
                  </a:lnTo>
                  <a:lnTo>
                    <a:pt x="3812" y="24"/>
                  </a:lnTo>
                  <a:lnTo>
                    <a:pt x="3814" y="17"/>
                  </a:lnTo>
                  <a:lnTo>
                    <a:pt x="3816" y="9"/>
                  </a:lnTo>
                  <a:lnTo>
                    <a:pt x="3821" y="5"/>
                  </a:lnTo>
                  <a:lnTo>
                    <a:pt x="3829" y="2"/>
                  </a:lnTo>
                  <a:lnTo>
                    <a:pt x="3835" y="0"/>
                  </a:lnTo>
                  <a:close/>
                  <a:moveTo>
                    <a:pt x="3748" y="0"/>
                  </a:moveTo>
                  <a:lnTo>
                    <a:pt x="3756" y="2"/>
                  </a:lnTo>
                  <a:lnTo>
                    <a:pt x="3763" y="5"/>
                  </a:lnTo>
                  <a:lnTo>
                    <a:pt x="3767" y="9"/>
                  </a:lnTo>
                  <a:lnTo>
                    <a:pt x="3771" y="17"/>
                  </a:lnTo>
                  <a:lnTo>
                    <a:pt x="3773" y="24"/>
                  </a:lnTo>
                  <a:lnTo>
                    <a:pt x="3771" y="32"/>
                  </a:lnTo>
                  <a:lnTo>
                    <a:pt x="3767" y="37"/>
                  </a:lnTo>
                  <a:lnTo>
                    <a:pt x="3763" y="43"/>
                  </a:lnTo>
                  <a:lnTo>
                    <a:pt x="3756" y="47"/>
                  </a:lnTo>
                  <a:lnTo>
                    <a:pt x="3748" y="47"/>
                  </a:lnTo>
                  <a:lnTo>
                    <a:pt x="3741" y="47"/>
                  </a:lnTo>
                  <a:lnTo>
                    <a:pt x="3735" y="43"/>
                  </a:lnTo>
                  <a:lnTo>
                    <a:pt x="3729" y="37"/>
                  </a:lnTo>
                  <a:lnTo>
                    <a:pt x="3727" y="32"/>
                  </a:lnTo>
                  <a:lnTo>
                    <a:pt x="3726" y="24"/>
                  </a:lnTo>
                  <a:lnTo>
                    <a:pt x="3727" y="17"/>
                  </a:lnTo>
                  <a:lnTo>
                    <a:pt x="3729" y="9"/>
                  </a:lnTo>
                  <a:lnTo>
                    <a:pt x="3735" y="5"/>
                  </a:lnTo>
                  <a:lnTo>
                    <a:pt x="3741" y="2"/>
                  </a:lnTo>
                  <a:lnTo>
                    <a:pt x="3748" y="0"/>
                  </a:lnTo>
                  <a:close/>
                  <a:moveTo>
                    <a:pt x="3662" y="0"/>
                  </a:moveTo>
                  <a:lnTo>
                    <a:pt x="3669" y="2"/>
                  </a:lnTo>
                  <a:lnTo>
                    <a:pt x="3677" y="5"/>
                  </a:lnTo>
                  <a:lnTo>
                    <a:pt x="3680" y="9"/>
                  </a:lnTo>
                  <a:lnTo>
                    <a:pt x="3684" y="17"/>
                  </a:lnTo>
                  <a:lnTo>
                    <a:pt x="3686" y="24"/>
                  </a:lnTo>
                  <a:lnTo>
                    <a:pt x="3684" y="32"/>
                  </a:lnTo>
                  <a:lnTo>
                    <a:pt x="3680" y="37"/>
                  </a:lnTo>
                  <a:lnTo>
                    <a:pt x="3677" y="43"/>
                  </a:lnTo>
                  <a:lnTo>
                    <a:pt x="3669" y="47"/>
                  </a:lnTo>
                  <a:lnTo>
                    <a:pt x="3662" y="47"/>
                  </a:lnTo>
                  <a:lnTo>
                    <a:pt x="3654" y="47"/>
                  </a:lnTo>
                  <a:lnTo>
                    <a:pt x="3648" y="43"/>
                  </a:lnTo>
                  <a:lnTo>
                    <a:pt x="3643" y="37"/>
                  </a:lnTo>
                  <a:lnTo>
                    <a:pt x="3639" y="32"/>
                  </a:lnTo>
                  <a:lnTo>
                    <a:pt x="3639" y="24"/>
                  </a:lnTo>
                  <a:lnTo>
                    <a:pt x="3639" y="17"/>
                  </a:lnTo>
                  <a:lnTo>
                    <a:pt x="3643" y="9"/>
                  </a:lnTo>
                  <a:lnTo>
                    <a:pt x="3648" y="5"/>
                  </a:lnTo>
                  <a:lnTo>
                    <a:pt x="3654" y="2"/>
                  </a:lnTo>
                  <a:lnTo>
                    <a:pt x="3662" y="0"/>
                  </a:lnTo>
                  <a:close/>
                  <a:moveTo>
                    <a:pt x="3575" y="0"/>
                  </a:moveTo>
                  <a:lnTo>
                    <a:pt x="3583" y="2"/>
                  </a:lnTo>
                  <a:lnTo>
                    <a:pt x="3588" y="5"/>
                  </a:lnTo>
                  <a:lnTo>
                    <a:pt x="3594" y="9"/>
                  </a:lnTo>
                  <a:lnTo>
                    <a:pt x="3598" y="17"/>
                  </a:lnTo>
                  <a:lnTo>
                    <a:pt x="3600" y="24"/>
                  </a:lnTo>
                  <a:lnTo>
                    <a:pt x="3598" y="32"/>
                  </a:lnTo>
                  <a:lnTo>
                    <a:pt x="3594" y="37"/>
                  </a:lnTo>
                  <a:lnTo>
                    <a:pt x="3588" y="43"/>
                  </a:lnTo>
                  <a:lnTo>
                    <a:pt x="3583" y="47"/>
                  </a:lnTo>
                  <a:lnTo>
                    <a:pt x="3575" y="47"/>
                  </a:lnTo>
                  <a:lnTo>
                    <a:pt x="3568" y="47"/>
                  </a:lnTo>
                  <a:lnTo>
                    <a:pt x="3562" y="43"/>
                  </a:lnTo>
                  <a:lnTo>
                    <a:pt x="3556" y="37"/>
                  </a:lnTo>
                  <a:lnTo>
                    <a:pt x="3553" y="32"/>
                  </a:lnTo>
                  <a:lnTo>
                    <a:pt x="3553" y="24"/>
                  </a:lnTo>
                  <a:lnTo>
                    <a:pt x="3553" y="17"/>
                  </a:lnTo>
                  <a:lnTo>
                    <a:pt x="3556" y="9"/>
                  </a:lnTo>
                  <a:lnTo>
                    <a:pt x="3562" y="5"/>
                  </a:lnTo>
                  <a:lnTo>
                    <a:pt x="3568" y="2"/>
                  </a:lnTo>
                  <a:lnTo>
                    <a:pt x="3575" y="0"/>
                  </a:lnTo>
                  <a:close/>
                  <a:moveTo>
                    <a:pt x="3489" y="0"/>
                  </a:moveTo>
                  <a:lnTo>
                    <a:pt x="3496" y="2"/>
                  </a:lnTo>
                  <a:lnTo>
                    <a:pt x="3502" y="5"/>
                  </a:lnTo>
                  <a:lnTo>
                    <a:pt x="3507" y="9"/>
                  </a:lnTo>
                  <a:lnTo>
                    <a:pt x="3511" y="17"/>
                  </a:lnTo>
                  <a:lnTo>
                    <a:pt x="3511" y="24"/>
                  </a:lnTo>
                  <a:lnTo>
                    <a:pt x="3511" y="32"/>
                  </a:lnTo>
                  <a:lnTo>
                    <a:pt x="3507" y="37"/>
                  </a:lnTo>
                  <a:lnTo>
                    <a:pt x="3502" y="43"/>
                  </a:lnTo>
                  <a:lnTo>
                    <a:pt x="3496" y="47"/>
                  </a:lnTo>
                  <a:lnTo>
                    <a:pt x="3489" y="47"/>
                  </a:lnTo>
                  <a:lnTo>
                    <a:pt x="3481" y="47"/>
                  </a:lnTo>
                  <a:lnTo>
                    <a:pt x="3475" y="43"/>
                  </a:lnTo>
                  <a:lnTo>
                    <a:pt x="3470" y="37"/>
                  </a:lnTo>
                  <a:lnTo>
                    <a:pt x="3466" y="32"/>
                  </a:lnTo>
                  <a:lnTo>
                    <a:pt x="3466" y="24"/>
                  </a:lnTo>
                  <a:lnTo>
                    <a:pt x="3466" y="17"/>
                  </a:lnTo>
                  <a:lnTo>
                    <a:pt x="3470" y="9"/>
                  </a:lnTo>
                  <a:lnTo>
                    <a:pt x="3475" y="5"/>
                  </a:lnTo>
                  <a:lnTo>
                    <a:pt x="3481" y="2"/>
                  </a:lnTo>
                  <a:lnTo>
                    <a:pt x="3489" y="0"/>
                  </a:lnTo>
                  <a:close/>
                  <a:moveTo>
                    <a:pt x="3402" y="0"/>
                  </a:moveTo>
                  <a:lnTo>
                    <a:pt x="3410" y="2"/>
                  </a:lnTo>
                  <a:lnTo>
                    <a:pt x="3415" y="5"/>
                  </a:lnTo>
                  <a:lnTo>
                    <a:pt x="3421" y="9"/>
                  </a:lnTo>
                  <a:lnTo>
                    <a:pt x="3425" y="17"/>
                  </a:lnTo>
                  <a:lnTo>
                    <a:pt x="3425" y="24"/>
                  </a:lnTo>
                  <a:lnTo>
                    <a:pt x="3425" y="32"/>
                  </a:lnTo>
                  <a:lnTo>
                    <a:pt x="3421" y="37"/>
                  </a:lnTo>
                  <a:lnTo>
                    <a:pt x="3415" y="43"/>
                  </a:lnTo>
                  <a:lnTo>
                    <a:pt x="3410" y="47"/>
                  </a:lnTo>
                  <a:lnTo>
                    <a:pt x="3402" y="47"/>
                  </a:lnTo>
                  <a:lnTo>
                    <a:pt x="3395" y="47"/>
                  </a:lnTo>
                  <a:lnTo>
                    <a:pt x="3389" y="43"/>
                  </a:lnTo>
                  <a:lnTo>
                    <a:pt x="3383" y="37"/>
                  </a:lnTo>
                  <a:lnTo>
                    <a:pt x="3380" y="32"/>
                  </a:lnTo>
                  <a:lnTo>
                    <a:pt x="3378" y="24"/>
                  </a:lnTo>
                  <a:lnTo>
                    <a:pt x="3380" y="17"/>
                  </a:lnTo>
                  <a:lnTo>
                    <a:pt x="3383" y="9"/>
                  </a:lnTo>
                  <a:lnTo>
                    <a:pt x="3389" y="5"/>
                  </a:lnTo>
                  <a:lnTo>
                    <a:pt x="3395" y="2"/>
                  </a:lnTo>
                  <a:lnTo>
                    <a:pt x="3402" y="0"/>
                  </a:lnTo>
                  <a:close/>
                  <a:moveTo>
                    <a:pt x="3316" y="0"/>
                  </a:moveTo>
                  <a:lnTo>
                    <a:pt x="3323" y="2"/>
                  </a:lnTo>
                  <a:lnTo>
                    <a:pt x="3329" y="5"/>
                  </a:lnTo>
                  <a:lnTo>
                    <a:pt x="3334" y="9"/>
                  </a:lnTo>
                  <a:lnTo>
                    <a:pt x="3338" y="17"/>
                  </a:lnTo>
                  <a:lnTo>
                    <a:pt x="3338" y="24"/>
                  </a:lnTo>
                  <a:lnTo>
                    <a:pt x="3338" y="32"/>
                  </a:lnTo>
                  <a:lnTo>
                    <a:pt x="3334" y="37"/>
                  </a:lnTo>
                  <a:lnTo>
                    <a:pt x="3329" y="43"/>
                  </a:lnTo>
                  <a:lnTo>
                    <a:pt x="3323" y="47"/>
                  </a:lnTo>
                  <a:lnTo>
                    <a:pt x="3316" y="47"/>
                  </a:lnTo>
                  <a:lnTo>
                    <a:pt x="3308" y="47"/>
                  </a:lnTo>
                  <a:lnTo>
                    <a:pt x="3301" y="43"/>
                  </a:lnTo>
                  <a:lnTo>
                    <a:pt x="3297" y="37"/>
                  </a:lnTo>
                  <a:lnTo>
                    <a:pt x="3293" y="32"/>
                  </a:lnTo>
                  <a:lnTo>
                    <a:pt x="3291" y="24"/>
                  </a:lnTo>
                  <a:lnTo>
                    <a:pt x="3293" y="17"/>
                  </a:lnTo>
                  <a:lnTo>
                    <a:pt x="3297" y="9"/>
                  </a:lnTo>
                  <a:lnTo>
                    <a:pt x="3301" y="5"/>
                  </a:lnTo>
                  <a:lnTo>
                    <a:pt x="3308" y="2"/>
                  </a:lnTo>
                  <a:lnTo>
                    <a:pt x="3316" y="0"/>
                  </a:lnTo>
                  <a:close/>
                  <a:moveTo>
                    <a:pt x="3229" y="0"/>
                  </a:moveTo>
                  <a:lnTo>
                    <a:pt x="3237" y="2"/>
                  </a:lnTo>
                  <a:lnTo>
                    <a:pt x="3242" y="5"/>
                  </a:lnTo>
                  <a:lnTo>
                    <a:pt x="3248" y="9"/>
                  </a:lnTo>
                  <a:lnTo>
                    <a:pt x="3250" y="17"/>
                  </a:lnTo>
                  <a:lnTo>
                    <a:pt x="3252" y="24"/>
                  </a:lnTo>
                  <a:lnTo>
                    <a:pt x="3250" y="32"/>
                  </a:lnTo>
                  <a:lnTo>
                    <a:pt x="3248" y="37"/>
                  </a:lnTo>
                  <a:lnTo>
                    <a:pt x="3242" y="43"/>
                  </a:lnTo>
                  <a:lnTo>
                    <a:pt x="3237" y="47"/>
                  </a:lnTo>
                  <a:lnTo>
                    <a:pt x="3229" y="47"/>
                  </a:lnTo>
                  <a:lnTo>
                    <a:pt x="3222" y="47"/>
                  </a:lnTo>
                  <a:lnTo>
                    <a:pt x="3214" y="43"/>
                  </a:lnTo>
                  <a:lnTo>
                    <a:pt x="3210" y="37"/>
                  </a:lnTo>
                  <a:lnTo>
                    <a:pt x="3207" y="32"/>
                  </a:lnTo>
                  <a:lnTo>
                    <a:pt x="3205" y="24"/>
                  </a:lnTo>
                  <a:lnTo>
                    <a:pt x="3207" y="17"/>
                  </a:lnTo>
                  <a:lnTo>
                    <a:pt x="3210" y="9"/>
                  </a:lnTo>
                  <a:lnTo>
                    <a:pt x="3214" y="5"/>
                  </a:lnTo>
                  <a:lnTo>
                    <a:pt x="3222" y="2"/>
                  </a:lnTo>
                  <a:lnTo>
                    <a:pt x="3229" y="0"/>
                  </a:lnTo>
                  <a:close/>
                  <a:moveTo>
                    <a:pt x="3141" y="0"/>
                  </a:moveTo>
                  <a:lnTo>
                    <a:pt x="3148" y="2"/>
                  </a:lnTo>
                  <a:lnTo>
                    <a:pt x="3156" y="5"/>
                  </a:lnTo>
                  <a:lnTo>
                    <a:pt x="3161" y="9"/>
                  </a:lnTo>
                  <a:lnTo>
                    <a:pt x="3163" y="17"/>
                  </a:lnTo>
                  <a:lnTo>
                    <a:pt x="3165" y="24"/>
                  </a:lnTo>
                  <a:lnTo>
                    <a:pt x="3163" y="32"/>
                  </a:lnTo>
                  <a:lnTo>
                    <a:pt x="3161" y="37"/>
                  </a:lnTo>
                  <a:lnTo>
                    <a:pt x="3156" y="43"/>
                  </a:lnTo>
                  <a:lnTo>
                    <a:pt x="3148" y="47"/>
                  </a:lnTo>
                  <a:lnTo>
                    <a:pt x="3141" y="47"/>
                  </a:lnTo>
                  <a:lnTo>
                    <a:pt x="3135" y="47"/>
                  </a:lnTo>
                  <a:lnTo>
                    <a:pt x="3128" y="43"/>
                  </a:lnTo>
                  <a:lnTo>
                    <a:pt x="3122" y="37"/>
                  </a:lnTo>
                  <a:lnTo>
                    <a:pt x="3120" y="32"/>
                  </a:lnTo>
                  <a:lnTo>
                    <a:pt x="3118" y="24"/>
                  </a:lnTo>
                  <a:lnTo>
                    <a:pt x="3120" y="17"/>
                  </a:lnTo>
                  <a:lnTo>
                    <a:pt x="3122" y="9"/>
                  </a:lnTo>
                  <a:lnTo>
                    <a:pt x="3128" y="5"/>
                  </a:lnTo>
                  <a:lnTo>
                    <a:pt x="3135" y="2"/>
                  </a:lnTo>
                  <a:lnTo>
                    <a:pt x="3141" y="0"/>
                  </a:lnTo>
                  <a:close/>
                  <a:moveTo>
                    <a:pt x="3054" y="0"/>
                  </a:moveTo>
                  <a:lnTo>
                    <a:pt x="3062" y="2"/>
                  </a:lnTo>
                  <a:lnTo>
                    <a:pt x="3069" y="5"/>
                  </a:lnTo>
                  <a:lnTo>
                    <a:pt x="3073" y="9"/>
                  </a:lnTo>
                  <a:lnTo>
                    <a:pt x="3077" y="17"/>
                  </a:lnTo>
                  <a:lnTo>
                    <a:pt x="3079" y="24"/>
                  </a:lnTo>
                  <a:lnTo>
                    <a:pt x="3077" y="32"/>
                  </a:lnTo>
                  <a:lnTo>
                    <a:pt x="3073" y="37"/>
                  </a:lnTo>
                  <a:lnTo>
                    <a:pt x="3069" y="43"/>
                  </a:lnTo>
                  <a:lnTo>
                    <a:pt x="3062" y="47"/>
                  </a:lnTo>
                  <a:lnTo>
                    <a:pt x="3054" y="47"/>
                  </a:lnTo>
                  <a:lnTo>
                    <a:pt x="3047" y="47"/>
                  </a:lnTo>
                  <a:lnTo>
                    <a:pt x="3041" y="43"/>
                  </a:lnTo>
                  <a:lnTo>
                    <a:pt x="3035" y="37"/>
                  </a:lnTo>
                  <a:lnTo>
                    <a:pt x="3034" y="32"/>
                  </a:lnTo>
                  <a:lnTo>
                    <a:pt x="3032" y="24"/>
                  </a:lnTo>
                  <a:lnTo>
                    <a:pt x="3034" y="17"/>
                  </a:lnTo>
                  <a:lnTo>
                    <a:pt x="3035" y="9"/>
                  </a:lnTo>
                  <a:lnTo>
                    <a:pt x="3041" y="5"/>
                  </a:lnTo>
                  <a:lnTo>
                    <a:pt x="3047" y="2"/>
                  </a:lnTo>
                  <a:lnTo>
                    <a:pt x="3054" y="0"/>
                  </a:lnTo>
                  <a:close/>
                  <a:moveTo>
                    <a:pt x="2968" y="0"/>
                  </a:moveTo>
                  <a:lnTo>
                    <a:pt x="2975" y="2"/>
                  </a:lnTo>
                  <a:lnTo>
                    <a:pt x="2983" y="5"/>
                  </a:lnTo>
                  <a:lnTo>
                    <a:pt x="2987" y="9"/>
                  </a:lnTo>
                  <a:lnTo>
                    <a:pt x="2990" y="17"/>
                  </a:lnTo>
                  <a:lnTo>
                    <a:pt x="2992" y="24"/>
                  </a:lnTo>
                  <a:lnTo>
                    <a:pt x="2990" y="32"/>
                  </a:lnTo>
                  <a:lnTo>
                    <a:pt x="2987" y="37"/>
                  </a:lnTo>
                  <a:lnTo>
                    <a:pt x="2983" y="43"/>
                  </a:lnTo>
                  <a:lnTo>
                    <a:pt x="2975" y="47"/>
                  </a:lnTo>
                  <a:lnTo>
                    <a:pt x="2968" y="47"/>
                  </a:lnTo>
                  <a:lnTo>
                    <a:pt x="2960" y="47"/>
                  </a:lnTo>
                  <a:lnTo>
                    <a:pt x="2955" y="43"/>
                  </a:lnTo>
                  <a:lnTo>
                    <a:pt x="2949" y="37"/>
                  </a:lnTo>
                  <a:lnTo>
                    <a:pt x="2945" y="32"/>
                  </a:lnTo>
                  <a:lnTo>
                    <a:pt x="2945" y="24"/>
                  </a:lnTo>
                  <a:lnTo>
                    <a:pt x="2945" y="17"/>
                  </a:lnTo>
                  <a:lnTo>
                    <a:pt x="2949" y="9"/>
                  </a:lnTo>
                  <a:lnTo>
                    <a:pt x="2955" y="5"/>
                  </a:lnTo>
                  <a:lnTo>
                    <a:pt x="2960" y="2"/>
                  </a:lnTo>
                  <a:lnTo>
                    <a:pt x="2968" y="0"/>
                  </a:lnTo>
                  <a:close/>
                  <a:moveTo>
                    <a:pt x="2881" y="0"/>
                  </a:moveTo>
                  <a:lnTo>
                    <a:pt x="2889" y="2"/>
                  </a:lnTo>
                  <a:lnTo>
                    <a:pt x="2894" y="5"/>
                  </a:lnTo>
                  <a:lnTo>
                    <a:pt x="2900" y="9"/>
                  </a:lnTo>
                  <a:lnTo>
                    <a:pt x="2904" y="17"/>
                  </a:lnTo>
                  <a:lnTo>
                    <a:pt x="2906" y="24"/>
                  </a:lnTo>
                  <a:lnTo>
                    <a:pt x="2904" y="32"/>
                  </a:lnTo>
                  <a:lnTo>
                    <a:pt x="2900" y="37"/>
                  </a:lnTo>
                  <a:lnTo>
                    <a:pt x="2894" y="43"/>
                  </a:lnTo>
                  <a:lnTo>
                    <a:pt x="2889" y="47"/>
                  </a:lnTo>
                  <a:lnTo>
                    <a:pt x="2881" y="47"/>
                  </a:lnTo>
                  <a:lnTo>
                    <a:pt x="2874" y="47"/>
                  </a:lnTo>
                  <a:lnTo>
                    <a:pt x="2868" y="43"/>
                  </a:lnTo>
                  <a:lnTo>
                    <a:pt x="2862" y="37"/>
                  </a:lnTo>
                  <a:lnTo>
                    <a:pt x="2859" y="32"/>
                  </a:lnTo>
                  <a:lnTo>
                    <a:pt x="2859" y="24"/>
                  </a:lnTo>
                  <a:lnTo>
                    <a:pt x="2859" y="17"/>
                  </a:lnTo>
                  <a:lnTo>
                    <a:pt x="2862" y="9"/>
                  </a:lnTo>
                  <a:lnTo>
                    <a:pt x="2868" y="5"/>
                  </a:lnTo>
                  <a:lnTo>
                    <a:pt x="2874" y="2"/>
                  </a:lnTo>
                  <a:lnTo>
                    <a:pt x="2881" y="0"/>
                  </a:lnTo>
                  <a:close/>
                  <a:moveTo>
                    <a:pt x="2795" y="0"/>
                  </a:moveTo>
                  <a:lnTo>
                    <a:pt x="2802" y="2"/>
                  </a:lnTo>
                  <a:lnTo>
                    <a:pt x="2808" y="5"/>
                  </a:lnTo>
                  <a:lnTo>
                    <a:pt x="2814" y="9"/>
                  </a:lnTo>
                  <a:lnTo>
                    <a:pt x="2817" y="17"/>
                  </a:lnTo>
                  <a:lnTo>
                    <a:pt x="2817" y="24"/>
                  </a:lnTo>
                  <a:lnTo>
                    <a:pt x="2817" y="32"/>
                  </a:lnTo>
                  <a:lnTo>
                    <a:pt x="2814" y="37"/>
                  </a:lnTo>
                  <a:lnTo>
                    <a:pt x="2808" y="43"/>
                  </a:lnTo>
                  <a:lnTo>
                    <a:pt x="2802" y="47"/>
                  </a:lnTo>
                  <a:lnTo>
                    <a:pt x="2795" y="47"/>
                  </a:lnTo>
                  <a:lnTo>
                    <a:pt x="2787" y="47"/>
                  </a:lnTo>
                  <a:lnTo>
                    <a:pt x="2782" y="43"/>
                  </a:lnTo>
                  <a:lnTo>
                    <a:pt x="2776" y="37"/>
                  </a:lnTo>
                  <a:lnTo>
                    <a:pt x="2772" y="32"/>
                  </a:lnTo>
                  <a:lnTo>
                    <a:pt x="2772" y="24"/>
                  </a:lnTo>
                  <a:lnTo>
                    <a:pt x="2772" y="17"/>
                  </a:lnTo>
                  <a:lnTo>
                    <a:pt x="2776" y="9"/>
                  </a:lnTo>
                  <a:lnTo>
                    <a:pt x="2782" y="5"/>
                  </a:lnTo>
                  <a:lnTo>
                    <a:pt x="2787" y="2"/>
                  </a:lnTo>
                  <a:lnTo>
                    <a:pt x="2795" y="0"/>
                  </a:lnTo>
                  <a:close/>
                  <a:moveTo>
                    <a:pt x="2708" y="0"/>
                  </a:moveTo>
                  <a:lnTo>
                    <a:pt x="2716" y="2"/>
                  </a:lnTo>
                  <a:lnTo>
                    <a:pt x="2721" y="5"/>
                  </a:lnTo>
                  <a:lnTo>
                    <a:pt x="2727" y="9"/>
                  </a:lnTo>
                  <a:lnTo>
                    <a:pt x="2731" y="17"/>
                  </a:lnTo>
                  <a:lnTo>
                    <a:pt x="2731" y="24"/>
                  </a:lnTo>
                  <a:lnTo>
                    <a:pt x="2731" y="32"/>
                  </a:lnTo>
                  <a:lnTo>
                    <a:pt x="2727" y="37"/>
                  </a:lnTo>
                  <a:lnTo>
                    <a:pt x="2721" y="43"/>
                  </a:lnTo>
                  <a:lnTo>
                    <a:pt x="2716" y="47"/>
                  </a:lnTo>
                  <a:lnTo>
                    <a:pt x="2708" y="47"/>
                  </a:lnTo>
                  <a:lnTo>
                    <a:pt x="2701" y="47"/>
                  </a:lnTo>
                  <a:lnTo>
                    <a:pt x="2695" y="43"/>
                  </a:lnTo>
                  <a:lnTo>
                    <a:pt x="2689" y="37"/>
                  </a:lnTo>
                  <a:lnTo>
                    <a:pt x="2686" y="32"/>
                  </a:lnTo>
                  <a:lnTo>
                    <a:pt x="2684" y="24"/>
                  </a:lnTo>
                  <a:lnTo>
                    <a:pt x="2686" y="17"/>
                  </a:lnTo>
                  <a:lnTo>
                    <a:pt x="2689" y="9"/>
                  </a:lnTo>
                  <a:lnTo>
                    <a:pt x="2695" y="5"/>
                  </a:lnTo>
                  <a:lnTo>
                    <a:pt x="2701" y="2"/>
                  </a:lnTo>
                  <a:lnTo>
                    <a:pt x="2708" y="0"/>
                  </a:lnTo>
                  <a:close/>
                  <a:moveTo>
                    <a:pt x="2622" y="0"/>
                  </a:moveTo>
                  <a:lnTo>
                    <a:pt x="2629" y="2"/>
                  </a:lnTo>
                  <a:lnTo>
                    <a:pt x="2635" y="5"/>
                  </a:lnTo>
                  <a:lnTo>
                    <a:pt x="2640" y="9"/>
                  </a:lnTo>
                  <a:lnTo>
                    <a:pt x="2644" y="17"/>
                  </a:lnTo>
                  <a:lnTo>
                    <a:pt x="2644" y="24"/>
                  </a:lnTo>
                  <a:lnTo>
                    <a:pt x="2644" y="32"/>
                  </a:lnTo>
                  <a:lnTo>
                    <a:pt x="2640" y="37"/>
                  </a:lnTo>
                  <a:lnTo>
                    <a:pt x="2635" y="43"/>
                  </a:lnTo>
                  <a:lnTo>
                    <a:pt x="2629" y="47"/>
                  </a:lnTo>
                  <a:lnTo>
                    <a:pt x="2622" y="47"/>
                  </a:lnTo>
                  <a:lnTo>
                    <a:pt x="2614" y="47"/>
                  </a:lnTo>
                  <a:lnTo>
                    <a:pt x="2607" y="43"/>
                  </a:lnTo>
                  <a:lnTo>
                    <a:pt x="2603" y="37"/>
                  </a:lnTo>
                  <a:lnTo>
                    <a:pt x="2599" y="32"/>
                  </a:lnTo>
                  <a:lnTo>
                    <a:pt x="2597" y="24"/>
                  </a:lnTo>
                  <a:lnTo>
                    <a:pt x="2599" y="17"/>
                  </a:lnTo>
                  <a:lnTo>
                    <a:pt x="2603" y="9"/>
                  </a:lnTo>
                  <a:lnTo>
                    <a:pt x="2607" y="5"/>
                  </a:lnTo>
                  <a:lnTo>
                    <a:pt x="2614" y="2"/>
                  </a:lnTo>
                  <a:lnTo>
                    <a:pt x="2622" y="0"/>
                  </a:lnTo>
                  <a:close/>
                  <a:moveTo>
                    <a:pt x="2535" y="0"/>
                  </a:moveTo>
                  <a:lnTo>
                    <a:pt x="2543" y="2"/>
                  </a:lnTo>
                  <a:lnTo>
                    <a:pt x="2548" y="5"/>
                  </a:lnTo>
                  <a:lnTo>
                    <a:pt x="2554" y="9"/>
                  </a:lnTo>
                  <a:lnTo>
                    <a:pt x="2556" y="17"/>
                  </a:lnTo>
                  <a:lnTo>
                    <a:pt x="2558" y="24"/>
                  </a:lnTo>
                  <a:lnTo>
                    <a:pt x="2556" y="32"/>
                  </a:lnTo>
                  <a:lnTo>
                    <a:pt x="2554" y="37"/>
                  </a:lnTo>
                  <a:lnTo>
                    <a:pt x="2548" y="43"/>
                  </a:lnTo>
                  <a:lnTo>
                    <a:pt x="2543" y="47"/>
                  </a:lnTo>
                  <a:lnTo>
                    <a:pt x="2535" y="47"/>
                  </a:lnTo>
                  <a:lnTo>
                    <a:pt x="2528" y="47"/>
                  </a:lnTo>
                  <a:lnTo>
                    <a:pt x="2520" y="43"/>
                  </a:lnTo>
                  <a:lnTo>
                    <a:pt x="2516" y="37"/>
                  </a:lnTo>
                  <a:lnTo>
                    <a:pt x="2513" y="32"/>
                  </a:lnTo>
                  <a:lnTo>
                    <a:pt x="2511" y="24"/>
                  </a:lnTo>
                  <a:lnTo>
                    <a:pt x="2513" y="17"/>
                  </a:lnTo>
                  <a:lnTo>
                    <a:pt x="2516" y="9"/>
                  </a:lnTo>
                  <a:lnTo>
                    <a:pt x="2520" y="5"/>
                  </a:lnTo>
                  <a:lnTo>
                    <a:pt x="2528" y="2"/>
                  </a:lnTo>
                  <a:lnTo>
                    <a:pt x="2535" y="0"/>
                  </a:lnTo>
                  <a:close/>
                  <a:moveTo>
                    <a:pt x="2449" y="0"/>
                  </a:moveTo>
                  <a:lnTo>
                    <a:pt x="2454" y="2"/>
                  </a:lnTo>
                  <a:lnTo>
                    <a:pt x="2462" y="5"/>
                  </a:lnTo>
                  <a:lnTo>
                    <a:pt x="2467" y="9"/>
                  </a:lnTo>
                  <a:lnTo>
                    <a:pt x="2469" y="17"/>
                  </a:lnTo>
                  <a:lnTo>
                    <a:pt x="2471" y="24"/>
                  </a:lnTo>
                  <a:lnTo>
                    <a:pt x="2469" y="32"/>
                  </a:lnTo>
                  <a:lnTo>
                    <a:pt x="2467" y="37"/>
                  </a:lnTo>
                  <a:lnTo>
                    <a:pt x="2462" y="43"/>
                  </a:lnTo>
                  <a:lnTo>
                    <a:pt x="2454" y="47"/>
                  </a:lnTo>
                  <a:lnTo>
                    <a:pt x="2449" y="47"/>
                  </a:lnTo>
                  <a:lnTo>
                    <a:pt x="2441" y="47"/>
                  </a:lnTo>
                  <a:lnTo>
                    <a:pt x="2434" y="43"/>
                  </a:lnTo>
                  <a:lnTo>
                    <a:pt x="2428" y="37"/>
                  </a:lnTo>
                  <a:lnTo>
                    <a:pt x="2426" y="32"/>
                  </a:lnTo>
                  <a:lnTo>
                    <a:pt x="2424" y="24"/>
                  </a:lnTo>
                  <a:lnTo>
                    <a:pt x="2426" y="17"/>
                  </a:lnTo>
                  <a:lnTo>
                    <a:pt x="2428" y="9"/>
                  </a:lnTo>
                  <a:lnTo>
                    <a:pt x="2434" y="5"/>
                  </a:lnTo>
                  <a:lnTo>
                    <a:pt x="2441" y="2"/>
                  </a:lnTo>
                  <a:lnTo>
                    <a:pt x="2449" y="0"/>
                  </a:lnTo>
                  <a:close/>
                  <a:moveTo>
                    <a:pt x="2360" y="0"/>
                  </a:moveTo>
                  <a:lnTo>
                    <a:pt x="2368" y="2"/>
                  </a:lnTo>
                  <a:lnTo>
                    <a:pt x="2375" y="5"/>
                  </a:lnTo>
                  <a:lnTo>
                    <a:pt x="2379" y="9"/>
                  </a:lnTo>
                  <a:lnTo>
                    <a:pt x="2383" y="17"/>
                  </a:lnTo>
                  <a:lnTo>
                    <a:pt x="2385" y="24"/>
                  </a:lnTo>
                  <a:lnTo>
                    <a:pt x="2383" y="32"/>
                  </a:lnTo>
                  <a:lnTo>
                    <a:pt x="2379" y="37"/>
                  </a:lnTo>
                  <a:lnTo>
                    <a:pt x="2375" y="43"/>
                  </a:lnTo>
                  <a:lnTo>
                    <a:pt x="2368" y="47"/>
                  </a:lnTo>
                  <a:lnTo>
                    <a:pt x="2360" y="47"/>
                  </a:lnTo>
                  <a:lnTo>
                    <a:pt x="2353" y="47"/>
                  </a:lnTo>
                  <a:lnTo>
                    <a:pt x="2347" y="43"/>
                  </a:lnTo>
                  <a:lnTo>
                    <a:pt x="2341" y="37"/>
                  </a:lnTo>
                  <a:lnTo>
                    <a:pt x="2340" y="32"/>
                  </a:lnTo>
                  <a:lnTo>
                    <a:pt x="2338" y="24"/>
                  </a:lnTo>
                  <a:lnTo>
                    <a:pt x="2340" y="17"/>
                  </a:lnTo>
                  <a:lnTo>
                    <a:pt x="2341" y="9"/>
                  </a:lnTo>
                  <a:lnTo>
                    <a:pt x="2347" y="5"/>
                  </a:lnTo>
                  <a:lnTo>
                    <a:pt x="2353" y="2"/>
                  </a:lnTo>
                  <a:lnTo>
                    <a:pt x="2360" y="0"/>
                  </a:lnTo>
                  <a:close/>
                  <a:moveTo>
                    <a:pt x="2274" y="0"/>
                  </a:moveTo>
                  <a:lnTo>
                    <a:pt x="2281" y="2"/>
                  </a:lnTo>
                  <a:lnTo>
                    <a:pt x="2289" y="5"/>
                  </a:lnTo>
                  <a:lnTo>
                    <a:pt x="2293" y="9"/>
                  </a:lnTo>
                  <a:lnTo>
                    <a:pt x="2296" y="17"/>
                  </a:lnTo>
                  <a:lnTo>
                    <a:pt x="2298" y="24"/>
                  </a:lnTo>
                  <a:lnTo>
                    <a:pt x="2296" y="32"/>
                  </a:lnTo>
                  <a:lnTo>
                    <a:pt x="2293" y="37"/>
                  </a:lnTo>
                  <a:lnTo>
                    <a:pt x="2289" y="43"/>
                  </a:lnTo>
                  <a:lnTo>
                    <a:pt x="2281" y="47"/>
                  </a:lnTo>
                  <a:lnTo>
                    <a:pt x="2274" y="47"/>
                  </a:lnTo>
                  <a:lnTo>
                    <a:pt x="2266" y="47"/>
                  </a:lnTo>
                  <a:lnTo>
                    <a:pt x="2261" y="43"/>
                  </a:lnTo>
                  <a:lnTo>
                    <a:pt x="2255" y="37"/>
                  </a:lnTo>
                  <a:lnTo>
                    <a:pt x="2251" y="32"/>
                  </a:lnTo>
                  <a:lnTo>
                    <a:pt x="2251" y="24"/>
                  </a:lnTo>
                  <a:lnTo>
                    <a:pt x="2251" y="17"/>
                  </a:lnTo>
                  <a:lnTo>
                    <a:pt x="2255" y="9"/>
                  </a:lnTo>
                  <a:lnTo>
                    <a:pt x="2261" y="5"/>
                  </a:lnTo>
                  <a:lnTo>
                    <a:pt x="2266" y="2"/>
                  </a:lnTo>
                  <a:lnTo>
                    <a:pt x="2274" y="0"/>
                  </a:lnTo>
                  <a:close/>
                  <a:moveTo>
                    <a:pt x="2187" y="0"/>
                  </a:moveTo>
                  <a:lnTo>
                    <a:pt x="2195" y="2"/>
                  </a:lnTo>
                  <a:lnTo>
                    <a:pt x="2200" y="5"/>
                  </a:lnTo>
                  <a:lnTo>
                    <a:pt x="2206" y="9"/>
                  </a:lnTo>
                  <a:lnTo>
                    <a:pt x="2210" y="17"/>
                  </a:lnTo>
                  <a:lnTo>
                    <a:pt x="2212" y="24"/>
                  </a:lnTo>
                  <a:lnTo>
                    <a:pt x="2210" y="32"/>
                  </a:lnTo>
                  <a:lnTo>
                    <a:pt x="2206" y="37"/>
                  </a:lnTo>
                  <a:lnTo>
                    <a:pt x="2200" y="43"/>
                  </a:lnTo>
                  <a:lnTo>
                    <a:pt x="2195" y="47"/>
                  </a:lnTo>
                  <a:lnTo>
                    <a:pt x="2187" y="47"/>
                  </a:lnTo>
                  <a:lnTo>
                    <a:pt x="2180" y="47"/>
                  </a:lnTo>
                  <a:lnTo>
                    <a:pt x="2174" y="43"/>
                  </a:lnTo>
                  <a:lnTo>
                    <a:pt x="2168" y="37"/>
                  </a:lnTo>
                  <a:lnTo>
                    <a:pt x="2165" y="32"/>
                  </a:lnTo>
                  <a:lnTo>
                    <a:pt x="2165" y="24"/>
                  </a:lnTo>
                  <a:lnTo>
                    <a:pt x="2165" y="17"/>
                  </a:lnTo>
                  <a:lnTo>
                    <a:pt x="2168" y="9"/>
                  </a:lnTo>
                  <a:lnTo>
                    <a:pt x="2174" y="5"/>
                  </a:lnTo>
                  <a:lnTo>
                    <a:pt x="2180" y="2"/>
                  </a:lnTo>
                  <a:lnTo>
                    <a:pt x="2187" y="0"/>
                  </a:lnTo>
                  <a:close/>
                  <a:moveTo>
                    <a:pt x="2101" y="0"/>
                  </a:moveTo>
                  <a:lnTo>
                    <a:pt x="2108" y="2"/>
                  </a:lnTo>
                  <a:lnTo>
                    <a:pt x="2114" y="5"/>
                  </a:lnTo>
                  <a:lnTo>
                    <a:pt x="2120" y="9"/>
                  </a:lnTo>
                  <a:lnTo>
                    <a:pt x="2123" y="17"/>
                  </a:lnTo>
                  <a:lnTo>
                    <a:pt x="2123" y="24"/>
                  </a:lnTo>
                  <a:lnTo>
                    <a:pt x="2123" y="32"/>
                  </a:lnTo>
                  <a:lnTo>
                    <a:pt x="2120" y="37"/>
                  </a:lnTo>
                  <a:lnTo>
                    <a:pt x="2114" y="43"/>
                  </a:lnTo>
                  <a:lnTo>
                    <a:pt x="2108" y="47"/>
                  </a:lnTo>
                  <a:lnTo>
                    <a:pt x="2101" y="47"/>
                  </a:lnTo>
                  <a:lnTo>
                    <a:pt x="2093" y="47"/>
                  </a:lnTo>
                  <a:lnTo>
                    <a:pt x="2088" y="43"/>
                  </a:lnTo>
                  <a:lnTo>
                    <a:pt x="2082" y="37"/>
                  </a:lnTo>
                  <a:lnTo>
                    <a:pt x="2078" y="32"/>
                  </a:lnTo>
                  <a:lnTo>
                    <a:pt x="2078" y="24"/>
                  </a:lnTo>
                  <a:lnTo>
                    <a:pt x="2078" y="17"/>
                  </a:lnTo>
                  <a:lnTo>
                    <a:pt x="2082" y="9"/>
                  </a:lnTo>
                  <a:lnTo>
                    <a:pt x="2088" y="5"/>
                  </a:lnTo>
                  <a:lnTo>
                    <a:pt x="2093" y="2"/>
                  </a:lnTo>
                  <a:lnTo>
                    <a:pt x="2101" y="0"/>
                  </a:lnTo>
                  <a:close/>
                  <a:moveTo>
                    <a:pt x="2014" y="0"/>
                  </a:moveTo>
                  <a:lnTo>
                    <a:pt x="2022" y="2"/>
                  </a:lnTo>
                  <a:lnTo>
                    <a:pt x="2027" y="5"/>
                  </a:lnTo>
                  <a:lnTo>
                    <a:pt x="2033" y="9"/>
                  </a:lnTo>
                  <a:lnTo>
                    <a:pt x="2037" y="17"/>
                  </a:lnTo>
                  <a:lnTo>
                    <a:pt x="2037" y="24"/>
                  </a:lnTo>
                  <a:lnTo>
                    <a:pt x="2037" y="32"/>
                  </a:lnTo>
                  <a:lnTo>
                    <a:pt x="2033" y="37"/>
                  </a:lnTo>
                  <a:lnTo>
                    <a:pt x="2027" y="43"/>
                  </a:lnTo>
                  <a:lnTo>
                    <a:pt x="2022" y="47"/>
                  </a:lnTo>
                  <a:lnTo>
                    <a:pt x="2014" y="47"/>
                  </a:lnTo>
                  <a:lnTo>
                    <a:pt x="2007" y="47"/>
                  </a:lnTo>
                  <a:lnTo>
                    <a:pt x="2001" y="43"/>
                  </a:lnTo>
                  <a:lnTo>
                    <a:pt x="1995" y="37"/>
                  </a:lnTo>
                  <a:lnTo>
                    <a:pt x="1992" y="32"/>
                  </a:lnTo>
                  <a:lnTo>
                    <a:pt x="1990" y="24"/>
                  </a:lnTo>
                  <a:lnTo>
                    <a:pt x="1992" y="17"/>
                  </a:lnTo>
                  <a:lnTo>
                    <a:pt x="1995" y="9"/>
                  </a:lnTo>
                  <a:lnTo>
                    <a:pt x="2001" y="5"/>
                  </a:lnTo>
                  <a:lnTo>
                    <a:pt x="2007" y="2"/>
                  </a:lnTo>
                  <a:lnTo>
                    <a:pt x="2014" y="0"/>
                  </a:lnTo>
                  <a:close/>
                  <a:moveTo>
                    <a:pt x="1928" y="0"/>
                  </a:moveTo>
                  <a:lnTo>
                    <a:pt x="1935" y="2"/>
                  </a:lnTo>
                  <a:lnTo>
                    <a:pt x="1941" y="5"/>
                  </a:lnTo>
                  <a:lnTo>
                    <a:pt x="1947" y="9"/>
                  </a:lnTo>
                  <a:lnTo>
                    <a:pt x="1950" y="17"/>
                  </a:lnTo>
                  <a:lnTo>
                    <a:pt x="1950" y="24"/>
                  </a:lnTo>
                  <a:lnTo>
                    <a:pt x="1950" y="32"/>
                  </a:lnTo>
                  <a:lnTo>
                    <a:pt x="1947" y="37"/>
                  </a:lnTo>
                  <a:lnTo>
                    <a:pt x="1941" y="43"/>
                  </a:lnTo>
                  <a:lnTo>
                    <a:pt x="1935" y="47"/>
                  </a:lnTo>
                  <a:lnTo>
                    <a:pt x="1928" y="47"/>
                  </a:lnTo>
                  <a:lnTo>
                    <a:pt x="1920" y="47"/>
                  </a:lnTo>
                  <a:lnTo>
                    <a:pt x="1913" y="43"/>
                  </a:lnTo>
                  <a:lnTo>
                    <a:pt x="1909" y="37"/>
                  </a:lnTo>
                  <a:lnTo>
                    <a:pt x="1905" y="32"/>
                  </a:lnTo>
                  <a:lnTo>
                    <a:pt x="1903" y="24"/>
                  </a:lnTo>
                  <a:lnTo>
                    <a:pt x="1905" y="17"/>
                  </a:lnTo>
                  <a:lnTo>
                    <a:pt x="1909" y="9"/>
                  </a:lnTo>
                  <a:lnTo>
                    <a:pt x="1913" y="5"/>
                  </a:lnTo>
                  <a:lnTo>
                    <a:pt x="1920" y="2"/>
                  </a:lnTo>
                  <a:lnTo>
                    <a:pt x="1928" y="0"/>
                  </a:lnTo>
                  <a:close/>
                  <a:moveTo>
                    <a:pt x="1841" y="0"/>
                  </a:moveTo>
                  <a:lnTo>
                    <a:pt x="1849" y="2"/>
                  </a:lnTo>
                  <a:lnTo>
                    <a:pt x="1854" y="5"/>
                  </a:lnTo>
                  <a:lnTo>
                    <a:pt x="1860" y="9"/>
                  </a:lnTo>
                  <a:lnTo>
                    <a:pt x="1862" y="17"/>
                  </a:lnTo>
                  <a:lnTo>
                    <a:pt x="1864" y="24"/>
                  </a:lnTo>
                  <a:lnTo>
                    <a:pt x="1862" y="32"/>
                  </a:lnTo>
                  <a:lnTo>
                    <a:pt x="1860" y="37"/>
                  </a:lnTo>
                  <a:lnTo>
                    <a:pt x="1854" y="43"/>
                  </a:lnTo>
                  <a:lnTo>
                    <a:pt x="1849" y="47"/>
                  </a:lnTo>
                  <a:lnTo>
                    <a:pt x="1841" y="47"/>
                  </a:lnTo>
                  <a:lnTo>
                    <a:pt x="1834" y="47"/>
                  </a:lnTo>
                  <a:lnTo>
                    <a:pt x="1826" y="43"/>
                  </a:lnTo>
                  <a:lnTo>
                    <a:pt x="1822" y="37"/>
                  </a:lnTo>
                  <a:lnTo>
                    <a:pt x="1819" y="32"/>
                  </a:lnTo>
                  <a:lnTo>
                    <a:pt x="1817" y="24"/>
                  </a:lnTo>
                  <a:lnTo>
                    <a:pt x="1819" y="17"/>
                  </a:lnTo>
                  <a:lnTo>
                    <a:pt x="1822" y="9"/>
                  </a:lnTo>
                  <a:lnTo>
                    <a:pt x="1826" y="5"/>
                  </a:lnTo>
                  <a:lnTo>
                    <a:pt x="1834" y="2"/>
                  </a:lnTo>
                  <a:lnTo>
                    <a:pt x="1841" y="0"/>
                  </a:lnTo>
                  <a:close/>
                  <a:moveTo>
                    <a:pt x="1755" y="0"/>
                  </a:moveTo>
                  <a:lnTo>
                    <a:pt x="1760" y="2"/>
                  </a:lnTo>
                  <a:lnTo>
                    <a:pt x="1768" y="5"/>
                  </a:lnTo>
                  <a:lnTo>
                    <a:pt x="1774" y="9"/>
                  </a:lnTo>
                  <a:lnTo>
                    <a:pt x="1775" y="17"/>
                  </a:lnTo>
                  <a:lnTo>
                    <a:pt x="1777" y="24"/>
                  </a:lnTo>
                  <a:lnTo>
                    <a:pt x="1775" y="32"/>
                  </a:lnTo>
                  <a:lnTo>
                    <a:pt x="1774" y="37"/>
                  </a:lnTo>
                  <a:lnTo>
                    <a:pt x="1768" y="43"/>
                  </a:lnTo>
                  <a:lnTo>
                    <a:pt x="1760" y="47"/>
                  </a:lnTo>
                  <a:lnTo>
                    <a:pt x="1755" y="47"/>
                  </a:lnTo>
                  <a:lnTo>
                    <a:pt x="1747" y="47"/>
                  </a:lnTo>
                  <a:lnTo>
                    <a:pt x="1740" y="43"/>
                  </a:lnTo>
                  <a:lnTo>
                    <a:pt x="1734" y="37"/>
                  </a:lnTo>
                  <a:lnTo>
                    <a:pt x="1732" y="32"/>
                  </a:lnTo>
                  <a:lnTo>
                    <a:pt x="1730" y="24"/>
                  </a:lnTo>
                  <a:lnTo>
                    <a:pt x="1732" y="17"/>
                  </a:lnTo>
                  <a:lnTo>
                    <a:pt x="1734" y="9"/>
                  </a:lnTo>
                  <a:lnTo>
                    <a:pt x="1740" y="5"/>
                  </a:lnTo>
                  <a:lnTo>
                    <a:pt x="1747" y="2"/>
                  </a:lnTo>
                  <a:lnTo>
                    <a:pt x="1755" y="0"/>
                  </a:lnTo>
                  <a:close/>
                  <a:moveTo>
                    <a:pt x="1666" y="0"/>
                  </a:moveTo>
                  <a:lnTo>
                    <a:pt x="1674" y="2"/>
                  </a:lnTo>
                  <a:lnTo>
                    <a:pt x="1681" y="5"/>
                  </a:lnTo>
                  <a:lnTo>
                    <a:pt x="1685" y="9"/>
                  </a:lnTo>
                  <a:lnTo>
                    <a:pt x="1689" y="17"/>
                  </a:lnTo>
                  <a:lnTo>
                    <a:pt x="1691" y="24"/>
                  </a:lnTo>
                  <a:lnTo>
                    <a:pt x="1689" y="32"/>
                  </a:lnTo>
                  <a:lnTo>
                    <a:pt x="1685" y="37"/>
                  </a:lnTo>
                  <a:lnTo>
                    <a:pt x="1681" y="43"/>
                  </a:lnTo>
                  <a:lnTo>
                    <a:pt x="1674" y="47"/>
                  </a:lnTo>
                  <a:lnTo>
                    <a:pt x="1666" y="47"/>
                  </a:lnTo>
                  <a:lnTo>
                    <a:pt x="1659" y="47"/>
                  </a:lnTo>
                  <a:lnTo>
                    <a:pt x="1653" y="43"/>
                  </a:lnTo>
                  <a:lnTo>
                    <a:pt x="1648" y="37"/>
                  </a:lnTo>
                  <a:lnTo>
                    <a:pt x="1646" y="32"/>
                  </a:lnTo>
                  <a:lnTo>
                    <a:pt x="1644" y="24"/>
                  </a:lnTo>
                  <a:lnTo>
                    <a:pt x="1646" y="17"/>
                  </a:lnTo>
                  <a:lnTo>
                    <a:pt x="1648" y="9"/>
                  </a:lnTo>
                  <a:lnTo>
                    <a:pt x="1653" y="5"/>
                  </a:lnTo>
                  <a:lnTo>
                    <a:pt x="1659" y="2"/>
                  </a:lnTo>
                  <a:lnTo>
                    <a:pt x="1666" y="0"/>
                  </a:lnTo>
                  <a:close/>
                  <a:moveTo>
                    <a:pt x="1580" y="0"/>
                  </a:moveTo>
                  <a:lnTo>
                    <a:pt x="1587" y="2"/>
                  </a:lnTo>
                  <a:lnTo>
                    <a:pt x="1595" y="5"/>
                  </a:lnTo>
                  <a:lnTo>
                    <a:pt x="1599" y="9"/>
                  </a:lnTo>
                  <a:lnTo>
                    <a:pt x="1602" y="17"/>
                  </a:lnTo>
                  <a:lnTo>
                    <a:pt x="1604" y="24"/>
                  </a:lnTo>
                  <a:lnTo>
                    <a:pt x="1602" y="32"/>
                  </a:lnTo>
                  <a:lnTo>
                    <a:pt x="1599" y="37"/>
                  </a:lnTo>
                  <a:lnTo>
                    <a:pt x="1595" y="43"/>
                  </a:lnTo>
                  <a:lnTo>
                    <a:pt x="1587" y="47"/>
                  </a:lnTo>
                  <a:lnTo>
                    <a:pt x="1580" y="47"/>
                  </a:lnTo>
                  <a:lnTo>
                    <a:pt x="1572" y="47"/>
                  </a:lnTo>
                  <a:lnTo>
                    <a:pt x="1567" y="43"/>
                  </a:lnTo>
                  <a:lnTo>
                    <a:pt x="1561" y="37"/>
                  </a:lnTo>
                  <a:lnTo>
                    <a:pt x="1557" y="32"/>
                  </a:lnTo>
                  <a:lnTo>
                    <a:pt x="1557" y="24"/>
                  </a:lnTo>
                  <a:lnTo>
                    <a:pt x="1557" y="17"/>
                  </a:lnTo>
                  <a:lnTo>
                    <a:pt x="1561" y="9"/>
                  </a:lnTo>
                  <a:lnTo>
                    <a:pt x="1567" y="5"/>
                  </a:lnTo>
                  <a:lnTo>
                    <a:pt x="1572" y="2"/>
                  </a:lnTo>
                  <a:lnTo>
                    <a:pt x="1580" y="0"/>
                  </a:lnTo>
                  <a:close/>
                  <a:moveTo>
                    <a:pt x="1493" y="0"/>
                  </a:moveTo>
                  <a:lnTo>
                    <a:pt x="1501" y="2"/>
                  </a:lnTo>
                  <a:lnTo>
                    <a:pt x="1507" y="5"/>
                  </a:lnTo>
                  <a:lnTo>
                    <a:pt x="1512" y="9"/>
                  </a:lnTo>
                  <a:lnTo>
                    <a:pt x="1516" y="17"/>
                  </a:lnTo>
                  <a:lnTo>
                    <a:pt x="1518" y="24"/>
                  </a:lnTo>
                  <a:lnTo>
                    <a:pt x="1516" y="32"/>
                  </a:lnTo>
                  <a:lnTo>
                    <a:pt x="1512" y="37"/>
                  </a:lnTo>
                  <a:lnTo>
                    <a:pt x="1507" y="43"/>
                  </a:lnTo>
                  <a:lnTo>
                    <a:pt x="1501" y="47"/>
                  </a:lnTo>
                  <a:lnTo>
                    <a:pt x="1493" y="47"/>
                  </a:lnTo>
                  <a:lnTo>
                    <a:pt x="1486" y="47"/>
                  </a:lnTo>
                  <a:lnTo>
                    <a:pt x="1480" y="43"/>
                  </a:lnTo>
                  <a:lnTo>
                    <a:pt x="1475" y="37"/>
                  </a:lnTo>
                  <a:lnTo>
                    <a:pt x="1471" y="32"/>
                  </a:lnTo>
                  <a:lnTo>
                    <a:pt x="1471" y="24"/>
                  </a:lnTo>
                  <a:lnTo>
                    <a:pt x="1471" y="17"/>
                  </a:lnTo>
                  <a:lnTo>
                    <a:pt x="1475" y="9"/>
                  </a:lnTo>
                  <a:lnTo>
                    <a:pt x="1480" y="5"/>
                  </a:lnTo>
                  <a:lnTo>
                    <a:pt x="1486" y="2"/>
                  </a:lnTo>
                  <a:lnTo>
                    <a:pt x="1493" y="0"/>
                  </a:lnTo>
                  <a:close/>
                  <a:moveTo>
                    <a:pt x="1407" y="0"/>
                  </a:moveTo>
                  <a:lnTo>
                    <a:pt x="1414" y="2"/>
                  </a:lnTo>
                  <a:lnTo>
                    <a:pt x="1420" y="5"/>
                  </a:lnTo>
                  <a:lnTo>
                    <a:pt x="1426" y="9"/>
                  </a:lnTo>
                  <a:lnTo>
                    <a:pt x="1429" y="17"/>
                  </a:lnTo>
                  <a:lnTo>
                    <a:pt x="1429" y="24"/>
                  </a:lnTo>
                  <a:lnTo>
                    <a:pt x="1429" y="32"/>
                  </a:lnTo>
                  <a:lnTo>
                    <a:pt x="1426" y="37"/>
                  </a:lnTo>
                  <a:lnTo>
                    <a:pt x="1420" y="43"/>
                  </a:lnTo>
                  <a:lnTo>
                    <a:pt x="1414" y="47"/>
                  </a:lnTo>
                  <a:lnTo>
                    <a:pt x="1407" y="47"/>
                  </a:lnTo>
                  <a:lnTo>
                    <a:pt x="1399" y="47"/>
                  </a:lnTo>
                  <a:lnTo>
                    <a:pt x="1394" y="43"/>
                  </a:lnTo>
                  <a:lnTo>
                    <a:pt x="1388" y="37"/>
                  </a:lnTo>
                  <a:lnTo>
                    <a:pt x="1384" y="32"/>
                  </a:lnTo>
                  <a:lnTo>
                    <a:pt x="1384" y="24"/>
                  </a:lnTo>
                  <a:lnTo>
                    <a:pt x="1384" y="17"/>
                  </a:lnTo>
                  <a:lnTo>
                    <a:pt x="1388" y="9"/>
                  </a:lnTo>
                  <a:lnTo>
                    <a:pt x="1394" y="5"/>
                  </a:lnTo>
                  <a:lnTo>
                    <a:pt x="1399" y="2"/>
                  </a:lnTo>
                  <a:lnTo>
                    <a:pt x="1407" y="0"/>
                  </a:lnTo>
                  <a:close/>
                  <a:moveTo>
                    <a:pt x="1320" y="0"/>
                  </a:moveTo>
                  <a:lnTo>
                    <a:pt x="1328" y="2"/>
                  </a:lnTo>
                  <a:lnTo>
                    <a:pt x="1333" y="5"/>
                  </a:lnTo>
                  <a:lnTo>
                    <a:pt x="1339" y="9"/>
                  </a:lnTo>
                  <a:lnTo>
                    <a:pt x="1343" y="17"/>
                  </a:lnTo>
                  <a:lnTo>
                    <a:pt x="1343" y="24"/>
                  </a:lnTo>
                  <a:lnTo>
                    <a:pt x="1343" y="32"/>
                  </a:lnTo>
                  <a:lnTo>
                    <a:pt x="1339" y="37"/>
                  </a:lnTo>
                  <a:lnTo>
                    <a:pt x="1333" y="43"/>
                  </a:lnTo>
                  <a:lnTo>
                    <a:pt x="1328" y="47"/>
                  </a:lnTo>
                  <a:lnTo>
                    <a:pt x="1320" y="47"/>
                  </a:lnTo>
                  <a:lnTo>
                    <a:pt x="1313" y="47"/>
                  </a:lnTo>
                  <a:lnTo>
                    <a:pt x="1307" y="43"/>
                  </a:lnTo>
                  <a:lnTo>
                    <a:pt x="1302" y="37"/>
                  </a:lnTo>
                  <a:lnTo>
                    <a:pt x="1298" y="32"/>
                  </a:lnTo>
                  <a:lnTo>
                    <a:pt x="1296" y="24"/>
                  </a:lnTo>
                  <a:lnTo>
                    <a:pt x="1298" y="17"/>
                  </a:lnTo>
                  <a:lnTo>
                    <a:pt x="1302" y="9"/>
                  </a:lnTo>
                  <a:lnTo>
                    <a:pt x="1307" y="5"/>
                  </a:lnTo>
                  <a:lnTo>
                    <a:pt x="1313" y="2"/>
                  </a:lnTo>
                  <a:lnTo>
                    <a:pt x="1320" y="0"/>
                  </a:lnTo>
                  <a:close/>
                  <a:moveTo>
                    <a:pt x="1234" y="0"/>
                  </a:moveTo>
                  <a:lnTo>
                    <a:pt x="1241" y="2"/>
                  </a:lnTo>
                  <a:lnTo>
                    <a:pt x="1247" y="5"/>
                  </a:lnTo>
                  <a:lnTo>
                    <a:pt x="1253" y="9"/>
                  </a:lnTo>
                  <a:lnTo>
                    <a:pt x="1256" y="17"/>
                  </a:lnTo>
                  <a:lnTo>
                    <a:pt x="1256" y="24"/>
                  </a:lnTo>
                  <a:lnTo>
                    <a:pt x="1256" y="32"/>
                  </a:lnTo>
                  <a:lnTo>
                    <a:pt x="1253" y="37"/>
                  </a:lnTo>
                  <a:lnTo>
                    <a:pt x="1247" y="43"/>
                  </a:lnTo>
                  <a:lnTo>
                    <a:pt x="1241" y="47"/>
                  </a:lnTo>
                  <a:lnTo>
                    <a:pt x="1234" y="47"/>
                  </a:lnTo>
                  <a:lnTo>
                    <a:pt x="1226" y="47"/>
                  </a:lnTo>
                  <a:lnTo>
                    <a:pt x="1219" y="43"/>
                  </a:lnTo>
                  <a:lnTo>
                    <a:pt x="1215" y="37"/>
                  </a:lnTo>
                  <a:lnTo>
                    <a:pt x="1211" y="32"/>
                  </a:lnTo>
                  <a:lnTo>
                    <a:pt x="1209" y="24"/>
                  </a:lnTo>
                  <a:lnTo>
                    <a:pt x="1211" y="17"/>
                  </a:lnTo>
                  <a:lnTo>
                    <a:pt x="1215" y="9"/>
                  </a:lnTo>
                  <a:lnTo>
                    <a:pt x="1219" y="5"/>
                  </a:lnTo>
                  <a:lnTo>
                    <a:pt x="1226" y="2"/>
                  </a:lnTo>
                  <a:lnTo>
                    <a:pt x="1234" y="0"/>
                  </a:lnTo>
                  <a:close/>
                  <a:moveTo>
                    <a:pt x="1147" y="0"/>
                  </a:moveTo>
                  <a:lnTo>
                    <a:pt x="1155" y="2"/>
                  </a:lnTo>
                  <a:lnTo>
                    <a:pt x="1160" y="5"/>
                  </a:lnTo>
                  <a:lnTo>
                    <a:pt x="1166" y="9"/>
                  </a:lnTo>
                  <a:lnTo>
                    <a:pt x="1168" y="17"/>
                  </a:lnTo>
                  <a:lnTo>
                    <a:pt x="1170" y="24"/>
                  </a:lnTo>
                  <a:lnTo>
                    <a:pt x="1168" y="32"/>
                  </a:lnTo>
                  <a:lnTo>
                    <a:pt x="1166" y="37"/>
                  </a:lnTo>
                  <a:lnTo>
                    <a:pt x="1160" y="43"/>
                  </a:lnTo>
                  <a:lnTo>
                    <a:pt x="1155" y="47"/>
                  </a:lnTo>
                  <a:lnTo>
                    <a:pt x="1147" y="47"/>
                  </a:lnTo>
                  <a:lnTo>
                    <a:pt x="1140" y="47"/>
                  </a:lnTo>
                  <a:lnTo>
                    <a:pt x="1132" y="43"/>
                  </a:lnTo>
                  <a:lnTo>
                    <a:pt x="1129" y="37"/>
                  </a:lnTo>
                  <a:lnTo>
                    <a:pt x="1125" y="32"/>
                  </a:lnTo>
                  <a:lnTo>
                    <a:pt x="1123" y="24"/>
                  </a:lnTo>
                  <a:lnTo>
                    <a:pt x="1125" y="17"/>
                  </a:lnTo>
                  <a:lnTo>
                    <a:pt x="1129" y="9"/>
                  </a:lnTo>
                  <a:lnTo>
                    <a:pt x="1132" y="5"/>
                  </a:lnTo>
                  <a:lnTo>
                    <a:pt x="1140" y="2"/>
                  </a:lnTo>
                  <a:lnTo>
                    <a:pt x="1147" y="0"/>
                  </a:lnTo>
                  <a:close/>
                  <a:moveTo>
                    <a:pt x="1061" y="0"/>
                  </a:moveTo>
                  <a:lnTo>
                    <a:pt x="1066" y="2"/>
                  </a:lnTo>
                  <a:lnTo>
                    <a:pt x="1074" y="5"/>
                  </a:lnTo>
                  <a:lnTo>
                    <a:pt x="1080" y="9"/>
                  </a:lnTo>
                  <a:lnTo>
                    <a:pt x="1082" y="17"/>
                  </a:lnTo>
                  <a:lnTo>
                    <a:pt x="1083" y="24"/>
                  </a:lnTo>
                  <a:lnTo>
                    <a:pt x="1082" y="32"/>
                  </a:lnTo>
                  <a:lnTo>
                    <a:pt x="1080" y="37"/>
                  </a:lnTo>
                  <a:lnTo>
                    <a:pt x="1074" y="43"/>
                  </a:lnTo>
                  <a:lnTo>
                    <a:pt x="1066" y="47"/>
                  </a:lnTo>
                  <a:lnTo>
                    <a:pt x="1061" y="47"/>
                  </a:lnTo>
                  <a:lnTo>
                    <a:pt x="1053" y="47"/>
                  </a:lnTo>
                  <a:lnTo>
                    <a:pt x="1046" y="43"/>
                  </a:lnTo>
                  <a:lnTo>
                    <a:pt x="1040" y="37"/>
                  </a:lnTo>
                  <a:lnTo>
                    <a:pt x="1038" y="32"/>
                  </a:lnTo>
                  <a:lnTo>
                    <a:pt x="1036" y="24"/>
                  </a:lnTo>
                  <a:lnTo>
                    <a:pt x="1038" y="17"/>
                  </a:lnTo>
                  <a:lnTo>
                    <a:pt x="1040" y="9"/>
                  </a:lnTo>
                  <a:lnTo>
                    <a:pt x="1046" y="5"/>
                  </a:lnTo>
                  <a:lnTo>
                    <a:pt x="1053" y="2"/>
                  </a:lnTo>
                  <a:lnTo>
                    <a:pt x="1061" y="0"/>
                  </a:lnTo>
                  <a:close/>
                  <a:moveTo>
                    <a:pt x="972" y="0"/>
                  </a:moveTo>
                  <a:lnTo>
                    <a:pt x="980" y="2"/>
                  </a:lnTo>
                  <a:lnTo>
                    <a:pt x="987" y="5"/>
                  </a:lnTo>
                  <a:lnTo>
                    <a:pt x="991" y="9"/>
                  </a:lnTo>
                  <a:lnTo>
                    <a:pt x="995" y="17"/>
                  </a:lnTo>
                  <a:lnTo>
                    <a:pt x="997" y="24"/>
                  </a:lnTo>
                  <a:lnTo>
                    <a:pt x="995" y="32"/>
                  </a:lnTo>
                  <a:lnTo>
                    <a:pt x="991" y="37"/>
                  </a:lnTo>
                  <a:lnTo>
                    <a:pt x="987" y="43"/>
                  </a:lnTo>
                  <a:lnTo>
                    <a:pt x="980" y="47"/>
                  </a:lnTo>
                  <a:lnTo>
                    <a:pt x="972" y="47"/>
                  </a:lnTo>
                  <a:lnTo>
                    <a:pt x="965" y="47"/>
                  </a:lnTo>
                  <a:lnTo>
                    <a:pt x="959" y="43"/>
                  </a:lnTo>
                  <a:lnTo>
                    <a:pt x="954" y="37"/>
                  </a:lnTo>
                  <a:lnTo>
                    <a:pt x="952" y="32"/>
                  </a:lnTo>
                  <a:lnTo>
                    <a:pt x="950" y="24"/>
                  </a:lnTo>
                  <a:lnTo>
                    <a:pt x="952" y="17"/>
                  </a:lnTo>
                  <a:lnTo>
                    <a:pt x="954" y="9"/>
                  </a:lnTo>
                  <a:lnTo>
                    <a:pt x="959" y="5"/>
                  </a:lnTo>
                  <a:lnTo>
                    <a:pt x="965" y="2"/>
                  </a:lnTo>
                  <a:lnTo>
                    <a:pt x="972" y="0"/>
                  </a:lnTo>
                  <a:close/>
                  <a:moveTo>
                    <a:pt x="886" y="0"/>
                  </a:moveTo>
                  <a:lnTo>
                    <a:pt x="893" y="2"/>
                  </a:lnTo>
                  <a:lnTo>
                    <a:pt x="901" y="5"/>
                  </a:lnTo>
                  <a:lnTo>
                    <a:pt x="905" y="9"/>
                  </a:lnTo>
                  <a:lnTo>
                    <a:pt x="908" y="17"/>
                  </a:lnTo>
                  <a:lnTo>
                    <a:pt x="910" y="24"/>
                  </a:lnTo>
                  <a:lnTo>
                    <a:pt x="908" y="32"/>
                  </a:lnTo>
                  <a:lnTo>
                    <a:pt x="905" y="37"/>
                  </a:lnTo>
                  <a:lnTo>
                    <a:pt x="901" y="43"/>
                  </a:lnTo>
                  <a:lnTo>
                    <a:pt x="893" y="47"/>
                  </a:lnTo>
                  <a:lnTo>
                    <a:pt x="886" y="47"/>
                  </a:lnTo>
                  <a:lnTo>
                    <a:pt x="878" y="47"/>
                  </a:lnTo>
                  <a:lnTo>
                    <a:pt x="873" y="43"/>
                  </a:lnTo>
                  <a:lnTo>
                    <a:pt x="867" y="37"/>
                  </a:lnTo>
                  <a:lnTo>
                    <a:pt x="863" y="32"/>
                  </a:lnTo>
                  <a:lnTo>
                    <a:pt x="863" y="24"/>
                  </a:lnTo>
                  <a:lnTo>
                    <a:pt x="863" y="17"/>
                  </a:lnTo>
                  <a:lnTo>
                    <a:pt x="867" y="9"/>
                  </a:lnTo>
                  <a:lnTo>
                    <a:pt x="873" y="5"/>
                  </a:lnTo>
                  <a:lnTo>
                    <a:pt x="878" y="2"/>
                  </a:lnTo>
                  <a:lnTo>
                    <a:pt x="886" y="0"/>
                  </a:lnTo>
                  <a:close/>
                  <a:moveTo>
                    <a:pt x="799" y="0"/>
                  </a:moveTo>
                  <a:lnTo>
                    <a:pt x="807" y="2"/>
                  </a:lnTo>
                  <a:lnTo>
                    <a:pt x="813" y="5"/>
                  </a:lnTo>
                  <a:lnTo>
                    <a:pt x="818" y="9"/>
                  </a:lnTo>
                  <a:lnTo>
                    <a:pt x="822" y="17"/>
                  </a:lnTo>
                  <a:lnTo>
                    <a:pt x="824" y="24"/>
                  </a:lnTo>
                  <a:lnTo>
                    <a:pt x="822" y="32"/>
                  </a:lnTo>
                  <a:lnTo>
                    <a:pt x="818" y="37"/>
                  </a:lnTo>
                  <a:lnTo>
                    <a:pt x="813" y="43"/>
                  </a:lnTo>
                  <a:lnTo>
                    <a:pt x="807" y="47"/>
                  </a:lnTo>
                  <a:lnTo>
                    <a:pt x="799" y="47"/>
                  </a:lnTo>
                  <a:lnTo>
                    <a:pt x="792" y="47"/>
                  </a:lnTo>
                  <a:lnTo>
                    <a:pt x="786" y="43"/>
                  </a:lnTo>
                  <a:lnTo>
                    <a:pt x="781" y="37"/>
                  </a:lnTo>
                  <a:lnTo>
                    <a:pt x="777" y="32"/>
                  </a:lnTo>
                  <a:lnTo>
                    <a:pt x="777" y="24"/>
                  </a:lnTo>
                  <a:lnTo>
                    <a:pt x="777" y="17"/>
                  </a:lnTo>
                  <a:lnTo>
                    <a:pt x="781" y="9"/>
                  </a:lnTo>
                  <a:lnTo>
                    <a:pt x="786" y="5"/>
                  </a:lnTo>
                  <a:lnTo>
                    <a:pt x="792" y="2"/>
                  </a:lnTo>
                  <a:lnTo>
                    <a:pt x="799" y="0"/>
                  </a:lnTo>
                  <a:close/>
                  <a:moveTo>
                    <a:pt x="713" y="0"/>
                  </a:moveTo>
                  <a:lnTo>
                    <a:pt x="720" y="2"/>
                  </a:lnTo>
                  <a:lnTo>
                    <a:pt x="726" y="5"/>
                  </a:lnTo>
                  <a:lnTo>
                    <a:pt x="732" y="9"/>
                  </a:lnTo>
                  <a:lnTo>
                    <a:pt x="735" y="17"/>
                  </a:lnTo>
                  <a:lnTo>
                    <a:pt x="735" y="24"/>
                  </a:lnTo>
                  <a:lnTo>
                    <a:pt x="735" y="32"/>
                  </a:lnTo>
                  <a:lnTo>
                    <a:pt x="732" y="37"/>
                  </a:lnTo>
                  <a:lnTo>
                    <a:pt x="726" y="43"/>
                  </a:lnTo>
                  <a:lnTo>
                    <a:pt x="720" y="47"/>
                  </a:lnTo>
                  <a:lnTo>
                    <a:pt x="713" y="47"/>
                  </a:lnTo>
                  <a:lnTo>
                    <a:pt x="705" y="47"/>
                  </a:lnTo>
                  <a:lnTo>
                    <a:pt x="700" y="43"/>
                  </a:lnTo>
                  <a:lnTo>
                    <a:pt x="694" y="37"/>
                  </a:lnTo>
                  <a:lnTo>
                    <a:pt x="690" y="32"/>
                  </a:lnTo>
                  <a:lnTo>
                    <a:pt x="690" y="24"/>
                  </a:lnTo>
                  <a:lnTo>
                    <a:pt x="690" y="17"/>
                  </a:lnTo>
                  <a:lnTo>
                    <a:pt x="694" y="9"/>
                  </a:lnTo>
                  <a:lnTo>
                    <a:pt x="700" y="5"/>
                  </a:lnTo>
                  <a:lnTo>
                    <a:pt x="705" y="2"/>
                  </a:lnTo>
                  <a:lnTo>
                    <a:pt x="713" y="0"/>
                  </a:lnTo>
                  <a:close/>
                  <a:moveTo>
                    <a:pt x="626" y="0"/>
                  </a:moveTo>
                  <a:lnTo>
                    <a:pt x="634" y="2"/>
                  </a:lnTo>
                  <a:lnTo>
                    <a:pt x="640" y="5"/>
                  </a:lnTo>
                  <a:lnTo>
                    <a:pt x="645" y="9"/>
                  </a:lnTo>
                  <a:lnTo>
                    <a:pt x="649" y="17"/>
                  </a:lnTo>
                  <a:lnTo>
                    <a:pt x="649" y="24"/>
                  </a:lnTo>
                  <a:lnTo>
                    <a:pt x="649" y="32"/>
                  </a:lnTo>
                  <a:lnTo>
                    <a:pt x="645" y="37"/>
                  </a:lnTo>
                  <a:lnTo>
                    <a:pt x="640" y="43"/>
                  </a:lnTo>
                  <a:lnTo>
                    <a:pt x="634" y="47"/>
                  </a:lnTo>
                  <a:lnTo>
                    <a:pt x="626" y="47"/>
                  </a:lnTo>
                  <a:lnTo>
                    <a:pt x="619" y="47"/>
                  </a:lnTo>
                  <a:lnTo>
                    <a:pt x="613" y="43"/>
                  </a:lnTo>
                  <a:lnTo>
                    <a:pt x="608" y="37"/>
                  </a:lnTo>
                  <a:lnTo>
                    <a:pt x="604" y="32"/>
                  </a:lnTo>
                  <a:lnTo>
                    <a:pt x="602" y="24"/>
                  </a:lnTo>
                  <a:lnTo>
                    <a:pt x="604" y="17"/>
                  </a:lnTo>
                  <a:lnTo>
                    <a:pt x="608" y="9"/>
                  </a:lnTo>
                  <a:lnTo>
                    <a:pt x="613" y="5"/>
                  </a:lnTo>
                  <a:lnTo>
                    <a:pt x="619" y="2"/>
                  </a:lnTo>
                  <a:lnTo>
                    <a:pt x="626" y="0"/>
                  </a:lnTo>
                  <a:close/>
                  <a:moveTo>
                    <a:pt x="540" y="0"/>
                  </a:moveTo>
                  <a:lnTo>
                    <a:pt x="547" y="2"/>
                  </a:lnTo>
                  <a:lnTo>
                    <a:pt x="553" y="5"/>
                  </a:lnTo>
                  <a:lnTo>
                    <a:pt x="559" y="9"/>
                  </a:lnTo>
                  <a:lnTo>
                    <a:pt x="562" y="17"/>
                  </a:lnTo>
                  <a:lnTo>
                    <a:pt x="562" y="24"/>
                  </a:lnTo>
                  <a:lnTo>
                    <a:pt x="562" y="32"/>
                  </a:lnTo>
                  <a:lnTo>
                    <a:pt x="559" y="37"/>
                  </a:lnTo>
                  <a:lnTo>
                    <a:pt x="553" y="43"/>
                  </a:lnTo>
                  <a:lnTo>
                    <a:pt x="547" y="47"/>
                  </a:lnTo>
                  <a:lnTo>
                    <a:pt x="540" y="47"/>
                  </a:lnTo>
                  <a:lnTo>
                    <a:pt x="532" y="47"/>
                  </a:lnTo>
                  <a:lnTo>
                    <a:pt x="525" y="43"/>
                  </a:lnTo>
                  <a:lnTo>
                    <a:pt x="521" y="37"/>
                  </a:lnTo>
                  <a:lnTo>
                    <a:pt x="517" y="32"/>
                  </a:lnTo>
                  <a:lnTo>
                    <a:pt x="515" y="24"/>
                  </a:lnTo>
                  <a:lnTo>
                    <a:pt x="517" y="17"/>
                  </a:lnTo>
                  <a:lnTo>
                    <a:pt x="521" y="9"/>
                  </a:lnTo>
                  <a:lnTo>
                    <a:pt x="525" y="5"/>
                  </a:lnTo>
                  <a:lnTo>
                    <a:pt x="532" y="2"/>
                  </a:lnTo>
                  <a:lnTo>
                    <a:pt x="540" y="0"/>
                  </a:lnTo>
                  <a:close/>
                  <a:moveTo>
                    <a:pt x="453" y="0"/>
                  </a:moveTo>
                  <a:lnTo>
                    <a:pt x="461" y="2"/>
                  </a:lnTo>
                  <a:lnTo>
                    <a:pt x="467" y="5"/>
                  </a:lnTo>
                  <a:lnTo>
                    <a:pt x="472" y="9"/>
                  </a:lnTo>
                  <a:lnTo>
                    <a:pt x="474" y="17"/>
                  </a:lnTo>
                  <a:lnTo>
                    <a:pt x="476" y="24"/>
                  </a:lnTo>
                  <a:lnTo>
                    <a:pt x="474" y="32"/>
                  </a:lnTo>
                  <a:lnTo>
                    <a:pt x="472" y="37"/>
                  </a:lnTo>
                  <a:lnTo>
                    <a:pt x="467" y="43"/>
                  </a:lnTo>
                  <a:lnTo>
                    <a:pt x="461" y="47"/>
                  </a:lnTo>
                  <a:lnTo>
                    <a:pt x="453" y="47"/>
                  </a:lnTo>
                  <a:lnTo>
                    <a:pt x="446" y="47"/>
                  </a:lnTo>
                  <a:lnTo>
                    <a:pt x="438" y="43"/>
                  </a:lnTo>
                  <a:lnTo>
                    <a:pt x="435" y="37"/>
                  </a:lnTo>
                  <a:lnTo>
                    <a:pt x="431" y="32"/>
                  </a:lnTo>
                  <a:lnTo>
                    <a:pt x="429" y="24"/>
                  </a:lnTo>
                  <a:lnTo>
                    <a:pt x="431" y="17"/>
                  </a:lnTo>
                  <a:lnTo>
                    <a:pt x="435" y="9"/>
                  </a:lnTo>
                  <a:lnTo>
                    <a:pt x="438" y="5"/>
                  </a:lnTo>
                  <a:lnTo>
                    <a:pt x="446" y="2"/>
                  </a:lnTo>
                  <a:lnTo>
                    <a:pt x="453" y="0"/>
                  </a:lnTo>
                  <a:close/>
                  <a:moveTo>
                    <a:pt x="367" y="0"/>
                  </a:moveTo>
                  <a:lnTo>
                    <a:pt x="373" y="2"/>
                  </a:lnTo>
                  <a:lnTo>
                    <a:pt x="380" y="5"/>
                  </a:lnTo>
                  <a:lnTo>
                    <a:pt x="386" y="9"/>
                  </a:lnTo>
                  <a:lnTo>
                    <a:pt x="388" y="17"/>
                  </a:lnTo>
                  <a:lnTo>
                    <a:pt x="389" y="24"/>
                  </a:lnTo>
                  <a:lnTo>
                    <a:pt x="388" y="32"/>
                  </a:lnTo>
                  <a:lnTo>
                    <a:pt x="386" y="37"/>
                  </a:lnTo>
                  <a:lnTo>
                    <a:pt x="380" y="43"/>
                  </a:lnTo>
                  <a:lnTo>
                    <a:pt x="373" y="47"/>
                  </a:lnTo>
                  <a:lnTo>
                    <a:pt x="367" y="47"/>
                  </a:lnTo>
                  <a:lnTo>
                    <a:pt x="359" y="47"/>
                  </a:lnTo>
                  <a:lnTo>
                    <a:pt x="352" y="43"/>
                  </a:lnTo>
                  <a:lnTo>
                    <a:pt x="348" y="37"/>
                  </a:lnTo>
                  <a:lnTo>
                    <a:pt x="344" y="32"/>
                  </a:lnTo>
                  <a:lnTo>
                    <a:pt x="342" y="24"/>
                  </a:lnTo>
                  <a:lnTo>
                    <a:pt x="344" y="17"/>
                  </a:lnTo>
                  <a:lnTo>
                    <a:pt x="348" y="9"/>
                  </a:lnTo>
                  <a:lnTo>
                    <a:pt x="352" y="5"/>
                  </a:lnTo>
                  <a:lnTo>
                    <a:pt x="359" y="2"/>
                  </a:lnTo>
                  <a:lnTo>
                    <a:pt x="367" y="0"/>
                  </a:lnTo>
                  <a:close/>
                  <a:moveTo>
                    <a:pt x="278" y="0"/>
                  </a:moveTo>
                  <a:lnTo>
                    <a:pt x="286" y="2"/>
                  </a:lnTo>
                  <a:lnTo>
                    <a:pt x="294" y="5"/>
                  </a:lnTo>
                  <a:lnTo>
                    <a:pt x="297" y="9"/>
                  </a:lnTo>
                  <a:lnTo>
                    <a:pt x="301" y="17"/>
                  </a:lnTo>
                  <a:lnTo>
                    <a:pt x="303" y="24"/>
                  </a:lnTo>
                  <a:lnTo>
                    <a:pt x="301" y="32"/>
                  </a:lnTo>
                  <a:lnTo>
                    <a:pt x="297" y="37"/>
                  </a:lnTo>
                  <a:lnTo>
                    <a:pt x="294" y="43"/>
                  </a:lnTo>
                  <a:lnTo>
                    <a:pt x="286" y="47"/>
                  </a:lnTo>
                  <a:lnTo>
                    <a:pt x="278" y="47"/>
                  </a:lnTo>
                  <a:lnTo>
                    <a:pt x="271" y="47"/>
                  </a:lnTo>
                  <a:lnTo>
                    <a:pt x="265" y="43"/>
                  </a:lnTo>
                  <a:lnTo>
                    <a:pt x="260" y="37"/>
                  </a:lnTo>
                  <a:lnTo>
                    <a:pt x="258" y="32"/>
                  </a:lnTo>
                  <a:lnTo>
                    <a:pt x="256" y="24"/>
                  </a:lnTo>
                  <a:lnTo>
                    <a:pt x="258" y="17"/>
                  </a:lnTo>
                  <a:lnTo>
                    <a:pt x="260" y="9"/>
                  </a:lnTo>
                  <a:lnTo>
                    <a:pt x="265" y="5"/>
                  </a:lnTo>
                  <a:lnTo>
                    <a:pt x="271" y="2"/>
                  </a:lnTo>
                  <a:lnTo>
                    <a:pt x="278" y="0"/>
                  </a:lnTo>
                  <a:close/>
                  <a:moveTo>
                    <a:pt x="192" y="0"/>
                  </a:moveTo>
                  <a:lnTo>
                    <a:pt x="200" y="2"/>
                  </a:lnTo>
                  <a:lnTo>
                    <a:pt x="207" y="5"/>
                  </a:lnTo>
                  <a:lnTo>
                    <a:pt x="211" y="9"/>
                  </a:lnTo>
                  <a:lnTo>
                    <a:pt x="215" y="17"/>
                  </a:lnTo>
                  <a:lnTo>
                    <a:pt x="216" y="24"/>
                  </a:lnTo>
                  <a:lnTo>
                    <a:pt x="215" y="32"/>
                  </a:lnTo>
                  <a:lnTo>
                    <a:pt x="211" y="37"/>
                  </a:lnTo>
                  <a:lnTo>
                    <a:pt x="207" y="43"/>
                  </a:lnTo>
                  <a:lnTo>
                    <a:pt x="200" y="47"/>
                  </a:lnTo>
                  <a:lnTo>
                    <a:pt x="192" y="47"/>
                  </a:lnTo>
                  <a:lnTo>
                    <a:pt x="184" y="47"/>
                  </a:lnTo>
                  <a:lnTo>
                    <a:pt x="179" y="43"/>
                  </a:lnTo>
                  <a:lnTo>
                    <a:pt x="173" y="37"/>
                  </a:lnTo>
                  <a:lnTo>
                    <a:pt x="169" y="32"/>
                  </a:lnTo>
                  <a:lnTo>
                    <a:pt x="169" y="24"/>
                  </a:lnTo>
                  <a:lnTo>
                    <a:pt x="169" y="17"/>
                  </a:lnTo>
                  <a:lnTo>
                    <a:pt x="173" y="9"/>
                  </a:lnTo>
                  <a:lnTo>
                    <a:pt x="179" y="5"/>
                  </a:lnTo>
                  <a:lnTo>
                    <a:pt x="184" y="2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268538" y="1401763"/>
              <a:ext cx="4075113" cy="174625"/>
            </a:xfrm>
            <a:custGeom>
              <a:avLst/>
              <a:gdLst>
                <a:gd name="T0" fmla="*/ 175 w 5134"/>
                <a:gd name="T1" fmla="*/ 127 h 221"/>
                <a:gd name="T2" fmla="*/ 5037 w 5134"/>
                <a:gd name="T3" fmla="*/ 115 h 221"/>
                <a:gd name="T4" fmla="*/ 4508 w 5134"/>
                <a:gd name="T5" fmla="*/ 87 h 221"/>
                <a:gd name="T6" fmla="*/ 4414 w 5134"/>
                <a:gd name="T7" fmla="*/ 132 h 221"/>
                <a:gd name="T8" fmla="*/ 4256 w 5134"/>
                <a:gd name="T9" fmla="*/ 89 h 221"/>
                <a:gd name="T10" fmla="*/ 4147 w 5134"/>
                <a:gd name="T11" fmla="*/ 130 h 221"/>
                <a:gd name="T12" fmla="*/ 4002 w 5134"/>
                <a:gd name="T13" fmla="*/ 93 h 221"/>
                <a:gd name="T14" fmla="*/ 3882 w 5134"/>
                <a:gd name="T15" fmla="*/ 125 h 221"/>
                <a:gd name="T16" fmla="*/ 3746 w 5134"/>
                <a:gd name="T17" fmla="*/ 96 h 221"/>
                <a:gd name="T18" fmla="*/ 3619 w 5134"/>
                <a:gd name="T19" fmla="*/ 119 h 221"/>
                <a:gd name="T20" fmla="*/ 3489 w 5134"/>
                <a:gd name="T21" fmla="*/ 104 h 221"/>
                <a:gd name="T22" fmla="*/ 3357 w 5134"/>
                <a:gd name="T23" fmla="*/ 112 h 221"/>
                <a:gd name="T24" fmla="*/ 3231 w 5134"/>
                <a:gd name="T25" fmla="*/ 112 h 221"/>
                <a:gd name="T26" fmla="*/ 3098 w 5134"/>
                <a:gd name="T27" fmla="*/ 104 h 221"/>
                <a:gd name="T28" fmla="*/ 2970 w 5134"/>
                <a:gd name="T29" fmla="*/ 119 h 221"/>
                <a:gd name="T30" fmla="*/ 2842 w 5134"/>
                <a:gd name="T31" fmla="*/ 96 h 221"/>
                <a:gd name="T32" fmla="*/ 2706 w 5134"/>
                <a:gd name="T33" fmla="*/ 125 h 221"/>
                <a:gd name="T34" fmla="*/ 2586 w 5134"/>
                <a:gd name="T35" fmla="*/ 93 h 221"/>
                <a:gd name="T36" fmla="*/ 2439 w 5134"/>
                <a:gd name="T37" fmla="*/ 130 h 221"/>
                <a:gd name="T38" fmla="*/ 2332 w 5134"/>
                <a:gd name="T39" fmla="*/ 89 h 221"/>
                <a:gd name="T40" fmla="*/ 2174 w 5134"/>
                <a:gd name="T41" fmla="*/ 132 h 221"/>
                <a:gd name="T42" fmla="*/ 2080 w 5134"/>
                <a:gd name="T43" fmla="*/ 87 h 221"/>
                <a:gd name="T44" fmla="*/ 1905 w 5134"/>
                <a:gd name="T45" fmla="*/ 134 h 221"/>
                <a:gd name="T46" fmla="*/ 1732 w 5134"/>
                <a:gd name="T47" fmla="*/ 87 h 221"/>
                <a:gd name="T48" fmla="*/ 1638 w 5134"/>
                <a:gd name="T49" fmla="*/ 132 h 221"/>
                <a:gd name="T50" fmla="*/ 1480 w 5134"/>
                <a:gd name="T51" fmla="*/ 89 h 221"/>
                <a:gd name="T52" fmla="*/ 1371 w 5134"/>
                <a:gd name="T53" fmla="*/ 130 h 221"/>
                <a:gd name="T54" fmla="*/ 1226 w 5134"/>
                <a:gd name="T55" fmla="*/ 93 h 221"/>
                <a:gd name="T56" fmla="*/ 1106 w 5134"/>
                <a:gd name="T57" fmla="*/ 125 h 221"/>
                <a:gd name="T58" fmla="*/ 971 w 5134"/>
                <a:gd name="T59" fmla="*/ 96 h 221"/>
                <a:gd name="T60" fmla="*/ 843 w 5134"/>
                <a:gd name="T61" fmla="*/ 119 h 221"/>
                <a:gd name="T62" fmla="*/ 713 w 5134"/>
                <a:gd name="T63" fmla="*/ 104 h 221"/>
                <a:gd name="T64" fmla="*/ 581 w 5134"/>
                <a:gd name="T65" fmla="*/ 112 h 221"/>
                <a:gd name="T66" fmla="*/ 454 w 5134"/>
                <a:gd name="T67" fmla="*/ 104 h 221"/>
                <a:gd name="T68" fmla="*/ 339 w 5134"/>
                <a:gd name="T69" fmla="*/ 96 h 221"/>
                <a:gd name="T70" fmla="*/ 331 w 5134"/>
                <a:gd name="T71" fmla="*/ 129 h 221"/>
                <a:gd name="T72" fmla="*/ 171 w 5134"/>
                <a:gd name="T73" fmla="*/ 87 h 221"/>
                <a:gd name="T74" fmla="*/ 192 w 5134"/>
                <a:gd name="T75" fmla="*/ 32 h 221"/>
                <a:gd name="T76" fmla="*/ 19 w 5134"/>
                <a:gd name="T77" fmla="*/ 14 h 221"/>
                <a:gd name="T78" fmla="*/ 502 w 5134"/>
                <a:gd name="T79" fmla="*/ 31 h 221"/>
                <a:gd name="T80" fmla="*/ 4602 w 5134"/>
                <a:gd name="T81" fmla="*/ 27 h 221"/>
                <a:gd name="T82" fmla="*/ 5093 w 5134"/>
                <a:gd name="T83" fmla="*/ 31 h 221"/>
                <a:gd name="T84" fmla="*/ 4517 w 5134"/>
                <a:gd name="T85" fmla="*/ 2 h 221"/>
                <a:gd name="T86" fmla="*/ 4440 w 5134"/>
                <a:gd name="T87" fmla="*/ 10 h 221"/>
                <a:gd name="T88" fmla="*/ 4312 w 5134"/>
                <a:gd name="T89" fmla="*/ 31 h 221"/>
                <a:gd name="T90" fmla="*/ 4183 w 5134"/>
                <a:gd name="T91" fmla="*/ 17 h 221"/>
                <a:gd name="T92" fmla="*/ 4051 w 5134"/>
                <a:gd name="T93" fmla="*/ 23 h 221"/>
                <a:gd name="T94" fmla="*/ 3925 w 5134"/>
                <a:gd name="T95" fmla="*/ 23 h 221"/>
                <a:gd name="T96" fmla="*/ 3792 w 5134"/>
                <a:gd name="T97" fmla="*/ 17 h 221"/>
                <a:gd name="T98" fmla="*/ 3664 w 5134"/>
                <a:gd name="T99" fmla="*/ 31 h 221"/>
                <a:gd name="T100" fmla="*/ 3536 w 5134"/>
                <a:gd name="T101" fmla="*/ 10 h 221"/>
                <a:gd name="T102" fmla="*/ 3400 w 5134"/>
                <a:gd name="T103" fmla="*/ 38 h 221"/>
                <a:gd name="T104" fmla="*/ 3280 w 5134"/>
                <a:gd name="T105" fmla="*/ 4 h 221"/>
                <a:gd name="T106" fmla="*/ 3133 w 5134"/>
                <a:gd name="T107" fmla="*/ 44 h 221"/>
                <a:gd name="T108" fmla="*/ 3026 w 5134"/>
                <a:gd name="T109" fmla="*/ 2 h 221"/>
                <a:gd name="T110" fmla="*/ 2868 w 5134"/>
                <a:gd name="T111" fmla="*/ 46 h 221"/>
                <a:gd name="T112" fmla="*/ 2774 w 5134"/>
                <a:gd name="T113" fmla="*/ 0 h 221"/>
                <a:gd name="T114" fmla="*/ 2599 w 5134"/>
                <a:gd name="T115" fmla="*/ 48 h 221"/>
                <a:gd name="T116" fmla="*/ 2426 w 5134"/>
                <a:gd name="T117" fmla="*/ 0 h 221"/>
                <a:gd name="T118" fmla="*/ 2332 w 5134"/>
                <a:gd name="T119" fmla="*/ 46 h 221"/>
                <a:gd name="T120" fmla="*/ 2174 w 5134"/>
                <a:gd name="T121" fmla="*/ 2 h 221"/>
                <a:gd name="T122" fmla="*/ 2065 w 5134"/>
                <a:gd name="T123" fmla="*/ 4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34" h="221">
                  <a:moveTo>
                    <a:pt x="344" y="174"/>
                  </a:moveTo>
                  <a:lnTo>
                    <a:pt x="352" y="176"/>
                  </a:lnTo>
                  <a:lnTo>
                    <a:pt x="358" y="179"/>
                  </a:lnTo>
                  <a:lnTo>
                    <a:pt x="363" y="183"/>
                  </a:lnTo>
                  <a:lnTo>
                    <a:pt x="367" y="191"/>
                  </a:lnTo>
                  <a:lnTo>
                    <a:pt x="369" y="198"/>
                  </a:lnTo>
                  <a:lnTo>
                    <a:pt x="367" y="206"/>
                  </a:lnTo>
                  <a:lnTo>
                    <a:pt x="363" y="211"/>
                  </a:lnTo>
                  <a:lnTo>
                    <a:pt x="358" y="217"/>
                  </a:lnTo>
                  <a:lnTo>
                    <a:pt x="352" y="221"/>
                  </a:lnTo>
                  <a:lnTo>
                    <a:pt x="344" y="221"/>
                  </a:lnTo>
                  <a:lnTo>
                    <a:pt x="337" y="221"/>
                  </a:lnTo>
                  <a:lnTo>
                    <a:pt x="331" y="217"/>
                  </a:lnTo>
                  <a:lnTo>
                    <a:pt x="326" y="211"/>
                  </a:lnTo>
                  <a:lnTo>
                    <a:pt x="322" y="206"/>
                  </a:lnTo>
                  <a:lnTo>
                    <a:pt x="322" y="198"/>
                  </a:lnTo>
                  <a:lnTo>
                    <a:pt x="322" y="191"/>
                  </a:lnTo>
                  <a:lnTo>
                    <a:pt x="326" y="183"/>
                  </a:lnTo>
                  <a:lnTo>
                    <a:pt x="331" y="179"/>
                  </a:lnTo>
                  <a:lnTo>
                    <a:pt x="337" y="176"/>
                  </a:lnTo>
                  <a:lnTo>
                    <a:pt x="344" y="174"/>
                  </a:lnTo>
                  <a:close/>
                  <a:moveTo>
                    <a:pt x="185" y="117"/>
                  </a:moveTo>
                  <a:lnTo>
                    <a:pt x="188" y="117"/>
                  </a:lnTo>
                  <a:lnTo>
                    <a:pt x="190" y="119"/>
                  </a:lnTo>
                  <a:lnTo>
                    <a:pt x="192" y="119"/>
                  </a:lnTo>
                  <a:lnTo>
                    <a:pt x="190" y="125"/>
                  </a:lnTo>
                  <a:lnTo>
                    <a:pt x="185" y="130"/>
                  </a:lnTo>
                  <a:lnTo>
                    <a:pt x="179" y="132"/>
                  </a:lnTo>
                  <a:lnTo>
                    <a:pt x="171" y="134"/>
                  </a:lnTo>
                  <a:lnTo>
                    <a:pt x="173" y="129"/>
                  </a:lnTo>
                  <a:lnTo>
                    <a:pt x="173" y="127"/>
                  </a:lnTo>
                  <a:lnTo>
                    <a:pt x="175" y="127"/>
                  </a:lnTo>
                  <a:lnTo>
                    <a:pt x="177" y="125"/>
                  </a:lnTo>
                  <a:lnTo>
                    <a:pt x="179" y="125"/>
                  </a:lnTo>
                  <a:lnTo>
                    <a:pt x="181" y="121"/>
                  </a:lnTo>
                  <a:lnTo>
                    <a:pt x="183" y="119"/>
                  </a:lnTo>
                  <a:lnTo>
                    <a:pt x="185" y="117"/>
                  </a:lnTo>
                  <a:close/>
                  <a:moveTo>
                    <a:pt x="14" y="93"/>
                  </a:moveTo>
                  <a:lnTo>
                    <a:pt x="15" y="96"/>
                  </a:lnTo>
                  <a:lnTo>
                    <a:pt x="17" y="98"/>
                  </a:lnTo>
                  <a:lnTo>
                    <a:pt x="15" y="98"/>
                  </a:lnTo>
                  <a:lnTo>
                    <a:pt x="14" y="96"/>
                  </a:lnTo>
                  <a:lnTo>
                    <a:pt x="14" y="93"/>
                  </a:lnTo>
                  <a:close/>
                  <a:moveTo>
                    <a:pt x="10" y="91"/>
                  </a:moveTo>
                  <a:lnTo>
                    <a:pt x="12" y="93"/>
                  </a:lnTo>
                  <a:lnTo>
                    <a:pt x="14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1"/>
                  </a:lnTo>
                  <a:close/>
                  <a:moveTo>
                    <a:pt x="8" y="91"/>
                  </a:moveTo>
                  <a:lnTo>
                    <a:pt x="10" y="91"/>
                  </a:lnTo>
                  <a:lnTo>
                    <a:pt x="10" y="91"/>
                  </a:lnTo>
                  <a:lnTo>
                    <a:pt x="8" y="91"/>
                  </a:lnTo>
                  <a:close/>
                  <a:moveTo>
                    <a:pt x="5037" y="89"/>
                  </a:moveTo>
                  <a:lnTo>
                    <a:pt x="5042" y="93"/>
                  </a:lnTo>
                  <a:lnTo>
                    <a:pt x="5048" y="96"/>
                  </a:lnTo>
                  <a:lnTo>
                    <a:pt x="5052" y="104"/>
                  </a:lnTo>
                  <a:lnTo>
                    <a:pt x="5052" y="112"/>
                  </a:lnTo>
                  <a:lnTo>
                    <a:pt x="5052" y="117"/>
                  </a:lnTo>
                  <a:lnTo>
                    <a:pt x="5048" y="123"/>
                  </a:lnTo>
                  <a:lnTo>
                    <a:pt x="5044" y="123"/>
                  </a:lnTo>
                  <a:lnTo>
                    <a:pt x="5040" y="121"/>
                  </a:lnTo>
                  <a:lnTo>
                    <a:pt x="5038" y="117"/>
                  </a:lnTo>
                  <a:lnTo>
                    <a:pt x="5037" y="115"/>
                  </a:lnTo>
                  <a:lnTo>
                    <a:pt x="5037" y="112"/>
                  </a:lnTo>
                  <a:lnTo>
                    <a:pt x="5037" y="106"/>
                  </a:lnTo>
                  <a:lnTo>
                    <a:pt x="5037" y="91"/>
                  </a:lnTo>
                  <a:lnTo>
                    <a:pt x="5037" y="89"/>
                  </a:lnTo>
                  <a:close/>
                  <a:moveTo>
                    <a:pt x="2" y="89"/>
                  </a:moveTo>
                  <a:lnTo>
                    <a:pt x="6" y="89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9"/>
                  </a:lnTo>
                  <a:lnTo>
                    <a:pt x="2" y="89"/>
                  </a:lnTo>
                  <a:close/>
                  <a:moveTo>
                    <a:pt x="4595" y="87"/>
                  </a:moveTo>
                  <a:lnTo>
                    <a:pt x="4602" y="89"/>
                  </a:lnTo>
                  <a:lnTo>
                    <a:pt x="4610" y="93"/>
                  </a:lnTo>
                  <a:lnTo>
                    <a:pt x="4613" y="96"/>
                  </a:lnTo>
                  <a:lnTo>
                    <a:pt x="4617" y="104"/>
                  </a:lnTo>
                  <a:lnTo>
                    <a:pt x="4619" y="112"/>
                  </a:lnTo>
                  <a:lnTo>
                    <a:pt x="4617" y="117"/>
                  </a:lnTo>
                  <a:lnTo>
                    <a:pt x="4615" y="125"/>
                  </a:lnTo>
                  <a:lnTo>
                    <a:pt x="4610" y="129"/>
                  </a:lnTo>
                  <a:lnTo>
                    <a:pt x="4604" y="132"/>
                  </a:lnTo>
                  <a:lnTo>
                    <a:pt x="4602" y="127"/>
                  </a:lnTo>
                  <a:lnTo>
                    <a:pt x="4602" y="121"/>
                  </a:lnTo>
                  <a:lnTo>
                    <a:pt x="4598" y="110"/>
                  </a:lnTo>
                  <a:lnTo>
                    <a:pt x="4595" y="100"/>
                  </a:lnTo>
                  <a:lnTo>
                    <a:pt x="4591" y="95"/>
                  </a:lnTo>
                  <a:lnTo>
                    <a:pt x="4589" y="89"/>
                  </a:lnTo>
                  <a:lnTo>
                    <a:pt x="4591" y="87"/>
                  </a:lnTo>
                  <a:lnTo>
                    <a:pt x="4595" y="87"/>
                  </a:lnTo>
                  <a:close/>
                  <a:moveTo>
                    <a:pt x="4508" y="87"/>
                  </a:moveTo>
                  <a:lnTo>
                    <a:pt x="4516" y="89"/>
                  </a:lnTo>
                  <a:lnTo>
                    <a:pt x="4521" y="93"/>
                  </a:lnTo>
                  <a:lnTo>
                    <a:pt x="4527" y="96"/>
                  </a:lnTo>
                  <a:lnTo>
                    <a:pt x="4531" y="104"/>
                  </a:lnTo>
                  <a:lnTo>
                    <a:pt x="4533" y="112"/>
                  </a:lnTo>
                  <a:lnTo>
                    <a:pt x="4531" y="119"/>
                  </a:lnTo>
                  <a:lnTo>
                    <a:pt x="4527" y="125"/>
                  </a:lnTo>
                  <a:lnTo>
                    <a:pt x="4521" y="130"/>
                  </a:lnTo>
                  <a:lnTo>
                    <a:pt x="4516" y="132"/>
                  </a:lnTo>
                  <a:lnTo>
                    <a:pt x="4508" y="134"/>
                  </a:lnTo>
                  <a:lnTo>
                    <a:pt x="4501" y="132"/>
                  </a:lnTo>
                  <a:lnTo>
                    <a:pt x="4495" y="130"/>
                  </a:lnTo>
                  <a:lnTo>
                    <a:pt x="4489" y="125"/>
                  </a:lnTo>
                  <a:lnTo>
                    <a:pt x="4485" y="119"/>
                  </a:lnTo>
                  <a:lnTo>
                    <a:pt x="4485" y="112"/>
                  </a:lnTo>
                  <a:lnTo>
                    <a:pt x="4485" y="104"/>
                  </a:lnTo>
                  <a:lnTo>
                    <a:pt x="4489" y="96"/>
                  </a:lnTo>
                  <a:lnTo>
                    <a:pt x="4495" y="93"/>
                  </a:lnTo>
                  <a:lnTo>
                    <a:pt x="4501" y="89"/>
                  </a:lnTo>
                  <a:lnTo>
                    <a:pt x="4508" y="87"/>
                  </a:lnTo>
                  <a:close/>
                  <a:moveTo>
                    <a:pt x="4422" y="87"/>
                  </a:moveTo>
                  <a:lnTo>
                    <a:pt x="4429" y="89"/>
                  </a:lnTo>
                  <a:lnTo>
                    <a:pt x="4435" y="93"/>
                  </a:lnTo>
                  <a:lnTo>
                    <a:pt x="4440" y="96"/>
                  </a:lnTo>
                  <a:lnTo>
                    <a:pt x="4444" y="104"/>
                  </a:lnTo>
                  <a:lnTo>
                    <a:pt x="4444" y="112"/>
                  </a:lnTo>
                  <a:lnTo>
                    <a:pt x="4444" y="119"/>
                  </a:lnTo>
                  <a:lnTo>
                    <a:pt x="4440" y="125"/>
                  </a:lnTo>
                  <a:lnTo>
                    <a:pt x="4435" y="130"/>
                  </a:lnTo>
                  <a:lnTo>
                    <a:pt x="4429" y="132"/>
                  </a:lnTo>
                  <a:lnTo>
                    <a:pt x="4422" y="134"/>
                  </a:lnTo>
                  <a:lnTo>
                    <a:pt x="4414" y="132"/>
                  </a:lnTo>
                  <a:lnTo>
                    <a:pt x="4408" y="130"/>
                  </a:lnTo>
                  <a:lnTo>
                    <a:pt x="4403" y="125"/>
                  </a:lnTo>
                  <a:lnTo>
                    <a:pt x="4399" y="119"/>
                  </a:lnTo>
                  <a:lnTo>
                    <a:pt x="4399" y="112"/>
                  </a:lnTo>
                  <a:lnTo>
                    <a:pt x="4399" y="104"/>
                  </a:lnTo>
                  <a:lnTo>
                    <a:pt x="4403" y="96"/>
                  </a:lnTo>
                  <a:lnTo>
                    <a:pt x="4408" y="93"/>
                  </a:lnTo>
                  <a:lnTo>
                    <a:pt x="4414" y="89"/>
                  </a:lnTo>
                  <a:lnTo>
                    <a:pt x="4422" y="87"/>
                  </a:lnTo>
                  <a:close/>
                  <a:moveTo>
                    <a:pt x="4335" y="87"/>
                  </a:moveTo>
                  <a:lnTo>
                    <a:pt x="4343" y="89"/>
                  </a:lnTo>
                  <a:lnTo>
                    <a:pt x="4348" y="93"/>
                  </a:lnTo>
                  <a:lnTo>
                    <a:pt x="4354" y="96"/>
                  </a:lnTo>
                  <a:lnTo>
                    <a:pt x="4358" y="104"/>
                  </a:lnTo>
                  <a:lnTo>
                    <a:pt x="4358" y="112"/>
                  </a:lnTo>
                  <a:lnTo>
                    <a:pt x="4358" y="119"/>
                  </a:lnTo>
                  <a:lnTo>
                    <a:pt x="4354" y="125"/>
                  </a:lnTo>
                  <a:lnTo>
                    <a:pt x="4348" y="130"/>
                  </a:lnTo>
                  <a:lnTo>
                    <a:pt x="4343" y="132"/>
                  </a:lnTo>
                  <a:lnTo>
                    <a:pt x="4335" y="134"/>
                  </a:lnTo>
                  <a:lnTo>
                    <a:pt x="4328" y="132"/>
                  </a:lnTo>
                  <a:lnTo>
                    <a:pt x="4322" y="130"/>
                  </a:lnTo>
                  <a:lnTo>
                    <a:pt x="4316" y="125"/>
                  </a:lnTo>
                  <a:lnTo>
                    <a:pt x="4312" y="119"/>
                  </a:lnTo>
                  <a:lnTo>
                    <a:pt x="4311" y="112"/>
                  </a:lnTo>
                  <a:lnTo>
                    <a:pt x="4312" y="104"/>
                  </a:lnTo>
                  <a:lnTo>
                    <a:pt x="4316" y="96"/>
                  </a:lnTo>
                  <a:lnTo>
                    <a:pt x="4322" y="93"/>
                  </a:lnTo>
                  <a:lnTo>
                    <a:pt x="4328" y="89"/>
                  </a:lnTo>
                  <a:lnTo>
                    <a:pt x="4335" y="87"/>
                  </a:lnTo>
                  <a:close/>
                  <a:moveTo>
                    <a:pt x="4249" y="87"/>
                  </a:moveTo>
                  <a:lnTo>
                    <a:pt x="4256" y="89"/>
                  </a:lnTo>
                  <a:lnTo>
                    <a:pt x="4262" y="93"/>
                  </a:lnTo>
                  <a:lnTo>
                    <a:pt x="4267" y="96"/>
                  </a:lnTo>
                  <a:lnTo>
                    <a:pt x="4271" y="104"/>
                  </a:lnTo>
                  <a:lnTo>
                    <a:pt x="4271" y="112"/>
                  </a:lnTo>
                  <a:lnTo>
                    <a:pt x="4271" y="119"/>
                  </a:lnTo>
                  <a:lnTo>
                    <a:pt x="4267" y="125"/>
                  </a:lnTo>
                  <a:lnTo>
                    <a:pt x="4262" y="130"/>
                  </a:lnTo>
                  <a:lnTo>
                    <a:pt x="4256" y="132"/>
                  </a:lnTo>
                  <a:lnTo>
                    <a:pt x="4249" y="134"/>
                  </a:lnTo>
                  <a:lnTo>
                    <a:pt x="4241" y="132"/>
                  </a:lnTo>
                  <a:lnTo>
                    <a:pt x="4234" y="130"/>
                  </a:lnTo>
                  <a:lnTo>
                    <a:pt x="4230" y="125"/>
                  </a:lnTo>
                  <a:lnTo>
                    <a:pt x="4226" y="119"/>
                  </a:lnTo>
                  <a:lnTo>
                    <a:pt x="4224" y="112"/>
                  </a:lnTo>
                  <a:lnTo>
                    <a:pt x="4226" y="104"/>
                  </a:lnTo>
                  <a:lnTo>
                    <a:pt x="4230" y="96"/>
                  </a:lnTo>
                  <a:lnTo>
                    <a:pt x="4234" y="93"/>
                  </a:lnTo>
                  <a:lnTo>
                    <a:pt x="4241" y="89"/>
                  </a:lnTo>
                  <a:lnTo>
                    <a:pt x="4249" y="87"/>
                  </a:lnTo>
                  <a:close/>
                  <a:moveTo>
                    <a:pt x="4162" y="87"/>
                  </a:moveTo>
                  <a:lnTo>
                    <a:pt x="4170" y="89"/>
                  </a:lnTo>
                  <a:lnTo>
                    <a:pt x="4175" y="93"/>
                  </a:lnTo>
                  <a:lnTo>
                    <a:pt x="4181" y="96"/>
                  </a:lnTo>
                  <a:lnTo>
                    <a:pt x="4183" y="104"/>
                  </a:lnTo>
                  <a:lnTo>
                    <a:pt x="4185" y="112"/>
                  </a:lnTo>
                  <a:lnTo>
                    <a:pt x="4183" y="119"/>
                  </a:lnTo>
                  <a:lnTo>
                    <a:pt x="4181" y="125"/>
                  </a:lnTo>
                  <a:lnTo>
                    <a:pt x="4175" y="130"/>
                  </a:lnTo>
                  <a:lnTo>
                    <a:pt x="4170" y="132"/>
                  </a:lnTo>
                  <a:lnTo>
                    <a:pt x="4162" y="134"/>
                  </a:lnTo>
                  <a:lnTo>
                    <a:pt x="4155" y="132"/>
                  </a:lnTo>
                  <a:lnTo>
                    <a:pt x="4147" y="130"/>
                  </a:lnTo>
                  <a:lnTo>
                    <a:pt x="4143" y="125"/>
                  </a:lnTo>
                  <a:lnTo>
                    <a:pt x="4139" y="119"/>
                  </a:lnTo>
                  <a:lnTo>
                    <a:pt x="4138" y="112"/>
                  </a:lnTo>
                  <a:lnTo>
                    <a:pt x="4139" y="104"/>
                  </a:lnTo>
                  <a:lnTo>
                    <a:pt x="4143" y="96"/>
                  </a:lnTo>
                  <a:lnTo>
                    <a:pt x="4147" y="93"/>
                  </a:lnTo>
                  <a:lnTo>
                    <a:pt x="4155" y="89"/>
                  </a:lnTo>
                  <a:lnTo>
                    <a:pt x="4162" y="87"/>
                  </a:lnTo>
                  <a:close/>
                  <a:moveTo>
                    <a:pt x="4074" y="87"/>
                  </a:moveTo>
                  <a:lnTo>
                    <a:pt x="4081" y="89"/>
                  </a:lnTo>
                  <a:lnTo>
                    <a:pt x="4089" y="93"/>
                  </a:lnTo>
                  <a:lnTo>
                    <a:pt x="4092" y="96"/>
                  </a:lnTo>
                  <a:lnTo>
                    <a:pt x="4096" y="104"/>
                  </a:lnTo>
                  <a:lnTo>
                    <a:pt x="4098" y="112"/>
                  </a:lnTo>
                  <a:lnTo>
                    <a:pt x="4096" y="119"/>
                  </a:lnTo>
                  <a:lnTo>
                    <a:pt x="4092" y="125"/>
                  </a:lnTo>
                  <a:lnTo>
                    <a:pt x="4089" y="130"/>
                  </a:lnTo>
                  <a:lnTo>
                    <a:pt x="4081" y="132"/>
                  </a:lnTo>
                  <a:lnTo>
                    <a:pt x="4074" y="134"/>
                  </a:lnTo>
                  <a:lnTo>
                    <a:pt x="4068" y="132"/>
                  </a:lnTo>
                  <a:lnTo>
                    <a:pt x="4060" y="130"/>
                  </a:lnTo>
                  <a:lnTo>
                    <a:pt x="4055" y="125"/>
                  </a:lnTo>
                  <a:lnTo>
                    <a:pt x="4053" y="119"/>
                  </a:lnTo>
                  <a:lnTo>
                    <a:pt x="4051" y="112"/>
                  </a:lnTo>
                  <a:lnTo>
                    <a:pt x="4053" y="104"/>
                  </a:lnTo>
                  <a:lnTo>
                    <a:pt x="4055" y="96"/>
                  </a:lnTo>
                  <a:lnTo>
                    <a:pt x="4060" y="93"/>
                  </a:lnTo>
                  <a:lnTo>
                    <a:pt x="4068" y="89"/>
                  </a:lnTo>
                  <a:lnTo>
                    <a:pt x="4074" y="87"/>
                  </a:lnTo>
                  <a:close/>
                  <a:moveTo>
                    <a:pt x="3987" y="87"/>
                  </a:moveTo>
                  <a:lnTo>
                    <a:pt x="3995" y="89"/>
                  </a:lnTo>
                  <a:lnTo>
                    <a:pt x="4002" y="93"/>
                  </a:lnTo>
                  <a:lnTo>
                    <a:pt x="4006" y="96"/>
                  </a:lnTo>
                  <a:lnTo>
                    <a:pt x="4010" y="104"/>
                  </a:lnTo>
                  <a:lnTo>
                    <a:pt x="4012" y="112"/>
                  </a:lnTo>
                  <a:lnTo>
                    <a:pt x="4010" y="119"/>
                  </a:lnTo>
                  <a:lnTo>
                    <a:pt x="4006" y="125"/>
                  </a:lnTo>
                  <a:lnTo>
                    <a:pt x="4002" y="130"/>
                  </a:lnTo>
                  <a:lnTo>
                    <a:pt x="3995" y="132"/>
                  </a:lnTo>
                  <a:lnTo>
                    <a:pt x="3987" y="134"/>
                  </a:lnTo>
                  <a:lnTo>
                    <a:pt x="3980" y="132"/>
                  </a:lnTo>
                  <a:lnTo>
                    <a:pt x="3974" y="130"/>
                  </a:lnTo>
                  <a:lnTo>
                    <a:pt x="3968" y="125"/>
                  </a:lnTo>
                  <a:lnTo>
                    <a:pt x="3966" y="119"/>
                  </a:lnTo>
                  <a:lnTo>
                    <a:pt x="3965" y="112"/>
                  </a:lnTo>
                  <a:lnTo>
                    <a:pt x="3966" y="104"/>
                  </a:lnTo>
                  <a:lnTo>
                    <a:pt x="3968" y="96"/>
                  </a:lnTo>
                  <a:lnTo>
                    <a:pt x="3974" y="93"/>
                  </a:lnTo>
                  <a:lnTo>
                    <a:pt x="3980" y="89"/>
                  </a:lnTo>
                  <a:lnTo>
                    <a:pt x="3987" y="87"/>
                  </a:lnTo>
                  <a:close/>
                  <a:moveTo>
                    <a:pt x="3901" y="87"/>
                  </a:moveTo>
                  <a:lnTo>
                    <a:pt x="3908" y="89"/>
                  </a:lnTo>
                  <a:lnTo>
                    <a:pt x="3916" y="93"/>
                  </a:lnTo>
                  <a:lnTo>
                    <a:pt x="3919" y="96"/>
                  </a:lnTo>
                  <a:lnTo>
                    <a:pt x="3923" y="104"/>
                  </a:lnTo>
                  <a:lnTo>
                    <a:pt x="3925" y="112"/>
                  </a:lnTo>
                  <a:lnTo>
                    <a:pt x="3923" y="119"/>
                  </a:lnTo>
                  <a:lnTo>
                    <a:pt x="3919" y="125"/>
                  </a:lnTo>
                  <a:lnTo>
                    <a:pt x="3916" y="130"/>
                  </a:lnTo>
                  <a:lnTo>
                    <a:pt x="3908" y="132"/>
                  </a:lnTo>
                  <a:lnTo>
                    <a:pt x="3901" y="134"/>
                  </a:lnTo>
                  <a:lnTo>
                    <a:pt x="3893" y="132"/>
                  </a:lnTo>
                  <a:lnTo>
                    <a:pt x="3887" y="130"/>
                  </a:lnTo>
                  <a:lnTo>
                    <a:pt x="3882" y="125"/>
                  </a:lnTo>
                  <a:lnTo>
                    <a:pt x="3878" y="119"/>
                  </a:lnTo>
                  <a:lnTo>
                    <a:pt x="3878" y="112"/>
                  </a:lnTo>
                  <a:lnTo>
                    <a:pt x="3878" y="104"/>
                  </a:lnTo>
                  <a:lnTo>
                    <a:pt x="3882" y="96"/>
                  </a:lnTo>
                  <a:lnTo>
                    <a:pt x="3887" y="93"/>
                  </a:lnTo>
                  <a:lnTo>
                    <a:pt x="3893" y="89"/>
                  </a:lnTo>
                  <a:lnTo>
                    <a:pt x="3901" y="87"/>
                  </a:lnTo>
                  <a:close/>
                  <a:moveTo>
                    <a:pt x="3814" y="87"/>
                  </a:moveTo>
                  <a:lnTo>
                    <a:pt x="3822" y="89"/>
                  </a:lnTo>
                  <a:lnTo>
                    <a:pt x="3827" y="93"/>
                  </a:lnTo>
                  <a:lnTo>
                    <a:pt x="3833" y="96"/>
                  </a:lnTo>
                  <a:lnTo>
                    <a:pt x="3837" y="104"/>
                  </a:lnTo>
                  <a:lnTo>
                    <a:pt x="3839" y="112"/>
                  </a:lnTo>
                  <a:lnTo>
                    <a:pt x="3837" y="119"/>
                  </a:lnTo>
                  <a:lnTo>
                    <a:pt x="3833" y="125"/>
                  </a:lnTo>
                  <a:lnTo>
                    <a:pt x="3827" y="130"/>
                  </a:lnTo>
                  <a:lnTo>
                    <a:pt x="3822" y="132"/>
                  </a:lnTo>
                  <a:lnTo>
                    <a:pt x="3814" y="134"/>
                  </a:lnTo>
                  <a:lnTo>
                    <a:pt x="3807" y="132"/>
                  </a:lnTo>
                  <a:lnTo>
                    <a:pt x="3801" y="130"/>
                  </a:lnTo>
                  <a:lnTo>
                    <a:pt x="3795" y="125"/>
                  </a:lnTo>
                  <a:lnTo>
                    <a:pt x="3792" y="119"/>
                  </a:lnTo>
                  <a:lnTo>
                    <a:pt x="3792" y="112"/>
                  </a:lnTo>
                  <a:lnTo>
                    <a:pt x="3792" y="104"/>
                  </a:lnTo>
                  <a:lnTo>
                    <a:pt x="3795" y="96"/>
                  </a:lnTo>
                  <a:lnTo>
                    <a:pt x="3801" y="93"/>
                  </a:lnTo>
                  <a:lnTo>
                    <a:pt x="3807" y="89"/>
                  </a:lnTo>
                  <a:lnTo>
                    <a:pt x="3814" y="87"/>
                  </a:lnTo>
                  <a:close/>
                  <a:moveTo>
                    <a:pt x="3728" y="87"/>
                  </a:moveTo>
                  <a:lnTo>
                    <a:pt x="3735" y="89"/>
                  </a:lnTo>
                  <a:lnTo>
                    <a:pt x="3741" y="93"/>
                  </a:lnTo>
                  <a:lnTo>
                    <a:pt x="3746" y="96"/>
                  </a:lnTo>
                  <a:lnTo>
                    <a:pt x="3750" y="104"/>
                  </a:lnTo>
                  <a:lnTo>
                    <a:pt x="3750" y="112"/>
                  </a:lnTo>
                  <a:lnTo>
                    <a:pt x="3750" y="119"/>
                  </a:lnTo>
                  <a:lnTo>
                    <a:pt x="3746" y="125"/>
                  </a:lnTo>
                  <a:lnTo>
                    <a:pt x="3741" y="130"/>
                  </a:lnTo>
                  <a:lnTo>
                    <a:pt x="3735" y="132"/>
                  </a:lnTo>
                  <a:lnTo>
                    <a:pt x="3728" y="134"/>
                  </a:lnTo>
                  <a:lnTo>
                    <a:pt x="3720" y="132"/>
                  </a:lnTo>
                  <a:lnTo>
                    <a:pt x="3714" y="130"/>
                  </a:lnTo>
                  <a:lnTo>
                    <a:pt x="3709" y="125"/>
                  </a:lnTo>
                  <a:lnTo>
                    <a:pt x="3705" y="119"/>
                  </a:lnTo>
                  <a:lnTo>
                    <a:pt x="3705" y="112"/>
                  </a:lnTo>
                  <a:lnTo>
                    <a:pt x="3705" y="104"/>
                  </a:lnTo>
                  <a:lnTo>
                    <a:pt x="3709" y="96"/>
                  </a:lnTo>
                  <a:lnTo>
                    <a:pt x="3714" y="93"/>
                  </a:lnTo>
                  <a:lnTo>
                    <a:pt x="3720" y="89"/>
                  </a:lnTo>
                  <a:lnTo>
                    <a:pt x="3728" y="87"/>
                  </a:lnTo>
                  <a:close/>
                  <a:moveTo>
                    <a:pt x="3641" y="87"/>
                  </a:moveTo>
                  <a:lnTo>
                    <a:pt x="3649" y="89"/>
                  </a:lnTo>
                  <a:lnTo>
                    <a:pt x="3654" y="93"/>
                  </a:lnTo>
                  <a:lnTo>
                    <a:pt x="3660" y="96"/>
                  </a:lnTo>
                  <a:lnTo>
                    <a:pt x="3664" y="104"/>
                  </a:lnTo>
                  <a:lnTo>
                    <a:pt x="3664" y="112"/>
                  </a:lnTo>
                  <a:lnTo>
                    <a:pt x="3664" y="119"/>
                  </a:lnTo>
                  <a:lnTo>
                    <a:pt x="3660" y="125"/>
                  </a:lnTo>
                  <a:lnTo>
                    <a:pt x="3654" y="130"/>
                  </a:lnTo>
                  <a:lnTo>
                    <a:pt x="3649" y="132"/>
                  </a:lnTo>
                  <a:lnTo>
                    <a:pt x="3641" y="134"/>
                  </a:lnTo>
                  <a:lnTo>
                    <a:pt x="3634" y="132"/>
                  </a:lnTo>
                  <a:lnTo>
                    <a:pt x="3628" y="130"/>
                  </a:lnTo>
                  <a:lnTo>
                    <a:pt x="3622" y="125"/>
                  </a:lnTo>
                  <a:lnTo>
                    <a:pt x="3619" y="119"/>
                  </a:lnTo>
                  <a:lnTo>
                    <a:pt x="3617" y="112"/>
                  </a:lnTo>
                  <a:lnTo>
                    <a:pt x="3619" y="104"/>
                  </a:lnTo>
                  <a:lnTo>
                    <a:pt x="3622" y="96"/>
                  </a:lnTo>
                  <a:lnTo>
                    <a:pt x="3628" y="93"/>
                  </a:lnTo>
                  <a:lnTo>
                    <a:pt x="3634" y="89"/>
                  </a:lnTo>
                  <a:lnTo>
                    <a:pt x="3641" y="87"/>
                  </a:lnTo>
                  <a:close/>
                  <a:moveTo>
                    <a:pt x="3555" y="87"/>
                  </a:moveTo>
                  <a:lnTo>
                    <a:pt x="3562" y="89"/>
                  </a:lnTo>
                  <a:lnTo>
                    <a:pt x="3568" y="93"/>
                  </a:lnTo>
                  <a:lnTo>
                    <a:pt x="3573" y="96"/>
                  </a:lnTo>
                  <a:lnTo>
                    <a:pt x="3577" y="104"/>
                  </a:lnTo>
                  <a:lnTo>
                    <a:pt x="3577" y="112"/>
                  </a:lnTo>
                  <a:lnTo>
                    <a:pt x="3577" y="119"/>
                  </a:lnTo>
                  <a:lnTo>
                    <a:pt x="3573" y="125"/>
                  </a:lnTo>
                  <a:lnTo>
                    <a:pt x="3568" y="130"/>
                  </a:lnTo>
                  <a:lnTo>
                    <a:pt x="3562" y="132"/>
                  </a:lnTo>
                  <a:lnTo>
                    <a:pt x="3555" y="134"/>
                  </a:lnTo>
                  <a:lnTo>
                    <a:pt x="3547" y="132"/>
                  </a:lnTo>
                  <a:lnTo>
                    <a:pt x="3540" y="130"/>
                  </a:lnTo>
                  <a:lnTo>
                    <a:pt x="3536" y="125"/>
                  </a:lnTo>
                  <a:lnTo>
                    <a:pt x="3532" y="119"/>
                  </a:lnTo>
                  <a:lnTo>
                    <a:pt x="3530" y="112"/>
                  </a:lnTo>
                  <a:lnTo>
                    <a:pt x="3532" y="104"/>
                  </a:lnTo>
                  <a:lnTo>
                    <a:pt x="3536" y="96"/>
                  </a:lnTo>
                  <a:lnTo>
                    <a:pt x="3540" y="93"/>
                  </a:lnTo>
                  <a:lnTo>
                    <a:pt x="3547" y="89"/>
                  </a:lnTo>
                  <a:lnTo>
                    <a:pt x="3555" y="87"/>
                  </a:lnTo>
                  <a:close/>
                  <a:moveTo>
                    <a:pt x="3468" y="87"/>
                  </a:moveTo>
                  <a:lnTo>
                    <a:pt x="3476" y="89"/>
                  </a:lnTo>
                  <a:lnTo>
                    <a:pt x="3481" y="93"/>
                  </a:lnTo>
                  <a:lnTo>
                    <a:pt x="3487" y="96"/>
                  </a:lnTo>
                  <a:lnTo>
                    <a:pt x="3489" y="104"/>
                  </a:lnTo>
                  <a:lnTo>
                    <a:pt x="3491" y="112"/>
                  </a:lnTo>
                  <a:lnTo>
                    <a:pt x="3489" y="119"/>
                  </a:lnTo>
                  <a:lnTo>
                    <a:pt x="3487" y="125"/>
                  </a:lnTo>
                  <a:lnTo>
                    <a:pt x="3481" y="130"/>
                  </a:lnTo>
                  <a:lnTo>
                    <a:pt x="3476" y="132"/>
                  </a:lnTo>
                  <a:lnTo>
                    <a:pt x="3468" y="134"/>
                  </a:lnTo>
                  <a:lnTo>
                    <a:pt x="3461" y="132"/>
                  </a:lnTo>
                  <a:lnTo>
                    <a:pt x="3453" y="130"/>
                  </a:lnTo>
                  <a:lnTo>
                    <a:pt x="3449" y="125"/>
                  </a:lnTo>
                  <a:lnTo>
                    <a:pt x="3446" y="119"/>
                  </a:lnTo>
                  <a:lnTo>
                    <a:pt x="3444" y="112"/>
                  </a:lnTo>
                  <a:lnTo>
                    <a:pt x="3446" y="104"/>
                  </a:lnTo>
                  <a:lnTo>
                    <a:pt x="3449" y="96"/>
                  </a:lnTo>
                  <a:lnTo>
                    <a:pt x="3453" y="93"/>
                  </a:lnTo>
                  <a:lnTo>
                    <a:pt x="3461" y="89"/>
                  </a:lnTo>
                  <a:lnTo>
                    <a:pt x="3468" y="87"/>
                  </a:lnTo>
                  <a:close/>
                  <a:moveTo>
                    <a:pt x="3380" y="87"/>
                  </a:moveTo>
                  <a:lnTo>
                    <a:pt x="3387" y="89"/>
                  </a:lnTo>
                  <a:lnTo>
                    <a:pt x="3395" y="93"/>
                  </a:lnTo>
                  <a:lnTo>
                    <a:pt x="3400" y="96"/>
                  </a:lnTo>
                  <a:lnTo>
                    <a:pt x="3402" y="104"/>
                  </a:lnTo>
                  <a:lnTo>
                    <a:pt x="3404" y="112"/>
                  </a:lnTo>
                  <a:lnTo>
                    <a:pt x="3402" y="119"/>
                  </a:lnTo>
                  <a:lnTo>
                    <a:pt x="3400" y="125"/>
                  </a:lnTo>
                  <a:lnTo>
                    <a:pt x="3395" y="130"/>
                  </a:lnTo>
                  <a:lnTo>
                    <a:pt x="3387" y="132"/>
                  </a:lnTo>
                  <a:lnTo>
                    <a:pt x="3380" y="134"/>
                  </a:lnTo>
                  <a:lnTo>
                    <a:pt x="3374" y="132"/>
                  </a:lnTo>
                  <a:lnTo>
                    <a:pt x="3367" y="130"/>
                  </a:lnTo>
                  <a:lnTo>
                    <a:pt x="3361" y="125"/>
                  </a:lnTo>
                  <a:lnTo>
                    <a:pt x="3359" y="119"/>
                  </a:lnTo>
                  <a:lnTo>
                    <a:pt x="3357" y="112"/>
                  </a:lnTo>
                  <a:lnTo>
                    <a:pt x="3359" y="104"/>
                  </a:lnTo>
                  <a:lnTo>
                    <a:pt x="3361" y="96"/>
                  </a:lnTo>
                  <a:lnTo>
                    <a:pt x="3367" y="93"/>
                  </a:lnTo>
                  <a:lnTo>
                    <a:pt x="3374" y="89"/>
                  </a:lnTo>
                  <a:lnTo>
                    <a:pt x="3380" y="87"/>
                  </a:lnTo>
                  <a:close/>
                  <a:moveTo>
                    <a:pt x="3293" y="87"/>
                  </a:moveTo>
                  <a:lnTo>
                    <a:pt x="3301" y="89"/>
                  </a:lnTo>
                  <a:lnTo>
                    <a:pt x="3308" y="93"/>
                  </a:lnTo>
                  <a:lnTo>
                    <a:pt x="3312" y="96"/>
                  </a:lnTo>
                  <a:lnTo>
                    <a:pt x="3316" y="104"/>
                  </a:lnTo>
                  <a:lnTo>
                    <a:pt x="3318" y="112"/>
                  </a:lnTo>
                  <a:lnTo>
                    <a:pt x="3316" y="119"/>
                  </a:lnTo>
                  <a:lnTo>
                    <a:pt x="3312" y="125"/>
                  </a:lnTo>
                  <a:lnTo>
                    <a:pt x="3308" y="130"/>
                  </a:lnTo>
                  <a:lnTo>
                    <a:pt x="3301" y="132"/>
                  </a:lnTo>
                  <a:lnTo>
                    <a:pt x="3293" y="134"/>
                  </a:lnTo>
                  <a:lnTo>
                    <a:pt x="3286" y="132"/>
                  </a:lnTo>
                  <a:lnTo>
                    <a:pt x="3280" y="130"/>
                  </a:lnTo>
                  <a:lnTo>
                    <a:pt x="3274" y="125"/>
                  </a:lnTo>
                  <a:lnTo>
                    <a:pt x="3273" y="119"/>
                  </a:lnTo>
                  <a:lnTo>
                    <a:pt x="3271" y="112"/>
                  </a:lnTo>
                  <a:lnTo>
                    <a:pt x="3273" y="104"/>
                  </a:lnTo>
                  <a:lnTo>
                    <a:pt x="3274" y="96"/>
                  </a:lnTo>
                  <a:lnTo>
                    <a:pt x="3280" y="93"/>
                  </a:lnTo>
                  <a:lnTo>
                    <a:pt x="3286" y="89"/>
                  </a:lnTo>
                  <a:lnTo>
                    <a:pt x="3293" y="87"/>
                  </a:lnTo>
                  <a:close/>
                  <a:moveTo>
                    <a:pt x="3207" y="87"/>
                  </a:moveTo>
                  <a:lnTo>
                    <a:pt x="3214" y="89"/>
                  </a:lnTo>
                  <a:lnTo>
                    <a:pt x="3222" y="93"/>
                  </a:lnTo>
                  <a:lnTo>
                    <a:pt x="3226" y="96"/>
                  </a:lnTo>
                  <a:lnTo>
                    <a:pt x="3229" y="104"/>
                  </a:lnTo>
                  <a:lnTo>
                    <a:pt x="3231" y="112"/>
                  </a:lnTo>
                  <a:lnTo>
                    <a:pt x="3229" y="119"/>
                  </a:lnTo>
                  <a:lnTo>
                    <a:pt x="3226" y="125"/>
                  </a:lnTo>
                  <a:lnTo>
                    <a:pt x="3222" y="130"/>
                  </a:lnTo>
                  <a:lnTo>
                    <a:pt x="3214" y="132"/>
                  </a:lnTo>
                  <a:lnTo>
                    <a:pt x="3207" y="134"/>
                  </a:lnTo>
                  <a:lnTo>
                    <a:pt x="3199" y="132"/>
                  </a:lnTo>
                  <a:lnTo>
                    <a:pt x="3194" y="130"/>
                  </a:lnTo>
                  <a:lnTo>
                    <a:pt x="3188" y="125"/>
                  </a:lnTo>
                  <a:lnTo>
                    <a:pt x="3184" y="119"/>
                  </a:lnTo>
                  <a:lnTo>
                    <a:pt x="3184" y="112"/>
                  </a:lnTo>
                  <a:lnTo>
                    <a:pt x="3184" y="104"/>
                  </a:lnTo>
                  <a:lnTo>
                    <a:pt x="3188" y="96"/>
                  </a:lnTo>
                  <a:lnTo>
                    <a:pt x="3194" y="93"/>
                  </a:lnTo>
                  <a:lnTo>
                    <a:pt x="3199" y="89"/>
                  </a:lnTo>
                  <a:lnTo>
                    <a:pt x="3207" y="87"/>
                  </a:lnTo>
                  <a:close/>
                  <a:moveTo>
                    <a:pt x="3120" y="87"/>
                  </a:moveTo>
                  <a:lnTo>
                    <a:pt x="3128" y="89"/>
                  </a:lnTo>
                  <a:lnTo>
                    <a:pt x="3133" y="93"/>
                  </a:lnTo>
                  <a:lnTo>
                    <a:pt x="3139" y="96"/>
                  </a:lnTo>
                  <a:lnTo>
                    <a:pt x="3143" y="104"/>
                  </a:lnTo>
                  <a:lnTo>
                    <a:pt x="3145" y="112"/>
                  </a:lnTo>
                  <a:lnTo>
                    <a:pt x="3143" y="119"/>
                  </a:lnTo>
                  <a:lnTo>
                    <a:pt x="3139" y="125"/>
                  </a:lnTo>
                  <a:lnTo>
                    <a:pt x="3133" y="130"/>
                  </a:lnTo>
                  <a:lnTo>
                    <a:pt x="3128" y="132"/>
                  </a:lnTo>
                  <a:lnTo>
                    <a:pt x="3120" y="134"/>
                  </a:lnTo>
                  <a:lnTo>
                    <a:pt x="3113" y="132"/>
                  </a:lnTo>
                  <a:lnTo>
                    <a:pt x="3107" y="130"/>
                  </a:lnTo>
                  <a:lnTo>
                    <a:pt x="3101" y="125"/>
                  </a:lnTo>
                  <a:lnTo>
                    <a:pt x="3098" y="119"/>
                  </a:lnTo>
                  <a:lnTo>
                    <a:pt x="3098" y="112"/>
                  </a:lnTo>
                  <a:lnTo>
                    <a:pt x="3098" y="104"/>
                  </a:lnTo>
                  <a:lnTo>
                    <a:pt x="3101" y="96"/>
                  </a:lnTo>
                  <a:lnTo>
                    <a:pt x="3107" y="93"/>
                  </a:lnTo>
                  <a:lnTo>
                    <a:pt x="3113" y="89"/>
                  </a:lnTo>
                  <a:lnTo>
                    <a:pt x="3120" y="87"/>
                  </a:lnTo>
                  <a:close/>
                  <a:moveTo>
                    <a:pt x="3034" y="87"/>
                  </a:moveTo>
                  <a:lnTo>
                    <a:pt x="3041" y="89"/>
                  </a:lnTo>
                  <a:lnTo>
                    <a:pt x="3047" y="93"/>
                  </a:lnTo>
                  <a:lnTo>
                    <a:pt x="3053" y="96"/>
                  </a:lnTo>
                  <a:lnTo>
                    <a:pt x="3056" y="104"/>
                  </a:lnTo>
                  <a:lnTo>
                    <a:pt x="3056" y="112"/>
                  </a:lnTo>
                  <a:lnTo>
                    <a:pt x="3056" y="119"/>
                  </a:lnTo>
                  <a:lnTo>
                    <a:pt x="3053" y="125"/>
                  </a:lnTo>
                  <a:lnTo>
                    <a:pt x="3047" y="130"/>
                  </a:lnTo>
                  <a:lnTo>
                    <a:pt x="3041" y="132"/>
                  </a:lnTo>
                  <a:lnTo>
                    <a:pt x="3034" y="134"/>
                  </a:lnTo>
                  <a:lnTo>
                    <a:pt x="3026" y="132"/>
                  </a:lnTo>
                  <a:lnTo>
                    <a:pt x="3021" y="130"/>
                  </a:lnTo>
                  <a:lnTo>
                    <a:pt x="3015" y="125"/>
                  </a:lnTo>
                  <a:lnTo>
                    <a:pt x="3011" y="119"/>
                  </a:lnTo>
                  <a:lnTo>
                    <a:pt x="3011" y="112"/>
                  </a:lnTo>
                  <a:lnTo>
                    <a:pt x="3011" y="104"/>
                  </a:lnTo>
                  <a:lnTo>
                    <a:pt x="3015" y="96"/>
                  </a:lnTo>
                  <a:lnTo>
                    <a:pt x="3021" y="93"/>
                  </a:lnTo>
                  <a:lnTo>
                    <a:pt x="3026" y="89"/>
                  </a:lnTo>
                  <a:lnTo>
                    <a:pt x="3034" y="87"/>
                  </a:lnTo>
                  <a:close/>
                  <a:moveTo>
                    <a:pt x="2947" y="87"/>
                  </a:moveTo>
                  <a:lnTo>
                    <a:pt x="2955" y="89"/>
                  </a:lnTo>
                  <a:lnTo>
                    <a:pt x="2960" y="93"/>
                  </a:lnTo>
                  <a:lnTo>
                    <a:pt x="2966" y="96"/>
                  </a:lnTo>
                  <a:lnTo>
                    <a:pt x="2970" y="104"/>
                  </a:lnTo>
                  <a:lnTo>
                    <a:pt x="2970" y="112"/>
                  </a:lnTo>
                  <a:lnTo>
                    <a:pt x="2970" y="119"/>
                  </a:lnTo>
                  <a:lnTo>
                    <a:pt x="2966" y="125"/>
                  </a:lnTo>
                  <a:lnTo>
                    <a:pt x="2960" y="130"/>
                  </a:lnTo>
                  <a:lnTo>
                    <a:pt x="2955" y="132"/>
                  </a:lnTo>
                  <a:lnTo>
                    <a:pt x="2947" y="134"/>
                  </a:lnTo>
                  <a:lnTo>
                    <a:pt x="2940" y="132"/>
                  </a:lnTo>
                  <a:lnTo>
                    <a:pt x="2934" y="130"/>
                  </a:lnTo>
                  <a:lnTo>
                    <a:pt x="2928" y="125"/>
                  </a:lnTo>
                  <a:lnTo>
                    <a:pt x="2925" y="119"/>
                  </a:lnTo>
                  <a:lnTo>
                    <a:pt x="2923" y="112"/>
                  </a:lnTo>
                  <a:lnTo>
                    <a:pt x="2925" y="104"/>
                  </a:lnTo>
                  <a:lnTo>
                    <a:pt x="2928" y="96"/>
                  </a:lnTo>
                  <a:lnTo>
                    <a:pt x="2934" y="93"/>
                  </a:lnTo>
                  <a:lnTo>
                    <a:pt x="2940" y="89"/>
                  </a:lnTo>
                  <a:lnTo>
                    <a:pt x="2947" y="87"/>
                  </a:lnTo>
                  <a:close/>
                  <a:moveTo>
                    <a:pt x="2861" y="87"/>
                  </a:moveTo>
                  <a:lnTo>
                    <a:pt x="2868" y="89"/>
                  </a:lnTo>
                  <a:lnTo>
                    <a:pt x="2874" y="93"/>
                  </a:lnTo>
                  <a:lnTo>
                    <a:pt x="2879" y="96"/>
                  </a:lnTo>
                  <a:lnTo>
                    <a:pt x="2883" y="104"/>
                  </a:lnTo>
                  <a:lnTo>
                    <a:pt x="2883" y="112"/>
                  </a:lnTo>
                  <a:lnTo>
                    <a:pt x="2883" y="119"/>
                  </a:lnTo>
                  <a:lnTo>
                    <a:pt x="2879" y="125"/>
                  </a:lnTo>
                  <a:lnTo>
                    <a:pt x="2874" y="130"/>
                  </a:lnTo>
                  <a:lnTo>
                    <a:pt x="2868" y="132"/>
                  </a:lnTo>
                  <a:lnTo>
                    <a:pt x="2861" y="134"/>
                  </a:lnTo>
                  <a:lnTo>
                    <a:pt x="2853" y="132"/>
                  </a:lnTo>
                  <a:lnTo>
                    <a:pt x="2846" y="130"/>
                  </a:lnTo>
                  <a:lnTo>
                    <a:pt x="2842" y="125"/>
                  </a:lnTo>
                  <a:lnTo>
                    <a:pt x="2838" y="119"/>
                  </a:lnTo>
                  <a:lnTo>
                    <a:pt x="2836" y="112"/>
                  </a:lnTo>
                  <a:lnTo>
                    <a:pt x="2838" y="104"/>
                  </a:lnTo>
                  <a:lnTo>
                    <a:pt x="2842" y="96"/>
                  </a:lnTo>
                  <a:lnTo>
                    <a:pt x="2846" y="93"/>
                  </a:lnTo>
                  <a:lnTo>
                    <a:pt x="2853" y="89"/>
                  </a:lnTo>
                  <a:lnTo>
                    <a:pt x="2861" y="87"/>
                  </a:lnTo>
                  <a:close/>
                  <a:moveTo>
                    <a:pt x="2774" y="87"/>
                  </a:moveTo>
                  <a:lnTo>
                    <a:pt x="2782" y="89"/>
                  </a:lnTo>
                  <a:lnTo>
                    <a:pt x="2787" y="93"/>
                  </a:lnTo>
                  <a:lnTo>
                    <a:pt x="2793" y="96"/>
                  </a:lnTo>
                  <a:lnTo>
                    <a:pt x="2795" y="104"/>
                  </a:lnTo>
                  <a:lnTo>
                    <a:pt x="2797" y="112"/>
                  </a:lnTo>
                  <a:lnTo>
                    <a:pt x="2795" y="119"/>
                  </a:lnTo>
                  <a:lnTo>
                    <a:pt x="2793" y="125"/>
                  </a:lnTo>
                  <a:lnTo>
                    <a:pt x="2787" y="130"/>
                  </a:lnTo>
                  <a:lnTo>
                    <a:pt x="2782" y="132"/>
                  </a:lnTo>
                  <a:lnTo>
                    <a:pt x="2774" y="134"/>
                  </a:lnTo>
                  <a:lnTo>
                    <a:pt x="2767" y="132"/>
                  </a:lnTo>
                  <a:lnTo>
                    <a:pt x="2759" y="130"/>
                  </a:lnTo>
                  <a:lnTo>
                    <a:pt x="2755" y="125"/>
                  </a:lnTo>
                  <a:lnTo>
                    <a:pt x="2752" y="119"/>
                  </a:lnTo>
                  <a:lnTo>
                    <a:pt x="2750" y="112"/>
                  </a:lnTo>
                  <a:lnTo>
                    <a:pt x="2752" y="104"/>
                  </a:lnTo>
                  <a:lnTo>
                    <a:pt x="2755" y="96"/>
                  </a:lnTo>
                  <a:lnTo>
                    <a:pt x="2759" y="93"/>
                  </a:lnTo>
                  <a:lnTo>
                    <a:pt x="2767" y="89"/>
                  </a:lnTo>
                  <a:lnTo>
                    <a:pt x="2774" y="87"/>
                  </a:lnTo>
                  <a:close/>
                  <a:moveTo>
                    <a:pt x="2688" y="87"/>
                  </a:moveTo>
                  <a:lnTo>
                    <a:pt x="2693" y="89"/>
                  </a:lnTo>
                  <a:lnTo>
                    <a:pt x="2701" y="93"/>
                  </a:lnTo>
                  <a:lnTo>
                    <a:pt x="2706" y="96"/>
                  </a:lnTo>
                  <a:lnTo>
                    <a:pt x="2708" y="104"/>
                  </a:lnTo>
                  <a:lnTo>
                    <a:pt x="2710" y="112"/>
                  </a:lnTo>
                  <a:lnTo>
                    <a:pt x="2708" y="119"/>
                  </a:lnTo>
                  <a:lnTo>
                    <a:pt x="2706" y="125"/>
                  </a:lnTo>
                  <a:lnTo>
                    <a:pt x="2701" y="130"/>
                  </a:lnTo>
                  <a:lnTo>
                    <a:pt x="2693" y="132"/>
                  </a:lnTo>
                  <a:lnTo>
                    <a:pt x="2688" y="134"/>
                  </a:lnTo>
                  <a:lnTo>
                    <a:pt x="2680" y="132"/>
                  </a:lnTo>
                  <a:lnTo>
                    <a:pt x="2673" y="130"/>
                  </a:lnTo>
                  <a:lnTo>
                    <a:pt x="2667" y="125"/>
                  </a:lnTo>
                  <a:lnTo>
                    <a:pt x="2665" y="119"/>
                  </a:lnTo>
                  <a:lnTo>
                    <a:pt x="2663" y="112"/>
                  </a:lnTo>
                  <a:lnTo>
                    <a:pt x="2665" y="104"/>
                  </a:lnTo>
                  <a:lnTo>
                    <a:pt x="2667" y="96"/>
                  </a:lnTo>
                  <a:lnTo>
                    <a:pt x="2673" y="93"/>
                  </a:lnTo>
                  <a:lnTo>
                    <a:pt x="2680" y="89"/>
                  </a:lnTo>
                  <a:lnTo>
                    <a:pt x="2688" y="87"/>
                  </a:lnTo>
                  <a:close/>
                  <a:moveTo>
                    <a:pt x="2599" y="87"/>
                  </a:moveTo>
                  <a:lnTo>
                    <a:pt x="2607" y="89"/>
                  </a:lnTo>
                  <a:lnTo>
                    <a:pt x="2614" y="93"/>
                  </a:lnTo>
                  <a:lnTo>
                    <a:pt x="2618" y="96"/>
                  </a:lnTo>
                  <a:lnTo>
                    <a:pt x="2622" y="104"/>
                  </a:lnTo>
                  <a:lnTo>
                    <a:pt x="2624" y="112"/>
                  </a:lnTo>
                  <a:lnTo>
                    <a:pt x="2622" y="119"/>
                  </a:lnTo>
                  <a:lnTo>
                    <a:pt x="2618" y="125"/>
                  </a:lnTo>
                  <a:lnTo>
                    <a:pt x="2614" y="130"/>
                  </a:lnTo>
                  <a:lnTo>
                    <a:pt x="2607" y="132"/>
                  </a:lnTo>
                  <a:lnTo>
                    <a:pt x="2599" y="134"/>
                  </a:lnTo>
                  <a:lnTo>
                    <a:pt x="2592" y="132"/>
                  </a:lnTo>
                  <a:lnTo>
                    <a:pt x="2586" y="130"/>
                  </a:lnTo>
                  <a:lnTo>
                    <a:pt x="2580" y="125"/>
                  </a:lnTo>
                  <a:lnTo>
                    <a:pt x="2579" y="119"/>
                  </a:lnTo>
                  <a:lnTo>
                    <a:pt x="2577" y="112"/>
                  </a:lnTo>
                  <a:lnTo>
                    <a:pt x="2579" y="104"/>
                  </a:lnTo>
                  <a:lnTo>
                    <a:pt x="2580" y="96"/>
                  </a:lnTo>
                  <a:lnTo>
                    <a:pt x="2586" y="93"/>
                  </a:lnTo>
                  <a:lnTo>
                    <a:pt x="2592" y="89"/>
                  </a:lnTo>
                  <a:lnTo>
                    <a:pt x="2599" y="87"/>
                  </a:lnTo>
                  <a:close/>
                  <a:moveTo>
                    <a:pt x="2513" y="87"/>
                  </a:moveTo>
                  <a:lnTo>
                    <a:pt x="2520" y="89"/>
                  </a:lnTo>
                  <a:lnTo>
                    <a:pt x="2528" y="93"/>
                  </a:lnTo>
                  <a:lnTo>
                    <a:pt x="2532" y="96"/>
                  </a:lnTo>
                  <a:lnTo>
                    <a:pt x="2535" y="104"/>
                  </a:lnTo>
                  <a:lnTo>
                    <a:pt x="2537" y="112"/>
                  </a:lnTo>
                  <a:lnTo>
                    <a:pt x="2535" y="119"/>
                  </a:lnTo>
                  <a:lnTo>
                    <a:pt x="2532" y="125"/>
                  </a:lnTo>
                  <a:lnTo>
                    <a:pt x="2528" y="130"/>
                  </a:lnTo>
                  <a:lnTo>
                    <a:pt x="2520" y="132"/>
                  </a:lnTo>
                  <a:lnTo>
                    <a:pt x="2513" y="134"/>
                  </a:lnTo>
                  <a:lnTo>
                    <a:pt x="2505" y="132"/>
                  </a:lnTo>
                  <a:lnTo>
                    <a:pt x="2500" y="130"/>
                  </a:lnTo>
                  <a:lnTo>
                    <a:pt x="2494" y="125"/>
                  </a:lnTo>
                  <a:lnTo>
                    <a:pt x="2490" y="119"/>
                  </a:lnTo>
                  <a:lnTo>
                    <a:pt x="2490" y="112"/>
                  </a:lnTo>
                  <a:lnTo>
                    <a:pt x="2490" y="104"/>
                  </a:lnTo>
                  <a:lnTo>
                    <a:pt x="2494" y="96"/>
                  </a:lnTo>
                  <a:lnTo>
                    <a:pt x="2500" y="93"/>
                  </a:lnTo>
                  <a:lnTo>
                    <a:pt x="2505" y="89"/>
                  </a:lnTo>
                  <a:lnTo>
                    <a:pt x="2513" y="87"/>
                  </a:lnTo>
                  <a:close/>
                  <a:moveTo>
                    <a:pt x="2426" y="87"/>
                  </a:moveTo>
                  <a:lnTo>
                    <a:pt x="2434" y="89"/>
                  </a:lnTo>
                  <a:lnTo>
                    <a:pt x="2439" y="93"/>
                  </a:lnTo>
                  <a:lnTo>
                    <a:pt x="2445" y="96"/>
                  </a:lnTo>
                  <a:lnTo>
                    <a:pt x="2449" y="104"/>
                  </a:lnTo>
                  <a:lnTo>
                    <a:pt x="2451" y="112"/>
                  </a:lnTo>
                  <a:lnTo>
                    <a:pt x="2449" y="119"/>
                  </a:lnTo>
                  <a:lnTo>
                    <a:pt x="2445" y="125"/>
                  </a:lnTo>
                  <a:lnTo>
                    <a:pt x="2439" y="130"/>
                  </a:lnTo>
                  <a:lnTo>
                    <a:pt x="2434" y="132"/>
                  </a:lnTo>
                  <a:lnTo>
                    <a:pt x="2426" y="134"/>
                  </a:lnTo>
                  <a:lnTo>
                    <a:pt x="2419" y="132"/>
                  </a:lnTo>
                  <a:lnTo>
                    <a:pt x="2413" y="130"/>
                  </a:lnTo>
                  <a:lnTo>
                    <a:pt x="2407" y="125"/>
                  </a:lnTo>
                  <a:lnTo>
                    <a:pt x="2404" y="119"/>
                  </a:lnTo>
                  <a:lnTo>
                    <a:pt x="2404" y="112"/>
                  </a:lnTo>
                  <a:lnTo>
                    <a:pt x="2404" y="104"/>
                  </a:lnTo>
                  <a:lnTo>
                    <a:pt x="2407" y="96"/>
                  </a:lnTo>
                  <a:lnTo>
                    <a:pt x="2413" y="93"/>
                  </a:lnTo>
                  <a:lnTo>
                    <a:pt x="2419" y="89"/>
                  </a:lnTo>
                  <a:lnTo>
                    <a:pt x="2426" y="87"/>
                  </a:lnTo>
                  <a:close/>
                  <a:moveTo>
                    <a:pt x="2340" y="87"/>
                  </a:moveTo>
                  <a:lnTo>
                    <a:pt x="2347" y="89"/>
                  </a:lnTo>
                  <a:lnTo>
                    <a:pt x="2353" y="93"/>
                  </a:lnTo>
                  <a:lnTo>
                    <a:pt x="2359" y="96"/>
                  </a:lnTo>
                  <a:lnTo>
                    <a:pt x="2362" y="104"/>
                  </a:lnTo>
                  <a:lnTo>
                    <a:pt x="2362" y="112"/>
                  </a:lnTo>
                  <a:lnTo>
                    <a:pt x="2362" y="119"/>
                  </a:lnTo>
                  <a:lnTo>
                    <a:pt x="2359" y="125"/>
                  </a:lnTo>
                  <a:lnTo>
                    <a:pt x="2353" y="130"/>
                  </a:lnTo>
                  <a:lnTo>
                    <a:pt x="2347" y="132"/>
                  </a:lnTo>
                  <a:lnTo>
                    <a:pt x="2340" y="134"/>
                  </a:lnTo>
                  <a:lnTo>
                    <a:pt x="2332" y="132"/>
                  </a:lnTo>
                  <a:lnTo>
                    <a:pt x="2327" y="130"/>
                  </a:lnTo>
                  <a:lnTo>
                    <a:pt x="2321" y="125"/>
                  </a:lnTo>
                  <a:lnTo>
                    <a:pt x="2317" y="119"/>
                  </a:lnTo>
                  <a:lnTo>
                    <a:pt x="2317" y="112"/>
                  </a:lnTo>
                  <a:lnTo>
                    <a:pt x="2317" y="104"/>
                  </a:lnTo>
                  <a:lnTo>
                    <a:pt x="2321" y="96"/>
                  </a:lnTo>
                  <a:lnTo>
                    <a:pt x="2327" y="93"/>
                  </a:lnTo>
                  <a:lnTo>
                    <a:pt x="2332" y="89"/>
                  </a:lnTo>
                  <a:lnTo>
                    <a:pt x="2340" y="87"/>
                  </a:lnTo>
                  <a:close/>
                  <a:moveTo>
                    <a:pt x="2253" y="87"/>
                  </a:moveTo>
                  <a:lnTo>
                    <a:pt x="2261" y="89"/>
                  </a:lnTo>
                  <a:lnTo>
                    <a:pt x="2266" y="93"/>
                  </a:lnTo>
                  <a:lnTo>
                    <a:pt x="2272" y="96"/>
                  </a:lnTo>
                  <a:lnTo>
                    <a:pt x="2276" y="104"/>
                  </a:lnTo>
                  <a:lnTo>
                    <a:pt x="2276" y="112"/>
                  </a:lnTo>
                  <a:lnTo>
                    <a:pt x="2276" y="119"/>
                  </a:lnTo>
                  <a:lnTo>
                    <a:pt x="2272" y="125"/>
                  </a:lnTo>
                  <a:lnTo>
                    <a:pt x="2266" y="130"/>
                  </a:lnTo>
                  <a:lnTo>
                    <a:pt x="2261" y="132"/>
                  </a:lnTo>
                  <a:lnTo>
                    <a:pt x="2253" y="134"/>
                  </a:lnTo>
                  <a:lnTo>
                    <a:pt x="2246" y="132"/>
                  </a:lnTo>
                  <a:lnTo>
                    <a:pt x="2240" y="130"/>
                  </a:lnTo>
                  <a:lnTo>
                    <a:pt x="2234" y="125"/>
                  </a:lnTo>
                  <a:lnTo>
                    <a:pt x="2231" y="119"/>
                  </a:lnTo>
                  <a:lnTo>
                    <a:pt x="2229" y="112"/>
                  </a:lnTo>
                  <a:lnTo>
                    <a:pt x="2231" y="104"/>
                  </a:lnTo>
                  <a:lnTo>
                    <a:pt x="2234" y="96"/>
                  </a:lnTo>
                  <a:lnTo>
                    <a:pt x="2240" y="93"/>
                  </a:lnTo>
                  <a:lnTo>
                    <a:pt x="2246" y="89"/>
                  </a:lnTo>
                  <a:lnTo>
                    <a:pt x="2253" y="87"/>
                  </a:lnTo>
                  <a:close/>
                  <a:moveTo>
                    <a:pt x="2167" y="87"/>
                  </a:moveTo>
                  <a:lnTo>
                    <a:pt x="2174" y="89"/>
                  </a:lnTo>
                  <a:lnTo>
                    <a:pt x="2180" y="93"/>
                  </a:lnTo>
                  <a:lnTo>
                    <a:pt x="2186" y="96"/>
                  </a:lnTo>
                  <a:lnTo>
                    <a:pt x="2189" y="104"/>
                  </a:lnTo>
                  <a:lnTo>
                    <a:pt x="2189" y="112"/>
                  </a:lnTo>
                  <a:lnTo>
                    <a:pt x="2189" y="119"/>
                  </a:lnTo>
                  <a:lnTo>
                    <a:pt x="2186" y="125"/>
                  </a:lnTo>
                  <a:lnTo>
                    <a:pt x="2180" y="130"/>
                  </a:lnTo>
                  <a:lnTo>
                    <a:pt x="2174" y="132"/>
                  </a:lnTo>
                  <a:lnTo>
                    <a:pt x="2167" y="134"/>
                  </a:lnTo>
                  <a:lnTo>
                    <a:pt x="2159" y="132"/>
                  </a:lnTo>
                  <a:lnTo>
                    <a:pt x="2152" y="130"/>
                  </a:lnTo>
                  <a:lnTo>
                    <a:pt x="2148" y="125"/>
                  </a:lnTo>
                  <a:lnTo>
                    <a:pt x="2144" y="119"/>
                  </a:lnTo>
                  <a:lnTo>
                    <a:pt x="2142" y="112"/>
                  </a:lnTo>
                  <a:lnTo>
                    <a:pt x="2144" y="104"/>
                  </a:lnTo>
                  <a:lnTo>
                    <a:pt x="2148" y="96"/>
                  </a:lnTo>
                  <a:lnTo>
                    <a:pt x="2152" y="93"/>
                  </a:lnTo>
                  <a:lnTo>
                    <a:pt x="2159" y="89"/>
                  </a:lnTo>
                  <a:lnTo>
                    <a:pt x="2167" y="87"/>
                  </a:lnTo>
                  <a:close/>
                  <a:moveTo>
                    <a:pt x="2080" y="87"/>
                  </a:moveTo>
                  <a:lnTo>
                    <a:pt x="2088" y="89"/>
                  </a:lnTo>
                  <a:lnTo>
                    <a:pt x="2093" y="93"/>
                  </a:lnTo>
                  <a:lnTo>
                    <a:pt x="2099" y="96"/>
                  </a:lnTo>
                  <a:lnTo>
                    <a:pt x="2101" y="104"/>
                  </a:lnTo>
                  <a:lnTo>
                    <a:pt x="2103" y="112"/>
                  </a:lnTo>
                  <a:lnTo>
                    <a:pt x="2101" y="119"/>
                  </a:lnTo>
                  <a:lnTo>
                    <a:pt x="2099" y="125"/>
                  </a:lnTo>
                  <a:lnTo>
                    <a:pt x="2093" y="130"/>
                  </a:lnTo>
                  <a:lnTo>
                    <a:pt x="2088" y="132"/>
                  </a:lnTo>
                  <a:lnTo>
                    <a:pt x="2080" y="134"/>
                  </a:lnTo>
                  <a:lnTo>
                    <a:pt x="2073" y="132"/>
                  </a:lnTo>
                  <a:lnTo>
                    <a:pt x="2065" y="130"/>
                  </a:lnTo>
                  <a:lnTo>
                    <a:pt x="2061" y="125"/>
                  </a:lnTo>
                  <a:lnTo>
                    <a:pt x="2058" y="119"/>
                  </a:lnTo>
                  <a:lnTo>
                    <a:pt x="2056" y="112"/>
                  </a:lnTo>
                  <a:lnTo>
                    <a:pt x="2058" y="104"/>
                  </a:lnTo>
                  <a:lnTo>
                    <a:pt x="2061" y="96"/>
                  </a:lnTo>
                  <a:lnTo>
                    <a:pt x="2065" y="93"/>
                  </a:lnTo>
                  <a:lnTo>
                    <a:pt x="2073" y="89"/>
                  </a:lnTo>
                  <a:lnTo>
                    <a:pt x="2080" y="87"/>
                  </a:lnTo>
                  <a:close/>
                  <a:moveTo>
                    <a:pt x="1994" y="87"/>
                  </a:moveTo>
                  <a:lnTo>
                    <a:pt x="1999" y="89"/>
                  </a:lnTo>
                  <a:lnTo>
                    <a:pt x="2007" y="93"/>
                  </a:lnTo>
                  <a:lnTo>
                    <a:pt x="2013" y="96"/>
                  </a:lnTo>
                  <a:lnTo>
                    <a:pt x="2014" y="104"/>
                  </a:lnTo>
                  <a:lnTo>
                    <a:pt x="2016" y="112"/>
                  </a:lnTo>
                  <a:lnTo>
                    <a:pt x="2014" y="119"/>
                  </a:lnTo>
                  <a:lnTo>
                    <a:pt x="2013" y="125"/>
                  </a:lnTo>
                  <a:lnTo>
                    <a:pt x="2007" y="130"/>
                  </a:lnTo>
                  <a:lnTo>
                    <a:pt x="1999" y="132"/>
                  </a:lnTo>
                  <a:lnTo>
                    <a:pt x="1994" y="134"/>
                  </a:lnTo>
                  <a:lnTo>
                    <a:pt x="1986" y="132"/>
                  </a:lnTo>
                  <a:lnTo>
                    <a:pt x="1979" y="130"/>
                  </a:lnTo>
                  <a:lnTo>
                    <a:pt x="1973" y="125"/>
                  </a:lnTo>
                  <a:lnTo>
                    <a:pt x="1971" y="119"/>
                  </a:lnTo>
                  <a:lnTo>
                    <a:pt x="1969" y="112"/>
                  </a:lnTo>
                  <a:lnTo>
                    <a:pt x="1971" y="104"/>
                  </a:lnTo>
                  <a:lnTo>
                    <a:pt x="1973" y="96"/>
                  </a:lnTo>
                  <a:lnTo>
                    <a:pt x="1979" y="93"/>
                  </a:lnTo>
                  <a:lnTo>
                    <a:pt x="1986" y="89"/>
                  </a:lnTo>
                  <a:lnTo>
                    <a:pt x="1994" y="87"/>
                  </a:lnTo>
                  <a:close/>
                  <a:moveTo>
                    <a:pt x="1905" y="87"/>
                  </a:moveTo>
                  <a:lnTo>
                    <a:pt x="1913" y="89"/>
                  </a:lnTo>
                  <a:lnTo>
                    <a:pt x="1920" y="93"/>
                  </a:lnTo>
                  <a:lnTo>
                    <a:pt x="1924" y="96"/>
                  </a:lnTo>
                  <a:lnTo>
                    <a:pt x="1928" y="104"/>
                  </a:lnTo>
                  <a:lnTo>
                    <a:pt x="1930" y="112"/>
                  </a:lnTo>
                  <a:lnTo>
                    <a:pt x="1928" y="119"/>
                  </a:lnTo>
                  <a:lnTo>
                    <a:pt x="1924" y="125"/>
                  </a:lnTo>
                  <a:lnTo>
                    <a:pt x="1920" y="130"/>
                  </a:lnTo>
                  <a:lnTo>
                    <a:pt x="1913" y="132"/>
                  </a:lnTo>
                  <a:lnTo>
                    <a:pt x="1905" y="134"/>
                  </a:lnTo>
                  <a:lnTo>
                    <a:pt x="1898" y="132"/>
                  </a:lnTo>
                  <a:lnTo>
                    <a:pt x="1892" y="130"/>
                  </a:lnTo>
                  <a:lnTo>
                    <a:pt x="1887" y="125"/>
                  </a:lnTo>
                  <a:lnTo>
                    <a:pt x="1885" y="119"/>
                  </a:lnTo>
                  <a:lnTo>
                    <a:pt x="1883" y="112"/>
                  </a:lnTo>
                  <a:lnTo>
                    <a:pt x="1885" y="104"/>
                  </a:lnTo>
                  <a:lnTo>
                    <a:pt x="1887" y="96"/>
                  </a:lnTo>
                  <a:lnTo>
                    <a:pt x="1892" y="93"/>
                  </a:lnTo>
                  <a:lnTo>
                    <a:pt x="1898" y="89"/>
                  </a:lnTo>
                  <a:lnTo>
                    <a:pt x="1905" y="87"/>
                  </a:lnTo>
                  <a:close/>
                  <a:moveTo>
                    <a:pt x="1819" y="87"/>
                  </a:moveTo>
                  <a:lnTo>
                    <a:pt x="1826" y="89"/>
                  </a:lnTo>
                  <a:lnTo>
                    <a:pt x="1834" y="93"/>
                  </a:lnTo>
                  <a:lnTo>
                    <a:pt x="1838" y="96"/>
                  </a:lnTo>
                  <a:lnTo>
                    <a:pt x="1841" y="104"/>
                  </a:lnTo>
                  <a:lnTo>
                    <a:pt x="1843" y="112"/>
                  </a:lnTo>
                  <a:lnTo>
                    <a:pt x="1841" y="119"/>
                  </a:lnTo>
                  <a:lnTo>
                    <a:pt x="1838" y="125"/>
                  </a:lnTo>
                  <a:lnTo>
                    <a:pt x="1834" y="130"/>
                  </a:lnTo>
                  <a:lnTo>
                    <a:pt x="1826" y="132"/>
                  </a:lnTo>
                  <a:lnTo>
                    <a:pt x="1819" y="134"/>
                  </a:lnTo>
                  <a:lnTo>
                    <a:pt x="1811" y="132"/>
                  </a:lnTo>
                  <a:lnTo>
                    <a:pt x="1806" y="130"/>
                  </a:lnTo>
                  <a:lnTo>
                    <a:pt x="1800" y="125"/>
                  </a:lnTo>
                  <a:lnTo>
                    <a:pt x="1796" y="119"/>
                  </a:lnTo>
                  <a:lnTo>
                    <a:pt x="1796" y="112"/>
                  </a:lnTo>
                  <a:lnTo>
                    <a:pt x="1796" y="104"/>
                  </a:lnTo>
                  <a:lnTo>
                    <a:pt x="1800" y="96"/>
                  </a:lnTo>
                  <a:lnTo>
                    <a:pt x="1806" y="93"/>
                  </a:lnTo>
                  <a:lnTo>
                    <a:pt x="1811" y="89"/>
                  </a:lnTo>
                  <a:lnTo>
                    <a:pt x="1819" y="87"/>
                  </a:lnTo>
                  <a:close/>
                  <a:moveTo>
                    <a:pt x="1732" y="87"/>
                  </a:moveTo>
                  <a:lnTo>
                    <a:pt x="1740" y="89"/>
                  </a:lnTo>
                  <a:lnTo>
                    <a:pt x="1746" y="93"/>
                  </a:lnTo>
                  <a:lnTo>
                    <a:pt x="1751" y="96"/>
                  </a:lnTo>
                  <a:lnTo>
                    <a:pt x="1755" y="104"/>
                  </a:lnTo>
                  <a:lnTo>
                    <a:pt x="1757" y="112"/>
                  </a:lnTo>
                  <a:lnTo>
                    <a:pt x="1755" y="119"/>
                  </a:lnTo>
                  <a:lnTo>
                    <a:pt x="1751" y="125"/>
                  </a:lnTo>
                  <a:lnTo>
                    <a:pt x="1746" y="130"/>
                  </a:lnTo>
                  <a:lnTo>
                    <a:pt x="1740" y="132"/>
                  </a:lnTo>
                  <a:lnTo>
                    <a:pt x="1732" y="134"/>
                  </a:lnTo>
                  <a:lnTo>
                    <a:pt x="1725" y="132"/>
                  </a:lnTo>
                  <a:lnTo>
                    <a:pt x="1719" y="130"/>
                  </a:lnTo>
                  <a:lnTo>
                    <a:pt x="1714" y="125"/>
                  </a:lnTo>
                  <a:lnTo>
                    <a:pt x="1710" y="119"/>
                  </a:lnTo>
                  <a:lnTo>
                    <a:pt x="1710" y="112"/>
                  </a:lnTo>
                  <a:lnTo>
                    <a:pt x="1710" y="104"/>
                  </a:lnTo>
                  <a:lnTo>
                    <a:pt x="1714" y="96"/>
                  </a:lnTo>
                  <a:lnTo>
                    <a:pt x="1719" y="93"/>
                  </a:lnTo>
                  <a:lnTo>
                    <a:pt x="1725" y="89"/>
                  </a:lnTo>
                  <a:lnTo>
                    <a:pt x="1732" y="87"/>
                  </a:lnTo>
                  <a:close/>
                  <a:moveTo>
                    <a:pt x="1646" y="87"/>
                  </a:moveTo>
                  <a:lnTo>
                    <a:pt x="1653" y="89"/>
                  </a:lnTo>
                  <a:lnTo>
                    <a:pt x="1659" y="93"/>
                  </a:lnTo>
                  <a:lnTo>
                    <a:pt x="1665" y="96"/>
                  </a:lnTo>
                  <a:lnTo>
                    <a:pt x="1668" y="104"/>
                  </a:lnTo>
                  <a:lnTo>
                    <a:pt x="1668" y="112"/>
                  </a:lnTo>
                  <a:lnTo>
                    <a:pt x="1668" y="119"/>
                  </a:lnTo>
                  <a:lnTo>
                    <a:pt x="1665" y="125"/>
                  </a:lnTo>
                  <a:lnTo>
                    <a:pt x="1659" y="130"/>
                  </a:lnTo>
                  <a:lnTo>
                    <a:pt x="1653" y="132"/>
                  </a:lnTo>
                  <a:lnTo>
                    <a:pt x="1646" y="134"/>
                  </a:lnTo>
                  <a:lnTo>
                    <a:pt x="1638" y="132"/>
                  </a:lnTo>
                  <a:lnTo>
                    <a:pt x="1633" y="130"/>
                  </a:lnTo>
                  <a:lnTo>
                    <a:pt x="1627" y="125"/>
                  </a:lnTo>
                  <a:lnTo>
                    <a:pt x="1623" y="119"/>
                  </a:lnTo>
                  <a:lnTo>
                    <a:pt x="1623" y="112"/>
                  </a:lnTo>
                  <a:lnTo>
                    <a:pt x="1623" y="104"/>
                  </a:lnTo>
                  <a:lnTo>
                    <a:pt x="1627" y="96"/>
                  </a:lnTo>
                  <a:lnTo>
                    <a:pt x="1633" y="93"/>
                  </a:lnTo>
                  <a:lnTo>
                    <a:pt x="1638" y="89"/>
                  </a:lnTo>
                  <a:lnTo>
                    <a:pt x="1646" y="87"/>
                  </a:lnTo>
                  <a:close/>
                  <a:moveTo>
                    <a:pt x="1559" y="87"/>
                  </a:moveTo>
                  <a:lnTo>
                    <a:pt x="1567" y="89"/>
                  </a:lnTo>
                  <a:lnTo>
                    <a:pt x="1572" y="93"/>
                  </a:lnTo>
                  <a:lnTo>
                    <a:pt x="1578" y="96"/>
                  </a:lnTo>
                  <a:lnTo>
                    <a:pt x="1582" y="104"/>
                  </a:lnTo>
                  <a:lnTo>
                    <a:pt x="1582" y="112"/>
                  </a:lnTo>
                  <a:lnTo>
                    <a:pt x="1582" y="119"/>
                  </a:lnTo>
                  <a:lnTo>
                    <a:pt x="1578" y="125"/>
                  </a:lnTo>
                  <a:lnTo>
                    <a:pt x="1572" y="130"/>
                  </a:lnTo>
                  <a:lnTo>
                    <a:pt x="1567" y="132"/>
                  </a:lnTo>
                  <a:lnTo>
                    <a:pt x="1559" y="134"/>
                  </a:lnTo>
                  <a:lnTo>
                    <a:pt x="1552" y="132"/>
                  </a:lnTo>
                  <a:lnTo>
                    <a:pt x="1546" y="130"/>
                  </a:lnTo>
                  <a:lnTo>
                    <a:pt x="1541" y="125"/>
                  </a:lnTo>
                  <a:lnTo>
                    <a:pt x="1537" y="119"/>
                  </a:lnTo>
                  <a:lnTo>
                    <a:pt x="1535" y="112"/>
                  </a:lnTo>
                  <a:lnTo>
                    <a:pt x="1537" y="104"/>
                  </a:lnTo>
                  <a:lnTo>
                    <a:pt x="1541" y="96"/>
                  </a:lnTo>
                  <a:lnTo>
                    <a:pt x="1546" y="93"/>
                  </a:lnTo>
                  <a:lnTo>
                    <a:pt x="1552" y="89"/>
                  </a:lnTo>
                  <a:lnTo>
                    <a:pt x="1559" y="87"/>
                  </a:lnTo>
                  <a:close/>
                  <a:moveTo>
                    <a:pt x="1473" y="87"/>
                  </a:moveTo>
                  <a:lnTo>
                    <a:pt x="1480" y="89"/>
                  </a:lnTo>
                  <a:lnTo>
                    <a:pt x="1486" y="93"/>
                  </a:lnTo>
                  <a:lnTo>
                    <a:pt x="1492" y="96"/>
                  </a:lnTo>
                  <a:lnTo>
                    <a:pt x="1495" y="104"/>
                  </a:lnTo>
                  <a:lnTo>
                    <a:pt x="1495" y="112"/>
                  </a:lnTo>
                  <a:lnTo>
                    <a:pt x="1495" y="119"/>
                  </a:lnTo>
                  <a:lnTo>
                    <a:pt x="1492" y="125"/>
                  </a:lnTo>
                  <a:lnTo>
                    <a:pt x="1486" y="130"/>
                  </a:lnTo>
                  <a:lnTo>
                    <a:pt x="1480" y="132"/>
                  </a:lnTo>
                  <a:lnTo>
                    <a:pt x="1473" y="134"/>
                  </a:lnTo>
                  <a:lnTo>
                    <a:pt x="1465" y="132"/>
                  </a:lnTo>
                  <a:lnTo>
                    <a:pt x="1458" y="130"/>
                  </a:lnTo>
                  <a:lnTo>
                    <a:pt x="1454" y="125"/>
                  </a:lnTo>
                  <a:lnTo>
                    <a:pt x="1450" y="119"/>
                  </a:lnTo>
                  <a:lnTo>
                    <a:pt x="1448" y="112"/>
                  </a:lnTo>
                  <a:lnTo>
                    <a:pt x="1450" y="104"/>
                  </a:lnTo>
                  <a:lnTo>
                    <a:pt x="1454" y="96"/>
                  </a:lnTo>
                  <a:lnTo>
                    <a:pt x="1458" y="93"/>
                  </a:lnTo>
                  <a:lnTo>
                    <a:pt x="1465" y="89"/>
                  </a:lnTo>
                  <a:lnTo>
                    <a:pt x="1473" y="87"/>
                  </a:lnTo>
                  <a:close/>
                  <a:moveTo>
                    <a:pt x="1386" y="87"/>
                  </a:moveTo>
                  <a:lnTo>
                    <a:pt x="1394" y="89"/>
                  </a:lnTo>
                  <a:lnTo>
                    <a:pt x="1399" y="93"/>
                  </a:lnTo>
                  <a:lnTo>
                    <a:pt x="1405" y="96"/>
                  </a:lnTo>
                  <a:lnTo>
                    <a:pt x="1407" y="104"/>
                  </a:lnTo>
                  <a:lnTo>
                    <a:pt x="1409" y="112"/>
                  </a:lnTo>
                  <a:lnTo>
                    <a:pt x="1407" y="119"/>
                  </a:lnTo>
                  <a:lnTo>
                    <a:pt x="1405" y="125"/>
                  </a:lnTo>
                  <a:lnTo>
                    <a:pt x="1399" y="130"/>
                  </a:lnTo>
                  <a:lnTo>
                    <a:pt x="1394" y="132"/>
                  </a:lnTo>
                  <a:lnTo>
                    <a:pt x="1386" y="134"/>
                  </a:lnTo>
                  <a:lnTo>
                    <a:pt x="1379" y="132"/>
                  </a:lnTo>
                  <a:lnTo>
                    <a:pt x="1371" y="130"/>
                  </a:lnTo>
                  <a:lnTo>
                    <a:pt x="1368" y="125"/>
                  </a:lnTo>
                  <a:lnTo>
                    <a:pt x="1364" y="119"/>
                  </a:lnTo>
                  <a:lnTo>
                    <a:pt x="1362" y="112"/>
                  </a:lnTo>
                  <a:lnTo>
                    <a:pt x="1364" y="104"/>
                  </a:lnTo>
                  <a:lnTo>
                    <a:pt x="1368" y="96"/>
                  </a:lnTo>
                  <a:lnTo>
                    <a:pt x="1371" y="93"/>
                  </a:lnTo>
                  <a:lnTo>
                    <a:pt x="1379" y="89"/>
                  </a:lnTo>
                  <a:lnTo>
                    <a:pt x="1386" y="87"/>
                  </a:lnTo>
                  <a:close/>
                  <a:moveTo>
                    <a:pt x="1300" y="87"/>
                  </a:moveTo>
                  <a:lnTo>
                    <a:pt x="1305" y="89"/>
                  </a:lnTo>
                  <a:lnTo>
                    <a:pt x="1313" y="93"/>
                  </a:lnTo>
                  <a:lnTo>
                    <a:pt x="1319" y="96"/>
                  </a:lnTo>
                  <a:lnTo>
                    <a:pt x="1321" y="104"/>
                  </a:lnTo>
                  <a:lnTo>
                    <a:pt x="1322" y="112"/>
                  </a:lnTo>
                  <a:lnTo>
                    <a:pt x="1321" y="119"/>
                  </a:lnTo>
                  <a:lnTo>
                    <a:pt x="1319" y="125"/>
                  </a:lnTo>
                  <a:lnTo>
                    <a:pt x="1313" y="130"/>
                  </a:lnTo>
                  <a:lnTo>
                    <a:pt x="1305" y="132"/>
                  </a:lnTo>
                  <a:lnTo>
                    <a:pt x="1300" y="134"/>
                  </a:lnTo>
                  <a:lnTo>
                    <a:pt x="1292" y="132"/>
                  </a:lnTo>
                  <a:lnTo>
                    <a:pt x="1285" y="130"/>
                  </a:lnTo>
                  <a:lnTo>
                    <a:pt x="1279" y="125"/>
                  </a:lnTo>
                  <a:lnTo>
                    <a:pt x="1277" y="119"/>
                  </a:lnTo>
                  <a:lnTo>
                    <a:pt x="1275" y="112"/>
                  </a:lnTo>
                  <a:lnTo>
                    <a:pt x="1277" y="104"/>
                  </a:lnTo>
                  <a:lnTo>
                    <a:pt x="1279" y="96"/>
                  </a:lnTo>
                  <a:lnTo>
                    <a:pt x="1285" y="93"/>
                  </a:lnTo>
                  <a:lnTo>
                    <a:pt x="1292" y="89"/>
                  </a:lnTo>
                  <a:lnTo>
                    <a:pt x="1300" y="87"/>
                  </a:lnTo>
                  <a:close/>
                  <a:moveTo>
                    <a:pt x="1211" y="87"/>
                  </a:moveTo>
                  <a:lnTo>
                    <a:pt x="1219" y="89"/>
                  </a:lnTo>
                  <a:lnTo>
                    <a:pt x="1226" y="93"/>
                  </a:lnTo>
                  <a:lnTo>
                    <a:pt x="1230" y="96"/>
                  </a:lnTo>
                  <a:lnTo>
                    <a:pt x="1234" y="104"/>
                  </a:lnTo>
                  <a:lnTo>
                    <a:pt x="1236" y="112"/>
                  </a:lnTo>
                  <a:lnTo>
                    <a:pt x="1234" y="119"/>
                  </a:lnTo>
                  <a:lnTo>
                    <a:pt x="1230" y="125"/>
                  </a:lnTo>
                  <a:lnTo>
                    <a:pt x="1226" y="130"/>
                  </a:lnTo>
                  <a:lnTo>
                    <a:pt x="1219" y="132"/>
                  </a:lnTo>
                  <a:lnTo>
                    <a:pt x="1211" y="134"/>
                  </a:lnTo>
                  <a:lnTo>
                    <a:pt x="1204" y="132"/>
                  </a:lnTo>
                  <a:lnTo>
                    <a:pt x="1198" y="130"/>
                  </a:lnTo>
                  <a:lnTo>
                    <a:pt x="1193" y="125"/>
                  </a:lnTo>
                  <a:lnTo>
                    <a:pt x="1191" y="119"/>
                  </a:lnTo>
                  <a:lnTo>
                    <a:pt x="1189" y="112"/>
                  </a:lnTo>
                  <a:lnTo>
                    <a:pt x="1191" y="104"/>
                  </a:lnTo>
                  <a:lnTo>
                    <a:pt x="1193" y="96"/>
                  </a:lnTo>
                  <a:lnTo>
                    <a:pt x="1198" y="93"/>
                  </a:lnTo>
                  <a:lnTo>
                    <a:pt x="1204" y="89"/>
                  </a:lnTo>
                  <a:lnTo>
                    <a:pt x="1211" y="87"/>
                  </a:lnTo>
                  <a:close/>
                  <a:moveTo>
                    <a:pt x="1125" y="87"/>
                  </a:moveTo>
                  <a:lnTo>
                    <a:pt x="1132" y="89"/>
                  </a:lnTo>
                  <a:lnTo>
                    <a:pt x="1140" y="93"/>
                  </a:lnTo>
                  <a:lnTo>
                    <a:pt x="1144" y="96"/>
                  </a:lnTo>
                  <a:lnTo>
                    <a:pt x="1147" y="104"/>
                  </a:lnTo>
                  <a:lnTo>
                    <a:pt x="1149" y="112"/>
                  </a:lnTo>
                  <a:lnTo>
                    <a:pt x="1147" y="119"/>
                  </a:lnTo>
                  <a:lnTo>
                    <a:pt x="1144" y="125"/>
                  </a:lnTo>
                  <a:lnTo>
                    <a:pt x="1140" y="130"/>
                  </a:lnTo>
                  <a:lnTo>
                    <a:pt x="1132" y="132"/>
                  </a:lnTo>
                  <a:lnTo>
                    <a:pt x="1125" y="134"/>
                  </a:lnTo>
                  <a:lnTo>
                    <a:pt x="1117" y="132"/>
                  </a:lnTo>
                  <a:lnTo>
                    <a:pt x="1112" y="130"/>
                  </a:lnTo>
                  <a:lnTo>
                    <a:pt x="1106" y="125"/>
                  </a:lnTo>
                  <a:lnTo>
                    <a:pt x="1102" y="119"/>
                  </a:lnTo>
                  <a:lnTo>
                    <a:pt x="1102" y="112"/>
                  </a:lnTo>
                  <a:lnTo>
                    <a:pt x="1102" y="104"/>
                  </a:lnTo>
                  <a:lnTo>
                    <a:pt x="1106" y="96"/>
                  </a:lnTo>
                  <a:lnTo>
                    <a:pt x="1112" y="93"/>
                  </a:lnTo>
                  <a:lnTo>
                    <a:pt x="1117" y="89"/>
                  </a:lnTo>
                  <a:lnTo>
                    <a:pt x="1125" y="87"/>
                  </a:lnTo>
                  <a:close/>
                  <a:moveTo>
                    <a:pt x="1038" y="87"/>
                  </a:moveTo>
                  <a:lnTo>
                    <a:pt x="1046" y="89"/>
                  </a:lnTo>
                  <a:lnTo>
                    <a:pt x="1052" y="93"/>
                  </a:lnTo>
                  <a:lnTo>
                    <a:pt x="1057" y="96"/>
                  </a:lnTo>
                  <a:lnTo>
                    <a:pt x="1061" y="104"/>
                  </a:lnTo>
                  <a:lnTo>
                    <a:pt x="1063" y="112"/>
                  </a:lnTo>
                  <a:lnTo>
                    <a:pt x="1061" y="119"/>
                  </a:lnTo>
                  <a:lnTo>
                    <a:pt x="1057" y="125"/>
                  </a:lnTo>
                  <a:lnTo>
                    <a:pt x="1052" y="130"/>
                  </a:lnTo>
                  <a:lnTo>
                    <a:pt x="1046" y="132"/>
                  </a:lnTo>
                  <a:lnTo>
                    <a:pt x="1038" y="134"/>
                  </a:lnTo>
                  <a:lnTo>
                    <a:pt x="1031" y="132"/>
                  </a:lnTo>
                  <a:lnTo>
                    <a:pt x="1025" y="130"/>
                  </a:lnTo>
                  <a:lnTo>
                    <a:pt x="1020" y="125"/>
                  </a:lnTo>
                  <a:lnTo>
                    <a:pt x="1016" y="119"/>
                  </a:lnTo>
                  <a:lnTo>
                    <a:pt x="1016" y="112"/>
                  </a:lnTo>
                  <a:lnTo>
                    <a:pt x="1016" y="104"/>
                  </a:lnTo>
                  <a:lnTo>
                    <a:pt x="1020" y="96"/>
                  </a:lnTo>
                  <a:lnTo>
                    <a:pt x="1025" y="93"/>
                  </a:lnTo>
                  <a:lnTo>
                    <a:pt x="1031" y="89"/>
                  </a:lnTo>
                  <a:lnTo>
                    <a:pt x="1038" y="87"/>
                  </a:lnTo>
                  <a:close/>
                  <a:moveTo>
                    <a:pt x="952" y="87"/>
                  </a:moveTo>
                  <a:lnTo>
                    <a:pt x="959" y="89"/>
                  </a:lnTo>
                  <a:lnTo>
                    <a:pt x="965" y="93"/>
                  </a:lnTo>
                  <a:lnTo>
                    <a:pt x="971" y="96"/>
                  </a:lnTo>
                  <a:lnTo>
                    <a:pt x="974" y="104"/>
                  </a:lnTo>
                  <a:lnTo>
                    <a:pt x="974" y="112"/>
                  </a:lnTo>
                  <a:lnTo>
                    <a:pt x="974" y="119"/>
                  </a:lnTo>
                  <a:lnTo>
                    <a:pt x="971" y="125"/>
                  </a:lnTo>
                  <a:lnTo>
                    <a:pt x="965" y="130"/>
                  </a:lnTo>
                  <a:lnTo>
                    <a:pt x="959" y="132"/>
                  </a:lnTo>
                  <a:lnTo>
                    <a:pt x="952" y="134"/>
                  </a:lnTo>
                  <a:lnTo>
                    <a:pt x="944" y="132"/>
                  </a:lnTo>
                  <a:lnTo>
                    <a:pt x="939" y="130"/>
                  </a:lnTo>
                  <a:lnTo>
                    <a:pt x="933" y="125"/>
                  </a:lnTo>
                  <a:lnTo>
                    <a:pt x="929" y="119"/>
                  </a:lnTo>
                  <a:lnTo>
                    <a:pt x="929" y="112"/>
                  </a:lnTo>
                  <a:lnTo>
                    <a:pt x="929" y="104"/>
                  </a:lnTo>
                  <a:lnTo>
                    <a:pt x="933" y="96"/>
                  </a:lnTo>
                  <a:lnTo>
                    <a:pt x="939" y="93"/>
                  </a:lnTo>
                  <a:lnTo>
                    <a:pt x="944" y="89"/>
                  </a:lnTo>
                  <a:lnTo>
                    <a:pt x="952" y="87"/>
                  </a:lnTo>
                  <a:close/>
                  <a:moveTo>
                    <a:pt x="865" y="87"/>
                  </a:moveTo>
                  <a:lnTo>
                    <a:pt x="873" y="89"/>
                  </a:lnTo>
                  <a:lnTo>
                    <a:pt x="879" y="93"/>
                  </a:lnTo>
                  <a:lnTo>
                    <a:pt x="884" y="96"/>
                  </a:lnTo>
                  <a:lnTo>
                    <a:pt x="888" y="104"/>
                  </a:lnTo>
                  <a:lnTo>
                    <a:pt x="888" y="112"/>
                  </a:lnTo>
                  <a:lnTo>
                    <a:pt x="888" y="119"/>
                  </a:lnTo>
                  <a:lnTo>
                    <a:pt x="884" y="125"/>
                  </a:lnTo>
                  <a:lnTo>
                    <a:pt x="879" y="130"/>
                  </a:lnTo>
                  <a:lnTo>
                    <a:pt x="873" y="132"/>
                  </a:lnTo>
                  <a:lnTo>
                    <a:pt x="865" y="134"/>
                  </a:lnTo>
                  <a:lnTo>
                    <a:pt x="858" y="132"/>
                  </a:lnTo>
                  <a:lnTo>
                    <a:pt x="852" y="130"/>
                  </a:lnTo>
                  <a:lnTo>
                    <a:pt x="847" y="125"/>
                  </a:lnTo>
                  <a:lnTo>
                    <a:pt x="843" y="119"/>
                  </a:lnTo>
                  <a:lnTo>
                    <a:pt x="841" y="112"/>
                  </a:lnTo>
                  <a:lnTo>
                    <a:pt x="843" y="104"/>
                  </a:lnTo>
                  <a:lnTo>
                    <a:pt x="847" y="96"/>
                  </a:lnTo>
                  <a:lnTo>
                    <a:pt x="852" y="93"/>
                  </a:lnTo>
                  <a:lnTo>
                    <a:pt x="858" y="89"/>
                  </a:lnTo>
                  <a:lnTo>
                    <a:pt x="865" y="87"/>
                  </a:lnTo>
                  <a:close/>
                  <a:moveTo>
                    <a:pt x="779" y="87"/>
                  </a:moveTo>
                  <a:lnTo>
                    <a:pt x="786" y="89"/>
                  </a:lnTo>
                  <a:lnTo>
                    <a:pt x="792" y="93"/>
                  </a:lnTo>
                  <a:lnTo>
                    <a:pt x="798" y="96"/>
                  </a:lnTo>
                  <a:lnTo>
                    <a:pt x="801" y="104"/>
                  </a:lnTo>
                  <a:lnTo>
                    <a:pt x="801" y="112"/>
                  </a:lnTo>
                  <a:lnTo>
                    <a:pt x="801" y="119"/>
                  </a:lnTo>
                  <a:lnTo>
                    <a:pt x="798" y="125"/>
                  </a:lnTo>
                  <a:lnTo>
                    <a:pt x="792" y="130"/>
                  </a:lnTo>
                  <a:lnTo>
                    <a:pt x="786" y="132"/>
                  </a:lnTo>
                  <a:lnTo>
                    <a:pt x="779" y="134"/>
                  </a:lnTo>
                  <a:lnTo>
                    <a:pt x="771" y="132"/>
                  </a:lnTo>
                  <a:lnTo>
                    <a:pt x="764" y="130"/>
                  </a:lnTo>
                  <a:lnTo>
                    <a:pt x="760" y="125"/>
                  </a:lnTo>
                  <a:lnTo>
                    <a:pt x="756" y="119"/>
                  </a:lnTo>
                  <a:lnTo>
                    <a:pt x="754" y="112"/>
                  </a:lnTo>
                  <a:lnTo>
                    <a:pt x="756" y="104"/>
                  </a:lnTo>
                  <a:lnTo>
                    <a:pt x="760" y="96"/>
                  </a:lnTo>
                  <a:lnTo>
                    <a:pt x="764" y="93"/>
                  </a:lnTo>
                  <a:lnTo>
                    <a:pt x="771" y="89"/>
                  </a:lnTo>
                  <a:lnTo>
                    <a:pt x="779" y="87"/>
                  </a:lnTo>
                  <a:close/>
                  <a:moveTo>
                    <a:pt x="692" y="87"/>
                  </a:moveTo>
                  <a:lnTo>
                    <a:pt x="700" y="89"/>
                  </a:lnTo>
                  <a:lnTo>
                    <a:pt x="706" y="93"/>
                  </a:lnTo>
                  <a:lnTo>
                    <a:pt x="711" y="96"/>
                  </a:lnTo>
                  <a:lnTo>
                    <a:pt x="713" y="104"/>
                  </a:lnTo>
                  <a:lnTo>
                    <a:pt x="715" y="112"/>
                  </a:lnTo>
                  <a:lnTo>
                    <a:pt x="713" y="119"/>
                  </a:lnTo>
                  <a:lnTo>
                    <a:pt x="711" y="125"/>
                  </a:lnTo>
                  <a:lnTo>
                    <a:pt x="706" y="130"/>
                  </a:lnTo>
                  <a:lnTo>
                    <a:pt x="700" y="132"/>
                  </a:lnTo>
                  <a:lnTo>
                    <a:pt x="692" y="134"/>
                  </a:lnTo>
                  <a:lnTo>
                    <a:pt x="685" y="132"/>
                  </a:lnTo>
                  <a:lnTo>
                    <a:pt x="677" y="130"/>
                  </a:lnTo>
                  <a:lnTo>
                    <a:pt x="674" y="125"/>
                  </a:lnTo>
                  <a:lnTo>
                    <a:pt x="670" y="119"/>
                  </a:lnTo>
                  <a:lnTo>
                    <a:pt x="668" y="112"/>
                  </a:lnTo>
                  <a:lnTo>
                    <a:pt x="670" y="104"/>
                  </a:lnTo>
                  <a:lnTo>
                    <a:pt x="674" y="96"/>
                  </a:lnTo>
                  <a:lnTo>
                    <a:pt x="677" y="93"/>
                  </a:lnTo>
                  <a:lnTo>
                    <a:pt x="685" y="89"/>
                  </a:lnTo>
                  <a:lnTo>
                    <a:pt x="692" y="87"/>
                  </a:lnTo>
                  <a:close/>
                  <a:moveTo>
                    <a:pt x="606" y="87"/>
                  </a:moveTo>
                  <a:lnTo>
                    <a:pt x="612" y="89"/>
                  </a:lnTo>
                  <a:lnTo>
                    <a:pt x="619" y="93"/>
                  </a:lnTo>
                  <a:lnTo>
                    <a:pt x="625" y="96"/>
                  </a:lnTo>
                  <a:lnTo>
                    <a:pt x="627" y="104"/>
                  </a:lnTo>
                  <a:lnTo>
                    <a:pt x="628" y="112"/>
                  </a:lnTo>
                  <a:lnTo>
                    <a:pt x="627" y="119"/>
                  </a:lnTo>
                  <a:lnTo>
                    <a:pt x="625" y="125"/>
                  </a:lnTo>
                  <a:lnTo>
                    <a:pt x="619" y="130"/>
                  </a:lnTo>
                  <a:lnTo>
                    <a:pt x="612" y="132"/>
                  </a:lnTo>
                  <a:lnTo>
                    <a:pt x="606" y="134"/>
                  </a:lnTo>
                  <a:lnTo>
                    <a:pt x="598" y="132"/>
                  </a:lnTo>
                  <a:lnTo>
                    <a:pt x="591" y="130"/>
                  </a:lnTo>
                  <a:lnTo>
                    <a:pt x="587" y="125"/>
                  </a:lnTo>
                  <a:lnTo>
                    <a:pt x="583" y="119"/>
                  </a:lnTo>
                  <a:lnTo>
                    <a:pt x="581" y="112"/>
                  </a:lnTo>
                  <a:lnTo>
                    <a:pt x="583" y="104"/>
                  </a:lnTo>
                  <a:lnTo>
                    <a:pt x="587" y="96"/>
                  </a:lnTo>
                  <a:lnTo>
                    <a:pt x="591" y="93"/>
                  </a:lnTo>
                  <a:lnTo>
                    <a:pt x="598" y="89"/>
                  </a:lnTo>
                  <a:lnTo>
                    <a:pt x="606" y="87"/>
                  </a:lnTo>
                  <a:close/>
                  <a:moveTo>
                    <a:pt x="517" y="87"/>
                  </a:moveTo>
                  <a:lnTo>
                    <a:pt x="525" y="89"/>
                  </a:lnTo>
                  <a:lnTo>
                    <a:pt x="533" y="93"/>
                  </a:lnTo>
                  <a:lnTo>
                    <a:pt x="536" y="96"/>
                  </a:lnTo>
                  <a:lnTo>
                    <a:pt x="540" y="104"/>
                  </a:lnTo>
                  <a:lnTo>
                    <a:pt x="542" y="112"/>
                  </a:lnTo>
                  <a:lnTo>
                    <a:pt x="540" y="119"/>
                  </a:lnTo>
                  <a:lnTo>
                    <a:pt x="536" y="125"/>
                  </a:lnTo>
                  <a:lnTo>
                    <a:pt x="533" y="130"/>
                  </a:lnTo>
                  <a:lnTo>
                    <a:pt x="525" y="132"/>
                  </a:lnTo>
                  <a:lnTo>
                    <a:pt x="517" y="134"/>
                  </a:lnTo>
                  <a:lnTo>
                    <a:pt x="510" y="132"/>
                  </a:lnTo>
                  <a:lnTo>
                    <a:pt x="504" y="130"/>
                  </a:lnTo>
                  <a:lnTo>
                    <a:pt x="499" y="125"/>
                  </a:lnTo>
                  <a:lnTo>
                    <a:pt x="497" y="119"/>
                  </a:lnTo>
                  <a:lnTo>
                    <a:pt x="495" y="112"/>
                  </a:lnTo>
                  <a:lnTo>
                    <a:pt x="497" y="104"/>
                  </a:lnTo>
                  <a:lnTo>
                    <a:pt x="499" y="96"/>
                  </a:lnTo>
                  <a:lnTo>
                    <a:pt x="504" y="93"/>
                  </a:lnTo>
                  <a:lnTo>
                    <a:pt x="510" y="89"/>
                  </a:lnTo>
                  <a:lnTo>
                    <a:pt x="517" y="87"/>
                  </a:lnTo>
                  <a:close/>
                  <a:moveTo>
                    <a:pt x="431" y="87"/>
                  </a:moveTo>
                  <a:lnTo>
                    <a:pt x="435" y="87"/>
                  </a:lnTo>
                  <a:lnTo>
                    <a:pt x="437" y="89"/>
                  </a:lnTo>
                  <a:lnTo>
                    <a:pt x="444" y="91"/>
                  </a:lnTo>
                  <a:lnTo>
                    <a:pt x="450" y="96"/>
                  </a:lnTo>
                  <a:lnTo>
                    <a:pt x="454" y="104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0" y="125"/>
                  </a:lnTo>
                  <a:lnTo>
                    <a:pt x="446" y="130"/>
                  </a:lnTo>
                  <a:lnTo>
                    <a:pt x="439" y="132"/>
                  </a:lnTo>
                  <a:lnTo>
                    <a:pt x="431" y="134"/>
                  </a:lnTo>
                  <a:lnTo>
                    <a:pt x="423" y="132"/>
                  </a:lnTo>
                  <a:lnTo>
                    <a:pt x="418" y="130"/>
                  </a:lnTo>
                  <a:lnTo>
                    <a:pt x="412" y="125"/>
                  </a:lnTo>
                  <a:lnTo>
                    <a:pt x="408" y="119"/>
                  </a:lnTo>
                  <a:lnTo>
                    <a:pt x="408" y="112"/>
                  </a:lnTo>
                  <a:lnTo>
                    <a:pt x="408" y="110"/>
                  </a:lnTo>
                  <a:lnTo>
                    <a:pt x="410" y="104"/>
                  </a:lnTo>
                  <a:lnTo>
                    <a:pt x="412" y="96"/>
                  </a:lnTo>
                  <a:lnTo>
                    <a:pt x="418" y="93"/>
                  </a:lnTo>
                  <a:lnTo>
                    <a:pt x="423" y="89"/>
                  </a:lnTo>
                  <a:lnTo>
                    <a:pt x="431" y="87"/>
                  </a:lnTo>
                  <a:close/>
                  <a:moveTo>
                    <a:pt x="344" y="87"/>
                  </a:moveTo>
                  <a:lnTo>
                    <a:pt x="346" y="87"/>
                  </a:lnTo>
                  <a:lnTo>
                    <a:pt x="350" y="89"/>
                  </a:lnTo>
                  <a:lnTo>
                    <a:pt x="350" y="91"/>
                  </a:lnTo>
                  <a:lnTo>
                    <a:pt x="348" y="93"/>
                  </a:lnTo>
                  <a:lnTo>
                    <a:pt x="348" y="95"/>
                  </a:lnTo>
                  <a:lnTo>
                    <a:pt x="346" y="95"/>
                  </a:lnTo>
                  <a:lnTo>
                    <a:pt x="344" y="95"/>
                  </a:lnTo>
                  <a:lnTo>
                    <a:pt x="343" y="95"/>
                  </a:lnTo>
                  <a:lnTo>
                    <a:pt x="343" y="93"/>
                  </a:lnTo>
                  <a:lnTo>
                    <a:pt x="341" y="93"/>
                  </a:lnTo>
                  <a:lnTo>
                    <a:pt x="339" y="93"/>
                  </a:lnTo>
                  <a:lnTo>
                    <a:pt x="339" y="93"/>
                  </a:lnTo>
                  <a:lnTo>
                    <a:pt x="339" y="95"/>
                  </a:lnTo>
                  <a:lnTo>
                    <a:pt x="339" y="96"/>
                  </a:lnTo>
                  <a:lnTo>
                    <a:pt x="339" y="98"/>
                  </a:lnTo>
                  <a:lnTo>
                    <a:pt x="339" y="100"/>
                  </a:lnTo>
                  <a:lnTo>
                    <a:pt x="337" y="102"/>
                  </a:lnTo>
                  <a:lnTo>
                    <a:pt x="335" y="10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3" y="104"/>
                  </a:lnTo>
                  <a:lnTo>
                    <a:pt x="333" y="106"/>
                  </a:lnTo>
                  <a:lnTo>
                    <a:pt x="335" y="108"/>
                  </a:lnTo>
                  <a:lnTo>
                    <a:pt x="337" y="110"/>
                  </a:lnTo>
                  <a:lnTo>
                    <a:pt x="339" y="110"/>
                  </a:lnTo>
                  <a:lnTo>
                    <a:pt x="341" y="108"/>
                  </a:lnTo>
                  <a:lnTo>
                    <a:pt x="343" y="108"/>
                  </a:lnTo>
                  <a:lnTo>
                    <a:pt x="346" y="108"/>
                  </a:lnTo>
                  <a:lnTo>
                    <a:pt x="348" y="108"/>
                  </a:lnTo>
                  <a:lnTo>
                    <a:pt x="352" y="108"/>
                  </a:lnTo>
                  <a:lnTo>
                    <a:pt x="354" y="110"/>
                  </a:lnTo>
                  <a:lnTo>
                    <a:pt x="354" y="112"/>
                  </a:lnTo>
                  <a:lnTo>
                    <a:pt x="354" y="113"/>
                  </a:lnTo>
                  <a:lnTo>
                    <a:pt x="352" y="115"/>
                  </a:lnTo>
                  <a:lnTo>
                    <a:pt x="350" y="115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4" y="117"/>
                  </a:lnTo>
                  <a:lnTo>
                    <a:pt x="344" y="119"/>
                  </a:lnTo>
                  <a:lnTo>
                    <a:pt x="343" y="121"/>
                  </a:lnTo>
                  <a:lnTo>
                    <a:pt x="341" y="123"/>
                  </a:lnTo>
                  <a:lnTo>
                    <a:pt x="339" y="125"/>
                  </a:lnTo>
                  <a:lnTo>
                    <a:pt x="337" y="127"/>
                  </a:lnTo>
                  <a:lnTo>
                    <a:pt x="335" y="127"/>
                  </a:lnTo>
                  <a:lnTo>
                    <a:pt x="331" y="129"/>
                  </a:lnTo>
                  <a:lnTo>
                    <a:pt x="331" y="129"/>
                  </a:lnTo>
                  <a:lnTo>
                    <a:pt x="326" y="125"/>
                  </a:lnTo>
                  <a:lnTo>
                    <a:pt x="322" y="117"/>
                  </a:lnTo>
                  <a:lnTo>
                    <a:pt x="322" y="112"/>
                  </a:lnTo>
                  <a:lnTo>
                    <a:pt x="322" y="104"/>
                  </a:lnTo>
                  <a:lnTo>
                    <a:pt x="326" y="96"/>
                  </a:lnTo>
                  <a:lnTo>
                    <a:pt x="331" y="93"/>
                  </a:lnTo>
                  <a:lnTo>
                    <a:pt x="337" y="89"/>
                  </a:lnTo>
                  <a:lnTo>
                    <a:pt x="344" y="87"/>
                  </a:lnTo>
                  <a:close/>
                  <a:moveTo>
                    <a:pt x="258" y="87"/>
                  </a:moveTo>
                  <a:lnTo>
                    <a:pt x="266" y="89"/>
                  </a:lnTo>
                  <a:lnTo>
                    <a:pt x="271" y="93"/>
                  </a:lnTo>
                  <a:lnTo>
                    <a:pt x="277" y="96"/>
                  </a:lnTo>
                  <a:lnTo>
                    <a:pt x="281" y="104"/>
                  </a:lnTo>
                  <a:lnTo>
                    <a:pt x="281" y="112"/>
                  </a:lnTo>
                  <a:lnTo>
                    <a:pt x="281" y="117"/>
                  </a:lnTo>
                  <a:lnTo>
                    <a:pt x="277" y="125"/>
                  </a:lnTo>
                  <a:lnTo>
                    <a:pt x="273" y="129"/>
                  </a:lnTo>
                  <a:lnTo>
                    <a:pt x="267" y="132"/>
                  </a:lnTo>
                  <a:lnTo>
                    <a:pt x="267" y="132"/>
                  </a:lnTo>
                  <a:lnTo>
                    <a:pt x="262" y="134"/>
                  </a:lnTo>
                  <a:lnTo>
                    <a:pt x="258" y="134"/>
                  </a:lnTo>
                  <a:lnTo>
                    <a:pt x="250" y="132"/>
                  </a:lnTo>
                  <a:lnTo>
                    <a:pt x="245" y="130"/>
                  </a:lnTo>
                  <a:lnTo>
                    <a:pt x="239" y="125"/>
                  </a:lnTo>
                  <a:lnTo>
                    <a:pt x="235" y="119"/>
                  </a:lnTo>
                  <a:lnTo>
                    <a:pt x="235" y="112"/>
                  </a:lnTo>
                  <a:lnTo>
                    <a:pt x="235" y="104"/>
                  </a:lnTo>
                  <a:lnTo>
                    <a:pt x="239" y="96"/>
                  </a:lnTo>
                  <a:lnTo>
                    <a:pt x="245" y="93"/>
                  </a:lnTo>
                  <a:lnTo>
                    <a:pt x="250" y="89"/>
                  </a:lnTo>
                  <a:lnTo>
                    <a:pt x="258" y="87"/>
                  </a:lnTo>
                  <a:close/>
                  <a:moveTo>
                    <a:pt x="171" y="87"/>
                  </a:moveTo>
                  <a:lnTo>
                    <a:pt x="179" y="89"/>
                  </a:lnTo>
                  <a:lnTo>
                    <a:pt x="185" y="91"/>
                  </a:lnTo>
                  <a:lnTo>
                    <a:pt x="190" y="96"/>
                  </a:lnTo>
                  <a:lnTo>
                    <a:pt x="192" y="102"/>
                  </a:lnTo>
                  <a:lnTo>
                    <a:pt x="192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5" y="102"/>
                  </a:lnTo>
                  <a:lnTo>
                    <a:pt x="183" y="100"/>
                  </a:lnTo>
                  <a:lnTo>
                    <a:pt x="183" y="98"/>
                  </a:lnTo>
                  <a:lnTo>
                    <a:pt x="181" y="96"/>
                  </a:lnTo>
                  <a:lnTo>
                    <a:pt x="179" y="95"/>
                  </a:lnTo>
                  <a:lnTo>
                    <a:pt x="177" y="93"/>
                  </a:lnTo>
                  <a:lnTo>
                    <a:pt x="175" y="93"/>
                  </a:lnTo>
                  <a:lnTo>
                    <a:pt x="173" y="95"/>
                  </a:lnTo>
                  <a:lnTo>
                    <a:pt x="171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5"/>
                  </a:lnTo>
                  <a:lnTo>
                    <a:pt x="166" y="95"/>
                  </a:lnTo>
                  <a:lnTo>
                    <a:pt x="162" y="95"/>
                  </a:lnTo>
                  <a:lnTo>
                    <a:pt x="160" y="9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64" y="89"/>
                  </a:lnTo>
                  <a:lnTo>
                    <a:pt x="171" y="87"/>
                  </a:lnTo>
                  <a:close/>
                  <a:moveTo>
                    <a:pt x="185" y="29"/>
                  </a:moveTo>
                  <a:lnTo>
                    <a:pt x="187" y="31"/>
                  </a:lnTo>
                  <a:lnTo>
                    <a:pt x="188" y="32"/>
                  </a:lnTo>
                  <a:lnTo>
                    <a:pt x="190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1" y="46"/>
                  </a:lnTo>
                  <a:lnTo>
                    <a:pt x="175" y="48"/>
                  </a:lnTo>
                  <a:lnTo>
                    <a:pt x="175" y="46"/>
                  </a:lnTo>
                  <a:lnTo>
                    <a:pt x="175" y="44"/>
                  </a:lnTo>
                  <a:lnTo>
                    <a:pt x="177" y="42"/>
                  </a:lnTo>
                  <a:lnTo>
                    <a:pt x="179" y="42"/>
                  </a:lnTo>
                  <a:lnTo>
                    <a:pt x="181" y="42"/>
                  </a:lnTo>
                  <a:lnTo>
                    <a:pt x="181" y="40"/>
                  </a:lnTo>
                  <a:lnTo>
                    <a:pt x="181" y="38"/>
                  </a:lnTo>
                  <a:lnTo>
                    <a:pt x="181" y="38"/>
                  </a:lnTo>
                  <a:lnTo>
                    <a:pt x="179" y="36"/>
                  </a:lnTo>
                  <a:lnTo>
                    <a:pt x="179" y="34"/>
                  </a:lnTo>
                  <a:lnTo>
                    <a:pt x="181" y="32"/>
                  </a:lnTo>
                  <a:lnTo>
                    <a:pt x="183" y="32"/>
                  </a:lnTo>
                  <a:lnTo>
                    <a:pt x="185" y="31"/>
                  </a:lnTo>
                  <a:lnTo>
                    <a:pt x="185" y="29"/>
                  </a:lnTo>
                  <a:close/>
                  <a:moveTo>
                    <a:pt x="175" y="27"/>
                  </a:moveTo>
                  <a:lnTo>
                    <a:pt x="177" y="27"/>
                  </a:lnTo>
                  <a:lnTo>
                    <a:pt x="179" y="27"/>
                  </a:lnTo>
                  <a:lnTo>
                    <a:pt x="183" y="29"/>
                  </a:lnTo>
                  <a:lnTo>
                    <a:pt x="181" y="31"/>
                  </a:lnTo>
                  <a:lnTo>
                    <a:pt x="179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75" y="29"/>
                  </a:lnTo>
                  <a:lnTo>
                    <a:pt x="175" y="27"/>
                  </a:lnTo>
                  <a:lnTo>
                    <a:pt x="175" y="27"/>
                  </a:lnTo>
                  <a:close/>
                  <a:moveTo>
                    <a:pt x="19" y="14"/>
                  </a:moveTo>
                  <a:lnTo>
                    <a:pt x="21" y="19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9" y="14"/>
                  </a:lnTo>
                  <a:close/>
                  <a:moveTo>
                    <a:pt x="534" y="12"/>
                  </a:moveTo>
                  <a:lnTo>
                    <a:pt x="538" y="12"/>
                  </a:lnTo>
                  <a:lnTo>
                    <a:pt x="540" y="17"/>
                  </a:lnTo>
                  <a:lnTo>
                    <a:pt x="542" y="23"/>
                  </a:lnTo>
                  <a:lnTo>
                    <a:pt x="540" y="31"/>
                  </a:lnTo>
                  <a:lnTo>
                    <a:pt x="536" y="38"/>
                  </a:lnTo>
                  <a:lnTo>
                    <a:pt x="533" y="44"/>
                  </a:lnTo>
                  <a:lnTo>
                    <a:pt x="525" y="46"/>
                  </a:lnTo>
                  <a:lnTo>
                    <a:pt x="517" y="48"/>
                  </a:lnTo>
                  <a:lnTo>
                    <a:pt x="510" y="46"/>
                  </a:lnTo>
                  <a:lnTo>
                    <a:pt x="504" y="42"/>
                  </a:lnTo>
                  <a:lnTo>
                    <a:pt x="499" y="36"/>
                  </a:lnTo>
                  <a:lnTo>
                    <a:pt x="497" y="31"/>
                  </a:lnTo>
                  <a:lnTo>
                    <a:pt x="502" y="31"/>
                  </a:lnTo>
                  <a:lnTo>
                    <a:pt x="504" y="31"/>
                  </a:lnTo>
                  <a:lnTo>
                    <a:pt x="508" y="29"/>
                  </a:lnTo>
                  <a:lnTo>
                    <a:pt x="512" y="27"/>
                  </a:lnTo>
                  <a:lnTo>
                    <a:pt x="517" y="27"/>
                  </a:lnTo>
                  <a:lnTo>
                    <a:pt x="521" y="27"/>
                  </a:lnTo>
                  <a:lnTo>
                    <a:pt x="525" y="27"/>
                  </a:lnTo>
                  <a:lnTo>
                    <a:pt x="527" y="27"/>
                  </a:lnTo>
                  <a:lnTo>
                    <a:pt x="527" y="25"/>
                  </a:lnTo>
                  <a:lnTo>
                    <a:pt x="529" y="23"/>
                  </a:lnTo>
                  <a:lnTo>
                    <a:pt x="529" y="19"/>
                  </a:lnTo>
                  <a:lnTo>
                    <a:pt x="531" y="16"/>
                  </a:lnTo>
                  <a:lnTo>
                    <a:pt x="533" y="12"/>
                  </a:lnTo>
                  <a:lnTo>
                    <a:pt x="534" y="12"/>
                  </a:lnTo>
                  <a:close/>
                  <a:moveTo>
                    <a:pt x="4606" y="4"/>
                  </a:moveTo>
                  <a:lnTo>
                    <a:pt x="4611" y="8"/>
                  </a:lnTo>
                  <a:lnTo>
                    <a:pt x="4615" y="12"/>
                  </a:lnTo>
                  <a:lnTo>
                    <a:pt x="4617" y="17"/>
                  </a:lnTo>
                  <a:lnTo>
                    <a:pt x="4619" y="23"/>
                  </a:lnTo>
                  <a:lnTo>
                    <a:pt x="4617" y="31"/>
                  </a:lnTo>
                  <a:lnTo>
                    <a:pt x="4613" y="38"/>
                  </a:lnTo>
                  <a:lnTo>
                    <a:pt x="4610" y="44"/>
                  </a:lnTo>
                  <a:lnTo>
                    <a:pt x="4602" y="46"/>
                  </a:lnTo>
                  <a:lnTo>
                    <a:pt x="4595" y="48"/>
                  </a:lnTo>
                  <a:lnTo>
                    <a:pt x="4595" y="48"/>
                  </a:lnTo>
                  <a:lnTo>
                    <a:pt x="4595" y="42"/>
                  </a:lnTo>
                  <a:lnTo>
                    <a:pt x="4595" y="36"/>
                  </a:lnTo>
                  <a:lnTo>
                    <a:pt x="4595" y="32"/>
                  </a:lnTo>
                  <a:lnTo>
                    <a:pt x="4595" y="29"/>
                  </a:lnTo>
                  <a:lnTo>
                    <a:pt x="4596" y="27"/>
                  </a:lnTo>
                  <a:lnTo>
                    <a:pt x="4598" y="25"/>
                  </a:lnTo>
                  <a:lnTo>
                    <a:pt x="4600" y="27"/>
                  </a:lnTo>
                  <a:lnTo>
                    <a:pt x="4602" y="27"/>
                  </a:lnTo>
                  <a:lnTo>
                    <a:pt x="4604" y="27"/>
                  </a:lnTo>
                  <a:lnTo>
                    <a:pt x="4606" y="23"/>
                  </a:lnTo>
                  <a:lnTo>
                    <a:pt x="4608" y="21"/>
                  </a:lnTo>
                  <a:lnTo>
                    <a:pt x="4606" y="16"/>
                  </a:lnTo>
                  <a:lnTo>
                    <a:pt x="4606" y="12"/>
                  </a:lnTo>
                  <a:lnTo>
                    <a:pt x="4606" y="8"/>
                  </a:lnTo>
                  <a:lnTo>
                    <a:pt x="4606" y="4"/>
                  </a:lnTo>
                  <a:close/>
                  <a:moveTo>
                    <a:pt x="5115" y="0"/>
                  </a:moveTo>
                  <a:lnTo>
                    <a:pt x="5121" y="2"/>
                  </a:lnTo>
                  <a:lnTo>
                    <a:pt x="5127" y="4"/>
                  </a:lnTo>
                  <a:lnTo>
                    <a:pt x="5132" y="8"/>
                  </a:lnTo>
                  <a:lnTo>
                    <a:pt x="5131" y="8"/>
                  </a:lnTo>
                  <a:lnTo>
                    <a:pt x="5131" y="12"/>
                  </a:lnTo>
                  <a:lnTo>
                    <a:pt x="5131" y="14"/>
                  </a:lnTo>
                  <a:lnTo>
                    <a:pt x="5131" y="17"/>
                  </a:lnTo>
                  <a:lnTo>
                    <a:pt x="5132" y="19"/>
                  </a:lnTo>
                  <a:lnTo>
                    <a:pt x="5132" y="19"/>
                  </a:lnTo>
                  <a:lnTo>
                    <a:pt x="5134" y="21"/>
                  </a:lnTo>
                  <a:lnTo>
                    <a:pt x="5134" y="25"/>
                  </a:lnTo>
                  <a:lnTo>
                    <a:pt x="5132" y="27"/>
                  </a:lnTo>
                  <a:lnTo>
                    <a:pt x="5131" y="29"/>
                  </a:lnTo>
                  <a:lnTo>
                    <a:pt x="5129" y="31"/>
                  </a:lnTo>
                  <a:lnTo>
                    <a:pt x="5127" y="34"/>
                  </a:lnTo>
                  <a:lnTo>
                    <a:pt x="5123" y="38"/>
                  </a:lnTo>
                  <a:lnTo>
                    <a:pt x="5119" y="40"/>
                  </a:lnTo>
                  <a:lnTo>
                    <a:pt x="5115" y="42"/>
                  </a:lnTo>
                  <a:lnTo>
                    <a:pt x="5112" y="44"/>
                  </a:lnTo>
                  <a:lnTo>
                    <a:pt x="5106" y="44"/>
                  </a:lnTo>
                  <a:lnTo>
                    <a:pt x="5104" y="44"/>
                  </a:lnTo>
                  <a:lnTo>
                    <a:pt x="5099" y="40"/>
                  </a:lnTo>
                  <a:lnTo>
                    <a:pt x="5095" y="36"/>
                  </a:lnTo>
                  <a:lnTo>
                    <a:pt x="5093" y="31"/>
                  </a:lnTo>
                  <a:lnTo>
                    <a:pt x="5093" y="23"/>
                  </a:lnTo>
                  <a:lnTo>
                    <a:pt x="5093" y="17"/>
                  </a:lnTo>
                  <a:lnTo>
                    <a:pt x="5097" y="10"/>
                  </a:lnTo>
                  <a:lnTo>
                    <a:pt x="5102" y="4"/>
                  </a:lnTo>
                  <a:lnTo>
                    <a:pt x="5108" y="2"/>
                  </a:lnTo>
                  <a:lnTo>
                    <a:pt x="5115" y="0"/>
                  </a:lnTo>
                  <a:close/>
                  <a:moveTo>
                    <a:pt x="5029" y="0"/>
                  </a:moveTo>
                  <a:lnTo>
                    <a:pt x="5037" y="2"/>
                  </a:lnTo>
                  <a:lnTo>
                    <a:pt x="5042" y="4"/>
                  </a:lnTo>
                  <a:lnTo>
                    <a:pt x="5048" y="10"/>
                  </a:lnTo>
                  <a:lnTo>
                    <a:pt x="5052" y="17"/>
                  </a:lnTo>
                  <a:lnTo>
                    <a:pt x="5052" y="23"/>
                  </a:lnTo>
                  <a:lnTo>
                    <a:pt x="5052" y="31"/>
                  </a:lnTo>
                  <a:lnTo>
                    <a:pt x="5048" y="36"/>
                  </a:lnTo>
                  <a:lnTo>
                    <a:pt x="5044" y="42"/>
                  </a:lnTo>
                  <a:lnTo>
                    <a:pt x="5037" y="46"/>
                  </a:lnTo>
                  <a:lnTo>
                    <a:pt x="5031" y="48"/>
                  </a:lnTo>
                  <a:lnTo>
                    <a:pt x="5027" y="40"/>
                  </a:lnTo>
                  <a:lnTo>
                    <a:pt x="5021" y="34"/>
                  </a:lnTo>
                  <a:lnTo>
                    <a:pt x="5020" y="31"/>
                  </a:lnTo>
                  <a:lnTo>
                    <a:pt x="5020" y="27"/>
                  </a:lnTo>
                  <a:lnTo>
                    <a:pt x="5020" y="23"/>
                  </a:lnTo>
                  <a:lnTo>
                    <a:pt x="5018" y="19"/>
                  </a:lnTo>
                  <a:lnTo>
                    <a:pt x="5016" y="12"/>
                  </a:lnTo>
                  <a:lnTo>
                    <a:pt x="5014" y="6"/>
                  </a:lnTo>
                  <a:lnTo>
                    <a:pt x="5020" y="2"/>
                  </a:lnTo>
                  <a:lnTo>
                    <a:pt x="5023" y="0"/>
                  </a:lnTo>
                  <a:lnTo>
                    <a:pt x="5029" y="0"/>
                  </a:lnTo>
                  <a:close/>
                  <a:moveTo>
                    <a:pt x="4508" y="0"/>
                  </a:moveTo>
                  <a:lnTo>
                    <a:pt x="4510" y="0"/>
                  </a:lnTo>
                  <a:lnTo>
                    <a:pt x="4512" y="0"/>
                  </a:lnTo>
                  <a:lnTo>
                    <a:pt x="4517" y="2"/>
                  </a:lnTo>
                  <a:lnTo>
                    <a:pt x="4521" y="6"/>
                  </a:lnTo>
                  <a:lnTo>
                    <a:pt x="4527" y="10"/>
                  </a:lnTo>
                  <a:lnTo>
                    <a:pt x="4531" y="17"/>
                  </a:lnTo>
                  <a:lnTo>
                    <a:pt x="4533" y="23"/>
                  </a:lnTo>
                  <a:lnTo>
                    <a:pt x="4531" y="31"/>
                  </a:lnTo>
                  <a:lnTo>
                    <a:pt x="4527" y="38"/>
                  </a:lnTo>
                  <a:lnTo>
                    <a:pt x="4521" y="44"/>
                  </a:lnTo>
                  <a:lnTo>
                    <a:pt x="4516" y="46"/>
                  </a:lnTo>
                  <a:lnTo>
                    <a:pt x="4508" y="48"/>
                  </a:lnTo>
                  <a:lnTo>
                    <a:pt x="4501" y="46"/>
                  </a:lnTo>
                  <a:lnTo>
                    <a:pt x="4495" y="44"/>
                  </a:lnTo>
                  <a:lnTo>
                    <a:pt x="4489" y="38"/>
                  </a:lnTo>
                  <a:lnTo>
                    <a:pt x="4485" y="31"/>
                  </a:lnTo>
                  <a:lnTo>
                    <a:pt x="4485" y="23"/>
                  </a:lnTo>
                  <a:lnTo>
                    <a:pt x="4485" y="21"/>
                  </a:lnTo>
                  <a:lnTo>
                    <a:pt x="4485" y="17"/>
                  </a:lnTo>
                  <a:lnTo>
                    <a:pt x="4485" y="17"/>
                  </a:lnTo>
                  <a:lnTo>
                    <a:pt x="4489" y="17"/>
                  </a:lnTo>
                  <a:lnTo>
                    <a:pt x="4491" y="17"/>
                  </a:lnTo>
                  <a:lnTo>
                    <a:pt x="4493" y="16"/>
                  </a:lnTo>
                  <a:lnTo>
                    <a:pt x="4495" y="16"/>
                  </a:lnTo>
                  <a:lnTo>
                    <a:pt x="4495" y="14"/>
                  </a:lnTo>
                  <a:lnTo>
                    <a:pt x="4495" y="10"/>
                  </a:lnTo>
                  <a:lnTo>
                    <a:pt x="4493" y="8"/>
                  </a:lnTo>
                  <a:lnTo>
                    <a:pt x="4493" y="6"/>
                  </a:lnTo>
                  <a:lnTo>
                    <a:pt x="4497" y="4"/>
                  </a:lnTo>
                  <a:lnTo>
                    <a:pt x="4502" y="0"/>
                  </a:lnTo>
                  <a:lnTo>
                    <a:pt x="4508" y="0"/>
                  </a:lnTo>
                  <a:close/>
                  <a:moveTo>
                    <a:pt x="4422" y="0"/>
                  </a:moveTo>
                  <a:lnTo>
                    <a:pt x="4429" y="2"/>
                  </a:lnTo>
                  <a:lnTo>
                    <a:pt x="4435" y="4"/>
                  </a:lnTo>
                  <a:lnTo>
                    <a:pt x="4440" y="10"/>
                  </a:lnTo>
                  <a:lnTo>
                    <a:pt x="4444" y="17"/>
                  </a:lnTo>
                  <a:lnTo>
                    <a:pt x="4444" y="23"/>
                  </a:lnTo>
                  <a:lnTo>
                    <a:pt x="4444" y="31"/>
                  </a:lnTo>
                  <a:lnTo>
                    <a:pt x="4440" y="38"/>
                  </a:lnTo>
                  <a:lnTo>
                    <a:pt x="4435" y="44"/>
                  </a:lnTo>
                  <a:lnTo>
                    <a:pt x="4429" y="46"/>
                  </a:lnTo>
                  <a:lnTo>
                    <a:pt x="4422" y="48"/>
                  </a:lnTo>
                  <a:lnTo>
                    <a:pt x="4414" y="46"/>
                  </a:lnTo>
                  <a:lnTo>
                    <a:pt x="4408" y="44"/>
                  </a:lnTo>
                  <a:lnTo>
                    <a:pt x="4403" y="38"/>
                  </a:lnTo>
                  <a:lnTo>
                    <a:pt x="4399" y="31"/>
                  </a:lnTo>
                  <a:lnTo>
                    <a:pt x="4399" y="23"/>
                  </a:lnTo>
                  <a:lnTo>
                    <a:pt x="4399" y="17"/>
                  </a:lnTo>
                  <a:lnTo>
                    <a:pt x="4403" y="10"/>
                  </a:lnTo>
                  <a:lnTo>
                    <a:pt x="4408" y="4"/>
                  </a:lnTo>
                  <a:lnTo>
                    <a:pt x="4414" y="2"/>
                  </a:lnTo>
                  <a:lnTo>
                    <a:pt x="4422" y="0"/>
                  </a:lnTo>
                  <a:close/>
                  <a:moveTo>
                    <a:pt x="4335" y="0"/>
                  </a:moveTo>
                  <a:lnTo>
                    <a:pt x="4343" y="2"/>
                  </a:lnTo>
                  <a:lnTo>
                    <a:pt x="4348" y="4"/>
                  </a:lnTo>
                  <a:lnTo>
                    <a:pt x="4354" y="10"/>
                  </a:lnTo>
                  <a:lnTo>
                    <a:pt x="4358" y="17"/>
                  </a:lnTo>
                  <a:lnTo>
                    <a:pt x="4358" y="23"/>
                  </a:lnTo>
                  <a:lnTo>
                    <a:pt x="4358" y="31"/>
                  </a:lnTo>
                  <a:lnTo>
                    <a:pt x="4354" y="38"/>
                  </a:lnTo>
                  <a:lnTo>
                    <a:pt x="4348" y="44"/>
                  </a:lnTo>
                  <a:lnTo>
                    <a:pt x="4343" y="46"/>
                  </a:lnTo>
                  <a:lnTo>
                    <a:pt x="4335" y="48"/>
                  </a:lnTo>
                  <a:lnTo>
                    <a:pt x="4328" y="46"/>
                  </a:lnTo>
                  <a:lnTo>
                    <a:pt x="4322" y="44"/>
                  </a:lnTo>
                  <a:lnTo>
                    <a:pt x="4316" y="38"/>
                  </a:lnTo>
                  <a:lnTo>
                    <a:pt x="4312" y="31"/>
                  </a:lnTo>
                  <a:lnTo>
                    <a:pt x="4311" y="23"/>
                  </a:lnTo>
                  <a:lnTo>
                    <a:pt x="4312" y="17"/>
                  </a:lnTo>
                  <a:lnTo>
                    <a:pt x="4316" y="10"/>
                  </a:lnTo>
                  <a:lnTo>
                    <a:pt x="4322" y="4"/>
                  </a:lnTo>
                  <a:lnTo>
                    <a:pt x="4328" y="2"/>
                  </a:lnTo>
                  <a:lnTo>
                    <a:pt x="4335" y="0"/>
                  </a:lnTo>
                  <a:close/>
                  <a:moveTo>
                    <a:pt x="4249" y="0"/>
                  </a:moveTo>
                  <a:lnTo>
                    <a:pt x="4256" y="2"/>
                  </a:lnTo>
                  <a:lnTo>
                    <a:pt x="4262" y="4"/>
                  </a:lnTo>
                  <a:lnTo>
                    <a:pt x="4267" y="10"/>
                  </a:lnTo>
                  <a:lnTo>
                    <a:pt x="4271" y="17"/>
                  </a:lnTo>
                  <a:lnTo>
                    <a:pt x="4271" y="23"/>
                  </a:lnTo>
                  <a:lnTo>
                    <a:pt x="4271" y="31"/>
                  </a:lnTo>
                  <a:lnTo>
                    <a:pt x="4267" y="38"/>
                  </a:lnTo>
                  <a:lnTo>
                    <a:pt x="4262" y="44"/>
                  </a:lnTo>
                  <a:lnTo>
                    <a:pt x="4256" y="46"/>
                  </a:lnTo>
                  <a:lnTo>
                    <a:pt x="4249" y="48"/>
                  </a:lnTo>
                  <a:lnTo>
                    <a:pt x="4241" y="46"/>
                  </a:lnTo>
                  <a:lnTo>
                    <a:pt x="4234" y="44"/>
                  </a:lnTo>
                  <a:lnTo>
                    <a:pt x="4230" y="38"/>
                  </a:lnTo>
                  <a:lnTo>
                    <a:pt x="4226" y="31"/>
                  </a:lnTo>
                  <a:lnTo>
                    <a:pt x="4224" y="23"/>
                  </a:lnTo>
                  <a:lnTo>
                    <a:pt x="4226" y="17"/>
                  </a:lnTo>
                  <a:lnTo>
                    <a:pt x="4230" y="10"/>
                  </a:lnTo>
                  <a:lnTo>
                    <a:pt x="4234" y="4"/>
                  </a:lnTo>
                  <a:lnTo>
                    <a:pt x="4241" y="2"/>
                  </a:lnTo>
                  <a:lnTo>
                    <a:pt x="4249" y="0"/>
                  </a:lnTo>
                  <a:close/>
                  <a:moveTo>
                    <a:pt x="4162" y="0"/>
                  </a:moveTo>
                  <a:lnTo>
                    <a:pt x="4170" y="2"/>
                  </a:lnTo>
                  <a:lnTo>
                    <a:pt x="4175" y="4"/>
                  </a:lnTo>
                  <a:lnTo>
                    <a:pt x="4181" y="10"/>
                  </a:lnTo>
                  <a:lnTo>
                    <a:pt x="4183" y="17"/>
                  </a:lnTo>
                  <a:lnTo>
                    <a:pt x="4185" y="23"/>
                  </a:lnTo>
                  <a:lnTo>
                    <a:pt x="4183" y="31"/>
                  </a:lnTo>
                  <a:lnTo>
                    <a:pt x="4181" y="38"/>
                  </a:lnTo>
                  <a:lnTo>
                    <a:pt x="4175" y="44"/>
                  </a:lnTo>
                  <a:lnTo>
                    <a:pt x="4170" y="46"/>
                  </a:lnTo>
                  <a:lnTo>
                    <a:pt x="4162" y="48"/>
                  </a:lnTo>
                  <a:lnTo>
                    <a:pt x="4155" y="46"/>
                  </a:lnTo>
                  <a:lnTo>
                    <a:pt x="4147" y="44"/>
                  </a:lnTo>
                  <a:lnTo>
                    <a:pt x="4143" y="38"/>
                  </a:lnTo>
                  <a:lnTo>
                    <a:pt x="4139" y="31"/>
                  </a:lnTo>
                  <a:lnTo>
                    <a:pt x="4138" y="23"/>
                  </a:lnTo>
                  <a:lnTo>
                    <a:pt x="4139" y="17"/>
                  </a:lnTo>
                  <a:lnTo>
                    <a:pt x="4143" y="10"/>
                  </a:lnTo>
                  <a:lnTo>
                    <a:pt x="4147" y="4"/>
                  </a:lnTo>
                  <a:lnTo>
                    <a:pt x="4155" y="2"/>
                  </a:lnTo>
                  <a:lnTo>
                    <a:pt x="4162" y="0"/>
                  </a:lnTo>
                  <a:close/>
                  <a:moveTo>
                    <a:pt x="4074" y="0"/>
                  </a:moveTo>
                  <a:lnTo>
                    <a:pt x="4081" y="2"/>
                  </a:lnTo>
                  <a:lnTo>
                    <a:pt x="4089" y="4"/>
                  </a:lnTo>
                  <a:lnTo>
                    <a:pt x="4092" y="10"/>
                  </a:lnTo>
                  <a:lnTo>
                    <a:pt x="4096" y="17"/>
                  </a:lnTo>
                  <a:lnTo>
                    <a:pt x="4098" y="23"/>
                  </a:lnTo>
                  <a:lnTo>
                    <a:pt x="4096" y="31"/>
                  </a:lnTo>
                  <a:lnTo>
                    <a:pt x="4092" y="38"/>
                  </a:lnTo>
                  <a:lnTo>
                    <a:pt x="4089" y="44"/>
                  </a:lnTo>
                  <a:lnTo>
                    <a:pt x="4081" y="46"/>
                  </a:lnTo>
                  <a:lnTo>
                    <a:pt x="4074" y="48"/>
                  </a:lnTo>
                  <a:lnTo>
                    <a:pt x="4068" y="46"/>
                  </a:lnTo>
                  <a:lnTo>
                    <a:pt x="4060" y="44"/>
                  </a:lnTo>
                  <a:lnTo>
                    <a:pt x="4055" y="38"/>
                  </a:lnTo>
                  <a:lnTo>
                    <a:pt x="4053" y="31"/>
                  </a:lnTo>
                  <a:lnTo>
                    <a:pt x="4051" y="23"/>
                  </a:lnTo>
                  <a:lnTo>
                    <a:pt x="4053" y="17"/>
                  </a:lnTo>
                  <a:lnTo>
                    <a:pt x="4055" y="10"/>
                  </a:lnTo>
                  <a:lnTo>
                    <a:pt x="4060" y="4"/>
                  </a:lnTo>
                  <a:lnTo>
                    <a:pt x="4068" y="2"/>
                  </a:lnTo>
                  <a:lnTo>
                    <a:pt x="4074" y="0"/>
                  </a:lnTo>
                  <a:close/>
                  <a:moveTo>
                    <a:pt x="3987" y="0"/>
                  </a:moveTo>
                  <a:lnTo>
                    <a:pt x="3995" y="2"/>
                  </a:lnTo>
                  <a:lnTo>
                    <a:pt x="4002" y="4"/>
                  </a:lnTo>
                  <a:lnTo>
                    <a:pt x="4006" y="10"/>
                  </a:lnTo>
                  <a:lnTo>
                    <a:pt x="4010" y="17"/>
                  </a:lnTo>
                  <a:lnTo>
                    <a:pt x="4012" y="23"/>
                  </a:lnTo>
                  <a:lnTo>
                    <a:pt x="4010" y="31"/>
                  </a:lnTo>
                  <a:lnTo>
                    <a:pt x="4006" y="38"/>
                  </a:lnTo>
                  <a:lnTo>
                    <a:pt x="4002" y="44"/>
                  </a:lnTo>
                  <a:lnTo>
                    <a:pt x="3995" y="46"/>
                  </a:lnTo>
                  <a:lnTo>
                    <a:pt x="3987" y="48"/>
                  </a:lnTo>
                  <a:lnTo>
                    <a:pt x="3980" y="46"/>
                  </a:lnTo>
                  <a:lnTo>
                    <a:pt x="3974" y="44"/>
                  </a:lnTo>
                  <a:lnTo>
                    <a:pt x="3968" y="38"/>
                  </a:lnTo>
                  <a:lnTo>
                    <a:pt x="3966" y="31"/>
                  </a:lnTo>
                  <a:lnTo>
                    <a:pt x="3965" y="23"/>
                  </a:lnTo>
                  <a:lnTo>
                    <a:pt x="3966" y="17"/>
                  </a:lnTo>
                  <a:lnTo>
                    <a:pt x="3968" y="10"/>
                  </a:lnTo>
                  <a:lnTo>
                    <a:pt x="3974" y="4"/>
                  </a:lnTo>
                  <a:lnTo>
                    <a:pt x="3980" y="2"/>
                  </a:lnTo>
                  <a:lnTo>
                    <a:pt x="3987" y="0"/>
                  </a:lnTo>
                  <a:close/>
                  <a:moveTo>
                    <a:pt x="3901" y="0"/>
                  </a:moveTo>
                  <a:lnTo>
                    <a:pt x="3908" y="2"/>
                  </a:lnTo>
                  <a:lnTo>
                    <a:pt x="3916" y="4"/>
                  </a:lnTo>
                  <a:lnTo>
                    <a:pt x="3919" y="10"/>
                  </a:lnTo>
                  <a:lnTo>
                    <a:pt x="3923" y="17"/>
                  </a:lnTo>
                  <a:lnTo>
                    <a:pt x="3925" y="23"/>
                  </a:lnTo>
                  <a:lnTo>
                    <a:pt x="3923" y="31"/>
                  </a:lnTo>
                  <a:lnTo>
                    <a:pt x="3919" y="38"/>
                  </a:lnTo>
                  <a:lnTo>
                    <a:pt x="3916" y="44"/>
                  </a:lnTo>
                  <a:lnTo>
                    <a:pt x="3908" y="46"/>
                  </a:lnTo>
                  <a:lnTo>
                    <a:pt x="3901" y="48"/>
                  </a:lnTo>
                  <a:lnTo>
                    <a:pt x="3893" y="46"/>
                  </a:lnTo>
                  <a:lnTo>
                    <a:pt x="3887" y="44"/>
                  </a:lnTo>
                  <a:lnTo>
                    <a:pt x="3882" y="38"/>
                  </a:lnTo>
                  <a:lnTo>
                    <a:pt x="3878" y="31"/>
                  </a:lnTo>
                  <a:lnTo>
                    <a:pt x="3878" y="23"/>
                  </a:lnTo>
                  <a:lnTo>
                    <a:pt x="3878" y="17"/>
                  </a:lnTo>
                  <a:lnTo>
                    <a:pt x="3882" y="10"/>
                  </a:lnTo>
                  <a:lnTo>
                    <a:pt x="3887" y="4"/>
                  </a:lnTo>
                  <a:lnTo>
                    <a:pt x="3893" y="2"/>
                  </a:lnTo>
                  <a:lnTo>
                    <a:pt x="3901" y="0"/>
                  </a:lnTo>
                  <a:close/>
                  <a:moveTo>
                    <a:pt x="3814" y="0"/>
                  </a:moveTo>
                  <a:lnTo>
                    <a:pt x="3822" y="2"/>
                  </a:lnTo>
                  <a:lnTo>
                    <a:pt x="3827" y="4"/>
                  </a:lnTo>
                  <a:lnTo>
                    <a:pt x="3833" y="10"/>
                  </a:lnTo>
                  <a:lnTo>
                    <a:pt x="3837" y="17"/>
                  </a:lnTo>
                  <a:lnTo>
                    <a:pt x="3839" y="23"/>
                  </a:lnTo>
                  <a:lnTo>
                    <a:pt x="3837" y="31"/>
                  </a:lnTo>
                  <a:lnTo>
                    <a:pt x="3833" y="38"/>
                  </a:lnTo>
                  <a:lnTo>
                    <a:pt x="3827" y="44"/>
                  </a:lnTo>
                  <a:lnTo>
                    <a:pt x="3822" y="46"/>
                  </a:lnTo>
                  <a:lnTo>
                    <a:pt x="3814" y="48"/>
                  </a:lnTo>
                  <a:lnTo>
                    <a:pt x="3807" y="46"/>
                  </a:lnTo>
                  <a:lnTo>
                    <a:pt x="3801" y="44"/>
                  </a:lnTo>
                  <a:lnTo>
                    <a:pt x="3795" y="38"/>
                  </a:lnTo>
                  <a:lnTo>
                    <a:pt x="3792" y="31"/>
                  </a:lnTo>
                  <a:lnTo>
                    <a:pt x="3792" y="23"/>
                  </a:lnTo>
                  <a:lnTo>
                    <a:pt x="3792" y="17"/>
                  </a:lnTo>
                  <a:lnTo>
                    <a:pt x="3795" y="10"/>
                  </a:lnTo>
                  <a:lnTo>
                    <a:pt x="3801" y="4"/>
                  </a:lnTo>
                  <a:lnTo>
                    <a:pt x="3807" y="2"/>
                  </a:lnTo>
                  <a:lnTo>
                    <a:pt x="3814" y="0"/>
                  </a:lnTo>
                  <a:close/>
                  <a:moveTo>
                    <a:pt x="3728" y="0"/>
                  </a:moveTo>
                  <a:lnTo>
                    <a:pt x="3735" y="2"/>
                  </a:lnTo>
                  <a:lnTo>
                    <a:pt x="3741" y="4"/>
                  </a:lnTo>
                  <a:lnTo>
                    <a:pt x="3746" y="10"/>
                  </a:lnTo>
                  <a:lnTo>
                    <a:pt x="3750" y="17"/>
                  </a:lnTo>
                  <a:lnTo>
                    <a:pt x="3750" y="23"/>
                  </a:lnTo>
                  <a:lnTo>
                    <a:pt x="3750" y="31"/>
                  </a:lnTo>
                  <a:lnTo>
                    <a:pt x="3746" y="38"/>
                  </a:lnTo>
                  <a:lnTo>
                    <a:pt x="3741" y="44"/>
                  </a:lnTo>
                  <a:lnTo>
                    <a:pt x="3735" y="46"/>
                  </a:lnTo>
                  <a:lnTo>
                    <a:pt x="3728" y="48"/>
                  </a:lnTo>
                  <a:lnTo>
                    <a:pt x="3720" y="46"/>
                  </a:lnTo>
                  <a:lnTo>
                    <a:pt x="3714" y="44"/>
                  </a:lnTo>
                  <a:lnTo>
                    <a:pt x="3709" y="38"/>
                  </a:lnTo>
                  <a:lnTo>
                    <a:pt x="3705" y="31"/>
                  </a:lnTo>
                  <a:lnTo>
                    <a:pt x="3705" y="23"/>
                  </a:lnTo>
                  <a:lnTo>
                    <a:pt x="3705" y="17"/>
                  </a:lnTo>
                  <a:lnTo>
                    <a:pt x="3709" y="10"/>
                  </a:lnTo>
                  <a:lnTo>
                    <a:pt x="3714" y="4"/>
                  </a:lnTo>
                  <a:lnTo>
                    <a:pt x="3720" y="2"/>
                  </a:lnTo>
                  <a:lnTo>
                    <a:pt x="3728" y="0"/>
                  </a:lnTo>
                  <a:close/>
                  <a:moveTo>
                    <a:pt x="3641" y="0"/>
                  </a:moveTo>
                  <a:lnTo>
                    <a:pt x="3649" y="2"/>
                  </a:lnTo>
                  <a:lnTo>
                    <a:pt x="3654" y="4"/>
                  </a:lnTo>
                  <a:lnTo>
                    <a:pt x="3660" y="10"/>
                  </a:lnTo>
                  <a:lnTo>
                    <a:pt x="3664" y="17"/>
                  </a:lnTo>
                  <a:lnTo>
                    <a:pt x="3664" y="23"/>
                  </a:lnTo>
                  <a:lnTo>
                    <a:pt x="3664" y="31"/>
                  </a:lnTo>
                  <a:lnTo>
                    <a:pt x="3660" y="38"/>
                  </a:lnTo>
                  <a:lnTo>
                    <a:pt x="3654" y="44"/>
                  </a:lnTo>
                  <a:lnTo>
                    <a:pt x="3649" y="46"/>
                  </a:lnTo>
                  <a:lnTo>
                    <a:pt x="3641" y="48"/>
                  </a:lnTo>
                  <a:lnTo>
                    <a:pt x="3634" y="46"/>
                  </a:lnTo>
                  <a:lnTo>
                    <a:pt x="3628" y="44"/>
                  </a:lnTo>
                  <a:lnTo>
                    <a:pt x="3622" y="38"/>
                  </a:lnTo>
                  <a:lnTo>
                    <a:pt x="3619" y="31"/>
                  </a:lnTo>
                  <a:lnTo>
                    <a:pt x="3617" y="23"/>
                  </a:lnTo>
                  <a:lnTo>
                    <a:pt x="3619" y="17"/>
                  </a:lnTo>
                  <a:lnTo>
                    <a:pt x="3622" y="10"/>
                  </a:lnTo>
                  <a:lnTo>
                    <a:pt x="3628" y="4"/>
                  </a:lnTo>
                  <a:lnTo>
                    <a:pt x="3634" y="2"/>
                  </a:lnTo>
                  <a:lnTo>
                    <a:pt x="3641" y="0"/>
                  </a:lnTo>
                  <a:close/>
                  <a:moveTo>
                    <a:pt x="3555" y="0"/>
                  </a:moveTo>
                  <a:lnTo>
                    <a:pt x="3562" y="2"/>
                  </a:lnTo>
                  <a:lnTo>
                    <a:pt x="3568" y="4"/>
                  </a:lnTo>
                  <a:lnTo>
                    <a:pt x="3573" y="10"/>
                  </a:lnTo>
                  <a:lnTo>
                    <a:pt x="3577" y="17"/>
                  </a:lnTo>
                  <a:lnTo>
                    <a:pt x="3577" y="23"/>
                  </a:lnTo>
                  <a:lnTo>
                    <a:pt x="3577" y="31"/>
                  </a:lnTo>
                  <a:lnTo>
                    <a:pt x="3573" y="38"/>
                  </a:lnTo>
                  <a:lnTo>
                    <a:pt x="3568" y="44"/>
                  </a:lnTo>
                  <a:lnTo>
                    <a:pt x="3562" y="46"/>
                  </a:lnTo>
                  <a:lnTo>
                    <a:pt x="3555" y="48"/>
                  </a:lnTo>
                  <a:lnTo>
                    <a:pt x="3547" y="46"/>
                  </a:lnTo>
                  <a:lnTo>
                    <a:pt x="3540" y="44"/>
                  </a:lnTo>
                  <a:lnTo>
                    <a:pt x="3536" y="38"/>
                  </a:lnTo>
                  <a:lnTo>
                    <a:pt x="3532" y="31"/>
                  </a:lnTo>
                  <a:lnTo>
                    <a:pt x="3530" y="23"/>
                  </a:lnTo>
                  <a:lnTo>
                    <a:pt x="3532" y="17"/>
                  </a:lnTo>
                  <a:lnTo>
                    <a:pt x="3536" y="10"/>
                  </a:lnTo>
                  <a:lnTo>
                    <a:pt x="3540" y="4"/>
                  </a:lnTo>
                  <a:lnTo>
                    <a:pt x="3547" y="2"/>
                  </a:lnTo>
                  <a:lnTo>
                    <a:pt x="3555" y="0"/>
                  </a:lnTo>
                  <a:close/>
                  <a:moveTo>
                    <a:pt x="3468" y="0"/>
                  </a:moveTo>
                  <a:lnTo>
                    <a:pt x="3476" y="2"/>
                  </a:lnTo>
                  <a:lnTo>
                    <a:pt x="3481" y="4"/>
                  </a:lnTo>
                  <a:lnTo>
                    <a:pt x="3487" y="10"/>
                  </a:lnTo>
                  <a:lnTo>
                    <a:pt x="3489" y="17"/>
                  </a:lnTo>
                  <a:lnTo>
                    <a:pt x="3491" y="23"/>
                  </a:lnTo>
                  <a:lnTo>
                    <a:pt x="3489" y="31"/>
                  </a:lnTo>
                  <a:lnTo>
                    <a:pt x="3487" y="38"/>
                  </a:lnTo>
                  <a:lnTo>
                    <a:pt x="3481" y="44"/>
                  </a:lnTo>
                  <a:lnTo>
                    <a:pt x="3476" y="46"/>
                  </a:lnTo>
                  <a:lnTo>
                    <a:pt x="3468" y="48"/>
                  </a:lnTo>
                  <a:lnTo>
                    <a:pt x="3461" y="46"/>
                  </a:lnTo>
                  <a:lnTo>
                    <a:pt x="3453" y="44"/>
                  </a:lnTo>
                  <a:lnTo>
                    <a:pt x="3449" y="38"/>
                  </a:lnTo>
                  <a:lnTo>
                    <a:pt x="3446" y="31"/>
                  </a:lnTo>
                  <a:lnTo>
                    <a:pt x="3444" y="23"/>
                  </a:lnTo>
                  <a:lnTo>
                    <a:pt x="3446" y="17"/>
                  </a:lnTo>
                  <a:lnTo>
                    <a:pt x="3449" y="10"/>
                  </a:lnTo>
                  <a:lnTo>
                    <a:pt x="3453" y="4"/>
                  </a:lnTo>
                  <a:lnTo>
                    <a:pt x="3461" y="2"/>
                  </a:lnTo>
                  <a:lnTo>
                    <a:pt x="3468" y="0"/>
                  </a:lnTo>
                  <a:close/>
                  <a:moveTo>
                    <a:pt x="3380" y="0"/>
                  </a:moveTo>
                  <a:lnTo>
                    <a:pt x="3387" y="2"/>
                  </a:lnTo>
                  <a:lnTo>
                    <a:pt x="3395" y="4"/>
                  </a:lnTo>
                  <a:lnTo>
                    <a:pt x="3400" y="10"/>
                  </a:lnTo>
                  <a:lnTo>
                    <a:pt x="3402" y="17"/>
                  </a:lnTo>
                  <a:lnTo>
                    <a:pt x="3404" y="23"/>
                  </a:lnTo>
                  <a:lnTo>
                    <a:pt x="3402" y="31"/>
                  </a:lnTo>
                  <a:lnTo>
                    <a:pt x="3400" y="38"/>
                  </a:lnTo>
                  <a:lnTo>
                    <a:pt x="3395" y="44"/>
                  </a:lnTo>
                  <a:lnTo>
                    <a:pt x="3387" y="46"/>
                  </a:lnTo>
                  <a:lnTo>
                    <a:pt x="3380" y="48"/>
                  </a:lnTo>
                  <a:lnTo>
                    <a:pt x="3374" y="46"/>
                  </a:lnTo>
                  <a:lnTo>
                    <a:pt x="3367" y="44"/>
                  </a:lnTo>
                  <a:lnTo>
                    <a:pt x="3361" y="38"/>
                  </a:lnTo>
                  <a:lnTo>
                    <a:pt x="3359" y="31"/>
                  </a:lnTo>
                  <a:lnTo>
                    <a:pt x="3357" y="23"/>
                  </a:lnTo>
                  <a:lnTo>
                    <a:pt x="3359" y="17"/>
                  </a:lnTo>
                  <a:lnTo>
                    <a:pt x="3361" y="10"/>
                  </a:lnTo>
                  <a:lnTo>
                    <a:pt x="3367" y="4"/>
                  </a:lnTo>
                  <a:lnTo>
                    <a:pt x="3374" y="2"/>
                  </a:lnTo>
                  <a:lnTo>
                    <a:pt x="3380" y="0"/>
                  </a:lnTo>
                  <a:close/>
                  <a:moveTo>
                    <a:pt x="3293" y="0"/>
                  </a:moveTo>
                  <a:lnTo>
                    <a:pt x="3301" y="2"/>
                  </a:lnTo>
                  <a:lnTo>
                    <a:pt x="3308" y="4"/>
                  </a:lnTo>
                  <a:lnTo>
                    <a:pt x="3312" y="10"/>
                  </a:lnTo>
                  <a:lnTo>
                    <a:pt x="3316" y="17"/>
                  </a:lnTo>
                  <a:lnTo>
                    <a:pt x="3318" y="23"/>
                  </a:lnTo>
                  <a:lnTo>
                    <a:pt x="3316" y="31"/>
                  </a:lnTo>
                  <a:lnTo>
                    <a:pt x="3312" y="38"/>
                  </a:lnTo>
                  <a:lnTo>
                    <a:pt x="3308" y="44"/>
                  </a:lnTo>
                  <a:lnTo>
                    <a:pt x="3301" y="46"/>
                  </a:lnTo>
                  <a:lnTo>
                    <a:pt x="3293" y="48"/>
                  </a:lnTo>
                  <a:lnTo>
                    <a:pt x="3286" y="46"/>
                  </a:lnTo>
                  <a:lnTo>
                    <a:pt x="3280" y="44"/>
                  </a:lnTo>
                  <a:lnTo>
                    <a:pt x="3274" y="38"/>
                  </a:lnTo>
                  <a:lnTo>
                    <a:pt x="3273" y="31"/>
                  </a:lnTo>
                  <a:lnTo>
                    <a:pt x="3271" y="23"/>
                  </a:lnTo>
                  <a:lnTo>
                    <a:pt x="3273" y="17"/>
                  </a:lnTo>
                  <a:lnTo>
                    <a:pt x="3274" y="10"/>
                  </a:lnTo>
                  <a:lnTo>
                    <a:pt x="3280" y="4"/>
                  </a:lnTo>
                  <a:lnTo>
                    <a:pt x="3286" y="2"/>
                  </a:lnTo>
                  <a:lnTo>
                    <a:pt x="3293" y="0"/>
                  </a:lnTo>
                  <a:close/>
                  <a:moveTo>
                    <a:pt x="3207" y="0"/>
                  </a:moveTo>
                  <a:lnTo>
                    <a:pt x="3214" y="2"/>
                  </a:lnTo>
                  <a:lnTo>
                    <a:pt x="3222" y="4"/>
                  </a:lnTo>
                  <a:lnTo>
                    <a:pt x="3226" y="10"/>
                  </a:lnTo>
                  <a:lnTo>
                    <a:pt x="3229" y="17"/>
                  </a:lnTo>
                  <a:lnTo>
                    <a:pt x="3231" y="23"/>
                  </a:lnTo>
                  <a:lnTo>
                    <a:pt x="3229" y="31"/>
                  </a:lnTo>
                  <a:lnTo>
                    <a:pt x="3226" y="38"/>
                  </a:lnTo>
                  <a:lnTo>
                    <a:pt x="3222" y="44"/>
                  </a:lnTo>
                  <a:lnTo>
                    <a:pt x="3214" y="46"/>
                  </a:lnTo>
                  <a:lnTo>
                    <a:pt x="3207" y="48"/>
                  </a:lnTo>
                  <a:lnTo>
                    <a:pt x="3199" y="46"/>
                  </a:lnTo>
                  <a:lnTo>
                    <a:pt x="3194" y="44"/>
                  </a:lnTo>
                  <a:lnTo>
                    <a:pt x="3188" y="38"/>
                  </a:lnTo>
                  <a:lnTo>
                    <a:pt x="3184" y="31"/>
                  </a:lnTo>
                  <a:lnTo>
                    <a:pt x="3184" y="23"/>
                  </a:lnTo>
                  <a:lnTo>
                    <a:pt x="3184" y="17"/>
                  </a:lnTo>
                  <a:lnTo>
                    <a:pt x="3188" y="10"/>
                  </a:lnTo>
                  <a:lnTo>
                    <a:pt x="3194" y="4"/>
                  </a:lnTo>
                  <a:lnTo>
                    <a:pt x="3199" y="2"/>
                  </a:lnTo>
                  <a:lnTo>
                    <a:pt x="3207" y="0"/>
                  </a:lnTo>
                  <a:close/>
                  <a:moveTo>
                    <a:pt x="3120" y="0"/>
                  </a:moveTo>
                  <a:lnTo>
                    <a:pt x="3128" y="2"/>
                  </a:lnTo>
                  <a:lnTo>
                    <a:pt x="3133" y="4"/>
                  </a:lnTo>
                  <a:lnTo>
                    <a:pt x="3139" y="10"/>
                  </a:lnTo>
                  <a:lnTo>
                    <a:pt x="3143" y="17"/>
                  </a:lnTo>
                  <a:lnTo>
                    <a:pt x="3145" y="23"/>
                  </a:lnTo>
                  <a:lnTo>
                    <a:pt x="3143" y="31"/>
                  </a:lnTo>
                  <a:lnTo>
                    <a:pt x="3139" y="38"/>
                  </a:lnTo>
                  <a:lnTo>
                    <a:pt x="3133" y="44"/>
                  </a:lnTo>
                  <a:lnTo>
                    <a:pt x="3128" y="46"/>
                  </a:lnTo>
                  <a:lnTo>
                    <a:pt x="3120" y="48"/>
                  </a:lnTo>
                  <a:lnTo>
                    <a:pt x="3113" y="46"/>
                  </a:lnTo>
                  <a:lnTo>
                    <a:pt x="3107" y="44"/>
                  </a:lnTo>
                  <a:lnTo>
                    <a:pt x="3101" y="38"/>
                  </a:lnTo>
                  <a:lnTo>
                    <a:pt x="3098" y="31"/>
                  </a:lnTo>
                  <a:lnTo>
                    <a:pt x="3098" y="23"/>
                  </a:lnTo>
                  <a:lnTo>
                    <a:pt x="3098" y="17"/>
                  </a:lnTo>
                  <a:lnTo>
                    <a:pt x="3101" y="10"/>
                  </a:lnTo>
                  <a:lnTo>
                    <a:pt x="3107" y="4"/>
                  </a:lnTo>
                  <a:lnTo>
                    <a:pt x="3113" y="2"/>
                  </a:lnTo>
                  <a:lnTo>
                    <a:pt x="3120" y="0"/>
                  </a:lnTo>
                  <a:close/>
                  <a:moveTo>
                    <a:pt x="3034" y="0"/>
                  </a:moveTo>
                  <a:lnTo>
                    <a:pt x="3041" y="2"/>
                  </a:lnTo>
                  <a:lnTo>
                    <a:pt x="3047" y="4"/>
                  </a:lnTo>
                  <a:lnTo>
                    <a:pt x="3053" y="10"/>
                  </a:lnTo>
                  <a:lnTo>
                    <a:pt x="3056" y="17"/>
                  </a:lnTo>
                  <a:lnTo>
                    <a:pt x="3056" y="23"/>
                  </a:lnTo>
                  <a:lnTo>
                    <a:pt x="3056" y="31"/>
                  </a:lnTo>
                  <a:lnTo>
                    <a:pt x="3053" y="38"/>
                  </a:lnTo>
                  <a:lnTo>
                    <a:pt x="3047" y="44"/>
                  </a:lnTo>
                  <a:lnTo>
                    <a:pt x="3041" y="46"/>
                  </a:lnTo>
                  <a:lnTo>
                    <a:pt x="3034" y="48"/>
                  </a:lnTo>
                  <a:lnTo>
                    <a:pt x="3026" y="46"/>
                  </a:lnTo>
                  <a:lnTo>
                    <a:pt x="3021" y="44"/>
                  </a:lnTo>
                  <a:lnTo>
                    <a:pt x="3015" y="38"/>
                  </a:lnTo>
                  <a:lnTo>
                    <a:pt x="3011" y="31"/>
                  </a:lnTo>
                  <a:lnTo>
                    <a:pt x="3011" y="23"/>
                  </a:lnTo>
                  <a:lnTo>
                    <a:pt x="3011" y="17"/>
                  </a:lnTo>
                  <a:lnTo>
                    <a:pt x="3015" y="10"/>
                  </a:lnTo>
                  <a:lnTo>
                    <a:pt x="3021" y="4"/>
                  </a:lnTo>
                  <a:lnTo>
                    <a:pt x="3026" y="2"/>
                  </a:lnTo>
                  <a:lnTo>
                    <a:pt x="3034" y="0"/>
                  </a:lnTo>
                  <a:close/>
                  <a:moveTo>
                    <a:pt x="2947" y="0"/>
                  </a:moveTo>
                  <a:lnTo>
                    <a:pt x="2955" y="2"/>
                  </a:lnTo>
                  <a:lnTo>
                    <a:pt x="2960" y="4"/>
                  </a:lnTo>
                  <a:lnTo>
                    <a:pt x="2966" y="10"/>
                  </a:lnTo>
                  <a:lnTo>
                    <a:pt x="2970" y="17"/>
                  </a:lnTo>
                  <a:lnTo>
                    <a:pt x="2970" y="23"/>
                  </a:lnTo>
                  <a:lnTo>
                    <a:pt x="2970" y="31"/>
                  </a:lnTo>
                  <a:lnTo>
                    <a:pt x="2966" y="38"/>
                  </a:lnTo>
                  <a:lnTo>
                    <a:pt x="2960" y="44"/>
                  </a:lnTo>
                  <a:lnTo>
                    <a:pt x="2955" y="46"/>
                  </a:lnTo>
                  <a:lnTo>
                    <a:pt x="2947" y="48"/>
                  </a:lnTo>
                  <a:lnTo>
                    <a:pt x="2940" y="46"/>
                  </a:lnTo>
                  <a:lnTo>
                    <a:pt x="2934" y="44"/>
                  </a:lnTo>
                  <a:lnTo>
                    <a:pt x="2928" y="38"/>
                  </a:lnTo>
                  <a:lnTo>
                    <a:pt x="2925" y="31"/>
                  </a:lnTo>
                  <a:lnTo>
                    <a:pt x="2923" y="23"/>
                  </a:lnTo>
                  <a:lnTo>
                    <a:pt x="2925" y="17"/>
                  </a:lnTo>
                  <a:lnTo>
                    <a:pt x="2928" y="10"/>
                  </a:lnTo>
                  <a:lnTo>
                    <a:pt x="2934" y="4"/>
                  </a:lnTo>
                  <a:lnTo>
                    <a:pt x="2940" y="2"/>
                  </a:lnTo>
                  <a:lnTo>
                    <a:pt x="2947" y="0"/>
                  </a:lnTo>
                  <a:close/>
                  <a:moveTo>
                    <a:pt x="2861" y="0"/>
                  </a:moveTo>
                  <a:lnTo>
                    <a:pt x="2868" y="2"/>
                  </a:lnTo>
                  <a:lnTo>
                    <a:pt x="2874" y="4"/>
                  </a:lnTo>
                  <a:lnTo>
                    <a:pt x="2879" y="10"/>
                  </a:lnTo>
                  <a:lnTo>
                    <a:pt x="2883" y="17"/>
                  </a:lnTo>
                  <a:lnTo>
                    <a:pt x="2883" y="23"/>
                  </a:lnTo>
                  <a:lnTo>
                    <a:pt x="2883" y="31"/>
                  </a:lnTo>
                  <a:lnTo>
                    <a:pt x="2879" y="38"/>
                  </a:lnTo>
                  <a:lnTo>
                    <a:pt x="2874" y="44"/>
                  </a:lnTo>
                  <a:lnTo>
                    <a:pt x="2868" y="46"/>
                  </a:lnTo>
                  <a:lnTo>
                    <a:pt x="2861" y="48"/>
                  </a:lnTo>
                  <a:lnTo>
                    <a:pt x="2853" y="46"/>
                  </a:lnTo>
                  <a:lnTo>
                    <a:pt x="2846" y="44"/>
                  </a:lnTo>
                  <a:lnTo>
                    <a:pt x="2842" y="38"/>
                  </a:lnTo>
                  <a:lnTo>
                    <a:pt x="2838" y="31"/>
                  </a:lnTo>
                  <a:lnTo>
                    <a:pt x="2836" y="23"/>
                  </a:lnTo>
                  <a:lnTo>
                    <a:pt x="2838" y="17"/>
                  </a:lnTo>
                  <a:lnTo>
                    <a:pt x="2842" y="10"/>
                  </a:lnTo>
                  <a:lnTo>
                    <a:pt x="2846" y="4"/>
                  </a:lnTo>
                  <a:lnTo>
                    <a:pt x="2853" y="2"/>
                  </a:lnTo>
                  <a:lnTo>
                    <a:pt x="2861" y="0"/>
                  </a:lnTo>
                  <a:close/>
                  <a:moveTo>
                    <a:pt x="2774" y="0"/>
                  </a:moveTo>
                  <a:lnTo>
                    <a:pt x="2782" y="2"/>
                  </a:lnTo>
                  <a:lnTo>
                    <a:pt x="2787" y="4"/>
                  </a:lnTo>
                  <a:lnTo>
                    <a:pt x="2793" y="10"/>
                  </a:lnTo>
                  <a:lnTo>
                    <a:pt x="2795" y="17"/>
                  </a:lnTo>
                  <a:lnTo>
                    <a:pt x="2797" y="23"/>
                  </a:lnTo>
                  <a:lnTo>
                    <a:pt x="2795" y="31"/>
                  </a:lnTo>
                  <a:lnTo>
                    <a:pt x="2793" y="38"/>
                  </a:lnTo>
                  <a:lnTo>
                    <a:pt x="2787" y="44"/>
                  </a:lnTo>
                  <a:lnTo>
                    <a:pt x="2782" y="46"/>
                  </a:lnTo>
                  <a:lnTo>
                    <a:pt x="2774" y="48"/>
                  </a:lnTo>
                  <a:lnTo>
                    <a:pt x="2767" y="46"/>
                  </a:lnTo>
                  <a:lnTo>
                    <a:pt x="2759" y="44"/>
                  </a:lnTo>
                  <a:lnTo>
                    <a:pt x="2755" y="38"/>
                  </a:lnTo>
                  <a:lnTo>
                    <a:pt x="2752" y="31"/>
                  </a:lnTo>
                  <a:lnTo>
                    <a:pt x="2750" y="23"/>
                  </a:lnTo>
                  <a:lnTo>
                    <a:pt x="2752" y="17"/>
                  </a:lnTo>
                  <a:lnTo>
                    <a:pt x="2755" y="10"/>
                  </a:lnTo>
                  <a:lnTo>
                    <a:pt x="2759" y="4"/>
                  </a:lnTo>
                  <a:lnTo>
                    <a:pt x="2767" y="2"/>
                  </a:lnTo>
                  <a:lnTo>
                    <a:pt x="2774" y="0"/>
                  </a:lnTo>
                  <a:close/>
                  <a:moveTo>
                    <a:pt x="2688" y="0"/>
                  </a:moveTo>
                  <a:lnTo>
                    <a:pt x="2693" y="2"/>
                  </a:lnTo>
                  <a:lnTo>
                    <a:pt x="2701" y="4"/>
                  </a:lnTo>
                  <a:lnTo>
                    <a:pt x="2706" y="10"/>
                  </a:lnTo>
                  <a:lnTo>
                    <a:pt x="2708" y="17"/>
                  </a:lnTo>
                  <a:lnTo>
                    <a:pt x="2710" y="23"/>
                  </a:lnTo>
                  <a:lnTo>
                    <a:pt x="2708" y="31"/>
                  </a:lnTo>
                  <a:lnTo>
                    <a:pt x="2706" y="38"/>
                  </a:lnTo>
                  <a:lnTo>
                    <a:pt x="2701" y="44"/>
                  </a:lnTo>
                  <a:lnTo>
                    <a:pt x="2693" y="46"/>
                  </a:lnTo>
                  <a:lnTo>
                    <a:pt x="2688" y="48"/>
                  </a:lnTo>
                  <a:lnTo>
                    <a:pt x="2680" y="46"/>
                  </a:lnTo>
                  <a:lnTo>
                    <a:pt x="2673" y="44"/>
                  </a:lnTo>
                  <a:lnTo>
                    <a:pt x="2667" y="38"/>
                  </a:lnTo>
                  <a:lnTo>
                    <a:pt x="2665" y="31"/>
                  </a:lnTo>
                  <a:lnTo>
                    <a:pt x="2663" y="23"/>
                  </a:lnTo>
                  <a:lnTo>
                    <a:pt x="2665" y="17"/>
                  </a:lnTo>
                  <a:lnTo>
                    <a:pt x="2667" y="10"/>
                  </a:lnTo>
                  <a:lnTo>
                    <a:pt x="2673" y="4"/>
                  </a:lnTo>
                  <a:lnTo>
                    <a:pt x="2680" y="2"/>
                  </a:lnTo>
                  <a:lnTo>
                    <a:pt x="2688" y="0"/>
                  </a:lnTo>
                  <a:close/>
                  <a:moveTo>
                    <a:pt x="2599" y="0"/>
                  </a:moveTo>
                  <a:lnTo>
                    <a:pt x="2607" y="2"/>
                  </a:lnTo>
                  <a:lnTo>
                    <a:pt x="2614" y="4"/>
                  </a:lnTo>
                  <a:lnTo>
                    <a:pt x="2618" y="10"/>
                  </a:lnTo>
                  <a:lnTo>
                    <a:pt x="2622" y="17"/>
                  </a:lnTo>
                  <a:lnTo>
                    <a:pt x="2624" y="23"/>
                  </a:lnTo>
                  <a:lnTo>
                    <a:pt x="2622" y="31"/>
                  </a:lnTo>
                  <a:lnTo>
                    <a:pt x="2618" y="38"/>
                  </a:lnTo>
                  <a:lnTo>
                    <a:pt x="2614" y="44"/>
                  </a:lnTo>
                  <a:lnTo>
                    <a:pt x="2607" y="46"/>
                  </a:lnTo>
                  <a:lnTo>
                    <a:pt x="2599" y="48"/>
                  </a:lnTo>
                  <a:lnTo>
                    <a:pt x="2592" y="46"/>
                  </a:lnTo>
                  <a:lnTo>
                    <a:pt x="2586" y="44"/>
                  </a:lnTo>
                  <a:lnTo>
                    <a:pt x="2580" y="38"/>
                  </a:lnTo>
                  <a:lnTo>
                    <a:pt x="2579" y="31"/>
                  </a:lnTo>
                  <a:lnTo>
                    <a:pt x="2577" y="23"/>
                  </a:lnTo>
                  <a:lnTo>
                    <a:pt x="2579" y="17"/>
                  </a:lnTo>
                  <a:lnTo>
                    <a:pt x="2580" y="10"/>
                  </a:lnTo>
                  <a:lnTo>
                    <a:pt x="2586" y="4"/>
                  </a:lnTo>
                  <a:lnTo>
                    <a:pt x="2592" y="2"/>
                  </a:lnTo>
                  <a:lnTo>
                    <a:pt x="2599" y="0"/>
                  </a:lnTo>
                  <a:close/>
                  <a:moveTo>
                    <a:pt x="2513" y="0"/>
                  </a:moveTo>
                  <a:lnTo>
                    <a:pt x="2520" y="2"/>
                  </a:lnTo>
                  <a:lnTo>
                    <a:pt x="2528" y="4"/>
                  </a:lnTo>
                  <a:lnTo>
                    <a:pt x="2532" y="10"/>
                  </a:lnTo>
                  <a:lnTo>
                    <a:pt x="2535" y="17"/>
                  </a:lnTo>
                  <a:lnTo>
                    <a:pt x="2537" y="23"/>
                  </a:lnTo>
                  <a:lnTo>
                    <a:pt x="2535" y="31"/>
                  </a:lnTo>
                  <a:lnTo>
                    <a:pt x="2532" y="38"/>
                  </a:lnTo>
                  <a:lnTo>
                    <a:pt x="2528" y="44"/>
                  </a:lnTo>
                  <a:lnTo>
                    <a:pt x="2520" y="46"/>
                  </a:lnTo>
                  <a:lnTo>
                    <a:pt x="2513" y="48"/>
                  </a:lnTo>
                  <a:lnTo>
                    <a:pt x="2505" y="46"/>
                  </a:lnTo>
                  <a:lnTo>
                    <a:pt x="2500" y="44"/>
                  </a:lnTo>
                  <a:lnTo>
                    <a:pt x="2494" y="38"/>
                  </a:lnTo>
                  <a:lnTo>
                    <a:pt x="2490" y="31"/>
                  </a:lnTo>
                  <a:lnTo>
                    <a:pt x="2490" y="23"/>
                  </a:lnTo>
                  <a:lnTo>
                    <a:pt x="2490" y="17"/>
                  </a:lnTo>
                  <a:lnTo>
                    <a:pt x="2494" y="10"/>
                  </a:lnTo>
                  <a:lnTo>
                    <a:pt x="2500" y="4"/>
                  </a:lnTo>
                  <a:lnTo>
                    <a:pt x="2505" y="2"/>
                  </a:lnTo>
                  <a:lnTo>
                    <a:pt x="2513" y="0"/>
                  </a:lnTo>
                  <a:close/>
                  <a:moveTo>
                    <a:pt x="2426" y="0"/>
                  </a:moveTo>
                  <a:lnTo>
                    <a:pt x="2434" y="2"/>
                  </a:lnTo>
                  <a:lnTo>
                    <a:pt x="2439" y="4"/>
                  </a:lnTo>
                  <a:lnTo>
                    <a:pt x="2445" y="10"/>
                  </a:lnTo>
                  <a:lnTo>
                    <a:pt x="2449" y="17"/>
                  </a:lnTo>
                  <a:lnTo>
                    <a:pt x="2451" y="23"/>
                  </a:lnTo>
                  <a:lnTo>
                    <a:pt x="2449" y="31"/>
                  </a:lnTo>
                  <a:lnTo>
                    <a:pt x="2445" y="38"/>
                  </a:lnTo>
                  <a:lnTo>
                    <a:pt x="2439" y="44"/>
                  </a:lnTo>
                  <a:lnTo>
                    <a:pt x="2434" y="46"/>
                  </a:lnTo>
                  <a:lnTo>
                    <a:pt x="2426" y="48"/>
                  </a:lnTo>
                  <a:lnTo>
                    <a:pt x="2419" y="46"/>
                  </a:lnTo>
                  <a:lnTo>
                    <a:pt x="2413" y="44"/>
                  </a:lnTo>
                  <a:lnTo>
                    <a:pt x="2407" y="38"/>
                  </a:lnTo>
                  <a:lnTo>
                    <a:pt x="2404" y="31"/>
                  </a:lnTo>
                  <a:lnTo>
                    <a:pt x="2404" y="23"/>
                  </a:lnTo>
                  <a:lnTo>
                    <a:pt x="2404" y="17"/>
                  </a:lnTo>
                  <a:lnTo>
                    <a:pt x="2407" y="10"/>
                  </a:lnTo>
                  <a:lnTo>
                    <a:pt x="2413" y="4"/>
                  </a:lnTo>
                  <a:lnTo>
                    <a:pt x="2419" y="2"/>
                  </a:lnTo>
                  <a:lnTo>
                    <a:pt x="2426" y="0"/>
                  </a:lnTo>
                  <a:close/>
                  <a:moveTo>
                    <a:pt x="2340" y="0"/>
                  </a:moveTo>
                  <a:lnTo>
                    <a:pt x="2347" y="2"/>
                  </a:lnTo>
                  <a:lnTo>
                    <a:pt x="2353" y="4"/>
                  </a:lnTo>
                  <a:lnTo>
                    <a:pt x="2359" y="10"/>
                  </a:lnTo>
                  <a:lnTo>
                    <a:pt x="2362" y="17"/>
                  </a:lnTo>
                  <a:lnTo>
                    <a:pt x="2362" y="23"/>
                  </a:lnTo>
                  <a:lnTo>
                    <a:pt x="2362" y="31"/>
                  </a:lnTo>
                  <a:lnTo>
                    <a:pt x="2359" y="38"/>
                  </a:lnTo>
                  <a:lnTo>
                    <a:pt x="2353" y="44"/>
                  </a:lnTo>
                  <a:lnTo>
                    <a:pt x="2347" y="46"/>
                  </a:lnTo>
                  <a:lnTo>
                    <a:pt x="2340" y="48"/>
                  </a:lnTo>
                  <a:lnTo>
                    <a:pt x="2332" y="46"/>
                  </a:lnTo>
                  <a:lnTo>
                    <a:pt x="2327" y="44"/>
                  </a:lnTo>
                  <a:lnTo>
                    <a:pt x="2321" y="38"/>
                  </a:lnTo>
                  <a:lnTo>
                    <a:pt x="2317" y="31"/>
                  </a:lnTo>
                  <a:lnTo>
                    <a:pt x="2317" y="23"/>
                  </a:lnTo>
                  <a:lnTo>
                    <a:pt x="2317" y="17"/>
                  </a:lnTo>
                  <a:lnTo>
                    <a:pt x="2321" y="10"/>
                  </a:lnTo>
                  <a:lnTo>
                    <a:pt x="2327" y="4"/>
                  </a:lnTo>
                  <a:lnTo>
                    <a:pt x="2332" y="2"/>
                  </a:lnTo>
                  <a:lnTo>
                    <a:pt x="2340" y="0"/>
                  </a:lnTo>
                  <a:close/>
                  <a:moveTo>
                    <a:pt x="2253" y="0"/>
                  </a:moveTo>
                  <a:lnTo>
                    <a:pt x="2261" y="2"/>
                  </a:lnTo>
                  <a:lnTo>
                    <a:pt x="2266" y="4"/>
                  </a:lnTo>
                  <a:lnTo>
                    <a:pt x="2272" y="10"/>
                  </a:lnTo>
                  <a:lnTo>
                    <a:pt x="2276" y="17"/>
                  </a:lnTo>
                  <a:lnTo>
                    <a:pt x="2276" y="23"/>
                  </a:lnTo>
                  <a:lnTo>
                    <a:pt x="2276" y="31"/>
                  </a:lnTo>
                  <a:lnTo>
                    <a:pt x="2272" y="38"/>
                  </a:lnTo>
                  <a:lnTo>
                    <a:pt x="2266" y="44"/>
                  </a:lnTo>
                  <a:lnTo>
                    <a:pt x="2261" y="46"/>
                  </a:lnTo>
                  <a:lnTo>
                    <a:pt x="2253" y="48"/>
                  </a:lnTo>
                  <a:lnTo>
                    <a:pt x="2246" y="46"/>
                  </a:lnTo>
                  <a:lnTo>
                    <a:pt x="2240" y="44"/>
                  </a:lnTo>
                  <a:lnTo>
                    <a:pt x="2234" y="38"/>
                  </a:lnTo>
                  <a:lnTo>
                    <a:pt x="2231" y="31"/>
                  </a:lnTo>
                  <a:lnTo>
                    <a:pt x="2229" y="23"/>
                  </a:lnTo>
                  <a:lnTo>
                    <a:pt x="2231" y="17"/>
                  </a:lnTo>
                  <a:lnTo>
                    <a:pt x="2234" y="10"/>
                  </a:lnTo>
                  <a:lnTo>
                    <a:pt x="2240" y="4"/>
                  </a:lnTo>
                  <a:lnTo>
                    <a:pt x="2246" y="2"/>
                  </a:lnTo>
                  <a:lnTo>
                    <a:pt x="2253" y="0"/>
                  </a:lnTo>
                  <a:close/>
                  <a:moveTo>
                    <a:pt x="2167" y="0"/>
                  </a:moveTo>
                  <a:lnTo>
                    <a:pt x="2174" y="2"/>
                  </a:lnTo>
                  <a:lnTo>
                    <a:pt x="2180" y="4"/>
                  </a:lnTo>
                  <a:lnTo>
                    <a:pt x="2186" y="10"/>
                  </a:lnTo>
                  <a:lnTo>
                    <a:pt x="2189" y="17"/>
                  </a:lnTo>
                  <a:lnTo>
                    <a:pt x="2189" y="23"/>
                  </a:lnTo>
                  <a:lnTo>
                    <a:pt x="2189" y="31"/>
                  </a:lnTo>
                  <a:lnTo>
                    <a:pt x="2186" y="38"/>
                  </a:lnTo>
                  <a:lnTo>
                    <a:pt x="2180" y="44"/>
                  </a:lnTo>
                  <a:lnTo>
                    <a:pt x="2174" y="46"/>
                  </a:lnTo>
                  <a:lnTo>
                    <a:pt x="2167" y="48"/>
                  </a:lnTo>
                  <a:lnTo>
                    <a:pt x="2159" y="46"/>
                  </a:lnTo>
                  <a:lnTo>
                    <a:pt x="2152" y="44"/>
                  </a:lnTo>
                  <a:lnTo>
                    <a:pt x="2148" y="38"/>
                  </a:lnTo>
                  <a:lnTo>
                    <a:pt x="2144" y="31"/>
                  </a:lnTo>
                  <a:lnTo>
                    <a:pt x="2142" y="23"/>
                  </a:lnTo>
                  <a:lnTo>
                    <a:pt x="2144" y="17"/>
                  </a:lnTo>
                  <a:lnTo>
                    <a:pt x="2148" y="10"/>
                  </a:lnTo>
                  <a:lnTo>
                    <a:pt x="2152" y="4"/>
                  </a:lnTo>
                  <a:lnTo>
                    <a:pt x="2159" y="2"/>
                  </a:lnTo>
                  <a:lnTo>
                    <a:pt x="2167" y="0"/>
                  </a:lnTo>
                  <a:close/>
                  <a:moveTo>
                    <a:pt x="2080" y="0"/>
                  </a:moveTo>
                  <a:lnTo>
                    <a:pt x="2088" y="2"/>
                  </a:lnTo>
                  <a:lnTo>
                    <a:pt x="2093" y="4"/>
                  </a:lnTo>
                  <a:lnTo>
                    <a:pt x="2099" y="10"/>
                  </a:lnTo>
                  <a:lnTo>
                    <a:pt x="2101" y="17"/>
                  </a:lnTo>
                  <a:lnTo>
                    <a:pt x="2103" y="23"/>
                  </a:lnTo>
                  <a:lnTo>
                    <a:pt x="2101" y="31"/>
                  </a:lnTo>
                  <a:lnTo>
                    <a:pt x="2099" y="38"/>
                  </a:lnTo>
                  <a:lnTo>
                    <a:pt x="2093" y="44"/>
                  </a:lnTo>
                  <a:lnTo>
                    <a:pt x="2088" y="46"/>
                  </a:lnTo>
                  <a:lnTo>
                    <a:pt x="2080" y="48"/>
                  </a:lnTo>
                  <a:lnTo>
                    <a:pt x="2073" y="46"/>
                  </a:lnTo>
                  <a:lnTo>
                    <a:pt x="2065" y="44"/>
                  </a:lnTo>
                  <a:lnTo>
                    <a:pt x="2061" y="38"/>
                  </a:lnTo>
                  <a:lnTo>
                    <a:pt x="2058" y="31"/>
                  </a:lnTo>
                  <a:lnTo>
                    <a:pt x="2056" y="23"/>
                  </a:lnTo>
                  <a:lnTo>
                    <a:pt x="2058" y="17"/>
                  </a:lnTo>
                  <a:lnTo>
                    <a:pt x="2061" y="10"/>
                  </a:lnTo>
                  <a:lnTo>
                    <a:pt x="2065" y="4"/>
                  </a:lnTo>
                  <a:lnTo>
                    <a:pt x="2073" y="2"/>
                  </a:lnTo>
                  <a:lnTo>
                    <a:pt x="2080" y="0"/>
                  </a:lnTo>
                  <a:close/>
                  <a:moveTo>
                    <a:pt x="1994" y="0"/>
                  </a:moveTo>
                  <a:lnTo>
                    <a:pt x="1999" y="2"/>
                  </a:lnTo>
                  <a:lnTo>
                    <a:pt x="2007" y="4"/>
                  </a:lnTo>
                  <a:lnTo>
                    <a:pt x="2013" y="10"/>
                  </a:lnTo>
                  <a:lnTo>
                    <a:pt x="2014" y="17"/>
                  </a:lnTo>
                  <a:lnTo>
                    <a:pt x="2016" y="23"/>
                  </a:lnTo>
                  <a:lnTo>
                    <a:pt x="2014" y="31"/>
                  </a:lnTo>
                  <a:lnTo>
                    <a:pt x="2013" y="38"/>
                  </a:lnTo>
                  <a:lnTo>
                    <a:pt x="2007" y="44"/>
                  </a:lnTo>
                  <a:lnTo>
                    <a:pt x="1999" y="46"/>
                  </a:lnTo>
                  <a:lnTo>
                    <a:pt x="1994" y="48"/>
                  </a:lnTo>
                  <a:lnTo>
                    <a:pt x="1986" y="46"/>
                  </a:lnTo>
                  <a:lnTo>
                    <a:pt x="1979" y="44"/>
                  </a:lnTo>
                  <a:lnTo>
                    <a:pt x="1973" y="38"/>
                  </a:lnTo>
                  <a:lnTo>
                    <a:pt x="1971" y="31"/>
                  </a:lnTo>
                  <a:lnTo>
                    <a:pt x="1969" y="23"/>
                  </a:lnTo>
                  <a:lnTo>
                    <a:pt x="1971" y="17"/>
                  </a:lnTo>
                  <a:lnTo>
                    <a:pt x="1973" y="10"/>
                  </a:lnTo>
                  <a:lnTo>
                    <a:pt x="1979" y="4"/>
                  </a:lnTo>
                  <a:lnTo>
                    <a:pt x="1986" y="2"/>
                  </a:lnTo>
                  <a:lnTo>
                    <a:pt x="19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2316163" y="1265238"/>
              <a:ext cx="4100513" cy="174625"/>
            </a:xfrm>
            <a:custGeom>
              <a:avLst/>
              <a:gdLst>
                <a:gd name="T0" fmla="*/ 1758 w 5165"/>
                <a:gd name="T1" fmla="*/ 221 h 221"/>
                <a:gd name="T2" fmla="*/ 1585 w 5165"/>
                <a:gd name="T3" fmla="*/ 173 h 221"/>
                <a:gd name="T4" fmla="*/ 1491 w 5165"/>
                <a:gd name="T5" fmla="*/ 219 h 221"/>
                <a:gd name="T6" fmla="*/ 1333 w 5165"/>
                <a:gd name="T7" fmla="*/ 175 h 221"/>
                <a:gd name="T8" fmla="*/ 1224 w 5165"/>
                <a:gd name="T9" fmla="*/ 217 h 221"/>
                <a:gd name="T10" fmla="*/ 1079 w 5165"/>
                <a:gd name="T11" fmla="*/ 177 h 221"/>
                <a:gd name="T12" fmla="*/ 959 w 5165"/>
                <a:gd name="T13" fmla="*/ 211 h 221"/>
                <a:gd name="T14" fmla="*/ 823 w 5165"/>
                <a:gd name="T15" fmla="*/ 183 h 221"/>
                <a:gd name="T16" fmla="*/ 695 w 5165"/>
                <a:gd name="T17" fmla="*/ 204 h 221"/>
                <a:gd name="T18" fmla="*/ 566 w 5165"/>
                <a:gd name="T19" fmla="*/ 190 h 221"/>
                <a:gd name="T20" fmla="*/ 174 w 5165"/>
                <a:gd name="T21" fmla="*/ 196 h 221"/>
                <a:gd name="T22" fmla="*/ 701 w 5165"/>
                <a:gd name="T23" fmla="*/ 126 h 221"/>
                <a:gd name="T24" fmla="*/ 611 w 5165"/>
                <a:gd name="T25" fmla="*/ 121 h 221"/>
                <a:gd name="T26" fmla="*/ 652 w 5165"/>
                <a:gd name="T27" fmla="*/ 102 h 221"/>
                <a:gd name="T28" fmla="*/ 5130 w 5165"/>
                <a:gd name="T29" fmla="*/ 113 h 221"/>
                <a:gd name="T30" fmla="*/ 5036 w 5165"/>
                <a:gd name="T31" fmla="*/ 96 h 221"/>
                <a:gd name="T32" fmla="*/ 4374 w 5165"/>
                <a:gd name="T33" fmla="*/ 108 h 221"/>
                <a:gd name="T34" fmla="*/ 4267 w 5165"/>
                <a:gd name="T35" fmla="*/ 89 h 221"/>
                <a:gd name="T36" fmla="*/ 4109 w 5165"/>
                <a:gd name="T37" fmla="*/ 132 h 221"/>
                <a:gd name="T38" fmla="*/ 4013 w 5165"/>
                <a:gd name="T39" fmla="*/ 87 h 221"/>
                <a:gd name="T40" fmla="*/ 3840 w 5165"/>
                <a:gd name="T41" fmla="*/ 134 h 221"/>
                <a:gd name="T42" fmla="*/ 3667 w 5165"/>
                <a:gd name="T43" fmla="*/ 87 h 221"/>
                <a:gd name="T44" fmla="*/ 3573 w 5165"/>
                <a:gd name="T45" fmla="*/ 132 h 221"/>
                <a:gd name="T46" fmla="*/ 3415 w 5165"/>
                <a:gd name="T47" fmla="*/ 89 h 221"/>
                <a:gd name="T48" fmla="*/ 3306 w 5165"/>
                <a:gd name="T49" fmla="*/ 128 h 221"/>
                <a:gd name="T50" fmla="*/ 3161 w 5165"/>
                <a:gd name="T51" fmla="*/ 91 h 221"/>
                <a:gd name="T52" fmla="*/ 3040 w 5165"/>
                <a:gd name="T53" fmla="*/ 124 h 221"/>
                <a:gd name="T54" fmla="*/ 2905 w 5165"/>
                <a:gd name="T55" fmla="*/ 96 h 221"/>
                <a:gd name="T56" fmla="*/ 2777 w 5165"/>
                <a:gd name="T57" fmla="*/ 117 h 221"/>
                <a:gd name="T58" fmla="*/ 2647 w 5165"/>
                <a:gd name="T59" fmla="*/ 102 h 221"/>
                <a:gd name="T60" fmla="*/ 2516 w 5165"/>
                <a:gd name="T61" fmla="*/ 109 h 221"/>
                <a:gd name="T62" fmla="*/ 2390 w 5165"/>
                <a:gd name="T63" fmla="*/ 109 h 221"/>
                <a:gd name="T64" fmla="*/ 2256 w 5165"/>
                <a:gd name="T65" fmla="*/ 102 h 221"/>
                <a:gd name="T66" fmla="*/ 2128 w 5165"/>
                <a:gd name="T67" fmla="*/ 117 h 221"/>
                <a:gd name="T68" fmla="*/ 2000 w 5165"/>
                <a:gd name="T69" fmla="*/ 96 h 221"/>
                <a:gd name="T70" fmla="*/ 1863 w 5165"/>
                <a:gd name="T71" fmla="*/ 124 h 221"/>
                <a:gd name="T72" fmla="*/ 1745 w 5165"/>
                <a:gd name="T73" fmla="*/ 91 h 221"/>
                <a:gd name="T74" fmla="*/ 1598 w 5165"/>
                <a:gd name="T75" fmla="*/ 128 h 221"/>
                <a:gd name="T76" fmla="*/ 1491 w 5165"/>
                <a:gd name="T77" fmla="*/ 89 h 221"/>
                <a:gd name="T78" fmla="*/ 1333 w 5165"/>
                <a:gd name="T79" fmla="*/ 132 h 221"/>
                <a:gd name="T80" fmla="*/ 1239 w 5165"/>
                <a:gd name="T81" fmla="*/ 87 h 221"/>
                <a:gd name="T82" fmla="*/ 1064 w 5165"/>
                <a:gd name="T83" fmla="*/ 134 h 221"/>
                <a:gd name="T84" fmla="*/ 891 w 5165"/>
                <a:gd name="T85" fmla="*/ 87 h 221"/>
                <a:gd name="T86" fmla="*/ 701 w 5165"/>
                <a:gd name="T87" fmla="*/ 94 h 221"/>
                <a:gd name="T88" fmla="*/ 522 w 5165"/>
                <a:gd name="T89" fmla="*/ 117 h 221"/>
                <a:gd name="T90" fmla="*/ 558 w 5165"/>
                <a:gd name="T91" fmla="*/ 42 h 221"/>
                <a:gd name="T92" fmla="*/ 178 w 5165"/>
                <a:gd name="T93" fmla="*/ 30 h 221"/>
                <a:gd name="T94" fmla="*/ 823 w 5165"/>
                <a:gd name="T95" fmla="*/ 32 h 221"/>
                <a:gd name="T96" fmla="*/ 41 w 5165"/>
                <a:gd name="T97" fmla="*/ 15 h 221"/>
                <a:gd name="T98" fmla="*/ 5147 w 5165"/>
                <a:gd name="T99" fmla="*/ 0 h 221"/>
                <a:gd name="T100" fmla="*/ 5047 w 5165"/>
                <a:gd name="T101" fmla="*/ 45 h 221"/>
                <a:gd name="T102" fmla="*/ 4379 w 5165"/>
                <a:gd name="T103" fmla="*/ 10 h 221"/>
                <a:gd name="T104" fmla="*/ 4251 w 5165"/>
                <a:gd name="T105" fmla="*/ 30 h 221"/>
                <a:gd name="T106" fmla="*/ 4122 w 5165"/>
                <a:gd name="T107" fmla="*/ 15 h 221"/>
                <a:gd name="T108" fmla="*/ 3990 w 5165"/>
                <a:gd name="T109" fmla="*/ 23 h 221"/>
                <a:gd name="T110" fmla="*/ 3864 w 5165"/>
                <a:gd name="T111" fmla="*/ 23 h 221"/>
                <a:gd name="T112" fmla="*/ 3731 w 5165"/>
                <a:gd name="T113" fmla="*/ 15 h 221"/>
                <a:gd name="T114" fmla="*/ 3603 w 5165"/>
                <a:gd name="T115" fmla="*/ 30 h 221"/>
                <a:gd name="T116" fmla="*/ 3475 w 5165"/>
                <a:gd name="T117" fmla="*/ 10 h 221"/>
                <a:gd name="T118" fmla="*/ 3339 w 5165"/>
                <a:gd name="T119" fmla="*/ 38 h 221"/>
                <a:gd name="T120" fmla="*/ 3219 w 5165"/>
                <a:gd name="T121" fmla="*/ 4 h 221"/>
                <a:gd name="T122" fmla="*/ 3072 w 5165"/>
                <a:gd name="T123" fmla="*/ 42 h 221"/>
                <a:gd name="T124" fmla="*/ 2965 w 5165"/>
                <a:gd name="T12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65" h="221">
                  <a:moveTo>
                    <a:pt x="1844" y="173"/>
                  </a:moveTo>
                  <a:lnTo>
                    <a:pt x="1852" y="175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90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90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5"/>
                  </a:lnTo>
                  <a:lnTo>
                    <a:pt x="1844" y="173"/>
                  </a:lnTo>
                  <a:close/>
                  <a:moveTo>
                    <a:pt x="1758" y="173"/>
                  </a:moveTo>
                  <a:lnTo>
                    <a:pt x="1765" y="175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90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90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5"/>
                  </a:lnTo>
                  <a:lnTo>
                    <a:pt x="1758" y="173"/>
                  </a:lnTo>
                  <a:close/>
                  <a:moveTo>
                    <a:pt x="1671" y="173"/>
                  </a:moveTo>
                  <a:lnTo>
                    <a:pt x="1679" y="175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90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5"/>
                  </a:lnTo>
                  <a:lnTo>
                    <a:pt x="1671" y="173"/>
                  </a:lnTo>
                  <a:close/>
                  <a:moveTo>
                    <a:pt x="1585" y="173"/>
                  </a:moveTo>
                  <a:lnTo>
                    <a:pt x="1592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90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90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5"/>
                  </a:lnTo>
                  <a:lnTo>
                    <a:pt x="1585" y="173"/>
                  </a:lnTo>
                  <a:close/>
                  <a:moveTo>
                    <a:pt x="1498" y="173"/>
                  </a:moveTo>
                  <a:lnTo>
                    <a:pt x="1506" y="175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90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7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5"/>
                  </a:lnTo>
                  <a:lnTo>
                    <a:pt x="1498" y="173"/>
                  </a:lnTo>
                  <a:close/>
                  <a:moveTo>
                    <a:pt x="1412" y="173"/>
                  </a:moveTo>
                  <a:lnTo>
                    <a:pt x="1419" y="175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90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7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90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5"/>
                  </a:lnTo>
                  <a:lnTo>
                    <a:pt x="1412" y="173"/>
                  </a:lnTo>
                  <a:close/>
                  <a:moveTo>
                    <a:pt x="1325" y="173"/>
                  </a:moveTo>
                  <a:lnTo>
                    <a:pt x="1333" y="175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7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7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90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5"/>
                  </a:lnTo>
                  <a:lnTo>
                    <a:pt x="1325" y="173"/>
                  </a:lnTo>
                  <a:close/>
                  <a:moveTo>
                    <a:pt x="1239" y="173"/>
                  </a:moveTo>
                  <a:lnTo>
                    <a:pt x="1244" y="175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90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7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90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5"/>
                  </a:lnTo>
                  <a:lnTo>
                    <a:pt x="1239" y="173"/>
                  </a:lnTo>
                  <a:close/>
                  <a:moveTo>
                    <a:pt x="1150" y="173"/>
                  </a:moveTo>
                  <a:lnTo>
                    <a:pt x="1158" y="175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90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7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90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5"/>
                  </a:lnTo>
                  <a:lnTo>
                    <a:pt x="1150" y="173"/>
                  </a:lnTo>
                  <a:close/>
                  <a:moveTo>
                    <a:pt x="1064" y="173"/>
                  </a:moveTo>
                  <a:lnTo>
                    <a:pt x="1071" y="175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90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19"/>
                  </a:lnTo>
                  <a:lnTo>
                    <a:pt x="1064" y="221"/>
                  </a:lnTo>
                  <a:lnTo>
                    <a:pt x="1056" y="219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4"/>
                  </a:lnTo>
                  <a:lnTo>
                    <a:pt x="1041" y="196"/>
                  </a:lnTo>
                  <a:lnTo>
                    <a:pt x="1041" y="190"/>
                  </a:lnTo>
                  <a:lnTo>
                    <a:pt x="1045" y="183"/>
                  </a:lnTo>
                  <a:lnTo>
                    <a:pt x="1051" y="177"/>
                  </a:lnTo>
                  <a:lnTo>
                    <a:pt x="1056" y="175"/>
                  </a:lnTo>
                  <a:lnTo>
                    <a:pt x="1064" y="173"/>
                  </a:lnTo>
                  <a:close/>
                  <a:moveTo>
                    <a:pt x="977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6" y="183"/>
                  </a:lnTo>
                  <a:lnTo>
                    <a:pt x="1000" y="190"/>
                  </a:lnTo>
                  <a:lnTo>
                    <a:pt x="1002" y="196"/>
                  </a:lnTo>
                  <a:lnTo>
                    <a:pt x="1000" y="204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19"/>
                  </a:lnTo>
                  <a:lnTo>
                    <a:pt x="977" y="221"/>
                  </a:lnTo>
                  <a:lnTo>
                    <a:pt x="970" y="219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4" y="177"/>
                  </a:lnTo>
                  <a:lnTo>
                    <a:pt x="970" y="175"/>
                  </a:lnTo>
                  <a:lnTo>
                    <a:pt x="977" y="173"/>
                  </a:lnTo>
                  <a:close/>
                  <a:moveTo>
                    <a:pt x="891" y="173"/>
                  </a:moveTo>
                  <a:lnTo>
                    <a:pt x="898" y="175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90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19"/>
                  </a:lnTo>
                  <a:lnTo>
                    <a:pt x="891" y="221"/>
                  </a:lnTo>
                  <a:lnTo>
                    <a:pt x="883" y="219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4"/>
                  </a:lnTo>
                  <a:lnTo>
                    <a:pt x="868" y="196"/>
                  </a:lnTo>
                  <a:lnTo>
                    <a:pt x="868" y="190"/>
                  </a:lnTo>
                  <a:lnTo>
                    <a:pt x="872" y="183"/>
                  </a:lnTo>
                  <a:lnTo>
                    <a:pt x="878" y="177"/>
                  </a:lnTo>
                  <a:lnTo>
                    <a:pt x="883" y="175"/>
                  </a:lnTo>
                  <a:lnTo>
                    <a:pt x="891" y="173"/>
                  </a:lnTo>
                  <a:close/>
                  <a:moveTo>
                    <a:pt x="804" y="173"/>
                  </a:moveTo>
                  <a:lnTo>
                    <a:pt x="812" y="175"/>
                  </a:lnTo>
                  <a:lnTo>
                    <a:pt x="818" y="177"/>
                  </a:lnTo>
                  <a:lnTo>
                    <a:pt x="823" y="183"/>
                  </a:lnTo>
                  <a:lnTo>
                    <a:pt x="827" y="190"/>
                  </a:lnTo>
                  <a:lnTo>
                    <a:pt x="827" y="196"/>
                  </a:lnTo>
                  <a:lnTo>
                    <a:pt x="827" y="204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19"/>
                  </a:lnTo>
                  <a:lnTo>
                    <a:pt x="804" y="221"/>
                  </a:lnTo>
                  <a:lnTo>
                    <a:pt x="797" y="219"/>
                  </a:lnTo>
                  <a:lnTo>
                    <a:pt x="791" y="217"/>
                  </a:lnTo>
                  <a:lnTo>
                    <a:pt x="786" y="211"/>
                  </a:lnTo>
                  <a:lnTo>
                    <a:pt x="782" y="204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1" y="177"/>
                  </a:lnTo>
                  <a:lnTo>
                    <a:pt x="797" y="175"/>
                  </a:lnTo>
                  <a:lnTo>
                    <a:pt x="804" y="173"/>
                  </a:lnTo>
                  <a:close/>
                  <a:moveTo>
                    <a:pt x="718" y="173"/>
                  </a:moveTo>
                  <a:lnTo>
                    <a:pt x="725" y="175"/>
                  </a:lnTo>
                  <a:lnTo>
                    <a:pt x="731" y="177"/>
                  </a:lnTo>
                  <a:lnTo>
                    <a:pt x="737" y="183"/>
                  </a:lnTo>
                  <a:lnTo>
                    <a:pt x="740" y="190"/>
                  </a:lnTo>
                  <a:lnTo>
                    <a:pt x="740" y="196"/>
                  </a:lnTo>
                  <a:lnTo>
                    <a:pt x="740" y="204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5" y="219"/>
                  </a:lnTo>
                  <a:lnTo>
                    <a:pt x="718" y="221"/>
                  </a:lnTo>
                  <a:lnTo>
                    <a:pt x="710" y="219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4"/>
                  </a:lnTo>
                  <a:lnTo>
                    <a:pt x="693" y="196"/>
                  </a:lnTo>
                  <a:lnTo>
                    <a:pt x="695" y="190"/>
                  </a:lnTo>
                  <a:lnTo>
                    <a:pt x="699" y="183"/>
                  </a:lnTo>
                  <a:lnTo>
                    <a:pt x="703" y="177"/>
                  </a:lnTo>
                  <a:lnTo>
                    <a:pt x="710" y="175"/>
                  </a:lnTo>
                  <a:lnTo>
                    <a:pt x="718" y="173"/>
                  </a:lnTo>
                  <a:close/>
                  <a:moveTo>
                    <a:pt x="631" y="173"/>
                  </a:moveTo>
                  <a:lnTo>
                    <a:pt x="639" y="175"/>
                  </a:lnTo>
                  <a:lnTo>
                    <a:pt x="645" y="177"/>
                  </a:lnTo>
                  <a:lnTo>
                    <a:pt x="650" y="183"/>
                  </a:lnTo>
                  <a:lnTo>
                    <a:pt x="652" y="190"/>
                  </a:lnTo>
                  <a:lnTo>
                    <a:pt x="654" y="196"/>
                  </a:lnTo>
                  <a:lnTo>
                    <a:pt x="652" y="204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19"/>
                  </a:lnTo>
                  <a:lnTo>
                    <a:pt x="631" y="221"/>
                  </a:lnTo>
                  <a:lnTo>
                    <a:pt x="624" y="219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4"/>
                  </a:lnTo>
                  <a:lnTo>
                    <a:pt x="607" y="196"/>
                  </a:lnTo>
                  <a:lnTo>
                    <a:pt x="609" y="190"/>
                  </a:lnTo>
                  <a:lnTo>
                    <a:pt x="613" y="183"/>
                  </a:lnTo>
                  <a:lnTo>
                    <a:pt x="616" y="177"/>
                  </a:lnTo>
                  <a:lnTo>
                    <a:pt x="624" y="175"/>
                  </a:lnTo>
                  <a:lnTo>
                    <a:pt x="631" y="173"/>
                  </a:lnTo>
                  <a:close/>
                  <a:moveTo>
                    <a:pt x="545" y="173"/>
                  </a:moveTo>
                  <a:lnTo>
                    <a:pt x="551" y="175"/>
                  </a:lnTo>
                  <a:lnTo>
                    <a:pt x="558" y="177"/>
                  </a:lnTo>
                  <a:lnTo>
                    <a:pt x="564" y="183"/>
                  </a:lnTo>
                  <a:lnTo>
                    <a:pt x="566" y="190"/>
                  </a:lnTo>
                  <a:lnTo>
                    <a:pt x="567" y="196"/>
                  </a:lnTo>
                  <a:lnTo>
                    <a:pt x="566" y="204"/>
                  </a:lnTo>
                  <a:lnTo>
                    <a:pt x="564" y="211"/>
                  </a:lnTo>
                  <a:lnTo>
                    <a:pt x="558" y="217"/>
                  </a:lnTo>
                  <a:lnTo>
                    <a:pt x="551" y="219"/>
                  </a:lnTo>
                  <a:lnTo>
                    <a:pt x="545" y="221"/>
                  </a:lnTo>
                  <a:lnTo>
                    <a:pt x="537" y="219"/>
                  </a:lnTo>
                  <a:lnTo>
                    <a:pt x="530" y="217"/>
                  </a:lnTo>
                  <a:lnTo>
                    <a:pt x="526" y="211"/>
                  </a:lnTo>
                  <a:lnTo>
                    <a:pt x="522" y="204"/>
                  </a:lnTo>
                  <a:lnTo>
                    <a:pt x="520" y="196"/>
                  </a:lnTo>
                  <a:lnTo>
                    <a:pt x="522" y="190"/>
                  </a:lnTo>
                  <a:lnTo>
                    <a:pt x="526" y="183"/>
                  </a:lnTo>
                  <a:lnTo>
                    <a:pt x="530" y="177"/>
                  </a:lnTo>
                  <a:lnTo>
                    <a:pt x="537" y="175"/>
                  </a:lnTo>
                  <a:lnTo>
                    <a:pt x="545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90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5"/>
                  </a:lnTo>
                  <a:lnTo>
                    <a:pt x="197" y="173"/>
                  </a:lnTo>
                  <a:close/>
                  <a:moveTo>
                    <a:pt x="24" y="173"/>
                  </a:moveTo>
                  <a:lnTo>
                    <a:pt x="31" y="175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90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5"/>
                  </a:lnTo>
                  <a:lnTo>
                    <a:pt x="24" y="173"/>
                  </a:lnTo>
                  <a:close/>
                  <a:moveTo>
                    <a:pt x="707" y="126"/>
                  </a:moveTo>
                  <a:lnTo>
                    <a:pt x="708" y="128"/>
                  </a:lnTo>
                  <a:lnTo>
                    <a:pt x="708" y="130"/>
                  </a:lnTo>
                  <a:lnTo>
                    <a:pt x="708" y="132"/>
                  </a:lnTo>
                  <a:lnTo>
                    <a:pt x="705" y="130"/>
                  </a:lnTo>
                  <a:lnTo>
                    <a:pt x="701" y="126"/>
                  </a:lnTo>
                  <a:lnTo>
                    <a:pt x="705" y="126"/>
                  </a:lnTo>
                  <a:lnTo>
                    <a:pt x="707" y="126"/>
                  </a:lnTo>
                  <a:close/>
                  <a:moveTo>
                    <a:pt x="30" y="124"/>
                  </a:moveTo>
                  <a:lnTo>
                    <a:pt x="31" y="124"/>
                  </a:lnTo>
                  <a:lnTo>
                    <a:pt x="33" y="126"/>
                  </a:lnTo>
                  <a:lnTo>
                    <a:pt x="35" y="130"/>
                  </a:lnTo>
                  <a:lnTo>
                    <a:pt x="30" y="132"/>
                  </a:lnTo>
                  <a:lnTo>
                    <a:pt x="24" y="134"/>
                  </a:lnTo>
                  <a:lnTo>
                    <a:pt x="18" y="132"/>
                  </a:lnTo>
                  <a:lnTo>
                    <a:pt x="13" y="130"/>
                  </a:lnTo>
                  <a:lnTo>
                    <a:pt x="15" y="130"/>
                  </a:lnTo>
                  <a:lnTo>
                    <a:pt x="20" y="126"/>
                  </a:lnTo>
                  <a:lnTo>
                    <a:pt x="28" y="124"/>
                  </a:lnTo>
                  <a:lnTo>
                    <a:pt x="30" y="124"/>
                  </a:lnTo>
                  <a:close/>
                  <a:moveTo>
                    <a:pt x="614" y="100"/>
                  </a:moveTo>
                  <a:lnTo>
                    <a:pt x="618" y="100"/>
                  </a:lnTo>
                  <a:lnTo>
                    <a:pt x="622" y="100"/>
                  </a:lnTo>
                  <a:lnTo>
                    <a:pt x="626" y="102"/>
                  </a:lnTo>
                  <a:lnTo>
                    <a:pt x="628" y="104"/>
                  </a:lnTo>
                  <a:lnTo>
                    <a:pt x="631" y="108"/>
                  </a:lnTo>
                  <a:lnTo>
                    <a:pt x="631" y="111"/>
                  </a:lnTo>
                  <a:lnTo>
                    <a:pt x="630" y="117"/>
                  </a:lnTo>
                  <a:lnTo>
                    <a:pt x="628" y="119"/>
                  </a:lnTo>
                  <a:lnTo>
                    <a:pt x="624" y="123"/>
                  </a:lnTo>
                  <a:lnTo>
                    <a:pt x="622" y="121"/>
                  </a:lnTo>
                  <a:lnTo>
                    <a:pt x="620" y="121"/>
                  </a:lnTo>
                  <a:lnTo>
                    <a:pt x="618" y="123"/>
                  </a:lnTo>
                  <a:lnTo>
                    <a:pt x="618" y="124"/>
                  </a:lnTo>
                  <a:lnTo>
                    <a:pt x="618" y="126"/>
                  </a:lnTo>
                  <a:lnTo>
                    <a:pt x="618" y="130"/>
                  </a:lnTo>
                  <a:lnTo>
                    <a:pt x="614" y="126"/>
                  </a:lnTo>
                  <a:lnTo>
                    <a:pt x="611" y="121"/>
                  </a:lnTo>
                  <a:lnTo>
                    <a:pt x="609" y="115"/>
                  </a:lnTo>
                  <a:lnTo>
                    <a:pt x="607" y="109"/>
                  </a:lnTo>
                  <a:lnTo>
                    <a:pt x="607" y="108"/>
                  </a:lnTo>
                  <a:lnTo>
                    <a:pt x="609" y="106"/>
                  </a:lnTo>
                  <a:lnTo>
                    <a:pt x="614" y="100"/>
                  </a:lnTo>
                  <a:close/>
                  <a:moveTo>
                    <a:pt x="178" y="98"/>
                  </a:moveTo>
                  <a:lnTo>
                    <a:pt x="178" y="98"/>
                  </a:lnTo>
                  <a:lnTo>
                    <a:pt x="180" y="100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4" y="104"/>
                  </a:lnTo>
                  <a:lnTo>
                    <a:pt x="189" y="106"/>
                  </a:lnTo>
                  <a:lnTo>
                    <a:pt x="193" y="108"/>
                  </a:lnTo>
                  <a:lnTo>
                    <a:pt x="197" y="113"/>
                  </a:lnTo>
                  <a:lnTo>
                    <a:pt x="201" y="117"/>
                  </a:lnTo>
                  <a:lnTo>
                    <a:pt x="201" y="121"/>
                  </a:lnTo>
                  <a:lnTo>
                    <a:pt x="203" y="123"/>
                  </a:lnTo>
                  <a:lnTo>
                    <a:pt x="205" y="128"/>
                  </a:lnTo>
                  <a:lnTo>
                    <a:pt x="206" y="132"/>
                  </a:lnTo>
                  <a:lnTo>
                    <a:pt x="201" y="134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4" y="117"/>
                  </a:lnTo>
                  <a:lnTo>
                    <a:pt x="174" y="109"/>
                  </a:lnTo>
                  <a:lnTo>
                    <a:pt x="174" y="104"/>
                  </a:lnTo>
                  <a:lnTo>
                    <a:pt x="178" y="98"/>
                  </a:lnTo>
                  <a:close/>
                  <a:moveTo>
                    <a:pt x="637" y="89"/>
                  </a:moveTo>
                  <a:lnTo>
                    <a:pt x="643" y="91"/>
                  </a:lnTo>
                  <a:lnTo>
                    <a:pt x="648" y="96"/>
                  </a:lnTo>
                  <a:lnTo>
                    <a:pt x="652" y="102"/>
                  </a:lnTo>
                  <a:lnTo>
                    <a:pt x="654" y="109"/>
                  </a:lnTo>
                  <a:lnTo>
                    <a:pt x="654" y="111"/>
                  </a:lnTo>
                  <a:lnTo>
                    <a:pt x="654" y="113"/>
                  </a:lnTo>
                  <a:lnTo>
                    <a:pt x="646" y="115"/>
                  </a:lnTo>
                  <a:lnTo>
                    <a:pt x="641" y="119"/>
                  </a:lnTo>
                  <a:lnTo>
                    <a:pt x="641" y="117"/>
                  </a:lnTo>
                  <a:lnTo>
                    <a:pt x="641" y="115"/>
                  </a:lnTo>
                  <a:lnTo>
                    <a:pt x="639" y="113"/>
                  </a:lnTo>
                  <a:lnTo>
                    <a:pt x="639" y="109"/>
                  </a:lnTo>
                  <a:lnTo>
                    <a:pt x="639" y="106"/>
                  </a:lnTo>
                  <a:lnTo>
                    <a:pt x="639" y="102"/>
                  </a:lnTo>
                  <a:lnTo>
                    <a:pt x="637" y="100"/>
                  </a:lnTo>
                  <a:lnTo>
                    <a:pt x="635" y="98"/>
                  </a:lnTo>
                  <a:lnTo>
                    <a:pt x="631" y="96"/>
                  </a:lnTo>
                  <a:lnTo>
                    <a:pt x="630" y="94"/>
                  </a:lnTo>
                  <a:lnTo>
                    <a:pt x="630" y="91"/>
                  </a:lnTo>
                  <a:lnTo>
                    <a:pt x="631" y="91"/>
                  </a:lnTo>
                  <a:lnTo>
                    <a:pt x="635" y="89"/>
                  </a:lnTo>
                  <a:lnTo>
                    <a:pt x="637" y="89"/>
                  </a:lnTo>
                  <a:close/>
                  <a:moveTo>
                    <a:pt x="5141" y="87"/>
                  </a:moveTo>
                  <a:lnTo>
                    <a:pt x="5147" y="87"/>
                  </a:lnTo>
                  <a:lnTo>
                    <a:pt x="5150" y="89"/>
                  </a:lnTo>
                  <a:lnTo>
                    <a:pt x="5154" y="92"/>
                  </a:lnTo>
                  <a:lnTo>
                    <a:pt x="5150" y="94"/>
                  </a:lnTo>
                  <a:lnTo>
                    <a:pt x="5145" y="94"/>
                  </a:lnTo>
                  <a:lnTo>
                    <a:pt x="5141" y="94"/>
                  </a:lnTo>
                  <a:lnTo>
                    <a:pt x="5137" y="94"/>
                  </a:lnTo>
                  <a:lnTo>
                    <a:pt x="5133" y="96"/>
                  </a:lnTo>
                  <a:lnTo>
                    <a:pt x="5130" y="100"/>
                  </a:lnTo>
                  <a:lnTo>
                    <a:pt x="5130" y="106"/>
                  </a:lnTo>
                  <a:lnTo>
                    <a:pt x="5130" y="109"/>
                  </a:lnTo>
                  <a:lnTo>
                    <a:pt x="5130" y="113"/>
                  </a:lnTo>
                  <a:lnTo>
                    <a:pt x="5128" y="117"/>
                  </a:lnTo>
                  <a:lnTo>
                    <a:pt x="5128" y="121"/>
                  </a:lnTo>
                  <a:lnTo>
                    <a:pt x="5128" y="124"/>
                  </a:lnTo>
                  <a:lnTo>
                    <a:pt x="5128" y="128"/>
                  </a:lnTo>
                  <a:lnTo>
                    <a:pt x="5128" y="130"/>
                  </a:lnTo>
                  <a:lnTo>
                    <a:pt x="5124" y="126"/>
                  </a:lnTo>
                  <a:lnTo>
                    <a:pt x="5120" y="121"/>
                  </a:lnTo>
                  <a:lnTo>
                    <a:pt x="5118" y="115"/>
                  </a:lnTo>
                  <a:lnTo>
                    <a:pt x="5118" y="109"/>
                  </a:lnTo>
                  <a:lnTo>
                    <a:pt x="5118" y="102"/>
                  </a:lnTo>
                  <a:lnTo>
                    <a:pt x="5122" y="96"/>
                  </a:lnTo>
                  <a:lnTo>
                    <a:pt x="5128" y="91"/>
                  </a:lnTo>
                  <a:lnTo>
                    <a:pt x="5133" y="89"/>
                  </a:lnTo>
                  <a:lnTo>
                    <a:pt x="5141" y="87"/>
                  </a:lnTo>
                  <a:close/>
                  <a:moveTo>
                    <a:pt x="5054" y="87"/>
                  </a:moveTo>
                  <a:lnTo>
                    <a:pt x="5062" y="89"/>
                  </a:lnTo>
                  <a:lnTo>
                    <a:pt x="5068" y="91"/>
                  </a:lnTo>
                  <a:lnTo>
                    <a:pt x="5073" y="96"/>
                  </a:lnTo>
                  <a:lnTo>
                    <a:pt x="5077" y="102"/>
                  </a:lnTo>
                  <a:lnTo>
                    <a:pt x="5077" y="109"/>
                  </a:lnTo>
                  <a:lnTo>
                    <a:pt x="5077" y="117"/>
                  </a:lnTo>
                  <a:lnTo>
                    <a:pt x="5073" y="124"/>
                  </a:lnTo>
                  <a:lnTo>
                    <a:pt x="5068" y="128"/>
                  </a:lnTo>
                  <a:lnTo>
                    <a:pt x="5062" y="132"/>
                  </a:lnTo>
                  <a:lnTo>
                    <a:pt x="5054" y="134"/>
                  </a:lnTo>
                  <a:lnTo>
                    <a:pt x="5047" y="132"/>
                  </a:lnTo>
                  <a:lnTo>
                    <a:pt x="5041" y="128"/>
                  </a:lnTo>
                  <a:lnTo>
                    <a:pt x="5036" y="124"/>
                  </a:lnTo>
                  <a:lnTo>
                    <a:pt x="5032" y="117"/>
                  </a:lnTo>
                  <a:lnTo>
                    <a:pt x="5032" y="109"/>
                  </a:lnTo>
                  <a:lnTo>
                    <a:pt x="5032" y="102"/>
                  </a:lnTo>
                  <a:lnTo>
                    <a:pt x="5036" y="96"/>
                  </a:lnTo>
                  <a:lnTo>
                    <a:pt x="5041" y="91"/>
                  </a:lnTo>
                  <a:lnTo>
                    <a:pt x="5047" y="89"/>
                  </a:lnTo>
                  <a:lnTo>
                    <a:pt x="5054" y="87"/>
                  </a:lnTo>
                  <a:close/>
                  <a:moveTo>
                    <a:pt x="4968" y="87"/>
                  </a:moveTo>
                  <a:lnTo>
                    <a:pt x="4976" y="89"/>
                  </a:lnTo>
                  <a:lnTo>
                    <a:pt x="4981" y="91"/>
                  </a:lnTo>
                  <a:lnTo>
                    <a:pt x="4987" y="96"/>
                  </a:lnTo>
                  <a:lnTo>
                    <a:pt x="4991" y="102"/>
                  </a:lnTo>
                  <a:lnTo>
                    <a:pt x="4991" y="109"/>
                  </a:lnTo>
                  <a:lnTo>
                    <a:pt x="4991" y="117"/>
                  </a:lnTo>
                  <a:lnTo>
                    <a:pt x="4987" y="124"/>
                  </a:lnTo>
                  <a:lnTo>
                    <a:pt x="4981" y="128"/>
                  </a:lnTo>
                  <a:lnTo>
                    <a:pt x="4976" y="132"/>
                  </a:lnTo>
                  <a:lnTo>
                    <a:pt x="4968" y="134"/>
                  </a:lnTo>
                  <a:lnTo>
                    <a:pt x="4960" y="132"/>
                  </a:lnTo>
                  <a:lnTo>
                    <a:pt x="4955" y="128"/>
                  </a:lnTo>
                  <a:lnTo>
                    <a:pt x="4949" y="124"/>
                  </a:lnTo>
                  <a:lnTo>
                    <a:pt x="4945" y="117"/>
                  </a:lnTo>
                  <a:lnTo>
                    <a:pt x="4944" y="109"/>
                  </a:lnTo>
                  <a:lnTo>
                    <a:pt x="4945" y="108"/>
                  </a:lnTo>
                  <a:lnTo>
                    <a:pt x="4945" y="106"/>
                  </a:lnTo>
                  <a:lnTo>
                    <a:pt x="4947" y="100"/>
                  </a:lnTo>
                  <a:lnTo>
                    <a:pt x="4951" y="94"/>
                  </a:lnTo>
                  <a:lnTo>
                    <a:pt x="4955" y="91"/>
                  </a:lnTo>
                  <a:lnTo>
                    <a:pt x="4960" y="87"/>
                  </a:lnTo>
                  <a:lnTo>
                    <a:pt x="4968" y="87"/>
                  </a:lnTo>
                  <a:close/>
                  <a:moveTo>
                    <a:pt x="4361" y="87"/>
                  </a:moveTo>
                  <a:lnTo>
                    <a:pt x="4366" y="87"/>
                  </a:lnTo>
                  <a:lnTo>
                    <a:pt x="4374" y="91"/>
                  </a:lnTo>
                  <a:lnTo>
                    <a:pt x="4377" y="94"/>
                  </a:lnTo>
                  <a:lnTo>
                    <a:pt x="4381" y="100"/>
                  </a:lnTo>
                  <a:lnTo>
                    <a:pt x="4374" y="108"/>
                  </a:lnTo>
                  <a:lnTo>
                    <a:pt x="4366" y="113"/>
                  </a:lnTo>
                  <a:lnTo>
                    <a:pt x="4357" y="121"/>
                  </a:lnTo>
                  <a:lnTo>
                    <a:pt x="4347" y="130"/>
                  </a:lnTo>
                  <a:lnTo>
                    <a:pt x="4344" y="126"/>
                  </a:lnTo>
                  <a:lnTo>
                    <a:pt x="4340" y="121"/>
                  </a:lnTo>
                  <a:lnTo>
                    <a:pt x="4338" y="117"/>
                  </a:lnTo>
                  <a:lnTo>
                    <a:pt x="4338" y="109"/>
                  </a:lnTo>
                  <a:lnTo>
                    <a:pt x="4338" y="102"/>
                  </a:lnTo>
                  <a:lnTo>
                    <a:pt x="4342" y="96"/>
                  </a:lnTo>
                  <a:lnTo>
                    <a:pt x="4347" y="91"/>
                  </a:lnTo>
                  <a:lnTo>
                    <a:pt x="4353" y="89"/>
                  </a:lnTo>
                  <a:lnTo>
                    <a:pt x="4361" y="87"/>
                  </a:lnTo>
                  <a:close/>
                  <a:moveTo>
                    <a:pt x="4274" y="87"/>
                  </a:moveTo>
                  <a:lnTo>
                    <a:pt x="4282" y="89"/>
                  </a:lnTo>
                  <a:lnTo>
                    <a:pt x="4287" y="91"/>
                  </a:lnTo>
                  <a:lnTo>
                    <a:pt x="4293" y="96"/>
                  </a:lnTo>
                  <a:lnTo>
                    <a:pt x="4297" y="102"/>
                  </a:lnTo>
                  <a:lnTo>
                    <a:pt x="4297" y="109"/>
                  </a:lnTo>
                  <a:lnTo>
                    <a:pt x="4297" y="117"/>
                  </a:lnTo>
                  <a:lnTo>
                    <a:pt x="4293" y="124"/>
                  </a:lnTo>
                  <a:lnTo>
                    <a:pt x="4287" y="128"/>
                  </a:lnTo>
                  <a:lnTo>
                    <a:pt x="4282" y="132"/>
                  </a:lnTo>
                  <a:lnTo>
                    <a:pt x="4274" y="134"/>
                  </a:lnTo>
                  <a:lnTo>
                    <a:pt x="4267" y="132"/>
                  </a:lnTo>
                  <a:lnTo>
                    <a:pt x="4261" y="128"/>
                  </a:lnTo>
                  <a:lnTo>
                    <a:pt x="4255" y="124"/>
                  </a:lnTo>
                  <a:lnTo>
                    <a:pt x="4251" y="117"/>
                  </a:lnTo>
                  <a:lnTo>
                    <a:pt x="4250" y="109"/>
                  </a:lnTo>
                  <a:lnTo>
                    <a:pt x="4251" y="102"/>
                  </a:lnTo>
                  <a:lnTo>
                    <a:pt x="4255" y="96"/>
                  </a:lnTo>
                  <a:lnTo>
                    <a:pt x="4261" y="91"/>
                  </a:lnTo>
                  <a:lnTo>
                    <a:pt x="4267" y="89"/>
                  </a:lnTo>
                  <a:lnTo>
                    <a:pt x="4274" y="87"/>
                  </a:lnTo>
                  <a:close/>
                  <a:moveTo>
                    <a:pt x="4188" y="87"/>
                  </a:moveTo>
                  <a:lnTo>
                    <a:pt x="4195" y="89"/>
                  </a:lnTo>
                  <a:lnTo>
                    <a:pt x="4201" y="91"/>
                  </a:lnTo>
                  <a:lnTo>
                    <a:pt x="4206" y="96"/>
                  </a:lnTo>
                  <a:lnTo>
                    <a:pt x="4210" y="102"/>
                  </a:lnTo>
                  <a:lnTo>
                    <a:pt x="4210" y="109"/>
                  </a:lnTo>
                  <a:lnTo>
                    <a:pt x="4210" y="117"/>
                  </a:lnTo>
                  <a:lnTo>
                    <a:pt x="4206" y="124"/>
                  </a:lnTo>
                  <a:lnTo>
                    <a:pt x="4201" y="128"/>
                  </a:lnTo>
                  <a:lnTo>
                    <a:pt x="4195" y="132"/>
                  </a:lnTo>
                  <a:lnTo>
                    <a:pt x="4188" y="134"/>
                  </a:lnTo>
                  <a:lnTo>
                    <a:pt x="4180" y="132"/>
                  </a:lnTo>
                  <a:lnTo>
                    <a:pt x="4173" y="128"/>
                  </a:lnTo>
                  <a:lnTo>
                    <a:pt x="4169" y="124"/>
                  </a:lnTo>
                  <a:lnTo>
                    <a:pt x="4165" y="117"/>
                  </a:lnTo>
                  <a:lnTo>
                    <a:pt x="4163" y="109"/>
                  </a:lnTo>
                  <a:lnTo>
                    <a:pt x="4165" y="102"/>
                  </a:lnTo>
                  <a:lnTo>
                    <a:pt x="4169" y="96"/>
                  </a:lnTo>
                  <a:lnTo>
                    <a:pt x="4173" y="91"/>
                  </a:lnTo>
                  <a:lnTo>
                    <a:pt x="4180" y="89"/>
                  </a:lnTo>
                  <a:lnTo>
                    <a:pt x="4188" y="87"/>
                  </a:lnTo>
                  <a:close/>
                  <a:moveTo>
                    <a:pt x="4101" y="87"/>
                  </a:moveTo>
                  <a:lnTo>
                    <a:pt x="4109" y="89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09"/>
                  </a:lnTo>
                  <a:lnTo>
                    <a:pt x="4122" y="117"/>
                  </a:lnTo>
                  <a:lnTo>
                    <a:pt x="4120" y="124"/>
                  </a:lnTo>
                  <a:lnTo>
                    <a:pt x="4114" y="128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8"/>
                  </a:lnTo>
                  <a:lnTo>
                    <a:pt x="4082" y="124"/>
                  </a:lnTo>
                  <a:lnTo>
                    <a:pt x="4078" y="117"/>
                  </a:lnTo>
                  <a:lnTo>
                    <a:pt x="4077" y="109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9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9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09"/>
                  </a:lnTo>
                  <a:lnTo>
                    <a:pt x="4035" y="117"/>
                  </a:lnTo>
                  <a:lnTo>
                    <a:pt x="4031" y="124"/>
                  </a:lnTo>
                  <a:lnTo>
                    <a:pt x="4028" y="128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8"/>
                  </a:lnTo>
                  <a:lnTo>
                    <a:pt x="3994" y="124"/>
                  </a:lnTo>
                  <a:lnTo>
                    <a:pt x="3992" y="117"/>
                  </a:lnTo>
                  <a:lnTo>
                    <a:pt x="3990" y="109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9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9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09"/>
                  </a:lnTo>
                  <a:lnTo>
                    <a:pt x="3949" y="117"/>
                  </a:lnTo>
                  <a:lnTo>
                    <a:pt x="3945" y="124"/>
                  </a:lnTo>
                  <a:lnTo>
                    <a:pt x="3941" y="128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19" y="132"/>
                  </a:lnTo>
                  <a:lnTo>
                    <a:pt x="3913" y="128"/>
                  </a:lnTo>
                  <a:lnTo>
                    <a:pt x="3907" y="124"/>
                  </a:lnTo>
                  <a:lnTo>
                    <a:pt x="3905" y="117"/>
                  </a:lnTo>
                  <a:lnTo>
                    <a:pt x="3904" y="109"/>
                  </a:lnTo>
                  <a:lnTo>
                    <a:pt x="3905" y="102"/>
                  </a:lnTo>
                  <a:lnTo>
                    <a:pt x="3907" y="96"/>
                  </a:lnTo>
                  <a:lnTo>
                    <a:pt x="3913" y="91"/>
                  </a:lnTo>
                  <a:lnTo>
                    <a:pt x="3919" y="89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9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09"/>
                  </a:lnTo>
                  <a:lnTo>
                    <a:pt x="3862" y="117"/>
                  </a:lnTo>
                  <a:lnTo>
                    <a:pt x="3858" y="124"/>
                  </a:lnTo>
                  <a:lnTo>
                    <a:pt x="3855" y="128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8"/>
                  </a:lnTo>
                  <a:lnTo>
                    <a:pt x="3821" y="124"/>
                  </a:lnTo>
                  <a:lnTo>
                    <a:pt x="3817" y="117"/>
                  </a:lnTo>
                  <a:lnTo>
                    <a:pt x="3817" y="109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9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9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09"/>
                  </a:lnTo>
                  <a:lnTo>
                    <a:pt x="3776" y="117"/>
                  </a:lnTo>
                  <a:lnTo>
                    <a:pt x="3772" y="124"/>
                  </a:lnTo>
                  <a:lnTo>
                    <a:pt x="3766" y="128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8"/>
                  </a:lnTo>
                  <a:lnTo>
                    <a:pt x="3734" y="124"/>
                  </a:lnTo>
                  <a:lnTo>
                    <a:pt x="3731" y="117"/>
                  </a:lnTo>
                  <a:lnTo>
                    <a:pt x="3731" y="109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9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9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09"/>
                  </a:lnTo>
                  <a:lnTo>
                    <a:pt x="3689" y="117"/>
                  </a:lnTo>
                  <a:lnTo>
                    <a:pt x="3685" y="124"/>
                  </a:lnTo>
                  <a:lnTo>
                    <a:pt x="3680" y="128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8"/>
                  </a:lnTo>
                  <a:lnTo>
                    <a:pt x="3648" y="124"/>
                  </a:lnTo>
                  <a:lnTo>
                    <a:pt x="3644" y="117"/>
                  </a:lnTo>
                  <a:lnTo>
                    <a:pt x="3644" y="109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9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9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09"/>
                  </a:lnTo>
                  <a:lnTo>
                    <a:pt x="3603" y="117"/>
                  </a:lnTo>
                  <a:lnTo>
                    <a:pt x="3599" y="124"/>
                  </a:lnTo>
                  <a:lnTo>
                    <a:pt x="3593" y="128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8"/>
                  </a:lnTo>
                  <a:lnTo>
                    <a:pt x="3561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9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9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09"/>
                  </a:lnTo>
                  <a:lnTo>
                    <a:pt x="3516" y="117"/>
                  </a:lnTo>
                  <a:lnTo>
                    <a:pt x="3512" y="124"/>
                  </a:lnTo>
                  <a:lnTo>
                    <a:pt x="3507" y="128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8"/>
                  </a:lnTo>
                  <a:lnTo>
                    <a:pt x="3475" y="124"/>
                  </a:lnTo>
                  <a:lnTo>
                    <a:pt x="3471" y="117"/>
                  </a:lnTo>
                  <a:lnTo>
                    <a:pt x="3469" y="109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9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9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6" y="124"/>
                  </a:lnTo>
                  <a:lnTo>
                    <a:pt x="3420" y="128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8"/>
                  </a:lnTo>
                  <a:lnTo>
                    <a:pt x="3388" y="124"/>
                  </a:lnTo>
                  <a:lnTo>
                    <a:pt x="3385" y="117"/>
                  </a:lnTo>
                  <a:lnTo>
                    <a:pt x="3383" y="109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9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9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09"/>
                  </a:lnTo>
                  <a:lnTo>
                    <a:pt x="3341" y="117"/>
                  </a:lnTo>
                  <a:lnTo>
                    <a:pt x="3339" y="124"/>
                  </a:lnTo>
                  <a:lnTo>
                    <a:pt x="3334" y="128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8" y="117"/>
                  </a:lnTo>
                  <a:lnTo>
                    <a:pt x="3296" y="109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9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9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09"/>
                  </a:lnTo>
                  <a:lnTo>
                    <a:pt x="3255" y="117"/>
                  </a:lnTo>
                  <a:lnTo>
                    <a:pt x="3251" y="124"/>
                  </a:lnTo>
                  <a:lnTo>
                    <a:pt x="3247" y="128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8"/>
                  </a:lnTo>
                  <a:lnTo>
                    <a:pt x="3213" y="124"/>
                  </a:lnTo>
                  <a:lnTo>
                    <a:pt x="3212" y="117"/>
                  </a:lnTo>
                  <a:lnTo>
                    <a:pt x="3210" y="109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9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9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09"/>
                  </a:lnTo>
                  <a:lnTo>
                    <a:pt x="3168" y="117"/>
                  </a:lnTo>
                  <a:lnTo>
                    <a:pt x="3165" y="124"/>
                  </a:lnTo>
                  <a:lnTo>
                    <a:pt x="3161" y="128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8"/>
                  </a:lnTo>
                  <a:lnTo>
                    <a:pt x="3127" y="124"/>
                  </a:lnTo>
                  <a:lnTo>
                    <a:pt x="3123" y="117"/>
                  </a:lnTo>
                  <a:lnTo>
                    <a:pt x="3123" y="109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9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9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2" y="128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8"/>
                  </a:lnTo>
                  <a:lnTo>
                    <a:pt x="3040" y="124"/>
                  </a:lnTo>
                  <a:lnTo>
                    <a:pt x="3037" y="117"/>
                  </a:lnTo>
                  <a:lnTo>
                    <a:pt x="3037" y="109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9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9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09"/>
                  </a:lnTo>
                  <a:lnTo>
                    <a:pt x="2995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8"/>
                  </a:lnTo>
                  <a:lnTo>
                    <a:pt x="2954" y="124"/>
                  </a:lnTo>
                  <a:lnTo>
                    <a:pt x="2950" y="117"/>
                  </a:lnTo>
                  <a:lnTo>
                    <a:pt x="2950" y="109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9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9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09"/>
                  </a:lnTo>
                  <a:lnTo>
                    <a:pt x="2909" y="117"/>
                  </a:lnTo>
                  <a:lnTo>
                    <a:pt x="2905" y="124"/>
                  </a:lnTo>
                  <a:lnTo>
                    <a:pt x="2899" y="128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8"/>
                  </a:lnTo>
                  <a:lnTo>
                    <a:pt x="2867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9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9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09"/>
                  </a:lnTo>
                  <a:lnTo>
                    <a:pt x="2822" y="117"/>
                  </a:lnTo>
                  <a:lnTo>
                    <a:pt x="2818" y="124"/>
                  </a:lnTo>
                  <a:lnTo>
                    <a:pt x="2813" y="128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8"/>
                  </a:lnTo>
                  <a:lnTo>
                    <a:pt x="2781" y="124"/>
                  </a:lnTo>
                  <a:lnTo>
                    <a:pt x="2777" y="117"/>
                  </a:lnTo>
                  <a:lnTo>
                    <a:pt x="2775" y="109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9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9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2" y="124"/>
                  </a:lnTo>
                  <a:lnTo>
                    <a:pt x="2726" y="128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8"/>
                  </a:lnTo>
                  <a:lnTo>
                    <a:pt x="2694" y="124"/>
                  </a:lnTo>
                  <a:lnTo>
                    <a:pt x="2691" y="117"/>
                  </a:lnTo>
                  <a:lnTo>
                    <a:pt x="2689" y="109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9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9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09"/>
                  </a:lnTo>
                  <a:lnTo>
                    <a:pt x="2647" y="117"/>
                  </a:lnTo>
                  <a:lnTo>
                    <a:pt x="2645" y="124"/>
                  </a:lnTo>
                  <a:lnTo>
                    <a:pt x="2640" y="128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8"/>
                  </a:lnTo>
                  <a:lnTo>
                    <a:pt x="2606" y="124"/>
                  </a:lnTo>
                  <a:lnTo>
                    <a:pt x="2604" y="117"/>
                  </a:lnTo>
                  <a:lnTo>
                    <a:pt x="2602" y="109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9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9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09"/>
                  </a:lnTo>
                  <a:lnTo>
                    <a:pt x="2561" y="117"/>
                  </a:lnTo>
                  <a:lnTo>
                    <a:pt x="2557" y="124"/>
                  </a:lnTo>
                  <a:lnTo>
                    <a:pt x="2553" y="128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8"/>
                  </a:lnTo>
                  <a:lnTo>
                    <a:pt x="2519" y="124"/>
                  </a:lnTo>
                  <a:lnTo>
                    <a:pt x="2518" y="117"/>
                  </a:lnTo>
                  <a:lnTo>
                    <a:pt x="2516" y="109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9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9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09"/>
                  </a:lnTo>
                  <a:lnTo>
                    <a:pt x="2474" y="117"/>
                  </a:lnTo>
                  <a:lnTo>
                    <a:pt x="2471" y="124"/>
                  </a:lnTo>
                  <a:lnTo>
                    <a:pt x="2467" y="128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8"/>
                  </a:lnTo>
                  <a:lnTo>
                    <a:pt x="2433" y="124"/>
                  </a:lnTo>
                  <a:lnTo>
                    <a:pt x="2429" y="117"/>
                  </a:lnTo>
                  <a:lnTo>
                    <a:pt x="2429" y="109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9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9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09"/>
                  </a:lnTo>
                  <a:lnTo>
                    <a:pt x="2388" y="117"/>
                  </a:lnTo>
                  <a:lnTo>
                    <a:pt x="2384" y="124"/>
                  </a:lnTo>
                  <a:lnTo>
                    <a:pt x="2378" y="128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8"/>
                  </a:lnTo>
                  <a:lnTo>
                    <a:pt x="2346" y="124"/>
                  </a:lnTo>
                  <a:lnTo>
                    <a:pt x="2343" y="117"/>
                  </a:lnTo>
                  <a:lnTo>
                    <a:pt x="2343" y="109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9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9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09"/>
                  </a:lnTo>
                  <a:lnTo>
                    <a:pt x="2301" y="117"/>
                  </a:lnTo>
                  <a:lnTo>
                    <a:pt x="2298" y="124"/>
                  </a:lnTo>
                  <a:lnTo>
                    <a:pt x="2292" y="128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8"/>
                  </a:lnTo>
                  <a:lnTo>
                    <a:pt x="2260" y="124"/>
                  </a:lnTo>
                  <a:lnTo>
                    <a:pt x="2256" y="117"/>
                  </a:lnTo>
                  <a:lnTo>
                    <a:pt x="2256" y="109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9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9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09"/>
                  </a:lnTo>
                  <a:lnTo>
                    <a:pt x="2215" y="117"/>
                  </a:lnTo>
                  <a:lnTo>
                    <a:pt x="2211" y="124"/>
                  </a:lnTo>
                  <a:lnTo>
                    <a:pt x="2205" y="128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8"/>
                  </a:lnTo>
                  <a:lnTo>
                    <a:pt x="2173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9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9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09"/>
                  </a:lnTo>
                  <a:lnTo>
                    <a:pt x="2128" y="117"/>
                  </a:lnTo>
                  <a:lnTo>
                    <a:pt x="2125" y="124"/>
                  </a:lnTo>
                  <a:lnTo>
                    <a:pt x="2119" y="128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8"/>
                  </a:lnTo>
                  <a:lnTo>
                    <a:pt x="2087" y="124"/>
                  </a:lnTo>
                  <a:lnTo>
                    <a:pt x="2083" y="117"/>
                  </a:lnTo>
                  <a:lnTo>
                    <a:pt x="2081" y="109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9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9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8" y="124"/>
                  </a:lnTo>
                  <a:lnTo>
                    <a:pt x="2032" y="128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8"/>
                  </a:lnTo>
                  <a:lnTo>
                    <a:pt x="2000" y="124"/>
                  </a:lnTo>
                  <a:lnTo>
                    <a:pt x="1997" y="117"/>
                  </a:lnTo>
                  <a:lnTo>
                    <a:pt x="1995" y="109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9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9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09"/>
                  </a:lnTo>
                  <a:lnTo>
                    <a:pt x="1953" y="117"/>
                  </a:lnTo>
                  <a:lnTo>
                    <a:pt x="1952" y="124"/>
                  </a:lnTo>
                  <a:lnTo>
                    <a:pt x="1946" y="128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8"/>
                  </a:lnTo>
                  <a:lnTo>
                    <a:pt x="1912" y="124"/>
                  </a:lnTo>
                  <a:lnTo>
                    <a:pt x="1910" y="117"/>
                  </a:lnTo>
                  <a:lnTo>
                    <a:pt x="1908" y="109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9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9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09"/>
                  </a:lnTo>
                  <a:lnTo>
                    <a:pt x="1867" y="117"/>
                  </a:lnTo>
                  <a:lnTo>
                    <a:pt x="1863" y="124"/>
                  </a:lnTo>
                  <a:lnTo>
                    <a:pt x="1859" y="128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8"/>
                  </a:lnTo>
                  <a:lnTo>
                    <a:pt x="1826" y="124"/>
                  </a:lnTo>
                  <a:lnTo>
                    <a:pt x="1824" y="117"/>
                  </a:lnTo>
                  <a:lnTo>
                    <a:pt x="1822" y="109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9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9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09"/>
                  </a:lnTo>
                  <a:lnTo>
                    <a:pt x="1780" y="117"/>
                  </a:lnTo>
                  <a:lnTo>
                    <a:pt x="1777" y="124"/>
                  </a:lnTo>
                  <a:lnTo>
                    <a:pt x="1773" y="128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8"/>
                  </a:lnTo>
                  <a:lnTo>
                    <a:pt x="1739" y="124"/>
                  </a:lnTo>
                  <a:lnTo>
                    <a:pt x="1735" y="117"/>
                  </a:lnTo>
                  <a:lnTo>
                    <a:pt x="1735" y="109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9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9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09"/>
                  </a:lnTo>
                  <a:lnTo>
                    <a:pt x="1694" y="117"/>
                  </a:lnTo>
                  <a:lnTo>
                    <a:pt x="1690" y="124"/>
                  </a:lnTo>
                  <a:lnTo>
                    <a:pt x="1685" y="128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8"/>
                  </a:lnTo>
                  <a:lnTo>
                    <a:pt x="1653" y="124"/>
                  </a:lnTo>
                  <a:lnTo>
                    <a:pt x="1649" y="117"/>
                  </a:lnTo>
                  <a:lnTo>
                    <a:pt x="1649" y="109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9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9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09"/>
                  </a:lnTo>
                  <a:lnTo>
                    <a:pt x="1607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8"/>
                  </a:lnTo>
                  <a:lnTo>
                    <a:pt x="1566" y="124"/>
                  </a:lnTo>
                  <a:lnTo>
                    <a:pt x="1562" y="117"/>
                  </a:lnTo>
                  <a:lnTo>
                    <a:pt x="1562" y="109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9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9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09"/>
                  </a:lnTo>
                  <a:lnTo>
                    <a:pt x="1521" y="117"/>
                  </a:lnTo>
                  <a:lnTo>
                    <a:pt x="1517" y="124"/>
                  </a:lnTo>
                  <a:lnTo>
                    <a:pt x="1511" y="128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8"/>
                  </a:lnTo>
                  <a:lnTo>
                    <a:pt x="1480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9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9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09"/>
                  </a:lnTo>
                  <a:lnTo>
                    <a:pt x="1434" y="117"/>
                  </a:lnTo>
                  <a:lnTo>
                    <a:pt x="1431" y="124"/>
                  </a:lnTo>
                  <a:lnTo>
                    <a:pt x="1425" y="128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8"/>
                  </a:lnTo>
                  <a:lnTo>
                    <a:pt x="1393" y="124"/>
                  </a:lnTo>
                  <a:lnTo>
                    <a:pt x="1389" y="117"/>
                  </a:lnTo>
                  <a:lnTo>
                    <a:pt x="1387" y="109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9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9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4" y="124"/>
                  </a:lnTo>
                  <a:lnTo>
                    <a:pt x="1338" y="128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8"/>
                  </a:lnTo>
                  <a:lnTo>
                    <a:pt x="1307" y="124"/>
                  </a:lnTo>
                  <a:lnTo>
                    <a:pt x="1303" y="117"/>
                  </a:lnTo>
                  <a:lnTo>
                    <a:pt x="1301" y="109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9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9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09"/>
                  </a:lnTo>
                  <a:lnTo>
                    <a:pt x="1260" y="117"/>
                  </a:lnTo>
                  <a:lnTo>
                    <a:pt x="1258" y="124"/>
                  </a:lnTo>
                  <a:lnTo>
                    <a:pt x="1252" y="128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8"/>
                  </a:lnTo>
                  <a:lnTo>
                    <a:pt x="1218" y="124"/>
                  </a:lnTo>
                  <a:lnTo>
                    <a:pt x="1216" y="117"/>
                  </a:lnTo>
                  <a:lnTo>
                    <a:pt x="1214" y="109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9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9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09"/>
                  </a:lnTo>
                  <a:lnTo>
                    <a:pt x="1173" y="117"/>
                  </a:lnTo>
                  <a:lnTo>
                    <a:pt x="1169" y="124"/>
                  </a:lnTo>
                  <a:lnTo>
                    <a:pt x="1165" y="128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8"/>
                  </a:lnTo>
                  <a:lnTo>
                    <a:pt x="1132" y="124"/>
                  </a:lnTo>
                  <a:lnTo>
                    <a:pt x="1130" y="117"/>
                  </a:lnTo>
                  <a:lnTo>
                    <a:pt x="1128" y="109"/>
                  </a:lnTo>
                  <a:lnTo>
                    <a:pt x="1130" y="102"/>
                  </a:lnTo>
                  <a:lnTo>
                    <a:pt x="1132" y="96"/>
                  </a:lnTo>
                  <a:lnTo>
                    <a:pt x="1137" y="91"/>
                  </a:lnTo>
                  <a:lnTo>
                    <a:pt x="1143" y="89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9"/>
                  </a:lnTo>
                  <a:lnTo>
                    <a:pt x="1079" y="91"/>
                  </a:lnTo>
                  <a:lnTo>
                    <a:pt x="1083" y="96"/>
                  </a:lnTo>
                  <a:lnTo>
                    <a:pt x="1086" y="102"/>
                  </a:lnTo>
                  <a:lnTo>
                    <a:pt x="1088" y="109"/>
                  </a:lnTo>
                  <a:lnTo>
                    <a:pt x="1086" y="117"/>
                  </a:lnTo>
                  <a:lnTo>
                    <a:pt x="1083" y="124"/>
                  </a:lnTo>
                  <a:lnTo>
                    <a:pt x="1079" y="128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6" y="132"/>
                  </a:lnTo>
                  <a:lnTo>
                    <a:pt x="1051" y="128"/>
                  </a:lnTo>
                  <a:lnTo>
                    <a:pt x="1045" y="124"/>
                  </a:lnTo>
                  <a:lnTo>
                    <a:pt x="1041" y="117"/>
                  </a:lnTo>
                  <a:lnTo>
                    <a:pt x="1041" y="109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9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5" y="89"/>
                  </a:lnTo>
                  <a:lnTo>
                    <a:pt x="991" y="91"/>
                  </a:lnTo>
                  <a:lnTo>
                    <a:pt x="996" y="96"/>
                  </a:lnTo>
                  <a:lnTo>
                    <a:pt x="1000" y="102"/>
                  </a:lnTo>
                  <a:lnTo>
                    <a:pt x="1002" y="109"/>
                  </a:lnTo>
                  <a:lnTo>
                    <a:pt x="1000" y="117"/>
                  </a:lnTo>
                  <a:lnTo>
                    <a:pt x="996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7" y="134"/>
                  </a:lnTo>
                  <a:lnTo>
                    <a:pt x="970" y="132"/>
                  </a:lnTo>
                  <a:lnTo>
                    <a:pt x="964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5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9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9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09"/>
                  </a:lnTo>
                  <a:lnTo>
                    <a:pt x="913" y="117"/>
                  </a:lnTo>
                  <a:lnTo>
                    <a:pt x="910" y="124"/>
                  </a:lnTo>
                  <a:lnTo>
                    <a:pt x="904" y="128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91" y="128"/>
                  </a:lnTo>
                  <a:lnTo>
                    <a:pt x="893" y="124"/>
                  </a:lnTo>
                  <a:lnTo>
                    <a:pt x="893" y="123"/>
                  </a:lnTo>
                  <a:lnTo>
                    <a:pt x="891" y="119"/>
                  </a:lnTo>
                  <a:lnTo>
                    <a:pt x="891" y="115"/>
                  </a:lnTo>
                  <a:lnTo>
                    <a:pt x="891" y="111"/>
                  </a:lnTo>
                  <a:lnTo>
                    <a:pt x="891" y="102"/>
                  </a:lnTo>
                  <a:lnTo>
                    <a:pt x="891" y="94"/>
                  </a:lnTo>
                  <a:lnTo>
                    <a:pt x="889" y="91"/>
                  </a:lnTo>
                  <a:lnTo>
                    <a:pt x="887" y="87"/>
                  </a:lnTo>
                  <a:lnTo>
                    <a:pt x="889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4" y="87"/>
                  </a:lnTo>
                  <a:lnTo>
                    <a:pt x="727" y="89"/>
                  </a:lnTo>
                  <a:lnTo>
                    <a:pt x="725" y="89"/>
                  </a:lnTo>
                  <a:lnTo>
                    <a:pt x="724" y="89"/>
                  </a:lnTo>
                  <a:lnTo>
                    <a:pt x="718" y="92"/>
                  </a:lnTo>
                  <a:lnTo>
                    <a:pt x="712" y="94"/>
                  </a:lnTo>
                  <a:lnTo>
                    <a:pt x="707" y="94"/>
                  </a:lnTo>
                  <a:lnTo>
                    <a:pt x="701" y="94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545" y="87"/>
                  </a:moveTo>
                  <a:lnTo>
                    <a:pt x="549" y="87"/>
                  </a:lnTo>
                  <a:lnTo>
                    <a:pt x="554" y="89"/>
                  </a:lnTo>
                  <a:lnTo>
                    <a:pt x="558" y="92"/>
                  </a:lnTo>
                  <a:lnTo>
                    <a:pt x="558" y="92"/>
                  </a:lnTo>
                  <a:lnTo>
                    <a:pt x="558" y="94"/>
                  </a:lnTo>
                  <a:lnTo>
                    <a:pt x="556" y="98"/>
                  </a:lnTo>
                  <a:lnTo>
                    <a:pt x="556" y="100"/>
                  </a:lnTo>
                  <a:lnTo>
                    <a:pt x="556" y="104"/>
                  </a:lnTo>
                  <a:lnTo>
                    <a:pt x="554" y="108"/>
                  </a:lnTo>
                  <a:lnTo>
                    <a:pt x="552" y="108"/>
                  </a:lnTo>
                  <a:lnTo>
                    <a:pt x="551" y="109"/>
                  </a:lnTo>
                  <a:lnTo>
                    <a:pt x="552" y="111"/>
                  </a:lnTo>
                  <a:lnTo>
                    <a:pt x="554" y="113"/>
                  </a:lnTo>
                  <a:lnTo>
                    <a:pt x="556" y="115"/>
                  </a:lnTo>
                  <a:lnTo>
                    <a:pt x="558" y="117"/>
                  </a:lnTo>
                  <a:lnTo>
                    <a:pt x="562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4" y="121"/>
                  </a:lnTo>
                  <a:lnTo>
                    <a:pt x="562" y="124"/>
                  </a:lnTo>
                  <a:lnTo>
                    <a:pt x="558" y="128"/>
                  </a:lnTo>
                  <a:lnTo>
                    <a:pt x="552" y="132"/>
                  </a:lnTo>
                  <a:lnTo>
                    <a:pt x="547" y="134"/>
                  </a:lnTo>
                  <a:lnTo>
                    <a:pt x="545" y="134"/>
                  </a:lnTo>
                  <a:lnTo>
                    <a:pt x="537" y="132"/>
                  </a:lnTo>
                  <a:lnTo>
                    <a:pt x="530" y="128"/>
                  </a:lnTo>
                  <a:lnTo>
                    <a:pt x="526" y="124"/>
                  </a:lnTo>
                  <a:lnTo>
                    <a:pt x="522" y="117"/>
                  </a:lnTo>
                  <a:lnTo>
                    <a:pt x="520" y="109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lnTo>
                    <a:pt x="545" y="87"/>
                  </a:lnTo>
                  <a:close/>
                  <a:moveTo>
                    <a:pt x="110" y="87"/>
                  </a:moveTo>
                  <a:lnTo>
                    <a:pt x="118" y="89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29" y="124"/>
                  </a:lnTo>
                  <a:lnTo>
                    <a:pt x="124" y="128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7" y="134"/>
                  </a:lnTo>
                  <a:lnTo>
                    <a:pt x="101" y="132"/>
                  </a:lnTo>
                  <a:lnTo>
                    <a:pt x="97" y="128"/>
                  </a:lnTo>
                  <a:lnTo>
                    <a:pt x="92" y="124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9"/>
                  </a:lnTo>
                  <a:lnTo>
                    <a:pt x="110" y="87"/>
                  </a:lnTo>
                  <a:close/>
                  <a:moveTo>
                    <a:pt x="566" y="32"/>
                  </a:moveTo>
                  <a:lnTo>
                    <a:pt x="562" y="38"/>
                  </a:lnTo>
                  <a:lnTo>
                    <a:pt x="558" y="42"/>
                  </a:lnTo>
                  <a:lnTo>
                    <a:pt x="551" y="45"/>
                  </a:lnTo>
                  <a:lnTo>
                    <a:pt x="545" y="47"/>
                  </a:lnTo>
                  <a:lnTo>
                    <a:pt x="541" y="45"/>
                  </a:lnTo>
                  <a:lnTo>
                    <a:pt x="537" y="45"/>
                  </a:lnTo>
                  <a:lnTo>
                    <a:pt x="539" y="44"/>
                  </a:lnTo>
                  <a:lnTo>
                    <a:pt x="541" y="42"/>
                  </a:lnTo>
                  <a:lnTo>
                    <a:pt x="545" y="40"/>
                  </a:lnTo>
                  <a:lnTo>
                    <a:pt x="547" y="40"/>
                  </a:lnTo>
                  <a:lnTo>
                    <a:pt x="551" y="40"/>
                  </a:lnTo>
                  <a:lnTo>
                    <a:pt x="552" y="38"/>
                  </a:lnTo>
                  <a:lnTo>
                    <a:pt x="554" y="36"/>
                  </a:lnTo>
                  <a:lnTo>
                    <a:pt x="554" y="34"/>
                  </a:lnTo>
                  <a:lnTo>
                    <a:pt x="558" y="34"/>
                  </a:lnTo>
                  <a:lnTo>
                    <a:pt x="560" y="34"/>
                  </a:lnTo>
                  <a:lnTo>
                    <a:pt x="564" y="32"/>
                  </a:lnTo>
                  <a:lnTo>
                    <a:pt x="566" y="32"/>
                  </a:lnTo>
                  <a:close/>
                  <a:moveTo>
                    <a:pt x="188" y="30"/>
                  </a:moveTo>
                  <a:lnTo>
                    <a:pt x="189" y="30"/>
                  </a:lnTo>
                  <a:lnTo>
                    <a:pt x="191" y="32"/>
                  </a:lnTo>
                  <a:lnTo>
                    <a:pt x="193" y="34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84" y="42"/>
                  </a:lnTo>
                  <a:lnTo>
                    <a:pt x="178" y="38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8" y="30"/>
                  </a:lnTo>
                  <a:close/>
                  <a:moveTo>
                    <a:pt x="33" y="27"/>
                  </a:moveTo>
                  <a:lnTo>
                    <a:pt x="33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3" y="30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3" y="36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30" y="28"/>
                  </a:lnTo>
                  <a:lnTo>
                    <a:pt x="31" y="27"/>
                  </a:lnTo>
                  <a:lnTo>
                    <a:pt x="33" y="27"/>
                  </a:lnTo>
                  <a:close/>
                  <a:moveTo>
                    <a:pt x="821" y="23"/>
                  </a:moveTo>
                  <a:lnTo>
                    <a:pt x="823" y="25"/>
                  </a:lnTo>
                  <a:lnTo>
                    <a:pt x="825" y="27"/>
                  </a:lnTo>
                  <a:lnTo>
                    <a:pt x="823" y="28"/>
                  </a:lnTo>
                  <a:lnTo>
                    <a:pt x="823" y="32"/>
                  </a:lnTo>
                  <a:lnTo>
                    <a:pt x="821" y="34"/>
                  </a:lnTo>
                  <a:lnTo>
                    <a:pt x="819" y="36"/>
                  </a:lnTo>
                  <a:lnTo>
                    <a:pt x="818" y="38"/>
                  </a:lnTo>
                  <a:lnTo>
                    <a:pt x="814" y="40"/>
                  </a:lnTo>
                  <a:lnTo>
                    <a:pt x="814" y="42"/>
                  </a:lnTo>
                  <a:lnTo>
                    <a:pt x="814" y="45"/>
                  </a:lnTo>
                  <a:lnTo>
                    <a:pt x="808" y="45"/>
                  </a:lnTo>
                  <a:lnTo>
                    <a:pt x="804" y="47"/>
                  </a:lnTo>
                  <a:lnTo>
                    <a:pt x="803" y="45"/>
                  </a:lnTo>
                  <a:lnTo>
                    <a:pt x="801" y="45"/>
                  </a:lnTo>
                  <a:lnTo>
                    <a:pt x="801" y="44"/>
                  </a:lnTo>
                  <a:lnTo>
                    <a:pt x="801" y="40"/>
                  </a:lnTo>
                  <a:lnTo>
                    <a:pt x="801" y="34"/>
                  </a:lnTo>
                  <a:lnTo>
                    <a:pt x="804" y="32"/>
                  </a:lnTo>
                  <a:lnTo>
                    <a:pt x="806" y="28"/>
                  </a:lnTo>
                  <a:lnTo>
                    <a:pt x="810" y="28"/>
                  </a:lnTo>
                  <a:lnTo>
                    <a:pt x="814" y="27"/>
                  </a:lnTo>
                  <a:lnTo>
                    <a:pt x="818" y="27"/>
                  </a:lnTo>
                  <a:lnTo>
                    <a:pt x="821" y="23"/>
                  </a:lnTo>
                  <a:close/>
                  <a:moveTo>
                    <a:pt x="41" y="6"/>
                  </a:moveTo>
                  <a:lnTo>
                    <a:pt x="43" y="12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6"/>
                  </a:lnTo>
                  <a:close/>
                  <a:moveTo>
                    <a:pt x="989" y="2"/>
                  </a:moveTo>
                  <a:lnTo>
                    <a:pt x="992" y="6"/>
                  </a:lnTo>
                  <a:lnTo>
                    <a:pt x="998" y="12"/>
                  </a:lnTo>
                  <a:lnTo>
                    <a:pt x="1000" y="17"/>
                  </a:lnTo>
                  <a:lnTo>
                    <a:pt x="1002" y="23"/>
                  </a:lnTo>
                  <a:lnTo>
                    <a:pt x="1000" y="30"/>
                  </a:lnTo>
                  <a:lnTo>
                    <a:pt x="996" y="38"/>
                  </a:lnTo>
                  <a:lnTo>
                    <a:pt x="991" y="42"/>
                  </a:lnTo>
                  <a:lnTo>
                    <a:pt x="985" y="45"/>
                  </a:lnTo>
                  <a:lnTo>
                    <a:pt x="985" y="40"/>
                  </a:lnTo>
                  <a:lnTo>
                    <a:pt x="983" y="36"/>
                  </a:lnTo>
                  <a:lnTo>
                    <a:pt x="983" y="30"/>
                  </a:lnTo>
                  <a:lnTo>
                    <a:pt x="983" y="27"/>
                  </a:lnTo>
                  <a:lnTo>
                    <a:pt x="985" y="21"/>
                  </a:lnTo>
                  <a:lnTo>
                    <a:pt x="985" y="17"/>
                  </a:lnTo>
                  <a:lnTo>
                    <a:pt x="985" y="13"/>
                  </a:lnTo>
                  <a:lnTo>
                    <a:pt x="987" y="10"/>
                  </a:lnTo>
                  <a:lnTo>
                    <a:pt x="989" y="8"/>
                  </a:lnTo>
                  <a:lnTo>
                    <a:pt x="989" y="4"/>
                  </a:lnTo>
                  <a:lnTo>
                    <a:pt x="989" y="4"/>
                  </a:lnTo>
                  <a:lnTo>
                    <a:pt x="989" y="2"/>
                  </a:lnTo>
                  <a:close/>
                  <a:moveTo>
                    <a:pt x="5141" y="0"/>
                  </a:moveTo>
                  <a:lnTo>
                    <a:pt x="5145" y="0"/>
                  </a:lnTo>
                  <a:lnTo>
                    <a:pt x="5147" y="0"/>
                  </a:lnTo>
                  <a:lnTo>
                    <a:pt x="5154" y="4"/>
                  </a:lnTo>
                  <a:lnTo>
                    <a:pt x="5158" y="8"/>
                  </a:lnTo>
                  <a:lnTo>
                    <a:pt x="5162" y="13"/>
                  </a:lnTo>
                  <a:lnTo>
                    <a:pt x="5164" y="21"/>
                  </a:lnTo>
                  <a:lnTo>
                    <a:pt x="5165" y="23"/>
                  </a:lnTo>
                  <a:lnTo>
                    <a:pt x="5164" y="30"/>
                  </a:lnTo>
                  <a:lnTo>
                    <a:pt x="5160" y="38"/>
                  </a:lnTo>
                  <a:lnTo>
                    <a:pt x="5154" y="42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3" y="45"/>
                  </a:lnTo>
                  <a:lnTo>
                    <a:pt x="5128" y="42"/>
                  </a:lnTo>
                  <a:lnTo>
                    <a:pt x="5122" y="38"/>
                  </a:lnTo>
                  <a:lnTo>
                    <a:pt x="5118" y="30"/>
                  </a:lnTo>
                  <a:lnTo>
                    <a:pt x="5118" y="23"/>
                  </a:lnTo>
                  <a:lnTo>
                    <a:pt x="5118" y="15"/>
                  </a:lnTo>
                  <a:lnTo>
                    <a:pt x="5122" y="10"/>
                  </a:lnTo>
                  <a:lnTo>
                    <a:pt x="5128" y="4"/>
                  </a:lnTo>
                  <a:lnTo>
                    <a:pt x="5133" y="0"/>
                  </a:lnTo>
                  <a:lnTo>
                    <a:pt x="5141" y="0"/>
                  </a:lnTo>
                  <a:close/>
                  <a:moveTo>
                    <a:pt x="5054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3" y="10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3" y="38"/>
                  </a:lnTo>
                  <a:lnTo>
                    <a:pt x="5068" y="42"/>
                  </a:lnTo>
                  <a:lnTo>
                    <a:pt x="5062" y="45"/>
                  </a:lnTo>
                  <a:lnTo>
                    <a:pt x="5054" y="47"/>
                  </a:lnTo>
                  <a:lnTo>
                    <a:pt x="5047" y="45"/>
                  </a:lnTo>
                  <a:lnTo>
                    <a:pt x="5041" y="42"/>
                  </a:lnTo>
                  <a:lnTo>
                    <a:pt x="5036" y="38"/>
                  </a:lnTo>
                  <a:lnTo>
                    <a:pt x="5032" y="30"/>
                  </a:lnTo>
                  <a:lnTo>
                    <a:pt x="5032" y="23"/>
                  </a:lnTo>
                  <a:lnTo>
                    <a:pt x="5032" y="19"/>
                  </a:lnTo>
                  <a:lnTo>
                    <a:pt x="5034" y="13"/>
                  </a:lnTo>
                  <a:lnTo>
                    <a:pt x="5036" y="10"/>
                  </a:lnTo>
                  <a:lnTo>
                    <a:pt x="5045" y="4"/>
                  </a:lnTo>
                  <a:lnTo>
                    <a:pt x="5051" y="0"/>
                  </a:lnTo>
                  <a:lnTo>
                    <a:pt x="5053" y="0"/>
                  </a:lnTo>
                  <a:lnTo>
                    <a:pt x="505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0" y="4"/>
                  </a:lnTo>
                  <a:lnTo>
                    <a:pt x="4466" y="10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49" y="40"/>
                  </a:lnTo>
                  <a:lnTo>
                    <a:pt x="4441" y="45"/>
                  </a:lnTo>
                  <a:lnTo>
                    <a:pt x="4434" y="42"/>
                  </a:lnTo>
                  <a:lnTo>
                    <a:pt x="4428" y="38"/>
                  </a:lnTo>
                  <a:lnTo>
                    <a:pt x="4424" y="30"/>
                  </a:lnTo>
                  <a:lnTo>
                    <a:pt x="4424" y="23"/>
                  </a:lnTo>
                  <a:lnTo>
                    <a:pt x="4424" y="15"/>
                  </a:lnTo>
                  <a:lnTo>
                    <a:pt x="4428" y="10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0"/>
                  </a:lnTo>
                  <a:lnTo>
                    <a:pt x="4374" y="4"/>
                  </a:lnTo>
                  <a:lnTo>
                    <a:pt x="4379" y="10"/>
                  </a:lnTo>
                  <a:lnTo>
                    <a:pt x="4383" y="15"/>
                  </a:lnTo>
                  <a:lnTo>
                    <a:pt x="4383" y="23"/>
                  </a:lnTo>
                  <a:lnTo>
                    <a:pt x="4383" y="30"/>
                  </a:lnTo>
                  <a:lnTo>
                    <a:pt x="4379" y="38"/>
                  </a:lnTo>
                  <a:lnTo>
                    <a:pt x="4374" y="42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7" y="42"/>
                  </a:lnTo>
                  <a:lnTo>
                    <a:pt x="4342" y="38"/>
                  </a:lnTo>
                  <a:lnTo>
                    <a:pt x="4338" y="30"/>
                  </a:lnTo>
                  <a:lnTo>
                    <a:pt x="4338" y="23"/>
                  </a:lnTo>
                  <a:lnTo>
                    <a:pt x="4338" y="15"/>
                  </a:lnTo>
                  <a:lnTo>
                    <a:pt x="4342" y="10"/>
                  </a:lnTo>
                  <a:lnTo>
                    <a:pt x="4347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7" y="4"/>
                  </a:lnTo>
                  <a:lnTo>
                    <a:pt x="4293" y="10"/>
                  </a:lnTo>
                  <a:lnTo>
                    <a:pt x="4297" y="15"/>
                  </a:lnTo>
                  <a:lnTo>
                    <a:pt x="4297" y="23"/>
                  </a:lnTo>
                  <a:lnTo>
                    <a:pt x="4297" y="30"/>
                  </a:lnTo>
                  <a:lnTo>
                    <a:pt x="4293" y="38"/>
                  </a:lnTo>
                  <a:lnTo>
                    <a:pt x="4287" y="42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61" y="42"/>
                  </a:lnTo>
                  <a:lnTo>
                    <a:pt x="4255" y="38"/>
                  </a:lnTo>
                  <a:lnTo>
                    <a:pt x="4251" y="30"/>
                  </a:lnTo>
                  <a:lnTo>
                    <a:pt x="4250" y="23"/>
                  </a:lnTo>
                  <a:lnTo>
                    <a:pt x="4251" y="15"/>
                  </a:lnTo>
                  <a:lnTo>
                    <a:pt x="4255" y="10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10" y="15"/>
                  </a:lnTo>
                  <a:lnTo>
                    <a:pt x="4210" y="23"/>
                  </a:lnTo>
                  <a:lnTo>
                    <a:pt x="4210" y="30"/>
                  </a:lnTo>
                  <a:lnTo>
                    <a:pt x="4206" y="38"/>
                  </a:lnTo>
                  <a:lnTo>
                    <a:pt x="4201" y="42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2"/>
                  </a:lnTo>
                  <a:lnTo>
                    <a:pt x="4169" y="38"/>
                  </a:lnTo>
                  <a:lnTo>
                    <a:pt x="4165" y="30"/>
                  </a:lnTo>
                  <a:lnTo>
                    <a:pt x="4163" y="23"/>
                  </a:lnTo>
                  <a:lnTo>
                    <a:pt x="4165" y="15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20" y="38"/>
                  </a:lnTo>
                  <a:lnTo>
                    <a:pt x="4114" y="42"/>
                  </a:lnTo>
                  <a:lnTo>
                    <a:pt x="4109" y="45"/>
                  </a:lnTo>
                  <a:lnTo>
                    <a:pt x="4101" y="47"/>
                  </a:lnTo>
                  <a:lnTo>
                    <a:pt x="4094" y="45"/>
                  </a:lnTo>
                  <a:lnTo>
                    <a:pt x="4086" y="42"/>
                  </a:lnTo>
                  <a:lnTo>
                    <a:pt x="4082" y="38"/>
                  </a:lnTo>
                  <a:lnTo>
                    <a:pt x="4078" y="30"/>
                  </a:lnTo>
                  <a:lnTo>
                    <a:pt x="4077" y="23"/>
                  </a:lnTo>
                  <a:lnTo>
                    <a:pt x="4078" y="15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5"/>
                  </a:lnTo>
                  <a:lnTo>
                    <a:pt x="4037" y="23"/>
                  </a:lnTo>
                  <a:lnTo>
                    <a:pt x="4035" y="30"/>
                  </a:lnTo>
                  <a:lnTo>
                    <a:pt x="4031" y="38"/>
                  </a:lnTo>
                  <a:lnTo>
                    <a:pt x="4028" y="42"/>
                  </a:lnTo>
                  <a:lnTo>
                    <a:pt x="4020" y="45"/>
                  </a:lnTo>
                  <a:lnTo>
                    <a:pt x="4013" y="47"/>
                  </a:lnTo>
                  <a:lnTo>
                    <a:pt x="4007" y="45"/>
                  </a:lnTo>
                  <a:lnTo>
                    <a:pt x="3999" y="42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0" y="23"/>
                  </a:lnTo>
                  <a:lnTo>
                    <a:pt x="3992" y="15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5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1" y="42"/>
                  </a:lnTo>
                  <a:lnTo>
                    <a:pt x="3934" y="45"/>
                  </a:lnTo>
                  <a:lnTo>
                    <a:pt x="3926" y="47"/>
                  </a:lnTo>
                  <a:lnTo>
                    <a:pt x="3919" y="45"/>
                  </a:lnTo>
                  <a:lnTo>
                    <a:pt x="3913" y="42"/>
                  </a:lnTo>
                  <a:lnTo>
                    <a:pt x="3907" y="38"/>
                  </a:lnTo>
                  <a:lnTo>
                    <a:pt x="3905" y="30"/>
                  </a:lnTo>
                  <a:lnTo>
                    <a:pt x="3904" y="23"/>
                  </a:lnTo>
                  <a:lnTo>
                    <a:pt x="3905" y="15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5"/>
                  </a:lnTo>
                  <a:lnTo>
                    <a:pt x="3864" y="23"/>
                  </a:lnTo>
                  <a:lnTo>
                    <a:pt x="3862" y="30"/>
                  </a:lnTo>
                  <a:lnTo>
                    <a:pt x="3858" y="38"/>
                  </a:lnTo>
                  <a:lnTo>
                    <a:pt x="3855" y="42"/>
                  </a:lnTo>
                  <a:lnTo>
                    <a:pt x="3847" y="45"/>
                  </a:lnTo>
                  <a:lnTo>
                    <a:pt x="3840" y="47"/>
                  </a:lnTo>
                  <a:lnTo>
                    <a:pt x="3832" y="45"/>
                  </a:lnTo>
                  <a:lnTo>
                    <a:pt x="3826" y="42"/>
                  </a:lnTo>
                  <a:lnTo>
                    <a:pt x="3821" y="38"/>
                  </a:lnTo>
                  <a:lnTo>
                    <a:pt x="3817" y="30"/>
                  </a:lnTo>
                  <a:lnTo>
                    <a:pt x="3817" y="23"/>
                  </a:lnTo>
                  <a:lnTo>
                    <a:pt x="3817" y="15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  <a:moveTo>
                    <a:pt x="3753" y="0"/>
                  </a:moveTo>
                  <a:lnTo>
                    <a:pt x="3761" y="0"/>
                  </a:lnTo>
                  <a:lnTo>
                    <a:pt x="3766" y="4"/>
                  </a:lnTo>
                  <a:lnTo>
                    <a:pt x="3772" y="10"/>
                  </a:lnTo>
                  <a:lnTo>
                    <a:pt x="3776" y="15"/>
                  </a:lnTo>
                  <a:lnTo>
                    <a:pt x="3778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6" y="42"/>
                  </a:lnTo>
                  <a:lnTo>
                    <a:pt x="3761" y="45"/>
                  </a:lnTo>
                  <a:lnTo>
                    <a:pt x="3753" y="47"/>
                  </a:lnTo>
                  <a:lnTo>
                    <a:pt x="3746" y="45"/>
                  </a:lnTo>
                  <a:lnTo>
                    <a:pt x="3740" y="42"/>
                  </a:lnTo>
                  <a:lnTo>
                    <a:pt x="3734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4" y="10"/>
                  </a:lnTo>
                  <a:lnTo>
                    <a:pt x="3740" y="4"/>
                  </a:lnTo>
                  <a:lnTo>
                    <a:pt x="3746" y="0"/>
                  </a:lnTo>
                  <a:lnTo>
                    <a:pt x="3753" y="0"/>
                  </a:lnTo>
                  <a:close/>
                  <a:moveTo>
                    <a:pt x="3667" y="0"/>
                  </a:moveTo>
                  <a:lnTo>
                    <a:pt x="3674" y="0"/>
                  </a:lnTo>
                  <a:lnTo>
                    <a:pt x="3680" y="4"/>
                  </a:lnTo>
                  <a:lnTo>
                    <a:pt x="3685" y="10"/>
                  </a:lnTo>
                  <a:lnTo>
                    <a:pt x="3689" y="15"/>
                  </a:lnTo>
                  <a:lnTo>
                    <a:pt x="3689" y="23"/>
                  </a:lnTo>
                  <a:lnTo>
                    <a:pt x="3689" y="30"/>
                  </a:lnTo>
                  <a:lnTo>
                    <a:pt x="3685" y="38"/>
                  </a:lnTo>
                  <a:lnTo>
                    <a:pt x="3680" y="42"/>
                  </a:lnTo>
                  <a:lnTo>
                    <a:pt x="3674" y="45"/>
                  </a:lnTo>
                  <a:lnTo>
                    <a:pt x="3667" y="47"/>
                  </a:lnTo>
                  <a:lnTo>
                    <a:pt x="3659" y="45"/>
                  </a:lnTo>
                  <a:lnTo>
                    <a:pt x="3653" y="42"/>
                  </a:lnTo>
                  <a:lnTo>
                    <a:pt x="3648" y="38"/>
                  </a:lnTo>
                  <a:lnTo>
                    <a:pt x="3644" y="30"/>
                  </a:lnTo>
                  <a:lnTo>
                    <a:pt x="3644" y="23"/>
                  </a:lnTo>
                  <a:lnTo>
                    <a:pt x="3644" y="15"/>
                  </a:lnTo>
                  <a:lnTo>
                    <a:pt x="3648" y="10"/>
                  </a:lnTo>
                  <a:lnTo>
                    <a:pt x="3653" y="4"/>
                  </a:lnTo>
                  <a:lnTo>
                    <a:pt x="3659" y="0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0"/>
                  </a:lnTo>
                  <a:lnTo>
                    <a:pt x="3593" y="4"/>
                  </a:lnTo>
                  <a:lnTo>
                    <a:pt x="3599" y="10"/>
                  </a:lnTo>
                  <a:lnTo>
                    <a:pt x="3603" y="15"/>
                  </a:lnTo>
                  <a:lnTo>
                    <a:pt x="3603" y="23"/>
                  </a:lnTo>
                  <a:lnTo>
                    <a:pt x="3603" y="30"/>
                  </a:lnTo>
                  <a:lnTo>
                    <a:pt x="3599" y="38"/>
                  </a:lnTo>
                  <a:lnTo>
                    <a:pt x="3593" y="42"/>
                  </a:lnTo>
                  <a:lnTo>
                    <a:pt x="3588" y="45"/>
                  </a:lnTo>
                  <a:lnTo>
                    <a:pt x="3580" y="47"/>
                  </a:lnTo>
                  <a:lnTo>
                    <a:pt x="3573" y="45"/>
                  </a:lnTo>
                  <a:lnTo>
                    <a:pt x="3567" y="42"/>
                  </a:lnTo>
                  <a:lnTo>
                    <a:pt x="3561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1" y="10"/>
                  </a:lnTo>
                  <a:lnTo>
                    <a:pt x="3567" y="4"/>
                  </a:lnTo>
                  <a:lnTo>
                    <a:pt x="3573" y="0"/>
                  </a:lnTo>
                  <a:lnTo>
                    <a:pt x="3580" y="0"/>
                  </a:lnTo>
                  <a:close/>
                  <a:moveTo>
                    <a:pt x="3494" y="0"/>
                  </a:moveTo>
                  <a:lnTo>
                    <a:pt x="3501" y="0"/>
                  </a:lnTo>
                  <a:lnTo>
                    <a:pt x="3507" y="4"/>
                  </a:lnTo>
                  <a:lnTo>
                    <a:pt x="3512" y="10"/>
                  </a:lnTo>
                  <a:lnTo>
                    <a:pt x="3516" y="15"/>
                  </a:lnTo>
                  <a:lnTo>
                    <a:pt x="3516" y="23"/>
                  </a:lnTo>
                  <a:lnTo>
                    <a:pt x="3516" y="30"/>
                  </a:lnTo>
                  <a:lnTo>
                    <a:pt x="3512" y="38"/>
                  </a:lnTo>
                  <a:lnTo>
                    <a:pt x="3507" y="42"/>
                  </a:lnTo>
                  <a:lnTo>
                    <a:pt x="3501" y="45"/>
                  </a:lnTo>
                  <a:lnTo>
                    <a:pt x="3494" y="47"/>
                  </a:lnTo>
                  <a:lnTo>
                    <a:pt x="3486" y="45"/>
                  </a:lnTo>
                  <a:lnTo>
                    <a:pt x="3479" y="42"/>
                  </a:lnTo>
                  <a:lnTo>
                    <a:pt x="3475" y="38"/>
                  </a:lnTo>
                  <a:lnTo>
                    <a:pt x="3471" y="30"/>
                  </a:lnTo>
                  <a:lnTo>
                    <a:pt x="3469" y="23"/>
                  </a:lnTo>
                  <a:lnTo>
                    <a:pt x="3471" y="15"/>
                  </a:lnTo>
                  <a:lnTo>
                    <a:pt x="3475" y="10"/>
                  </a:lnTo>
                  <a:lnTo>
                    <a:pt x="3479" y="4"/>
                  </a:lnTo>
                  <a:lnTo>
                    <a:pt x="3486" y="0"/>
                  </a:lnTo>
                  <a:lnTo>
                    <a:pt x="3494" y="0"/>
                  </a:lnTo>
                  <a:close/>
                  <a:moveTo>
                    <a:pt x="3407" y="0"/>
                  </a:moveTo>
                  <a:lnTo>
                    <a:pt x="3415" y="0"/>
                  </a:lnTo>
                  <a:lnTo>
                    <a:pt x="3420" y="4"/>
                  </a:lnTo>
                  <a:lnTo>
                    <a:pt x="3426" y="10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6" y="38"/>
                  </a:lnTo>
                  <a:lnTo>
                    <a:pt x="3420" y="42"/>
                  </a:lnTo>
                  <a:lnTo>
                    <a:pt x="3415" y="45"/>
                  </a:lnTo>
                  <a:lnTo>
                    <a:pt x="3407" y="47"/>
                  </a:lnTo>
                  <a:lnTo>
                    <a:pt x="3400" y="45"/>
                  </a:lnTo>
                  <a:lnTo>
                    <a:pt x="3392" y="42"/>
                  </a:lnTo>
                  <a:lnTo>
                    <a:pt x="3388" y="38"/>
                  </a:lnTo>
                  <a:lnTo>
                    <a:pt x="3385" y="30"/>
                  </a:lnTo>
                  <a:lnTo>
                    <a:pt x="3383" y="23"/>
                  </a:lnTo>
                  <a:lnTo>
                    <a:pt x="3385" y="15"/>
                  </a:lnTo>
                  <a:lnTo>
                    <a:pt x="3388" y="10"/>
                  </a:lnTo>
                  <a:lnTo>
                    <a:pt x="3392" y="4"/>
                  </a:lnTo>
                  <a:lnTo>
                    <a:pt x="3400" y="0"/>
                  </a:lnTo>
                  <a:lnTo>
                    <a:pt x="3407" y="0"/>
                  </a:lnTo>
                  <a:close/>
                  <a:moveTo>
                    <a:pt x="3319" y="0"/>
                  </a:moveTo>
                  <a:lnTo>
                    <a:pt x="3326" y="0"/>
                  </a:lnTo>
                  <a:lnTo>
                    <a:pt x="3334" y="4"/>
                  </a:lnTo>
                  <a:lnTo>
                    <a:pt x="3339" y="10"/>
                  </a:lnTo>
                  <a:lnTo>
                    <a:pt x="3341" y="15"/>
                  </a:lnTo>
                  <a:lnTo>
                    <a:pt x="3343" y="23"/>
                  </a:lnTo>
                  <a:lnTo>
                    <a:pt x="3341" y="30"/>
                  </a:lnTo>
                  <a:lnTo>
                    <a:pt x="3339" y="38"/>
                  </a:lnTo>
                  <a:lnTo>
                    <a:pt x="3334" y="42"/>
                  </a:lnTo>
                  <a:lnTo>
                    <a:pt x="3326" y="45"/>
                  </a:lnTo>
                  <a:lnTo>
                    <a:pt x="3319" y="47"/>
                  </a:lnTo>
                  <a:lnTo>
                    <a:pt x="3313" y="45"/>
                  </a:lnTo>
                  <a:lnTo>
                    <a:pt x="3306" y="42"/>
                  </a:lnTo>
                  <a:lnTo>
                    <a:pt x="3300" y="38"/>
                  </a:lnTo>
                  <a:lnTo>
                    <a:pt x="3298" y="30"/>
                  </a:lnTo>
                  <a:lnTo>
                    <a:pt x="3296" y="23"/>
                  </a:lnTo>
                  <a:lnTo>
                    <a:pt x="3298" y="15"/>
                  </a:lnTo>
                  <a:lnTo>
                    <a:pt x="3300" y="10"/>
                  </a:lnTo>
                  <a:lnTo>
                    <a:pt x="3306" y="4"/>
                  </a:lnTo>
                  <a:lnTo>
                    <a:pt x="3313" y="0"/>
                  </a:lnTo>
                  <a:lnTo>
                    <a:pt x="3319" y="0"/>
                  </a:lnTo>
                  <a:close/>
                  <a:moveTo>
                    <a:pt x="3232" y="0"/>
                  </a:moveTo>
                  <a:lnTo>
                    <a:pt x="3240" y="0"/>
                  </a:lnTo>
                  <a:lnTo>
                    <a:pt x="3247" y="4"/>
                  </a:lnTo>
                  <a:lnTo>
                    <a:pt x="3251" y="10"/>
                  </a:lnTo>
                  <a:lnTo>
                    <a:pt x="3255" y="15"/>
                  </a:lnTo>
                  <a:lnTo>
                    <a:pt x="3257" y="23"/>
                  </a:lnTo>
                  <a:lnTo>
                    <a:pt x="3255" y="30"/>
                  </a:lnTo>
                  <a:lnTo>
                    <a:pt x="3251" y="38"/>
                  </a:lnTo>
                  <a:lnTo>
                    <a:pt x="3247" y="42"/>
                  </a:lnTo>
                  <a:lnTo>
                    <a:pt x="3240" y="45"/>
                  </a:lnTo>
                  <a:lnTo>
                    <a:pt x="3232" y="47"/>
                  </a:lnTo>
                  <a:lnTo>
                    <a:pt x="3225" y="45"/>
                  </a:lnTo>
                  <a:lnTo>
                    <a:pt x="3219" y="42"/>
                  </a:lnTo>
                  <a:lnTo>
                    <a:pt x="3213" y="38"/>
                  </a:lnTo>
                  <a:lnTo>
                    <a:pt x="3212" y="30"/>
                  </a:lnTo>
                  <a:lnTo>
                    <a:pt x="3210" y="23"/>
                  </a:lnTo>
                  <a:lnTo>
                    <a:pt x="3212" y="15"/>
                  </a:lnTo>
                  <a:lnTo>
                    <a:pt x="3213" y="10"/>
                  </a:lnTo>
                  <a:lnTo>
                    <a:pt x="3219" y="4"/>
                  </a:lnTo>
                  <a:lnTo>
                    <a:pt x="3225" y="0"/>
                  </a:lnTo>
                  <a:lnTo>
                    <a:pt x="3232" y="0"/>
                  </a:lnTo>
                  <a:close/>
                  <a:moveTo>
                    <a:pt x="3146" y="0"/>
                  </a:moveTo>
                  <a:lnTo>
                    <a:pt x="3153" y="0"/>
                  </a:lnTo>
                  <a:lnTo>
                    <a:pt x="3161" y="4"/>
                  </a:lnTo>
                  <a:lnTo>
                    <a:pt x="3165" y="10"/>
                  </a:lnTo>
                  <a:lnTo>
                    <a:pt x="3168" y="15"/>
                  </a:lnTo>
                  <a:lnTo>
                    <a:pt x="3170" y="23"/>
                  </a:lnTo>
                  <a:lnTo>
                    <a:pt x="3168" y="30"/>
                  </a:lnTo>
                  <a:lnTo>
                    <a:pt x="3165" y="38"/>
                  </a:lnTo>
                  <a:lnTo>
                    <a:pt x="3161" y="42"/>
                  </a:lnTo>
                  <a:lnTo>
                    <a:pt x="3153" y="45"/>
                  </a:lnTo>
                  <a:lnTo>
                    <a:pt x="3146" y="47"/>
                  </a:lnTo>
                  <a:lnTo>
                    <a:pt x="3138" y="45"/>
                  </a:lnTo>
                  <a:lnTo>
                    <a:pt x="3133" y="42"/>
                  </a:lnTo>
                  <a:lnTo>
                    <a:pt x="3127" y="38"/>
                  </a:lnTo>
                  <a:lnTo>
                    <a:pt x="3123" y="30"/>
                  </a:lnTo>
                  <a:lnTo>
                    <a:pt x="3123" y="23"/>
                  </a:lnTo>
                  <a:lnTo>
                    <a:pt x="3123" y="15"/>
                  </a:lnTo>
                  <a:lnTo>
                    <a:pt x="3127" y="10"/>
                  </a:lnTo>
                  <a:lnTo>
                    <a:pt x="3133" y="4"/>
                  </a:lnTo>
                  <a:lnTo>
                    <a:pt x="3138" y="0"/>
                  </a:lnTo>
                  <a:lnTo>
                    <a:pt x="3146" y="0"/>
                  </a:lnTo>
                  <a:close/>
                  <a:moveTo>
                    <a:pt x="3059" y="0"/>
                  </a:moveTo>
                  <a:lnTo>
                    <a:pt x="3067" y="0"/>
                  </a:lnTo>
                  <a:lnTo>
                    <a:pt x="3072" y="4"/>
                  </a:lnTo>
                  <a:lnTo>
                    <a:pt x="3078" y="10"/>
                  </a:lnTo>
                  <a:lnTo>
                    <a:pt x="3082" y="15"/>
                  </a:lnTo>
                  <a:lnTo>
                    <a:pt x="3084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2" y="42"/>
                  </a:lnTo>
                  <a:lnTo>
                    <a:pt x="3067" y="45"/>
                  </a:lnTo>
                  <a:lnTo>
                    <a:pt x="3059" y="47"/>
                  </a:lnTo>
                  <a:lnTo>
                    <a:pt x="3052" y="45"/>
                  </a:lnTo>
                  <a:lnTo>
                    <a:pt x="3046" y="42"/>
                  </a:lnTo>
                  <a:lnTo>
                    <a:pt x="3040" y="38"/>
                  </a:lnTo>
                  <a:lnTo>
                    <a:pt x="3037" y="30"/>
                  </a:lnTo>
                  <a:lnTo>
                    <a:pt x="3037" y="23"/>
                  </a:lnTo>
                  <a:lnTo>
                    <a:pt x="3037" y="15"/>
                  </a:lnTo>
                  <a:lnTo>
                    <a:pt x="3040" y="10"/>
                  </a:lnTo>
                  <a:lnTo>
                    <a:pt x="3046" y="4"/>
                  </a:lnTo>
                  <a:lnTo>
                    <a:pt x="3052" y="0"/>
                  </a:lnTo>
                  <a:lnTo>
                    <a:pt x="3059" y="0"/>
                  </a:lnTo>
                  <a:close/>
                  <a:moveTo>
                    <a:pt x="2973" y="0"/>
                  </a:moveTo>
                  <a:lnTo>
                    <a:pt x="2980" y="0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5" y="15"/>
                  </a:lnTo>
                  <a:lnTo>
                    <a:pt x="2995" y="23"/>
                  </a:lnTo>
                  <a:lnTo>
                    <a:pt x="2995" y="30"/>
                  </a:lnTo>
                  <a:lnTo>
                    <a:pt x="2992" y="38"/>
                  </a:lnTo>
                  <a:lnTo>
                    <a:pt x="2986" y="42"/>
                  </a:lnTo>
                  <a:lnTo>
                    <a:pt x="2980" y="45"/>
                  </a:lnTo>
                  <a:lnTo>
                    <a:pt x="2973" y="47"/>
                  </a:lnTo>
                  <a:lnTo>
                    <a:pt x="2965" y="45"/>
                  </a:lnTo>
                  <a:lnTo>
                    <a:pt x="2960" y="42"/>
                  </a:lnTo>
                  <a:lnTo>
                    <a:pt x="2954" y="38"/>
                  </a:lnTo>
                  <a:lnTo>
                    <a:pt x="2950" y="30"/>
                  </a:lnTo>
                  <a:lnTo>
                    <a:pt x="2950" y="23"/>
                  </a:lnTo>
                  <a:lnTo>
                    <a:pt x="2950" y="15"/>
                  </a:lnTo>
                  <a:lnTo>
                    <a:pt x="2954" y="10"/>
                  </a:lnTo>
                  <a:lnTo>
                    <a:pt x="2960" y="4"/>
                  </a:lnTo>
                  <a:lnTo>
                    <a:pt x="2965" y="0"/>
                  </a:lnTo>
                  <a:lnTo>
                    <a:pt x="29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2384426" y="1130301"/>
              <a:ext cx="4425950" cy="171450"/>
            </a:xfrm>
            <a:custGeom>
              <a:avLst/>
              <a:gdLst>
                <a:gd name="T0" fmla="*/ 2714 w 5576"/>
                <a:gd name="T1" fmla="*/ 216 h 216"/>
                <a:gd name="T2" fmla="*/ 2541 w 5576"/>
                <a:gd name="T3" fmla="*/ 169 h 216"/>
                <a:gd name="T4" fmla="*/ 2445 w 5576"/>
                <a:gd name="T5" fmla="*/ 214 h 216"/>
                <a:gd name="T6" fmla="*/ 2287 w 5576"/>
                <a:gd name="T7" fmla="*/ 169 h 216"/>
                <a:gd name="T8" fmla="*/ 2180 w 5576"/>
                <a:gd name="T9" fmla="*/ 211 h 216"/>
                <a:gd name="T10" fmla="*/ 2033 w 5576"/>
                <a:gd name="T11" fmla="*/ 173 h 216"/>
                <a:gd name="T12" fmla="*/ 1914 w 5576"/>
                <a:gd name="T13" fmla="*/ 207 h 216"/>
                <a:gd name="T14" fmla="*/ 1777 w 5576"/>
                <a:gd name="T15" fmla="*/ 179 h 216"/>
                <a:gd name="T16" fmla="*/ 1649 w 5576"/>
                <a:gd name="T17" fmla="*/ 199 h 216"/>
                <a:gd name="T18" fmla="*/ 1521 w 5576"/>
                <a:gd name="T19" fmla="*/ 184 h 216"/>
                <a:gd name="T20" fmla="*/ 1388 w 5576"/>
                <a:gd name="T21" fmla="*/ 192 h 216"/>
                <a:gd name="T22" fmla="*/ 1262 w 5576"/>
                <a:gd name="T23" fmla="*/ 192 h 216"/>
                <a:gd name="T24" fmla="*/ 1130 w 5576"/>
                <a:gd name="T25" fmla="*/ 184 h 216"/>
                <a:gd name="T26" fmla="*/ 1000 w 5576"/>
                <a:gd name="T27" fmla="*/ 199 h 216"/>
                <a:gd name="T28" fmla="*/ 632 w 5576"/>
                <a:gd name="T29" fmla="*/ 216 h 216"/>
                <a:gd name="T30" fmla="*/ 370 w 5576"/>
                <a:gd name="T31" fmla="*/ 169 h 216"/>
                <a:gd name="T32" fmla="*/ 6 w 5576"/>
                <a:gd name="T33" fmla="*/ 207 h 216"/>
                <a:gd name="T34" fmla="*/ 726 w 5576"/>
                <a:gd name="T35" fmla="*/ 122 h 216"/>
                <a:gd name="T36" fmla="*/ 119 w 5576"/>
                <a:gd name="T37" fmla="*/ 94 h 216"/>
                <a:gd name="T38" fmla="*/ 5063 w 5576"/>
                <a:gd name="T39" fmla="*/ 84 h 216"/>
                <a:gd name="T40" fmla="*/ 5147 w 5576"/>
                <a:gd name="T41" fmla="*/ 105 h 216"/>
                <a:gd name="T42" fmla="*/ 4773 w 5576"/>
                <a:gd name="T43" fmla="*/ 98 h 216"/>
                <a:gd name="T44" fmla="*/ 4643 w 5576"/>
                <a:gd name="T45" fmla="*/ 98 h 216"/>
                <a:gd name="T46" fmla="*/ 4515 w 5576"/>
                <a:gd name="T47" fmla="*/ 118 h 216"/>
                <a:gd name="T48" fmla="*/ 4380 w 5576"/>
                <a:gd name="T49" fmla="*/ 92 h 216"/>
                <a:gd name="T50" fmla="*/ 4252 w 5576"/>
                <a:gd name="T51" fmla="*/ 113 h 216"/>
                <a:gd name="T52" fmla="*/ 4124 w 5576"/>
                <a:gd name="T53" fmla="*/ 98 h 216"/>
                <a:gd name="T54" fmla="*/ 3991 w 5576"/>
                <a:gd name="T55" fmla="*/ 105 h 216"/>
                <a:gd name="T56" fmla="*/ 3865 w 5576"/>
                <a:gd name="T57" fmla="*/ 105 h 216"/>
                <a:gd name="T58" fmla="*/ 3731 w 5576"/>
                <a:gd name="T59" fmla="*/ 98 h 216"/>
                <a:gd name="T60" fmla="*/ 3603 w 5576"/>
                <a:gd name="T61" fmla="*/ 113 h 216"/>
                <a:gd name="T62" fmla="*/ 3475 w 5576"/>
                <a:gd name="T63" fmla="*/ 92 h 216"/>
                <a:gd name="T64" fmla="*/ 3340 w 5576"/>
                <a:gd name="T65" fmla="*/ 118 h 216"/>
                <a:gd name="T66" fmla="*/ 3220 w 5576"/>
                <a:gd name="T67" fmla="*/ 86 h 216"/>
                <a:gd name="T68" fmla="*/ 3075 w 5576"/>
                <a:gd name="T69" fmla="*/ 124 h 216"/>
                <a:gd name="T70" fmla="*/ 2966 w 5576"/>
                <a:gd name="T71" fmla="*/ 83 h 216"/>
                <a:gd name="T72" fmla="*/ 2808 w 5576"/>
                <a:gd name="T73" fmla="*/ 128 h 216"/>
                <a:gd name="T74" fmla="*/ 2714 w 5576"/>
                <a:gd name="T75" fmla="*/ 83 h 216"/>
                <a:gd name="T76" fmla="*/ 2541 w 5576"/>
                <a:gd name="T77" fmla="*/ 130 h 216"/>
                <a:gd name="T78" fmla="*/ 2366 w 5576"/>
                <a:gd name="T79" fmla="*/ 83 h 216"/>
                <a:gd name="T80" fmla="*/ 2272 w 5576"/>
                <a:gd name="T81" fmla="*/ 128 h 216"/>
                <a:gd name="T82" fmla="*/ 2114 w 5576"/>
                <a:gd name="T83" fmla="*/ 83 h 216"/>
                <a:gd name="T84" fmla="*/ 2005 w 5576"/>
                <a:gd name="T85" fmla="*/ 124 h 216"/>
                <a:gd name="T86" fmla="*/ 1860 w 5576"/>
                <a:gd name="T87" fmla="*/ 86 h 216"/>
                <a:gd name="T88" fmla="*/ 1740 w 5576"/>
                <a:gd name="T89" fmla="*/ 118 h 216"/>
                <a:gd name="T90" fmla="*/ 1604 w 5576"/>
                <a:gd name="T91" fmla="*/ 92 h 216"/>
                <a:gd name="T92" fmla="*/ 1476 w 5576"/>
                <a:gd name="T93" fmla="*/ 113 h 216"/>
                <a:gd name="T94" fmla="*/ 1348 w 5576"/>
                <a:gd name="T95" fmla="*/ 98 h 216"/>
                <a:gd name="T96" fmla="*/ 1215 w 5576"/>
                <a:gd name="T97" fmla="*/ 105 h 216"/>
                <a:gd name="T98" fmla="*/ 1089 w 5576"/>
                <a:gd name="T99" fmla="*/ 105 h 216"/>
                <a:gd name="T100" fmla="*/ 980 w 5576"/>
                <a:gd name="T101" fmla="*/ 83 h 216"/>
                <a:gd name="T102" fmla="*/ 639 w 5576"/>
                <a:gd name="T103" fmla="*/ 83 h 216"/>
                <a:gd name="T104" fmla="*/ 530 w 5576"/>
                <a:gd name="T105" fmla="*/ 124 h 216"/>
                <a:gd name="T106" fmla="*/ 386 w 5576"/>
                <a:gd name="T107" fmla="*/ 86 h 216"/>
                <a:gd name="T108" fmla="*/ 5480 w 5576"/>
                <a:gd name="T109" fmla="*/ 2 h 216"/>
                <a:gd name="T110" fmla="*/ 5333 w 5576"/>
                <a:gd name="T111" fmla="*/ 37 h 216"/>
                <a:gd name="T112" fmla="*/ 5215 w 5576"/>
                <a:gd name="T113" fmla="*/ 3 h 216"/>
                <a:gd name="T114" fmla="*/ 5074 w 5576"/>
                <a:gd name="T115" fmla="*/ 30 h 216"/>
                <a:gd name="T116" fmla="*/ 4963 w 5576"/>
                <a:gd name="T117" fmla="*/ 37 h 216"/>
                <a:gd name="T118" fmla="*/ 4858 w 5576"/>
                <a:gd name="T119" fmla="*/ 22 h 216"/>
                <a:gd name="T120" fmla="*/ 4732 w 5576"/>
                <a:gd name="T121" fmla="*/ 22 h 216"/>
                <a:gd name="T122" fmla="*/ 4600 w 5576"/>
                <a:gd name="T123" fmla="*/ 1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76" h="216">
                  <a:moveTo>
                    <a:pt x="2800" y="169"/>
                  </a:moveTo>
                  <a:lnTo>
                    <a:pt x="2808" y="169"/>
                  </a:lnTo>
                  <a:lnTo>
                    <a:pt x="2813" y="173"/>
                  </a:lnTo>
                  <a:lnTo>
                    <a:pt x="2819" y="179"/>
                  </a:lnTo>
                  <a:lnTo>
                    <a:pt x="2823" y="184"/>
                  </a:lnTo>
                  <a:lnTo>
                    <a:pt x="2823" y="192"/>
                  </a:lnTo>
                  <a:lnTo>
                    <a:pt x="2823" y="199"/>
                  </a:lnTo>
                  <a:lnTo>
                    <a:pt x="2819" y="207"/>
                  </a:lnTo>
                  <a:lnTo>
                    <a:pt x="2813" y="211"/>
                  </a:lnTo>
                  <a:lnTo>
                    <a:pt x="2808" y="214"/>
                  </a:lnTo>
                  <a:lnTo>
                    <a:pt x="2800" y="216"/>
                  </a:lnTo>
                  <a:lnTo>
                    <a:pt x="2793" y="214"/>
                  </a:lnTo>
                  <a:lnTo>
                    <a:pt x="2787" y="211"/>
                  </a:lnTo>
                  <a:lnTo>
                    <a:pt x="2781" y="207"/>
                  </a:lnTo>
                  <a:lnTo>
                    <a:pt x="2778" y="199"/>
                  </a:lnTo>
                  <a:lnTo>
                    <a:pt x="2776" y="192"/>
                  </a:lnTo>
                  <a:lnTo>
                    <a:pt x="2778" y="184"/>
                  </a:lnTo>
                  <a:lnTo>
                    <a:pt x="2781" y="179"/>
                  </a:lnTo>
                  <a:lnTo>
                    <a:pt x="2787" y="173"/>
                  </a:lnTo>
                  <a:lnTo>
                    <a:pt x="2793" y="169"/>
                  </a:lnTo>
                  <a:lnTo>
                    <a:pt x="2800" y="169"/>
                  </a:lnTo>
                  <a:close/>
                  <a:moveTo>
                    <a:pt x="2714" y="169"/>
                  </a:moveTo>
                  <a:lnTo>
                    <a:pt x="2721" y="169"/>
                  </a:lnTo>
                  <a:lnTo>
                    <a:pt x="2727" y="173"/>
                  </a:lnTo>
                  <a:lnTo>
                    <a:pt x="2732" y="179"/>
                  </a:lnTo>
                  <a:lnTo>
                    <a:pt x="2736" y="184"/>
                  </a:lnTo>
                  <a:lnTo>
                    <a:pt x="2736" y="192"/>
                  </a:lnTo>
                  <a:lnTo>
                    <a:pt x="2736" y="199"/>
                  </a:lnTo>
                  <a:lnTo>
                    <a:pt x="2732" y="207"/>
                  </a:lnTo>
                  <a:lnTo>
                    <a:pt x="2727" y="211"/>
                  </a:lnTo>
                  <a:lnTo>
                    <a:pt x="2721" y="214"/>
                  </a:lnTo>
                  <a:lnTo>
                    <a:pt x="2714" y="216"/>
                  </a:lnTo>
                  <a:lnTo>
                    <a:pt x="2706" y="214"/>
                  </a:lnTo>
                  <a:lnTo>
                    <a:pt x="2699" y="211"/>
                  </a:lnTo>
                  <a:lnTo>
                    <a:pt x="2695" y="207"/>
                  </a:lnTo>
                  <a:lnTo>
                    <a:pt x="2691" y="199"/>
                  </a:lnTo>
                  <a:lnTo>
                    <a:pt x="2689" y="192"/>
                  </a:lnTo>
                  <a:lnTo>
                    <a:pt x="2691" y="184"/>
                  </a:lnTo>
                  <a:lnTo>
                    <a:pt x="2695" y="179"/>
                  </a:lnTo>
                  <a:lnTo>
                    <a:pt x="2699" y="173"/>
                  </a:lnTo>
                  <a:lnTo>
                    <a:pt x="2706" y="169"/>
                  </a:lnTo>
                  <a:lnTo>
                    <a:pt x="2714" y="169"/>
                  </a:lnTo>
                  <a:close/>
                  <a:moveTo>
                    <a:pt x="2627" y="169"/>
                  </a:moveTo>
                  <a:lnTo>
                    <a:pt x="2635" y="169"/>
                  </a:lnTo>
                  <a:lnTo>
                    <a:pt x="2640" y="173"/>
                  </a:lnTo>
                  <a:lnTo>
                    <a:pt x="2646" y="179"/>
                  </a:lnTo>
                  <a:lnTo>
                    <a:pt x="2648" y="184"/>
                  </a:lnTo>
                  <a:lnTo>
                    <a:pt x="2650" y="192"/>
                  </a:lnTo>
                  <a:lnTo>
                    <a:pt x="2648" y="199"/>
                  </a:lnTo>
                  <a:lnTo>
                    <a:pt x="2646" y="207"/>
                  </a:lnTo>
                  <a:lnTo>
                    <a:pt x="2640" y="211"/>
                  </a:lnTo>
                  <a:lnTo>
                    <a:pt x="2635" y="214"/>
                  </a:lnTo>
                  <a:lnTo>
                    <a:pt x="2627" y="216"/>
                  </a:lnTo>
                  <a:lnTo>
                    <a:pt x="2620" y="214"/>
                  </a:lnTo>
                  <a:lnTo>
                    <a:pt x="2612" y="211"/>
                  </a:lnTo>
                  <a:lnTo>
                    <a:pt x="2608" y="207"/>
                  </a:lnTo>
                  <a:lnTo>
                    <a:pt x="2605" y="199"/>
                  </a:lnTo>
                  <a:lnTo>
                    <a:pt x="2603" y="192"/>
                  </a:lnTo>
                  <a:lnTo>
                    <a:pt x="2605" y="184"/>
                  </a:lnTo>
                  <a:lnTo>
                    <a:pt x="2608" y="179"/>
                  </a:lnTo>
                  <a:lnTo>
                    <a:pt x="2612" y="173"/>
                  </a:lnTo>
                  <a:lnTo>
                    <a:pt x="2620" y="169"/>
                  </a:lnTo>
                  <a:lnTo>
                    <a:pt x="2627" y="169"/>
                  </a:lnTo>
                  <a:close/>
                  <a:moveTo>
                    <a:pt x="2541" y="169"/>
                  </a:moveTo>
                  <a:lnTo>
                    <a:pt x="2546" y="169"/>
                  </a:lnTo>
                  <a:lnTo>
                    <a:pt x="2554" y="173"/>
                  </a:lnTo>
                  <a:lnTo>
                    <a:pt x="2559" y="179"/>
                  </a:lnTo>
                  <a:lnTo>
                    <a:pt x="2561" y="184"/>
                  </a:lnTo>
                  <a:lnTo>
                    <a:pt x="2563" y="192"/>
                  </a:lnTo>
                  <a:lnTo>
                    <a:pt x="2561" y="199"/>
                  </a:lnTo>
                  <a:lnTo>
                    <a:pt x="2559" y="207"/>
                  </a:lnTo>
                  <a:lnTo>
                    <a:pt x="2554" y="211"/>
                  </a:lnTo>
                  <a:lnTo>
                    <a:pt x="2546" y="214"/>
                  </a:lnTo>
                  <a:lnTo>
                    <a:pt x="2541" y="216"/>
                  </a:lnTo>
                  <a:lnTo>
                    <a:pt x="2533" y="214"/>
                  </a:lnTo>
                  <a:lnTo>
                    <a:pt x="2526" y="211"/>
                  </a:lnTo>
                  <a:lnTo>
                    <a:pt x="2520" y="207"/>
                  </a:lnTo>
                  <a:lnTo>
                    <a:pt x="2518" y="199"/>
                  </a:lnTo>
                  <a:lnTo>
                    <a:pt x="2516" y="192"/>
                  </a:lnTo>
                  <a:lnTo>
                    <a:pt x="2518" y="184"/>
                  </a:lnTo>
                  <a:lnTo>
                    <a:pt x="2520" y="179"/>
                  </a:lnTo>
                  <a:lnTo>
                    <a:pt x="2526" y="173"/>
                  </a:lnTo>
                  <a:lnTo>
                    <a:pt x="2533" y="169"/>
                  </a:lnTo>
                  <a:lnTo>
                    <a:pt x="2541" y="169"/>
                  </a:lnTo>
                  <a:close/>
                  <a:moveTo>
                    <a:pt x="2452" y="169"/>
                  </a:moveTo>
                  <a:lnTo>
                    <a:pt x="2460" y="169"/>
                  </a:lnTo>
                  <a:lnTo>
                    <a:pt x="2467" y="173"/>
                  </a:lnTo>
                  <a:lnTo>
                    <a:pt x="2471" y="179"/>
                  </a:lnTo>
                  <a:lnTo>
                    <a:pt x="2475" y="184"/>
                  </a:lnTo>
                  <a:lnTo>
                    <a:pt x="2477" y="192"/>
                  </a:lnTo>
                  <a:lnTo>
                    <a:pt x="2475" y="199"/>
                  </a:lnTo>
                  <a:lnTo>
                    <a:pt x="2471" y="207"/>
                  </a:lnTo>
                  <a:lnTo>
                    <a:pt x="2467" y="211"/>
                  </a:lnTo>
                  <a:lnTo>
                    <a:pt x="2460" y="214"/>
                  </a:lnTo>
                  <a:lnTo>
                    <a:pt x="2452" y="216"/>
                  </a:lnTo>
                  <a:lnTo>
                    <a:pt x="2445" y="214"/>
                  </a:lnTo>
                  <a:lnTo>
                    <a:pt x="2439" y="211"/>
                  </a:lnTo>
                  <a:lnTo>
                    <a:pt x="2433" y="207"/>
                  </a:lnTo>
                  <a:lnTo>
                    <a:pt x="2432" y="199"/>
                  </a:lnTo>
                  <a:lnTo>
                    <a:pt x="2430" y="192"/>
                  </a:lnTo>
                  <a:lnTo>
                    <a:pt x="2432" y="184"/>
                  </a:lnTo>
                  <a:lnTo>
                    <a:pt x="2433" y="179"/>
                  </a:lnTo>
                  <a:lnTo>
                    <a:pt x="2439" y="173"/>
                  </a:lnTo>
                  <a:lnTo>
                    <a:pt x="2445" y="169"/>
                  </a:lnTo>
                  <a:lnTo>
                    <a:pt x="2452" y="169"/>
                  </a:lnTo>
                  <a:close/>
                  <a:moveTo>
                    <a:pt x="2366" y="169"/>
                  </a:moveTo>
                  <a:lnTo>
                    <a:pt x="2373" y="169"/>
                  </a:lnTo>
                  <a:lnTo>
                    <a:pt x="2381" y="173"/>
                  </a:lnTo>
                  <a:lnTo>
                    <a:pt x="2385" y="179"/>
                  </a:lnTo>
                  <a:lnTo>
                    <a:pt x="2388" y="184"/>
                  </a:lnTo>
                  <a:lnTo>
                    <a:pt x="2390" y="192"/>
                  </a:lnTo>
                  <a:lnTo>
                    <a:pt x="2388" y="199"/>
                  </a:lnTo>
                  <a:lnTo>
                    <a:pt x="2385" y="207"/>
                  </a:lnTo>
                  <a:lnTo>
                    <a:pt x="2381" y="211"/>
                  </a:lnTo>
                  <a:lnTo>
                    <a:pt x="2373" y="214"/>
                  </a:lnTo>
                  <a:lnTo>
                    <a:pt x="2366" y="216"/>
                  </a:lnTo>
                  <a:lnTo>
                    <a:pt x="2358" y="214"/>
                  </a:lnTo>
                  <a:lnTo>
                    <a:pt x="2353" y="211"/>
                  </a:lnTo>
                  <a:lnTo>
                    <a:pt x="2347" y="207"/>
                  </a:lnTo>
                  <a:lnTo>
                    <a:pt x="2343" y="199"/>
                  </a:lnTo>
                  <a:lnTo>
                    <a:pt x="2343" y="192"/>
                  </a:lnTo>
                  <a:lnTo>
                    <a:pt x="2343" y="184"/>
                  </a:lnTo>
                  <a:lnTo>
                    <a:pt x="2347" y="179"/>
                  </a:lnTo>
                  <a:lnTo>
                    <a:pt x="2353" y="173"/>
                  </a:lnTo>
                  <a:lnTo>
                    <a:pt x="2358" y="169"/>
                  </a:lnTo>
                  <a:lnTo>
                    <a:pt x="2366" y="169"/>
                  </a:lnTo>
                  <a:close/>
                  <a:moveTo>
                    <a:pt x="2279" y="169"/>
                  </a:moveTo>
                  <a:lnTo>
                    <a:pt x="2287" y="169"/>
                  </a:lnTo>
                  <a:lnTo>
                    <a:pt x="2292" y="173"/>
                  </a:lnTo>
                  <a:lnTo>
                    <a:pt x="2298" y="179"/>
                  </a:lnTo>
                  <a:lnTo>
                    <a:pt x="2302" y="184"/>
                  </a:lnTo>
                  <a:lnTo>
                    <a:pt x="2304" y="192"/>
                  </a:lnTo>
                  <a:lnTo>
                    <a:pt x="2302" y="199"/>
                  </a:lnTo>
                  <a:lnTo>
                    <a:pt x="2298" y="207"/>
                  </a:lnTo>
                  <a:lnTo>
                    <a:pt x="2292" y="211"/>
                  </a:lnTo>
                  <a:lnTo>
                    <a:pt x="2287" y="214"/>
                  </a:lnTo>
                  <a:lnTo>
                    <a:pt x="2279" y="216"/>
                  </a:lnTo>
                  <a:lnTo>
                    <a:pt x="2272" y="214"/>
                  </a:lnTo>
                  <a:lnTo>
                    <a:pt x="2266" y="211"/>
                  </a:lnTo>
                  <a:lnTo>
                    <a:pt x="2260" y="207"/>
                  </a:lnTo>
                  <a:lnTo>
                    <a:pt x="2257" y="199"/>
                  </a:lnTo>
                  <a:lnTo>
                    <a:pt x="2257" y="192"/>
                  </a:lnTo>
                  <a:lnTo>
                    <a:pt x="2257" y="184"/>
                  </a:lnTo>
                  <a:lnTo>
                    <a:pt x="2260" y="179"/>
                  </a:lnTo>
                  <a:lnTo>
                    <a:pt x="2266" y="173"/>
                  </a:lnTo>
                  <a:lnTo>
                    <a:pt x="2272" y="169"/>
                  </a:lnTo>
                  <a:lnTo>
                    <a:pt x="2279" y="169"/>
                  </a:lnTo>
                  <a:close/>
                  <a:moveTo>
                    <a:pt x="2193" y="169"/>
                  </a:moveTo>
                  <a:lnTo>
                    <a:pt x="2200" y="169"/>
                  </a:lnTo>
                  <a:lnTo>
                    <a:pt x="2206" y="173"/>
                  </a:lnTo>
                  <a:lnTo>
                    <a:pt x="2212" y="179"/>
                  </a:lnTo>
                  <a:lnTo>
                    <a:pt x="2215" y="184"/>
                  </a:lnTo>
                  <a:lnTo>
                    <a:pt x="2215" y="192"/>
                  </a:lnTo>
                  <a:lnTo>
                    <a:pt x="2215" y="199"/>
                  </a:lnTo>
                  <a:lnTo>
                    <a:pt x="2212" y="207"/>
                  </a:lnTo>
                  <a:lnTo>
                    <a:pt x="2206" y="211"/>
                  </a:lnTo>
                  <a:lnTo>
                    <a:pt x="2200" y="214"/>
                  </a:lnTo>
                  <a:lnTo>
                    <a:pt x="2193" y="216"/>
                  </a:lnTo>
                  <a:lnTo>
                    <a:pt x="2185" y="214"/>
                  </a:lnTo>
                  <a:lnTo>
                    <a:pt x="2180" y="211"/>
                  </a:lnTo>
                  <a:lnTo>
                    <a:pt x="2174" y="207"/>
                  </a:lnTo>
                  <a:lnTo>
                    <a:pt x="2170" y="199"/>
                  </a:lnTo>
                  <a:lnTo>
                    <a:pt x="2170" y="192"/>
                  </a:lnTo>
                  <a:lnTo>
                    <a:pt x="2170" y="184"/>
                  </a:lnTo>
                  <a:lnTo>
                    <a:pt x="2174" y="179"/>
                  </a:lnTo>
                  <a:lnTo>
                    <a:pt x="2180" y="173"/>
                  </a:lnTo>
                  <a:lnTo>
                    <a:pt x="2185" y="169"/>
                  </a:lnTo>
                  <a:lnTo>
                    <a:pt x="2193" y="169"/>
                  </a:lnTo>
                  <a:close/>
                  <a:moveTo>
                    <a:pt x="2106" y="169"/>
                  </a:moveTo>
                  <a:lnTo>
                    <a:pt x="2114" y="169"/>
                  </a:lnTo>
                  <a:lnTo>
                    <a:pt x="2119" y="173"/>
                  </a:lnTo>
                  <a:lnTo>
                    <a:pt x="2125" y="179"/>
                  </a:lnTo>
                  <a:lnTo>
                    <a:pt x="2129" y="184"/>
                  </a:lnTo>
                  <a:lnTo>
                    <a:pt x="2129" y="192"/>
                  </a:lnTo>
                  <a:lnTo>
                    <a:pt x="2129" y="199"/>
                  </a:lnTo>
                  <a:lnTo>
                    <a:pt x="2125" y="207"/>
                  </a:lnTo>
                  <a:lnTo>
                    <a:pt x="2119" y="211"/>
                  </a:lnTo>
                  <a:lnTo>
                    <a:pt x="2114" y="214"/>
                  </a:lnTo>
                  <a:lnTo>
                    <a:pt x="2106" y="216"/>
                  </a:lnTo>
                  <a:lnTo>
                    <a:pt x="2099" y="214"/>
                  </a:lnTo>
                  <a:lnTo>
                    <a:pt x="2093" y="211"/>
                  </a:lnTo>
                  <a:lnTo>
                    <a:pt x="2087" y="207"/>
                  </a:lnTo>
                  <a:lnTo>
                    <a:pt x="2084" y="199"/>
                  </a:lnTo>
                  <a:lnTo>
                    <a:pt x="2082" y="192"/>
                  </a:lnTo>
                  <a:lnTo>
                    <a:pt x="2084" y="184"/>
                  </a:lnTo>
                  <a:lnTo>
                    <a:pt x="2087" y="179"/>
                  </a:lnTo>
                  <a:lnTo>
                    <a:pt x="2093" y="173"/>
                  </a:lnTo>
                  <a:lnTo>
                    <a:pt x="2099" y="169"/>
                  </a:lnTo>
                  <a:lnTo>
                    <a:pt x="2106" y="169"/>
                  </a:lnTo>
                  <a:close/>
                  <a:moveTo>
                    <a:pt x="2020" y="169"/>
                  </a:moveTo>
                  <a:lnTo>
                    <a:pt x="2027" y="169"/>
                  </a:lnTo>
                  <a:lnTo>
                    <a:pt x="2033" y="173"/>
                  </a:lnTo>
                  <a:lnTo>
                    <a:pt x="2039" y="179"/>
                  </a:lnTo>
                  <a:lnTo>
                    <a:pt x="2042" y="184"/>
                  </a:lnTo>
                  <a:lnTo>
                    <a:pt x="2042" y="192"/>
                  </a:lnTo>
                  <a:lnTo>
                    <a:pt x="2042" y="199"/>
                  </a:lnTo>
                  <a:lnTo>
                    <a:pt x="2039" y="207"/>
                  </a:lnTo>
                  <a:lnTo>
                    <a:pt x="2033" y="211"/>
                  </a:lnTo>
                  <a:lnTo>
                    <a:pt x="2027" y="214"/>
                  </a:lnTo>
                  <a:lnTo>
                    <a:pt x="2020" y="216"/>
                  </a:lnTo>
                  <a:lnTo>
                    <a:pt x="2012" y="214"/>
                  </a:lnTo>
                  <a:lnTo>
                    <a:pt x="2005" y="211"/>
                  </a:lnTo>
                  <a:lnTo>
                    <a:pt x="2001" y="207"/>
                  </a:lnTo>
                  <a:lnTo>
                    <a:pt x="1997" y="199"/>
                  </a:lnTo>
                  <a:lnTo>
                    <a:pt x="1995" y="192"/>
                  </a:lnTo>
                  <a:lnTo>
                    <a:pt x="1997" y="184"/>
                  </a:lnTo>
                  <a:lnTo>
                    <a:pt x="2001" y="179"/>
                  </a:lnTo>
                  <a:lnTo>
                    <a:pt x="2005" y="173"/>
                  </a:lnTo>
                  <a:lnTo>
                    <a:pt x="2012" y="169"/>
                  </a:lnTo>
                  <a:lnTo>
                    <a:pt x="2020" y="169"/>
                  </a:lnTo>
                  <a:close/>
                  <a:moveTo>
                    <a:pt x="1933" y="169"/>
                  </a:moveTo>
                  <a:lnTo>
                    <a:pt x="1941" y="169"/>
                  </a:lnTo>
                  <a:lnTo>
                    <a:pt x="1946" y="173"/>
                  </a:lnTo>
                  <a:lnTo>
                    <a:pt x="1952" y="179"/>
                  </a:lnTo>
                  <a:lnTo>
                    <a:pt x="1954" y="184"/>
                  </a:lnTo>
                  <a:lnTo>
                    <a:pt x="1956" y="192"/>
                  </a:lnTo>
                  <a:lnTo>
                    <a:pt x="1954" y="199"/>
                  </a:lnTo>
                  <a:lnTo>
                    <a:pt x="1952" y="207"/>
                  </a:lnTo>
                  <a:lnTo>
                    <a:pt x="1946" y="211"/>
                  </a:lnTo>
                  <a:lnTo>
                    <a:pt x="1941" y="214"/>
                  </a:lnTo>
                  <a:lnTo>
                    <a:pt x="1933" y="216"/>
                  </a:lnTo>
                  <a:lnTo>
                    <a:pt x="1926" y="214"/>
                  </a:lnTo>
                  <a:lnTo>
                    <a:pt x="1918" y="211"/>
                  </a:lnTo>
                  <a:lnTo>
                    <a:pt x="1914" y="207"/>
                  </a:lnTo>
                  <a:lnTo>
                    <a:pt x="1911" y="199"/>
                  </a:lnTo>
                  <a:lnTo>
                    <a:pt x="1909" y="192"/>
                  </a:lnTo>
                  <a:lnTo>
                    <a:pt x="1911" y="184"/>
                  </a:lnTo>
                  <a:lnTo>
                    <a:pt x="1914" y="179"/>
                  </a:lnTo>
                  <a:lnTo>
                    <a:pt x="1918" y="173"/>
                  </a:lnTo>
                  <a:lnTo>
                    <a:pt x="1926" y="169"/>
                  </a:lnTo>
                  <a:lnTo>
                    <a:pt x="1933" y="169"/>
                  </a:lnTo>
                  <a:close/>
                  <a:moveTo>
                    <a:pt x="1847" y="169"/>
                  </a:moveTo>
                  <a:lnTo>
                    <a:pt x="1852" y="169"/>
                  </a:lnTo>
                  <a:lnTo>
                    <a:pt x="1860" y="173"/>
                  </a:lnTo>
                  <a:lnTo>
                    <a:pt x="1866" y="179"/>
                  </a:lnTo>
                  <a:lnTo>
                    <a:pt x="1867" y="184"/>
                  </a:lnTo>
                  <a:lnTo>
                    <a:pt x="1869" y="192"/>
                  </a:lnTo>
                  <a:lnTo>
                    <a:pt x="1867" y="199"/>
                  </a:lnTo>
                  <a:lnTo>
                    <a:pt x="1866" y="207"/>
                  </a:lnTo>
                  <a:lnTo>
                    <a:pt x="1860" y="211"/>
                  </a:lnTo>
                  <a:lnTo>
                    <a:pt x="1852" y="214"/>
                  </a:lnTo>
                  <a:lnTo>
                    <a:pt x="1847" y="216"/>
                  </a:lnTo>
                  <a:lnTo>
                    <a:pt x="1839" y="214"/>
                  </a:lnTo>
                  <a:lnTo>
                    <a:pt x="1832" y="211"/>
                  </a:lnTo>
                  <a:lnTo>
                    <a:pt x="1826" y="207"/>
                  </a:lnTo>
                  <a:lnTo>
                    <a:pt x="1824" y="199"/>
                  </a:lnTo>
                  <a:lnTo>
                    <a:pt x="1822" y="192"/>
                  </a:lnTo>
                  <a:lnTo>
                    <a:pt x="1824" y="184"/>
                  </a:lnTo>
                  <a:lnTo>
                    <a:pt x="1826" y="179"/>
                  </a:lnTo>
                  <a:lnTo>
                    <a:pt x="1832" y="173"/>
                  </a:lnTo>
                  <a:lnTo>
                    <a:pt x="1839" y="169"/>
                  </a:lnTo>
                  <a:lnTo>
                    <a:pt x="1847" y="169"/>
                  </a:lnTo>
                  <a:close/>
                  <a:moveTo>
                    <a:pt x="1758" y="169"/>
                  </a:moveTo>
                  <a:lnTo>
                    <a:pt x="1766" y="169"/>
                  </a:lnTo>
                  <a:lnTo>
                    <a:pt x="1773" y="173"/>
                  </a:lnTo>
                  <a:lnTo>
                    <a:pt x="1777" y="179"/>
                  </a:lnTo>
                  <a:lnTo>
                    <a:pt x="1781" y="184"/>
                  </a:lnTo>
                  <a:lnTo>
                    <a:pt x="1783" y="192"/>
                  </a:lnTo>
                  <a:lnTo>
                    <a:pt x="1781" y="199"/>
                  </a:lnTo>
                  <a:lnTo>
                    <a:pt x="1777" y="207"/>
                  </a:lnTo>
                  <a:lnTo>
                    <a:pt x="1773" y="211"/>
                  </a:lnTo>
                  <a:lnTo>
                    <a:pt x="1766" y="214"/>
                  </a:lnTo>
                  <a:lnTo>
                    <a:pt x="1758" y="216"/>
                  </a:lnTo>
                  <a:lnTo>
                    <a:pt x="1751" y="214"/>
                  </a:lnTo>
                  <a:lnTo>
                    <a:pt x="1745" y="211"/>
                  </a:lnTo>
                  <a:lnTo>
                    <a:pt x="1740" y="207"/>
                  </a:lnTo>
                  <a:lnTo>
                    <a:pt x="1738" y="199"/>
                  </a:lnTo>
                  <a:lnTo>
                    <a:pt x="1736" y="192"/>
                  </a:lnTo>
                  <a:lnTo>
                    <a:pt x="1738" y="184"/>
                  </a:lnTo>
                  <a:lnTo>
                    <a:pt x="1740" y="179"/>
                  </a:lnTo>
                  <a:lnTo>
                    <a:pt x="1745" y="173"/>
                  </a:lnTo>
                  <a:lnTo>
                    <a:pt x="1751" y="169"/>
                  </a:lnTo>
                  <a:lnTo>
                    <a:pt x="1758" y="169"/>
                  </a:lnTo>
                  <a:close/>
                  <a:moveTo>
                    <a:pt x="1672" y="169"/>
                  </a:moveTo>
                  <a:lnTo>
                    <a:pt x="1679" y="169"/>
                  </a:lnTo>
                  <a:lnTo>
                    <a:pt x="1687" y="173"/>
                  </a:lnTo>
                  <a:lnTo>
                    <a:pt x="1691" y="179"/>
                  </a:lnTo>
                  <a:lnTo>
                    <a:pt x="1694" y="184"/>
                  </a:lnTo>
                  <a:lnTo>
                    <a:pt x="1696" y="192"/>
                  </a:lnTo>
                  <a:lnTo>
                    <a:pt x="1694" y="199"/>
                  </a:lnTo>
                  <a:lnTo>
                    <a:pt x="1691" y="207"/>
                  </a:lnTo>
                  <a:lnTo>
                    <a:pt x="1687" y="211"/>
                  </a:lnTo>
                  <a:lnTo>
                    <a:pt x="1679" y="214"/>
                  </a:lnTo>
                  <a:lnTo>
                    <a:pt x="1672" y="216"/>
                  </a:lnTo>
                  <a:lnTo>
                    <a:pt x="1664" y="214"/>
                  </a:lnTo>
                  <a:lnTo>
                    <a:pt x="1659" y="211"/>
                  </a:lnTo>
                  <a:lnTo>
                    <a:pt x="1653" y="207"/>
                  </a:lnTo>
                  <a:lnTo>
                    <a:pt x="1649" y="199"/>
                  </a:lnTo>
                  <a:lnTo>
                    <a:pt x="1649" y="192"/>
                  </a:lnTo>
                  <a:lnTo>
                    <a:pt x="1649" y="184"/>
                  </a:lnTo>
                  <a:lnTo>
                    <a:pt x="1653" y="179"/>
                  </a:lnTo>
                  <a:lnTo>
                    <a:pt x="1659" y="173"/>
                  </a:lnTo>
                  <a:lnTo>
                    <a:pt x="1664" y="169"/>
                  </a:lnTo>
                  <a:lnTo>
                    <a:pt x="1672" y="169"/>
                  </a:lnTo>
                  <a:close/>
                  <a:moveTo>
                    <a:pt x="1585" y="169"/>
                  </a:moveTo>
                  <a:lnTo>
                    <a:pt x="1593" y="169"/>
                  </a:lnTo>
                  <a:lnTo>
                    <a:pt x="1599" y="173"/>
                  </a:lnTo>
                  <a:lnTo>
                    <a:pt x="1604" y="179"/>
                  </a:lnTo>
                  <a:lnTo>
                    <a:pt x="1608" y="184"/>
                  </a:lnTo>
                  <a:lnTo>
                    <a:pt x="1610" y="192"/>
                  </a:lnTo>
                  <a:lnTo>
                    <a:pt x="1608" y="199"/>
                  </a:lnTo>
                  <a:lnTo>
                    <a:pt x="1604" y="207"/>
                  </a:lnTo>
                  <a:lnTo>
                    <a:pt x="1599" y="211"/>
                  </a:lnTo>
                  <a:lnTo>
                    <a:pt x="1593" y="214"/>
                  </a:lnTo>
                  <a:lnTo>
                    <a:pt x="1585" y="216"/>
                  </a:lnTo>
                  <a:lnTo>
                    <a:pt x="1578" y="214"/>
                  </a:lnTo>
                  <a:lnTo>
                    <a:pt x="1572" y="211"/>
                  </a:lnTo>
                  <a:lnTo>
                    <a:pt x="1567" y="207"/>
                  </a:lnTo>
                  <a:lnTo>
                    <a:pt x="1563" y="199"/>
                  </a:lnTo>
                  <a:lnTo>
                    <a:pt x="1563" y="192"/>
                  </a:lnTo>
                  <a:lnTo>
                    <a:pt x="1563" y="184"/>
                  </a:lnTo>
                  <a:lnTo>
                    <a:pt x="1567" y="179"/>
                  </a:lnTo>
                  <a:lnTo>
                    <a:pt x="1572" y="173"/>
                  </a:lnTo>
                  <a:lnTo>
                    <a:pt x="1578" y="169"/>
                  </a:lnTo>
                  <a:lnTo>
                    <a:pt x="1585" y="169"/>
                  </a:lnTo>
                  <a:close/>
                  <a:moveTo>
                    <a:pt x="1499" y="169"/>
                  </a:moveTo>
                  <a:lnTo>
                    <a:pt x="1506" y="169"/>
                  </a:lnTo>
                  <a:lnTo>
                    <a:pt x="1512" y="173"/>
                  </a:lnTo>
                  <a:lnTo>
                    <a:pt x="1518" y="179"/>
                  </a:lnTo>
                  <a:lnTo>
                    <a:pt x="1521" y="184"/>
                  </a:lnTo>
                  <a:lnTo>
                    <a:pt x="1521" y="192"/>
                  </a:lnTo>
                  <a:lnTo>
                    <a:pt x="1521" y="199"/>
                  </a:lnTo>
                  <a:lnTo>
                    <a:pt x="1518" y="207"/>
                  </a:lnTo>
                  <a:lnTo>
                    <a:pt x="1512" y="211"/>
                  </a:lnTo>
                  <a:lnTo>
                    <a:pt x="1506" y="214"/>
                  </a:lnTo>
                  <a:lnTo>
                    <a:pt x="1499" y="216"/>
                  </a:lnTo>
                  <a:lnTo>
                    <a:pt x="1491" y="214"/>
                  </a:lnTo>
                  <a:lnTo>
                    <a:pt x="1486" y="211"/>
                  </a:lnTo>
                  <a:lnTo>
                    <a:pt x="1480" y="207"/>
                  </a:lnTo>
                  <a:lnTo>
                    <a:pt x="1476" y="199"/>
                  </a:lnTo>
                  <a:lnTo>
                    <a:pt x="1476" y="192"/>
                  </a:lnTo>
                  <a:lnTo>
                    <a:pt x="1476" y="184"/>
                  </a:lnTo>
                  <a:lnTo>
                    <a:pt x="1480" y="179"/>
                  </a:lnTo>
                  <a:lnTo>
                    <a:pt x="1486" y="173"/>
                  </a:lnTo>
                  <a:lnTo>
                    <a:pt x="1491" y="169"/>
                  </a:lnTo>
                  <a:lnTo>
                    <a:pt x="1499" y="169"/>
                  </a:lnTo>
                  <a:close/>
                  <a:moveTo>
                    <a:pt x="1412" y="169"/>
                  </a:moveTo>
                  <a:lnTo>
                    <a:pt x="1420" y="169"/>
                  </a:lnTo>
                  <a:lnTo>
                    <a:pt x="1425" y="173"/>
                  </a:lnTo>
                  <a:lnTo>
                    <a:pt x="1431" y="179"/>
                  </a:lnTo>
                  <a:lnTo>
                    <a:pt x="1435" y="184"/>
                  </a:lnTo>
                  <a:lnTo>
                    <a:pt x="1435" y="192"/>
                  </a:lnTo>
                  <a:lnTo>
                    <a:pt x="1435" y="199"/>
                  </a:lnTo>
                  <a:lnTo>
                    <a:pt x="1431" y="207"/>
                  </a:lnTo>
                  <a:lnTo>
                    <a:pt x="1425" y="211"/>
                  </a:lnTo>
                  <a:lnTo>
                    <a:pt x="1420" y="214"/>
                  </a:lnTo>
                  <a:lnTo>
                    <a:pt x="1412" y="216"/>
                  </a:lnTo>
                  <a:lnTo>
                    <a:pt x="1405" y="214"/>
                  </a:lnTo>
                  <a:lnTo>
                    <a:pt x="1399" y="211"/>
                  </a:lnTo>
                  <a:lnTo>
                    <a:pt x="1394" y="207"/>
                  </a:lnTo>
                  <a:lnTo>
                    <a:pt x="1390" y="199"/>
                  </a:lnTo>
                  <a:lnTo>
                    <a:pt x="1388" y="192"/>
                  </a:lnTo>
                  <a:lnTo>
                    <a:pt x="1390" y="184"/>
                  </a:lnTo>
                  <a:lnTo>
                    <a:pt x="1394" y="179"/>
                  </a:lnTo>
                  <a:lnTo>
                    <a:pt x="1399" y="173"/>
                  </a:lnTo>
                  <a:lnTo>
                    <a:pt x="1405" y="169"/>
                  </a:lnTo>
                  <a:lnTo>
                    <a:pt x="1412" y="169"/>
                  </a:lnTo>
                  <a:close/>
                  <a:moveTo>
                    <a:pt x="1326" y="169"/>
                  </a:moveTo>
                  <a:lnTo>
                    <a:pt x="1333" y="169"/>
                  </a:lnTo>
                  <a:lnTo>
                    <a:pt x="1339" y="173"/>
                  </a:lnTo>
                  <a:lnTo>
                    <a:pt x="1345" y="179"/>
                  </a:lnTo>
                  <a:lnTo>
                    <a:pt x="1348" y="184"/>
                  </a:lnTo>
                  <a:lnTo>
                    <a:pt x="1348" y="192"/>
                  </a:lnTo>
                  <a:lnTo>
                    <a:pt x="1348" y="199"/>
                  </a:lnTo>
                  <a:lnTo>
                    <a:pt x="1345" y="207"/>
                  </a:lnTo>
                  <a:lnTo>
                    <a:pt x="1339" y="211"/>
                  </a:lnTo>
                  <a:lnTo>
                    <a:pt x="1333" y="214"/>
                  </a:lnTo>
                  <a:lnTo>
                    <a:pt x="1326" y="216"/>
                  </a:lnTo>
                  <a:lnTo>
                    <a:pt x="1318" y="214"/>
                  </a:lnTo>
                  <a:lnTo>
                    <a:pt x="1311" y="211"/>
                  </a:lnTo>
                  <a:lnTo>
                    <a:pt x="1307" y="207"/>
                  </a:lnTo>
                  <a:lnTo>
                    <a:pt x="1303" y="199"/>
                  </a:lnTo>
                  <a:lnTo>
                    <a:pt x="1301" y="192"/>
                  </a:lnTo>
                  <a:lnTo>
                    <a:pt x="1303" y="184"/>
                  </a:lnTo>
                  <a:lnTo>
                    <a:pt x="1307" y="179"/>
                  </a:lnTo>
                  <a:lnTo>
                    <a:pt x="1311" y="173"/>
                  </a:lnTo>
                  <a:lnTo>
                    <a:pt x="1318" y="169"/>
                  </a:lnTo>
                  <a:lnTo>
                    <a:pt x="1326" y="169"/>
                  </a:lnTo>
                  <a:close/>
                  <a:moveTo>
                    <a:pt x="1239" y="169"/>
                  </a:moveTo>
                  <a:lnTo>
                    <a:pt x="1247" y="169"/>
                  </a:lnTo>
                  <a:lnTo>
                    <a:pt x="1252" y="173"/>
                  </a:lnTo>
                  <a:lnTo>
                    <a:pt x="1258" y="179"/>
                  </a:lnTo>
                  <a:lnTo>
                    <a:pt x="1260" y="184"/>
                  </a:lnTo>
                  <a:lnTo>
                    <a:pt x="1262" y="192"/>
                  </a:lnTo>
                  <a:lnTo>
                    <a:pt x="1260" y="199"/>
                  </a:lnTo>
                  <a:lnTo>
                    <a:pt x="1258" y="207"/>
                  </a:lnTo>
                  <a:lnTo>
                    <a:pt x="1252" y="211"/>
                  </a:lnTo>
                  <a:lnTo>
                    <a:pt x="1247" y="214"/>
                  </a:lnTo>
                  <a:lnTo>
                    <a:pt x="1239" y="216"/>
                  </a:lnTo>
                  <a:lnTo>
                    <a:pt x="1232" y="214"/>
                  </a:lnTo>
                  <a:lnTo>
                    <a:pt x="1224" y="211"/>
                  </a:lnTo>
                  <a:lnTo>
                    <a:pt x="1221" y="207"/>
                  </a:lnTo>
                  <a:lnTo>
                    <a:pt x="1217" y="199"/>
                  </a:lnTo>
                  <a:lnTo>
                    <a:pt x="1215" y="192"/>
                  </a:lnTo>
                  <a:lnTo>
                    <a:pt x="1217" y="184"/>
                  </a:lnTo>
                  <a:lnTo>
                    <a:pt x="1221" y="179"/>
                  </a:lnTo>
                  <a:lnTo>
                    <a:pt x="1224" y="173"/>
                  </a:lnTo>
                  <a:lnTo>
                    <a:pt x="1232" y="169"/>
                  </a:lnTo>
                  <a:lnTo>
                    <a:pt x="1239" y="169"/>
                  </a:lnTo>
                  <a:close/>
                  <a:moveTo>
                    <a:pt x="1153" y="169"/>
                  </a:moveTo>
                  <a:lnTo>
                    <a:pt x="1158" y="169"/>
                  </a:lnTo>
                  <a:lnTo>
                    <a:pt x="1166" y="173"/>
                  </a:lnTo>
                  <a:lnTo>
                    <a:pt x="1172" y="179"/>
                  </a:lnTo>
                  <a:lnTo>
                    <a:pt x="1174" y="184"/>
                  </a:lnTo>
                  <a:lnTo>
                    <a:pt x="1175" y="192"/>
                  </a:lnTo>
                  <a:lnTo>
                    <a:pt x="1174" y="199"/>
                  </a:lnTo>
                  <a:lnTo>
                    <a:pt x="1172" y="207"/>
                  </a:lnTo>
                  <a:lnTo>
                    <a:pt x="1166" y="211"/>
                  </a:lnTo>
                  <a:lnTo>
                    <a:pt x="1158" y="214"/>
                  </a:lnTo>
                  <a:lnTo>
                    <a:pt x="1153" y="216"/>
                  </a:lnTo>
                  <a:lnTo>
                    <a:pt x="1145" y="214"/>
                  </a:lnTo>
                  <a:lnTo>
                    <a:pt x="1138" y="211"/>
                  </a:lnTo>
                  <a:lnTo>
                    <a:pt x="1132" y="207"/>
                  </a:lnTo>
                  <a:lnTo>
                    <a:pt x="1130" y="199"/>
                  </a:lnTo>
                  <a:lnTo>
                    <a:pt x="1128" y="192"/>
                  </a:lnTo>
                  <a:lnTo>
                    <a:pt x="1130" y="184"/>
                  </a:lnTo>
                  <a:lnTo>
                    <a:pt x="1132" y="179"/>
                  </a:lnTo>
                  <a:lnTo>
                    <a:pt x="1138" y="173"/>
                  </a:lnTo>
                  <a:lnTo>
                    <a:pt x="1145" y="169"/>
                  </a:lnTo>
                  <a:lnTo>
                    <a:pt x="1153" y="169"/>
                  </a:lnTo>
                  <a:close/>
                  <a:moveTo>
                    <a:pt x="1064" y="169"/>
                  </a:moveTo>
                  <a:lnTo>
                    <a:pt x="1072" y="169"/>
                  </a:lnTo>
                  <a:lnTo>
                    <a:pt x="1079" y="173"/>
                  </a:lnTo>
                  <a:lnTo>
                    <a:pt x="1083" y="179"/>
                  </a:lnTo>
                  <a:lnTo>
                    <a:pt x="1087" y="184"/>
                  </a:lnTo>
                  <a:lnTo>
                    <a:pt x="1089" y="192"/>
                  </a:lnTo>
                  <a:lnTo>
                    <a:pt x="1087" y="199"/>
                  </a:lnTo>
                  <a:lnTo>
                    <a:pt x="1083" y="207"/>
                  </a:lnTo>
                  <a:lnTo>
                    <a:pt x="1079" y="211"/>
                  </a:lnTo>
                  <a:lnTo>
                    <a:pt x="1072" y="214"/>
                  </a:lnTo>
                  <a:lnTo>
                    <a:pt x="1064" y="216"/>
                  </a:lnTo>
                  <a:lnTo>
                    <a:pt x="1057" y="214"/>
                  </a:lnTo>
                  <a:lnTo>
                    <a:pt x="1051" y="211"/>
                  </a:lnTo>
                  <a:lnTo>
                    <a:pt x="1046" y="207"/>
                  </a:lnTo>
                  <a:lnTo>
                    <a:pt x="1044" y="199"/>
                  </a:lnTo>
                  <a:lnTo>
                    <a:pt x="1042" y="192"/>
                  </a:lnTo>
                  <a:lnTo>
                    <a:pt x="1044" y="184"/>
                  </a:lnTo>
                  <a:lnTo>
                    <a:pt x="1046" y="179"/>
                  </a:lnTo>
                  <a:lnTo>
                    <a:pt x="1051" y="173"/>
                  </a:lnTo>
                  <a:lnTo>
                    <a:pt x="1057" y="169"/>
                  </a:lnTo>
                  <a:lnTo>
                    <a:pt x="1064" y="169"/>
                  </a:lnTo>
                  <a:close/>
                  <a:moveTo>
                    <a:pt x="978" y="169"/>
                  </a:moveTo>
                  <a:lnTo>
                    <a:pt x="985" y="169"/>
                  </a:lnTo>
                  <a:lnTo>
                    <a:pt x="993" y="173"/>
                  </a:lnTo>
                  <a:lnTo>
                    <a:pt x="997" y="179"/>
                  </a:lnTo>
                  <a:lnTo>
                    <a:pt x="1000" y="184"/>
                  </a:lnTo>
                  <a:lnTo>
                    <a:pt x="1002" y="192"/>
                  </a:lnTo>
                  <a:lnTo>
                    <a:pt x="1000" y="199"/>
                  </a:lnTo>
                  <a:lnTo>
                    <a:pt x="997" y="207"/>
                  </a:lnTo>
                  <a:lnTo>
                    <a:pt x="993" y="211"/>
                  </a:lnTo>
                  <a:lnTo>
                    <a:pt x="985" y="214"/>
                  </a:lnTo>
                  <a:lnTo>
                    <a:pt x="978" y="216"/>
                  </a:lnTo>
                  <a:lnTo>
                    <a:pt x="970" y="214"/>
                  </a:lnTo>
                  <a:lnTo>
                    <a:pt x="965" y="211"/>
                  </a:lnTo>
                  <a:lnTo>
                    <a:pt x="959" y="207"/>
                  </a:lnTo>
                  <a:lnTo>
                    <a:pt x="955" y="199"/>
                  </a:lnTo>
                  <a:lnTo>
                    <a:pt x="955" y="192"/>
                  </a:lnTo>
                  <a:lnTo>
                    <a:pt x="955" y="184"/>
                  </a:lnTo>
                  <a:lnTo>
                    <a:pt x="959" y="179"/>
                  </a:lnTo>
                  <a:lnTo>
                    <a:pt x="965" y="173"/>
                  </a:lnTo>
                  <a:lnTo>
                    <a:pt x="970" y="169"/>
                  </a:lnTo>
                  <a:lnTo>
                    <a:pt x="978" y="169"/>
                  </a:lnTo>
                  <a:close/>
                  <a:moveTo>
                    <a:pt x="891" y="169"/>
                  </a:moveTo>
                  <a:lnTo>
                    <a:pt x="895" y="169"/>
                  </a:lnTo>
                  <a:lnTo>
                    <a:pt x="899" y="171"/>
                  </a:lnTo>
                  <a:lnTo>
                    <a:pt x="895" y="171"/>
                  </a:lnTo>
                  <a:lnTo>
                    <a:pt x="893" y="169"/>
                  </a:lnTo>
                  <a:lnTo>
                    <a:pt x="891" y="169"/>
                  </a:lnTo>
                  <a:lnTo>
                    <a:pt x="891" y="169"/>
                  </a:lnTo>
                  <a:close/>
                  <a:moveTo>
                    <a:pt x="632" y="169"/>
                  </a:moveTo>
                  <a:lnTo>
                    <a:pt x="639" y="169"/>
                  </a:lnTo>
                  <a:lnTo>
                    <a:pt x="645" y="173"/>
                  </a:lnTo>
                  <a:lnTo>
                    <a:pt x="651" y="179"/>
                  </a:lnTo>
                  <a:lnTo>
                    <a:pt x="654" y="184"/>
                  </a:lnTo>
                  <a:lnTo>
                    <a:pt x="654" y="192"/>
                  </a:lnTo>
                  <a:lnTo>
                    <a:pt x="654" y="199"/>
                  </a:lnTo>
                  <a:lnTo>
                    <a:pt x="651" y="207"/>
                  </a:lnTo>
                  <a:lnTo>
                    <a:pt x="645" y="211"/>
                  </a:lnTo>
                  <a:lnTo>
                    <a:pt x="639" y="214"/>
                  </a:lnTo>
                  <a:lnTo>
                    <a:pt x="632" y="216"/>
                  </a:lnTo>
                  <a:lnTo>
                    <a:pt x="624" y="214"/>
                  </a:lnTo>
                  <a:lnTo>
                    <a:pt x="617" y="211"/>
                  </a:lnTo>
                  <a:lnTo>
                    <a:pt x="613" y="207"/>
                  </a:lnTo>
                  <a:lnTo>
                    <a:pt x="609" y="199"/>
                  </a:lnTo>
                  <a:lnTo>
                    <a:pt x="607" y="192"/>
                  </a:lnTo>
                  <a:lnTo>
                    <a:pt x="609" y="184"/>
                  </a:lnTo>
                  <a:lnTo>
                    <a:pt x="613" y="179"/>
                  </a:lnTo>
                  <a:lnTo>
                    <a:pt x="617" y="173"/>
                  </a:lnTo>
                  <a:lnTo>
                    <a:pt x="624" y="169"/>
                  </a:lnTo>
                  <a:lnTo>
                    <a:pt x="632" y="169"/>
                  </a:lnTo>
                  <a:close/>
                  <a:moveTo>
                    <a:pt x="545" y="169"/>
                  </a:moveTo>
                  <a:lnTo>
                    <a:pt x="553" y="169"/>
                  </a:lnTo>
                  <a:lnTo>
                    <a:pt x="559" y="173"/>
                  </a:lnTo>
                  <a:lnTo>
                    <a:pt x="564" y="179"/>
                  </a:lnTo>
                  <a:lnTo>
                    <a:pt x="566" y="184"/>
                  </a:lnTo>
                  <a:lnTo>
                    <a:pt x="568" y="192"/>
                  </a:lnTo>
                  <a:lnTo>
                    <a:pt x="566" y="199"/>
                  </a:lnTo>
                  <a:lnTo>
                    <a:pt x="564" y="207"/>
                  </a:lnTo>
                  <a:lnTo>
                    <a:pt x="559" y="211"/>
                  </a:lnTo>
                  <a:lnTo>
                    <a:pt x="553" y="214"/>
                  </a:lnTo>
                  <a:lnTo>
                    <a:pt x="545" y="216"/>
                  </a:lnTo>
                  <a:lnTo>
                    <a:pt x="538" y="214"/>
                  </a:lnTo>
                  <a:lnTo>
                    <a:pt x="530" y="211"/>
                  </a:lnTo>
                  <a:lnTo>
                    <a:pt x="527" y="207"/>
                  </a:lnTo>
                  <a:lnTo>
                    <a:pt x="523" y="199"/>
                  </a:lnTo>
                  <a:lnTo>
                    <a:pt x="521" y="192"/>
                  </a:lnTo>
                  <a:lnTo>
                    <a:pt x="523" y="184"/>
                  </a:lnTo>
                  <a:lnTo>
                    <a:pt x="527" y="179"/>
                  </a:lnTo>
                  <a:lnTo>
                    <a:pt x="530" y="173"/>
                  </a:lnTo>
                  <a:lnTo>
                    <a:pt x="538" y="169"/>
                  </a:lnTo>
                  <a:lnTo>
                    <a:pt x="545" y="169"/>
                  </a:lnTo>
                  <a:close/>
                  <a:moveTo>
                    <a:pt x="370" y="169"/>
                  </a:moveTo>
                  <a:lnTo>
                    <a:pt x="378" y="171"/>
                  </a:lnTo>
                  <a:lnTo>
                    <a:pt x="386" y="173"/>
                  </a:lnTo>
                  <a:lnTo>
                    <a:pt x="389" y="179"/>
                  </a:lnTo>
                  <a:lnTo>
                    <a:pt x="386" y="179"/>
                  </a:lnTo>
                  <a:lnTo>
                    <a:pt x="384" y="179"/>
                  </a:lnTo>
                  <a:lnTo>
                    <a:pt x="382" y="179"/>
                  </a:lnTo>
                  <a:lnTo>
                    <a:pt x="380" y="177"/>
                  </a:lnTo>
                  <a:lnTo>
                    <a:pt x="376" y="175"/>
                  </a:lnTo>
                  <a:lnTo>
                    <a:pt x="372" y="175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1" y="171"/>
                  </a:lnTo>
                  <a:lnTo>
                    <a:pt x="367" y="169"/>
                  </a:lnTo>
                  <a:lnTo>
                    <a:pt x="370" y="169"/>
                  </a:lnTo>
                  <a:close/>
                  <a:moveTo>
                    <a:pt x="24" y="169"/>
                  </a:moveTo>
                  <a:lnTo>
                    <a:pt x="32" y="169"/>
                  </a:lnTo>
                  <a:lnTo>
                    <a:pt x="38" y="173"/>
                  </a:lnTo>
                  <a:lnTo>
                    <a:pt x="43" y="179"/>
                  </a:lnTo>
                  <a:lnTo>
                    <a:pt x="47" y="184"/>
                  </a:lnTo>
                  <a:lnTo>
                    <a:pt x="47" y="188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47" y="196"/>
                  </a:lnTo>
                  <a:lnTo>
                    <a:pt x="47" y="197"/>
                  </a:lnTo>
                  <a:lnTo>
                    <a:pt x="43" y="205"/>
                  </a:lnTo>
                  <a:lnTo>
                    <a:pt x="38" y="211"/>
                  </a:lnTo>
                  <a:lnTo>
                    <a:pt x="32" y="214"/>
                  </a:lnTo>
                  <a:lnTo>
                    <a:pt x="24" y="216"/>
                  </a:lnTo>
                  <a:lnTo>
                    <a:pt x="17" y="214"/>
                  </a:lnTo>
                  <a:lnTo>
                    <a:pt x="11" y="211"/>
                  </a:lnTo>
                  <a:lnTo>
                    <a:pt x="6" y="207"/>
                  </a:lnTo>
                  <a:lnTo>
                    <a:pt x="2" y="199"/>
                  </a:lnTo>
                  <a:lnTo>
                    <a:pt x="0" y="192"/>
                  </a:lnTo>
                  <a:lnTo>
                    <a:pt x="2" y="184"/>
                  </a:lnTo>
                  <a:lnTo>
                    <a:pt x="6" y="179"/>
                  </a:lnTo>
                  <a:lnTo>
                    <a:pt x="11" y="173"/>
                  </a:lnTo>
                  <a:lnTo>
                    <a:pt x="17" y="169"/>
                  </a:lnTo>
                  <a:lnTo>
                    <a:pt x="24" y="169"/>
                  </a:lnTo>
                  <a:close/>
                  <a:moveTo>
                    <a:pt x="993" y="122"/>
                  </a:moveTo>
                  <a:lnTo>
                    <a:pt x="995" y="122"/>
                  </a:lnTo>
                  <a:lnTo>
                    <a:pt x="991" y="126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4" y="128"/>
                  </a:lnTo>
                  <a:lnTo>
                    <a:pt x="969" y="126"/>
                  </a:lnTo>
                  <a:lnTo>
                    <a:pt x="965" y="124"/>
                  </a:lnTo>
                  <a:lnTo>
                    <a:pt x="965" y="124"/>
                  </a:lnTo>
                  <a:lnTo>
                    <a:pt x="970" y="124"/>
                  </a:lnTo>
                  <a:lnTo>
                    <a:pt x="976" y="124"/>
                  </a:lnTo>
                  <a:lnTo>
                    <a:pt x="982" y="124"/>
                  </a:lnTo>
                  <a:lnTo>
                    <a:pt x="987" y="122"/>
                  </a:lnTo>
                  <a:lnTo>
                    <a:pt x="993" y="122"/>
                  </a:lnTo>
                  <a:close/>
                  <a:moveTo>
                    <a:pt x="703" y="88"/>
                  </a:moveTo>
                  <a:lnTo>
                    <a:pt x="713" y="90"/>
                  </a:lnTo>
                  <a:lnTo>
                    <a:pt x="717" y="92"/>
                  </a:lnTo>
                  <a:lnTo>
                    <a:pt x="722" y="96"/>
                  </a:lnTo>
                  <a:lnTo>
                    <a:pt x="726" y="98"/>
                  </a:lnTo>
                  <a:lnTo>
                    <a:pt x="730" y="101"/>
                  </a:lnTo>
                  <a:lnTo>
                    <a:pt x="732" y="107"/>
                  </a:lnTo>
                  <a:lnTo>
                    <a:pt x="732" y="113"/>
                  </a:lnTo>
                  <a:lnTo>
                    <a:pt x="732" y="116"/>
                  </a:lnTo>
                  <a:lnTo>
                    <a:pt x="728" y="120"/>
                  </a:lnTo>
                  <a:lnTo>
                    <a:pt x="726" y="122"/>
                  </a:lnTo>
                  <a:lnTo>
                    <a:pt x="724" y="122"/>
                  </a:lnTo>
                  <a:lnTo>
                    <a:pt x="720" y="124"/>
                  </a:lnTo>
                  <a:lnTo>
                    <a:pt x="717" y="124"/>
                  </a:lnTo>
                  <a:lnTo>
                    <a:pt x="717" y="126"/>
                  </a:lnTo>
                  <a:lnTo>
                    <a:pt x="717" y="128"/>
                  </a:lnTo>
                  <a:lnTo>
                    <a:pt x="709" y="126"/>
                  </a:lnTo>
                  <a:lnTo>
                    <a:pt x="703" y="124"/>
                  </a:lnTo>
                  <a:lnTo>
                    <a:pt x="700" y="118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100"/>
                  </a:lnTo>
                  <a:lnTo>
                    <a:pt x="698" y="94"/>
                  </a:lnTo>
                  <a:lnTo>
                    <a:pt x="703" y="88"/>
                  </a:lnTo>
                  <a:close/>
                  <a:moveTo>
                    <a:pt x="120" y="84"/>
                  </a:moveTo>
                  <a:lnTo>
                    <a:pt x="124" y="86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8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0" y="96"/>
                  </a:lnTo>
                  <a:lnTo>
                    <a:pt x="119" y="96"/>
                  </a:lnTo>
                  <a:lnTo>
                    <a:pt x="119" y="94"/>
                  </a:lnTo>
                  <a:lnTo>
                    <a:pt x="120" y="92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19" y="86"/>
                  </a:lnTo>
                  <a:lnTo>
                    <a:pt x="120" y="84"/>
                  </a:lnTo>
                  <a:close/>
                  <a:moveTo>
                    <a:pt x="5063" y="84"/>
                  </a:moveTo>
                  <a:lnTo>
                    <a:pt x="5070" y="86"/>
                  </a:lnTo>
                  <a:lnTo>
                    <a:pt x="5074" y="92"/>
                  </a:lnTo>
                  <a:lnTo>
                    <a:pt x="5078" y="98"/>
                  </a:lnTo>
                  <a:lnTo>
                    <a:pt x="5079" y="105"/>
                  </a:lnTo>
                  <a:lnTo>
                    <a:pt x="5078" y="113"/>
                  </a:lnTo>
                  <a:lnTo>
                    <a:pt x="5074" y="118"/>
                  </a:lnTo>
                  <a:lnTo>
                    <a:pt x="5068" y="124"/>
                  </a:lnTo>
                  <a:lnTo>
                    <a:pt x="5063" y="128"/>
                  </a:lnTo>
                  <a:lnTo>
                    <a:pt x="5055" y="130"/>
                  </a:lnTo>
                  <a:lnTo>
                    <a:pt x="5047" y="128"/>
                  </a:lnTo>
                  <a:lnTo>
                    <a:pt x="5042" y="124"/>
                  </a:lnTo>
                  <a:lnTo>
                    <a:pt x="5036" y="118"/>
                  </a:lnTo>
                  <a:lnTo>
                    <a:pt x="5032" y="113"/>
                  </a:lnTo>
                  <a:lnTo>
                    <a:pt x="5032" y="105"/>
                  </a:lnTo>
                  <a:lnTo>
                    <a:pt x="5032" y="105"/>
                  </a:lnTo>
                  <a:lnTo>
                    <a:pt x="5038" y="100"/>
                  </a:lnTo>
                  <a:lnTo>
                    <a:pt x="5042" y="98"/>
                  </a:lnTo>
                  <a:lnTo>
                    <a:pt x="5046" y="96"/>
                  </a:lnTo>
                  <a:lnTo>
                    <a:pt x="5047" y="94"/>
                  </a:lnTo>
                  <a:lnTo>
                    <a:pt x="5051" y="92"/>
                  </a:lnTo>
                  <a:lnTo>
                    <a:pt x="5053" y="88"/>
                  </a:lnTo>
                  <a:lnTo>
                    <a:pt x="5057" y="86"/>
                  </a:lnTo>
                  <a:lnTo>
                    <a:pt x="5059" y="84"/>
                  </a:lnTo>
                  <a:lnTo>
                    <a:pt x="5063" y="84"/>
                  </a:lnTo>
                  <a:close/>
                  <a:moveTo>
                    <a:pt x="5315" y="83"/>
                  </a:moveTo>
                  <a:lnTo>
                    <a:pt x="5318" y="83"/>
                  </a:lnTo>
                  <a:lnTo>
                    <a:pt x="5322" y="83"/>
                  </a:lnTo>
                  <a:lnTo>
                    <a:pt x="5313" y="90"/>
                  </a:lnTo>
                  <a:lnTo>
                    <a:pt x="5307" y="96"/>
                  </a:lnTo>
                  <a:lnTo>
                    <a:pt x="5299" y="100"/>
                  </a:lnTo>
                  <a:lnTo>
                    <a:pt x="5292" y="103"/>
                  </a:lnTo>
                  <a:lnTo>
                    <a:pt x="5294" y="96"/>
                  </a:lnTo>
                  <a:lnTo>
                    <a:pt x="5298" y="90"/>
                  </a:lnTo>
                  <a:lnTo>
                    <a:pt x="5303" y="86"/>
                  </a:lnTo>
                  <a:lnTo>
                    <a:pt x="5309" y="83"/>
                  </a:lnTo>
                  <a:lnTo>
                    <a:pt x="5315" y="83"/>
                  </a:lnTo>
                  <a:close/>
                  <a:moveTo>
                    <a:pt x="5228" y="83"/>
                  </a:moveTo>
                  <a:lnTo>
                    <a:pt x="5236" y="83"/>
                  </a:lnTo>
                  <a:lnTo>
                    <a:pt x="5241" y="86"/>
                  </a:lnTo>
                  <a:lnTo>
                    <a:pt x="5232" y="88"/>
                  </a:lnTo>
                  <a:lnTo>
                    <a:pt x="5222" y="88"/>
                  </a:lnTo>
                  <a:lnTo>
                    <a:pt x="5217" y="90"/>
                  </a:lnTo>
                  <a:lnTo>
                    <a:pt x="5211" y="92"/>
                  </a:lnTo>
                  <a:lnTo>
                    <a:pt x="5215" y="86"/>
                  </a:lnTo>
                  <a:lnTo>
                    <a:pt x="5222" y="83"/>
                  </a:lnTo>
                  <a:lnTo>
                    <a:pt x="5228" y="83"/>
                  </a:lnTo>
                  <a:close/>
                  <a:moveTo>
                    <a:pt x="5142" y="83"/>
                  </a:moveTo>
                  <a:lnTo>
                    <a:pt x="5149" y="83"/>
                  </a:lnTo>
                  <a:lnTo>
                    <a:pt x="5157" y="86"/>
                  </a:lnTo>
                  <a:lnTo>
                    <a:pt x="5160" y="92"/>
                  </a:lnTo>
                  <a:lnTo>
                    <a:pt x="5164" y="100"/>
                  </a:lnTo>
                  <a:lnTo>
                    <a:pt x="5160" y="103"/>
                  </a:lnTo>
                  <a:lnTo>
                    <a:pt x="5157" y="103"/>
                  </a:lnTo>
                  <a:lnTo>
                    <a:pt x="5153" y="105"/>
                  </a:lnTo>
                  <a:lnTo>
                    <a:pt x="5149" y="105"/>
                  </a:lnTo>
                  <a:lnTo>
                    <a:pt x="5147" y="105"/>
                  </a:lnTo>
                  <a:lnTo>
                    <a:pt x="5147" y="107"/>
                  </a:lnTo>
                  <a:lnTo>
                    <a:pt x="5143" y="109"/>
                  </a:lnTo>
                  <a:lnTo>
                    <a:pt x="5140" y="111"/>
                  </a:lnTo>
                  <a:lnTo>
                    <a:pt x="5136" y="113"/>
                  </a:lnTo>
                  <a:lnTo>
                    <a:pt x="5132" y="113"/>
                  </a:lnTo>
                  <a:lnTo>
                    <a:pt x="5130" y="111"/>
                  </a:lnTo>
                  <a:lnTo>
                    <a:pt x="5126" y="109"/>
                  </a:lnTo>
                  <a:lnTo>
                    <a:pt x="5125" y="105"/>
                  </a:lnTo>
                  <a:lnTo>
                    <a:pt x="5123" y="101"/>
                  </a:lnTo>
                  <a:lnTo>
                    <a:pt x="5119" y="100"/>
                  </a:lnTo>
                  <a:lnTo>
                    <a:pt x="5123" y="94"/>
                  </a:lnTo>
                  <a:lnTo>
                    <a:pt x="5125" y="90"/>
                  </a:lnTo>
                  <a:lnTo>
                    <a:pt x="5130" y="86"/>
                  </a:lnTo>
                  <a:lnTo>
                    <a:pt x="5136" y="83"/>
                  </a:lnTo>
                  <a:lnTo>
                    <a:pt x="5142" y="83"/>
                  </a:lnTo>
                  <a:close/>
                  <a:moveTo>
                    <a:pt x="4795" y="83"/>
                  </a:moveTo>
                  <a:lnTo>
                    <a:pt x="4803" y="83"/>
                  </a:lnTo>
                  <a:lnTo>
                    <a:pt x="4809" y="86"/>
                  </a:lnTo>
                  <a:lnTo>
                    <a:pt x="4814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4" y="118"/>
                  </a:lnTo>
                  <a:lnTo>
                    <a:pt x="4809" y="124"/>
                  </a:lnTo>
                  <a:lnTo>
                    <a:pt x="4803" y="128"/>
                  </a:lnTo>
                  <a:lnTo>
                    <a:pt x="4795" y="130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7" y="118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7" y="92"/>
                  </a:lnTo>
                  <a:lnTo>
                    <a:pt x="4780" y="86"/>
                  </a:lnTo>
                  <a:lnTo>
                    <a:pt x="4788" y="83"/>
                  </a:lnTo>
                  <a:lnTo>
                    <a:pt x="4795" y="83"/>
                  </a:lnTo>
                  <a:close/>
                  <a:moveTo>
                    <a:pt x="4709" y="83"/>
                  </a:moveTo>
                  <a:lnTo>
                    <a:pt x="4716" y="83"/>
                  </a:lnTo>
                  <a:lnTo>
                    <a:pt x="4722" y="86"/>
                  </a:lnTo>
                  <a:lnTo>
                    <a:pt x="4728" y="92"/>
                  </a:lnTo>
                  <a:lnTo>
                    <a:pt x="4730" y="98"/>
                  </a:lnTo>
                  <a:lnTo>
                    <a:pt x="4732" y="105"/>
                  </a:lnTo>
                  <a:lnTo>
                    <a:pt x="4732" y="111"/>
                  </a:lnTo>
                  <a:lnTo>
                    <a:pt x="4730" y="115"/>
                  </a:lnTo>
                  <a:lnTo>
                    <a:pt x="4728" y="118"/>
                  </a:lnTo>
                  <a:lnTo>
                    <a:pt x="4722" y="124"/>
                  </a:lnTo>
                  <a:lnTo>
                    <a:pt x="4716" y="128"/>
                  </a:lnTo>
                  <a:lnTo>
                    <a:pt x="4709" y="130"/>
                  </a:lnTo>
                  <a:lnTo>
                    <a:pt x="4701" y="128"/>
                  </a:lnTo>
                  <a:lnTo>
                    <a:pt x="4696" y="126"/>
                  </a:lnTo>
                  <a:lnTo>
                    <a:pt x="4690" y="120"/>
                  </a:lnTo>
                  <a:lnTo>
                    <a:pt x="4688" y="115"/>
                  </a:lnTo>
                  <a:lnTo>
                    <a:pt x="4686" y="111"/>
                  </a:lnTo>
                  <a:lnTo>
                    <a:pt x="4685" y="105"/>
                  </a:lnTo>
                  <a:lnTo>
                    <a:pt x="4686" y="98"/>
                  </a:lnTo>
                  <a:lnTo>
                    <a:pt x="4690" y="92"/>
                  </a:lnTo>
                  <a:lnTo>
                    <a:pt x="4694" y="86"/>
                  </a:lnTo>
                  <a:lnTo>
                    <a:pt x="4701" y="83"/>
                  </a:lnTo>
                  <a:lnTo>
                    <a:pt x="4709" y="83"/>
                  </a:lnTo>
                  <a:close/>
                  <a:moveTo>
                    <a:pt x="4621" y="83"/>
                  </a:moveTo>
                  <a:lnTo>
                    <a:pt x="4628" y="83"/>
                  </a:lnTo>
                  <a:lnTo>
                    <a:pt x="4636" y="86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41" y="118"/>
                  </a:lnTo>
                  <a:lnTo>
                    <a:pt x="4636" y="124"/>
                  </a:lnTo>
                  <a:lnTo>
                    <a:pt x="4630" y="128"/>
                  </a:lnTo>
                  <a:lnTo>
                    <a:pt x="4626" y="128"/>
                  </a:lnTo>
                  <a:lnTo>
                    <a:pt x="4621" y="130"/>
                  </a:lnTo>
                  <a:lnTo>
                    <a:pt x="4619" y="128"/>
                  </a:lnTo>
                  <a:lnTo>
                    <a:pt x="4613" y="126"/>
                  </a:lnTo>
                  <a:lnTo>
                    <a:pt x="4607" y="124"/>
                  </a:lnTo>
                  <a:lnTo>
                    <a:pt x="4602" y="118"/>
                  </a:lnTo>
                  <a:lnTo>
                    <a:pt x="4600" y="113"/>
                  </a:lnTo>
                  <a:lnTo>
                    <a:pt x="4598" y="105"/>
                  </a:lnTo>
                  <a:lnTo>
                    <a:pt x="4600" y="98"/>
                  </a:lnTo>
                  <a:lnTo>
                    <a:pt x="4602" y="92"/>
                  </a:lnTo>
                  <a:lnTo>
                    <a:pt x="4607" y="86"/>
                  </a:lnTo>
                  <a:lnTo>
                    <a:pt x="4615" y="83"/>
                  </a:lnTo>
                  <a:lnTo>
                    <a:pt x="4621" y="83"/>
                  </a:lnTo>
                  <a:close/>
                  <a:moveTo>
                    <a:pt x="4534" y="83"/>
                  </a:moveTo>
                  <a:lnTo>
                    <a:pt x="4542" y="83"/>
                  </a:lnTo>
                  <a:lnTo>
                    <a:pt x="4549" y="86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9" y="105"/>
                  </a:lnTo>
                  <a:lnTo>
                    <a:pt x="4557" y="113"/>
                  </a:lnTo>
                  <a:lnTo>
                    <a:pt x="4553" y="118"/>
                  </a:lnTo>
                  <a:lnTo>
                    <a:pt x="4549" y="124"/>
                  </a:lnTo>
                  <a:lnTo>
                    <a:pt x="4542" y="128"/>
                  </a:lnTo>
                  <a:lnTo>
                    <a:pt x="4534" y="130"/>
                  </a:lnTo>
                  <a:lnTo>
                    <a:pt x="4527" y="128"/>
                  </a:lnTo>
                  <a:lnTo>
                    <a:pt x="4521" y="124"/>
                  </a:lnTo>
                  <a:lnTo>
                    <a:pt x="4515" y="118"/>
                  </a:lnTo>
                  <a:lnTo>
                    <a:pt x="4513" y="113"/>
                  </a:lnTo>
                  <a:lnTo>
                    <a:pt x="4512" y="105"/>
                  </a:lnTo>
                  <a:lnTo>
                    <a:pt x="4513" y="98"/>
                  </a:lnTo>
                  <a:lnTo>
                    <a:pt x="4515" y="92"/>
                  </a:lnTo>
                  <a:lnTo>
                    <a:pt x="4521" y="86"/>
                  </a:lnTo>
                  <a:lnTo>
                    <a:pt x="4527" y="83"/>
                  </a:lnTo>
                  <a:lnTo>
                    <a:pt x="4534" y="83"/>
                  </a:lnTo>
                  <a:close/>
                  <a:moveTo>
                    <a:pt x="4448" y="83"/>
                  </a:moveTo>
                  <a:lnTo>
                    <a:pt x="4455" y="83"/>
                  </a:lnTo>
                  <a:lnTo>
                    <a:pt x="4463" y="86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2" y="105"/>
                  </a:lnTo>
                  <a:lnTo>
                    <a:pt x="4470" y="113"/>
                  </a:lnTo>
                  <a:lnTo>
                    <a:pt x="4466" y="118"/>
                  </a:lnTo>
                  <a:lnTo>
                    <a:pt x="4463" y="124"/>
                  </a:lnTo>
                  <a:lnTo>
                    <a:pt x="4455" y="128"/>
                  </a:lnTo>
                  <a:lnTo>
                    <a:pt x="4448" y="130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8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6"/>
                  </a:lnTo>
                  <a:lnTo>
                    <a:pt x="4440" y="83"/>
                  </a:lnTo>
                  <a:lnTo>
                    <a:pt x="4448" y="83"/>
                  </a:lnTo>
                  <a:close/>
                  <a:moveTo>
                    <a:pt x="4361" y="83"/>
                  </a:moveTo>
                  <a:lnTo>
                    <a:pt x="4369" y="83"/>
                  </a:lnTo>
                  <a:lnTo>
                    <a:pt x="4374" y="86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6" y="105"/>
                  </a:lnTo>
                  <a:lnTo>
                    <a:pt x="4384" y="113"/>
                  </a:lnTo>
                  <a:lnTo>
                    <a:pt x="4380" y="118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30"/>
                  </a:lnTo>
                  <a:lnTo>
                    <a:pt x="4354" y="128"/>
                  </a:lnTo>
                  <a:lnTo>
                    <a:pt x="4348" y="124"/>
                  </a:lnTo>
                  <a:lnTo>
                    <a:pt x="4342" y="118"/>
                  </a:lnTo>
                  <a:lnTo>
                    <a:pt x="4338" y="113"/>
                  </a:lnTo>
                  <a:lnTo>
                    <a:pt x="4338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6"/>
                  </a:lnTo>
                  <a:lnTo>
                    <a:pt x="4354" y="83"/>
                  </a:lnTo>
                  <a:lnTo>
                    <a:pt x="4361" y="83"/>
                  </a:lnTo>
                  <a:close/>
                  <a:moveTo>
                    <a:pt x="4275" y="83"/>
                  </a:moveTo>
                  <a:lnTo>
                    <a:pt x="4282" y="83"/>
                  </a:lnTo>
                  <a:lnTo>
                    <a:pt x="4288" y="86"/>
                  </a:lnTo>
                  <a:lnTo>
                    <a:pt x="4293" y="92"/>
                  </a:lnTo>
                  <a:lnTo>
                    <a:pt x="4297" y="98"/>
                  </a:lnTo>
                  <a:lnTo>
                    <a:pt x="4297" y="105"/>
                  </a:lnTo>
                  <a:lnTo>
                    <a:pt x="4297" y="113"/>
                  </a:lnTo>
                  <a:lnTo>
                    <a:pt x="4293" y="118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5" y="130"/>
                  </a:lnTo>
                  <a:lnTo>
                    <a:pt x="4267" y="128"/>
                  </a:lnTo>
                  <a:lnTo>
                    <a:pt x="4261" y="124"/>
                  </a:lnTo>
                  <a:lnTo>
                    <a:pt x="4256" y="118"/>
                  </a:lnTo>
                  <a:lnTo>
                    <a:pt x="4252" y="113"/>
                  </a:lnTo>
                  <a:lnTo>
                    <a:pt x="4252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61" y="86"/>
                  </a:lnTo>
                  <a:lnTo>
                    <a:pt x="4267" y="83"/>
                  </a:lnTo>
                  <a:lnTo>
                    <a:pt x="4275" y="83"/>
                  </a:lnTo>
                  <a:close/>
                  <a:moveTo>
                    <a:pt x="4188" y="83"/>
                  </a:moveTo>
                  <a:lnTo>
                    <a:pt x="4196" y="83"/>
                  </a:lnTo>
                  <a:lnTo>
                    <a:pt x="4201" y="86"/>
                  </a:lnTo>
                  <a:lnTo>
                    <a:pt x="4207" y="92"/>
                  </a:lnTo>
                  <a:lnTo>
                    <a:pt x="4211" y="98"/>
                  </a:lnTo>
                  <a:lnTo>
                    <a:pt x="4211" y="105"/>
                  </a:lnTo>
                  <a:lnTo>
                    <a:pt x="4211" y="113"/>
                  </a:lnTo>
                  <a:lnTo>
                    <a:pt x="4207" y="118"/>
                  </a:lnTo>
                  <a:lnTo>
                    <a:pt x="4201" y="124"/>
                  </a:lnTo>
                  <a:lnTo>
                    <a:pt x="4196" y="128"/>
                  </a:lnTo>
                  <a:lnTo>
                    <a:pt x="4188" y="130"/>
                  </a:lnTo>
                  <a:lnTo>
                    <a:pt x="4181" y="128"/>
                  </a:lnTo>
                  <a:lnTo>
                    <a:pt x="4175" y="124"/>
                  </a:lnTo>
                  <a:lnTo>
                    <a:pt x="4169" y="118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5" y="86"/>
                  </a:lnTo>
                  <a:lnTo>
                    <a:pt x="4181" y="83"/>
                  </a:lnTo>
                  <a:lnTo>
                    <a:pt x="4188" y="83"/>
                  </a:lnTo>
                  <a:close/>
                  <a:moveTo>
                    <a:pt x="4102" y="83"/>
                  </a:moveTo>
                  <a:lnTo>
                    <a:pt x="4109" y="83"/>
                  </a:lnTo>
                  <a:lnTo>
                    <a:pt x="4115" y="86"/>
                  </a:lnTo>
                  <a:lnTo>
                    <a:pt x="4120" y="92"/>
                  </a:lnTo>
                  <a:lnTo>
                    <a:pt x="4124" y="98"/>
                  </a:lnTo>
                  <a:lnTo>
                    <a:pt x="4124" y="105"/>
                  </a:lnTo>
                  <a:lnTo>
                    <a:pt x="4124" y="113"/>
                  </a:lnTo>
                  <a:lnTo>
                    <a:pt x="4120" y="118"/>
                  </a:lnTo>
                  <a:lnTo>
                    <a:pt x="4115" y="124"/>
                  </a:lnTo>
                  <a:lnTo>
                    <a:pt x="4109" y="128"/>
                  </a:lnTo>
                  <a:lnTo>
                    <a:pt x="4102" y="130"/>
                  </a:lnTo>
                  <a:lnTo>
                    <a:pt x="4094" y="128"/>
                  </a:lnTo>
                  <a:lnTo>
                    <a:pt x="4087" y="124"/>
                  </a:lnTo>
                  <a:lnTo>
                    <a:pt x="4083" y="118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3" y="92"/>
                  </a:lnTo>
                  <a:lnTo>
                    <a:pt x="4087" y="86"/>
                  </a:lnTo>
                  <a:lnTo>
                    <a:pt x="4094" y="83"/>
                  </a:lnTo>
                  <a:lnTo>
                    <a:pt x="4102" y="83"/>
                  </a:lnTo>
                  <a:close/>
                  <a:moveTo>
                    <a:pt x="4015" y="83"/>
                  </a:moveTo>
                  <a:lnTo>
                    <a:pt x="4023" y="83"/>
                  </a:lnTo>
                  <a:lnTo>
                    <a:pt x="4028" y="86"/>
                  </a:lnTo>
                  <a:lnTo>
                    <a:pt x="4034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4" y="118"/>
                  </a:lnTo>
                  <a:lnTo>
                    <a:pt x="4028" y="124"/>
                  </a:lnTo>
                  <a:lnTo>
                    <a:pt x="4023" y="128"/>
                  </a:lnTo>
                  <a:lnTo>
                    <a:pt x="4015" y="130"/>
                  </a:lnTo>
                  <a:lnTo>
                    <a:pt x="4008" y="128"/>
                  </a:lnTo>
                  <a:lnTo>
                    <a:pt x="4000" y="124"/>
                  </a:lnTo>
                  <a:lnTo>
                    <a:pt x="3996" y="118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6" y="92"/>
                  </a:lnTo>
                  <a:lnTo>
                    <a:pt x="4000" y="86"/>
                  </a:lnTo>
                  <a:lnTo>
                    <a:pt x="4008" y="83"/>
                  </a:lnTo>
                  <a:lnTo>
                    <a:pt x="4015" y="83"/>
                  </a:lnTo>
                  <a:close/>
                  <a:moveTo>
                    <a:pt x="3927" y="83"/>
                  </a:moveTo>
                  <a:lnTo>
                    <a:pt x="3934" y="83"/>
                  </a:lnTo>
                  <a:lnTo>
                    <a:pt x="3942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8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21" y="128"/>
                  </a:lnTo>
                  <a:lnTo>
                    <a:pt x="3913" y="124"/>
                  </a:lnTo>
                  <a:lnTo>
                    <a:pt x="3908" y="118"/>
                  </a:lnTo>
                  <a:lnTo>
                    <a:pt x="3906" y="113"/>
                  </a:lnTo>
                  <a:lnTo>
                    <a:pt x="3904" y="105"/>
                  </a:lnTo>
                  <a:lnTo>
                    <a:pt x="3906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21" y="83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3"/>
                  </a:lnTo>
                  <a:lnTo>
                    <a:pt x="3855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8"/>
                  </a:lnTo>
                  <a:lnTo>
                    <a:pt x="3855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8"/>
                  </a:lnTo>
                  <a:lnTo>
                    <a:pt x="3819" y="113"/>
                  </a:lnTo>
                  <a:lnTo>
                    <a:pt x="3818" y="105"/>
                  </a:lnTo>
                  <a:lnTo>
                    <a:pt x="3819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3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3"/>
                  </a:lnTo>
                  <a:lnTo>
                    <a:pt x="3769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8" y="105"/>
                  </a:lnTo>
                  <a:lnTo>
                    <a:pt x="3776" y="113"/>
                  </a:lnTo>
                  <a:lnTo>
                    <a:pt x="3772" y="118"/>
                  </a:lnTo>
                  <a:lnTo>
                    <a:pt x="3769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8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6"/>
                  </a:lnTo>
                  <a:lnTo>
                    <a:pt x="3746" y="83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3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2" y="105"/>
                  </a:lnTo>
                  <a:lnTo>
                    <a:pt x="3690" y="113"/>
                  </a:lnTo>
                  <a:lnTo>
                    <a:pt x="3686" y="118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8"/>
                  </a:lnTo>
                  <a:lnTo>
                    <a:pt x="3645" y="113"/>
                  </a:lnTo>
                  <a:lnTo>
                    <a:pt x="3645" y="105"/>
                  </a:lnTo>
                  <a:lnTo>
                    <a:pt x="3645" y="98"/>
                  </a:lnTo>
                  <a:lnTo>
                    <a:pt x="3648" y="92"/>
                  </a:lnTo>
                  <a:lnTo>
                    <a:pt x="3654" y="86"/>
                  </a:lnTo>
                  <a:lnTo>
                    <a:pt x="3660" y="83"/>
                  </a:lnTo>
                  <a:lnTo>
                    <a:pt x="3667" y="83"/>
                  </a:lnTo>
                  <a:close/>
                  <a:moveTo>
                    <a:pt x="3581" y="83"/>
                  </a:moveTo>
                  <a:lnTo>
                    <a:pt x="3588" y="83"/>
                  </a:lnTo>
                  <a:lnTo>
                    <a:pt x="3594" y="86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8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30"/>
                  </a:lnTo>
                  <a:lnTo>
                    <a:pt x="3573" y="128"/>
                  </a:lnTo>
                  <a:lnTo>
                    <a:pt x="3567" y="124"/>
                  </a:lnTo>
                  <a:lnTo>
                    <a:pt x="3562" y="118"/>
                  </a:lnTo>
                  <a:lnTo>
                    <a:pt x="3558" y="113"/>
                  </a:lnTo>
                  <a:lnTo>
                    <a:pt x="3558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7" y="86"/>
                  </a:lnTo>
                  <a:lnTo>
                    <a:pt x="3573" y="83"/>
                  </a:lnTo>
                  <a:lnTo>
                    <a:pt x="3581" y="83"/>
                  </a:lnTo>
                  <a:close/>
                  <a:moveTo>
                    <a:pt x="3494" y="83"/>
                  </a:moveTo>
                  <a:lnTo>
                    <a:pt x="3502" y="83"/>
                  </a:lnTo>
                  <a:lnTo>
                    <a:pt x="3507" y="86"/>
                  </a:lnTo>
                  <a:lnTo>
                    <a:pt x="3513" y="92"/>
                  </a:lnTo>
                  <a:lnTo>
                    <a:pt x="3517" y="98"/>
                  </a:lnTo>
                  <a:lnTo>
                    <a:pt x="3517" y="105"/>
                  </a:lnTo>
                  <a:lnTo>
                    <a:pt x="3517" y="113"/>
                  </a:lnTo>
                  <a:lnTo>
                    <a:pt x="3513" y="118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30"/>
                  </a:lnTo>
                  <a:lnTo>
                    <a:pt x="3487" y="128"/>
                  </a:lnTo>
                  <a:lnTo>
                    <a:pt x="3481" y="124"/>
                  </a:lnTo>
                  <a:lnTo>
                    <a:pt x="3475" y="118"/>
                  </a:lnTo>
                  <a:lnTo>
                    <a:pt x="3472" y="113"/>
                  </a:lnTo>
                  <a:lnTo>
                    <a:pt x="3470" y="105"/>
                  </a:lnTo>
                  <a:lnTo>
                    <a:pt x="3472" y="98"/>
                  </a:lnTo>
                  <a:lnTo>
                    <a:pt x="3475" y="92"/>
                  </a:lnTo>
                  <a:lnTo>
                    <a:pt x="3481" y="86"/>
                  </a:lnTo>
                  <a:lnTo>
                    <a:pt x="3487" y="83"/>
                  </a:lnTo>
                  <a:lnTo>
                    <a:pt x="3494" y="83"/>
                  </a:lnTo>
                  <a:close/>
                  <a:moveTo>
                    <a:pt x="3408" y="83"/>
                  </a:moveTo>
                  <a:lnTo>
                    <a:pt x="3415" y="83"/>
                  </a:lnTo>
                  <a:lnTo>
                    <a:pt x="3421" y="86"/>
                  </a:lnTo>
                  <a:lnTo>
                    <a:pt x="3426" y="92"/>
                  </a:lnTo>
                  <a:lnTo>
                    <a:pt x="3430" y="98"/>
                  </a:lnTo>
                  <a:lnTo>
                    <a:pt x="3430" y="105"/>
                  </a:lnTo>
                  <a:lnTo>
                    <a:pt x="3430" y="113"/>
                  </a:lnTo>
                  <a:lnTo>
                    <a:pt x="3426" y="118"/>
                  </a:lnTo>
                  <a:lnTo>
                    <a:pt x="3421" y="124"/>
                  </a:lnTo>
                  <a:lnTo>
                    <a:pt x="3415" y="128"/>
                  </a:lnTo>
                  <a:lnTo>
                    <a:pt x="3408" y="130"/>
                  </a:lnTo>
                  <a:lnTo>
                    <a:pt x="3400" y="128"/>
                  </a:lnTo>
                  <a:lnTo>
                    <a:pt x="3393" y="124"/>
                  </a:lnTo>
                  <a:lnTo>
                    <a:pt x="3389" y="118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9" y="92"/>
                  </a:lnTo>
                  <a:lnTo>
                    <a:pt x="3393" y="86"/>
                  </a:lnTo>
                  <a:lnTo>
                    <a:pt x="3400" y="83"/>
                  </a:lnTo>
                  <a:lnTo>
                    <a:pt x="3408" y="83"/>
                  </a:lnTo>
                  <a:close/>
                  <a:moveTo>
                    <a:pt x="3321" y="83"/>
                  </a:moveTo>
                  <a:lnTo>
                    <a:pt x="3329" y="83"/>
                  </a:lnTo>
                  <a:lnTo>
                    <a:pt x="3334" y="86"/>
                  </a:lnTo>
                  <a:lnTo>
                    <a:pt x="3340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40" y="118"/>
                  </a:lnTo>
                  <a:lnTo>
                    <a:pt x="3334" y="124"/>
                  </a:lnTo>
                  <a:lnTo>
                    <a:pt x="3329" y="128"/>
                  </a:lnTo>
                  <a:lnTo>
                    <a:pt x="3321" y="130"/>
                  </a:lnTo>
                  <a:lnTo>
                    <a:pt x="3314" y="128"/>
                  </a:lnTo>
                  <a:lnTo>
                    <a:pt x="3306" y="124"/>
                  </a:lnTo>
                  <a:lnTo>
                    <a:pt x="3302" y="118"/>
                  </a:lnTo>
                  <a:lnTo>
                    <a:pt x="3299" y="113"/>
                  </a:lnTo>
                  <a:lnTo>
                    <a:pt x="3297" y="105"/>
                  </a:lnTo>
                  <a:lnTo>
                    <a:pt x="3299" y="98"/>
                  </a:lnTo>
                  <a:lnTo>
                    <a:pt x="3302" y="92"/>
                  </a:lnTo>
                  <a:lnTo>
                    <a:pt x="3306" y="86"/>
                  </a:lnTo>
                  <a:lnTo>
                    <a:pt x="3314" y="83"/>
                  </a:lnTo>
                  <a:lnTo>
                    <a:pt x="3321" y="83"/>
                  </a:lnTo>
                  <a:close/>
                  <a:moveTo>
                    <a:pt x="3233" y="83"/>
                  </a:moveTo>
                  <a:lnTo>
                    <a:pt x="3240" y="83"/>
                  </a:lnTo>
                  <a:lnTo>
                    <a:pt x="3248" y="86"/>
                  </a:lnTo>
                  <a:lnTo>
                    <a:pt x="3253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3" y="118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7" y="128"/>
                  </a:lnTo>
                  <a:lnTo>
                    <a:pt x="3220" y="124"/>
                  </a:lnTo>
                  <a:lnTo>
                    <a:pt x="3214" y="118"/>
                  </a:lnTo>
                  <a:lnTo>
                    <a:pt x="3212" y="113"/>
                  </a:lnTo>
                  <a:lnTo>
                    <a:pt x="3210" y="105"/>
                  </a:lnTo>
                  <a:lnTo>
                    <a:pt x="3212" y="98"/>
                  </a:lnTo>
                  <a:lnTo>
                    <a:pt x="3214" y="92"/>
                  </a:lnTo>
                  <a:lnTo>
                    <a:pt x="3220" y="86"/>
                  </a:lnTo>
                  <a:lnTo>
                    <a:pt x="3227" y="83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3"/>
                  </a:lnTo>
                  <a:lnTo>
                    <a:pt x="3161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8"/>
                  </a:lnTo>
                  <a:lnTo>
                    <a:pt x="3161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8"/>
                  </a:lnTo>
                  <a:lnTo>
                    <a:pt x="3126" y="113"/>
                  </a:lnTo>
                  <a:lnTo>
                    <a:pt x="3124" y="105"/>
                  </a:lnTo>
                  <a:lnTo>
                    <a:pt x="3126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3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3"/>
                  </a:lnTo>
                  <a:lnTo>
                    <a:pt x="3075" y="86"/>
                  </a:lnTo>
                  <a:lnTo>
                    <a:pt x="3079" y="92"/>
                  </a:lnTo>
                  <a:lnTo>
                    <a:pt x="3082" y="98"/>
                  </a:lnTo>
                  <a:lnTo>
                    <a:pt x="3084" y="105"/>
                  </a:lnTo>
                  <a:lnTo>
                    <a:pt x="3082" y="113"/>
                  </a:lnTo>
                  <a:lnTo>
                    <a:pt x="3079" y="118"/>
                  </a:lnTo>
                  <a:lnTo>
                    <a:pt x="3075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7" y="124"/>
                  </a:lnTo>
                  <a:lnTo>
                    <a:pt x="3041" y="118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7" y="86"/>
                  </a:lnTo>
                  <a:lnTo>
                    <a:pt x="3052" y="83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3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8" y="105"/>
                  </a:lnTo>
                  <a:lnTo>
                    <a:pt x="2996" y="113"/>
                  </a:lnTo>
                  <a:lnTo>
                    <a:pt x="2992" y="118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8"/>
                  </a:lnTo>
                  <a:lnTo>
                    <a:pt x="2951" y="113"/>
                  </a:lnTo>
                  <a:lnTo>
                    <a:pt x="2951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6"/>
                  </a:lnTo>
                  <a:lnTo>
                    <a:pt x="2966" y="83"/>
                  </a:lnTo>
                  <a:lnTo>
                    <a:pt x="2973" y="83"/>
                  </a:lnTo>
                  <a:close/>
                  <a:moveTo>
                    <a:pt x="2887" y="83"/>
                  </a:moveTo>
                  <a:lnTo>
                    <a:pt x="2894" y="83"/>
                  </a:lnTo>
                  <a:lnTo>
                    <a:pt x="2900" y="86"/>
                  </a:lnTo>
                  <a:lnTo>
                    <a:pt x="2906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6" y="118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30"/>
                  </a:lnTo>
                  <a:lnTo>
                    <a:pt x="2879" y="128"/>
                  </a:lnTo>
                  <a:lnTo>
                    <a:pt x="2874" y="124"/>
                  </a:lnTo>
                  <a:lnTo>
                    <a:pt x="2868" y="118"/>
                  </a:lnTo>
                  <a:lnTo>
                    <a:pt x="2864" y="113"/>
                  </a:lnTo>
                  <a:lnTo>
                    <a:pt x="2864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4" y="86"/>
                  </a:lnTo>
                  <a:lnTo>
                    <a:pt x="2879" y="83"/>
                  </a:lnTo>
                  <a:lnTo>
                    <a:pt x="2887" y="83"/>
                  </a:lnTo>
                  <a:close/>
                  <a:moveTo>
                    <a:pt x="2800" y="83"/>
                  </a:moveTo>
                  <a:lnTo>
                    <a:pt x="2808" y="83"/>
                  </a:lnTo>
                  <a:lnTo>
                    <a:pt x="2813" y="86"/>
                  </a:lnTo>
                  <a:lnTo>
                    <a:pt x="2819" y="92"/>
                  </a:lnTo>
                  <a:lnTo>
                    <a:pt x="2823" y="98"/>
                  </a:lnTo>
                  <a:lnTo>
                    <a:pt x="2823" y="105"/>
                  </a:lnTo>
                  <a:lnTo>
                    <a:pt x="2823" y="113"/>
                  </a:lnTo>
                  <a:lnTo>
                    <a:pt x="2819" y="118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30"/>
                  </a:lnTo>
                  <a:lnTo>
                    <a:pt x="2793" y="128"/>
                  </a:lnTo>
                  <a:lnTo>
                    <a:pt x="2787" y="124"/>
                  </a:lnTo>
                  <a:lnTo>
                    <a:pt x="2781" y="118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7" y="86"/>
                  </a:lnTo>
                  <a:lnTo>
                    <a:pt x="2793" y="83"/>
                  </a:lnTo>
                  <a:lnTo>
                    <a:pt x="2800" y="83"/>
                  </a:lnTo>
                  <a:close/>
                  <a:moveTo>
                    <a:pt x="2714" y="83"/>
                  </a:moveTo>
                  <a:lnTo>
                    <a:pt x="2721" y="83"/>
                  </a:lnTo>
                  <a:lnTo>
                    <a:pt x="2727" y="86"/>
                  </a:lnTo>
                  <a:lnTo>
                    <a:pt x="2732" y="92"/>
                  </a:lnTo>
                  <a:lnTo>
                    <a:pt x="2736" y="98"/>
                  </a:lnTo>
                  <a:lnTo>
                    <a:pt x="2736" y="105"/>
                  </a:lnTo>
                  <a:lnTo>
                    <a:pt x="2736" y="113"/>
                  </a:lnTo>
                  <a:lnTo>
                    <a:pt x="2732" y="118"/>
                  </a:lnTo>
                  <a:lnTo>
                    <a:pt x="2727" y="124"/>
                  </a:lnTo>
                  <a:lnTo>
                    <a:pt x="2721" y="128"/>
                  </a:lnTo>
                  <a:lnTo>
                    <a:pt x="2714" y="130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5" y="118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5" y="92"/>
                  </a:lnTo>
                  <a:lnTo>
                    <a:pt x="2699" y="86"/>
                  </a:lnTo>
                  <a:lnTo>
                    <a:pt x="2706" y="83"/>
                  </a:lnTo>
                  <a:lnTo>
                    <a:pt x="2714" y="83"/>
                  </a:lnTo>
                  <a:close/>
                  <a:moveTo>
                    <a:pt x="2627" y="83"/>
                  </a:moveTo>
                  <a:lnTo>
                    <a:pt x="2635" y="83"/>
                  </a:lnTo>
                  <a:lnTo>
                    <a:pt x="2640" y="86"/>
                  </a:lnTo>
                  <a:lnTo>
                    <a:pt x="2646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6" y="118"/>
                  </a:lnTo>
                  <a:lnTo>
                    <a:pt x="2640" y="124"/>
                  </a:lnTo>
                  <a:lnTo>
                    <a:pt x="2635" y="128"/>
                  </a:lnTo>
                  <a:lnTo>
                    <a:pt x="2627" y="130"/>
                  </a:lnTo>
                  <a:lnTo>
                    <a:pt x="2620" y="128"/>
                  </a:lnTo>
                  <a:lnTo>
                    <a:pt x="2612" y="124"/>
                  </a:lnTo>
                  <a:lnTo>
                    <a:pt x="2608" y="118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8" y="92"/>
                  </a:lnTo>
                  <a:lnTo>
                    <a:pt x="2612" y="86"/>
                  </a:lnTo>
                  <a:lnTo>
                    <a:pt x="2620" y="83"/>
                  </a:lnTo>
                  <a:lnTo>
                    <a:pt x="2627" y="83"/>
                  </a:lnTo>
                  <a:close/>
                  <a:moveTo>
                    <a:pt x="2541" y="83"/>
                  </a:moveTo>
                  <a:lnTo>
                    <a:pt x="2546" y="83"/>
                  </a:lnTo>
                  <a:lnTo>
                    <a:pt x="2554" y="86"/>
                  </a:lnTo>
                  <a:lnTo>
                    <a:pt x="2559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9" y="118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41" y="130"/>
                  </a:lnTo>
                  <a:lnTo>
                    <a:pt x="2533" y="128"/>
                  </a:lnTo>
                  <a:lnTo>
                    <a:pt x="2526" y="124"/>
                  </a:lnTo>
                  <a:lnTo>
                    <a:pt x="2520" y="118"/>
                  </a:lnTo>
                  <a:lnTo>
                    <a:pt x="2518" y="113"/>
                  </a:lnTo>
                  <a:lnTo>
                    <a:pt x="2516" y="105"/>
                  </a:lnTo>
                  <a:lnTo>
                    <a:pt x="2518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3" y="83"/>
                  </a:lnTo>
                  <a:lnTo>
                    <a:pt x="2541" y="83"/>
                  </a:lnTo>
                  <a:close/>
                  <a:moveTo>
                    <a:pt x="2452" y="83"/>
                  </a:moveTo>
                  <a:lnTo>
                    <a:pt x="2460" y="83"/>
                  </a:lnTo>
                  <a:lnTo>
                    <a:pt x="2467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8"/>
                  </a:lnTo>
                  <a:lnTo>
                    <a:pt x="2467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8"/>
                  </a:lnTo>
                  <a:lnTo>
                    <a:pt x="2432" y="113"/>
                  </a:lnTo>
                  <a:lnTo>
                    <a:pt x="2430" y="105"/>
                  </a:lnTo>
                  <a:lnTo>
                    <a:pt x="2432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3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3"/>
                  </a:lnTo>
                  <a:lnTo>
                    <a:pt x="2381" y="86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90" y="105"/>
                  </a:lnTo>
                  <a:lnTo>
                    <a:pt x="2388" y="113"/>
                  </a:lnTo>
                  <a:lnTo>
                    <a:pt x="2385" y="118"/>
                  </a:lnTo>
                  <a:lnTo>
                    <a:pt x="2381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8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6"/>
                  </a:lnTo>
                  <a:lnTo>
                    <a:pt x="2358" y="83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3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4" y="105"/>
                  </a:lnTo>
                  <a:lnTo>
                    <a:pt x="2302" y="113"/>
                  </a:lnTo>
                  <a:lnTo>
                    <a:pt x="2298" y="118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8"/>
                  </a:lnTo>
                  <a:lnTo>
                    <a:pt x="2257" y="113"/>
                  </a:lnTo>
                  <a:lnTo>
                    <a:pt x="2257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6"/>
                  </a:lnTo>
                  <a:lnTo>
                    <a:pt x="2272" y="83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200" y="83"/>
                  </a:lnTo>
                  <a:lnTo>
                    <a:pt x="2206" y="86"/>
                  </a:lnTo>
                  <a:lnTo>
                    <a:pt x="2212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2" y="118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80" y="124"/>
                  </a:lnTo>
                  <a:lnTo>
                    <a:pt x="2174" y="118"/>
                  </a:lnTo>
                  <a:lnTo>
                    <a:pt x="2170" y="113"/>
                  </a:lnTo>
                  <a:lnTo>
                    <a:pt x="2170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80" y="86"/>
                  </a:lnTo>
                  <a:lnTo>
                    <a:pt x="2185" y="83"/>
                  </a:lnTo>
                  <a:lnTo>
                    <a:pt x="2193" y="83"/>
                  </a:lnTo>
                  <a:close/>
                  <a:moveTo>
                    <a:pt x="2106" y="83"/>
                  </a:moveTo>
                  <a:lnTo>
                    <a:pt x="2114" y="83"/>
                  </a:lnTo>
                  <a:lnTo>
                    <a:pt x="2119" y="86"/>
                  </a:lnTo>
                  <a:lnTo>
                    <a:pt x="2125" y="92"/>
                  </a:lnTo>
                  <a:lnTo>
                    <a:pt x="2129" y="98"/>
                  </a:lnTo>
                  <a:lnTo>
                    <a:pt x="2129" y="105"/>
                  </a:lnTo>
                  <a:lnTo>
                    <a:pt x="2129" y="113"/>
                  </a:lnTo>
                  <a:lnTo>
                    <a:pt x="2125" y="118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30"/>
                  </a:lnTo>
                  <a:lnTo>
                    <a:pt x="2099" y="128"/>
                  </a:lnTo>
                  <a:lnTo>
                    <a:pt x="2093" y="124"/>
                  </a:lnTo>
                  <a:lnTo>
                    <a:pt x="2087" y="118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3" y="86"/>
                  </a:lnTo>
                  <a:lnTo>
                    <a:pt x="2099" y="83"/>
                  </a:lnTo>
                  <a:lnTo>
                    <a:pt x="2106" y="83"/>
                  </a:lnTo>
                  <a:close/>
                  <a:moveTo>
                    <a:pt x="2020" y="83"/>
                  </a:moveTo>
                  <a:lnTo>
                    <a:pt x="2027" y="83"/>
                  </a:lnTo>
                  <a:lnTo>
                    <a:pt x="2033" y="86"/>
                  </a:lnTo>
                  <a:lnTo>
                    <a:pt x="2039" y="92"/>
                  </a:lnTo>
                  <a:lnTo>
                    <a:pt x="2042" y="98"/>
                  </a:lnTo>
                  <a:lnTo>
                    <a:pt x="2042" y="105"/>
                  </a:lnTo>
                  <a:lnTo>
                    <a:pt x="2042" y="113"/>
                  </a:lnTo>
                  <a:lnTo>
                    <a:pt x="2039" y="118"/>
                  </a:lnTo>
                  <a:lnTo>
                    <a:pt x="2033" y="124"/>
                  </a:lnTo>
                  <a:lnTo>
                    <a:pt x="2027" y="128"/>
                  </a:lnTo>
                  <a:lnTo>
                    <a:pt x="2020" y="130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2001" y="118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2001" y="92"/>
                  </a:lnTo>
                  <a:lnTo>
                    <a:pt x="2005" y="86"/>
                  </a:lnTo>
                  <a:lnTo>
                    <a:pt x="2012" y="83"/>
                  </a:lnTo>
                  <a:lnTo>
                    <a:pt x="2020" y="83"/>
                  </a:lnTo>
                  <a:close/>
                  <a:moveTo>
                    <a:pt x="1933" y="83"/>
                  </a:moveTo>
                  <a:lnTo>
                    <a:pt x="1941" y="83"/>
                  </a:lnTo>
                  <a:lnTo>
                    <a:pt x="1946" y="86"/>
                  </a:lnTo>
                  <a:lnTo>
                    <a:pt x="1952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2" y="118"/>
                  </a:lnTo>
                  <a:lnTo>
                    <a:pt x="1946" y="124"/>
                  </a:lnTo>
                  <a:lnTo>
                    <a:pt x="1941" y="128"/>
                  </a:lnTo>
                  <a:lnTo>
                    <a:pt x="1933" y="130"/>
                  </a:lnTo>
                  <a:lnTo>
                    <a:pt x="1926" y="128"/>
                  </a:lnTo>
                  <a:lnTo>
                    <a:pt x="1918" y="124"/>
                  </a:lnTo>
                  <a:lnTo>
                    <a:pt x="1914" y="118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4" y="92"/>
                  </a:lnTo>
                  <a:lnTo>
                    <a:pt x="1918" y="86"/>
                  </a:lnTo>
                  <a:lnTo>
                    <a:pt x="1926" y="83"/>
                  </a:lnTo>
                  <a:lnTo>
                    <a:pt x="1933" y="83"/>
                  </a:lnTo>
                  <a:close/>
                  <a:moveTo>
                    <a:pt x="1847" y="83"/>
                  </a:moveTo>
                  <a:lnTo>
                    <a:pt x="1852" y="83"/>
                  </a:lnTo>
                  <a:lnTo>
                    <a:pt x="1860" y="86"/>
                  </a:lnTo>
                  <a:lnTo>
                    <a:pt x="1866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6" y="118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7" y="130"/>
                  </a:lnTo>
                  <a:lnTo>
                    <a:pt x="1839" y="128"/>
                  </a:lnTo>
                  <a:lnTo>
                    <a:pt x="1832" y="124"/>
                  </a:lnTo>
                  <a:lnTo>
                    <a:pt x="1826" y="118"/>
                  </a:lnTo>
                  <a:lnTo>
                    <a:pt x="1824" y="113"/>
                  </a:lnTo>
                  <a:lnTo>
                    <a:pt x="1822" y="105"/>
                  </a:lnTo>
                  <a:lnTo>
                    <a:pt x="1824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9" y="83"/>
                  </a:lnTo>
                  <a:lnTo>
                    <a:pt x="1847" y="83"/>
                  </a:lnTo>
                  <a:close/>
                  <a:moveTo>
                    <a:pt x="1758" y="83"/>
                  </a:moveTo>
                  <a:lnTo>
                    <a:pt x="1766" y="83"/>
                  </a:lnTo>
                  <a:lnTo>
                    <a:pt x="1773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8"/>
                  </a:lnTo>
                  <a:lnTo>
                    <a:pt x="1773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40" y="118"/>
                  </a:lnTo>
                  <a:lnTo>
                    <a:pt x="1738" y="113"/>
                  </a:lnTo>
                  <a:lnTo>
                    <a:pt x="1736" y="105"/>
                  </a:lnTo>
                  <a:lnTo>
                    <a:pt x="1738" y="98"/>
                  </a:lnTo>
                  <a:lnTo>
                    <a:pt x="1740" y="92"/>
                  </a:lnTo>
                  <a:lnTo>
                    <a:pt x="1745" y="86"/>
                  </a:lnTo>
                  <a:lnTo>
                    <a:pt x="1751" y="83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3"/>
                  </a:lnTo>
                  <a:lnTo>
                    <a:pt x="1687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6" y="105"/>
                  </a:lnTo>
                  <a:lnTo>
                    <a:pt x="1694" y="113"/>
                  </a:lnTo>
                  <a:lnTo>
                    <a:pt x="1691" y="118"/>
                  </a:lnTo>
                  <a:lnTo>
                    <a:pt x="1687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8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6"/>
                  </a:lnTo>
                  <a:lnTo>
                    <a:pt x="1664" y="83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3"/>
                  </a:lnTo>
                  <a:lnTo>
                    <a:pt x="1599" y="86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10" y="105"/>
                  </a:lnTo>
                  <a:lnTo>
                    <a:pt x="1608" y="113"/>
                  </a:lnTo>
                  <a:lnTo>
                    <a:pt x="1604" y="118"/>
                  </a:lnTo>
                  <a:lnTo>
                    <a:pt x="1599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7" y="118"/>
                  </a:lnTo>
                  <a:lnTo>
                    <a:pt x="1563" y="113"/>
                  </a:lnTo>
                  <a:lnTo>
                    <a:pt x="1563" y="105"/>
                  </a:lnTo>
                  <a:lnTo>
                    <a:pt x="1563" y="98"/>
                  </a:lnTo>
                  <a:lnTo>
                    <a:pt x="1567" y="92"/>
                  </a:lnTo>
                  <a:lnTo>
                    <a:pt x="1572" y="86"/>
                  </a:lnTo>
                  <a:lnTo>
                    <a:pt x="1578" y="83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6" y="83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8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6" y="124"/>
                  </a:lnTo>
                  <a:lnTo>
                    <a:pt x="1480" y="118"/>
                  </a:lnTo>
                  <a:lnTo>
                    <a:pt x="1476" y="113"/>
                  </a:lnTo>
                  <a:lnTo>
                    <a:pt x="1476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6" y="86"/>
                  </a:lnTo>
                  <a:lnTo>
                    <a:pt x="1491" y="83"/>
                  </a:lnTo>
                  <a:lnTo>
                    <a:pt x="1499" y="83"/>
                  </a:lnTo>
                  <a:close/>
                  <a:moveTo>
                    <a:pt x="1412" y="83"/>
                  </a:moveTo>
                  <a:lnTo>
                    <a:pt x="1420" y="83"/>
                  </a:lnTo>
                  <a:lnTo>
                    <a:pt x="1425" y="86"/>
                  </a:lnTo>
                  <a:lnTo>
                    <a:pt x="1431" y="92"/>
                  </a:lnTo>
                  <a:lnTo>
                    <a:pt x="1435" y="98"/>
                  </a:lnTo>
                  <a:lnTo>
                    <a:pt x="1435" y="105"/>
                  </a:lnTo>
                  <a:lnTo>
                    <a:pt x="1435" y="113"/>
                  </a:lnTo>
                  <a:lnTo>
                    <a:pt x="1431" y="118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30"/>
                  </a:lnTo>
                  <a:lnTo>
                    <a:pt x="1405" y="128"/>
                  </a:lnTo>
                  <a:lnTo>
                    <a:pt x="1399" y="124"/>
                  </a:lnTo>
                  <a:lnTo>
                    <a:pt x="1394" y="118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4" y="92"/>
                  </a:lnTo>
                  <a:lnTo>
                    <a:pt x="1399" y="86"/>
                  </a:lnTo>
                  <a:lnTo>
                    <a:pt x="1405" y="83"/>
                  </a:lnTo>
                  <a:lnTo>
                    <a:pt x="1412" y="83"/>
                  </a:lnTo>
                  <a:close/>
                  <a:moveTo>
                    <a:pt x="1326" y="83"/>
                  </a:moveTo>
                  <a:lnTo>
                    <a:pt x="1333" y="83"/>
                  </a:lnTo>
                  <a:lnTo>
                    <a:pt x="1339" y="86"/>
                  </a:lnTo>
                  <a:lnTo>
                    <a:pt x="1345" y="92"/>
                  </a:lnTo>
                  <a:lnTo>
                    <a:pt x="1348" y="98"/>
                  </a:lnTo>
                  <a:lnTo>
                    <a:pt x="1348" y="105"/>
                  </a:lnTo>
                  <a:lnTo>
                    <a:pt x="1348" y="113"/>
                  </a:lnTo>
                  <a:lnTo>
                    <a:pt x="1345" y="118"/>
                  </a:lnTo>
                  <a:lnTo>
                    <a:pt x="1339" y="124"/>
                  </a:lnTo>
                  <a:lnTo>
                    <a:pt x="1333" y="128"/>
                  </a:lnTo>
                  <a:lnTo>
                    <a:pt x="1326" y="130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7" y="118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7" y="92"/>
                  </a:lnTo>
                  <a:lnTo>
                    <a:pt x="1311" y="86"/>
                  </a:lnTo>
                  <a:lnTo>
                    <a:pt x="1318" y="83"/>
                  </a:lnTo>
                  <a:lnTo>
                    <a:pt x="1326" y="83"/>
                  </a:lnTo>
                  <a:close/>
                  <a:moveTo>
                    <a:pt x="1239" y="83"/>
                  </a:moveTo>
                  <a:lnTo>
                    <a:pt x="1247" y="83"/>
                  </a:lnTo>
                  <a:lnTo>
                    <a:pt x="1252" y="86"/>
                  </a:lnTo>
                  <a:lnTo>
                    <a:pt x="1258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8" y="118"/>
                  </a:lnTo>
                  <a:lnTo>
                    <a:pt x="1252" y="124"/>
                  </a:lnTo>
                  <a:lnTo>
                    <a:pt x="1247" y="128"/>
                  </a:lnTo>
                  <a:lnTo>
                    <a:pt x="1239" y="130"/>
                  </a:lnTo>
                  <a:lnTo>
                    <a:pt x="1232" y="128"/>
                  </a:lnTo>
                  <a:lnTo>
                    <a:pt x="1224" y="124"/>
                  </a:lnTo>
                  <a:lnTo>
                    <a:pt x="1221" y="118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21" y="92"/>
                  </a:lnTo>
                  <a:lnTo>
                    <a:pt x="1224" y="86"/>
                  </a:lnTo>
                  <a:lnTo>
                    <a:pt x="1232" y="83"/>
                  </a:lnTo>
                  <a:lnTo>
                    <a:pt x="1239" y="83"/>
                  </a:lnTo>
                  <a:close/>
                  <a:moveTo>
                    <a:pt x="1153" y="83"/>
                  </a:moveTo>
                  <a:lnTo>
                    <a:pt x="1158" y="83"/>
                  </a:lnTo>
                  <a:lnTo>
                    <a:pt x="1166" y="86"/>
                  </a:lnTo>
                  <a:lnTo>
                    <a:pt x="1172" y="92"/>
                  </a:lnTo>
                  <a:lnTo>
                    <a:pt x="1174" y="98"/>
                  </a:lnTo>
                  <a:lnTo>
                    <a:pt x="1175" y="105"/>
                  </a:lnTo>
                  <a:lnTo>
                    <a:pt x="1174" y="113"/>
                  </a:lnTo>
                  <a:lnTo>
                    <a:pt x="1172" y="118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3" y="130"/>
                  </a:lnTo>
                  <a:lnTo>
                    <a:pt x="1145" y="128"/>
                  </a:lnTo>
                  <a:lnTo>
                    <a:pt x="1138" y="124"/>
                  </a:lnTo>
                  <a:lnTo>
                    <a:pt x="1132" y="118"/>
                  </a:lnTo>
                  <a:lnTo>
                    <a:pt x="1130" y="113"/>
                  </a:lnTo>
                  <a:lnTo>
                    <a:pt x="1128" y="105"/>
                  </a:lnTo>
                  <a:lnTo>
                    <a:pt x="1130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5" y="83"/>
                  </a:lnTo>
                  <a:lnTo>
                    <a:pt x="1153" y="83"/>
                  </a:lnTo>
                  <a:close/>
                  <a:moveTo>
                    <a:pt x="1064" y="83"/>
                  </a:moveTo>
                  <a:lnTo>
                    <a:pt x="1072" y="83"/>
                  </a:lnTo>
                  <a:lnTo>
                    <a:pt x="1079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8"/>
                  </a:lnTo>
                  <a:lnTo>
                    <a:pt x="1079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9" y="128"/>
                  </a:lnTo>
                  <a:lnTo>
                    <a:pt x="1053" y="126"/>
                  </a:lnTo>
                  <a:lnTo>
                    <a:pt x="1048" y="120"/>
                  </a:lnTo>
                  <a:lnTo>
                    <a:pt x="1044" y="115"/>
                  </a:lnTo>
                  <a:lnTo>
                    <a:pt x="1042" y="109"/>
                  </a:lnTo>
                  <a:lnTo>
                    <a:pt x="1044" y="109"/>
                  </a:lnTo>
                  <a:lnTo>
                    <a:pt x="1046" y="105"/>
                  </a:lnTo>
                  <a:lnTo>
                    <a:pt x="1048" y="103"/>
                  </a:lnTo>
                  <a:lnTo>
                    <a:pt x="1048" y="100"/>
                  </a:lnTo>
                  <a:lnTo>
                    <a:pt x="1051" y="100"/>
                  </a:lnTo>
                  <a:lnTo>
                    <a:pt x="1053" y="100"/>
                  </a:lnTo>
                  <a:lnTo>
                    <a:pt x="1057" y="100"/>
                  </a:lnTo>
                  <a:lnTo>
                    <a:pt x="1061" y="101"/>
                  </a:lnTo>
                  <a:lnTo>
                    <a:pt x="1066" y="103"/>
                  </a:lnTo>
                  <a:lnTo>
                    <a:pt x="1072" y="101"/>
                  </a:lnTo>
                  <a:lnTo>
                    <a:pt x="1070" y="98"/>
                  </a:lnTo>
                  <a:lnTo>
                    <a:pt x="1066" y="96"/>
                  </a:lnTo>
                  <a:lnTo>
                    <a:pt x="1063" y="96"/>
                  </a:lnTo>
                  <a:lnTo>
                    <a:pt x="1059" y="94"/>
                  </a:lnTo>
                  <a:lnTo>
                    <a:pt x="1057" y="94"/>
                  </a:lnTo>
                  <a:lnTo>
                    <a:pt x="1048" y="92"/>
                  </a:lnTo>
                  <a:lnTo>
                    <a:pt x="1051" y="86"/>
                  </a:lnTo>
                  <a:lnTo>
                    <a:pt x="1059" y="83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2" y="83"/>
                  </a:lnTo>
                  <a:lnTo>
                    <a:pt x="980" y="83"/>
                  </a:lnTo>
                  <a:lnTo>
                    <a:pt x="976" y="84"/>
                  </a:lnTo>
                  <a:lnTo>
                    <a:pt x="970" y="86"/>
                  </a:lnTo>
                  <a:lnTo>
                    <a:pt x="967" y="86"/>
                  </a:lnTo>
                  <a:lnTo>
                    <a:pt x="967" y="86"/>
                  </a:lnTo>
                  <a:lnTo>
                    <a:pt x="972" y="83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3"/>
                  </a:lnTo>
                  <a:lnTo>
                    <a:pt x="905" y="86"/>
                  </a:lnTo>
                  <a:lnTo>
                    <a:pt x="908" y="90"/>
                  </a:lnTo>
                  <a:lnTo>
                    <a:pt x="903" y="94"/>
                  </a:lnTo>
                  <a:lnTo>
                    <a:pt x="901" y="96"/>
                  </a:lnTo>
                  <a:lnTo>
                    <a:pt x="897" y="96"/>
                  </a:lnTo>
                  <a:lnTo>
                    <a:pt x="895" y="98"/>
                  </a:lnTo>
                  <a:lnTo>
                    <a:pt x="890" y="98"/>
                  </a:lnTo>
                  <a:lnTo>
                    <a:pt x="890" y="98"/>
                  </a:lnTo>
                  <a:lnTo>
                    <a:pt x="888" y="98"/>
                  </a:lnTo>
                  <a:lnTo>
                    <a:pt x="886" y="100"/>
                  </a:lnTo>
                  <a:lnTo>
                    <a:pt x="884" y="100"/>
                  </a:lnTo>
                  <a:lnTo>
                    <a:pt x="882" y="101"/>
                  </a:lnTo>
                  <a:lnTo>
                    <a:pt x="880" y="101"/>
                  </a:lnTo>
                  <a:lnTo>
                    <a:pt x="876" y="101"/>
                  </a:lnTo>
                  <a:lnTo>
                    <a:pt x="873" y="103"/>
                  </a:lnTo>
                  <a:lnTo>
                    <a:pt x="871" y="103"/>
                  </a:lnTo>
                  <a:lnTo>
                    <a:pt x="869" y="103"/>
                  </a:lnTo>
                  <a:lnTo>
                    <a:pt x="871" y="98"/>
                  </a:lnTo>
                  <a:lnTo>
                    <a:pt x="874" y="90"/>
                  </a:lnTo>
                  <a:lnTo>
                    <a:pt x="878" y="86"/>
                  </a:lnTo>
                  <a:lnTo>
                    <a:pt x="884" y="83"/>
                  </a:lnTo>
                  <a:lnTo>
                    <a:pt x="891" y="83"/>
                  </a:lnTo>
                  <a:close/>
                  <a:moveTo>
                    <a:pt x="632" y="83"/>
                  </a:moveTo>
                  <a:lnTo>
                    <a:pt x="639" y="83"/>
                  </a:lnTo>
                  <a:lnTo>
                    <a:pt x="645" y="86"/>
                  </a:lnTo>
                  <a:lnTo>
                    <a:pt x="651" y="92"/>
                  </a:lnTo>
                  <a:lnTo>
                    <a:pt x="654" y="98"/>
                  </a:lnTo>
                  <a:lnTo>
                    <a:pt x="654" y="105"/>
                  </a:lnTo>
                  <a:lnTo>
                    <a:pt x="654" y="113"/>
                  </a:lnTo>
                  <a:lnTo>
                    <a:pt x="651" y="118"/>
                  </a:lnTo>
                  <a:lnTo>
                    <a:pt x="645" y="124"/>
                  </a:lnTo>
                  <a:lnTo>
                    <a:pt x="639" y="128"/>
                  </a:lnTo>
                  <a:lnTo>
                    <a:pt x="632" y="130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3" y="118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3" y="92"/>
                  </a:lnTo>
                  <a:lnTo>
                    <a:pt x="617" y="86"/>
                  </a:lnTo>
                  <a:lnTo>
                    <a:pt x="624" y="83"/>
                  </a:lnTo>
                  <a:lnTo>
                    <a:pt x="632" y="83"/>
                  </a:lnTo>
                  <a:close/>
                  <a:moveTo>
                    <a:pt x="545" y="83"/>
                  </a:moveTo>
                  <a:lnTo>
                    <a:pt x="553" y="83"/>
                  </a:lnTo>
                  <a:lnTo>
                    <a:pt x="559" y="86"/>
                  </a:lnTo>
                  <a:lnTo>
                    <a:pt x="564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4" y="118"/>
                  </a:lnTo>
                  <a:lnTo>
                    <a:pt x="559" y="124"/>
                  </a:lnTo>
                  <a:lnTo>
                    <a:pt x="553" y="128"/>
                  </a:lnTo>
                  <a:lnTo>
                    <a:pt x="545" y="130"/>
                  </a:lnTo>
                  <a:lnTo>
                    <a:pt x="538" y="128"/>
                  </a:lnTo>
                  <a:lnTo>
                    <a:pt x="530" y="124"/>
                  </a:lnTo>
                  <a:lnTo>
                    <a:pt x="527" y="118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7" y="92"/>
                  </a:lnTo>
                  <a:lnTo>
                    <a:pt x="530" y="86"/>
                  </a:lnTo>
                  <a:lnTo>
                    <a:pt x="538" y="83"/>
                  </a:lnTo>
                  <a:lnTo>
                    <a:pt x="545" y="83"/>
                  </a:lnTo>
                  <a:close/>
                  <a:moveTo>
                    <a:pt x="459" y="83"/>
                  </a:moveTo>
                  <a:lnTo>
                    <a:pt x="465" y="83"/>
                  </a:lnTo>
                  <a:lnTo>
                    <a:pt x="472" y="86"/>
                  </a:lnTo>
                  <a:lnTo>
                    <a:pt x="478" y="92"/>
                  </a:lnTo>
                  <a:lnTo>
                    <a:pt x="480" y="98"/>
                  </a:lnTo>
                  <a:lnTo>
                    <a:pt x="481" y="105"/>
                  </a:lnTo>
                  <a:lnTo>
                    <a:pt x="480" y="113"/>
                  </a:lnTo>
                  <a:lnTo>
                    <a:pt x="478" y="118"/>
                  </a:lnTo>
                  <a:lnTo>
                    <a:pt x="472" y="124"/>
                  </a:lnTo>
                  <a:lnTo>
                    <a:pt x="465" y="128"/>
                  </a:lnTo>
                  <a:lnTo>
                    <a:pt x="459" y="130"/>
                  </a:lnTo>
                  <a:lnTo>
                    <a:pt x="451" y="128"/>
                  </a:lnTo>
                  <a:lnTo>
                    <a:pt x="444" y="124"/>
                  </a:lnTo>
                  <a:lnTo>
                    <a:pt x="440" y="118"/>
                  </a:lnTo>
                  <a:lnTo>
                    <a:pt x="436" y="113"/>
                  </a:lnTo>
                  <a:lnTo>
                    <a:pt x="434" y="105"/>
                  </a:lnTo>
                  <a:lnTo>
                    <a:pt x="436" y="98"/>
                  </a:lnTo>
                  <a:lnTo>
                    <a:pt x="440" y="92"/>
                  </a:lnTo>
                  <a:lnTo>
                    <a:pt x="444" y="86"/>
                  </a:lnTo>
                  <a:lnTo>
                    <a:pt x="451" y="83"/>
                  </a:lnTo>
                  <a:lnTo>
                    <a:pt x="459" y="83"/>
                  </a:lnTo>
                  <a:close/>
                  <a:moveTo>
                    <a:pt x="370" y="83"/>
                  </a:moveTo>
                  <a:lnTo>
                    <a:pt x="378" y="83"/>
                  </a:lnTo>
                  <a:lnTo>
                    <a:pt x="386" y="86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8"/>
                  </a:lnTo>
                  <a:lnTo>
                    <a:pt x="386" y="124"/>
                  </a:lnTo>
                  <a:lnTo>
                    <a:pt x="378" y="128"/>
                  </a:lnTo>
                  <a:lnTo>
                    <a:pt x="370" y="130"/>
                  </a:lnTo>
                  <a:lnTo>
                    <a:pt x="363" y="128"/>
                  </a:lnTo>
                  <a:lnTo>
                    <a:pt x="357" y="124"/>
                  </a:lnTo>
                  <a:lnTo>
                    <a:pt x="352" y="118"/>
                  </a:lnTo>
                  <a:lnTo>
                    <a:pt x="350" y="113"/>
                  </a:lnTo>
                  <a:lnTo>
                    <a:pt x="348" y="105"/>
                  </a:lnTo>
                  <a:lnTo>
                    <a:pt x="350" y="98"/>
                  </a:lnTo>
                  <a:lnTo>
                    <a:pt x="352" y="92"/>
                  </a:lnTo>
                  <a:lnTo>
                    <a:pt x="357" y="86"/>
                  </a:lnTo>
                  <a:lnTo>
                    <a:pt x="363" y="83"/>
                  </a:lnTo>
                  <a:lnTo>
                    <a:pt x="370" y="83"/>
                  </a:lnTo>
                  <a:close/>
                  <a:moveTo>
                    <a:pt x="5576" y="0"/>
                  </a:moveTo>
                  <a:lnTo>
                    <a:pt x="5572" y="3"/>
                  </a:lnTo>
                  <a:lnTo>
                    <a:pt x="5568" y="5"/>
                  </a:lnTo>
                  <a:lnTo>
                    <a:pt x="5563" y="7"/>
                  </a:lnTo>
                  <a:lnTo>
                    <a:pt x="5559" y="7"/>
                  </a:lnTo>
                  <a:lnTo>
                    <a:pt x="5563" y="3"/>
                  </a:lnTo>
                  <a:lnTo>
                    <a:pt x="5568" y="0"/>
                  </a:lnTo>
                  <a:lnTo>
                    <a:pt x="5576" y="0"/>
                  </a:lnTo>
                  <a:close/>
                  <a:moveTo>
                    <a:pt x="5489" y="0"/>
                  </a:moveTo>
                  <a:lnTo>
                    <a:pt x="5491" y="0"/>
                  </a:lnTo>
                  <a:lnTo>
                    <a:pt x="5493" y="0"/>
                  </a:lnTo>
                  <a:lnTo>
                    <a:pt x="5489" y="2"/>
                  </a:lnTo>
                  <a:lnTo>
                    <a:pt x="5488" y="2"/>
                  </a:lnTo>
                  <a:lnTo>
                    <a:pt x="5480" y="2"/>
                  </a:lnTo>
                  <a:lnTo>
                    <a:pt x="5484" y="0"/>
                  </a:lnTo>
                  <a:lnTo>
                    <a:pt x="5489" y="0"/>
                  </a:lnTo>
                  <a:close/>
                  <a:moveTo>
                    <a:pt x="5403" y="0"/>
                  </a:moveTo>
                  <a:lnTo>
                    <a:pt x="5410" y="2"/>
                  </a:lnTo>
                  <a:lnTo>
                    <a:pt x="5416" y="3"/>
                  </a:lnTo>
                  <a:lnTo>
                    <a:pt x="5422" y="9"/>
                  </a:lnTo>
                  <a:lnTo>
                    <a:pt x="5424" y="15"/>
                  </a:lnTo>
                  <a:lnTo>
                    <a:pt x="5425" y="22"/>
                  </a:lnTo>
                  <a:lnTo>
                    <a:pt x="5425" y="26"/>
                  </a:lnTo>
                  <a:lnTo>
                    <a:pt x="5424" y="28"/>
                  </a:lnTo>
                  <a:lnTo>
                    <a:pt x="5420" y="32"/>
                  </a:lnTo>
                  <a:lnTo>
                    <a:pt x="5412" y="34"/>
                  </a:lnTo>
                  <a:lnTo>
                    <a:pt x="5407" y="35"/>
                  </a:lnTo>
                  <a:lnTo>
                    <a:pt x="5399" y="37"/>
                  </a:lnTo>
                  <a:lnTo>
                    <a:pt x="5390" y="43"/>
                  </a:lnTo>
                  <a:lnTo>
                    <a:pt x="5386" y="39"/>
                  </a:lnTo>
                  <a:lnTo>
                    <a:pt x="5382" y="34"/>
                  </a:lnTo>
                  <a:lnTo>
                    <a:pt x="5380" y="30"/>
                  </a:lnTo>
                  <a:lnTo>
                    <a:pt x="5378" y="22"/>
                  </a:lnTo>
                  <a:lnTo>
                    <a:pt x="5380" y="15"/>
                  </a:lnTo>
                  <a:lnTo>
                    <a:pt x="5384" y="9"/>
                  </a:lnTo>
                  <a:lnTo>
                    <a:pt x="5388" y="3"/>
                  </a:lnTo>
                  <a:lnTo>
                    <a:pt x="5395" y="2"/>
                  </a:lnTo>
                  <a:lnTo>
                    <a:pt x="5403" y="0"/>
                  </a:lnTo>
                  <a:close/>
                  <a:moveTo>
                    <a:pt x="5315" y="0"/>
                  </a:moveTo>
                  <a:lnTo>
                    <a:pt x="5322" y="2"/>
                  </a:lnTo>
                  <a:lnTo>
                    <a:pt x="5330" y="3"/>
                  </a:lnTo>
                  <a:lnTo>
                    <a:pt x="5333" y="9"/>
                  </a:lnTo>
                  <a:lnTo>
                    <a:pt x="5337" y="15"/>
                  </a:lnTo>
                  <a:lnTo>
                    <a:pt x="5339" y="22"/>
                  </a:lnTo>
                  <a:lnTo>
                    <a:pt x="5337" y="30"/>
                  </a:lnTo>
                  <a:lnTo>
                    <a:pt x="5333" y="37"/>
                  </a:lnTo>
                  <a:lnTo>
                    <a:pt x="5330" y="41"/>
                  </a:lnTo>
                  <a:lnTo>
                    <a:pt x="5322" y="45"/>
                  </a:lnTo>
                  <a:lnTo>
                    <a:pt x="5315" y="47"/>
                  </a:lnTo>
                  <a:lnTo>
                    <a:pt x="5309" y="45"/>
                  </a:lnTo>
                  <a:lnTo>
                    <a:pt x="5301" y="41"/>
                  </a:lnTo>
                  <a:lnTo>
                    <a:pt x="5296" y="37"/>
                  </a:lnTo>
                  <a:lnTo>
                    <a:pt x="5294" y="30"/>
                  </a:lnTo>
                  <a:lnTo>
                    <a:pt x="5292" y="22"/>
                  </a:lnTo>
                  <a:lnTo>
                    <a:pt x="5294" y="15"/>
                  </a:lnTo>
                  <a:lnTo>
                    <a:pt x="5296" y="9"/>
                  </a:lnTo>
                  <a:lnTo>
                    <a:pt x="5301" y="3"/>
                  </a:lnTo>
                  <a:lnTo>
                    <a:pt x="5309" y="2"/>
                  </a:lnTo>
                  <a:lnTo>
                    <a:pt x="5315" y="0"/>
                  </a:lnTo>
                  <a:close/>
                  <a:moveTo>
                    <a:pt x="5228" y="0"/>
                  </a:moveTo>
                  <a:lnTo>
                    <a:pt x="5236" y="2"/>
                  </a:lnTo>
                  <a:lnTo>
                    <a:pt x="5243" y="3"/>
                  </a:lnTo>
                  <a:lnTo>
                    <a:pt x="5247" y="9"/>
                  </a:lnTo>
                  <a:lnTo>
                    <a:pt x="5251" y="15"/>
                  </a:lnTo>
                  <a:lnTo>
                    <a:pt x="5252" y="22"/>
                  </a:lnTo>
                  <a:lnTo>
                    <a:pt x="5251" y="30"/>
                  </a:lnTo>
                  <a:lnTo>
                    <a:pt x="5247" y="37"/>
                  </a:lnTo>
                  <a:lnTo>
                    <a:pt x="5243" y="41"/>
                  </a:lnTo>
                  <a:lnTo>
                    <a:pt x="5236" y="45"/>
                  </a:lnTo>
                  <a:lnTo>
                    <a:pt x="5228" y="47"/>
                  </a:lnTo>
                  <a:lnTo>
                    <a:pt x="5220" y="45"/>
                  </a:lnTo>
                  <a:lnTo>
                    <a:pt x="5215" y="41"/>
                  </a:lnTo>
                  <a:lnTo>
                    <a:pt x="5209" y="37"/>
                  </a:lnTo>
                  <a:lnTo>
                    <a:pt x="5207" y="30"/>
                  </a:lnTo>
                  <a:lnTo>
                    <a:pt x="5205" y="22"/>
                  </a:lnTo>
                  <a:lnTo>
                    <a:pt x="5207" y="15"/>
                  </a:lnTo>
                  <a:lnTo>
                    <a:pt x="5209" y="9"/>
                  </a:lnTo>
                  <a:lnTo>
                    <a:pt x="5215" y="3"/>
                  </a:lnTo>
                  <a:lnTo>
                    <a:pt x="5220" y="2"/>
                  </a:lnTo>
                  <a:lnTo>
                    <a:pt x="5228" y="0"/>
                  </a:lnTo>
                  <a:close/>
                  <a:moveTo>
                    <a:pt x="5142" y="0"/>
                  </a:moveTo>
                  <a:lnTo>
                    <a:pt x="5149" y="2"/>
                  </a:lnTo>
                  <a:lnTo>
                    <a:pt x="5157" y="3"/>
                  </a:lnTo>
                  <a:lnTo>
                    <a:pt x="5160" y="9"/>
                  </a:lnTo>
                  <a:lnTo>
                    <a:pt x="5164" y="15"/>
                  </a:lnTo>
                  <a:lnTo>
                    <a:pt x="5166" y="22"/>
                  </a:lnTo>
                  <a:lnTo>
                    <a:pt x="5164" y="30"/>
                  </a:lnTo>
                  <a:lnTo>
                    <a:pt x="5160" y="37"/>
                  </a:lnTo>
                  <a:lnTo>
                    <a:pt x="5157" y="41"/>
                  </a:lnTo>
                  <a:lnTo>
                    <a:pt x="5149" y="45"/>
                  </a:lnTo>
                  <a:lnTo>
                    <a:pt x="5142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7"/>
                  </a:lnTo>
                  <a:lnTo>
                    <a:pt x="5121" y="32"/>
                  </a:lnTo>
                  <a:lnTo>
                    <a:pt x="5119" y="24"/>
                  </a:lnTo>
                  <a:lnTo>
                    <a:pt x="5121" y="20"/>
                  </a:lnTo>
                  <a:lnTo>
                    <a:pt x="5126" y="7"/>
                  </a:lnTo>
                  <a:lnTo>
                    <a:pt x="5126" y="5"/>
                  </a:lnTo>
                  <a:lnTo>
                    <a:pt x="5132" y="2"/>
                  </a:lnTo>
                  <a:lnTo>
                    <a:pt x="5136" y="0"/>
                  </a:lnTo>
                  <a:lnTo>
                    <a:pt x="5142" y="0"/>
                  </a:lnTo>
                  <a:close/>
                  <a:moveTo>
                    <a:pt x="5055" y="0"/>
                  </a:moveTo>
                  <a:lnTo>
                    <a:pt x="5063" y="2"/>
                  </a:lnTo>
                  <a:lnTo>
                    <a:pt x="5068" y="3"/>
                  </a:lnTo>
                  <a:lnTo>
                    <a:pt x="5074" y="9"/>
                  </a:lnTo>
                  <a:lnTo>
                    <a:pt x="5078" y="15"/>
                  </a:lnTo>
                  <a:lnTo>
                    <a:pt x="5079" y="22"/>
                  </a:lnTo>
                  <a:lnTo>
                    <a:pt x="5078" y="26"/>
                  </a:lnTo>
                  <a:lnTo>
                    <a:pt x="5074" y="30"/>
                  </a:lnTo>
                  <a:lnTo>
                    <a:pt x="5068" y="34"/>
                  </a:lnTo>
                  <a:lnTo>
                    <a:pt x="5064" y="37"/>
                  </a:lnTo>
                  <a:lnTo>
                    <a:pt x="5061" y="41"/>
                  </a:lnTo>
                  <a:lnTo>
                    <a:pt x="5061" y="43"/>
                  </a:lnTo>
                  <a:lnTo>
                    <a:pt x="5059" y="45"/>
                  </a:lnTo>
                  <a:lnTo>
                    <a:pt x="5055" y="45"/>
                  </a:lnTo>
                  <a:lnTo>
                    <a:pt x="5051" y="45"/>
                  </a:lnTo>
                  <a:lnTo>
                    <a:pt x="5046" y="43"/>
                  </a:lnTo>
                  <a:lnTo>
                    <a:pt x="5040" y="39"/>
                  </a:lnTo>
                  <a:lnTo>
                    <a:pt x="5036" y="35"/>
                  </a:lnTo>
                  <a:lnTo>
                    <a:pt x="5032" y="30"/>
                  </a:lnTo>
                  <a:lnTo>
                    <a:pt x="5032" y="22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2" y="3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2"/>
                  </a:lnTo>
                  <a:lnTo>
                    <a:pt x="4982" y="3"/>
                  </a:lnTo>
                  <a:lnTo>
                    <a:pt x="4987" y="9"/>
                  </a:lnTo>
                  <a:lnTo>
                    <a:pt x="4991" y="15"/>
                  </a:lnTo>
                  <a:lnTo>
                    <a:pt x="4991" y="22"/>
                  </a:lnTo>
                  <a:lnTo>
                    <a:pt x="4991" y="28"/>
                  </a:lnTo>
                  <a:lnTo>
                    <a:pt x="4989" y="34"/>
                  </a:lnTo>
                  <a:lnTo>
                    <a:pt x="4985" y="37"/>
                  </a:lnTo>
                  <a:lnTo>
                    <a:pt x="4984" y="35"/>
                  </a:lnTo>
                  <a:lnTo>
                    <a:pt x="4980" y="35"/>
                  </a:lnTo>
                  <a:lnTo>
                    <a:pt x="4976" y="34"/>
                  </a:lnTo>
                  <a:lnTo>
                    <a:pt x="4970" y="35"/>
                  </a:lnTo>
                  <a:lnTo>
                    <a:pt x="4967" y="35"/>
                  </a:lnTo>
                  <a:lnTo>
                    <a:pt x="4963" y="37"/>
                  </a:lnTo>
                  <a:lnTo>
                    <a:pt x="4961" y="37"/>
                  </a:lnTo>
                  <a:lnTo>
                    <a:pt x="4957" y="35"/>
                  </a:lnTo>
                  <a:lnTo>
                    <a:pt x="4955" y="32"/>
                  </a:lnTo>
                  <a:lnTo>
                    <a:pt x="4953" y="30"/>
                  </a:lnTo>
                  <a:lnTo>
                    <a:pt x="4950" y="28"/>
                  </a:lnTo>
                  <a:lnTo>
                    <a:pt x="4948" y="26"/>
                  </a:lnTo>
                  <a:lnTo>
                    <a:pt x="4946" y="26"/>
                  </a:lnTo>
                  <a:lnTo>
                    <a:pt x="4946" y="24"/>
                  </a:lnTo>
                  <a:lnTo>
                    <a:pt x="4946" y="22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5" y="3"/>
                  </a:lnTo>
                  <a:lnTo>
                    <a:pt x="4961" y="2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90" y="2"/>
                  </a:lnTo>
                  <a:lnTo>
                    <a:pt x="4895" y="3"/>
                  </a:lnTo>
                  <a:lnTo>
                    <a:pt x="4901" y="9"/>
                  </a:lnTo>
                  <a:lnTo>
                    <a:pt x="4905" y="15"/>
                  </a:lnTo>
                  <a:lnTo>
                    <a:pt x="4905" y="22"/>
                  </a:lnTo>
                  <a:lnTo>
                    <a:pt x="4905" y="28"/>
                  </a:lnTo>
                  <a:lnTo>
                    <a:pt x="4903" y="34"/>
                  </a:lnTo>
                  <a:lnTo>
                    <a:pt x="4901" y="37"/>
                  </a:lnTo>
                  <a:lnTo>
                    <a:pt x="4895" y="41"/>
                  </a:lnTo>
                  <a:lnTo>
                    <a:pt x="4890" y="45"/>
                  </a:lnTo>
                  <a:lnTo>
                    <a:pt x="4884" y="47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9" y="41"/>
                  </a:lnTo>
                  <a:lnTo>
                    <a:pt x="4863" y="37"/>
                  </a:lnTo>
                  <a:lnTo>
                    <a:pt x="4859" y="30"/>
                  </a:lnTo>
                  <a:lnTo>
                    <a:pt x="4858" y="22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9" y="3"/>
                  </a:lnTo>
                  <a:lnTo>
                    <a:pt x="4874" y="2"/>
                  </a:lnTo>
                  <a:lnTo>
                    <a:pt x="4882" y="0"/>
                  </a:lnTo>
                  <a:close/>
                  <a:moveTo>
                    <a:pt x="4795" y="0"/>
                  </a:moveTo>
                  <a:lnTo>
                    <a:pt x="4803" y="2"/>
                  </a:lnTo>
                  <a:lnTo>
                    <a:pt x="4809" y="3"/>
                  </a:lnTo>
                  <a:lnTo>
                    <a:pt x="4814" y="9"/>
                  </a:lnTo>
                  <a:lnTo>
                    <a:pt x="4816" y="15"/>
                  </a:lnTo>
                  <a:lnTo>
                    <a:pt x="4818" y="22"/>
                  </a:lnTo>
                  <a:lnTo>
                    <a:pt x="4816" y="30"/>
                  </a:lnTo>
                  <a:lnTo>
                    <a:pt x="4814" y="37"/>
                  </a:lnTo>
                  <a:lnTo>
                    <a:pt x="4809" y="41"/>
                  </a:lnTo>
                  <a:lnTo>
                    <a:pt x="4803" y="45"/>
                  </a:lnTo>
                  <a:lnTo>
                    <a:pt x="4795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7" y="37"/>
                  </a:lnTo>
                  <a:lnTo>
                    <a:pt x="4773" y="30"/>
                  </a:lnTo>
                  <a:lnTo>
                    <a:pt x="4771" y="22"/>
                  </a:lnTo>
                  <a:lnTo>
                    <a:pt x="4773" y="15"/>
                  </a:lnTo>
                  <a:lnTo>
                    <a:pt x="4777" y="9"/>
                  </a:lnTo>
                  <a:lnTo>
                    <a:pt x="4780" y="3"/>
                  </a:lnTo>
                  <a:lnTo>
                    <a:pt x="4788" y="2"/>
                  </a:lnTo>
                  <a:lnTo>
                    <a:pt x="4795" y="0"/>
                  </a:lnTo>
                  <a:close/>
                  <a:moveTo>
                    <a:pt x="4709" y="0"/>
                  </a:moveTo>
                  <a:lnTo>
                    <a:pt x="4716" y="2"/>
                  </a:lnTo>
                  <a:lnTo>
                    <a:pt x="4722" y="3"/>
                  </a:lnTo>
                  <a:lnTo>
                    <a:pt x="4728" y="9"/>
                  </a:lnTo>
                  <a:lnTo>
                    <a:pt x="4730" y="15"/>
                  </a:lnTo>
                  <a:lnTo>
                    <a:pt x="4732" y="22"/>
                  </a:lnTo>
                  <a:lnTo>
                    <a:pt x="4730" y="30"/>
                  </a:lnTo>
                  <a:lnTo>
                    <a:pt x="4728" y="37"/>
                  </a:lnTo>
                  <a:lnTo>
                    <a:pt x="4722" y="41"/>
                  </a:lnTo>
                  <a:lnTo>
                    <a:pt x="4716" y="45"/>
                  </a:lnTo>
                  <a:lnTo>
                    <a:pt x="4709" y="47"/>
                  </a:lnTo>
                  <a:lnTo>
                    <a:pt x="4701" y="45"/>
                  </a:lnTo>
                  <a:lnTo>
                    <a:pt x="4694" y="41"/>
                  </a:lnTo>
                  <a:lnTo>
                    <a:pt x="4690" y="37"/>
                  </a:lnTo>
                  <a:lnTo>
                    <a:pt x="4686" y="30"/>
                  </a:lnTo>
                  <a:lnTo>
                    <a:pt x="4685" y="22"/>
                  </a:lnTo>
                  <a:lnTo>
                    <a:pt x="4686" y="15"/>
                  </a:lnTo>
                  <a:lnTo>
                    <a:pt x="4690" y="9"/>
                  </a:lnTo>
                  <a:lnTo>
                    <a:pt x="4694" y="3"/>
                  </a:lnTo>
                  <a:lnTo>
                    <a:pt x="4701" y="2"/>
                  </a:lnTo>
                  <a:lnTo>
                    <a:pt x="4709" y="0"/>
                  </a:lnTo>
                  <a:close/>
                  <a:moveTo>
                    <a:pt x="4621" y="0"/>
                  </a:moveTo>
                  <a:lnTo>
                    <a:pt x="4628" y="2"/>
                  </a:lnTo>
                  <a:lnTo>
                    <a:pt x="4636" y="3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2"/>
                  </a:lnTo>
                  <a:lnTo>
                    <a:pt x="4643" y="30"/>
                  </a:lnTo>
                  <a:lnTo>
                    <a:pt x="4639" y="37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5" y="45"/>
                  </a:lnTo>
                  <a:lnTo>
                    <a:pt x="4607" y="41"/>
                  </a:lnTo>
                  <a:lnTo>
                    <a:pt x="4602" y="37"/>
                  </a:lnTo>
                  <a:lnTo>
                    <a:pt x="4600" y="30"/>
                  </a:lnTo>
                  <a:lnTo>
                    <a:pt x="4598" y="22"/>
                  </a:lnTo>
                  <a:lnTo>
                    <a:pt x="4600" y="15"/>
                  </a:lnTo>
                  <a:lnTo>
                    <a:pt x="4602" y="9"/>
                  </a:lnTo>
                  <a:lnTo>
                    <a:pt x="4607" y="3"/>
                  </a:lnTo>
                  <a:lnTo>
                    <a:pt x="4615" y="2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9" y="3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9" y="22"/>
                  </a:lnTo>
                  <a:lnTo>
                    <a:pt x="4557" y="30"/>
                  </a:lnTo>
                  <a:lnTo>
                    <a:pt x="4553" y="37"/>
                  </a:lnTo>
                  <a:lnTo>
                    <a:pt x="4549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7" y="45"/>
                  </a:lnTo>
                  <a:lnTo>
                    <a:pt x="4521" y="41"/>
                  </a:lnTo>
                  <a:lnTo>
                    <a:pt x="4515" y="37"/>
                  </a:lnTo>
                  <a:lnTo>
                    <a:pt x="4513" y="30"/>
                  </a:lnTo>
                  <a:lnTo>
                    <a:pt x="4512" y="22"/>
                  </a:lnTo>
                  <a:lnTo>
                    <a:pt x="4513" y="15"/>
                  </a:lnTo>
                  <a:lnTo>
                    <a:pt x="4515" y="9"/>
                  </a:lnTo>
                  <a:lnTo>
                    <a:pt x="4521" y="3"/>
                  </a:lnTo>
                  <a:lnTo>
                    <a:pt x="4527" y="2"/>
                  </a:lnTo>
                  <a:lnTo>
                    <a:pt x="4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2660651" y="1063626"/>
              <a:ext cx="4287838" cy="103188"/>
            </a:xfrm>
            <a:custGeom>
              <a:avLst/>
              <a:gdLst>
                <a:gd name="T0" fmla="*/ 4013 w 5403"/>
                <a:gd name="T1" fmla="*/ 130 h 130"/>
                <a:gd name="T2" fmla="*/ 3840 w 5403"/>
                <a:gd name="T3" fmla="*/ 83 h 130"/>
                <a:gd name="T4" fmla="*/ 3746 w 5403"/>
                <a:gd name="T5" fmla="*/ 128 h 130"/>
                <a:gd name="T6" fmla="*/ 3586 w 5403"/>
                <a:gd name="T7" fmla="*/ 85 h 130"/>
                <a:gd name="T8" fmla="*/ 3479 w 5403"/>
                <a:gd name="T9" fmla="*/ 124 h 130"/>
                <a:gd name="T10" fmla="*/ 3332 w 5403"/>
                <a:gd name="T11" fmla="*/ 86 h 130"/>
                <a:gd name="T12" fmla="*/ 3214 w 5403"/>
                <a:gd name="T13" fmla="*/ 120 h 130"/>
                <a:gd name="T14" fmla="*/ 3078 w 5403"/>
                <a:gd name="T15" fmla="*/ 92 h 130"/>
                <a:gd name="T16" fmla="*/ 2951 w 5403"/>
                <a:gd name="T17" fmla="*/ 113 h 130"/>
                <a:gd name="T18" fmla="*/ 2821 w 5403"/>
                <a:gd name="T19" fmla="*/ 98 h 130"/>
                <a:gd name="T20" fmla="*/ 2689 w 5403"/>
                <a:gd name="T21" fmla="*/ 105 h 130"/>
                <a:gd name="T22" fmla="*/ 2561 w 5403"/>
                <a:gd name="T23" fmla="*/ 105 h 130"/>
                <a:gd name="T24" fmla="*/ 2430 w 5403"/>
                <a:gd name="T25" fmla="*/ 98 h 130"/>
                <a:gd name="T26" fmla="*/ 2300 w 5403"/>
                <a:gd name="T27" fmla="*/ 113 h 130"/>
                <a:gd name="T28" fmla="*/ 2172 w 5403"/>
                <a:gd name="T29" fmla="*/ 92 h 130"/>
                <a:gd name="T30" fmla="*/ 2037 w 5403"/>
                <a:gd name="T31" fmla="*/ 120 h 130"/>
                <a:gd name="T32" fmla="*/ 1918 w 5403"/>
                <a:gd name="T33" fmla="*/ 86 h 130"/>
                <a:gd name="T34" fmla="*/ 1771 w 5403"/>
                <a:gd name="T35" fmla="*/ 124 h 130"/>
                <a:gd name="T36" fmla="*/ 1664 w 5403"/>
                <a:gd name="T37" fmla="*/ 85 h 130"/>
                <a:gd name="T38" fmla="*/ 1504 w 5403"/>
                <a:gd name="T39" fmla="*/ 128 h 130"/>
                <a:gd name="T40" fmla="*/ 1410 w 5403"/>
                <a:gd name="T41" fmla="*/ 83 h 130"/>
                <a:gd name="T42" fmla="*/ 1237 w 5403"/>
                <a:gd name="T43" fmla="*/ 130 h 130"/>
                <a:gd name="T44" fmla="*/ 1064 w 5403"/>
                <a:gd name="T45" fmla="*/ 83 h 130"/>
                <a:gd name="T46" fmla="*/ 970 w 5403"/>
                <a:gd name="T47" fmla="*/ 128 h 130"/>
                <a:gd name="T48" fmla="*/ 810 w 5403"/>
                <a:gd name="T49" fmla="*/ 85 h 130"/>
                <a:gd name="T50" fmla="*/ 703 w 5403"/>
                <a:gd name="T51" fmla="*/ 124 h 130"/>
                <a:gd name="T52" fmla="*/ 557 w 5403"/>
                <a:gd name="T53" fmla="*/ 86 h 130"/>
                <a:gd name="T54" fmla="*/ 457 w 5403"/>
                <a:gd name="T55" fmla="*/ 94 h 130"/>
                <a:gd name="T56" fmla="*/ 211 w 5403"/>
                <a:gd name="T57" fmla="*/ 124 h 130"/>
                <a:gd name="T58" fmla="*/ 103 w 5403"/>
                <a:gd name="T59" fmla="*/ 85 h 130"/>
                <a:gd name="T60" fmla="*/ 100 w 5403"/>
                <a:gd name="T61" fmla="*/ 45 h 130"/>
                <a:gd name="T62" fmla="*/ 891 w 5403"/>
                <a:gd name="T63" fmla="*/ 47 h 130"/>
                <a:gd name="T64" fmla="*/ 459 w 5403"/>
                <a:gd name="T65" fmla="*/ 6 h 130"/>
                <a:gd name="T66" fmla="*/ 5123 w 5403"/>
                <a:gd name="T67" fmla="*/ 9 h 130"/>
                <a:gd name="T68" fmla="*/ 4985 w 5403"/>
                <a:gd name="T69" fmla="*/ 38 h 130"/>
                <a:gd name="T70" fmla="*/ 4867 w 5403"/>
                <a:gd name="T71" fmla="*/ 6 h 130"/>
                <a:gd name="T72" fmla="*/ 4720 w 5403"/>
                <a:gd name="T73" fmla="*/ 43 h 130"/>
                <a:gd name="T74" fmla="*/ 4613 w 5403"/>
                <a:gd name="T75" fmla="*/ 2 h 130"/>
                <a:gd name="T76" fmla="*/ 4455 w 5403"/>
                <a:gd name="T77" fmla="*/ 45 h 130"/>
                <a:gd name="T78" fmla="*/ 4361 w 5403"/>
                <a:gd name="T79" fmla="*/ 0 h 130"/>
                <a:gd name="T80" fmla="*/ 4186 w 5403"/>
                <a:gd name="T81" fmla="*/ 47 h 130"/>
                <a:gd name="T82" fmla="*/ 4013 w 5403"/>
                <a:gd name="T83" fmla="*/ 0 h 130"/>
                <a:gd name="T84" fmla="*/ 3919 w 5403"/>
                <a:gd name="T85" fmla="*/ 45 h 130"/>
                <a:gd name="T86" fmla="*/ 3761 w 5403"/>
                <a:gd name="T87" fmla="*/ 2 h 130"/>
                <a:gd name="T88" fmla="*/ 3652 w 5403"/>
                <a:gd name="T89" fmla="*/ 43 h 130"/>
                <a:gd name="T90" fmla="*/ 3507 w 5403"/>
                <a:gd name="T91" fmla="*/ 6 h 130"/>
                <a:gd name="T92" fmla="*/ 3387 w 5403"/>
                <a:gd name="T93" fmla="*/ 38 h 130"/>
                <a:gd name="T94" fmla="*/ 3251 w 5403"/>
                <a:gd name="T95" fmla="*/ 9 h 130"/>
                <a:gd name="T96" fmla="*/ 3124 w 5403"/>
                <a:gd name="T97" fmla="*/ 32 h 130"/>
                <a:gd name="T98" fmla="*/ 2994 w 5403"/>
                <a:gd name="T99" fmla="*/ 17 h 130"/>
                <a:gd name="T100" fmla="*/ 2862 w 5403"/>
                <a:gd name="T101" fmla="*/ 24 h 130"/>
                <a:gd name="T102" fmla="*/ 2736 w 5403"/>
                <a:gd name="T103" fmla="*/ 24 h 130"/>
                <a:gd name="T104" fmla="*/ 2603 w 5403"/>
                <a:gd name="T105" fmla="*/ 17 h 130"/>
                <a:gd name="T106" fmla="*/ 2475 w 5403"/>
                <a:gd name="T107" fmla="*/ 32 h 130"/>
                <a:gd name="T108" fmla="*/ 2347 w 5403"/>
                <a:gd name="T109" fmla="*/ 9 h 130"/>
                <a:gd name="T110" fmla="*/ 2211 w 5403"/>
                <a:gd name="T111" fmla="*/ 38 h 130"/>
                <a:gd name="T112" fmla="*/ 2091 w 5403"/>
                <a:gd name="T113" fmla="*/ 6 h 130"/>
                <a:gd name="T114" fmla="*/ 1944 w 5403"/>
                <a:gd name="T115" fmla="*/ 43 h 130"/>
                <a:gd name="T116" fmla="*/ 1837 w 5403"/>
                <a:gd name="T117" fmla="*/ 2 h 130"/>
                <a:gd name="T118" fmla="*/ 1679 w 5403"/>
                <a:gd name="T119" fmla="*/ 45 h 130"/>
                <a:gd name="T120" fmla="*/ 1585 w 5403"/>
                <a:gd name="T121" fmla="*/ 0 h 130"/>
                <a:gd name="T122" fmla="*/ 1410 w 5403"/>
                <a:gd name="T123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03" h="130">
                  <a:moveTo>
                    <a:pt x="4100" y="83"/>
                  </a:moveTo>
                  <a:lnTo>
                    <a:pt x="4107" y="85"/>
                  </a:lnTo>
                  <a:lnTo>
                    <a:pt x="4115" y="86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20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30"/>
                  </a:lnTo>
                  <a:lnTo>
                    <a:pt x="4092" y="128"/>
                  </a:lnTo>
                  <a:lnTo>
                    <a:pt x="4086" y="124"/>
                  </a:lnTo>
                  <a:lnTo>
                    <a:pt x="4081" y="120"/>
                  </a:lnTo>
                  <a:lnTo>
                    <a:pt x="4077" y="113"/>
                  </a:lnTo>
                  <a:lnTo>
                    <a:pt x="4077" y="105"/>
                  </a:lnTo>
                  <a:lnTo>
                    <a:pt x="4077" y="98"/>
                  </a:lnTo>
                  <a:lnTo>
                    <a:pt x="4081" y="92"/>
                  </a:lnTo>
                  <a:lnTo>
                    <a:pt x="4086" y="86"/>
                  </a:lnTo>
                  <a:lnTo>
                    <a:pt x="4092" y="85"/>
                  </a:lnTo>
                  <a:lnTo>
                    <a:pt x="4100" y="83"/>
                  </a:lnTo>
                  <a:close/>
                  <a:moveTo>
                    <a:pt x="4013" y="83"/>
                  </a:moveTo>
                  <a:lnTo>
                    <a:pt x="4021" y="85"/>
                  </a:lnTo>
                  <a:lnTo>
                    <a:pt x="4026" y="86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20"/>
                  </a:lnTo>
                  <a:lnTo>
                    <a:pt x="4026" y="124"/>
                  </a:lnTo>
                  <a:lnTo>
                    <a:pt x="4021" y="128"/>
                  </a:lnTo>
                  <a:lnTo>
                    <a:pt x="4013" y="130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20"/>
                  </a:lnTo>
                  <a:lnTo>
                    <a:pt x="3990" y="113"/>
                  </a:lnTo>
                  <a:lnTo>
                    <a:pt x="3990" y="105"/>
                  </a:lnTo>
                  <a:lnTo>
                    <a:pt x="3990" y="98"/>
                  </a:lnTo>
                  <a:lnTo>
                    <a:pt x="3994" y="92"/>
                  </a:lnTo>
                  <a:lnTo>
                    <a:pt x="4000" y="86"/>
                  </a:lnTo>
                  <a:lnTo>
                    <a:pt x="4006" y="85"/>
                  </a:lnTo>
                  <a:lnTo>
                    <a:pt x="4013" y="83"/>
                  </a:lnTo>
                  <a:close/>
                  <a:moveTo>
                    <a:pt x="3927" y="83"/>
                  </a:moveTo>
                  <a:lnTo>
                    <a:pt x="3934" y="85"/>
                  </a:lnTo>
                  <a:lnTo>
                    <a:pt x="3940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49" y="105"/>
                  </a:lnTo>
                  <a:lnTo>
                    <a:pt x="3949" y="113"/>
                  </a:lnTo>
                  <a:lnTo>
                    <a:pt x="3945" y="120"/>
                  </a:lnTo>
                  <a:lnTo>
                    <a:pt x="3940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20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19" y="85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5"/>
                  </a:lnTo>
                  <a:lnTo>
                    <a:pt x="3853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3" y="105"/>
                  </a:lnTo>
                  <a:lnTo>
                    <a:pt x="3863" y="113"/>
                  </a:lnTo>
                  <a:lnTo>
                    <a:pt x="3859" y="120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20"/>
                  </a:lnTo>
                  <a:lnTo>
                    <a:pt x="3817" y="113"/>
                  </a:lnTo>
                  <a:lnTo>
                    <a:pt x="3816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5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5"/>
                  </a:lnTo>
                  <a:lnTo>
                    <a:pt x="3767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20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39" y="124"/>
                  </a:lnTo>
                  <a:lnTo>
                    <a:pt x="3735" y="120"/>
                  </a:lnTo>
                  <a:lnTo>
                    <a:pt x="3731" y="113"/>
                  </a:lnTo>
                  <a:lnTo>
                    <a:pt x="3729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39" y="86"/>
                  </a:lnTo>
                  <a:lnTo>
                    <a:pt x="3746" y="85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5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88" y="98"/>
                  </a:lnTo>
                  <a:lnTo>
                    <a:pt x="3690" y="105"/>
                  </a:lnTo>
                  <a:lnTo>
                    <a:pt x="3688" y="113"/>
                  </a:lnTo>
                  <a:lnTo>
                    <a:pt x="3686" y="120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2" y="124"/>
                  </a:lnTo>
                  <a:lnTo>
                    <a:pt x="3648" y="120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2" y="86"/>
                  </a:lnTo>
                  <a:lnTo>
                    <a:pt x="3660" y="85"/>
                  </a:lnTo>
                  <a:lnTo>
                    <a:pt x="3667" y="83"/>
                  </a:lnTo>
                  <a:close/>
                  <a:moveTo>
                    <a:pt x="3579" y="83"/>
                  </a:moveTo>
                  <a:lnTo>
                    <a:pt x="3586" y="85"/>
                  </a:lnTo>
                  <a:lnTo>
                    <a:pt x="3594" y="86"/>
                  </a:lnTo>
                  <a:lnTo>
                    <a:pt x="3597" y="92"/>
                  </a:lnTo>
                  <a:lnTo>
                    <a:pt x="3601" y="98"/>
                  </a:lnTo>
                  <a:lnTo>
                    <a:pt x="3603" y="105"/>
                  </a:lnTo>
                  <a:lnTo>
                    <a:pt x="3601" y="113"/>
                  </a:lnTo>
                  <a:lnTo>
                    <a:pt x="3597" y="120"/>
                  </a:lnTo>
                  <a:lnTo>
                    <a:pt x="3594" y="124"/>
                  </a:lnTo>
                  <a:lnTo>
                    <a:pt x="3586" y="128"/>
                  </a:lnTo>
                  <a:lnTo>
                    <a:pt x="3579" y="130"/>
                  </a:lnTo>
                  <a:lnTo>
                    <a:pt x="3573" y="128"/>
                  </a:lnTo>
                  <a:lnTo>
                    <a:pt x="3565" y="124"/>
                  </a:lnTo>
                  <a:lnTo>
                    <a:pt x="3560" y="120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0" y="92"/>
                  </a:lnTo>
                  <a:lnTo>
                    <a:pt x="3565" y="86"/>
                  </a:lnTo>
                  <a:lnTo>
                    <a:pt x="3573" y="85"/>
                  </a:lnTo>
                  <a:lnTo>
                    <a:pt x="3579" y="83"/>
                  </a:lnTo>
                  <a:close/>
                  <a:moveTo>
                    <a:pt x="3492" y="83"/>
                  </a:moveTo>
                  <a:lnTo>
                    <a:pt x="3500" y="85"/>
                  </a:lnTo>
                  <a:lnTo>
                    <a:pt x="3507" y="86"/>
                  </a:lnTo>
                  <a:lnTo>
                    <a:pt x="3511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1" y="120"/>
                  </a:lnTo>
                  <a:lnTo>
                    <a:pt x="3507" y="124"/>
                  </a:lnTo>
                  <a:lnTo>
                    <a:pt x="3500" y="128"/>
                  </a:lnTo>
                  <a:lnTo>
                    <a:pt x="3492" y="130"/>
                  </a:lnTo>
                  <a:lnTo>
                    <a:pt x="3485" y="128"/>
                  </a:lnTo>
                  <a:lnTo>
                    <a:pt x="3479" y="124"/>
                  </a:lnTo>
                  <a:lnTo>
                    <a:pt x="3473" y="120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3" y="92"/>
                  </a:lnTo>
                  <a:lnTo>
                    <a:pt x="3479" y="86"/>
                  </a:lnTo>
                  <a:lnTo>
                    <a:pt x="3485" y="85"/>
                  </a:lnTo>
                  <a:lnTo>
                    <a:pt x="3492" y="83"/>
                  </a:lnTo>
                  <a:close/>
                  <a:moveTo>
                    <a:pt x="3406" y="83"/>
                  </a:moveTo>
                  <a:lnTo>
                    <a:pt x="3413" y="85"/>
                  </a:lnTo>
                  <a:lnTo>
                    <a:pt x="3421" y="86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20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30"/>
                  </a:lnTo>
                  <a:lnTo>
                    <a:pt x="3398" y="128"/>
                  </a:lnTo>
                  <a:lnTo>
                    <a:pt x="3392" y="124"/>
                  </a:lnTo>
                  <a:lnTo>
                    <a:pt x="3387" y="120"/>
                  </a:lnTo>
                  <a:lnTo>
                    <a:pt x="3383" y="113"/>
                  </a:lnTo>
                  <a:lnTo>
                    <a:pt x="3383" y="105"/>
                  </a:lnTo>
                  <a:lnTo>
                    <a:pt x="3383" y="98"/>
                  </a:lnTo>
                  <a:lnTo>
                    <a:pt x="3387" y="92"/>
                  </a:lnTo>
                  <a:lnTo>
                    <a:pt x="3392" y="86"/>
                  </a:lnTo>
                  <a:lnTo>
                    <a:pt x="3398" y="85"/>
                  </a:lnTo>
                  <a:lnTo>
                    <a:pt x="3406" y="83"/>
                  </a:lnTo>
                  <a:close/>
                  <a:moveTo>
                    <a:pt x="3319" y="83"/>
                  </a:moveTo>
                  <a:lnTo>
                    <a:pt x="3327" y="85"/>
                  </a:lnTo>
                  <a:lnTo>
                    <a:pt x="3332" y="86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20"/>
                  </a:lnTo>
                  <a:lnTo>
                    <a:pt x="3332" y="124"/>
                  </a:lnTo>
                  <a:lnTo>
                    <a:pt x="3327" y="128"/>
                  </a:lnTo>
                  <a:lnTo>
                    <a:pt x="3319" y="130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20"/>
                  </a:lnTo>
                  <a:lnTo>
                    <a:pt x="3297" y="113"/>
                  </a:lnTo>
                  <a:lnTo>
                    <a:pt x="3297" y="105"/>
                  </a:lnTo>
                  <a:lnTo>
                    <a:pt x="3297" y="98"/>
                  </a:lnTo>
                  <a:lnTo>
                    <a:pt x="3300" y="92"/>
                  </a:lnTo>
                  <a:lnTo>
                    <a:pt x="3306" y="86"/>
                  </a:lnTo>
                  <a:lnTo>
                    <a:pt x="3312" y="85"/>
                  </a:lnTo>
                  <a:lnTo>
                    <a:pt x="3319" y="83"/>
                  </a:lnTo>
                  <a:close/>
                  <a:moveTo>
                    <a:pt x="3233" y="83"/>
                  </a:moveTo>
                  <a:lnTo>
                    <a:pt x="3240" y="85"/>
                  </a:lnTo>
                  <a:lnTo>
                    <a:pt x="3246" y="86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5" y="105"/>
                  </a:lnTo>
                  <a:lnTo>
                    <a:pt x="3255" y="113"/>
                  </a:lnTo>
                  <a:lnTo>
                    <a:pt x="3251" y="120"/>
                  </a:lnTo>
                  <a:lnTo>
                    <a:pt x="3246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20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6"/>
                  </a:lnTo>
                  <a:lnTo>
                    <a:pt x="3225" y="85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5"/>
                  </a:lnTo>
                  <a:lnTo>
                    <a:pt x="3159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69" y="105"/>
                  </a:lnTo>
                  <a:lnTo>
                    <a:pt x="3169" y="113"/>
                  </a:lnTo>
                  <a:lnTo>
                    <a:pt x="3165" y="120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20"/>
                  </a:lnTo>
                  <a:lnTo>
                    <a:pt x="3124" y="113"/>
                  </a:lnTo>
                  <a:lnTo>
                    <a:pt x="3122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5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5"/>
                  </a:lnTo>
                  <a:lnTo>
                    <a:pt x="3073" y="86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20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5" y="124"/>
                  </a:lnTo>
                  <a:lnTo>
                    <a:pt x="3041" y="120"/>
                  </a:lnTo>
                  <a:lnTo>
                    <a:pt x="3037" y="113"/>
                  </a:lnTo>
                  <a:lnTo>
                    <a:pt x="3035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5" y="86"/>
                  </a:lnTo>
                  <a:lnTo>
                    <a:pt x="3052" y="85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5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4" y="98"/>
                  </a:lnTo>
                  <a:lnTo>
                    <a:pt x="2996" y="105"/>
                  </a:lnTo>
                  <a:lnTo>
                    <a:pt x="2994" y="113"/>
                  </a:lnTo>
                  <a:lnTo>
                    <a:pt x="2992" y="120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58" y="124"/>
                  </a:lnTo>
                  <a:lnTo>
                    <a:pt x="2954" y="120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58" y="86"/>
                  </a:lnTo>
                  <a:lnTo>
                    <a:pt x="2966" y="85"/>
                  </a:lnTo>
                  <a:lnTo>
                    <a:pt x="2973" y="83"/>
                  </a:lnTo>
                  <a:close/>
                  <a:moveTo>
                    <a:pt x="2885" y="83"/>
                  </a:moveTo>
                  <a:lnTo>
                    <a:pt x="2892" y="85"/>
                  </a:lnTo>
                  <a:lnTo>
                    <a:pt x="2900" y="86"/>
                  </a:lnTo>
                  <a:lnTo>
                    <a:pt x="2905" y="92"/>
                  </a:lnTo>
                  <a:lnTo>
                    <a:pt x="2907" y="98"/>
                  </a:lnTo>
                  <a:lnTo>
                    <a:pt x="2909" y="105"/>
                  </a:lnTo>
                  <a:lnTo>
                    <a:pt x="2907" y="113"/>
                  </a:lnTo>
                  <a:lnTo>
                    <a:pt x="2905" y="120"/>
                  </a:lnTo>
                  <a:lnTo>
                    <a:pt x="2900" y="124"/>
                  </a:lnTo>
                  <a:lnTo>
                    <a:pt x="2892" y="128"/>
                  </a:lnTo>
                  <a:lnTo>
                    <a:pt x="2885" y="130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6" y="120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6" y="92"/>
                  </a:lnTo>
                  <a:lnTo>
                    <a:pt x="2872" y="86"/>
                  </a:lnTo>
                  <a:lnTo>
                    <a:pt x="2879" y="85"/>
                  </a:lnTo>
                  <a:lnTo>
                    <a:pt x="2885" y="83"/>
                  </a:lnTo>
                  <a:close/>
                  <a:moveTo>
                    <a:pt x="2798" y="83"/>
                  </a:moveTo>
                  <a:lnTo>
                    <a:pt x="2806" y="85"/>
                  </a:lnTo>
                  <a:lnTo>
                    <a:pt x="2813" y="86"/>
                  </a:lnTo>
                  <a:lnTo>
                    <a:pt x="2817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7" y="120"/>
                  </a:lnTo>
                  <a:lnTo>
                    <a:pt x="2813" y="124"/>
                  </a:lnTo>
                  <a:lnTo>
                    <a:pt x="2806" y="128"/>
                  </a:lnTo>
                  <a:lnTo>
                    <a:pt x="2798" y="130"/>
                  </a:lnTo>
                  <a:lnTo>
                    <a:pt x="2791" y="128"/>
                  </a:lnTo>
                  <a:lnTo>
                    <a:pt x="2785" y="124"/>
                  </a:lnTo>
                  <a:lnTo>
                    <a:pt x="2779" y="120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79" y="92"/>
                  </a:lnTo>
                  <a:lnTo>
                    <a:pt x="2785" y="86"/>
                  </a:lnTo>
                  <a:lnTo>
                    <a:pt x="2791" y="85"/>
                  </a:lnTo>
                  <a:lnTo>
                    <a:pt x="2798" y="83"/>
                  </a:lnTo>
                  <a:close/>
                  <a:moveTo>
                    <a:pt x="2712" y="83"/>
                  </a:moveTo>
                  <a:lnTo>
                    <a:pt x="2719" y="85"/>
                  </a:lnTo>
                  <a:lnTo>
                    <a:pt x="2727" y="86"/>
                  </a:lnTo>
                  <a:lnTo>
                    <a:pt x="2731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1" y="120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30"/>
                  </a:lnTo>
                  <a:lnTo>
                    <a:pt x="2704" y="128"/>
                  </a:lnTo>
                  <a:lnTo>
                    <a:pt x="2699" y="124"/>
                  </a:lnTo>
                  <a:lnTo>
                    <a:pt x="2693" y="120"/>
                  </a:lnTo>
                  <a:lnTo>
                    <a:pt x="2689" y="113"/>
                  </a:lnTo>
                  <a:lnTo>
                    <a:pt x="2689" y="105"/>
                  </a:lnTo>
                  <a:lnTo>
                    <a:pt x="2689" y="98"/>
                  </a:lnTo>
                  <a:lnTo>
                    <a:pt x="2693" y="92"/>
                  </a:lnTo>
                  <a:lnTo>
                    <a:pt x="2699" y="86"/>
                  </a:lnTo>
                  <a:lnTo>
                    <a:pt x="2704" y="85"/>
                  </a:lnTo>
                  <a:lnTo>
                    <a:pt x="2712" y="83"/>
                  </a:lnTo>
                  <a:close/>
                  <a:moveTo>
                    <a:pt x="2625" y="83"/>
                  </a:moveTo>
                  <a:lnTo>
                    <a:pt x="2633" y="85"/>
                  </a:lnTo>
                  <a:lnTo>
                    <a:pt x="2638" y="86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20"/>
                  </a:lnTo>
                  <a:lnTo>
                    <a:pt x="2638" y="124"/>
                  </a:lnTo>
                  <a:lnTo>
                    <a:pt x="2633" y="128"/>
                  </a:lnTo>
                  <a:lnTo>
                    <a:pt x="2625" y="130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20"/>
                  </a:lnTo>
                  <a:lnTo>
                    <a:pt x="2603" y="113"/>
                  </a:lnTo>
                  <a:lnTo>
                    <a:pt x="2603" y="105"/>
                  </a:lnTo>
                  <a:lnTo>
                    <a:pt x="2603" y="98"/>
                  </a:lnTo>
                  <a:lnTo>
                    <a:pt x="2606" y="92"/>
                  </a:lnTo>
                  <a:lnTo>
                    <a:pt x="2612" y="86"/>
                  </a:lnTo>
                  <a:lnTo>
                    <a:pt x="2618" y="85"/>
                  </a:lnTo>
                  <a:lnTo>
                    <a:pt x="2625" y="83"/>
                  </a:lnTo>
                  <a:close/>
                  <a:moveTo>
                    <a:pt x="2539" y="83"/>
                  </a:moveTo>
                  <a:lnTo>
                    <a:pt x="2546" y="85"/>
                  </a:lnTo>
                  <a:lnTo>
                    <a:pt x="2552" y="86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1" y="105"/>
                  </a:lnTo>
                  <a:lnTo>
                    <a:pt x="2561" y="113"/>
                  </a:lnTo>
                  <a:lnTo>
                    <a:pt x="2558" y="120"/>
                  </a:lnTo>
                  <a:lnTo>
                    <a:pt x="2552" y="124"/>
                  </a:lnTo>
                  <a:lnTo>
                    <a:pt x="2546" y="128"/>
                  </a:lnTo>
                  <a:lnTo>
                    <a:pt x="2539" y="130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20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1" y="85"/>
                  </a:lnTo>
                  <a:lnTo>
                    <a:pt x="2539" y="83"/>
                  </a:lnTo>
                  <a:close/>
                  <a:moveTo>
                    <a:pt x="2452" y="83"/>
                  </a:moveTo>
                  <a:lnTo>
                    <a:pt x="2460" y="85"/>
                  </a:lnTo>
                  <a:lnTo>
                    <a:pt x="2465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5" y="105"/>
                  </a:lnTo>
                  <a:lnTo>
                    <a:pt x="2475" y="113"/>
                  </a:lnTo>
                  <a:lnTo>
                    <a:pt x="2471" y="120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20"/>
                  </a:lnTo>
                  <a:lnTo>
                    <a:pt x="2430" y="113"/>
                  </a:lnTo>
                  <a:lnTo>
                    <a:pt x="2428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5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5"/>
                  </a:lnTo>
                  <a:lnTo>
                    <a:pt x="2379" y="86"/>
                  </a:lnTo>
                  <a:lnTo>
                    <a:pt x="2384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4" y="120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1" y="124"/>
                  </a:lnTo>
                  <a:lnTo>
                    <a:pt x="2347" y="120"/>
                  </a:lnTo>
                  <a:lnTo>
                    <a:pt x="2343" y="113"/>
                  </a:lnTo>
                  <a:lnTo>
                    <a:pt x="2341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1" y="86"/>
                  </a:lnTo>
                  <a:lnTo>
                    <a:pt x="2358" y="85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5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0" y="98"/>
                  </a:lnTo>
                  <a:lnTo>
                    <a:pt x="2302" y="105"/>
                  </a:lnTo>
                  <a:lnTo>
                    <a:pt x="2300" y="113"/>
                  </a:lnTo>
                  <a:lnTo>
                    <a:pt x="2298" y="120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4" y="124"/>
                  </a:lnTo>
                  <a:lnTo>
                    <a:pt x="2260" y="120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4" y="86"/>
                  </a:lnTo>
                  <a:lnTo>
                    <a:pt x="2272" y="85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198" y="85"/>
                  </a:lnTo>
                  <a:lnTo>
                    <a:pt x="2206" y="86"/>
                  </a:lnTo>
                  <a:lnTo>
                    <a:pt x="2211" y="92"/>
                  </a:lnTo>
                  <a:lnTo>
                    <a:pt x="2213" y="98"/>
                  </a:lnTo>
                  <a:lnTo>
                    <a:pt x="2215" y="105"/>
                  </a:lnTo>
                  <a:lnTo>
                    <a:pt x="2213" y="113"/>
                  </a:lnTo>
                  <a:lnTo>
                    <a:pt x="2211" y="120"/>
                  </a:lnTo>
                  <a:lnTo>
                    <a:pt x="2206" y="124"/>
                  </a:lnTo>
                  <a:lnTo>
                    <a:pt x="2198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2" y="120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2" y="92"/>
                  </a:lnTo>
                  <a:lnTo>
                    <a:pt x="2178" y="86"/>
                  </a:lnTo>
                  <a:lnTo>
                    <a:pt x="2185" y="85"/>
                  </a:lnTo>
                  <a:lnTo>
                    <a:pt x="2193" y="83"/>
                  </a:lnTo>
                  <a:close/>
                  <a:moveTo>
                    <a:pt x="2104" y="83"/>
                  </a:moveTo>
                  <a:lnTo>
                    <a:pt x="2112" y="85"/>
                  </a:lnTo>
                  <a:lnTo>
                    <a:pt x="2119" y="86"/>
                  </a:lnTo>
                  <a:lnTo>
                    <a:pt x="2123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3" y="120"/>
                  </a:lnTo>
                  <a:lnTo>
                    <a:pt x="2119" y="124"/>
                  </a:lnTo>
                  <a:lnTo>
                    <a:pt x="2112" y="128"/>
                  </a:lnTo>
                  <a:lnTo>
                    <a:pt x="2104" y="130"/>
                  </a:lnTo>
                  <a:lnTo>
                    <a:pt x="2097" y="128"/>
                  </a:lnTo>
                  <a:lnTo>
                    <a:pt x="2091" y="124"/>
                  </a:lnTo>
                  <a:lnTo>
                    <a:pt x="2085" y="120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5" y="92"/>
                  </a:lnTo>
                  <a:lnTo>
                    <a:pt x="2091" y="86"/>
                  </a:lnTo>
                  <a:lnTo>
                    <a:pt x="2097" y="85"/>
                  </a:lnTo>
                  <a:lnTo>
                    <a:pt x="2104" y="83"/>
                  </a:lnTo>
                  <a:close/>
                  <a:moveTo>
                    <a:pt x="2018" y="83"/>
                  </a:moveTo>
                  <a:lnTo>
                    <a:pt x="2025" y="85"/>
                  </a:lnTo>
                  <a:lnTo>
                    <a:pt x="2033" y="86"/>
                  </a:lnTo>
                  <a:lnTo>
                    <a:pt x="2037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7" y="120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18" y="130"/>
                  </a:lnTo>
                  <a:lnTo>
                    <a:pt x="2010" y="128"/>
                  </a:lnTo>
                  <a:lnTo>
                    <a:pt x="2005" y="124"/>
                  </a:lnTo>
                  <a:lnTo>
                    <a:pt x="1999" y="120"/>
                  </a:lnTo>
                  <a:lnTo>
                    <a:pt x="1995" y="113"/>
                  </a:lnTo>
                  <a:lnTo>
                    <a:pt x="1995" y="105"/>
                  </a:lnTo>
                  <a:lnTo>
                    <a:pt x="1995" y="98"/>
                  </a:lnTo>
                  <a:lnTo>
                    <a:pt x="1999" y="92"/>
                  </a:lnTo>
                  <a:lnTo>
                    <a:pt x="2005" y="86"/>
                  </a:lnTo>
                  <a:lnTo>
                    <a:pt x="2010" y="85"/>
                  </a:lnTo>
                  <a:lnTo>
                    <a:pt x="2018" y="83"/>
                  </a:lnTo>
                  <a:close/>
                  <a:moveTo>
                    <a:pt x="1931" y="83"/>
                  </a:moveTo>
                  <a:lnTo>
                    <a:pt x="1939" y="85"/>
                  </a:lnTo>
                  <a:lnTo>
                    <a:pt x="1944" y="86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20"/>
                  </a:lnTo>
                  <a:lnTo>
                    <a:pt x="1944" y="124"/>
                  </a:lnTo>
                  <a:lnTo>
                    <a:pt x="1939" y="128"/>
                  </a:lnTo>
                  <a:lnTo>
                    <a:pt x="1931" y="130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20"/>
                  </a:lnTo>
                  <a:lnTo>
                    <a:pt x="1909" y="113"/>
                  </a:lnTo>
                  <a:lnTo>
                    <a:pt x="1909" y="105"/>
                  </a:lnTo>
                  <a:lnTo>
                    <a:pt x="1909" y="98"/>
                  </a:lnTo>
                  <a:lnTo>
                    <a:pt x="1912" y="92"/>
                  </a:lnTo>
                  <a:lnTo>
                    <a:pt x="1918" y="86"/>
                  </a:lnTo>
                  <a:lnTo>
                    <a:pt x="1924" y="85"/>
                  </a:lnTo>
                  <a:lnTo>
                    <a:pt x="1931" y="83"/>
                  </a:lnTo>
                  <a:close/>
                  <a:moveTo>
                    <a:pt x="1845" y="83"/>
                  </a:moveTo>
                  <a:lnTo>
                    <a:pt x="1852" y="85"/>
                  </a:lnTo>
                  <a:lnTo>
                    <a:pt x="1858" y="86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7" y="105"/>
                  </a:lnTo>
                  <a:lnTo>
                    <a:pt x="1867" y="113"/>
                  </a:lnTo>
                  <a:lnTo>
                    <a:pt x="1864" y="120"/>
                  </a:lnTo>
                  <a:lnTo>
                    <a:pt x="1858" y="124"/>
                  </a:lnTo>
                  <a:lnTo>
                    <a:pt x="1852" y="128"/>
                  </a:lnTo>
                  <a:lnTo>
                    <a:pt x="1845" y="130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20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7" y="85"/>
                  </a:lnTo>
                  <a:lnTo>
                    <a:pt x="1845" y="83"/>
                  </a:lnTo>
                  <a:close/>
                  <a:moveTo>
                    <a:pt x="1758" y="83"/>
                  </a:moveTo>
                  <a:lnTo>
                    <a:pt x="1766" y="85"/>
                  </a:lnTo>
                  <a:lnTo>
                    <a:pt x="1771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1" y="105"/>
                  </a:lnTo>
                  <a:lnTo>
                    <a:pt x="1781" y="113"/>
                  </a:lnTo>
                  <a:lnTo>
                    <a:pt x="1777" y="120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20"/>
                  </a:lnTo>
                  <a:lnTo>
                    <a:pt x="1736" y="113"/>
                  </a:lnTo>
                  <a:lnTo>
                    <a:pt x="1734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6"/>
                  </a:lnTo>
                  <a:lnTo>
                    <a:pt x="1751" y="85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5"/>
                  </a:lnTo>
                  <a:lnTo>
                    <a:pt x="1685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20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7" y="124"/>
                  </a:lnTo>
                  <a:lnTo>
                    <a:pt x="1653" y="120"/>
                  </a:lnTo>
                  <a:lnTo>
                    <a:pt x="1649" y="113"/>
                  </a:lnTo>
                  <a:lnTo>
                    <a:pt x="1647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7" y="86"/>
                  </a:lnTo>
                  <a:lnTo>
                    <a:pt x="1664" y="85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5"/>
                  </a:lnTo>
                  <a:lnTo>
                    <a:pt x="1598" y="86"/>
                  </a:lnTo>
                  <a:lnTo>
                    <a:pt x="1604" y="92"/>
                  </a:lnTo>
                  <a:lnTo>
                    <a:pt x="1606" y="98"/>
                  </a:lnTo>
                  <a:lnTo>
                    <a:pt x="1608" y="105"/>
                  </a:lnTo>
                  <a:lnTo>
                    <a:pt x="1606" y="113"/>
                  </a:lnTo>
                  <a:lnTo>
                    <a:pt x="1604" y="120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0" y="124"/>
                  </a:lnTo>
                  <a:lnTo>
                    <a:pt x="1566" y="120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0" y="86"/>
                  </a:lnTo>
                  <a:lnTo>
                    <a:pt x="1578" y="85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4" y="85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19" y="98"/>
                  </a:lnTo>
                  <a:lnTo>
                    <a:pt x="1521" y="105"/>
                  </a:lnTo>
                  <a:lnTo>
                    <a:pt x="1519" y="113"/>
                  </a:lnTo>
                  <a:lnTo>
                    <a:pt x="1518" y="120"/>
                  </a:lnTo>
                  <a:lnTo>
                    <a:pt x="1512" y="124"/>
                  </a:lnTo>
                  <a:lnTo>
                    <a:pt x="1504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78" y="120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78" y="92"/>
                  </a:lnTo>
                  <a:lnTo>
                    <a:pt x="1484" y="86"/>
                  </a:lnTo>
                  <a:lnTo>
                    <a:pt x="1491" y="85"/>
                  </a:lnTo>
                  <a:lnTo>
                    <a:pt x="1499" y="83"/>
                  </a:lnTo>
                  <a:close/>
                  <a:moveTo>
                    <a:pt x="1410" y="83"/>
                  </a:moveTo>
                  <a:lnTo>
                    <a:pt x="1418" y="85"/>
                  </a:lnTo>
                  <a:lnTo>
                    <a:pt x="1425" y="86"/>
                  </a:lnTo>
                  <a:lnTo>
                    <a:pt x="1429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29" y="120"/>
                  </a:lnTo>
                  <a:lnTo>
                    <a:pt x="1425" y="124"/>
                  </a:lnTo>
                  <a:lnTo>
                    <a:pt x="1418" y="128"/>
                  </a:lnTo>
                  <a:lnTo>
                    <a:pt x="1410" y="130"/>
                  </a:lnTo>
                  <a:lnTo>
                    <a:pt x="1403" y="128"/>
                  </a:lnTo>
                  <a:lnTo>
                    <a:pt x="1397" y="124"/>
                  </a:lnTo>
                  <a:lnTo>
                    <a:pt x="1392" y="120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2" y="92"/>
                  </a:lnTo>
                  <a:lnTo>
                    <a:pt x="1397" y="86"/>
                  </a:lnTo>
                  <a:lnTo>
                    <a:pt x="1403" y="85"/>
                  </a:lnTo>
                  <a:lnTo>
                    <a:pt x="1410" y="83"/>
                  </a:lnTo>
                  <a:close/>
                  <a:moveTo>
                    <a:pt x="1324" y="83"/>
                  </a:moveTo>
                  <a:lnTo>
                    <a:pt x="1331" y="85"/>
                  </a:lnTo>
                  <a:lnTo>
                    <a:pt x="1339" y="86"/>
                  </a:lnTo>
                  <a:lnTo>
                    <a:pt x="1343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3" y="120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4" y="130"/>
                  </a:lnTo>
                  <a:lnTo>
                    <a:pt x="1316" y="128"/>
                  </a:lnTo>
                  <a:lnTo>
                    <a:pt x="1311" y="124"/>
                  </a:lnTo>
                  <a:lnTo>
                    <a:pt x="1305" y="120"/>
                  </a:lnTo>
                  <a:lnTo>
                    <a:pt x="1301" y="113"/>
                  </a:lnTo>
                  <a:lnTo>
                    <a:pt x="1301" y="105"/>
                  </a:lnTo>
                  <a:lnTo>
                    <a:pt x="1301" y="98"/>
                  </a:lnTo>
                  <a:lnTo>
                    <a:pt x="1305" y="92"/>
                  </a:lnTo>
                  <a:lnTo>
                    <a:pt x="1311" y="86"/>
                  </a:lnTo>
                  <a:lnTo>
                    <a:pt x="1316" y="85"/>
                  </a:lnTo>
                  <a:lnTo>
                    <a:pt x="1324" y="83"/>
                  </a:lnTo>
                  <a:close/>
                  <a:moveTo>
                    <a:pt x="1237" y="83"/>
                  </a:moveTo>
                  <a:lnTo>
                    <a:pt x="1245" y="85"/>
                  </a:lnTo>
                  <a:lnTo>
                    <a:pt x="1251" y="86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20"/>
                  </a:lnTo>
                  <a:lnTo>
                    <a:pt x="1251" y="124"/>
                  </a:lnTo>
                  <a:lnTo>
                    <a:pt x="1245" y="128"/>
                  </a:lnTo>
                  <a:lnTo>
                    <a:pt x="1237" y="130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20"/>
                  </a:lnTo>
                  <a:lnTo>
                    <a:pt x="1215" y="113"/>
                  </a:lnTo>
                  <a:lnTo>
                    <a:pt x="1215" y="105"/>
                  </a:lnTo>
                  <a:lnTo>
                    <a:pt x="1215" y="98"/>
                  </a:lnTo>
                  <a:lnTo>
                    <a:pt x="1219" y="92"/>
                  </a:lnTo>
                  <a:lnTo>
                    <a:pt x="1224" y="86"/>
                  </a:lnTo>
                  <a:lnTo>
                    <a:pt x="1230" y="85"/>
                  </a:lnTo>
                  <a:lnTo>
                    <a:pt x="1237" y="83"/>
                  </a:lnTo>
                  <a:close/>
                  <a:moveTo>
                    <a:pt x="1151" y="83"/>
                  </a:moveTo>
                  <a:lnTo>
                    <a:pt x="1158" y="85"/>
                  </a:lnTo>
                  <a:lnTo>
                    <a:pt x="1164" y="86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3" y="105"/>
                  </a:lnTo>
                  <a:lnTo>
                    <a:pt x="1173" y="113"/>
                  </a:lnTo>
                  <a:lnTo>
                    <a:pt x="1170" y="120"/>
                  </a:lnTo>
                  <a:lnTo>
                    <a:pt x="1164" y="124"/>
                  </a:lnTo>
                  <a:lnTo>
                    <a:pt x="1158" y="128"/>
                  </a:lnTo>
                  <a:lnTo>
                    <a:pt x="1151" y="130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20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3" y="85"/>
                  </a:lnTo>
                  <a:lnTo>
                    <a:pt x="1151" y="83"/>
                  </a:lnTo>
                  <a:close/>
                  <a:moveTo>
                    <a:pt x="1064" y="83"/>
                  </a:moveTo>
                  <a:lnTo>
                    <a:pt x="1072" y="85"/>
                  </a:lnTo>
                  <a:lnTo>
                    <a:pt x="1077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7" y="105"/>
                  </a:lnTo>
                  <a:lnTo>
                    <a:pt x="1087" y="113"/>
                  </a:lnTo>
                  <a:lnTo>
                    <a:pt x="1083" y="120"/>
                  </a:lnTo>
                  <a:lnTo>
                    <a:pt x="1077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20"/>
                  </a:lnTo>
                  <a:lnTo>
                    <a:pt x="1042" y="113"/>
                  </a:lnTo>
                  <a:lnTo>
                    <a:pt x="1040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6"/>
                  </a:lnTo>
                  <a:lnTo>
                    <a:pt x="1057" y="85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5" y="85"/>
                  </a:lnTo>
                  <a:lnTo>
                    <a:pt x="991" y="86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20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0" y="128"/>
                  </a:lnTo>
                  <a:lnTo>
                    <a:pt x="963" y="124"/>
                  </a:lnTo>
                  <a:lnTo>
                    <a:pt x="959" y="120"/>
                  </a:lnTo>
                  <a:lnTo>
                    <a:pt x="955" y="113"/>
                  </a:lnTo>
                  <a:lnTo>
                    <a:pt x="953" y="105"/>
                  </a:lnTo>
                  <a:lnTo>
                    <a:pt x="955" y="98"/>
                  </a:lnTo>
                  <a:lnTo>
                    <a:pt x="959" y="92"/>
                  </a:lnTo>
                  <a:lnTo>
                    <a:pt x="963" y="86"/>
                  </a:lnTo>
                  <a:lnTo>
                    <a:pt x="970" y="85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5"/>
                  </a:lnTo>
                  <a:lnTo>
                    <a:pt x="904" y="86"/>
                  </a:lnTo>
                  <a:lnTo>
                    <a:pt x="910" y="92"/>
                  </a:lnTo>
                  <a:lnTo>
                    <a:pt x="912" y="98"/>
                  </a:lnTo>
                  <a:lnTo>
                    <a:pt x="914" y="105"/>
                  </a:lnTo>
                  <a:lnTo>
                    <a:pt x="912" y="113"/>
                  </a:lnTo>
                  <a:lnTo>
                    <a:pt x="910" y="120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30"/>
                  </a:lnTo>
                  <a:lnTo>
                    <a:pt x="884" y="128"/>
                  </a:lnTo>
                  <a:lnTo>
                    <a:pt x="876" y="124"/>
                  </a:lnTo>
                  <a:lnTo>
                    <a:pt x="873" y="120"/>
                  </a:lnTo>
                  <a:lnTo>
                    <a:pt x="869" y="113"/>
                  </a:lnTo>
                  <a:lnTo>
                    <a:pt x="867" y="105"/>
                  </a:lnTo>
                  <a:lnTo>
                    <a:pt x="869" y="98"/>
                  </a:lnTo>
                  <a:lnTo>
                    <a:pt x="873" y="92"/>
                  </a:lnTo>
                  <a:lnTo>
                    <a:pt x="876" y="86"/>
                  </a:lnTo>
                  <a:lnTo>
                    <a:pt x="884" y="85"/>
                  </a:lnTo>
                  <a:lnTo>
                    <a:pt x="891" y="83"/>
                  </a:lnTo>
                  <a:close/>
                  <a:moveTo>
                    <a:pt x="805" y="83"/>
                  </a:moveTo>
                  <a:lnTo>
                    <a:pt x="810" y="85"/>
                  </a:lnTo>
                  <a:lnTo>
                    <a:pt x="818" y="86"/>
                  </a:lnTo>
                  <a:lnTo>
                    <a:pt x="824" y="92"/>
                  </a:lnTo>
                  <a:lnTo>
                    <a:pt x="826" y="98"/>
                  </a:lnTo>
                  <a:lnTo>
                    <a:pt x="827" y="105"/>
                  </a:lnTo>
                  <a:lnTo>
                    <a:pt x="826" y="113"/>
                  </a:lnTo>
                  <a:lnTo>
                    <a:pt x="824" y="120"/>
                  </a:lnTo>
                  <a:lnTo>
                    <a:pt x="818" y="124"/>
                  </a:lnTo>
                  <a:lnTo>
                    <a:pt x="810" y="128"/>
                  </a:lnTo>
                  <a:lnTo>
                    <a:pt x="805" y="130"/>
                  </a:lnTo>
                  <a:lnTo>
                    <a:pt x="797" y="128"/>
                  </a:lnTo>
                  <a:lnTo>
                    <a:pt x="790" y="124"/>
                  </a:lnTo>
                  <a:lnTo>
                    <a:pt x="784" y="120"/>
                  </a:lnTo>
                  <a:lnTo>
                    <a:pt x="782" y="113"/>
                  </a:lnTo>
                  <a:lnTo>
                    <a:pt x="780" y="105"/>
                  </a:lnTo>
                  <a:lnTo>
                    <a:pt x="782" y="98"/>
                  </a:lnTo>
                  <a:lnTo>
                    <a:pt x="784" y="92"/>
                  </a:lnTo>
                  <a:lnTo>
                    <a:pt x="790" y="86"/>
                  </a:lnTo>
                  <a:lnTo>
                    <a:pt x="797" y="85"/>
                  </a:lnTo>
                  <a:lnTo>
                    <a:pt x="805" y="83"/>
                  </a:lnTo>
                  <a:close/>
                  <a:moveTo>
                    <a:pt x="716" y="83"/>
                  </a:moveTo>
                  <a:lnTo>
                    <a:pt x="724" y="85"/>
                  </a:lnTo>
                  <a:lnTo>
                    <a:pt x="731" y="86"/>
                  </a:lnTo>
                  <a:lnTo>
                    <a:pt x="735" y="92"/>
                  </a:lnTo>
                  <a:lnTo>
                    <a:pt x="739" y="98"/>
                  </a:lnTo>
                  <a:lnTo>
                    <a:pt x="741" y="105"/>
                  </a:lnTo>
                  <a:lnTo>
                    <a:pt x="739" y="113"/>
                  </a:lnTo>
                  <a:lnTo>
                    <a:pt x="735" y="120"/>
                  </a:lnTo>
                  <a:lnTo>
                    <a:pt x="731" y="124"/>
                  </a:lnTo>
                  <a:lnTo>
                    <a:pt x="724" y="128"/>
                  </a:lnTo>
                  <a:lnTo>
                    <a:pt x="716" y="130"/>
                  </a:lnTo>
                  <a:lnTo>
                    <a:pt x="709" y="128"/>
                  </a:lnTo>
                  <a:lnTo>
                    <a:pt x="703" y="124"/>
                  </a:lnTo>
                  <a:lnTo>
                    <a:pt x="698" y="120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98"/>
                  </a:lnTo>
                  <a:lnTo>
                    <a:pt x="698" y="92"/>
                  </a:lnTo>
                  <a:lnTo>
                    <a:pt x="703" y="86"/>
                  </a:lnTo>
                  <a:lnTo>
                    <a:pt x="709" y="85"/>
                  </a:lnTo>
                  <a:lnTo>
                    <a:pt x="716" y="83"/>
                  </a:lnTo>
                  <a:close/>
                  <a:moveTo>
                    <a:pt x="630" y="83"/>
                  </a:moveTo>
                  <a:lnTo>
                    <a:pt x="637" y="85"/>
                  </a:lnTo>
                  <a:lnTo>
                    <a:pt x="645" y="86"/>
                  </a:lnTo>
                  <a:lnTo>
                    <a:pt x="649" y="92"/>
                  </a:lnTo>
                  <a:lnTo>
                    <a:pt x="652" y="98"/>
                  </a:lnTo>
                  <a:lnTo>
                    <a:pt x="654" y="105"/>
                  </a:lnTo>
                  <a:lnTo>
                    <a:pt x="652" y="113"/>
                  </a:lnTo>
                  <a:lnTo>
                    <a:pt x="649" y="120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0" y="130"/>
                  </a:lnTo>
                  <a:lnTo>
                    <a:pt x="622" y="128"/>
                  </a:lnTo>
                  <a:lnTo>
                    <a:pt x="617" y="124"/>
                  </a:lnTo>
                  <a:lnTo>
                    <a:pt x="611" y="120"/>
                  </a:lnTo>
                  <a:lnTo>
                    <a:pt x="607" y="113"/>
                  </a:lnTo>
                  <a:lnTo>
                    <a:pt x="607" y="105"/>
                  </a:lnTo>
                  <a:lnTo>
                    <a:pt x="607" y="98"/>
                  </a:lnTo>
                  <a:lnTo>
                    <a:pt x="611" y="92"/>
                  </a:lnTo>
                  <a:lnTo>
                    <a:pt x="617" y="86"/>
                  </a:lnTo>
                  <a:lnTo>
                    <a:pt x="622" y="85"/>
                  </a:lnTo>
                  <a:lnTo>
                    <a:pt x="630" y="83"/>
                  </a:lnTo>
                  <a:close/>
                  <a:moveTo>
                    <a:pt x="543" y="83"/>
                  </a:moveTo>
                  <a:lnTo>
                    <a:pt x="551" y="85"/>
                  </a:lnTo>
                  <a:lnTo>
                    <a:pt x="557" y="86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20"/>
                  </a:lnTo>
                  <a:lnTo>
                    <a:pt x="557" y="124"/>
                  </a:lnTo>
                  <a:lnTo>
                    <a:pt x="551" y="128"/>
                  </a:lnTo>
                  <a:lnTo>
                    <a:pt x="543" y="130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20"/>
                  </a:lnTo>
                  <a:lnTo>
                    <a:pt x="521" y="113"/>
                  </a:lnTo>
                  <a:lnTo>
                    <a:pt x="521" y="105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0" y="86"/>
                  </a:lnTo>
                  <a:lnTo>
                    <a:pt x="536" y="85"/>
                  </a:lnTo>
                  <a:lnTo>
                    <a:pt x="543" y="83"/>
                  </a:lnTo>
                  <a:close/>
                  <a:moveTo>
                    <a:pt x="457" y="83"/>
                  </a:moveTo>
                  <a:lnTo>
                    <a:pt x="464" y="85"/>
                  </a:lnTo>
                  <a:lnTo>
                    <a:pt x="470" y="86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79" y="105"/>
                  </a:lnTo>
                  <a:lnTo>
                    <a:pt x="479" y="113"/>
                  </a:lnTo>
                  <a:lnTo>
                    <a:pt x="476" y="118"/>
                  </a:lnTo>
                  <a:lnTo>
                    <a:pt x="472" y="124"/>
                  </a:lnTo>
                  <a:lnTo>
                    <a:pt x="466" y="128"/>
                  </a:lnTo>
                  <a:lnTo>
                    <a:pt x="464" y="120"/>
                  </a:lnTo>
                  <a:lnTo>
                    <a:pt x="463" y="113"/>
                  </a:lnTo>
                  <a:lnTo>
                    <a:pt x="461" y="107"/>
                  </a:lnTo>
                  <a:lnTo>
                    <a:pt x="457" y="94"/>
                  </a:lnTo>
                  <a:lnTo>
                    <a:pt x="457" y="83"/>
                  </a:lnTo>
                  <a:lnTo>
                    <a:pt x="457" y="83"/>
                  </a:lnTo>
                  <a:close/>
                  <a:moveTo>
                    <a:pt x="284" y="83"/>
                  </a:moveTo>
                  <a:lnTo>
                    <a:pt x="291" y="85"/>
                  </a:lnTo>
                  <a:lnTo>
                    <a:pt x="297" y="86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20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30"/>
                  </a:lnTo>
                  <a:lnTo>
                    <a:pt x="276" y="128"/>
                  </a:lnTo>
                  <a:lnTo>
                    <a:pt x="269" y="124"/>
                  </a:lnTo>
                  <a:lnTo>
                    <a:pt x="265" y="120"/>
                  </a:lnTo>
                  <a:lnTo>
                    <a:pt x="261" y="113"/>
                  </a:lnTo>
                  <a:lnTo>
                    <a:pt x="259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69" y="86"/>
                  </a:lnTo>
                  <a:lnTo>
                    <a:pt x="276" y="85"/>
                  </a:lnTo>
                  <a:lnTo>
                    <a:pt x="284" y="83"/>
                  </a:lnTo>
                  <a:close/>
                  <a:moveTo>
                    <a:pt x="197" y="83"/>
                  </a:moveTo>
                  <a:lnTo>
                    <a:pt x="205" y="85"/>
                  </a:lnTo>
                  <a:lnTo>
                    <a:pt x="211" y="86"/>
                  </a:lnTo>
                  <a:lnTo>
                    <a:pt x="216" y="92"/>
                  </a:lnTo>
                  <a:lnTo>
                    <a:pt x="218" y="98"/>
                  </a:lnTo>
                  <a:lnTo>
                    <a:pt x="220" y="105"/>
                  </a:lnTo>
                  <a:lnTo>
                    <a:pt x="218" y="113"/>
                  </a:lnTo>
                  <a:lnTo>
                    <a:pt x="216" y="120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30"/>
                  </a:lnTo>
                  <a:lnTo>
                    <a:pt x="190" y="128"/>
                  </a:lnTo>
                  <a:lnTo>
                    <a:pt x="182" y="124"/>
                  </a:lnTo>
                  <a:lnTo>
                    <a:pt x="179" y="120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2" y="86"/>
                  </a:lnTo>
                  <a:lnTo>
                    <a:pt x="190" y="85"/>
                  </a:lnTo>
                  <a:lnTo>
                    <a:pt x="197" y="83"/>
                  </a:lnTo>
                  <a:close/>
                  <a:moveTo>
                    <a:pt x="111" y="83"/>
                  </a:moveTo>
                  <a:lnTo>
                    <a:pt x="117" y="85"/>
                  </a:lnTo>
                  <a:lnTo>
                    <a:pt x="124" y="86"/>
                  </a:lnTo>
                  <a:lnTo>
                    <a:pt x="130" y="92"/>
                  </a:lnTo>
                  <a:lnTo>
                    <a:pt x="132" y="98"/>
                  </a:lnTo>
                  <a:lnTo>
                    <a:pt x="133" y="105"/>
                  </a:lnTo>
                  <a:lnTo>
                    <a:pt x="132" y="113"/>
                  </a:lnTo>
                  <a:lnTo>
                    <a:pt x="130" y="120"/>
                  </a:lnTo>
                  <a:lnTo>
                    <a:pt x="124" y="124"/>
                  </a:lnTo>
                  <a:lnTo>
                    <a:pt x="117" y="128"/>
                  </a:lnTo>
                  <a:lnTo>
                    <a:pt x="111" y="130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20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3" y="85"/>
                  </a:lnTo>
                  <a:lnTo>
                    <a:pt x="111" y="83"/>
                  </a:lnTo>
                  <a:close/>
                  <a:moveTo>
                    <a:pt x="22" y="83"/>
                  </a:moveTo>
                  <a:lnTo>
                    <a:pt x="30" y="85"/>
                  </a:lnTo>
                  <a:lnTo>
                    <a:pt x="38" y="86"/>
                  </a:lnTo>
                  <a:lnTo>
                    <a:pt x="41" y="92"/>
                  </a:lnTo>
                  <a:lnTo>
                    <a:pt x="45" y="98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1" y="120"/>
                  </a:lnTo>
                  <a:lnTo>
                    <a:pt x="38" y="124"/>
                  </a:lnTo>
                  <a:lnTo>
                    <a:pt x="30" y="128"/>
                  </a:lnTo>
                  <a:lnTo>
                    <a:pt x="22" y="130"/>
                  </a:lnTo>
                  <a:lnTo>
                    <a:pt x="15" y="128"/>
                  </a:lnTo>
                  <a:lnTo>
                    <a:pt x="9" y="124"/>
                  </a:lnTo>
                  <a:lnTo>
                    <a:pt x="4" y="120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4" y="92"/>
                  </a:lnTo>
                  <a:lnTo>
                    <a:pt x="9" y="86"/>
                  </a:lnTo>
                  <a:lnTo>
                    <a:pt x="15" y="85"/>
                  </a:lnTo>
                  <a:lnTo>
                    <a:pt x="22" y="83"/>
                  </a:lnTo>
                  <a:close/>
                  <a:moveTo>
                    <a:pt x="130" y="13"/>
                  </a:moveTo>
                  <a:lnTo>
                    <a:pt x="133" y="19"/>
                  </a:lnTo>
                  <a:lnTo>
                    <a:pt x="133" y="24"/>
                  </a:lnTo>
                  <a:lnTo>
                    <a:pt x="132" y="32"/>
                  </a:lnTo>
                  <a:lnTo>
                    <a:pt x="130" y="38"/>
                  </a:lnTo>
                  <a:lnTo>
                    <a:pt x="124" y="43"/>
                  </a:lnTo>
                  <a:lnTo>
                    <a:pt x="117" y="45"/>
                  </a:lnTo>
                  <a:lnTo>
                    <a:pt x="111" y="47"/>
                  </a:lnTo>
                  <a:lnTo>
                    <a:pt x="105" y="47"/>
                  </a:lnTo>
                  <a:lnTo>
                    <a:pt x="100" y="45"/>
                  </a:lnTo>
                  <a:lnTo>
                    <a:pt x="96" y="41"/>
                  </a:lnTo>
                  <a:lnTo>
                    <a:pt x="100" y="39"/>
                  </a:lnTo>
                  <a:lnTo>
                    <a:pt x="103" y="38"/>
                  </a:lnTo>
                  <a:lnTo>
                    <a:pt x="107" y="38"/>
                  </a:lnTo>
                  <a:lnTo>
                    <a:pt x="111" y="36"/>
                  </a:lnTo>
                  <a:lnTo>
                    <a:pt x="113" y="34"/>
                  </a:lnTo>
                  <a:lnTo>
                    <a:pt x="117" y="30"/>
                  </a:lnTo>
                  <a:lnTo>
                    <a:pt x="120" y="24"/>
                  </a:lnTo>
                  <a:lnTo>
                    <a:pt x="124" y="19"/>
                  </a:lnTo>
                  <a:lnTo>
                    <a:pt x="130" y="13"/>
                  </a:lnTo>
                  <a:lnTo>
                    <a:pt x="130" y="13"/>
                  </a:lnTo>
                  <a:close/>
                  <a:moveTo>
                    <a:pt x="876" y="6"/>
                  </a:moveTo>
                  <a:lnTo>
                    <a:pt x="876" y="9"/>
                  </a:lnTo>
                  <a:lnTo>
                    <a:pt x="878" y="11"/>
                  </a:lnTo>
                  <a:lnTo>
                    <a:pt x="880" y="15"/>
                  </a:lnTo>
                  <a:lnTo>
                    <a:pt x="884" y="15"/>
                  </a:lnTo>
                  <a:lnTo>
                    <a:pt x="886" y="17"/>
                  </a:lnTo>
                  <a:lnTo>
                    <a:pt x="888" y="15"/>
                  </a:lnTo>
                  <a:lnTo>
                    <a:pt x="889" y="13"/>
                  </a:lnTo>
                  <a:lnTo>
                    <a:pt x="893" y="13"/>
                  </a:lnTo>
                  <a:lnTo>
                    <a:pt x="895" y="15"/>
                  </a:lnTo>
                  <a:lnTo>
                    <a:pt x="899" y="17"/>
                  </a:lnTo>
                  <a:lnTo>
                    <a:pt x="903" y="19"/>
                  </a:lnTo>
                  <a:lnTo>
                    <a:pt x="908" y="19"/>
                  </a:lnTo>
                  <a:lnTo>
                    <a:pt x="912" y="21"/>
                  </a:lnTo>
                  <a:lnTo>
                    <a:pt x="914" y="21"/>
                  </a:lnTo>
                  <a:lnTo>
                    <a:pt x="914" y="24"/>
                  </a:lnTo>
                  <a:lnTo>
                    <a:pt x="912" y="32"/>
                  </a:lnTo>
                  <a:lnTo>
                    <a:pt x="910" y="38"/>
                  </a:lnTo>
                  <a:lnTo>
                    <a:pt x="904" y="43"/>
                  </a:lnTo>
                  <a:lnTo>
                    <a:pt x="899" y="45"/>
                  </a:lnTo>
                  <a:lnTo>
                    <a:pt x="891" y="47"/>
                  </a:lnTo>
                  <a:lnTo>
                    <a:pt x="884" y="45"/>
                  </a:lnTo>
                  <a:lnTo>
                    <a:pt x="876" y="43"/>
                  </a:lnTo>
                  <a:lnTo>
                    <a:pt x="873" y="38"/>
                  </a:lnTo>
                  <a:lnTo>
                    <a:pt x="869" y="32"/>
                  </a:lnTo>
                  <a:lnTo>
                    <a:pt x="867" y="24"/>
                  </a:lnTo>
                  <a:lnTo>
                    <a:pt x="869" y="17"/>
                  </a:lnTo>
                  <a:lnTo>
                    <a:pt x="873" y="11"/>
                  </a:lnTo>
                  <a:lnTo>
                    <a:pt x="876" y="6"/>
                  </a:lnTo>
                  <a:close/>
                  <a:moveTo>
                    <a:pt x="553" y="2"/>
                  </a:moveTo>
                  <a:lnTo>
                    <a:pt x="558" y="6"/>
                  </a:lnTo>
                  <a:lnTo>
                    <a:pt x="562" y="11"/>
                  </a:lnTo>
                  <a:lnTo>
                    <a:pt x="566" y="17"/>
                  </a:lnTo>
                  <a:lnTo>
                    <a:pt x="568" y="24"/>
                  </a:lnTo>
                  <a:lnTo>
                    <a:pt x="566" y="32"/>
                  </a:lnTo>
                  <a:lnTo>
                    <a:pt x="562" y="38"/>
                  </a:lnTo>
                  <a:lnTo>
                    <a:pt x="557" y="43"/>
                  </a:lnTo>
                  <a:lnTo>
                    <a:pt x="551" y="45"/>
                  </a:lnTo>
                  <a:lnTo>
                    <a:pt x="543" y="47"/>
                  </a:lnTo>
                  <a:lnTo>
                    <a:pt x="536" y="45"/>
                  </a:lnTo>
                  <a:lnTo>
                    <a:pt x="530" y="43"/>
                  </a:lnTo>
                  <a:lnTo>
                    <a:pt x="525" y="38"/>
                  </a:lnTo>
                  <a:lnTo>
                    <a:pt x="523" y="32"/>
                  </a:lnTo>
                  <a:lnTo>
                    <a:pt x="540" y="15"/>
                  </a:lnTo>
                  <a:lnTo>
                    <a:pt x="547" y="7"/>
                  </a:lnTo>
                  <a:lnTo>
                    <a:pt x="553" y="2"/>
                  </a:lnTo>
                  <a:close/>
                  <a:moveTo>
                    <a:pt x="5403" y="0"/>
                  </a:moveTo>
                  <a:lnTo>
                    <a:pt x="5403" y="0"/>
                  </a:lnTo>
                  <a:lnTo>
                    <a:pt x="5403" y="0"/>
                  </a:lnTo>
                  <a:lnTo>
                    <a:pt x="5403" y="0"/>
                  </a:lnTo>
                  <a:close/>
                  <a:moveTo>
                    <a:pt x="457" y="0"/>
                  </a:moveTo>
                  <a:lnTo>
                    <a:pt x="457" y="4"/>
                  </a:lnTo>
                  <a:lnTo>
                    <a:pt x="459" y="6"/>
                  </a:lnTo>
                  <a:lnTo>
                    <a:pt x="459" y="9"/>
                  </a:lnTo>
                  <a:lnTo>
                    <a:pt x="457" y="11"/>
                  </a:lnTo>
                  <a:lnTo>
                    <a:pt x="453" y="15"/>
                  </a:lnTo>
                  <a:lnTo>
                    <a:pt x="449" y="17"/>
                  </a:lnTo>
                  <a:lnTo>
                    <a:pt x="446" y="19"/>
                  </a:lnTo>
                  <a:lnTo>
                    <a:pt x="440" y="24"/>
                  </a:lnTo>
                  <a:lnTo>
                    <a:pt x="434" y="30"/>
                  </a:lnTo>
                  <a:lnTo>
                    <a:pt x="434" y="26"/>
                  </a:lnTo>
                  <a:lnTo>
                    <a:pt x="434" y="24"/>
                  </a:lnTo>
                  <a:lnTo>
                    <a:pt x="434" y="17"/>
                  </a:lnTo>
                  <a:lnTo>
                    <a:pt x="438" y="9"/>
                  </a:lnTo>
                  <a:lnTo>
                    <a:pt x="444" y="6"/>
                  </a:lnTo>
                  <a:lnTo>
                    <a:pt x="449" y="2"/>
                  </a:lnTo>
                  <a:lnTo>
                    <a:pt x="457" y="0"/>
                  </a:lnTo>
                  <a:close/>
                  <a:moveTo>
                    <a:pt x="5141" y="0"/>
                  </a:moveTo>
                  <a:lnTo>
                    <a:pt x="5149" y="2"/>
                  </a:lnTo>
                  <a:lnTo>
                    <a:pt x="5155" y="6"/>
                  </a:lnTo>
                  <a:lnTo>
                    <a:pt x="5160" y="9"/>
                  </a:lnTo>
                  <a:lnTo>
                    <a:pt x="5162" y="17"/>
                  </a:lnTo>
                  <a:lnTo>
                    <a:pt x="5164" y="24"/>
                  </a:lnTo>
                  <a:lnTo>
                    <a:pt x="5162" y="32"/>
                  </a:lnTo>
                  <a:lnTo>
                    <a:pt x="5160" y="38"/>
                  </a:lnTo>
                  <a:lnTo>
                    <a:pt x="5155" y="43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6" y="43"/>
                  </a:lnTo>
                  <a:lnTo>
                    <a:pt x="5123" y="38"/>
                  </a:lnTo>
                  <a:lnTo>
                    <a:pt x="5119" y="32"/>
                  </a:lnTo>
                  <a:lnTo>
                    <a:pt x="5117" y="24"/>
                  </a:lnTo>
                  <a:lnTo>
                    <a:pt x="5119" y="17"/>
                  </a:lnTo>
                  <a:lnTo>
                    <a:pt x="5123" y="9"/>
                  </a:lnTo>
                  <a:lnTo>
                    <a:pt x="5126" y="6"/>
                  </a:lnTo>
                  <a:lnTo>
                    <a:pt x="5134" y="2"/>
                  </a:lnTo>
                  <a:lnTo>
                    <a:pt x="5141" y="0"/>
                  </a:lnTo>
                  <a:close/>
                  <a:moveTo>
                    <a:pt x="5055" y="0"/>
                  </a:moveTo>
                  <a:lnTo>
                    <a:pt x="5062" y="2"/>
                  </a:lnTo>
                  <a:lnTo>
                    <a:pt x="5068" y="6"/>
                  </a:lnTo>
                  <a:lnTo>
                    <a:pt x="5074" y="9"/>
                  </a:lnTo>
                  <a:lnTo>
                    <a:pt x="5076" y="17"/>
                  </a:lnTo>
                  <a:lnTo>
                    <a:pt x="5077" y="24"/>
                  </a:lnTo>
                  <a:lnTo>
                    <a:pt x="5076" y="32"/>
                  </a:lnTo>
                  <a:lnTo>
                    <a:pt x="5074" y="38"/>
                  </a:lnTo>
                  <a:lnTo>
                    <a:pt x="5068" y="43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3"/>
                  </a:lnTo>
                  <a:lnTo>
                    <a:pt x="5036" y="38"/>
                  </a:lnTo>
                  <a:lnTo>
                    <a:pt x="5032" y="32"/>
                  </a:lnTo>
                  <a:lnTo>
                    <a:pt x="5030" y="24"/>
                  </a:lnTo>
                  <a:lnTo>
                    <a:pt x="5032" y="17"/>
                  </a:lnTo>
                  <a:lnTo>
                    <a:pt x="5036" y="9"/>
                  </a:lnTo>
                  <a:lnTo>
                    <a:pt x="5040" y="6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7" y="0"/>
                  </a:moveTo>
                  <a:lnTo>
                    <a:pt x="4974" y="2"/>
                  </a:lnTo>
                  <a:lnTo>
                    <a:pt x="4982" y="6"/>
                  </a:lnTo>
                  <a:lnTo>
                    <a:pt x="4985" y="9"/>
                  </a:lnTo>
                  <a:lnTo>
                    <a:pt x="4989" y="17"/>
                  </a:lnTo>
                  <a:lnTo>
                    <a:pt x="4991" y="24"/>
                  </a:lnTo>
                  <a:lnTo>
                    <a:pt x="4989" y="32"/>
                  </a:lnTo>
                  <a:lnTo>
                    <a:pt x="4985" y="38"/>
                  </a:lnTo>
                  <a:lnTo>
                    <a:pt x="4982" y="43"/>
                  </a:lnTo>
                  <a:lnTo>
                    <a:pt x="4974" y="45"/>
                  </a:lnTo>
                  <a:lnTo>
                    <a:pt x="4967" y="47"/>
                  </a:lnTo>
                  <a:lnTo>
                    <a:pt x="4961" y="45"/>
                  </a:lnTo>
                  <a:lnTo>
                    <a:pt x="4953" y="43"/>
                  </a:lnTo>
                  <a:lnTo>
                    <a:pt x="4948" y="38"/>
                  </a:lnTo>
                  <a:lnTo>
                    <a:pt x="4946" y="32"/>
                  </a:lnTo>
                  <a:lnTo>
                    <a:pt x="4944" y="24"/>
                  </a:lnTo>
                  <a:lnTo>
                    <a:pt x="4946" y="17"/>
                  </a:lnTo>
                  <a:lnTo>
                    <a:pt x="4948" y="9"/>
                  </a:lnTo>
                  <a:lnTo>
                    <a:pt x="4953" y="6"/>
                  </a:lnTo>
                  <a:lnTo>
                    <a:pt x="4961" y="2"/>
                  </a:lnTo>
                  <a:lnTo>
                    <a:pt x="4967" y="0"/>
                  </a:lnTo>
                  <a:close/>
                  <a:moveTo>
                    <a:pt x="4880" y="0"/>
                  </a:moveTo>
                  <a:lnTo>
                    <a:pt x="4888" y="2"/>
                  </a:lnTo>
                  <a:lnTo>
                    <a:pt x="4895" y="6"/>
                  </a:lnTo>
                  <a:lnTo>
                    <a:pt x="4899" y="9"/>
                  </a:lnTo>
                  <a:lnTo>
                    <a:pt x="4903" y="17"/>
                  </a:lnTo>
                  <a:lnTo>
                    <a:pt x="4904" y="24"/>
                  </a:lnTo>
                  <a:lnTo>
                    <a:pt x="4903" y="32"/>
                  </a:lnTo>
                  <a:lnTo>
                    <a:pt x="4899" y="38"/>
                  </a:lnTo>
                  <a:lnTo>
                    <a:pt x="4895" y="43"/>
                  </a:lnTo>
                  <a:lnTo>
                    <a:pt x="4888" y="45"/>
                  </a:lnTo>
                  <a:lnTo>
                    <a:pt x="4880" y="47"/>
                  </a:lnTo>
                  <a:lnTo>
                    <a:pt x="4872" y="45"/>
                  </a:lnTo>
                  <a:lnTo>
                    <a:pt x="4867" y="43"/>
                  </a:lnTo>
                  <a:lnTo>
                    <a:pt x="4861" y="38"/>
                  </a:lnTo>
                  <a:lnTo>
                    <a:pt x="4859" y="32"/>
                  </a:lnTo>
                  <a:lnTo>
                    <a:pt x="4857" y="24"/>
                  </a:lnTo>
                  <a:lnTo>
                    <a:pt x="4859" y="17"/>
                  </a:lnTo>
                  <a:lnTo>
                    <a:pt x="4861" y="9"/>
                  </a:lnTo>
                  <a:lnTo>
                    <a:pt x="4867" y="6"/>
                  </a:lnTo>
                  <a:lnTo>
                    <a:pt x="4872" y="2"/>
                  </a:lnTo>
                  <a:lnTo>
                    <a:pt x="4880" y="0"/>
                  </a:lnTo>
                  <a:close/>
                  <a:moveTo>
                    <a:pt x="4794" y="0"/>
                  </a:moveTo>
                  <a:lnTo>
                    <a:pt x="4801" y="2"/>
                  </a:lnTo>
                  <a:lnTo>
                    <a:pt x="4809" y="6"/>
                  </a:lnTo>
                  <a:lnTo>
                    <a:pt x="4812" y="9"/>
                  </a:lnTo>
                  <a:lnTo>
                    <a:pt x="4816" y="17"/>
                  </a:lnTo>
                  <a:lnTo>
                    <a:pt x="4818" y="24"/>
                  </a:lnTo>
                  <a:lnTo>
                    <a:pt x="4816" y="32"/>
                  </a:lnTo>
                  <a:lnTo>
                    <a:pt x="4812" y="38"/>
                  </a:lnTo>
                  <a:lnTo>
                    <a:pt x="4809" y="43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6" y="45"/>
                  </a:lnTo>
                  <a:lnTo>
                    <a:pt x="4780" y="43"/>
                  </a:lnTo>
                  <a:lnTo>
                    <a:pt x="4775" y="38"/>
                  </a:lnTo>
                  <a:lnTo>
                    <a:pt x="4771" y="32"/>
                  </a:lnTo>
                  <a:lnTo>
                    <a:pt x="4771" y="24"/>
                  </a:lnTo>
                  <a:lnTo>
                    <a:pt x="4771" y="17"/>
                  </a:lnTo>
                  <a:lnTo>
                    <a:pt x="4775" y="9"/>
                  </a:lnTo>
                  <a:lnTo>
                    <a:pt x="4780" y="6"/>
                  </a:lnTo>
                  <a:lnTo>
                    <a:pt x="4786" y="2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2"/>
                  </a:lnTo>
                  <a:lnTo>
                    <a:pt x="4720" y="6"/>
                  </a:lnTo>
                  <a:lnTo>
                    <a:pt x="4726" y="9"/>
                  </a:lnTo>
                  <a:lnTo>
                    <a:pt x="4730" y="17"/>
                  </a:lnTo>
                  <a:lnTo>
                    <a:pt x="4731" y="24"/>
                  </a:lnTo>
                  <a:lnTo>
                    <a:pt x="4730" y="32"/>
                  </a:lnTo>
                  <a:lnTo>
                    <a:pt x="4726" y="38"/>
                  </a:lnTo>
                  <a:lnTo>
                    <a:pt x="4720" y="43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3"/>
                  </a:lnTo>
                  <a:lnTo>
                    <a:pt x="4688" y="38"/>
                  </a:lnTo>
                  <a:lnTo>
                    <a:pt x="4684" y="32"/>
                  </a:lnTo>
                  <a:lnTo>
                    <a:pt x="4684" y="24"/>
                  </a:lnTo>
                  <a:lnTo>
                    <a:pt x="4684" y="17"/>
                  </a:lnTo>
                  <a:lnTo>
                    <a:pt x="4688" y="9"/>
                  </a:lnTo>
                  <a:lnTo>
                    <a:pt x="4694" y="6"/>
                  </a:lnTo>
                  <a:lnTo>
                    <a:pt x="4699" y="2"/>
                  </a:lnTo>
                  <a:lnTo>
                    <a:pt x="4707" y="0"/>
                  </a:lnTo>
                  <a:close/>
                  <a:moveTo>
                    <a:pt x="4620" y="0"/>
                  </a:moveTo>
                  <a:lnTo>
                    <a:pt x="4628" y="2"/>
                  </a:lnTo>
                  <a:lnTo>
                    <a:pt x="4634" y="6"/>
                  </a:lnTo>
                  <a:lnTo>
                    <a:pt x="4639" y="9"/>
                  </a:lnTo>
                  <a:lnTo>
                    <a:pt x="4643" y="17"/>
                  </a:lnTo>
                  <a:lnTo>
                    <a:pt x="4643" y="24"/>
                  </a:lnTo>
                  <a:lnTo>
                    <a:pt x="4643" y="32"/>
                  </a:lnTo>
                  <a:lnTo>
                    <a:pt x="4639" y="38"/>
                  </a:lnTo>
                  <a:lnTo>
                    <a:pt x="4634" y="43"/>
                  </a:lnTo>
                  <a:lnTo>
                    <a:pt x="4628" y="45"/>
                  </a:lnTo>
                  <a:lnTo>
                    <a:pt x="4620" y="47"/>
                  </a:lnTo>
                  <a:lnTo>
                    <a:pt x="4613" y="45"/>
                  </a:lnTo>
                  <a:lnTo>
                    <a:pt x="4607" y="43"/>
                  </a:lnTo>
                  <a:lnTo>
                    <a:pt x="4602" y="38"/>
                  </a:lnTo>
                  <a:lnTo>
                    <a:pt x="4598" y="32"/>
                  </a:lnTo>
                  <a:lnTo>
                    <a:pt x="4598" y="24"/>
                  </a:lnTo>
                  <a:lnTo>
                    <a:pt x="4598" y="17"/>
                  </a:lnTo>
                  <a:lnTo>
                    <a:pt x="4602" y="9"/>
                  </a:lnTo>
                  <a:lnTo>
                    <a:pt x="4607" y="6"/>
                  </a:lnTo>
                  <a:lnTo>
                    <a:pt x="4613" y="2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7" y="6"/>
                  </a:lnTo>
                  <a:lnTo>
                    <a:pt x="4553" y="9"/>
                  </a:lnTo>
                  <a:lnTo>
                    <a:pt x="4557" y="17"/>
                  </a:lnTo>
                  <a:lnTo>
                    <a:pt x="4557" y="24"/>
                  </a:lnTo>
                  <a:lnTo>
                    <a:pt x="4557" y="32"/>
                  </a:lnTo>
                  <a:lnTo>
                    <a:pt x="4553" y="38"/>
                  </a:lnTo>
                  <a:lnTo>
                    <a:pt x="4547" y="43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3"/>
                  </a:lnTo>
                  <a:lnTo>
                    <a:pt x="4515" y="38"/>
                  </a:lnTo>
                  <a:lnTo>
                    <a:pt x="4511" y="32"/>
                  </a:lnTo>
                  <a:lnTo>
                    <a:pt x="4510" y="24"/>
                  </a:lnTo>
                  <a:lnTo>
                    <a:pt x="4511" y="17"/>
                  </a:lnTo>
                  <a:lnTo>
                    <a:pt x="4515" y="9"/>
                  </a:lnTo>
                  <a:lnTo>
                    <a:pt x="4521" y="6"/>
                  </a:lnTo>
                  <a:lnTo>
                    <a:pt x="4526" y="2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2"/>
                  </a:lnTo>
                  <a:lnTo>
                    <a:pt x="4461" y="6"/>
                  </a:lnTo>
                  <a:lnTo>
                    <a:pt x="4466" y="9"/>
                  </a:lnTo>
                  <a:lnTo>
                    <a:pt x="4468" y="17"/>
                  </a:lnTo>
                  <a:lnTo>
                    <a:pt x="4470" y="24"/>
                  </a:lnTo>
                  <a:lnTo>
                    <a:pt x="4468" y="32"/>
                  </a:lnTo>
                  <a:lnTo>
                    <a:pt x="4466" y="38"/>
                  </a:lnTo>
                  <a:lnTo>
                    <a:pt x="4461" y="43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2" y="43"/>
                  </a:lnTo>
                  <a:lnTo>
                    <a:pt x="4429" y="38"/>
                  </a:lnTo>
                  <a:lnTo>
                    <a:pt x="4425" y="32"/>
                  </a:lnTo>
                  <a:lnTo>
                    <a:pt x="4423" y="24"/>
                  </a:lnTo>
                  <a:lnTo>
                    <a:pt x="4425" y="17"/>
                  </a:lnTo>
                  <a:lnTo>
                    <a:pt x="4429" y="9"/>
                  </a:lnTo>
                  <a:lnTo>
                    <a:pt x="4432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80" y="9"/>
                  </a:lnTo>
                  <a:lnTo>
                    <a:pt x="4382" y="17"/>
                  </a:lnTo>
                  <a:lnTo>
                    <a:pt x="4384" y="24"/>
                  </a:lnTo>
                  <a:lnTo>
                    <a:pt x="4382" y="32"/>
                  </a:lnTo>
                  <a:lnTo>
                    <a:pt x="4380" y="38"/>
                  </a:lnTo>
                  <a:lnTo>
                    <a:pt x="4374" y="43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6" y="43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7" y="24"/>
                  </a:lnTo>
                  <a:lnTo>
                    <a:pt x="4338" y="17"/>
                  </a:lnTo>
                  <a:lnTo>
                    <a:pt x="4342" y="9"/>
                  </a:lnTo>
                  <a:lnTo>
                    <a:pt x="4346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3" y="0"/>
                  </a:moveTo>
                  <a:lnTo>
                    <a:pt x="4280" y="2"/>
                  </a:lnTo>
                  <a:lnTo>
                    <a:pt x="4288" y="6"/>
                  </a:lnTo>
                  <a:lnTo>
                    <a:pt x="4291" y="9"/>
                  </a:lnTo>
                  <a:lnTo>
                    <a:pt x="4295" y="17"/>
                  </a:lnTo>
                  <a:lnTo>
                    <a:pt x="4297" y="24"/>
                  </a:lnTo>
                  <a:lnTo>
                    <a:pt x="4295" y="32"/>
                  </a:lnTo>
                  <a:lnTo>
                    <a:pt x="4291" y="38"/>
                  </a:lnTo>
                  <a:lnTo>
                    <a:pt x="4288" y="43"/>
                  </a:lnTo>
                  <a:lnTo>
                    <a:pt x="4280" y="45"/>
                  </a:lnTo>
                  <a:lnTo>
                    <a:pt x="4273" y="47"/>
                  </a:lnTo>
                  <a:lnTo>
                    <a:pt x="4267" y="45"/>
                  </a:lnTo>
                  <a:lnTo>
                    <a:pt x="4259" y="43"/>
                  </a:lnTo>
                  <a:lnTo>
                    <a:pt x="4254" y="38"/>
                  </a:lnTo>
                  <a:lnTo>
                    <a:pt x="4252" y="32"/>
                  </a:lnTo>
                  <a:lnTo>
                    <a:pt x="4250" y="24"/>
                  </a:lnTo>
                  <a:lnTo>
                    <a:pt x="4252" y="17"/>
                  </a:lnTo>
                  <a:lnTo>
                    <a:pt x="4254" y="9"/>
                  </a:lnTo>
                  <a:lnTo>
                    <a:pt x="4259" y="6"/>
                  </a:lnTo>
                  <a:lnTo>
                    <a:pt x="4267" y="2"/>
                  </a:lnTo>
                  <a:lnTo>
                    <a:pt x="4273" y="0"/>
                  </a:lnTo>
                  <a:close/>
                  <a:moveTo>
                    <a:pt x="4186" y="0"/>
                  </a:moveTo>
                  <a:lnTo>
                    <a:pt x="4194" y="2"/>
                  </a:lnTo>
                  <a:lnTo>
                    <a:pt x="4201" y="6"/>
                  </a:lnTo>
                  <a:lnTo>
                    <a:pt x="4205" y="9"/>
                  </a:lnTo>
                  <a:lnTo>
                    <a:pt x="4209" y="17"/>
                  </a:lnTo>
                  <a:lnTo>
                    <a:pt x="4211" y="24"/>
                  </a:lnTo>
                  <a:lnTo>
                    <a:pt x="4209" y="32"/>
                  </a:lnTo>
                  <a:lnTo>
                    <a:pt x="4205" y="38"/>
                  </a:lnTo>
                  <a:lnTo>
                    <a:pt x="4201" y="43"/>
                  </a:lnTo>
                  <a:lnTo>
                    <a:pt x="4194" y="45"/>
                  </a:lnTo>
                  <a:lnTo>
                    <a:pt x="4186" y="47"/>
                  </a:lnTo>
                  <a:lnTo>
                    <a:pt x="4179" y="45"/>
                  </a:lnTo>
                  <a:lnTo>
                    <a:pt x="4173" y="43"/>
                  </a:lnTo>
                  <a:lnTo>
                    <a:pt x="4167" y="38"/>
                  </a:lnTo>
                  <a:lnTo>
                    <a:pt x="4165" y="32"/>
                  </a:lnTo>
                  <a:lnTo>
                    <a:pt x="4164" y="24"/>
                  </a:lnTo>
                  <a:lnTo>
                    <a:pt x="4165" y="17"/>
                  </a:lnTo>
                  <a:lnTo>
                    <a:pt x="4167" y="9"/>
                  </a:lnTo>
                  <a:lnTo>
                    <a:pt x="4173" y="6"/>
                  </a:lnTo>
                  <a:lnTo>
                    <a:pt x="4179" y="2"/>
                  </a:lnTo>
                  <a:lnTo>
                    <a:pt x="4186" y="0"/>
                  </a:lnTo>
                  <a:close/>
                  <a:moveTo>
                    <a:pt x="4100" y="0"/>
                  </a:moveTo>
                  <a:lnTo>
                    <a:pt x="4107" y="2"/>
                  </a:lnTo>
                  <a:lnTo>
                    <a:pt x="4115" y="6"/>
                  </a:lnTo>
                  <a:lnTo>
                    <a:pt x="4118" y="9"/>
                  </a:lnTo>
                  <a:lnTo>
                    <a:pt x="4122" y="17"/>
                  </a:lnTo>
                  <a:lnTo>
                    <a:pt x="4124" y="24"/>
                  </a:lnTo>
                  <a:lnTo>
                    <a:pt x="4122" y="32"/>
                  </a:lnTo>
                  <a:lnTo>
                    <a:pt x="4118" y="38"/>
                  </a:lnTo>
                  <a:lnTo>
                    <a:pt x="4115" y="43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2" y="45"/>
                  </a:lnTo>
                  <a:lnTo>
                    <a:pt x="4086" y="43"/>
                  </a:lnTo>
                  <a:lnTo>
                    <a:pt x="4081" y="38"/>
                  </a:lnTo>
                  <a:lnTo>
                    <a:pt x="4077" y="32"/>
                  </a:lnTo>
                  <a:lnTo>
                    <a:pt x="4077" y="24"/>
                  </a:lnTo>
                  <a:lnTo>
                    <a:pt x="4077" y="17"/>
                  </a:lnTo>
                  <a:lnTo>
                    <a:pt x="4081" y="9"/>
                  </a:lnTo>
                  <a:lnTo>
                    <a:pt x="4086" y="6"/>
                  </a:lnTo>
                  <a:lnTo>
                    <a:pt x="4092" y="2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2"/>
                  </a:lnTo>
                  <a:lnTo>
                    <a:pt x="4026" y="6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8" y="24"/>
                  </a:lnTo>
                  <a:lnTo>
                    <a:pt x="4036" y="32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3"/>
                  </a:lnTo>
                  <a:lnTo>
                    <a:pt x="3994" y="38"/>
                  </a:lnTo>
                  <a:lnTo>
                    <a:pt x="3990" y="32"/>
                  </a:lnTo>
                  <a:lnTo>
                    <a:pt x="3990" y="24"/>
                  </a:lnTo>
                  <a:lnTo>
                    <a:pt x="3990" y="17"/>
                  </a:lnTo>
                  <a:lnTo>
                    <a:pt x="3994" y="9"/>
                  </a:lnTo>
                  <a:lnTo>
                    <a:pt x="4000" y="6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0" y="6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49" y="24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0" y="43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3"/>
                  </a:lnTo>
                  <a:lnTo>
                    <a:pt x="3908" y="38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2"/>
                  </a:lnTo>
                  <a:lnTo>
                    <a:pt x="3853" y="6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3" y="24"/>
                  </a:lnTo>
                  <a:lnTo>
                    <a:pt x="3863" y="32"/>
                  </a:lnTo>
                  <a:lnTo>
                    <a:pt x="3859" y="38"/>
                  </a:lnTo>
                  <a:lnTo>
                    <a:pt x="3853" y="43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3"/>
                  </a:lnTo>
                  <a:lnTo>
                    <a:pt x="3821" y="38"/>
                  </a:lnTo>
                  <a:lnTo>
                    <a:pt x="3817" y="32"/>
                  </a:lnTo>
                  <a:lnTo>
                    <a:pt x="3816" y="24"/>
                  </a:lnTo>
                  <a:lnTo>
                    <a:pt x="3817" y="17"/>
                  </a:lnTo>
                  <a:lnTo>
                    <a:pt x="3821" y="9"/>
                  </a:lnTo>
                  <a:lnTo>
                    <a:pt x="3827" y="6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2"/>
                  </a:lnTo>
                  <a:lnTo>
                    <a:pt x="3767" y="6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8"/>
                  </a:lnTo>
                  <a:lnTo>
                    <a:pt x="3767" y="43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3"/>
                  </a:lnTo>
                  <a:lnTo>
                    <a:pt x="3735" y="38"/>
                  </a:lnTo>
                  <a:lnTo>
                    <a:pt x="3731" y="32"/>
                  </a:lnTo>
                  <a:lnTo>
                    <a:pt x="3729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39" y="6"/>
                  </a:lnTo>
                  <a:lnTo>
                    <a:pt x="3746" y="2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6"/>
                  </a:lnTo>
                  <a:lnTo>
                    <a:pt x="3686" y="9"/>
                  </a:lnTo>
                  <a:lnTo>
                    <a:pt x="3688" y="17"/>
                  </a:lnTo>
                  <a:lnTo>
                    <a:pt x="3690" y="24"/>
                  </a:lnTo>
                  <a:lnTo>
                    <a:pt x="3688" y="32"/>
                  </a:lnTo>
                  <a:lnTo>
                    <a:pt x="3686" y="38"/>
                  </a:lnTo>
                  <a:lnTo>
                    <a:pt x="3680" y="43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3" y="24"/>
                  </a:lnTo>
                  <a:lnTo>
                    <a:pt x="3644" y="17"/>
                  </a:lnTo>
                  <a:lnTo>
                    <a:pt x="3648" y="9"/>
                  </a:lnTo>
                  <a:lnTo>
                    <a:pt x="3652" y="6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6"/>
                  </a:lnTo>
                  <a:lnTo>
                    <a:pt x="3597" y="9"/>
                  </a:lnTo>
                  <a:lnTo>
                    <a:pt x="3601" y="17"/>
                  </a:lnTo>
                  <a:lnTo>
                    <a:pt x="3603" y="24"/>
                  </a:lnTo>
                  <a:lnTo>
                    <a:pt x="3601" y="32"/>
                  </a:lnTo>
                  <a:lnTo>
                    <a:pt x="3597" y="38"/>
                  </a:lnTo>
                  <a:lnTo>
                    <a:pt x="3594" y="43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5" y="43"/>
                  </a:lnTo>
                  <a:lnTo>
                    <a:pt x="3560" y="38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0" y="9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6"/>
                  </a:lnTo>
                  <a:lnTo>
                    <a:pt x="3511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1" y="38"/>
                  </a:lnTo>
                  <a:lnTo>
                    <a:pt x="3507" y="43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3"/>
                  </a:lnTo>
                  <a:lnTo>
                    <a:pt x="3473" y="38"/>
                  </a:lnTo>
                  <a:lnTo>
                    <a:pt x="3471" y="32"/>
                  </a:lnTo>
                  <a:lnTo>
                    <a:pt x="3470" y="24"/>
                  </a:lnTo>
                  <a:lnTo>
                    <a:pt x="3471" y="17"/>
                  </a:lnTo>
                  <a:lnTo>
                    <a:pt x="3473" y="9"/>
                  </a:lnTo>
                  <a:lnTo>
                    <a:pt x="3479" y="6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6"/>
                  </a:lnTo>
                  <a:lnTo>
                    <a:pt x="3424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1" y="43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2" y="43"/>
                  </a:lnTo>
                  <a:lnTo>
                    <a:pt x="3387" y="38"/>
                  </a:lnTo>
                  <a:lnTo>
                    <a:pt x="3383" y="32"/>
                  </a:lnTo>
                  <a:lnTo>
                    <a:pt x="3383" y="24"/>
                  </a:lnTo>
                  <a:lnTo>
                    <a:pt x="3383" y="17"/>
                  </a:lnTo>
                  <a:lnTo>
                    <a:pt x="3387" y="9"/>
                  </a:lnTo>
                  <a:lnTo>
                    <a:pt x="3392" y="6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2"/>
                  </a:lnTo>
                  <a:lnTo>
                    <a:pt x="3332" y="6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8"/>
                  </a:lnTo>
                  <a:lnTo>
                    <a:pt x="3332" y="43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3"/>
                  </a:lnTo>
                  <a:lnTo>
                    <a:pt x="3300" y="38"/>
                  </a:lnTo>
                  <a:lnTo>
                    <a:pt x="3297" y="32"/>
                  </a:lnTo>
                  <a:lnTo>
                    <a:pt x="3297" y="24"/>
                  </a:lnTo>
                  <a:lnTo>
                    <a:pt x="3297" y="17"/>
                  </a:lnTo>
                  <a:lnTo>
                    <a:pt x="3300" y="9"/>
                  </a:lnTo>
                  <a:lnTo>
                    <a:pt x="3306" y="6"/>
                  </a:lnTo>
                  <a:lnTo>
                    <a:pt x="3312" y="2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2"/>
                  </a:lnTo>
                  <a:lnTo>
                    <a:pt x="3246" y="6"/>
                  </a:lnTo>
                  <a:lnTo>
                    <a:pt x="3251" y="9"/>
                  </a:lnTo>
                  <a:lnTo>
                    <a:pt x="3255" y="17"/>
                  </a:lnTo>
                  <a:lnTo>
                    <a:pt x="3255" y="24"/>
                  </a:lnTo>
                  <a:lnTo>
                    <a:pt x="3255" y="32"/>
                  </a:lnTo>
                  <a:lnTo>
                    <a:pt x="3251" y="38"/>
                  </a:lnTo>
                  <a:lnTo>
                    <a:pt x="3246" y="43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19" y="43"/>
                  </a:lnTo>
                  <a:lnTo>
                    <a:pt x="3214" y="38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19" y="6"/>
                  </a:lnTo>
                  <a:lnTo>
                    <a:pt x="3225" y="2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2"/>
                  </a:lnTo>
                  <a:lnTo>
                    <a:pt x="3159" y="6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69" y="24"/>
                  </a:lnTo>
                  <a:lnTo>
                    <a:pt x="3169" y="32"/>
                  </a:lnTo>
                  <a:lnTo>
                    <a:pt x="3165" y="38"/>
                  </a:lnTo>
                  <a:lnTo>
                    <a:pt x="3159" y="43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3"/>
                  </a:lnTo>
                  <a:lnTo>
                    <a:pt x="3127" y="38"/>
                  </a:lnTo>
                  <a:lnTo>
                    <a:pt x="3124" y="32"/>
                  </a:lnTo>
                  <a:lnTo>
                    <a:pt x="3122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6"/>
                  </a:lnTo>
                  <a:lnTo>
                    <a:pt x="3139" y="2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2"/>
                  </a:lnTo>
                  <a:lnTo>
                    <a:pt x="3073" y="6"/>
                  </a:lnTo>
                  <a:lnTo>
                    <a:pt x="3078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8" y="38"/>
                  </a:lnTo>
                  <a:lnTo>
                    <a:pt x="3073" y="43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3"/>
                  </a:lnTo>
                  <a:lnTo>
                    <a:pt x="3041" y="38"/>
                  </a:lnTo>
                  <a:lnTo>
                    <a:pt x="3037" y="32"/>
                  </a:lnTo>
                  <a:lnTo>
                    <a:pt x="3035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5" y="6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6"/>
                  </a:lnTo>
                  <a:lnTo>
                    <a:pt x="2992" y="9"/>
                  </a:lnTo>
                  <a:lnTo>
                    <a:pt x="2994" y="17"/>
                  </a:lnTo>
                  <a:lnTo>
                    <a:pt x="2996" y="24"/>
                  </a:lnTo>
                  <a:lnTo>
                    <a:pt x="2994" y="32"/>
                  </a:lnTo>
                  <a:lnTo>
                    <a:pt x="2992" y="38"/>
                  </a:lnTo>
                  <a:lnTo>
                    <a:pt x="2986" y="43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3"/>
                  </a:lnTo>
                  <a:lnTo>
                    <a:pt x="2954" y="38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58" y="6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5" y="0"/>
                  </a:moveTo>
                  <a:lnTo>
                    <a:pt x="2892" y="2"/>
                  </a:lnTo>
                  <a:lnTo>
                    <a:pt x="2900" y="6"/>
                  </a:lnTo>
                  <a:lnTo>
                    <a:pt x="2905" y="9"/>
                  </a:lnTo>
                  <a:lnTo>
                    <a:pt x="2907" y="17"/>
                  </a:lnTo>
                  <a:lnTo>
                    <a:pt x="2909" y="24"/>
                  </a:lnTo>
                  <a:lnTo>
                    <a:pt x="2907" y="32"/>
                  </a:lnTo>
                  <a:lnTo>
                    <a:pt x="2905" y="38"/>
                  </a:lnTo>
                  <a:lnTo>
                    <a:pt x="2900" y="43"/>
                  </a:lnTo>
                  <a:lnTo>
                    <a:pt x="2892" y="45"/>
                  </a:lnTo>
                  <a:lnTo>
                    <a:pt x="2885" y="47"/>
                  </a:lnTo>
                  <a:lnTo>
                    <a:pt x="2879" y="45"/>
                  </a:lnTo>
                  <a:lnTo>
                    <a:pt x="2872" y="43"/>
                  </a:lnTo>
                  <a:lnTo>
                    <a:pt x="2866" y="38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6" y="9"/>
                  </a:lnTo>
                  <a:lnTo>
                    <a:pt x="2872" y="6"/>
                  </a:lnTo>
                  <a:lnTo>
                    <a:pt x="2879" y="2"/>
                  </a:lnTo>
                  <a:lnTo>
                    <a:pt x="2885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6"/>
                  </a:lnTo>
                  <a:lnTo>
                    <a:pt x="2817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7" y="38"/>
                  </a:lnTo>
                  <a:lnTo>
                    <a:pt x="2813" y="43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79" y="9"/>
                  </a:lnTo>
                  <a:lnTo>
                    <a:pt x="2785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6"/>
                  </a:lnTo>
                  <a:lnTo>
                    <a:pt x="2731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1" y="38"/>
                  </a:lnTo>
                  <a:lnTo>
                    <a:pt x="2727" y="43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3"/>
                  </a:lnTo>
                  <a:lnTo>
                    <a:pt x="2693" y="38"/>
                  </a:lnTo>
                  <a:lnTo>
                    <a:pt x="2689" y="32"/>
                  </a:lnTo>
                  <a:lnTo>
                    <a:pt x="2689" y="24"/>
                  </a:lnTo>
                  <a:lnTo>
                    <a:pt x="2689" y="17"/>
                  </a:lnTo>
                  <a:lnTo>
                    <a:pt x="2693" y="9"/>
                  </a:lnTo>
                  <a:lnTo>
                    <a:pt x="2699" y="6"/>
                  </a:lnTo>
                  <a:lnTo>
                    <a:pt x="2704" y="2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2"/>
                  </a:lnTo>
                  <a:lnTo>
                    <a:pt x="2638" y="6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8"/>
                  </a:lnTo>
                  <a:lnTo>
                    <a:pt x="2638" y="43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18" y="45"/>
                  </a:lnTo>
                  <a:lnTo>
                    <a:pt x="2612" y="43"/>
                  </a:lnTo>
                  <a:lnTo>
                    <a:pt x="2606" y="38"/>
                  </a:lnTo>
                  <a:lnTo>
                    <a:pt x="2603" y="32"/>
                  </a:lnTo>
                  <a:lnTo>
                    <a:pt x="2603" y="24"/>
                  </a:lnTo>
                  <a:lnTo>
                    <a:pt x="2603" y="17"/>
                  </a:lnTo>
                  <a:lnTo>
                    <a:pt x="2606" y="9"/>
                  </a:lnTo>
                  <a:lnTo>
                    <a:pt x="2612" y="6"/>
                  </a:lnTo>
                  <a:lnTo>
                    <a:pt x="2618" y="2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2"/>
                  </a:lnTo>
                  <a:lnTo>
                    <a:pt x="2552" y="6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1" y="24"/>
                  </a:lnTo>
                  <a:lnTo>
                    <a:pt x="2561" y="32"/>
                  </a:lnTo>
                  <a:lnTo>
                    <a:pt x="2558" y="38"/>
                  </a:lnTo>
                  <a:lnTo>
                    <a:pt x="2552" y="43"/>
                  </a:lnTo>
                  <a:lnTo>
                    <a:pt x="2546" y="45"/>
                  </a:lnTo>
                  <a:lnTo>
                    <a:pt x="2539" y="47"/>
                  </a:lnTo>
                  <a:lnTo>
                    <a:pt x="2531" y="45"/>
                  </a:lnTo>
                  <a:lnTo>
                    <a:pt x="2526" y="43"/>
                  </a:lnTo>
                  <a:lnTo>
                    <a:pt x="2520" y="38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6"/>
                  </a:lnTo>
                  <a:lnTo>
                    <a:pt x="2531" y="2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2"/>
                  </a:lnTo>
                  <a:lnTo>
                    <a:pt x="2465" y="6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5" y="24"/>
                  </a:lnTo>
                  <a:lnTo>
                    <a:pt x="2475" y="32"/>
                  </a:lnTo>
                  <a:lnTo>
                    <a:pt x="2471" y="38"/>
                  </a:lnTo>
                  <a:lnTo>
                    <a:pt x="2465" y="43"/>
                  </a:lnTo>
                  <a:lnTo>
                    <a:pt x="2460" y="45"/>
                  </a:lnTo>
                  <a:lnTo>
                    <a:pt x="2452" y="47"/>
                  </a:lnTo>
                  <a:lnTo>
                    <a:pt x="2445" y="45"/>
                  </a:lnTo>
                  <a:lnTo>
                    <a:pt x="2439" y="43"/>
                  </a:lnTo>
                  <a:lnTo>
                    <a:pt x="2433" y="38"/>
                  </a:lnTo>
                  <a:lnTo>
                    <a:pt x="2430" y="32"/>
                  </a:lnTo>
                  <a:lnTo>
                    <a:pt x="2428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6"/>
                  </a:lnTo>
                  <a:lnTo>
                    <a:pt x="2445" y="2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2"/>
                  </a:lnTo>
                  <a:lnTo>
                    <a:pt x="2379" y="6"/>
                  </a:lnTo>
                  <a:lnTo>
                    <a:pt x="2384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4" y="38"/>
                  </a:lnTo>
                  <a:lnTo>
                    <a:pt x="2379" y="43"/>
                  </a:lnTo>
                  <a:lnTo>
                    <a:pt x="2373" y="45"/>
                  </a:lnTo>
                  <a:lnTo>
                    <a:pt x="2366" y="47"/>
                  </a:lnTo>
                  <a:lnTo>
                    <a:pt x="2358" y="45"/>
                  </a:lnTo>
                  <a:lnTo>
                    <a:pt x="2351" y="43"/>
                  </a:lnTo>
                  <a:lnTo>
                    <a:pt x="2347" y="38"/>
                  </a:lnTo>
                  <a:lnTo>
                    <a:pt x="2343" y="32"/>
                  </a:lnTo>
                  <a:lnTo>
                    <a:pt x="2341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1" y="6"/>
                  </a:lnTo>
                  <a:lnTo>
                    <a:pt x="2358" y="2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2"/>
                  </a:lnTo>
                  <a:lnTo>
                    <a:pt x="2292" y="6"/>
                  </a:lnTo>
                  <a:lnTo>
                    <a:pt x="2298" y="9"/>
                  </a:lnTo>
                  <a:lnTo>
                    <a:pt x="2300" y="17"/>
                  </a:lnTo>
                  <a:lnTo>
                    <a:pt x="2302" y="24"/>
                  </a:lnTo>
                  <a:lnTo>
                    <a:pt x="2300" y="32"/>
                  </a:lnTo>
                  <a:lnTo>
                    <a:pt x="2298" y="38"/>
                  </a:lnTo>
                  <a:lnTo>
                    <a:pt x="2292" y="43"/>
                  </a:lnTo>
                  <a:lnTo>
                    <a:pt x="2287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3"/>
                  </a:lnTo>
                  <a:lnTo>
                    <a:pt x="2260" y="38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4" y="6"/>
                  </a:lnTo>
                  <a:lnTo>
                    <a:pt x="2272" y="2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6"/>
                  </a:lnTo>
                  <a:lnTo>
                    <a:pt x="2211" y="9"/>
                  </a:lnTo>
                  <a:lnTo>
                    <a:pt x="2213" y="17"/>
                  </a:lnTo>
                  <a:lnTo>
                    <a:pt x="2215" y="24"/>
                  </a:lnTo>
                  <a:lnTo>
                    <a:pt x="2213" y="32"/>
                  </a:lnTo>
                  <a:lnTo>
                    <a:pt x="2211" y="38"/>
                  </a:lnTo>
                  <a:lnTo>
                    <a:pt x="2206" y="43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3"/>
                  </a:lnTo>
                  <a:lnTo>
                    <a:pt x="2172" y="38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2" y="9"/>
                  </a:lnTo>
                  <a:lnTo>
                    <a:pt x="2178" y="6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6"/>
                  </a:lnTo>
                  <a:lnTo>
                    <a:pt x="2123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3" y="38"/>
                  </a:lnTo>
                  <a:lnTo>
                    <a:pt x="2119" y="43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3"/>
                  </a:lnTo>
                  <a:lnTo>
                    <a:pt x="2085" y="38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5" y="9"/>
                  </a:lnTo>
                  <a:lnTo>
                    <a:pt x="2091" y="6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6"/>
                  </a:lnTo>
                  <a:lnTo>
                    <a:pt x="2037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7" y="38"/>
                  </a:lnTo>
                  <a:lnTo>
                    <a:pt x="2033" y="43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3"/>
                  </a:lnTo>
                  <a:lnTo>
                    <a:pt x="1999" y="38"/>
                  </a:lnTo>
                  <a:lnTo>
                    <a:pt x="1995" y="32"/>
                  </a:lnTo>
                  <a:lnTo>
                    <a:pt x="1995" y="24"/>
                  </a:lnTo>
                  <a:lnTo>
                    <a:pt x="1995" y="17"/>
                  </a:lnTo>
                  <a:lnTo>
                    <a:pt x="1999" y="9"/>
                  </a:lnTo>
                  <a:lnTo>
                    <a:pt x="2005" y="6"/>
                  </a:lnTo>
                  <a:lnTo>
                    <a:pt x="2010" y="2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2"/>
                  </a:lnTo>
                  <a:lnTo>
                    <a:pt x="1944" y="6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8"/>
                  </a:lnTo>
                  <a:lnTo>
                    <a:pt x="1944" y="43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3"/>
                  </a:lnTo>
                  <a:lnTo>
                    <a:pt x="1912" y="38"/>
                  </a:lnTo>
                  <a:lnTo>
                    <a:pt x="1909" y="32"/>
                  </a:lnTo>
                  <a:lnTo>
                    <a:pt x="1909" y="24"/>
                  </a:lnTo>
                  <a:lnTo>
                    <a:pt x="1909" y="17"/>
                  </a:lnTo>
                  <a:lnTo>
                    <a:pt x="1912" y="9"/>
                  </a:lnTo>
                  <a:lnTo>
                    <a:pt x="1918" y="6"/>
                  </a:lnTo>
                  <a:lnTo>
                    <a:pt x="1924" y="2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2"/>
                  </a:lnTo>
                  <a:lnTo>
                    <a:pt x="1858" y="6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7" y="24"/>
                  </a:lnTo>
                  <a:lnTo>
                    <a:pt x="1867" y="32"/>
                  </a:lnTo>
                  <a:lnTo>
                    <a:pt x="1864" y="38"/>
                  </a:lnTo>
                  <a:lnTo>
                    <a:pt x="1858" y="43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3"/>
                  </a:lnTo>
                  <a:lnTo>
                    <a:pt x="1826" y="38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6"/>
                  </a:lnTo>
                  <a:lnTo>
                    <a:pt x="1837" y="2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2"/>
                  </a:lnTo>
                  <a:lnTo>
                    <a:pt x="1771" y="6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1" y="24"/>
                  </a:lnTo>
                  <a:lnTo>
                    <a:pt x="1781" y="32"/>
                  </a:lnTo>
                  <a:lnTo>
                    <a:pt x="1777" y="38"/>
                  </a:lnTo>
                  <a:lnTo>
                    <a:pt x="1771" y="43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3"/>
                  </a:lnTo>
                  <a:lnTo>
                    <a:pt x="1739" y="38"/>
                  </a:lnTo>
                  <a:lnTo>
                    <a:pt x="1736" y="32"/>
                  </a:lnTo>
                  <a:lnTo>
                    <a:pt x="1734" y="24"/>
                  </a:lnTo>
                  <a:lnTo>
                    <a:pt x="1736" y="17"/>
                  </a:lnTo>
                  <a:lnTo>
                    <a:pt x="1739" y="9"/>
                  </a:lnTo>
                  <a:lnTo>
                    <a:pt x="1745" y="6"/>
                  </a:lnTo>
                  <a:lnTo>
                    <a:pt x="1751" y="2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2"/>
                  </a:lnTo>
                  <a:lnTo>
                    <a:pt x="1685" y="6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8"/>
                  </a:lnTo>
                  <a:lnTo>
                    <a:pt x="1685" y="43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7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7" y="6"/>
                  </a:lnTo>
                  <a:lnTo>
                    <a:pt x="1664" y="2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2"/>
                  </a:lnTo>
                  <a:lnTo>
                    <a:pt x="1598" y="6"/>
                  </a:lnTo>
                  <a:lnTo>
                    <a:pt x="1604" y="9"/>
                  </a:lnTo>
                  <a:lnTo>
                    <a:pt x="1606" y="17"/>
                  </a:lnTo>
                  <a:lnTo>
                    <a:pt x="1608" y="24"/>
                  </a:lnTo>
                  <a:lnTo>
                    <a:pt x="1606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3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6" y="9"/>
                  </a:lnTo>
                  <a:lnTo>
                    <a:pt x="1570" y="6"/>
                  </a:lnTo>
                  <a:lnTo>
                    <a:pt x="1578" y="2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4" y="2"/>
                  </a:lnTo>
                  <a:lnTo>
                    <a:pt x="1512" y="6"/>
                  </a:lnTo>
                  <a:lnTo>
                    <a:pt x="1518" y="9"/>
                  </a:lnTo>
                  <a:lnTo>
                    <a:pt x="1519" y="17"/>
                  </a:lnTo>
                  <a:lnTo>
                    <a:pt x="1521" y="24"/>
                  </a:lnTo>
                  <a:lnTo>
                    <a:pt x="1519" y="32"/>
                  </a:lnTo>
                  <a:lnTo>
                    <a:pt x="1518" y="38"/>
                  </a:lnTo>
                  <a:lnTo>
                    <a:pt x="1512" y="43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3"/>
                  </a:lnTo>
                  <a:lnTo>
                    <a:pt x="1478" y="38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78" y="9"/>
                  </a:lnTo>
                  <a:lnTo>
                    <a:pt x="1484" y="6"/>
                  </a:lnTo>
                  <a:lnTo>
                    <a:pt x="1491" y="2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2"/>
                  </a:lnTo>
                  <a:lnTo>
                    <a:pt x="1425" y="6"/>
                  </a:lnTo>
                  <a:lnTo>
                    <a:pt x="1429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29" y="38"/>
                  </a:lnTo>
                  <a:lnTo>
                    <a:pt x="1425" y="43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3"/>
                  </a:lnTo>
                  <a:lnTo>
                    <a:pt x="1392" y="38"/>
                  </a:lnTo>
                  <a:lnTo>
                    <a:pt x="1390" y="32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2" y="9"/>
                  </a:lnTo>
                  <a:lnTo>
                    <a:pt x="1397" y="6"/>
                  </a:lnTo>
                  <a:lnTo>
                    <a:pt x="1403" y="2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2"/>
                  </a:lnTo>
                  <a:lnTo>
                    <a:pt x="1339" y="6"/>
                  </a:lnTo>
                  <a:lnTo>
                    <a:pt x="1343" y="9"/>
                  </a:lnTo>
                  <a:lnTo>
                    <a:pt x="1346" y="17"/>
                  </a:lnTo>
                  <a:lnTo>
                    <a:pt x="1348" y="24"/>
                  </a:lnTo>
                  <a:lnTo>
                    <a:pt x="1346" y="32"/>
                  </a:lnTo>
                  <a:lnTo>
                    <a:pt x="1343" y="38"/>
                  </a:lnTo>
                  <a:lnTo>
                    <a:pt x="1339" y="43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3"/>
                  </a:lnTo>
                  <a:lnTo>
                    <a:pt x="1305" y="38"/>
                  </a:lnTo>
                  <a:lnTo>
                    <a:pt x="1301" y="32"/>
                  </a:lnTo>
                  <a:lnTo>
                    <a:pt x="1301" y="24"/>
                  </a:lnTo>
                  <a:lnTo>
                    <a:pt x="1301" y="17"/>
                  </a:lnTo>
                  <a:lnTo>
                    <a:pt x="1305" y="9"/>
                  </a:lnTo>
                  <a:lnTo>
                    <a:pt x="1311" y="6"/>
                  </a:lnTo>
                  <a:lnTo>
                    <a:pt x="1316" y="2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2797176" y="935038"/>
              <a:ext cx="4238625" cy="166688"/>
            </a:xfrm>
            <a:custGeom>
              <a:avLst/>
              <a:gdLst>
                <a:gd name="T0" fmla="*/ 978 w 5339"/>
                <a:gd name="T1" fmla="*/ 211 h 211"/>
                <a:gd name="T2" fmla="*/ 805 w 5339"/>
                <a:gd name="T3" fmla="*/ 164 h 211"/>
                <a:gd name="T4" fmla="*/ 653 w 5339"/>
                <a:gd name="T5" fmla="*/ 196 h 211"/>
                <a:gd name="T6" fmla="*/ 525 w 5339"/>
                <a:gd name="T7" fmla="*/ 173 h 211"/>
                <a:gd name="T8" fmla="*/ 216 w 5339"/>
                <a:gd name="T9" fmla="*/ 202 h 211"/>
                <a:gd name="T10" fmla="*/ 96 w 5339"/>
                <a:gd name="T11" fmla="*/ 170 h 211"/>
                <a:gd name="T12" fmla="*/ 884 w 5339"/>
                <a:gd name="T13" fmla="*/ 128 h 211"/>
                <a:gd name="T14" fmla="*/ 5224 w 5339"/>
                <a:gd name="T15" fmla="*/ 87 h 211"/>
                <a:gd name="T16" fmla="*/ 5205 w 5339"/>
                <a:gd name="T17" fmla="*/ 100 h 211"/>
                <a:gd name="T18" fmla="*/ 5141 w 5339"/>
                <a:gd name="T19" fmla="*/ 81 h 211"/>
                <a:gd name="T20" fmla="*/ 5074 w 5339"/>
                <a:gd name="T21" fmla="*/ 111 h 211"/>
                <a:gd name="T22" fmla="*/ 4946 w 5339"/>
                <a:gd name="T23" fmla="*/ 113 h 211"/>
                <a:gd name="T24" fmla="*/ 4816 w 5339"/>
                <a:gd name="T25" fmla="*/ 98 h 211"/>
                <a:gd name="T26" fmla="*/ 4684 w 5339"/>
                <a:gd name="T27" fmla="*/ 105 h 211"/>
                <a:gd name="T28" fmla="*/ 4558 w 5339"/>
                <a:gd name="T29" fmla="*/ 105 h 211"/>
                <a:gd name="T30" fmla="*/ 4425 w 5339"/>
                <a:gd name="T31" fmla="*/ 98 h 211"/>
                <a:gd name="T32" fmla="*/ 4295 w 5339"/>
                <a:gd name="T33" fmla="*/ 113 h 211"/>
                <a:gd name="T34" fmla="*/ 4169 w 5339"/>
                <a:gd name="T35" fmla="*/ 92 h 211"/>
                <a:gd name="T36" fmla="*/ 4032 w 5339"/>
                <a:gd name="T37" fmla="*/ 119 h 211"/>
                <a:gd name="T38" fmla="*/ 3913 w 5339"/>
                <a:gd name="T39" fmla="*/ 87 h 211"/>
                <a:gd name="T40" fmla="*/ 3767 w 5339"/>
                <a:gd name="T41" fmla="*/ 124 h 211"/>
                <a:gd name="T42" fmla="*/ 3660 w 5339"/>
                <a:gd name="T43" fmla="*/ 83 h 211"/>
                <a:gd name="T44" fmla="*/ 3502 w 5339"/>
                <a:gd name="T45" fmla="*/ 128 h 211"/>
                <a:gd name="T46" fmla="*/ 3406 w 5339"/>
                <a:gd name="T47" fmla="*/ 81 h 211"/>
                <a:gd name="T48" fmla="*/ 3233 w 5339"/>
                <a:gd name="T49" fmla="*/ 128 h 211"/>
                <a:gd name="T50" fmla="*/ 3060 w 5339"/>
                <a:gd name="T51" fmla="*/ 81 h 211"/>
                <a:gd name="T52" fmla="*/ 2966 w 5339"/>
                <a:gd name="T53" fmla="*/ 128 h 211"/>
                <a:gd name="T54" fmla="*/ 2808 w 5339"/>
                <a:gd name="T55" fmla="*/ 83 h 211"/>
                <a:gd name="T56" fmla="*/ 2699 w 5339"/>
                <a:gd name="T57" fmla="*/ 124 h 211"/>
                <a:gd name="T58" fmla="*/ 2554 w 5339"/>
                <a:gd name="T59" fmla="*/ 87 h 211"/>
                <a:gd name="T60" fmla="*/ 2433 w 5339"/>
                <a:gd name="T61" fmla="*/ 119 h 211"/>
                <a:gd name="T62" fmla="*/ 2298 w 5339"/>
                <a:gd name="T63" fmla="*/ 92 h 211"/>
                <a:gd name="T64" fmla="*/ 2170 w 5339"/>
                <a:gd name="T65" fmla="*/ 113 h 211"/>
                <a:gd name="T66" fmla="*/ 2040 w 5339"/>
                <a:gd name="T67" fmla="*/ 98 h 211"/>
                <a:gd name="T68" fmla="*/ 1909 w 5339"/>
                <a:gd name="T69" fmla="*/ 105 h 211"/>
                <a:gd name="T70" fmla="*/ 1841 w 5339"/>
                <a:gd name="T71" fmla="*/ 83 h 211"/>
                <a:gd name="T72" fmla="*/ 1751 w 5339"/>
                <a:gd name="T73" fmla="*/ 83 h 211"/>
                <a:gd name="T74" fmla="*/ 1593 w 5339"/>
                <a:gd name="T75" fmla="*/ 128 h 211"/>
                <a:gd name="T76" fmla="*/ 1499 w 5339"/>
                <a:gd name="T77" fmla="*/ 81 h 211"/>
                <a:gd name="T78" fmla="*/ 1326 w 5339"/>
                <a:gd name="T79" fmla="*/ 128 h 211"/>
                <a:gd name="T80" fmla="*/ 1151 w 5339"/>
                <a:gd name="T81" fmla="*/ 81 h 211"/>
                <a:gd name="T82" fmla="*/ 1057 w 5339"/>
                <a:gd name="T83" fmla="*/ 128 h 211"/>
                <a:gd name="T84" fmla="*/ 978 w 5339"/>
                <a:gd name="T85" fmla="*/ 81 h 211"/>
                <a:gd name="T86" fmla="*/ 718 w 5339"/>
                <a:gd name="T87" fmla="*/ 96 h 211"/>
                <a:gd name="T88" fmla="*/ 632 w 5339"/>
                <a:gd name="T89" fmla="*/ 81 h 211"/>
                <a:gd name="T90" fmla="*/ 457 w 5339"/>
                <a:gd name="T91" fmla="*/ 128 h 211"/>
                <a:gd name="T92" fmla="*/ 348 w 5339"/>
                <a:gd name="T93" fmla="*/ 105 h 211"/>
                <a:gd name="T94" fmla="*/ 220 w 5339"/>
                <a:gd name="T95" fmla="*/ 105 h 211"/>
                <a:gd name="T96" fmla="*/ 88 w 5339"/>
                <a:gd name="T97" fmla="*/ 98 h 211"/>
                <a:gd name="T98" fmla="*/ 5145 w 5339"/>
                <a:gd name="T99" fmla="*/ 23 h 211"/>
                <a:gd name="T100" fmla="*/ 1305 w 5339"/>
                <a:gd name="T101" fmla="*/ 17 h 211"/>
                <a:gd name="T102" fmla="*/ 784 w 5339"/>
                <a:gd name="T103" fmla="*/ 11 h 211"/>
                <a:gd name="T104" fmla="*/ 968 w 5339"/>
                <a:gd name="T105" fmla="*/ 9 h 211"/>
                <a:gd name="T106" fmla="*/ 1839 w 5339"/>
                <a:gd name="T107" fmla="*/ 25 h 211"/>
                <a:gd name="T108" fmla="*/ 4968 w 5339"/>
                <a:gd name="T109" fmla="*/ 0 h 211"/>
                <a:gd name="T110" fmla="*/ 4874 w 5339"/>
                <a:gd name="T111" fmla="*/ 45 h 211"/>
                <a:gd name="T112" fmla="*/ 4715 w 5339"/>
                <a:gd name="T113" fmla="*/ 0 h 211"/>
                <a:gd name="T114" fmla="*/ 4607 w 5339"/>
                <a:gd name="T115" fmla="*/ 41 h 211"/>
                <a:gd name="T116" fmla="*/ 4461 w 5339"/>
                <a:gd name="T117" fmla="*/ 4 h 211"/>
                <a:gd name="T118" fmla="*/ 4342 w 5339"/>
                <a:gd name="T119" fmla="*/ 36 h 211"/>
                <a:gd name="T120" fmla="*/ 4207 w 5339"/>
                <a:gd name="T121" fmla="*/ 9 h 211"/>
                <a:gd name="T122" fmla="*/ 4079 w 5339"/>
                <a:gd name="T123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39" h="211">
                  <a:moveTo>
                    <a:pt x="1064" y="164"/>
                  </a:moveTo>
                  <a:lnTo>
                    <a:pt x="1072" y="166"/>
                  </a:lnTo>
                  <a:lnTo>
                    <a:pt x="1078" y="170"/>
                  </a:lnTo>
                  <a:lnTo>
                    <a:pt x="1083" y="173"/>
                  </a:lnTo>
                  <a:lnTo>
                    <a:pt x="1087" y="181"/>
                  </a:lnTo>
                  <a:lnTo>
                    <a:pt x="1089" y="188"/>
                  </a:lnTo>
                  <a:lnTo>
                    <a:pt x="1087" y="196"/>
                  </a:lnTo>
                  <a:lnTo>
                    <a:pt x="1083" y="202"/>
                  </a:lnTo>
                  <a:lnTo>
                    <a:pt x="1078" y="207"/>
                  </a:lnTo>
                  <a:lnTo>
                    <a:pt x="1072" y="209"/>
                  </a:lnTo>
                  <a:lnTo>
                    <a:pt x="1064" y="211"/>
                  </a:lnTo>
                  <a:lnTo>
                    <a:pt x="1057" y="209"/>
                  </a:lnTo>
                  <a:lnTo>
                    <a:pt x="1051" y="207"/>
                  </a:lnTo>
                  <a:lnTo>
                    <a:pt x="1046" y="202"/>
                  </a:lnTo>
                  <a:lnTo>
                    <a:pt x="1042" y="196"/>
                  </a:lnTo>
                  <a:lnTo>
                    <a:pt x="1042" y="188"/>
                  </a:lnTo>
                  <a:lnTo>
                    <a:pt x="1042" y="181"/>
                  </a:lnTo>
                  <a:lnTo>
                    <a:pt x="1046" y="173"/>
                  </a:lnTo>
                  <a:lnTo>
                    <a:pt x="1051" y="170"/>
                  </a:lnTo>
                  <a:lnTo>
                    <a:pt x="1057" y="166"/>
                  </a:lnTo>
                  <a:lnTo>
                    <a:pt x="1064" y="164"/>
                  </a:lnTo>
                  <a:close/>
                  <a:moveTo>
                    <a:pt x="978" y="164"/>
                  </a:moveTo>
                  <a:lnTo>
                    <a:pt x="985" y="166"/>
                  </a:lnTo>
                  <a:lnTo>
                    <a:pt x="991" y="170"/>
                  </a:lnTo>
                  <a:lnTo>
                    <a:pt x="997" y="173"/>
                  </a:lnTo>
                  <a:lnTo>
                    <a:pt x="1000" y="181"/>
                  </a:lnTo>
                  <a:lnTo>
                    <a:pt x="1000" y="188"/>
                  </a:lnTo>
                  <a:lnTo>
                    <a:pt x="1000" y="196"/>
                  </a:lnTo>
                  <a:lnTo>
                    <a:pt x="997" y="202"/>
                  </a:lnTo>
                  <a:lnTo>
                    <a:pt x="991" y="207"/>
                  </a:lnTo>
                  <a:lnTo>
                    <a:pt x="985" y="209"/>
                  </a:lnTo>
                  <a:lnTo>
                    <a:pt x="978" y="211"/>
                  </a:lnTo>
                  <a:lnTo>
                    <a:pt x="970" y="209"/>
                  </a:lnTo>
                  <a:lnTo>
                    <a:pt x="965" y="207"/>
                  </a:lnTo>
                  <a:lnTo>
                    <a:pt x="959" y="202"/>
                  </a:lnTo>
                  <a:lnTo>
                    <a:pt x="955" y="196"/>
                  </a:lnTo>
                  <a:lnTo>
                    <a:pt x="955" y="188"/>
                  </a:lnTo>
                  <a:lnTo>
                    <a:pt x="955" y="181"/>
                  </a:lnTo>
                  <a:lnTo>
                    <a:pt x="959" y="173"/>
                  </a:lnTo>
                  <a:lnTo>
                    <a:pt x="965" y="170"/>
                  </a:lnTo>
                  <a:lnTo>
                    <a:pt x="970" y="166"/>
                  </a:lnTo>
                  <a:lnTo>
                    <a:pt x="978" y="164"/>
                  </a:lnTo>
                  <a:close/>
                  <a:moveTo>
                    <a:pt x="891" y="164"/>
                  </a:moveTo>
                  <a:lnTo>
                    <a:pt x="899" y="166"/>
                  </a:lnTo>
                  <a:lnTo>
                    <a:pt x="904" y="170"/>
                  </a:lnTo>
                  <a:lnTo>
                    <a:pt x="910" y="173"/>
                  </a:lnTo>
                  <a:lnTo>
                    <a:pt x="914" y="181"/>
                  </a:lnTo>
                  <a:lnTo>
                    <a:pt x="914" y="188"/>
                  </a:lnTo>
                  <a:lnTo>
                    <a:pt x="914" y="196"/>
                  </a:lnTo>
                  <a:lnTo>
                    <a:pt x="910" y="202"/>
                  </a:lnTo>
                  <a:lnTo>
                    <a:pt x="904" y="207"/>
                  </a:lnTo>
                  <a:lnTo>
                    <a:pt x="899" y="209"/>
                  </a:lnTo>
                  <a:lnTo>
                    <a:pt x="891" y="211"/>
                  </a:lnTo>
                  <a:lnTo>
                    <a:pt x="884" y="209"/>
                  </a:lnTo>
                  <a:lnTo>
                    <a:pt x="878" y="207"/>
                  </a:lnTo>
                  <a:lnTo>
                    <a:pt x="873" y="202"/>
                  </a:lnTo>
                  <a:lnTo>
                    <a:pt x="869" y="196"/>
                  </a:lnTo>
                  <a:lnTo>
                    <a:pt x="867" y="188"/>
                  </a:lnTo>
                  <a:lnTo>
                    <a:pt x="869" y="181"/>
                  </a:lnTo>
                  <a:lnTo>
                    <a:pt x="873" y="173"/>
                  </a:lnTo>
                  <a:lnTo>
                    <a:pt x="878" y="170"/>
                  </a:lnTo>
                  <a:lnTo>
                    <a:pt x="884" y="166"/>
                  </a:lnTo>
                  <a:lnTo>
                    <a:pt x="891" y="164"/>
                  </a:lnTo>
                  <a:close/>
                  <a:moveTo>
                    <a:pt x="805" y="164"/>
                  </a:moveTo>
                  <a:lnTo>
                    <a:pt x="812" y="166"/>
                  </a:lnTo>
                  <a:lnTo>
                    <a:pt x="818" y="170"/>
                  </a:lnTo>
                  <a:lnTo>
                    <a:pt x="824" y="173"/>
                  </a:lnTo>
                  <a:lnTo>
                    <a:pt x="827" y="181"/>
                  </a:lnTo>
                  <a:lnTo>
                    <a:pt x="827" y="188"/>
                  </a:lnTo>
                  <a:lnTo>
                    <a:pt x="827" y="196"/>
                  </a:lnTo>
                  <a:lnTo>
                    <a:pt x="824" y="202"/>
                  </a:lnTo>
                  <a:lnTo>
                    <a:pt x="818" y="207"/>
                  </a:lnTo>
                  <a:lnTo>
                    <a:pt x="812" y="209"/>
                  </a:lnTo>
                  <a:lnTo>
                    <a:pt x="805" y="211"/>
                  </a:lnTo>
                  <a:lnTo>
                    <a:pt x="797" y="209"/>
                  </a:lnTo>
                  <a:lnTo>
                    <a:pt x="792" y="207"/>
                  </a:lnTo>
                  <a:lnTo>
                    <a:pt x="786" y="202"/>
                  </a:lnTo>
                  <a:lnTo>
                    <a:pt x="782" y="196"/>
                  </a:lnTo>
                  <a:lnTo>
                    <a:pt x="786" y="192"/>
                  </a:lnTo>
                  <a:lnTo>
                    <a:pt x="790" y="190"/>
                  </a:lnTo>
                  <a:lnTo>
                    <a:pt x="790" y="186"/>
                  </a:lnTo>
                  <a:lnTo>
                    <a:pt x="792" y="185"/>
                  </a:lnTo>
                  <a:lnTo>
                    <a:pt x="792" y="181"/>
                  </a:lnTo>
                  <a:lnTo>
                    <a:pt x="790" y="177"/>
                  </a:lnTo>
                  <a:lnTo>
                    <a:pt x="788" y="175"/>
                  </a:lnTo>
                  <a:lnTo>
                    <a:pt x="786" y="173"/>
                  </a:lnTo>
                  <a:lnTo>
                    <a:pt x="792" y="168"/>
                  </a:lnTo>
                  <a:lnTo>
                    <a:pt x="797" y="166"/>
                  </a:lnTo>
                  <a:lnTo>
                    <a:pt x="805" y="164"/>
                  </a:lnTo>
                  <a:close/>
                  <a:moveTo>
                    <a:pt x="632" y="164"/>
                  </a:moveTo>
                  <a:lnTo>
                    <a:pt x="637" y="166"/>
                  </a:lnTo>
                  <a:lnTo>
                    <a:pt x="645" y="170"/>
                  </a:lnTo>
                  <a:lnTo>
                    <a:pt x="651" y="173"/>
                  </a:lnTo>
                  <a:lnTo>
                    <a:pt x="653" y="181"/>
                  </a:lnTo>
                  <a:lnTo>
                    <a:pt x="654" y="188"/>
                  </a:lnTo>
                  <a:lnTo>
                    <a:pt x="653" y="196"/>
                  </a:lnTo>
                  <a:lnTo>
                    <a:pt x="651" y="202"/>
                  </a:lnTo>
                  <a:lnTo>
                    <a:pt x="645" y="207"/>
                  </a:lnTo>
                  <a:lnTo>
                    <a:pt x="637" y="209"/>
                  </a:lnTo>
                  <a:lnTo>
                    <a:pt x="632" y="211"/>
                  </a:lnTo>
                  <a:lnTo>
                    <a:pt x="624" y="209"/>
                  </a:lnTo>
                  <a:lnTo>
                    <a:pt x="617" y="207"/>
                  </a:lnTo>
                  <a:lnTo>
                    <a:pt x="611" y="202"/>
                  </a:lnTo>
                  <a:lnTo>
                    <a:pt x="609" y="196"/>
                  </a:lnTo>
                  <a:lnTo>
                    <a:pt x="607" y="188"/>
                  </a:lnTo>
                  <a:lnTo>
                    <a:pt x="609" y="181"/>
                  </a:lnTo>
                  <a:lnTo>
                    <a:pt x="611" y="173"/>
                  </a:lnTo>
                  <a:lnTo>
                    <a:pt x="617" y="170"/>
                  </a:lnTo>
                  <a:lnTo>
                    <a:pt x="624" y="166"/>
                  </a:lnTo>
                  <a:lnTo>
                    <a:pt x="632" y="164"/>
                  </a:lnTo>
                  <a:close/>
                  <a:moveTo>
                    <a:pt x="543" y="164"/>
                  </a:moveTo>
                  <a:lnTo>
                    <a:pt x="551" y="166"/>
                  </a:lnTo>
                  <a:lnTo>
                    <a:pt x="558" y="170"/>
                  </a:lnTo>
                  <a:lnTo>
                    <a:pt x="562" y="173"/>
                  </a:lnTo>
                  <a:lnTo>
                    <a:pt x="566" y="181"/>
                  </a:lnTo>
                  <a:lnTo>
                    <a:pt x="568" y="188"/>
                  </a:lnTo>
                  <a:lnTo>
                    <a:pt x="566" y="196"/>
                  </a:lnTo>
                  <a:lnTo>
                    <a:pt x="562" y="202"/>
                  </a:lnTo>
                  <a:lnTo>
                    <a:pt x="558" y="207"/>
                  </a:lnTo>
                  <a:lnTo>
                    <a:pt x="551" y="209"/>
                  </a:lnTo>
                  <a:lnTo>
                    <a:pt x="543" y="211"/>
                  </a:lnTo>
                  <a:lnTo>
                    <a:pt x="536" y="209"/>
                  </a:lnTo>
                  <a:lnTo>
                    <a:pt x="530" y="207"/>
                  </a:lnTo>
                  <a:lnTo>
                    <a:pt x="525" y="202"/>
                  </a:lnTo>
                  <a:lnTo>
                    <a:pt x="523" y="196"/>
                  </a:lnTo>
                  <a:lnTo>
                    <a:pt x="521" y="188"/>
                  </a:lnTo>
                  <a:lnTo>
                    <a:pt x="523" y="181"/>
                  </a:lnTo>
                  <a:lnTo>
                    <a:pt x="525" y="173"/>
                  </a:lnTo>
                  <a:lnTo>
                    <a:pt x="530" y="170"/>
                  </a:lnTo>
                  <a:lnTo>
                    <a:pt x="536" y="166"/>
                  </a:lnTo>
                  <a:lnTo>
                    <a:pt x="543" y="164"/>
                  </a:lnTo>
                  <a:close/>
                  <a:moveTo>
                    <a:pt x="457" y="164"/>
                  </a:moveTo>
                  <a:lnTo>
                    <a:pt x="464" y="166"/>
                  </a:lnTo>
                  <a:lnTo>
                    <a:pt x="472" y="170"/>
                  </a:lnTo>
                  <a:lnTo>
                    <a:pt x="476" y="173"/>
                  </a:lnTo>
                  <a:lnTo>
                    <a:pt x="479" y="181"/>
                  </a:lnTo>
                  <a:lnTo>
                    <a:pt x="481" y="188"/>
                  </a:lnTo>
                  <a:lnTo>
                    <a:pt x="479" y="196"/>
                  </a:lnTo>
                  <a:lnTo>
                    <a:pt x="476" y="202"/>
                  </a:lnTo>
                  <a:lnTo>
                    <a:pt x="472" y="207"/>
                  </a:lnTo>
                  <a:lnTo>
                    <a:pt x="464" y="209"/>
                  </a:lnTo>
                  <a:lnTo>
                    <a:pt x="457" y="211"/>
                  </a:lnTo>
                  <a:lnTo>
                    <a:pt x="449" y="209"/>
                  </a:lnTo>
                  <a:lnTo>
                    <a:pt x="444" y="207"/>
                  </a:lnTo>
                  <a:lnTo>
                    <a:pt x="438" y="202"/>
                  </a:lnTo>
                  <a:lnTo>
                    <a:pt x="434" y="196"/>
                  </a:lnTo>
                  <a:lnTo>
                    <a:pt x="434" y="188"/>
                  </a:lnTo>
                  <a:lnTo>
                    <a:pt x="434" y="181"/>
                  </a:lnTo>
                  <a:lnTo>
                    <a:pt x="438" y="173"/>
                  </a:lnTo>
                  <a:lnTo>
                    <a:pt x="444" y="170"/>
                  </a:lnTo>
                  <a:lnTo>
                    <a:pt x="449" y="166"/>
                  </a:lnTo>
                  <a:lnTo>
                    <a:pt x="457" y="164"/>
                  </a:lnTo>
                  <a:close/>
                  <a:moveTo>
                    <a:pt x="197" y="164"/>
                  </a:moveTo>
                  <a:lnTo>
                    <a:pt x="205" y="166"/>
                  </a:lnTo>
                  <a:lnTo>
                    <a:pt x="211" y="170"/>
                  </a:lnTo>
                  <a:lnTo>
                    <a:pt x="216" y="173"/>
                  </a:lnTo>
                  <a:lnTo>
                    <a:pt x="220" y="181"/>
                  </a:lnTo>
                  <a:lnTo>
                    <a:pt x="220" y="188"/>
                  </a:lnTo>
                  <a:lnTo>
                    <a:pt x="220" y="196"/>
                  </a:lnTo>
                  <a:lnTo>
                    <a:pt x="216" y="202"/>
                  </a:lnTo>
                  <a:lnTo>
                    <a:pt x="211" y="207"/>
                  </a:lnTo>
                  <a:lnTo>
                    <a:pt x="205" y="209"/>
                  </a:lnTo>
                  <a:lnTo>
                    <a:pt x="197" y="211"/>
                  </a:lnTo>
                  <a:lnTo>
                    <a:pt x="190" y="209"/>
                  </a:lnTo>
                  <a:lnTo>
                    <a:pt x="184" y="207"/>
                  </a:lnTo>
                  <a:lnTo>
                    <a:pt x="179" y="202"/>
                  </a:lnTo>
                  <a:lnTo>
                    <a:pt x="175" y="196"/>
                  </a:lnTo>
                  <a:lnTo>
                    <a:pt x="173" y="188"/>
                  </a:lnTo>
                  <a:lnTo>
                    <a:pt x="175" y="181"/>
                  </a:lnTo>
                  <a:lnTo>
                    <a:pt x="179" y="173"/>
                  </a:lnTo>
                  <a:lnTo>
                    <a:pt x="184" y="170"/>
                  </a:lnTo>
                  <a:lnTo>
                    <a:pt x="190" y="166"/>
                  </a:lnTo>
                  <a:lnTo>
                    <a:pt x="197" y="164"/>
                  </a:lnTo>
                  <a:close/>
                  <a:moveTo>
                    <a:pt x="111" y="164"/>
                  </a:moveTo>
                  <a:lnTo>
                    <a:pt x="118" y="166"/>
                  </a:lnTo>
                  <a:lnTo>
                    <a:pt x="124" y="170"/>
                  </a:lnTo>
                  <a:lnTo>
                    <a:pt x="130" y="173"/>
                  </a:lnTo>
                  <a:lnTo>
                    <a:pt x="133" y="181"/>
                  </a:lnTo>
                  <a:lnTo>
                    <a:pt x="133" y="188"/>
                  </a:lnTo>
                  <a:lnTo>
                    <a:pt x="133" y="196"/>
                  </a:lnTo>
                  <a:lnTo>
                    <a:pt x="130" y="202"/>
                  </a:lnTo>
                  <a:lnTo>
                    <a:pt x="124" y="207"/>
                  </a:lnTo>
                  <a:lnTo>
                    <a:pt x="118" y="209"/>
                  </a:lnTo>
                  <a:lnTo>
                    <a:pt x="111" y="211"/>
                  </a:lnTo>
                  <a:lnTo>
                    <a:pt x="103" y="209"/>
                  </a:lnTo>
                  <a:lnTo>
                    <a:pt x="96" y="207"/>
                  </a:lnTo>
                  <a:lnTo>
                    <a:pt x="92" y="202"/>
                  </a:lnTo>
                  <a:lnTo>
                    <a:pt x="88" y="196"/>
                  </a:lnTo>
                  <a:lnTo>
                    <a:pt x="86" y="188"/>
                  </a:lnTo>
                  <a:lnTo>
                    <a:pt x="88" y="181"/>
                  </a:lnTo>
                  <a:lnTo>
                    <a:pt x="92" y="173"/>
                  </a:lnTo>
                  <a:lnTo>
                    <a:pt x="96" y="170"/>
                  </a:lnTo>
                  <a:lnTo>
                    <a:pt x="103" y="166"/>
                  </a:lnTo>
                  <a:lnTo>
                    <a:pt x="111" y="164"/>
                  </a:lnTo>
                  <a:close/>
                  <a:moveTo>
                    <a:pt x="24" y="164"/>
                  </a:moveTo>
                  <a:lnTo>
                    <a:pt x="32" y="166"/>
                  </a:lnTo>
                  <a:lnTo>
                    <a:pt x="38" y="170"/>
                  </a:lnTo>
                  <a:lnTo>
                    <a:pt x="43" y="173"/>
                  </a:lnTo>
                  <a:lnTo>
                    <a:pt x="45" y="181"/>
                  </a:lnTo>
                  <a:lnTo>
                    <a:pt x="47" y="188"/>
                  </a:lnTo>
                  <a:lnTo>
                    <a:pt x="45" y="196"/>
                  </a:lnTo>
                  <a:lnTo>
                    <a:pt x="43" y="202"/>
                  </a:lnTo>
                  <a:lnTo>
                    <a:pt x="38" y="207"/>
                  </a:lnTo>
                  <a:lnTo>
                    <a:pt x="32" y="209"/>
                  </a:lnTo>
                  <a:lnTo>
                    <a:pt x="24" y="211"/>
                  </a:lnTo>
                  <a:lnTo>
                    <a:pt x="17" y="209"/>
                  </a:lnTo>
                  <a:lnTo>
                    <a:pt x="9" y="207"/>
                  </a:lnTo>
                  <a:lnTo>
                    <a:pt x="6" y="202"/>
                  </a:lnTo>
                  <a:lnTo>
                    <a:pt x="2" y="196"/>
                  </a:lnTo>
                  <a:lnTo>
                    <a:pt x="0" y="188"/>
                  </a:lnTo>
                  <a:lnTo>
                    <a:pt x="2" y="181"/>
                  </a:lnTo>
                  <a:lnTo>
                    <a:pt x="6" y="173"/>
                  </a:lnTo>
                  <a:lnTo>
                    <a:pt x="9" y="170"/>
                  </a:lnTo>
                  <a:lnTo>
                    <a:pt x="17" y="166"/>
                  </a:lnTo>
                  <a:lnTo>
                    <a:pt x="24" y="164"/>
                  </a:lnTo>
                  <a:close/>
                  <a:moveTo>
                    <a:pt x="914" y="100"/>
                  </a:moveTo>
                  <a:lnTo>
                    <a:pt x="914" y="102"/>
                  </a:lnTo>
                  <a:lnTo>
                    <a:pt x="914" y="105"/>
                  </a:lnTo>
                  <a:lnTo>
                    <a:pt x="914" y="113"/>
                  </a:lnTo>
                  <a:lnTo>
                    <a:pt x="910" y="119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28"/>
                  </a:lnTo>
                  <a:lnTo>
                    <a:pt x="884" y="128"/>
                  </a:lnTo>
                  <a:lnTo>
                    <a:pt x="878" y="124"/>
                  </a:lnTo>
                  <a:lnTo>
                    <a:pt x="873" y="119"/>
                  </a:lnTo>
                  <a:lnTo>
                    <a:pt x="874" y="117"/>
                  </a:lnTo>
                  <a:lnTo>
                    <a:pt x="880" y="115"/>
                  </a:lnTo>
                  <a:lnTo>
                    <a:pt x="888" y="113"/>
                  </a:lnTo>
                  <a:lnTo>
                    <a:pt x="897" y="107"/>
                  </a:lnTo>
                  <a:lnTo>
                    <a:pt x="904" y="104"/>
                  </a:lnTo>
                  <a:lnTo>
                    <a:pt x="910" y="102"/>
                  </a:lnTo>
                  <a:lnTo>
                    <a:pt x="914" y="100"/>
                  </a:lnTo>
                  <a:close/>
                  <a:moveTo>
                    <a:pt x="43" y="94"/>
                  </a:moveTo>
                  <a:lnTo>
                    <a:pt x="47" y="100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3" y="119"/>
                  </a:lnTo>
                  <a:lnTo>
                    <a:pt x="38" y="124"/>
                  </a:lnTo>
                  <a:lnTo>
                    <a:pt x="32" y="128"/>
                  </a:lnTo>
                  <a:lnTo>
                    <a:pt x="24" y="128"/>
                  </a:lnTo>
                  <a:lnTo>
                    <a:pt x="23" y="128"/>
                  </a:lnTo>
                  <a:lnTo>
                    <a:pt x="19" y="128"/>
                  </a:lnTo>
                  <a:lnTo>
                    <a:pt x="21" y="126"/>
                  </a:lnTo>
                  <a:lnTo>
                    <a:pt x="23" y="121"/>
                  </a:lnTo>
                  <a:lnTo>
                    <a:pt x="23" y="117"/>
                  </a:lnTo>
                  <a:lnTo>
                    <a:pt x="23" y="113"/>
                  </a:lnTo>
                  <a:lnTo>
                    <a:pt x="26" y="111"/>
                  </a:lnTo>
                  <a:lnTo>
                    <a:pt x="28" y="111"/>
                  </a:lnTo>
                  <a:lnTo>
                    <a:pt x="32" y="107"/>
                  </a:lnTo>
                  <a:lnTo>
                    <a:pt x="36" y="102"/>
                  </a:lnTo>
                  <a:lnTo>
                    <a:pt x="43" y="96"/>
                  </a:lnTo>
                  <a:lnTo>
                    <a:pt x="43" y="94"/>
                  </a:lnTo>
                  <a:close/>
                  <a:moveTo>
                    <a:pt x="5222" y="85"/>
                  </a:moveTo>
                  <a:lnTo>
                    <a:pt x="5222" y="87"/>
                  </a:lnTo>
                  <a:lnTo>
                    <a:pt x="5224" y="87"/>
                  </a:lnTo>
                  <a:lnTo>
                    <a:pt x="5226" y="87"/>
                  </a:lnTo>
                  <a:lnTo>
                    <a:pt x="5228" y="87"/>
                  </a:lnTo>
                  <a:lnTo>
                    <a:pt x="5230" y="87"/>
                  </a:lnTo>
                  <a:lnTo>
                    <a:pt x="5230" y="89"/>
                  </a:lnTo>
                  <a:lnTo>
                    <a:pt x="5230" y="90"/>
                  </a:lnTo>
                  <a:lnTo>
                    <a:pt x="5230" y="92"/>
                  </a:lnTo>
                  <a:lnTo>
                    <a:pt x="5230" y="94"/>
                  </a:lnTo>
                  <a:lnTo>
                    <a:pt x="5232" y="94"/>
                  </a:lnTo>
                  <a:lnTo>
                    <a:pt x="5234" y="94"/>
                  </a:lnTo>
                  <a:lnTo>
                    <a:pt x="5235" y="94"/>
                  </a:lnTo>
                  <a:lnTo>
                    <a:pt x="5237" y="92"/>
                  </a:lnTo>
                  <a:lnTo>
                    <a:pt x="5237" y="92"/>
                  </a:lnTo>
                  <a:lnTo>
                    <a:pt x="5237" y="90"/>
                  </a:lnTo>
                  <a:lnTo>
                    <a:pt x="5237" y="89"/>
                  </a:lnTo>
                  <a:lnTo>
                    <a:pt x="5237" y="87"/>
                  </a:lnTo>
                  <a:lnTo>
                    <a:pt x="5237" y="87"/>
                  </a:lnTo>
                  <a:lnTo>
                    <a:pt x="5239" y="85"/>
                  </a:lnTo>
                  <a:lnTo>
                    <a:pt x="5245" y="89"/>
                  </a:lnTo>
                  <a:lnTo>
                    <a:pt x="5249" y="94"/>
                  </a:lnTo>
                  <a:lnTo>
                    <a:pt x="5250" y="100"/>
                  </a:lnTo>
                  <a:lnTo>
                    <a:pt x="5250" y="105"/>
                  </a:lnTo>
                  <a:lnTo>
                    <a:pt x="5250" y="113"/>
                  </a:lnTo>
                  <a:lnTo>
                    <a:pt x="5247" y="119"/>
                  </a:lnTo>
                  <a:lnTo>
                    <a:pt x="5241" y="124"/>
                  </a:lnTo>
                  <a:lnTo>
                    <a:pt x="5235" y="128"/>
                  </a:lnTo>
                  <a:lnTo>
                    <a:pt x="5228" y="128"/>
                  </a:lnTo>
                  <a:lnTo>
                    <a:pt x="5220" y="128"/>
                  </a:lnTo>
                  <a:lnTo>
                    <a:pt x="5215" y="124"/>
                  </a:lnTo>
                  <a:lnTo>
                    <a:pt x="5209" y="119"/>
                  </a:lnTo>
                  <a:lnTo>
                    <a:pt x="5205" y="113"/>
                  </a:lnTo>
                  <a:lnTo>
                    <a:pt x="5205" y="105"/>
                  </a:lnTo>
                  <a:lnTo>
                    <a:pt x="5205" y="100"/>
                  </a:lnTo>
                  <a:lnTo>
                    <a:pt x="5207" y="94"/>
                  </a:lnTo>
                  <a:lnTo>
                    <a:pt x="5211" y="90"/>
                  </a:lnTo>
                  <a:lnTo>
                    <a:pt x="5215" y="87"/>
                  </a:lnTo>
                  <a:lnTo>
                    <a:pt x="5217" y="87"/>
                  </a:lnTo>
                  <a:lnTo>
                    <a:pt x="5219" y="87"/>
                  </a:lnTo>
                  <a:lnTo>
                    <a:pt x="5220" y="87"/>
                  </a:lnTo>
                  <a:lnTo>
                    <a:pt x="5222" y="85"/>
                  </a:lnTo>
                  <a:close/>
                  <a:moveTo>
                    <a:pt x="5314" y="81"/>
                  </a:moveTo>
                  <a:lnTo>
                    <a:pt x="5322" y="83"/>
                  </a:lnTo>
                  <a:lnTo>
                    <a:pt x="5329" y="87"/>
                  </a:lnTo>
                  <a:lnTo>
                    <a:pt x="5333" y="92"/>
                  </a:lnTo>
                  <a:lnTo>
                    <a:pt x="5337" y="98"/>
                  </a:lnTo>
                  <a:lnTo>
                    <a:pt x="5339" y="105"/>
                  </a:lnTo>
                  <a:lnTo>
                    <a:pt x="5337" y="111"/>
                  </a:lnTo>
                  <a:lnTo>
                    <a:pt x="5335" y="117"/>
                  </a:lnTo>
                  <a:lnTo>
                    <a:pt x="5329" y="122"/>
                  </a:lnTo>
                  <a:lnTo>
                    <a:pt x="5324" y="126"/>
                  </a:lnTo>
                  <a:lnTo>
                    <a:pt x="5318" y="128"/>
                  </a:lnTo>
                  <a:lnTo>
                    <a:pt x="5309" y="124"/>
                  </a:lnTo>
                  <a:lnTo>
                    <a:pt x="5307" y="124"/>
                  </a:lnTo>
                  <a:lnTo>
                    <a:pt x="5303" y="124"/>
                  </a:lnTo>
                  <a:lnTo>
                    <a:pt x="5301" y="122"/>
                  </a:lnTo>
                  <a:lnTo>
                    <a:pt x="5299" y="122"/>
                  </a:lnTo>
                  <a:lnTo>
                    <a:pt x="5296" y="117"/>
                  </a:lnTo>
                  <a:lnTo>
                    <a:pt x="5292" y="111"/>
                  </a:lnTo>
                  <a:lnTo>
                    <a:pt x="5292" y="105"/>
                  </a:lnTo>
                  <a:lnTo>
                    <a:pt x="5292" y="98"/>
                  </a:lnTo>
                  <a:lnTo>
                    <a:pt x="5296" y="92"/>
                  </a:lnTo>
                  <a:lnTo>
                    <a:pt x="5301" y="87"/>
                  </a:lnTo>
                  <a:lnTo>
                    <a:pt x="5307" y="83"/>
                  </a:lnTo>
                  <a:lnTo>
                    <a:pt x="5314" y="81"/>
                  </a:lnTo>
                  <a:close/>
                  <a:moveTo>
                    <a:pt x="5141" y="81"/>
                  </a:moveTo>
                  <a:lnTo>
                    <a:pt x="5149" y="83"/>
                  </a:lnTo>
                  <a:lnTo>
                    <a:pt x="5155" y="87"/>
                  </a:lnTo>
                  <a:lnTo>
                    <a:pt x="5160" y="92"/>
                  </a:lnTo>
                  <a:lnTo>
                    <a:pt x="5164" y="98"/>
                  </a:lnTo>
                  <a:lnTo>
                    <a:pt x="5164" y="105"/>
                  </a:lnTo>
                  <a:lnTo>
                    <a:pt x="5164" y="113"/>
                  </a:lnTo>
                  <a:lnTo>
                    <a:pt x="5160" y="119"/>
                  </a:lnTo>
                  <a:lnTo>
                    <a:pt x="5155" y="124"/>
                  </a:lnTo>
                  <a:lnTo>
                    <a:pt x="5149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34" y="128"/>
                  </a:lnTo>
                  <a:lnTo>
                    <a:pt x="5128" y="124"/>
                  </a:lnTo>
                  <a:lnTo>
                    <a:pt x="5123" y="119"/>
                  </a:lnTo>
                  <a:lnTo>
                    <a:pt x="5119" y="113"/>
                  </a:lnTo>
                  <a:lnTo>
                    <a:pt x="5119" y="105"/>
                  </a:lnTo>
                  <a:lnTo>
                    <a:pt x="5119" y="98"/>
                  </a:lnTo>
                  <a:lnTo>
                    <a:pt x="5123" y="92"/>
                  </a:lnTo>
                  <a:lnTo>
                    <a:pt x="5128" y="87"/>
                  </a:lnTo>
                  <a:lnTo>
                    <a:pt x="5134" y="83"/>
                  </a:lnTo>
                  <a:lnTo>
                    <a:pt x="5141" y="81"/>
                  </a:lnTo>
                  <a:close/>
                  <a:moveTo>
                    <a:pt x="5055" y="81"/>
                  </a:moveTo>
                  <a:lnTo>
                    <a:pt x="5062" y="83"/>
                  </a:lnTo>
                  <a:lnTo>
                    <a:pt x="5068" y="87"/>
                  </a:lnTo>
                  <a:lnTo>
                    <a:pt x="5072" y="90"/>
                  </a:lnTo>
                  <a:lnTo>
                    <a:pt x="5076" y="96"/>
                  </a:lnTo>
                  <a:lnTo>
                    <a:pt x="5077" y="104"/>
                  </a:lnTo>
                  <a:lnTo>
                    <a:pt x="5076" y="104"/>
                  </a:lnTo>
                  <a:lnTo>
                    <a:pt x="5074" y="105"/>
                  </a:lnTo>
                  <a:lnTo>
                    <a:pt x="5074" y="107"/>
                  </a:lnTo>
                  <a:lnTo>
                    <a:pt x="5074" y="111"/>
                  </a:lnTo>
                  <a:lnTo>
                    <a:pt x="5072" y="113"/>
                  </a:lnTo>
                  <a:lnTo>
                    <a:pt x="5072" y="115"/>
                  </a:lnTo>
                  <a:lnTo>
                    <a:pt x="5072" y="117"/>
                  </a:lnTo>
                  <a:lnTo>
                    <a:pt x="5074" y="119"/>
                  </a:lnTo>
                  <a:lnTo>
                    <a:pt x="5068" y="124"/>
                  </a:lnTo>
                  <a:lnTo>
                    <a:pt x="5062" y="128"/>
                  </a:lnTo>
                  <a:lnTo>
                    <a:pt x="5055" y="128"/>
                  </a:lnTo>
                  <a:lnTo>
                    <a:pt x="5047" y="128"/>
                  </a:lnTo>
                  <a:lnTo>
                    <a:pt x="5040" y="124"/>
                  </a:lnTo>
                  <a:lnTo>
                    <a:pt x="5036" y="119"/>
                  </a:lnTo>
                  <a:lnTo>
                    <a:pt x="5032" y="113"/>
                  </a:lnTo>
                  <a:lnTo>
                    <a:pt x="5030" y="105"/>
                  </a:lnTo>
                  <a:lnTo>
                    <a:pt x="5032" y="98"/>
                  </a:lnTo>
                  <a:lnTo>
                    <a:pt x="5036" y="92"/>
                  </a:lnTo>
                  <a:lnTo>
                    <a:pt x="5040" y="87"/>
                  </a:lnTo>
                  <a:lnTo>
                    <a:pt x="5047" y="83"/>
                  </a:lnTo>
                  <a:lnTo>
                    <a:pt x="5055" y="81"/>
                  </a:lnTo>
                  <a:close/>
                  <a:moveTo>
                    <a:pt x="4968" y="81"/>
                  </a:moveTo>
                  <a:lnTo>
                    <a:pt x="4976" y="83"/>
                  </a:lnTo>
                  <a:lnTo>
                    <a:pt x="4982" y="87"/>
                  </a:lnTo>
                  <a:lnTo>
                    <a:pt x="4987" y="92"/>
                  </a:lnTo>
                  <a:lnTo>
                    <a:pt x="4989" y="98"/>
                  </a:lnTo>
                  <a:lnTo>
                    <a:pt x="4991" y="105"/>
                  </a:lnTo>
                  <a:lnTo>
                    <a:pt x="4989" y="113"/>
                  </a:lnTo>
                  <a:lnTo>
                    <a:pt x="4987" y="119"/>
                  </a:lnTo>
                  <a:lnTo>
                    <a:pt x="4982" y="124"/>
                  </a:lnTo>
                  <a:lnTo>
                    <a:pt x="4976" y="128"/>
                  </a:lnTo>
                  <a:lnTo>
                    <a:pt x="4968" y="128"/>
                  </a:lnTo>
                  <a:lnTo>
                    <a:pt x="4961" y="128"/>
                  </a:lnTo>
                  <a:lnTo>
                    <a:pt x="4953" y="124"/>
                  </a:lnTo>
                  <a:lnTo>
                    <a:pt x="4950" y="119"/>
                  </a:lnTo>
                  <a:lnTo>
                    <a:pt x="4946" y="113"/>
                  </a:lnTo>
                  <a:lnTo>
                    <a:pt x="4944" y="105"/>
                  </a:lnTo>
                  <a:lnTo>
                    <a:pt x="4946" y="98"/>
                  </a:lnTo>
                  <a:lnTo>
                    <a:pt x="4950" y="92"/>
                  </a:lnTo>
                  <a:lnTo>
                    <a:pt x="4953" y="87"/>
                  </a:lnTo>
                  <a:lnTo>
                    <a:pt x="4961" y="83"/>
                  </a:lnTo>
                  <a:lnTo>
                    <a:pt x="4968" y="81"/>
                  </a:lnTo>
                  <a:close/>
                  <a:moveTo>
                    <a:pt x="4882" y="81"/>
                  </a:moveTo>
                  <a:lnTo>
                    <a:pt x="4889" y="83"/>
                  </a:lnTo>
                  <a:lnTo>
                    <a:pt x="4895" y="87"/>
                  </a:lnTo>
                  <a:lnTo>
                    <a:pt x="4901" y="92"/>
                  </a:lnTo>
                  <a:lnTo>
                    <a:pt x="4903" y="98"/>
                  </a:lnTo>
                  <a:lnTo>
                    <a:pt x="4904" y="105"/>
                  </a:lnTo>
                  <a:lnTo>
                    <a:pt x="4903" y="113"/>
                  </a:lnTo>
                  <a:lnTo>
                    <a:pt x="4901" y="119"/>
                  </a:lnTo>
                  <a:lnTo>
                    <a:pt x="4895" y="124"/>
                  </a:lnTo>
                  <a:lnTo>
                    <a:pt x="4889" y="128"/>
                  </a:lnTo>
                  <a:lnTo>
                    <a:pt x="4882" y="128"/>
                  </a:lnTo>
                  <a:lnTo>
                    <a:pt x="4874" y="128"/>
                  </a:lnTo>
                  <a:lnTo>
                    <a:pt x="4867" y="124"/>
                  </a:lnTo>
                  <a:lnTo>
                    <a:pt x="4863" y="119"/>
                  </a:lnTo>
                  <a:lnTo>
                    <a:pt x="4859" y="113"/>
                  </a:lnTo>
                  <a:lnTo>
                    <a:pt x="4857" y="105"/>
                  </a:lnTo>
                  <a:lnTo>
                    <a:pt x="4859" y="98"/>
                  </a:lnTo>
                  <a:lnTo>
                    <a:pt x="4863" y="92"/>
                  </a:lnTo>
                  <a:lnTo>
                    <a:pt x="4867" y="87"/>
                  </a:lnTo>
                  <a:lnTo>
                    <a:pt x="4874" y="83"/>
                  </a:lnTo>
                  <a:lnTo>
                    <a:pt x="4882" y="81"/>
                  </a:lnTo>
                  <a:close/>
                  <a:moveTo>
                    <a:pt x="4794" y="81"/>
                  </a:moveTo>
                  <a:lnTo>
                    <a:pt x="4801" y="83"/>
                  </a:lnTo>
                  <a:lnTo>
                    <a:pt x="4809" y="87"/>
                  </a:lnTo>
                  <a:lnTo>
                    <a:pt x="4812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2" y="119"/>
                  </a:lnTo>
                  <a:lnTo>
                    <a:pt x="4809" y="124"/>
                  </a:lnTo>
                  <a:lnTo>
                    <a:pt x="4801" y="128"/>
                  </a:lnTo>
                  <a:lnTo>
                    <a:pt x="4794" y="128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5" y="119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5" y="92"/>
                  </a:lnTo>
                  <a:lnTo>
                    <a:pt x="4780" y="87"/>
                  </a:lnTo>
                  <a:lnTo>
                    <a:pt x="4788" y="83"/>
                  </a:lnTo>
                  <a:lnTo>
                    <a:pt x="4794" y="81"/>
                  </a:lnTo>
                  <a:close/>
                  <a:moveTo>
                    <a:pt x="4707" y="81"/>
                  </a:moveTo>
                  <a:lnTo>
                    <a:pt x="4715" y="83"/>
                  </a:lnTo>
                  <a:lnTo>
                    <a:pt x="4722" y="87"/>
                  </a:lnTo>
                  <a:lnTo>
                    <a:pt x="4726" y="92"/>
                  </a:lnTo>
                  <a:lnTo>
                    <a:pt x="4730" y="98"/>
                  </a:lnTo>
                  <a:lnTo>
                    <a:pt x="4731" y="105"/>
                  </a:lnTo>
                  <a:lnTo>
                    <a:pt x="4730" y="113"/>
                  </a:lnTo>
                  <a:lnTo>
                    <a:pt x="4726" y="119"/>
                  </a:lnTo>
                  <a:lnTo>
                    <a:pt x="4722" y="124"/>
                  </a:lnTo>
                  <a:lnTo>
                    <a:pt x="4715" y="128"/>
                  </a:lnTo>
                  <a:lnTo>
                    <a:pt x="4707" y="128"/>
                  </a:lnTo>
                  <a:lnTo>
                    <a:pt x="4699" y="128"/>
                  </a:lnTo>
                  <a:lnTo>
                    <a:pt x="4694" y="124"/>
                  </a:lnTo>
                  <a:lnTo>
                    <a:pt x="4688" y="119"/>
                  </a:lnTo>
                  <a:lnTo>
                    <a:pt x="4686" y="113"/>
                  </a:lnTo>
                  <a:lnTo>
                    <a:pt x="4684" y="105"/>
                  </a:lnTo>
                  <a:lnTo>
                    <a:pt x="4686" y="98"/>
                  </a:lnTo>
                  <a:lnTo>
                    <a:pt x="4688" y="92"/>
                  </a:lnTo>
                  <a:lnTo>
                    <a:pt x="4694" y="87"/>
                  </a:lnTo>
                  <a:lnTo>
                    <a:pt x="4699" y="83"/>
                  </a:lnTo>
                  <a:lnTo>
                    <a:pt x="4707" y="81"/>
                  </a:lnTo>
                  <a:close/>
                  <a:moveTo>
                    <a:pt x="4621" y="81"/>
                  </a:moveTo>
                  <a:lnTo>
                    <a:pt x="4628" y="83"/>
                  </a:lnTo>
                  <a:lnTo>
                    <a:pt x="4636" y="87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39" y="119"/>
                  </a:lnTo>
                  <a:lnTo>
                    <a:pt x="4636" y="124"/>
                  </a:lnTo>
                  <a:lnTo>
                    <a:pt x="4628" y="128"/>
                  </a:lnTo>
                  <a:lnTo>
                    <a:pt x="4621" y="128"/>
                  </a:lnTo>
                  <a:lnTo>
                    <a:pt x="4613" y="128"/>
                  </a:lnTo>
                  <a:lnTo>
                    <a:pt x="4607" y="124"/>
                  </a:lnTo>
                  <a:lnTo>
                    <a:pt x="4602" y="119"/>
                  </a:lnTo>
                  <a:lnTo>
                    <a:pt x="4598" y="113"/>
                  </a:lnTo>
                  <a:lnTo>
                    <a:pt x="4598" y="105"/>
                  </a:lnTo>
                  <a:lnTo>
                    <a:pt x="4598" y="98"/>
                  </a:lnTo>
                  <a:lnTo>
                    <a:pt x="4602" y="92"/>
                  </a:lnTo>
                  <a:lnTo>
                    <a:pt x="4607" y="87"/>
                  </a:lnTo>
                  <a:lnTo>
                    <a:pt x="4613" y="83"/>
                  </a:lnTo>
                  <a:lnTo>
                    <a:pt x="4621" y="81"/>
                  </a:lnTo>
                  <a:close/>
                  <a:moveTo>
                    <a:pt x="4534" y="81"/>
                  </a:moveTo>
                  <a:lnTo>
                    <a:pt x="4542" y="83"/>
                  </a:lnTo>
                  <a:lnTo>
                    <a:pt x="4547" y="87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8" y="105"/>
                  </a:lnTo>
                  <a:lnTo>
                    <a:pt x="4557" y="113"/>
                  </a:lnTo>
                  <a:lnTo>
                    <a:pt x="4553" y="119"/>
                  </a:lnTo>
                  <a:lnTo>
                    <a:pt x="4547" y="124"/>
                  </a:lnTo>
                  <a:lnTo>
                    <a:pt x="4542" y="128"/>
                  </a:lnTo>
                  <a:lnTo>
                    <a:pt x="4534" y="128"/>
                  </a:lnTo>
                  <a:lnTo>
                    <a:pt x="4526" y="128"/>
                  </a:lnTo>
                  <a:lnTo>
                    <a:pt x="4521" y="124"/>
                  </a:lnTo>
                  <a:lnTo>
                    <a:pt x="4515" y="119"/>
                  </a:lnTo>
                  <a:lnTo>
                    <a:pt x="4511" y="113"/>
                  </a:lnTo>
                  <a:lnTo>
                    <a:pt x="4511" y="105"/>
                  </a:lnTo>
                  <a:lnTo>
                    <a:pt x="4511" y="98"/>
                  </a:lnTo>
                  <a:lnTo>
                    <a:pt x="4515" y="92"/>
                  </a:lnTo>
                  <a:lnTo>
                    <a:pt x="4521" y="87"/>
                  </a:lnTo>
                  <a:lnTo>
                    <a:pt x="4526" y="83"/>
                  </a:lnTo>
                  <a:lnTo>
                    <a:pt x="4534" y="81"/>
                  </a:lnTo>
                  <a:close/>
                  <a:moveTo>
                    <a:pt x="4447" y="81"/>
                  </a:moveTo>
                  <a:lnTo>
                    <a:pt x="4455" y="83"/>
                  </a:lnTo>
                  <a:lnTo>
                    <a:pt x="4461" y="87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0" y="105"/>
                  </a:lnTo>
                  <a:lnTo>
                    <a:pt x="4470" y="113"/>
                  </a:lnTo>
                  <a:lnTo>
                    <a:pt x="4466" y="119"/>
                  </a:lnTo>
                  <a:lnTo>
                    <a:pt x="4461" y="124"/>
                  </a:lnTo>
                  <a:lnTo>
                    <a:pt x="4455" y="128"/>
                  </a:lnTo>
                  <a:lnTo>
                    <a:pt x="4447" y="128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9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7"/>
                  </a:lnTo>
                  <a:lnTo>
                    <a:pt x="4440" y="83"/>
                  </a:lnTo>
                  <a:lnTo>
                    <a:pt x="4447" y="81"/>
                  </a:lnTo>
                  <a:close/>
                  <a:moveTo>
                    <a:pt x="4361" y="81"/>
                  </a:moveTo>
                  <a:lnTo>
                    <a:pt x="4369" y="83"/>
                  </a:lnTo>
                  <a:lnTo>
                    <a:pt x="4374" y="87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4" y="105"/>
                  </a:lnTo>
                  <a:lnTo>
                    <a:pt x="4384" y="113"/>
                  </a:lnTo>
                  <a:lnTo>
                    <a:pt x="4380" y="119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28"/>
                  </a:lnTo>
                  <a:lnTo>
                    <a:pt x="4353" y="128"/>
                  </a:lnTo>
                  <a:lnTo>
                    <a:pt x="4348" y="124"/>
                  </a:lnTo>
                  <a:lnTo>
                    <a:pt x="4342" y="119"/>
                  </a:lnTo>
                  <a:lnTo>
                    <a:pt x="4338" y="113"/>
                  </a:lnTo>
                  <a:lnTo>
                    <a:pt x="4337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7"/>
                  </a:lnTo>
                  <a:lnTo>
                    <a:pt x="4353" y="83"/>
                  </a:lnTo>
                  <a:lnTo>
                    <a:pt x="4361" y="81"/>
                  </a:lnTo>
                  <a:close/>
                  <a:moveTo>
                    <a:pt x="4274" y="81"/>
                  </a:moveTo>
                  <a:lnTo>
                    <a:pt x="4282" y="83"/>
                  </a:lnTo>
                  <a:lnTo>
                    <a:pt x="4288" y="87"/>
                  </a:lnTo>
                  <a:lnTo>
                    <a:pt x="4293" y="92"/>
                  </a:lnTo>
                  <a:lnTo>
                    <a:pt x="4295" y="98"/>
                  </a:lnTo>
                  <a:lnTo>
                    <a:pt x="4297" y="105"/>
                  </a:lnTo>
                  <a:lnTo>
                    <a:pt x="4295" y="113"/>
                  </a:lnTo>
                  <a:lnTo>
                    <a:pt x="4293" y="119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4" y="128"/>
                  </a:lnTo>
                  <a:lnTo>
                    <a:pt x="4267" y="128"/>
                  </a:lnTo>
                  <a:lnTo>
                    <a:pt x="4259" y="124"/>
                  </a:lnTo>
                  <a:lnTo>
                    <a:pt x="4256" y="119"/>
                  </a:lnTo>
                  <a:lnTo>
                    <a:pt x="4252" y="113"/>
                  </a:lnTo>
                  <a:lnTo>
                    <a:pt x="4250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59" y="87"/>
                  </a:lnTo>
                  <a:lnTo>
                    <a:pt x="4267" y="83"/>
                  </a:lnTo>
                  <a:lnTo>
                    <a:pt x="4274" y="81"/>
                  </a:lnTo>
                  <a:close/>
                  <a:moveTo>
                    <a:pt x="4188" y="81"/>
                  </a:moveTo>
                  <a:lnTo>
                    <a:pt x="4195" y="83"/>
                  </a:lnTo>
                  <a:lnTo>
                    <a:pt x="4201" y="87"/>
                  </a:lnTo>
                  <a:lnTo>
                    <a:pt x="4207" y="92"/>
                  </a:lnTo>
                  <a:lnTo>
                    <a:pt x="4209" y="98"/>
                  </a:lnTo>
                  <a:lnTo>
                    <a:pt x="4211" y="105"/>
                  </a:lnTo>
                  <a:lnTo>
                    <a:pt x="4209" y="113"/>
                  </a:lnTo>
                  <a:lnTo>
                    <a:pt x="4207" y="119"/>
                  </a:lnTo>
                  <a:lnTo>
                    <a:pt x="4201" y="124"/>
                  </a:lnTo>
                  <a:lnTo>
                    <a:pt x="4195" y="128"/>
                  </a:lnTo>
                  <a:lnTo>
                    <a:pt x="4188" y="128"/>
                  </a:lnTo>
                  <a:lnTo>
                    <a:pt x="4180" y="128"/>
                  </a:lnTo>
                  <a:lnTo>
                    <a:pt x="4173" y="124"/>
                  </a:lnTo>
                  <a:lnTo>
                    <a:pt x="4169" y="119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3" y="87"/>
                  </a:lnTo>
                  <a:lnTo>
                    <a:pt x="4180" y="83"/>
                  </a:lnTo>
                  <a:lnTo>
                    <a:pt x="4188" y="81"/>
                  </a:lnTo>
                  <a:close/>
                  <a:moveTo>
                    <a:pt x="4100" y="81"/>
                  </a:moveTo>
                  <a:lnTo>
                    <a:pt x="4107" y="83"/>
                  </a:lnTo>
                  <a:lnTo>
                    <a:pt x="4115" y="87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19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28"/>
                  </a:lnTo>
                  <a:lnTo>
                    <a:pt x="4094" y="128"/>
                  </a:lnTo>
                  <a:lnTo>
                    <a:pt x="4086" y="124"/>
                  </a:lnTo>
                  <a:lnTo>
                    <a:pt x="4081" y="119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1" y="92"/>
                  </a:lnTo>
                  <a:lnTo>
                    <a:pt x="4086" y="87"/>
                  </a:lnTo>
                  <a:lnTo>
                    <a:pt x="4094" y="83"/>
                  </a:lnTo>
                  <a:lnTo>
                    <a:pt x="4100" y="81"/>
                  </a:lnTo>
                  <a:close/>
                  <a:moveTo>
                    <a:pt x="4013" y="81"/>
                  </a:moveTo>
                  <a:lnTo>
                    <a:pt x="4021" y="83"/>
                  </a:lnTo>
                  <a:lnTo>
                    <a:pt x="4028" y="87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19"/>
                  </a:lnTo>
                  <a:lnTo>
                    <a:pt x="4028" y="124"/>
                  </a:lnTo>
                  <a:lnTo>
                    <a:pt x="4021" y="128"/>
                  </a:lnTo>
                  <a:lnTo>
                    <a:pt x="4013" y="128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19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4" y="92"/>
                  </a:lnTo>
                  <a:lnTo>
                    <a:pt x="4000" y="87"/>
                  </a:lnTo>
                  <a:lnTo>
                    <a:pt x="4006" y="83"/>
                  </a:lnTo>
                  <a:lnTo>
                    <a:pt x="4013" y="81"/>
                  </a:lnTo>
                  <a:close/>
                  <a:moveTo>
                    <a:pt x="3927" y="81"/>
                  </a:moveTo>
                  <a:lnTo>
                    <a:pt x="3934" y="83"/>
                  </a:lnTo>
                  <a:lnTo>
                    <a:pt x="3942" y="87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9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28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19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7"/>
                  </a:lnTo>
                  <a:lnTo>
                    <a:pt x="3919" y="83"/>
                  </a:lnTo>
                  <a:lnTo>
                    <a:pt x="3927" y="81"/>
                  </a:lnTo>
                  <a:close/>
                  <a:moveTo>
                    <a:pt x="3840" y="81"/>
                  </a:moveTo>
                  <a:lnTo>
                    <a:pt x="3848" y="83"/>
                  </a:lnTo>
                  <a:lnTo>
                    <a:pt x="3853" y="87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9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28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9"/>
                  </a:lnTo>
                  <a:lnTo>
                    <a:pt x="3817" y="113"/>
                  </a:lnTo>
                  <a:lnTo>
                    <a:pt x="3817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7"/>
                  </a:lnTo>
                  <a:lnTo>
                    <a:pt x="3833" y="83"/>
                  </a:lnTo>
                  <a:lnTo>
                    <a:pt x="3840" y="81"/>
                  </a:lnTo>
                  <a:close/>
                  <a:moveTo>
                    <a:pt x="3754" y="81"/>
                  </a:moveTo>
                  <a:lnTo>
                    <a:pt x="3761" y="83"/>
                  </a:lnTo>
                  <a:lnTo>
                    <a:pt x="3767" y="87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19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28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9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7"/>
                  </a:lnTo>
                  <a:lnTo>
                    <a:pt x="3746" y="83"/>
                  </a:lnTo>
                  <a:lnTo>
                    <a:pt x="3754" y="81"/>
                  </a:lnTo>
                  <a:close/>
                  <a:moveTo>
                    <a:pt x="3667" y="81"/>
                  </a:moveTo>
                  <a:lnTo>
                    <a:pt x="3675" y="83"/>
                  </a:lnTo>
                  <a:lnTo>
                    <a:pt x="3680" y="87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0" y="105"/>
                  </a:lnTo>
                  <a:lnTo>
                    <a:pt x="3690" y="113"/>
                  </a:lnTo>
                  <a:lnTo>
                    <a:pt x="3686" y="119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28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9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4" y="87"/>
                  </a:lnTo>
                  <a:lnTo>
                    <a:pt x="3660" y="83"/>
                  </a:lnTo>
                  <a:lnTo>
                    <a:pt x="3667" y="81"/>
                  </a:lnTo>
                  <a:close/>
                  <a:moveTo>
                    <a:pt x="3581" y="81"/>
                  </a:moveTo>
                  <a:lnTo>
                    <a:pt x="3588" y="83"/>
                  </a:lnTo>
                  <a:lnTo>
                    <a:pt x="3594" y="87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9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28"/>
                  </a:lnTo>
                  <a:lnTo>
                    <a:pt x="3573" y="128"/>
                  </a:lnTo>
                  <a:lnTo>
                    <a:pt x="3566" y="124"/>
                  </a:lnTo>
                  <a:lnTo>
                    <a:pt x="3562" y="119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6" y="87"/>
                  </a:lnTo>
                  <a:lnTo>
                    <a:pt x="3573" y="83"/>
                  </a:lnTo>
                  <a:lnTo>
                    <a:pt x="3581" y="81"/>
                  </a:lnTo>
                  <a:close/>
                  <a:moveTo>
                    <a:pt x="3494" y="81"/>
                  </a:moveTo>
                  <a:lnTo>
                    <a:pt x="3502" y="83"/>
                  </a:lnTo>
                  <a:lnTo>
                    <a:pt x="3507" y="87"/>
                  </a:lnTo>
                  <a:lnTo>
                    <a:pt x="3513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3" y="119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28"/>
                  </a:lnTo>
                  <a:lnTo>
                    <a:pt x="3487" y="128"/>
                  </a:lnTo>
                  <a:lnTo>
                    <a:pt x="3479" y="124"/>
                  </a:lnTo>
                  <a:lnTo>
                    <a:pt x="3475" y="119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5" y="92"/>
                  </a:lnTo>
                  <a:lnTo>
                    <a:pt x="3479" y="87"/>
                  </a:lnTo>
                  <a:lnTo>
                    <a:pt x="3487" y="83"/>
                  </a:lnTo>
                  <a:lnTo>
                    <a:pt x="3494" y="81"/>
                  </a:lnTo>
                  <a:close/>
                  <a:moveTo>
                    <a:pt x="3406" y="81"/>
                  </a:moveTo>
                  <a:lnTo>
                    <a:pt x="3413" y="83"/>
                  </a:lnTo>
                  <a:lnTo>
                    <a:pt x="3421" y="87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19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28"/>
                  </a:lnTo>
                  <a:lnTo>
                    <a:pt x="3400" y="128"/>
                  </a:lnTo>
                  <a:lnTo>
                    <a:pt x="3392" y="124"/>
                  </a:lnTo>
                  <a:lnTo>
                    <a:pt x="3387" y="119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7" y="92"/>
                  </a:lnTo>
                  <a:lnTo>
                    <a:pt x="3392" y="87"/>
                  </a:lnTo>
                  <a:lnTo>
                    <a:pt x="3400" y="83"/>
                  </a:lnTo>
                  <a:lnTo>
                    <a:pt x="3406" y="81"/>
                  </a:lnTo>
                  <a:close/>
                  <a:moveTo>
                    <a:pt x="3319" y="81"/>
                  </a:moveTo>
                  <a:lnTo>
                    <a:pt x="3327" y="83"/>
                  </a:lnTo>
                  <a:lnTo>
                    <a:pt x="3334" y="87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19"/>
                  </a:lnTo>
                  <a:lnTo>
                    <a:pt x="3334" y="124"/>
                  </a:lnTo>
                  <a:lnTo>
                    <a:pt x="3327" y="128"/>
                  </a:lnTo>
                  <a:lnTo>
                    <a:pt x="3319" y="128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19"/>
                  </a:lnTo>
                  <a:lnTo>
                    <a:pt x="3298" y="113"/>
                  </a:lnTo>
                  <a:lnTo>
                    <a:pt x="3297" y="105"/>
                  </a:lnTo>
                  <a:lnTo>
                    <a:pt x="3298" y="98"/>
                  </a:lnTo>
                  <a:lnTo>
                    <a:pt x="3300" y="92"/>
                  </a:lnTo>
                  <a:lnTo>
                    <a:pt x="3306" y="87"/>
                  </a:lnTo>
                  <a:lnTo>
                    <a:pt x="3312" y="83"/>
                  </a:lnTo>
                  <a:lnTo>
                    <a:pt x="3319" y="81"/>
                  </a:lnTo>
                  <a:close/>
                  <a:moveTo>
                    <a:pt x="3233" y="81"/>
                  </a:moveTo>
                  <a:lnTo>
                    <a:pt x="3240" y="83"/>
                  </a:lnTo>
                  <a:lnTo>
                    <a:pt x="3248" y="87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1" y="119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28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19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7"/>
                  </a:lnTo>
                  <a:lnTo>
                    <a:pt x="3225" y="83"/>
                  </a:lnTo>
                  <a:lnTo>
                    <a:pt x="3233" y="81"/>
                  </a:lnTo>
                  <a:close/>
                  <a:moveTo>
                    <a:pt x="3146" y="81"/>
                  </a:moveTo>
                  <a:lnTo>
                    <a:pt x="3154" y="83"/>
                  </a:lnTo>
                  <a:lnTo>
                    <a:pt x="3159" y="87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9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28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9"/>
                  </a:lnTo>
                  <a:lnTo>
                    <a:pt x="3124" y="113"/>
                  </a:lnTo>
                  <a:lnTo>
                    <a:pt x="3124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7"/>
                  </a:lnTo>
                  <a:lnTo>
                    <a:pt x="3139" y="83"/>
                  </a:lnTo>
                  <a:lnTo>
                    <a:pt x="3146" y="81"/>
                  </a:lnTo>
                  <a:close/>
                  <a:moveTo>
                    <a:pt x="3060" y="81"/>
                  </a:moveTo>
                  <a:lnTo>
                    <a:pt x="3067" y="83"/>
                  </a:lnTo>
                  <a:lnTo>
                    <a:pt x="3073" y="87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19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28"/>
                  </a:lnTo>
                  <a:lnTo>
                    <a:pt x="3052" y="128"/>
                  </a:lnTo>
                  <a:lnTo>
                    <a:pt x="3046" y="124"/>
                  </a:lnTo>
                  <a:lnTo>
                    <a:pt x="3041" y="119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6" y="87"/>
                  </a:lnTo>
                  <a:lnTo>
                    <a:pt x="3052" y="83"/>
                  </a:lnTo>
                  <a:lnTo>
                    <a:pt x="3060" y="81"/>
                  </a:lnTo>
                  <a:close/>
                  <a:moveTo>
                    <a:pt x="2973" y="81"/>
                  </a:moveTo>
                  <a:lnTo>
                    <a:pt x="2981" y="83"/>
                  </a:lnTo>
                  <a:lnTo>
                    <a:pt x="2986" y="87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6" y="105"/>
                  </a:lnTo>
                  <a:lnTo>
                    <a:pt x="2996" y="113"/>
                  </a:lnTo>
                  <a:lnTo>
                    <a:pt x="2992" y="119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28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9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7"/>
                  </a:lnTo>
                  <a:lnTo>
                    <a:pt x="2966" y="83"/>
                  </a:lnTo>
                  <a:lnTo>
                    <a:pt x="2973" y="81"/>
                  </a:lnTo>
                  <a:close/>
                  <a:moveTo>
                    <a:pt x="2887" y="81"/>
                  </a:moveTo>
                  <a:lnTo>
                    <a:pt x="2894" y="83"/>
                  </a:lnTo>
                  <a:lnTo>
                    <a:pt x="2900" y="87"/>
                  </a:lnTo>
                  <a:lnTo>
                    <a:pt x="2905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5" y="119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28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8" y="119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2" y="87"/>
                  </a:lnTo>
                  <a:lnTo>
                    <a:pt x="2879" y="83"/>
                  </a:lnTo>
                  <a:lnTo>
                    <a:pt x="2887" y="81"/>
                  </a:lnTo>
                  <a:close/>
                  <a:moveTo>
                    <a:pt x="2800" y="81"/>
                  </a:moveTo>
                  <a:lnTo>
                    <a:pt x="2808" y="83"/>
                  </a:lnTo>
                  <a:lnTo>
                    <a:pt x="2813" y="87"/>
                  </a:lnTo>
                  <a:lnTo>
                    <a:pt x="2819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9" y="119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28"/>
                  </a:lnTo>
                  <a:lnTo>
                    <a:pt x="2793" y="128"/>
                  </a:lnTo>
                  <a:lnTo>
                    <a:pt x="2785" y="124"/>
                  </a:lnTo>
                  <a:lnTo>
                    <a:pt x="2781" y="119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5" y="87"/>
                  </a:lnTo>
                  <a:lnTo>
                    <a:pt x="2793" y="83"/>
                  </a:lnTo>
                  <a:lnTo>
                    <a:pt x="2800" y="81"/>
                  </a:lnTo>
                  <a:close/>
                  <a:moveTo>
                    <a:pt x="2712" y="81"/>
                  </a:moveTo>
                  <a:lnTo>
                    <a:pt x="2719" y="83"/>
                  </a:lnTo>
                  <a:lnTo>
                    <a:pt x="2727" y="87"/>
                  </a:lnTo>
                  <a:lnTo>
                    <a:pt x="2732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2" y="119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28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3" y="119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3" y="92"/>
                  </a:lnTo>
                  <a:lnTo>
                    <a:pt x="2699" y="87"/>
                  </a:lnTo>
                  <a:lnTo>
                    <a:pt x="2706" y="83"/>
                  </a:lnTo>
                  <a:lnTo>
                    <a:pt x="2712" y="81"/>
                  </a:lnTo>
                  <a:close/>
                  <a:moveTo>
                    <a:pt x="2625" y="81"/>
                  </a:moveTo>
                  <a:lnTo>
                    <a:pt x="2633" y="83"/>
                  </a:lnTo>
                  <a:lnTo>
                    <a:pt x="2640" y="87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19"/>
                  </a:lnTo>
                  <a:lnTo>
                    <a:pt x="2640" y="124"/>
                  </a:lnTo>
                  <a:lnTo>
                    <a:pt x="2633" y="128"/>
                  </a:lnTo>
                  <a:lnTo>
                    <a:pt x="2625" y="128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19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6" y="92"/>
                  </a:lnTo>
                  <a:lnTo>
                    <a:pt x="2612" y="87"/>
                  </a:lnTo>
                  <a:lnTo>
                    <a:pt x="2618" y="83"/>
                  </a:lnTo>
                  <a:lnTo>
                    <a:pt x="2625" y="81"/>
                  </a:lnTo>
                  <a:close/>
                  <a:moveTo>
                    <a:pt x="2539" y="81"/>
                  </a:moveTo>
                  <a:lnTo>
                    <a:pt x="2546" y="83"/>
                  </a:lnTo>
                  <a:lnTo>
                    <a:pt x="2554" y="87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8" y="119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39" y="128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19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7"/>
                  </a:lnTo>
                  <a:lnTo>
                    <a:pt x="2531" y="83"/>
                  </a:lnTo>
                  <a:lnTo>
                    <a:pt x="2539" y="81"/>
                  </a:lnTo>
                  <a:close/>
                  <a:moveTo>
                    <a:pt x="2452" y="81"/>
                  </a:moveTo>
                  <a:lnTo>
                    <a:pt x="2460" y="83"/>
                  </a:lnTo>
                  <a:lnTo>
                    <a:pt x="2465" y="87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9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28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9"/>
                  </a:lnTo>
                  <a:lnTo>
                    <a:pt x="2430" y="113"/>
                  </a:lnTo>
                  <a:lnTo>
                    <a:pt x="2430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7"/>
                  </a:lnTo>
                  <a:lnTo>
                    <a:pt x="2445" y="83"/>
                  </a:lnTo>
                  <a:lnTo>
                    <a:pt x="2452" y="81"/>
                  </a:lnTo>
                  <a:close/>
                  <a:moveTo>
                    <a:pt x="2366" y="81"/>
                  </a:moveTo>
                  <a:lnTo>
                    <a:pt x="2373" y="83"/>
                  </a:lnTo>
                  <a:lnTo>
                    <a:pt x="2379" y="87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5" y="119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28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9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7"/>
                  </a:lnTo>
                  <a:lnTo>
                    <a:pt x="2358" y="83"/>
                  </a:lnTo>
                  <a:lnTo>
                    <a:pt x="2366" y="81"/>
                  </a:lnTo>
                  <a:close/>
                  <a:moveTo>
                    <a:pt x="2279" y="81"/>
                  </a:moveTo>
                  <a:lnTo>
                    <a:pt x="2287" y="83"/>
                  </a:lnTo>
                  <a:lnTo>
                    <a:pt x="2292" y="87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2" y="105"/>
                  </a:lnTo>
                  <a:lnTo>
                    <a:pt x="2302" y="113"/>
                  </a:lnTo>
                  <a:lnTo>
                    <a:pt x="2298" y="119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28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9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7"/>
                  </a:lnTo>
                  <a:lnTo>
                    <a:pt x="2272" y="83"/>
                  </a:lnTo>
                  <a:lnTo>
                    <a:pt x="2279" y="81"/>
                  </a:lnTo>
                  <a:close/>
                  <a:moveTo>
                    <a:pt x="2193" y="81"/>
                  </a:moveTo>
                  <a:lnTo>
                    <a:pt x="2200" y="83"/>
                  </a:lnTo>
                  <a:lnTo>
                    <a:pt x="2206" y="87"/>
                  </a:lnTo>
                  <a:lnTo>
                    <a:pt x="2211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1" y="119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28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4" y="119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78" y="87"/>
                  </a:lnTo>
                  <a:lnTo>
                    <a:pt x="2185" y="83"/>
                  </a:lnTo>
                  <a:lnTo>
                    <a:pt x="2193" y="81"/>
                  </a:lnTo>
                  <a:close/>
                  <a:moveTo>
                    <a:pt x="2106" y="81"/>
                  </a:moveTo>
                  <a:lnTo>
                    <a:pt x="2114" y="83"/>
                  </a:lnTo>
                  <a:lnTo>
                    <a:pt x="2119" y="87"/>
                  </a:lnTo>
                  <a:lnTo>
                    <a:pt x="2125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5" y="119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28"/>
                  </a:lnTo>
                  <a:lnTo>
                    <a:pt x="2099" y="128"/>
                  </a:lnTo>
                  <a:lnTo>
                    <a:pt x="2091" y="124"/>
                  </a:lnTo>
                  <a:lnTo>
                    <a:pt x="2087" y="119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1" y="87"/>
                  </a:lnTo>
                  <a:lnTo>
                    <a:pt x="2099" y="83"/>
                  </a:lnTo>
                  <a:lnTo>
                    <a:pt x="2106" y="81"/>
                  </a:lnTo>
                  <a:close/>
                  <a:moveTo>
                    <a:pt x="2020" y="81"/>
                  </a:moveTo>
                  <a:lnTo>
                    <a:pt x="2025" y="83"/>
                  </a:lnTo>
                  <a:lnTo>
                    <a:pt x="2033" y="87"/>
                  </a:lnTo>
                  <a:lnTo>
                    <a:pt x="2038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8" y="119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20" y="128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1999" y="119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1999" y="92"/>
                  </a:lnTo>
                  <a:lnTo>
                    <a:pt x="2005" y="87"/>
                  </a:lnTo>
                  <a:lnTo>
                    <a:pt x="2012" y="83"/>
                  </a:lnTo>
                  <a:lnTo>
                    <a:pt x="2020" y="81"/>
                  </a:lnTo>
                  <a:close/>
                  <a:moveTo>
                    <a:pt x="1931" y="81"/>
                  </a:moveTo>
                  <a:lnTo>
                    <a:pt x="1939" y="83"/>
                  </a:lnTo>
                  <a:lnTo>
                    <a:pt x="1946" y="87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19"/>
                  </a:lnTo>
                  <a:lnTo>
                    <a:pt x="1946" y="124"/>
                  </a:lnTo>
                  <a:lnTo>
                    <a:pt x="1939" y="128"/>
                  </a:lnTo>
                  <a:lnTo>
                    <a:pt x="1931" y="128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19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2" y="92"/>
                  </a:lnTo>
                  <a:lnTo>
                    <a:pt x="1918" y="87"/>
                  </a:lnTo>
                  <a:lnTo>
                    <a:pt x="1924" y="83"/>
                  </a:lnTo>
                  <a:lnTo>
                    <a:pt x="1931" y="81"/>
                  </a:lnTo>
                  <a:close/>
                  <a:moveTo>
                    <a:pt x="1845" y="81"/>
                  </a:moveTo>
                  <a:lnTo>
                    <a:pt x="1852" y="83"/>
                  </a:lnTo>
                  <a:lnTo>
                    <a:pt x="1860" y="87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4" y="119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5" y="128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19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102"/>
                  </a:lnTo>
                  <a:lnTo>
                    <a:pt x="1822" y="100"/>
                  </a:lnTo>
                  <a:lnTo>
                    <a:pt x="1828" y="100"/>
                  </a:lnTo>
                  <a:lnTo>
                    <a:pt x="1832" y="100"/>
                  </a:lnTo>
                  <a:lnTo>
                    <a:pt x="1835" y="98"/>
                  </a:lnTo>
                  <a:lnTo>
                    <a:pt x="1835" y="94"/>
                  </a:lnTo>
                  <a:lnTo>
                    <a:pt x="1835" y="92"/>
                  </a:lnTo>
                  <a:lnTo>
                    <a:pt x="1837" y="89"/>
                  </a:lnTo>
                  <a:lnTo>
                    <a:pt x="1837" y="87"/>
                  </a:lnTo>
                  <a:lnTo>
                    <a:pt x="1837" y="83"/>
                  </a:lnTo>
                  <a:lnTo>
                    <a:pt x="1841" y="83"/>
                  </a:lnTo>
                  <a:lnTo>
                    <a:pt x="1845" y="81"/>
                  </a:lnTo>
                  <a:close/>
                  <a:moveTo>
                    <a:pt x="1758" y="81"/>
                  </a:moveTo>
                  <a:lnTo>
                    <a:pt x="1766" y="83"/>
                  </a:lnTo>
                  <a:lnTo>
                    <a:pt x="1771" y="87"/>
                  </a:lnTo>
                  <a:lnTo>
                    <a:pt x="1764" y="89"/>
                  </a:lnTo>
                  <a:lnTo>
                    <a:pt x="1762" y="89"/>
                  </a:lnTo>
                  <a:lnTo>
                    <a:pt x="1760" y="89"/>
                  </a:lnTo>
                  <a:lnTo>
                    <a:pt x="1758" y="90"/>
                  </a:lnTo>
                  <a:lnTo>
                    <a:pt x="1758" y="94"/>
                  </a:lnTo>
                  <a:lnTo>
                    <a:pt x="1758" y="96"/>
                  </a:lnTo>
                  <a:lnTo>
                    <a:pt x="1760" y="96"/>
                  </a:lnTo>
                  <a:lnTo>
                    <a:pt x="1762" y="96"/>
                  </a:lnTo>
                  <a:lnTo>
                    <a:pt x="1764" y="96"/>
                  </a:lnTo>
                  <a:lnTo>
                    <a:pt x="1766" y="96"/>
                  </a:lnTo>
                  <a:lnTo>
                    <a:pt x="1773" y="96"/>
                  </a:lnTo>
                  <a:lnTo>
                    <a:pt x="1779" y="96"/>
                  </a:lnTo>
                  <a:lnTo>
                    <a:pt x="1781" y="100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9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28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19"/>
                  </a:lnTo>
                  <a:lnTo>
                    <a:pt x="1736" y="113"/>
                  </a:lnTo>
                  <a:lnTo>
                    <a:pt x="1736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7"/>
                  </a:lnTo>
                  <a:lnTo>
                    <a:pt x="1751" y="83"/>
                  </a:lnTo>
                  <a:lnTo>
                    <a:pt x="1758" y="81"/>
                  </a:lnTo>
                  <a:close/>
                  <a:moveTo>
                    <a:pt x="1672" y="81"/>
                  </a:moveTo>
                  <a:lnTo>
                    <a:pt x="1679" y="83"/>
                  </a:lnTo>
                  <a:lnTo>
                    <a:pt x="1685" y="87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19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28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9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7"/>
                  </a:lnTo>
                  <a:lnTo>
                    <a:pt x="1664" y="83"/>
                  </a:lnTo>
                  <a:lnTo>
                    <a:pt x="1672" y="81"/>
                  </a:lnTo>
                  <a:close/>
                  <a:moveTo>
                    <a:pt x="1585" y="81"/>
                  </a:moveTo>
                  <a:lnTo>
                    <a:pt x="1593" y="83"/>
                  </a:lnTo>
                  <a:lnTo>
                    <a:pt x="1598" y="87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08" y="105"/>
                  </a:lnTo>
                  <a:lnTo>
                    <a:pt x="1608" y="113"/>
                  </a:lnTo>
                  <a:lnTo>
                    <a:pt x="1604" y="119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28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6" y="119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2" y="87"/>
                  </a:lnTo>
                  <a:lnTo>
                    <a:pt x="1578" y="83"/>
                  </a:lnTo>
                  <a:lnTo>
                    <a:pt x="1585" y="81"/>
                  </a:lnTo>
                  <a:close/>
                  <a:moveTo>
                    <a:pt x="1499" y="81"/>
                  </a:moveTo>
                  <a:lnTo>
                    <a:pt x="1506" y="83"/>
                  </a:lnTo>
                  <a:lnTo>
                    <a:pt x="1512" y="87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9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28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80" y="119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4" y="87"/>
                  </a:lnTo>
                  <a:lnTo>
                    <a:pt x="1491" y="83"/>
                  </a:lnTo>
                  <a:lnTo>
                    <a:pt x="1499" y="81"/>
                  </a:lnTo>
                  <a:close/>
                  <a:moveTo>
                    <a:pt x="1412" y="81"/>
                  </a:moveTo>
                  <a:lnTo>
                    <a:pt x="1420" y="83"/>
                  </a:lnTo>
                  <a:lnTo>
                    <a:pt x="1425" y="87"/>
                  </a:lnTo>
                  <a:lnTo>
                    <a:pt x="1431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31" y="119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28"/>
                  </a:lnTo>
                  <a:lnTo>
                    <a:pt x="1405" y="128"/>
                  </a:lnTo>
                  <a:lnTo>
                    <a:pt x="1397" y="124"/>
                  </a:lnTo>
                  <a:lnTo>
                    <a:pt x="1393" y="119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3" y="92"/>
                  </a:lnTo>
                  <a:lnTo>
                    <a:pt x="1397" y="87"/>
                  </a:lnTo>
                  <a:lnTo>
                    <a:pt x="1405" y="83"/>
                  </a:lnTo>
                  <a:lnTo>
                    <a:pt x="1412" y="81"/>
                  </a:lnTo>
                  <a:close/>
                  <a:moveTo>
                    <a:pt x="1326" y="81"/>
                  </a:moveTo>
                  <a:lnTo>
                    <a:pt x="1331" y="83"/>
                  </a:lnTo>
                  <a:lnTo>
                    <a:pt x="1339" y="87"/>
                  </a:lnTo>
                  <a:lnTo>
                    <a:pt x="1345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5" y="119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6" y="128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5" y="119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5" y="92"/>
                  </a:lnTo>
                  <a:lnTo>
                    <a:pt x="1311" y="87"/>
                  </a:lnTo>
                  <a:lnTo>
                    <a:pt x="1318" y="83"/>
                  </a:lnTo>
                  <a:lnTo>
                    <a:pt x="1326" y="81"/>
                  </a:lnTo>
                  <a:close/>
                  <a:moveTo>
                    <a:pt x="1237" y="81"/>
                  </a:moveTo>
                  <a:lnTo>
                    <a:pt x="1245" y="83"/>
                  </a:lnTo>
                  <a:lnTo>
                    <a:pt x="1252" y="87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19"/>
                  </a:lnTo>
                  <a:lnTo>
                    <a:pt x="1252" y="124"/>
                  </a:lnTo>
                  <a:lnTo>
                    <a:pt x="1245" y="128"/>
                  </a:lnTo>
                  <a:lnTo>
                    <a:pt x="1237" y="128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19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19" y="92"/>
                  </a:lnTo>
                  <a:lnTo>
                    <a:pt x="1224" y="87"/>
                  </a:lnTo>
                  <a:lnTo>
                    <a:pt x="1230" y="83"/>
                  </a:lnTo>
                  <a:lnTo>
                    <a:pt x="1237" y="81"/>
                  </a:lnTo>
                  <a:close/>
                  <a:moveTo>
                    <a:pt x="1151" y="81"/>
                  </a:moveTo>
                  <a:lnTo>
                    <a:pt x="1158" y="83"/>
                  </a:lnTo>
                  <a:lnTo>
                    <a:pt x="1166" y="87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5" y="105"/>
                  </a:lnTo>
                  <a:lnTo>
                    <a:pt x="1173" y="113"/>
                  </a:lnTo>
                  <a:lnTo>
                    <a:pt x="1170" y="119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1" y="128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19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7"/>
                  </a:lnTo>
                  <a:lnTo>
                    <a:pt x="1143" y="83"/>
                  </a:lnTo>
                  <a:lnTo>
                    <a:pt x="1151" y="81"/>
                  </a:lnTo>
                  <a:close/>
                  <a:moveTo>
                    <a:pt x="1064" y="81"/>
                  </a:moveTo>
                  <a:lnTo>
                    <a:pt x="1072" y="83"/>
                  </a:lnTo>
                  <a:lnTo>
                    <a:pt x="1078" y="87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9"/>
                  </a:lnTo>
                  <a:lnTo>
                    <a:pt x="1078" y="124"/>
                  </a:lnTo>
                  <a:lnTo>
                    <a:pt x="1072" y="128"/>
                  </a:lnTo>
                  <a:lnTo>
                    <a:pt x="1064" y="128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19"/>
                  </a:lnTo>
                  <a:lnTo>
                    <a:pt x="1042" y="113"/>
                  </a:lnTo>
                  <a:lnTo>
                    <a:pt x="1042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7"/>
                  </a:lnTo>
                  <a:lnTo>
                    <a:pt x="1057" y="83"/>
                  </a:lnTo>
                  <a:lnTo>
                    <a:pt x="1064" y="81"/>
                  </a:lnTo>
                  <a:close/>
                  <a:moveTo>
                    <a:pt x="978" y="81"/>
                  </a:moveTo>
                  <a:lnTo>
                    <a:pt x="982" y="83"/>
                  </a:lnTo>
                  <a:lnTo>
                    <a:pt x="985" y="83"/>
                  </a:lnTo>
                  <a:lnTo>
                    <a:pt x="991" y="87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19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28"/>
                  </a:lnTo>
                  <a:lnTo>
                    <a:pt x="970" y="128"/>
                  </a:lnTo>
                  <a:lnTo>
                    <a:pt x="965" y="124"/>
                  </a:lnTo>
                  <a:lnTo>
                    <a:pt x="959" y="119"/>
                  </a:lnTo>
                  <a:lnTo>
                    <a:pt x="955" y="113"/>
                  </a:lnTo>
                  <a:lnTo>
                    <a:pt x="955" y="105"/>
                  </a:lnTo>
                  <a:lnTo>
                    <a:pt x="955" y="102"/>
                  </a:lnTo>
                  <a:lnTo>
                    <a:pt x="955" y="100"/>
                  </a:lnTo>
                  <a:lnTo>
                    <a:pt x="959" y="92"/>
                  </a:lnTo>
                  <a:lnTo>
                    <a:pt x="963" y="87"/>
                  </a:lnTo>
                  <a:lnTo>
                    <a:pt x="970" y="83"/>
                  </a:lnTo>
                  <a:lnTo>
                    <a:pt x="978" y="81"/>
                  </a:lnTo>
                  <a:close/>
                  <a:moveTo>
                    <a:pt x="805" y="81"/>
                  </a:moveTo>
                  <a:lnTo>
                    <a:pt x="810" y="83"/>
                  </a:lnTo>
                  <a:lnTo>
                    <a:pt x="818" y="87"/>
                  </a:lnTo>
                  <a:lnTo>
                    <a:pt x="822" y="90"/>
                  </a:lnTo>
                  <a:lnTo>
                    <a:pt x="826" y="96"/>
                  </a:lnTo>
                  <a:lnTo>
                    <a:pt x="824" y="96"/>
                  </a:lnTo>
                  <a:lnTo>
                    <a:pt x="820" y="96"/>
                  </a:lnTo>
                  <a:lnTo>
                    <a:pt x="818" y="96"/>
                  </a:lnTo>
                  <a:lnTo>
                    <a:pt x="816" y="96"/>
                  </a:lnTo>
                  <a:lnTo>
                    <a:pt x="814" y="94"/>
                  </a:lnTo>
                  <a:lnTo>
                    <a:pt x="814" y="92"/>
                  </a:lnTo>
                  <a:lnTo>
                    <a:pt x="810" y="92"/>
                  </a:lnTo>
                  <a:lnTo>
                    <a:pt x="805" y="92"/>
                  </a:lnTo>
                  <a:lnTo>
                    <a:pt x="801" y="94"/>
                  </a:lnTo>
                  <a:lnTo>
                    <a:pt x="797" y="94"/>
                  </a:lnTo>
                  <a:lnTo>
                    <a:pt x="795" y="96"/>
                  </a:lnTo>
                  <a:lnTo>
                    <a:pt x="792" y="98"/>
                  </a:lnTo>
                  <a:lnTo>
                    <a:pt x="790" y="100"/>
                  </a:lnTo>
                  <a:lnTo>
                    <a:pt x="786" y="100"/>
                  </a:lnTo>
                  <a:lnTo>
                    <a:pt x="782" y="98"/>
                  </a:lnTo>
                  <a:lnTo>
                    <a:pt x="786" y="92"/>
                  </a:lnTo>
                  <a:lnTo>
                    <a:pt x="790" y="87"/>
                  </a:lnTo>
                  <a:lnTo>
                    <a:pt x="797" y="83"/>
                  </a:lnTo>
                  <a:lnTo>
                    <a:pt x="805" y="81"/>
                  </a:lnTo>
                  <a:close/>
                  <a:moveTo>
                    <a:pt x="718" y="81"/>
                  </a:moveTo>
                  <a:lnTo>
                    <a:pt x="724" y="83"/>
                  </a:lnTo>
                  <a:lnTo>
                    <a:pt x="731" y="87"/>
                  </a:lnTo>
                  <a:lnTo>
                    <a:pt x="735" y="90"/>
                  </a:lnTo>
                  <a:lnTo>
                    <a:pt x="739" y="96"/>
                  </a:lnTo>
                  <a:lnTo>
                    <a:pt x="726" y="96"/>
                  </a:lnTo>
                  <a:lnTo>
                    <a:pt x="722" y="96"/>
                  </a:lnTo>
                  <a:lnTo>
                    <a:pt x="718" y="96"/>
                  </a:lnTo>
                  <a:lnTo>
                    <a:pt x="716" y="94"/>
                  </a:lnTo>
                  <a:lnTo>
                    <a:pt x="715" y="92"/>
                  </a:lnTo>
                  <a:lnTo>
                    <a:pt x="711" y="94"/>
                  </a:lnTo>
                  <a:lnTo>
                    <a:pt x="709" y="92"/>
                  </a:lnTo>
                  <a:lnTo>
                    <a:pt x="705" y="90"/>
                  </a:lnTo>
                  <a:lnTo>
                    <a:pt x="703" y="90"/>
                  </a:lnTo>
                  <a:lnTo>
                    <a:pt x="701" y="90"/>
                  </a:lnTo>
                  <a:lnTo>
                    <a:pt x="700" y="90"/>
                  </a:lnTo>
                  <a:lnTo>
                    <a:pt x="705" y="87"/>
                  </a:lnTo>
                  <a:lnTo>
                    <a:pt x="711" y="83"/>
                  </a:lnTo>
                  <a:lnTo>
                    <a:pt x="718" y="81"/>
                  </a:lnTo>
                  <a:close/>
                  <a:moveTo>
                    <a:pt x="632" y="81"/>
                  </a:moveTo>
                  <a:lnTo>
                    <a:pt x="637" y="83"/>
                  </a:lnTo>
                  <a:lnTo>
                    <a:pt x="645" y="87"/>
                  </a:lnTo>
                  <a:lnTo>
                    <a:pt x="651" y="92"/>
                  </a:lnTo>
                  <a:lnTo>
                    <a:pt x="653" y="98"/>
                  </a:lnTo>
                  <a:lnTo>
                    <a:pt x="654" y="105"/>
                  </a:lnTo>
                  <a:lnTo>
                    <a:pt x="653" y="113"/>
                  </a:lnTo>
                  <a:lnTo>
                    <a:pt x="651" y="119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2" y="128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1" y="119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1" y="92"/>
                  </a:lnTo>
                  <a:lnTo>
                    <a:pt x="617" y="87"/>
                  </a:lnTo>
                  <a:lnTo>
                    <a:pt x="624" y="83"/>
                  </a:lnTo>
                  <a:lnTo>
                    <a:pt x="632" y="81"/>
                  </a:lnTo>
                  <a:close/>
                  <a:moveTo>
                    <a:pt x="543" y="81"/>
                  </a:moveTo>
                  <a:lnTo>
                    <a:pt x="551" y="83"/>
                  </a:lnTo>
                  <a:lnTo>
                    <a:pt x="558" y="87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19"/>
                  </a:lnTo>
                  <a:lnTo>
                    <a:pt x="558" y="124"/>
                  </a:lnTo>
                  <a:lnTo>
                    <a:pt x="551" y="128"/>
                  </a:lnTo>
                  <a:lnTo>
                    <a:pt x="543" y="128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19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5" y="92"/>
                  </a:lnTo>
                  <a:lnTo>
                    <a:pt x="530" y="87"/>
                  </a:lnTo>
                  <a:lnTo>
                    <a:pt x="536" y="83"/>
                  </a:lnTo>
                  <a:lnTo>
                    <a:pt x="543" y="81"/>
                  </a:lnTo>
                  <a:close/>
                  <a:moveTo>
                    <a:pt x="457" y="81"/>
                  </a:moveTo>
                  <a:lnTo>
                    <a:pt x="464" y="83"/>
                  </a:lnTo>
                  <a:lnTo>
                    <a:pt x="472" y="87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81" y="105"/>
                  </a:lnTo>
                  <a:lnTo>
                    <a:pt x="479" y="113"/>
                  </a:lnTo>
                  <a:lnTo>
                    <a:pt x="476" y="119"/>
                  </a:lnTo>
                  <a:lnTo>
                    <a:pt x="472" y="124"/>
                  </a:lnTo>
                  <a:lnTo>
                    <a:pt x="464" y="128"/>
                  </a:lnTo>
                  <a:lnTo>
                    <a:pt x="457" y="128"/>
                  </a:lnTo>
                  <a:lnTo>
                    <a:pt x="449" y="128"/>
                  </a:lnTo>
                  <a:lnTo>
                    <a:pt x="444" y="124"/>
                  </a:lnTo>
                  <a:lnTo>
                    <a:pt x="438" y="119"/>
                  </a:lnTo>
                  <a:lnTo>
                    <a:pt x="434" y="113"/>
                  </a:lnTo>
                  <a:lnTo>
                    <a:pt x="434" y="105"/>
                  </a:lnTo>
                  <a:lnTo>
                    <a:pt x="434" y="98"/>
                  </a:lnTo>
                  <a:lnTo>
                    <a:pt x="438" y="92"/>
                  </a:lnTo>
                  <a:lnTo>
                    <a:pt x="444" y="87"/>
                  </a:lnTo>
                  <a:lnTo>
                    <a:pt x="449" y="83"/>
                  </a:lnTo>
                  <a:lnTo>
                    <a:pt x="457" y="81"/>
                  </a:lnTo>
                  <a:close/>
                  <a:moveTo>
                    <a:pt x="370" y="81"/>
                  </a:moveTo>
                  <a:lnTo>
                    <a:pt x="378" y="83"/>
                  </a:lnTo>
                  <a:lnTo>
                    <a:pt x="384" y="87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9"/>
                  </a:lnTo>
                  <a:lnTo>
                    <a:pt x="385" y="122"/>
                  </a:lnTo>
                  <a:lnTo>
                    <a:pt x="380" y="122"/>
                  </a:lnTo>
                  <a:lnTo>
                    <a:pt x="374" y="119"/>
                  </a:lnTo>
                  <a:lnTo>
                    <a:pt x="369" y="117"/>
                  </a:lnTo>
                  <a:lnTo>
                    <a:pt x="363" y="115"/>
                  </a:lnTo>
                  <a:lnTo>
                    <a:pt x="361" y="115"/>
                  </a:lnTo>
                  <a:lnTo>
                    <a:pt x="357" y="115"/>
                  </a:lnTo>
                  <a:lnTo>
                    <a:pt x="355" y="115"/>
                  </a:lnTo>
                  <a:lnTo>
                    <a:pt x="355" y="113"/>
                  </a:lnTo>
                  <a:lnTo>
                    <a:pt x="353" y="113"/>
                  </a:lnTo>
                  <a:lnTo>
                    <a:pt x="352" y="111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8" y="105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7" y="87"/>
                  </a:lnTo>
                  <a:lnTo>
                    <a:pt x="363" y="83"/>
                  </a:lnTo>
                  <a:lnTo>
                    <a:pt x="370" y="81"/>
                  </a:lnTo>
                  <a:close/>
                  <a:moveTo>
                    <a:pt x="284" y="81"/>
                  </a:moveTo>
                  <a:lnTo>
                    <a:pt x="291" y="83"/>
                  </a:lnTo>
                  <a:lnTo>
                    <a:pt x="297" y="87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19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28"/>
                  </a:lnTo>
                  <a:lnTo>
                    <a:pt x="276" y="128"/>
                  </a:lnTo>
                  <a:lnTo>
                    <a:pt x="271" y="124"/>
                  </a:lnTo>
                  <a:lnTo>
                    <a:pt x="265" y="119"/>
                  </a:lnTo>
                  <a:lnTo>
                    <a:pt x="261" y="113"/>
                  </a:lnTo>
                  <a:lnTo>
                    <a:pt x="261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71" y="87"/>
                  </a:lnTo>
                  <a:lnTo>
                    <a:pt x="276" y="83"/>
                  </a:lnTo>
                  <a:lnTo>
                    <a:pt x="284" y="81"/>
                  </a:lnTo>
                  <a:close/>
                  <a:moveTo>
                    <a:pt x="197" y="81"/>
                  </a:moveTo>
                  <a:lnTo>
                    <a:pt x="205" y="83"/>
                  </a:lnTo>
                  <a:lnTo>
                    <a:pt x="211" y="87"/>
                  </a:lnTo>
                  <a:lnTo>
                    <a:pt x="216" y="92"/>
                  </a:lnTo>
                  <a:lnTo>
                    <a:pt x="220" y="98"/>
                  </a:lnTo>
                  <a:lnTo>
                    <a:pt x="220" y="105"/>
                  </a:lnTo>
                  <a:lnTo>
                    <a:pt x="220" y="113"/>
                  </a:lnTo>
                  <a:lnTo>
                    <a:pt x="216" y="119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28"/>
                  </a:lnTo>
                  <a:lnTo>
                    <a:pt x="190" y="128"/>
                  </a:lnTo>
                  <a:lnTo>
                    <a:pt x="184" y="124"/>
                  </a:lnTo>
                  <a:lnTo>
                    <a:pt x="179" y="119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4" y="87"/>
                  </a:lnTo>
                  <a:lnTo>
                    <a:pt x="190" y="83"/>
                  </a:lnTo>
                  <a:lnTo>
                    <a:pt x="197" y="81"/>
                  </a:lnTo>
                  <a:close/>
                  <a:moveTo>
                    <a:pt x="111" y="81"/>
                  </a:moveTo>
                  <a:lnTo>
                    <a:pt x="118" y="83"/>
                  </a:lnTo>
                  <a:lnTo>
                    <a:pt x="124" y="87"/>
                  </a:lnTo>
                  <a:lnTo>
                    <a:pt x="130" y="92"/>
                  </a:lnTo>
                  <a:lnTo>
                    <a:pt x="133" y="98"/>
                  </a:lnTo>
                  <a:lnTo>
                    <a:pt x="133" y="105"/>
                  </a:lnTo>
                  <a:lnTo>
                    <a:pt x="133" y="113"/>
                  </a:lnTo>
                  <a:lnTo>
                    <a:pt x="130" y="119"/>
                  </a:lnTo>
                  <a:lnTo>
                    <a:pt x="124" y="124"/>
                  </a:lnTo>
                  <a:lnTo>
                    <a:pt x="118" y="128"/>
                  </a:lnTo>
                  <a:lnTo>
                    <a:pt x="111" y="128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19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11" y="81"/>
                  </a:lnTo>
                  <a:close/>
                  <a:moveTo>
                    <a:pt x="1042" y="28"/>
                  </a:moveTo>
                  <a:lnTo>
                    <a:pt x="1044" y="32"/>
                  </a:lnTo>
                  <a:lnTo>
                    <a:pt x="1044" y="32"/>
                  </a:lnTo>
                  <a:lnTo>
                    <a:pt x="1042" y="28"/>
                  </a:lnTo>
                  <a:close/>
                  <a:moveTo>
                    <a:pt x="1173" y="21"/>
                  </a:moveTo>
                  <a:lnTo>
                    <a:pt x="1175" y="23"/>
                  </a:lnTo>
                  <a:lnTo>
                    <a:pt x="1173" y="30"/>
                  </a:lnTo>
                  <a:lnTo>
                    <a:pt x="1170" y="36"/>
                  </a:lnTo>
                  <a:lnTo>
                    <a:pt x="1166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5" y="45"/>
                  </a:lnTo>
                  <a:lnTo>
                    <a:pt x="1140" y="43"/>
                  </a:lnTo>
                  <a:lnTo>
                    <a:pt x="1134" y="38"/>
                  </a:lnTo>
                  <a:lnTo>
                    <a:pt x="1130" y="34"/>
                  </a:lnTo>
                  <a:lnTo>
                    <a:pt x="1153" y="28"/>
                  </a:lnTo>
                  <a:lnTo>
                    <a:pt x="1173" y="21"/>
                  </a:lnTo>
                  <a:close/>
                  <a:moveTo>
                    <a:pt x="47" y="19"/>
                  </a:moveTo>
                  <a:lnTo>
                    <a:pt x="47" y="21"/>
                  </a:lnTo>
                  <a:lnTo>
                    <a:pt x="45" y="21"/>
                  </a:lnTo>
                  <a:lnTo>
                    <a:pt x="47" y="19"/>
                  </a:lnTo>
                  <a:close/>
                  <a:moveTo>
                    <a:pt x="5121" y="11"/>
                  </a:moveTo>
                  <a:lnTo>
                    <a:pt x="5123" y="11"/>
                  </a:lnTo>
                  <a:lnTo>
                    <a:pt x="5128" y="15"/>
                  </a:lnTo>
                  <a:lnTo>
                    <a:pt x="5134" y="17"/>
                  </a:lnTo>
                  <a:lnTo>
                    <a:pt x="5140" y="19"/>
                  </a:lnTo>
                  <a:lnTo>
                    <a:pt x="5143" y="21"/>
                  </a:lnTo>
                  <a:lnTo>
                    <a:pt x="5145" y="23"/>
                  </a:lnTo>
                  <a:lnTo>
                    <a:pt x="5149" y="23"/>
                  </a:lnTo>
                  <a:lnTo>
                    <a:pt x="5153" y="25"/>
                  </a:lnTo>
                  <a:lnTo>
                    <a:pt x="5156" y="26"/>
                  </a:lnTo>
                  <a:lnTo>
                    <a:pt x="5164" y="28"/>
                  </a:lnTo>
                  <a:lnTo>
                    <a:pt x="5160" y="36"/>
                  </a:lnTo>
                  <a:lnTo>
                    <a:pt x="5155" y="41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6"/>
                  </a:lnTo>
                  <a:lnTo>
                    <a:pt x="5119" y="30"/>
                  </a:lnTo>
                  <a:lnTo>
                    <a:pt x="5119" y="23"/>
                  </a:lnTo>
                  <a:lnTo>
                    <a:pt x="5119" y="17"/>
                  </a:lnTo>
                  <a:lnTo>
                    <a:pt x="5121" y="11"/>
                  </a:lnTo>
                  <a:close/>
                  <a:moveTo>
                    <a:pt x="1343" y="9"/>
                  </a:moveTo>
                  <a:lnTo>
                    <a:pt x="1346" y="13"/>
                  </a:lnTo>
                  <a:lnTo>
                    <a:pt x="1348" y="19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5" y="36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6" y="47"/>
                  </a:lnTo>
                  <a:lnTo>
                    <a:pt x="1318" y="45"/>
                  </a:lnTo>
                  <a:lnTo>
                    <a:pt x="1311" y="41"/>
                  </a:lnTo>
                  <a:lnTo>
                    <a:pt x="1305" y="36"/>
                  </a:lnTo>
                  <a:lnTo>
                    <a:pt x="1303" y="30"/>
                  </a:lnTo>
                  <a:lnTo>
                    <a:pt x="1301" y="23"/>
                  </a:lnTo>
                  <a:lnTo>
                    <a:pt x="1301" y="21"/>
                  </a:lnTo>
                  <a:lnTo>
                    <a:pt x="1303" y="19"/>
                  </a:lnTo>
                  <a:lnTo>
                    <a:pt x="1305" y="17"/>
                  </a:lnTo>
                  <a:lnTo>
                    <a:pt x="1307" y="17"/>
                  </a:lnTo>
                  <a:lnTo>
                    <a:pt x="1309" y="15"/>
                  </a:lnTo>
                  <a:lnTo>
                    <a:pt x="1311" y="13"/>
                  </a:lnTo>
                  <a:lnTo>
                    <a:pt x="1313" y="13"/>
                  </a:lnTo>
                  <a:lnTo>
                    <a:pt x="1314" y="11"/>
                  </a:lnTo>
                  <a:lnTo>
                    <a:pt x="1318" y="11"/>
                  </a:lnTo>
                  <a:lnTo>
                    <a:pt x="1324" y="11"/>
                  </a:lnTo>
                  <a:lnTo>
                    <a:pt x="1328" y="11"/>
                  </a:lnTo>
                  <a:lnTo>
                    <a:pt x="1331" y="11"/>
                  </a:lnTo>
                  <a:lnTo>
                    <a:pt x="1333" y="11"/>
                  </a:lnTo>
                  <a:lnTo>
                    <a:pt x="1337" y="11"/>
                  </a:lnTo>
                  <a:lnTo>
                    <a:pt x="1343" y="9"/>
                  </a:lnTo>
                  <a:close/>
                  <a:moveTo>
                    <a:pt x="788" y="8"/>
                  </a:moveTo>
                  <a:lnTo>
                    <a:pt x="794" y="9"/>
                  </a:lnTo>
                  <a:lnTo>
                    <a:pt x="799" y="11"/>
                  </a:lnTo>
                  <a:lnTo>
                    <a:pt x="805" y="13"/>
                  </a:lnTo>
                  <a:lnTo>
                    <a:pt x="810" y="15"/>
                  </a:lnTo>
                  <a:lnTo>
                    <a:pt x="824" y="21"/>
                  </a:lnTo>
                  <a:lnTo>
                    <a:pt x="827" y="23"/>
                  </a:lnTo>
                  <a:lnTo>
                    <a:pt x="827" y="23"/>
                  </a:lnTo>
                  <a:lnTo>
                    <a:pt x="827" y="30"/>
                  </a:lnTo>
                  <a:lnTo>
                    <a:pt x="824" y="36"/>
                  </a:lnTo>
                  <a:lnTo>
                    <a:pt x="818" y="41"/>
                  </a:lnTo>
                  <a:lnTo>
                    <a:pt x="812" y="45"/>
                  </a:lnTo>
                  <a:lnTo>
                    <a:pt x="805" y="47"/>
                  </a:lnTo>
                  <a:lnTo>
                    <a:pt x="797" y="45"/>
                  </a:lnTo>
                  <a:lnTo>
                    <a:pt x="790" y="41"/>
                  </a:lnTo>
                  <a:lnTo>
                    <a:pt x="786" y="36"/>
                  </a:lnTo>
                  <a:lnTo>
                    <a:pt x="782" y="30"/>
                  </a:lnTo>
                  <a:lnTo>
                    <a:pt x="780" y="23"/>
                  </a:lnTo>
                  <a:lnTo>
                    <a:pt x="782" y="17"/>
                  </a:lnTo>
                  <a:lnTo>
                    <a:pt x="784" y="11"/>
                  </a:lnTo>
                  <a:lnTo>
                    <a:pt x="788" y="8"/>
                  </a:lnTo>
                  <a:close/>
                  <a:moveTo>
                    <a:pt x="968" y="4"/>
                  </a:moveTo>
                  <a:lnTo>
                    <a:pt x="972" y="4"/>
                  </a:lnTo>
                  <a:lnTo>
                    <a:pt x="974" y="6"/>
                  </a:lnTo>
                  <a:lnTo>
                    <a:pt x="976" y="6"/>
                  </a:lnTo>
                  <a:lnTo>
                    <a:pt x="982" y="6"/>
                  </a:lnTo>
                  <a:lnTo>
                    <a:pt x="983" y="8"/>
                  </a:lnTo>
                  <a:lnTo>
                    <a:pt x="987" y="9"/>
                  </a:lnTo>
                  <a:lnTo>
                    <a:pt x="991" y="9"/>
                  </a:lnTo>
                  <a:lnTo>
                    <a:pt x="997" y="9"/>
                  </a:lnTo>
                  <a:lnTo>
                    <a:pt x="999" y="13"/>
                  </a:lnTo>
                  <a:lnTo>
                    <a:pt x="1000" y="17"/>
                  </a:lnTo>
                  <a:lnTo>
                    <a:pt x="1000" y="23"/>
                  </a:lnTo>
                  <a:lnTo>
                    <a:pt x="1000" y="30"/>
                  </a:lnTo>
                  <a:lnTo>
                    <a:pt x="997" y="36"/>
                  </a:lnTo>
                  <a:lnTo>
                    <a:pt x="991" y="41"/>
                  </a:lnTo>
                  <a:lnTo>
                    <a:pt x="985" y="45"/>
                  </a:lnTo>
                  <a:lnTo>
                    <a:pt x="978" y="47"/>
                  </a:lnTo>
                  <a:lnTo>
                    <a:pt x="974" y="45"/>
                  </a:lnTo>
                  <a:lnTo>
                    <a:pt x="972" y="45"/>
                  </a:lnTo>
                  <a:lnTo>
                    <a:pt x="974" y="41"/>
                  </a:lnTo>
                  <a:lnTo>
                    <a:pt x="978" y="40"/>
                  </a:lnTo>
                  <a:lnTo>
                    <a:pt x="980" y="36"/>
                  </a:lnTo>
                  <a:lnTo>
                    <a:pt x="980" y="32"/>
                  </a:lnTo>
                  <a:lnTo>
                    <a:pt x="982" y="28"/>
                  </a:lnTo>
                  <a:lnTo>
                    <a:pt x="983" y="25"/>
                  </a:lnTo>
                  <a:lnTo>
                    <a:pt x="983" y="21"/>
                  </a:lnTo>
                  <a:lnTo>
                    <a:pt x="982" y="17"/>
                  </a:lnTo>
                  <a:lnTo>
                    <a:pt x="978" y="15"/>
                  </a:lnTo>
                  <a:lnTo>
                    <a:pt x="974" y="13"/>
                  </a:lnTo>
                  <a:lnTo>
                    <a:pt x="970" y="11"/>
                  </a:lnTo>
                  <a:lnTo>
                    <a:pt x="968" y="9"/>
                  </a:lnTo>
                  <a:lnTo>
                    <a:pt x="965" y="6"/>
                  </a:lnTo>
                  <a:lnTo>
                    <a:pt x="967" y="4"/>
                  </a:lnTo>
                  <a:lnTo>
                    <a:pt x="968" y="4"/>
                  </a:lnTo>
                  <a:close/>
                  <a:moveTo>
                    <a:pt x="1660" y="2"/>
                  </a:moveTo>
                  <a:lnTo>
                    <a:pt x="1664" y="4"/>
                  </a:lnTo>
                  <a:lnTo>
                    <a:pt x="1668" y="6"/>
                  </a:lnTo>
                  <a:lnTo>
                    <a:pt x="1672" y="8"/>
                  </a:lnTo>
                  <a:lnTo>
                    <a:pt x="1676" y="8"/>
                  </a:lnTo>
                  <a:lnTo>
                    <a:pt x="1681" y="9"/>
                  </a:lnTo>
                  <a:lnTo>
                    <a:pt x="1687" y="9"/>
                  </a:lnTo>
                  <a:lnTo>
                    <a:pt x="1689" y="9"/>
                  </a:lnTo>
                  <a:lnTo>
                    <a:pt x="1691" y="11"/>
                  </a:lnTo>
                  <a:lnTo>
                    <a:pt x="1694" y="17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5" y="41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9" y="41"/>
                  </a:lnTo>
                  <a:lnTo>
                    <a:pt x="1653" y="36"/>
                  </a:lnTo>
                  <a:lnTo>
                    <a:pt x="1649" y="30"/>
                  </a:lnTo>
                  <a:lnTo>
                    <a:pt x="1649" y="23"/>
                  </a:lnTo>
                  <a:lnTo>
                    <a:pt x="1649" y="17"/>
                  </a:lnTo>
                  <a:lnTo>
                    <a:pt x="1651" y="11"/>
                  </a:lnTo>
                  <a:lnTo>
                    <a:pt x="1657" y="6"/>
                  </a:lnTo>
                  <a:lnTo>
                    <a:pt x="1660" y="2"/>
                  </a:lnTo>
                  <a:close/>
                  <a:moveTo>
                    <a:pt x="1835" y="2"/>
                  </a:moveTo>
                  <a:lnTo>
                    <a:pt x="1835" y="6"/>
                  </a:lnTo>
                  <a:lnTo>
                    <a:pt x="1837" y="15"/>
                  </a:lnTo>
                  <a:lnTo>
                    <a:pt x="1839" y="25"/>
                  </a:lnTo>
                  <a:lnTo>
                    <a:pt x="1837" y="36"/>
                  </a:lnTo>
                  <a:lnTo>
                    <a:pt x="1835" y="43"/>
                  </a:lnTo>
                  <a:lnTo>
                    <a:pt x="1830" y="40"/>
                  </a:lnTo>
                  <a:lnTo>
                    <a:pt x="1826" y="36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7"/>
                  </a:lnTo>
                  <a:lnTo>
                    <a:pt x="1826" y="11"/>
                  </a:lnTo>
                  <a:lnTo>
                    <a:pt x="1830" y="6"/>
                  </a:lnTo>
                  <a:lnTo>
                    <a:pt x="1835" y="2"/>
                  </a:lnTo>
                  <a:close/>
                  <a:moveTo>
                    <a:pt x="5055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4" y="9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4" y="36"/>
                  </a:lnTo>
                  <a:lnTo>
                    <a:pt x="5068" y="41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1"/>
                  </a:lnTo>
                  <a:lnTo>
                    <a:pt x="5036" y="36"/>
                  </a:lnTo>
                  <a:lnTo>
                    <a:pt x="5032" y="30"/>
                  </a:lnTo>
                  <a:lnTo>
                    <a:pt x="5030" y="23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0" y="4"/>
                  </a:lnTo>
                  <a:lnTo>
                    <a:pt x="5047" y="0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0"/>
                  </a:lnTo>
                  <a:lnTo>
                    <a:pt x="4982" y="4"/>
                  </a:lnTo>
                  <a:lnTo>
                    <a:pt x="4987" y="9"/>
                  </a:lnTo>
                  <a:lnTo>
                    <a:pt x="4989" y="15"/>
                  </a:lnTo>
                  <a:lnTo>
                    <a:pt x="4991" y="23"/>
                  </a:lnTo>
                  <a:lnTo>
                    <a:pt x="4989" y="30"/>
                  </a:lnTo>
                  <a:lnTo>
                    <a:pt x="4987" y="36"/>
                  </a:lnTo>
                  <a:lnTo>
                    <a:pt x="4982" y="41"/>
                  </a:lnTo>
                  <a:lnTo>
                    <a:pt x="4976" y="45"/>
                  </a:lnTo>
                  <a:lnTo>
                    <a:pt x="4968" y="47"/>
                  </a:lnTo>
                  <a:lnTo>
                    <a:pt x="4961" y="45"/>
                  </a:lnTo>
                  <a:lnTo>
                    <a:pt x="4953" y="41"/>
                  </a:lnTo>
                  <a:lnTo>
                    <a:pt x="4950" y="36"/>
                  </a:lnTo>
                  <a:lnTo>
                    <a:pt x="4946" y="30"/>
                  </a:lnTo>
                  <a:lnTo>
                    <a:pt x="4944" y="23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3" y="4"/>
                  </a:lnTo>
                  <a:lnTo>
                    <a:pt x="4961" y="0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89" y="0"/>
                  </a:lnTo>
                  <a:lnTo>
                    <a:pt x="4895" y="4"/>
                  </a:lnTo>
                  <a:lnTo>
                    <a:pt x="4901" y="9"/>
                  </a:lnTo>
                  <a:lnTo>
                    <a:pt x="4903" y="15"/>
                  </a:lnTo>
                  <a:lnTo>
                    <a:pt x="4904" y="23"/>
                  </a:lnTo>
                  <a:lnTo>
                    <a:pt x="4903" y="30"/>
                  </a:lnTo>
                  <a:lnTo>
                    <a:pt x="4901" y="36"/>
                  </a:lnTo>
                  <a:lnTo>
                    <a:pt x="4895" y="41"/>
                  </a:lnTo>
                  <a:lnTo>
                    <a:pt x="4889" y="45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7" y="41"/>
                  </a:lnTo>
                  <a:lnTo>
                    <a:pt x="4863" y="36"/>
                  </a:lnTo>
                  <a:lnTo>
                    <a:pt x="4859" y="30"/>
                  </a:lnTo>
                  <a:lnTo>
                    <a:pt x="4857" y="23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7" y="4"/>
                  </a:lnTo>
                  <a:lnTo>
                    <a:pt x="4874" y="0"/>
                  </a:lnTo>
                  <a:lnTo>
                    <a:pt x="4882" y="0"/>
                  </a:lnTo>
                  <a:close/>
                  <a:moveTo>
                    <a:pt x="4794" y="0"/>
                  </a:moveTo>
                  <a:lnTo>
                    <a:pt x="4801" y="0"/>
                  </a:lnTo>
                  <a:lnTo>
                    <a:pt x="4809" y="4"/>
                  </a:lnTo>
                  <a:lnTo>
                    <a:pt x="4812" y="9"/>
                  </a:lnTo>
                  <a:lnTo>
                    <a:pt x="4816" y="15"/>
                  </a:lnTo>
                  <a:lnTo>
                    <a:pt x="4818" y="23"/>
                  </a:lnTo>
                  <a:lnTo>
                    <a:pt x="4816" y="30"/>
                  </a:lnTo>
                  <a:lnTo>
                    <a:pt x="4812" y="36"/>
                  </a:lnTo>
                  <a:lnTo>
                    <a:pt x="4809" y="41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5" y="36"/>
                  </a:lnTo>
                  <a:lnTo>
                    <a:pt x="4773" y="30"/>
                  </a:lnTo>
                  <a:lnTo>
                    <a:pt x="4771" y="23"/>
                  </a:lnTo>
                  <a:lnTo>
                    <a:pt x="4773" y="15"/>
                  </a:lnTo>
                  <a:lnTo>
                    <a:pt x="4775" y="9"/>
                  </a:lnTo>
                  <a:lnTo>
                    <a:pt x="4780" y="4"/>
                  </a:lnTo>
                  <a:lnTo>
                    <a:pt x="4788" y="0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0"/>
                  </a:lnTo>
                  <a:lnTo>
                    <a:pt x="4722" y="4"/>
                  </a:lnTo>
                  <a:lnTo>
                    <a:pt x="4726" y="9"/>
                  </a:lnTo>
                  <a:lnTo>
                    <a:pt x="4730" y="15"/>
                  </a:lnTo>
                  <a:lnTo>
                    <a:pt x="4731" y="23"/>
                  </a:lnTo>
                  <a:lnTo>
                    <a:pt x="4730" y="30"/>
                  </a:lnTo>
                  <a:lnTo>
                    <a:pt x="4726" y="36"/>
                  </a:lnTo>
                  <a:lnTo>
                    <a:pt x="4722" y="41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1"/>
                  </a:lnTo>
                  <a:lnTo>
                    <a:pt x="4688" y="36"/>
                  </a:lnTo>
                  <a:lnTo>
                    <a:pt x="4686" y="30"/>
                  </a:lnTo>
                  <a:lnTo>
                    <a:pt x="4684" y="23"/>
                  </a:lnTo>
                  <a:lnTo>
                    <a:pt x="4686" y="15"/>
                  </a:lnTo>
                  <a:lnTo>
                    <a:pt x="4688" y="9"/>
                  </a:lnTo>
                  <a:lnTo>
                    <a:pt x="4694" y="4"/>
                  </a:lnTo>
                  <a:lnTo>
                    <a:pt x="4699" y="0"/>
                  </a:lnTo>
                  <a:lnTo>
                    <a:pt x="4707" y="0"/>
                  </a:lnTo>
                  <a:close/>
                  <a:moveTo>
                    <a:pt x="4621" y="0"/>
                  </a:moveTo>
                  <a:lnTo>
                    <a:pt x="4628" y="0"/>
                  </a:lnTo>
                  <a:lnTo>
                    <a:pt x="4636" y="4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3"/>
                  </a:lnTo>
                  <a:lnTo>
                    <a:pt x="4643" y="30"/>
                  </a:lnTo>
                  <a:lnTo>
                    <a:pt x="4639" y="36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3" y="45"/>
                  </a:lnTo>
                  <a:lnTo>
                    <a:pt x="4607" y="41"/>
                  </a:lnTo>
                  <a:lnTo>
                    <a:pt x="4602" y="36"/>
                  </a:lnTo>
                  <a:lnTo>
                    <a:pt x="4598" y="30"/>
                  </a:lnTo>
                  <a:lnTo>
                    <a:pt x="4598" y="23"/>
                  </a:lnTo>
                  <a:lnTo>
                    <a:pt x="4598" y="15"/>
                  </a:lnTo>
                  <a:lnTo>
                    <a:pt x="4602" y="9"/>
                  </a:lnTo>
                  <a:lnTo>
                    <a:pt x="4607" y="4"/>
                  </a:lnTo>
                  <a:lnTo>
                    <a:pt x="4613" y="0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0"/>
                  </a:lnTo>
                  <a:lnTo>
                    <a:pt x="4547" y="4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8" y="23"/>
                  </a:lnTo>
                  <a:lnTo>
                    <a:pt x="4557" y="30"/>
                  </a:lnTo>
                  <a:lnTo>
                    <a:pt x="4553" y="36"/>
                  </a:lnTo>
                  <a:lnTo>
                    <a:pt x="4547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1"/>
                  </a:lnTo>
                  <a:lnTo>
                    <a:pt x="4515" y="36"/>
                  </a:lnTo>
                  <a:lnTo>
                    <a:pt x="4511" y="30"/>
                  </a:lnTo>
                  <a:lnTo>
                    <a:pt x="4511" y="23"/>
                  </a:lnTo>
                  <a:lnTo>
                    <a:pt x="4511" y="15"/>
                  </a:lnTo>
                  <a:lnTo>
                    <a:pt x="4515" y="9"/>
                  </a:lnTo>
                  <a:lnTo>
                    <a:pt x="4521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1" y="4"/>
                  </a:lnTo>
                  <a:lnTo>
                    <a:pt x="4466" y="9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70" y="30"/>
                  </a:lnTo>
                  <a:lnTo>
                    <a:pt x="4466" y="36"/>
                  </a:lnTo>
                  <a:lnTo>
                    <a:pt x="4461" y="41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4" y="41"/>
                  </a:lnTo>
                  <a:lnTo>
                    <a:pt x="4429" y="36"/>
                  </a:lnTo>
                  <a:lnTo>
                    <a:pt x="4425" y="30"/>
                  </a:lnTo>
                  <a:lnTo>
                    <a:pt x="4425" y="23"/>
                  </a:lnTo>
                  <a:lnTo>
                    <a:pt x="4425" y="15"/>
                  </a:lnTo>
                  <a:lnTo>
                    <a:pt x="4429" y="9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9" y="0"/>
                  </a:lnTo>
                  <a:lnTo>
                    <a:pt x="4374" y="4"/>
                  </a:lnTo>
                  <a:lnTo>
                    <a:pt x="4380" y="9"/>
                  </a:lnTo>
                  <a:lnTo>
                    <a:pt x="4384" y="15"/>
                  </a:lnTo>
                  <a:lnTo>
                    <a:pt x="4384" y="23"/>
                  </a:lnTo>
                  <a:lnTo>
                    <a:pt x="4384" y="30"/>
                  </a:lnTo>
                  <a:lnTo>
                    <a:pt x="4380" y="36"/>
                  </a:lnTo>
                  <a:lnTo>
                    <a:pt x="4374" y="41"/>
                  </a:lnTo>
                  <a:lnTo>
                    <a:pt x="4369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8" y="41"/>
                  </a:lnTo>
                  <a:lnTo>
                    <a:pt x="4342" y="36"/>
                  </a:lnTo>
                  <a:lnTo>
                    <a:pt x="4338" y="30"/>
                  </a:lnTo>
                  <a:lnTo>
                    <a:pt x="4337" y="23"/>
                  </a:lnTo>
                  <a:lnTo>
                    <a:pt x="4338" y="15"/>
                  </a:lnTo>
                  <a:lnTo>
                    <a:pt x="4342" y="9"/>
                  </a:lnTo>
                  <a:lnTo>
                    <a:pt x="4348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8" y="4"/>
                  </a:lnTo>
                  <a:lnTo>
                    <a:pt x="4293" y="9"/>
                  </a:lnTo>
                  <a:lnTo>
                    <a:pt x="4295" y="15"/>
                  </a:lnTo>
                  <a:lnTo>
                    <a:pt x="4297" y="23"/>
                  </a:lnTo>
                  <a:lnTo>
                    <a:pt x="4295" y="30"/>
                  </a:lnTo>
                  <a:lnTo>
                    <a:pt x="4293" y="36"/>
                  </a:lnTo>
                  <a:lnTo>
                    <a:pt x="4288" y="41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59" y="41"/>
                  </a:lnTo>
                  <a:lnTo>
                    <a:pt x="4256" y="36"/>
                  </a:lnTo>
                  <a:lnTo>
                    <a:pt x="4252" y="30"/>
                  </a:lnTo>
                  <a:lnTo>
                    <a:pt x="4250" y="23"/>
                  </a:lnTo>
                  <a:lnTo>
                    <a:pt x="4252" y="15"/>
                  </a:lnTo>
                  <a:lnTo>
                    <a:pt x="4256" y="9"/>
                  </a:lnTo>
                  <a:lnTo>
                    <a:pt x="4259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7" y="9"/>
                  </a:lnTo>
                  <a:lnTo>
                    <a:pt x="4209" y="15"/>
                  </a:lnTo>
                  <a:lnTo>
                    <a:pt x="4211" y="23"/>
                  </a:lnTo>
                  <a:lnTo>
                    <a:pt x="4209" y="30"/>
                  </a:lnTo>
                  <a:lnTo>
                    <a:pt x="4207" y="36"/>
                  </a:lnTo>
                  <a:lnTo>
                    <a:pt x="4201" y="41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1"/>
                  </a:lnTo>
                  <a:lnTo>
                    <a:pt x="4169" y="36"/>
                  </a:lnTo>
                  <a:lnTo>
                    <a:pt x="4165" y="30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9" y="9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0" y="0"/>
                  </a:moveTo>
                  <a:lnTo>
                    <a:pt x="4107" y="0"/>
                  </a:lnTo>
                  <a:lnTo>
                    <a:pt x="4115" y="4"/>
                  </a:lnTo>
                  <a:lnTo>
                    <a:pt x="4118" y="9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18" y="36"/>
                  </a:lnTo>
                  <a:lnTo>
                    <a:pt x="4115" y="41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4" y="45"/>
                  </a:lnTo>
                  <a:lnTo>
                    <a:pt x="4086" y="41"/>
                  </a:lnTo>
                  <a:lnTo>
                    <a:pt x="4081" y="36"/>
                  </a:lnTo>
                  <a:lnTo>
                    <a:pt x="4079" y="30"/>
                  </a:lnTo>
                  <a:lnTo>
                    <a:pt x="4077" y="23"/>
                  </a:lnTo>
                  <a:lnTo>
                    <a:pt x="4079" y="15"/>
                  </a:lnTo>
                  <a:lnTo>
                    <a:pt x="4081" y="9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5"/>
                  </a:lnTo>
                  <a:lnTo>
                    <a:pt x="4038" y="23"/>
                  </a:lnTo>
                  <a:lnTo>
                    <a:pt x="4036" y="30"/>
                  </a:lnTo>
                  <a:lnTo>
                    <a:pt x="4032" y="36"/>
                  </a:lnTo>
                  <a:lnTo>
                    <a:pt x="4028" y="41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6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873376" y="803276"/>
              <a:ext cx="3873500" cy="168275"/>
            </a:xfrm>
            <a:custGeom>
              <a:avLst/>
              <a:gdLst>
                <a:gd name="T0" fmla="*/ 3744 w 4878"/>
                <a:gd name="T1" fmla="*/ 213 h 213"/>
                <a:gd name="T2" fmla="*/ 3571 w 4878"/>
                <a:gd name="T3" fmla="*/ 166 h 213"/>
                <a:gd name="T4" fmla="*/ 3477 w 4878"/>
                <a:gd name="T5" fmla="*/ 211 h 213"/>
                <a:gd name="T6" fmla="*/ 3317 w 4878"/>
                <a:gd name="T7" fmla="*/ 166 h 213"/>
                <a:gd name="T8" fmla="*/ 3210 w 4878"/>
                <a:gd name="T9" fmla="*/ 207 h 213"/>
                <a:gd name="T10" fmla="*/ 3063 w 4878"/>
                <a:gd name="T11" fmla="*/ 170 h 213"/>
                <a:gd name="T12" fmla="*/ 2945 w 4878"/>
                <a:gd name="T13" fmla="*/ 202 h 213"/>
                <a:gd name="T14" fmla="*/ 2809 w 4878"/>
                <a:gd name="T15" fmla="*/ 175 h 213"/>
                <a:gd name="T16" fmla="*/ 2682 w 4878"/>
                <a:gd name="T17" fmla="*/ 196 h 213"/>
                <a:gd name="T18" fmla="*/ 2552 w 4878"/>
                <a:gd name="T19" fmla="*/ 181 h 213"/>
                <a:gd name="T20" fmla="*/ 2420 w 4878"/>
                <a:gd name="T21" fmla="*/ 189 h 213"/>
                <a:gd name="T22" fmla="*/ 2292 w 4878"/>
                <a:gd name="T23" fmla="*/ 189 h 213"/>
                <a:gd name="T24" fmla="*/ 2161 w 4878"/>
                <a:gd name="T25" fmla="*/ 181 h 213"/>
                <a:gd name="T26" fmla="*/ 2031 w 4878"/>
                <a:gd name="T27" fmla="*/ 196 h 213"/>
                <a:gd name="T28" fmla="*/ 1903 w 4878"/>
                <a:gd name="T29" fmla="*/ 175 h 213"/>
                <a:gd name="T30" fmla="*/ 1681 w 4878"/>
                <a:gd name="T31" fmla="*/ 202 h 213"/>
                <a:gd name="T32" fmla="*/ 1476 w 4878"/>
                <a:gd name="T33" fmla="*/ 170 h 213"/>
                <a:gd name="T34" fmla="*/ 1329 w 4878"/>
                <a:gd name="T35" fmla="*/ 207 h 213"/>
                <a:gd name="T36" fmla="*/ 1121 w 4878"/>
                <a:gd name="T37" fmla="*/ 196 h 213"/>
                <a:gd name="T38" fmla="*/ 557 w 4878"/>
                <a:gd name="T39" fmla="*/ 181 h 213"/>
                <a:gd name="T40" fmla="*/ 425 w 4878"/>
                <a:gd name="T41" fmla="*/ 189 h 213"/>
                <a:gd name="T42" fmla="*/ 299 w 4878"/>
                <a:gd name="T43" fmla="*/ 189 h 213"/>
                <a:gd name="T44" fmla="*/ 165 w 4878"/>
                <a:gd name="T45" fmla="*/ 181 h 213"/>
                <a:gd name="T46" fmla="*/ 37 w 4878"/>
                <a:gd name="T47" fmla="*/ 196 h 213"/>
                <a:gd name="T48" fmla="*/ 2 w 4878"/>
                <a:gd name="T49" fmla="*/ 174 h 213"/>
                <a:gd name="T50" fmla="*/ 1390 w 4878"/>
                <a:gd name="T51" fmla="*/ 123 h 213"/>
                <a:gd name="T52" fmla="*/ 4705 w 4878"/>
                <a:gd name="T53" fmla="*/ 121 h 213"/>
                <a:gd name="T54" fmla="*/ 1331 w 4878"/>
                <a:gd name="T55" fmla="*/ 100 h 213"/>
                <a:gd name="T56" fmla="*/ 1730 w 4878"/>
                <a:gd name="T57" fmla="*/ 94 h 213"/>
                <a:gd name="T58" fmla="*/ 1591 w 4878"/>
                <a:gd name="T59" fmla="*/ 89 h 213"/>
                <a:gd name="T60" fmla="*/ 1581 w 4878"/>
                <a:gd name="T61" fmla="*/ 96 h 213"/>
                <a:gd name="T62" fmla="*/ 4363 w 4878"/>
                <a:gd name="T63" fmla="*/ 87 h 213"/>
                <a:gd name="T64" fmla="*/ 4273 w 4878"/>
                <a:gd name="T65" fmla="*/ 128 h 213"/>
                <a:gd name="T66" fmla="*/ 4178 w 4878"/>
                <a:gd name="T67" fmla="*/ 83 h 213"/>
                <a:gd name="T68" fmla="*/ 4004 w 4878"/>
                <a:gd name="T69" fmla="*/ 130 h 213"/>
                <a:gd name="T70" fmla="*/ 3831 w 4878"/>
                <a:gd name="T71" fmla="*/ 83 h 213"/>
                <a:gd name="T72" fmla="*/ 3737 w 4878"/>
                <a:gd name="T73" fmla="*/ 128 h 213"/>
                <a:gd name="T74" fmla="*/ 3579 w 4878"/>
                <a:gd name="T75" fmla="*/ 85 h 213"/>
                <a:gd name="T76" fmla="*/ 3470 w 4878"/>
                <a:gd name="T77" fmla="*/ 125 h 213"/>
                <a:gd name="T78" fmla="*/ 3325 w 4878"/>
                <a:gd name="T79" fmla="*/ 87 h 213"/>
                <a:gd name="T80" fmla="*/ 3204 w 4878"/>
                <a:gd name="T81" fmla="*/ 121 h 213"/>
                <a:gd name="T82" fmla="*/ 3069 w 4878"/>
                <a:gd name="T83" fmla="*/ 93 h 213"/>
                <a:gd name="T84" fmla="*/ 2941 w 4878"/>
                <a:gd name="T85" fmla="*/ 113 h 213"/>
                <a:gd name="T86" fmla="*/ 2813 w 4878"/>
                <a:gd name="T87" fmla="*/ 98 h 213"/>
                <a:gd name="T88" fmla="*/ 2680 w 4878"/>
                <a:gd name="T89" fmla="*/ 106 h 213"/>
                <a:gd name="T90" fmla="*/ 2554 w 4878"/>
                <a:gd name="T91" fmla="*/ 106 h 213"/>
                <a:gd name="T92" fmla="*/ 2420 w 4878"/>
                <a:gd name="T93" fmla="*/ 98 h 213"/>
                <a:gd name="T94" fmla="*/ 2292 w 4878"/>
                <a:gd name="T95" fmla="*/ 113 h 213"/>
                <a:gd name="T96" fmla="*/ 2164 w 4878"/>
                <a:gd name="T97" fmla="*/ 93 h 213"/>
                <a:gd name="T98" fmla="*/ 2029 w 4878"/>
                <a:gd name="T99" fmla="*/ 121 h 213"/>
                <a:gd name="T100" fmla="*/ 1909 w 4878"/>
                <a:gd name="T101" fmla="*/ 87 h 213"/>
                <a:gd name="T102" fmla="*/ 1675 w 4878"/>
                <a:gd name="T103" fmla="*/ 125 h 213"/>
                <a:gd name="T104" fmla="*/ 299 w 4878"/>
                <a:gd name="T105" fmla="*/ 106 h 213"/>
                <a:gd name="T106" fmla="*/ 4084 w 4878"/>
                <a:gd name="T107" fmla="*/ 46 h 213"/>
                <a:gd name="T108" fmla="*/ 3767 w 4878"/>
                <a:gd name="T109" fmla="*/ 15 h 213"/>
                <a:gd name="T110" fmla="*/ 1824 w 4878"/>
                <a:gd name="T111" fmla="*/ 32 h 213"/>
                <a:gd name="T112" fmla="*/ 1743 w 4878"/>
                <a:gd name="T113" fmla="*/ 13 h 213"/>
                <a:gd name="T114" fmla="*/ 1649 w 4878"/>
                <a:gd name="T115" fmla="*/ 44 h 213"/>
                <a:gd name="T116" fmla="*/ 3831 w 4878"/>
                <a:gd name="T117" fmla="*/ 0 h 213"/>
                <a:gd name="T118" fmla="*/ 3317 w 4878"/>
                <a:gd name="T119" fmla="*/ 46 h 213"/>
                <a:gd name="T120" fmla="*/ 3223 w 4878"/>
                <a:gd name="T121" fmla="*/ 0 h 213"/>
                <a:gd name="T122" fmla="*/ 3050 w 4878"/>
                <a:gd name="T123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8" h="213">
                  <a:moveTo>
                    <a:pt x="3831" y="166"/>
                  </a:moveTo>
                  <a:lnTo>
                    <a:pt x="3838" y="166"/>
                  </a:lnTo>
                  <a:lnTo>
                    <a:pt x="3846" y="170"/>
                  </a:lnTo>
                  <a:lnTo>
                    <a:pt x="3849" y="175"/>
                  </a:lnTo>
                  <a:lnTo>
                    <a:pt x="3853" y="181"/>
                  </a:lnTo>
                  <a:lnTo>
                    <a:pt x="3855" y="189"/>
                  </a:lnTo>
                  <a:lnTo>
                    <a:pt x="3853" y="196"/>
                  </a:lnTo>
                  <a:lnTo>
                    <a:pt x="3849" y="202"/>
                  </a:lnTo>
                  <a:lnTo>
                    <a:pt x="3846" y="207"/>
                  </a:lnTo>
                  <a:lnTo>
                    <a:pt x="3838" y="211"/>
                  </a:lnTo>
                  <a:lnTo>
                    <a:pt x="3831" y="213"/>
                  </a:lnTo>
                  <a:lnTo>
                    <a:pt x="3823" y="211"/>
                  </a:lnTo>
                  <a:lnTo>
                    <a:pt x="3817" y="207"/>
                  </a:lnTo>
                  <a:lnTo>
                    <a:pt x="3812" y="202"/>
                  </a:lnTo>
                  <a:lnTo>
                    <a:pt x="3808" y="196"/>
                  </a:lnTo>
                  <a:lnTo>
                    <a:pt x="3808" y="189"/>
                  </a:lnTo>
                  <a:lnTo>
                    <a:pt x="3808" y="181"/>
                  </a:lnTo>
                  <a:lnTo>
                    <a:pt x="3812" y="175"/>
                  </a:lnTo>
                  <a:lnTo>
                    <a:pt x="3817" y="170"/>
                  </a:lnTo>
                  <a:lnTo>
                    <a:pt x="3823" y="166"/>
                  </a:lnTo>
                  <a:lnTo>
                    <a:pt x="3831" y="166"/>
                  </a:lnTo>
                  <a:close/>
                  <a:moveTo>
                    <a:pt x="3744" y="166"/>
                  </a:moveTo>
                  <a:lnTo>
                    <a:pt x="3752" y="166"/>
                  </a:lnTo>
                  <a:lnTo>
                    <a:pt x="3757" y="170"/>
                  </a:lnTo>
                  <a:lnTo>
                    <a:pt x="3763" y="175"/>
                  </a:lnTo>
                  <a:lnTo>
                    <a:pt x="3767" y="181"/>
                  </a:lnTo>
                  <a:lnTo>
                    <a:pt x="3769" y="189"/>
                  </a:lnTo>
                  <a:lnTo>
                    <a:pt x="3767" y="196"/>
                  </a:lnTo>
                  <a:lnTo>
                    <a:pt x="3763" y="202"/>
                  </a:lnTo>
                  <a:lnTo>
                    <a:pt x="3757" y="207"/>
                  </a:lnTo>
                  <a:lnTo>
                    <a:pt x="3752" y="211"/>
                  </a:lnTo>
                  <a:lnTo>
                    <a:pt x="3744" y="213"/>
                  </a:lnTo>
                  <a:lnTo>
                    <a:pt x="3737" y="211"/>
                  </a:lnTo>
                  <a:lnTo>
                    <a:pt x="3731" y="207"/>
                  </a:lnTo>
                  <a:lnTo>
                    <a:pt x="3725" y="202"/>
                  </a:lnTo>
                  <a:lnTo>
                    <a:pt x="3721" y="196"/>
                  </a:lnTo>
                  <a:lnTo>
                    <a:pt x="3721" y="189"/>
                  </a:lnTo>
                  <a:lnTo>
                    <a:pt x="3721" y="181"/>
                  </a:lnTo>
                  <a:lnTo>
                    <a:pt x="3725" y="175"/>
                  </a:lnTo>
                  <a:lnTo>
                    <a:pt x="3731" y="170"/>
                  </a:lnTo>
                  <a:lnTo>
                    <a:pt x="3737" y="166"/>
                  </a:lnTo>
                  <a:lnTo>
                    <a:pt x="3744" y="166"/>
                  </a:lnTo>
                  <a:close/>
                  <a:moveTo>
                    <a:pt x="3658" y="166"/>
                  </a:moveTo>
                  <a:lnTo>
                    <a:pt x="3665" y="166"/>
                  </a:lnTo>
                  <a:lnTo>
                    <a:pt x="3671" y="170"/>
                  </a:lnTo>
                  <a:lnTo>
                    <a:pt x="3676" y="175"/>
                  </a:lnTo>
                  <a:lnTo>
                    <a:pt x="3680" y="181"/>
                  </a:lnTo>
                  <a:lnTo>
                    <a:pt x="3680" y="189"/>
                  </a:lnTo>
                  <a:lnTo>
                    <a:pt x="3680" y="196"/>
                  </a:lnTo>
                  <a:lnTo>
                    <a:pt x="3676" y="202"/>
                  </a:lnTo>
                  <a:lnTo>
                    <a:pt x="3671" y="207"/>
                  </a:lnTo>
                  <a:lnTo>
                    <a:pt x="3665" y="211"/>
                  </a:lnTo>
                  <a:lnTo>
                    <a:pt x="3658" y="213"/>
                  </a:lnTo>
                  <a:lnTo>
                    <a:pt x="3650" y="211"/>
                  </a:lnTo>
                  <a:lnTo>
                    <a:pt x="3644" y="207"/>
                  </a:lnTo>
                  <a:lnTo>
                    <a:pt x="3639" y="202"/>
                  </a:lnTo>
                  <a:lnTo>
                    <a:pt x="3635" y="196"/>
                  </a:lnTo>
                  <a:lnTo>
                    <a:pt x="3635" y="189"/>
                  </a:lnTo>
                  <a:lnTo>
                    <a:pt x="3635" y="181"/>
                  </a:lnTo>
                  <a:lnTo>
                    <a:pt x="3639" y="175"/>
                  </a:lnTo>
                  <a:lnTo>
                    <a:pt x="3644" y="170"/>
                  </a:lnTo>
                  <a:lnTo>
                    <a:pt x="3650" y="166"/>
                  </a:lnTo>
                  <a:lnTo>
                    <a:pt x="3658" y="166"/>
                  </a:lnTo>
                  <a:close/>
                  <a:moveTo>
                    <a:pt x="3571" y="166"/>
                  </a:moveTo>
                  <a:lnTo>
                    <a:pt x="3579" y="166"/>
                  </a:lnTo>
                  <a:lnTo>
                    <a:pt x="3584" y="170"/>
                  </a:lnTo>
                  <a:lnTo>
                    <a:pt x="3590" y="175"/>
                  </a:lnTo>
                  <a:lnTo>
                    <a:pt x="3594" y="181"/>
                  </a:lnTo>
                  <a:lnTo>
                    <a:pt x="3594" y="189"/>
                  </a:lnTo>
                  <a:lnTo>
                    <a:pt x="3594" y="196"/>
                  </a:lnTo>
                  <a:lnTo>
                    <a:pt x="3590" y="202"/>
                  </a:lnTo>
                  <a:lnTo>
                    <a:pt x="3584" y="207"/>
                  </a:lnTo>
                  <a:lnTo>
                    <a:pt x="3579" y="211"/>
                  </a:lnTo>
                  <a:lnTo>
                    <a:pt x="3571" y="213"/>
                  </a:lnTo>
                  <a:lnTo>
                    <a:pt x="3564" y="211"/>
                  </a:lnTo>
                  <a:lnTo>
                    <a:pt x="3558" y="207"/>
                  </a:lnTo>
                  <a:lnTo>
                    <a:pt x="3552" y="202"/>
                  </a:lnTo>
                  <a:lnTo>
                    <a:pt x="3548" y="196"/>
                  </a:lnTo>
                  <a:lnTo>
                    <a:pt x="3547" y="189"/>
                  </a:lnTo>
                  <a:lnTo>
                    <a:pt x="3548" y="181"/>
                  </a:lnTo>
                  <a:lnTo>
                    <a:pt x="3552" y="175"/>
                  </a:lnTo>
                  <a:lnTo>
                    <a:pt x="3558" y="170"/>
                  </a:lnTo>
                  <a:lnTo>
                    <a:pt x="3564" y="166"/>
                  </a:lnTo>
                  <a:lnTo>
                    <a:pt x="3571" y="166"/>
                  </a:lnTo>
                  <a:close/>
                  <a:moveTo>
                    <a:pt x="3485" y="166"/>
                  </a:moveTo>
                  <a:lnTo>
                    <a:pt x="3492" y="166"/>
                  </a:lnTo>
                  <a:lnTo>
                    <a:pt x="3498" y="170"/>
                  </a:lnTo>
                  <a:lnTo>
                    <a:pt x="3503" y="175"/>
                  </a:lnTo>
                  <a:lnTo>
                    <a:pt x="3507" y="181"/>
                  </a:lnTo>
                  <a:lnTo>
                    <a:pt x="3507" y="189"/>
                  </a:lnTo>
                  <a:lnTo>
                    <a:pt x="3507" y="196"/>
                  </a:lnTo>
                  <a:lnTo>
                    <a:pt x="3503" y="202"/>
                  </a:lnTo>
                  <a:lnTo>
                    <a:pt x="3498" y="207"/>
                  </a:lnTo>
                  <a:lnTo>
                    <a:pt x="3492" y="211"/>
                  </a:lnTo>
                  <a:lnTo>
                    <a:pt x="3485" y="213"/>
                  </a:lnTo>
                  <a:lnTo>
                    <a:pt x="3477" y="211"/>
                  </a:lnTo>
                  <a:lnTo>
                    <a:pt x="3470" y="207"/>
                  </a:lnTo>
                  <a:lnTo>
                    <a:pt x="3466" y="202"/>
                  </a:lnTo>
                  <a:lnTo>
                    <a:pt x="3462" y="196"/>
                  </a:lnTo>
                  <a:lnTo>
                    <a:pt x="3460" y="189"/>
                  </a:lnTo>
                  <a:lnTo>
                    <a:pt x="3462" y="181"/>
                  </a:lnTo>
                  <a:lnTo>
                    <a:pt x="3466" y="175"/>
                  </a:lnTo>
                  <a:lnTo>
                    <a:pt x="3470" y="170"/>
                  </a:lnTo>
                  <a:lnTo>
                    <a:pt x="3477" y="166"/>
                  </a:lnTo>
                  <a:lnTo>
                    <a:pt x="3485" y="166"/>
                  </a:lnTo>
                  <a:close/>
                  <a:moveTo>
                    <a:pt x="3398" y="166"/>
                  </a:moveTo>
                  <a:lnTo>
                    <a:pt x="3406" y="166"/>
                  </a:lnTo>
                  <a:lnTo>
                    <a:pt x="3411" y="170"/>
                  </a:lnTo>
                  <a:lnTo>
                    <a:pt x="3417" y="175"/>
                  </a:lnTo>
                  <a:lnTo>
                    <a:pt x="3419" y="181"/>
                  </a:lnTo>
                  <a:lnTo>
                    <a:pt x="3421" y="189"/>
                  </a:lnTo>
                  <a:lnTo>
                    <a:pt x="3419" y="196"/>
                  </a:lnTo>
                  <a:lnTo>
                    <a:pt x="3417" y="202"/>
                  </a:lnTo>
                  <a:lnTo>
                    <a:pt x="3411" y="207"/>
                  </a:lnTo>
                  <a:lnTo>
                    <a:pt x="3406" y="211"/>
                  </a:lnTo>
                  <a:lnTo>
                    <a:pt x="3398" y="213"/>
                  </a:lnTo>
                  <a:lnTo>
                    <a:pt x="3391" y="211"/>
                  </a:lnTo>
                  <a:lnTo>
                    <a:pt x="3383" y="207"/>
                  </a:lnTo>
                  <a:lnTo>
                    <a:pt x="3379" y="202"/>
                  </a:lnTo>
                  <a:lnTo>
                    <a:pt x="3375" y="196"/>
                  </a:lnTo>
                  <a:lnTo>
                    <a:pt x="3374" y="189"/>
                  </a:lnTo>
                  <a:lnTo>
                    <a:pt x="3375" y="181"/>
                  </a:lnTo>
                  <a:lnTo>
                    <a:pt x="3379" y="175"/>
                  </a:lnTo>
                  <a:lnTo>
                    <a:pt x="3383" y="170"/>
                  </a:lnTo>
                  <a:lnTo>
                    <a:pt x="3391" y="166"/>
                  </a:lnTo>
                  <a:lnTo>
                    <a:pt x="3398" y="166"/>
                  </a:lnTo>
                  <a:close/>
                  <a:moveTo>
                    <a:pt x="3310" y="166"/>
                  </a:moveTo>
                  <a:lnTo>
                    <a:pt x="3317" y="166"/>
                  </a:lnTo>
                  <a:lnTo>
                    <a:pt x="3325" y="170"/>
                  </a:lnTo>
                  <a:lnTo>
                    <a:pt x="3328" y="175"/>
                  </a:lnTo>
                  <a:lnTo>
                    <a:pt x="3332" y="181"/>
                  </a:lnTo>
                  <a:lnTo>
                    <a:pt x="3334" y="189"/>
                  </a:lnTo>
                  <a:lnTo>
                    <a:pt x="3332" y="196"/>
                  </a:lnTo>
                  <a:lnTo>
                    <a:pt x="3328" y="202"/>
                  </a:lnTo>
                  <a:lnTo>
                    <a:pt x="3325" y="207"/>
                  </a:lnTo>
                  <a:lnTo>
                    <a:pt x="3317" y="211"/>
                  </a:lnTo>
                  <a:lnTo>
                    <a:pt x="3310" y="213"/>
                  </a:lnTo>
                  <a:lnTo>
                    <a:pt x="3304" y="211"/>
                  </a:lnTo>
                  <a:lnTo>
                    <a:pt x="3296" y="207"/>
                  </a:lnTo>
                  <a:lnTo>
                    <a:pt x="3291" y="202"/>
                  </a:lnTo>
                  <a:lnTo>
                    <a:pt x="3289" y="196"/>
                  </a:lnTo>
                  <a:lnTo>
                    <a:pt x="3287" y="189"/>
                  </a:lnTo>
                  <a:lnTo>
                    <a:pt x="3289" y="181"/>
                  </a:lnTo>
                  <a:lnTo>
                    <a:pt x="3291" y="175"/>
                  </a:lnTo>
                  <a:lnTo>
                    <a:pt x="3296" y="170"/>
                  </a:lnTo>
                  <a:lnTo>
                    <a:pt x="3304" y="166"/>
                  </a:lnTo>
                  <a:lnTo>
                    <a:pt x="3310" y="166"/>
                  </a:lnTo>
                  <a:close/>
                  <a:moveTo>
                    <a:pt x="3223" y="166"/>
                  </a:moveTo>
                  <a:lnTo>
                    <a:pt x="3231" y="166"/>
                  </a:lnTo>
                  <a:lnTo>
                    <a:pt x="3238" y="170"/>
                  </a:lnTo>
                  <a:lnTo>
                    <a:pt x="3242" y="175"/>
                  </a:lnTo>
                  <a:lnTo>
                    <a:pt x="3246" y="181"/>
                  </a:lnTo>
                  <a:lnTo>
                    <a:pt x="3248" y="189"/>
                  </a:lnTo>
                  <a:lnTo>
                    <a:pt x="3246" y="196"/>
                  </a:lnTo>
                  <a:lnTo>
                    <a:pt x="3242" y="202"/>
                  </a:lnTo>
                  <a:lnTo>
                    <a:pt x="3238" y="207"/>
                  </a:lnTo>
                  <a:lnTo>
                    <a:pt x="3231" y="211"/>
                  </a:lnTo>
                  <a:lnTo>
                    <a:pt x="3223" y="213"/>
                  </a:lnTo>
                  <a:lnTo>
                    <a:pt x="3216" y="211"/>
                  </a:lnTo>
                  <a:lnTo>
                    <a:pt x="3210" y="207"/>
                  </a:lnTo>
                  <a:lnTo>
                    <a:pt x="3204" y="202"/>
                  </a:lnTo>
                  <a:lnTo>
                    <a:pt x="3202" y="196"/>
                  </a:lnTo>
                  <a:lnTo>
                    <a:pt x="3201" y="189"/>
                  </a:lnTo>
                  <a:lnTo>
                    <a:pt x="3202" y="181"/>
                  </a:lnTo>
                  <a:lnTo>
                    <a:pt x="3204" y="175"/>
                  </a:lnTo>
                  <a:lnTo>
                    <a:pt x="3210" y="170"/>
                  </a:lnTo>
                  <a:lnTo>
                    <a:pt x="3216" y="166"/>
                  </a:lnTo>
                  <a:lnTo>
                    <a:pt x="3223" y="166"/>
                  </a:lnTo>
                  <a:close/>
                  <a:moveTo>
                    <a:pt x="3137" y="166"/>
                  </a:moveTo>
                  <a:lnTo>
                    <a:pt x="3144" y="166"/>
                  </a:lnTo>
                  <a:lnTo>
                    <a:pt x="3152" y="170"/>
                  </a:lnTo>
                  <a:lnTo>
                    <a:pt x="3155" y="175"/>
                  </a:lnTo>
                  <a:lnTo>
                    <a:pt x="3159" y="181"/>
                  </a:lnTo>
                  <a:lnTo>
                    <a:pt x="3161" y="189"/>
                  </a:lnTo>
                  <a:lnTo>
                    <a:pt x="3159" y="196"/>
                  </a:lnTo>
                  <a:lnTo>
                    <a:pt x="3155" y="202"/>
                  </a:lnTo>
                  <a:lnTo>
                    <a:pt x="3152" y="207"/>
                  </a:lnTo>
                  <a:lnTo>
                    <a:pt x="3144" y="211"/>
                  </a:lnTo>
                  <a:lnTo>
                    <a:pt x="3137" y="213"/>
                  </a:lnTo>
                  <a:lnTo>
                    <a:pt x="3129" y="211"/>
                  </a:lnTo>
                  <a:lnTo>
                    <a:pt x="3123" y="207"/>
                  </a:lnTo>
                  <a:lnTo>
                    <a:pt x="3118" y="202"/>
                  </a:lnTo>
                  <a:lnTo>
                    <a:pt x="3114" y="196"/>
                  </a:lnTo>
                  <a:lnTo>
                    <a:pt x="3114" y="189"/>
                  </a:lnTo>
                  <a:lnTo>
                    <a:pt x="3114" y="181"/>
                  </a:lnTo>
                  <a:lnTo>
                    <a:pt x="3118" y="175"/>
                  </a:lnTo>
                  <a:lnTo>
                    <a:pt x="3123" y="170"/>
                  </a:lnTo>
                  <a:lnTo>
                    <a:pt x="3129" y="166"/>
                  </a:lnTo>
                  <a:lnTo>
                    <a:pt x="3137" y="166"/>
                  </a:lnTo>
                  <a:close/>
                  <a:moveTo>
                    <a:pt x="3050" y="166"/>
                  </a:moveTo>
                  <a:lnTo>
                    <a:pt x="3058" y="166"/>
                  </a:lnTo>
                  <a:lnTo>
                    <a:pt x="3063" y="170"/>
                  </a:lnTo>
                  <a:lnTo>
                    <a:pt x="3069" y="175"/>
                  </a:lnTo>
                  <a:lnTo>
                    <a:pt x="3073" y="181"/>
                  </a:lnTo>
                  <a:lnTo>
                    <a:pt x="3075" y="189"/>
                  </a:lnTo>
                  <a:lnTo>
                    <a:pt x="3073" y="196"/>
                  </a:lnTo>
                  <a:lnTo>
                    <a:pt x="3069" y="202"/>
                  </a:lnTo>
                  <a:lnTo>
                    <a:pt x="3063" y="207"/>
                  </a:lnTo>
                  <a:lnTo>
                    <a:pt x="3058" y="211"/>
                  </a:lnTo>
                  <a:lnTo>
                    <a:pt x="3050" y="213"/>
                  </a:lnTo>
                  <a:lnTo>
                    <a:pt x="3043" y="211"/>
                  </a:lnTo>
                  <a:lnTo>
                    <a:pt x="3037" y="207"/>
                  </a:lnTo>
                  <a:lnTo>
                    <a:pt x="3031" y="202"/>
                  </a:lnTo>
                  <a:lnTo>
                    <a:pt x="3028" y="196"/>
                  </a:lnTo>
                  <a:lnTo>
                    <a:pt x="3028" y="189"/>
                  </a:lnTo>
                  <a:lnTo>
                    <a:pt x="3028" y="181"/>
                  </a:lnTo>
                  <a:lnTo>
                    <a:pt x="3031" y="175"/>
                  </a:lnTo>
                  <a:lnTo>
                    <a:pt x="3037" y="170"/>
                  </a:lnTo>
                  <a:lnTo>
                    <a:pt x="3043" y="166"/>
                  </a:lnTo>
                  <a:lnTo>
                    <a:pt x="3050" y="166"/>
                  </a:lnTo>
                  <a:close/>
                  <a:moveTo>
                    <a:pt x="2964" y="166"/>
                  </a:moveTo>
                  <a:lnTo>
                    <a:pt x="2971" y="166"/>
                  </a:lnTo>
                  <a:lnTo>
                    <a:pt x="2977" y="170"/>
                  </a:lnTo>
                  <a:lnTo>
                    <a:pt x="2982" y="175"/>
                  </a:lnTo>
                  <a:lnTo>
                    <a:pt x="2986" y="181"/>
                  </a:lnTo>
                  <a:lnTo>
                    <a:pt x="2986" y="189"/>
                  </a:lnTo>
                  <a:lnTo>
                    <a:pt x="2986" y="196"/>
                  </a:lnTo>
                  <a:lnTo>
                    <a:pt x="2982" y="202"/>
                  </a:lnTo>
                  <a:lnTo>
                    <a:pt x="2977" y="207"/>
                  </a:lnTo>
                  <a:lnTo>
                    <a:pt x="2971" y="211"/>
                  </a:lnTo>
                  <a:lnTo>
                    <a:pt x="2964" y="213"/>
                  </a:lnTo>
                  <a:lnTo>
                    <a:pt x="2956" y="211"/>
                  </a:lnTo>
                  <a:lnTo>
                    <a:pt x="2950" y="207"/>
                  </a:lnTo>
                  <a:lnTo>
                    <a:pt x="2945" y="202"/>
                  </a:lnTo>
                  <a:lnTo>
                    <a:pt x="2941" y="196"/>
                  </a:lnTo>
                  <a:lnTo>
                    <a:pt x="2941" y="189"/>
                  </a:lnTo>
                  <a:lnTo>
                    <a:pt x="2941" y="181"/>
                  </a:lnTo>
                  <a:lnTo>
                    <a:pt x="2945" y="175"/>
                  </a:lnTo>
                  <a:lnTo>
                    <a:pt x="2950" y="170"/>
                  </a:lnTo>
                  <a:lnTo>
                    <a:pt x="2956" y="166"/>
                  </a:lnTo>
                  <a:lnTo>
                    <a:pt x="2964" y="166"/>
                  </a:lnTo>
                  <a:close/>
                  <a:moveTo>
                    <a:pt x="2877" y="166"/>
                  </a:moveTo>
                  <a:lnTo>
                    <a:pt x="2885" y="166"/>
                  </a:lnTo>
                  <a:lnTo>
                    <a:pt x="2890" y="170"/>
                  </a:lnTo>
                  <a:lnTo>
                    <a:pt x="2896" y="175"/>
                  </a:lnTo>
                  <a:lnTo>
                    <a:pt x="2900" y="181"/>
                  </a:lnTo>
                  <a:lnTo>
                    <a:pt x="2900" y="189"/>
                  </a:lnTo>
                  <a:lnTo>
                    <a:pt x="2900" y="196"/>
                  </a:lnTo>
                  <a:lnTo>
                    <a:pt x="2896" y="202"/>
                  </a:lnTo>
                  <a:lnTo>
                    <a:pt x="2890" y="207"/>
                  </a:lnTo>
                  <a:lnTo>
                    <a:pt x="2885" y="211"/>
                  </a:lnTo>
                  <a:lnTo>
                    <a:pt x="2877" y="213"/>
                  </a:lnTo>
                  <a:lnTo>
                    <a:pt x="2870" y="211"/>
                  </a:lnTo>
                  <a:lnTo>
                    <a:pt x="2864" y="207"/>
                  </a:lnTo>
                  <a:lnTo>
                    <a:pt x="2858" y="202"/>
                  </a:lnTo>
                  <a:lnTo>
                    <a:pt x="2855" y="196"/>
                  </a:lnTo>
                  <a:lnTo>
                    <a:pt x="2853" y="189"/>
                  </a:lnTo>
                  <a:lnTo>
                    <a:pt x="2855" y="181"/>
                  </a:lnTo>
                  <a:lnTo>
                    <a:pt x="2858" y="175"/>
                  </a:lnTo>
                  <a:lnTo>
                    <a:pt x="2864" y="170"/>
                  </a:lnTo>
                  <a:lnTo>
                    <a:pt x="2870" y="166"/>
                  </a:lnTo>
                  <a:lnTo>
                    <a:pt x="2877" y="166"/>
                  </a:lnTo>
                  <a:close/>
                  <a:moveTo>
                    <a:pt x="2791" y="166"/>
                  </a:moveTo>
                  <a:lnTo>
                    <a:pt x="2798" y="166"/>
                  </a:lnTo>
                  <a:lnTo>
                    <a:pt x="2804" y="170"/>
                  </a:lnTo>
                  <a:lnTo>
                    <a:pt x="2809" y="175"/>
                  </a:lnTo>
                  <a:lnTo>
                    <a:pt x="2813" y="181"/>
                  </a:lnTo>
                  <a:lnTo>
                    <a:pt x="2813" y="189"/>
                  </a:lnTo>
                  <a:lnTo>
                    <a:pt x="2813" y="196"/>
                  </a:lnTo>
                  <a:lnTo>
                    <a:pt x="2809" y="202"/>
                  </a:lnTo>
                  <a:lnTo>
                    <a:pt x="2804" y="207"/>
                  </a:lnTo>
                  <a:lnTo>
                    <a:pt x="2798" y="211"/>
                  </a:lnTo>
                  <a:lnTo>
                    <a:pt x="2791" y="213"/>
                  </a:lnTo>
                  <a:lnTo>
                    <a:pt x="2783" y="211"/>
                  </a:lnTo>
                  <a:lnTo>
                    <a:pt x="2776" y="207"/>
                  </a:lnTo>
                  <a:lnTo>
                    <a:pt x="2772" y="202"/>
                  </a:lnTo>
                  <a:lnTo>
                    <a:pt x="2768" y="196"/>
                  </a:lnTo>
                  <a:lnTo>
                    <a:pt x="2766" y="189"/>
                  </a:lnTo>
                  <a:lnTo>
                    <a:pt x="2768" y="181"/>
                  </a:lnTo>
                  <a:lnTo>
                    <a:pt x="2772" y="175"/>
                  </a:lnTo>
                  <a:lnTo>
                    <a:pt x="2776" y="170"/>
                  </a:lnTo>
                  <a:lnTo>
                    <a:pt x="2783" y="166"/>
                  </a:lnTo>
                  <a:lnTo>
                    <a:pt x="2791" y="166"/>
                  </a:lnTo>
                  <a:close/>
                  <a:moveTo>
                    <a:pt x="2704" y="166"/>
                  </a:moveTo>
                  <a:lnTo>
                    <a:pt x="2712" y="166"/>
                  </a:lnTo>
                  <a:lnTo>
                    <a:pt x="2717" y="170"/>
                  </a:lnTo>
                  <a:lnTo>
                    <a:pt x="2723" y="175"/>
                  </a:lnTo>
                  <a:lnTo>
                    <a:pt x="2725" y="181"/>
                  </a:lnTo>
                  <a:lnTo>
                    <a:pt x="2727" y="189"/>
                  </a:lnTo>
                  <a:lnTo>
                    <a:pt x="2725" y="196"/>
                  </a:lnTo>
                  <a:lnTo>
                    <a:pt x="2723" y="202"/>
                  </a:lnTo>
                  <a:lnTo>
                    <a:pt x="2717" y="207"/>
                  </a:lnTo>
                  <a:lnTo>
                    <a:pt x="2712" y="211"/>
                  </a:lnTo>
                  <a:lnTo>
                    <a:pt x="2704" y="213"/>
                  </a:lnTo>
                  <a:lnTo>
                    <a:pt x="2697" y="211"/>
                  </a:lnTo>
                  <a:lnTo>
                    <a:pt x="2689" y="207"/>
                  </a:lnTo>
                  <a:lnTo>
                    <a:pt x="2685" y="202"/>
                  </a:lnTo>
                  <a:lnTo>
                    <a:pt x="2682" y="196"/>
                  </a:lnTo>
                  <a:lnTo>
                    <a:pt x="2680" y="189"/>
                  </a:lnTo>
                  <a:lnTo>
                    <a:pt x="2682" y="181"/>
                  </a:lnTo>
                  <a:lnTo>
                    <a:pt x="2685" y="175"/>
                  </a:lnTo>
                  <a:lnTo>
                    <a:pt x="2689" y="170"/>
                  </a:lnTo>
                  <a:lnTo>
                    <a:pt x="2697" y="166"/>
                  </a:lnTo>
                  <a:lnTo>
                    <a:pt x="2704" y="166"/>
                  </a:lnTo>
                  <a:close/>
                  <a:moveTo>
                    <a:pt x="2616" y="166"/>
                  </a:moveTo>
                  <a:lnTo>
                    <a:pt x="2623" y="166"/>
                  </a:lnTo>
                  <a:lnTo>
                    <a:pt x="2631" y="170"/>
                  </a:lnTo>
                  <a:lnTo>
                    <a:pt x="2636" y="175"/>
                  </a:lnTo>
                  <a:lnTo>
                    <a:pt x="2638" y="181"/>
                  </a:lnTo>
                  <a:lnTo>
                    <a:pt x="2640" y="189"/>
                  </a:lnTo>
                  <a:lnTo>
                    <a:pt x="2638" y="196"/>
                  </a:lnTo>
                  <a:lnTo>
                    <a:pt x="2636" y="202"/>
                  </a:lnTo>
                  <a:lnTo>
                    <a:pt x="2631" y="207"/>
                  </a:lnTo>
                  <a:lnTo>
                    <a:pt x="2623" y="211"/>
                  </a:lnTo>
                  <a:lnTo>
                    <a:pt x="2616" y="213"/>
                  </a:lnTo>
                  <a:lnTo>
                    <a:pt x="2610" y="211"/>
                  </a:lnTo>
                  <a:lnTo>
                    <a:pt x="2603" y="207"/>
                  </a:lnTo>
                  <a:lnTo>
                    <a:pt x="2597" y="202"/>
                  </a:lnTo>
                  <a:lnTo>
                    <a:pt x="2595" y="196"/>
                  </a:lnTo>
                  <a:lnTo>
                    <a:pt x="2593" y="189"/>
                  </a:lnTo>
                  <a:lnTo>
                    <a:pt x="2595" y="181"/>
                  </a:lnTo>
                  <a:lnTo>
                    <a:pt x="2597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6"/>
                  </a:lnTo>
                  <a:close/>
                  <a:moveTo>
                    <a:pt x="2529" y="166"/>
                  </a:moveTo>
                  <a:lnTo>
                    <a:pt x="2537" y="166"/>
                  </a:lnTo>
                  <a:lnTo>
                    <a:pt x="2544" y="170"/>
                  </a:lnTo>
                  <a:lnTo>
                    <a:pt x="2548" y="175"/>
                  </a:lnTo>
                  <a:lnTo>
                    <a:pt x="2552" y="181"/>
                  </a:lnTo>
                  <a:lnTo>
                    <a:pt x="2554" y="189"/>
                  </a:lnTo>
                  <a:lnTo>
                    <a:pt x="2552" y="196"/>
                  </a:lnTo>
                  <a:lnTo>
                    <a:pt x="2548" y="202"/>
                  </a:lnTo>
                  <a:lnTo>
                    <a:pt x="2544" y="207"/>
                  </a:lnTo>
                  <a:lnTo>
                    <a:pt x="2537" y="211"/>
                  </a:lnTo>
                  <a:lnTo>
                    <a:pt x="2529" y="213"/>
                  </a:lnTo>
                  <a:lnTo>
                    <a:pt x="2522" y="211"/>
                  </a:lnTo>
                  <a:lnTo>
                    <a:pt x="2516" y="207"/>
                  </a:lnTo>
                  <a:lnTo>
                    <a:pt x="2510" y="202"/>
                  </a:lnTo>
                  <a:lnTo>
                    <a:pt x="2509" y="196"/>
                  </a:lnTo>
                  <a:lnTo>
                    <a:pt x="2507" y="189"/>
                  </a:lnTo>
                  <a:lnTo>
                    <a:pt x="2509" y="181"/>
                  </a:lnTo>
                  <a:lnTo>
                    <a:pt x="2510" y="175"/>
                  </a:lnTo>
                  <a:lnTo>
                    <a:pt x="2516" y="170"/>
                  </a:lnTo>
                  <a:lnTo>
                    <a:pt x="2522" y="166"/>
                  </a:lnTo>
                  <a:lnTo>
                    <a:pt x="2529" y="166"/>
                  </a:lnTo>
                  <a:close/>
                  <a:moveTo>
                    <a:pt x="2443" y="166"/>
                  </a:moveTo>
                  <a:lnTo>
                    <a:pt x="2450" y="166"/>
                  </a:lnTo>
                  <a:lnTo>
                    <a:pt x="2458" y="170"/>
                  </a:lnTo>
                  <a:lnTo>
                    <a:pt x="2462" y="175"/>
                  </a:lnTo>
                  <a:lnTo>
                    <a:pt x="2465" y="181"/>
                  </a:lnTo>
                  <a:lnTo>
                    <a:pt x="2467" y="189"/>
                  </a:lnTo>
                  <a:lnTo>
                    <a:pt x="2465" y="196"/>
                  </a:lnTo>
                  <a:lnTo>
                    <a:pt x="2462" y="202"/>
                  </a:lnTo>
                  <a:lnTo>
                    <a:pt x="2458" y="207"/>
                  </a:lnTo>
                  <a:lnTo>
                    <a:pt x="2450" y="211"/>
                  </a:lnTo>
                  <a:lnTo>
                    <a:pt x="2443" y="213"/>
                  </a:lnTo>
                  <a:lnTo>
                    <a:pt x="2435" y="211"/>
                  </a:lnTo>
                  <a:lnTo>
                    <a:pt x="2430" y="207"/>
                  </a:lnTo>
                  <a:lnTo>
                    <a:pt x="2424" y="202"/>
                  </a:lnTo>
                  <a:lnTo>
                    <a:pt x="2420" y="196"/>
                  </a:lnTo>
                  <a:lnTo>
                    <a:pt x="2420" y="189"/>
                  </a:lnTo>
                  <a:lnTo>
                    <a:pt x="2420" y="181"/>
                  </a:lnTo>
                  <a:lnTo>
                    <a:pt x="2424" y="175"/>
                  </a:lnTo>
                  <a:lnTo>
                    <a:pt x="2430" y="170"/>
                  </a:lnTo>
                  <a:lnTo>
                    <a:pt x="2435" y="166"/>
                  </a:lnTo>
                  <a:lnTo>
                    <a:pt x="2443" y="166"/>
                  </a:lnTo>
                  <a:close/>
                  <a:moveTo>
                    <a:pt x="2356" y="166"/>
                  </a:moveTo>
                  <a:lnTo>
                    <a:pt x="2364" y="166"/>
                  </a:lnTo>
                  <a:lnTo>
                    <a:pt x="2369" y="170"/>
                  </a:lnTo>
                  <a:lnTo>
                    <a:pt x="2375" y="175"/>
                  </a:lnTo>
                  <a:lnTo>
                    <a:pt x="2379" y="181"/>
                  </a:lnTo>
                  <a:lnTo>
                    <a:pt x="2381" y="189"/>
                  </a:lnTo>
                  <a:lnTo>
                    <a:pt x="2379" y="196"/>
                  </a:lnTo>
                  <a:lnTo>
                    <a:pt x="2375" y="202"/>
                  </a:lnTo>
                  <a:lnTo>
                    <a:pt x="2369" y="207"/>
                  </a:lnTo>
                  <a:lnTo>
                    <a:pt x="2364" y="211"/>
                  </a:lnTo>
                  <a:lnTo>
                    <a:pt x="2356" y="213"/>
                  </a:lnTo>
                  <a:lnTo>
                    <a:pt x="2349" y="211"/>
                  </a:lnTo>
                  <a:lnTo>
                    <a:pt x="2343" y="207"/>
                  </a:lnTo>
                  <a:lnTo>
                    <a:pt x="2337" y="202"/>
                  </a:lnTo>
                  <a:lnTo>
                    <a:pt x="2334" y="196"/>
                  </a:lnTo>
                  <a:lnTo>
                    <a:pt x="2334" y="189"/>
                  </a:lnTo>
                  <a:lnTo>
                    <a:pt x="2334" y="181"/>
                  </a:lnTo>
                  <a:lnTo>
                    <a:pt x="2337" y="175"/>
                  </a:lnTo>
                  <a:lnTo>
                    <a:pt x="2343" y="170"/>
                  </a:lnTo>
                  <a:lnTo>
                    <a:pt x="2349" y="166"/>
                  </a:lnTo>
                  <a:lnTo>
                    <a:pt x="2356" y="166"/>
                  </a:lnTo>
                  <a:close/>
                  <a:moveTo>
                    <a:pt x="2270" y="166"/>
                  </a:moveTo>
                  <a:lnTo>
                    <a:pt x="2277" y="166"/>
                  </a:lnTo>
                  <a:lnTo>
                    <a:pt x="2283" y="170"/>
                  </a:lnTo>
                  <a:lnTo>
                    <a:pt x="2289" y="175"/>
                  </a:lnTo>
                  <a:lnTo>
                    <a:pt x="2292" y="181"/>
                  </a:lnTo>
                  <a:lnTo>
                    <a:pt x="2292" y="189"/>
                  </a:lnTo>
                  <a:lnTo>
                    <a:pt x="2292" y="196"/>
                  </a:lnTo>
                  <a:lnTo>
                    <a:pt x="2289" y="202"/>
                  </a:lnTo>
                  <a:lnTo>
                    <a:pt x="2283" y="207"/>
                  </a:lnTo>
                  <a:lnTo>
                    <a:pt x="2277" y="211"/>
                  </a:lnTo>
                  <a:lnTo>
                    <a:pt x="2270" y="213"/>
                  </a:lnTo>
                  <a:lnTo>
                    <a:pt x="2262" y="211"/>
                  </a:lnTo>
                  <a:lnTo>
                    <a:pt x="2257" y="207"/>
                  </a:lnTo>
                  <a:lnTo>
                    <a:pt x="2251" y="202"/>
                  </a:lnTo>
                  <a:lnTo>
                    <a:pt x="2247" y="196"/>
                  </a:lnTo>
                  <a:lnTo>
                    <a:pt x="2247" y="189"/>
                  </a:lnTo>
                  <a:lnTo>
                    <a:pt x="2247" y="181"/>
                  </a:lnTo>
                  <a:lnTo>
                    <a:pt x="2251" y="175"/>
                  </a:lnTo>
                  <a:lnTo>
                    <a:pt x="2257" y="170"/>
                  </a:lnTo>
                  <a:lnTo>
                    <a:pt x="2262" y="166"/>
                  </a:lnTo>
                  <a:lnTo>
                    <a:pt x="2270" y="166"/>
                  </a:lnTo>
                  <a:close/>
                  <a:moveTo>
                    <a:pt x="2183" y="166"/>
                  </a:moveTo>
                  <a:lnTo>
                    <a:pt x="2191" y="166"/>
                  </a:lnTo>
                  <a:lnTo>
                    <a:pt x="2196" y="170"/>
                  </a:lnTo>
                  <a:lnTo>
                    <a:pt x="2202" y="175"/>
                  </a:lnTo>
                  <a:lnTo>
                    <a:pt x="2206" y="181"/>
                  </a:lnTo>
                  <a:lnTo>
                    <a:pt x="2206" y="189"/>
                  </a:lnTo>
                  <a:lnTo>
                    <a:pt x="2206" y="196"/>
                  </a:lnTo>
                  <a:lnTo>
                    <a:pt x="2202" y="202"/>
                  </a:lnTo>
                  <a:lnTo>
                    <a:pt x="2196" y="207"/>
                  </a:lnTo>
                  <a:lnTo>
                    <a:pt x="2191" y="211"/>
                  </a:lnTo>
                  <a:lnTo>
                    <a:pt x="2183" y="213"/>
                  </a:lnTo>
                  <a:lnTo>
                    <a:pt x="2176" y="211"/>
                  </a:lnTo>
                  <a:lnTo>
                    <a:pt x="2170" y="207"/>
                  </a:lnTo>
                  <a:lnTo>
                    <a:pt x="2164" y="202"/>
                  </a:lnTo>
                  <a:lnTo>
                    <a:pt x="2161" y="196"/>
                  </a:lnTo>
                  <a:lnTo>
                    <a:pt x="2159" y="189"/>
                  </a:lnTo>
                  <a:lnTo>
                    <a:pt x="2161" y="181"/>
                  </a:lnTo>
                  <a:lnTo>
                    <a:pt x="2164" y="175"/>
                  </a:lnTo>
                  <a:lnTo>
                    <a:pt x="2170" y="170"/>
                  </a:lnTo>
                  <a:lnTo>
                    <a:pt x="2176" y="166"/>
                  </a:lnTo>
                  <a:lnTo>
                    <a:pt x="2183" y="166"/>
                  </a:lnTo>
                  <a:close/>
                  <a:moveTo>
                    <a:pt x="2097" y="166"/>
                  </a:moveTo>
                  <a:lnTo>
                    <a:pt x="2104" y="166"/>
                  </a:lnTo>
                  <a:lnTo>
                    <a:pt x="2110" y="170"/>
                  </a:lnTo>
                  <a:lnTo>
                    <a:pt x="2115" y="175"/>
                  </a:lnTo>
                  <a:lnTo>
                    <a:pt x="2119" y="181"/>
                  </a:lnTo>
                  <a:lnTo>
                    <a:pt x="2119" y="189"/>
                  </a:lnTo>
                  <a:lnTo>
                    <a:pt x="2119" y="196"/>
                  </a:lnTo>
                  <a:lnTo>
                    <a:pt x="2115" y="202"/>
                  </a:lnTo>
                  <a:lnTo>
                    <a:pt x="2110" y="207"/>
                  </a:lnTo>
                  <a:lnTo>
                    <a:pt x="2104" y="211"/>
                  </a:lnTo>
                  <a:lnTo>
                    <a:pt x="2097" y="213"/>
                  </a:lnTo>
                  <a:lnTo>
                    <a:pt x="2089" y="211"/>
                  </a:lnTo>
                  <a:lnTo>
                    <a:pt x="2082" y="207"/>
                  </a:lnTo>
                  <a:lnTo>
                    <a:pt x="2078" y="202"/>
                  </a:lnTo>
                  <a:lnTo>
                    <a:pt x="2074" y="196"/>
                  </a:lnTo>
                  <a:lnTo>
                    <a:pt x="2072" y="189"/>
                  </a:lnTo>
                  <a:lnTo>
                    <a:pt x="2074" y="181"/>
                  </a:lnTo>
                  <a:lnTo>
                    <a:pt x="2078" y="175"/>
                  </a:lnTo>
                  <a:lnTo>
                    <a:pt x="2082" y="170"/>
                  </a:lnTo>
                  <a:lnTo>
                    <a:pt x="2089" y="166"/>
                  </a:lnTo>
                  <a:lnTo>
                    <a:pt x="2097" y="166"/>
                  </a:lnTo>
                  <a:close/>
                  <a:moveTo>
                    <a:pt x="2010" y="166"/>
                  </a:moveTo>
                  <a:lnTo>
                    <a:pt x="2018" y="166"/>
                  </a:lnTo>
                  <a:lnTo>
                    <a:pt x="2023" y="170"/>
                  </a:lnTo>
                  <a:lnTo>
                    <a:pt x="2029" y="175"/>
                  </a:lnTo>
                  <a:lnTo>
                    <a:pt x="2031" y="181"/>
                  </a:lnTo>
                  <a:lnTo>
                    <a:pt x="2033" y="189"/>
                  </a:lnTo>
                  <a:lnTo>
                    <a:pt x="2031" y="196"/>
                  </a:lnTo>
                  <a:lnTo>
                    <a:pt x="2029" y="202"/>
                  </a:lnTo>
                  <a:lnTo>
                    <a:pt x="2023" y="207"/>
                  </a:lnTo>
                  <a:lnTo>
                    <a:pt x="2018" y="211"/>
                  </a:lnTo>
                  <a:lnTo>
                    <a:pt x="2010" y="213"/>
                  </a:lnTo>
                  <a:lnTo>
                    <a:pt x="2003" y="211"/>
                  </a:lnTo>
                  <a:lnTo>
                    <a:pt x="1995" y="207"/>
                  </a:lnTo>
                  <a:lnTo>
                    <a:pt x="1991" y="202"/>
                  </a:lnTo>
                  <a:lnTo>
                    <a:pt x="1988" y="196"/>
                  </a:lnTo>
                  <a:lnTo>
                    <a:pt x="1986" y="189"/>
                  </a:lnTo>
                  <a:lnTo>
                    <a:pt x="1988" y="181"/>
                  </a:lnTo>
                  <a:lnTo>
                    <a:pt x="1991" y="175"/>
                  </a:lnTo>
                  <a:lnTo>
                    <a:pt x="1995" y="170"/>
                  </a:lnTo>
                  <a:lnTo>
                    <a:pt x="2003" y="166"/>
                  </a:lnTo>
                  <a:lnTo>
                    <a:pt x="2010" y="166"/>
                  </a:lnTo>
                  <a:close/>
                  <a:moveTo>
                    <a:pt x="1924" y="166"/>
                  </a:moveTo>
                  <a:lnTo>
                    <a:pt x="1929" y="166"/>
                  </a:lnTo>
                  <a:lnTo>
                    <a:pt x="1937" y="170"/>
                  </a:lnTo>
                  <a:lnTo>
                    <a:pt x="1942" y="175"/>
                  </a:lnTo>
                  <a:lnTo>
                    <a:pt x="1944" y="181"/>
                  </a:lnTo>
                  <a:lnTo>
                    <a:pt x="1946" y="189"/>
                  </a:lnTo>
                  <a:lnTo>
                    <a:pt x="1944" y="196"/>
                  </a:lnTo>
                  <a:lnTo>
                    <a:pt x="1942" y="202"/>
                  </a:lnTo>
                  <a:lnTo>
                    <a:pt x="1937" y="207"/>
                  </a:lnTo>
                  <a:lnTo>
                    <a:pt x="1929" y="211"/>
                  </a:lnTo>
                  <a:lnTo>
                    <a:pt x="1924" y="213"/>
                  </a:lnTo>
                  <a:lnTo>
                    <a:pt x="1916" y="211"/>
                  </a:lnTo>
                  <a:lnTo>
                    <a:pt x="1909" y="207"/>
                  </a:lnTo>
                  <a:lnTo>
                    <a:pt x="1903" y="202"/>
                  </a:lnTo>
                  <a:lnTo>
                    <a:pt x="1901" y="196"/>
                  </a:lnTo>
                  <a:lnTo>
                    <a:pt x="1899" y="189"/>
                  </a:lnTo>
                  <a:lnTo>
                    <a:pt x="1901" y="181"/>
                  </a:lnTo>
                  <a:lnTo>
                    <a:pt x="1903" y="175"/>
                  </a:lnTo>
                  <a:lnTo>
                    <a:pt x="1909" y="170"/>
                  </a:lnTo>
                  <a:lnTo>
                    <a:pt x="1916" y="166"/>
                  </a:lnTo>
                  <a:lnTo>
                    <a:pt x="1924" y="166"/>
                  </a:lnTo>
                  <a:close/>
                  <a:moveTo>
                    <a:pt x="1835" y="166"/>
                  </a:moveTo>
                  <a:lnTo>
                    <a:pt x="1843" y="166"/>
                  </a:lnTo>
                  <a:lnTo>
                    <a:pt x="1850" y="170"/>
                  </a:lnTo>
                  <a:lnTo>
                    <a:pt x="1854" y="175"/>
                  </a:lnTo>
                  <a:lnTo>
                    <a:pt x="1858" y="181"/>
                  </a:lnTo>
                  <a:lnTo>
                    <a:pt x="1860" y="189"/>
                  </a:lnTo>
                  <a:lnTo>
                    <a:pt x="1858" y="196"/>
                  </a:lnTo>
                  <a:lnTo>
                    <a:pt x="1854" y="202"/>
                  </a:lnTo>
                  <a:lnTo>
                    <a:pt x="1850" y="207"/>
                  </a:lnTo>
                  <a:lnTo>
                    <a:pt x="1843" y="211"/>
                  </a:lnTo>
                  <a:lnTo>
                    <a:pt x="1835" y="213"/>
                  </a:lnTo>
                  <a:lnTo>
                    <a:pt x="1828" y="211"/>
                  </a:lnTo>
                  <a:lnTo>
                    <a:pt x="1822" y="207"/>
                  </a:lnTo>
                  <a:lnTo>
                    <a:pt x="1816" y="202"/>
                  </a:lnTo>
                  <a:lnTo>
                    <a:pt x="1815" y="196"/>
                  </a:lnTo>
                  <a:lnTo>
                    <a:pt x="1813" y="189"/>
                  </a:lnTo>
                  <a:lnTo>
                    <a:pt x="1815" y="181"/>
                  </a:lnTo>
                  <a:lnTo>
                    <a:pt x="1816" y="175"/>
                  </a:lnTo>
                  <a:lnTo>
                    <a:pt x="1822" y="170"/>
                  </a:lnTo>
                  <a:lnTo>
                    <a:pt x="1828" y="166"/>
                  </a:lnTo>
                  <a:lnTo>
                    <a:pt x="1835" y="166"/>
                  </a:lnTo>
                  <a:close/>
                  <a:moveTo>
                    <a:pt x="1662" y="166"/>
                  </a:moveTo>
                  <a:lnTo>
                    <a:pt x="1670" y="166"/>
                  </a:lnTo>
                  <a:lnTo>
                    <a:pt x="1675" y="170"/>
                  </a:lnTo>
                  <a:lnTo>
                    <a:pt x="1681" y="175"/>
                  </a:lnTo>
                  <a:lnTo>
                    <a:pt x="1685" y="181"/>
                  </a:lnTo>
                  <a:lnTo>
                    <a:pt x="1687" y="189"/>
                  </a:lnTo>
                  <a:lnTo>
                    <a:pt x="1685" y="196"/>
                  </a:lnTo>
                  <a:lnTo>
                    <a:pt x="1681" y="202"/>
                  </a:lnTo>
                  <a:lnTo>
                    <a:pt x="1675" y="207"/>
                  </a:lnTo>
                  <a:lnTo>
                    <a:pt x="1670" y="211"/>
                  </a:lnTo>
                  <a:lnTo>
                    <a:pt x="1662" y="213"/>
                  </a:lnTo>
                  <a:lnTo>
                    <a:pt x="1655" y="211"/>
                  </a:lnTo>
                  <a:lnTo>
                    <a:pt x="1649" y="207"/>
                  </a:lnTo>
                  <a:lnTo>
                    <a:pt x="1643" y="202"/>
                  </a:lnTo>
                  <a:lnTo>
                    <a:pt x="1640" y="196"/>
                  </a:lnTo>
                  <a:lnTo>
                    <a:pt x="1640" y="189"/>
                  </a:lnTo>
                  <a:lnTo>
                    <a:pt x="1640" y="181"/>
                  </a:lnTo>
                  <a:lnTo>
                    <a:pt x="1643" y="175"/>
                  </a:lnTo>
                  <a:lnTo>
                    <a:pt x="1649" y="170"/>
                  </a:lnTo>
                  <a:lnTo>
                    <a:pt x="1655" y="166"/>
                  </a:lnTo>
                  <a:lnTo>
                    <a:pt x="1662" y="166"/>
                  </a:lnTo>
                  <a:close/>
                  <a:moveTo>
                    <a:pt x="1489" y="166"/>
                  </a:moveTo>
                  <a:lnTo>
                    <a:pt x="1497" y="166"/>
                  </a:lnTo>
                  <a:lnTo>
                    <a:pt x="1502" y="170"/>
                  </a:lnTo>
                  <a:lnTo>
                    <a:pt x="1508" y="175"/>
                  </a:lnTo>
                  <a:lnTo>
                    <a:pt x="1512" y="181"/>
                  </a:lnTo>
                  <a:lnTo>
                    <a:pt x="1512" y="189"/>
                  </a:lnTo>
                  <a:lnTo>
                    <a:pt x="1512" y="196"/>
                  </a:lnTo>
                  <a:lnTo>
                    <a:pt x="1508" y="202"/>
                  </a:lnTo>
                  <a:lnTo>
                    <a:pt x="1502" y="207"/>
                  </a:lnTo>
                  <a:lnTo>
                    <a:pt x="1497" y="211"/>
                  </a:lnTo>
                  <a:lnTo>
                    <a:pt x="1489" y="213"/>
                  </a:lnTo>
                  <a:lnTo>
                    <a:pt x="1482" y="211"/>
                  </a:lnTo>
                  <a:lnTo>
                    <a:pt x="1476" y="207"/>
                  </a:lnTo>
                  <a:lnTo>
                    <a:pt x="1470" y="202"/>
                  </a:lnTo>
                  <a:lnTo>
                    <a:pt x="1467" y="196"/>
                  </a:lnTo>
                  <a:lnTo>
                    <a:pt x="1465" y="189"/>
                  </a:lnTo>
                  <a:lnTo>
                    <a:pt x="1467" y="181"/>
                  </a:lnTo>
                  <a:lnTo>
                    <a:pt x="1470" y="175"/>
                  </a:lnTo>
                  <a:lnTo>
                    <a:pt x="1476" y="170"/>
                  </a:lnTo>
                  <a:lnTo>
                    <a:pt x="1482" y="166"/>
                  </a:lnTo>
                  <a:lnTo>
                    <a:pt x="1489" y="166"/>
                  </a:lnTo>
                  <a:close/>
                  <a:moveTo>
                    <a:pt x="1403" y="166"/>
                  </a:moveTo>
                  <a:lnTo>
                    <a:pt x="1410" y="166"/>
                  </a:lnTo>
                  <a:lnTo>
                    <a:pt x="1416" y="170"/>
                  </a:lnTo>
                  <a:lnTo>
                    <a:pt x="1422" y="175"/>
                  </a:lnTo>
                  <a:lnTo>
                    <a:pt x="1425" y="181"/>
                  </a:lnTo>
                  <a:lnTo>
                    <a:pt x="1425" y="189"/>
                  </a:lnTo>
                  <a:lnTo>
                    <a:pt x="1425" y="196"/>
                  </a:lnTo>
                  <a:lnTo>
                    <a:pt x="1422" y="202"/>
                  </a:lnTo>
                  <a:lnTo>
                    <a:pt x="1416" y="207"/>
                  </a:lnTo>
                  <a:lnTo>
                    <a:pt x="1410" y="211"/>
                  </a:lnTo>
                  <a:lnTo>
                    <a:pt x="1403" y="213"/>
                  </a:lnTo>
                  <a:lnTo>
                    <a:pt x="1395" y="211"/>
                  </a:lnTo>
                  <a:lnTo>
                    <a:pt x="1388" y="207"/>
                  </a:lnTo>
                  <a:lnTo>
                    <a:pt x="1384" y="202"/>
                  </a:lnTo>
                  <a:lnTo>
                    <a:pt x="1380" y="196"/>
                  </a:lnTo>
                  <a:lnTo>
                    <a:pt x="1378" y="189"/>
                  </a:lnTo>
                  <a:lnTo>
                    <a:pt x="1380" y="181"/>
                  </a:lnTo>
                  <a:lnTo>
                    <a:pt x="1384" y="175"/>
                  </a:lnTo>
                  <a:lnTo>
                    <a:pt x="1388" y="170"/>
                  </a:lnTo>
                  <a:lnTo>
                    <a:pt x="1395" y="166"/>
                  </a:lnTo>
                  <a:lnTo>
                    <a:pt x="1403" y="166"/>
                  </a:lnTo>
                  <a:close/>
                  <a:moveTo>
                    <a:pt x="1316" y="166"/>
                  </a:moveTo>
                  <a:lnTo>
                    <a:pt x="1324" y="166"/>
                  </a:lnTo>
                  <a:lnTo>
                    <a:pt x="1329" y="170"/>
                  </a:lnTo>
                  <a:lnTo>
                    <a:pt x="1335" y="175"/>
                  </a:lnTo>
                  <a:lnTo>
                    <a:pt x="1337" y="181"/>
                  </a:lnTo>
                  <a:lnTo>
                    <a:pt x="1339" y="189"/>
                  </a:lnTo>
                  <a:lnTo>
                    <a:pt x="1337" y="196"/>
                  </a:lnTo>
                  <a:lnTo>
                    <a:pt x="1335" y="202"/>
                  </a:lnTo>
                  <a:lnTo>
                    <a:pt x="1329" y="207"/>
                  </a:lnTo>
                  <a:lnTo>
                    <a:pt x="1324" y="211"/>
                  </a:lnTo>
                  <a:lnTo>
                    <a:pt x="1316" y="213"/>
                  </a:lnTo>
                  <a:lnTo>
                    <a:pt x="1309" y="211"/>
                  </a:lnTo>
                  <a:lnTo>
                    <a:pt x="1301" y="207"/>
                  </a:lnTo>
                  <a:lnTo>
                    <a:pt x="1297" y="202"/>
                  </a:lnTo>
                  <a:lnTo>
                    <a:pt x="1294" y="196"/>
                  </a:lnTo>
                  <a:lnTo>
                    <a:pt x="1292" y="189"/>
                  </a:lnTo>
                  <a:lnTo>
                    <a:pt x="1294" y="181"/>
                  </a:lnTo>
                  <a:lnTo>
                    <a:pt x="1297" y="175"/>
                  </a:lnTo>
                  <a:lnTo>
                    <a:pt x="1301" y="170"/>
                  </a:lnTo>
                  <a:lnTo>
                    <a:pt x="1309" y="166"/>
                  </a:lnTo>
                  <a:lnTo>
                    <a:pt x="1316" y="166"/>
                  </a:lnTo>
                  <a:close/>
                  <a:moveTo>
                    <a:pt x="1141" y="166"/>
                  </a:moveTo>
                  <a:lnTo>
                    <a:pt x="1149" y="166"/>
                  </a:lnTo>
                  <a:lnTo>
                    <a:pt x="1155" y="170"/>
                  </a:lnTo>
                  <a:lnTo>
                    <a:pt x="1160" y="174"/>
                  </a:lnTo>
                  <a:lnTo>
                    <a:pt x="1164" y="179"/>
                  </a:lnTo>
                  <a:lnTo>
                    <a:pt x="1162" y="181"/>
                  </a:lnTo>
                  <a:lnTo>
                    <a:pt x="1162" y="183"/>
                  </a:lnTo>
                  <a:lnTo>
                    <a:pt x="1162" y="185"/>
                  </a:lnTo>
                  <a:lnTo>
                    <a:pt x="1162" y="187"/>
                  </a:lnTo>
                  <a:lnTo>
                    <a:pt x="1166" y="189"/>
                  </a:lnTo>
                  <a:lnTo>
                    <a:pt x="1166" y="189"/>
                  </a:lnTo>
                  <a:lnTo>
                    <a:pt x="1164" y="196"/>
                  </a:lnTo>
                  <a:lnTo>
                    <a:pt x="1160" y="202"/>
                  </a:lnTo>
                  <a:lnTo>
                    <a:pt x="1156" y="207"/>
                  </a:lnTo>
                  <a:lnTo>
                    <a:pt x="1149" y="211"/>
                  </a:lnTo>
                  <a:lnTo>
                    <a:pt x="1141" y="213"/>
                  </a:lnTo>
                  <a:lnTo>
                    <a:pt x="1134" y="211"/>
                  </a:lnTo>
                  <a:lnTo>
                    <a:pt x="1128" y="207"/>
                  </a:lnTo>
                  <a:lnTo>
                    <a:pt x="1123" y="202"/>
                  </a:lnTo>
                  <a:lnTo>
                    <a:pt x="1121" y="196"/>
                  </a:lnTo>
                  <a:lnTo>
                    <a:pt x="1119" y="189"/>
                  </a:lnTo>
                  <a:lnTo>
                    <a:pt x="1121" y="181"/>
                  </a:lnTo>
                  <a:lnTo>
                    <a:pt x="1123" y="175"/>
                  </a:lnTo>
                  <a:lnTo>
                    <a:pt x="1128" y="170"/>
                  </a:lnTo>
                  <a:lnTo>
                    <a:pt x="1134" y="166"/>
                  </a:lnTo>
                  <a:lnTo>
                    <a:pt x="1141" y="166"/>
                  </a:lnTo>
                  <a:close/>
                  <a:moveTo>
                    <a:pt x="622" y="166"/>
                  </a:moveTo>
                  <a:lnTo>
                    <a:pt x="630" y="166"/>
                  </a:lnTo>
                  <a:lnTo>
                    <a:pt x="635" y="170"/>
                  </a:lnTo>
                  <a:lnTo>
                    <a:pt x="641" y="175"/>
                  </a:lnTo>
                  <a:lnTo>
                    <a:pt x="643" y="181"/>
                  </a:lnTo>
                  <a:lnTo>
                    <a:pt x="645" y="189"/>
                  </a:lnTo>
                  <a:lnTo>
                    <a:pt x="643" y="196"/>
                  </a:lnTo>
                  <a:lnTo>
                    <a:pt x="641" y="202"/>
                  </a:lnTo>
                  <a:lnTo>
                    <a:pt x="635" y="207"/>
                  </a:lnTo>
                  <a:lnTo>
                    <a:pt x="630" y="211"/>
                  </a:lnTo>
                  <a:lnTo>
                    <a:pt x="622" y="213"/>
                  </a:lnTo>
                  <a:lnTo>
                    <a:pt x="615" y="211"/>
                  </a:lnTo>
                  <a:lnTo>
                    <a:pt x="607" y="207"/>
                  </a:lnTo>
                  <a:lnTo>
                    <a:pt x="604" y="202"/>
                  </a:lnTo>
                  <a:lnTo>
                    <a:pt x="600" y="196"/>
                  </a:lnTo>
                  <a:lnTo>
                    <a:pt x="598" y="189"/>
                  </a:lnTo>
                  <a:lnTo>
                    <a:pt x="600" y="181"/>
                  </a:lnTo>
                  <a:lnTo>
                    <a:pt x="604" y="175"/>
                  </a:lnTo>
                  <a:lnTo>
                    <a:pt x="607" y="170"/>
                  </a:lnTo>
                  <a:lnTo>
                    <a:pt x="615" y="166"/>
                  </a:lnTo>
                  <a:lnTo>
                    <a:pt x="622" y="166"/>
                  </a:lnTo>
                  <a:close/>
                  <a:moveTo>
                    <a:pt x="536" y="166"/>
                  </a:moveTo>
                  <a:lnTo>
                    <a:pt x="541" y="166"/>
                  </a:lnTo>
                  <a:lnTo>
                    <a:pt x="549" y="170"/>
                  </a:lnTo>
                  <a:lnTo>
                    <a:pt x="555" y="175"/>
                  </a:lnTo>
                  <a:lnTo>
                    <a:pt x="557" y="181"/>
                  </a:lnTo>
                  <a:lnTo>
                    <a:pt x="558" y="189"/>
                  </a:lnTo>
                  <a:lnTo>
                    <a:pt x="557" y="196"/>
                  </a:lnTo>
                  <a:lnTo>
                    <a:pt x="555" y="202"/>
                  </a:lnTo>
                  <a:lnTo>
                    <a:pt x="549" y="207"/>
                  </a:lnTo>
                  <a:lnTo>
                    <a:pt x="541" y="211"/>
                  </a:lnTo>
                  <a:lnTo>
                    <a:pt x="536" y="213"/>
                  </a:lnTo>
                  <a:lnTo>
                    <a:pt x="528" y="211"/>
                  </a:lnTo>
                  <a:lnTo>
                    <a:pt x="521" y="207"/>
                  </a:lnTo>
                  <a:lnTo>
                    <a:pt x="515" y="202"/>
                  </a:lnTo>
                  <a:lnTo>
                    <a:pt x="513" y="196"/>
                  </a:lnTo>
                  <a:lnTo>
                    <a:pt x="511" y="189"/>
                  </a:lnTo>
                  <a:lnTo>
                    <a:pt x="513" y="181"/>
                  </a:lnTo>
                  <a:lnTo>
                    <a:pt x="515" y="175"/>
                  </a:lnTo>
                  <a:lnTo>
                    <a:pt x="521" y="170"/>
                  </a:lnTo>
                  <a:lnTo>
                    <a:pt x="528" y="166"/>
                  </a:lnTo>
                  <a:lnTo>
                    <a:pt x="536" y="166"/>
                  </a:lnTo>
                  <a:close/>
                  <a:moveTo>
                    <a:pt x="447" y="166"/>
                  </a:moveTo>
                  <a:lnTo>
                    <a:pt x="455" y="166"/>
                  </a:lnTo>
                  <a:lnTo>
                    <a:pt x="462" y="170"/>
                  </a:lnTo>
                  <a:lnTo>
                    <a:pt x="466" y="175"/>
                  </a:lnTo>
                  <a:lnTo>
                    <a:pt x="470" y="181"/>
                  </a:lnTo>
                  <a:lnTo>
                    <a:pt x="472" y="189"/>
                  </a:lnTo>
                  <a:lnTo>
                    <a:pt x="470" y="196"/>
                  </a:lnTo>
                  <a:lnTo>
                    <a:pt x="466" y="202"/>
                  </a:lnTo>
                  <a:lnTo>
                    <a:pt x="462" y="207"/>
                  </a:lnTo>
                  <a:lnTo>
                    <a:pt x="455" y="211"/>
                  </a:lnTo>
                  <a:lnTo>
                    <a:pt x="447" y="213"/>
                  </a:lnTo>
                  <a:lnTo>
                    <a:pt x="440" y="211"/>
                  </a:lnTo>
                  <a:lnTo>
                    <a:pt x="434" y="207"/>
                  </a:lnTo>
                  <a:lnTo>
                    <a:pt x="429" y="202"/>
                  </a:lnTo>
                  <a:lnTo>
                    <a:pt x="427" y="196"/>
                  </a:lnTo>
                  <a:lnTo>
                    <a:pt x="425" y="189"/>
                  </a:lnTo>
                  <a:lnTo>
                    <a:pt x="427" y="181"/>
                  </a:lnTo>
                  <a:lnTo>
                    <a:pt x="429" y="175"/>
                  </a:lnTo>
                  <a:lnTo>
                    <a:pt x="434" y="170"/>
                  </a:lnTo>
                  <a:lnTo>
                    <a:pt x="440" y="166"/>
                  </a:lnTo>
                  <a:lnTo>
                    <a:pt x="447" y="166"/>
                  </a:lnTo>
                  <a:close/>
                  <a:moveTo>
                    <a:pt x="361" y="166"/>
                  </a:moveTo>
                  <a:lnTo>
                    <a:pt x="368" y="166"/>
                  </a:lnTo>
                  <a:lnTo>
                    <a:pt x="376" y="170"/>
                  </a:lnTo>
                  <a:lnTo>
                    <a:pt x="380" y="175"/>
                  </a:lnTo>
                  <a:lnTo>
                    <a:pt x="383" y="181"/>
                  </a:lnTo>
                  <a:lnTo>
                    <a:pt x="385" y="189"/>
                  </a:lnTo>
                  <a:lnTo>
                    <a:pt x="383" y="196"/>
                  </a:lnTo>
                  <a:lnTo>
                    <a:pt x="380" y="202"/>
                  </a:lnTo>
                  <a:lnTo>
                    <a:pt x="376" y="207"/>
                  </a:lnTo>
                  <a:lnTo>
                    <a:pt x="368" y="211"/>
                  </a:lnTo>
                  <a:lnTo>
                    <a:pt x="361" y="213"/>
                  </a:lnTo>
                  <a:lnTo>
                    <a:pt x="353" y="211"/>
                  </a:lnTo>
                  <a:lnTo>
                    <a:pt x="348" y="207"/>
                  </a:lnTo>
                  <a:lnTo>
                    <a:pt x="342" y="202"/>
                  </a:lnTo>
                  <a:lnTo>
                    <a:pt x="338" y="196"/>
                  </a:lnTo>
                  <a:lnTo>
                    <a:pt x="338" y="189"/>
                  </a:lnTo>
                  <a:lnTo>
                    <a:pt x="338" y="181"/>
                  </a:lnTo>
                  <a:lnTo>
                    <a:pt x="342" y="175"/>
                  </a:lnTo>
                  <a:lnTo>
                    <a:pt x="348" y="170"/>
                  </a:lnTo>
                  <a:lnTo>
                    <a:pt x="353" y="166"/>
                  </a:lnTo>
                  <a:lnTo>
                    <a:pt x="361" y="166"/>
                  </a:lnTo>
                  <a:close/>
                  <a:moveTo>
                    <a:pt x="274" y="166"/>
                  </a:moveTo>
                  <a:lnTo>
                    <a:pt x="282" y="166"/>
                  </a:lnTo>
                  <a:lnTo>
                    <a:pt x="288" y="170"/>
                  </a:lnTo>
                  <a:lnTo>
                    <a:pt x="293" y="175"/>
                  </a:lnTo>
                  <a:lnTo>
                    <a:pt x="297" y="181"/>
                  </a:lnTo>
                  <a:lnTo>
                    <a:pt x="299" y="189"/>
                  </a:lnTo>
                  <a:lnTo>
                    <a:pt x="297" y="196"/>
                  </a:lnTo>
                  <a:lnTo>
                    <a:pt x="293" y="202"/>
                  </a:lnTo>
                  <a:lnTo>
                    <a:pt x="288" y="207"/>
                  </a:lnTo>
                  <a:lnTo>
                    <a:pt x="282" y="211"/>
                  </a:lnTo>
                  <a:lnTo>
                    <a:pt x="274" y="213"/>
                  </a:lnTo>
                  <a:lnTo>
                    <a:pt x="267" y="211"/>
                  </a:lnTo>
                  <a:lnTo>
                    <a:pt x="261" y="207"/>
                  </a:lnTo>
                  <a:lnTo>
                    <a:pt x="256" y="202"/>
                  </a:lnTo>
                  <a:lnTo>
                    <a:pt x="252" y="196"/>
                  </a:lnTo>
                  <a:lnTo>
                    <a:pt x="252" y="189"/>
                  </a:lnTo>
                  <a:lnTo>
                    <a:pt x="252" y="181"/>
                  </a:lnTo>
                  <a:lnTo>
                    <a:pt x="256" y="175"/>
                  </a:lnTo>
                  <a:lnTo>
                    <a:pt x="261" y="170"/>
                  </a:lnTo>
                  <a:lnTo>
                    <a:pt x="267" y="166"/>
                  </a:lnTo>
                  <a:lnTo>
                    <a:pt x="274" y="166"/>
                  </a:lnTo>
                  <a:close/>
                  <a:moveTo>
                    <a:pt x="188" y="166"/>
                  </a:moveTo>
                  <a:lnTo>
                    <a:pt x="195" y="166"/>
                  </a:lnTo>
                  <a:lnTo>
                    <a:pt x="201" y="170"/>
                  </a:lnTo>
                  <a:lnTo>
                    <a:pt x="207" y="175"/>
                  </a:lnTo>
                  <a:lnTo>
                    <a:pt x="210" y="181"/>
                  </a:lnTo>
                  <a:lnTo>
                    <a:pt x="210" y="189"/>
                  </a:lnTo>
                  <a:lnTo>
                    <a:pt x="210" y="196"/>
                  </a:lnTo>
                  <a:lnTo>
                    <a:pt x="207" y="202"/>
                  </a:lnTo>
                  <a:lnTo>
                    <a:pt x="201" y="207"/>
                  </a:lnTo>
                  <a:lnTo>
                    <a:pt x="195" y="211"/>
                  </a:lnTo>
                  <a:lnTo>
                    <a:pt x="188" y="213"/>
                  </a:lnTo>
                  <a:lnTo>
                    <a:pt x="180" y="211"/>
                  </a:lnTo>
                  <a:lnTo>
                    <a:pt x="175" y="207"/>
                  </a:lnTo>
                  <a:lnTo>
                    <a:pt x="169" y="202"/>
                  </a:lnTo>
                  <a:lnTo>
                    <a:pt x="165" y="196"/>
                  </a:lnTo>
                  <a:lnTo>
                    <a:pt x="165" y="189"/>
                  </a:lnTo>
                  <a:lnTo>
                    <a:pt x="165" y="181"/>
                  </a:lnTo>
                  <a:lnTo>
                    <a:pt x="169" y="175"/>
                  </a:lnTo>
                  <a:lnTo>
                    <a:pt x="175" y="170"/>
                  </a:lnTo>
                  <a:lnTo>
                    <a:pt x="180" y="166"/>
                  </a:lnTo>
                  <a:lnTo>
                    <a:pt x="188" y="166"/>
                  </a:lnTo>
                  <a:close/>
                  <a:moveTo>
                    <a:pt x="101" y="166"/>
                  </a:moveTo>
                  <a:lnTo>
                    <a:pt x="109" y="166"/>
                  </a:lnTo>
                  <a:lnTo>
                    <a:pt x="115" y="170"/>
                  </a:lnTo>
                  <a:lnTo>
                    <a:pt x="120" y="175"/>
                  </a:lnTo>
                  <a:lnTo>
                    <a:pt x="124" y="181"/>
                  </a:lnTo>
                  <a:lnTo>
                    <a:pt x="124" y="189"/>
                  </a:lnTo>
                  <a:lnTo>
                    <a:pt x="124" y="196"/>
                  </a:lnTo>
                  <a:lnTo>
                    <a:pt x="120" y="202"/>
                  </a:lnTo>
                  <a:lnTo>
                    <a:pt x="115" y="207"/>
                  </a:lnTo>
                  <a:lnTo>
                    <a:pt x="109" y="211"/>
                  </a:lnTo>
                  <a:lnTo>
                    <a:pt x="101" y="213"/>
                  </a:lnTo>
                  <a:lnTo>
                    <a:pt x="94" y="211"/>
                  </a:lnTo>
                  <a:lnTo>
                    <a:pt x="88" y="207"/>
                  </a:lnTo>
                  <a:lnTo>
                    <a:pt x="83" y="202"/>
                  </a:lnTo>
                  <a:lnTo>
                    <a:pt x="79" y="196"/>
                  </a:lnTo>
                  <a:lnTo>
                    <a:pt x="77" y="189"/>
                  </a:lnTo>
                  <a:lnTo>
                    <a:pt x="79" y="181"/>
                  </a:lnTo>
                  <a:lnTo>
                    <a:pt x="83" y="175"/>
                  </a:lnTo>
                  <a:lnTo>
                    <a:pt x="88" y="170"/>
                  </a:lnTo>
                  <a:lnTo>
                    <a:pt x="94" y="166"/>
                  </a:lnTo>
                  <a:lnTo>
                    <a:pt x="101" y="166"/>
                  </a:lnTo>
                  <a:close/>
                  <a:moveTo>
                    <a:pt x="15" y="166"/>
                  </a:moveTo>
                  <a:lnTo>
                    <a:pt x="22" y="166"/>
                  </a:lnTo>
                  <a:lnTo>
                    <a:pt x="28" y="170"/>
                  </a:lnTo>
                  <a:lnTo>
                    <a:pt x="34" y="175"/>
                  </a:lnTo>
                  <a:lnTo>
                    <a:pt x="37" y="181"/>
                  </a:lnTo>
                  <a:lnTo>
                    <a:pt x="37" y="189"/>
                  </a:lnTo>
                  <a:lnTo>
                    <a:pt x="37" y="196"/>
                  </a:lnTo>
                  <a:lnTo>
                    <a:pt x="34" y="202"/>
                  </a:lnTo>
                  <a:lnTo>
                    <a:pt x="28" y="207"/>
                  </a:lnTo>
                  <a:lnTo>
                    <a:pt x="22" y="211"/>
                  </a:lnTo>
                  <a:lnTo>
                    <a:pt x="15" y="213"/>
                  </a:lnTo>
                  <a:lnTo>
                    <a:pt x="7" y="211"/>
                  </a:lnTo>
                  <a:lnTo>
                    <a:pt x="2" y="207"/>
                  </a:lnTo>
                  <a:lnTo>
                    <a:pt x="5" y="206"/>
                  </a:lnTo>
                  <a:lnTo>
                    <a:pt x="7" y="202"/>
                  </a:lnTo>
                  <a:lnTo>
                    <a:pt x="9" y="198"/>
                  </a:lnTo>
                  <a:lnTo>
                    <a:pt x="7" y="194"/>
                  </a:lnTo>
                  <a:lnTo>
                    <a:pt x="7" y="192"/>
                  </a:lnTo>
                  <a:lnTo>
                    <a:pt x="9" y="191"/>
                  </a:lnTo>
                  <a:lnTo>
                    <a:pt x="11" y="191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9" y="187"/>
                  </a:lnTo>
                  <a:lnTo>
                    <a:pt x="21" y="185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77"/>
                  </a:lnTo>
                  <a:lnTo>
                    <a:pt x="24" y="175"/>
                  </a:lnTo>
                  <a:lnTo>
                    <a:pt x="22" y="175"/>
                  </a:lnTo>
                  <a:lnTo>
                    <a:pt x="19" y="175"/>
                  </a:lnTo>
                  <a:lnTo>
                    <a:pt x="15" y="175"/>
                  </a:lnTo>
                  <a:lnTo>
                    <a:pt x="11" y="177"/>
                  </a:lnTo>
                  <a:lnTo>
                    <a:pt x="7" y="179"/>
                  </a:lnTo>
                  <a:lnTo>
                    <a:pt x="4" y="181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5" y="170"/>
                  </a:lnTo>
                  <a:lnTo>
                    <a:pt x="7" y="166"/>
                  </a:lnTo>
                  <a:lnTo>
                    <a:pt x="11" y="166"/>
                  </a:lnTo>
                  <a:lnTo>
                    <a:pt x="15" y="166"/>
                  </a:lnTo>
                  <a:close/>
                  <a:moveTo>
                    <a:pt x="4859" y="126"/>
                  </a:moveTo>
                  <a:lnTo>
                    <a:pt x="4859" y="126"/>
                  </a:lnTo>
                  <a:lnTo>
                    <a:pt x="4863" y="126"/>
                  </a:lnTo>
                  <a:lnTo>
                    <a:pt x="4865" y="128"/>
                  </a:lnTo>
                  <a:lnTo>
                    <a:pt x="4869" y="128"/>
                  </a:lnTo>
                  <a:lnTo>
                    <a:pt x="4871" y="128"/>
                  </a:lnTo>
                  <a:lnTo>
                    <a:pt x="4874" y="128"/>
                  </a:lnTo>
                  <a:lnTo>
                    <a:pt x="4878" y="128"/>
                  </a:lnTo>
                  <a:lnTo>
                    <a:pt x="4878" y="128"/>
                  </a:lnTo>
                  <a:lnTo>
                    <a:pt x="4876" y="130"/>
                  </a:lnTo>
                  <a:lnTo>
                    <a:pt x="4872" y="130"/>
                  </a:lnTo>
                  <a:lnTo>
                    <a:pt x="4865" y="128"/>
                  </a:lnTo>
                  <a:lnTo>
                    <a:pt x="4859" y="126"/>
                  </a:lnTo>
                  <a:close/>
                  <a:moveTo>
                    <a:pt x="4611" y="123"/>
                  </a:moveTo>
                  <a:lnTo>
                    <a:pt x="4615" y="123"/>
                  </a:lnTo>
                  <a:lnTo>
                    <a:pt x="4619" y="125"/>
                  </a:lnTo>
                  <a:lnTo>
                    <a:pt x="4622" y="126"/>
                  </a:lnTo>
                  <a:lnTo>
                    <a:pt x="4622" y="126"/>
                  </a:lnTo>
                  <a:lnTo>
                    <a:pt x="4617" y="128"/>
                  </a:lnTo>
                  <a:lnTo>
                    <a:pt x="4611" y="130"/>
                  </a:lnTo>
                  <a:lnTo>
                    <a:pt x="4607" y="128"/>
                  </a:lnTo>
                  <a:lnTo>
                    <a:pt x="4602" y="128"/>
                  </a:lnTo>
                  <a:lnTo>
                    <a:pt x="4605" y="125"/>
                  </a:lnTo>
                  <a:lnTo>
                    <a:pt x="4611" y="123"/>
                  </a:lnTo>
                  <a:close/>
                  <a:moveTo>
                    <a:pt x="1386" y="123"/>
                  </a:moveTo>
                  <a:lnTo>
                    <a:pt x="1390" y="123"/>
                  </a:lnTo>
                  <a:lnTo>
                    <a:pt x="1399" y="123"/>
                  </a:lnTo>
                  <a:lnTo>
                    <a:pt x="1407" y="125"/>
                  </a:lnTo>
                  <a:lnTo>
                    <a:pt x="1416" y="126"/>
                  </a:lnTo>
                  <a:lnTo>
                    <a:pt x="1408" y="128"/>
                  </a:lnTo>
                  <a:lnTo>
                    <a:pt x="1403" y="130"/>
                  </a:lnTo>
                  <a:lnTo>
                    <a:pt x="1395" y="128"/>
                  </a:lnTo>
                  <a:lnTo>
                    <a:pt x="1390" y="126"/>
                  </a:lnTo>
                  <a:lnTo>
                    <a:pt x="1386" y="123"/>
                  </a:lnTo>
                  <a:close/>
                  <a:moveTo>
                    <a:pt x="4767" y="121"/>
                  </a:moveTo>
                  <a:lnTo>
                    <a:pt x="4767" y="121"/>
                  </a:lnTo>
                  <a:lnTo>
                    <a:pt x="4771" y="121"/>
                  </a:lnTo>
                  <a:lnTo>
                    <a:pt x="4773" y="123"/>
                  </a:lnTo>
                  <a:lnTo>
                    <a:pt x="4776" y="123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6" y="123"/>
                  </a:lnTo>
                  <a:lnTo>
                    <a:pt x="4801" y="123"/>
                  </a:lnTo>
                  <a:lnTo>
                    <a:pt x="4797" y="126"/>
                  </a:lnTo>
                  <a:lnTo>
                    <a:pt x="4792" y="128"/>
                  </a:lnTo>
                  <a:lnTo>
                    <a:pt x="4786" y="130"/>
                  </a:lnTo>
                  <a:lnTo>
                    <a:pt x="4778" y="128"/>
                  </a:lnTo>
                  <a:lnTo>
                    <a:pt x="4771" y="125"/>
                  </a:lnTo>
                  <a:lnTo>
                    <a:pt x="4767" y="121"/>
                  </a:lnTo>
                  <a:close/>
                  <a:moveTo>
                    <a:pt x="4716" y="121"/>
                  </a:moveTo>
                  <a:lnTo>
                    <a:pt x="4713" y="125"/>
                  </a:lnTo>
                  <a:lnTo>
                    <a:pt x="4705" y="128"/>
                  </a:lnTo>
                  <a:lnTo>
                    <a:pt x="4698" y="130"/>
                  </a:lnTo>
                  <a:lnTo>
                    <a:pt x="4696" y="130"/>
                  </a:lnTo>
                  <a:lnTo>
                    <a:pt x="4694" y="128"/>
                  </a:lnTo>
                  <a:lnTo>
                    <a:pt x="4698" y="125"/>
                  </a:lnTo>
                  <a:lnTo>
                    <a:pt x="4701" y="123"/>
                  </a:lnTo>
                  <a:lnTo>
                    <a:pt x="4705" y="121"/>
                  </a:lnTo>
                  <a:lnTo>
                    <a:pt x="4709" y="121"/>
                  </a:lnTo>
                  <a:lnTo>
                    <a:pt x="4716" y="121"/>
                  </a:lnTo>
                  <a:close/>
                  <a:moveTo>
                    <a:pt x="519" y="115"/>
                  </a:moveTo>
                  <a:lnTo>
                    <a:pt x="523" y="115"/>
                  </a:lnTo>
                  <a:lnTo>
                    <a:pt x="525" y="117"/>
                  </a:lnTo>
                  <a:lnTo>
                    <a:pt x="534" y="123"/>
                  </a:lnTo>
                  <a:lnTo>
                    <a:pt x="543" y="128"/>
                  </a:lnTo>
                  <a:lnTo>
                    <a:pt x="540" y="130"/>
                  </a:lnTo>
                  <a:lnTo>
                    <a:pt x="536" y="130"/>
                  </a:lnTo>
                  <a:lnTo>
                    <a:pt x="528" y="128"/>
                  </a:lnTo>
                  <a:lnTo>
                    <a:pt x="523" y="126"/>
                  </a:lnTo>
                  <a:lnTo>
                    <a:pt x="519" y="123"/>
                  </a:lnTo>
                  <a:lnTo>
                    <a:pt x="515" y="117"/>
                  </a:lnTo>
                  <a:lnTo>
                    <a:pt x="515" y="117"/>
                  </a:lnTo>
                  <a:lnTo>
                    <a:pt x="515" y="115"/>
                  </a:lnTo>
                  <a:lnTo>
                    <a:pt x="517" y="115"/>
                  </a:lnTo>
                  <a:lnTo>
                    <a:pt x="519" y="115"/>
                  </a:lnTo>
                  <a:close/>
                  <a:moveTo>
                    <a:pt x="1331" y="100"/>
                  </a:moveTo>
                  <a:lnTo>
                    <a:pt x="1335" y="102"/>
                  </a:lnTo>
                  <a:lnTo>
                    <a:pt x="1339" y="104"/>
                  </a:lnTo>
                  <a:lnTo>
                    <a:pt x="1339" y="106"/>
                  </a:lnTo>
                  <a:lnTo>
                    <a:pt x="1339" y="111"/>
                  </a:lnTo>
                  <a:lnTo>
                    <a:pt x="1335" y="117"/>
                  </a:lnTo>
                  <a:lnTo>
                    <a:pt x="1333" y="115"/>
                  </a:lnTo>
                  <a:lnTo>
                    <a:pt x="1333" y="113"/>
                  </a:lnTo>
                  <a:lnTo>
                    <a:pt x="1329" y="111"/>
                  </a:lnTo>
                  <a:lnTo>
                    <a:pt x="1328" y="110"/>
                  </a:lnTo>
                  <a:lnTo>
                    <a:pt x="1326" y="108"/>
                  </a:lnTo>
                  <a:lnTo>
                    <a:pt x="1324" y="104"/>
                  </a:lnTo>
                  <a:lnTo>
                    <a:pt x="1326" y="102"/>
                  </a:lnTo>
                  <a:lnTo>
                    <a:pt x="1329" y="102"/>
                  </a:lnTo>
                  <a:lnTo>
                    <a:pt x="1331" y="100"/>
                  </a:lnTo>
                  <a:close/>
                  <a:moveTo>
                    <a:pt x="207" y="100"/>
                  </a:moveTo>
                  <a:lnTo>
                    <a:pt x="210" y="100"/>
                  </a:lnTo>
                  <a:lnTo>
                    <a:pt x="210" y="104"/>
                  </a:lnTo>
                  <a:lnTo>
                    <a:pt x="210" y="106"/>
                  </a:lnTo>
                  <a:lnTo>
                    <a:pt x="210" y="113"/>
                  </a:lnTo>
                  <a:lnTo>
                    <a:pt x="207" y="121"/>
                  </a:lnTo>
                  <a:lnTo>
                    <a:pt x="201" y="125"/>
                  </a:lnTo>
                  <a:lnTo>
                    <a:pt x="195" y="128"/>
                  </a:lnTo>
                  <a:lnTo>
                    <a:pt x="188" y="130"/>
                  </a:lnTo>
                  <a:lnTo>
                    <a:pt x="180" y="128"/>
                  </a:lnTo>
                  <a:lnTo>
                    <a:pt x="175" y="126"/>
                  </a:lnTo>
                  <a:lnTo>
                    <a:pt x="171" y="121"/>
                  </a:lnTo>
                  <a:lnTo>
                    <a:pt x="167" y="117"/>
                  </a:lnTo>
                  <a:lnTo>
                    <a:pt x="165" y="110"/>
                  </a:lnTo>
                  <a:lnTo>
                    <a:pt x="179" y="110"/>
                  </a:lnTo>
                  <a:lnTo>
                    <a:pt x="190" y="108"/>
                  </a:lnTo>
                  <a:lnTo>
                    <a:pt x="195" y="106"/>
                  </a:lnTo>
                  <a:lnTo>
                    <a:pt x="199" y="104"/>
                  </a:lnTo>
                  <a:lnTo>
                    <a:pt x="203" y="102"/>
                  </a:lnTo>
                  <a:lnTo>
                    <a:pt x="207" y="100"/>
                  </a:lnTo>
                  <a:close/>
                  <a:moveTo>
                    <a:pt x="1734" y="89"/>
                  </a:moveTo>
                  <a:lnTo>
                    <a:pt x="1736" y="94"/>
                  </a:lnTo>
                  <a:lnTo>
                    <a:pt x="1736" y="100"/>
                  </a:lnTo>
                  <a:lnTo>
                    <a:pt x="1736" y="106"/>
                  </a:lnTo>
                  <a:lnTo>
                    <a:pt x="1734" y="111"/>
                  </a:lnTo>
                  <a:lnTo>
                    <a:pt x="1734" y="117"/>
                  </a:lnTo>
                  <a:lnTo>
                    <a:pt x="1734" y="123"/>
                  </a:lnTo>
                  <a:lnTo>
                    <a:pt x="1730" y="119"/>
                  </a:lnTo>
                  <a:lnTo>
                    <a:pt x="1726" y="113"/>
                  </a:lnTo>
                  <a:lnTo>
                    <a:pt x="1726" y="106"/>
                  </a:lnTo>
                  <a:lnTo>
                    <a:pt x="1726" y="100"/>
                  </a:lnTo>
                  <a:lnTo>
                    <a:pt x="1730" y="94"/>
                  </a:lnTo>
                  <a:lnTo>
                    <a:pt x="1734" y="89"/>
                  </a:lnTo>
                  <a:close/>
                  <a:moveTo>
                    <a:pt x="446" y="87"/>
                  </a:moveTo>
                  <a:lnTo>
                    <a:pt x="451" y="87"/>
                  </a:lnTo>
                  <a:lnTo>
                    <a:pt x="455" y="89"/>
                  </a:lnTo>
                  <a:lnTo>
                    <a:pt x="459" y="91"/>
                  </a:lnTo>
                  <a:lnTo>
                    <a:pt x="462" y="93"/>
                  </a:lnTo>
                  <a:lnTo>
                    <a:pt x="464" y="93"/>
                  </a:lnTo>
                  <a:lnTo>
                    <a:pt x="464" y="93"/>
                  </a:lnTo>
                  <a:lnTo>
                    <a:pt x="466" y="94"/>
                  </a:lnTo>
                  <a:lnTo>
                    <a:pt x="470" y="98"/>
                  </a:lnTo>
                  <a:lnTo>
                    <a:pt x="472" y="104"/>
                  </a:lnTo>
                  <a:lnTo>
                    <a:pt x="472" y="106"/>
                  </a:lnTo>
                  <a:lnTo>
                    <a:pt x="472" y="111"/>
                  </a:lnTo>
                  <a:lnTo>
                    <a:pt x="470" y="115"/>
                  </a:lnTo>
                  <a:lnTo>
                    <a:pt x="466" y="121"/>
                  </a:lnTo>
                  <a:lnTo>
                    <a:pt x="461" y="126"/>
                  </a:lnTo>
                  <a:lnTo>
                    <a:pt x="455" y="128"/>
                  </a:lnTo>
                  <a:lnTo>
                    <a:pt x="447" y="130"/>
                  </a:lnTo>
                  <a:lnTo>
                    <a:pt x="440" y="128"/>
                  </a:lnTo>
                  <a:lnTo>
                    <a:pt x="434" y="125"/>
                  </a:lnTo>
                  <a:lnTo>
                    <a:pt x="429" y="121"/>
                  </a:lnTo>
                  <a:lnTo>
                    <a:pt x="427" y="113"/>
                  </a:lnTo>
                  <a:lnTo>
                    <a:pt x="425" y="106"/>
                  </a:lnTo>
                  <a:lnTo>
                    <a:pt x="425" y="100"/>
                  </a:lnTo>
                  <a:lnTo>
                    <a:pt x="429" y="96"/>
                  </a:lnTo>
                  <a:lnTo>
                    <a:pt x="431" y="91"/>
                  </a:lnTo>
                  <a:lnTo>
                    <a:pt x="436" y="87"/>
                  </a:lnTo>
                  <a:lnTo>
                    <a:pt x="440" y="87"/>
                  </a:lnTo>
                  <a:lnTo>
                    <a:pt x="446" y="87"/>
                  </a:lnTo>
                  <a:close/>
                  <a:moveTo>
                    <a:pt x="1580" y="83"/>
                  </a:moveTo>
                  <a:lnTo>
                    <a:pt x="1585" y="85"/>
                  </a:lnTo>
                  <a:lnTo>
                    <a:pt x="1591" y="89"/>
                  </a:lnTo>
                  <a:lnTo>
                    <a:pt x="1595" y="94"/>
                  </a:lnTo>
                  <a:lnTo>
                    <a:pt x="1598" y="100"/>
                  </a:lnTo>
                  <a:lnTo>
                    <a:pt x="1598" y="106"/>
                  </a:lnTo>
                  <a:lnTo>
                    <a:pt x="1598" y="113"/>
                  </a:lnTo>
                  <a:lnTo>
                    <a:pt x="1595" y="121"/>
                  </a:lnTo>
                  <a:lnTo>
                    <a:pt x="1589" y="125"/>
                  </a:lnTo>
                  <a:lnTo>
                    <a:pt x="1581" y="128"/>
                  </a:lnTo>
                  <a:lnTo>
                    <a:pt x="1581" y="126"/>
                  </a:lnTo>
                  <a:lnTo>
                    <a:pt x="1580" y="125"/>
                  </a:lnTo>
                  <a:lnTo>
                    <a:pt x="1576" y="123"/>
                  </a:lnTo>
                  <a:lnTo>
                    <a:pt x="1576" y="123"/>
                  </a:lnTo>
                  <a:lnTo>
                    <a:pt x="1574" y="125"/>
                  </a:lnTo>
                  <a:lnTo>
                    <a:pt x="1572" y="125"/>
                  </a:lnTo>
                  <a:lnTo>
                    <a:pt x="1570" y="125"/>
                  </a:lnTo>
                  <a:lnTo>
                    <a:pt x="1568" y="125"/>
                  </a:lnTo>
                  <a:lnTo>
                    <a:pt x="1566" y="125"/>
                  </a:lnTo>
                  <a:lnTo>
                    <a:pt x="1566" y="123"/>
                  </a:lnTo>
                  <a:lnTo>
                    <a:pt x="1566" y="121"/>
                  </a:lnTo>
                  <a:lnTo>
                    <a:pt x="1568" y="119"/>
                  </a:lnTo>
                  <a:lnTo>
                    <a:pt x="1570" y="117"/>
                  </a:lnTo>
                  <a:lnTo>
                    <a:pt x="1574" y="117"/>
                  </a:lnTo>
                  <a:lnTo>
                    <a:pt x="1576" y="117"/>
                  </a:lnTo>
                  <a:lnTo>
                    <a:pt x="1578" y="117"/>
                  </a:lnTo>
                  <a:lnTo>
                    <a:pt x="1580" y="117"/>
                  </a:lnTo>
                  <a:lnTo>
                    <a:pt x="1581" y="115"/>
                  </a:lnTo>
                  <a:lnTo>
                    <a:pt x="1583" y="111"/>
                  </a:lnTo>
                  <a:lnTo>
                    <a:pt x="1585" y="110"/>
                  </a:lnTo>
                  <a:lnTo>
                    <a:pt x="1585" y="108"/>
                  </a:lnTo>
                  <a:lnTo>
                    <a:pt x="1585" y="104"/>
                  </a:lnTo>
                  <a:lnTo>
                    <a:pt x="1583" y="102"/>
                  </a:lnTo>
                  <a:lnTo>
                    <a:pt x="1581" y="98"/>
                  </a:lnTo>
                  <a:lnTo>
                    <a:pt x="1581" y="96"/>
                  </a:lnTo>
                  <a:lnTo>
                    <a:pt x="1581" y="94"/>
                  </a:lnTo>
                  <a:lnTo>
                    <a:pt x="1581" y="91"/>
                  </a:lnTo>
                  <a:lnTo>
                    <a:pt x="1580" y="87"/>
                  </a:lnTo>
                  <a:lnTo>
                    <a:pt x="1580" y="83"/>
                  </a:lnTo>
                  <a:close/>
                  <a:moveTo>
                    <a:pt x="363" y="83"/>
                  </a:moveTo>
                  <a:lnTo>
                    <a:pt x="370" y="85"/>
                  </a:lnTo>
                  <a:lnTo>
                    <a:pt x="376" y="89"/>
                  </a:lnTo>
                  <a:lnTo>
                    <a:pt x="380" y="93"/>
                  </a:lnTo>
                  <a:lnTo>
                    <a:pt x="383" y="100"/>
                  </a:lnTo>
                  <a:lnTo>
                    <a:pt x="385" y="106"/>
                  </a:lnTo>
                  <a:lnTo>
                    <a:pt x="383" y="113"/>
                  </a:lnTo>
                  <a:lnTo>
                    <a:pt x="380" y="121"/>
                  </a:lnTo>
                  <a:lnTo>
                    <a:pt x="376" y="125"/>
                  </a:lnTo>
                  <a:lnTo>
                    <a:pt x="368" y="128"/>
                  </a:lnTo>
                  <a:lnTo>
                    <a:pt x="361" y="130"/>
                  </a:lnTo>
                  <a:lnTo>
                    <a:pt x="353" y="128"/>
                  </a:lnTo>
                  <a:lnTo>
                    <a:pt x="348" y="125"/>
                  </a:lnTo>
                  <a:lnTo>
                    <a:pt x="342" y="121"/>
                  </a:lnTo>
                  <a:lnTo>
                    <a:pt x="338" y="113"/>
                  </a:lnTo>
                  <a:lnTo>
                    <a:pt x="338" y="106"/>
                  </a:lnTo>
                  <a:lnTo>
                    <a:pt x="338" y="100"/>
                  </a:lnTo>
                  <a:lnTo>
                    <a:pt x="342" y="94"/>
                  </a:lnTo>
                  <a:lnTo>
                    <a:pt x="346" y="89"/>
                  </a:lnTo>
                  <a:lnTo>
                    <a:pt x="352" y="85"/>
                  </a:lnTo>
                  <a:lnTo>
                    <a:pt x="352" y="87"/>
                  </a:lnTo>
                  <a:lnTo>
                    <a:pt x="355" y="87"/>
                  </a:lnTo>
                  <a:lnTo>
                    <a:pt x="357" y="87"/>
                  </a:lnTo>
                  <a:lnTo>
                    <a:pt x="361" y="85"/>
                  </a:lnTo>
                  <a:lnTo>
                    <a:pt x="363" y="83"/>
                  </a:lnTo>
                  <a:close/>
                  <a:moveTo>
                    <a:pt x="4351" y="83"/>
                  </a:moveTo>
                  <a:lnTo>
                    <a:pt x="4357" y="83"/>
                  </a:lnTo>
                  <a:lnTo>
                    <a:pt x="4363" y="87"/>
                  </a:lnTo>
                  <a:lnTo>
                    <a:pt x="4368" y="91"/>
                  </a:lnTo>
                  <a:lnTo>
                    <a:pt x="4372" y="94"/>
                  </a:lnTo>
                  <a:lnTo>
                    <a:pt x="4374" y="100"/>
                  </a:lnTo>
                  <a:lnTo>
                    <a:pt x="4374" y="106"/>
                  </a:lnTo>
                  <a:lnTo>
                    <a:pt x="4374" y="108"/>
                  </a:lnTo>
                  <a:lnTo>
                    <a:pt x="4374" y="111"/>
                  </a:lnTo>
                  <a:lnTo>
                    <a:pt x="4372" y="115"/>
                  </a:lnTo>
                  <a:lnTo>
                    <a:pt x="4370" y="121"/>
                  </a:lnTo>
                  <a:lnTo>
                    <a:pt x="4365" y="126"/>
                  </a:lnTo>
                  <a:lnTo>
                    <a:pt x="4359" y="128"/>
                  </a:lnTo>
                  <a:lnTo>
                    <a:pt x="4351" y="130"/>
                  </a:lnTo>
                  <a:lnTo>
                    <a:pt x="4344" y="128"/>
                  </a:lnTo>
                  <a:lnTo>
                    <a:pt x="4338" y="125"/>
                  </a:lnTo>
                  <a:lnTo>
                    <a:pt x="4333" y="121"/>
                  </a:lnTo>
                  <a:lnTo>
                    <a:pt x="4329" y="113"/>
                  </a:lnTo>
                  <a:lnTo>
                    <a:pt x="4329" y="106"/>
                  </a:lnTo>
                  <a:lnTo>
                    <a:pt x="4329" y="100"/>
                  </a:lnTo>
                  <a:lnTo>
                    <a:pt x="4333" y="93"/>
                  </a:lnTo>
                  <a:lnTo>
                    <a:pt x="4336" y="89"/>
                  </a:lnTo>
                  <a:lnTo>
                    <a:pt x="4342" y="85"/>
                  </a:lnTo>
                  <a:lnTo>
                    <a:pt x="4350" y="83"/>
                  </a:lnTo>
                  <a:lnTo>
                    <a:pt x="4351" y="83"/>
                  </a:lnTo>
                  <a:close/>
                  <a:moveTo>
                    <a:pt x="4265" y="83"/>
                  </a:moveTo>
                  <a:lnTo>
                    <a:pt x="4273" y="85"/>
                  </a:lnTo>
                  <a:lnTo>
                    <a:pt x="4278" y="87"/>
                  </a:lnTo>
                  <a:lnTo>
                    <a:pt x="4284" y="93"/>
                  </a:lnTo>
                  <a:lnTo>
                    <a:pt x="4288" y="98"/>
                  </a:lnTo>
                  <a:lnTo>
                    <a:pt x="4288" y="106"/>
                  </a:lnTo>
                  <a:lnTo>
                    <a:pt x="4288" y="113"/>
                  </a:lnTo>
                  <a:lnTo>
                    <a:pt x="4284" y="121"/>
                  </a:lnTo>
                  <a:lnTo>
                    <a:pt x="4278" y="125"/>
                  </a:lnTo>
                  <a:lnTo>
                    <a:pt x="4273" y="128"/>
                  </a:lnTo>
                  <a:lnTo>
                    <a:pt x="4265" y="130"/>
                  </a:lnTo>
                  <a:lnTo>
                    <a:pt x="4257" y="128"/>
                  </a:lnTo>
                  <a:lnTo>
                    <a:pt x="4252" y="125"/>
                  </a:lnTo>
                  <a:lnTo>
                    <a:pt x="4246" y="121"/>
                  </a:lnTo>
                  <a:lnTo>
                    <a:pt x="4242" y="113"/>
                  </a:lnTo>
                  <a:lnTo>
                    <a:pt x="4241" y="106"/>
                  </a:lnTo>
                  <a:lnTo>
                    <a:pt x="4242" y="98"/>
                  </a:lnTo>
                  <a:lnTo>
                    <a:pt x="4246" y="93"/>
                  </a:lnTo>
                  <a:lnTo>
                    <a:pt x="4252" y="87"/>
                  </a:lnTo>
                  <a:lnTo>
                    <a:pt x="4257" y="85"/>
                  </a:lnTo>
                  <a:lnTo>
                    <a:pt x="4265" y="83"/>
                  </a:lnTo>
                  <a:close/>
                  <a:moveTo>
                    <a:pt x="4178" y="83"/>
                  </a:moveTo>
                  <a:lnTo>
                    <a:pt x="4186" y="85"/>
                  </a:lnTo>
                  <a:lnTo>
                    <a:pt x="4192" y="87"/>
                  </a:lnTo>
                  <a:lnTo>
                    <a:pt x="4197" y="93"/>
                  </a:lnTo>
                  <a:lnTo>
                    <a:pt x="4199" y="98"/>
                  </a:lnTo>
                  <a:lnTo>
                    <a:pt x="4201" y="106"/>
                  </a:lnTo>
                  <a:lnTo>
                    <a:pt x="4199" y="113"/>
                  </a:lnTo>
                  <a:lnTo>
                    <a:pt x="4197" y="121"/>
                  </a:lnTo>
                  <a:lnTo>
                    <a:pt x="4192" y="125"/>
                  </a:lnTo>
                  <a:lnTo>
                    <a:pt x="4186" y="128"/>
                  </a:lnTo>
                  <a:lnTo>
                    <a:pt x="4178" y="130"/>
                  </a:lnTo>
                  <a:lnTo>
                    <a:pt x="4171" y="128"/>
                  </a:lnTo>
                  <a:lnTo>
                    <a:pt x="4163" y="125"/>
                  </a:lnTo>
                  <a:lnTo>
                    <a:pt x="4160" y="121"/>
                  </a:lnTo>
                  <a:lnTo>
                    <a:pt x="4156" y="113"/>
                  </a:lnTo>
                  <a:lnTo>
                    <a:pt x="4154" y="106"/>
                  </a:lnTo>
                  <a:lnTo>
                    <a:pt x="4156" y="98"/>
                  </a:lnTo>
                  <a:lnTo>
                    <a:pt x="4160" y="93"/>
                  </a:lnTo>
                  <a:lnTo>
                    <a:pt x="4163" y="87"/>
                  </a:lnTo>
                  <a:lnTo>
                    <a:pt x="4171" y="85"/>
                  </a:lnTo>
                  <a:lnTo>
                    <a:pt x="4178" y="83"/>
                  </a:lnTo>
                  <a:close/>
                  <a:moveTo>
                    <a:pt x="4092" y="83"/>
                  </a:moveTo>
                  <a:lnTo>
                    <a:pt x="4099" y="85"/>
                  </a:lnTo>
                  <a:lnTo>
                    <a:pt x="4105" y="87"/>
                  </a:lnTo>
                  <a:lnTo>
                    <a:pt x="4111" y="93"/>
                  </a:lnTo>
                  <a:lnTo>
                    <a:pt x="4113" y="98"/>
                  </a:lnTo>
                  <a:lnTo>
                    <a:pt x="4115" y="106"/>
                  </a:lnTo>
                  <a:lnTo>
                    <a:pt x="4113" y="113"/>
                  </a:lnTo>
                  <a:lnTo>
                    <a:pt x="4111" y="121"/>
                  </a:lnTo>
                  <a:lnTo>
                    <a:pt x="4105" y="125"/>
                  </a:lnTo>
                  <a:lnTo>
                    <a:pt x="4099" y="128"/>
                  </a:lnTo>
                  <a:lnTo>
                    <a:pt x="4092" y="130"/>
                  </a:lnTo>
                  <a:lnTo>
                    <a:pt x="4084" y="128"/>
                  </a:lnTo>
                  <a:lnTo>
                    <a:pt x="4077" y="125"/>
                  </a:lnTo>
                  <a:lnTo>
                    <a:pt x="4073" y="121"/>
                  </a:lnTo>
                  <a:lnTo>
                    <a:pt x="4069" y="113"/>
                  </a:lnTo>
                  <a:lnTo>
                    <a:pt x="4068" y="106"/>
                  </a:lnTo>
                  <a:lnTo>
                    <a:pt x="4069" y="98"/>
                  </a:lnTo>
                  <a:lnTo>
                    <a:pt x="4073" y="93"/>
                  </a:lnTo>
                  <a:lnTo>
                    <a:pt x="4077" y="87"/>
                  </a:lnTo>
                  <a:lnTo>
                    <a:pt x="4084" y="85"/>
                  </a:lnTo>
                  <a:lnTo>
                    <a:pt x="4092" y="83"/>
                  </a:lnTo>
                  <a:close/>
                  <a:moveTo>
                    <a:pt x="4004" y="83"/>
                  </a:moveTo>
                  <a:lnTo>
                    <a:pt x="4011" y="85"/>
                  </a:lnTo>
                  <a:lnTo>
                    <a:pt x="4019" y="87"/>
                  </a:lnTo>
                  <a:lnTo>
                    <a:pt x="4022" y="93"/>
                  </a:lnTo>
                  <a:lnTo>
                    <a:pt x="4026" y="98"/>
                  </a:lnTo>
                  <a:lnTo>
                    <a:pt x="4028" y="106"/>
                  </a:lnTo>
                  <a:lnTo>
                    <a:pt x="4026" y="113"/>
                  </a:lnTo>
                  <a:lnTo>
                    <a:pt x="4022" y="121"/>
                  </a:lnTo>
                  <a:lnTo>
                    <a:pt x="4019" y="125"/>
                  </a:lnTo>
                  <a:lnTo>
                    <a:pt x="4011" y="128"/>
                  </a:lnTo>
                  <a:lnTo>
                    <a:pt x="4004" y="130"/>
                  </a:lnTo>
                  <a:lnTo>
                    <a:pt x="3998" y="128"/>
                  </a:lnTo>
                  <a:lnTo>
                    <a:pt x="3990" y="125"/>
                  </a:lnTo>
                  <a:lnTo>
                    <a:pt x="3985" y="121"/>
                  </a:lnTo>
                  <a:lnTo>
                    <a:pt x="3983" y="113"/>
                  </a:lnTo>
                  <a:lnTo>
                    <a:pt x="3981" y="106"/>
                  </a:lnTo>
                  <a:lnTo>
                    <a:pt x="3983" y="98"/>
                  </a:lnTo>
                  <a:lnTo>
                    <a:pt x="3985" y="93"/>
                  </a:lnTo>
                  <a:lnTo>
                    <a:pt x="3990" y="87"/>
                  </a:lnTo>
                  <a:lnTo>
                    <a:pt x="3998" y="85"/>
                  </a:lnTo>
                  <a:lnTo>
                    <a:pt x="4004" y="83"/>
                  </a:lnTo>
                  <a:close/>
                  <a:moveTo>
                    <a:pt x="3917" y="83"/>
                  </a:moveTo>
                  <a:lnTo>
                    <a:pt x="3925" y="85"/>
                  </a:lnTo>
                  <a:lnTo>
                    <a:pt x="3932" y="87"/>
                  </a:lnTo>
                  <a:lnTo>
                    <a:pt x="3936" y="93"/>
                  </a:lnTo>
                  <a:lnTo>
                    <a:pt x="3940" y="98"/>
                  </a:lnTo>
                  <a:lnTo>
                    <a:pt x="3942" y="106"/>
                  </a:lnTo>
                  <a:lnTo>
                    <a:pt x="3940" y="113"/>
                  </a:lnTo>
                  <a:lnTo>
                    <a:pt x="3936" y="121"/>
                  </a:lnTo>
                  <a:lnTo>
                    <a:pt x="3932" y="125"/>
                  </a:lnTo>
                  <a:lnTo>
                    <a:pt x="3925" y="128"/>
                  </a:lnTo>
                  <a:lnTo>
                    <a:pt x="3917" y="130"/>
                  </a:lnTo>
                  <a:lnTo>
                    <a:pt x="3910" y="128"/>
                  </a:lnTo>
                  <a:lnTo>
                    <a:pt x="3904" y="125"/>
                  </a:lnTo>
                  <a:lnTo>
                    <a:pt x="3898" y="121"/>
                  </a:lnTo>
                  <a:lnTo>
                    <a:pt x="3896" y="113"/>
                  </a:lnTo>
                  <a:lnTo>
                    <a:pt x="3895" y="106"/>
                  </a:lnTo>
                  <a:lnTo>
                    <a:pt x="3896" y="98"/>
                  </a:lnTo>
                  <a:lnTo>
                    <a:pt x="3898" y="93"/>
                  </a:lnTo>
                  <a:lnTo>
                    <a:pt x="3904" y="87"/>
                  </a:lnTo>
                  <a:lnTo>
                    <a:pt x="3910" y="85"/>
                  </a:lnTo>
                  <a:lnTo>
                    <a:pt x="3917" y="83"/>
                  </a:lnTo>
                  <a:close/>
                  <a:moveTo>
                    <a:pt x="3831" y="83"/>
                  </a:moveTo>
                  <a:lnTo>
                    <a:pt x="3838" y="85"/>
                  </a:lnTo>
                  <a:lnTo>
                    <a:pt x="3846" y="87"/>
                  </a:lnTo>
                  <a:lnTo>
                    <a:pt x="3849" y="93"/>
                  </a:lnTo>
                  <a:lnTo>
                    <a:pt x="3853" y="98"/>
                  </a:lnTo>
                  <a:lnTo>
                    <a:pt x="3855" y="106"/>
                  </a:lnTo>
                  <a:lnTo>
                    <a:pt x="3853" y="113"/>
                  </a:lnTo>
                  <a:lnTo>
                    <a:pt x="3849" y="121"/>
                  </a:lnTo>
                  <a:lnTo>
                    <a:pt x="3846" y="125"/>
                  </a:lnTo>
                  <a:lnTo>
                    <a:pt x="3838" y="128"/>
                  </a:lnTo>
                  <a:lnTo>
                    <a:pt x="3831" y="130"/>
                  </a:lnTo>
                  <a:lnTo>
                    <a:pt x="3823" y="128"/>
                  </a:lnTo>
                  <a:lnTo>
                    <a:pt x="3817" y="125"/>
                  </a:lnTo>
                  <a:lnTo>
                    <a:pt x="3812" y="121"/>
                  </a:lnTo>
                  <a:lnTo>
                    <a:pt x="3808" y="113"/>
                  </a:lnTo>
                  <a:lnTo>
                    <a:pt x="3808" y="106"/>
                  </a:lnTo>
                  <a:lnTo>
                    <a:pt x="3808" y="98"/>
                  </a:lnTo>
                  <a:lnTo>
                    <a:pt x="3812" y="93"/>
                  </a:lnTo>
                  <a:lnTo>
                    <a:pt x="3817" y="87"/>
                  </a:lnTo>
                  <a:lnTo>
                    <a:pt x="3823" y="85"/>
                  </a:lnTo>
                  <a:lnTo>
                    <a:pt x="3831" y="83"/>
                  </a:lnTo>
                  <a:close/>
                  <a:moveTo>
                    <a:pt x="3744" y="83"/>
                  </a:moveTo>
                  <a:lnTo>
                    <a:pt x="3752" y="85"/>
                  </a:lnTo>
                  <a:lnTo>
                    <a:pt x="3757" y="87"/>
                  </a:lnTo>
                  <a:lnTo>
                    <a:pt x="3763" y="93"/>
                  </a:lnTo>
                  <a:lnTo>
                    <a:pt x="3767" y="98"/>
                  </a:lnTo>
                  <a:lnTo>
                    <a:pt x="3769" y="106"/>
                  </a:lnTo>
                  <a:lnTo>
                    <a:pt x="3767" y="113"/>
                  </a:lnTo>
                  <a:lnTo>
                    <a:pt x="3763" y="121"/>
                  </a:lnTo>
                  <a:lnTo>
                    <a:pt x="3757" y="125"/>
                  </a:lnTo>
                  <a:lnTo>
                    <a:pt x="3752" y="128"/>
                  </a:lnTo>
                  <a:lnTo>
                    <a:pt x="3744" y="130"/>
                  </a:lnTo>
                  <a:lnTo>
                    <a:pt x="3737" y="128"/>
                  </a:lnTo>
                  <a:lnTo>
                    <a:pt x="3731" y="125"/>
                  </a:lnTo>
                  <a:lnTo>
                    <a:pt x="3725" y="121"/>
                  </a:lnTo>
                  <a:lnTo>
                    <a:pt x="3721" y="113"/>
                  </a:lnTo>
                  <a:lnTo>
                    <a:pt x="3721" y="106"/>
                  </a:lnTo>
                  <a:lnTo>
                    <a:pt x="3721" y="98"/>
                  </a:lnTo>
                  <a:lnTo>
                    <a:pt x="3725" y="93"/>
                  </a:lnTo>
                  <a:lnTo>
                    <a:pt x="3731" y="87"/>
                  </a:lnTo>
                  <a:lnTo>
                    <a:pt x="3737" y="85"/>
                  </a:lnTo>
                  <a:lnTo>
                    <a:pt x="3744" y="83"/>
                  </a:lnTo>
                  <a:close/>
                  <a:moveTo>
                    <a:pt x="3658" y="83"/>
                  </a:moveTo>
                  <a:lnTo>
                    <a:pt x="3665" y="85"/>
                  </a:lnTo>
                  <a:lnTo>
                    <a:pt x="3671" y="87"/>
                  </a:lnTo>
                  <a:lnTo>
                    <a:pt x="3676" y="93"/>
                  </a:lnTo>
                  <a:lnTo>
                    <a:pt x="3680" y="98"/>
                  </a:lnTo>
                  <a:lnTo>
                    <a:pt x="3680" y="106"/>
                  </a:lnTo>
                  <a:lnTo>
                    <a:pt x="3680" y="113"/>
                  </a:lnTo>
                  <a:lnTo>
                    <a:pt x="3676" y="121"/>
                  </a:lnTo>
                  <a:lnTo>
                    <a:pt x="3671" y="125"/>
                  </a:lnTo>
                  <a:lnTo>
                    <a:pt x="3665" y="128"/>
                  </a:lnTo>
                  <a:lnTo>
                    <a:pt x="3658" y="130"/>
                  </a:lnTo>
                  <a:lnTo>
                    <a:pt x="3650" y="128"/>
                  </a:lnTo>
                  <a:lnTo>
                    <a:pt x="3644" y="125"/>
                  </a:lnTo>
                  <a:lnTo>
                    <a:pt x="3639" y="121"/>
                  </a:lnTo>
                  <a:lnTo>
                    <a:pt x="3635" y="113"/>
                  </a:lnTo>
                  <a:lnTo>
                    <a:pt x="3635" y="106"/>
                  </a:lnTo>
                  <a:lnTo>
                    <a:pt x="3635" y="98"/>
                  </a:lnTo>
                  <a:lnTo>
                    <a:pt x="3639" y="93"/>
                  </a:lnTo>
                  <a:lnTo>
                    <a:pt x="3644" y="87"/>
                  </a:lnTo>
                  <a:lnTo>
                    <a:pt x="3650" y="85"/>
                  </a:lnTo>
                  <a:lnTo>
                    <a:pt x="3658" y="83"/>
                  </a:lnTo>
                  <a:close/>
                  <a:moveTo>
                    <a:pt x="3571" y="83"/>
                  </a:moveTo>
                  <a:lnTo>
                    <a:pt x="3579" y="85"/>
                  </a:lnTo>
                  <a:lnTo>
                    <a:pt x="3584" y="87"/>
                  </a:lnTo>
                  <a:lnTo>
                    <a:pt x="3590" y="93"/>
                  </a:lnTo>
                  <a:lnTo>
                    <a:pt x="3594" y="98"/>
                  </a:lnTo>
                  <a:lnTo>
                    <a:pt x="3594" y="106"/>
                  </a:lnTo>
                  <a:lnTo>
                    <a:pt x="3594" y="113"/>
                  </a:lnTo>
                  <a:lnTo>
                    <a:pt x="3590" y="121"/>
                  </a:lnTo>
                  <a:lnTo>
                    <a:pt x="3584" y="125"/>
                  </a:lnTo>
                  <a:lnTo>
                    <a:pt x="3579" y="128"/>
                  </a:lnTo>
                  <a:lnTo>
                    <a:pt x="3571" y="130"/>
                  </a:lnTo>
                  <a:lnTo>
                    <a:pt x="3564" y="128"/>
                  </a:lnTo>
                  <a:lnTo>
                    <a:pt x="3558" y="125"/>
                  </a:lnTo>
                  <a:lnTo>
                    <a:pt x="3552" y="121"/>
                  </a:lnTo>
                  <a:lnTo>
                    <a:pt x="3548" y="113"/>
                  </a:lnTo>
                  <a:lnTo>
                    <a:pt x="3547" y="106"/>
                  </a:lnTo>
                  <a:lnTo>
                    <a:pt x="3548" y="98"/>
                  </a:lnTo>
                  <a:lnTo>
                    <a:pt x="3552" y="93"/>
                  </a:lnTo>
                  <a:lnTo>
                    <a:pt x="3558" y="87"/>
                  </a:lnTo>
                  <a:lnTo>
                    <a:pt x="3564" y="85"/>
                  </a:lnTo>
                  <a:lnTo>
                    <a:pt x="3571" y="83"/>
                  </a:lnTo>
                  <a:close/>
                  <a:moveTo>
                    <a:pt x="3485" y="83"/>
                  </a:moveTo>
                  <a:lnTo>
                    <a:pt x="3492" y="85"/>
                  </a:lnTo>
                  <a:lnTo>
                    <a:pt x="3498" y="87"/>
                  </a:lnTo>
                  <a:lnTo>
                    <a:pt x="3503" y="93"/>
                  </a:lnTo>
                  <a:lnTo>
                    <a:pt x="3507" y="98"/>
                  </a:lnTo>
                  <a:lnTo>
                    <a:pt x="3507" y="106"/>
                  </a:lnTo>
                  <a:lnTo>
                    <a:pt x="3507" y="113"/>
                  </a:lnTo>
                  <a:lnTo>
                    <a:pt x="3503" y="121"/>
                  </a:lnTo>
                  <a:lnTo>
                    <a:pt x="3498" y="125"/>
                  </a:lnTo>
                  <a:lnTo>
                    <a:pt x="3492" y="128"/>
                  </a:lnTo>
                  <a:lnTo>
                    <a:pt x="3485" y="130"/>
                  </a:lnTo>
                  <a:lnTo>
                    <a:pt x="3477" y="128"/>
                  </a:lnTo>
                  <a:lnTo>
                    <a:pt x="3470" y="125"/>
                  </a:lnTo>
                  <a:lnTo>
                    <a:pt x="3466" y="121"/>
                  </a:lnTo>
                  <a:lnTo>
                    <a:pt x="3462" y="113"/>
                  </a:lnTo>
                  <a:lnTo>
                    <a:pt x="3460" y="106"/>
                  </a:lnTo>
                  <a:lnTo>
                    <a:pt x="3462" y="98"/>
                  </a:lnTo>
                  <a:lnTo>
                    <a:pt x="3466" y="93"/>
                  </a:lnTo>
                  <a:lnTo>
                    <a:pt x="3470" y="87"/>
                  </a:lnTo>
                  <a:lnTo>
                    <a:pt x="3477" y="85"/>
                  </a:lnTo>
                  <a:lnTo>
                    <a:pt x="3485" y="83"/>
                  </a:lnTo>
                  <a:close/>
                  <a:moveTo>
                    <a:pt x="3398" y="83"/>
                  </a:moveTo>
                  <a:lnTo>
                    <a:pt x="3406" y="85"/>
                  </a:lnTo>
                  <a:lnTo>
                    <a:pt x="3411" y="87"/>
                  </a:lnTo>
                  <a:lnTo>
                    <a:pt x="3417" y="93"/>
                  </a:lnTo>
                  <a:lnTo>
                    <a:pt x="3419" y="98"/>
                  </a:lnTo>
                  <a:lnTo>
                    <a:pt x="3421" y="106"/>
                  </a:lnTo>
                  <a:lnTo>
                    <a:pt x="3419" y="113"/>
                  </a:lnTo>
                  <a:lnTo>
                    <a:pt x="3417" y="121"/>
                  </a:lnTo>
                  <a:lnTo>
                    <a:pt x="3411" y="125"/>
                  </a:lnTo>
                  <a:lnTo>
                    <a:pt x="3406" y="128"/>
                  </a:lnTo>
                  <a:lnTo>
                    <a:pt x="3398" y="130"/>
                  </a:lnTo>
                  <a:lnTo>
                    <a:pt x="3391" y="128"/>
                  </a:lnTo>
                  <a:lnTo>
                    <a:pt x="3383" y="125"/>
                  </a:lnTo>
                  <a:lnTo>
                    <a:pt x="3379" y="121"/>
                  </a:lnTo>
                  <a:lnTo>
                    <a:pt x="3375" y="113"/>
                  </a:lnTo>
                  <a:lnTo>
                    <a:pt x="3374" y="106"/>
                  </a:lnTo>
                  <a:lnTo>
                    <a:pt x="3375" y="98"/>
                  </a:lnTo>
                  <a:lnTo>
                    <a:pt x="3379" y="93"/>
                  </a:lnTo>
                  <a:lnTo>
                    <a:pt x="3383" y="87"/>
                  </a:lnTo>
                  <a:lnTo>
                    <a:pt x="3391" y="85"/>
                  </a:lnTo>
                  <a:lnTo>
                    <a:pt x="3398" y="83"/>
                  </a:lnTo>
                  <a:close/>
                  <a:moveTo>
                    <a:pt x="3310" y="83"/>
                  </a:moveTo>
                  <a:lnTo>
                    <a:pt x="3317" y="85"/>
                  </a:lnTo>
                  <a:lnTo>
                    <a:pt x="3325" y="87"/>
                  </a:lnTo>
                  <a:lnTo>
                    <a:pt x="3328" y="93"/>
                  </a:lnTo>
                  <a:lnTo>
                    <a:pt x="3332" y="98"/>
                  </a:lnTo>
                  <a:lnTo>
                    <a:pt x="3334" y="106"/>
                  </a:lnTo>
                  <a:lnTo>
                    <a:pt x="3332" y="113"/>
                  </a:lnTo>
                  <a:lnTo>
                    <a:pt x="3328" y="121"/>
                  </a:lnTo>
                  <a:lnTo>
                    <a:pt x="3325" y="125"/>
                  </a:lnTo>
                  <a:lnTo>
                    <a:pt x="3317" y="128"/>
                  </a:lnTo>
                  <a:lnTo>
                    <a:pt x="3310" y="130"/>
                  </a:lnTo>
                  <a:lnTo>
                    <a:pt x="3304" y="128"/>
                  </a:lnTo>
                  <a:lnTo>
                    <a:pt x="3296" y="125"/>
                  </a:lnTo>
                  <a:lnTo>
                    <a:pt x="3291" y="121"/>
                  </a:lnTo>
                  <a:lnTo>
                    <a:pt x="3289" y="113"/>
                  </a:lnTo>
                  <a:lnTo>
                    <a:pt x="3287" y="106"/>
                  </a:lnTo>
                  <a:lnTo>
                    <a:pt x="3289" y="98"/>
                  </a:lnTo>
                  <a:lnTo>
                    <a:pt x="3291" y="93"/>
                  </a:lnTo>
                  <a:lnTo>
                    <a:pt x="3296" y="87"/>
                  </a:lnTo>
                  <a:lnTo>
                    <a:pt x="3304" y="85"/>
                  </a:lnTo>
                  <a:lnTo>
                    <a:pt x="3310" y="83"/>
                  </a:lnTo>
                  <a:close/>
                  <a:moveTo>
                    <a:pt x="3223" y="83"/>
                  </a:moveTo>
                  <a:lnTo>
                    <a:pt x="3231" y="85"/>
                  </a:lnTo>
                  <a:lnTo>
                    <a:pt x="3238" y="87"/>
                  </a:lnTo>
                  <a:lnTo>
                    <a:pt x="3242" y="93"/>
                  </a:lnTo>
                  <a:lnTo>
                    <a:pt x="3246" y="98"/>
                  </a:lnTo>
                  <a:lnTo>
                    <a:pt x="3248" y="106"/>
                  </a:lnTo>
                  <a:lnTo>
                    <a:pt x="3246" y="113"/>
                  </a:lnTo>
                  <a:lnTo>
                    <a:pt x="3242" y="121"/>
                  </a:lnTo>
                  <a:lnTo>
                    <a:pt x="3238" y="125"/>
                  </a:lnTo>
                  <a:lnTo>
                    <a:pt x="3231" y="128"/>
                  </a:lnTo>
                  <a:lnTo>
                    <a:pt x="3223" y="130"/>
                  </a:lnTo>
                  <a:lnTo>
                    <a:pt x="3216" y="128"/>
                  </a:lnTo>
                  <a:lnTo>
                    <a:pt x="3210" y="125"/>
                  </a:lnTo>
                  <a:lnTo>
                    <a:pt x="3204" y="121"/>
                  </a:lnTo>
                  <a:lnTo>
                    <a:pt x="3202" y="113"/>
                  </a:lnTo>
                  <a:lnTo>
                    <a:pt x="3201" y="106"/>
                  </a:lnTo>
                  <a:lnTo>
                    <a:pt x="3202" y="98"/>
                  </a:lnTo>
                  <a:lnTo>
                    <a:pt x="3204" y="93"/>
                  </a:lnTo>
                  <a:lnTo>
                    <a:pt x="3210" y="87"/>
                  </a:lnTo>
                  <a:lnTo>
                    <a:pt x="3216" y="85"/>
                  </a:lnTo>
                  <a:lnTo>
                    <a:pt x="3223" y="83"/>
                  </a:lnTo>
                  <a:close/>
                  <a:moveTo>
                    <a:pt x="3137" y="83"/>
                  </a:moveTo>
                  <a:lnTo>
                    <a:pt x="3144" y="85"/>
                  </a:lnTo>
                  <a:lnTo>
                    <a:pt x="3152" y="87"/>
                  </a:lnTo>
                  <a:lnTo>
                    <a:pt x="3155" y="93"/>
                  </a:lnTo>
                  <a:lnTo>
                    <a:pt x="3159" y="98"/>
                  </a:lnTo>
                  <a:lnTo>
                    <a:pt x="3161" y="106"/>
                  </a:lnTo>
                  <a:lnTo>
                    <a:pt x="3159" y="113"/>
                  </a:lnTo>
                  <a:lnTo>
                    <a:pt x="3155" y="121"/>
                  </a:lnTo>
                  <a:lnTo>
                    <a:pt x="3152" y="125"/>
                  </a:lnTo>
                  <a:lnTo>
                    <a:pt x="3144" y="128"/>
                  </a:lnTo>
                  <a:lnTo>
                    <a:pt x="3137" y="130"/>
                  </a:lnTo>
                  <a:lnTo>
                    <a:pt x="3129" y="128"/>
                  </a:lnTo>
                  <a:lnTo>
                    <a:pt x="3123" y="125"/>
                  </a:lnTo>
                  <a:lnTo>
                    <a:pt x="3118" y="121"/>
                  </a:lnTo>
                  <a:lnTo>
                    <a:pt x="3114" y="113"/>
                  </a:lnTo>
                  <a:lnTo>
                    <a:pt x="3114" y="106"/>
                  </a:lnTo>
                  <a:lnTo>
                    <a:pt x="3114" y="98"/>
                  </a:lnTo>
                  <a:lnTo>
                    <a:pt x="3118" y="93"/>
                  </a:lnTo>
                  <a:lnTo>
                    <a:pt x="3123" y="87"/>
                  </a:lnTo>
                  <a:lnTo>
                    <a:pt x="3129" y="85"/>
                  </a:lnTo>
                  <a:lnTo>
                    <a:pt x="3137" y="83"/>
                  </a:lnTo>
                  <a:close/>
                  <a:moveTo>
                    <a:pt x="3050" y="83"/>
                  </a:moveTo>
                  <a:lnTo>
                    <a:pt x="3058" y="85"/>
                  </a:lnTo>
                  <a:lnTo>
                    <a:pt x="3063" y="87"/>
                  </a:lnTo>
                  <a:lnTo>
                    <a:pt x="3069" y="93"/>
                  </a:lnTo>
                  <a:lnTo>
                    <a:pt x="3073" y="98"/>
                  </a:lnTo>
                  <a:lnTo>
                    <a:pt x="3075" y="106"/>
                  </a:lnTo>
                  <a:lnTo>
                    <a:pt x="3073" y="113"/>
                  </a:lnTo>
                  <a:lnTo>
                    <a:pt x="3069" y="121"/>
                  </a:lnTo>
                  <a:lnTo>
                    <a:pt x="3063" y="125"/>
                  </a:lnTo>
                  <a:lnTo>
                    <a:pt x="3058" y="128"/>
                  </a:lnTo>
                  <a:lnTo>
                    <a:pt x="3050" y="130"/>
                  </a:lnTo>
                  <a:lnTo>
                    <a:pt x="3043" y="128"/>
                  </a:lnTo>
                  <a:lnTo>
                    <a:pt x="3037" y="125"/>
                  </a:lnTo>
                  <a:lnTo>
                    <a:pt x="3031" y="121"/>
                  </a:lnTo>
                  <a:lnTo>
                    <a:pt x="3028" y="113"/>
                  </a:lnTo>
                  <a:lnTo>
                    <a:pt x="3028" y="106"/>
                  </a:lnTo>
                  <a:lnTo>
                    <a:pt x="3028" y="98"/>
                  </a:lnTo>
                  <a:lnTo>
                    <a:pt x="3031" y="93"/>
                  </a:lnTo>
                  <a:lnTo>
                    <a:pt x="3037" y="87"/>
                  </a:lnTo>
                  <a:lnTo>
                    <a:pt x="3043" y="85"/>
                  </a:lnTo>
                  <a:lnTo>
                    <a:pt x="3050" y="83"/>
                  </a:lnTo>
                  <a:close/>
                  <a:moveTo>
                    <a:pt x="2964" y="83"/>
                  </a:moveTo>
                  <a:lnTo>
                    <a:pt x="2971" y="85"/>
                  </a:lnTo>
                  <a:lnTo>
                    <a:pt x="2977" y="87"/>
                  </a:lnTo>
                  <a:lnTo>
                    <a:pt x="2982" y="93"/>
                  </a:lnTo>
                  <a:lnTo>
                    <a:pt x="2986" y="98"/>
                  </a:lnTo>
                  <a:lnTo>
                    <a:pt x="2986" y="106"/>
                  </a:lnTo>
                  <a:lnTo>
                    <a:pt x="2986" y="113"/>
                  </a:lnTo>
                  <a:lnTo>
                    <a:pt x="2982" y="121"/>
                  </a:lnTo>
                  <a:lnTo>
                    <a:pt x="2977" y="125"/>
                  </a:lnTo>
                  <a:lnTo>
                    <a:pt x="2971" y="128"/>
                  </a:lnTo>
                  <a:lnTo>
                    <a:pt x="2964" y="130"/>
                  </a:lnTo>
                  <a:lnTo>
                    <a:pt x="2956" y="128"/>
                  </a:lnTo>
                  <a:lnTo>
                    <a:pt x="2950" y="125"/>
                  </a:lnTo>
                  <a:lnTo>
                    <a:pt x="2945" y="121"/>
                  </a:lnTo>
                  <a:lnTo>
                    <a:pt x="2941" y="113"/>
                  </a:lnTo>
                  <a:lnTo>
                    <a:pt x="2941" y="106"/>
                  </a:lnTo>
                  <a:lnTo>
                    <a:pt x="2941" y="98"/>
                  </a:lnTo>
                  <a:lnTo>
                    <a:pt x="2945" y="93"/>
                  </a:lnTo>
                  <a:lnTo>
                    <a:pt x="2950" y="87"/>
                  </a:lnTo>
                  <a:lnTo>
                    <a:pt x="2956" y="85"/>
                  </a:lnTo>
                  <a:lnTo>
                    <a:pt x="2964" y="83"/>
                  </a:lnTo>
                  <a:close/>
                  <a:moveTo>
                    <a:pt x="2877" y="83"/>
                  </a:moveTo>
                  <a:lnTo>
                    <a:pt x="2885" y="85"/>
                  </a:lnTo>
                  <a:lnTo>
                    <a:pt x="2890" y="87"/>
                  </a:lnTo>
                  <a:lnTo>
                    <a:pt x="2896" y="93"/>
                  </a:lnTo>
                  <a:lnTo>
                    <a:pt x="2900" y="98"/>
                  </a:lnTo>
                  <a:lnTo>
                    <a:pt x="2900" y="106"/>
                  </a:lnTo>
                  <a:lnTo>
                    <a:pt x="2900" y="113"/>
                  </a:lnTo>
                  <a:lnTo>
                    <a:pt x="2896" y="121"/>
                  </a:lnTo>
                  <a:lnTo>
                    <a:pt x="2890" y="125"/>
                  </a:lnTo>
                  <a:lnTo>
                    <a:pt x="2885" y="128"/>
                  </a:lnTo>
                  <a:lnTo>
                    <a:pt x="2877" y="130"/>
                  </a:lnTo>
                  <a:lnTo>
                    <a:pt x="2870" y="128"/>
                  </a:lnTo>
                  <a:lnTo>
                    <a:pt x="2864" y="125"/>
                  </a:lnTo>
                  <a:lnTo>
                    <a:pt x="2858" y="121"/>
                  </a:lnTo>
                  <a:lnTo>
                    <a:pt x="2855" y="113"/>
                  </a:lnTo>
                  <a:lnTo>
                    <a:pt x="2853" y="106"/>
                  </a:lnTo>
                  <a:lnTo>
                    <a:pt x="2855" y="98"/>
                  </a:lnTo>
                  <a:lnTo>
                    <a:pt x="2858" y="93"/>
                  </a:lnTo>
                  <a:lnTo>
                    <a:pt x="2864" y="87"/>
                  </a:lnTo>
                  <a:lnTo>
                    <a:pt x="2870" y="85"/>
                  </a:lnTo>
                  <a:lnTo>
                    <a:pt x="2877" y="83"/>
                  </a:lnTo>
                  <a:close/>
                  <a:moveTo>
                    <a:pt x="2791" y="83"/>
                  </a:moveTo>
                  <a:lnTo>
                    <a:pt x="2798" y="85"/>
                  </a:lnTo>
                  <a:lnTo>
                    <a:pt x="2804" y="87"/>
                  </a:lnTo>
                  <a:lnTo>
                    <a:pt x="2809" y="93"/>
                  </a:lnTo>
                  <a:lnTo>
                    <a:pt x="2813" y="98"/>
                  </a:lnTo>
                  <a:lnTo>
                    <a:pt x="2813" y="106"/>
                  </a:lnTo>
                  <a:lnTo>
                    <a:pt x="2813" y="113"/>
                  </a:lnTo>
                  <a:lnTo>
                    <a:pt x="2809" y="121"/>
                  </a:lnTo>
                  <a:lnTo>
                    <a:pt x="2804" y="125"/>
                  </a:lnTo>
                  <a:lnTo>
                    <a:pt x="2798" y="128"/>
                  </a:lnTo>
                  <a:lnTo>
                    <a:pt x="2791" y="130"/>
                  </a:lnTo>
                  <a:lnTo>
                    <a:pt x="2783" y="128"/>
                  </a:lnTo>
                  <a:lnTo>
                    <a:pt x="2776" y="125"/>
                  </a:lnTo>
                  <a:lnTo>
                    <a:pt x="2772" y="121"/>
                  </a:lnTo>
                  <a:lnTo>
                    <a:pt x="2768" y="113"/>
                  </a:lnTo>
                  <a:lnTo>
                    <a:pt x="2766" y="106"/>
                  </a:lnTo>
                  <a:lnTo>
                    <a:pt x="2768" y="98"/>
                  </a:lnTo>
                  <a:lnTo>
                    <a:pt x="2772" y="93"/>
                  </a:lnTo>
                  <a:lnTo>
                    <a:pt x="2776" y="87"/>
                  </a:lnTo>
                  <a:lnTo>
                    <a:pt x="2783" y="85"/>
                  </a:lnTo>
                  <a:lnTo>
                    <a:pt x="2791" y="83"/>
                  </a:lnTo>
                  <a:close/>
                  <a:moveTo>
                    <a:pt x="2704" y="83"/>
                  </a:moveTo>
                  <a:lnTo>
                    <a:pt x="2712" y="85"/>
                  </a:lnTo>
                  <a:lnTo>
                    <a:pt x="2717" y="87"/>
                  </a:lnTo>
                  <a:lnTo>
                    <a:pt x="2723" y="93"/>
                  </a:lnTo>
                  <a:lnTo>
                    <a:pt x="2725" y="98"/>
                  </a:lnTo>
                  <a:lnTo>
                    <a:pt x="2727" y="106"/>
                  </a:lnTo>
                  <a:lnTo>
                    <a:pt x="2725" y="113"/>
                  </a:lnTo>
                  <a:lnTo>
                    <a:pt x="2723" y="121"/>
                  </a:lnTo>
                  <a:lnTo>
                    <a:pt x="2717" y="125"/>
                  </a:lnTo>
                  <a:lnTo>
                    <a:pt x="2712" y="128"/>
                  </a:lnTo>
                  <a:lnTo>
                    <a:pt x="2704" y="130"/>
                  </a:lnTo>
                  <a:lnTo>
                    <a:pt x="2697" y="128"/>
                  </a:lnTo>
                  <a:lnTo>
                    <a:pt x="2689" y="125"/>
                  </a:lnTo>
                  <a:lnTo>
                    <a:pt x="2685" y="121"/>
                  </a:lnTo>
                  <a:lnTo>
                    <a:pt x="2682" y="113"/>
                  </a:lnTo>
                  <a:lnTo>
                    <a:pt x="2680" y="106"/>
                  </a:lnTo>
                  <a:lnTo>
                    <a:pt x="2682" y="98"/>
                  </a:lnTo>
                  <a:lnTo>
                    <a:pt x="2685" y="93"/>
                  </a:lnTo>
                  <a:lnTo>
                    <a:pt x="2689" y="87"/>
                  </a:lnTo>
                  <a:lnTo>
                    <a:pt x="2697" y="85"/>
                  </a:lnTo>
                  <a:lnTo>
                    <a:pt x="2704" y="83"/>
                  </a:lnTo>
                  <a:close/>
                  <a:moveTo>
                    <a:pt x="2616" y="83"/>
                  </a:moveTo>
                  <a:lnTo>
                    <a:pt x="2623" y="85"/>
                  </a:lnTo>
                  <a:lnTo>
                    <a:pt x="2631" y="87"/>
                  </a:lnTo>
                  <a:lnTo>
                    <a:pt x="2636" y="93"/>
                  </a:lnTo>
                  <a:lnTo>
                    <a:pt x="2638" y="98"/>
                  </a:lnTo>
                  <a:lnTo>
                    <a:pt x="2640" y="106"/>
                  </a:lnTo>
                  <a:lnTo>
                    <a:pt x="2638" y="113"/>
                  </a:lnTo>
                  <a:lnTo>
                    <a:pt x="2636" y="121"/>
                  </a:lnTo>
                  <a:lnTo>
                    <a:pt x="2631" y="125"/>
                  </a:lnTo>
                  <a:lnTo>
                    <a:pt x="2623" y="128"/>
                  </a:lnTo>
                  <a:lnTo>
                    <a:pt x="2616" y="130"/>
                  </a:lnTo>
                  <a:lnTo>
                    <a:pt x="2610" y="128"/>
                  </a:lnTo>
                  <a:lnTo>
                    <a:pt x="2603" y="125"/>
                  </a:lnTo>
                  <a:lnTo>
                    <a:pt x="2597" y="121"/>
                  </a:lnTo>
                  <a:lnTo>
                    <a:pt x="2595" y="113"/>
                  </a:lnTo>
                  <a:lnTo>
                    <a:pt x="2593" y="106"/>
                  </a:lnTo>
                  <a:lnTo>
                    <a:pt x="2595" y="98"/>
                  </a:lnTo>
                  <a:lnTo>
                    <a:pt x="2597" y="93"/>
                  </a:lnTo>
                  <a:lnTo>
                    <a:pt x="2603" y="87"/>
                  </a:lnTo>
                  <a:lnTo>
                    <a:pt x="2610" y="85"/>
                  </a:lnTo>
                  <a:lnTo>
                    <a:pt x="2616" y="83"/>
                  </a:lnTo>
                  <a:close/>
                  <a:moveTo>
                    <a:pt x="2529" y="83"/>
                  </a:moveTo>
                  <a:lnTo>
                    <a:pt x="2537" y="85"/>
                  </a:lnTo>
                  <a:lnTo>
                    <a:pt x="2544" y="87"/>
                  </a:lnTo>
                  <a:lnTo>
                    <a:pt x="2548" y="93"/>
                  </a:lnTo>
                  <a:lnTo>
                    <a:pt x="2552" y="98"/>
                  </a:lnTo>
                  <a:lnTo>
                    <a:pt x="2554" y="106"/>
                  </a:lnTo>
                  <a:lnTo>
                    <a:pt x="2552" y="113"/>
                  </a:lnTo>
                  <a:lnTo>
                    <a:pt x="2548" y="121"/>
                  </a:lnTo>
                  <a:lnTo>
                    <a:pt x="2544" y="125"/>
                  </a:lnTo>
                  <a:lnTo>
                    <a:pt x="2537" y="128"/>
                  </a:lnTo>
                  <a:lnTo>
                    <a:pt x="2529" y="130"/>
                  </a:lnTo>
                  <a:lnTo>
                    <a:pt x="2522" y="128"/>
                  </a:lnTo>
                  <a:lnTo>
                    <a:pt x="2516" y="125"/>
                  </a:lnTo>
                  <a:lnTo>
                    <a:pt x="2510" y="121"/>
                  </a:lnTo>
                  <a:lnTo>
                    <a:pt x="2509" y="113"/>
                  </a:lnTo>
                  <a:lnTo>
                    <a:pt x="2507" y="106"/>
                  </a:lnTo>
                  <a:lnTo>
                    <a:pt x="2509" y="98"/>
                  </a:lnTo>
                  <a:lnTo>
                    <a:pt x="2510" y="93"/>
                  </a:lnTo>
                  <a:lnTo>
                    <a:pt x="2516" y="87"/>
                  </a:lnTo>
                  <a:lnTo>
                    <a:pt x="2522" y="85"/>
                  </a:lnTo>
                  <a:lnTo>
                    <a:pt x="2529" y="83"/>
                  </a:lnTo>
                  <a:close/>
                  <a:moveTo>
                    <a:pt x="2443" y="83"/>
                  </a:moveTo>
                  <a:lnTo>
                    <a:pt x="2450" y="85"/>
                  </a:lnTo>
                  <a:lnTo>
                    <a:pt x="2458" y="87"/>
                  </a:lnTo>
                  <a:lnTo>
                    <a:pt x="2462" y="93"/>
                  </a:lnTo>
                  <a:lnTo>
                    <a:pt x="2465" y="98"/>
                  </a:lnTo>
                  <a:lnTo>
                    <a:pt x="2467" y="106"/>
                  </a:lnTo>
                  <a:lnTo>
                    <a:pt x="2465" y="113"/>
                  </a:lnTo>
                  <a:lnTo>
                    <a:pt x="2462" y="121"/>
                  </a:lnTo>
                  <a:lnTo>
                    <a:pt x="2458" y="125"/>
                  </a:lnTo>
                  <a:lnTo>
                    <a:pt x="2450" y="128"/>
                  </a:lnTo>
                  <a:lnTo>
                    <a:pt x="2443" y="130"/>
                  </a:lnTo>
                  <a:lnTo>
                    <a:pt x="2435" y="128"/>
                  </a:lnTo>
                  <a:lnTo>
                    <a:pt x="2430" y="125"/>
                  </a:lnTo>
                  <a:lnTo>
                    <a:pt x="2424" y="121"/>
                  </a:lnTo>
                  <a:lnTo>
                    <a:pt x="2420" y="113"/>
                  </a:lnTo>
                  <a:lnTo>
                    <a:pt x="2420" y="106"/>
                  </a:lnTo>
                  <a:lnTo>
                    <a:pt x="2420" y="98"/>
                  </a:lnTo>
                  <a:lnTo>
                    <a:pt x="2424" y="93"/>
                  </a:lnTo>
                  <a:lnTo>
                    <a:pt x="2430" y="87"/>
                  </a:lnTo>
                  <a:lnTo>
                    <a:pt x="2435" y="85"/>
                  </a:lnTo>
                  <a:lnTo>
                    <a:pt x="2443" y="83"/>
                  </a:lnTo>
                  <a:close/>
                  <a:moveTo>
                    <a:pt x="2356" y="83"/>
                  </a:moveTo>
                  <a:lnTo>
                    <a:pt x="2364" y="85"/>
                  </a:lnTo>
                  <a:lnTo>
                    <a:pt x="2369" y="87"/>
                  </a:lnTo>
                  <a:lnTo>
                    <a:pt x="2375" y="93"/>
                  </a:lnTo>
                  <a:lnTo>
                    <a:pt x="2379" y="98"/>
                  </a:lnTo>
                  <a:lnTo>
                    <a:pt x="2381" y="106"/>
                  </a:lnTo>
                  <a:lnTo>
                    <a:pt x="2379" y="113"/>
                  </a:lnTo>
                  <a:lnTo>
                    <a:pt x="2375" y="121"/>
                  </a:lnTo>
                  <a:lnTo>
                    <a:pt x="2369" y="125"/>
                  </a:lnTo>
                  <a:lnTo>
                    <a:pt x="2364" y="128"/>
                  </a:lnTo>
                  <a:lnTo>
                    <a:pt x="2356" y="130"/>
                  </a:lnTo>
                  <a:lnTo>
                    <a:pt x="2349" y="128"/>
                  </a:lnTo>
                  <a:lnTo>
                    <a:pt x="2343" y="125"/>
                  </a:lnTo>
                  <a:lnTo>
                    <a:pt x="2337" y="121"/>
                  </a:lnTo>
                  <a:lnTo>
                    <a:pt x="2334" y="113"/>
                  </a:lnTo>
                  <a:lnTo>
                    <a:pt x="2334" y="106"/>
                  </a:lnTo>
                  <a:lnTo>
                    <a:pt x="2334" y="98"/>
                  </a:lnTo>
                  <a:lnTo>
                    <a:pt x="2337" y="93"/>
                  </a:lnTo>
                  <a:lnTo>
                    <a:pt x="2343" y="87"/>
                  </a:lnTo>
                  <a:lnTo>
                    <a:pt x="2349" y="85"/>
                  </a:lnTo>
                  <a:lnTo>
                    <a:pt x="2356" y="83"/>
                  </a:lnTo>
                  <a:close/>
                  <a:moveTo>
                    <a:pt x="2270" y="83"/>
                  </a:moveTo>
                  <a:lnTo>
                    <a:pt x="2277" y="85"/>
                  </a:lnTo>
                  <a:lnTo>
                    <a:pt x="2283" y="87"/>
                  </a:lnTo>
                  <a:lnTo>
                    <a:pt x="2289" y="93"/>
                  </a:lnTo>
                  <a:lnTo>
                    <a:pt x="2292" y="98"/>
                  </a:lnTo>
                  <a:lnTo>
                    <a:pt x="2292" y="106"/>
                  </a:lnTo>
                  <a:lnTo>
                    <a:pt x="2292" y="113"/>
                  </a:lnTo>
                  <a:lnTo>
                    <a:pt x="2289" y="121"/>
                  </a:lnTo>
                  <a:lnTo>
                    <a:pt x="2283" y="125"/>
                  </a:lnTo>
                  <a:lnTo>
                    <a:pt x="2277" y="128"/>
                  </a:lnTo>
                  <a:lnTo>
                    <a:pt x="2270" y="130"/>
                  </a:lnTo>
                  <a:lnTo>
                    <a:pt x="2262" y="128"/>
                  </a:lnTo>
                  <a:lnTo>
                    <a:pt x="2257" y="125"/>
                  </a:lnTo>
                  <a:lnTo>
                    <a:pt x="2251" y="121"/>
                  </a:lnTo>
                  <a:lnTo>
                    <a:pt x="2247" y="113"/>
                  </a:lnTo>
                  <a:lnTo>
                    <a:pt x="2247" y="106"/>
                  </a:lnTo>
                  <a:lnTo>
                    <a:pt x="2247" y="98"/>
                  </a:lnTo>
                  <a:lnTo>
                    <a:pt x="2251" y="93"/>
                  </a:lnTo>
                  <a:lnTo>
                    <a:pt x="2257" y="87"/>
                  </a:lnTo>
                  <a:lnTo>
                    <a:pt x="2262" y="85"/>
                  </a:lnTo>
                  <a:lnTo>
                    <a:pt x="2270" y="83"/>
                  </a:lnTo>
                  <a:close/>
                  <a:moveTo>
                    <a:pt x="2183" y="83"/>
                  </a:moveTo>
                  <a:lnTo>
                    <a:pt x="2191" y="85"/>
                  </a:lnTo>
                  <a:lnTo>
                    <a:pt x="2196" y="87"/>
                  </a:lnTo>
                  <a:lnTo>
                    <a:pt x="2202" y="93"/>
                  </a:lnTo>
                  <a:lnTo>
                    <a:pt x="2206" y="98"/>
                  </a:lnTo>
                  <a:lnTo>
                    <a:pt x="2206" y="106"/>
                  </a:lnTo>
                  <a:lnTo>
                    <a:pt x="2206" y="113"/>
                  </a:lnTo>
                  <a:lnTo>
                    <a:pt x="2202" y="121"/>
                  </a:lnTo>
                  <a:lnTo>
                    <a:pt x="2196" y="125"/>
                  </a:lnTo>
                  <a:lnTo>
                    <a:pt x="2191" y="128"/>
                  </a:lnTo>
                  <a:lnTo>
                    <a:pt x="2183" y="130"/>
                  </a:lnTo>
                  <a:lnTo>
                    <a:pt x="2176" y="128"/>
                  </a:lnTo>
                  <a:lnTo>
                    <a:pt x="2170" y="125"/>
                  </a:lnTo>
                  <a:lnTo>
                    <a:pt x="2164" y="121"/>
                  </a:lnTo>
                  <a:lnTo>
                    <a:pt x="2161" y="113"/>
                  </a:lnTo>
                  <a:lnTo>
                    <a:pt x="2159" y="106"/>
                  </a:lnTo>
                  <a:lnTo>
                    <a:pt x="2161" y="98"/>
                  </a:lnTo>
                  <a:lnTo>
                    <a:pt x="2164" y="93"/>
                  </a:lnTo>
                  <a:lnTo>
                    <a:pt x="2170" y="87"/>
                  </a:lnTo>
                  <a:lnTo>
                    <a:pt x="2176" y="85"/>
                  </a:lnTo>
                  <a:lnTo>
                    <a:pt x="2183" y="83"/>
                  </a:lnTo>
                  <a:close/>
                  <a:moveTo>
                    <a:pt x="2097" y="83"/>
                  </a:moveTo>
                  <a:lnTo>
                    <a:pt x="2104" y="85"/>
                  </a:lnTo>
                  <a:lnTo>
                    <a:pt x="2110" y="87"/>
                  </a:lnTo>
                  <a:lnTo>
                    <a:pt x="2115" y="93"/>
                  </a:lnTo>
                  <a:lnTo>
                    <a:pt x="2119" y="98"/>
                  </a:lnTo>
                  <a:lnTo>
                    <a:pt x="2119" y="106"/>
                  </a:lnTo>
                  <a:lnTo>
                    <a:pt x="2119" y="113"/>
                  </a:lnTo>
                  <a:lnTo>
                    <a:pt x="2115" y="121"/>
                  </a:lnTo>
                  <a:lnTo>
                    <a:pt x="2110" y="125"/>
                  </a:lnTo>
                  <a:lnTo>
                    <a:pt x="2104" y="128"/>
                  </a:lnTo>
                  <a:lnTo>
                    <a:pt x="2097" y="130"/>
                  </a:lnTo>
                  <a:lnTo>
                    <a:pt x="2089" y="128"/>
                  </a:lnTo>
                  <a:lnTo>
                    <a:pt x="2082" y="125"/>
                  </a:lnTo>
                  <a:lnTo>
                    <a:pt x="2078" y="121"/>
                  </a:lnTo>
                  <a:lnTo>
                    <a:pt x="2074" y="113"/>
                  </a:lnTo>
                  <a:lnTo>
                    <a:pt x="2072" y="106"/>
                  </a:lnTo>
                  <a:lnTo>
                    <a:pt x="2074" y="98"/>
                  </a:lnTo>
                  <a:lnTo>
                    <a:pt x="2078" y="93"/>
                  </a:lnTo>
                  <a:lnTo>
                    <a:pt x="2082" y="87"/>
                  </a:lnTo>
                  <a:lnTo>
                    <a:pt x="2089" y="85"/>
                  </a:lnTo>
                  <a:lnTo>
                    <a:pt x="2097" y="83"/>
                  </a:lnTo>
                  <a:close/>
                  <a:moveTo>
                    <a:pt x="2010" y="83"/>
                  </a:moveTo>
                  <a:lnTo>
                    <a:pt x="2018" y="85"/>
                  </a:lnTo>
                  <a:lnTo>
                    <a:pt x="2023" y="87"/>
                  </a:lnTo>
                  <a:lnTo>
                    <a:pt x="2029" y="93"/>
                  </a:lnTo>
                  <a:lnTo>
                    <a:pt x="2031" y="98"/>
                  </a:lnTo>
                  <a:lnTo>
                    <a:pt x="2033" y="106"/>
                  </a:lnTo>
                  <a:lnTo>
                    <a:pt x="2031" y="113"/>
                  </a:lnTo>
                  <a:lnTo>
                    <a:pt x="2029" y="121"/>
                  </a:lnTo>
                  <a:lnTo>
                    <a:pt x="2023" y="125"/>
                  </a:lnTo>
                  <a:lnTo>
                    <a:pt x="2018" y="128"/>
                  </a:lnTo>
                  <a:lnTo>
                    <a:pt x="2010" y="130"/>
                  </a:lnTo>
                  <a:lnTo>
                    <a:pt x="2003" y="128"/>
                  </a:lnTo>
                  <a:lnTo>
                    <a:pt x="1995" y="125"/>
                  </a:lnTo>
                  <a:lnTo>
                    <a:pt x="1991" y="121"/>
                  </a:lnTo>
                  <a:lnTo>
                    <a:pt x="1988" y="113"/>
                  </a:lnTo>
                  <a:lnTo>
                    <a:pt x="1986" y="106"/>
                  </a:lnTo>
                  <a:lnTo>
                    <a:pt x="1988" y="98"/>
                  </a:lnTo>
                  <a:lnTo>
                    <a:pt x="1991" y="93"/>
                  </a:lnTo>
                  <a:lnTo>
                    <a:pt x="1995" y="87"/>
                  </a:lnTo>
                  <a:lnTo>
                    <a:pt x="2003" y="85"/>
                  </a:lnTo>
                  <a:lnTo>
                    <a:pt x="2010" y="83"/>
                  </a:lnTo>
                  <a:close/>
                  <a:moveTo>
                    <a:pt x="1924" y="83"/>
                  </a:moveTo>
                  <a:lnTo>
                    <a:pt x="1929" y="85"/>
                  </a:lnTo>
                  <a:lnTo>
                    <a:pt x="1937" y="87"/>
                  </a:lnTo>
                  <a:lnTo>
                    <a:pt x="1942" y="93"/>
                  </a:lnTo>
                  <a:lnTo>
                    <a:pt x="1944" y="98"/>
                  </a:lnTo>
                  <a:lnTo>
                    <a:pt x="1946" y="106"/>
                  </a:lnTo>
                  <a:lnTo>
                    <a:pt x="1944" y="113"/>
                  </a:lnTo>
                  <a:lnTo>
                    <a:pt x="1942" y="121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4" y="130"/>
                  </a:lnTo>
                  <a:lnTo>
                    <a:pt x="1916" y="128"/>
                  </a:lnTo>
                  <a:lnTo>
                    <a:pt x="1909" y="125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9" y="106"/>
                  </a:lnTo>
                  <a:lnTo>
                    <a:pt x="1901" y="98"/>
                  </a:lnTo>
                  <a:lnTo>
                    <a:pt x="1903" y="93"/>
                  </a:lnTo>
                  <a:lnTo>
                    <a:pt x="1909" y="87"/>
                  </a:lnTo>
                  <a:lnTo>
                    <a:pt x="1916" y="85"/>
                  </a:lnTo>
                  <a:lnTo>
                    <a:pt x="1924" y="83"/>
                  </a:lnTo>
                  <a:close/>
                  <a:moveTo>
                    <a:pt x="1835" y="83"/>
                  </a:moveTo>
                  <a:lnTo>
                    <a:pt x="1843" y="85"/>
                  </a:lnTo>
                  <a:lnTo>
                    <a:pt x="1850" y="87"/>
                  </a:lnTo>
                  <a:lnTo>
                    <a:pt x="1854" y="93"/>
                  </a:lnTo>
                  <a:lnTo>
                    <a:pt x="1858" y="98"/>
                  </a:lnTo>
                  <a:lnTo>
                    <a:pt x="1860" y="106"/>
                  </a:lnTo>
                  <a:lnTo>
                    <a:pt x="1858" y="113"/>
                  </a:lnTo>
                  <a:lnTo>
                    <a:pt x="1854" y="121"/>
                  </a:lnTo>
                  <a:lnTo>
                    <a:pt x="1850" y="125"/>
                  </a:lnTo>
                  <a:lnTo>
                    <a:pt x="1843" y="128"/>
                  </a:lnTo>
                  <a:lnTo>
                    <a:pt x="1835" y="130"/>
                  </a:lnTo>
                  <a:lnTo>
                    <a:pt x="1828" y="128"/>
                  </a:lnTo>
                  <a:lnTo>
                    <a:pt x="1822" y="125"/>
                  </a:lnTo>
                  <a:lnTo>
                    <a:pt x="1816" y="121"/>
                  </a:lnTo>
                  <a:lnTo>
                    <a:pt x="1815" y="113"/>
                  </a:lnTo>
                  <a:lnTo>
                    <a:pt x="1813" y="106"/>
                  </a:lnTo>
                  <a:lnTo>
                    <a:pt x="1815" y="98"/>
                  </a:lnTo>
                  <a:lnTo>
                    <a:pt x="1816" y="93"/>
                  </a:lnTo>
                  <a:lnTo>
                    <a:pt x="1822" y="87"/>
                  </a:lnTo>
                  <a:lnTo>
                    <a:pt x="1828" y="85"/>
                  </a:lnTo>
                  <a:lnTo>
                    <a:pt x="1835" y="83"/>
                  </a:lnTo>
                  <a:close/>
                  <a:moveTo>
                    <a:pt x="1662" y="83"/>
                  </a:moveTo>
                  <a:lnTo>
                    <a:pt x="1670" y="85"/>
                  </a:lnTo>
                  <a:lnTo>
                    <a:pt x="1675" y="87"/>
                  </a:lnTo>
                  <a:lnTo>
                    <a:pt x="1681" y="93"/>
                  </a:lnTo>
                  <a:lnTo>
                    <a:pt x="1685" y="98"/>
                  </a:lnTo>
                  <a:lnTo>
                    <a:pt x="1687" y="106"/>
                  </a:lnTo>
                  <a:lnTo>
                    <a:pt x="1685" y="113"/>
                  </a:lnTo>
                  <a:lnTo>
                    <a:pt x="1681" y="121"/>
                  </a:lnTo>
                  <a:lnTo>
                    <a:pt x="1675" y="125"/>
                  </a:lnTo>
                  <a:lnTo>
                    <a:pt x="1670" y="128"/>
                  </a:lnTo>
                  <a:lnTo>
                    <a:pt x="1662" y="130"/>
                  </a:lnTo>
                  <a:lnTo>
                    <a:pt x="1655" y="128"/>
                  </a:lnTo>
                  <a:lnTo>
                    <a:pt x="1649" y="125"/>
                  </a:lnTo>
                  <a:lnTo>
                    <a:pt x="1643" y="121"/>
                  </a:lnTo>
                  <a:lnTo>
                    <a:pt x="1640" y="113"/>
                  </a:lnTo>
                  <a:lnTo>
                    <a:pt x="1640" y="106"/>
                  </a:lnTo>
                  <a:lnTo>
                    <a:pt x="1640" y="98"/>
                  </a:lnTo>
                  <a:lnTo>
                    <a:pt x="1643" y="93"/>
                  </a:lnTo>
                  <a:lnTo>
                    <a:pt x="1649" y="87"/>
                  </a:lnTo>
                  <a:lnTo>
                    <a:pt x="1655" y="85"/>
                  </a:lnTo>
                  <a:lnTo>
                    <a:pt x="1662" y="83"/>
                  </a:lnTo>
                  <a:close/>
                  <a:moveTo>
                    <a:pt x="1230" y="83"/>
                  </a:moveTo>
                  <a:lnTo>
                    <a:pt x="1235" y="85"/>
                  </a:lnTo>
                  <a:lnTo>
                    <a:pt x="1241" y="87"/>
                  </a:lnTo>
                  <a:lnTo>
                    <a:pt x="1228" y="87"/>
                  </a:lnTo>
                  <a:lnTo>
                    <a:pt x="1224" y="87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18" y="91"/>
                  </a:lnTo>
                  <a:lnTo>
                    <a:pt x="1217" y="91"/>
                  </a:lnTo>
                  <a:lnTo>
                    <a:pt x="1213" y="89"/>
                  </a:lnTo>
                  <a:lnTo>
                    <a:pt x="1218" y="87"/>
                  </a:lnTo>
                  <a:lnTo>
                    <a:pt x="1222" y="83"/>
                  </a:lnTo>
                  <a:lnTo>
                    <a:pt x="1230" y="83"/>
                  </a:lnTo>
                  <a:close/>
                  <a:moveTo>
                    <a:pt x="274" y="83"/>
                  </a:moveTo>
                  <a:lnTo>
                    <a:pt x="276" y="83"/>
                  </a:lnTo>
                  <a:lnTo>
                    <a:pt x="284" y="85"/>
                  </a:lnTo>
                  <a:lnTo>
                    <a:pt x="289" y="89"/>
                  </a:lnTo>
                  <a:lnTo>
                    <a:pt x="293" y="93"/>
                  </a:lnTo>
                  <a:lnTo>
                    <a:pt x="297" y="100"/>
                  </a:lnTo>
                  <a:lnTo>
                    <a:pt x="299" y="106"/>
                  </a:lnTo>
                  <a:lnTo>
                    <a:pt x="297" y="113"/>
                  </a:lnTo>
                  <a:lnTo>
                    <a:pt x="293" y="121"/>
                  </a:lnTo>
                  <a:lnTo>
                    <a:pt x="288" y="125"/>
                  </a:lnTo>
                  <a:lnTo>
                    <a:pt x="282" y="128"/>
                  </a:lnTo>
                  <a:lnTo>
                    <a:pt x="274" y="130"/>
                  </a:lnTo>
                  <a:lnTo>
                    <a:pt x="267" y="128"/>
                  </a:lnTo>
                  <a:lnTo>
                    <a:pt x="261" y="125"/>
                  </a:lnTo>
                  <a:lnTo>
                    <a:pt x="256" y="121"/>
                  </a:lnTo>
                  <a:lnTo>
                    <a:pt x="252" y="113"/>
                  </a:lnTo>
                  <a:lnTo>
                    <a:pt x="252" y="106"/>
                  </a:lnTo>
                  <a:lnTo>
                    <a:pt x="252" y="100"/>
                  </a:lnTo>
                  <a:lnTo>
                    <a:pt x="256" y="93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1" y="83"/>
                  </a:lnTo>
                  <a:lnTo>
                    <a:pt x="274" y="83"/>
                  </a:lnTo>
                  <a:close/>
                  <a:moveTo>
                    <a:pt x="1997" y="44"/>
                  </a:moveTo>
                  <a:lnTo>
                    <a:pt x="2005" y="44"/>
                  </a:lnTo>
                  <a:lnTo>
                    <a:pt x="2010" y="44"/>
                  </a:lnTo>
                  <a:lnTo>
                    <a:pt x="2016" y="44"/>
                  </a:lnTo>
                  <a:lnTo>
                    <a:pt x="2020" y="46"/>
                  </a:lnTo>
                  <a:lnTo>
                    <a:pt x="2014" y="47"/>
                  </a:lnTo>
                  <a:lnTo>
                    <a:pt x="2010" y="47"/>
                  </a:lnTo>
                  <a:lnTo>
                    <a:pt x="2003" y="46"/>
                  </a:lnTo>
                  <a:lnTo>
                    <a:pt x="1997" y="44"/>
                  </a:lnTo>
                  <a:close/>
                  <a:moveTo>
                    <a:pt x="4069" y="32"/>
                  </a:moveTo>
                  <a:lnTo>
                    <a:pt x="4073" y="32"/>
                  </a:lnTo>
                  <a:lnTo>
                    <a:pt x="4086" y="38"/>
                  </a:lnTo>
                  <a:lnTo>
                    <a:pt x="4099" y="46"/>
                  </a:lnTo>
                  <a:lnTo>
                    <a:pt x="4096" y="47"/>
                  </a:lnTo>
                  <a:lnTo>
                    <a:pt x="4092" y="47"/>
                  </a:lnTo>
                  <a:lnTo>
                    <a:pt x="4084" y="46"/>
                  </a:lnTo>
                  <a:lnTo>
                    <a:pt x="4077" y="44"/>
                  </a:lnTo>
                  <a:lnTo>
                    <a:pt x="4073" y="38"/>
                  </a:lnTo>
                  <a:lnTo>
                    <a:pt x="4069" y="32"/>
                  </a:lnTo>
                  <a:close/>
                  <a:moveTo>
                    <a:pt x="3983" y="17"/>
                  </a:moveTo>
                  <a:lnTo>
                    <a:pt x="3998" y="23"/>
                  </a:lnTo>
                  <a:lnTo>
                    <a:pt x="4013" y="25"/>
                  </a:lnTo>
                  <a:lnTo>
                    <a:pt x="4019" y="25"/>
                  </a:lnTo>
                  <a:lnTo>
                    <a:pt x="4022" y="27"/>
                  </a:lnTo>
                  <a:lnTo>
                    <a:pt x="4028" y="27"/>
                  </a:lnTo>
                  <a:lnTo>
                    <a:pt x="4026" y="34"/>
                  </a:lnTo>
                  <a:lnTo>
                    <a:pt x="4022" y="40"/>
                  </a:lnTo>
                  <a:lnTo>
                    <a:pt x="4017" y="44"/>
                  </a:lnTo>
                  <a:lnTo>
                    <a:pt x="4011" y="46"/>
                  </a:lnTo>
                  <a:lnTo>
                    <a:pt x="4004" y="47"/>
                  </a:lnTo>
                  <a:lnTo>
                    <a:pt x="3998" y="46"/>
                  </a:lnTo>
                  <a:lnTo>
                    <a:pt x="3990" y="44"/>
                  </a:lnTo>
                  <a:lnTo>
                    <a:pt x="3985" y="38"/>
                  </a:lnTo>
                  <a:lnTo>
                    <a:pt x="3983" y="32"/>
                  </a:lnTo>
                  <a:lnTo>
                    <a:pt x="3981" y="25"/>
                  </a:lnTo>
                  <a:lnTo>
                    <a:pt x="3981" y="21"/>
                  </a:lnTo>
                  <a:lnTo>
                    <a:pt x="3983" y="17"/>
                  </a:lnTo>
                  <a:close/>
                  <a:moveTo>
                    <a:pt x="3767" y="15"/>
                  </a:moveTo>
                  <a:lnTo>
                    <a:pt x="3767" y="19"/>
                  </a:lnTo>
                  <a:lnTo>
                    <a:pt x="3769" y="25"/>
                  </a:lnTo>
                  <a:lnTo>
                    <a:pt x="3767" y="25"/>
                  </a:lnTo>
                  <a:lnTo>
                    <a:pt x="3767" y="25"/>
                  </a:lnTo>
                  <a:lnTo>
                    <a:pt x="3765" y="25"/>
                  </a:lnTo>
                  <a:lnTo>
                    <a:pt x="3763" y="25"/>
                  </a:lnTo>
                  <a:lnTo>
                    <a:pt x="3761" y="23"/>
                  </a:lnTo>
                  <a:lnTo>
                    <a:pt x="3759" y="19"/>
                  </a:lnTo>
                  <a:lnTo>
                    <a:pt x="3763" y="17"/>
                  </a:lnTo>
                  <a:lnTo>
                    <a:pt x="3767" y="15"/>
                  </a:lnTo>
                  <a:close/>
                  <a:moveTo>
                    <a:pt x="1901" y="15"/>
                  </a:moveTo>
                  <a:lnTo>
                    <a:pt x="1905" y="17"/>
                  </a:lnTo>
                  <a:lnTo>
                    <a:pt x="1907" y="19"/>
                  </a:lnTo>
                  <a:lnTo>
                    <a:pt x="1911" y="21"/>
                  </a:lnTo>
                  <a:lnTo>
                    <a:pt x="1916" y="23"/>
                  </a:lnTo>
                  <a:lnTo>
                    <a:pt x="1922" y="23"/>
                  </a:lnTo>
                  <a:lnTo>
                    <a:pt x="1927" y="23"/>
                  </a:lnTo>
                  <a:lnTo>
                    <a:pt x="1933" y="23"/>
                  </a:lnTo>
                  <a:lnTo>
                    <a:pt x="1939" y="23"/>
                  </a:lnTo>
                  <a:lnTo>
                    <a:pt x="1946" y="25"/>
                  </a:lnTo>
                  <a:lnTo>
                    <a:pt x="1944" y="32"/>
                  </a:lnTo>
                  <a:lnTo>
                    <a:pt x="1941" y="38"/>
                  </a:lnTo>
                  <a:lnTo>
                    <a:pt x="1937" y="44"/>
                  </a:lnTo>
                  <a:lnTo>
                    <a:pt x="1929" y="46"/>
                  </a:lnTo>
                  <a:lnTo>
                    <a:pt x="1924" y="47"/>
                  </a:lnTo>
                  <a:lnTo>
                    <a:pt x="1916" y="46"/>
                  </a:lnTo>
                  <a:lnTo>
                    <a:pt x="1909" y="44"/>
                  </a:lnTo>
                  <a:lnTo>
                    <a:pt x="1905" y="38"/>
                  </a:lnTo>
                  <a:lnTo>
                    <a:pt x="1907" y="36"/>
                  </a:lnTo>
                  <a:lnTo>
                    <a:pt x="1909" y="32"/>
                  </a:lnTo>
                  <a:lnTo>
                    <a:pt x="1909" y="30"/>
                  </a:lnTo>
                  <a:lnTo>
                    <a:pt x="1907" y="27"/>
                  </a:lnTo>
                  <a:lnTo>
                    <a:pt x="1903" y="27"/>
                  </a:lnTo>
                  <a:lnTo>
                    <a:pt x="1899" y="27"/>
                  </a:lnTo>
                  <a:lnTo>
                    <a:pt x="1899" y="25"/>
                  </a:lnTo>
                  <a:lnTo>
                    <a:pt x="1899" y="19"/>
                  </a:lnTo>
                  <a:lnTo>
                    <a:pt x="1901" y="15"/>
                  </a:lnTo>
                  <a:close/>
                  <a:moveTo>
                    <a:pt x="1818" y="10"/>
                  </a:moveTo>
                  <a:lnTo>
                    <a:pt x="1820" y="15"/>
                  </a:lnTo>
                  <a:lnTo>
                    <a:pt x="1822" y="21"/>
                  </a:lnTo>
                  <a:lnTo>
                    <a:pt x="1824" y="27"/>
                  </a:lnTo>
                  <a:lnTo>
                    <a:pt x="1824" y="32"/>
                  </a:lnTo>
                  <a:lnTo>
                    <a:pt x="1822" y="38"/>
                  </a:lnTo>
                  <a:lnTo>
                    <a:pt x="1820" y="42"/>
                  </a:lnTo>
                  <a:lnTo>
                    <a:pt x="1816" y="36"/>
                  </a:lnTo>
                  <a:lnTo>
                    <a:pt x="1813" y="30"/>
                  </a:lnTo>
                  <a:lnTo>
                    <a:pt x="1813" y="25"/>
                  </a:lnTo>
                  <a:lnTo>
                    <a:pt x="1813" y="19"/>
                  </a:lnTo>
                  <a:lnTo>
                    <a:pt x="1815" y="13"/>
                  </a:lnTo>
                  <a:lnTo>
                    <a:pt x="1818" y="10"/>
                  </a:lnTo>
                  <a:close/>
                  <a:moveTo>
                    <a:pt x="3902" y="6"/>
                  </a:moveTo>
                  <a:lnTo>
                    <a:pt x="3910" y="10"/>
                  </a:lnTo>
                  <a:lnTo>
                    <a:pt x="3919" y="12"/>
                  </a:lnTo>
                  <a:lnTo>
                    <a:pt x="3928" y="12"/>
                  </a:lnTo>
                  <a:lnTo>
                    <a:pt x="3938" y="12"/>
                  </a:lnTo>
                  <a:lnTo>
                    <a:pt x="3940" y="17"/>
                  </a:lnTo>
                  <a:lnTo>
                    <a:pt x="3942" y="25"/>
                  </a:lnTo>
                  <a:lnTo>
                    <a:pt x="3940" y="32"/>
                  </a:lnTo>
                  <a:lnTo>
                    <a:pt x="3936" y="38"/>
                  </a:lnTo>
                  <a:lnTo>
                    <a:pt x="3932" y="44"/>
                  </a:lnTo>
                  <a:lnTo>
                    <a:pt x="3925" y="46"/>
                  </a:lnTo>
                  <a:lnTo>
                    <a:pt x="3917" y="47"/>
                  </a:lnTo>
                  <a:lnTo>
                    <a:pt x="3910" y="46"/>
                  </a:lnTo>
                  <a:lnTo>
                    <a:pt x="3904" y="44"/>
                  </a:lnTo>
                  <a:lnTo>
                    <a:pt x="3898" y="38"/>
                  </a:lnTo>
                  <a:lnTo>
                    <a:pt x="3896" y="32"/>
                  </a:lnTo>
                  <a:lnTo>
                    <a:pt x="3895" y="25"/>
                  </a:lnTo>
                  <a:lnTo>
                    <a:pt x="3895" y="17"/>
                  </a:lnTo>
                  <a:lnTo>
                    <a:pt x="3898" y="12"/>
                  </a:lnTo>
                  <a:lnTo>
                    <a:pt x="3902" y="6"/>
                  </a:lnTo>
                  <a:close/>
                  <a:moveTo>
                    <a:pt x="1734" y="6"/>
                  </a:moveTo>
                  <a:lnTo>
                    <a:pt x="1737" y="8"/>
                  </a:lnTo>
                  <a:lnTo>
                    <a:pt x="1739" y="10"/>
                  </a:lnTo>
                  <a:lnTo>
                    <a:pt x="1743" y="13"/>
                  </a:lnTo>
                  <a:lnTo>
                    <a:pt x="1743" y="15"/>
                  </a:lnTo>
                  <a:lnTo>
                    <a:pt x="1745" y="19"/>
                  </a:lnTo>
                  <a:lnTo>
                    <a:pt x="1747" y="21"/>
                  </a:lnTo>
                  <a:lnTo>
                    <a:pt x="1747" y="23"/>
                  </a:lnTo>
                  <a:lnTo>
                    <a:pt x="1749" y="23"/>
                  </a:lnTo>
                  <a:lnTo>
                    <a:pt x="1749" y="25"/>
                  </a:lnTo>
                  <a:lnTo>
                    <a:pt x="1747" y="29"/>
                  </a:lnTo>
                  <a:lnTo>
                    <a:pt x="1743" y="32"/>
                  </a:lnTo>
                  <a:lnTo>
                    <a:pt x="1739" y="36"/>
                  </a:lnTo>
                  <a:lnTo>
                    <a:pt x="1736" y="40"/>
                  </a:lnTo>
                  <a:lnTo>
                    <a:pt x="1734" y="40"/>
                  </a:lnTo>
                  <a:lnTo>
                    <a:pt x="1730" y="36"/>
                  </a:lnTo>
                  <a:lnTo>
                    <a:pt x="1726" y="30"/>
                  </a:lnTo>
                  <a:lnTo>
                    <a:pt x="1726" y="25"/>
                  </a:lnTo>
                  <a:lnTo>
                    <a:pt x="1726" y="17"/>
                  </a:lnTo>
                  <a:lnTo>
                    <a:pt x="1730" y="12"/>
                  </a:lnTo>
                  <a:lnTo>
                    <a:pt x="1734" y="6"/>
                  </a:lnTo>
                  <a:close/>
                  <a:moveTo>
                    <a:pt x="1659" y="2"/>
                  </a:moveTo>
                  <a:lnTo>
                    <a:pt x="1662" y="2"/>
                  </a:lnTo>
                  <a:lnTo>
                    <a:pt x="1668" y="2"/>
                  </a:lnTo>
                  <a:lnTo>
                    <a:pt x="1674" y="4"/>
                  </a:lnTo>
                  <a:lnTo>
                    <a:pt x="1677" y="8"/>
                  </a:lnTo>
                  <a:lnTo>
                    <a:pt x="1683" y="12"/>
                  </a:lnTo>
                  <a:lnTo>
                    <a:pt x="1685" y="17"/>
                  </a:lnTo>
                  <a:lnTo>
                    <a:pt x="1687" y="25"/>
                  </a:lnTo>
                  <a:lnTo>
                    <a:pt x="1685" y="32"/>
                  </a:lnTo>
                  <a:lnTo>
                    <a:pt x="1681" y="38"/>
                  </a:lnTo>
                  <a:lnTo>
                    <a:pt x="1675" y="44"/>
                  </a:lnTo>
                  <a:lnTo>
                    <a:pt x="1670" y="46"/>
                  </a:lnTo>
                  <a:lnTo>
                    <a:pt x="1662" y="47"/>
                  </a:lnTo>
                  <a:lnTo>
                    <a:pt x="1655" y="46"/>
                  </a:lnTo>
                  <a:lnTo>
                    <a:pt x="1649" y="44"/>
                  </a:lnTo>
                  <a:lnTo>
                    <a:pt x="1643" y="38"/>
                  </a:lnTo>
                  <a:lnTo>
                    <a:pt x="1640" y="32"/>
                  </a:lnTo>
                  <a:lnTo>
                    <a:pt x="1640" y="25"/>
                  </a:lnTo>
                  <a:lnTo>
                    <a:pt x="1640" y="17"/>
                  </a:lnTo>
                  <a:lnTo>
                    <a:pt x="1643" y="12"/>
                  </a:lnTo>
                  <a:lnTo>
                    <a:pt x="1647" y="8"/>
                  </a:lnTo>
                  <a:lnTo>
                    <a:pt x="1653" y="4"/>
                  </a:lnTo>
                  <a:lnTo>
                    <a:pt x="1659" y="2"/>
                  </a:lnTo>
                  <a:close/>
                  <a:moveTo>
                    <a:pt x="3831" y="0"/>
                  </a:moveTo>
                  <a:lnTo>
                    <a:pt x="3831" y="0"/>
                  </a:lnTo>
                  <a:lnTo>
                    <a:pt x="3838" y="2"/>
                  </a:lnTo>
                  <a:lnTo>
                    <a:pt x="3846" y="6"/>
                  </a:lnTo>
                  <a:lnTo>
                    <a:pt x="3849" y="10"/>
                  </a:lnTo>
                  <a:lnTo>
                    <a:pt x="3853" y="17"/>
                  </a:lnTo>
                  <a:lnTo>
                    <a:pt x="3855" y="25"/>
                  </a:lnTo>
                  <a:lnTo>
                    <a:pt x="3853" y="32"/>
                  </a:lnTo>
                  <a:lnTo>
                    <a:pt x="3849" y="38"/>
                  </a:lnTo>
                  <a:lnTo>
                    <a:pt x="3846" y="44"/>
                  </a:lnTo>
                  <a:lnTo>
                    <a:pt x="3838" y="46"/>
                  </a:lnTo>
                  <a:lnTo>
                    <a:pt x="3831" y="47"/>
                  </a:lnTo>
                  <a:lnTo>
                    <a:pt x="3823" y="46"/>
                  </a:lnTo>
                  <a:lnTo>
                    <a:pt x="3817" y="44"/>
                  </a:lnTo>
                  <a:lnTo>
                    <a:pt x="3812" y="38"/>
                  </a:lnTo>
                  <a:lnTo>
                    <a:pt x="3808" y="32"/>
                  </a:lnTo>
                  <a:lnTo>
                    <a:pt x="3808" y="25"/>
                  </a:lnTo>
                  <a:lnTo>
                    <a:pt x="3808" y="17"/>
                  </a:lnTo>
                  <a:lnTo>
                    <a:pt x="3812" y="12"/>
                  </a:lnTo>
                  <a:lnTo>
                    <a:pt x="3814" y="10"/>
                  </a:lnTo>
                  <a:lnTo>
                    <a:pt x="3814" y="8"/>
                  </a:lnTo>
                  <a:lnTo>
                    <a:pt x="3819" y="4"/>
                  </a:lnTo>
                  <a:lnTo>
                    <a:pt x="3825" y="2"/>
                  </a:lnTo>
                  <a:lnTo>
                    <a:pt x="3831" y="0"/>
                  </a:lnTo>
                  <a:lnTo>
                    <a:pt x="3831" y="0"/>
                  </a:lnTo>
                  <a:close/>
                  <a:moveTo>
                    <a:pt x="3398" y="0"/>
                  </a:moveTo>
                  <a:lnTo>
                    <a:pt x="3406" y="2"/>
                  </a:lnTo>
                  <a:lnTo>
                    <a:pt x="3411" y="6"/>
                  </a:lnTo>
                  <a:lnTo>
                    <a:pt x="3417" y="10"/>
                  </a:lnTo>
                  <a:lnTo>
                    <a:pt x="3419" y="17"/>
                  </a:lnTo>
                  <a:lnTo>
                    <a:pt x="3421" y="25"/>
                  </a:lnTo>
                  <a:lnTo>
                    <a:pt x="3419" y="32"/>
                  </a:lnTo>
                  <a:lnTo>
                    <a:pt x="3417" y="38"/>
                  </a:lnTo>
                  <a:lnTo>
                    <a:pt x="3411" y="44"/>
                  </a:lnTo>
                  <a:lnTo>
                    <a:pt x="3406" y="46"/>
                  </a:lnTo>
                  <a:lnTo>
                    <a:pt x="3398" y="47"/>
                  </a:lnTo>
                  <a:lnTo>
                    <a:pt x="3391" y="46"/>
                  </a:lnTo>
                  <a:lnTo>
                    <a:pt x="3383" y="44"/>
                  </a:lnTo>
                  <a:lnTo>
                    <a:pt x="3379" y="38"/>
                  </a:lnTo>
                  <a:lnTo>
                    <a:pt x="3375" y="32"/>
                  </a:lnTo>
                  <a:lnTo>
                    <a:pt x="3374" y="25"/>
                  </a:lnTo>
                  <a:lnTo>
                    <a:pt x="3375" y="17"/>
                  </a:lnTo>
                  <a:lnTo>
                    <a:pt x="3379" y="10"/>
                  </a:lnTo>
                  <a:lnTo>
                    <a:pt x="3383" y="6"/>
                  </a:lnTo>
                  <a:lnTo>
                    <a:pt x="3391" y="2"/>
                  </a:lnTo>
                  <a:lnTo>
                    <a:pt x="3398" y="0"/>
                  </a:lnTo>
                  <a:close/>
                  <a:moveTo>
                    <a:pt x="3310" y="0"/>
                  </a:moveTo>
                  <a:lnTo>
                    <a:pt x="3317" y="2"/>
                  </a:lnTo>
                  <a:lnTo>
                    <a:pt x="3325" y="6"/>
                  </a:lnTo>
                  <a:lnTo>
                    <a:pt x="3328" y="10"/>
                  </a:lnTo>
                  <a:lnTo>
                    <a:pt x="3332" y="17"/>
                  </a:lnTo>
                  <a:lnTo>
                    <a:pt x="3334" y="25"/>
                  </a:lnTo>
                  <a:lnTo>
                    <a:pt x="3332" y="32"/>
                  </a:lnTo>
                  <a:lnTo>
                    <a:pt x="3328" y="38"/>
                  </a:lnTo>
                  <a:lnTo>
                    <a:pt x="3325" y="44"/>
                  </a:lnTo>
                  <a:lnTo>
                    <a:pt x="3317" y="46"/>
                  </a:lnTo>
                  <a:lnTo>
                    <a:pt x="3310" y="47"/>
                  </a:lnTo>
                  <a:lnTo>
                    <a:pt x="3304" y="46"/>
                  </a:lnTo>
                  <a:lnTo>
                    <a:pt x="3296" y="44"/>
                  </a:lnTo>
                  <a:lnTo>
                    <a:pt x="3291" y="38"/>
                  </a:lnTo>
                  <a:lnTo>
                    <a:pt x="3289" y="32"/>
                  </a:lnTo>
                  <a:lnTo>
                    <a:pt x="3287" y="25"/>
                  </a:lnTo>
                  <a:lnTo>
                    <a:pt x="3289" y="17"/>
                  </a:lnTo>
                  <a:lnTo>
                    <a:pt x="3291" y="10"/>
                  </a:lnTo>
                  <a:lnTo>
                    <a:pt x="3296" y="6"/>
                  </a:lnTo>
                  <a:lnTo>
                    <a:pt x="3304" y="2"/>
                  </a:lnTo>
                  <a:lnTo>
                    <a:pt x="3310" y="0"/>
                  </a:lnTo>
                  <a:close/>
                  <a:moveTo>
                    <a:pt x="3223" y="0"/>
                  </a:moveTo>
                  <a:lnTo>
                    <a:pt x="3231" y="2"/>
                  </a:lnTo>
                  <a:lnTo>
                    <a:pt x="3238" y="6"/>
                  </a:lnTo>
                  <a:lnTo>
                    <a:pt x="3242" y="10"/>
                  </a:lnTo>
                  <a:lnTo>
                    <a:pt x="3246" y="17"/>
                  </a:lnTo>
                  <a:lnTo>
                    <a:pt x="3248" y="25"/>
                  </a:lnTo>
                  <a:lnTo>
                    <a:pt x="3246" y="32"/>
                  </a:lnTo>
                  <a:lnTo>
                    <a:pt x="3242" y="38"/>
                  </a:lnTo>
                  <a:lnTo>
                    <a:pt x="3238" y="44"/>
                  </a:lnTo>
                  <a:lnTo>
                    <a:pt x="3231" y="46"/>
                  </a:lnTo>
                  <a:lnTo>
                    <a:pt x="3223" y="47"/>
                  </a:lnTo>
                  <a:lnTo>
                    <a:pt x="3216" y="46"/>
                  </a:lnTo>
                  <a:lnTo>
                    <a:pt x="3210" y="44"/>
                  </a:lnTo>
                  <a:lnTo>
                    <a:pt x="3204" y="38"/>
                  </a:lnTo>
                  <a:lnTo>
                    <a:pt x="3202" y="32"/>
                  </a:lnTo>
                  <a:lnTo>
                    <a:pt x="3201" y="25"/>
                  </a:lnTo>
                  <a:lnTo>
                    <a:pt x="3202" y="17"/>
                  </a:lnTo>
                  <a:lnTo>
                    <a:pt x="3204" y="10"/>
                  </a:lnTo>
                  <a:lnTo>
                    <a:pt x="3210" y="6"/>
                  </a:lnTo>
                  <a:lnTo>
                    <a:pt x="3216" y="2"/>
                  </a:lnTo>
                  <a:lnTo>
                    <a:pt x="3223" y="0"/>
                  </a:lnTo>
                  <a:close/>
                  <a:moveTo>
                    <a:pt x="3137" y="0"/>
                  </a:moveTo>
                  <a:lnTo>
                    <a:pt x="3144" y="2"/>
                  </a:lnTo>
                  <a:lnTo>
                    <a:pt x="3152" y="6"/>
                  </a:lnTo>
                  <a:lnTo>
                    <a:pt x="3155" y="10"/>
                  </a:lnTo>
                  <a:lnTo>
                    <a:pt x="3159" y="17"/>
                  </a:lnTo>
                  <a:lnTo>
                    <a:pt x="3161" y="25"/>
                  </a:lnTo>
                  <a:lnTo>
                    <a:pt x="3159" y="32"/>
                  </a:lnTo>
                  <a:lnTo>
                    <a:pt x="3155" y="38"/>
                  </a:lnTo>
                  <a:lnTo>
                    <a:pt x="3152" y="44"/>
                  </a:lnTo>
                  <a:lnTo>
                    <a:pt x="3144" y="46"/>
                  </a:lnTo>
                  <a:lnTo>
                    <a:pt x="3137" y="47"/>
                  </a:lnTo>
                  <a:lnTo>
                    <a:pt x="3129" y="46"/>
                  </a:lnTo>
                  <a:lnTo>
                    <a:pt x="3123" y="44"/>
                  </a:lnTo>
                  <a:lnTo>
                    <a:pt x="3118" y="38"/>
                  </a:lnTo>
                  <a:lnTo>
                    <a:pt x="3114" y="32"/>
                  </a:lnTo>
                  <a:lnTo>
                    <a:pt x="3114" y="25"/>
                  </a:lnTo>
                  <a:lnTo>
                    <a:pt x="3114" y="17"/>
                  </a:lnTo>
                  <a:lnTo>
                    <a:pt x="3118" y="10"/>
                  </a:lnTo>
                  <a:lnTo>
                    <a:pt x="3123" y="6"/>
                  </a:lnTo>
                  <a:lnTo>
                    <a:pt x="3129" y="2"/>
                  </a:lnTo>
                  <a:lnTo>
                    <a:pt x="3137" y="0"/>
                  </a:lnTo>
                  <a:close/>
                  <a:moveTo>
                    <a:pt x="3050" y="0"/>
                  </a:moveTo>
                  <a:lnTo>
                    <a:pt x="3058" y="2"/>
                  </a:lnTo>
                  <a:lnTo>
                    <a:pt x="3063" y="6"/>
                  </a:lnTo>
                  <a:lnTo>
                    <a:pt x="3069" y="10"/>
                  </a:lnTo>
                  <a:lnTo>
                    <a:pt x="3073" y="17"/>
                  </a:lnTo>
                  <a:lnTo>
                    <a:pt x="3075" y="25"/>
                  </a:lnTo>
                  <a:lnTo>
                    <a:pt x="3073" y="32"/>
                  </a:lnTo>
                  <a:lnTo>
                    <a:pt x="3069" y="38"/>
                  </a:lnTo>
                  <a:lnTo>
                    <a:pt x="3063" y="44"/>
                  </a:lnTo>
                  <a:lnTo>
                    <a:pt x="3058" y="46"/>
                  </a:lnTo>
                  <a:lnTo>
                    <a:pt x="3050" y="47"/>
                  </a:lnTo>
                  <a:lnTo>
                    <a:pt x="3043" y="46"/>
                  </a:lnTo>
                  <a:lnTo>
                    <a:pt x="3037" y="44"/>
                  </a:lnTo>
                  <a:lnTo>
                    <a:pt x="3031" y="38"/>
                  </a:lnTo>
                  <a:lnTo>
                    <a:pt x="3028" y="32"/>
                  </a:lnTo>
                  <a:lnTo>
                    <a:pt x="3028" y="25"/>
                  </a:lnTo>
                  <a:lnTo>
                    <a:pt x="3028" y="17"/>
                  </a:lnTo>
                  <a:lnTo>
                    <a:pt x="3031" y="10"/>
                  </a:lnTo>
                  <a:lnTo>
                    <a:pt x="3037" y="6"/>
                  </a:lnTo>
                  <a:lnTo>
                    <a:pt x="3043" y="2"/>
                  </a:lnTo>
                  <a:lnTo>
                    <a:pt x="3050" y="0"/>
                  </a:lnTo>
                  <a:close/>
                  <a:moveTo>
                    <a:pt x="2964" y="0"/>
                  </a:moveTo>
                  <a:lnTo>
                    <a:pt x="2971" y="2"/>
                  </a:lnTo>
                  <a:lnTo>
                    <a:pt x="2977" y="6"/>
                  </a:lnTo>
                  <a:lnTo>
                    <a:pt x="2982" y="10"/>
                  </a:lnTo>
                  <a:lnTo>
                    <a:pt x="2986" y="17"/>
                  </a:lnTo>
                  <a:lnTo>
                    <a:pt x="2986" y="25"/>
                  </a:lnTo>
                  <a:lnTo>
                    <a:pt x="2986" y="32"/>
                  </a:lnTo>
                  <a:lnTo>
                    <a:pt x="2982" y="38"/>
                  </a:lnTo>
                  <a:lnTo>
                    <a:pt x="2977" y="44"/>
                  </a:lnTo>
                  <a:lnTo>
                    <a:pt x="2971" y="46"/>
                  </a:lnTo>
                  <a:lnTo>
                    <a:pt x="2964" y="47"/>
                  </a:lnTo>
                  <a:lnTo>
                    <a:pt x="2956" y="46"/>
                  </a:lnTo>
                  <a:lnTo>
                    <a:pt x="2950" y="44"/>
                  </a:lnTo>
                  <a:lnTo>
                    <a:pt x="2945" y="38"/>
                  </a:lnTo>
                  <a:lnTo>
                    <a:pt x="2941" y="32"/>
                  </a:lnTo>
                  <a:lnTo>
                    <a:pt x="2941" y="25"/>
                  </a:lnTo>
                  <a:lnTo>
                    <a:pt x="2941" y="17"/>
                  </a:lnTo>
                  <a:lnTo>
                    <a:pt x="2945" y="10"/>
                  </a:lnTo>
                  <a:lnTo>
                    <a:pt x="2950" y="6"/>
                  </a:lnTo>
                  <a:lnTo>
                    <a:pt x="2956" y="2"/>
                  </a:lnTo>
                  <a:lnTo>
                    <a:pt x="2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800351" y="541338"/>
              <a:ext cx="3317875" cy="298450"/>
            </a:xfrm>
            <a:custGeom>
              <a:avLst/>
              <a:gdLst>
                <a:gd name="T0" fmla="*/ 2896 w 4178"/>
                <a:gd name="T1" fmla="*/ 335 h 376"/>
                <a:gd name="T2" fmla="*/ 2819 w 4178"/>
                <a:gd name="T3" fmla="*/ 354 h 376"/>
                <a:gd name="T4" fmla="*/ 2723 w 4178"/>
                <a:gd name="T5" fmla="*/ 373 h 376"/>
                <a:gd name="T6" fmla="*/ 2614 w 4178"/>
                <a:gd name="T7" fmla="*/ 375 h 376"/>
                <a:gd name="T8" fmla="*/ 2512 w 4178"/>
                <a:gd name="T9" fmla="*/ 361 h 376"/>
                <a:gd name="T10" fmla="*/ 2429 w 4178"/>
                <a:gd name="T11" fmla="*/ 339 h 376"/>
                <a:gd name="T12" fmla="*/ 2362 w 4178"/>
                <a:gd name="T13" fmla="*/ 329 h 376"/>
                <a:gd name="T14" fmla="*/ 2202 w 4178"/>
                <a:gd name="T15" fmla="*/ 335 h 376"/>
                <a:gd name="T16" fmla="*/ 2125 w 4178"/>
                <a:gd name="T17" fmla="*/ 354 h 376"/>
                <a:gd name="T18" fmla="*/ 1318 w 4178"/>
                <a:gd name="T19" fmla="*/ 350 h 376"/>
                <a:gd name="T20" fmla="*/ 1256 w 4178"/>
                <a:gd name="T21" fmla="*/ 346 h 376"/>
                <a:gd name="T22" fmla="*/ 3052 w 4178"/>
                <a:gd name="T23" fmla="*/ 288 h 376"/>
                <a:gd name="T24" fmla="*/ 2980 w 4178"/>
                <a:gd name="T25" fmla="*/ 290 h 376"/>
                <a:gd name="T26" fmla="*/ 3738 w 4178"/>
                <a:gd name="T27" fmla="*/ 284 h 376"/>
                <a:gd name="T28" fmla="*/ 3033 w 4178"/>
                <a:gd name="T29" fmla="*/ 271 h 376"/>
                <a:gd name="T30" fmla="*/ 1309 w 4178"/>
                <a:gd name="T31" fmla="*/ 290 h 376"/>
                <a:gd name="T32" fmla="*/ 2294 w 4178"/>
                <a:gd name="T33" fmla="*/ 258 h 376"/>
                <a:gd name="T34" fmla="*/ 4178 w 4178"/>
                <a:gd name="T35" fmla="*/ 248 h 376"/>
                <a:gd name="T36" fmla="*/ 2982 w 4178"/>
                <a:gd name="T37" fmla="*/ 252 h 376"/>
                <a:gd name="T38" fmla="*/ 2892 w 4178"/>
                <a:gd name="T39" fmla="*/ 292 h 376"/>
                <a:gd name="T40" fmla="*/ 2796 w 4178"/>
                <a:gd name="T41" fmla="*/ 294 h 376"/>
                <a:gd name="T42" fmla="*/ 2689 w 4178"/>
                <a:gd name="T43" fmla="*/ 284 h 376"/>
                <a:gd name="T44" fmla="*/ 2601 w 4178"/>
                <a:gd name="T45" fmla="*/ 263 h 376"/>
                <a:gd name="T46" fmla="*/ 2527 w 4178"/>
                <a:gd name="T47" fmla="*/ 248 h 376"/>
                <a:gd name="T48" fmla="*/ 2369 w 4178"/>
                <a:gd name="T49" fmla="*/ 248 h 376"/>
                <a:gd name="T50" fmla="*/ 1429 w 4178"/>
                <a:gd name="T51" fmla="*/ 262 h 376"/>
                <a:gd name="T52" fmla="*/ 2461 w 4178"/>
                <a:gd name="T53" fmla="*/ 209 h 376"/>
                <a:gd name="T54" fmla="*/ 3829 w 4178"/>
                <a:gd name="T55" fmla="*/ 201 h 376"/>
                <a:gd name="T56" fmla="*/ 1482 w 4178"/>
                <a:gd name="T57" fmla="*/ 196 h 376"/>
                <a:gd name="T58" fmla="*/ 2642 w 4178"/>
                <a:gd name="T59" fmla="*/ 188 h 376"/>
                <a:gd name="T60" fmla="*/ 3041 w 4178"/>
                <a:gd name="T61" fmla="*/ 190 h 376"/>
                <a:gd name="T62" fmla="*/ 1581 w 4178"/>
                <a:gd name="T63" fmla="*/ 213 h 376"/>
                <a:gd name="T64" fmla="*/ 2992 w 4178"/>
                <a:gd name="T65" fmla="*/ 182 h 376"/>
                <a:gd name="T66" fmla="*/ 2883 w 4178"/>
                <a:gd name="T67" fmla="*/ 182 h 376"/>
                <a:gd name="T68" fmla="*/ 2871 w 4178"/>
                <a:gd name="T69" fmla="*/ 169 h 376"/>
                <a:gd name="T70" fmla="*/ 2789 w 4178"/>
                <a:gd name="T71" fmla="*/ 211 h 376"/>
                <a:gd name="T72" fmla="*/ 2687 w 4178"/>
                <a:gd name="T73" fmla="*/ 196 h 376"/>
                <a:gd name="T74" fmla="*/ 1685 w 4178"/>
                <a:gd name="T75" fmla="*/ 188 h 376"/>
                <a:gd name="T76" fmla="*/ 291 w 4178"/>
                <a:gd name="T77" fmla="*/ 100 h 376"/>
                <a:gd name="T78" fmla="*/ 269 w 4178"/>
                <a:gd name="T79" fmla="*/ 90 h 376"/>
                <a:gd name="T80" fmla="*/ 2775 w 4178"/>
                <a:gd name="T81" fmla="*/ 94 h 376"/>
                <a:gd name="T82" fmla="*/ 2689 w 4178"/>
                <a:gd name="T83" fmla="*/ 92 h 376"/>
                <a:gd name="T84" fmla="*/ 2531 w 4178"/>
                <a:gd name="T85" fmla="*/ 86 h 376"/>
                <a:gd name="T86" fmla="*/ 175 w 4178"/>
                <a:gd name="T87" fmla="*/ 118 h 376"/>
                <a:gd name="T88" fmla="*/ 88 w 4178"/>
                <a:gd name="T89" fmla="*/ 118 h 376"/>
                <a:gd name="T90" fmla="*/ 92 w 4178"/>
                <a:gd name="T91" fmla="*/ 86 h 376"/>
                <a:gd name="T92" fmla="*/ 7 w 4178"/>
                <a:gd name="T93" fmla="*/ 98 h 376"/>
                <a:gd name="T94" fmla="*/ 2616 w 4178"/>
                <a:gd name="T95" fmla="*/ 47 h 376"/>
                <a:gd name="T96" fmla="*/ 434 w 4178"/>
                <a:gd name="T97" fmla="*/ 36 h 376"/>
                <a:gd name="T98" fmla="*/ 295 w 4178"/>
                <a:gd name="T99" fmla="*/ 34 h 376"/>
                <a:gd name="T100" fmla="*/ 643 w 4178"/>
                <a:gd name="T101" fmla="*/ 28 h 376"/>
                <a:gd name="T102" fmla="*/ 383 w 4178"/>
                <a:gd name="T103" fmla="*/ 34 h 376"/>
                <a:gd name="T104" fmla="*/ 1254 w 4178"/>
                <a:gd name="T105" fmla="*/ 26 h 376"/>
                <a:gd name="T106" fmla="*/ 1404 w 4178"/>
                <a:gd name="T107" fmla="*/ 28 h 376"/>
                <a:gd name="T108" fmla="*/ 1079 w 4178"/>
                <a:gd name="T109" fmla="*/ 32 h 376"/>
                <a:gd name="T110" fmla="*/ 2467 w 4178"/>
                <a:gd name="T111" fmla="*/ 37 h 376"/>
                <a:gd name="T112" fmla="*/ 1495 w 4178"/>
                <a:gd name="T113" fmla="*/ 7 h 376"/>
                <a:gd name="T114" fmla="*/ 1164 w 4178"/>
                <a:gd name="T115" fmla="*/ 7 h 376"/>
                <a:gd name="T116" fmla="*/ 1136 w 4178"/>
                <a:gd name="T117" fmla="*/ 13 h 376"/>
                <a:gd name="T118" fmla="*/ 2527 w 4178"/>
                <a:gd name="T119" fmla="*/ 45 h 376"/>
                <a:gd name="T120" fmla="*/ 1574 w 4178"/>
                <a:gd name="T121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8" h="376">
                  <a:moveTo>
                    <a:pt x="2969" y="329"/>
                  </a:moveTo>
                  <a:lnTo>
                    <a:pt x="2977" y="331"/>
                  </a:lnTo>
                  <a:lnTo>
                    <a:pt x="2982" y="335"/>
                  </a:lnTo>
                  <a:lnTo>
                    <a:pt x="2988" y="339"/>
                  </a:lnTo>
                  <a:lnTo>
                    <a:pt x="2992" y="346"/>
                  </a:lnTo>
                  <a:lnTo>
                    <a:pt x="2992" y="354"/>
                  </a:lnTo>
                  <a:lnTo>
                    <a:pt x="2992" y="361"/>
                  </a:lnTo>
                  <a:lnTo>
                    <a:pt x="2988" y="367"/>
                  </a:lnTo>
                  <a:lnTo>
                    <a:pt x="2982" y="373"/>
                  </a:lnTo>
                  <a:lnTo>
                    <a:pt x="2977" y="375"/>
                  </a:lnTo>
                  <a:lnTo>
                    <a:pt x="2969" y="376"/>
                  </a:lnTo>
                  <a:lnTo>
                    <a:pt x="2962" y="375"/>
                  </a:lnTo>
                  <a:lnTo>
                    <a:pt x="2956" y="373"/>
                  </a:lnTo>
                  <a:lnTo>
                    <a:pt x="2950" y="367"/>
                  </a:lnTo>
                  <a:lnTo>
                    <a:pt x="2947" y="361"/>
                  </a:lnTo>
                  <a:lnTo>
                    <a:pt x="2945" y="354"/>
                  </a:lnTo>
                  <a:lnTo>
                    <a:pt x="2947" y="346"/>
                  </a:lnTo>
                  <a:lnTo>
                    <a:pt x="2950" y="339"/>
                  </a:lnTo>
                  <a:lnTo>
                    <a:pt x="2956" y="335"/>
                  </a:lnTo>
                  <a:lnTo>
                    <a:pt x="2962" y="331"/>
                  </a:lnTo>
                  <a:lnTo>
                    <a:pt x="2969" y="329"/>
                  </a:lnTo>
                  <a:close/>
                  <a:moveTo>
                    <a:pt x="2883" y="329"/>
                  </a:moveTo>
                  <a:lnTo>
                    <a:pt x="2890" y="331"/>
                  </a:lnTo>
                  <a:lnTo>
                    <a:pt x="2896" y="335"/>
                  </a:lnTo>
                  <a:lnTo>
                    <a:pt x="2901" y="339"/>
                  </a:lnTo>
                  <a:lnTo>
                    <a:pt x="2905" y="346"/>
                  </a:lnTo>
                  <a:lnTo>
                    <a:pt x="2905" y="354"/>
                  </a:lnTo>
                  <a:lnTo>
                    <a:pt x="2905" y="361"/>
                  </a:lnTo>
                  <a:lnTo>
                    <a:pt x="2901" y="367"/>
                  </a:lnTo>
                  <a:lnTo>
                    <a:pt x="2896" y="373"/>
                  </a:lnTo>
                  <a:lnTo>
                    <a:pt x="2890" y="375"/>
                  </a:lnTo>
                  <a:lnTo>
                    <a:pt x="2883" y="376"/>
                  </a:lnTo>
                  <a:lnTo>
                    <a:pt x="2875" y="375"/>
                  </a:lnTo>
                  <a:lnTo>
                    <a:pt x="2868" y="373"/>
                  </a:lnTo>
                  <a:lnTo>
                    <a:pt x="2864" y="367"/>
                  </a:lnTo>
                  <a:lnTo>
                    <a:pt x="2860" y="361"/>
                  </a:lnTo>
                  <a:lnTo>
                    <a:pt x="2858" y="354"/>
                  </a:lnTo>
                  <a:lnTo>
                    <a:pt x="2860" y="346"/>
                  </a:lnTo>
                  <a:lnTo>
                    <a:pt x="2864" y="339"/>
                  </a:lnTo>
                  <a:lnTo>
                    <a:pt x="2868" y="335"/>
                  </a:lnTo>
                  <a:lnTo>
                    <a:pt x="2875" y="331"/>
                  </a:lnTo>
                  <a:lnTo>
                    <a:pt x="2883" y="329"/>
                  </a:lnTo>
                  <a:close/>
                  <a:moveTo>
                    <a:pt x="2796" y="329"/>
                  </a:moveTo>
                  <a:lnTo>
                    <a:pt x="2804" y="331"/>
                  </a:lnTo>
                  <a:lnTo>
                    <a:pt x="2809" y="335"/>
                  </a:lnTo>
                  <a:lnTo>
                    <a:pt x="2815" y="339"/>
                  </a:lnTo>
                  <a:lnTo>
                    <a:pt x="2817" y="346"/>
                  </a:lnTo>
                  <a:lnTo>
                    <a:pt x="2819" y="354"/>
                  </a:lnTo>
                  <a:lnTo>
                    <a:pt x="2817" y="361"/>
                  </a:lnTo>
                  <a:lnTo>
                    <a:pt x="2815" y="367"/>
                  </a:lnTo>
                  <a:lnTo>
                    <a:pt x="2809" y="373"/>
                  </a:lnTo>
                  <a:lnTo>
                    <a:pt x="2804" y="375"/>
                  </a:lnTo>
                  <a:lnTo>
                    <a:pt x="2796" y="376"/>
                  </a:lnTo>
                  <a:lnTo>
                    <a:pt x="2789" y="375"/>
                  </a:lnTo>
                  <a:lnTo>
                    <a:pt x="2781" y="373"/>
                  </a:lnTo>
                  <a:lnTo>
                    <a:pt x="2777" y="367"/>
                  </a:lnTo>
                  <a:lnTo>
                    <a:pt x="2774" y="361"/>
                  </a:lnTo>
                  <a:lnTo>
                    <a:pt x="2772" y="354"/>
                  </a:lnTo>
                  <a:lnTo>
                    <a:pt x="2774" y="346"/>
                  </a:lnTo>
                  <a:lnTo>
                    <a:pt x="2777" y="339"/>
                  </a:lnTo>
                  <a:lnTo>
                    <a:pt x="2781" y="335"/>
                  </a:lnTo>
                  <a:lnTo>
                    <a:pt x="2789" y="331"/>
                  </a:lnTo>
                  <a:lnTo>
                    <a:pt x="2796" y="329"/>
                  </a:lnTo>
                  <a:close/>
                  <a:moveTo>
                    <a:pt x="2708" y="329"/>
                  </a:moveTo>
                  <a:lnTo>
                    <a:pt x="2715" y="331"/>
                  </a:lnTo>
                  <a:lnTo>
                    <a:pt x="2723" y="335"/>
                  </a:lnTo>
                  <a:lnTo>
                    <a:pt x="2728" y="339"/>
                  </a:lnTo>
                  <a:lnTo>
                    <a:pt x="2730" y="346"/>
                  </a:lnTo>
                  <a:lnTo>
                    <a:pt x="2732" y="354"/>
                  </a:lnTo>
                  <a:lnTo>
                    <a:pt x="2730" y="361"/>
                  </a:lnTo>
                  <a:lnTo>
                    <a:pt x="2728" y="367"/>
                  </a:lnTo>
                  <a:lnTo>
                    <a:pt x="2723" y="373"/>
                  </a:lnTo>
                  <a:lnTo>
                    <a:pt x="2715" y="375"/>
                  </a:lnTo>
                  <a:lnTo>
                    <a:pt x="2708" y="376"/>
                  </a:lnTo>
                  <a:lnTo>
                    <a:pt x="2702" y="375"/>
                  </a:lnTo>
                  <a:lnTo>
                    <a:pt x="2695" y="373"/>
                  </a:lnTo>
                  <a:lnTo>
                    <a:pt x="2689" y="367"/>
                  </a:lnTo>
                  <a:lnTo>
                    <a:pt x="2687" y="361"/>
                  </a:lnTo>
                  <a:lnTo>
                    <a:pt x="2685" y="354"/>
                  </a:lnTo>
                  <a:lnTo>
                    <a:pt x="2687" y="346"/>
                  </a:lnTo>
                  <a:lnTo>
                    <a:pt x="2689" y="339"/>
                  </a:lnTo>
                  <a:lnTo>
                    <a:pt x="2695" y="335"/>
                  </a:lnTo>
                  <a:lnTo>
                    <a:pt x="2702" y="331"/>
                  </a:lnTo>
                  <a:lnTo>
                    <a:pt x="2708" y="329"/>
                  </a:lnTo>
                  <a:close/>
                  <a:moveTo>
                    <a:pt x="2621" y="329"/>
                  </a:moveTo>
                  <a:lnTo>
                    <a:pt x="2629" y="331"/>
                  </a:lnTo>
                  <a:lnTo>
                    <a:pt x="2636" y="335"/>
                  </a:lnTo>
                  <a:lnTo>
                    <a:pt x="2640" y="339"/>
                  </a:lnTo>
                  <a:lnTo>
                    <a:pt x="2644" y="346"/>
                  </a:lnTo>
                  <a:lnTo>
                    <a:pt x="2646" y="354"/>
                  </a:lnTo>
                  <a:lnTo>
                    <a:pt x="2644" y="361"/>
                  </a:lnTo>
                  <a:lnTo>
                    <a:pt x="2640" y="367"/>
                  </a:lnTo>
                  <a:lnTo>
                    <a:pt x="2636" y="373"/>
                  </a:lnTo>
                  <a:lnTo>
                    <a:pt x="2629" y="375"/>
                  </a:lnTo>
                  <a:lnTo>
                    <a:pt x="2621" y="376"/>
                  </a:lnTo>
                  <a:lnTo>
                    <a:pt x="2614" y="375"/>
                  </a:lnTo>
                  <a:lnTo>
                    <a:pt x="2608" y="373"/>
                  </a:lnTo>
                  <a:lnTo>
                    <a:pt x="2602" y="367"/>
                  </a:lnTo>
                  <a:lnTo>
                    <a:pt x="2601" y="361"/>
                  </a:lnTo>
                  <a:lnTo>
                    <a:pt x="2599" y="354"/>
                  </a:lnTo>
                  <a:lnTo>
                    <a:pt x="2601" y="346"/>
                  </a:lnTo>
                  <a:lnTo>
                    <a:pt x="2602" y="339"/>
                  </a:lnTo>
                  <a:lnTo>
                    <a:pt x="2608" y="335"/>
                  </a:lnTo>
                  <a:lnTo>
                    <a:pt x="2614" y="331"/>
                  </a:lnTo>
                  <a:lnTo>
                    <a:pt x="2621" y="329"/>
                  </a:lnTo>
                  <a:close/>
                  <a:moveTo>
                    <a:pt x="2535" y="329"/>
                  </a:moveTo>
                  <a:lnTo>
                    <a:pt x="2542" y="331"/>
                  </a:lnTo>
                  <a:lnTo>
                    <a:pt x="2550" y="335"/>
                  </a:lnTo>
                  <a:lnTo>
                    <a:pt x="2554" y="339"/>
                  </a:lnTo>
                  <a:lnTo>
                    <a:pt x="2557" y="346"/>
                  </a:lnTo>
                  <a:lnTo>
                    <a:pt x="2559" y="354"/>
                  </a:lnTo>
                  <a:lnTo>
                    <a:pt x="2557" y="361"/>
                  </a:lnTo>
                  <a:lnTo>
                    <a:pt x="2554" y="367"/>
                  </a:lnTo>
                  <a:lnTo>
                    <a:pt x="2550" y="373"/>
                  </a:lnTo>
                  <a:lnTo>
                    <a:pt x="2542" y="375"/>
                  </a:lnTo>
                  <a:lnTo>
                    <a:pt x="2535" y="376"/>
                  </a:lnTo>
                  <a:lnTo>
                    <a:pt x="2527" y="375"/>
                  </a:lnTo>
                  <a:lnTo>
                    <a:pt x="2522" y="373"/>
                  </a:lnTo>
                  <a:lnTo>
                    <a:pt x="2516" y="367"/>
                  </a:lnTo>
                  <a:lnTo>
                    <a:pt x="2512" y="361"/>
                  </a:lnTo>
                  <a:lnTo>
                    <a:pt x="2512" y="354"/>
                  </a:lnTo>
                  <a:lnTo>
                    <a:pt x="2512" y="346"/>
                  </a:lnTo>
                  <a:lnTo>
                    <a:pt x="2516" y="339"/>
                  </a:lnTo>
                  <a:lnTo>
                    <a:pt x="2522" y="335"/>
                  </a:lnTo>
                  <a:lnTo>
                    <a:pt x="2527" y="331"/>
                  </a:lnTo>
                  <a:lnTo>
                    <a:pt x="2535" y="329"/>
                  </a:lnTo>
                  <a:close/>
                  <a:moveTo>
                    <a:pt x="2448" y="329"/>
                  </a:moveTo>
                  <a:lnTo>
                    <a:pt x="2456" y="331"/>
                  </a:lnTo>
                  <a:lnTo>
                    <a:pt x="2461" y="335"/>
                  </a:lnTo>
                  <a:lnTo>
                    <a:pt x="2467" y="339"/>
                  </a:lnTo>
                  <a:lnTo>
                    <a:pt x="2471" y="346"/>
                  </a:lnTo>
                  <a:lnTo>
                    <a:pt x="2473" y="354"/>
                  </a:lnTo>
                  <a:lnTo>
                    <a:pt x="2471" y="361"/>
                  </a:lnTo>
                  <a:lnTo>
                    <a:pt x="2467" y="367"/>
                  </a:lnTo>
                  <a:lnTo>
                    <a:pt x="2461" y="373"/>
                  </a:lnTo>
                  <a:lnTo>
                    <a:pt x="2456" y="375"/>
                  </a:lnTo>
                  <a:lnTo>
                    <a:pt x="2448" y="376"/>
                  </a:lnTo>
                  <a:lnTo>
                    <a:pt x="2441" y="375"/>
                  </a:lnTo>
                  <a:lnTo>
                    <a:pt x="2435" y="373"/>
                  </a:lnTo>
                  <a:lnTo>
                    <a:pt x="2429" y="367"/>
                  </a:lnTo>
                  <a:lnTo>
                    <a:pt x="2426" y="361"/>
                  </a:lnTo>
                  <a:lnTo>
                    <a:pt x="2426" y="354"/>
                  </a:lnTo>
                  <a:lnTo>
                    <a:pt x="2426" y="346"/>
                  </a:lnTo>
                  <a:lnTo>
                    <a:pt x="2429" y="339"/>
                  </a:lnTo>
                  <a:lnTo>
                    <a:pt x="2435" y="335"/>
                  </a:lnTo>
                  <a:lnTo>
                    <a:pt x="2441" y="331"/>
                  </a:lnTo>
                  <a:lnTo>
                    <a:pt x="2448" y="329"/>
                  </a:lnTo>
                  <a:close/>
                  <a:moveTo>
                    <a:pt x="2362" y="329"/>
                  </a:moveTo>
                  <a:lnTo>
                    <a:pt x="2369" y="331"/>
                  </a:lnTo>
                  <a:lnTo>
                    <a:pt x="2375" y="335"/>
                  </a:lnTo>
                  <a:lnTo>
                    <a:pt x="2381" y="339"/>
                  </a:lnTo>
                  <a:lnTo>
                    <a:pt x="2384" y="346"/>
                  </a:lnTo>
                  <a:lnTo>
                    <a:pt x="2384" y="354"/>
                  </a:lnTo>
                  <a:lnTo>
                    <a:pt x="2384" y="361"/>
                  </a:lnTo>
                  <a:lnTo>
                    <a:pt x="2381" y="367"/>
                  </a:lnTo>
                  <a:lnTo>
                    <a:pt x="2375" y="373"/>
                  </a:lnTo>
                  <a:lnTo>
                    <a:pt x="2369" y="375"/>
                  </a:lnTo>
                  <a:lnTo>
                    <a:pt x="2362" y="376"/>
                  </a:lnTo>
                  <a:lnTo>
                    <a:pt x="2354" y="375"/>
                  </a:lnTo>
                  <a:lnTo>
                    <a:pt x="2349" y="373"/>
                  </a:lnTo>
                  <a:lnTo>
                    <a:pt x="2343" y="367"/>
                  </a:lnTo>
                  <a:lnTo>
                    <a:pt x="2339" y="361"/>
                  </a:lnTo>
                  <a:lnTo>
                    <a:pt x="2339" y="354"/>
                  </a:lnTo>
                  <a:lnTo>
                    <a:pt x="2339" y="346"/>
                  </a:lnTo>
                  <a:lnTo>
                    <a:pt x="2343" y="339"/>
                  </a:lnTo>
                  <a:lnTo>
                    <a:pt x="2349" y="335"/>
                  </a:lnTo>
                  <a:lnTo>
                    <a:pt x="2354" y="331"/>
                  </a:lnTo>
                  <a:lnTo>
                    <a:pt x="2362" y="329"/>
                  </a:lnTo>
                  <a:close/>
                  <a:moveTo>
                    <a:pt x="2275" y="329"/>
                  </a:moveTo>
                  <a:lnTo>
                    <a:pt x="2283" y="331"/>
                  </a:lnTo>
                  <a:lnTo>
                    <a:pt x="2288" y="335"/>
                  </a:lnTo>
                  <a:lnTo>
                    <a:pt x="2294" y="339"/>
                  </a:lnTo>
                  <a:lnTo>
                    <a:pt x="2298" y="346"/>
                  </a:lnTo>
                  <a:lnTo>
                    <a:pt x="2298" y="354"/>
                  </a:lnTo>
                  <a:lnTo>
                    <a:pt x="2298" y="361"/>
                  </a:lnTo>
                  <a:lnTo>
                    <a:pt x="2294" y="367"/>
                  </a:lnTo>
                  <a:lnTo>
                    <a:pt x="2288" y="373"/>
                  </a:lnTo>
                  <a:lnTo>
                    <a:pt x="2283" y="375"/>
                  </a:lnTo>
                  <a:lnTo>
                    <a:pt x="2275" y="376"/>
                  </a:lnTo>
                  <a:lnTo>
                    <a:pt x="2268" y="375"/>
                  </a:lnTo>
                  <a:lnTo>
                    <a:pt x="2262" y="373"/>
                  </a:lnTo>
                  <a:lnTo>
                    <a:pt x="2256" y="367"/>
                  </a:lnTo>
                  <a:lnTo>
                    <a:pt x="2253" y="361"/>
                  </a:lnTo>
                  <a:lnTo>
                    <a:pt x="2251" y="354"/>
                  </a:lnTo>
                  <a:lnTo>
                    <a:pt x="2253" y="346"/>
                  </a:lnTo>
                  <a:lnTo>
                    <a:pt x="2256" y="339"/>
                  </a:lnTo>
                  <a:lnTo>
                    <a:pt x="2262" y="335"/>
                  </a:lnTo>
                  <a:lnTo>
                    <a:pt x="2268" y="331"/>
                  </a:lnTo>
                  <a:lnTo>
                    <a:pt x="2275" y="329"/>
                  </a:lnTo>
                  <a:close/>
                  <a:moveTo>
                    <a:pt x="2189" y="329"/>
                  </a:moveTo>
                  <a:lnTo>
                    <a:pt x="2196" y="331"/>
                  </a:lnTo>
                  <a:lnTo>
                    <a:pt x="2202" y="335"/>
                  </a:lnTo>
                  <a:lnTo>
                    <a:pt x="2207" y="339"/>
                  </a:lnTo>
                  <a:lnTo>
                    <a:pt x="2211" y="346"/>
                  </a:lnTo>
                  <a:lnTo>
                    <a:pt x="2211" y="354"/>
                  </a:lnTo>
                  <a:lnTo>
                    <a:pt x="2211" y="361"/>
                  </a:lnTo>
                  <a:lnTo>
                    <a:pt x="2207" y="367"/>
                  </a:lnTo>
                  <a:lnTo>
                    <a:pt x="2202" y="373"/>
                  </a:lnTo>
                  <a:lnTo>
                    <a:pt x="2196" y="375"/>
                  </a:lnTo>
                  <a:lnTo>
                    <a:pt x="2189" y="376"/>
                  </a:lnTo>
                  <a:lnTo>
                    <a:pt x="2181" y="375"/>
                  </a:lnTo>
                  <a:lnTo>
                    <a:pt x="2174" y="373"/>
                  </a:lnTo>
                  <a:lnTo>
                    <a:pt x="2170" y="367"/>
                  </a:lnTo>
                  <a:lnTo>
                    <a:pt x="2166" y="361"/>
                  </a:lnTo>
                  <a:lnTo>
                    <a:pt x="2164" y="354"/>
                  </a:lnTo>
                  <a:lnTo>
                    <a:pt x="2166" y="346"/>
                  </a:lnTo>
                  <a:lnTo>
                    <a:pt x="2170" y="339"/>
                  </a:lnTo>
                  <a:lnTo>
                    <a:pt x="2174" y="335"/>
                  </a:lnTo>
                  <a:lnTo>
                    <a:pt x="2181" y="331"/>
                  </a:lnTo>
                  <a:lnTo>
                    <a:pt x="2189" y="329"/>
                  </a:lnTo>
                  <a:close/>
                  <a:moveTo>
                    <a:pt x="2102" y="329"/>
                  </a:moveTo>
                  <a:lnTo>
                    <a:pt x="2110" y="331"/>
                  </a:lnTo>
                  <a:lnTo>
                    <a:pt x="2115" y="335"/>
                  </a:lnTo>
                  <a:lnTo>
                    <a:pt x="2121" y="339"/>
                  </a:lnTo>
                  <a:lnTo>
                    <a:pt x="2123" y="346"/>
                  </a:lnTo>
                  <a:lnTo>
                    <a:pt x="2125" y="354"/>
                  </a:lnTo>
                  <a:lnTo>
                    <a:pt x="2125" y="356"/>
                  </a:lnTo>
                  <a:lnTo>
                    <a:pt x="2121" y="352"/>
                  </a:lnTo>
                  <a:lnTo>
                    <a:pt x="2117" y="348"/>
                  </a:lnTo>
                  <a:lnTo>
                    <a:pt x="2112" y="346"/>
                  </a:lnTo>
                  <a:lnTo>
                    <a:pt x="2106" y="346"/>
                  </a:lnTo>
                  <a:lnTo>
                    <a:pt x="2102" y="346"/>
                  </a:lnTo>
                  <a:lnTo>
                    <a:pt x="2097" y="346"/>
                  </a:lnTo>
                  <a:lnTo>
                    <a:pt x="2093" y="346"/>
                  </a:lnTo>
                  <a:lnTo>
                    <a:pt x="2089" y="346"/>
                  </a:lnTo>
                  <a:lnTo>
                    <a:pt x="2083" y="346"/>
                  </a:lnTo>
                  <a:lnTo>
                    <a:pt x="2080" y="342"/>
                  </a:lnTo>
                  <a:lnTo>
                    <a:pt x="2083" y="339"/>
                  </a:lnTo>
                  <a:lnTo>
                    <a:pt x="2089" y="333"/>
                  </a:lnTo>
                  <a:lnTo>
                    <a:pt x="2095" y="331"/>
                  </a:lnTo>
                  <a:lnTo>
                    <a:pt x="2102" y="329"/>
                  </a:lnTo>
                  <a:close/>
                  <a:moveTo>
                    <a:pt x="1322" y="329"/>
                  </a:moveTo>
                  <a:lnTo>
                    <a:pt x="1326" y="331"/>
                  </a:lnTo>
                  <a:lnTo>
                    <a:pt x="1329" y="331"/>
                  </a:lnTo>
                  <a:lnTo>
                    <a:pt x="1335" y="335"/>
                  </a:lnTo>
                  <a:lnTo>
                    <a:pt x="1331" y="337"/>
                  </a:lnTo>
                  <a:lnTo>
                    <a:pt x="1327" y="339"/>
                  </a:lnTo>
                  <a:lnTo>
                    <a:pt x="1324" y="342"/>
                  </a:lnTo>
                  <a:lnTo>
                    <a:pt x="1320" y="346"/>
                  </a:lnTo>
                  <a:lnTo>
                    <a:pt x="1318" y="350"/>
                  </a:lnTo>
                  <a:lnTo>
                    <a:pt x="1316" y="354"/>
                  </a:lnTo>
                  <a:lnTo>
                    <a:pt x="1316" y="359"/>
                  </a:lnTo>
                  <a:lnTo>
                    <a:pt x="1318" y="363"/>
                  </a:lnTo>
                  <a:lnTo>
                    <a:pt x="1320" y="367"/>
                  </a:lnTo>
                  <a:lnTo>
                    <a:pt x="1324" y="369"/>
                  </a:lnTo>
                  <a:lnTo>
                    <a:pt x="1326" y="371"/>
                  </a:lnTo>
                  <a:lnTo>
                    <a:pt x="1327" y="375"/>
                  </a:lnTo>
                  <a:lnTo>
                    <a:pt x="1324" y="376"/>
                  </a:lnTo>
                  <a:lnTo>
                    <a:pt x="1322" y="376"/>
                  </a:lnTo>
                  <a:lnTo>
                    <a:pt x="1314" y="375"/>
                  </a:lnTo>
                  <a:lnTo>
                    <a:pt x="1307" y="373"/>
                  </a:lnTo>
                  <a:lnTo>
                    <a:pt x="1301" y="367"/>
                  </a:lnTo>
                  <a:lnTo>
                    <a:pt x="1299" y="361"/>
                  </a:lnTo>
                  <a:lnTo>
                    <a:pt x="1297" y="354"/>
                  </a:lnTo>
                  <a:lnTo>
                    <a:pt x="1299" y="346"/>
                  </a:lnTo>
                  <a:lnTo>
                    <a:pt x="1301" y="339"/>
                  </a:lnTo>
                  <a:lnTo>
                    <a:pt x="1307" y="335"/>
                  </a:lnTo>
                  <a:lnTo>
                    <a:pt x="1314" y="331"/>
                  </a:lnTo>
                  <a:lnTo>
                    <a:pt x="1322" y="329"/>
                  </a:lnTo>
                  <a:close/>
                  <a:moveTo>
                    <a:pt x="1233" y="329"/>
                  </a:moveTo>
                  <a:lnTo>
                    <a:pt x="1241" y="331"/>
                  </a:lnTo>
                  <a:lnTo>
                    <a:pt x="1248" y="335"/>
                  </a:lnTo>
                  <a:lnTo>
                    <a:pt x="1252" y="339"/>
                  </a:lnTo>
                  <a:lnTo>
                    <a:pt x="1256" y="346"/>
                  </a:lnTo>
                  <a:lnTo>
                    <a:pt x="1258" y="354"/>
                  </a:lnTo>
                  <a:lnTo>
                    <a:pt x="1256" y="361"/>
                  </a:lnTo>
                  <a:lnTo>
                    <a:pt x="1252" y="367"/>
                  </a:lnTo>
                  <a:lnTo>
                    <a:pt x="1248" y="373"/>
                  </a:lnTo>
                  <a:lnTo>
                    <a:pt x="1241" y="375"/>
                  </a:lnTo>
                  <a:lnTo>
                    <a:pt x="1233" y="376"/>
                  </a:lnTo>
                  <a:lnTo>
                    <a:pt x="1226" y="375"/>
                  </a:lnTo>
                  <a:lnTo>
                    <a:pt x="1220" y="371"/>
                  </a:lnTo>
                  <a:lnTo>
                    <a:pt x="1215" y="367"/>
                  </a:lnTo>
                  <a:lnTo>
                    <a:pt x="1213" y="359"/>
                  </a:lnTo>
                  <a:lnTo>
                    <a:pt x="1215" y="361"/>
                  </a:lnTo>
                  <a:lnTo>
                    <a:pt x="1218" y="361"/>
                  </a:lnTo>
                  <a:lnTo>
                    <a:pt x="1220" y="359"/>
                  </a:lnTo>
                  <a:lnTo>
                    <a:pt x="1222" y="356"/>
                  </a:lnTo>
                  <a:lnTo>
                    <a:pt x="1224" y="350"/>
                  </a:lnTo>
                  <a:lnTo>
                    <a:pt x="1222" y="344"/>
                  </a:lnTo>
                  <a:lnTo>
                    <a:pt x="1222" y="339"/>
                  </a:lnTo>
                  <a:lnTo>
                    <a:pt x="1222" y="333"/>
                  </a:lnTo>
                  <a:lnTo>
                    <a:pt x="1224" y="333"/>
                  </a:lnTo>
                  <a:lnTo>
                    <a:pt x="1226" y="331"/>
                  </a:lnTo>
                  <a:lnTo>
                    <a:pt x="1230" y="329"/>
                  </a:lnTo>
                  <a:lnTo>
                    <a:pt x="1233" y="329"/>
                  </a:lnTo>
                  <a:close/>
                  <a:moveTo>
                    <a:pt x="3050" y="288"/>
                  </a:moveTo>
                  <a:lnTo>
                    <a:pt x="3052" y="288"/>
                  </a:lnTo>
                  <a:lnTo>
                    <a:pt x="3056" y="290"/>
                  </a:lnTo>
                  <a:lnTo>
                    <a:pt x="3058" y="294"/>
                  </a:lnTo>
                  <a:lnTo>
                    <a:pt x="3056" y="294"/>
                  </a:lnTo>
                  <a:lnTo>
                    <a:pt x="3050" y="294"/>
                  </a:lnTo>
                  <a:lnTo>
                    <a:pt x="3044" y="292"/>
                  </a:lnTo>
                  <a:lnTo>
                    <a:pt x="3046" y="290"/>
                  </a:lnTo>
                  <a:lnTo>
                    <a:pt x="3050" y="288"/>
                  </a:lnTo>
                  <a:close/>
                  <a:moveTo>
                    <a:pt x="3917" y="288"/>
                  </a:moveTo>
                  <a:lnTo>
                    <a:pt x="3921" y="288"/>
                  </a:lnTo>
                  <a:lnTo>
                    <a:pt x="3924" y="288"/>
                  </a:lnTo>
                  <a:lnTo>
                    <a:pt x="3938" y="288"/>
                  </a:lnTo>
                  <a:lnTo>
                    <a:pt x="3934" y="292"/>
                  </a:lnTo>
                  <a:lnTo>
                    <a:pt x="3928" y="294"/>
                  </a:lnTo>
                  <a:lnTo>
                    <a:pt x="3923" y="294"/>
                  </a:lnTo>
                  <a:lnTo>
                    <a:pt x="3919" y="294"/>
                  </a:lnTo>
                  <a:lnTo>
                    <a:pt x="3913" y="292"/>
                  </a:lnTo>
                  <a:lnTo>
                    <a:pt x="3909" y="290"/>
                  </a:lnTo>
                  <a:lnTo>
                    <a:pt x="3913" y="288"/>
                  </a:lnTo>
                  <a:lnTo>
                    <a:pt x="3917" y="288"/>
                  </a:lnTo>
                  <a:close/>
                  <a:moveTo>
                    <a:pt x="2969" y="286"/>
                  </a:moveTo>
                  <a:lnTo>
                    <a:pt x="2977" y="286"/>
                  </a:lnTo>
                  <a:lnTo>
                    <a:pt x="2984" y="286"/>
                  </a:lnTo>
                  <a:lnTo>
                    <a:pt x="2986" y="286"/>
                  </a:lnTo>
                  <a:lnTo>
                    <a:pt x="2980" y="290"/>
                  </a:lnTo>
                  <a:lnTo>
                    <a:pt x="2975" y="294"/>
                  </a:lnTo>
                  <a:lnTo>
                    <a:pt x="2969" y="294"/>
                  </a:lnTo>
                  <a:lnTo>
                    <a:pt x="2963" y="294"/>
                  </a:lnTo>
                  <a:lnTo>
                    <a:pt x="2958" y="292"/>
                  </a:lnTo>
                  <a:lnTo>
                    <a:pt x="2954" y="288"/>
                  </a:lnTo>
                  <a:lnTo>
                    <a:pt x="2958" y="288"/>
                  </a:lnTo>
                  <a:lnTo>
                    <a:pt x="2962" y="286"/>
                  </a:lnTo>
                  <a:lnTo>
                    <a:pt x="2969" y="286"/>
                  </a:lnTo>
                  <a:close/>
                  <a:moveTo>
                    <a:pt x="3727" y="271"/>
                  </a:moveTo>
                  <a:lnTo>
                    <a:pt x="3729" y="271"/>
                  </a:lnTo>
                  <a:lnTo>
                    <a:pt x="3733" y="273"/>
                  </a:lnTo>
                  <a:lnTo>
                    <a:pt x="3735" y="275"/>
                  </a:lnTo>
                  <a:lnTo>
                    <a:pt x="3738" y="277"/>
                  </a:lnTo>
                  <a:lnTo>
                    <a:pt x="3744" y="278"/>
                  </a:lnTo>
                  <a:lnTo>
                    <a:pt x="3746" y="282"/>
                  </a:lnTo>
                  <a:lnTo>
                    <a:pt x="3748" y="282"/>
                  </a:lnTo>
                  <a:lnTo>
                    <a:pt x="3750" y="286"/>
                  </a:lnTo>
                  <a:lnTo>
                    <a:pt x="3750" y="290"/>
                  </a:lnTo>
                  <a:lnTo>
                    <a:pt x="3748" y="292"/>
                  </a:lnTo>
                  <a:lnTo>
                    <a:pt x="3746" y="292"/>
                  </a:lnTo>
                  <a:lnTo>
                    <a:pt x="3744" y="290"/>
                  </a:lnTo>
                  <a:lnTo>
                    <a:pt x="3742" y="290"/>
                  </a:lnTo>
                  <a:lnTo>
                    <a:pt x="3740" y="286"/>
                  </a:lnTo>
                  <a:lnTo>
                    <a:pt x="3738" y="284"/>
                  </a:lnTo>
                  <a:lnTo>
                    <a:pt x="3736" y="284"/>
                  </a:lnTo>
                  <a:lnTo>
                    <a:pt x="3733" y="284"/>
                  </a:lnTo>
                  <a:lnTo>
                    <a:pt x="3729" y="282"/>
                  </a:lnTo>
                  <a:lnTo>
                    <a:pt x="3727" y="277"/>
                  </a:lnTo>
                  <a:lnTo>
                    <a:pt x="3727" y="271"/>
                  </a:lnTo>
                  <a:lnTo>
                    <a:pt x="3727" y="271"/>
                  </a:lnTo>
                  <a:close/>
                  <a:moveTo>
                    <a:pt x="3033" y="263"/>
                  </a:moveTo>
                  <a:lnTo>
                    <a:pt x="3048" y="265"/>
                  </a:lnTo>
                  <a:lnTo>
                    <a:pt x="3050" y="267"/>
                  </a:lnTo>
                  <a:lnTo>
                    <a:pt x="3052" y="267"/>
                  </a:lnTo>
                  <a:lnTo>
                    <a:pt x="3054" y="269"/>
                  </a:lnTo>
                  <a:lnTo>
                    <a:pt x="3056" y="271"/>
                  </a:lnTo>
                  <a:lnTo>
                    <a:pt x="3054" y="273"/>
                  </a:lnTo>
                  <a:lnTo>
                    <a:pt x="3052" y="275"/>
                  </a:lnTo>
                  <a:lnTo>
                    <a:pt x="3050" y="277"/>
                  </a:lnTo>
                  <a:lnTo>
                    <a:pt x="3048" y="277"/>
                  </a:lnTo>
                  <a:lnTo>
                    <a:pt x="3044" y="277"/>
                  </a:lnTo>
                  <a:lnTo>
                    <a:pt x="3042" y="277"/>
                  </a:lnTo>
                  <a:lnTo>
                    <a:pt x="3041" y="278"/>
                  </a:lnTo>
                  <a:lnTo>
                    <a:pt x="3039" y="278"/>
                  </a:lnTo>
                  <a:lnTo>
                    <a:pt x="3035" y="278"/>
                  </a:lnTo>
                  <a:lnTo>
                    <a:pt x="3033" y="278"/>
                  </a:lnTo>
                  <a:lnTo>
                    <a:pt x="3033" y="275"/>
                  </a:lnTo>
                  <a:lnTo>
                    <a:pt x="3033" y="271"/>
                  </a:lnTo>
                  <a:lnTo>
                    <a:pt x="3033" y="267"/>
                  </a:lnTo>
                  <a:lnTo>
                    <a:pt x="3033" y="263"/>
                  </a:lnTo>
                  <a:close/>
                  <a:moveTo>
                    <a:pt x="214" y="262"/>
                  </a:moveTo>
                  <a:lnTo>
                    <a:pt x="216" y="263"/>
                  </a:lnTo>
                  <a:lnTo>
                    <a:pt x="216" y="267"/>
                  </a:lnTo>
                  <a:lnTo>
                    <a:pt x="214" y="265"/>
                  </a:lnTo>
                  <a:lnTo>
                    <a:pt x="210" y="265"/>
                  </a:lnTo>
                  <a:lnTo>
                    <a:pt x="208" y="265"/>
                  </a:lnTo>
                  <a:lnTo>
                    <a:pt x="208" y="262"/>
                  </a:lnTo>
                  <a:lnTo>
                    <a:pt x="210" y="262"/>
                  </a:lnTo>
                  <a:lnTo>
                    <a:pt x="214" y="262"/>
                  </a:lnTo>
                  <a:lnTo>
                    <a:pt x="214" y="262"/>
                  </a:lnTo>
                  <a:close/>
                  <a:moveTo>
                    <a:pt x="1326" y="248"/>
                  </a:moveTo>
                  <a:lnTo>
                    <a:pt x="1333" y="252"/>
                  </a:lnTo>
                  <a:lnTo>
                    <a:pt x="1339" y="256"/>
                  </a:lnTo>
                  <a:lnTo>
                    <a:pt x="1342" y="263"/>
                  </a:lnTo>
                  <a:lnTo>
                    <a:pt x="1344" y="271"/>
                  </a:lnTo>
                  <a:lnTo>
                    <a:pt x="1342" y="278"/>
                  </a:lnTo>
                  <a:lnTo>
                    <a:pt x="1341" y="284"/>
                  </a:lnTo>
                  <a:lnTo>
                    <a:pt x="1335" y="290"/>
                  </a:lnTo>
                  <a:lnTo>
                    <a:pt x="1327" y="294"/>
                  </a:lnTo>
                  <a:lnTo>
                    <a:pt x="1322" y="294"/>
                  </a:lnTo>
                  <a:lnTo>
                    <a:pt x="1314" y="294"/>
                  </a:lnTo>
                  <a:lnTo>
                    <a:pt x="1309" y="290"/>
                  </a:lnTo>
                  <a:lnTo>
                    <a:pt x="1305" y="286"/>
                  </a:lnTo>
                  <a:lnTo>
                    <a:pt x="1301" y="282"/>
                  </a:lnTo>
                  <a:lnTo>
                    <a:pt x="1299" y="275"/>
                  </a:lnTo>
                  <a:lnTo>
                    <a:pt x="1301" y="275"/>
                  </a:lnTo>
                  <a:lnTo>
                    <a:pt x="1303" y="273"/>
                  </a:lnTo>
                  <a:lnTo>
                    <a:pt x="1303" y="271"/>
                  </a:lnTo>
                  <a:lnTo>
                    <a:pt x="1303" y="269"/>
                  </a:lnTo>
                  <a:lnTo>
                    <a:pt x="1303" y="267"/>
                  </a:lnTo>
                  <a:lnTo>
                    <a:pt x="1303" y="263"/>
                  </a:lnTo>
                  <a:lnTo>
                    <a:pt x="1305" y="262"/>
                  </a:lnTo>
                  <a:lnTo>
                    <a:pt x="1307" y="262"/>
                  </a:lnTo>
                  <a:lnTo>
                    <a:pt x="1309" y="262"/>
                  </a:lnTo>
                  <a:lnTo>
                    <a:pt x="1310" y="262"/>
                  </a:lnTo>
                  <a:lnTo>
                    <a:pt x="1312" y="262"/>
                  </a:lnTo>
                  <a:lnTo>
                    <a:pt x="1314" y="262"/>
                  </a:lnTo>
                  <a:lnTo>
                    <a:pt x="1318" y="260"/>
                  </a:lnTo>
                  <a:lnTo>
                    <a:pt x="1320" y="258"/>
                  </a:lnTo>
                  <a:lnTo>
                    <a:pt x="1324" y="256"/>
                  </a:lnTo>
                  <a:lnTo>
                    <a:pt x="1324" y="252"/>
                  </a:lnTo>
                  <a:lnTo>
                    <a:pt x="1326" y="248"/>
                  </a:lnTo>
                  <a:close/>
                  <a:moveTo>
                    <a:pt x="2281" y="248"/>
                  </a:moveTo>
                  <a:lnTo>
                    <a:pt x="2286" y="250"/>
                  </a:lnTo>
                  <a:lnTo>
                    <a:pt x="2290" y="254"/>
                  </a:lnTo>
                  <a:lnTo>
                    <a:pt x="2294" y="258"/>
                  </a:lnTo>
                  <a:lnTo>
                    <a:pt x="2298" y="263"/>
                  </a:lnTo>
                  <a:lnTo>
                    <a:pt x="2298" y="271"/>
                  </a:lnTo>
                  <a:lnTo>
                    <a:pt x="2298" y="278"/>
                  </a:lnTo>
                  <a:lnTo>
                    <a:pt x="2294" y="284"/>
                  </a:lnTo>
                  <a:lnTo>
                    <a:pt x="2288" y="290"/>
                  </a:lnTo>
                  <a:lnTo>
                    <a:pt x="2283" y="294"/>
                  </a:lnTo>
                  <a:lnTo>
                    <a:pt x="2275" y="294"/>
                  </a:lnTo>
                  <a:lnTo>
                    <a:pt x="2268" y="294"/>
                  </a:lnTo>
                  <a:lnTo>
                    <a:pt x="2262" y="290"/>
                  </a:lnTo>
                  <a:lnTo>
                    <a:pt x="2258" y="286"/>
                  </a:lnTo>
                  <a:lnTo>
                    <a:pt x="2260" y="284"/>
                  </a:lnTo>
                  <a:lnTo>
                    <a:pt x="2260" y="282"/>
                  </a:lnTo>
                  <a:lnTo>
                    <a:pt x="2258" y="280"/>
                  </a:lnTo>
                  <a:lnTo>
                    <a:pt x="2255" y="278"/>
                  </a:lnTo>
                  <a:lnTo>
                    <a:pt x="2253" y="275"/>
                  </a:lnTo>
                  <a:lnTo>
                    <a:pt x="2253" y="273"/>
                  </a:lnTo>
                  <a:lnTo>
                    <a:pt x="2251" y="271"/>
                  </a:lnTo>
                  <a:lnTo>
                    <a:pt x="2253" y="263"/>
                  </a:lnTo>
                  <a:lnTo>
                    <a:pt x="2256" y="258"/>
                  </a:lnTo>
                  <a:lnTo>
                    <a:pt x="2260" y="254"/>
                  </a:lnTo>
                  <a:lnTo>
                    <a:pt x="2266" y="252"/>
                  </a:lnTo>
                  <a:lnTo>
                    <a:pt x="2271" y="250"/>
                  </a:lnTo>
                  <a:lnTo>
                    <a:pt x="2281" y="248"/>
                  </a:lnTo>
                  <a:close/>
                  <a:moveTo>
                    <a:pt x="4178" y="248"/>
                  </a:moveTo>
                  <a:lnTo>
                    <a:pt x="4176" y="250"/>
                  </a:lnTo>
                  <a:lnTo>
                    <a:pt x="4173" y="252"/>
                  </a:lnTo>
                  <a:lnTo>
                    <a:pt x="4171" y="254"/>
                  </a:lnTo>
                  <a:lnTo>
                    <a:pt x="4167" y="254"/>
                  </a:lnTo>
                  <a:lnTo>
                    <a:pt x="4171" y="252"/>
                  </a:lnTo>
                  <a:lnTo>
                    <a:pt x="4175" y="250"/>
                  </a:lnTo>
                  <a:lnTo>
                    <a:pt x="4178" y="248"/>
                  </a:lnTo>
                  <a:close/>
                  <a:moveTo>
                    <a:pt x="3836" y="246"/>
                  </a:moveTo>
                  <a:lnTo>
                    <a:pt x="3842" y="248"/>
                  </a:lnTo>
                  <a:lnTo>
                    <a:pt x="3847" y="250"/>
                  </a:lnTo>
                  <a:lnTo>
                    <a:pt x="3842" y="252"/>
                  </a:lnTo>
                  <a:lnTo>
                    <a:pt x="3836" y="254"/>
                  </a:lnTo>
                  <a:lnTo>
                    <a:pt x="3834" y="254"/>
                  </a:lnTo>
                  <a:lnTo>
                    <a:pt x="3834" y="256"/>
                  </a:lnTo>
                  <a:lnTo>
                    <a:pt x="3832" y="256"/>
                  </a:lnTo>
                  <a:lnTo>
                    <a:pt x="3830" y="256"/>
                  </a:lnTo>
                  <a:lnTo>
                    <a:pt x="3829" y="254"/>
                  </a:lnTo>
                  <a:lnTo>
                    <a:pt x="3827" y="252"/>
                  </a:lnTo>
                  <a:lnTo>
                    <a:pt x="3825" y="250"/>
                  </a:lnTo>
                  <a:lnTo>
                    <a:pt x="3830" y="248"/>
                  </a:lnTo>
                  <a:lnTo>
                    <a:pt x="3836" y="246"/>
                  </a:lnTo>
                  <a:close/>
                  <a:moveTo>
                    <a:pt x="2969" y="246"/>
                  </a:moveTo>
                  <a:lnTo>
                    <a:pt x="2977" y="248"/>
                  </a:lnTo>
                  <a:lnTo>
                    <a:pt x="2982" y="252"/>
                  </a:lnTo>
                  <a:lnTo>
                    <a:pt x="2979" y="254"/>
                  </a:lnTo>
                  <a:lnTo>
                    <a:pt x="2979" y="256"/>
                  </a:lnTo>
                  <a:lnTo>
                    <a:pt x="2975" y="258"/>
                  </a:lnTo>
                  <a:lnTo>
                    <a:pt x="2971" y="262"/>
                  </a:lnTo>
                  <a:lnTo>
                    <a:pt x="2967" y="263"/>
                  </a:lnTo>
                  <a:lnTo>
                    <a:pt x="2963" y="265"/>
                  </a:lnTo>
                  <a:lnTo>
                    <a:pt x="2960" y="263"/>
                  </a:lnTo>
                  <a:lnTo>
                    <a:pt x="2956" y="263"/>
                  </a:lnTo>
                  <a:lnTo>
                    <a:pt x="2947" y="267"/>
                  </a:lnTo>
                  <a:lnTo>
                    <a:pt x="2948" y="260"/>
                  </a:lnTo>
                  <a:lnTo>
                    <a:pt x="2952" y="256"/>
                  </a:lnTo>
                  <a:lnTo>
                    <a:pt x="2956" y="250"/>
                  </a:lnTo>
                  <a:lnTo>
                    <a:pt x="2962" y="248"/>
                  </a:lnTo>
                  <a:lnTo>
                    <a:pt x="2969" y="246"/>
                  </a:lnTo>
                  <a:close/>
                  <a:moveTo>
                    <a:pt x="2883" y="246"/>
                  </a:moveTo>
                  <a:lnTo>
                    <a:pt x="2890" y="248"/>
                  </a:lnTo>
                  <a:lnTo>
                    <a:pt x="2896" y="252"/>
                  </a:lnTo>
                  <a:lnTo>
                    <a:pt x="2901" y="258"/>
                  </a:lnTo>
                  <a:lnTo>
                    <a:pt x="2905" y="263"/>
                  </a:lnTo>
                  <a:lnTo>
                    <a:pt x="2905" y="271"/>
                  </a:lnTo>
                  <a:lnTo>
                    <a:pt x="2905" y="277"/>
                  </a:lnTo>
                  <a:lnTo>
                    <a:pt x="2901" y="284"/>
                  </a:lnTo>
                  <a:lnTo>
                    <a:pt x="2898" y="288"/>
                  </a:lnTo>
                  <a:lnTo>
                    <a:pt x="2892" y="292"/>
                  </a:lnTo>
                  <a:lnTo>
                    <a:pt x="2890" y="292"/>
                  </a:lnTo>
                  <a:lnTo>
                    <a:pt x="2886" y="294"/>
                  </a:lnTo>
                  <a:lnTo>
                    <a:pt x="2883" y="294"/>
                  </a:lnTo>
                  <a:lnTo>
                    <a:pt x="2875" y="294"/>
                  </a:lnTo>
                  <a:lnTo>
                    <a:pt x="2868" y="290"/>
                  </a:lnTo>
                  <a:lnTo>
                    <a:pt x="2864" y="284"/>
                  </a:lnTo>
                  <a:lnTo>
                    <a:pt x="2860" y="278"/>
                  </a:lnTo>
                  <a:lnTo>
                    <a:pt x="2858" y="271"/>
                  </a:lnTo>
                  <a:lnTo>
                    <a:pt x="2860" y="263"/>
                  </a:lnTo>
                  <a:lnTo>
                    <a:pt x="2864" y="258"/>
                  </a:lnTo>
                  <a:lnTo>
                    <a:pt x="2868" y="252"/>
                  </a:lnTo>
                  <a:lnTo>
                    <a:pt x="2875" y="248"/>
                  </a:lnTo>
                  <a:lnTo>
                    <a:pt x="2883" y="246"/>
                  </a:lnTo>
                  <a:close/>
                  <a:moveTo>
                    <a:pt x="2796" y="246"/>
                  </a:moveTo>
                  <a:lnTo>
                    <a:pt x="2804" y="248"/>
                  </a:lnTo>
                  <a:lnTo>
                    <a:pt x="2809" y="252"/>
                  </a:lnTo>
                  <a:lnTo>
                    <a:pt x="2815" y="258"/>
                  </a:lnTo>
                  <a:lnTo>
                    <a:pt x="2817" y="263"/>
                  </a:lnTo>
                  <a:lnTo>
                    <a:pt x="2819" y="271"/>
                  </a:lnTo>
                  <a:lnTo>
                    <a:pt x="2817" y="278"/>
                  </a:lnTo>
                  <a:lnTo>
                    <a:pt x="2815" y="284"/>
                  </a:lnTo>
                  <a:lnTo>
                    <a:pt x="2809" y="290"/>
                  </a:lnTo>
                  <a:lnTo>
                    <a:pt x="2804" y="294"/>
                  </a:lnTo>
                  <a:lnTo>
                    <a:pt x="2796" y="294"/>
                  </a:lnTo>
                  <a:lnTo>
                    <a:pt x="2789" y="294"/>
                  </a:lnTo>
                  <a:lnTo>
                    <a:pt x="2781" y="290"/>
                  </a:lnTo>
                  <a:lnTo>
                    <a:pt x="2777" y="284"/>
                  </a:lnTo>
                  <a:lnTo>
                    <a:pt x="2774" y="278"/>
                  </a:lnTo>
                  <a:lnTo>
                    <a:pt x="2772" y="271"/>
                  </a:lnTo>
                  <a:lnTo>
                    <a:pt x="2774" y="263"/>
                  </a:lnTo>
                  <a:lnTo>
                    <a:pt x="2777" y="258"/>
                  </a:lnTo>
                  <a:lnTo>
                    <a:pt x="2781" y="252"/>
                  </a:lnTo>
                  <a:lnTo>
                    <a:pt x="2789" y="248"/>
                  </a:lnTo>
                  <a:lnTo>
                    <a:pt x="2796" y="246"/>
                  </a:lnTo>
                  <a:close/>
                  <a:moveTo>
                    <a:pt x="2708" y="246"/>
                  </a:moveTo>
                  <a:lnTo>
                    <a:pt x="2715" y="248"/>
                  </a:lnTo>
                  <a:lnTo>
                    <a:pt x="2723" y="252"/>
                  </a:lnTo>
                  <a:lnTo>
                    <a:pt x="2728" y="258"/>
                  </a:lnTo>
                  <a:lnTo>
                    <a:pt x="2730" y="263"/>
                  </a:lnTo>
                  <a:lnTo>
                    <a:pt x="2732" y="271"/>
                  </a:lnTo>
                  <a:lnTo>
                    <a:pt x="2730" y="278"/>
                  </a:lnTo>
                  <a:lnTo>
                    <a:pt x="2728" y="284"/>
                  </a:lnTo>
                  <a:lnTo>
                    <a:pt x="2723" y="290"/>
                  </a:lnTo>
                  <a:lnTo>
                    <a:pt x="2715" y="294"/>
                  </a:lnTo>
                  <a:lnTo>
                    <a:pt x="2708" y="294"/>
                  </a:lnTo>
                  <a:lnTo>
                    <a:pt x="2702" y="294"/>
                  </a:lnTo>
                  <a:lnTo>
                    <a:pt x="2695" y="290"/>
                  </a:lnTo>
                  <a:lnTo>
                    <a:pt x="2689" y="284"/>
                  </a:lnTo>
                  <a:lnTo>
                    <a:pt x="2687" y="278"/>
                  </a:lnTo>
                  <a:lnTo>
                    <a:pt x="2685" y="271"/>
                  </a:lnTo>
                  <a:lnTo>
                    <a:pt x="2687" y="263"/>
                  </a:lnTo>
                  <a:lnTo>
                    <a:pt x="2689" y="258"/>
                  </a:lnTo>
                  <a:lnTo>
                    <a:pt x="2695" y="252"/>
                  </a:lnTo>
                  <a:lnTo>
                    <a:pt x="2702" y="248"/>
                  </a:lnTo>
                  <a:lnTo>
                    <a:pt x="2708" y="246"/>
                  </a:lnTo>
                  <a:close/>
                  <a:moveTo>
                    <a:pt x="2621" y="246"/>
                  </a:moveTo>
                  <a:lnTo>
                    <a:pt x="2629" y="248"/>
                  </a:lnTo>
                  <a:lnTo>
                    <a:pt x="2636" y="252"/>
                  </a:lnTo>
                  <a:lnTo>
                    <a:pt x="2640" y="258"/>
                  </a:lnTo>
                  <a:lnTo>
                    <a:pt x="2644" y="263"/>
                  </a:lnTo>
                  <a:lnTo>
                    <a:pt x="2646" y="271"/>
                  </a:lnTo>
                  <a:lnTo>
                    <a:pt x="2644" y="278"/>
                  </a:lnTo>
                  <a:lnTo>
                    <a:pt x="2640" y="284"/>
                  </a:lnTo>
                  <a:lnTo>
                    <a:pt x="2636" y="290"/>
                  </a:lnTo>
                  <a:lnTo>
                    <a:pt x="2629" y="294"/>
                  </a:lnTo>
                  <a:lnTo>
                    <a:pt x="2621" y="294"/>
                  </a:lnTo>
                  <a:lnTo>
                    <a:pt x="2614" y="294"/>
                  </a:lnTo>
                  <a:lnTo>
                    <a:pt x="2608" y="290"/>
                  </a:lnTo>
                  <a:lnTo>
                    <a:pt x="2602" y="284"/>
                  </a:lnTo>
                  <a:lnTo>
                    <a:pt x="2601" y="278"/>
                  </a:lnTo>
                  <a:lnTo>
                    <a:pt x="2599" y="271"/>
                  </a:lnTo>
                  <a:lnTo>
                    <a:pt x="2601" y="263"/>
                  </a:lnTo>
                  <a:lnTo>
                    <a:pt x="2602" y="258"/>
                  </a:lnTo>
                  <a:lnTo>
                    <a:pt x="2608" y="252"/>
                  </a:lnTo>
                  <a:lnTo>
                    <a:pt x="2614" y="248"/>
                  </a:lnTo>
                  <a:lnTo>
                    <a:pt x="2621" y="246"/>
                  </a:lnTo>
                  <a:close/>
                  <a:moveTo>
                    <a:pt x="2535" y="246"/>
                  </a:moveTo>
                  <a:lnTo>
                    <a:pt x="2542" y="248"/>
                  </a:lnTo>
                  <a:lnTo>
                    <a:pt x="2550" y="252"/>
                  </a:lnTo>
                  <a:lnTo>
                    <a:pt x="2554" y="258"/>
                  </a:lnTo>
                  <a:lnTo>
                    <a:pt x="2557" y="263"/>
                  </a:lnTo>
                  <a:lnTo>
                    <a:pt x="2559" y="271"/>
                  </a:lnTo>
                  <a:lnTo>
                    <a:pt x="2557" y="278"/>
                  </a:lnTo>
                  <a:lnTo>
                    <a:pt x="2554" y="284"/>
                  </a:lnTo>
                  <a:lnTo>
                    <a:pt x="2550" y="290"/>
                  </a:lnTo>
                  <a:lnTo>
                    <a:pt x="2542" y="294"/>
                  </a:lnTo>
                  <a:lnTo>
                    <a:pt x="2535" y="294"/>
                  </a:lnTo>
                  <a:lnTo>
                    <a:pt x="2527" y="294"/>
                  </a:lnTo>
                  <a:lnTo>
                    <a:pt x="2522" y="290"/>
                  </a:lnTo>
                  <a:lnTo>
                    <a:pt x="2516" y="284"/>
                  </a:lnTo>
                  <a:lnTo>
                    <a:pt x="2512" y="278"/>
                  </a:lnTo>
                  <a:lnTo>
                    <a:pt x="2512" y="271"/>
                  </a:lnTo>
                  <a:lnTo>
                    <a:pt x="2512" y="263"/>
                  </a:lnTo>
                  <a:lnTo>
                    <a:pt x="2516" y="258"/>
                  </a:lnTo>
                  <a:lnTo>
                    <a:pt x="2522" y="252"/>
                  </a:lnTo>
                  <a:lnTo>
                    <a:pt x="2527" y="248"/>
                  </a:lnTo>
                  <a:lnTo>
                    <a:pt x="2535" y="246"/>
                  </a:lnTo>
                  <a:close/>
                  <a:moveTo>
                    <a:pt x="2448" y="246"/>
                  </a:moveTo>
                  <a:lnTo>
                    <a:pt x="2456" y="248"/>
                  </a:lnTo>
                  <a:lnTo>
                    <a:pt x="2461" y="252"/>
                  </a:lnTo>
                  <a:lnTo>
                    <a:pt x="2467" y="258"/>
                  </a:lnTo>
                  <a:lnTo>
                    <a:pt x="2471" y="263"/>
                  </a:lnTo>
                  <a:lnTo>
                    <a:pt x="2473" y="271"/>
                  </a:lnTo>
                  <a:lnTo>
                    <a:pt x="2471" y="278"/>
                  </a:lnTo>
                  <a:lnTo>
                    <a:pt x="2467" y="284"/>
                  </a:lnTo>
                  <a:lnTo>
                    <a:pt x="2461" y="290"/>
                  </a:lnTo>
                  <a:lnTo>
                    <a:pt x="2456" y="294"/>
                  </a:lnTo>
                  <a:lnTo>
                    <a:pt x="2448" y="294"/>
                  </a:lnTo>
                  <a:lnTo>
                    <a:pt x="2441" y="294"/>
                  </a:lnTo>
                  <a:lnTo>
                    <a:pt x="2435" y="290"/>
                  </a:lnTo>
                  <a:lnTo>
                    <a:pt x="2429" y="284"/>
                  </a:lnTo>
                  <a:lnTo>
                    <a:pt x="2426" y="278"/>
                  </a:lnTo>
                  <a:lnTo>
                    <a:pt x="2426" y="271"/>
                  </a:lnTo>
                  <a:lnTo>
                    <a:pt x="2426" y="263"/>
                  </a:lnTo>
                  <a:lnTo>
                    <a:pt x="2429" y="258"/>
                  </a:lnTo>
                  <a:lnTo>
                    <a:pt x="2435" y="252"/>
                  </a:lnTo>
                  <a:lnTo>
                    <a:pt x="2441" y="248"/>
                  </a:lnTo>
                  <a:lnTo>
                    <a:pt x="2448" y="246"/>
                  </a:lnTo>
                  <a:close/>
                  <a:moveTo>
                    <a:pt x="2362" y="246"/>
                  </a:moveTo>
                  <a:lnTo>
                    <a:pt x="2369" y="248"/>
                  </a:lnTo>
                  <a:lnTo>
                    <a:pt x="2375" y="252"/>
                  </a:lnTo>
                  <a:lnTo>
                    <a:pt x="2381" y="258"/>
                  </a:lnTo>
                  <a:lnTo>
                    <a:pt x="2384" y="263"/>
                  </a:lnTo>
                  <a:lnTo>
                    <a:pt x="2384" y="271"/>
                  </a:lnTo>
                  <a:lnTo>
                    <a:pt x="2384" y="278"/>
                  </a:lnTo>
                  <a:lnTo>
                    <a:pt x="2381" y="284"/>
                  </a:lnTo>
                  <a:lnTo>
                    <a:pt x="2375" y="290"/>
                  </a:lnTo>
                  <a:lnTo>
                    <a:pt x="2369" y="294"/>
                  </a:lnTo>
                  <a:lnTo>
                    <a:pt x="2362" y="294"/>
                  </a:lnTo>
                  <a:lnTo>
                    <a:pt x="2354" y="294"/>
                  </a:lnTo>
                  <a:lnTo>
                    <a:pt x="2349" y="290"/>
                  </a:lnTo>
                  <a:lnTo>
                    <a:pt x="2343" y="284"/>
                  </a:lnTo>
                  <a:lnTo>
                    <a:pt x="2339" y="278"/>
                  </a:lnTo>
                  <a:lnTo>
                    <a:pt x="2339" y="271"/>
                  </a:lnTo>
                  <a:lnTo>
                    <a:pt x="2339" y="263"/>
                  </a:lnTo>
                  <a:lnTo>
                    <a:pt x="2343" y="258"/>
                  </a:lnTo>
                  <a:lnTo>
                    <a:pt x="2349" y="252"/>
                  </a:lnTo>
                  <a:lnTo>
                    <a:pt x="2354" y="248"/>
                  </a:lnTo>
                  <a:lnTo>
                    <a:pt x="2362" y="246"/>
                  </a:lnTo>
                  <a:close/>
                  <a:moveTo>
                    <a:pt x="1408" y="246"/>
                  </a:moveTo>
                  <a:lnTo>
                    <a:pt x="1414" y="248"/>
                  </a:lnTo>
                  <a:lnTo>
                    <a:pt x="1421" y="252"/>
                  </a:lnTo>
                  <a:lnTo>
                    <a:pt x="1425" y="256"/>
                  </a:lnTo>
                  <a:lnTo>
                    <a:pt x="1429" y="262"/>
                  </a:lnTo>
                  <a:lnTo>
                    <a:pt x="1427" y="263"/>
                  </a:lnTo>
                  <a:lnTo>
                    <a:pt x="1425" y="263"/>
                  </a:lnTo>
                  <a:lnTo>
                    <a:pt x="1421" y="265"/>
                  </a:lnTo>
                  <a:lnTo>
                    <a:pt x="1420" y="267"/>
                  </a:lnTo>
                  <a:lnTo>
                    <a:pt x="1416" y="269"/>
                  </a:lnTo>
                  <a:lnTo>
                    <a:pt x="1412" y="273"/>
                  </a:lnTo>
                  <a:lnTo>
                    <a:pt x="1403" y="278"/>
                  </a:lnTo>
                  <a:lnTo>
                    <a:pt x="1393" y="286"/>
                  </a:lnTo>
                  <a:lnTo>
                    <a:pt x="1391" y="288"/>
                  </a:lnTo>
                  <a:lnTo>
                    <a:pt x="1388" y="282"/>
                  </a:lnTo>
                  <a:lnTo>
                    <a:pt x="1386" y="277"/>
                  </a:lnTo>
                  <a:lnTo>
                    <a:pt x="1384" y="271"/>
                  </a:lnTo>
                  <a:lnTo>
                    <a:pt x="1386" y="263"/>
                  </a:lnTo>
                  <a:lnTo>
                    <a:pt x="1389" y="258"/>
                  </a:lnTo>
                  <a:lnTo>
                    <a:pt x="1393" y="252"/>
                  </a:lnTo>
                  <a:lnTo>
                    <a:pt x="1401" y="248"/>
                  </a:lnTo>
                  <a:lnTo>
                    <a:pt x="1408" y="246"/>
                  </a:lnTo>
                  <a:close/>
                  <a:moveTo>
                    <a:pt x="1420" y="207"/>
                  </a:moveTo>
                  <a:lnTo>
                    <a:pt x="1414" y="211"/>
                  </a:lnTo>
                  <a:lnTo>
                    <a:pt x="1408" y="211"/>
                  </a:lnTo>
                  <a:lnTo>
                    <a:pt x="1414" y="209"/>
                  </a:lnTo>
                  <a:lnTo>
                    <a:pt x="1420" y="207"/>
                  </a:lnTo>
                  <a:close/>
                  <a:moveTo>
                    <a:pt x="2465" y="205"/>
                  </a:moveTo>
                  <a:lnTo>
                    <a:pt x="2461" y="209"/>
                  </a:lnTo>
                  <a:lnTo>
                    <a:pt x="2456" y="211"/>
                  </a:lnTo>
                  <a:lnTo>
                    <a:pt x="2448" y="213"/>
                  </a:lnTo>
                  <a:lnTo>
                    <a:pt x="2444" y="211"/>
                  </a:lnTo>
                  <a:lnTo>
                    <a:pt x="2441" y="211"/>
                  </a:lnTo>
                  <a:lnTo>
                    <a:pt x="2446" y="211"/>
                  </a:lnTo>
                  <a:lnTo>
                    <a:pt x="2452" y="209"/>
                  </a:lnTo>
                  <a:lnTo>
                    <a:pt x="2458" y="207"/>
                  </a:lnTo>
                  <a:lnTo>
                    <a:pt x="2465" y="205"/>
                  </a:lnTo>
                  <a:close/>
                  <a:moveTo>
                    <a:pt x="3902" y="197"/>
                  </a:moveTo>
                  <a:lnTo>
                    <a:pt x="3908" y="199"/>
                  </a:lnTo>
                  <a:lnTo>
                    <a:pt x="3913" y="201"/>
                  </a:lnTo>
                  <a:lnTo>
                    <a:pt x="3921" y="207"/>
                  </a:lnTo>
                  <a:lnTo>
                    <a:pt x="3930" y="211"/>
                  </a:lnTo>
                  <a:lnTo>
                    <a:pt x="3926" y="211"/>
                  </a:lnTo>
                  <a:lnTo>
                    <a:pt x="3923" y="213"/>
                  </a:lnTo>
                  <a:lnTo>
                    <a:pt x="3915" y="211"/>
                  </a:lnTo>
                  <a:lnTo>
                    <a:pt x="3909" y="207"/>
                  </a:lnTo>
                  <a:lnTo>
                    <a:pt x="3906" y="203"/>
                  </a:lnTo>
                  <a:lnTo>
                    <a:pt x="3902" y="197"/>
                  </a:lnTo>
                  <a:close/>
                  <a:moveTo>
                    <a:pt x="3819" y="196"/>
                  </a:moveTo>
                  <a:lnTo>
                    <a:pt x="3823" y="196"/>
                  </a:lnTo>
                  <a:lnTo>
                    <a:pt x="3825" y="197"/>
                  </a:lnTo>
                  <a:lnTo>
                    <a:pt x="3827" y="199"/>
                  </a:lnTo>
                  <a:lnTo>
                    <a:pt x="3829" y="201"/>
                  </a:lnTo>
                  <a:lnTo>
                    <a:pt x="3832" y="203"/>
                  </a:lnTo>
                  <a:lnTo>
                    <a:pt x="3836" y="207"/>
                  </a:lnTo>
                  <a:lnTo>
                    <a:pt x="3842" y="209"/>
                  </a:lnTo>
                  <a:lnTo>
                    <a:pt x="3847" y="209"/>
                  </a:lnTo>
                  <a:lnTo>
                    <a:pt x="3842" y="211"/>
                  </a:lnTo>
                  <a:lnTo>
                    <a:pt x="3836" y="213"/>
                  </a:lnTo>
                  <a:lnTo>
                    <a:pt x="3829" y="211"/>
                  </a:lnTo>
                  <a:lnTo>
                    <a:pt x="3823" y="207"/>
                  </a:lnTo>
                  <a:lnTo>
                    <a:pt x="3817" y="203"/>
                  </a:lnTo>
                  <a:lnTo>
                    <a:pt x="3815" y="196"/>
                  </a:lnTo>
                  <a:lnTo>
                    <a:pt x="3819" y="196"/>
                  </a:lnTo>
                  <a:close/>
                  <a:moveTo>
                    <a:pt x="1502" y="194"/>
                  </a:moveTo>
                  <a:lnTo>
                    <a:pt x="1510" y="194"/>
                  </a:lnTo>
                  <a:lnTo>
                    <a:pt x="1517" y="194"/>
                  </a:lnTo>
                  <a:lnTo>
                    <a:pt x="1514" y="201"/>
                  </a:lnTo>
                  <a:lnTo>
                    <a:pt x="1508" y="207"/>
                  </a:lnTo>
                  <a:lnTo>
                    <a:pt x="1502" y="211"/>
                  </a:lnTo>
                  <a:lnTo>
                    <a:pt x="1495" y="213"/>
                  </a:lnTo>
                  <a:lnTo>
                    <a:pt x="1487" y="211"/>
                  </a:lnTo>
                  <a:lnTo>
                    <a:pt x="1482" y="209"/>
                  </a:lnTo>
                  <a:lnTo>
                    <a:pt x="1478" y="203"/>
                  </a:lnTo>
                  <a:lnTo>
                    <a:pt x="1474" y="197"/>
                  </a:lnTo>
                  <a:lnTo>
                    <a:pt x="1478" y="197"/>
                  </a:lnTo>
                  <a:lnTo>
                    <a:pt x="1482" y="196"/>
                  </a:lnTo>
                  <a:lnTo>
                    <a:pt x="1485" y="194"/>
                  </a:lnTo>
                  <a:lnTo>
                    <a:pt x="1489" y="194"/>
                  </a:lnTo>
                  <a:lnTo>
                    <a:pt x="1493" y="194"/>
                  </a:lnTo>
                  <a:lnTo>
                    <a:pt x="1502" y="194"/>
                  </a:lnTo>
                  <a:close/>
                  <a:moveTo>
                    <a:pt x="2554" y="192"/>
                  </a:moveTo>
                  <a:lnTo>
                    <a:pt x="2555" y="194"/>
                  </a:lnTo>
                  <a:lnTo>
                    <a:pt x="2555" y="194"/>
                  </a:lnTo>
                  <a:lnTo>
                    <a:pt x="2557" y="196"/>
                  </a:lnTo>
                  <a:lnTo>
                    <a:pt x="2554" y="203"/>
                  </a:lnTo>
                  <a:lnTo>
                    <a:pt x="2548" y="207"/>
                  </a:lnTo>
                  <a:lnTo>
                    <a:pt x="2542" y="211"/>
                  </a:lnTo>
                  <a:lnTo>
                    <a:pt x="2535" y="213"/>
                  </a:lnTo>
                  <a:lnTo>
                    <a:pt x="2527" y="211"/>
                  </a:lnTo>
                  <a:lnTo>
                    <a:pt x="2522" y="207"/>
                  </a:lnTo>
                  <a:lnTo>
                    <a:pt x="2516" y="201"/>
                  </a:lnTo>
                  <a:lnTo>
                    <a:pt x="2514" y="196"/>
                  </a:lnTo>
                  <a:lnTo>
                    <a:pt x="2537" y="196"/>
                  </a:lnTo>
                  <a:lnTo>
                    <a:pt x="2540" y="196"/>
                  </a:lnTo>
                  <a:lnTo>
                    <a:pt x="2544" y="196"/>
                  </a:lnTo>
                  <a:lnTo>
                    <a:pt x="2548" y="194"/>
                  </a:lnTo>
                  <a:lnTo>
                    <a:pt x="2550" y="194"/>
                  </a:lnTo>
                  <a:lnTo>
                    <a:pt x="2554" y="192"/>
                  </a:lnTo>
                  <a:close/>
                  <a:moveTo>
                    <a:pt x="2638" y="186"/>
                  </a:moveTo>
                  <a:lnTo>
                    <a:pt x="2642" y="188"/>
                  </a:lnTo>
                  <a:lnTo>
                    <a:pt x="2646" y="188"/>
                  </a:lnTo>
                  <a:lnTo>
                    <a:pt x="2646" y="188"/>
                  </a:lnTo>
                  <a:lnTo>
                    <a:pt x="2644" y="196"/>
                  </a:lnTo>
                  <a:lnTo>
                    <a:pt x="2640" y="201"/>
                  </a:lnTo>
                  <a:lnTo>
                    <a:pt x="2636" y="207"/>
                  </a:lnTo>
                  <a:lnTo>
                    <a:pt x="2629" y="211"/>
                  </a:lnTo>
                  <a:lnTo>
                    <a:pt x="2621" y="213"/>
                  </a:lnTo>
                  <a:lnTo>
                    <a:pt x="2616" y="211"/>
                  </a:lnTo>
                  <a:lnTo>
                    <a:pt x="2610" y="209"/>
                  </a:lnTo>
                  <a:lnTo>
                    <a:pt x="2604" y="203"/>
                  </a:lnTo>
                  <a:lnTo>
                    <a:pt x="2601" y="197"/>
                  </a:lnTo>
                  <a:lnTo>
                    <a:pt x="2610" y="199"/>
                  </a:lnTo>
                  <a:lnTo>
                    <a:pt x="2621" y="199"/>
                  </a:lnTo>
                  <a:lnTo>
                    <a:pt x="2625" y="197"/>
                  </a:lnTo>
                  <a:lnTo>
                    <a:pt x="2629" y="197"/>
                  </a:lnTo>
                  <a:lnTo>
                    <a:pt x="2633" y="196"/>
                  </a:lnTo>
                  <a:lnTo>
                    <a:pt x="2631" y="192"/>
                  </a:lnTo>
                  <a:lnTo>
                    <a:pt x="2631" y="190"/>
                  </a:lnTo>
                  <a:lnTo>
                    <a:pt x="2634" y="188"/>
                  </a:lnTo>
                  <a:lnTo>
                    <a:pt x="2638" y="186"/>
                  </a:lnTo>
                  <a:close/>
                  <a:moveTo>
                    <a:pt x="3033" y="186"/>
                  </a:moveTo>
                  <a:lnTo>
                    <a:pt x="3035" y="186"/>
                  </a:lnTo>
                  <a:lnTo>
                    <a:pt x="3037" y="186"/>
                  </a:lnTo>
                  <a:lnTo>
                    <a:pt x="3041" y="190"/>
                  </a:lnTo>
                  <a:lnTo>
                    <a:pt x="3046" y="192"/>
                  </a:lnTo>
                  <a:lnTo>
                    <a:pt x="3050" y="196"/>
                  </a:lnTo>
                  <a:lnTo>
                    <a:pt x="3054" y="199"/>
                  </a:lnTo>
                  <a:lnTo>
                    <a:pt x="3058" y="201"/>
                  </a:lnTo>
                  <a:lnTo>
                    <a:pt x="3059" y="205"/>
                  </a:lnTo>
                  <a:lnTo>
                    <a:pt x="3063" y="207"/>
                  </a:lnTo>
                  <a:lnTo>
                    <a:pt x="3065" y="211"/>
                  </a:lnTo>
                  <a:lnTo>
                    <a:pt x="3059" y="211"/>
                  </a:lnTo>
                  <a:lnTo>
                    <a:pt x="3056" y="213"/>
                  </a:lnTo>
                  <a:lnTo>
                    <a:pt x="3048" y="211"/>
                  </a:lnTo>
                  <a:lnTo>
                    <a:pt x="3042" y="207"/>
                  </a:lnTo>
                  <a:lnTo>
                    <a:pt x="3037" y="201"/>
                  </a:lnTo>
                  <a:lnTo>
                    <a:pt x="3033" y="196"/>
                  </a:lnTo>
                  <a:lnTo>
                    <a:pt x="3033" y="188"/>
                  </a:lnTo>
                  <a:lnTo>
                    <a:pt x="3033" y="186"/>
                  </a:lnTo>
                  <a:close/>
                  <a:moveTo>
                    <a:pt x="1604" y="182"/>
                  </a:moveTo>
                  <a:lnTo>
                    <a:pt x="1604" y="184"/>
                  </a:lnTo>
                  <a:lnTo>
                    <a:pt x="1604" y="188"/>
                  </a:lnTo>
                  <a:lnTo>
                    <a:pt x="1604" y="196"/>
                  </a:lnTo>
                  <a:lnTo>
                    <a:pt x="1600" y="201"/>
                  </a:lnTo>
                  <a:lnTo>
                    <a:pt x="1594" y="207"/>
                  </a:lnTo>
                  <a:lnTo>
                    <a:pt x="1591" y="209"/>
                  </a:lnTo>
                  <a:lnTo>
                    <a:pt x="1585" y="211"/>
                  </a:lnTo>
                  <a:lnTo>
                    <a:pt x="1581" y="213"/>
                  </a:lnTo>
                  <a:lnTo>
                    <a:pt x="1579" y="211"/>
                  </a:lnTo>
                  <a:lnTo>
                    <a:pt x="1578" y="211"/>
                  </a:lnTo>
                  <a:lnTo>
                    <a:pt x="1570" y="209"/>
                  </a:lnTo>
                  <a:lnTo>
                    <a:pt x="1564" y="205"/>
                  </a:lnTo>
                  <a:lnTo>
                    <a:pt x="1561" y="199"/>
                  </a:lnTo>
                  <a:lnTo>
                    <a:pt x="1559" y="194"/>
                  </a:lnTo>
                  <a:lnTo>
                    <a:pt x="1561" y="192"/>
                  </a:lnTo>
                  <a:lnTo>
                    <a:pt x="1564" y="190"/>
                  </a:lnTo>
                  <a:lnTo>
                    <a:pt x="1570" y="190"/>
                  </a:lnTo>
                  <a:lnTo>
                    <a:pt x="1576" y="188"/>
                  </a:lnTo>
                  <a:lnTo>
                    <a:pt x="1581" y="188"/>
                  </a:lnTo>
                  <a:lnTo>
                    <a:pt x="1589" y="186"/>
                  </a:lnTo>
                  <a:lnTo>
                    <a:pt x="1596" y="184"/>
                  </a:lnTo>
                  <a:lnTo>
                    <a:pt x="1604" y="182"/>
                  </a:lnTo>
                  <a:close/>
                  <a:moveTo>
                    <a:pt x="2948" y="177"/>
                  </a:moveTo>
                  <a:lnTo>
                    <a:pt x="2956" y="177"/>
                  </a:lnTo>
                  <a:lnTo>
                    <a:pt x="2962" y="177"/>
                  </a:lnTo>
                  <a:lnTo>
                    <a:pt x="2967" y="177"/>
                  </a:lnTo>
                  <a:lnTo>
                    <a:pt x="2971" y="177"/>
                  </a:lnTo>
                  <a:lnTo>
                    <a:pt x="2975" y="179"/>
                  </a:lnTo>
                  <a:lnTo>
                    <a:pt x="2980" y="179"/>
                  </a:lnTo>
                  <a:lnTo>
                    <a:pt x="2984" y="179"/>
                  </a:lnTo>
                  <a:lnTo>
                    <a:pt x="2990" y="179"/>
                  </a:lnTo>
                  <a:lnTo>
                    <a:pt x="2992" y="182"/>
                  </a:lnTo>
                  <a:lnTo>
                    <a:pt x="2992" y="188"/>
                  </a:lnTo>
                  <a:lnTo>
                    <a:pt x="2992" y="196"/>
                  </a:lnTo>
                  <a:lnTo>
                    <a:pt x="2988" y="201"/>
                  </a:lnTo>
                  <a:lnTo>
                    <a:pt x="2982" y="207"/>
                  </a:lnTo>
                  <a:lnTo>
                    <a:pt x="2977" y="211"/>
                  </a:lnTo>
                  <a:lnTo>
                    <a:pt x="2969" y="213"/>
                  </a:lnTo>
                  <a:lnTo>
                    <a:pt x="2962" y="211"/>
                  </a:lnTo>
                  <a:lnTo>
                    <a:pt x="2956" y="207"/>
                  </a:lnTo>
                  <a:lnTo>
                    <a:pt x="2950" y="201"/>
                  </a:lnTo>
                  <a:lnTo>
                    <a:pt x="2947" y="196"/>
                  </a:lnTo>
                  <a:lnTo>
                    <a:pt x="2945" y="188"/>
                  </a:lnTo>
                  <a:lnTo>
                    <a:pt x="2947" y="182"/>
                  </a:lnTo>
                  <a:lnTo>
                    <a:pt x="2948" y="177"/>
                  </a:lnTo>
                  <a:close/>
                  <a:moveTo>
                    <a:pt x="2871" y="169"/>
                  </a:moveTo>
                  <a:lnTo>
                    <a:pt x="2871" y="169"/>
                  </a:lnTo>
                  <a:lnTo>
                    <a:pt x="2871" y="171"/>
                  </a:lnTo>
                  <a:lnTo>
                    <a:pt x="2869" y="173"/>
                  </a:lnTo>
                  <a:lnTo>
                    <a:pt x="2869" y="175"/>
                  </a:lnTo>
                  <a:lnTo>
                    <a:pt x="2868" y="175"/>
                  </a:lnTo>
                  <a:lnTo>
                    <a:pt x="2866" y="177"/>
                  </a:lnTo>
                  <a:lnTo>
                    <a:pt x="2866" y="179"/>
                  </a:lnTo>
                  <a:lnTo>
                    <a:pt x="2871" y="181"/>
                  </a:lnTo>
                  <a:lnTo>
                    <a:pt x="2877" y="182"/>
                  </a:lnTo>
                  <a:lnTo>
                    <a:pt x="2883" y="182"/>
                  </a:lnTo>
                  <a:lnTo>
                    <a:pt x="2886" y="182"/>
                  </a:lnTo>
                  <a:lnTo>
                    <a:pt x="2890" y="181"/>
                  </a:lnTo>
                  <a:lnTo>
                    <a:pt x="2894" y="179"/>
                  </a:lnTo>
                  <a:lnTo>
                    <a:pt x="2896" y="179"/>
                  </a:lnTo>
                  <a:lnTo>
                    <a:pt x="2900" y="179"/>
                  </a:lnTo>
                  <a:lnTo>
                    <a:pt x="2903" y="181"/>
                  </a:lnTo>
                  <a:lnTo>
                    <a:pt x="2903" y="181"/>
                  </a:lnTo>
                  <a:lnTo>
                    <a:pt x="2903" y="179"/>
                  </a:lnTo>
                  <a:lnTo>
                    <a:pt x="2905" y="184"/>
                  </a:lnTo>
                  <a:lnTo>
                    <a:pt x="2905" y="188"/>
                  </a:lnTo>
                  <a:lnTo>
                    <a:pt x="2905" y="196"/>
                  </a:lnTo>
                  <a:lnTo>
                    <a:pt x="2901" y="201"/>
                  </a:lnTo>
                  <a:lnTo>
                    <a:pt x="2896" y="207"/>
                  </a:lnTo>
                  <a:lnTo>
                    <a:pt x="2890" y="211"/>
                  </a:lnTo>
                  <a:lnTo>
                    <a:pt x="2883" y="213"/>
                  </a:lnTo>
                  <a:lnTo>
                    <a:pt x="2875" y="211"/>
                  </a:lnTo>
                  <a:lnTo>
                    <a:pt x="2868" y="207"/>
                  </a:lnTo>
                  <a:lnTo>
                    <a:pt x="2864" y="201"/>
                  </a:lnTo>
                  <a:lnTo>
                    <a:pt x="2860" y="196"/>
                  </a:lnTo>
                  <a:lnTo>
                    <a:pt x="2858" y="188"/>
                  </a:lnTo>
                  <a:lnTo>
                    <a:pt x="2860" y="182"/>
                  </a:lnTo>
                  <a:lnTo>
                    <a:pt x="2862" y="177"/>
                  </a:lnTo>
                  <a:lnTo>
                    <a:pt x="2866" y="171"/>
                  </a:lnTo>
                  <a:lnTo>
                    <a:pt x="2871" y="169"/>
                  </a:lnTo>
                  <a:close/>
                  <a:moveTo>
                    <a:pt x="107" y="165"/>
                  </a:moveTo>
                  <a:lnTo>
                    <a:pt x="114" y="165"/>
                  </a:lnTo>
                  <a:lnTo>
                    <a:pt x="120" y="169"/>
                  </a:lnTo>
                  <a:lnTo>
                    <a:pt x="126" y="175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18" y="182"/>
                  </a:lnTo>
                  <a:lnTo>
                    <a:pt x="114" y="179"/>
                  </a:lnTo>
                  <a:lnTo>
                    <a:pt x="113" y="175"/>
                  </a:lnTo>
                  <a:lnTo>
                    <a:pt x="111" y="171"/>
                  </a:lnTo>
                  <a:lnTo>
                    <a:pt x="107" y="165"/>
                  </a:lnTo>
                  <a:close/>
                  <a:moveTo>
                    <a:pt x="2796" y="165"/>
                  </a:moveTo>
                  <a:lnTo>
                    <a:pt x="2804" y="165"/>
                  </a:lnTo>
                  <a:lnTo>
                    <a:pt x="2809" y="169"/>
                  </a:lnTo>
                  <a:lnTo>
                    <a:pt x="2815" y="175"/>
                  </a:lnTo>
                  <a:lnTo>
                    <a:pt x="2817" y="181"/>
                  </a:lnTo>
                  <a:lnTo>
                    <a:pt x="2819" y="188"/>
                  </a:lnTo>
                  <a:lnTo>
                    <a:pt x="2817" y="196"/>
                  </a:lnTo>
                  <a:lnTo>
                    <a:pt x="2815" y="201"/>
                  </a:lnTo>
                  <a:lnTo>
                    <a:pt x="2809" y="207"/>
                  </a:lnTo>
                  <a:lnTo>
                    <a:pt x="2804" y="211"/>
                  </a:lnTo>
                  <a:lnTo>
                    <a:pt x="2796" y="213"/>
                  </a:lnTo>
                  <a:lnTo>
                    <a:pt x="2789" y="211"/>
                  </a:lnTo>
                  <a:lnTo>
                    <a:pt x="2781" y="207"/>
                  </a:lnTo>
                  <a:lnTo>
                    <a:pt x="2777" y="201"/>
                  </a:lnTo>
                  <a:lnTo>
                    <a:pt x="2774" y="196"/>
                  </a:lnTo>
                  <a:lnTo>
                    <a:pt x="2772" y="188"/>
                  </a:lnTo>
                  <a:lnTo>
                    <a:pt x="2774" y="181"/>
                  </a:lnTo>
                  <a:lnTo>
                    <a:pt x="2777" y="175"/>
                  </a:lnTo>
                  <a:lnTo>
                    <a:pt x="2781" y="169"/>
                  </a:lnTo>
                  <a:lnTo>
                    <a:pt x="2789" y="165"/>
                  </a:lnTo>
                  <a:lnTo>
                    <a:pt x="2796" y="165"/>
                  </a:lnTo>
                  <a:close/>
                  <a:moveTo>
                    <a:pt x="2708" y="165"/>
                  </a:moveTo>
                  <a:lnTo>
                    <a:pt x="2715" y="165"/>
                  </a:lnTo>
                  <a:lnTo>
                    <a:pt x="2723" y="169"/>
                  </a:lnTo>
                  <a:lnTo>
                    <a:pt x="2728" y="175"/>
                  </a:lnTo>
                  <a:lnTo>
                    <a:pt x="2730" y="181"/>
                  </a:lnTo>
                  <a:lnTo>
                    <a:pt x="2732" y="188"/>
                  </a:lnTo>
                  <a:lnTo>
                    <a:pt x="2730" y="196"/>
                  </a:lnTo>
                  <a:lnTo>
                    <a:pt x="2728" y="201"/>
                  </a:lnTo>
                  <a:lnTo>
                    <a:pt x="2723" y="207"/>
                  </a:lnTo>
                  <a:lnTo>
                    <a:pt x="2715" y="211"/>
                  </a:lnTo>
                  <a:lnTo>
                    <a:pt x="2708" y="213"/>
                  </a:lnTo>
                  <a:lnTo>
                    <a:pt x="2702" y="211"/>
                  </a:lnTo>
                  <a:lnTo>
                    <a:pt x="2695" y="207"/>
                  </a:lnTo>
                  <a:lnTo>
                    <a:pt x="2689" y="201"/>
                  </a:lnTo>
                  <a:lnTo>
                    <a:pt x="2687" y="196"/>
                  </a:lnTo>
                  <a:lnTo>
                    <a:pt x="2685" y="188"/>
                  </a:lnTo>
                  <a:lnTo>
                    <a:pt x="2685" y="182"/>
                  </a:lnTo>
                  <a:lnTo>
                    <a:pt x="2687" y="179"/>
                  </a:lnTo>
                  <a:lnTo>
                    <a:pt x="2689" y="179"/>
                  </a:lnTo>
                  <a:lnTo>
                    <a:pt x="2691" y="177"/>
                  </a:lnTo>
                  <a:lnTo>
                    <a:pt x="2693" y="175"/>
                  </a:lnTo>
                  <a:lnTo>
                    <a:pt x="2695" y="173"/>
                  </a:lnTo>
                  <a:lnTo>
                    <a:pt x="2696" y="171"/>
                  </a:lnTo>
                  <a:lnTo>
                    <a:pt x="2696" y="169"/>
                  </a:lnTo>
                  <a:lnTo>
                    <a:pt x="2702" y="165"/>
                  </a:lnTo>
                  <a:lnTo>
                    <a:pt x="2708" y="165"/>
                  </a:lnTo>
                  <a:close/>
                  <a:moveTo>
                    <a:pt x="2535" y="165"/>
                  </a:moveTo>
                  <a:lnTo>
                    <a:pt x="2537" y="165"/>
                  </a:lnTo>
                  <a:lnTo>
                    <a:pt x="2535" y="165"/>
                  </a:lnTo>
                  <a:lnTo>
                    <a:pt x="2535" y="165"/>
                  </a:lnTo>
                  <a:close/>
                  <a:moveTo>
                    <a:pt x="1668" y="165"/>
                  </a:moveTo>
                  <a:lnTo>
                    <a:pt x="1673" y="165"/>
                  </a:lnTo>
                  <a:lnTo>
                    <a:pt x="1677" y="167"/>
                  </a:lnTo>
                  <a:lnTo>
                    <a:pt x="1683" y="169"/>
                  </a:lnTo>
                  <a:lnTo>
                    <a:pt x="1687" y="175"/>
                  </a:lnTo>
                  <a:lnTo>
                    <a:pt x="1688" y="181"/>
                  </a:lnTo>
                  <a:lnTo>
                    <a:pt x="1690" y="186"/>
                  </a:lnTo>
                  <a:lnTo>
                    <a:pt x="1688" y="186"/>
                  </a:lnTo>
                  <a:lnTo>
                    <a:pt x="1685" y="188"/>
                  </a:lnTo>
                  <a:lnTo>
                    <a:pt x="1679" y="188"/>
                  </a:lnTo>
                  <a:lnTo>
                    <a:pt x="1675" y="190"/>
                  </a:lnTo>
                  <a:lnTo>
                    <a:pt x="1666" y="194"/>
                  </a:lnTo>
                  <a:lnTo>
                    <a:pt x="1656" y="196"/>
                  </a:lnTo>
                  <a:lnTo>
                    <a:pt x="1647" y="197"/>
                  </a:lnTo>
                  <a:lnTo>
                    <a:pt x="1645" y="194"/>
                  </a:lnTo>
                  <a:lnTo>
                    <a:pt x="1645" y="188"/>
                  </a:lnTo>
                  <a:lnTo>
                    <a:pt x="1645" y="182"/>
                  </a:lnTo>
                  <a:lnTo>
                    <a:pt x="1649" y="175"/>
                  </a:lnTo>
                  <a:lnTo>
                    <a:pt x="1653" y="171"/>
                  </a:lnTo>
                  <a:lnTo>
                    <a:pt x="1658" y="167"/>
                  </a:lnTo>
                  <a:lnTo>
                    <a:pt x="1660" y="167"/>
                  </a:lnTo>
                  <a:lnTo>
                    <a:pt x="1660" y="167"/>
                  </a:lnTo>
                  <a:lnTo>
                    <a:pt x="1664" y="165"/>
                  </a:lnTo>
                  <a:lnTo>
                    <a:pt x="1668" y="165"/>
                  </a:lnTo>
                  <a:close/>
                  <a:moveTo>
                    <a:pt x="274" y="88"/>
                  </a:moveTo>
                  <a:lnTo>
                    <a:pt x="280" y="90"/>
                  </a:lnTo>
                  <a:lnTo>
                    <a:pt x="280" y="94"/>
                  </a:lnTo>
                  <a:lnTo>
                    <a:pt x="280" y="96"/>
                  </a:lnTo>
                  <a:lnTo>
                    <a:pt x="282" y="98"/>
                  </a:lnTo>
                  <a:lnTo>
                    <a:pt x="284" y="98"/>
                  </a:lnTo>
                  <a:lnTo>
                    <a:pt x="286" y="98"/>
                  </a:lnTo>
                  <a:lnTo>
                    <a:pt x="287" y="98"/>
                  </a:lnTo>
                  <a:lnTo>
                    <a:pt x="291" y="100"/>
                  </a:lnTo>
                  <a:lnTo>
                    <a:pt x="293" y="101"/>
                  </a:lnTo>
                  <a:lnTo>
                    <a:pt x="295" y="105"/>
                  </a:lnTo>
                  <a:lnTo>
                    <a:pt x="299" y="105"/>
                  </a:lnTo>
                  <a:lnTo>
                    <a:pt x="301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13"/>
                  </a:lnTo>
                  <a:lnTo>
                    <a:pt x="299" y="120"/>
                  </a:lnTo>
                  <a:lnTo>
                    <a:pt x="293" y="124"/>
                  </a:lnTo>
                  <a:lnTo>
                    <a:pt x="287" y="128"/>
                  </a:lnTo>
                  <a:lnTo>
                    <a:pt x="284" y="130"/>
                  </a:lnTo>
                  <a:lnTo>
                    <a:pt x="280" y="130"/>
                  </a:lnTo>
                  <a:lnTo>
                    <a:pt x="274" y="128"/>
                  </a:lnTo>
                  <a:lnTo>
                    <a:pt x="267" y="126"/>
                  </a:lnTo>
                  <a:lnTo>
                    <a:pt x="263" y="122"/>
                  </a:lnTo>
                  <a:lnTo>
                    <a:pt x="259" y="117"/>
                  </a:lnTo>
                  <a:lnTo>
                    <a:pt x="257" y="113"/>
                  </a:lnTo>
                  <a:lnTo>
                    <a:pt x="257" y="109"/>
                  </a:lnTo>
                  <a:lnTo>
                    <a:pt x="257" y="109"/>
                  </a:lnTo>
                  <a:lnTo>
                    <a:pt x="257" y="105"/>
                  </a:lnTo>
                  <a:lnTo>
                    <a:pt x="257" y="100"/>
                  </a:lnTo>
                  <a:lnTo>
                    <a:pt x="259" y="94"/>
                  </a:lnTo>
                  <a:lnTo>
                    <a:pt x="263" y="90"/>
                  </a:lnTo>
                  <a:lnTo>
                    <a:pt x="269" y="90"/>
                  </a:lnTo>
                  <a:lnTo>
                    <a:pt x="274" y="88"/>
                  </a:lnTo>
                  <a:close/>
                  <a:moveTo>
                    <a:pt x="2785" y="86"/>
                  </a:moveTo>
                  <a:lnTo>
                    <a:pt x="2787" y="86"/>
                  </a:lnTo>
                  <a:lnTo>
                    <a:pt x="2789" y="88"/>
                  </a:lnTo>
                  <a:lnTo>
                    <a:pt x="2792" y="88"/>
                  </a:lnTo>
                  <a:lnTo>
                    <a:pt x="2800" y="88"/>
                  </a:lnTo>
                  <a:lnTo>
                    <a:pt x="2807" y="90"/>
                  </a:lnTo>
                  <a:lnTo>
                    <a:pt x="2815" y="94"/>
                  </a:lnTo>
                  <a:lnTo>
                    <a:pt x="2815" y="94"/>
                  </a:lnTo>
                  <a:lnTo>
                    <a:pt x="2817" y="100"/>
                  </a:lnTo>
                  <a:lnTo>
                    <a:pt x="2819" y="103"/>
                  </a:lnTo>
                  <a:lnTo>
                    <a:pt x="2815" y="103"/>
                  </a:lnTo>
                  <a:lnTo>
                    <a:pt x="2815" y="105"/>
                  </a:lnTo>
                  <a:lnTo>
                    <a:pt x="2809" y="107"/>
                  </a:lnTo>
                  <a:lnTo>
                    <a:pt x="2804" y="111"/>
                  </a:lnTo>
                  <a:lnTo>
                    <a:pt x="2798" y="111"/>
                  </a:lnTo>
                  <a:lnTo>
                    <a:pt x="2792" y="111"/>
                  </a:lnTo>
                  <a:lnTo>
                    <a:pt x="2787" y="111"/>
                  </a:lnTo>
                  <a:lnTo>
                    <a:pt x="2781" y="111"/>
                  </a:lnTo>
                  <a:lnTo>
                    <a:pt x="2774" y="111"/>
                  </a:lnTo>
                  <a:lnTo>
                    <a:pt x="2772" y="109"/>
                  </a:lnTo>
                  <a:lnTo>
                    <a:pt x="2772" y="105"/>
                  </a:lnTo>
                  <a:lnTo>
                    <a:pt x="2774" y="100"/>
                  </a:lnTo>
                  <a:lnTo>
                    <a:pt x="2775" y="94"/>
                  </a:lnTo>
                  <a:lnTo>
                    <a:pt x="2779" y="88"/>
                  </a:lnTo>
                  <a:lnTo>
                    <a:pt x="2785" y="86"/>
                  </a:lnTo>
                  <a:close/>
                  <a:moveTo>
                    <a:pt x="2708" y="83"/>
                  </a:moveTo>
                  <a:lnTo>
                    <a:pt x="2715" y="85"/>
                  </a:lnTo>
                  <a:lnTo>
                    <a:pt x="2723" y="86"/>
                  </a:lnTo>
                  <a:lnTo>
                    <a:pt x="2728" y="92"/>
                  </a:lnTo>
                  <a:lnTo>
                    <a:pt x="2730" y="98"/>
                  </a:lnTo>
                  <a:lnTo>
                    <a:pt x="2732" y="105"/>
                  </a:lnTo>
                  <a:lnTo>
                    <a:pt x="2732" y="109"/>
                  </a:lnTo>
                  <a:lnTo>
                    <a:pt x="2730" y="113"/>
                  </a:lnTo>
                  <a:lnTo>
                    <a:pt x="2728" y="113"/>
                  </a:lnTo>
                  <a:lnTo>
                    <a:pt x="2723" y="115"/>
                  </a:lnTo>
                  <a:lnTo>
                    <a:pt x="2719" y="117"/>
                  </a:lnTo>
                  <a:lnTo>
                    <a:pt x="2713" y="117"/>
                  </a:lnTo>
                  <a:lnTo>
                    <a:pt x="2708" y="117"/>
                  </a:lnTo>
                  <a:lnTo>
                    <a:pt x="2702" y="117"/>
                  </a:lnTo>
                  <a:lnTo>
                    <a:pt x="2698" y="117"/>
                  </a:lnTo>
                  <a:lnTo>
                    <a:pt x="2695" y="118"/>
                  </a:lnTo>
                  <a:lnTo>
                    <a:pt x="2691" y="120"/>
                  </a:lnTo>
                  <a:lnTo>
                    <a:pt x="2687" y="117"/>
                  </a:lnTo>
                  <a:lnTo>
                    <a:pt x="2685" y="111"/>
                  </a:lnTo>
                  <a:lnTo>
                    <a:pt x="2685" y="105"/>
                  </a:lnTo>
                  <a:lnTo>
                    <a:pt x="2687" y="98"/>
                  </a:lnTo>
                  <a:lnTo>
                    <a:pt x="2689" y="92"/>
                  </a:lnTo>
                  <a:lnTo>
                    <a:pt x="2695" y="86"/>
                  </a:lnTo>
                  <a:lnTo>
                    <a:pt x="2702" y="85"/>
                  </a:lnTo>
                  <a:lnTo>
                    <a:pt x="2708" y="83"/>
                  </a:lnTo>
                  <a:close/>
                  <a:moveTo>
                    <a:pt x="2621" y="83"/>
                  </a:moveTo>
                  <a:lnTo>
                    <a:pt x="2627" y="83"/>
                  </a:lnTo>
                  <a:lnTo>
                    <a:pt x="2633" y="85"/>
                  </a:lnTo>
                  <a:lnTo>
                    <a:pt x="2631" y="86"/>
                  </a:lnTo>
                  <a:lnTo>
                    <a:pt x="2629" y="86"/>
                  </a:lnTo>
                  <a:lnTo>
                    <a:pt x="2627" y="86"/>
                  </a:lnTo>
                  <a:lnTo>
                    <a:pt x="2625" y="88"/>
                  </a:lnTo>
                  <a:lnTo>
                    <a:pt x="2623" y="88"/>
                  </a:lnTo>
                  <a:lnTo>
                    <a:pt x="2621" y="86"/>
                  </a:lnTo>
                  <a:lnTo>
                    <a:pt x="2619" y="85"/>
                  </a:lnTo>
                  <a:lnTo>
                    <a:pt x="2616" y="85"/>
                  </a:lnTo>
                  <a:lnTo>
                    <a:pt x="2612" y="85"/>
                  </a:lnTo>
                  <a:lnTo>
                    <a:pt x="2610" y="86"/>
                  </a:lnTo>
                  <a:lnTo>
                    <a:pt x="2608" y="88"/>
                  </a:lnTo>
                  <a:lnTo>
                    <a:pt x="2612" y="85"/>
                  </a:lnTo>
                  <a:lnTo>
                    <a:pt x="2617" y="83"/>
                  </a:lnTo>
                  <a:lnTo>
                    <a:pt x="2621" y="83"/>
                  </a:lnTo>
                  <a:close/>
                  <a:moveTo>
                    <a:pt x="2535" y="83"/>
                  </a:moveTo>
                  <a:lnTo>
                    <a:pt x="2537" y="83"/>
                  </a:lnTo>
                  <a:lnTo>
                    <a:pt x="2538" y="83"/>
                  </a:lnTo>
                  <a:lnTo>
                    <a:pt x="2531" y="86"/>
                  </a:lnTo>
                  <a:lnTo>
                    <a:pt x="2529" y="86"/>
                  </a:lnTo>
                  <a:lnTo>
                    <a:pt x="2527" y="88"/>
                  </a:lnTo>
                  <a:lnTo>
                    <a:pt x="2525" y="88"/>
                  </a:lnTo>
                  <a:lnTo>
                    <a:pt x="2523" y="86"/>
                  </a:lnTo>
                  <a:lnTo>
                    <a:pt x="2529" y="85"/>
                  </a:lnTo>
                  <a:lnTo>
                    <a:pt x="2535" y="83"/>
                  </a:lnTo>
                  <a:close/>
                  <a:moveTo>
                    <a:pt x="193" y="83"/>
                  </a:moveTo>
                  <a:lnTo>
                    <a:pt x="201" y="85"/>
                  </a:lnTo>
                  <a:lnTo>
                    <a:pt x="207" y="86"/>
                  </a:lnTo>
                  <a:lnTo>
                    <a:pt x="212" y="92"/>
                  </a:lnTo>
                  <a:lnTo>
                    <a:pt x="216" y="98"/>
                  </a:lnTo>
                  <a:lnTo>
                    <a:pt x="216" y="105"/>
                  </a:lnTo>
                  <a:lnTo>
                    <a:pt x="216" y="107"/>
                  </a:lnTo>
                  <a:lnTo>
                    <a:pt x="216" y="109"/>
                  </a:lnTo>
                  <a:lnTo>
                    <a:pt x="214" y="111"/>
                  </a:lnTo>
                  <a:lnTo>
                    <a:pt x="208" y="115"/>
                  </a:lnTo>
                  <a:lnTo>
                    <a:pt x="201" y="118"/>
                  </a:lnTo>
                  <a:lnTo>
                    <a:pt x="197" y="118"/>
                  </a:lnTo>
                  <a:lnTo>
                    <a:pt x="195" y="122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5" y="118"/>
                  </a:lnTo>
                  <a:lnTo>
                    <a:pt x="171" y="113"/>
                  </a:lnTo>
                  <a:lnTo>
                    <a:pt x="169" y="105"/>
                  </a:lnTo>
                  <a:lnTo>
                    <a:pt x="171" y="98"/>
                  </a:lnTo>
                  <a:lnTo>
                    <a:pt x="175" y="92"/>
                  </a:lnTo>
                  <a:lnTo>
                    <a:pt x="180" y="86"/>
                  </a:lnTo>
                  <a:lnTo>
                    <a:pt x="186" y="85"/>
                  </a:lnTo>
                  <a:lnTo>
                    <a:pt x="193" y="83"/>
                  </a:lnTo>
                  <a:close/>
                  <a:moveTo>
                    <a:pt x="107" y="83"/>
                  </a:moveTo>
                  <a:lnTo>
                    <a:pt x="114" y="85"/>
                  </a:lnTo>
                  <a:lnTo>
                    <a:pt x="120" y="86"/>
                  </a:lnTo>
                  <a:lnTo>
                    <a:pt x="126" y="92"/>
                  </a:lnTo>
                  <a:lnTo>
                    <a:pt x="129" y="98"/>
                  </a:lnTo>
                  <a:lnTo>
                    <a:pt x="129" y="105"/>
                  </a:lnTo>
                  <a:lnTo>
                    <a:pt x="129" y="113"/>
                  </a:lnTo>
                  <a:lnTo>
                    <a:pt x="126" y="120"/>
                  </a:lnTo>
                  <a:lnTo>
                    <a:pt x="120" y="124"/>
                  </a:lnTo>
                  <a:lnTo>
                    <a:pt x="114" y="128"/>
                  </a:lnTo>
                  <a:lnTo>
                    <a:pt x="107" y="130"/>
                  </a:lnTo>
                  <a:lnTo>
                    <a:pt x="103" y="128"/>
                  </a:lnTo>
                  <a:lnTo>
                    <a:pt x="97" y="128"/>
                  </a:lnTo>
                  <a:lnTo>
                    <a:pt x="94" y="126"/>
                  </a:lnTo>
                  <a:lnTo>
                    <a:pt x="90" y="122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8"/>
                  </a:lnTo>
                  <a:lnTo>
                    <a:pt x="90" y="118"/>
                  </a:lnTo>
                  <a:lnTo>
                    <a:pt x="94" y="117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11" y="113"/>
                  </a:lnTo>
                  <a:lnTo>
                    <a:pt x="116" y="111"/>
                  </a:lnTo>
                  <a:lnTo>
                    <a:pt x="122" y="107"/>
                  </a:lnTo>
                  <a:lnTo>
                    <a:pt x="120" y="103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09" y="101"/>
                  </a:lnTo>
                  <a:lnTo>
                    <a:pt x="105" y="101"/>
                  </a:lnTo>
                  <a:lnTo>
                    <a:pt x="101" y="103"/>
                  </a:lnTo>
                  <a:lnTo>
                    <a:pt x="97" y="105"/>
                  </a:lnTo>
                  <a:lnTo>
                    <a:pt x="94" y="105"/>
                  </a:lnTo>
                  <a:lnTo>
                    <a:pt x="90" y="105"/>
                  </a:lnTo>
                  <a:lnTo>
                    <a:pt x="84" y="105"/>
                  </a:lnTo>
                  <a:lnTo>
                    <a:pt x="84" y="107"/>
                  </a:lnTo>
                  <a:lnTo>
                    <a:pt x="82" y="107"/>
                  </a:lnTo>
                  <a:lnTo>
                    <a:pt x="82" y="105"/>
                  </a:lnTo>
                  <a:lnTo>
                    <a:pt x="84" y="98"/>
                  </a:lnTo>
                  <a:lnTo>
                    <a:pt x="88" y="92"/>
                  </a:lnTo>
                  <a:lnTo>
                    <a:pt x="92" y="86"/>
                  </a:lnTo>
                  <a:lnTo>
                    <a:pt x="99" y="85"/>
                  </a:lnTo>
                  <a:lnTo>
                    <a:pt x="107" y="83"/>
                  </a:lnTo>
                  <a:close/>
                  <a:moveTo>
                    <a:pt x="20" y="83"/>
                  </a:moveTo>
                  <a:lnTo>
                    <a:pt x="28" y="85"/>
                  </a:lnTo>
                  <a:lnTo>
                    <a:pt x="34" y="86"/>
                  </a:lnTo>
                  <a:lnTo>
                    <a:pt x="39" y="92"/>
                  </a:lnTo>
                  <a:lnTo>
                    <a:pt x="41" y="98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13"/>
                  </a:lnTo>
                  <a:lnTo>
                    <a:pt x="39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4" y="109"/>
                  </a:lnTo>
                  <a:lnTo>
                    <a:pt x="20" y="109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3" y="98"/>
                  </a:lnTo>
                  <a:lnTo>
                    <a:pt x="7" y="98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3" y="88"/>
                  </a:lnTo>
                  <a:lnTo>
                    <a:pt x="9" y="86"/>
                  </a:lnTo>
                  <a:lnTo>
                    <a:pt x="13" y="83"/>
                  </a:lnTo>
                  <a:lnTo>
                    <a:pt x="20" y="83"/>
                  </a:lnTo>
                  <a:close/>
                  <a:moveTo>
                    <a:pt x="203" y="41"/>
                  </a:moveTo>
                  <a:lnTo>
                    <a:pt x="205" y="43"/>
                  </a:lnTo>
                  <a:lnTo>
                    <a:pt x="203" y="45"/>
                  </a:lnTo>
                  <a:lnTo>
                    <a:pt x="201" y="43"/>
                  </a:lnTo>
                  <a:lnTo>
                    <a:pt x="203" y="41"/>
                  </a:lnTo>
                  <a:close/>
                  <a:moveTo>
                    <a:pt x="2601" y="34"/>
                  </a:moveTo>
                  <a:lnTo>
                    <a:pt x="2602" y="34"/>
                  </a:lnTo>
                  <a:lnTo>
                    <a:pt x="2604" y="34"/>
                  </a:lnTo>
                  <a:lnTo>
                    <a:pt x="2612" y="37"/>
                  </a:lnTo>
                  <a:lnTo>
                    <a:pt x="2619" y="41"/>
                  </a:lnTo>
                  <a:lnTo>
                    <a:pt x="2625" y="43"/>
                  </a:lnTo>
                  <a:lnTo>
                    <a:pt x="2629" y="43"/>
                  </a:lnTo>
                  <a:lnTo>
                    <a:pt x="2633" y="43"/>
                  </a:lnTo>
                  <a:lnTo>
                    <a:pt x="2627" y="47"/>
                  </a:lnTo>
                  <a:lnTo>
                    <a:pt x="2621" y="47"/>
                  </a:lnTo>
                  <a:lnTo>
                    <a:pt x="2616" y="47"/>
                  </a:lnTo>
                  <a:lnTo>
                    <a:pt x="2610" y="43"/>
                  </a:lnTo>
                  <a:lnTo>
                    <a:pt x="2604" y="39"/>
                  </a:lnTo>
                  <a:lnTo>
                    <a:pt x="2601" y="34"/>
                  </a:lnTo>
                  <a:close/>
                  <a:moveTo>
                    <a:pt x="214" y="32"/>
                  </a:moveTo>
                  <a:lnTo>
                    <a:pt x="212" y="36"/>
                  </a:lnTo>
                  <a:lnTo>
                    <a:pt x="208" y="41"/>
                  </a:lnTo>
                  <a:lnTo>
                    <a:pt x="210" y="37"/>
                  </a:lnTo>
                  <a:lnTo>
                    <a:pt x="210" y="34"/>
                  </a:lnTo>
                  <a:lnTo>
                    <a:pt x="212" y="32"/>
                  </a:lnTo>
                  <a:lnTo>
                    <a:pt x="214" y="32"/>
                  </a:lnTo>
                  <a:close/>
                  <a:moveTo>
                    <a:pt x="432" y="30"/>
                  </a:moveTo>
                  <a:lnTo>
                    <a:pt x="440" y="32"/>
                  </a:lnTo>
                  <a:lnTo>
                    <a:pt x="447" y="34"/>
                  </a:lnTo>
                  <a:lnTo>
                    <a:pt x="455" y="36"/>
                  </a:lnTo>
                  <a:lnTo>
                    <a:pt x="455" y="39"/>
                  </a:lnTo>
                  <a:lnTo>
                    <a:pt x="453" y="39"/>
                  </a:lnTo>
                  <a:lnTo>
                    <a:pt x="451" y="41"/>
                  </a:lnTo>
                  <a:lnTo>
                    <a:pt x="449" y="39"/>
                  </a:lnTo>
                  <a:lnTo>
                    <a:pt x="447" y="39"/>
                  </a:lnTo>
                  <a:lnTo>
                    <a:pt x="445" y="41"/>
                  </a:lnTo>
                  <a:lnTo>
                    <a:pt x="444" y="41"/>
                  </a:lnTo>
                  <a:lnTo>
                    <a:pt x="442" y="43"/>
                  </a:lnTo>
                  <a:lnTo>
                    <a:pt x="438" y="39"/>
                  </a:lnTo>
                  <a:lnTo>
                    <a:pt x="434" y="36"/>
                  </a:lnTo>
                  <a:lnTo>
                    <a:pt x="432" y="30"/>
                  </a:lnTo>
                  <a:close/>
                  <a:moveTo>
                    <a:pt x="302" y="28"/>
                  </a:moveTo>
                  <a:lnTo>
                    <a:pt x="301" y="34"/>
                  </a:lnTo>
                  <a:lnTo>
                    <a:pt x="297" y="39"/>
                  </a:lnTo>
                  <a:lnTo>
                    <a:pt x="293" y="43"/>
                  </a:lnTo>
                  <a:lnTo>
                    <a:pt x="287" y="47"/>
                  </a:lnTo>
                  <a:lnTo>
                    <a:pt x="280" y="47"/>
                  </a:lnTo>
                  <a:lnTo>
                    <a:pt x="272" y="45"/>
                  </a:lnTo>
                  <a:lnTo>
                    <a:pt x="267" y="43"/>
                  </a:lnTo>
                  <a:lnTo>
                    <a:pt x="261" y="37"/>
                  </a:lnTo>
                  <a:lnTo>
                    <a:pt x="257" y="32"/>
                  </a:lnTo>
                  <a:lnTo>
                    <a:pt x="263" y="32"/>
                  </a:lnTo>
                  <a:lnTo>
                    <a:pt x="269" y="32"/>
                  </a:lnTo>
                  <a:lnTo>
                    <a:pt x="274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82" y="36"/>
                  </a:lnTo>
                  <a:lnTo>
                    <a:pt x="284" y="37"/>
                  </a:lnTo>
                  <a:lnTo>
                    <a:pt x="286" y="37"/>
                  </a:lnTo>
                  <a:lnTo>
                    <a:pt x="287" y="37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93" y="36"/>
                  </a:lnTo>
                  <a:lnTo>
                    <a:pt x="295" y="34"/>
                  </a:lnTo>
                  <a:lnTo>
                    <a:pt x="299" y="34"/>
                  </a:lnTo>
                  <a:lnTo>
                    <a:pt x="301" y="30"/>
                  </a:lnTo>
                  <a:lnTo>
                    <a:pt x="302" y="28"/>
                  </a:lnTo>
                  <a:close/>
                  <a:moveTo>
                    <a:pt x="1344" y="26"/>
                  </a:moveTo>
                  <a:lnTo>
                    <a:pt x="1342" y="32"/>
                  </a:lnTo>
                  <a:lnTo>
                    <a:pt x="1339" y="37"/>
                  </a:lnTo>
                  <a:lnTo>
                    <a:pt x="1337" y="37"/>
                  </a:lnTo>
                  <a:lnTo>
                    <a:pt x="1331" y="36"/>
                  </a:lnTo>
                  <a:lnTo>
                    <a:pt x="1327" y="36"/>
                  </a:lnTo>
                  <a:lnTo>
                    <a:pt x="1326" y="34"/>
                  </a:lnTo>
                  <a:lnTo>
                    <a:pt x="1324" y="30"/>
                  </a:lnTo>
                  <a:lnTo>
                    <a:pt x="1326" y="30"/>
                  </a:lnTo>
                  <a:lnTo>
                    <a:pt x="1329" y="30"/>
                  </a:lnTo>
                  <a:lnTo>
                    <a:pt x="1333" y="32"/>
                  </a:lnTo>
                  <a:lnTo>
                    <a:pt x="1335" y="32"/>
                  </a:lnTo>
                  <a:lnTo>
                    <a:pt x="1339" y="30"/>
                  </a:lnTo>
                  <a:lnTo>
                    <a:pt x="1341" y="28"/>
                  </a:lnTo>
                  <a:lnTo>
                    <a:pt x="1342" y="26"/>
                  </a:lnTo>
                  <a:lnTo>
                    <a:pt x="1344" y="26"/>
                  </a:lnTo>
                  <a:close/>
                  <a:moveTo>
                    <a:pt x="622" y="26"/>
                  </a:moveTo>
                  <a:lnTo>
                    <a:pt x="628" y="26"/>
                  </a:lnTo>
                  <a:lnTo>
                    <a:pt x="632" y="28"/>
                  </a:lnTo>
                  <a:lnTo>
                    <a:pt x="633" y="30"/>
                  </a:lnTo>
                  <a:lnTo>
                    <a:pt x="643" y="28"/>
                  </a:lnTo>
                  <a:lnTo>
                    <a:pt x="643" y="32"/>
                  </a:lnTo>
                  <a:lnTo>
                    <a:pt x="643" y="36"/>
                  </a:lnTo>
                  <a:lnTo>
                    <a:pt x="641" y="37"/>
                  </a:lnTo>
                  <a:lnTo>
                    <a:pt x="639" y="37"/>
                  </a:lnTo>
                  <a:lnTo>
                    <a:pt x="635" y="37"/>
                  </a:lnTo>
                  <a:lnTo>
                    <a:pt x="633" y="37"/>
                  </a:lnTo>
                  <a:lnTo>
                    <a:pt x="632" y="37"/>
                  </a:lnTo>
                  <a:lnTo>
                    <a:pt x="628" y="36"/>
                  </a:lnTo>
                  <a:lnTo>
                    <a:pt x="626" y="36"/>
                  </a:lnTo>
                  <a:lnTo>
                    <a:pt x="613" y="36"/>
                  </a:lnTo>
                  <a:lnTo>
                    <a:pt x="607" y="36"/>
                  </a:lnTo>
                  <a:lnTo>
                    <a:pt x="605" y="30"/>
                  </a:lnTo>
                  <a:lnTo>
                    <a:pt x="607" y="28"/>
                  </a:lnTo>
                  <a:lnTo>
                    <a:pt x="611" y="26"/>
                  </a:lnTo>
                  <a:lnTo>
                    <a:pt x="615" y="26"/>
                  </a:lnTo>
                  <a:lnTo>
                    <a:pt x="618" y="26"/>
                  </a:lnTo>
                  <a:lnTo>
                    <a:pt x="622" y="26"/>
                  </a:lnTo>
                  <a:close/>
                  <a:moveTo>
                    <a:pt x="361" y="24"/>
                  </a:moveTo>
                  <a:lnTo>
                    <a:pt x="366" y="24"/>
                  </a:lnTo>
                  <a:lnTo>
                    <a:pt x="370" y="28"/>
                  </a:lnTo>
                  <a:lnTo>
                    <a:pt x="374" y="30"/>
                  </a:lnTo>
                  <a:lnTo>
                    <a:pt x="378" y="32"/>
                  </a:lnTo>
                  <a:lnTo>
                    <a:pt x="381" y="32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7" y="36"/>
                  </a:lnTo>
                  <a:lnTo>
                    <a:pt x="383" y="39"/>
                  </a:lnTo>
                  <a:lnTo>
                    <a:pt x="378" y="43"/>
                  </a:lnTo>
                  <a:lnTo>
                    <a:pt x="372" y="47"/>
                  </a:lnTo>
                  <a:lnTo>
                    <a:pt x="366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49" y="39"/>
                  </a:lnTo>
                  <a:lnTo>
                    <a:pt x="346" y="34"/>
                  </a:lnTo>
                  <a:lnTo>
                    <a:pt x="344" y="28"/>
                  </a:lnTo>
                  <a:lnTo>
                    <a:pt x="346" y="28"/>
                  </a:lnTo>
                  <a:lnTo>
                    <a:pt x="349" y="30"/>
                  </a:lnTo>
                  <a:lnTo>
                    <a:pt x="351" y="30"/>
                  </a:lnTo>
                  <a:lnTo>
                    <a:pt x="353" y="28"/>
                  </a:lnTo>
                  <a:lnTo>
                    <a:pt x="355" y="26"/>
                  </a:lnTo>
                  <a:lnTo>
                    <a:pt x="357" y="24"/>
                  </a:lnTo>
                  <a:lnTo>
                    <a:pt x="361" y="24"/>
                  </a:lnTo>
                  <a:close/>
                  <a:moveTo>
                    <a:pt x="1245" y="22"/>
                  </a:moveTo>
                  <a:lnTo>
                    <a:pt x="1247" y="22"/>
                  </a:lnTo>
                  <a:lnTo>
                    <a:pt x="1248" y="24"/>
                  </a:lnTo>
                  <a:lnTo>
                    <a:pt x="1252" y="24"/>
                  </a:lnTo>
                  <a:lnTo>
                    <a:pt x="1252" y="26"/>
                  </a:lnTo>
                  <a:lnTo>
                    <a:pt x="1254" y="26"/>
                  </a:lnTo>
                  <a:lnTo>
                    <a:pt x="1256" y="28"/>
                  </a:lnTo>
                  <a:lnTo>
                    <a:pt x="1256" y="30"/>
                  </a:lnTo>
                  <a:lnTo>
                    <a:pt x="1252" y="30"/>
                  </a:lnTo>
                  <a:lnTo>
                    <a:pt x="1248" y="30"/>
                  </a:lnTo>
                  <a:lnTo>
                    <a:pt x="1245" y="32"/>
                  </a:lnTo>
                  <a:lnTo>
                    <a:pt x="1241" y="32"/>
                  </a:lnTo>
                  <a:lnTo>
                    <a:pt x="1237" y="32"/>
                  </a:lnTo>
                  <a:lnTo>
                    <a:pt x="1235" y="30"/>
                  </a:lnTo>
                  <a:lnTo>
                    <a:pt x="1231" y="30"/>
                  </a:lnTo>
                  <a:lnTo>
                    <a:pt x="1224" y="30"/>
                  </a:lnTo>
                  <a:lnTo>
                    <a:pt x="1226" y="30"/>
                  </a:lnTo>
                  <a:lnTo>
                    <a:pt x="1228" y="28"/>
                  </a:lnTo>
                  <a:lnTo>
                    <a:pt x="1230" y="26"/>
                  </a:lnTo>
                  <a:lnTo>
                    <a:pt x="1231" y="24"/>
                  </a:lnTo>
                  <a:lnTo>
                    <a:pt x="1237" y="22"/>
                  </a:lnTo>
                  <a:lnTo>
                    <a:pt x="1241" y="22"/>
                  </a:lnTo>
                  <a:lnTo>
                    <a:pt x="1245" y="22"/>
                  </a:lnTo>
                  <a:close/>
                  <a:moveTo>
                    <a:pt x="1391" y="20"/>
                  </a:moveTo>
                  <a:lnTo>
                    <a:pt x="1395" y="20"/>
                  </a:lnTo>
                  <a:lnTo>
                    <a:pt x="1395" y="22"/>
                  </a:lnTo>
                  <a:lnTo>
                    <a:pt x="1397" y="24"/>
                  </a:lnTo>
                  <a:lnTo>
                    <a:pt x="1399" y="24"/>
                  </a:lnTo>
                  <a:lnTo>
                    <a:pt x="1406" y="24"/>
                  </a:lnTo>
                  <a:lnTo>
                    <a:pt x="1404" y="28"/>
                  </a:lnTo>
                  <a:lnTo>
                    <a:pt x="1403" y="30"/>
                  </a:lnTo>
                  <a:lnTo>
                    <a:pt x="1399" y="32"/>
                  </a:lnTo>
                  <a:lnTo>
                    <a:pt x="1397" y="32"/>
                  </a:lnTo>
                  <a:lnTo>
                    <a:pt x="1393" y="34"/>
                  </a:lnTo>
                  <a:lnTo>
                    <a:pt x="1389" y="37"/>
                  </a:lnTo>
                  <a:lnTo>
                    <a:pt x="1386" y="32"/>
                  </a:lnTo>
                  <a:lnTo>
                    <a:pt x="1386" y="28"/>
                  </a:lnTo>
                  <a:lnTo>
                    <a:pt x="1384" y="24"/>
                  </a:lnTo>
                  <a:lnTo>
                    <a:pt x="1384" y="22"/>
                  </a:lnTo>
                  <a:lnTo>
                    <a:pt x="1388" y="20"/>
                  </a:lnTo>
                  <a:lnTo>
                    <a:pt x="1391" y="20"/>
                  </a:lnTo>
                  <a:close/>
                  <a:moveTo>
                    <a:pt x="1060" y="13"/>
                  </a:moveTo>
                  <a:lnTo>
                    <a:pt x="1064" y="15"/>
                  </a:lnTo>
                  <a:lnTo>
                    <a:pt x="1068" y="17"/>
                  </a:lnTo>
                  <a:lnTo>
                    <a:pt x="1070" y="20"/>
                  </a:lnTo>
                  <a:lnTo>
                    <a:pt x="1074" y="22"/>
                  </a:lnTo>
                  <a:lnTo>
                    <a:pt x="1077" y="22"/>
                  </a:lnTo>
                  <a:lnTo>
                    <a:pt x="1083" y="20"/>
                  </a:lnTo>
                  <a:lnTo>
                    <a:pt x="1083" y="20"/>
                  </a:lnTo>
                  <a:lnTo>
                    <a:pt x="1085" y="24"/>
                  </a:lnTo>
                  <a:lnTo>
                    <a:pt x="1083" y="28"/>
                  </a:lnTo>
                  <a:lnTo>
                    <a:pt x="1083" y="32"/>
                  </a:lnTo>
                  <a:lnTo>
                    <a:pt x="1081" y="32"/>
                  </a:lnTo>
                  <a:lnTo>
                    <a:pt x="1079" y="32"/>
                  </a:lnTo>
                  <a:lnTo>
                    <a:pt x="1075" y="32"/>
                  </a:lnTo>
                  <a:lnTo>
                    <a:pt x="1074" y="32"/>
                  </a:lnTo>
                  <a:lnTo>
                    <a:pt x="1068" y="32"/>
                  </a:lnTo>
                  <a:lnTo>
                    <a:pt x="1062" y="32"/>
                  </a:lnTo>
                  <a:lnTo>
                    <a:pt x="1057" y="28"/>
                  </a:lnTo>
                  <a:lnTo>
                    <a:pt x="1057" y="28"/>
                  </a:lnTo>
                  <a:lnTo>
                    <a:pt x="1055" y="28"/>
                  </a:lnTo>
                  <a:lnTo>
                    <a:pt x="1053" y="26"/>
                  </a:lnTo>
                  <a:lnTo>
                    <a:pt x="1051" y="26"/>
                  </a:lnTo>
                  <a:lnTo>
                    <a:pt x="1049" y="26"/>
                  </a:lnTo>
                  <a:lnTo>
                    <a:pt x="1047" y="24"/>
                  </a:lnTo>
                  <a:lnTo>
                    <a:pt x="1045" y="20"/>
                  </a:lnTo>
                  <a:lnTo>
                    <a:pt x="1043" y="19"/>
                  </a:lnTo>
                  <a:lnTo>
                    <a:pt x="1047" y="19"/>
                  </a:lnTo>
                  <a:lnTo>
                    <a:pt x="1053" y="19"/>
                  </a:lnTo>
                  <a:lnTo>
                    <a:pt x="1055" y="17"/>
                  </a:lnTo>
                  <a:lnTo>
                    <a:pt x="1058" y="15"/>
                  </a:lnTo>
                  <a:lnTo>
                    <a:pt x="1060" y="13"/>
                  </a:lnTo>
                  <a:close/>
                  <a:moveTo>
                    <a:pt x="2463" y="5"/>
                  </a:moveTo>
                  <a:lnTo>
                    <a:pt x="2467" y="11"/>
                  </a:lnTo>
                  <a:lnTo>
                    <a:pt x="2471" y="17"/>
                  </a:lnTo>
                  <a:lnTo>
                    <a:pt x="2473" y="24"/>
                  </a:lnTo>
                  <a:lnTo>
                    <a:pt x="2471" y="32"/>
                  </a:lnTo>
                  <a:lnTo>
                    <a:pt x="2467" y="37"/>
                  </a:lnTo>
                  <a:lnTo>
                    <a:pt x="2461" y="43"/>
                  </a:lnTo>
                  <a:lnTo>
                    <a:pt x="2456" y="45"/>
                  </a:lnTo>
                  <a:lnTo>
                    <a:pt x="2448" y="47"/>
                  </a:lnTo>
                  <a:lnTo>
                    <a:pt x="2443" y="47"/>
                  </a:lnTo>
                  <a:lnTo>
                    <a:pt x="2437" y="43"/>
                  </a:lnTo>
                  <a:lnTo>
                    <a:pt x="2431" y="39"/>
                  </a:lnTo>
                  <a:lnTo>
                    <a:pt x="2428" y="34"/>
                  </a:lnTo>
                  <a:lnTo>
                    <a:pt x="2426" y="28"/>
                  </a:lnTo>
                  <a:lnTo>
                    <a:pt x="2429" y="26"/>
                  </a:lnTo>
                  <a:lnTo>
                    <a:pt x="2433" y="26"/>
                  </a:lnTo>
                  <a:lnTo>
                    <a:pt x="2437" y="26"/>
                  </a:lnTo>
                  <a:lnTo>
                    <a:pt x="2439" y="24"/>
                  </a:lnTo>
                  <a:lnTo>
                    <a:pt x="2439" y="19"/>
                  </a:lnTo>
                  <a:lnTo>
                    <a:pt x="2437" y="15"/>
                  </a:lnTo>
                  <a:lnTo>
                    <a:pt x="2439" y="11"/>
                  </a:lnTo>
                  <a:lnTo>
                    <a:pt x="2441" y="9"/>
                  </a:lnTo>
                  <a:lnTo>
                    <a:pt x="2444" y="9"/>
                  </a:lnTo>
                  <a:lnTo>
                    <a:pt x="2450" y="7"/>
                  </a:lnTo>
                  <a:lnTo>
                    <a:pt x="2456" y="5"/>
                  </a:lnTo>
                  <a:lnTo>
                    <a:pt x="2463" y="5"/>
                  </a:lnTo>
                  <a:close/>
                  <a:moveTo>
                    <a:pt x="1489" y="5"/>
                  </a:moveTo>
                  <a:lnTo>
                    <a:pt x="1493" y="5"/>
                  </a:lnTo>
                  <a:lnTo>
                    <a:pt x="1495" y="5"/>
                  </a:lnTo>
                  <a:lnTo>
                    <a:pt x="1495" y="7"/>
                  </a:lnTo>
                  <a:lnTo>
                    <a:pt x="1497" y="7"/>
                  </a:lnTo>
                  <a:lnTo>
                    <a:pt x="1500" y="9"/>
                  </a:lnTo>
                  <a:lnTo>
                    <a:pt x="1504" y="7"/>
                  </a:lnTo>
                  <a:lnTo>
                    <a:pt x="1508" y="9"/>
                  </a:lnTo>
                  <a:lnTo>
                    <a:pt x="1512" y="9"/>
                  </a:lnTo>
                  <a:lnTo>
                    <a:pt x="1512" y="11"/>
                  </a:lnTo>
                  <a:lnTo>
                    <a:pt x="1514" y="13"/>
                  </a:lnTo>
                  <a:lnTo>
                    <a:pt x="1512" y="17"/>
                  </a:lnTo>
                  <a:lnTo>
                    <a:pt x="1508" y="19"/>
                  </a:lnTo>
                  <a:lnTo>
                    <a:pt x="1504" y="19"/>
                  </a:lnTo>
                  <a:lnTo>
                    <a:pt x="1500" y="19"/>
                  </a:lnTo>
                  <a:lnTo>
                    <a:pt x="1493" y="19"/>
                  </a:lnTo>
                  <a:lnTo>
                    <a:pt x="1487" y="20"/>
                  </a:lnTo>
                  <a:lnTo>
                    <a:pt x="1480" y="24"/>
                  </a:lnTo>
                  <a:lnTo>
                    <a:pt x="1478" y="24"/>
                  </a:lnTo>
                  <a:lnTo>
                    <a:pt x="1474" y="22"/>
                  </a:lnTo>
                  <a:lnTo>
                    <a:pt x="1470" y="22"/>
                  </a:lnTo>
                  <a:lnTo>
                    <a:pt x="1472" y="17"/>
                  </a:lnTo>
                  <a:lnTo>
                    <a:pt x="1476" y="11"/>
                  </a:lnTo>
                  <a:lnTo>
                    <a:pt x="1476" y="11"/>
                  </a:lnTo>
                  <a:lnTo>
                    <a:pt x="1487" y="5"/>
                  </a:lnTo>
                  <a:lnTo>
                    <a:pt x="1489" y="5"/>
                  </a:lnTo>
                  <a:close/>
                  <a:moveTo>
                    <a:pt x="1158" y="4"/>
                  </a:moveTo>
                  <a:lnTo>
                    <a:pt x="1164" y="7"/>
                  </a:lnTo>
                  <a:lnTo>
                    <a:pt x="1166" y="11"/>
                  </a:lnTo>
                  <a:lnTo>
                    <a:pt x="1169" y="15"/>
                  </a:lnTo>
                  <a:lnTo>
                    <a:pt x="1166" y="15"/>
                  </a:lnTo>
                  <a:lnTo>
                    <a:pt x="1164" y="17"/>
                  </a:lnTo>
                  <a:lnTo>
                    <a:pt x="1162" y="19"/>
                  </a:lnTo>
                  <a:lnTo>
                    <a:pt x="1162" y="22"/>
                  </a:lnTo>
                  <a:lnTo>
                    <a:pt x="1160" y="24"/>
                  </a:lnTo>
                  <a:lnTo>
                    <a:pt x="1156" y="24"/>
                  </a:lnTo>
                  <a:lnTo>
                    <a:pt x="1152" y="24"/>
                  </a:lnTo>
                  <a:lnTo>
                    <a:pt x="1147" y="24"/>
                  </a:lnTo>
                  <a:lnTo>
                    <a:pt x="1141" y="24"/>
                  </a:lnTo>
                  <a:lnTo>
                    <a:pt x="1139" y="26"/>
                  </a:lnTo>
                  <a:lnTo>
                    <a:pt x="1137" y="26"/>
                  </a:lnTo>
                  <a:lnTo>
                    <a:pt x="1134" y="26"/>
                  </a:lnTo>
                  <a:lnTo>
                    <a:pt x="1130" y="26"/>
                  </a:lnTo>
                  <a:lnTo>
                    <a:pt x="1124" y="26"/>
                  </a:lnTo>
                  <a:lnTo>
                    <a:pt x="1124" y="24"/>
                  </a:lnTo>
                  <a:lnTo>
                    <a:pt x="1124" y="24"/>
                  </a:lnTo>
                  <a:lnTo>
                    <a:pt x="1124" y="19"/>
                  </a:lnTo>
                  <a:lnTo>
                    <a:pt x="1126" y="15"/>
                  </a:lnTo>
                  <a:lnTo>
                    <a:pt x="1130" y="15"/>
                  </a:lnTo>
                  <a:lnTo>
                    <a:pt x="1134" y="15"/>
                  </a:lnTo>
                  <a:lnTo>
                    <a:pt x="1134" y="15"/>
                  </a:lnTo>
                  <a:lnTo>
                    <a:pt x="1136" y="13"/>
                  </a:lnTo>
                  <a:lnTo>
                    <a:pt x="1141" y="7"/>
                  </a:lnTo>
                  <a:lnTo>
                    <a:pt x="1145" y="5"/>
                  </a:lnTo>
                  <a:lnTo>
                    <a:pt x="1151" y="5"/>
                  </a:lnTo>
                  <a:lnTo>
                    <a:pt x="1158" y="4"/>
                  </a:lnTo>
                  <a:close/>
                  <a:moveTo>
                    <a:pt x="1404" y="2"/>
                  </a:moveTo>
                  <a:lnTo>
                    <a:pt x="1403" y="4"/>
                  </a:lnTo>
                  <a:lnTo>
                    <a:pt x="1401" y="5"/>
                  </a:lnTo>
                  <a:lnTo>
                    <a:pt x="1397" y="5"/>
                  </a:lnTo>
                  <a:lnTo>
                    <a:pt x="1393" y="5"/>
                  </a:lnTo>
                  <a:lnTo>
                    <a:pt x="1399" y="2"/>
                  </a:lnTo>
                  <a:lnTo>
                    <a:pt x="1404" y="2"/>
                  </a:lnTo>
                  <a:close/>
                  <a:moveTo>
                    <a:pt x="2535" y="0"/>
                  </a:moveTo>
                  <a:lnTo>
                    <a:pt x="2537" y="0"/>
                  </a:lnTo>
                  <a:lnTo>
                    <a:pt x="2546" y="5"/>
                  </a:lnTo>
                  <a:lnTo>
                    <a:pt x="2550" y="9"/>
                  </a:lnTo>
                  <a:lnTo>
                    <a:pt x="2554" y="11"/>
                  </a:lnTo>
                  <a:lnTo>
                    <a:pt x="2557" y="17"/>
                  </a:lnTo>
                  <a:lnTo>
                    <a:pt x="2559" y="24"/>
                  </a:lnTo>
                  <a:lnTo>
                    <a:pt x="2557" y="32"/>
                  </a:lnTo>
                  <a:lnTo>
                    <a:pt x="2554" y="37"/>
                  </a:lnTo>
                  <a:lnTo>
                    <a:pt x="2550" y="43"/>
                  </a:lnTo>
                  <a:lnTo>
                    <a:pt x="2542" y="45"/>
                  </a:lnTo>
                  <a:lnTo>
                    <a:pt x="2535" y="47"/>
                  </a:lnTo>
                  <a:lnTo>
                    <a:pt x="2527" y="45"/>
                  </a:lnTo>
                  <a:lnTo>
                    <a:pt x="2522" y="43"/>
                  </a:lnTo>
                  <a:lnTo>
                    <a:pt x="2516" y="37"/>
                  </a:lnTo>
                  <a:lnTo>
                    <a:pt x="2512" y="32"/>
                  </a:lnTo>
                  <a:lnTo>
                    <a:pt x="2512" y="24"/>
                  </a:lnTo>
                  <a:lnTo>
                    <a:pt x="2512" y="17"/>
                  </a:lnTo>
                  <a:lnTo>
                    <a:pt x="2516" y="9"/>
                  </a:lnTo>
                  <a:lnTo>
                    <a:pt x="2522" y="5"/>
                  </a:lnTo>
                  <a:lnTo>
                    <a:pt x="2527" y="2"/>
                  </a:lnTo>
                  <a:lnTo>
                    <a:pt x="2535" y="0"/>
                  </a:lnTo>
                  <a:close/>
                  <a:moveTo>
                    <a:pt x="1581" y="0"/>
                  </a:moveTo>
                  <a:lnTo>
                    <a:pt x="1587" y="2"/>
                  </a:lnTo>
                  <a:lnTo>
                    <a:pt x="1593" y="4"/>
                  </a:lnTo>
                  <a:lnTo>
                    <a:pt x="1596" y="7"/>
                  </a:lnTo>
                  <a:lnTo>
                    <a:pt x="1600" y="11"/>
                  </a:lnTo>
                  <a:lnTo>
                    <a:pt x="1594" y="11"/>
                  </a:lnTo>
                  <a:lnTo>
                    <a:pt x="1589" y="11"/>
                  </a:lnTo>
                  <a:lnTo>
                    <a:pt x="1583" y="11"/>
                  </a:lnTo>
                  <a:lnTo>
                    <a:pt x="1576" y="11"/>
                  </a:lnTo>
                  <a:lnTo>
                    <a:pt x="1568" y="13"/>
                  </a:lnTo>
                  <a:lnTo>
                    <a:pt x="1561" y="15"/>
                  </a:lnTo>
                  <a:lnTo>
                    <a:pt x="1559" y="15"/>
                  </a:lnTo>
                  <a:lnTo>
                    <a:pt x="1562" y="9"/>
                  </a:lnTo>
                  <a:lnTo>
                    <a:pt x="1568" y="4"/>
                  </a:lnTo>
                  <a:lnTo>
                    <a:pt x="1574" y="2"/>
                  </a:lnTo>
                  <a:lnTo>
                    <a:pt x="1581" y="0"/>
                  </a:lnTo>
                  <a:close/>
                  <a:moveTo>
                    <a:pt x="1322" y="0"/>
                  </a:moveTo>
                  <a:lnTo>
                    <a:pt x="1327" y="2"/>
                  </a:lnTo>
                  <a:lnTo>
                    <a:pt x="1333" y="4"/>
                  </a:lnTo>
                  <a:lnTo>
                    <a:pt x="1339" y="7"/>
                  </a:lnTo>
                  <a:lnTo>
                    <a:pt x="1342" y="13"/>
                  </a:lnTo>
                  <a:lnTo>
                    <a:pt x="1333" y="13"/>
                  </a:lnTo>
                  <a:lnTo>
                    <a:pt x="1333" y="13"/>
                  </a:lnTo>
                  <a:lnTo>
                    <a:pt x="1331" y="11"/>
                  </a:lnTo>
                  <a:lnTo>
                    <a:pt x="1331" y="11"/>
                  </a:lnTo>
                  <a:lnTo>
                    <a:pt x="1329" y="11"/>
                  </a:lnTo>
                  <a:lnTo>
                    <a:pt x="1327" y="11"/>
                  </a:lnTo>
                  <a:lnTo>
                    <a:pt x="1326" y="13"/>
                  </a:lnTo>
                  <a:lnTo>
                    <a:pt x="1324" y="13"/>
                  </a:lnTo>
                  <a:lnTo>
                    <a:pt x="1320" y="13"/>
                  </a:lnTo>
                  <a:lnTo>
                    <a:pt x="1318" y="11"/>
                  </a:lnTo>
                  <a:lnTo>
                    <a:pt x="1318" y="9"/>
                  </a:lnTo>
                  <a:lnTo>
                    <a:pt x="1316" y="7"/>
                  </a:lnTo>
                  <a:lnTo>
                    <a:pt x="1312" y="5"/>
                  </a:lnTo>
                  <a:lnTo>
                    <a:pt x="1309" y="4"/>
                  </a:lnTo>
                  <a:lnTo>
                    <a:pt x="1314" y="2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5" name="Teardrop 34"/>
          <p:cNvSpPr/>
          <p:nvPr/>
        </p:nvSpPr>
        <p:spPr>
          <a:xfrm rot="8100000">
            <a:off x="2640142" y="3918380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Teardrop 35"/>
          <p:cNvSpPr/>
          <p:nvPr/>
        </p:nvSpPr>
        <p:spPr>
          <a:xfrm rot="8100000">
            <a:off x="4941250" y="3381698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Teardrop 36"/>
          <p:cNvSpPr/>
          <p:nvPr/>
        </p:nvSpPr>
        <p:spPr>
          <a:xfrm rot="8100000">
            <a:off x="5118534" y="1495336"/>
            <a:ext cx="871797" cy="871797"/>
          </a:xfrm>
          <a:prstGeom prst="teardrop">
            <a:avLst>
              <a:gd name="adj" fmla="val 117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ardrop 37"/>
          <p:cNvSpPr/>
          <p:nvPr/>
        </p:nvSpPr>
        <p:spPr>
          <a:xfrm rot="8100000">
            <a:off x="4423555" y="201021"/>
            <a:ext cx="771227" cy="771227"/>
          </a:xfrm>
          <a:prstGeom prst="teardrop">
            <a:avLst>
              <a:gd name="adj" fmla="val 117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 flipH="1">
            <a:off x="8192160" y="1234803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Teaching and capacity building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Socio-environmental governance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8192160" y="1000631"/>
            <a:ext cx="3955625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Socio-environmental problem-solving</a:t>
            </a:r>
          </a:p>
        </p:txBody>
      </p:sp>
      <p:sp>
        <p:nvSpPr>
          <p:cNvPr id="62" name="Oval 61"/>
          <p:cNvSpPr/>
          <p:nvPr/>
        </p:nvSpPr>
        <p:spPr>
          <a:xfrm flipH="1">
            <a:off x="7232065" y="1037182"/>
            <a:ext cx="711197" cy="7111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flipH="1">
            <a:off x="8192160" y="2486518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Socio-environmental  synthesis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Stakeholder engagement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8192160" y="2251251"/>
            <a:ext cx="2358472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Transdisciplinary approach</a:t>
            </a:r>
          </a:p>
        </p:txBody>
      </p:sp>
      <p:sp>
        <p:nvSpPr>
          <p:cNvPr id="68" name="Oval 67"/>
          <p:cNvSpPr/>
          <p:nvPr/>
        </p:nvSpPr>
        <p:spPr>
          <a:xfrm flipH="1">
            <a:off x="7232065" y="2287802"/>
            <a:ext cx="711197" cy="7111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8192160" y="3727069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Data visualization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decision-making</a:t>
            </a:r>
          </a:p>
        </p:txBody>
      </p:sp>
      <p:sp>
        <p:nvSpPr>
          <p:cNvPr id="75" name="TextBox 74"/>
          <p:cNvSpPr txBox="1"/>
          <p:nvPr/>
        </p:nvSpPr>
        <p:spPr>
          <a:xfrm flipH="1">
            <a:off x="8192160" y="3500472"/>
            <a:ext cx="3467945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Science communication and integration</a:t>
            </a:r>
          </a:p>
        </p:txBody>
      </p:sp>
      <p:sp>
        <p:nvSpPr>
          <p:cNvPr id="73" name="Oval 72"/>
          <p:cNvSpPr/>
          <p:nvPr/>
        </p:nvSpPr>
        <p:spPr>
          <a:xfrm flipH="1">
            <a:off x="7232065" y="3537023"/>
            <a:ext cx="711197" cy="7111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flipH="1">
            <a:off x="8192160" y="4930347"/>
            <a:ext cx="3229937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Marine and molecular scientist – HABS and microbiol communities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biotechnology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8192160" y="4703778"/>
            <a:ext cx="2492584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Basic science and research</a:t>
            </a:r>
          </a:p>
        </p:txBody>
      </p:sp>
      <p:sp>
        <p:nvSpPr>
          <p:cNvPr id="78" name="Oval 77"/>
          <p:cNvSpPr/>
          <p:nvPr/>
        </p:nvSpPr>
        <p:spPr>
          <a:xfrm flipH="1">
            <a:off x="7229792" y="4740329"/>
            <a:ext cx="711197" cy="7111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pic>
        <p:nvPicPr>
          <p:cNvPr id="5" name="Graphic 4" descr="Handshake">
            <a:extLst>
              <a:ext uri="{FF2B5EF4-FFF2-40B4-BE49-F238E27FC236}">
                <a16:creationId xmlns="" xmlns:a16="http://schemas.microsoft.com/office/drawing/2014/main" id="{FF527FFA-E1E8-9E41-A5F7-BE71892D0D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0099" y="1566547"/>
            <a:ext cx="914400" cy="914400"/>
          </a:xfrm>
          <a:prstGeom prst="rect">
            <a:avLst/>
          </a:prstGeom>
        </p:spPr>
      </p:pic>
      <p:pic>
        <p:nvPicPr>
          <p:cNvPr id="7" name="Graphic 6" descr="Connections">
            <a:extLst>
              <a:ext uri="{FF2B5EF4-FFF2-40B4-BE49-F238E27FC236}">
                <a16:creationId xmlns="" xmlns:a16="http://schemas.microsoft.com/office/drawing/2014/main" id="{7A6A3EDB-6BCB-DF4D-8BFD-EE1FC37B9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1658" y="193371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68688E-64FC-8341-B70D-02BDED276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437" y="4023802"/>
            <a:ext cx="723723" cy="7926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CA6FBE5-41F1-1741-AC78-BDD9FE8F37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80" y="3647106"/>
            <a:ext cx="837747" cy="49124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3B816AD0-B0E7-8947-9B25-3A1AB2BF581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42" y="2126349"/>
            <a:ext cx="2018768" cy="15312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728066A-1729-774D-9494-591230E048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13" y="3983663"/>
            <a:ext cx="1885505" cy="142207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2A81FC4-644D-0041-87D9-D961CB4D2A8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52" y="4888823"/>
            <a:ext cx="798863" cy="10316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12B69725-F1F1-EF41-A315-2EDE5F4BB28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856" y="4901342"/>
            <a:ext cx="798863" cy="10403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B6A6AE94-F2D7-B54F-975C-6DB5C2AEB53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5" y="26431"/>
            <a:ext cx="3416298" cy="147718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26C5B80-B3FC-DE46-959A-7B2A6AD450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2" y="1265533"/>
            <a:ext cx="2809156" cy="1552206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1852306" y="652571"/>
            <a:ext cx="5118100" cy="5125027"/>
          </a:xfrm>
          <a:custGeom>
            <a:avLst/>
            <a:gdLst>
              <a:gd name="connsiteX0" fmla="*/ 0 w 3771900"/>
              <a:gd name="connsiteY0" fmla="*/ 3948545 h 3948545"/>
              <a:gd name="connsiteX1" fmla="*/ 509154 w 3771900"/>
              <a:gd name="connsiteY1" fmla="*/ 3553691 h 3948545"/>
              <a:gd name="connsiteX2" fmla="*/ 2878282 w 3771900"/>
              <a:gd name="connsiteY2" fmla="*/ 2982191 h 3948545"/>
              <a:gd name="connsiteX3" fmla="*/ 3460173 w 3771900"/>
              <a:gd name="connsiteY3" fmla="*/ 2202873 h 3948545"/>
              <a:gd name="connsiteX4" fmla="*/ 2109354 w 3771900"/>
              <a:gd name="connsiteY4" fmla="*/ 955963 h 3948545"/>
              <a:gd name="connsiteX5" fmla="*/ 2327564 w 3771900"/>
              <a:gd name="connsiteY5" fmla="*/ 301336 h 3948545"/>
              <a:gd name="connsiteX6" fmla="*/ 3771900 w 3771900"/>
              <a:gd name="connsiteY6" fmla="*/ 0 h 394854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771900"/>
              <a:gd name="connsiteY0" fmla="*/ 3843770 h 3843770"/>
              <a:gd name="connsiteX1" fmla="*/ 509154 w 3771900"/>
              <a:gd name="connsiteY1" fmla="*/ 3553691 h 3843770"/>
              <a:gd name="connsiteX2" fmla="*/ 2878282 w 3771900"/>
              <a:gd name="connsiteY2" fmla="*/ 2982191 h 3843770"/>
              <a:gd name="connsiteX3" fmla="*/ 3460173 w 3771900"/>
              <a:gd name="connsiteY3" fmla="*/ 2202873 h 3843770"/>
              <a:gd name="connsiteX4" fmla="*/ 2109354 w 3771900"/>
              <a:gd name="connsiteY4" fmla="*/ 955963 h 3843770"/>
              <a:gd name="connsiteX5" fmla="*/ 2327564 w 3771900"/>
              <a:gd name="connsiteY5" fmla="*/ 301336 h 3843770"/>
              <a:gd name="connsiteX6" fmla="*/ 3771900 w 3771900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8575" h="3843770">
                <a:moveTo>
                  <a:pt x="0" y="3843770"/>
                </a:moveTo>
                <a:cubicBezTo>
                  <a:pt x="43295" y="3793547"/>
                  <a:pt x="85003" y="3697288"/>
                  <a:pt x="575829" y="3553691"/>
                </a:cubicBezTo>
                <a:cubicBezTo>
                  <a:pt x="1066655" y="3410094"/>
                  <a:pt x="2453121" y="3207327"/>
                  <a:pt x="2944957" y="2982191"/>
                </a:cubicBezTo>
                <a:cubicBezTo>
                  <a:pt x="3436793" y="2757055"/>
                  <a:pt x="3655003" y="2540577"/>
                  <a:pt x="3526848" y="2202873"/>
                </a:cubicBezTo>
                <a:cubicBezTo>
                  <a:pt x="3398693" y="1865169"/>
                  <a:pt x="2364797" y="1272886"/>
                  <a:pt x="2176029" y="955963"/>
                </a:cubicBezTo>
                <a:cubicBezTo>
                  <a:pt x="1987261" y="639040"/>
                  <a:pt x="2117148" y="460663"/>
                  <a:pt x="2394239" y="301336"/>
                </a:cubicBezTo>
                <a:cubicBezTo>
                  <a:pt x="2671330" y="142009"/>
                  <a:pt x="3254952" y="71004"/>
                  <a:pt x="3838575" y="0"/>
                </a:cubicBezTo>
              </a:path>
            </a:pathLst>
          </a:custGeom>
          <a:ln>
            <a:solidFill>
              <a:schemeClr val="accent6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704984C-59C7-CD4A-A3DD-3A0788A21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668" y="4844936"/>
            <a:ext cx="417443" cy="4572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DAA7C0BC-A9C3-5149-A57A-1652BA71A4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80" y="3772170"/>
            <a:ext cx="457200" cy="268096"/>
          </a:xfrm>
          <a:prstGeom prst="rect">
            <a:avLst/>
          </a:prstGeom>
        </p:spPr>
      </p:pic>
      <p:pic>
        <p:nvPicPr>
          <p:cNvPr id="84" name="Graphic 83" descr="Handshake">
            <a:extLst>
              <a:ext uri="{FF2B5EF4-FFF2-40B4-BE49-F238E27FC236}">
                <a16:creationId xmlns="" xmlns:a16="http://schemas.microsoft.com/office/drawing/2014/main" id="{761D5B29-2C4B-F741-BA11-88AFAF761DD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350" y="2403652"/>
            <a:ext cx="548640" cy="548640"/>
          </a:xfrm>
          <a:prstGeom prst="rect">
            <a:avLst/>
          </a:prstGeom>
        </p:spPr>
      </p:pic>
      <p:pic>
        <p:nvPicPr>
          <p:cNvPr id="85" name="Graphic 84" descr="Connections">
            <a:extLst>
              <a:ext uri="{FF2B5EF4-FFF2-40B4-BE49-F238E27FC236}">
                <a16:creationId xmlns="" xmlns:a16="http://schemas.microsoft.com/office/drawing/2014/main" id="{80A9B291-1347-134A-877B-B09FE471BA2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9333" y="107183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BBF8B1-2DA8-7049-8F00-37F1769FF0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915" y="1489197"/>
            <a:ext cx="6221844" cy="4147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FA4049-5D59-114F-813A-8AEC23BF88D5}"/>
              </a:ext>
            </a:extLst>
          </p:cNvPr>
          <p:cNvSpPr/>
          <p:nvPr/>
        </p:nvSpPr>
        <p:spPr>
          <a:xfrm>
            <a:off x="150748" y="169055"/>
            <a:ext cx="11890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Socio-environmental problem-solving requires effective science communication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FF3F39-541C-D64A-93F8-901FF685B75C}"/>
              </a:ext>
            </a:extLst>
          </p:cNvPr>
          <p:cNvSpPr txBox="1"/>
          <p:nvPr/>
        </p:nvSpPr>
        <p:spPr>
          <a:xfrm>
            <a:off x="9604291" y="6219983"/>
            <a:ext cx="289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Douglas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423772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478B2679-5C0F-47E9-A09D-6E66F30F7EF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7430537"/>
              </p:ext>
            </p:extLst>
          </p:nvPr>
        </p:nvGraphicFramePr>
        <p:xfrm>
          <a:off x="357188" y="912019"/>
          <a:ext cx="11429999" cy="446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="" xmlns:a16="http://schemas.microsoft.com/office/drawing/2014/main" id="{D32D6E5F-7449-6247-88E5-52E0450FFAE7}"/>
              </a:ext>
            </a:extLst>
          </p:cNvPr>
          <p:cNvSpPr txBox="1">
            <a:spLocks/>
          </p:cNvSpPr>
          <p:nvPr/>
        </p:nvSpPr>
        <p:spPr>
          <a:xfrm>
            <a:off x="1670050" y="67469"/>
            <a:ext cx="12588240" cy="113030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science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547876850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478B2679-5C0F-47E9-A09D-6E66F30F7EF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126443"/>
              </p:ext>
            </p:extLst>
          </p:nvPr>
        </p:nvGraphicFramePr>
        <p:xfrm>
          <a:off x="402431" y="1000125"/>
          <a:ext cx="11387137" cy="46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="" xmlns:a16="http://schemas.microsoft.com/office/drawing/2014/main" id="{D32D6E5F-7449-6247-88E5-52E0450FFAE7}"/>
              </a:ext>
            </a:extLst>
          </p:cNvPr>
          <p:cNvSpPr txBox="1">
            <a:spLocks/>
          </p:cNvSpPr>
          <p:nvPr/>
        </p:nvSpPr>
        <p:spPr>
          <a:xfrm>
            <a:off x="1670050" y="67469"/>
            <a:ext cx="12588240" cy="113030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science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1878854649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478B2679-5C0F-47E9-A09D-6E66F30F7EF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74201287"/>
              </p:ext>
            </p:extLst>
          </p:nvPr>
        </p:nvGraphicFramePr>
        <p:xfrm>
          <a:off x="600075" y="926307"/>
          <a:ext cx="11101388" cy="446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="" xmlns:a16="http://schemas.microsoft.com/office/drawing/2014/main" id="{D32D6E5F-7449-6247-88E5-52E0450FFAE7}"/>
              </a:ext>
            </a:extLst>
          </p:cNvPr>
          <p:cNvSpPr txBox="1">
            <a:spLocks/>
          </p:cNvSpPr>
          <p:nvPr/>
        </p:nvSpPr>
        <p:spPr>
          <a:xfrm>
            <a:off x="1670050" y="67469"/>
            <a:ext cx="12588240" cy="113030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science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3117755619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" y="809625"/>
            <a:ext cx="8229600" cy="19478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most important goal in communicating science is . . .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 descr="Bullseye">
            <a:extLst>
              <a:ext uri="{FF2B5EF4-FFF2-40B4-BE49-F238E27FC236}">
                <a16:creationId xmlns="" xmlns:a16="http://schemas.microsoft.com/office/drawing/2014/main" id="{030E3A17-12AB-F345-8103-346CA7633FD4}"/>
              </a:ext>
            </a:extLst>
          </p:cNvPr>
          <p:cNvSpPr/>
          <p:nvPr/>
        </p:nvSpPr>
        <p:spPr>
          <a:xfrm>
            <a:off x="7558522" y="809625"/>
            <a:ext cx="2896118" cy="27859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" y="809625"/>
            <a:ext cx="8229600" cy="19478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most important goal in communicating science is . . .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DBDDC4-A30A-044E-9FBE-ED6590CFCF4B}"/>
              </a:ext>
            </a:extLst>
          </p:cNvPr>
          <p:cNvSpPr txBox="1"/>
          <p:nvPr/>
        </p:nvSpPr>
        <p:spPr>
          <a:xfrm>
            <a:off x="762000" y="3302479"/>
            <a:ext cx="101088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5">
                    <a:lumMod val="75000"/>
                  </a:schemeClr>
                </a:solidFill>
              </a:rPr>
              <a:t>Effectiveness</a:t>
            </a:r>
          </a:p>
        </p:txBody>
      </p:sp>
      <p:sp>
        <p:nvSpPr>
          <p:cNvPr id="6" name="Rectangle 5" descr="Bullseye">
            <a:extLst>
              <a:ext uri="{FF2B5EF4-FFF2-40B4-BE49-F238E27FC236}">
                <a16:creationId xmlns="" xmlns:a16="http://schemas.microsoft.com/office/drawing/2014/main" id="{05D0D103-6987-5647-AD2E-56BA8DAAEE87}"/>
              </a:ext>
            </a:extLst>
          </p:cNvPr>
          <p:cNvSpPr/>
          <p:nvPr/>
        </p:nvSpPr>
        <p:spPr>
          <a:xfrm>
            <a:off x="7558522" y="809625"/>
            <a:ext cx="2896118" cy="27859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92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6260" y="-471487"/>
            <a:ext cx="11079480" cy="26812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5333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5333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5333" dirty="0">
                <a:solidFill>
                  <a:schemeClr val="accent5">
                    <a:lumMod val="50000"/>
                  </a:schemeClr>
                </a:solidFill>
              </a:rPr>
              <a:t>Ask yourself: </a:t>
            </a:r>
            <a:br>
              <a:rPr lang="en-US" sz="5333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5333" dirty="0">
                <a:solidFill>
                  <a:schemeClr val="accent5">
                    <a:lumMod val="50000"/>
                  </a:schemeClr>
                </a:solidFill>
              </a:rPr>
              <a:t>WHO am I communicating with?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8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297;p14"/>
          <p:cNvSpPr txBox="1">
            <a:spLocks noChangeArrowheads="1"/>
          </p:cNvSpPr>
          <p:nvPr/>
        </p:nvSpPr>
        <p:spPr bwMode="auto">
          <a:xfrm>
            <a:off x="993770" y="4716925"/>
            <a:ext cx="232886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Professional background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Integration and Application Network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87" name="Google Shape;298;p14"/>
          <p:cNvSpPr>
            <a:spLocks/>
          </p:cNvSpPr>
          <p:nvPr/>
        </p:nvSpPr>
        <p:spPr bwMode="auto">
          <a:xfrm>
            <a:off x="784225" y="1666558"/>
            <a:ext cx="2778125" cy="635000"/>
          </a:xfrm>
          <a:custGeom>
            <a:avLst/>
            <a:gdLst>
              <a:gd name="T0" fmla="*/ 674 w 758"/>
              <a:gd name="T1" fmla="*/ 173 h 173"/>
              <a:gd name="T2" fmla="*/ 8 w 758"/>
              <a:gd name="T3" fmla="*/ 173 h 173"/>
              <a:gd name="T4" fmla="*/ 0 w 758"/>
              <a:gd name="T5" fmla="*/ 167 h 173"/>
              <a:gd name="T6" fmla="*/ 0 w 758"/>
              <a:gd name="T7" fmla="*/ 5 h 173"/>
              <a:gd name="T8" fmla="*/ 8 w 758"/>
              <a:gd name="T9" fmla="*/ 0 h 173"/>
              <a:gd name="T10" fmla="*/ 674 w 758"/>
              <a:gd name="T11" fmla="*/ 0 h 173"/>
              <a:gd name="T12" fmla="*/ 680 w 758"/>
              <a:gd name="T13" fmla="*/ 2 h 173"/>
              <a:gd name="T14" fmla="*/ 756 w 758"/>
              <a:gd name="T15" fmla="*/ 83 h 173"/>
              <a:gd name="T16" fmla="*/ 756 w 758"/>
              <a:gd name="T17" fmla="*/ 89 h 173"/>
              <a:gd name="T18" fmla="*/ 680 w 758"/>
              <a:gd name="T19" fmla="*/ 170 h 173"/>
              <a:gd name="T20" fmla="*/ 674 w 758"/>
              <a:gd name="T21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8" h="173" extrusionOk="0">
                <a:moveTo>
                  <a:pt x="674" y="173"/>
                </a:moveTo>
                <a:cubicBezTo>
                  <a:pt x="8" y="173"/>
                  <a:pt x="8" y="173"/>
                  <a:pt x="8" y="173"/>
                </a:cubicBezTo>
                <a:cubicBezTo>
                  <a:pt x="4" y="173"/>
                  <a:pt x="0" y="170"/>
                  <a:pt x="0" y="167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4" y="0"/>
                  <a:pt x="8" y="0"/>
                </a:cubicBezTo>
                <a:cubicBezTo>
                  <a:pt x="674" y="0"/>
                  <a:pt x="674" y="0"/>
                  <a:pt x="674" y="0"/>
                </a:cubicBezTo>
                <a:cubicBezTo>
                  <a:pt x="677" y="0"/>
                  <a:pt x="679" y="1"/>
                  <a:pt x="680" y="2"/>
                </a:cubicBezTo>
                <a:cubicBezTo>
                  <a:pt x="756" y="83"/>
                  <a:pt x="756" y="83"/>
                  <a:pt x="756" y="83"/>
                </a:cubicBezTo>
                <a:cubicBezTo>
                  <a:pt x="758" y="85"/>
                  <a:pt x="758" y="87"/>
                  <a:pt x="756" y="89"/>
                </a:cubicBezTo>
                <a:cubicBezTo>
                  <a:pt x="680" y="170"/>
                  <a:pt x="680" y="170"/>
                  <a:pt x="680" y="170"/>
                </a:cubicBezTo>
                <a:cubicBezTo>
                  <a:pt x="679" y="172"/>
                  <a:pt x="677" y="173"/>
                  <a:pt x="674" y="173"/>
                </a:cubicBezTo>
                <a:close/>
              </a:path>
            </a:pathLst>
          </a:custGeom>
          <a:solidFill>
            <a:srgbClr val="2392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88" name="Google Shape;299;p14"/>
          <p:cNvSpPr>
            <a:spLocks/>
          </p:cNvSpPr>
          <p:nvPr/>
        </p:nvSpPr>
        <p:spPr bwMode="auto">
          <a:xfrm>
            <a:off x="3419475" y="1666558"/>
            <a:ext cx="2760663" cy="635000"/>
          </a:xfrm>
          <a:custGeom>
            <a:avLst/>
            <a:gdLst>
              <a:gd name="T0" fmla="*/ 669 w 753"/>
              <a:gd name="T1" fmla="*/ 173 h 173"/>
              <a:gd name="T2" fmla="*/ 10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10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10" y="173"/>
                  <a:pt x="10" y="173"/>
                  <a:pt x="10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10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rgbClr val="616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89" name="Google Shape;300;p14"/>
          <p:cNvSpPr>
            <a:spLocks/>
          </p:cNvSpPr>
          <p:nvPr/>
        </p:nvSpPr>
        <p:spPr bwMode="auto">
          <a:xfrm>
            <a:off x="6037263" y="1666558"/>
            <a:ext cx="2760662" cy="635000"/>
          </a:xfrm>
          <a:custGeom>
            <a:avLst/>
            <a:gdLst>
              <a:gd name="T0" fmla="*/ 669 w 753"/>
              <a:gd name="T1" fmla="*/ 173 h 173"/>
              <a:gd name="T2" fmla="*/ 9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9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9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0" name="Google Shape;301;p14"/>
          <p:cNvSpPr>
            <a:spLocks/>
          </p:cNvSpPr>
          <p:nvPr/>
        </p:nvSpPr>
        <p:spPr bwMode="auto">
          <a:xfrm>
            <a:off x="8655050" y="1666558"/>
            <a:ext cx="2759075" cy="635000"/>
          </a:xfrm>
          <a:custGeom>
            <a:avLst/>
            <a:gdLst>
              <a:gd name="T0" fmla="*/ 669 w 753"/>
              <a:gd name="T1" fmla="*/ 173 h 173"/>
              <a:gd name="T2" fmla="*/ 9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9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9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rgbClr val="2F52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1" name="Google Shape;302;p14"/>
          <p:cNvSpPr txBox="1">
            <a:spLocks noChangeArrowheads="1"/>
          </p:cNvSpPr>
          <p:nvPr/>
        </p:nvSpPr>
        <p:spPr bwMode="auto">
          <a:xfrm>
            <a:off x="1271588" y="569595"/>
            <a:ext cx="15732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3929E"/>
              </a:buClr>
              <a:buSzPts val="51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23929E"/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Who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2" name="Google Shape;303;p14"/>
          <p:cNvSpPr txBox="1">
            <a:spLocks noChangeArrowheads="1"/>
          </p:cNvSpPr>
          <p:nvPr/>
        </p:nvSpPr>
        <p:spPr bwMode="auto">
          <a:xfrm>
            <a:off x="3910013" y="569595"/>
            <a:ext cx="15430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1605E"/>
              </a:buClr>
              <a:buSzPts val="51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61605E"/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Why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3" name="Google Shape;304;p14"/>
          <p:cNvSpPr txBox="1">
            <a:spLocks noChangeArrowheads="1"/>
          </p:cNvSpPr>
          <p:nvPr/>
        </p:nvSpPr>
        <p:spPr bwMode="auto">
          <a:xfrm>
            <a:off x="6546849" y="569595"/>
            <a:ext cx="17891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3B5B4"/>
              </a:buClr>
              <a:buSzPts val="51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5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How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4" name="Google Shape;305;p14"/>
          <p:cNvSpPr txBox="1">
            <a:spLocks noChangeArrowheads="1"/>
          </p:cNvSpPr>
          <p:nvPr/>
        </p:nvSpPr>
        <p:spPr bwMode="auto">
          <a:xfrm>
            <a:off x="9244012" y="569595"/>
            <a:ext cx="17891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F526B"/>
              </a:buClr>
              <a:buSzPts val="51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2F526B"/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What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97" name="Google Shape;308;p14"/>
          <p:cNvSpPr>
            <a:spLocks noChangeArrowheads="1"/>
          </p:cNvSpPr>
          <p:nvPr/>
        </p:nvSpPr>
        <p:spPr bwMode="auto">
          <a:xfrm>
            <a:off x="6732815" y="2874862"/>
            <a:ext cx="1136650" cy="1138237"/>
          </a:xfrm>
          <a:prstGeom prst="ellipse">
            <a:avLst/>
          </a:prstGeom>
          <a:noFill/>
          <a:ln w="33325">
            <a:solidFill>
              <a:schemeClr val="bg2">
                <a:lumMod val="50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398" name="Google Shape;309;p14"/>
          <p:cNvSpPr>
            <a:spLocks noChangeArrowheads="1"/>
          </p:cNvSpPr>
          <p:nvPr/>
        </p:nvSpPr>
        <p:spPr bwMode="auto">
          <a:xfrm>
            <a:off x="9467850" y="2961958"/>
            <a:ext cx="1136650" cy="1138237"/>
          </a:xfrm>
          <a:prstGeom prst="ellipse">
            <a:avLst/>
          </a:prstGeom>
          <a:noFill/>
          <a:ln w="33325">
            <a:solidFill>
              <a:srgbClr val="2F526B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399" name="Google Shape;310;p14"/>
          <p:cNvSpPr txBox="1">
            <a:spLocks noChangeArrowheads="1"/>
          </p:cNvSpPr>
          <p:nvPr/>
        </p:nvSpPr>
        <p:spPr bwMode="auto">
          <a:xfrm>
            <a:off x="1141412" y="4286251"/>
            <a:ext cx="1794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3929E"/>
              </a:buClr>
              <a:buSzPts val="23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23929E"/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Introduction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00" name="Google Shape;311;p14"/>
          <p:cNvSpPr txBox="1">
            <a:spLocks noChangeArrowheads="1"/>
          </p:cNvSpPr>
          <p:nvPr/>
        </p:nvSpPr>
        <p:spPr bwMode="auto">
          <a:xfrm>
            <a:off x="3906838" y="4295128"/>
            <a:ext cx="1609725" cy="4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1605E"/>
              </a:buClr>
              <a:buSzPts val="23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61605E"/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Rationale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01" name="Google Shape;312;p14"/>
          <p:cNvSpPr txBox="1">
            <a:spLocks noChangeArrowheads="1"/>
          </p:cNvSpPr>
          <p:nvPr/>
        </p:nvSpPr>
        <p:spPr bwMode="auto">
          <a:xfrm>
            <a:off x="6612731" y="4266406"/>
            <a:ext cx="1609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A9C9B"/>
              </a:buClr>
              <a:buSzPts val="23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  <a:sym typeface="Open Sans Semibold" panose="020B0706030804020204" pitchFamily="34" charset="0"/>
              </a:rPr>
              <a:t>Principles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02" name="Google Shape;313;p14"/>
          <p:cNvSpPr txBox="1">
            <a:spLocks noChangeArrowheads="1"/>
          </p:cNvSpPr>
          <p:nvPr/>
        </p:nvSpPr>
        <p:spPr bwMode="auto">
          <a:xfrm>
            <a:off x="9244012" y="4190683"/>
            <a:ext cx="1609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F526B"/>
              </a:buClr>
              <a:buSzPts val="2300"/>
              <a:buFont typeface="Open Sans Semibold" panose="020B0706030804020204" pitchFamily="34" charset="0"/>
              <a:buNone/>
              <a:tabLst/>
              <a:defRPr/>
            </a:pPr>
            <a:r>
              <a:rPr lang="en-US" altLang="en-US" sz="2300" b="1" dirty="0">
                <a:solidFill>
                  <a:srgbClr val="2F526B"/>
                </a:solidFill>
                <a:latin typeface="Open Sans Semibold" panose="020B0706030804020204" pitchFamily="34" charset="0"/>
                <a:cs typeface="Open Sans Semibold" panose="020B0706030804020204" pitchFamily="34" charset="0"/>
                <a:sym typeface="Open Sans Semibold" panose="020B0706030804020204" pitchFamily="34" charset="0"/>
              </a:rPr>
              <a:t>Tools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9BAC4C9-9B9D-3C46-AB09-17E131E81C18}"/>
              </a:ext>
            </a:extLst>
          </p:cNvPr>
          <p:cNvGrpSpPr/>
          <p:nvPr/>
        </p:nvGrpSpPr>
        <p:grpSpPr>
          <a:xfrm>
            <a:off x="1414237" y="2874862"/>
            <a:ext cx="1135062" cy="1138237"/>
            <a:chOff x="4233863" y="3297238"/>
            <a:chExt cx="1135062" cy="1138237"/>
          </a:xfrm>
        </p:grpSpPr>
        <p:sp>
          <p:nvSpPr>
            <p:cNvPr id="16396" name="Google Shape;307;p14"/>
            <p:cNvSpPr>
              <a:spLocks noChangeArrowheads="1"/>
            </p:cNvSpPr>
            <p:nvPr/>
          </p:nvSpPr>
          <p:spPr bwMode="auto">
            <a:xfrm>
              <a:off x="4233863" y="3297238"/>
              <a:ext cx="1135062" cy="1138237"/>
            </a:xfrm>
            <a:prstGeom prst="ellipse">
              <a:avLst/>
            </a:prstGeom>
            <a:noFill/>
            <a:ln w="33325">
              <a:solidFill>
                <a:srgbClr val="12779D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403" name="Google Shape;314;p14"/>
            <p:cNvSpPr>
              <a:spLocks/>
            </p:cNvSpPr>
            <p:nvPr/>
          </p:nvSpPr>
          <p:spPr bwMode="auto">
            <a:xfrm>
              <a:off x="4332288" y="3568700"/>
              <a:ext cx="941387" cy="481013"/>
            </a:xfrm>
            <a:custGeom>
              <a:avLst/>
              <a:gdLst>
                <a:gd name="T0" fmla="*/ 80 w 257"/>
                <a:gd name="T1" fmla="*/ 123 h 131"/>
                <a:gd name="T2" fmla="*/ 97 w 257"/>
                <a:gd name="T3" fmla="*/ 83 h 131"/>
                <a:gd name="T4" fmla="*/ 113 w 257"/>
                <a:gd name="T5" fmla="*/ 75 h 131"/>
                <a:gd name="T6" fmla="*/ 122 w 257"/>
                <a:gd name="T7" fmla="*/ 2 h 131"/>
                <a:gd name="T8" fmla="*/ 166 w 257"/>
                <a:gd name="T9" fmla="*/ 31 h 131"/>
                <a:gd name="T10" fmla="*/ 153 w 257"/>
                <a:gd name="T11" fmla="*/ 79 h 131"/>
                <a:gd name="T12" fmla="*/ 187 w 257"/>
                <a:gd name="T13" fmla="*/ 99 h 131"/>
                <a:gd name="T14" fmla="*/ 182 w 257"/>
                <a:gd name="T15" fmla="*/ 123 h 131"/>
                <a:gd name="T16" fmla="*/ 131 w 257"/>
                <a:gd name="T17" fmla="*/ 7 h 131"/>
                <a:gd name="T18" fmla="*/ 116 w 257"/>
                <a:gd name="T19" fmla="*/ 65 h 131"/>
                <a:gd name="T20" fmla="*/ 109 w 257"/>
                <a:gd name="T21" fmla="*/ 86 h 131"/>
                <a:gd name="T22" fmla="*/ 77 w 257"/>
                <a:gd name="T23" fmla="*/ 110 h 131"/>
                <a:gd name="T24" fmla="*/ 131 w 257"/>
                <a:gd name="T25" fmla="*/ 123 h 131"/>
                <a:gd name="T26" fmla="*/ 184 w 257"/>
                <a:gd name="T27" fmla="*/ 110 h 131"/>
                <a:gd name="T28" fmla="*/ 153 w 257"/>
                <a:gd name="T29" fmla="*/ 86 h 131"/>
                <a:gd name="T30" fmla="*/ 146 w 257"/>
                <a:gd name="T31" fmla="*/ 65 h 131"/>
                <a:gd name="T32" fmla="*/ 131 w 257"/>
                <a:gd name="T33" fmla="*/ 7 h 131"/>
                <a:gd name="T34" fmla="*/ 213 w 257"/>
                <a:gd name="T35" fmla="*/ 131 h 131"/>
                <a:gd name="T36" fmla="*/ 191 w 257"/>
                <a:gd name="T37" fmla="*/ 126 h 131"/>
                <a:gd name="T38" fmla="*/ 213 w 257"/>
                <a:gd name="T39" fmla="*/ 123 h 131"/>
                <a:gd name="T40" fmla="*/ 249 w 257"/>
                <a:gd name="T41" fmla="*/ 115 h 131"/>
                <a:gd name="T42" fmla="*/ 228 w 257"/>
                <a:gd name="T43" fmla="*/ 100 h 131"/>
                <a:gd name="T44" fmla="*/ 223 w 257"/>
                <a:gd name="T45" fmla="*/ 83 h 131"/>
                <a:gd name="T46" fmla="*/ 213 w 257"/>
                <a:gd name="T47" fmla="*/ 45 h 131"/>
                <a:gd name="T48" fmla="*/ 204 w 257"/>
                <a:gd name="T49" fmla="*/ 83 h 131"/>
                <a:gd name="T50" fmla="*/ 201 w 257"/>
                <a:gd name="T51" fmla="*/ 99 h 131"/>
                <a:gd name="T52" fmla="*/ 199 w 257"/>
                <a:gd name="T53" fmla="*/ 92 h 131"/>
                <a:gd name="T54" fmla="*/ 188 w 257"/>
                <a:gd name="T55" fmla="*/ 60 h 131"/>
                <a:gd name="T56" fmla="*/ 220 w 257"/>
                <a:gd name="T57" fmla="*/ 39 h 131"/>
                <a:gd name="T58" fmla="*/ 227 w 257"/>
                <a:gd name="T59" fmla="*/ 90 h 131"/>
                <a:gd name="T60" fmla="*/ 237 w 257"/>
                <a:gd name="T61" fmla="*/ 96 h 131"/>
                <a:gd name="T62" fmla="*/ 249 w 257"/>
                <a:gd name="T63" fmla="*/ 125 h 131"/>
                <a:gd name="T64" fmla="*/ 48 w 257"/>
                <a:gd name="T65" fmla="*/ 131 h 131"/>
                <a:gd name="T66" fmla="*/ 0 w 257"/>
                <a:gd name="T67" fmla="*/ 115 h 131"/>
                <a:gd name="T68" fmla="*/ 29 w 257"/>
                <a:gd name="T69" fmla="*/ 90 h 131"/>
                <a:gd name="T70" fmla="*/ 32 w 257"/>
                <a:gd name="T71" fmla="*/ 84 h 131"/>
                <a:gd name="T72" fmla="*/ 48 w 257"/>
                <a:gd name="T73" fmla="*/ 29 h 131"/>
                <a:gd name="T74" fmla="*/ 64 w 257"/>
                <a:gd name="T75" fmla="*/ 84 h 131"/>
                <a:gd name="T76" fmla="*/ 67 w 257"/>
                <a:gd name="T77" fmla="*/ 90 h 131"/>
                <a:gd name="T78" fmla="*/ 63 w 257"/>
                <a:gd name="T79" fmla="*/ 96 h 131"/>
                <a:gd name="T80" fmla="*/ 69 w 257"/>
                <a:gd name="T81" fmla="*/ 53 h 131"/>
                <a:gd name="T82" fmla="*/ 42 w 257"/>
                <a:gd name="T83" fmla="*/ 37 h 131"/>
                <a:gd name="T84" fmla="*/ 40 w 257"/>
                <a:gd name="T85" fmla="*/ 88 h 131"/>
                <a:gd name="T86" fmla="*/ 25 w 257"/>
                <a:gd name="T87" fmla="*/ 99 h 131"/>
                <a:gd name="T88" fmla="*/ 11 w 257"/>
                <a:gd name="T89" fmla="*/ 118 h 131"/>
                <a:gd name="T90" fmla="*/ 65 w 257"/>
                <a:gd name="T91" fmla="*/ 123 h 131"/>
                <a:gd name="T92" fmla="*/ 48 w 257"/>
                <a:gd name="T9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7" h="131" extrusionOk="0">
                  <a:moveTo>
                    <a:pt x="131" y="131"/>
                  </a:moveTo>
                  <a:cubicBezTo>
                    <a:pt x="116" y="130"/>
                    <a:pt x="104" y="130"/>
                    <a:pt x="91" y="127"/>
                  </a:cubicBezTo>
                  <a:cubicBezTo>
                    <a:pt x="87" y="126"/>
                    <a:pt x="83" y="125"/>
                    <a:pt x="80" y="123"/>
                  </a:cubicBezTo>
                  <a:cubicBezTo>
                    <a:pt x="73" y="120"/>
                    <a:pt x="70" y="115"/>
                    <a:pt x="70" y="111"/>
                  </a:cubicBezTo>
                  <a:cubicBezTo>
                    <a:pt x="69" y="107"/>
                    <a:pt x="71" y="102"/>
                    <a:pt x="74" y="99"/>
                  </a:cubicBezTo>
                  <a:cubicBezTo>
                    <a:pt x="80" y="93"/>
                    <a:pt x="87" y="88"/>
                    <a:pt x="97" y="83"/>
                  </a:cubicBezTo>
                  <a:cubicBezTo>
                    <a:pt x="100" y="82"/>
                    <a:pt x="103" y="81"/>
                    <a:pt x="106" y="80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11" y="78"/>
                    <a:pt x="112" y="76"/>
                    <a:pt x="113" y="75"/>
                  </a:cubicBezTo>
                  <a:cubicBezTo>
                    <a:pt x="113" y="73"/>
                    <a:pt x="112" y="71"/>
                    <a:pt x="111" y="70"/>
                  </a:cubicBezTo>
                  <a:cubicBezTo>
                    <a:pt x="100" y="59"/>
                    <a:pt x="96" y="47"/>
                    <a:pt x="96" y="31"/>
                  </a:cubicBezTo>
                  <a:cubicBezTo>
                    <a:pt x="97" y="15"/>
                    <a:pt x="105" y="6"/>
                    <a:pt x="122" y="2"/>
                  </a:cubicBezTo>
                  <a:cubicBezTo>
                    <a:pt x="125" y="1"/>
                    <a:pt x="128" y="0"/>
                    <a:pt x="131" y="0"/>
                  </a:cubicBezTo>
                  <a:cubicBezTo>
                    <a:pt x="134" y="0"/>
                    <a:pt x="137" y="1"/>
                    <a:pt x="140" y="2"/>
                  </a:cubicBezTo>
                  <a:cubicBezTo>
                    <a:pt x="156" y="6"/>
                    <a:pt x="165" y="15"/>
                    <a:pt x="166" y="31"/>
                  </a:cubicBezTo>
                  <a:cubicBezTo>
                    <a:pt x="166" y="47"/>
                    <a:pt x="161" y="60"/>
                    <a:pt x="151" y="70"/>
                  </a:cubicBezTo>
                  <a:cubicBezTo>
                    <a:pt x="149" y="71"/>
                    <a:pt x="149" y="73"/>
                    <a:pt x="149" y="75"/>
                  </a:cubicBezTo>
                  <a:cubicBezTo>
                    <a:pt x="150" y="76"/>
                    <a:pt x="151" y="78"/>
                    <a:pt x="153" y="79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9" y="81"/>
                    <a:pt x="162" y="82"/>
                    <a:pt x="165" y="83"/>
                  </a:cubicBezTo>
                  <a:cubicBezTo>
                    <a:pt x="175" y="88"/>
                    <a:pt x="182" y="93"/>
                    <a:pt x="187" y="99"/>
                  </a:cubicBezTo>
                  <a:cubicBezTo>
                    <a:pt x="191" y="102"/>
                    <a:pt x="192" y="107"/>
                    <a:pt x="191" y="112"/>
                  </a:cubicBezTo>
                  <a:cubicBezTo>
                    <a:pt x="190" y="116"/>
                    <a:pt x="187" y="121"/>
                    <a:pt x="182" y="123"/>
                  </a:cubicBezTo>
                  <a:cubicBezTo>
                    <a:pt x="182" y="123"/>
                    <a:pt x="182" y="123"/>
                    <a:pt x="182" y="123"/>
                  </a:cubicBezTo>
                  <a:cubicBezTo>
                    <a:pt x="179" y="125"/>
                    <a:pt x="175" y="126"/>
                    <a:pt x="171" y="127"/>
                  </a:cubicBezTo>
                  <a:cubicBezTo>
                    <a:pt x="158" y="130"/>
                    <a:pt x="146" y="130"/>
                    <a:pt x="131" y="131"/>
                  </a:cubicBezTo>
                  <a:close/>
                  <a:moveTo>
                    <a:pt x="131" y="7"/>
                  </a:moveTo>
                  <a:cubicBezTo>
                    <a:pt x="128" y="8"/>
                    <a:pt x="126" y="8"/>
                    <a:pt x="123" y="8"/>
                  </a:cubicBezTo>
                  <a:cubicBezTo>
                    <a:pt x="110" y="12"/>
                    <a:pt x="104" y="19"/>
                    <a:pt x="103" y="31"/>
                  </a:cubicBezTo>
                  <a:cubicBezTo>
                    <a:pt x="103" y="45"/>
                    <a:pt x="107" y="56"/>
                    <a:pt x="116" y="65"/>
                  </a:cubicBezTo>
                  <a:cubicBezTo>
                    <a:pt x="119" y="68"/>
                    <a:pt x="120" y="72"/>
                    <a:pt x="120" y="76"/>
                  </a:cubicBezTo>
                  <a:cubicBezTo>
                    <a:pt x="119" y="80"/>
                    <a:pt x="116" y="84"/>
                    <a:pt x="111" y="85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6" y="87"/>
                    <a:pt x="103" y="89"/>
                    <a:pt x="100" y="90"/>
                  </a:cubicBezTo>
                  <a:cubicBezTo>
                    <a:pt x="91" y="94"/>
                    <a:pt x="85" y="98"/>
                    <a:pt x="79" y="104"/>
                  </a:cubicBezTo>
                  <a:cubicBezTo>
                    <a:pt x="77" y="106"/>
                    <a:pt x="76" y="108"/>
                    <a:pt x="77" y="110"/>
                  </a:cubicBezTo>
                  <a:cubicBezTo>
                    <a:pt x="77" y="113"/>
                    <a:pt x="79" y="115"/>
                    <a:pt x="83" y="117"/>
                  </a:cubicBezTo>
                  <a:cubicBezTo>
                    <a:pt x="86" y="118"/>
                    <a:pt x="89" y="119"/>
                    <a:pt x="93" y="120"/>
                  </a:cubicBezTo>
                  <a:cubicBezTo>
                    <a:pt x="105" y="123"/>
                    <a:pt x="117" y="123"/>
                    <a:pt x="131" y="123"/>
                  </a:cubicBezTo>
                  <a:cubicBezTo>
                    <a:pt x="145" y="123"/>
                    <a:pt x="157" y="123"/>
                    <a:pt x="169" y="120"/>
                  </a:cubicBezTo>
                  <a:cubicBezTo>
                    <a:pt x="173" y="119"/>
                    <a:pt x="176" y="118"/>
                    <a:pt x="179" y="117"/>
                  </a:cubicBezTo>
                  <a:cubicBezTo>
                    <a:pt x="182" y="115"/>
                    <a:pt x="184" y="113"/>
                    <a:pt x="184" y="110"/>
                  </a:cubicBezTo>
                  <a:cubicBezTo>
                    <a:pt x="185" y="108"/>
                    <a:pt x="184" y="105"/>
                    <a:pt x="182" y="104"/>
                  </a:cubicBezTo>
                  <a:cubicBezTo>
                    <a:pt x="177" y="98"/>
                    <a:pt x="171" y="94"/>
                    <a:pt x="162" y="90"/>
                  </a:cubicBezTo>
                  <a:cubicBezTo>
                    <a:pt x="159" y="89"/>
                    <a:pt x="156" y="87"/>
                    <a:pt x="153" y="86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46" y="84"/>
                    <a:pt x="143" y="80"/>
                    <a:pt x="142" y="76"/>
                  </a:cubicBezTo>
                  <a:cubicBezTo>
                    <a:pt x="141" y="72"/>
                    <a:pt x="143" y="68"/>
                    <a:pt x="146" y="65"/>
                  </a:cubicBezTo>
                  <a:cubicBezTo>
                    <a:pt x="155" y="56"/>
                    <a:pt x="159" y="45"/>
                    <a:pt x="159" y="31"/>
                  </a:cubicBezTo>
                  <a:cubicBezTo>
                    <a:pt x="158" y="19"/>
                    <a:pt x="152" y="12"/>
                    <a:pt x="139" y="8"/>
                  </a:cubicBezTo>
                  <a:cubicBezTo>
                    <a:pt x="136" y="8"/>
                    <a:pt x="133" y="8"/>
                    <a:pt x="131" y="7"/>
                  </a:cubicBezTo>
                  <a:close/>
                  <a:moveTo>
                    <a:pt x="180" y="120"/>
                  </a:moveTo>
                  <a:cubicBezTo>
                    <a:pt x="180" y="120"/>
                    <a:pt x="180" y="120"/>
                    <a:pt x="180" y="120"/>
                  </a:cubicBezTo>
                  <a:close/>
                  <a:moveTo>
                    <a:pt x="213" y="131"/>
                  </a:moveTo>
                  <a:cubicBezTo>
                    <a:pt x="211" y="131"/>
                    <a:pt x="211" y="131"/>
                    <a:pt x="211" y="131"/>
                  </a:cubicBezTo>
                  <a:cubicBezTo>
                    <a:pt x="204" y="130"/>
                    <a:pt x="202" y="130"/>
                    <a:pt x="194" y="130"/>
                  </a:cubicBezTo>
                  <a:cubicBezTo>
                    <a:pt x="192" y="129"/>
                    <a:pt x="191" y="128"/>
                    <a:pt x="191" y="126"/>
                  </a:cubicBezTo>
                  <a:cubicBezTo>
                    <a:pt x="191" y="124"/>
                    <a:pt x="193" y="122"/>
                    <a:pt x="195" y="122"/>
                  </a:cubicBezTo>
                  <a:cubicBezTo>
                    <a:pt x="202" y="123"/>
                    <a:pt x="204" y="123"/>
                    <a:pt x="211" y="123"/>
                  </a:cubicBezTo>
                  <a:cubicBezTo>
                    <a:pt x="213" y="123"/>
                    <a:pt x="213" y="123"/>
                    <a:pt x="213" y="123"/>
                  </a:cubicBezTo>
                  <a:cubicBezTo>
                    <a:pt x="223" y="123"/>
                    <a:pt x="232" y="123"/>
                    <a:pt x="239" y="121"/>
                  </a:cubicBezTo>
                  <a:cubicBezTo>
                    <a:pt x="242" y="120"/>
                    <a:pt x="244" y="120"/>
                    <a:pt x="246" y="119"/>
                  </a:cubicBezTo>
                  <a:cubicBezTo>
                    <a:pt x="248" y="118"/>
                    <a:pt x="249" y="117"/>
                    <a:pt x="249" y="115"/>
                  </a:cubicBezTo>
                  <a:cubicBezTo>
                    <a:pt x="250" y="114"/>
                    <a:pt x="249" y="112"/>
                    <a:pt x="248" y="111"/>
                  </a:cubicBezTo>
                  <a:cubicBezTo>
                    <a:pt x="245" y="108"/>
                    <a:pt x="240" y="105"/>
                    <a:pt x="234" y="102"/>
                  </a:cubicBezTo>
                  <a:cubicBezTo>
                    <a:pt x="232" y="101"/>
                    <a:pt x="230" y="100"/>
                    <a:pt x="228" y="100"/>
                  </a:cubicBezTo>
                  <a:cubicBezTo>
                    <a:pt x="227" y="99"/>
                    <a:pt x="227" y="99"/>
                    <a:pt x="227" y="99"/>
                  </a:cubicBezTo>
                  <a:cubicBezTo>
                    <a:pt x="223" y="98"/>
                    <a:pt x="221" y="95"/>
                    <a:pt x="220" y="92"/>
                  </a:cubicBezTo>
                  <a:cubicBezTo>
                    <a:pt x="219" y="89"/>
                    <a:pt x="220" y="85"/>
                    <a:pt x="223" y="83"/>
                  </a:cubicBezTo>
                  <a:cubicBezTo>
                    <a:pt x="229" y="77"/>
                    <a:pt x="232" y="70"/>
                    <a:pt x="231" y="60"/>
                  </a:cubicBezTo>
                  <a:cubicBezTo>
                    <a:pt x="231" y="52"/>
                    <a:pt x="227" y="48"/>
                    <a:pt x="218" y="46"/>
                  </a:cubicBezTo>
                  <a:cubicBezTo>
                    <a:pt x="217" y="45"/>
                    <a:pt x="215" y="45"/>
                    <a:pt x="213" y="45"/>
                  </a:cubicBezTo>
                  <a:cubicBezTo>
                    <a:pt x="212" y="45"/>
                    <a:pt x="210" y="45"/>
                    <a:pt x="208" y="46"/>
                  </a:cubicBezTo>
                  <a:cubicBezTo>
                    <a:pt x="200" y="48"/>
                    <a:pt x="195" y="52"/>
                    <a:pt x="195" y="60"/>
                  </a:cubicBezTo>
                  <a:cubicBezTo>
                    <a:pt x="195" y="70"/>
                    <a:pt x="198" y="77"/>
                    <a:pt x="204" y="83"/>
                  </a:cubicBezTo>
                  <a:cubicBezTo>
                    <a:pt x="206" y="86"/>
                    <a:pt x="208" y="89"/>
                    <a:pt x="207" y="92"/>
                  </a:cubicBezTo>
                  <a:cubicBezTo>
                    <a:pt x="206" y="95"/>
                    <a:pt x="204" y="97"/>
                    <a:pt x="201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199" y="99"/>
                    <a:pt x="197" y="99"/>
                    <a:pt x="196" y="97"/>
                  </a:cubicBezTo>
                  <a:cubicBezTo>
                    <a:pt x="195" y="95"/>
                    <a:pt x="196" y="93"/>
                    <a:pt x="198" y="92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199" y="92"/>
                    <a:pt x="200" y="91"/>
                    <a:pt x="200" y="91"/>
                  </a:cubicBezTo>
                  <a:cubicBezTo>
                    <a:pt x="200" y="90"/>
                    <a:pt x="200" y="89"/>
                    <a:pt x="199" y="88"/>
                  </a:cubicBezTo>
                  <a:cubicBezTo>
                    <a:pt x="191" y="81"/>
                    <a:pt x="188" y="71"/>
                    <a:pt x="188" y="60"/>
                  </a:cubicBezTo>
                  <a:cubicBezTo>
                    <a:pt x="188" y="52"/>
                    <a:pt x="192" y="42"/>
                    <a:pt x="207" y="39"/>
                  </a:cubicBezTo>
                  <a:cubicBezTo>
                    <a:pt x="209" y="38"/>
                    <a:pt x="211" y="38"/>
                    <a:pt x="213" y="38"/>
                  </a:cubicBezTo>
                  <a:cubicBezTo>
                    <a:pt x="216" y="38"/>
                    <a:pt x="218" y="38"/>
                    <a:pt x="220" y="39"/>
                  </a:cubicBezTo>
                  <a:cubicBezTo>
                    <a:pt x="235" y="42"/>
                    <a:pt x="238" y="52"/>
                    <a:pt x="238" y="60"/>
                  </a:cubicBezTo>
                  <a:cubicBezTo>
                    <a:pt x="239" y="71"/>
                    <a:pt x="235" y="81"/>
                    <a:pt x="228" y="88"/>
                  </a:cubicBezTo>
                  <a:cubicBezTo>
                    <a:pt x="227" y="89"/>
                    <a:pt x="227" y="89"/>
                    <a:pt x="227" y="90"/>
                  </a:cubicBezTo>
                  <a:cubicBezTo>
                    <a:pt x="227" y="91"/>
                    <a:pt x="228" y="92"/>
                    <a:pt x="229" y="93"/>
                  </a:cubicBezTo>
                  <a:cubicBezTo>
                    <a:pt x="231" y="93"/>
                    <a:pt x="231" y="93"/>
                    <a:pt x="231" y="93"/>
                  </a:cubicBezTo>
                  <a:cubicBezTo>
                    <a:pt x="233" y="94"/>
                    <a:pt x="235" y="95"/>
                    <a:pt x="237" y="96"/>
                  </a:cubicBezTo>
                  <a:cubicBezTo>
                    <a:pt x="244" y="99"/>
                    <a:pt x="249" y="102"/>
                    <a:pt x="253" y="106"/>
                  </a:cubicBezTo>
                  <a:cubicBezTo>
                    <a:pt x="256" y="109"/>
                    <a:pt x="257" y="113"/>
                    <a:pt x="256" y="116"/>
                  </a:cubicBezTo>
                  <a:cubicBezTo>
                    <a:pt x="256" y="120"/>
                    <a:pt x="253" y="123"/>
                    <a:pt x="249" y="125"/>
                  </a:cubicBezTo>
                  <a:cubicBezTo>
                    <a:pt x="247" y="126"/>
                    <a:pt x="244" y="127"/>
                    <a:pt x="241" y="128"/>
                  </a:cubicBezTo>
                  <a:cubicBezTo>
                    <a:pt x="232" y="130"/>
                    <a:pt x="224" y="130"/>
                    <a:pt x="213" y="131"/>
                  </a:cubicBezTo>
                  <a:close/>
                  <a:moveTo>
                    <a:pt x="48" y="131"/>
                  </a:moveTo>
                  <a:cubicBezTo>
                    <a:pt x="36" y="130"/>
                    <a:pt x="27" y="130"/>
                    <a:pt x="17" y="128"/>
                  </a:cubicBezTo>
                  <a:cubicBezTo>
                    <a:pt x="14" y="127"/>
                    <a:pt x="11" y="126"/>
                    <a:pt x="8" y="125"/>
                  </a:cubicBezTo>
                  <a:cubicBezTo>
                    <a:pt x="4" y="122"/>
                    <a:pt x="1" y="119"/>
                    <a:pt x="0" y="115"/>
                  </a:cubicBezTo>
                  <a:cubicBezTo>
                    <a:pt x="0" y="111"/>
                    <a:pt x="1" y="108"/>
                    <a:pt x="4" y="104"/>
                  </a:cubicBezTo>
                  <a:cubicBezTo>
                    <a:pt x="8" y="100"/>
                    <a:pt x="14" y="96"/>
                    <a:pt x="22" y="93"/>
                  </a:cubicBezTo>
                  <a:cubicBezTo>
                    <a:pt x="24" y="92"/>
                    <a:pt x="26" y="91"/>
                    <a:pt x="29" y="90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32" y="89"/>
                    <a:pt x="33" y="88"/>
                    <a:pt x="33" y="87"/>
                  </a:cubicBezTo>
                  <a:cubicBezTo>
                    <a:pt x="33" y="85"/>
                    <a:pt x="33" y="84"/>
                    <a:pt x="32" y="84"/>
                  </a:cubicBezTo>
                  <a:cubicBezTo>
                    <a:pt x="24" y="75"/>
                    <a:pt x="20" y="65"/>
                    <a:pt x="21" y="53"/>
                  </a:cubicBezTo>
                  <a:cubicBezTo>
                    <a:pt x="21" y="44"/>
                    <a:pt x="25" y="34"/>
                    <a:pt x="41" y="30"/>
                  </a:cubicBezTo>
                  <a:cubicBezTo>
                    <a:pt x="43" y="29"/>
                    <a:pt x="46" y="29"/>
                    <a:pt x="48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72" y="34"/>
                    <a:pt x="75" y="44"/>
                    <a:pt x="76" y="53"/>
                  </a:cubicBezTo>
                  <a:cubicBezTo>
                    <a:pt x="76" y="65"/>
                    <a:pt x="72" y="76"/>
                    <a:pt x="64" y="84"/>
                  </a:cubicBezTo>
                  <a:cubicBezTo>
                    <a:pt x="63" y="84"/>
                    <a:pt x="63" y="85"/>
                    <a:pt x="63" y="86"/>
                  </a:cubicBezTo>
                  <a:cubicBezTo>
                    <a:pt x="63" y="88"/>
                    <a:pt x="64" y="89"/>
                    <a:pt x="66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9" y="91"/>
                    <a:pt x="70" y="93"/>
                    <a:pt x="69" y="94"/>
                  </a:cubicBezTo>
                  <a:cubicBezTo>
                    <a:pt x="69" y="96"/>
                    <a:pt x="67" y="97"/>
                    <a:pt x="65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59" y="94"/>
                    <a:pt x="57" y="91"/>
                    <a:pt x="56" y="88"/>
                  </a:cubicBezTo>
                  <a:cubicBezTo>
                    <a:pt x="55" y="85"/>
                    <a:pt x="56" y="81"/>
                    <a:pt x="59" y="79"/>
                  </a:cubicBezTo>
                  <a:cubicBezTo>
                    <a:pt x="66" y="72"/>
                    <a:pt x="69" y="64"/>
                    <a:pt x="69" y="53"/>
                  </a:cubicBezTo>
                  <a:cubicBezTo>
                    <a:pt x="68" y="44"/>
                    <a:pt x="63" y="39"/>
                    <a:pt x="54" y="37"/>
                  </a:cubicBezTo>
                  <a:cubicBezTo>
                    <a:pt x="52" y="36"/>
                    <a:pt x="50" y="36"/>
                    <a:pt x="48" y="36"/>
                  </a:cubicBezTo>
                  <a:cubicBezTo>
                    <a:pt x="46" y="36"/>
                    <a:pt x="44" y="36"/>
                    <a:pt x="42" y="37"/>
                  </a:cubicBezTo>
                  <a:cubicBezTo>
                    <a:pt x="33" y="39"/>
                    <a:pt x="28" y="44"/>
                    <a:pt x="28" y="53"/>
                  </a:cubicBezTo>
                  <a:cubicBezTo>
                    <a:pt x="27" y="63"/>
                    <a:pt x="30" y="72"/>
                    <a:pt x="37" y="79"/>
                  </a:cubicBezTo>
                  <a:cubicBezTo>
                    <a:pt x="40" y="81"/>
                    <a:pt x="41" y="85"/>
                    <a:pt x="40" y="88"/>
                  </a:cubicBezTo>
                  <a:cubicBezTo>
                    <a:pt x="39" y="91"/>
                    <a:pt x="37" y="94"/>
                    <a:pt x="33" y="9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29" y="97"/>
                    <a:pt x="27" y="98"/>
                    <a:pt x="25" y="99"/>
                  </a:cubicBezTo>
                  <a:cubicBezTo>
                    <a:pt x="18" y="102"/>
                    <a:pt x="13" y="106"/>
                    <a:pt x="9" y="110"/>
                  </a:cubicBezTo>
                  <a:cubicBezTo>
                    <a:pt x="8" y="111"/>
                    <a:pt x="7" y="113"/>
                    <a:pt x="7" y="114"/>
                  </a:cubicBezTo>
                  <a:cubicBezTo>
                    <a:pt x="7" y="116"/>
                    <a:pt x="9" y="117"/>
                    <a:pt x="11" y="118"/>
                  </a:cubicBezTo>
                  <a:cubicBezTo>
                    <a:pt x="14" y="119"/>
                    <a:pt x="16" y="120"/>
                    <a:pt x="19" y="121"/>
                  </a:cubicBezTo>
                  <a:cubicBezTo>
                    <a:pt x="28" y="123"/>
                    <a:pt x="37" y="123"/>
                    <a:pt x="48" y="123"/>
                  </a:cubicBezTo>
                  <a:cubicBezTo>
                    <a:pt x="55" y="123"/>
                    <a:pt x="60" y="123"/>
                    <a:pt x="65" y="123"/>
                  </a:cubicBezTo>
                  <a:cubicBezTo>
                    <a:pt x="67" y="122"/>
                    <a:pt x="69" y="124"/>
                    <a:pt x="69" y="126"/>
                  </a:cubicBezTo>
                  <a:cubicBezTo>
                    <a:pt x="69" y="128"/>
                    <a:pt x="68" y="130"/>
                    <a:pt x="66" y="130"/>
                  </a:cubicBezTo>
                  <a:cubicBezTo>
                    <a:pt x="61" y="130"/>
                    <a:pt x="55" y="130"/>
                    <a:pt x="48" y="131"/>
                  </a:cubicBezTo>
                  <a:close/>
                </a:path>
              </a:pathLst>
            </a:custGeom>
            <a:solidFill>
              <a:srgbClr val="127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404" name="Google Shape;315;p14"/>
          <p:cNvSpPr>
            <a:spLocks/>
          </p:cNvSpPr>
          <p:nvPr/>
        </p:nvSpPr>
        <p:spPr bwMode="auto">
          <a:xfrm>
            <a:off x="6976095" y="3128169"/>
            <a:ext cx="693737" cy="601662"/>
          </a:xfrm>
          <a:custGeom>
            <a:avLst/>
            <a:gdLst>
              <a:gd name="T0" fmla="*/ 22 w 189"/>
              <a:gd name="T1" fmla="*/ 164 h 164"/>
              <a:gd name="T2" fmla="*/ 0 w 189"/>
              <a:gd name="T3" fmla="*/ 106 h 164"/>
              <a:gd name="T4" fmla="*/ 8 w 189"/>
              <a:gd name="T5" fmla="*/ 106 h 164"/>
              <a:gd name="T6" fmla="*/ 22 w 189"/>
              <a:gd name="T7" fmla="*/ 156 h 164"/>
              <a:gd name="T8" fmla="*/ 181 w 189"/>
              <a:gd name="T9" fmla="*/ 142 h 164"/>
              <a:gd name="T10" fmla="*/ 185 w 189"/>
              <a:gd name="T11" fmla="*/ 103 h 164"/>
              <a:gd name="T12" fmla="*/ 189 w 189"/>
              <a:gd name="T13" fmla="*/ 142 h 164"/>
              <a:gd name="T14" fmla="*/ 102 w 189"/>
              <a:gd name="T15" fmla="*/ 118 h 164"/>
              <a:gd name="T16" fmla="*/ 76 w 189"/>
              <a:gd name="T17" fmla="*/ 106 h 164"/>
              <a:gd name="T18" fmla="*/ 87 w 189"/>
              <a:gd name="T19" fmla="*/ 76 h 164"/>
              <a:gd name="T20" fmla="*/ 113 w 189"/>
              <a:gd name="T21" fmla="*/ 88 h 164"/>
              <a:gd name="T22" fmla="*/ 102 w 189"/>
              <a:gd name="T23" fmla="*/ 118 h 164"/>
              <a:gd name="T24" fmla="*/ 85 w 189"/>
              <a:gd name="T25" fmla="*/ 88 h 164"/>
              <a:gd name="T26" fmla="*/ 87 w 189"/>
              <a:gd name="T27" fmla="*/ 109 h 164"/>
              <a:gd name="T28" fmla="*/ 105 w 189"/>
              <a:gd name="T29" fmla="*/ 106 h 164"/>
              <a:gd name="T30" fmla="*/ 102 w 189"/>
              <a:gd name="T31" fmla="*/ 84 h 164"/>
              <a:gd name="T32" fmla="*/ 168 w 189"/>
              <a:gd name="T33" fmla="*/ 101 h 164"/>
              <a:gd name="T34" fmla="*/ 121 w 189"/>
              <a:gd name="T35" fmla="*/ 97 h 164"/>
              <a:gd name="T36" fmla="*/ 168 w 189"/>
              <a:gd name="T37" fmla="*/ 93 h 164"/>
              <a:gd name="T38" fmla="*/ 181 w 189"/>
              <a:gd name="T39" fmla="*/ 51 h 164"/>
              <a:gd name="T40" fmla="*/ 22 w 189"/>
              <a:gd name="T41" fmla="*/ 37 h 164"/>
              <a:gd name="T42" fmla="*/ 8 w 189"/>
              <a:gd name="T43" fmla="*/ 79 h 164"/>
              <a:gd name="T44" fmla="*/ 65 w 189"/>
              <a:gd name="T45" fmla="*/ 93 h 164"/>
              <a:gd name="T46" fmla="*/ 65 w 189"/>
              <a:gd name="T47" fmla="*/ 101 h 164"/>
              <a:gd name="T48" fmla="*/ 0 w 189"/>
              <a:gd name="T49" fmla="*/ 79 h 164"/>
              <a:gd name="T50" fmla="*/ 22 w 189"/>
              <a:gd name="T51" fmla="*/ 29 h 164"/>
              <a:gd name="T52" fmla="*/ 189 w 189"/>
              <a:gd name="T53" fmla="*/ 51 h 164"/>
              <a:gd name="T54" fmla="*/ 189 w 189"/>
              <a:gd name="T55" fmla="*/ 84 h 164"/>
              <a:gd name="T56" fmla="*/ 126 w 189"/>
              <a:gd name="T57" fmla="*/ 22 h 164"/>
              <a:gd name="T58" fmla="*/ 111 w 189"/>
              <a:gd name="T59" fmla="*/ 8 h 164"/>
              <a:gd name="T60" fmla="*/ 68 w 189"/>
              <a:gd name="T61" fmla="*/ 18 h 164"/>
              <a:gd name="T62" fmla="*/ 59 w 189"/>
              <a:gd name="T63" fmla="*/ 18 h 164"/>
              <a:gd name="T64" fmla="*/ 111 w 189"/>
              <a:gd name="T65" fmla="*/ 0 h 164"/>
              <a:gd name="T66" fmla="*/ 126 w 189"/>
              <a:gd name="T67" fmla="*/ 2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9" h="164" extrusionOk="0">
                <a:moveTo>
                  <a:pt x="168" y="164"/>
                </a:moveTo>
                <a:cubicBezTo>
                  <a:pt x="22" y="164"/>
                  <a:pt x="22" y="164"/>
                  <a:pt x="22" y="164"/>
                </a:cubicBezTo>
                <a:cubicBezTo>
                  <a:pt x="10" y="164"/>
                  <a:pt x="0" y="155"/>
                  <a:pt x="0" y="142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4"/>
                  <a:pt x="2" y="102"/>
                  <a:pt x="4" y="102"/>
                </a:cubicBezTo>
                <a:cubicBezTo>
                  <a:pt x="7" y="102"/>
                  <a:pt x="8" y="104"/>
                  <a:pt x="8" y="106"/>
                </a:cubicBezTo>
                <a:cubicBezTo>
                  <a:pt x="8" y="142"/>
                  <a:pt x="8" y="142"/>
                  <a:pt x="8" y="142"/>
                </a:cubicBezTo>
                <a:cubicBezTo>
                  <a:pt x="8" y="150"/>
                  <a:pt x="15" y="156"/>
                  <a:pt x="22" y="156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75" y="156"/>
                  <a:pt x="181" y="150"/>
                  <a:pt x="181" y="142"/>
                </a:cubicBezTo>
                <a:cubicBezTo>
                  <a:pt x="181" y="107"/>
                  <a:pt x="181" y="107"/>
                  <a:pt x="181" y="107"/>
                </a:cubicBezTo>
                <a:cubicBezTo>
                  <a:pt x="181" y="105"/>
                  <a:pt x="183" y="103"/>
                  <a:pt x="185" y="103"/>
                </a:cubicBezTo>
                <a:cubicBezTo>
                  <a:pt x="188" y="103"/>
                  <a:pt x="189" y="105"/>
                  <a:pt x="189" y="107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9" y="155"/>
                  <a:pt x="180" y="164"/>
                  <a:pt x="168" y="164"/>
                </a:cubicBezTo>
                <a:close/>
                <a:moveTo>
                  <a:pt x="102" y="118"/>
                </a:moveTo>
                <a:cubicBezTo>
                  <a:pt x="87" y="118"/>
                  <a:pt x="87" y="118"/>
                  <a:pt x="87" y="118"/>
                </a:cubicBezTo>
                <a:cubicBezTo>
                  <a:pt x="81" y="118"/>
                  <a:pt x="76" y="112"/>
                  <a:pt x="76" y="106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1"/>
                  <a:pt x="81" y="76"/>
                  <a:pt x="87" y="76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8" y="76"/>
                  <a:pt x="113" y="81"/>
                  <a:pt x="113" y="88"/>
                </a:cubicBezTo>
                <a:cubicBezTo>
                  <a:pt x="113" y="106"/>
                  <a:pt x="113" y="106"/>
                  <a:pt x="113" y="106"/>
                </a:cubicBezTo>
                <a:cubicBezTo>
                  <a:pt x="113" y="112"/>
                  <a:pt x="108" y="118"/>
                  <a:pt x="102" y="118"/>
                </a:cubicBezTo>
                <a:close/>
                <a:moveTo>
                  <a:pt x="87" y="84"/>
                </a:moveTo>
                <a:cubicBezTo>
                  <a:pt x="86" y="84"/>
                  <a:pt x="85" y="86"/>
                  <a:pt x="85" y="88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8"/>
                  <a:pt x="86" y="109"/>
                  <a:pt x="87" y="109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4" y="109"/>
                  <a:pt x="105" y="108"/>
                  <a:pt x="105" y="106"/>
                </a:cubicBezTo>
                <a:cubicBezTo>
                  <a:pt x="105" y="88"/>
                  <a:pt x="105" y="88"/>
                  <a:pt x="105" y="88"/>
                </a:cubicBezTo>
                <a:cubicBezTo>
                  <a:pt x="105" y="86"/>
                  <a:pt x="104" y="84"/>
                  <a:pt x="102" y="84"/>
                </a:cubicBezTo>
                <a:lnTo>
                  <a:pt x="87" y="84"/>
                </a:lnTo>
                <a:close/>
                <a:moveTo>
                  <a:pt x="168" y="101"/>
                </a:moveTo>
                <a:cubicBezTo>
                  <a:pt x="125" y="101"/>
                  <a:pt x="125" y="101"/>
                  <a:pt x="125" y="101"/>
                </a:cubicBezTo>
                <a:cubicBezTo>
                  <a:pt x="123" y="101"/>
                  <a:pt x="121" y="99"/>
                  <a:pt x="121" y="97"/>
                </a:cubicBezTo>
                <a:cubicBezTo>
                  <a:pt x="121" y="94"/>
                  <a:pt x="123" y="93"/>
                  <a:pt x="125" y="93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5" y="93"/>
                  <a:pt x="181" y="86"/>
                  <a:pt x="181" y="79"/>
                </a:cubicBezTo>
                <a:cubicBezTo>
                  <a:pt x="181" y="51"/>
                  <a:pt x="181" y="51"/>
                  <a:pt x="181" y="51"/>
                </a:cubicBezTo>
                <a:cubicBezTo>
                  <a:pt x="181" y="43"/>
                  <a:pt x="175" y="37"/>
                  <a:pt x="168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15" y="37"/>
                  <a:pt x="8" y="43"/>
                  <a:pt x="8" y="51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86"/>
                  <a:pt x="15" y="93"/>
                  <a:pt x="22" y="93"/>
                </a:cubicBezTo>
                <a:cubicBezTo>
                  <a:pt x="65" y="93"/>
                  <a:pt x="65" y="93"/>
                  <a:pt x="65" y="93"/>
                </a:cubicBezTo>
                <a:cubicBezTo>
                  <a:pt x="67" y="93"/>
                  <a:pt x="69" y="94"/>
                  <a:pt x="69" y="97"/>
                </a:cubicBezTo>
                <a:cubicBezTo>
                  <a:pt x="69" y="99"/>
                  <a:pt x="67" y="101"/>
                  <a:pt x="65" y="101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0" y="101"/>
                  <a:pt x="0" y="91"/>
                  <a:pt x="0" y="79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39"/>
                  <a:pt x="10" y="29"/>
                  <a:pt x="22" y="29"/>
                </a:cubicBezTo>
                <a:cubicBezTo>
                  <a:pt x="168" y="29"/>
                  <a:pt x="168" y="29"/>
                  <a:pt x="168" y="29"/>
                </a:cubicBezTo>
                <a:cubicBezTo>
                  <a:pt x="180" y="29"/>
                  <a:pt x="189" y="39"/>
                  <a:pt x="189" y="51"/>
                </a:cubicBezTo>
                <a:cubicBezTo>
                  <a:pt x="189" y="82"/>
                  <a:pt x="189" y="82"/>
                  <a:pt x="189" y="82"/>
                </a:cubicBezTo>
                <a:cubicBezTo>
                  <a:pt x="189" y="83"/>
                  <a:pt x="189" y="84"/>
                  <a:pt x="189" y="84"/>
                </a:cubicBezTo>
                <a:cubicBezTo>
                  <a:pt x="187" y="94"/>
                  <a:pt x="178" y="101"/>
                  <a:pt x="168" y="101"/>
                </a:cubicBezTo>
                <a:close/>
                <a:moveTo>
                  <a:pt x="126" y="22"/>
                </a:moveTo>
                <a:cubicBezTo>
                  <a:pt x="124" y="22"/>
                  <a:pt x="122" y="20"/>
                  <a:pt x="122" y="18"/>
                </a:cubicBezTo>
                <a:cubicBezTo>
                  <a:pt x="122" y="13"/>
                  <a:pt x="117" y="8"/>
                  <a:pt x="111" y="8"/>
                </a:cubicBezTo>
                <a:cubicBezTo>
                  <a:pt x="79" y="8"/>
                  <a:pt x="79" y="8"/>
                  <a:pt x="79" y="8"/>
                </a:cubicBezTo>
                <a:cubicBezTo>
                  <a:pt x="73" y="8"/>
                  <a:pt x="68" y="13"/>
                  <a:pt x="68" y="18"/>
                </a:cubicBezTo>
                <a:cubicBezTo>
                  <a:pt x="68" y="20"/>
                  <a:pt x="66" y="22"/>
                  <a:pt x="63" y="22"/>
                </a:cubicBezTo>
                <a:cubicBezTo>
                  <a:pt x="61" y="22"/>
                  <a:pt x="59" y="20"/>
                  <a:pt x="59" y="18"/>
                </a:cubicBezTo>
                <a:cubicBezTo>
                  <a:pt x="59" y="8"/>
                  <a:pt x="68" y="0"/>
                  <a:pt x="79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22" y="0"/>
                  <a:pt x="130" y="8"/>
                  <a:pt x="130" y="18"/>
                </a:cubicBezTo>
                <a:cubicBezTo>
                  <a:pt x="130" y="20"/>
                  <a:pt x="129" y="22"/>
                  <a:pt x="126" y="2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05" name="Google Shape;316;p14"/>
          <p:cNvSpPr>
            <a:spLocks/>
          </p:cNvSpPr>
          <p:nvPr/>
        </p:nvSpPr>
        <p:spPr bwMode="auto">
          <a:xfrm>
            <a:off x="9683750" y="3200083"/>
            <a:ext cx="708025" cy="635000"/>
          </a:xfrm>
          <a:custGeom>
            <a:avLst/>
            <a:gdLst>
              <a:gd name="T0" fmla="*/ 31 w 193"/>
              <a:gd name="T1" fmla="*/ 89 h 173"/>
              <a:gd name="T2" fmla="*/ 42 w 193"/>
              <a:gd name="T3" fmla="*/ 144 h 173"/>
              <a:gd name="T4" fmla="*/ 63 w 193"/>
              <a:gd name="T5" fmla="*/ 133 h 173"/>
              <a:gd name="T6" fmla="*/ 52 w 193"/>
              <a:gd name="T7" fmla="*/ 78 h 173"/>
              <a:gd name="T8" fmla="*/ 55 w 193"/>
              <a:gd name="T9" fmla="*/ 89 h 173"/>
              <a:gd name="T10" fmla="*/ 52 w 193"/>
              <a:gd name="T11" fmla="*/ 136 h 173"/>
              <a:gd name="T12" fmla="*/ 39 w 193"/>
              <a:gd name="T13" fmla="*/ 133 h 173"/>
              <a:gd name="T14" fmla="*/ 42 w 193"/>
              <a:gd name="T15" fmla="*/ 87 h 173"/>
              <a:gd name="T16" fmla="*/ 55 w 193"/>
              <a:gd name="T17" fmla="*/ 89 h 173"/>
              <a:gd name="T18" fmla="*/ 70 w 193"/>
              <a:gd name="T19" fmla="*/ 73 h 173"/>
              <a:gd name="T20" fmla="*/ 81 w 193"/>
              <a:gd name="T21" fmla="*/ 144 h 173"/>
              <a:gd name="T22" fmla="*/ 102 w 193"/>
              <a:gd name="T23" fmla="*/ 133 h 173"/>
              <a:gd name="T24" fmla="*/ 92 w 193"/>
              <a:gd name="T25" fmla="*/ 63 h 173"/>
              <a:gd name="T26" fmla="*/ 94 w 193"/>
              <a:gd name="T27" fmla="*/ 73 h 173"/>
              <a:gd name="T28" fmla="*/ 92 w 193"/>
              <a:gd name="T29" fmla="*/ 136 h 173"/>
              <a:gd name="T30" fmla="*/ 78 w 193"/>
              <a:gd name="T31" fmla="*/ 133 h 173"/>
              <a:gd name="T32" fmla="*/ 81 w 193"/>
              <a:gd name="T33" fmla="*/ 71 h 173"/>
              <a:gd name="T34" fmla="*/ 94 w 193"/>
              <a:gd name="T35" fmla="*/ 73 h 173"/>
              <a:gd name="T36" fmla="*/ 109 w 193"/>
              <a:gd name="T37" fmla="*/ 60 h 173"/>
              <a:gd name="T38" fmla="*/ 120 w 193"/>
              <a:gd name="T39" fmla="*/ 144 h 173"/>
              <a:gd name="T40" fmla="*/ 141 w 193"/>
              <a:gd name="T41" fmla="*/ 133 h 173"/>
              <a:gd name="T42" fmla="*/ 131 w 193"/>
              <a:gd name="T43" fmla="*/ 49 h 173"/>
              <a:gd name="T44" fmla="*/ 133 w 193"/>
              <a:gd name="T45" fmla="*/ 60 h 173"/>
              <a:gd name="T46" fmla="*/ 131 w 193"/>
              <a:gd name="T47" fmla="*/ 136 h 173"/>
              <a:gd name="T48" fmla="*/ 118 w 193"/>
              <a:gd name="T49" fmla="*/ 133 h 173"/>
              <a:gd name="T50" fmla="*/ 120 w 193"/>
              <a:gd name="T51" fmla="*/ 58 h 173"/>
              <a:gd name="T52" fmla="*/ 133 w 193"/>
              <a:gd name="T53" fmla="*/ 60 h 173"/>
              <a:gd name="T54" fmla="*/ 149 w 193"/>
              <a:gd name="T55" fmla="*/ 133 h 173"/>
              <a:gd name="T56" fmla="*/ 170 w 193"/>
              <a:gd name="T57" fmla="*/ 144 h 173"/>
              <a:gd name="T58" fmla="*/ 181 w 193"/>
              <a:gd name="T59" fmla="*/ 46 h 173"/>
              <a:gd name="T60" fmla="*/ 159 w 193"/>
              <a:gd name="T61" fmla="*/ 35 h 173"/>
              <a:gd name="T62" fmla="*/ 172 w 193"/>
              <a:gd name="T63" fmla="*/ 46 h 173"/>
              <a:gd name="T64" fmla="*/ 170 w 193"/>
              <a:gd name="T65" fmla="*/ 136 h 173"/>
              <a:gd name="T66" fmla="*/ 157 w 193"/>
              <a:gd name="T67" fmla="*/ 133 h 173"/>
              <a:gd name="T68" fmla="*/ 159 w 193"/>
              <a:gd name="T69" fmla="*/ 44 h 173"/>
              <a:gd name="T70" fmla="*/ 172 w 193"/>
              <a:gd name="T71" fmla="*/ 46 h 173"/>
              <a:gd name="T72" fmla="*/ 151 w 193"/>
              <a:gd name="T73" fmla="*/ 9 h 173"/>
              <a:gd name="T74" fmla="*/ 155 w 193"/>
              <a:gd name="T75" fmla="*/ 3 h 173"/>
              <a:gd name="T76" fmla="*/ 161 w 193"/>
              <a:gd name="T77" fmla="*/ 16 h 173"/>
              <a:gd name="T78" fmla="*/ 154 w 193"/>
              <a:gd name="T79" fmla="*/ 17 h 173"/>
              <a:gd name="T80" fmla="*/ 37 w 193"/>
              <a:gd name="T81" fmla="*/ 60 h 173"/>
              <a:gd name="T82" fmla="*/ 32 w 193"/>
              <a:gd name="T83" fmla="*/ 57 h 173"/>
              <a:gd name="T84" fmla="*/ 99 w 193"/>
              <a:gd name="T85" fmla="*/ 34 h 173"/>
              <a:gd name="T86" fmla="*/ 186 w 193"/>
              <a:gd name="T87" fmla="*/ 166 h 173"/>
              <a:gd name="T88" fmla="*/ 180 w 193"/>
              <a:gd name="T89" fmla="*/ 163 h 173"/>
              <a:gd name="T90" fmla="*/ 12 w 193"/>
              <a:gd name="T91" fmla="*/ 159 h 173"/>
              <a:gd name="T92" fmla="*/ 0 w 193"/>
              <a:gd name="T93" fmla="*/ 27 h 173"/>
              <a:gd name="T94" fmla="*/ 16 w 193"/>
              <a:gd name="T95" fmla="*/ 13 h 173"/>
              <a:gd name="T96" fmla="*/ 32 w 193"/>
              <a:gd name="T97" fmla="*/ 27 h 173"/>
              <a:gd name="T98" fmla="*/ 20 w 193"/>
              <a:gd name="T99" fmla="*/ 155 h 173"/>
              <a:gd name="T100" fmla="*/ 180 w 193"/>
              <a:gd name="T101" fmla="*/ 145 h 173"/>
              <a:gd name="T102" fmla="*/ 193 w 193"/>
              <a:gd name="T103" fmla="*/ 15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3" h="173" extrusionOk="0">
                <a:moveTo>
                  <a:pt x="42" y="78"/>
                </a:moveTo>
                <a:cubicBezTo>
                  <a:pt x="36" y="78"/>
                  <a:pt x="31" y="83"/>
                  <a:pt x="31" y="89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31" y="139"/>
                  <a:pt x="36" y="144"/>
                  <a:pt x="42" y="144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58" y="144"/>
                  <a:pt x="63" y="139"/>
                  <a:pt x="63" y="133"/>
                </a:cubicBezTo>
                <a:cubicBezTo>
                  <a:pt x="63" y="89"/>
                  <a:pt x="63" y="89"/>
                  <a:pt x="63" y="89"/>
                </a:cubicBezTo>
                <a:cubicBezTo>
                  <a:pt x="63" y="83"/>
                  <a:pt x="58" y="78"/>
                  <a:pt x="52" y="78"/>
                </a:cubicBezTo>
                <a:lnTo>
                  <a:pt x="42" y="78"/>
                </a:lnTo>
                <a:close/>
                <a:moveTo>
                  <a:pt x="55" y="89"/>
                </a:moveTo>
                <a:cubicBezTo>
                  <a:pt x="55" y="133"/>
                  <a:pt x="55" y="133"/>
                  <a:pt x="55" y="133"/>
                </a:cubicBezTo>
                <a:cubicBezTo>
                  <a:pt x="55" y="135"/>
                  <a:pt x="54" y="136"/>
                  <a:pt x="52" y="136"/>
                </a:cubicBezTo>
                <a:cubicBezTo>
                  <a:pt x="42" y="136"/>
                  <a:pt x="42" y="136"/>
                  <a:pt x="42" y="136"/>
                </a:cubicBezTo>
                <a:cubicBezTo>
                  <a:pt x="40" y="136"/>
                  <a:pt x="39" y="135"/>
                  <a:pt x="39" y="133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88"/>
                  <a:pt x="40" y="87"/>
                  <a:pt x="42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4" y="87"/>
                  <a:pt x="55" y="88"/>
                  <a:pt x="55" y="89"/>
                </a:cubicBezTo>
                <a:close/>
                <a:moveTo>
                  <a:pt x="81" y="63"/>
                </a:moveTo>
                <a:cubicBezTo>
                  <a:pt x="75" y="63"/>
                  <a:pt x="70" y="67"/>
                  <a:pt x="70" y="73"/>
                </a:cubicBezTo>
                <a:cubicBezTo>
                  <a:pt x="70" y="133"/>
                  <a:pt x="70" y="133"/>
                  <a:pt x="70" y="133"/>
                </a:cubicBezTo>
                <a:cubicBezTo>
                  <a:pt x="70" y="139"/>
                  <a:pt x="75" y="144"/>
                  <a:pt x="81" y="144"/>
                </a:cubicBezTo>
                <a:cubicBezTo>
                  <a:pt x="92" y="144"/>
                  <a:pt x="92" y="144"/>
                  <a:pt x="92" y="144"/>
                </a:cubicBezTo>
                <a:cubicBezTo>
                  <a:pt x="97" y="144"/>
                  <a:pt x="102" y="139"/>
                  <a:pt x="102" y="133"/>
                </a:cubicBezTo>
                <a:cubicBezTo>
                  <a:pt x="102" y="73"/>
                  <a:pt x="102" y="73"/>
                  <a:pt x="102" y="73"/>
                </a:cubicBezTo>
                <a:cubicBezTo>
                  <a:pt x="102" y="67"/>
                  <a:pt x="97" y="63"/>
                  <a:pt x="92" y="63"/>
                </a:cubicBezTo>
                <a:lnTo>
                  <a:pt x="81" y="63"/>
                </a:lnTo>
                <a:close/>
                <a:moveTo>
                  <a:pt x="94" y="73"/>
                </a:moveTo>
                <a:cubicBezTo>
                  <a:pt x="94" y="133"/>
                  <a:pt x="94" y="133"/>
                  <a:pt x="94" y="133"/>
                </a:cubicBezTo>
                <a:cubicBezTo>
                  <a:pt x="94" y="135"/>
                  <a:pt x="93" y="136"/>
                  <a:pt x="92" y="136"/>
                </a:cubicBezTo>
                <a:cubicBezTo>
                  <a:pt x="81" y="136"/>
                  <a:pt x="81" y="136"/>
                  <a:pt x="81" y="136"/>
                </a:cubicBezTo>
                <a:cubicBezTo>
                  <a:pt x="80" y="136"/>
                  <a:pt x="78" y="135"/>
                  <a:pt x="78" y="133"/>
                </a:cubicBezTo>
                <a:cubicBezTo>
                  <a:pt x="78" y="73"/>
                  <a:pt x="78" y="73"/>
                  <a:pt x="78" y="73"/>
                </a:cubicBezTo>
                <a:cubicBezTo>
                  <a:pt x="78" y="72"/>
                  <a:pt x="80" y="71"/>
                  <a:pt x="81" y="71"/>
                </a:cubicBezTo>
                <a:cubicBezTo>
                  <a:pt x="92" y="71"/>
                  <a:pt x="92" y="71"/>
                  <a:pt x="92" y="71"/>
                </a:cubicBezTo>
                <a:cubicBezTo>
                  <a:pt x="93" y="71"/>
                  <a:pt x="94" y="72"/>
                  <a:pt x="94" y="73"/>
                </a:cubicBezTo>
                <a:close/>
                <a:moveTo>
                  <a:pt x="120" y="49"/>
                </a:moveTo>
                <a:cubicBezTo>
                  <a:pt x="114" y="49"/>
                  <a:pt x="109" y="54"/>
                  <a:pt x="109" y="60"/>
                </a:cubicBezTo>
                <a:cubicBezTo>
                  <a:pt x="109" y="133"/>
                  <a:pt x="109" y="133"/>
                  <a:pt x="109" y="133"/>
                </a:cubicBezTo>
                <a:cubicBezTo>
                  <a:pt x="109" y="139"/>
                  <a:pt x="114" y="144"/>
                  <a:pt x="120" y="144"/>
                </a:cubicBezTo>
                <a:cubicBezTo>
                  <a:pt x="131" y="144"/>
                  <a:pt x="131" y="144"/>
                  <a:pt x="131" y="144"/>
                </a:cubicBezTo>
                <a:cubicBezTo>
                  <a:pt x="137" y="144"/>
                  <a:pt x="141" y="139"/>
                  <a:pt x="141" y="133"/>
                </a:cubicBezTo>
                <a:cubicBezTo>
                  <a:pt x="141" y="60"/>
                  <a:pt x="141" y="60"/>
                  <a:pt x="141" y="60"/>
                </a:cubicBezTo>
                <a:cubicBezTo>
                  <a:pt x="141" y="54"/>
                  <a:pt x="137" y="49"/>
                  <a:pt x="131" y="49"/>
                </a:cubicBezTo>
                <a:lnTo>
                  <a:pt x="120" y="49"/>
                </a:lnTo>
                <a:close/>
                <a:moveTo>
                  <a:pt x="133" y="60"/>
                </a:moveTo>
                <a:cubicBezTo>
                  <a:pt x="133" y="133"/>
                  <a:pt x="133" y="133"/>
                  <a:pt x="133" y="133"/>
                </a:cubicBezTo>
                <a:cubicBezTo>
                  <a:pt x="133" y="135"/>
                  <a:pt x="132" y="136"/>
                  <a:pt x="131" y="136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19" y="136"/>
                  <a:pt x="118" y="135"/>
                  <a:pt x="118" y="133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18" y="59"/>
                  <a:pt x="119" y="58"/>
                  <a:pt x="120" y="58"/>
                </a:cubicBezTo>
                <a:cubicBezTo>
                  <a:pt x="131" y="58"/>
                  <a:pt x="131" y="58"/>
                  <a:pt x="131" y="58"/>
                </a:cubicBezTo>
                <a:cubicBezTo>
                  <a:pt x="132" y="58"/>
                  <a:pt x="133" y="59"/>
                  <a:pt x="133" y="60"/>
                </a:cubicBezTo>
                <a:close/>
                <a:moveTo>
                  <a:pt x="149" y="46"/>
                </a:moveTo>
                <a:cubicBezTo>
                  <a:pt x="149" y="133"/>
                  <a:pt x="149" y="133"/>
                  <a:pt x="149" y="133"/>
                </a:cubicBezTo>
                <a:cubicBezTo>
                  <a:pt x="149" y="139"/>
                  <a:pt x="154" y="144"/>
                  <a:pt x="159" y="144"/>
                </a:cubicBezTo>
                <a:cubicBezTo>
                  <a:pt x="170" y="144"/>
                  <a:pt x="170" y="144"/>
                  <a:pt x="170" y="144"/>
                </a:cubicBezTo>
                <a:cubicBezTo>
                  <a:pt x="176" y="144"/>
                  <a:pt x="181" y="139"/>
                  <a:pt x="181" y="133"/>
                </a:cubicBezTo>
                <a:cubicBezTo>
                  <a:pt x="181" y="46"/>
                  <a:pt x="181" y="46"/>
                  <a:pt x="181" y="46"/>
                </a:cubicBezTo>
                <a:cubicBezTo>
                  <a:pt x="181" y="40"/>
                  <a:pt x="176" y="35"/>
                  <a:pt x="170" y="35"/>
                </a:cubicBezTo>
                <a:cubicBezTo>
                  <a:pt x="159" y="35"/>
                  <a:pt x="159" y="35"/>
                  <a:pt x="159" y="35"/>
                </a:cubicBezTo>
                <a:cubicBezTo>
                  <a:pt x="154" y="35"/>
                  <a:pt x="149" y="40"/>
                  <a:pt x="149" y="46"/>
                </a:cubicBezTo>
                <a:close/>
                <a:moveTo>
                  <a:pt x="172" y="46"/>
                </a:moveTo>
                <a:cubicBezTo>
                  <a:pt x="172" y="133"/>
                  <a:pt x="172" y="133"/>
                  <a:pt x="172" y="133"/>
                </a:cubicBezTo>
                <a:cubicBezTo>
                  <a:pt x="172" y="135"/>
                  <a:pt x="171" y="136"/>
                  <a:pt x="170" y="13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8" y="136"/>
                  <a:pt x="157" y="135"/>
                  <a:pt x="157" y="133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57" y="45"/>
                  <a:pt x="158" y="44"/>
                  <a:pt x="159" y="44"/>
                </a:cubicBezTo>
                <a:cubicBezTo>
                  <a:pt x="170" y="44"/>
                  <a:pt x="170" y="44"/>
                  <a:pt x="170" y="44"/>
                </a:cubicBezTo>
                <a:cubicBezTo>
                  <a:pt x="171" y="44"/>
                  <a:pt x="172" y="45"/>
                  <a:pt x="172" y="46"/>
                </a:cubicBezTo>
                <a:close/>
                <a:moveTo>
                  <a:pt x="99" y="34"/>
                </a:moveTo>
                <a:cubicBezTo>
                  <a:pt x="125" y="24"/>
                  <a:pt x="150" y="9"/>
                  <a:pt x="151" y="9"/>
                </a:cubicBezTo>
                <a:cubicBezTo>
                  <a:pt x="146" y="0"/>
                  <a:pt x="146" y="0"/>
                  <a:pt x="146" y="0"/>
                </a:cubicBezTo>
                <a:cubicBezTo>
                  <a:pt x="155" y="3"/>
                  <a:pt x="155" y="3"/>
                  <a:pt x="155" y="3"/>
                </a:cubicBezTo>
                <a:cubicBezTo>
                  <a:pt x="164" y="7"/>
                  <a:pt x="164" y="7"/>
                  <a:pt x="164" y="7"/>
                </a:cubicBezTo>
                <a:cubicBezTo>
                  <a:pt x="161" y="16"/>
                  <a:pt x="161" y="16"/>
                  <a:pt x="161" y="16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9"/>
                  <a:pt x="127" y="33"/>
                  <a:pt x="102" y="42"/>
                </a:cubicBezTo>
                <a:cubicBezTo>
                  <a:pt x="74" y="53"/>
                  <a:pt x="37" y="60"/>
                  <a:pt x="37" y="60"/>
                </a:cubicBezTo>
                <a:cubicBezTo>
                  <a:pt x="37" y="61"/>
                  <a:pt x="37" y="61"/>
                  <a:pt x="36" y="61"/>
                </a:cubicBezTo>
                <a:cubicBezTo>
                  <a:pt x="34" y="61"/>
                  <a:pt x="33" y="59"/>
                  <a:pt x="32" y="57"/>
                </a:cubicBezTo>
                <a:cubicBezTo>
                  <a:pt x="32" y="55"/>
                  <a:pt x="33" y="53"/>
                  <a:pt x="35" y="52"/>
                </a:cubicBezTo>
                <a:cubicBezTo>
                  <a:pt x="36" y="52"/>
                  <a:pt x="71" y="45"/>
                  <a:pt x="99" y="34"/>
                </a:cubicBezTo>
                <a:close/>
                <a:moveTo>
                  <a:pt x="193" y="159"/>
                </a:moveTo>
                <a:cubicBezTo>
                  <a:pt x="186" y="166"/>
                  <a:pt x="186" y="166"/>
                  <a:pt x="186" y="166"/>
                </a:cubicBezTo>
                <a:cubicBezTo>
                  <a:pt x="180" y="173"/>
                  <a:pt x="180" y="173"/>
                  <a:pt x="180" y="173"/>
                </a:cubicBezTo>
                <a:cubicBezTo>
                  <a:pt x="180" y="163"/>
                  <a:pt x="180" y="163"/>
                  <a:pt x="180" y="163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4" y="163"/>
                  <a:pt x="12" y="161"/>
                  <a:pt x="12" y="159"/>
                </a:cubicBezTo>
                <a:cubicBezTo>
                  <a:pt x="12" y="27"/>
                  <a:pt x="12" y="27"/>
                  <a:pt x="12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16" y="13"/>
                  <a:pt x="16" y="13"/>
                  <a:pt x="16" y="13"/>
                </a:cubicBezTo>
                <a:cubicBezTo>
                  <a:pt x="24" y="20"/>
                  <a:pt x="24" y="20"/>
                  <a:pt x="24" y="20"/>
                </a:cubicBezTo>
                <a:cubicBezTo>
                  <a:pt x="32" y="27"/>
                  <a:pt x="32" y="27"/>
                  <a:pt x="32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155"/>
                  <a:pt x="20" y="155"/>
                  <a:pt x="20" y="155"/>
                </a:cubicBezTo>
                <a:cubicBezTo>
                  <a:pt x="180" y="155"/>
                  <a:pt x="180" y="155"/>
                  <a:pt x="180" y="155"/>
                </a:cubicBezTo>
                <a:cubicBezTo>
                  <a:pt x="180" y="145"/>
                  <a:pt x="180" y="145"/>
                  <a:pt x="180" y="145"/>
                </a:cubicBezTo>
                <a:cubicBezTo>
                  <a:pt x="186" y="152"/>
                  <a:pt x="186" y="152"/>
                  <a:pt x="186" y="152"/>
                </a:cubicBezTo>
                <a:lnTo>
                  <a:pt x="193" y="159"/>
                </a:lnTo>
                <a:close/>
              </a:path>
            </a:pathLst>
          </a:custGeom>
          <a:solidFill>
            <a:srgbClr val="2F52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598E443-E5AB-1641-B47B-B340BD226E86}"/>
              </a:ext>
            </a:extLst>
          </p:cNvPr>
          <p:cNvGrpSpPr/>
          <p:nvPr/>
        </p:nvGrpSpPr>
        <p:grpSpPr>
          <a:xfrm>
            <a:off x="4001407" y="2874862"/>
            <a:ext cx="1136650" cy="1138237"/>
            <a:chOff x="1358900" y="3271696"/>
            <a:chExt cx="1136650" cy="1138237"/>
          </a:xfrm>
        </p:grpSpPr>
        <p:sp>
          <p:nvSpPr>
            <p:cNvPr id="16395" name="Google Shape;306;p14"/>
            <p:cNvSpPr>
              <a:spLocks noChangeArrowheads="1"/>
            </p:cNvSpPr>
            <p:nvPr/>
          </p:nvSpPr>
          <p:spPr bwMode="auto">
            <a:xfrm>
              <a:off x="1358900" y="3271696"/>
              <a:ext cx="1136650" cy="1138237"/>
            </a:xfrm>
            <a:prstGeom prst="ellipse">
              <a:avLst/>
            </a:prstGeom>
            <a:noFill/>
            <a:ln w="33325">
              <a:solidFill>
                <a:schemeClr val="bg2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406" name="Google Shape;317;p14"/>
            <p:cNvSpPr>
              <a:spLocks/>
            </p:cNvSpPr>
            <p:nvPr/>
          </p:nvSpPr>
          <p:spPr bwMode="auto">
            <a:xfrm>
              <a:off x="1582738" y="3448050"/>
              <a:ext cx="688975" cy="811213"/>
            </a:xfrm>
            <a:custGeom>
              <a:avLst/>
              <a:gdLst>
                <a:gd name="T0" fmla="*/ 77 w 188"/>
                <a:gd name="T1" fmla="*/ 221 h 221"/>
                <a:gd name="T2" fmla="*/ 77 w 188"/>
                <a:gd name="T3" fmla="*/ 213 h 221"/>
                <a:gd name="T4" fmla="*/ 112 w 188"/>
                <a:gd name="T5" fmla="*/ 217 h 221"/>
                <a:gd name="T6" fmla="*/ 117 w 188"/>
                <a:gd name="T7" fmla="*/ 207 h 221"/>
                <a:gd name="T8" fmla="*/ 65 w 188"/>
                <a:gd name="T9" fmla="*/ 202 h 221"/>
                <a:gd name="T10" fmla="*/ 117 w 188"/>
                <a:gd name="T11" fmla="*/ 198 h 221"/>
                <a:gd name="T12" fmla="*/ 117 w 188"/>
                <a:gd name="T13" fmla="*/ 207 h 221"/>
                <a:gd name="T14" fmla="*/ 74 w 188"/>
                <a:gd name="T15" fmla="*/ 191 h 221"/>
                <a:gd name="T16" fmla="*/ 60 w 188"/>
                <a:gd name="T17" fmla="*/ 181 h 221"/>
                <a:gd name="T18" fmla="*/ 57 w 188"/>
                <a:gd name="T19" fmla="*/ 160 h 221"/>
                <a:gd name="T20" fmla="*/ 32 w 188"/>
                <a:gd name="T21" fmla="*/ 82 h 221"/>
                <a:gd name="T22" fmla="*/ 152 w 188"/>
                <a:gd name="T23" fmla="*/ 82 h 221"/>
                <a:gd name="T24" fmla="*/ 127 w 188"/>
                <a:gd name="T25" fmla="*/ 160 h 221"/>
                <a:gd name="T26" fmla="*/ 124 w 188"/>
                <a:gd name="T27" fmla="*/ 181 h 221"/>
                <a:gd name="T28" fmla="*/ 92 w 188"/>
                <a:gd name="T29" fmla="*/ 191 h 221"/>
                <a:gd name="T30" fmla="*/ 110 w 188"/>
                <a:gd name="T31" fmla="*/ 183 h 221"/>
                <a:gd name="T32" fmla="*/ 117 w 188"/>
                <a:gd name="T33" fmla="*/ 171 h 221"/>
                <a:gd name="T34" fmla="*/ 137 w 188"/>
                <a:gd name="T35" fmla="*/ 124 h 221"/>
                <a:gd name="T36" fmla="*/ 92 w 188"/>
                <a:gd name="T37" fmla="*/ 48 h 221"/>
                <a:gd name="T38" fmla="*/ 47 w 188"/>
                <a:gd name="T39" fmla="*/ 124 h 221"/>
                <a:gd name="T40" fmla="*/ 67 w 188"/>
                <a:gd name="T41" fmla="*/ 171 h 221"/>
                <a:gd name="T42" fmla="*/ 74 w 188"/>
                <a:gd name="T43" fmla="*/ 183 h 221"/>
                <a:gd name="T44" fmla="*/ 20 w 188"/>
                <a:gd name="T45" fmla="*/ 101 h 221"/>
                <a:gd name="T46" fmla="*/ 0 w 188"/>
                <a:gd name="T47" fmla="*/ 97 h 221"/>
                <a:gd name="T48" fmla="*/ 20 w 188"/>
                <a:gd name="T49" fmla="*/ 93 h 221"/>
                <a:gd name="T50" fmla="*/ 20 w 188"/>
                <a:gd name="T51" fmla="*/ 101 h 221"/>
                <a:gd name="T52" fmla="*/ 164 w 188"/>
                <a:gd name="T53" fmla="*/ 98 h 221"/>
                <a:gd name="T54" fmla="*/ 164 w 188"/>
                <a:gd name="T55" fmla="*/ 90 h 221"/>
                <a:gd name="T56" fmla="*/ 188 w 188"/>
                <a:gd name="T57" fmla="*/ 94 h 221"/>
                <a:gd name="T58" fmla="*/ 55 w 188"/>
                <a:gd name="T59" fmla="*/ 95 h 221"/>
                <a:gd name="T60" fmla="*/ 51 w 188"/>
                <a:gd name="T61" fmla="*/ 90 h 221"/>
                <a:gd name="T62" fmla="*/ 94 w 188"/>
                <a:gd name="T63" fmla="*/ 60 h 221"/>
                <a:gd name="T64" fmla="*/ 94 w 188"/>
                <a:gd name="T65" fmla="*/ 68 h 221"/>
                <a:gd name="T66" fmla="*/ 55 w 188"/>
                <a:gd name="T67" fmla="*/ 95 h 221"/>
                <a:gd name="T68" fmla="*/ 142 w 188"/>
                <a:gd name="T69" fmla="*/ 49 h 221"/>
                <a:gd name="T70" fmla="*/ 156 w 188"/>
                <a:gd name="T71" fmla="*/ 29 h 221"/>
                <a:gd name="T72" fmla="*/ 162 w 188"/>
                <a:gd name="T73" fmla="*/ 35 h 221"/>
                <a:gd name="T74" fmla="*/ 145 w 188"/>
                <a:gd name="T75" fmla="*/ 50 h 221"/>
                <a:gd name="T76" fmla="*/ 38 w 188"/>
                <a:gd name="T77" fmla="*/ 49 h 221"/>
                <a:gd name="T78" fmla="*/ 24 w 188"/>
                <a:gd name="T79" fmla="*/ 29 h 221"/>
                <a:gd name="T80" fmla="*/ 43 w 188"/>
                <a:gd name="T81" fmla="*/ 43 h 221"/>
                <a:gd name="T82" fmla="*/ 40 w 188"/>
                <a:gd name="T83" fmla="*/ 50 h 221"/>
                <a:gd name="T84" fmla="*/ 88 w 188"/>
                <a:gd name="T85" fmla="*/ 27 h 221"/>
                <a:gd name="T86" fmla="*/ 92 w 188"/>
                <a:gd name="T87" fmla="*/ 0 h 221"/>
                <a:gd name="T88" fmla="*/ 96 w 188"/>
                <a:gd name="T89" fmla="*/ 2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8" h="221" extrusionOk="0">
                  <a:moveTo>
                    <a:pt x="108" y="221"/>
                  </a:moveTo>
                  <a:cubicBezTo>
                    <a:pt x="77" y="221"/>
                    <a:pt x="77" y="221"/>
                    <a:pt x="77" y="221"/>
                  </a:cubicBezTo>
                  <a:cubicBezTo>
                    <a:pt x="75" y="221"/>
                    <a:pt x="73" y="219"/>
                    <a:pt x="73" y="217"/>
                  </a:cubicBezTo>
                  <a:cubicBezTo>
                    <a:pt x="73" y="214"/>
                    <a:pt x="75" y="213"/>
                    <a:pt x="77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10" y="213"/>
                    <a:pt x="112" y="214"/>
                    <a:pt x="112" y="217"/>
                  </a:cubicBezTo>
                  <a:cubicBezTo>
                    <a:pt x="112" y="219"/>
                    <a:pt x="110" y="221"/>
                    <a:pt x="108" y="221"/>
                  </a:cubicBezTo>
                  <a:close/>
                  <a:moveTo>
                    <a:pt x="117" y="207"/>
                  </a:moveTo>
                  <a:cubicBezTo>
                    <a:pt x="69" y="207"/>
                    <a:pt x="69" y="207"/>
                    <a:pt x="69" y="207"/>
                  </a:cubicBezTo>
                  <a:cubicBezTo>
                    <a:pt x="66" y="207"/>
                    <a:pt x="65" y="205"/>
                    <a:pt x="65" y="202"/>
                  </a:cubicBezTo>
                  <a:cubicBezTo>
                    <a:pt x="65" y="200"/>
                    <a:pt x="66" y="198"/>
                    <a:pt x="69" y="198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19" y="198"/>
                    <a:pt x="121" y="200"/>
                    <a:pt x="121" y="202"/>
                  </a:cubicBezTo>
                  <a:cubicBezTo>
                    <a:pt x="121" y="205"/>
                    <a:pt x="119" y="207"/>
                    <a:pt x="117" y="207"/>
                  </a:cubicBezTo>
                  <a:close/>
                  <a:moveTo>
                    <a:pt x="92" y="191"/>
                  </a:moveTo>
                  <a:cubicBezTo>
                    <a:pt x="84" y="191"/>
                    <a:pt x="75" y="191"/>
                    <a:pt x="74" y="191"/>
                  </a:cubicBezTo>
                  <a:cubicBezTo>
                    <a:pt x="74" y="191"/>
                    <a:pt x="74" y="191"/>
                    <a:pt x="74" y="191"/>
                  </a:cubicBezTo>
                  <a:cubicBezTo>
                    <a:pt x="66" y="191"/>
                    <a:pt x="62" y="188"/>
                    <a:pt x="60" y="181"/>
                  </a:cubicBezTo>
                  <a:cubicBezTo>
                    <a:pt x="59" y="177"/>
                    <a:pt x="59" y="174"/>
                    <a:pt x="59" y="171"/>
                  </a:cubicBezTo>
                  <a:cubicBezTo>
                    <a:pt x="59" y="167"/>
                    <a:pt x="59" y="163"/>
                    <a:pt x="57" y="160"/>
                  </a:cubicBezTo>
                  <a:cubicBezTo>
                    <a:pt x="50" y="148"/>
                    <a:pt x="46" y="140"/>
                    <a:pt x="40" y="128"/>
                  </a:cubicBezTo>
                  <a:cubicBezTo>
                    <a:pt x="34" y="116"/>
                    <a:pt x="27" y="99"/>
                    <a:pt x="32" y="82"/>
                  </a:cubicBezTo>
                  <a:cubicBezTo>
                    <a:pt x="37" y="61"/>
                    <a:pt x="59" y="39"/>
                    <a:pt x="92" y="39"/>
                  </a:cubicBezTo>
                  <a:cubicBezTo>
                    <a:pt x="125" y="39"/>
                    <a:pt x="147" y="61"/>
                    <a:pt x="152" y="82"/>
                  </a:cubicBezTo>
                  <a:cubicBezTo>
                    <a:pt x="157" y="99"/>
                    <a:pt x="150" y="116"/>
                    <a:pt x="144" y="128"/>
                  </a:cubicBezTo>
                  <a:cubicBezTo>
                    <a:pt x="138" y="140"/>
                    <a:pt x="134" y="148"/>
                    <a:pt x="127" y="160"/>
                  </a:cubicBezTo>
                  <a:cubicBezTo>
                    <a:pt x="125" y="163"/>
                    <a:pt x="125" y="167"/>
                    <a:pt x="125" y="171"/>
                  </a:cubicBezTo>
                  <a:cubicBezTo>
                    <a:pt x="125" y="174"/>
                    <a:pt x="125" y="177"/>
                    <a:pt x="124" y="181"/>
                  </a:cubicBezTo>
                  <a:cubicBezTo>
                    <a:pt x="122" y="188"/>
                    <a:pt x="119" y="191"/>
                    <a:pt x="110" y="191"/>
                  </a:cubicBezTo>
                  <a:cubicBezTo>
                    <a:pt x="110" y="191"/>
                    <a:pt x="101" y="191"/>
                    <a:pt x="92" y="191"/>
                  </a:cubicBezTo>
                  <a:close/>
                  <a:moveTo>
                    <a:pt x="74" y="183"/>
                  </a:moveTo>
                  <a:cubicBezTo>
                    <a:pt x="75" y="183"/>
                    <a:pt x="109" y="183"/>
                    <a:pt x="110" y="183"/>
                  </a:cubicBezTo>
                  <a:cubicBezTo>
                    <a:pt x="115" y="183"/>
                    <a:pt x="115" y="182"/>
                    <a:pt x="116" y="179"/>
                  </a:cubicBezTo>
                  <a:cubicBezTo>
                    <a:pt x="117" y="176"/>
                    <a:pt x="117" y="174"/>
                    <a:pt x="117" y="171"/>
                  </a:cubicBezTo>
                  <a:cubicBezTo>
                    <a:pt x="117" y="166"/>
                    <a:pt x="117" y="160"/>
                    <a:pt x="120" y="156"/>
                  </a:cubicBezTo>
                  <a:cubicBezTo>
                    <a:pt x="126" y="144"/>
                    <a:pt x="131" y="136"/>
                    <a:pt x="137" y="124"/>
                  </a:cubicBezTo>
                  <a:cubicBezTo>
                    <a:pt x="141" y="115"/>
                    <a:pt x="148" y="99"/>
                    <a:pt x="144" y="84"/>
                  </a:cubicBezTo>
                  <a:cubicBezTo>
                    <a:pt x="140" y="66"/>
                    <a:pt x="120" y="48"/>
                    <a:pt x="92" y="48"/>
                  </a:cubicBezTo>
                  <a:cubicBezTo>
                    <a:pt x="64" y="48"/>
                    <a:pt x="44" y="66"/>
                    <a:pt x="40" y="84"/>
                  </a:cubicBezTo>
                  <a:cubicBezTo>
                    <a:pt x="36" y="99"/>
                    <a:pt x="43" y="115"/>
                    <a:pt x="47" y="124"/>
                  </a:cubicBezTo>
                  <a:cubicBezTo>
                    <a:pt x="53" y="136"/>
                    <a:pt x="58" y="144"/>
                    <a:pt x="64" y="156"/>
                  </a:cubicBezTo>
                  <a:cubicBezTo>
                    <a:pt x="67" y="160"/>
                    <a:pt x="67" y="166"/>
                    <a:pt x="67" y="171"/>
                  </a:cubicBezTo>
                  <a:cubicBezTo>
                    <a:pt x="67" y="174"/>
                    <a:pt x="67" y="176"/>
                    <a:pt x="68" y="179"/>
                  </a:cubicBezTo>
                  <a:cubicBezTo>
                    <a:pt x="69" y="182"/>
                    <a:pt x="69" y="183"/>
                    <a:pt x="74" y="183"/>
                  </a:cubicBezTo>
                  <a:cubicBezTo>
                    <a:pt x="74" y="183"/>
                    <a:pt x="74" y="183"/>
                    <a:pt x="74" y="183"/>
                  </a:cubicBezTo>
                  <a:close/>
                  <a:moveTo>
                    <a:pt x="20" y="101"/>
                  </a:moveTo>
                  <a:cubicBezTo>
                    <a:pt x="4" y="101"/>
                    <a:pt x="4" y="101"/>
                    <a:pt x="4" y="101"/>
                  </a:cubicBezTo>
                  <a:cubicBezTo>
                    <a:pt x="1" y="101"/>
                    <a:pt x="0" y="100"/>
                    <a:pt x="0" y="97"/>
                  </a:cubicBezTo>
                  <a:cubicBezTo>
                    <a:pt x="0" y="95"/>
                    <a:pt x="1" y="93"/>
                    <a:pt x="4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2" y="93"/>
                    <a:pt x="24" y="95"/>
                    <a:pt x="24" y="97"/>
                  </a:cubicBezTo>
                  <a:cubicBezTo>
                    <a:pt x="24" y="100"/>
                    <a:pt x="22" y="101"/>
                    <a:pt x="20" y="101"/>
                  </a:cubicBezTo>
                  <a:close/>
                  <a:moveTo>
                    <a:pt x="184" y="98"/>
                  </a:moveTo>
                  <a:cubicBezTo>
                    <a:pt x="164" y="98"/>
                    <a:pt x="164" y="98"/>
                    <a:pt x="164" y="98"/>
                  </a:cubicBezTo>
                  <a:cubicBezTo>
                    <a:pt x="162" y="98"/>
                    <a:pt x="160" y="97"/>
                    <a:pt x="160" y="94"/>
                  </a:cubicBezTo>
                  <a:cubicBezTo>
                    <a:pt x="160" y="92"/>
                    <a:pt x="162" y="90"/>
                    <a:pt x="164" y="90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6" y="90"/>
                    <a:pt x="188" y="92"/>
                    <a:pt x="188" y="94"/>
                  </a:cubicBezTo>
                  <a:cubicBezTo>
                    <a:pt x="188" y="97"/>
                    <a:pt x="186" y="98"/>
                    <a:pt x="184" y="98"/>
                  </a:cubicBezTo>
                  <a:close/>
                  <a:moveTo>
                    <a:pt x="55" y="95"/>
                  </a:moveTo>
                  <a:cubicBezTo>
                    <a:pt x="55" y="95"/>
                    <a:pt x="54" y="95"/>
                    <a:pt x="54" y="95"/>
                  </a:cubicBezTo>
                  <a:cubicBezTo>
                    <a:pt x="52" y="94"/>
                    <a:pt x="50" y="92"/>
                    <a:pt x="51" y="90"/>
                  </a:cubicBezTo>
                  <a:cubicBezTo>
                    <a:pt x="55" y="75"/>
                    <a:pt x="71" y="60"/>
                    <a:pt x="94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7" y="60"/>
                    <a:pt x="98" y="61"/>
                    <a:pt x="98" y="64"/>
                  </a:cubicBezTo>
                  <a:cubicBezTo>
                    <a:pt x="98" y="66"/>
                    <a:pt x="97" y="68"/>
                    <a:pt x="94" y="68"/>
                  </a:cubicBezTo>
                  <a:cubicBezTo>
                    <a:pt x="75" y="68"/>
                    <a:pt x="62" y="80"/>
                    <a:pt x="59" y="92"/>
                  </a:cubicBezTo>
                  <a:cubicBezTo>
                    <a:pt x="59" y="94"/>
                    <a:pt x="57" y="95"/>
                    <a:pt x="55" y="95"/>
                  </a:cubicBezTo>
                  <a:close/>
                  <a:moveTo>
                    <a:pt x="145" y="50"/>
                  </a:moveTo>
                  <a:cubicBezTo>
                    <a:pt x="144" y="50"/>
                    <a:pt x="143" y="50"/>
                    <a:pt x="142" y="49"/>
                  </a:cubicBezTo>
                  <a:cubicBezTo>
                    <a:pt x="140" y="47"/>
                    <a:pt x="140" y="45"/>
                    <a:pt x="142" y="43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7" y="27"/>
                    <a:pt x="160" y="27"/>
                    <a:pt x="162" y="29"/>
                  </a:cubicBezTo>
                  <a:cubicBezTo>
                    <a:pt x="163" y="31"/>
                    <a:pt x="163" y="33"/>
                    <a:pt x="162" y="35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47" y="50"/>
                    <a:pt x="146" y="50"/>
                    <a:pt x="145" y="50"/>
                  </a:cubicBezTo>
                  <a:close/>
                  <a:moveTo>
                    <a:pt x="40" y="50"/>
                  </a:moveTo>
                  <a:cubicBezTo>
                    <a:pt x="39" y="50"/>
                    <a:pt x="38" y="50"/>
                    <a:pt x="38" y="49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3"/>
                    <a:pt x="22" y="31"/>
                    <a:pt x="24" y="29"/>
                  </a:cubicBezTo>
                  <a:cubicBezTo>
                    <a:pt x="25" y="27"/>
                    <a:pt x="28" y="27"/>
                    <a:pt x="29" y="29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5" y="45"/>
                    <a:pt x="45" y="47"/>
                    <a:pt x="43" y="49"/>
                  </a:cubicBezTo>
                  <a:cubicBezTo>
                    <a:pt x="43" y="50"/>
                    <a:pt x="42" y="50"/>
                    <a:pt x="40" y="50"/>
                  </a:cubicBezTo>
                  <a:close/>
                  <a:moveTo>
                    <a:pt x="92" y="32"/>
                  </a:moveTo>
                  <a:cubicBezTo>
                    <a:pt x="90" y="32"/>
                    <a:pt x="88" y="30"/>
                    <a:pt x="88" y="27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90" y="0"/>
                    <a:pt x="92" y="0"/>
                  </a:cubicBezTo>
                  <a:cubicBezTo>
                    <a:pt x="94" y="0"/>
                    <a:pt x="96" y="2"/>
                    <a:pt x="96" y="4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30"/>
                    <a:pt x="94" y="32"/>
                    <a:pt x="92" y="32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407" name="Google Shape;318;p14"/>
          <p:cNvSpPr txBox="1">
            <a:spLocks noChangeArrowheads="1"/>
          </p:cNvSpPr>
          <p:nvPr/>
        </p:nvSpPr>
        <p:spPr bwMode="auto">
          <a:xfrm>
            <a:off x="3484559" y="4716925"/>
            <a:ext cx="255270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Environmental intelligence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Environmental problem-solving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08" name="Google Shape;319;p14"/>
          <p:cNvSpPr txBox="1">
            <a:spLocks noChangeArrowheads="1"/>
          </p:cNvSpPr>
          <p:nvPr/>
        </p:nvSpPr>
        <p:spPr bwMode="auto">
          <a:xfrm>
            <a:off x="6361118" y="4693920"/>
            <a:ext cx="232886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Science Communication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Narratives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Visuals</a:t>
            </a:r>
          </a:p>
        </p:txBody>
      </p:sp>
      <p:sp>
        <p:nvSpPr>
          <p:cNvPr id="16409" name="Google Shape;320;p14"/>
          <p:cNvSpPr txBox="1">
            <a:spLocks noChangeArrowheads="1"/>
          </p:cNvSpPr>
          <p:nvPr/>
        </p:nvSpPr>
        <p:spPr bwMode="auto">
          <a:xfrm>
            <a:off x="9112257" y="4673542"/>
            <a:ext cx="246366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Data Visualization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Communication 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r>
              <a:rPr lang="en-US" altLang="en-US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Report cards/Assessments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Open Sans" panose="020B0606030504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animBg="1"/>
      <p:bldP spid="16388" grpId="0" animBg="1"/>
      <p:bldP spid="16389" grpId="0" animBg="1"/>
      <p:bldP spid="16390" grpId="0" animBg="1"/>
      <p:bldP spid="16391" grpId="0"/>
      <p:bldP spid="16392" grpId="0"/>
      <p:bldP spid="16393" grpId="0"/>
      <p:bldP spid="16394" grpId="0"/>
      <p:bldP spid="16397" grpId="0" animBg="1"/>
      <p:bldP spid="16398" grpId="0" animBg="1"/>
      <p:bldP spid="16399" grpId="0"/>
      <p:bldP spid="16400" grpId="0"/>
      <p:bldP spid="16401" grpId="0"/>
      <p:bldP spid="16402" grpId="0"/>
      <p:bldP spid="16404" grpId="0" animBg="1"/>
      <p:bldP spid="16405" grpId="0" animBg="1"/>
      <p:bldP spid="16407" grpId="0"/>
      <p:bldP spid="16408" grpId="0"/>
      <p:bldP spid="164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235" y="378436"/>
            <a:ext cx="8365741" cy="5339612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We need to stop asking: </a:t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“What do </a:t>
            </a:r>
            <a:br>
              <a:rPr lang="en-US" sz="4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I want to say?”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And start asking ourselves 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2A2AF2-9816-5E43-8DA8-F0D64425A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95" y="1531568"/>
            <a:ext cx="5921984" cy="32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5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563" y="775664"/>
            <a:ext cx="10997184" cy="4567238"/>
          </a:xfrm>
        </p:spPr>
        <p:txBody>
          <a:bodyPr>
            <a:noAutofit/>
          </a:bodyPr>
          <a:lstStyle/>
          <a:p>
            <a:pPr algn="l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3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We need to stop asking: </a:t>
            </a:r>
            <a:br>
              <a:rPr lang="en-US" sz="3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 “What do I want </a:t>
            </a:r>
            <a:br>
              <a:rPr lang="en-US" sz="3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to say?”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And start asking </a:t>
            </a:r>
            <a:br>
              <a:rPr lang="en-US" sz="3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ourselves ...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“What do I need my audience to learn?”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820A36-8A36-4744-964F-D2DDB079C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131" y="385520"/>
            <a:ext cx="5921984" cy="32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4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2019" y="948055"/>
            <a:ext cx="109118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Storytelling and visualizations are the most ancient forms of human communication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 descr="story telli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412" y="2590999"/>
            <a:ext cx="3967565" cy="307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ve drawi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639853"/>
            <a:ext cx="4221387" cy="29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934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5297" y="715500"/>
            <a:ext cx="117957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... and our brains are hardwired to respond to stories and to visualizations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="" xmlns:a16="http://schemas.microsoft.com/office/drawing/2014/main" id="{7732660D-F2EC-4447-B3EC-23E08B11E81D}"/>
              </a:ext>
            </a:extLst>
          </p:cNvPr>
          <p:cNvSpPr txBox="1"/>
          <p:nvPr/>
        </p:nvSpPr>
        <p:spPr>
          <a:xfrm>
            <a:off x="7081962" y="2809636"/>
            <a:ext cx="4393407" cy="96440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64291" tIns="32147" rIns="64291" bIns="321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ea typeface="ＭＳ 明朝"/>
                <a:cs typeface="Times New Roman"/>
              </a:rPr>
              <a:t>Emotional brain (limbic system): </a:t>
            </a:r>
          </a:p>
          <a:p>
            <a:r>
              <a:rPr lang="en-US" sz="2400" dirty="0">
                <a:ea typeface="ＭＳ 明朝"/>
                <a:cs typeface="Times New Roman"/>
              </a:rPr>
              <a:t>emotion, behavior, motivation, </a:t>
            </a:r>
          </a:p>
          <a:p>
            <a:r>
              <a:rPr lang="en-US" sz="2400" dirty="0">
                <a:ea typeface="ＭＳ 明朝"/>
                <a:cs typeface="Times New Roman"/>
              </a:rPr>
              <a:t>long-term memory</a:t>
            </a:r>
            <a:endParaRPr lang="en-US" sz="2667" dirty="0">
              <a:ea typeface="ＭＳ 明朝"/>
              <a:cs typeface="Times New Roman"/>
            </a:endParaRPr>
          </a:p>
          <a:p>
            <a:r>
              <a:rPr lang="en-US" sz="2400" dirty="0">
                <a:ea typeface="ＭＳ 明朝"/>
                <a:cs typeface="Times New Roman"/>
              </a:rPr>
              <a:t> </a:t>
            </a:r>
            <a:endParaRPr lang="en-US" sz="2667" dirty="0">
              <a:ea typeface="ＭＳ 明朝"/>
              <a:cs typeface="Times New Roman"/>
            </a:endParaRPr>
          </a:p>
          <a:p>
            <a:r>
              <a:rPr lang="en-US" sz="2400" b="1" dirty="0">
                <a:ea typeface="ＭＳ 明朝"/>
                <a:cs typeface="Times New Roman"/>
              </a:rPr>
              <a:t>Thinking brain (</a:t>
            </a:r>
            <a:r>
              <a:rPr lang="en-US" sz="2400" b="1" dirty="0" err="1">
                <a:ea typeface="ＭＳ 明朝"/>
                <a:cs typeface="Times New Roman"/>
              </a:rPr>
              <a:t>neocortex</a:t>
            </a:r>
            <a:r>
              <a:rPr lang="en-US" sz="2400" b="1" dirty="0">
                <a:ea typeface="ＭＳ 明朝"/>
                <a:cs typeface="Times New Roman"/>
              </a:rPr>
              <a:t>):</a:t>
            </a:r>
            <a:r>
              <a:rPr lang="en-US" sz="2400" dirty="0">
                <a:ea typeface="ＭＳ 明朝"/>
                <a:cs typeface="Times New Roman"/>
              </a:rPr>
              <a:t> </a:t>
            </a:r>
          </a:p>
          <a:p>
            <a:r>
              <a:rPr lang="en-US" sz="2400" dirty="0">
                <a:ea typeface="ＭＳ 明朝"/>
                <a:cs typeface="Times New Roman"/>
              </a:rPr>
              <a:t>Sensory perception, cognition, </a:t>
            </a:r>
          </a:p>
          <a:p>
            <a:r>
              <a:rPr lang="en-US" sz="2400" dirty="0">
                <a:ea typeface="ＭＳ 明朝"/>
                <a:cs typeface="Times New Roman"/>
              </a:rPr>
              <a:t>spatial reasoning, language</a:t>
            </a:r>
            <a:endParaRPr lang="en-US" sz="2667" dirty="0">
              <a:ea typeface="ＭＳ 明朝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A0215E-05A9-0843-8650-546A06C47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41" y="2286309"/>
            <a:ext cx="3956050" cy="3529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C91055-8DEA-F54B-9D65-9DEF8BB58496}"/>
              </a:ext>
            </a:extLst>
          </p:cNvPr>
          <p:cNvSpPr/>
          <p:nvPr/>
        </p:nvSpPr>
        <p:spPr>
          <a:xfrm>
            <a:off x="3616246" y="3104199"/>
            <a:ext cx="2599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ea typeface="ＭＳ 明朝"/>
                <a:cs typeface="Times New Roman"/>
              </a:rPr>
              <a:t>Emotional brain (limbic system)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4B78A9A-A318-9846-8799-639A5ABFA2B9}"/>
              </a:ext>
            </a:extLst>
          </p:cNvPr>
          <p:cNvSpPr/>
          <p:nvPr/>
        </p:nvSpPr>
        <p:spPr>
          <a:xfrm>
            <a:off x="3489095" y="2520963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ea typeface="ＭＳ 明朝"/>
                <a:cs typeface="Times New Roman"/>
              </a:rPr>
              <a:t>Thinking brain (neocortex)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BB4C37-F8AD-834A-8CF3-F008D39968C0}"/>
              </a:ext>
            </a:extLst>
          </p:cNvPr>
          <p:cNvSpPr txBox="1"/>
          <p:nvPr/>
        </p:nvSpPr>
        <p:spPr>
          <a:xfrm>
            <a:off x="1724611" y="5461245"/>
            <a:ext cx="213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Brain layers, CC BY-SA 4.0</a:t>
            </a:r>
          </a:p>
          <a:p>
            <a:endParaRPr lang="en-US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28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="" xmlns:a16="http://schemas.microsoft.com/office/drawing/2014/main" id="{3AECA82C-70E3-4DBF-A28F-7B3B27766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65417"/>
            <a:ext cx="10972800" cy="11303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Using ‘why’ and ‘what’ 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8AD452FA-FDB6-4AC9-8EBB-85CF2DC0ADC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16485884"/>
              </p:ext>
            </p:extLst>
          </p:nvPr>
        </p:nvGraphicFramePr>
        <p:xfrm>
          <a:off x="838200" y="103632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5251304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934080368">
            <a:extLst>
              <a:ext uri="{FF2B5EF4-FFF2-40B4-BE49-F238E27FC236}">
                <a16:creationId xmlns="" xmlns:a16="http://schemas.microsoft.com/office/drawing/2014/main" id="{10C56893-33ED-F94D-9606-513F1AAD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16" y="0"/>
            <a:ext cx="10122568" cy="569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45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Mentimeter - Interactive Presentations">
                <a:extLst>
                  <a:ext uri="{FF2B5EF4-FFF2-40B4-BE49-F238E27FC236}">
                    <a16:creationId xmlns="" xmlns:a16="http://schemas.microsoft.com/office/drawing/2014/main" id="{E7D7D3B8-8EC1-C442-8974-A6CB0FFE3D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9491388"/>
                  </p:ext>
                </p:extLst>
              </p:nvPr>
            </p:nvGraphicFramePr>
            <p:xfrm>
              <a:off x="0" y="0"/>
              <a:ext cx="12014200" cy="5664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 title="Mentimeter - Interactive Presentations">
                <a:extLst>
                  <a:ext uri="{FF2B5EF4-FFF2-40B4-BE49-F238E27FC236}">
                    <a16:creationId xmlns:a16="http://schemas.microsoft.com/office/drawing/2014/main" id="{E7D7D3B8-8EC1-C442-8974-A6CB0FFE3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014200" cy="566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547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2A536185-9B91-4EDA-9E4E-FF6E95CD05F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64363824"/>
              </p:ext>
            </p:extLst>
          </p:nvPr>
        </p:nvGraphicFramePr>
        <p:xfrm>
          <a:off x="2295570" y="1159901"/>
          <a:ext cx="7896180" cy="453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615134-3E06-7248-8FE8-B36F69336651}"/>
              </a:ext>
            </a:extLst>
          </p:cNvPr>
          <p:cNvSpPr txBox="1"/>
          <p:nvPr/>
        </p:nvSpPr>
        <p:spPr>
          <a:xfrm>
            <a:off x="759891" y="207209"/>
            <a:ext cx="1067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Science communication basics</a:t>
            </a:r>
          </a:p>
        </p:txBody>
      </p:sp>
    </p:spTree>
    <p:extLst>
      <p:ext uri="{BB962C8B-B14F-4D97-AF65-F5344CB8AC3E}">
        <p14:creationId xmlns:p14="http://schemas.microsoft.com/office/powerpoint/2010/main" val="2524612828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B47E156-43E4-C140-B0DA-6D5DC2F55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4932" y="-283361"/>
            <a:ext cx="12326112" cy="1162050"/>
          </a:xfrm>
        </p:spPr>
        <p:txBody>
          <a:bodyPr vert="horz" lIns="121848" tIns="60924" rIns="121848" bIns="60924" rtlCol="0" anchor="b">
            <a:normAutofit/>
          </a:bodyPr>
          <a:lstStyle/>
          <a:p>
            <a:pPr algn="l"/>
            <a:r>
              <a:rPr lang="en-US" sz="3733" dirty="0">
                <a:solidFill>
                  <a:schemeClr val="accent5">
                    <a:lumMod val="50000"/>
                  </a:schemeClr>
                </a:solidFill>
              </a:rPr>
              <a:t>Using narrative in science communication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F31B39E-7D0B-6041-BFB7-9F761AF82856}"/>
              </a:ext>
            </a:extLst>
          </p:cNvPr>
          <p:cNvGrpSpPr/>
          <p:nvPr/>
        </p:nvGrpSpPr>
        <p:grpSpPr>
          <a:xfrm>
            <a:off x="1791258" y="1120693"/>
            <a:ext cx="10886526" cy="561377"/>
            <a:chOff x="1118399" y="1212166"/>
            <a:chExt cx="10886526" cy="561377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671584B6-4E9B-9345-82C6-F4372748E1D4}"/>
                </a:ext>
              </a:extLst>
            </p:cNvPr>
            <p:cNvSpPr/>
            <p:nvPr/>
          </p:nvSpPr>
          <p:spPr>
            <a:xfrm>
              <a:off x="1118399" y="1212166"/>
              <a:ext cx="9239209" cy="56137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7BE6D957-B637-E44B-BD49-C20047C0488D}"/>
                </a:ext>
              </a:extLst>
            </p:cNvPr>
            <p:cNvSpPr/>
            <p:nvPr/>
          </p:nvSpPr>
          <p:spPr>
            <a:xfrm>
              <a:off x="2231161" y="1212166"/>
              <a:ext cx="9773764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Context is key: Address WHY your audience should care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345486-2E74-A146-8212-8369CA2DF5D1}"/>
              </a:ext>
            </a:extLst>
          </p:cNvPr>
          <p:cNvGrpSpPr/>
          <p:nvPr/>
        </p:nvGrpSpPr>
        <p:grpSpPr>
          <a:xfrm>
            <a:off x="1791258" y="1922348"/>
            <a:ext cx="10886525" cy="561377"/>
            <a:chOff x="1186002" y="2251063"/>
            <a:chExt cx="10886525" cy="561377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3AA58A3C-E225-5149-A204-04FE900575D3}"/>
                </a:ext>
              </a:extLst>
            </p:cNvPr>
            <p:cNvSpPr/>
            <p:nvPr/>
          </p:nvSpPr>
          <p:spPr>
            <a:xfrm>
              <a:off x="1186002" y="2251063"/>
              <a:ext cx="9171606" cy="56137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1E2C1A17-D7EC-AB49-B83A-BAE5ACF8CAB7}"/>
                </a:ext>
              </a:extLst>
            </p:cNvPr>
            <p:cNvSpPr/>
            <p:nvPr/>
          </p:nvSpPr>
          <p:spPr>
            <a:xfrm>
              <a:off x="2298763" y="2251063"/>
              <a:ext cx="9773764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Active titles help guide the audience and link with visuals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3CA63B8-B948-894C-B002-3A7FE15C7910}"/>
              </a:ext>
            </a:extLst>
          </p:cNvPr>
          <p:cNvGrpSpPr/>
          <p:nvPr/>
        </p:nvGrpSpPr>
        <p:grpSpPr>
          <a:xfrm>
            <a:off x="1791258" y="2760755"/>
            <a:ext cx="9239209" cy="754793"/>
            <a:chOff x="1118399" y="3317739"/>
            <a:chExt cx="9239209" cy="754793"/>
          </a:xfrm>
        </p:grpSpPr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F8A3668F-5F82-E542-BFB8-A91414CD0733}"/>
                </a:ext>
              </a:extLst>
            </p:cNvPr>
            <p:cNvSpPr/>
            <p:nvPr/>
          </p:nvSpPr>
          <p:spPr>
            <a:xfrm>
              <a:off x="1118399" y="3317739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4182ADBC-B1DC-D74A-A8B7-10428D9FFF86}"/>
                </a:ext>
              </a:extLst>
            </p:cNvPr>
            <p:cNvSpPr/>
            <p:nvPr/>
          </p:nvSpPr>
          <p:spPr>
            <a:xfrm>
              <a:off x="2231161" y="3421257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Narrative structure should follow the ABT (…and …but …therefore…) template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4486F2A-5AF0-B14F-A733-BC5A7A8E6416}"/>
              </a:ext>
            </a:extLst>
          </p:cNvPr>
          <p:cNvGrpSpPr/>
          <p:nvPr/>
        </p:nvGrpSpPr>
        <p:grpSpPr>
          <a:xfrm>
            <a:off x="1791258" y="3846345"/>
            <a:ext cx="9239209" cy="754793"/>
            <a:chOff x="1118398" y="4253245"/>
            <a:chExt cx="9239209" cy="754793"/>
          </a:xfrm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1A4F7824-A53D-D24E-93CD-B08F40717D00}"/>
                </a:ext>
              </a:extLst>
            </p:cNvPr>
            <p:cNvSpPr/>
            <p:nvPr/>
          </p:nvSpPr>
          <p:spPr>
            <a:xfrm>
              <a:off x="1118398" y="4253245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8FD0282D-7E22-1B4A-AED1-55AD321BACA2}"/>
                </a:ext>
              </a:extLst>
            </p:cNvPr>
            <p:cNvSpPr/>
            <p:nvPr/>
          </p:nvSpPr>
          <p:spPr>
            <a:xfrm>
              <a:off x="2231161" y="4376465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Storytelling using cause/effect, a timeline and people can be a powerful tool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59889A9-A19B-D24B-9B71-626B4A606375}"/>
              </a:ext>
            </a:extLst>
          </p:cNvPr>
          <p:cNvGrpSpPr/>
          <p:nvPr/>
        </p:nvGrpSpPr>
        <p:grpSpPr>
          <a:xfrm>
            <a:off x="1791258" y="4897877"/>
            <a:ext cx="9239209" cy="754793"/>
            <a:chOff x="1186002" y="5419808"/>
            <a:chExt cx="9239209" cy="754793"/>
          </a:xfrm>
        </p:grpSpPr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616DE728-3D71-E148-B70A-B96BDBBFB346}"/>
                </a:ext>
              </a:extLst>
            </p:cNvPr>
            <p:cNvSpPr/>
            <p:nvPr/>
          </p:nvSpPr>
          <p:spPr>
            <a:xfrm>
              <a:off x="1186002" y="5419808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4966F544-F03E-B54F-B7AC-96C5BE79C042}"/>
                </a:ext>
              </a:extLst>
            </p:cNvPr>
            <p:cNvSpPr/>
            <p:nvPr/>
          </p:nvSpPr>
          <p:spPr>
            <a:xfrm>
              <a:off x="2231161" y="5516515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Simplify and define terms, avoid jargon but do NOT ‘dumb it down’ – instead, ‘raise the bar’</a:t>
              </a:r>
            </a:p>
          </p:txBody>
        </p:sp>
      </p:grpSp>
      <p:pic>
        <p:nvPicPr>
          <p:cNvPr id="20" name="Graphic 19" descr="Questions">
            <a:extLst>
              <a:ext uri="{FF2B5EF4-FFF2-40B4-BE49-F238E27FC236}">
                <a16:creationId xmlns="" xmlns:a16="http://schemas.microsoft.com/office/drawing/2014/main" id="{52ED5AB9-75D7-6441-BD49-E18D23333C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0253" y="970446"/>
            <a:ext cx="731520" cy="731520"/>
          </a:xfrm>
          <a:prstGeom prst="rect">
            <a:avLst/>
          </a:prstGeom>
        </p:spPr>
      </p:pic>
      <p:pic>
        <p:nvPicPr>
          <p:cNvPr id="23" name="Graphic 22" descr="Warning">
            <a:extLst>
              <a:ext uri="{FF2B5EF4-FFF2-40B4-BE49-F238E27FC236}">
                <a16:creationId xmlns="" xmlns:a16="http://schemas.microsoft.com/office/drawing/2014/main" id="{548613A2-AC90-434E-B7B0-D73BB0A1E9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0253" y="1810347"/>
            <a:ext cx="731520" cy="7315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3CE8C4B-07D8-9540-90F3-530E3A33B2DB}"/>
              </a:ext>
            </a:extLst>
          </p:cNvPr>
          <p:cNvSpPr/>
          <p:nvPr/>
        </p:nvSpPr>
        <p:spPr>
          <a:xfrm>
            <a:off x="1185366" y="2796852"/>
            <a:ext cx="1731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ABT</a:t>
            </a:r>
          </a:p>
        </p:txBody>
      </p:sp>
      <p:pic>
        <p:nvPicPr>
          <p:cNvPr id="26" name="Graphic 25" descr="Professor">
            <a:extLst>
              <a:ext uri="{FF2B5EF4-FFF2-40B4-BE49-F238E27FC236}">
                <a16:creationId xmlns="" xmlns:a16="http://schemas.microsoft.com/office/drawing/2014/main" id="{62B7AAA9-5243-3D46-AC50-0A2790E644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20253" y="3688844"/>
            <a:ext cx="914400" cy="914400"/>
          </a:xfrm>
          <a:prstGeom prst="rect">
            <a:avLst/>
          </a:prstGeom>
        </p:spPr>
      </p:pic>
      <p:pic>
        <p:nvPicPr>
          <p:cNvPr id="27" name="Graphic 26" descr="Head with gears">
            <a:extLst>
              <a:ext uri="{FF2B5EF4-FFF2-40B4-BE49-F238E27FC236}">
                <a16:creationId xmlns="" xmlns:a16="http://schemas.microsoft.com/office/drawing/2014/main" id="{A01A6AE3-030E-4B4F-AA8F-CF0DDAD7D86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8730" y="4822907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04D45D6-842A-574C-851A-968F08D702DC}"/>
              </a:ext>
            </a:extLst>
          </p:cNvPr>
          <p:cNvSpPr/>
          <p:nvPr/>
        </p:nvSpPr>
        <p:spPr>
          <a:xfrm>
            <a:off x="10161917" y="970446"/>
            <a:ext cx="1500996" cy="476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5515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2160" y="107315"/>
            <a:ext cx="11308080" cy="19478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Context is key: Address WHY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your audience should care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="" xmlns:a16="http://schemas.microsoft.com/office/drawing/2014/main" id="{069FE337-F3BC-BF49-B1BE-500F937017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65" y="290543"/>
            <a:ext cx="1304476" cy="1304476"/>
          </a:xfrm>
          <a:prstGeom prst="rect">
            <a:avLst/>
          </a:prstGeom>
        </p:spPr>
      </p:pic>
      <p:pic>
        <p:nvPicPr>
          <p:cNvPr id="10" name="Picture 9" descr="circles.png">
            <a:extLst>
              <a:ext uri="{FF2B5EF4-FFF2-40B4-BE49-F238E27FC236}">
                <a16:creationId xmlns="" xmlns:a16="http://schemas.microsoft.com/office/drawing/2014/main" id="{9309C645-60F5-064E-8A59-2F6138FC4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433" y="1403542"/>
            <a:ext cx="5309832" cy="43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5826" y="333759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Sustainable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457672" y="610064"/>
            <a:ext cx="7554977" cy="6276554"/>
            <a:chOff x="2109788" y="541338"/>
            <a:chExt cx="4926013" cy="4064001"/>
          </a:xfrm>
          <a:solidFill>
            <a:schemeClr val="bg1">
              <a:lumMod val="85000"/>
              <a:alpha val="12000"/>
            </a:schemeClr>
          </a:solidFill>
        </p:grpSpPr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2874963" y="3886201"/>
              <a:ext cx="3883025" cy="719138"/>
            </a:xfrm>
            <a:custGeom>
              <a:avLst/>
              <a:gdLst>
                <a:gd name="T0" fmla="*/ 4598 w 4891"/>
                <a:gd name="T1" fmla="*/ 898 h 906"/>
                <a:gd name="T2" fmla="*/ 4720 w 4891"/>
                <a:gd name="T3" fmla="*/ 802 h 906"/>
                <a:gd name="T4" fmla="*/ 4791 w 4891"/>
                <a:gd name="T5" fmla="*/ 733 h 906"/>
                <a:gd name="T6" fmla="*/ 4024 w 4891"/>
                <a:gd name="T7" fmla="*/ 718 h 906"/>
                <a:gd name="T8" fmla="*/ 3894 w 4891"/>
                <a:gd name="T9" fmla="*/ 723 h 906"/>
                <a:gd name="T10" fmla="*/ 4795 w 4891"/>
                <a:gd name="T11" fmla="*/ 637 h 906"/>
                <a:gd name="T12" fmla="*/ 4853 w 4891"/>
                <a:gd name="T13" fmla="*/ 537 h 906"/>
                <a:gd name="T14" fmla="*/ 3996 w 4891"/>
                <a:gd name="T15" fmla="*/ 563 h 906"/>
                <a:gd name="T16" fmla="*/ 3836 w 4891"/>
                <a:gd name="T17" fmla="*/ 520 h 906"/>
                <a:gd name="T18" fmla="*/ 4797 w 4891"/>
                <a:gd name="T19" fmla="*/ 473 h 906"/>
                <a:gd name="T20" fmla="*/ 4071 w 4891"/>
                <a:gd name="T21" fmla="*/ 469 h 906"/>
                <a:gd name="T22" fmla="*/ 3934 w 4891"/>
                <a:gd name="T23" fmla="*/ 441 h 906"/>
                <a:gd name="T24" fmla="*/ 3806 w 4891"/>
                <a:gd name="T25" fmla="*/ 463 h 906"/>
                <a:gd name="T26" fmla="*/ 3142 w 4891"/>
                <a:gd name="T27" fmla="*/ 433 h 906"/>
                <a:gd name="T28" fmla="*/ 122 w 4891"/>
                <a:gd name="T29" fmla="*/ 362 h 906"/>
                <a:gd name="T30" fmla="*/ 4082 w 4891"/>
                <a:gd name="T31" fmla="*/ 390 h 906"/>
                <a:gd name="T32" fmla="*/ 3923 w 4891"/>
                <a:gd name="T33" fmla="*/ 347 h 906"/>
                <a:gd name="T34" fmla="*/ 3815 w 4891"/>
                <a:gd name="T35" fmla="*/ 386 h 906"/>
                <a:gd name="T36" fmla="*/ 3669 w 4891"/>
                <a:gd name="T37" fmla="*/ 349 h 906"/>
                <a:gd name="T38" fmla="*/ 3287 w 4891"/>
                <a:gd name="T39" fmla="*/ 362 h 906"/>
                <a:gd name="T40" fmla="*/ 3157 w 4891"/>
                <a:gd name="T41" fmla="*/ 375 h 906"/>
                <a:gd name="T42" fmla="*/ 3027 w 4891"/>
                <a:gd name="T43" fmla="*/ 356 h 906"/>
                <a:gd name="T44" fmla="*/ 280 w 4891"/>
                <a:gd name="T45" fmla="*/ 390 h 906"/>
                <a:gd name="T46" fmla="*/ 186 w 4891"/>
                <a:gd name="T47" fmla="*/ 345 h 906"/>
                <a:gd name="T48" fmla="*/ 4009 w 4891"/>
                <a:gd name="T49" fmla="*/ 260 h 906"/>
                <a:gd name="T50" fmla="*/ 3902 w 4891"/>
                <a:gd name="T51" fmla="*/ 300 h 906"/>
                <a:gd name="T52" fmla="*/ 3755 w 4891"/>
                <a:gd name="T53" fmla="*/ 262 h 906"/>
                <a:gd name="T54" fmla="*/ 3637 w 4891"/>
                <a:gd name="T55" fmla="*/ 296 h 906"/>
                <a:gd name="T56" fmla="*/ 3501 w 4891"/>
                <a:gd name="T57" fmla="*/ 268 h 906"/>
                <a:gd name="T58" fmla="*/ 3373 w 4891"/>
                <a:gd name="T59" fmla="*/ 288 h 906"/>
                <a:gd name="T60" fmla="*/ 3244 w 4891"/>
                <a:gd name="T61" fmla="*/ 273 h 906"/>
                <a:gd name="T62" fmla="*/ 3112 w 4891"/>
                <a:gd name="T63" fmla="*/ 281 h 906"/>
                <a:gd name="T64" fmla="*/ 457 w 4891"/>
                <a:gd name="T65" fmla="*/ 285 h 906"/>
                <a:gd name="T66" fmla="*/ 351 w 4891"/>
                <a:gd name="T67" fmla="*/ 260 h 906"/>
                <a:gd name="T68" fmla="*/ 193 w 4891"/>
                <a:gd name="T69" fmla="*/ 303 h 906"/>
                <a:gd name="T70" fmla="*/ 99 w 4891"/>
                <a:gd name="T71" fmla="*/ 258 h 906"/>
                <a:gd name="T72" fmla="*/ 4075 w 4891"/>
                <a:gd name="T73" fmla="*/ 175 h 906"/>
                <a:gd name="T74" fmla="*/ 3930 w 4891"/>
                <a:gd name="T75" fmla="*/ 213 h 906"/>
                <a:gd name="T76" fmla="*/ 3821 w 4891"/>
                <a:gd name="T77" fmla="*/ 172 h 906"/>
                <a:gd name="T78" fmla="*/ 3663 w 4891"/>
                <a:gd name="T79" fmla="*/ 217 h 906"/>
                <a:gd name="T80" fmla="*/ 3569 w 4891"/>
                <a:gd name="T81" fmla="*/ 172 h 906"/>
                <a:gd name="T82" fmla="*/ 3396 w 4891"/>
                <a:gd name="T83" fmla="*/ 219 h 906"/>
                <a:gd name="T84" fmla="*/ 3221 w 4891"/>
                <a:gd name="T85" fmla="*/ 172 h 906"/>
                <a:gd name="T86" fmla="*/ 3127 w 4891"/>
                <a:gd name="T87" fmla="*/ 217 h 906"/>
                <a:gd name="T88" fmla="*/ 453 w 4891"/>
                <a:gd name="T89" fmla="*/ 172 h 906"/>
                <a:gd name="T90" fmla="*/ 346 w 4891"/>
                <a:gd name="T91" fmla="*/ 213 h 906"/>
                <a:gd name="T92" fmla="*/ 199 w 4891"/>
                <a:gd name="T93" fmla="*/ 175 h 906"/>
                <a:gd name="T94" fmla="*/ 81 w 4891"/>
                <a:gd name="T95" fmla="*/ 209 h 906"/>
                <a:gd name="T96" fmla="*/ 4161 w 4891"/>
                <a:gd name="T97" fmla="*/ 91 h 906"/>
                <a:gd name="T98" fmla="*/ 4090 w 4891"/>
                <a:gd name="T99" fmla="*/ 85 h 906"/>
                <a:gd name="T100" fmla="*/ 3915 w 4891"/>
                <a:gd name="T101" fmla="*/ 130 h 906"/>
                <a:gd name="T102" fmla="*/ 3742 w 4891"/>
                <a:gd name="T103" fmla="*/ 85 h 906"/>
                <a:gd name="T104" fmla="*/ 3648 w 4891"/>
                <a:gd name="T105" fmla="*/ 130 h 906"/>
                <a:gd name="T106" fmla="*/ 3490 w 4891"/>
                <a:gd name="T107" fmla="*/ 85 h 906"/>
                <a:gd name="T108" fmla="*/ 3381 w 4891"/>
                <a:gd name="T109" fmla="*/ 126 h 906"/>
                <a:gd name="T110" fmla="*/ 3236 w 4891"/>
                <a:gd name="T111" fmla="*/ 89 h 906"/>
                <a:gd name="T112" fmla="*/ 3116 w 4891"/>
                <a:gd name="T113" fmla="*/ 121 h 906"/>
                <a:gd name="T114" fmla="*/ 530 w 4891"/>
                <a:gd name="T115" fmla="*/ 91 h 906"/>
                <a:gd name="T116" fmla="*/ 425 w 4891"/>
                <a:gd name="T117" fmla="*/ 100 h 906"/>
                <a:gd name="T118" fmla="*/ 295 w 4891"/>
                <a:gd name="T119" fmla="*/ 115 h 906"/>
                <a:gd name="T120" fmla="*/ 167 w 4891"/>
                <a:gd name="T121" fmla="*/ 94 h 906"/>
                <a:gd name="T122" fmla="*/ 32 w 4891"/>
                <a:gd name="T123" fmla="*/ 121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1" h="906">
                  <a:moveTo>
                    <a:pt x="4694" y="866"/>
                  </a:moveTo>
                  <a:lnTo>
                    <a:pt x="4690" y="876"/>
                  </a:lnTo>
                  <a:lnTo>
                    <a:pt x="4686" y="885"/>
                  </a:lnTo>
                  <a:lnTo>
                    <a:pt x="4682" y="889"/>
                  </a:lnTo>
                  <a:lnTo>
                    <a:pt x="4680" y="893"/>
                  </a:lnTo>
                  <a:lnTo>
                    <a:pt x="4677" y="897"/>
                  </a:lnTo>
                  <a:lnTo>
                    <a:pt x="4675" y="900"/>
                  </a:lnTo>
                  <a:lnTo>
                    <a:pt x="4673" y="895"/>
                  </a:lnTo>
                  <a:lnTo>
                    <a:pt x="4673" y="889"/>
                  </a:lnTo>
                  <a:lnTo>
                    <a:pt x="4675" y="883"/>
                  </a:lnTo>
                  <a:lnTo>
                    <a:pt x="4677" y="878"/>
                  </a:lnTo>
                  <a:lnTo>
                    <a:pt x="4680" y="872"/>
                  </a:lnTo>
                  <a:lnTo>
                    <a:pt x="4686" y="868"/>
                  </a:lnTo>
                  <a:lnTo>
                    <a:pt x="4694" y="866"/>
                  </a:lnTo>
                  <a:close/>
                  <a:moveTo>
                    <a:pt x="4609" y="866"/>
                  </a:moveTo>
                  <a:lnTo>
                    <a:pt x="4617" y="866"/>
                  </a:lnTo>
                  <a:lnTo>
                    <a:pt x="4624" y="870"/>
                  </a:lnTo>
                  <a:lnTo>
                    <a:pt x="4628" y="876"/>
                  </a:lnTo>
                  <a:lnTo>
                    <a:pt x="4632" y="882"/>
                  </a:lnTo>
                  <a:lnTo>
                    <a:pt x="4633" y="889"/>
                  </a:lnTo>
                  <a:lnTo>
                    <a:pt x="4632" y="895"/>
                  </a:lnTo>
                  <a:lnTo>
                    <a:pt x="4630" y="900"/>
                  </a:lnTo>
                  <a:lnTo>
                    <a:pt x="4626" y="906"/>
                  </a:lnTo>
                  <a:lnTo>
                    <a:pt x="4624" y="902"/>
                  </a:lnTo>
                  <a:lnTo>
                    <a:pt x="4622" y="898"/>
                  </a:lnTo>
                  <a:lnTo>
                    <a:pt x="4620" y="897"/>
                  </a:lnTo>
                  <a:lnTo>
                    <a:pt x="4617" y="897"/>
                  </a:lnTo>
                  <a:lnTo>
                    <a:pt x="4613" y="898"/>
                  </a:lnTo>
                  <a:lnTo>
                    <a:pt x="4609" y="900"/>
                  </a:lnTo>
                  <a:lnTo>
                    <a:pt x="4607" y="900"/>
                  </a:lnTo>
                  <a:lnTo>
                    <a:pt x="4603" y="900"/>
                  </a:lnTo>
                  <a:lnTo>
                    <a:pt x="4598" y="898"/>
                  </a:lnTo>
                  <a:lnTo>
                    <a:pt x="4594" y="897"/>
                  </a:lnTo>
                  <a:lnTo>
                    <a:pt x="4590" y="895"/>
                  </a:lnTo>
                  <a:lnTo>
                    <a:pt x="4586" y="895"/>
                  </a:lnTo>
                  <a:lnTo>
                    <a:pt x="4586" y="893"/>
                  </a:lnTo>
                  <a:lnTo>
                    <a:pt x="4586" y="889"/>
                  </a:lnTo>
                  <a:lnTo>
                    <a:pt x="4588" y="882"/>
                  </a:lnTo>
                  <a:lnTo>
                    <a:pt x="4590" y="876"/>
                  </a:lnTo>
                  <a:lnTo>
                    <a:pt x="4596" y="870"/>
                  </a:lnTo>
                  <a:lnTo>
                    <a:pt x="4601" y="866"/>
                  </a:lnTo>
                  <a:lnTo>
                    <a:pt x="4609" y="866"/>
                  </a:lnTo>
                  <a:close/>
                  <a:moveTo>
                    <a:pt x="4622" y="817"/>
                  </a:moveTo>
                  <a:lnTo>
                    <a:pt x="4626" y="817"/>
                  </a:lnTo>
                  <a:lnTo>
                    <a:pt x="4620" y="823"/>
                  </a:lnTo>
                  <a:lnTo>
                    <a:pt x="4615" y="825"/>
                  </a:lnTo>
                  <a:lnTo>
                    <a:pt x="4618" y="821"/>
                  </a:lnTo>
                  <a:lnTo>
                    <a:pt x="4622" y="817"/>
                  </a:lnTo>
                  <a:close/>
                  <a:moveTo>
                    <a:pt x="4765" y="789"/>
                  </a:moveTo>
                  <a:lnTo>
                    <a:pt x="4765" y="791"/>
                  </a:lnTo>
                  <a:lnTo>
                    <a:pt x="4763" y="797"/>
                  </a:lnTo>
                  <a:lnTo>
                    <a:pt x="4761" y="799"/>
                  </a:lnTo>
                  <a:lnTo>
                    <a:pt x="4761" y="793"/>
                  </a:lnTo>
                  <a:lnTo>
                    <a:pt x="4765" y="789"/>
                  </a:lnTo>
                  <a:close/>
                  <a:moveTo>
                    <a:pt x="3985" y="789"/>
                  </a:moveTo>
                  <a:lnTo>
                    <a:pt x="3983" y="791"/>
                  </a:lnTo>
                  <a:lnTo>
                    <a:pt x="3983" y="791"/>
                  </a:lnTo>
                  <a:lnTo>
                    <a:pt x="3985" y="789"/>
                  </a:lnTo>
                  <a:close/>
                  <a:moveTo>
                    <a:pt x="4696" y="780"/>
                  </a:moveTo>
                  <a:lnTo>
                    <a:pt x="4703" y="780"/>
                  </a:lnTo>
                  <a:lnTo>
                    <a:pt x="4711" y="784"/>
                  </a:lnTo>
                  <a:lnTo>
                    <a:pt x="4714" y="789"/>
                  </a:lnTo>
                  <a:lnTo>
                    <a:pt x="4718" y="795"/>
                  </a:lnTo>
                  <a:lnTo>
                    <a:pt x="4720" y="802"/>
                  </a:lnTo>
                  <a:lnTo>
                    <a:pt x="4718" y="810"/>
                  </a:lnTo>
                  <a:lnTo>
                    <a:pt x="4714" y="816"/>
                  </a:lnTo>
                  <a:lnTo>
                    <a:pt x="4711" y="821"/>
                  </a:lnTo>
                  <a:lnTo>
                    <a:pt x="4703" y="825"/>
                  </a:lnTo>
                  <a:lnTo>
                    <a:pt x="4696" y="825"/>
                  </a:lnTo>
                  <a:lnTo>
                    <a:pt x="4690" y="825"/>
                  </a:lnTo>
                  <a:lnTo>
                    <a:pt x="4682" y="821"/>
                  </a:lnTo>
                  <a:lnTo>
                    <a:pt x="4677" y="816"/>
                  </a:lnTo>
                  <a:lnTo>
                    <a:pt x="4675" y="810"/>
                  </a:lnTo>
                  <a:lnTo>
                    <a:pt x="4673" y="802"/>
                  </a:lnTo>
                  <a:lnTo>
                    <a:pt x="4675" y="795"/>
                  </a:lnTo>
                  <a:lnTo>
                    <a:pt x="4677" y="789"/>
                  </a:lnTo>
                  <a:lnTo>
                    <a:pt x="4682" y="784"/>
                  </a:lnTo>
                  <a:lnTo>
                    <a:pt x="4690" y="780"/>
                  </a:lnTo>
                  <a:lnTo>
                    <a:pt x="4696" y="780"/>
                  </a:lnTo>
                  <a:close/>
                  <a:moveTo>
                    <a:pt x="4767" y="699"/>
                  </a:moveTo>
                  <a:lnTo>
                    <a:pt x="4773" y="701"/>
                  </a:lnTo>
                  <a:lnTo>
                    <a:pt x="4780" y="703"/>
                  </a:lnTo>
                  <a:lnTo>
                    <a:pt x="4784" y="705"/>
                  </a:lnTo>
                  <a:lnTo>
                    <a:pt x="4788" y="703"/>
                  </a:lnTo>
                  <a:lnTo>
                    <a:pt x="4791" y="703"/>
                  </a:lnTo>
                  <a:lnTo>
                    <a:pt x="4795" y="701"/>
                  </a:lnTo>
                  <a:lnTo>
                    <a:pt x="4799" y="701"/>
                  </a:lnTo>
                  <a:lnTo>
                    <a:pt x="4803" y="703"/>
                  </a:lnTo>
                  <a:lnTo>
                    <a:pt x="4805" y="708"/>
                  </a:lnTo>
                  <a:lnTo>
                    <a:pt x="4806" y="714"/>
                  </a:lnTo>
                  <a:lnTo>
                    <a:pt x="4806" y="716"/>
                  </a:lnTo>
                  <a:lnTo>
                    <a:pt x="4806" y="716"/>
                  </a:lnTo>
                  <a:lnTo>
                    <a:pt x="4803" y="721"/>
                  </a:lnTo>
                  <a:lnTo>
                    <a:pt x="4799" y="725"/>
                  </a:lnTo>
                  <a:lnTo>
                    <a:pt x="4795" y="729"/>
                  </a:lnTo>
                  <a:lnTo>
                    <a:pt x="4791" y="733"/>
                  </a:lnTo>
                  <a:lnTo>
                    <a:pt x="4791" y="735"/>
                  </a:lnTo>
                  <a:lnTo>
                    <a:pt x="4790" y="738"/>
                  </a:lnTo>
                  <a:lnTo>
                    <a:pt x="4786" y="738"/>
                  </a:lnTo>
                  <a:lnTo>
                    <a:pt x="4784" y="738"/>
                  </a:lnTo>
                  <a:lnTo>
                    <a:pt x="4776" y="738"/>
                  </a:lnTo>
                  <a:lnTo>
                    <a:pt x="4769" y="735"/>
                  </a:lnTo>
                  <a:lnTo>
                    <a:pt x="4765" y="729"/>
                  </a:lnTo>
                  <a:lnTo>
                    <a:pt x="4761" y="723"/>
                  </a:lnTo>
                  <a:lnTo>
                    <a:pt x="4759" y="716"/>
                  </a:lnTo>
                  <a:lnTo>
                    <a:pt x="4761" y="708"/>
                  </a:lnTo>
                  <a:lnTo>
                    <a:pt x="4763" y="703"/>
                  </a:lnTo>
                  <a:lnTo>
                    <a:pt x="4767" y="699"/>
                  </a:lnTo>
                  <a:close/>
                  <a:moveTo>
                    <a:pt x="4857" y="697"/>
                  </a:moveTo>
                  <a:lnTo>
                    <a:pt x="4857" y="697"/>
                  </a:lnTo>
                  <a:lnTo>
                    <a:pt x="4855" y="705"/>
                  </a:lnTo>
                  <a:lnTo>
                    <a:pt x="4852" y="714"/>
                  </a:lnTo>
                  <a:lnTo>
                    <a:pt x="4848" y="721"/>
                  </a:lnTo>
                  <a:lnTo>
                    <a:pt x="4848" y="720"/>
                  </a:lnTo>
                  <a:lnTo>
                    <a:pt x="4846" y="716"/>
                  </a:lnTo>
                  <a:lnTo>
                    <a:pt x="4848" y="710"/>
                  </a:lnTo>
                  <a:lnTo>
                    <a:pt x="4850" y="705"/>
                  </a:lnTo>
                  <a:lnTo>
                    <a:pt x="4853" y="701"/>
                  </a:lnTo>
                  <a:lnTo>
                    <a:pt x="4857" y="697"/>
                  </a:lnTo>
                  <a:close/>
                  <a:moveTo>
                    <a:pt x="4002" y="693"/>
                  </a:moveTo>
                  <a:lnTo>
                    <a:pt x="4009" y="693"/>
                  </a:lnTo>
                  <a:lnTo>
                    <a:pt x="4015" y="695"/>
                  </a:lnTo>
                  <a:lnTo>
                    <a:pt x="4019" y="699"/>
                  </a:lnTo>
                  <a:lnTo>
                    <a:pt x="4019" y="701"/>
                  </a:lnTo>
                  <a:lnTo>
                    <a:pt x="4020" y="705"/>
                  </a:lnTo>
                  <a:lnTo>
                    <a:pt x="4022" y="710"/>
                  </a:lnTo>
                  <a:lnTo>
                    <a:pt x="4022" y="714"/>
                  </a:lnTo>
                  <a:lnTo>
                    <a:pt x="4024" y="718"/>
                  </a:lnTo>
                  <a:lnTo>
                    <a:pt x="4022" y="721"/>
                  </a:lnTo>
                  <a:lnTo>
                    <a:pt x="4020" y="725"/>
                  </a:lnTo>
                  <a:lnTo>
                    <a:pt x="4019" y="731"/>
                  </a:lnTo>
                  <a:lnTo>
                    <a:pt x="4015" y="735"/>
                  </a:lnTo>
                  <a:lnTo>
                    <a:pt x="4009" y="738"/>
                  </a:lnTo>
                  <a:lnTo>
                    <a:pt x="4002" y="738"/>
                  </a:lnTo>
                  <a:lnTo>
                    <a:pt x="3996" y="738"/>
                  </a:lnTo>
                  <a:lnTo>
                    <a:pt x="3988" y="735"/>
                  </a:lnTo>
                  <a:lnTo>
                    <a:pt x="3983" y="729"/>
                  </a:lnTo>
                  <a:lnTo>
                    <a:pt x="3981" y="723"/>
                  </a:lnTo>
                  <a:lnTo>
                    <a:pt x="3979" y="716"/>
                  </a:lnTo>
                  <a:lnTo>
                    <a:pt x="3981" y="708"/>
                  </a:lnTo>
                  <a:lnTo>
                    <a:pt x="3983" y="703"/>
                  </a:lnTo>
                  <a:lnTo>
                    <a:pt x="3988" y="697"/>
                  </a:lnTo>
                  <a:lnTo>
                    <a:pt x="3996" y="693"/>
                  </a:lnTo>
                  <a:lnTo>
                    <a:pt x="4002" y="693"/>
                  </a:lnTo>
                  <a:close/>
                  <a:moveTo>
                    <a:pt x="3915" y="693"/>
                  </a:moveTo>
                  <a:lnTo>
                    <a:pt x="3923" y="693"/>
                  </a:lnTo>
                  <a:lnTo>
                    <a:pt x="3930" y="697"/>
                  </a:lnTo>
                  <a:lnTo>
                    <a:pt x="3934" y="703"/>
                  </a:lnTo>
                  <a:lnTo>
                    <a:pt x="3938" y="708"/>
                  </a:lnTo>
                  <a:lnTo>
                    <a:pt x="3940" y="716"/>
                  </a:lnTo>
                  <a:lnTo>
                    <a:pt x="3938" y="721"/>
                  </a:lnTo>
                  <a:lnTo>
                    <a:pt x="3936" y="727"/>
                  </a:lnTo>
                  <a:lnTo>
                    <a:pt x="3932" y="731"/>
                  </a:lnTo>
                  <a:lnTo>
                    <a:pt x="3928" y="737"/>
                  </a:lnTo>
                  <a:lnTo>
                    <a:pt x="3923" y="738"/>
                  </a:lnTo>
                  <a:lnTo>
                    <a:pt x="3915" y="738"/>
                  </a:lnTo>
                  <a:lnTo>
                    <a:pt x="3908" y="738"/>
                  </a:lnTo>
                  <a:lnTo>
                    <a:pt x="3902" y="735"/>
                  </a:lnTo>
                  <a:lnTo>
                    <a:pt x="3896" y="729"/>
                  </a:lnTo>
                  <a:lnTo>
                    <a:pt x="3894" y="723"/>
                  </a:lnTo>
                  <a:lnTo>
                    <a:pt x="3893" y="716"/>
                  </a:lnTo>
                  <a:lnTo>
                    <a:pt x="3894" y="708"/>
                  </a:lnTo>
                  <a:lnTo>
                    <a:pt x="3898" y="701"/>
                  </a:lnTo>
                  <a:lnTo>
                    <a:pt x="3902" y="697"/>
                  </a:lnTo>
                  <a:lnTo>
                    <a:pt x="3909" y="693"/>
                  </a:lnTo>
                  <a:lnTo>
                    <a:pt x="3913" y="693"/>
                  </a:lnTo>
                  <a:lnTo>
                    <a:pt x="3915" y="693"/>
                  </a:lnTo>
                  <a:close/>
                  <a:moveTo>
                    <a:pt x="4003" y="639"/>
                  </a:moveTo>
                  <a:lnTo>
                    <a:pt x="4007" y="639"/>
                  </a:lnTo>
                  <a:lnTo>
                    <a:pt x="4009" y="640"/>
                  </a:lnTo>
                  <a:lnTo>
                    <a:pt x="4013" y="642"/>
                  </a:lnTo>
                  <a:lnTo>
                    <a:pt x="4015" y="644"/>
                  </a:lnTo>
                  <a:lnTo>
                    <a:pt x="4019" y="646"/>
                  </a:lnTo>
                  <a:lnTo>
                    <a:pt x="4013" y="650"/>
                  </a:lnTo>
                  <a:lnTo>
                    <a:pt x="4009" y="652"/>
                  </a:lnTo>
                  <a:lnTo>
                    <a:pt x="4003" y="652"/>
                  </a:lnTo>
                  <a:lnTo>
                    <a:pt x="4002" y="650"/>
                  </a:lnTo>
                  <a:lnTo>
                    <a:pt x="4000" y="646"/>
                  </a:lnTo>
                  <a:lnTo>
                    <a:pt x="4000" y="642"/>
                  </a:lnTo>
                  <a:lnTo>
                    <a:pt x="4002" y="639"/>
                  </a:lnTo>
                  <a:lnTo>
                    <a:pt x="4003" y="639"/>
                  </a:lnTo>
                  <a:close/>
                  <a:moveTo>
                    <a:pt x="3894" y="635"/>
                  </a:moveTo>
                  <a:lnTo>
                    <a:pt x="3894" y="637"/>
                  </a:lnTo>
                  <a:lnTo>
                    <a:pt x="3894" y="639"/>
                  </a:lnTo>
                  <a:lnTo>
                    <a:pt x="3894" y="635"/>
                  </a:lnTo>
                  <a:close/>
                  <a:moveTo>
                    <a:pt x="4803" y="618"/>
                  </a:moveTo>
                  <a:lnTo>
                    <a:pt x="4806" y="624"/>
                  </a:lnTo>
                  <a:lnTo>
                    <a:pt x="4806" y="629"/>
                  </a:lnTo>
                  <a:lnTo>
                    <a:pt x="4805" y="637"/>
                  </a:lnTo>
                  <a:lnTo>
                    <a:pt x="4803" y="642"/>
                  </a:lnTo>
                  <a:lnTo>
                    <a:pt x="4799" y="640"/>
                  </a:lnTo>
                  <a:lnTo>
                    <a:pt x="4795" y="637"/>
                  </a:lnTo>
                  <a:lnTo>
                    <a:pt x="4793" y="633"/>
                  </a:lnTo>
                  <a:lnTo>
                    <a:pt x="4793" y="629"/>
                  </a:lnTo>
                  <a:lnTo>
                    <a:pt x="4793" y="624"/>
                  </a:lnTo>
                  <a:lnTo>
                    <a:pt x="4795" y="620"/>
                  </a:lnTo>
                  <a:lnTo>
                    <a:pt x="4797" y="618"/>
                  </a:lnTo>
                  <a:lnTo>
                    <a:pt x="4799" y="618"/>
                  </a:lnTo>
                  <a:lnTo>
                    <a:pt x="4801" y="618"/>
                  </a:lnTo>
                  <a:lnTo>
                    <a:pt x="4803" y="618"/>
                  </a:lnTo>
                  <a:close/>
                  <a:moveTo>
                    <a:pt x="4870" y="605"/>
                  </a:moveTo>
                  <a:lnTo>
                    <a:pt x="4878" y="607"/>
                  </a:lnTo>
                  <a:lnTo>
                    <a:pt x="4884" y="610"/>
                  </a:lnTo>
                  <a:lnTo>
                    <a:pt x="4887" y="614"/>
                  </a:lnTo>
                  <a:lnTo>
                    <a:pt x="4887" y="616"/>
                  </a:lnTo>
                  <a:lnTo>
                    <a:pt x="4889" y="624"/>
                  </a:lnTo>
                  <a:lnTo>
                    <a:pt x="4891" y="631"/>
                  </a:lnTo>
                  <a:lnTo>
                    <a:pt x="4891" y="639"/>
                  </a:lnTo>
                  <a:lnTo>
                    <a:pt x="4887" y="644"/>
                  </a:lnTo>
                  <a:lnTo>
                    <a:pt x="4884" y="648"/>
                  </a:lnTo>
                  <a:lnTo>
                    <a:pt x="4876" y="652"/>
                  </a:lnTo>
                  <a:lnTo>
                    <a:pt x="4870" y="652"/>
                  </a:lnTo>
                  <a:lnTo>
                    <a:pt x="4863" y="652"/>
                  </a:lnTo>
                  <a:lnTo>
                    <a:pt x="4855" y="648"/>
                  </a:lnTo>
                  <a:lnTo>
                    <a:pt x="4852" y="642"/>
                  </a:lnTo>
                  <a:lnTo>
                    <a:pt x="4848" y="637"/>
                  </a:lnTo>
                  <a:lnTo>
                    <a:pt x="4846" y="629"/>
                  </a:lnTo>
                  <a:lnTo>
                    <a:pt x="4848" y="622"/>
                  </a:lnTo>
                  <a:lnTo>
                    <a:pt x="4852" y="614"/>
                  </a:lnTo>
                  <a:lnTo>
                    <a:pt x="4855" y="610"/>
                  </a:lnTo>
                  <a:lnTo>
                    <a:pt x="4863" y="607"/>
                  </a:lnTo>
                  <a:lnTo>
                    <a:pt x="4870" y="605"/>
                  </a:lnTo>
                  <a:close/>
                  <a:moveTo>
                    <a:pt x="4850" y="531"/>
                  </a:moveTo>
                  <a:lnTo>
                    <a:pt x="4853" y="537"/>
                  </a:lnTo>
                  <a:lnTo>
                    <a:pt x="4857" y="543"/>
                  </a:lnTo>
                  <a:lnTo>
                    <a:pt x="4859" y="548"/>
                  </a:lnTo>
                  <a:lnTo>
                    <a:pt x="4863" y="554"/>
                  </a:lnTo>
                  <a:lnTo>
                    <a:pt x="4865" y="556"/>
                  </a:lnTo>
                  <a:lnTo>
                    <a:pt x="4870" y="560"/>
                  </a:lnTo>
                  <a:lnTo>
                    <a:pt x="4876" y="561"/>
                  </a:lnTo>
                  <a:lnTo>
                    <a:pt x="4882" y="561"/>
                  </a:lnTo>
                  <a:lnTo>
                    <a:pt x="4876" y="565"/>
                  </a:lnTo>
                  <a:lnTo>
                    <a:pt x="4870" y="565"/>
                  </a:lnTo>
                  <a:lnTo>
                    <a:pt x="4863" y="563"/>
                  </a:lnTo>
                  <a:lnTo>
                    <a:pt x="4855" y="561"/>
                  </a:lnTo>
                  <a:lnTo>
                    <a:pt x="4852" y="556"/>
                  </a:lnTo>
                  <a:lnTo>
                    <a:pt x="4848" y="550"/>
                  </a:lnTo>
                  <a:lnTo>
                    <a:pt x="4846" y="543"/>
                  </a:lnTo>
                  <a:lnTo>
                    <a:pt x="4848" y="537"/>
                  </a:lnTo>
                  <a:lnTo>
                    <a:pt x="4850" y="531"/>
                  </a:lnTo>
                  <a:close/>
                  <a:moveTo>
                    <a:pt x="4002" y="518"/>
                  </a:moveTo>
                  <a:lnTo>
                    <a:pt x="4009" y="520"/>
                  </a:lnTo>
                  <a:lnTo>
                    <a:pt x="4017" y="524"/>
                  </a:lnTo>
                  <a:lnTo>
                    <a:pt x="4020" y="527"/>
                  </a:lnTo>
                  <a:lnTo>
                    <a:pt x="4024" y="535"/>
                  </a:lnTo>
                  <a:lnTo>
                    <a:pt x="4026" y="543"/>
                  </a:lnTo>
                  <a:lnTo>
                    <a:pt x="4024" y="550"/>
                  </a:lnTo>
                  <a:lnTo>
                    <a:pt x="4020" y="556"/>
                  </a:lnTo>
                  <a:lnTo>
                    <a:pt x="4017" y="561"/>
                  </a:lnTo>
                  <a:lnTo>
                    <a:pt x="4013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5" y="565"/>
                  </a:lnTo>
                  <a:lnTo>
                    <a:pt x="4002" y="565"/>
                  </a:lnTo>
                  <a:lnTo>
                    <a:pt x="3996" y="563"/>
                  </a:lnTo>
                  <a:lnTo>
                    <a:pt x="3988" y="561"/>
                  </a:lnTo>
                  <a:lnTo>
                    <a:pt x="3983" y="556"/>
                  </a:lnTo>
                  <a:lnTo>
                    <a:pt x="3981" y="550"/>
                  </a:lnTo>
                  <a:lnTo>
                    <a:pt x="3979" y="543"/>
                  </a:lnTo>
                  <a:lnTo>
                    <a:pt x="3981" y="535"/>
                  </a:lnTo>
                  <a:lnTo>
                    <a:pt x="3983" y="527"/>
                  </a:lnTo>
                  <a:lnTo>
                    <a:pt x="3988" y="524"/>
                  </a:lnTo>
                  <a:lnTo>
                    <a:pt x="3996" y="520"/>
                  </a:lnTo>
                  <a:lnTo>
                    <a:pt x="4002" y="518"/>
                  </a:lnTo>
                  <a:close/>
                  <a:moveTo>
                    <a:pt x="3915" y="518"/>
                  </a:moveTo>
                  <a:lnTo>
                    <a:pt x="3923" y="520"/>
                  </a:lnTo>
                  <a:lnTo>
                    <a:pt x="3930" y="524"/>
                  </a:lnTo>
                  <a:lnTo>
                    <a:pt x="3934" y="527"/>
                  </a:lnTo>
                  <a:lnTo>
                    <a:pt x="3938" y="535"/>
                  </a:lnTo>
                  <a:lnTo>
                    <a:pt x="3940" y="543"/>
                  </a:lnTo>
                  <a:lnTo>
                    <a:pt x="3938" y="550"/>
                  </a:lnTo>
                  <a:lnTo>
                    <a:pt x="3934" y="556"/>
                  </a:lnTo>
                  <a:lnTo>
                    <a:pt x="3930" y="561"/>
                  </a:lnTo>
                  <a:lnTo>
                    <a:pt x="3923" y="563"/>
                  </a:lnTo>
                  <a:lnTo>
                    <a:pt x="3915" y="565"/>
                  </a:lnTo>
                  <a:lnTo>
                    <a:pt x="3908" y="563"/>
                  </a:lnTo>
                  <a:lnTo>
                    <a:pt x="3902" y="561"/>
                  </a:lnTo>
                  <a:lnTo>
                    <a:pt x="3896" y="556"/>
                  </a:lnTo>
                  <a:lnTo>
                    <a:pt x="3894" y="550"/>
                  </a:lnTo>
                  <a:lnTo>
                    <a:pt x="3893" y="543"/>
                  </a:lnTo>
                  <a:lnTo>
                    <a:pt x="3894" y="535"/>
                  </a:lnTo>
                  <a:lnTo>
                    <a:pt x="3896" y="527"/>
                  </a:lnTo>
                  <a:lnTo>
                    <a:pt x="3902" y="524"/>
                  </a:lnTo>
                  <a:lnTo>
                    <a:pt x="3908" y="520"/>
                  </a:lnTo>
                  <a:lnTo>
                    <a:pt x="3915" y="518"/>
                  </a:lnTo>
                  <a:close/>
                  <a:moveTo>
                    <a:pt x="3829" y="518"/>
                  </a:moveTo>
                  <a:lnTo>
                    <a:pt x="3836" y="520"/>
                  </a:lnTo>
                  <a:lnTo>
                    <a:pt x="3844" y="524"/>
                  </a:lnTo>
                  <a:lnTo>
                    <a:pt x="3847" y="527"/>
                  </a:lnTo>
                  <a:lnTo>
                    <a:pt x="3851" y="535"/>
                  </a:lnTo>
                  <a:lnTo>
                    <a:pt x="3853" y="543"/>
                  </a:lnTo>
                  <a:lnTo>
                    <a:pt x="3851" y="550"/>
                  </a:lnTo>
                  <a:lnTo>
                    <a:pt x="3847" y="556"/>
                  </a:lnTo>
                  <a:lnTo>
                    <a:pt x="3844" y="561"/>
                  </a:lnTo>
                  <a:lnTo>
                    <a:pt x="3836" y="563"/>
                  </a:lnTo>
                  <a:lnTo>
                    <a:pt x="3829" y="565"/>
                  </a:lnTo>
                  <a:lnTo>
                    <a:pt x="3821" y="563"/>
                  </a:lnTo>
                  <a:lnTo>
                    <a:pt x="3815" y="561"/>
                  </a:lnTo>
                  <a:lnTo>
                    <a:pt x="3810" y="556"/>
                  </a:lnTo>
                  <a:lnTo>
                    <a:pt x="3806" y="550"/>
                  </a:lnTo>
                  <a:lnTo>
                    <a:pt x="3806" y="543"/>
                  </a:lnTo>
                  <a:lnTo>
                    <a:pt x="3806" y="535"/>
                  </a:lnTo>
                  <a:lnTo>
                    <a:pt x="3810" y="527"/>
                  </a:lnTo>
                  <a:lnTo>
                    <a:pt x="3815" y="524"/>
                  </a:lnTo>
                  <a:lnTo>
                    <a:pt x="3821" y="520"/>
                  </a:lnTo>
                  <a:lnTo>
                    <a:pt x="3829" y="518"/>
                  </a:lnTo>
                  <a:close/>
                  <a:moveTo>
                    <a:pt x="4773" y="435"/>
                  </a:moveTo>
                  <a:lnTo>
                    <a:pt x="4774" y="437"/>
                  </a:lnTo>
                  <a:lnTo>
                    <a:pt x="4776" y="441"/>
                  </a:lnTo>
                  <a:lnTo>
                    <a:pt x="4778" y="445"/>
                  </a:lnTo>
                  <a:lnTo>
                    <a:pt x="4782" y="447"/>
                  </a:lnTo>
                  <a:lnTo>
                    <a:pt x="4788" y="448"/>
                  </a:lnTo>
                  <a:lnTo>
                    <a:pt x="4791" y="450"/>
                  </a:lnTo>
                  <a:lnTo>
                    <a:pt x="4795" y="452"/>
                  </a:lnTo>
                  <a:lnTo>
                    <a:pt x="4797" y="456"/>
                  </a:lnTo>
                  <a:lnTo>
                    <a:pt x="4801" y="458"/>
                  </a:lnTo>
                  <a:lnTo>
                    <a:pt x="4805" y="462"/>
                  </a:lnTo>
                  <a:lnTo>
                    <a:pt x="4803" y="469"/>
                  </a:lnTo>
                  <a:lnTo>
                    <a:pt x="4797" y="473"/>
                  </a:lnTo>
                  <a:lnTo>
                    <a:pt x="4791" y="477"/>
                  </a:lnTo>
                  <a:lnTo>
                    <a:pt x="4784" y="479"/>
                  </a:lnTo>
                  <a:lnTo>
                    <a:pt x="4784" y="479"/>
                  </a:lnTo>
                  <a:lnTo>
                    <a:pt x="4780" y="473"/>
                  </a:lnTo>
                  <a:lnTo>
                    <a:pt x="4776" y="467"/>
                  </a:lnTo>
                  <a:lnTo>
                    <a:pt x="4774" y="463"/>
                  </a:lnTo>
                  <a:lnTo>
                    <a:pt x="4771" y="460"/>
                  </a:lnTo>
                  <a:lnTo>
                    <a:pt x="4767" y="454"/>
                  </a:lnTo>
                  <a:lnTo>
                    <a:pt x="4765" y="450"/>
                  </a:lnTo>
                  <a:lnTo>
                    <a:pt x="4765" y="447"/>
                  </a:lnTo>
                  <a:lnTo>
                    <a:pt x="4765" y="443"/>
                  </a:lnTo>
                  <a:lnTo>
                    <a:pt x="4767" y="439"/>
                  </a:lnTo>
                  <a:lnTo>
                    <a:pt x="4773" y="435"/>
                  </a:lnTo>
                  <a:close/>
                  <a:moveTo>
                    <a:pt x="3650" y="433"/>
                  </a:moveTo>
                  <a:lnTo>
                    <a:pt x="3648" y="437"/>
                  </a:lnTo>
                  <a:lnTo>
                    <a:pt x="3648" y="441"/>
                  </a:lnTo>
                  <a:lnTo>
                    <a:pt x="3646" y="445"/>
                  </a:lnTo>
                  <a:lnTo>
                    <a:pt x="3642" y="447"/>
                  </a:lnTo>
                  <a:lnTo>
                    <a:pt x="3639" y="447"/>
                  </a:lnTo>
                  <a:lnTo>
                    <a:pt x="3635" y="447"/>
                  </a:lnTo>
                  <a:lnTo>
                    <a:pt x="3635" y="445"/>
                  </a:lnTo>
                  <a:lnTo>
                    <a:pt x="3639" y="439"/>
                  </a:lnTo>
                  <a:lnTo>
                    <a:pt x="3644" y="435"/>
                  </a:lnTo>
                  <a:lnTo>
                    <a:pt x="3650" y="433"/>
                  </a:lnTo>
                  <a:close/>
                  <a:moveTo>
                    <a:pt x="4090" y="431"/>
                  </a:moveTo>
                  <a:lnTo>
                    <a:pt x="4094" y="433"/>
                  </a:lnTo>
                  <a:lnTo>
                    <a:pt x="4099" y="433"/>
                  </a:lnTo>
                  <a:lnTo>
                    <a:pt x="4092" y="456"/>
                  </a:lnTo>
                  <a:lnTo>
                    <a:pt x="4082" y="477"/>
                  </a:lnTo>
                  <a:lnTo>
                    <a:pt x="4082" y="477"/>
                  </a:lnTo>
                  <a:lnTo>
                    <a:pt x="4075" y="475"/>
                  </a:lnTo>
                  <a:lnTo>
                    <a:pt x="4071" y="469"/>
                  </a:lnTo>
                  <a:lnTo>
                    <a:pt x="4067" y="463"/>
                  </a:lnTo>
                  <a:lnTo>
                    <a:pt x="4066" y="456"/>
                  </a:lnTo>
                  <a:lnTo>
                    <a:pt x="4067" y="448"/>
                  </a:lnTo>
                  <a:lnTo>
                    <a:pt x="4071" y="441"/>
                  </a:lnTo>
                  <a:lnTo>
                    <a:pt x="4075" y="437"/>
                  </a:lnTo>
                  <a:lnTo>
                    <a:pt x="4082" y="433"/>
                  </a:lnTo>
                  <a:lnTo>
                    <a:pt x="4090" y="431"/>
                  </a:lnTo>
                  <a:close/>
                  <a:moveTo>
                    <a:pt x="4002" y="431"/>
                  </a:moveTo>
                  <a:lnTo>
                    <a:pt x="4009" y="433"/>
                  </a:lnTo>
                  <a:lnTo>
                    <a:pt x="4017" y="437"/>
                  </a:lnTo>
                  <a:lnTo>
                    <a:pt x="4020" y="441"/>
                  </a:lnTo>
                  <a:lnTo>
                    <a:pt x="4024" y="448"/>
                  </a:lnTo>
                  <a:lnTo>
                    <a:pt x="4026" y="456"/>
                  </a:lnTo>
                  <a:lnTo>
                    <a:pt x="4024" y="463"/>
                  </a:lnTo>
                  <a:lnTo>
                    <a:pt x="4020" y="469"/>
                  </a:lnTo>
                  <a:lnTo>
                    <a:pt x="4017" y="475"/>
                  </a:lnTo>
                  <a:lnTo>
                    <a:pt x="4009" y="477"/>
                  </a:lnTo>
                  <a:lnTo>
                    <a:pt x="4002" y="479"/>
                  </a:lnTo>
                  <a:lnTo>
                    <a:pt x="3996" y="477"/>
                  </a:lnTo>
                  <a:lnTo>
                    <a:pt x="3988" y="475"/>
                  </a:lnTo>
                  <a:lnTo>
                    <a:pt x="3983" y="469"/>
                  </a:lnTo>
                  <a:lnTo>
                    <a:pt x="3981" y="463"/>
                  </a:lnTo>
                  <a:lnTo>
                    <a:pt x="3979" y="456"/>
                  </a:lnTo>
                  <a:lnTo>
                    <a:pt x="3981" y="448"/>
                  </a:lnTo>
                  <a:lnTo>
                    <a:pt x="3983" y="441"/>
                  </a:lnTo>
                  <a:lnTo>
                    <a:pt x="3988" y="437"/>
                  </a:lnTo>
                  <a:lnTo>
                    <a:pt x="3996" y="433"/>
                  </a:lnTo>
                  <a:lnTo>
                    <a:pt x="4002" y="431"/>
                  </a:lnTo>
                  <a:close/>
                  <a:moveTo>
                    <a:pt x="3915" y="431"/>
                  </a:moveTo>
                  <a:lnTo>
                    <a:pt x="3923" y="433"/>
                  </a:lnTo>
                  <a:lnTo>
                    <a:pt x="3930" y="437"/>
                  </a:lnTo>
                  <a:lnTo>
                    <a:pt x="3934" y="441"/>
                  </a:lnTo>
                  <a:lnTo>
                    <a:pt x="3938" y="448"/>
                  </a:lnTo>
                  <a:lnTo>
                    <a:pt x="3940" y="456"/>
                  </a:lnTo>
                  <a:lnTo>
                    <a:pt x="3938" y="463"/>
                  </a:lnTo>
                  <a:lnTo>
                    <a:pt x="3934" y="469"/>
                  </a:lnTo>
                  <a:lnTo>
                    <a:pt x="3930" y="475"/>
                  </a:lnTo>
                  <a:lnTo>
                    <a:pt x="3923" y="477"/>
                  </a:lnTo>
                  <a:lnTo>
                    <a:pt x="3915" y="479"/>
                  </a:lnTo>
                  <a:lnTo>
                    <a:pt x="3908" y="477"/>
                  </a:lnTo>
                  <a:lnTo>
                    <a:pt x="3902" y="475"/>
                  </a:lnTo>
                  <a:lnTo>
                    <a:pt x="3896" y="469"/>
                  </a:lnTo>
                  <a:lnTo>
                    <a:pt x="3894" y="463"/>
                  </a:lnTo>
                  <a:lnTo>
                    <a:pt x="3893" y="456"/>
                  </a:lnTo>
                  <a:lnTo>
                    <a:pt x="3894" y="448"/>
                  </a:lnTo>
                  <a:lnTo>
                    <a:pt x="3896" y="441"/>
                  </a:lnTo>
                  <a:lnTo>
                    <a:pt x="3902" y="437"/>
                  </a:lnTo>
                  <a:lnTo>
                    <a:pt x="3908" y="433"/>
                  </a:lnTo>
                  <a:lnTo>
                    <a:pt x="3915" y="431"/>
                  </a:lnTo>
                  <a:close/>
                  <a:moveTo>
                    <a:pt x="3829" y="431"/>
                  </a:moveTo>
                  <a:lnTo>
                    <a:pt x="3836" y="433"/>
                  </a:lnTo>
                  <a:lnTo>
                    <a:pt x="3844" y="437"/>
                  </a:lnTo>
                  <a:lnTo>
                    <a:pt x="3847" y="441"/>
                  </a:lnTo>
                  <a:lnTo>
                    <a:pt x="3851" y="448"/>
                  </a:lnTo>
                  <a:lnTo>
                    <a:pt x="3853" y="456"/>
                  </a:lnTo>
                  <a:lnTo>
                    <a:pt x="3851" y="463"/>
                  </a:lnTo>
                  <a:lnTo>
                    <a:pt x="3847" y="469"/>
                  </a:lnTo>
                  <a:lnTo>
                    <a:pt x="3844" y="475"/>
                  </a:lnTo>
                  <a:lnTo>
                    <a:pt x="3836" y="477"/>
                  </a:lnTo>
                  <a:lnTo>
                    <a:pt x="3829" y="479"/>
                  </a:lnTo>
                  <a:lnTo>
                    <a:pt x="3821" y="477"/>
                  </a:lnTo>
                  <a:lnTo>
                    <a:pt x="3815" y="475"/>
                  </a:lnTo>
                  <a:lnTo>
                    <a:pt x="3810" y="469"/>
                  </a:lnTo>
                  <a:lnTo>
                    <a:pt x="3806" y="463"/>
                  </a:lnTo>
                  <a:lnTo>
                    <a:pt x="3806" y="456"/>
                  </a:lnTo>
                  <a:lnTo>
                    <a:pt x="3806" y="448"/>
                  </a:lnTo>
                  <a:lnTo>
                    <a:pt x="3810" y="441"/>
                  </a:lnTo>
                  <a:lnTo>
                    <a:pt x="3815" y="437"/>
                  </a:lnTo>
                  <a:lnTo>
                    <a:pt x="3821" y="433"/>
                  </a:lnTo>
                  <a:lnTo>
                    <a:pt x="3829" y="431"/>
                  </a:lnTo>
                  <a:close/>
                  <a:moveTo>
                    <a:pt x="3742" y="431"/>
                  </a:moveTo>
                  <a:lnTo>
                    <a:pt x="3750" y="433"/>
                  </a:lnTo>
                  <a:lnTo>
                    <a:pt x="3755" y="437"/>
                  </a:lnTo>
                  <a:lnTo>
                    <a:pt x="3761" y="441"/>
                  </a:lnTo>
                  <a:lnTo>
                    <a:pt x="3765" y="448"/>
                  </a:lnTo>
                  <a:lnTo>
                    <a:pt x="3767" y="456"/>
                  </a:lnTo>
                  <a:lnTo>
                    <a:pt x="3765" y="463"/>
                  </a:lnTo>
                  <a:lnTo>
                    <a:pt x="3761" y="469"/>
                  </a:lnTo>
                  <a:lnTo>
                    <a:pt x="3755" y="475"/>
                  </a:lnTo>
                  <a:lnTo>
                    <a:pt x="3750" y="477"/>
                  </a:lnTo>
                  <a:lnTo>
                    <a:pt x="3742" y="479"/>
                  </a:lnTo>
                  <a:lnTo>
                    <a:pt x="3735" y="477"/>
                  </a:lnTo>
                  <a:lnTo>
                    <a:pt x="3729" y="473"/>
                  </a:lnTo>
                  <a:lnTo>
                    <a:pt x="3723" y="469"/>
                  </a:lnTo>
                  <a:lnTo>
                    <a:pt x="3723" y="463"/>
                  </a:lnTo>
                  <a:lnTo>
                    <a:pt x="3723" y="458"/>
                  </a:lnTo>
                  <a:lnTo>
                    <a:pt x="3723" y="454"/>
                  </a:lnTo>
                  <a:lnTo>
                    <a:pt x="3721" y="452"/>
                  </a:lnTo>
                  <a:lnTo>
                    <a:pt x="3719" y="450"/>
                  </a:lnTo>
                  <a:lnTo>
                    <a:pt x="3721" y="445"/>
                  </a:lnTo>
                  <a:lnTo>
                    <a:pt x="3725" y="439"/>
                  </a:lnTo>
                  <a:lnTo>
                    <a:pt x="3731" y="435"/>
                  </a:lnTo>
                  <a:lnTo>
                    <a:pt x="3736" y="433"/>
                  </a:lnTo>
                  <a:lnTo>
                    <a:pt x="3742" y="431"/>
                  </a:lnTo>
                  <a:close/>
                  <a:moveTo>
                    <a:pt x="3135" y="431"/>
                  </a:moveTo>
                  <a:lnTo>
                    <a:pt x="3142" y="433"/>
                  </a:lnTo>
                  <a:lnTo>
                    <a:pt x="3148" y="435"/>
                  </a:lnTo>
                  <a:lnTo>
                    <a:pt x="3140" y="441"/>
                  </a:lnTo>
                  <a:lnTo>
                    <a:pt x="3133" y="443"/>
                  </a:lnTo>
                  <a:lnTo>
                    <a:pt x="3127" y="445"/>
                  </a:lnTo>
                  <a:lnTo>
                    <a:pt x="3120" y="447"/>
                  </a:lnTo>
                  <a:lnTo>
                    <a:pt x="3114" y="447"/>
                  </a:lnTo>
                  <a:lnTo>
                    <a:pt x="3118" y="441"/>
                  </a:lnTo>
                  <a:lnTo>
                    <a:pt x="3121" y="435"/>
                  </a:lnTo>
                  <a:lnTo>
                    <a:pt x="3127" y="433"/>
                  </a:lnTo>
                  <a:lnTo>
                    <a:pt x="3135" y="431"/>
                  </a:lnTo>
                  <a:close/>
                  <a:moveTo>
                    <a:pt x="3048" y="431"/>
                  </a:moveTo>
                  <a:lnTo>
                    <a:pt x="3056" y="433"/>
                  </a:lnTo>
                  <a:lnTo>
                    <a:pt x="3061" y="435"/>
                  </a:lnTo>
                  <a:lnTo>
                    <a:pt x="3065" y="439"/>
                  </a:lnTo>
                  <a:lnTo>
                    <a:pt x="3069" y="445"/>
                  </a:lnTo>
                  <a:lnTo>
                    <a:pt x="3069" y="445"/>
                  </a:lnTo>
                  <a:lnTo>
                    <a:pt x="3063" y="443"/>
                  </a:lnTo>
                  <a:lnTo>
                    <a:pt x="3059" y="441"/>
                  </a:lnTo>
                  <a:lnTo>
                    <a:pt x="3056" y="441"/>
                  </a:lnTo>
                  <a:lnTo>
                    <a:pt x="3052" y="441"/>
                  </a:lnTo>
                  <a:lnTo>
                    <a:pt x="3050" y="439"/>
                  </a:lnTo>
                  <a:lnTo>
                    <a:pt x="3046" y="437"/>
                  </a:lnTo>
                  <a:lnTo>
                    <a:pt x="3044" y="435"/>
                  </a:lnTo>
                  <a:lnTo>
                    <a:pt x="3042" y="433"/>
                  </a:lnTo>
                  <a:lnTo>
                    <a:pt x="3041" y="433"/>
                  </a:lnTo>
                  <a:lnTo>
                    <a:pt x="3044" y="431"/>
                  </a:lnTo>
                  <a:lnTo>
                    <a:pt x="3048" y="431"/>
                  </a:lnTo>
                  <a:close/>
                  <a:moveTo>
                    <a:pt x="103" y="347"/>
                  </a:moveTo>
                  <a:lnTo>
                    <a:pt x="109" y="349"/>
                  </a:lnTo>
                  <a:lnTo>
                    <a:pt x="114" y="350"/>
                  </a:lnTo>
                  <a:lnTo>
                    <a:pt x="118" y="356"/>
                  </a:lnTo>
                  <a:lnTo>
                    <a:pt x="122" y="362"/>
                  </a:lnTo>
                  <a:lnTo>
                    <a:pt x="122" y="367"/>
                  </a:lnTo>
                  <a:lnTo>
                    <a:pt x="122" y="375"/>
                  </a:lnTo>
                  <a:lnTo>
                    <a:pt x="118" y="381"/>
                  </a:lnTo>
                  <a:lnTo>
                    <a:pt x="114" y="386"/>
                  </a:lnTo>
                  <a:lnTo>
                    <a:pt x="109" y="390"/>
                  </a:lnTo>
                  <a:lnTo>
                    <a:pt x="101" y="392"/>
                  </a:lnTo>
                  <a:lnTo>
                    <a:pt x="99" y="386"/>
                  </a:lnTo>
                  <a:lnTo>
                    <a:pt x="96" y="381"/>
                  </a:lnTo>
                  <a:lnTo>
                    <a:pt x="94" y="379"/>
                  </a:lnTo>
                  <a:lnTo>
                    <a:pt x="90" y="377"/>
                  </a:lnTo>
                  <a:lnTo>
                    <a:pt x="88" y="373"/>
                  </a:lnTo>
                  <a:lnTo>
                    <a:pt x="84" y="371"/>
                  </a:lnTo>
                  <a:lnTo>
                    <a:pt x="84" y="367"/>
                  </a:lnTo>
                  <a:lnTo>
                    <a:pt x="88" y="367"/>
                  </a:lnTo>
                  <a:lnTo>
                    <a:pt x="90" y="366"/>
                  </a:lnTo>
                  <a:lnTo>
                    <a:pt x="94" y="362"/>
                  </a:lnTo>
                  <a:lnTo>
                    <a:pt x="98" y="358"/>
                  </a:lnTo>
                  <a:lnTo>
                    <a:pt x="101" y="354"/>
                  </a:lnTo>
                  <a:lnTo>
                    <a:pt x="103" y="350"/>
                  </a:lnTo>
                  <a:lnTo>
                    <a:pt x="103" y="347"/>
                  </a:lnTo>
                  <a:close/>
                  <a:moveTo>
                    <a:pt x="4090" y="345"/>
                  </a:moveTo>
                  <a:lnTo>
                    <a:pt x="4097" y="347"/>
                  </a:lnTo>
                  <a:lnTo>
                    <a:pt x="4103" y="349"/>
                  </a:lnTo>
                  <a:lnTo>
                    <a:pt x="4109" y="354"/>
                  </a:lnTo>
                  <a:lnTo>
                    <a:pt x="4111" y="362"/>
                  </a:lnTo>
                  <a:lnTo>
                    <a:pt x="4113" y="367"/>
                  </a:lnTo>
                  <a:lnTo>
                    <a:pt x="4111" y="375"/>
                  </a:lnTo>
                  <a:lnTo>
                    <a:pt x="4109" y="382"/>
                  </a:lnTo>
                  <a:lnTo>
                    <a:pt x="4103" y="386"/>
                  </a:lnTo>
                  <a:lnTo>
                    <a:pt x="4097" y="390"/>
                  </a:lnTo>
                  <a:lnTo>
                    <a:pt x="4090" y="392"/>
                  </a:lnTo>
                  <a:lnTo>
                    <a:pt x="4082" y="390"/>
                  </a:lnTo>
                  <a:lnTo>
                    <a:pt x="4075" y="386"/>
                  </a:lnTo>
                  <a:lnTo>
                    <a:pt x="4071" y="382"/>
                  </a:lnTo>
                  <a:lnTo>
                    <a:pt x="4067" y="375"/>
                  </a:lnTo>
                  <a:lnTo>
                    <a:pt x="4066" y="367"/>
                  </a:lnTo>
                  <a:lnTo>
                    <a:pt x="4067" y="362"/>
                  </a:lnTo>
                  <a:lnTo>
                    <a:pt x="4071" y="354"/>
                  </a:lnTo>
                  <a:lnTo>
                    <a:pt x="4075" y="349"/>
                  </a:lnTo>
                  <a:lnTo>
                    <a:pt x="4082" y="347"/>
                  </a:lnTo>
                  <a:lnTo>
                    <a:pt x="4090" y="345"/>
                  </a:lnTo>
                  <a:close/>
                  <a:moveTo>
                    <a:pt x="4002" y="345"/>
                  </a:moveTo>
                  <a:lnTo>
                    <a:pt x="4009" y="347"/>
                  </a:lnTo>
                  <a:lnTo>
                    <a:pt x="4017" y="349"/>
                  </a:lnTo>
                  <a:lnTo>
                    <a:pt x="4020" y="354"/>
                  </a:lnTo>
                  <a:lnTo>
                    <a:pt x="4024" y="362"/>
                  </a:lnTo>
                  <a:lnTo>
                    <a:pt x="4026" y="367"/>
                  </a:lnTo>
                  <a:lnTo>
                    <a:pt x="4024" y="375"/>
                  </a:lnTo>
                  <a:lnTo>
                    <a:pt x="4020" y="382"/>
                  </a:lnTo>
                  <a:lnTo>
                    <a:pt x="4017" y="386"/>
                  </a:lnTo>
                  <a:lnTo>
                    <a:pt x="4009" y="390"/>
                  </a:lnTo>
                  <a:lnTo>
                    <a:pt x="4002" y="392"/>
                  </a:lnTo>
                  <a:lnTo>
                    <a:pt x="3996" y="390"/>
                  </a:lnTo>
                  <a:lnTo>
                    <a:pt x="3988" y="386"/>
                  </a:lnTo>
                  <a:lnTo>
                    <a:pt x="3983" y="382"/>
                  </a:lnTo>
                  <a:lnTo>
                    <a:pt x="3981" y="375"/>
                  </a:lnTo>
                  <a:lnTo>
                    <a:pt x="3979" y="367"/>
                  </a:lnTo>
                  <a:lnTo>
                    <a:pt x="3981" y="362"/>
                  </a:lnTo>
                  <a:lnTo>
                    <a:pt x="3983" y="354"/>
                  </a:lnTo>
                  <a:lnTo>
                    <a:pt x="3988" y="349"/>
                  </a:lnTo>
                  <a:lnTo>
                    <a:pt x="3996" y="347"/>
                  </a:lnTo>
                  <a:lnTo>
                    <a:pt x="4002" y="345"/>
                  </a:lnTo>
                  <a:close/>
                  <a:moveTo>
                    <a:pt x="3915" y="345"/>
                  </a:moveTo>
                  <a:lnTo>
                    <a:pt x="3923" y="347"/>
                  </a:lnTo>
                  <a:lnTo>
                    <a:pt x="3930" y="349"/>
                  </a:lnTo>
                  <a:lnTo>
                    <a:pt x="3934" y="354"/>
                  </a:lnTo>
                  <a:lnTo>
                    <a:pt x="3938" y="362"/>
                  </a:lnTo>
                  <a:lnTo>
                    <a:pt x="3940" y="367"/>
                  </a:lnTo>
                  <a:lnTo>
                    <a:pt x="3938" y="375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3" y="390"/>
                  </a:lnTo>
                  <a:lnTo>
                    <a:pt x="3915" y="392"/>
                  </a:lnTo>
                  <a:lnTo>
                    <a:pt x="3908" y="390"/>
                  </a:lnTo>
                  <a:lnTo>
                    <a:pt x="3902" y="386"/>
                  </a:lnTo>
                  <a:lnTo>
                    <a:pt x="3896" y="382"/>
                  </a:lnTo>
                  <a:lnTo>
                    <a:pt x="3894" y="375"/>
                  </a:lnTo>
                  <a:lnTo>
                    <a:pt x="3893" y="367"/>
                  </a:lnTo>
                  <a:lnTo>
                    <a:pt x="3894" y="362"/>
                  </a:lnTo>
                  <a:lnTo>
                    <a:pt x="3896" y="354"/>
                  </a:lnTo>
                  <a:lnTo>
                    <a:pt x="3902" y="349"/>
                  </a:lnTo>
                  <a:lnTo>
                    <a:pt x="3908" y="347"/>
                  </a:lnTo>
                  <a:lnTo>
                    <a:pt x="3915" y="345"/>
                  </a:lnTo>
                  <a:close/>
                  <a:moveTo>
                    <a:pt x="3829" y="345"/>
                  </a:moveTo>
                  <a:lnTo>
                    <a:pt x="3836" y="347"/>
                  </a:lnTo>
                  <a:lnTo>
                    <a:pt x="3844" y="349"/>
                  </a:lnTo>
                  <a:lnTo>
                    <a:pt x="3847" y="354"/>
                  </a:lnTo>
                  <a:lnTo>
                    <a:pt x="3851" y="362"/>
                  </a:lnTo>
                  <a:lnTo>
                    <a:pt x="3853" y="367"/>
                  </a:lnTo>
                  <a:lnTo>
                    <a:pt x="3851" y="375"/>
                  </a:lnTo>
                  <a:lnTo>
                    <a:pt x="3847" y="382"/>
                  </a:lnTo>
                  <a:lnTo>
                    <a:pt x="3844" y="386"/>
                  </a:lnTo>
                  <a:lnTo>
                    <a:pt x="3836" y="390"/>
                  </a:lnTo>
                  <a:lnTo>
                    <a:pt x="3829" y="392"/>
                  </a:lnTo>
                  <a:lnTo>
                    <a:pt x="3821" y="390"/>
                  </a:lnTo>
                  <a:lnTo>
                    <a:pt x="3815" y="386"/>
                  </a:lnTo>
                  <a:lnTo>
                    <a:pt x="3810" y="382"/>
                  </a:lnTo>
                  <a:lnTo>
                    <a:pt x="3806" y="375"/>
                  </a:lnTo>
                  <a:lnTo>
                    <a:pt x="3806" y="367"/>
                  </a:lnTo>
                  <a:lnTo>
                    <a:pt x="3806" y="362"/>
                  </a:lnTo>
                  <a:lnTo>
                    <a:pt x="3810" y="354"/>
                  </a:lnTo>
                  <a:lnTo>
                    <a:pt x="3815" y="349"/>
                  </a:lnTo>
                  <a:lnTo>
                    <a:pt x="3821" y="347"/>
                  </a:lnTo>
                  <a:lnTo>
                    <a:pt x="3829" y="345"/>
                  </a:lnTo>
                  <a:close/>
                  <a:moveTo>
                    <a:pt x="3742" y="345"/>
                  </a:moveTo>
                  <a:lnTo>
                    <a:pt x="3750" y="347"/>
                  </a:lnTo>
                  <a:lnTo>
                    <a:pt x="3755" y="349"/>
                  </a:lnTo>
                  <a:lnTo>
                    <a:pt x="3761" y="354"/>
                  </a:lnTo>
                  <a:lnTo>
                    <a:pt x="3765" y="362"/>
                  </a:lnTo>
                  <a:lnTo>
                    <a:pt x="3767" y="367"/>
                  </a:lnTo>
                  <a:lnTo>
                    <a:pt x="3765" y="375"/>
                  </a:lnTo>
                  <a:lnTo>
                    <a:pt x="3761" y="382"/>
                  </a:lnTo>
                  <a:lnTo>
                    <a:pt x="3755" y="386"/>
                  </a:lnTo>
                  <a:lnTo>
                    <a:pt x="3750" y="390"/>
                  </a:lnTo>
                  <a:lnTo>
                    <a:pt x="3742" y="392"/>
                  </a:lnTo>
                  <a:lnTo>
                    <a:pt x="3735" y="390"/>
                  </a:lnTo>
                  <a:lnTo>
                    <a:pt x="3729" y="386"/>
                  </a:lnTo>
                  <a:lnTo>
                    <a:pt x="3723" y="382"/>
                  </a:lnTo>
                  <a:lnTo>
                    <a:pt x="3719" y="375"/>
                  </a:lnTo>
                  <a:lnTo>
                    <a:pt x="3719" y="367"/>
                  </a:lnTo>
                  <a:lnTo>
                    <a:pt x="3719" y="362"/>
                  </a:lnTo>
                  <a:lnTo>
                    <a:pt x="3723" y="354"/>
                  </a:lnTo>
                  <a:lnTo>
                    <a:pt x="3729" y="349"/>
                  </a:lnTo>
                  <a:lnTo>
                    <a:pt x="3735" y="347"/>
                  </a:lnTo>
                  <a:lnTo>
                    <a:pt x="3742" y="345"/>
                  </a:lnTo>
                  <a:close/>
                  <a:moveTo>
                    <a:pt x="3656" y="345"/>
                  </a:moveTo>
                  <a:lnTo>
                    <a:pt x="3663" y="347"/>
                  </a:lnTo>
                  <a:lnTo>
                    <a:pt x="3669" y="349"/>
                  </a:lnTo>
                  <a:lnTo>
                    <a:pt x="3674" y="354"/>
                  </a:lnTo>
                  <a:lnTo>
                    <a:pt x="3678" y="362"/>
                  </a:lnTo>
                  <a:lnTo>
                    <a:pt x="3678" y="367"/>
                  </a:lnTo>
                  <a:lnTo>
                    <a:pt x="3678" y="375"/>
                  </a:lnTo>
                  <a:lnTo>
                    <a:pt x="3674" y="382"/>
                  </a:lnTo>
                  <a:lnTo>
                    <a:pt x="3669" y="386"/>
                  </a:lnTo>
                  <a:lnTo>
                    <a:pt x="3663" y="390"/>
                  </a:lnTo>
                  <a:lnTo>
                    <a:pt x="3656" y="392"/>
                  </a:lnTo>
                  <a:lnTo>
                    <a:pt x="3648" y="390"/>
                  </a:lnTo>
                  <a:lnTo>
                    <a:pt x="3642" y="386"/>
                  </a:lnTo>
                  <a:lnTo>
                    <a:pt x="3637" y="382"/>
                  </a:lnTo>
                  <a:lnTo>
                    <a:pt x="3633" y="375"/>
                  </a:lnTo>
                  <a:lnTo>
                    <a:pt x="3633" y="367"/>
                  </a:lnTo>
                  <a:lnTo>
                    <a:pt x="3633" y="362"/>
                  </a:lnTo>
                  <a:lnTo>
                    <a:pt x="3637" y="354"/>
                  </a:lnTo>
                  <a:lnTo>
                    <a:pt x="3642" y="349"/>
                  </a:lnTo>
                  <a:lnTo>
                    <a:pt x="3648" y="347"/>
                  </a:lnTo>
                  <a:lnTo>
                    <a:pt x="3656" y="345"/>
                  </a:lnTo>
                  <a:close/>
                  <a:moveTo>
                    <a:pt x="3308" y="345"/>
                  </a:moveTo>
                  <a:lnTo>
                    <a:pt x="3315" y="347"/>
                  </a:lnTo>
                  <a:lnTo>
                    <a:pt x="3323" y="350"/>
                  </a:lnTo>
                  <a:lnTo>
                    <a:pt x="3328" y="356"/>
                  </a:lnTo>
                  <a:lnTo>
                    <a:pt x="3323" y="360"/>
                  </a:lnTo>
                  <a:lnTo>
                    <a:pt x="3315" y="364"/>
                  </a:lnTo>
                  <a:lnTo>
                    <a:pt x="3310" y="366"/>
                  </a:lnTo>
                  <a:lnTo>
                    <a:pt x="3304" y="367"/>
                  </a:lnTo>
                  <a:lnTo>
                    <a:pt x="3298" y="371"/>
                  </a:lnTo>
                  <a:lnTo>
                    <a:pt x="3293" y="375"/>
                  </a:lnTo>
                  <a:lnTo>
                    <a:pt x="3289" y="381"/>
                  </a:lnTo>
                  <a:lnTo>
                    <a:pt x="3287" y="375"/>
                  </a:lnTo>
                  <a:lnTo>
                    <a:pt x="3285" y="367"/>
                  </a:lnTo>
                  <a:lnTo>
                    <a:pt x="3287" y="362"/>
                  </a:lnTo>
                  <a:lnTo>
                    <a:pt x="3289" y="354"/>
                  </a:lnTo>
                  <a:lnTo>
                    <a:pt x="3294" y="349"/>
                  </a:lnTo>
                  <a:lnTo>
                    <a:pt x="3302" y="347"/>
                  </a:lnTo>
                  <a:lnTo>
                    <a:pt x="3308" y="345"/>
                  </a:lnTo>
                  <a:close/>
                  <a:moveTo>
                    <a:pt x="3221" y="345"/>
                  </a:moveTo>
                  <a:lnTo>
                    <a:pt x="3229" y="347"/>
                  </a:lnTo>
                  <a:lnTo>
                    <a:pt x="3236" y="349"/>
                  </a:lnTo>
                  <a:lnTo>
                    <a:pt x="3240" y="354"/>
                  </a:lnTo>
                  <a:lnTo>
                    <a:pt x="3244" y="362"/>
                  </a:lnTo>
                  <a:lnTo>
                    <a:pt x="3246" y="367"/>
                  </a:lnTo>
                  <a:lnTo>
                    <a:pt x="3244" y="375"/>
                  </a:lnTo>
                  <a:lnTo>
                    <a:pt x="3240" y="382"/>
                  </a:lnTo>
                  <a:lnTo>
                    <a:pt x="3236" y="386"/>
                  </a:lnTo>
                  <a:lnTo>
                    <a:pt x="3229" y="390"/>
                  </a:lnTo>
                  <a:lnTo>
                    <a:pt x="3221" y="392"/>
                  </a:lnTo>
                  <a:lnTo>
                    <a:pt x="3214" y="390"/>
                  </a:lnTo>
                  <a:lnTo>
                    <a:pt x="3208" y="386"/>
                  </a:lnTo>
                  <a:lnTo>
                    <a:pt x="3202" y="382"/>
                  </a:lnTo>
                  <a:lnTo>
                    <a:pt x="3200" y="375"/>
                  </a:lnTo>
                  <a:lnTo>
                    <a:pt x="3199" y="367"/>
                  </a:lnTo>
                  <a:lnTo>
                    <a:pt x="3200" y="362"/>
                  </a:lnTo>
                  <a:lnTo>
                    <a:pt x="3202" y="354"/>
                  </a:lnTo>
                  <a:lnTo>
                    <a:pt x="3208" y="349"/>
                  </a:lnTo>
                  <a:lnTo>
                    <a:pt x="3214" y="347"/>
                  </a:lnTo>
                  <a:lnTo>
                    <a:pt x="3221" y="345"/>
                  </a:lnTo>
                  <a:close/>
                  <a:moveTo>
                    <a:pt x="3135" y="345"/>
                  </a:moveTo>
                  <a:lnTo>
                    <a:pt x="3142" y="347"/>
                  </a:lnTo>
                  <a:lnTo>
                    <a:pt x="3150" y="349"/>
                  </a:lnTo>
                  <a:lnTo>
                    <a:pt x="3153" y="354"/>
                  </a:lnTo>
                  <a:lnTo>
                    <a:pt x="3157" y="362"/>
                  </a:lnTo>
                  <a:lnTo>
                    <a:pt x="3159" y="367"/>
                  </a:lnTo>
                  <a:lnTo>
                    <a:pt x="3157" y="375"/>
                  </a:lnTo>
                  <a:lnTo>
                    <a:pt x="3153" y="382"/>
                  </a:lnTo>
                  <a:lnTo>
                    <a:pt x="3150" y="386"/>
                  </a:lnTo>
                  <a:lnTo>
                    <a:pt x="3142" y="390"/>
                  </a:lnTo>
                  <a:lnTo>
                    <a:pt x="3135" y="392"/>
                  </a:lnTo>
                  <a:lnTo>
                    <a:pt x="3127" y="390"/>
                  </a:lnTo>
                  <a:lnTo>
                    <a:pt x="3121" y="386"/>
                  </a:lnTo>
                  <a:lnTo>
                    <a:pt x="3116" y="382"/>
                  </a:lnTo>
                  <a:lnTo>
                    <a:pt x="3112" y="375"/>
                  </a:lnTo>
                  <a:lnTo>
                    <a:pt x="3112" y="367"/>
                  </a:lnTo>
                  <a:lnTo>
                    <a:pt x="3112" y="362"/>
                  </a:lnTo>
                  <a:lnTo>
                    <a:pt x="3116" y="354"/>
                  </a:lnTo>
                  <a:lnTo>
                    <a:pt x="3121" y="349"/>
                  </a:lnTo>
                  <a:lnTo>
                    <a:pt x="3127" y="347"/>
                  </a:lnTo>
                  <a:lnTo>
                    <a:pt x="3135" y="345"/>
                  </a:lnTo>
                  <a:close/>
                  <a:moveTo>
                    <a:pt x="3048" y="345"/>
                  </a:moveTo>
                  <a:lnTo>
                    <a:pt x="3056" y="347"/>
                  </a:lnTo>
                  <a:lnTo>
                    <a:pt x="3061" y="349"/>
                  </a:lnTo>
                  <a:lnTo>
                    <a:pt x="3067" y="354"/>
                  </a:lnTo>
                  <a:lnTo>
                    <a:pt x="3071" y="362"/>
                  </a:lnTo>
                  <a:lnTo>
                    <a:pt x="3073" y="367"/>
                  </a:lnTo>
                  <a:lnTo>
                    <a:pt x="3071" y="375"/>
                  </a:lnTo>
                  <a:lnTo>
                    <a:pt x="3067" y="382"/>
                  </a:lnTo>
                  <a:lnTo>
                    <a:pt x="3061" y="386"/>
                  </a:lnTo>
                  <a:lnTo>
                    <a:pt x="3056" y="390"/>
                  </a:lnTo>
                  <a:lnTo>
                    <a:pt x="3048" y="392"/>
                  </a:lnTo>
                  <a:lnTo>
                    <a:pt x="3041" y="390"/>
                  </a:lnTo>
                  <a:lnTo>
                    <a:pt x="3035" y="388"/>
                  </a:lnTo>
                  <a:lnTo>
                    <a:pt x="3029" y="382"/>
                  </a:lnTo>
                  <a:lnTo>
                    <a:pt x="3026" y="375"/>
                  </a:lnTo>
                  <a:lnTo>
                    <a:pt x="3026" y="367"/>
                  </a:lnTo>
                  <a:lnTo>
                    <a:pt x="3026" y="362"/>
                  </a:lnTo>
                  <a:lnTo>
                    <a:pt x="3027" y="356"/>
                  </a:lnTo>
                  <a:lnTo>
                    <a:pt x="3031" y="352"/>
                  </a:lnTo>
                  <a:lnTo>
                    <a:pt x="3037" y="349"/>
                  </a:lnTo>
                  <a:lnTo>
                    <a:pt x="3042" y="347"/>
                  </a:lnTo>
                  <a:lnTo>
                    <a:pt x="3048" y="345"/>
                  </a:lnTo>
                  <a:close/>
                  <a:moveTo>
                    <a:pt x="359" y="345"/>
                  </a:moveTo>
                  <a:lnTo>
                    <a:pt x="366" y="347"/>
                  </a:lnTo>
                  <a:lnTo>
                    <a:pt x="374" y="349"/>
                  </a:lnTo>
                  <a:lnTo>
                    <a:pt x="378" y="354"/>
                  </a:lnTo>
                  <a:lnTo>
                    <a:pt x="381" y="362"/>
                  </a:lnTo>
                  <a:lnTo>
                    <a:pt x="383" y="367"/>
                  </a:lnTo>
                  <a:lnTo>
                    <a:pt x="381" y="373"/>
                  </a:lnTo>
                  <a:lnTo>
                    <a:pt x="381" y="377"/>
                  </a:lnTo>
                  <a:lnTo>
                    <a:pt x="350" y="390"/>
                  </a:lnTo>
                  <a:lnTo>
                    <a:pt x="344" y="386"/>
                  </a:lnTo>
                  <a:lnTo>
                    <a:pt x="340" y="381"/>
                  </a:lnTo>
                  <a:lnTo>
                    <a:pt x="336" y="375"/>
                  </a:lnTo>
                  <a:lnTo>
                    <a:pt x="336" y="367"/>
                  </a:lnTo>
                  <a:lnTo>
                    <a:pt x="336" y="362"/>
                  </a:lnTo>
                  <a:lnTo>
                    <a:pt x="340" y="354"/>
                  </a:lnTo>
                  <a:lnTo>
                    <a:pt x="346" y="349"/>
                  </a:lnTo>
                  <a:lnTo>
                    <a:pt x="351" y="347"/>
                  </a:lnTo>
                  <a:lnTo>
                    <a:pt x="359" y="345"/>
                  </a:lnTo>
                  <a:close/>
                  <a:moveTo>
                    <a:pt x="272" y="345"/>
                  </a:moveTo>
                  <a:lnTo>
                    <a:pt x="280" y="347"/>
                  </a:lnTo>
                  <a:lnTo>
                    <a:pt x="286" y="349"/>
                  </a:lnTo>
                  <a:lnTo>
                    <a:pt x="291" y="354"/>
                  </a:lnTo>
                  <a:lnTo>
                    <a:pt x="295" y="362"/>
                  </a:lnTo>
                  <a:lnTo>
                    <a:pt x="297" y="367"/>
                  </a:lnTo>
                  <a:lnTo>
                    <a:pt x="295" y="375"/>
                  </a:lnTo>
                  <a:lnTo>
                    <a:pt x="291" y="382"/>
                  </a:lnTo>
                  <a:lnTo>
                    <a:pt x="286" y="386"/>
                  </a:lnTo>
                  <a:lnTo>
                    <a:pt x="280" y="390"/>
                  </a:lnTo>
                  <a:lnTo>
                    <a:pt x="272" y="392"/>
                  </a:lnTo>
                  <a:lnTo>
                    <a:pt x="265" y="390"/>
                  </a:lnTo>
                  <a:lnTo>
                    <a:pt x="259" y="386"/>
                  </a:lnTo>
                  <a:lnTo>
                    <a:pt x="254" y="382"/>
                  </a:lnTo>
                  <a:lnTo>
                    <a:pt x="250" y="375"/>
                  </a:lnTo>
                  <a:lnTo>
                    <a:pt x="250" y="367"/>
                  </a:lnTo>
                  <a:lnTo>
                    <a:pt x="250" y="362"/>
                  </a:lnTo>
                  <a:lnTo>
                    <a:pt x="254" y="354"/>
                  </a:lnTo>
                  <a:lnTo>
                    <a:pt x="259" y="349"/>
                  </a:lnTo>
                  <a:lnTo>
                    <a:pt x="265" y="347"/>
                  </a:lnTo>
                  <a:lnTo>
                    <a:pt x="272" y="345"/>
                  </a:lnTo>
                  <a:close/>
                  <a:moveTo>
                    <a:pt x="186" y="345"/>
                  </a:moveTo>
                  <a:lnTo>
                    <a:pt x="193" y="347"/>
                  </a:lnTo>
                  <a:lnTo>
                    <a:pt x="199" y="349"/>
                  </a:lnTo>
                  <a:lnTo>
                    <a:pt x="205" y="354"/>
                  </a:lnTo>
                  <a:lnTo>
                    <a:pt x="208" y="362"/>
                  </a:lnTo>
                  <a:lnTo>
                    <a:pt x="208" y="367"/>
                  </a:lnTo>
                  <a:lnTo>
                    <a:pt x="208" y="375"/>
                  </a:lnTo>
                  <a:lnTo>
                    <a:pt x="205" y="382"/>
                  </a:lnTo>
                  <a:lnTo>
                    <a:pt x="199" y="386"/>
                  </a:lnTo>
                  <a:lnTo>
                    <a:pt x="193" y="390"/>
                  </a:lnTo>
                  <a:lnTo>
                    <a:pt x="186" y="392"/>
                  </a:lnTo>
                  <a:lnTo>
                    <a:pt x="178" y="390"/>
                  </a:lnTo>
                  <a:lnTo>
                    <a:pt x="173" y="386"/>
                  </a:lnTo>
                  <a:lnTo>
                    <a:pt x="167" y="382"/>
                  </a:lnTo>
                  <a:lnTo>
                    <a:pt x="163" y="375"/>
                  </a:lnTo>
                  <a:lnTo>
                    <a:pt x="163" y="367"/>
                  </a:lnTo>
                  <a:lnTo>
                    <a:pt x="163" y="362"/>
                  </a:lnTo>
                  <a:lnTo>
                    <a:pt x="167" y="354"/>
                  </a:lnTo>
                  <a:lnTo>
                    <a:pt x="173" y="349"/>
                  </a:lnTo>
                  <a:lnTo>
                    <a:pt x="178" y="347"/>
                  </a:lnTo>
                  <a:lnTo>
                    <a:pt x="186" y="345"/>
                  </a:lnTo>
                  <a:close/>
                  <a:moveTo>
                    <a:pt x="4158" y="266"/>
                  </a:moveTo>
                  <a:lnTo>
                    <a:pt x="4158" y="268"/>
                  </a:lnTo>
                  <a:lnTo>
                    <a:pt x="4156" y="279"/>
                  </a:lnTo>
                  <a:lnTo>
                    <a:pt x="4156" y="292"/>
                  </a:lnTo>
                  <a:lnTo>
                    <a:pt x="4154" y="286"/>
                  </a:lnTo>
                  <a:lnTo>
                    <a:pt x="4152" y="281"/>
                  </a:lnTo>
                  <a:lnTo>
                    <a:pt x="4154" y="275"/>
                  </a:lnTo>
                  <a:lnTo>
                    <a:pt x="4156" y="271"/>
                  </a:lnTo>
                  <a:lnTo>
                    <a:pt x="4158" y="266"/>
                  </a:lnTo>
                  <a:close/>
                  <a:moveTo>
                    <a:pt x="4090" y="258"/>
                  </a:moveTo>
                  <a:lnTo>
                    <a:pt x="4097" y="260"/>
                  </a:lnTo>
                  <a:lnTo>
                    <a:pt x="4103" y="262"/>
                  </a:lnTo>
                  <a:lnTo>
                    <a:pt x="4109" y="268"/>
                  </a:lnTo>
                  <a:lnTo>
                    <a:pt x="4111" y="273"/>
                  </a:lnTo>
                  <a:lnTo>
                    <a:pt x="4113" y="281"/>
                  </a:lnTo>
                  <a:lnTo>
                    <a:pt x="4111" y="288"/>
                  </a:lnTo>
                  <a:lnTo>
                    <a:pt x="4109" y="296"/>
                  </a:lnTo>
                  <a:lnTo>
                    <a:pt x="4103" y="300"/>
                  </a:lnTo>
                  <a:lnTo>
                    <a:pt x="4097" y="303"/>
                  </a:lnTo>
                  <a:lnTo>
                    <a:pt x="4090" y="305"/>
                  </a:lnTo>
                  <a:lnTo>
                    <a:pt x="4082" y="303"/>
                  </a:lnTo>
                  <a:lnTo>
                    <a:pt x="4075" y="300"/>
                  </a:lnTo>
                  <a:lnTo>
                    <a:pt x="4071" y="296"/>
                  </a:lnTo>
                  <a:lnTo>
                    <a:pt x="4067" y="288"/>
                  </a:lnTo>
                  <a:lnTo>
                    <a:pt x="4066" y="281"/>
                  </a:lnTo>
                  <a:lnTo>
                    <a:pt x="4067" y="273"/>
                  </a:lnTo>
                  <a:lnTo>
                    <a:pt x="4071" y="268"/>
                  </a:lnTo>
                  <a:lnTo>
                    <a:pt x="4075" y="262"/>
                  </a:lnTo>
                  <a:lnTo>
                    <a:pt x="4082" y="260"/>
                  </a:lnTo>
                  <a:lnTo>
                    <a:pt x="4090" y="258"/>
                  </a:lnTo>
                  <a:close/>
                  <a:moveTo>
                    <a:pt x="4002" y="258"/>
                  </a:moveTo>
                  <a:lnTo>
                    <a:pt x="4009" y="260"/>
                  </a:lnTo>
                  <a:lnTo>
                    <a:pt x="4017" y="262"/>
                  </a:lnTo>
                  <a:lnTo>
                    <a:pt x="4020" y="268"/>
                  </a:lnTo>
                  <a:lnTo>
                    <a:pt x="4024" y="273"/>
                  </a:lnTo>
                  <a:lnTo>
                    <a:pt x="4026" y="281"/>
                  </a:lnTo>
                  <a:lnTo>
                    <a:pt x="4024" y="288"/>
                  </a:lnTo>
                  <a:lnTo>
                    <a:pt x="4020" y="296"/>
                  </a:lnTo>
                  <a:lnTo>
                    <a:pt x="4017" y="300"/>
                  </a:lnTo>
                  <a:lnTo>
                    <a:pt x="4009" y="303"/>
                  </a:lnTo>
                  <a:lnTo>
                    <a:pt x="4002" y="305"/>
                  </a:lnTo>
                  <a:lnTo>
                    <a:pt x="3996" y="303"/>
                  </a:lnTo>
                  <a:lnTo>
                    <a:pt x="3988" y="300"/>
                  </a:lnTo>
                  <a:lnTo>
                    <a:pt x="3983" y="296"/>
                  </a:lnTo>
                  <a:lnTo>
                    <a:pt x="3981" y="288"/>
                  </a:lnTo>
                  <a:lnTo>
                    <a:pt x="3979" y="281"/>
                  </a:lnTo>
                  <a:lnTo>
                    <a:pt x="3981" y="273"/>
                  </a:lnTo>
                  <a:lnTo>
                    <a:pt x="3983" y="268"/>
                  </a:lnTo>
                  <a:lnTo>
                    <a:pt x="3988" y="262"/>
                  </a:lnTo>
                  <a:lnTo>
                    <a:pt x="3996" y="260"/>
                  </a:lnTo>
                  <a:lnTo>
                    <a:pt x="4002" y="258"/>
                  </a:lnTo>
                  <a:close/>
                  <a:moveTo>
                    <a:pt x="3915" y="258"/>
                  </a:moveTo>
                  <a:lnTo>
                    <a:pt x="3923" y="260"/>
                  </a:lnTo>
                  <a:lnTo>
                    <a:pt x="3930" y="262"/>
                  </a:lnTo>
                  <a:lnTo>
                    <a:pt x="3934" y="268"/>
                  </a:lnTo>
                  <a:lnTo>
                    <a:pt x="3938" y="273"/>
                  </a:lnTo>
                  <a:lnTo>
                    <a:pt x="3940" y="281"/>
                  </a:lnTo>
                  <a:lnTo>
                    <a:pt x="3938" y="288"/>
                  </a:lnTo>
                  <a:lnTo>
                    <a:pt x="3934" y="296"/>
                  </a:lnTo>
                  <a:lnTo>
                    <a:pt x="3930" y="300"/>
                  </a:lnTo>
                  <a:lnTo>
                    <a:pt x="3923" y="303"/>
                  </a:lnTo>
                  <a:lnTo>
                    <a:pt x="3915" y="305"/>
                  </a:lnTo>
                  <a:lnTo>
                    <a:pt x="3908" y="303"/>
                  </a:lnTo>
                  <a:lnTo>
                    <a:pt x="3902" y="300"/>
                  </a:lnTo>
                  <a:lnTo>
                    <a:pt x="3896" y="296"/>
                  </a:lnTo>
                  <a:lnTo>
                    <a:pt x="3894" y="288"/>
                  </a:lnTo>
                  <a:lnTo>
                    <a:pt x="3893" y="281"/>
                  </a:lnTo>
                  <a:lnTo>
                    <a:pt x="3894" y="273"/>
                  </a:lnTo>
                  <a:lnTo>
                    <a:pt x="3896" y="268"/>
                  </a:lnTo>
                  <a:lnTo>
                    <a:pt x="3902" y="262"/>
                  </a:lnTo>
                  <a:lnTo>
                    <a:pt x="3908" y="260"/>
                  </a:lnTo>
                  <a:lnTo>
                    <a:pt x="3915" y="258"/>
                  </a:lnTo>
                  <a:close/>
                  <a:moveTo>
                    <a:pt x="3829" y="258"/>
                  </a:moveTo>
                  <a:lnTo>
                    <a:pt x="3836" y="260"/>
                  </a:lnTo>
                  <a:lnTo>
                    <a:pt x="3844" y="262"/>
                  </a:lnTo>
                  <a:lnTo>
                    <a:pt x="3847" y="268"/>
                  </a:lnTo>
                  <a:lnTo>
                    <a:pt x="3851" y="273"/>
                  </a:lnTo>
                  <a:lnTo>
                    <a:pt x="3853" y="281"/>
                  </a:lnTo>
                  <a:lnTo>
                    <a:pt x="3851" y="288"/>
                  </a:lnTo>
                  <a:lnTo>
                    <a:pt x="3847" y="296"/>
                  </a:lnTo>
                  <a:lnTo>
                    <a:pt x="3844" y="300"/>
                  </a:lnTo>
                  <a:lnTo>
                    <a:pt x="3836" y="303"/>
                  </a:lnTo>
                  <a:lnTo>
                    <a:pt x="3829" y="305"/>
                  </a:lnTo>
                  <a:lnTo>
                    <a:pt x="3821" y="303"/>
                  </a:lnTo>
                  <a:lnTo>
                    <a:pt x="3815" y="300"/>
                  </a:lnTo>
                  <a:lnTo>
                    <a:pt x="3810" y="296"/>
                  </a:lnTo>
                  <a:lnTo>
                    <a:pt x="3806" y="288"/>
                  </a:lnTo>
                  <a:lnTo>
                    <a:pt x="3806" y="281"/>
                  </a:lnTo>
                  <a:lnTo>
                    <a:pt x="3806" y="273"/>
                  </a:lnTo>
                  <a:lnTo>
                    <a:pt x="3810" y="268"/>
                  </a:lnTo>
                  <a:lnTo>
                    <a:pt x="3815" y="262"/>
                  </a:lnTo>
                  <a:lnTo>
                    <a:pt x="3821" y="260"/>
                  </a:lnTo>
                  <a:lnTo>
                    <a:pt x="3829" y="258"/>
                  </a:lnTo>
                  <a:close/>
                  <a:moveTo>
                    <a:pt x="3742" y="258"/>
                  </a:moveTo>
                  <a:lnTo>
                    <a:pt x="3750" y="260"/>
                  </a:lnTo>
                  <a:lnTo>
                    <a:pt x="3755" y="262"/>
                  </a:lnTo>
                  <a:lnTo>
                    <a:pt x="3761" y="268"/>
                  </a:lnTo>
                  <a:lnTo>
                    <a:pt x="3765" y="273"/>
                  </a:lnTo>
                  <a:lnTo>
                    <a:pt x="3767" y="281"/>
                  </a:lnTo>
                  <a:lnTo>
                    <a:pt x="3765" y="288"/>
                  </a:lnTo>
                  <a:lnTo>
                    <a:pt x="3761" y="296"/>
                  </a:lnTo>
                  <a:lnTo>
                    <a:pt x="3755" y="300"/>
                  </a:lnTo>
                  <a:lnTo>
                    <a:pt x="3750" y="303"/>
                  </a:lnTo>
                  <a:lnTo>
                    <a:pt x="3742" y="305"/>
                  </a:lnTo>
                  <a:lnTo>
                    <a:pt x="3735" y="303"/>
                  </a:lnTo>
                  <a:lnTo>
                    <a:pt x="3729" y="300"/>
                  </a:lnTo>
                  <a:lnTo>
                    <a:pt x="3723" y="296"/>
                  </a:lnTo>
                  <a:lnTo>
                    <a:pt x="3719" y="288"/>
                  </a:lnTo>
                  <a:lnTo>
                    <a:pt x="3719" y="281"/>
                  </a:lnTo>
                  <a:lnTo>
                    <a:pt x="3719" y="273"/>
                  </a:lnTo>
                  <a:lnTo>
                    <a:pt x="3723" y="268"/>
                  </a:lnTo>
                  <a:lnTo>
                    <a:pt x="3729" y="262"/>
                  </a:lnTo>
                  <a:lnTo>
                    <a:pt x="3735" y="260"/>
                  </a:lnTo>
                  <a:lnTo>
                    <a:pt x="3742" y="258"/>
                  </a:lnTo>
                  <a:close/>
                  <a:moveTo>
                    <a:pt x="3656" y="258"/>
                  </a:moveTo>
                  <a:lnTo>
                    <a:pt x="3663" y="260"/>
                  </a:lnTo>
                  <a:lnTo>
                    <a:pt x="3669" y="262"/>
                  </a:lnTo>
                  <a:lnTo>
                    <a:pt x="3674" y="268"/>
                  </a:lnTo>
                  <a:lnTo>
                    <a:pt x="3678" y="273"/>
                  </a:lnTo>
                  <a:lnTo>
                    <a:pt x="3678" y="281"/>
                  </a:lnTo>
                  <a:lnTo>
                    <a:pt x="3678" y="288"/>
                  </a:lnTo>
                  <a:lnTo>
                    <a:pt x="3674" y="296"/>
                  </a:lnTo>
                  <a:lnTo>
                    <a:pt x="3669" y="300"/>
                  </a:lnTo>
                  <a:lnTo>
                    <a:pt x="3663" y="303"/>
                  </a:lnTo>
                  <a:lnTo>
                    <a:pt x="3656" y="305"/>
                  </a:lnTo>
                  <a:lnTo>
                    <a:pt x="3648" y="303"/>
                  </a:lnTo>
                  <a:lnTo>
                    <a:pt x="3642" y="300"/>
                  </a:lnTo>
                  <a:lnTo>
                    <a:pt x="3637" y="296"/>
                  </a:lnTo>
                  <a:lnTo>
                    <a:pt x="3633" y="288"/>
                  </a:lnTo>
                  <a:lnTo>
                    <a:pt x="3633" y="281"/>
                  </a:lnTo>
                  <a:lnTo>
                    <a:pt x="3633" y="273"/>
                  </a:lnTo>
                  <a:lnTo>
                    <a:pt x="3637" y="268"/>
                  </a:lnTo>
                  <a:lnTo>
                    <a:pt x="3642" y="262"/>
                  </a:lnTo>
                  <a:lnTo>
                    <a:pt x="3648" y="260"/>
                  </a:lnTo>
                  <a:lnTo>
                    <a:pt x="3656" y="258"/>
                  </a:lnTo>
                  <a:close/>
                  <a:moveTo>
                    <a:pt x="3569" y="258"/>
                  </a:moveTo>
                  <a:lnTo>
                    <a:pt x="3577" y="260"/>
                  </a:lnTo>
                  <a:lnTo>
                    <a:pt x="3582" y="262"/>
                  </a:lnTo>
                  <a:lnTo>
                    <a:pt x="3588" y="268"/>
                  </a:lnTo>
                  <a:lnTo>
                    <a:pt x="3592" y="273"/>
                  </a:lnTo>
                  <a:lnTo>
                    <a:pt x="3592" y="281"/>
                  </a:lnTo>
                  <a:lnTo>
                    <a:pt x="3592" y="288"/>
                  </a:lnTo>
                  <a:lnTo>
                    <a:pt x="3588" y="296"/>
                  </a:lnTo>
                  <a:lnTo>
                    <a:pt x="3582" y="300"/>
                  </a:lnTo>
                  <a:lnTo>
                    <a:pt x="3577" y="303"/>
                  </a:lnTo>
                  <a:lnTo>
                    <a:pt x="3569" y="305"/>
                  </a:lnTo>
                  <a:lnTo>
                    <a:pt x="3562" y="303"/>
                  </a:lnTo>
                  <a:lnTo>
                    <a:pt x="3556" y="300"/>
                  </a:lnTo>
                  <a:lnTo>
                    <a:pt x="3550" y="296"/>
                  </a:lnTo>
                  <a:lnTo>
                    <a:pt x="3546" y="288"/>
                  </a:lnTo>
                  <a:lnTo>
                    <a:pt x="3545" y="281"/>
                  </a:lnTo>
                  <a:lnTo>
                    <a:pt x="3546" y="273"/>
                  </a:lnTo>
                  <a:lnTo>
                    <a:pt x="3550" y="268"/>
                  </a:lnTo>
                  <a:lnTo>
                    <a:pt x="3556" y="262"/>
                  </a:lnTo>
                  <a:lnTo>
                    <a:pt x="3562" y="260"/>
                  </a:lnTo>
                  <a:lnTo>
                    <a:pt x="3569" y="258"/>
                  </a:lnTo>
                  <a:close/>
                  <a:moveTo>
                    <a:pt x="3483" y="258"/>
                  </a:moveTo>
                  <a:lnTo>
                    <a:pt x="3490" y="260"/>
                  </a:lnTo>
                  <a:lnTo>
                    <a:pt x="3496" y="262"/>
                  </a:lnTo>
                  <a:lnTo>
                    <a:pt x="3501" y="268"/>
                  </a:lnTo>
                  <a:lnTo>
                    <a:pt x="3505" y="273"/>
                  </a:lnTo>
                  <a:lnTo>
                    <a:pt x="3505" y="281"/>
                  </a:lnTo>
                  <a:lnTo>
                    <a:pt x="3505" y="288"/>
                  </a:lnTo>
                  <a:lnTo>
                    <a:pt x="3501" y="296"/>
                  </a:lnTo>
                  <a:lnTo>
                    <a:pt x="3496" y="300"/>
                  </a:lnTo>
                  <a:lnTo>
                    <a:pt x="3490" y="303"/>
                  </a:lnTo>
                  <a:lnTo>
                    <a:pt x="3483" y="305"/>
                  </a:lnTo>
                  <a:lnTo>
                    <a:pt x="3475" y="303"/>
                  </a:lnTo>
                  <a:lnTo>
                    <a:pt x="3468" y="300"/>
                  </a:lnTo>
                  <a:lnTo>
                    <a:pt x="3464" y="296"/>
                  </a:lnTo>
                  <a:lnTo>
                    <a:pt x="3460" y="288"/>
                  </a:lnTo>
                  <a:lnTo>
                    <a:pt x="3458" y="281"/>
                  </a:lnTo>
                  <a:lnTo>
                    <a:pt x="3460" y="273"/>
                  </a:lnTo>
                  <a:lnTo>
                    <a:pt x="3464" y="268"/>
                  </a:lnTo>
                  <a:lnTo>
                    <a:pt x="3468" y="262"/>
                  </a:lnTo>
                  <a:lnTo>
                    <a:pt x="3475" y="260"/>
                  </a:lnTo>
                  <a:lnTo>
                    <a:pt x="3483" y="258"/>
                  </a:lnTo>
                  <a:close/>
                  <a:moveTo>
                    <a:pt x="3396" y="258"/>
                  </a:moveTo>
                  <a:lnTo>
                    <a:pt x="3404" y="260"/>
                  </a:lnTo>
                  <a:lnTo>
                    <a:pt x="3409" y="262"/>
                  </a:lnTo>
                  <a:lnTo>
                    <a:pt x="3415" y="268"/>
                  </a:lnTo>
                  <a:lnTo>
                    <a:pt x="3417" y="273"/>
                  </a:lnTo>
                  <a:lnTo>
                    <a:pt x="3419" y="281"/>
                  </a:lnTo>
                  <a:lnTo>
                    <a:pt x="3417" y="288"/>
                  </a:lnTo>
                  <a:lnTo>
                    <a:pt x="3415" y="296"/>
                  </a:lnTo>
                  <a:lnTo>
                    <a:pt x="3409" y="300"/>
                  </a:lnTo>
                  <a:lnTo>
                    <a:pt x="3404" y="303"/>
                  </a:lnTo>
                  <a:lnTo>
                    <a:pt x="3396" y="305"/>
                  </a:lnTo>
                  <a:lnTo>
                    <a:pt x="3389" y="303"/>
                  </a:lnTo>
                  <a:lnTo>
                    <a:pt x="3381" y="300"/>
                  </a:lnTo>
                  <a:lnTo>
                    <a:pt x="3377" y="296"/>
                  </a:lnTo>
                  <a:lnTo>
                    <a:pt x="3373" y="288"/>
                  </a:lnTo>
                  <a:lnTo>
                    <a:pt x="3372" y="281"/>
                  </a:lnTo>
                  <a:lnTo>
                    <a:pt x="3373" y="273"/>
                  </a:lnTo>
                  <a:lnTo>
                    <a:pt x="3377" y="268"/>
                  </a:lnTo>
                  <a:lnTo>
                    <a:pt x="3381" y="262"/>
                  </a:lnTo>
                  <a:lnTo>
                    <a:pt x="3389" y="260"/>
                  </a:lnTo>
                  <a:lnTo>
                    <a:pt x="3396" y="258"/>
                  </a:lnTo>
                  <a:close/>
                  <a:moveTo>
                    <a:pt x="3308" y="258"/>
                  </a:moveTo>
                  <a:lnTo>
                    <a:pt x="3315" y="260"/>
                  </a:lnTo>
                  <a:lnTo>
                    <a:pt x="3323" y="262"/>
                  </a:lnTo>
                  <a:lnTo>
                    <a:pt x="3326" y="268"/>
                  </a:lnTo>
                  <a:lnTo>
                    <a:pt x="3330" y="273"/>
                  </a:lnTo>
                  <a:lnTo>
                    <a:pt x="3332" y="281"/>
                  </a:lnTo>
                  <a:lnTo>
                    <a:pt x="3330" y="288"/>
                  </a:lnTo>
                  <a:lnTo>
                    <a:pt x="3326" y="296"/>
                  </a:lnTo>
                  <a:lnTo>
                    <a:pt x="3323" y="300"/>
                  </a:lnTo>
                  <a:lnTo>
                    <a:pt x="3315" y="303"/>
                  </a:lnTo>
                  <a:lnTo>
                    <a:pt x="3308" y="305"/>
                  </a:lnTo>
                  <a:lnTo>
                    <a:pt x="3302" y="303"/>
                  </a:lnTo>
                  <a:lnTo>
                    <a:pt x="3294" y="300"/>
                  </a:lnTo>
                  <a:lnTo>
                    <a:pt x="3289" y="296"/>
                  </a:lnTo>
                  <a:lnTo>
                    <a:pt x="3287" y="288"/>
                  </a:lnTo>
                  <a:lnTo>
                    <a:pt x="3285" y="281"/>
                  </a:lnTo>
                  <a:lnTo>
                    <a:pt x="3287" y="273"/>
                  </a:lnTo>
                  <a:lnTo>
                    <a:pt x="3289" y="268"/>
                  </a:lnTo>
                  <a:lnTo>
                    <a:pt x="3294" y="262"/>
                  </a:lnTo>
                  <a:lnTo>
                    <a:pt x="3302" y="260"/>
                  </a:lnTo>
                  <a:lnTo>
                    <a:pt x="3308" y="258"/>
                  </a:lnTo>
                  <a:close/>
                  <a:moveTo>
                    <a:pt x="3221" y="258"/>
                  </a:moveTo>
                  <a:lnTo>
                    <a:pt x="3229" y="260"/>
                  </a:lnTo>
                  <a:lnTo>
                    <a:pt x="3236" y="262"/>
                  </a:lnTo>
                  <a:lnTo>
                    <a:pt x="3240" y="268"/>
                  </a:lnTo>
                  <a:lnTo>
                    <a:pt x="3244" y="273"/>
                  </a:lnTo>
                  <a:lnTo>
                    <a:pt x="3246" y="281"/>
                  </a:lnTo>
                  <a:lnTo>
                    <a:pt x="3244" y="288"/>
                  </a:lnTo>
                  <a:lnTo>
                    <a:pt x="3240" y="296"/>
                  </a:lnTo>
                  <a:lnTo>
                    <a:pt x="3236" y="300"/>
                  </a:lnTo>
                  <a:lnTo>
                    <a:pt x="3229" y="303"/>
                  </a:lnTo>
                  <a:lnTo>
                    <a:pt x="3221" y="305"/>
                  </a:lnTo>
                  <a:lnTo>
                    <a:pt x="3214" y="303"/>
                  </a:lnTo>
                  <a:lnTo>
                    <a:pt x="3208" y="300"/>
                  </a:lnTo>
                  <a:lnTo>
                    <a:pt x="3202" y="296"/>
                  </a:lnTo>
                  <a:lnTo>
                    <a:pt x="3200" y="288"/>
                  </a:lnTo>
                  <a:lnTo>
                    <a:pt x="3199" y="281"/>
                  </a:lnTo>
                  <a:lnTo>
                    <a:pt x="3200" y="273"/>
                  </a:lnTo>
                  <a:lnTo>
                    <a:pt x="3202" y="268"/>
                  </a:lnTo>
                  <a:lnTo>
                    <a:pt x="3208" y="262"/>
                  </a:lnTo>
                  <a:lnTo>
                    <a:pt x="3214" y="260"/>
                  </a:lnTo>
                  <a:lnTo>
                    <a:pt x="3221" y="258"/>
                  </a:lnTo>
                  <a:close/>
                  <a:moveTo>
                    <a:pt x="3135" y="258"/>
                  </a:moveTo>
                  <a:lnTo>
                    <a:pt x="3142" y="260"/>
                  </a:lnTo>
                  <a:lnTo>
                    <a:pt x="3150" y="262"/>
                  </a:lnTo>
                  <a:lnTo>
                    <a:pt x="3153" y="268"/>
                  </a:lnTo>
                  <a:lnTo>
                    <a:pt x="3157" y="273"/>
                  </a:lnTo>
                  <a:lnTo>
                    <a:pt x="3159" y="281"/>
                  </a:lnTo>
                  <a:lnTo>
                    <a:pt x="3157" y="288"/>
                  </a:lnTo>
                  <a:lnTo>
                    <a:pt x="3153" y="296"/>
                  </a:lnTo>
                  <a:lnTo>
                    <a:pt x="3150" y="300"/>
                  </a:lnTo>
                  <a:lnTo>
                    <a:pt x="3142" y="303"/>
                  </a:lnTo>
                  <a:lnTo>
                    <a:pt x="3135" y="305"/>
                  </a:lnTo>
                  <a:lnTo>
                    <a:pt x="3127" y="303"/>
                  </a:lnTo>
                  <a:lnTo>
                    <a:pt x="3121" y="300"/>
                  </a:lnTo>
                  <a:lnTo>
                    <a:pt x="3116" y="296"/>
                  </a:lnTo>
                  <a:lnTo>
                    <a:pt x="3112" y="288"/>
                  </a:lnTo>
                  <a:lnTo>
                    <a:pt x="3112" y="281"/>
                  </a:lnTo>
                  <a:lnTo>
                    <a:pt x="3112" y="273"/>
                  </a:lnTo>
                  <a:lnTo>
                    <a:pt x="3116" y="268"/>
                  </a:lnTo>
                  <a:lnTo>
                    <a:pt x="3121" y="262"/>
                  </a:lnTo>
                  <a:lnTo>
                    <a:pt x="3127" y="260"/>
                  </a:lnTo>
                  <a:lnTo>
                    <a:pt x="3135" y="258"/>
                  </a:lnTo>
                  <a:close/>
                  <a:moveTo>
                    <a:pt x="3048" y="258"/>
                  </a:moveTo>
                  <a:lnTo>
                    <a:pt x="3056" y="260"/>
                  </a:lnTo>
                  <a:lnTo>
                    <a:pt x="3061" y="262"/>
                  </a:lnTo>
                  <a:lnTo>
                    <a:pt x="3067" y="268"/>
                  </a:lnTo>
                  <a:lnTo>
                    <a:pt x="3071" y="273"/>
                  </a:lnTo>
                  <a:lnTo>
                    <a:pt x="3073" y="281"/>
                  </a:lnTo>
                  <a:lnTo>
                    <a:pt x="3071" y="288"/>
                  </a:lnTo>
                  <a:lnTo>
                    <a:pt x="3067" y="296"/>
                  </a:lnTo>
                  <a:lnTo>
                    <a:pt x="3061" y="300"/>
                  </a:lnTo>
                  <a:lnTo>
                    <a:pt x="3056" y="303"/>
                  </a:lnTo>
                  <a:lnTo>
                    <a:pt x="3048" y="305"/>
                  </a:lnTo>
                  <a:lnTo>
                    <a:pt x="3041" y="303"/>
                  </a:lnTo>
                  <a:lnTo>
                    <a:pt x="3035" y="300"/>
                  </a:lnTo>
                  <a:lnTo>
                    <a:pt x="3029" y="296"/>
                  </a:lnTo>
                  <a:lnTo>
                    <a:pt x="3026" y="288"/>
                  </a:lnTo>
                  <a:lnTo>
                    <a:pt x="3026" y="281"/>
                  </a:lnTo>
                  <a:lnTo>
                    <a:pt x="3026" y="273"/>
                  </a:lnTo>
                  <a:lnTo>
                    <a:pt x="3029" y="268"/>
                  </a:lnTo>
                  <a:lnTo>
                    <a:pt x="3035" y="262"/>
                  </a:lnTo>
                  <a:lnTo>
                    <a:pt x="3041" y="260"/>
                  </a:lnTo>
                  <a:lnTo>
                    <a:pt x="3048" y="258"/>
                  </a:lnTo>
                  <a:close/>
                  <a:moveTo>
                    <a:pt x="445" y="258"/>
                  </a:moveTo>
                  <a:lnTo>
                    <a:pt x="453" y="258"/>
                  </a:lnTo>
                  <a:lnTo>
                    <a:pt x="459" y="262"/>
                  </a:lnTo>
                  <a:lnTo>
                    <a:pt x="462" y="266"/>
                  </a:lnTo>
                  <a:lnTo>
                    <a:pt x="466" y="271"/>
                  </a:lnTo>
                  <a:lnTo>
                    <a:pt x="457" y="285"/>
                  </a:lnTo>
                  <a:lnTo>
                    <a:pt x="451" y="294"/>
                  </a:lnTo>
                  <a:lnTo>
                    <a:pt x="445" y="305"/>
                  </a:lnTo>
                  <a:lnTo>
                    <a:pt x="438" y="303"/>
                  </a:lnTo>
                  <a:lnTo>
                    <a:pt x="432" y="300"/>
                  </a:lnTo>
                  <a:lnTo>
                    <a:pt x="427" y="294"/>
                  </a:lnTo>
                  <a:lnTo>
                    <a:pt x="425" y="288"/>
                  </a:lnTo>
                  <a:lnTo>
                    <a:pt x="423" y="281"/>
                  </a:lnTo>
                  <a:lnTo>
                    <a:pt x="425" y="273"/>
                  </a:lnTo>
                  <a:lnTo>
                    <a:pt x="427" y="268"/>
                  </a:lnTo>
                  <a:lnTo>
                    <a:pt x="432" y="262"/>
                  </a:lnTo>
                  <a:lnTo>
                    <a:pt x="438" y="260"/>
                  </a:lnTo>
                  <a:lnTo>
                    <a:pt x="445" y="258"/>
                  </a:lnTo>
                  <a:close/>
                  <a:moveTo>
                    <a:pt x="359" y="258"/>
                  </a:moveTo>
                  <a:lnTo>
                    <a:pt x="366" y="260"/>
                  </a:lnTo>
                  <a:lnTo>
                    <a:pt x="374" y="262"/>
                  </a:lnTo>
                  <a:lnTo>
                    <a:pt x="378" y="268"/>
                  </a:lnTo>
                  <a:lnTo>
                    <a:pt x="381" y="273"/>
                  </a:lnTo>
                  <a:lnTo>
                    <a:pt x="383" y="281"/>
                  </a:lnTo>
                  <a:lnTo>
                    <a:pt x="381" y="288"/>
                  </a:lnTo>
                  <a:lnTo>
                    <a:pt x="378" y="296"/>
                  </a:lnTo>
                  <a:lnTo>
                    <a:pt x="374" y="300"/>
                  </a:lnTo>
                  <a:lnTo>
                    <a:pt x="366" y="303"/>
                  </a:lnTo>
                  <a:lnTo>
                    <a:pt x="359" y="305"/>
                  </a:lnTo>
                  <a:lnTo>
                    <a:pt x="351" y="303"/>
                  </a:lnTo>
                  <a:lnTo>
                    <a:pt x="346" y="300"/>
                  </a:lnTo>
                  <a:lnTo>
                    <a:pt x="340" y="296"/>
                  </a:lnTo>
                  <a:lnTo>
                    <a:pt x="336" y="288"/>
                  </a:lnTo>
                  <a:lnTo>
                    <a:pt x="336" y="281"/>
                  </a:lnTo>
                  <a:lnTo>
                    <a:pt x="336" y="273"/>
                  </a:lnTo>
                  <a:lnTo>
                    <a:pt x="340" y="268"/>
                  </a:lnTo>
                  <a:lnTo>
                    <a:pt x="346" y="262"/>
                  </a:lnTo>
                  <a:lnTo>
                    <a:pt x="351" y="260"/>
                  </a:lnTo>
                  <a:lnTo>
                    <a:pt x="359" y="258"/>
                  </a:lnTo>
                  <a:close/>
                  <a:moveTo>
                    <a:pt x="272" y="258"/>
                  </a:moveTo>
                  <a:lnTo>
                    <a:pt x="280" y="260"/>
                  </a:lnTo>
                  <a:lnTo>
                    <a:pt x="286" y="262"/>
                  </a:lnTo>
                  <a:lnTo>
                    <a:pt x="291" y="268"/>
                  </a:lnTo>
                  <a:lnTo>
                    <a:pt x="295" y="273"/>
                  </a:lnTo>
                  <a:lnTo>
                    <a:pt x="297" y="281"/>
                  </a:lnTo>
                  <a:lnTo>
                    <a:pt x="295" y="288"/>
                  </a:lnTo>
                  <a:lnTo>
                    <a:pt x="291" y="296"/>
                  </a:lnTo>
                  <a:lnTo>
                    <a:pt x="286" y="300"/>
                  </a:lnTo>
                  <a:lnTo>
                    <a:pt x="280" y="303"/>
                  </a:lnTo>
                  <a:lnTo>
                    <a:pt x="272" y="305"/>
                  </a:lnTo>
                  <a:lnTo>
                    <a:pt x="265" y="303"/>
                  </a:lnTo>
                  <a:lnTo>
                    <a:pt x="259" y="300"/>
                  </a:lnTo>
                  <a:lnTo>
                    <a:pt x="254" y="296"/>
                  </a:lnTo>
                  <a:lnTo>
                    <a:pt x="250" y="288"/>
                  </a:lnTo>
                  <a:lnTo>
                    <a:pt x="250" y="281"/>
                  </a:lnTo>
                  <a:lnTo>
                    <a:pt x="250" y="273"/>
                  </a:lnTo>
                  <a:lnTo>
                    <a:pt x="254" y="268"/>
                  </a:lnTo>
                  <a:lnTo>
                    <a:pt x="259" y="262"/>
                  </a:lnTo>
                  <a:lnTo>
                    <a:pt x="265" y="260"/>
                  </a:lnTo>
                  <a:lnTo>
                    <a:pt x="272" y="258"/>
                  </a:lnTo>
                  <a:close/>
                  <a:moveTo>
                    <a:pt x="186" y="258"/>
                  </a:moveTo>
                  <a:lnTo>
                    <a:pt x="193" y="260"/>
                  </a:lnTo>
                  <a:lnTo>
                    <a:pt x="199" y="262"/>
                  </a:lnTo>
                  <a:lnTo>
                    <a:pt x="205" y="268"/>
                  </a:lnTo>
                  <a:lnTo>
                    <a:pt x="208" y="273"/>
                  </a:lnTo>
                  <a:lnTo>
                    <a:pt x="208" y="281"/>
                  </a:lnTo>
                  <a:lnTo>
                    <a:pt x="208" y="288"/>
                  </a:lnTo>
                  <a:lnTo>
                    <a:pt x="205" y="296"/>
                  </a:lnTo>
                  <a:lnTo>
                    <a:pt x="199" y="300"/>
                  </a:lnTo>
                  <a:lnTo>
                    <a:pt x="193" y="303"/>
                  </a:lnTo>
                  <a:lnTo>
                    <a:pt x="186" y="305"/>
                  </a:lnTo>
                  <a:lnTo>
                    <a:pt x="178" y="303"/>
                  </a:lnTo>
                  <a:lnTo>
                    <a:pt x="173" y="300"/>
                  </a:lnTo>
                  <a:lnTo>
                    <a:pt x="167" y="296"/>
                  </a:lnTo>
                  <a:lnTo>
                    <a:pt x="163" y="288"/>
                  </a:lnTo>
                  <a:lnTo>
                    <a:pt x="163" y="281"/>
                  </a:lnTo>
                  <a:lnTo>
                    <a:pt x="163" y="273"/>
                  </a:lnTo>
                  <a:lnTo>
                    <a:pt x="167" y="268"/>
                  </a:lnTo>
                  <a:lnTo>
                    <a:pt x="173" y="262"/>
                  </a:lnTo>
                  <a:lnTo>
                    <a:pt x="178" y="260"/>
                  </a:lnTo>
                  <a:lnTo>
                    <a:pt x="186" y="258"/>
                  </a:lnTo>
                  <a:close/>
                  <a:moveTo>
                    <a:pt x="99" y="258"/>
                  </a:moveTo>
                  <a:lnTo>
                    <a:pt x="107" y="260"/>
                  </a:lnTo>
                  <a:lnTo>
                    <a:pt x="113" y="262"/>
                  </a:lnTo>
                  <a:lnTo>
                    <a:pt x="118" y="268"/>
                  </a:lnTo>
                  <a:lnTo>
                    <a:pt x="122" y="273"/>
                  </a:lnTo>
                  <a:lnTo>
                    <a:pt x="122" y="281"/>
                  </a:lnTo>
                  <a:lnTo>
                    <a:pt x="122" y="288"/>
                  </a:lnTo>
                  <a:lnTo>
                    <a:pt x="118" y="296"/>
                  </a:lnTo>
                  <a:lnTo>
                    <a:pt x="113" y="300"/>
                  </a:lnTo>
                  <a:lnTo>
                    <a:pt x="107" y="303"/>
                  </a:lnTo>
                  <a:lnTo>
                    <a:pt x="99" y="305"/>
                  </a:lnTo>
                  <a:lnTo>
                    <a:pt x="92" y="303"/>
                  </a:lnTo>
                  <a:lnTo>
                    <a:pt x="86" y="300"/>
                  </a:lnTo>
                  <a:lnTo>
                    <a:pt x="81" y="296"/>
                  </a:lnTo>
                  <a:lnTo>
                    <a:pt x="77" y="288"/>
                  </a:lnTo>
                  <a:lnTo>
                    <a:pt x="75" y="281"/>
                  </a:lnTo>
                  <a:lnTo>
                    <a:pt x="77" y="273"/>
                  </a:lnTo>
                  <a:lnTo>
                    <a:pt x="81" y="268"/>
                  </a:lnTo>
                  <a:lnTo>
                    <a:pt x="86" y="262"/>
                  </a:lnTo>
                  <a:lnTo>
                    <a:pt x="92" y="260"/>
                  </a:lnTo>
                  <a:lnTo>
                    <a:pt x="99" y="258"/>
                  </a:lnTo>
                  <a:close/>
                  <a:moveTo>
                    <a:pt x="4173" y="172"/>
                  </a:moveTo>
                  <a:lnTo>
                    <a:pt x="4173" y="177"/>
                  </a:lnTo>
                  <a:lnTo>
                    <a:pt x="4173" y="181"/>
                  </a:lnTo>
                  <a:lnTo>
                    <a:pt x="4169" y="217"/>
                  </a:lnTo>
                  <a:lnTo>
                    <a:pt x="4161" y="213"/>
                  </a:lnTo>
                  <a:lnTo>
                    <a:pt x="4158" y="207"/>
                  </a:lnTo>
                  <a:lnTo>
                    <a:pt x="4154" y="202"/>
                  </a:lnTo>
                  <a:lnTo>
                    <a:pt x="4152" y="194"/>
                  </a:lnTo>
                  <a:lnTo>
                    <a:pt x="4154" y="189"/>
                  </a:lnTo>
                  <a:lnTo>
                    <a:pt x="4156" y="181"/>
                  </a:lnTo>
                  <a:lnTo>
                    <a:pt x="4161" y="177"/>
                  </a:lnTo>
                  <a:lnTo>
                    <a:pt x="4167" y="173"/>
                  </a:lnTo>
                  <a:lnTo>
                    <a:pt x="4173" y="172"/>
                  </a:lnTo>
                  <a:close/>
                  <a:moveTo>
                    <a:pt x="4090" y="172"/>
                  </a:moveTo>
                  <a:lnTo>
                    <a:pt x="4097" y="172"/>
                  </a:lnTo>
                  <a:lnTo>
                    <a:pt x="4103" y="175"/>
                  </a:lnTo>
                  <a:lnTo>
                    <a:pt x="4109" y="181"/>
                  </a:lnTo>
                  <a:lnTo>
                    <a:pt x="4111" y="187"/>
                  </a:lnTo>
                  <a:lnTo>
                    <a:pt x="4113" y="194"/>
                  </a:lnTo>
                  <a:lnTo>
                    <a:pt x="4111" y="202"/>
                  </a:lnTo>
                  <a:lnTo>
                    <a:pt x="4109" y="209"/>
                  </a:lnTo>
                  <a:lnTo>
                    <a:pt x="4103" y="213"/>
                  </a:lnTo>
                  <a:lnTo>
                    <a:pt x="4097" y="217"/>
                  </a:lnTo>
                  <a:lnTo>
                    <a:pt x="4090" y="219"/>
                  </a:lnTo>
                  <a:lnTo>
                    <a:pt x="4082" y="217"/>
                  </a:lnTo>
                  <a:lnTo>
                    <a:pt x="4075" y="213"/>
                  </a:lnTo>
                  <a:lnTo>
                    <a:pt x="4071" y="209"/>
                  </a:lnTo>
                  <a:lnTo>
                    <a:pt x="4067" y="202"/>
                  </a:lnTo>
                  <a:lnTo>
                    <a:pt x="4066" y="194"/>
                  </a:lnTo>
                  <a:lnTo>
                    <a:pt x="4067" y="187"/>
                  </a:lnTo>
                  <a:lnTo>
                    <a:pt x="4071" y="181"/>
                  </a:lnTo>
                  <a:lnTo>
                    <a:pt x="4075" y="175"/>
                  </a:lnTo>
                  <a:lnTo>
                    <a:pt x="4082" y="172"/>
                  </a:lnTo>
                  <a:lnTo>
                    <a:pt x="4090" y="172"/>
                  </a:lnTo>
                  <a:close/>
                  <a:moveTo>
                    <a:pt x="4002" y="172"/>
                  </a:moveTo>
                  <a:lnTo>
                    <a:pt x="4009" y="172"/>
                  </a:lnTo>
                  <a:lnTo>
                    <a:pt x="4017" y="175"/>
                  </a:lnTo>
                  <a:lnTo>
                    <a:pt x="4020" y="181"/>
                  </a:lnTo>
                  <a:lnTo>
                    <a:pt x="4024" y="187"/>
                  </a:lnTo>
                  <a:lnTo>
                    <a:pt x="4026" y="194"/>
                  </a:lnTo>
                  <a:lnTo>
                    <a:pt x="4024" y="202"/>
                  </a:lnTo>
                  <a:lnTo>
                    <a:pt x="4020" y="209"/>
                  </a:lnTo>
                  <a:lnTo>
                    <a:pt x="4017" y="213"/>
                  </a:lnTo>
                  <a:lnTo>
                    <a:pt x="4009" y="217"/>
                  </a:lnTo>
                  <a:lnTo>
                    <a:pt x="4002" y="219"/>
                  </a:lnTo>
                  <a:lnTo>
                    <a:pt x="3996" y="217"/>
                  </a:lnTo>
                  <a:lnTo>
                    <a:pt x="3988" y="213"/>
                  </a:lnTo>
                  <a:lnTo>
                    <a:pt x="3983" y="209"/>
                  </a:lnTo>
                  <a:lnTo>
                    <a:pt x="3981" y="202"/>
                  </a:lnTo>
                  <a:lnTo>
                    <a:pt x="3979" y="194"/>
                  </a:lnTo>
                  <a:lnTo>
                    <a:pt x="3981" y="187"/>
                  </a:lnTo>
                  <a:lnTo>
                    <a:pt x="3983" y="181"/>
                  </a:lnTo>
                  <a:lnTo>
                    <a:pt x="3988" y="175"/>
                  </a:lnTo>
                  <a:lnTo>
                    <a:pt x="3996" y="172"/>
                  </a:lnTo>
                  <a:lnTo>
                    <a:pt x="4002" y="172"/>
                  </a:lnTo>
                  <a:close/>
                  <a:moveTo>
                    <a:pt x="3915" y="172"/>
                  </a:moveTo>
                  <a:lnTo>
                    <a:pt x="3923" y="172"/>
                  </a:lnTo>
                  <a:lnTo>
                    <a:pt x="3930" y="175"/>
                  </a:lnTo>
                  <a:lnTo>
                    <a:pt x="3934" y="181"/>
                  </a:lnTo>
                  <a:lnTo>
                    <a:pt x="3938" y="187"/>
                  </a:lnTo>
                  <a:lnTo>
                    <a:pt x="3940" y="194"/>
                  </a:lnTo>
                  <a:lnTo>
                    <a:pt x="3938" y="202"/>
                  </a:lnTo>
                  <a:lnTo>
                    <a:pt x="3934" y="209"/>
                  </a:lnTo>
                  <a:lnTo>
                    <a:pt x="3930" y="213"/>
                  </a:lnTo>
                  <a:lnTo>
                    <a:pt x="3923" y="217"/>
                  </a:lnTo>
                  <a:lnTo>
                    <a:pt x="3915" y="219"/>
                  </a:lnTo>
                  <a:lnTo>
                    <a:pt x="3908" y="217"/>
                  </a:lnTo>
                  <a:lnTo>
                    <a:pt x="3902" y="213"/>
                  </a:lnTo>
                  <a:lnTo>
                    <a:pt x="3896" y="209"/>
                  </a:lnTo>
                  <a:lnTo>
                    <a:pt x="3894" y="202"/>
                  </a:lnTo>
                  <a:lnTo>
                    <a:pt x="3893" y="194"/>
                  </a:lnTo>
                  <a:lnTo>
                    <a:pt x="3894" y="187"/>
                  </a:lnTo>
                  <a:lnTo>
                    <a:pt x="3896" y="181"/>
                  </a:lnTo>
                  <a:lnTo>
                    <a:pt x="3902" y="175"/>
                  </a:lnTo>
                  <a:lnTo>
                    <a:pt x="3908" y="172"/>
                  </a:lnTo>
                  <a:lnTo>
                    <a:pt x="3915" y="172"/>
                  </a:lnTo>
                  <a:close/>
                  <a:moveTo>
                    <a:pt x="3829" y="172"/>
                  </a:moveTo>
                  <a:lnTo>
                    <a:pt x="3836" y="172"/>
                  </a:lnTo>
                  <a:lnTo>
                    <a:pt x="3844" y="175"/>
                  </a:lnTo>
                  <a:lnTo>
                    <a:pt x="3847" y="181"/>
                  </a:lnTo>
                  <a:lnTo>
                    <a:pt x="3851" y="187"/>
                  </a:lnTo>
                  <a:lnTo>
                    <a:pt x="3853" y="194"/>
                  </a:lnTo>
                  <a:lnTo>
                    <a:pt x="3851" y="202"/>
                  </a:lnTo>
                  <a:lnTo>
                    <a:pt x="3847" y="209"/>
                  </a:lnTo>
                  <a:lnTo>
                    <a:pt x="3844" y="213"/>
                  </a:lnTo>
                  <a:lnTo>
                    <a:pt x="3836" y="217"/>
                  </a:lnTo>
                  <a:lnTo>
                    <a:pt x="3829" y="219"/>
                  </a:lnTo>
                  <a:lnTo>
                    <a:pt x="3821" y="217"/>
                  </a:lnTo>
                  <a:lnTo>
                    <a:pt x="3815" y="213"/>
                  </a:lnTo>
                  <a:lnTo>
                    <a:pt x="3810" y="209"/>
                  </a:lnTo>
                  <a:lnTo>
                    <a:pt x="3806" y="202"/>
                  </a:lnTo>
                  <a:lnTo>
                    <a:pt x="3806" y="194"/>
                  </a:lnTo>
                  <a:lnTo>
                    <a:pt x="3806" y="187"/>
                  </a:lnTo>
                  <a:lnTo>
                    <a:pt x="3810" y="181"/>
                  </a:lnTo>
                  <a:lnTo>
                    <a:pt x="3815" y="175"/>
                  </a:lnTo>
                  <a:lnTo>
                    <a:pt x="3821" y="172"/>
                  </a:lnTo>
                  <a:lnTo>
                    <a:pt x="3829" y="172"/>
                  </a:lnTo>
                  <a:close/>
                  <a:moveTo>
                    <a:pt x="3742" y="172"/>
                  </a:moveTo>
                  <a:lnTo>
                    <a:pt x="3750" y="172"/>
                  </a:lnTo>
                  <a:lnTo>
                    <a:pt x="3755" y="175"/>
                  </a:lnTo>
                  <a:lnTo>
                    <a:pt x="3761" y="181"/>
                  </a:lnTo>
                  <a:lnTo>
                    <a:pt x="3765" y="187"/>
                  </a:lnTo>
                  <a:lnTo>
                    <a:pt x="3767" y="194"/>
                  </a:lnTo>
                  <a:lnTo>
                    <a:pt x="3765" y="202"/>
                  </a:lnTo>
                  <a:lnTo>
                    <a:pt x="3761" y="209"/>
                  </a:lnTo>
                  <a:lnTo>
                    <a:pt x="3755" y="213"/>
                  </a:lnTo>
                  <a:lnTo>
                    <a:pt x="3750" y="217"/>
                  </a:lnTo>
                  <a:lnTo>
                    <a:pt x="3742" y="219"/>
                  </a:lnTo>
                  <a:lnTo>
                    <a:pt x="3735" y="217"/>
                  </a:lnTo>
                  <a:lnTo>
                    <a:pt x="3729" y="213"/>
                  </a:lnTo>
                  <a:lnTo>
                    <a:pt x="3723" y="209"/>
                  </a:lnTo>
                  <a:lnTo>
                    <a:pt x="3719" y="202"/>
                  </a:lnTo>
                  <a:lnTo>
                    <a:pt x="3719" y="194"/>
                  </a:lnTo>
                  <a:lnTo>
                    <a:pt x="3719" y="187"/>
                  </a:lnTo>
                  <a:lnTo>
                    <a:pt x="3723" y="181"/>
                  </a:lnTo>
                  <a:lnTo>
                    <a:pt x="3729" y="175"/>
                  </a:lnTo>
                  <a:lnTo>
                    <a:pt x="3735" y="172"/>
                  </a:lnTo>
                  <a:lnTo>
                    <a:pt x="3742" y="172"/>
                  </a:lnTo>
                  <a:close/>
                  <a:moveTo>
                    <a:pt x="3656" y="172"/>
                  </a:moveTo>
                  <a:lnTo>
                    <a:pt x="3663" y="172"/>
                  </a:lnTo>
                  <a:lnTo>
                    <a:pt x="3669" y="175"/>
                  </a:lnTo>
                  <a:lnTo>
                    <a:pt x="3674" y="181"/>
                  </a:lnTo>
                  <a:lnTo>
                    <a:pt x="3678" y="187"/>
                  </a:lnTo>
                  <a:lnTo>
                    <a:pt x="3678" y="194"/>
                  </a:lnTo>
                  <a:lnTo>
                    <a:pt x="3678" y="202"/>
                  </a:lnTo>
                  <a:lnTo>
                    <a:pt x="3674" y="209"/>
                  </a:lnTo>
                  <a:lnTo>
                    <a:pt x="3669" y="213"/>
                  </a:lnTo>
                  <a:lnTo>
                    <a:pt x="3663" y="217"/>
                  </a:lnTo>
                  <a:lnTo>
                    <a:pt x="3656" y="219"/>
                  </a:lnTo>
                  <a:lnTo>
                    <a:pt x="3648" y="217"/>
                  </a:lnTo>
                  <a:lnTo>
                    <a:pt x="3642" y="213"/>
                  </a:lnTo>
                  <a:lnTo>
                    <a:pt x="3637" y="209"/>
                  </a:lnTo>
                  <a:lnTo>
                    <a:pt x="3633" y="202"/>
                  </a:lnTo>
                  <a:lnTo>
                    <a:pt x="3633" y="194"/>
                  </a:lnTo>
                  <a:lnTo>
                    <a:pt x="3633" y="187"/>
                  </a:lnTo>
                  <a:lnTo>
                    <a:pt x="3637" y="181"/>
                  </a:lnTo>
                  <a:lnTo>
                    <a:pt x="3642" y="175"/>
                  </a:lnTo>
                  <a:lnTo>
                    <a:pt x="3648" y="172"/>
                  </a:lnTo>
                  <a:lnTo>
                    <a:pt x="3656" y="172"/>
                  </a:lnTo>
                  <a:close/>
                  <a:moveTo>
                    <a:pt x="3569" y="172"/>
                  </a:moveTo>
                  <a:lnTo>
                    <a:pt x="3577" y="172"/>
                  </a:lnTo>
                  <a:lnTo>
                    <a:pt x="3582" y="175"/>
                  </a:lnTo>
                  <a:lnTo>
                    <a:pt x="3588" y="181"/>
                  </a:lnTo>
                  <a:lnTo>
                    <a:pt x="3592" y="187"/>
                  </a:lnTo>
                  <a:lnTo>
                    <a:pt x="3592" y="194"/>
                  </a:lnTo>
                  <a:lnTo>
                    <a:pt x="3592" y="202"/>
                  </a:lnTo>
                  <a:lnTo>
                    <a:pt x="3588" y="209"/>
                  </a:lnTo>
                  <a:lnTo>
                    <a:pt x="3582" y="213"/>
                  </a:lnTo>
                  <a:lnTo>
                    <a:pt x="3577" y="217"/>
                  </a:lnTo>
                  <a:lnTo>
                    <a:pt x="3569" y="219"/>
                  </a:lnTo>
                  <a:lnTo>
                    <a:pt x="3562" y="217"/>
                  </a:lnTo>
                  <a:lnTo>
                    <a:pt x="3556" y="213"/>
                  </a:lnTo>
                  <a:lnTo>
                    <a:pt x="3550" y="209"/>
                  </a:lnTo>
                  <a:lnTo>
                    <a:pt x="3546" y="202"/>
                  </a:lnTo>
                  <a:lnTo>
                    <a:pt x="3545" y="194"/>
                  </a:lnTo>
                  <a:lnTo>
                    <a:pt x="3546" y="187"/>
                  </a:lnTo>
                  <a:lnTo>
                    <a:pt x="3550" y="181"/>
                  </a:lnTo>
                  <a:lnTo>
                    <a:pt x="3556" y="175"/>
                  </a:lnTo>
                  <a:lnTo>
                    <a:pt x="3562" y="172"/>
                  </a:lnTo>
                  <a:lnTo>
                    <a:pt x="3569" y="172"/>
                  </a:lnTo>
                  <a:close/>
                  <a:moveTo>
                    <a:pt x="3483" y="172"/>
                  </a:moveTo>
                  <a:lnTo>
                    <a:pt x="3490" y="172"/>
                  </a:lnTo>
                  <a:lnTo>
                    <a:pt x="3496" y="175"/>
                  </a:lnTo>
                  <a:lnTo>
                    <a:pt x="3501" y="181"/>
                  </a:lnTo>
                  <a:lnTo>
                    <a:pt x="3505" y="187"/>
                  </a:lnTo>
                  <a:lnTo>
                    <a:pt x="3505" y="194"/>
                  </a:lnTo>
                  <a:lnTo>
                    <a:pt x="3505" y="202"/>
                  </a:lnTo>
                  <a:lnTo>
                    <a:pt x="3501" y="209"/>
                  </a:lnTo>
                  <a:lnTo>
                    <a:pt x="3496" y="213"/>
                  </a:lnTo>
                  <a:lnTo>
                    <a:pt x="3490" y="217"/>
                  </a:lnTo>
                  <a:lnTo>
                    <a:pt x="3483" y="219"/>
                  </a:lnTo>
                  <a:lnTo>
                    <a:pt x="3475" y="217"/>
                  </a:lnTo>
                  <a:lnTo>
                    <a:pt x="3468" y="213"/>
                  </a:lnTo>
                  <a:lnTo>
                    <a:pt x="3464" y="209"/>
                  </a:lnTo>
                  <a:lnTo>
                    <a:pt x="3460" y="202"/>
                  </a:lnTo>
                  <a:lnTo>
                    <a:pt x="3458" y="194"/>
                  </a:lnTo>
                  <a:lnTo>
                    <a:pt x="3460" y="187"/>
                  </a:lnTo>
                  <a:lnTo>
                    <a:pt x="3464" y="181"/>
                  </a:lnTo>
                  <a:lnTo>
                    <a:pt x="3468" y="175"/>
                  </a:lnTo>
                  <a:lnTo>
                    <a:pt x="3475" y="172"/>
                  </a:lnTo>
                  <a:lnTo>
                    <a:pt x="3483" y="172"/>
                  </a:lnTo>
                  <a:close/>
                  <a:moveTo>
                    <a:pt x="3396" y="172"/>
                  </a:moveTo>
                  <a:lnTo>
                    <a:pt x="3404" y="172"/>
                  </a:lnTo>
                  <a:lnTo>
                    <a:pt x="3409" y="175"/>
                  </a:lnTo>
                  <a:lnTo>
                    <a:pt x="3415" y="181"/>
                  </a:lnTo>
                  <a:lnTo>
                    <a:pt x="3417" y="187"/>
                  </a:lnTo>
                  <a:lnTo>
                    <a:pt x="3419" y="194"/>
                  </a:lnTo>
                  <a:lnTo>
                    <a:pt x="3417" y="202"/>
                  </a:lnTo>
                  <a:lnTo>
                    <a:pt x="3415" y="209"/>
                  </a:lnTo>
                  <a:lnTo>
                    <a:pt x="3409" y="213"/>
                  </a:lnTo>
                  <a:lnTo>
                    <a:pt x="3404" y="217"/>
                  </a:lnTo>
                  <a:lnTo>
                    <a:pt x="3396" y="219"/>
                  </a:lnTo>
                  <a:lnTo>
                    <a:pt x="3389" y="217"/>
                  </a:lnTo>
                  <a:lnTo>
                    <a:pt x="3381" y="213"/>
                  </a:lnTo>
                  <a:lnTo>
                    <a:pt x="3377" y="209"/>
                  </a:lnTo>
                  <a:lnTo>
                    <a:pt x="3373" y="202"/>
                  </a:lnTo>
                  <a:lnTo>
                    <a:pt x="3372" y="194"/>
                  </a:lnTo>
                  <a:lnTo>
                    <a:pt x="3373" y="187"/>
                  </a:lnTo>
                  <a:lnTo>
                    <a:pt x="3377" y="181"/>
                  </a:lnTo>
                  <a:lnTo>
                    <a:pt x="3381" y="175"/>
                  </a:lnTo>
                  <a:lnTo>
                    <a:pt x="3389" y="172"/>
                  </a:lnTo>
                  <a:lnTo>
                    <a:pt x="3396" y="172"/>
                  </a:lnTo>
                  <a:close/>
                  <a:moveTo>
                    <a:pt x="3308" y="172"/>
                  </a:moveTo>
                  <a:lnTo>
                    <a:pt x="3315" y="172"/>
                  </a:lnTo>
                  <a:lnTo>
                    <a:pt x="3323" y="175"/>
                  </a:lnTo>
                  <a:lnTo>
                    <a:pt x="3326" y="181"/>
                  </a:lnTo>
                  <a:lnTo>
                    <a:pt x="3330" y="187"/>
                  </a:lnTo>
                  <a:lnTo>
                    <a:pt x="3332" y="194"/>
                  </a:lnTo>
                  <a:lnTo>
                    <a:pt x="3330" y="202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5" y="217"/>
                  </a:lnTo>
                  <a:lnTo>
                    <a:pt x="3308" y="219"/>
                  </a:lnTo>
                  <a:lnTo>
                    <a:pt x="3302" y="217"/>
                  </a:lnTo>
                  <a:lnTo>
                    <a:pt x="3294" y="213"/>
                  </a:lnTo>
                  <a:lnTo>
                    <a:pt x="3289" y="209"/>
                  </a:lnTo>
                  <a:lnTo>
                    <a:pt x="3287" y="202"/>
                  </a:lnTo>
                  <a:lnTo>
                    <a:pt x="3285" y="194"/>
                  </a:lnTo>
                  <a:lnTo>
                    <a:pt x="3287" y="187"/>
                  </a:lnTo>
                  <a:lnTo>
                    <a:pt x="3289" y="181"/>
                  </a:lnTo>
                  <a:lnTo>
                    <a:pt x="3294" y="175"/>
                  </a:lnTo>
                  <a:lnTo>
                    <a:pt x="3302" y="172"/>
                  </a:lnTo>
                  <a:lnTo>
                    <a:pt x="3308" y="172"/>
                  </a:lnTo>
                  <a:close/>
                  <a:moveTo>
                    <a:pt x="3221" y="172"/>
                  </a:moveTo>
                  <a:lnTo>
                    <a:pt x="3229" y="172"/>
                  </a:lnTo>
                  <a:lnTo>
                    <a:pt x="3236" y="175"/>
                  </a:lnTo>
                  <a:lnTo>
                    <a:pt x="3240" y="181"/>
                  </a:lnTo>
                  <a:lnTo>
                    <a:pt x="3244" y="187"/>
                  </a:lnTo>
                  <a:lnTo>
                    <a:pt x="3246" y="194"/>
                  </a:lnTo>
                  <a:lnTo>
                    <a:pt x="3244" y="202"/>
                  </a:lnTo>
                  <a:lnTo>
                    <a:pt x="3240" y="209"/>
                  </a:lnTo>
                  <a:lnTo>
                    <a:pt x="3236" y="213"/>
                  </a:lnTo>
                  <a:lnTo>
                    <a:pt x="3229" y="217"/>
                  </a:lnTo>
                  <a:lnTo>
                    <a:pt x="3221" y="219"/>
                  </a:lnTo>
                  <a:lnTo>
                    <a:pt x="3214" y="217"/>
                  </a:lnTo>
                  <a:lnTo>
                    <a:pt x="3208" y="213"/>
                  </a:lnTo>
                  <a:lnTo>
                    <a:pt x="3202" y="209"/>
                  </a:lnTo>
                  <a:lnTo>
                    <a:pt x="3200" y="202"/>
                  </a:lnTo>
                  <a:lnTo>
                    <a:pt x="3199" y="194"/>
                  </a:lnTo>
                  <a:lnTo>
                    <a:pt x="3200" y="187"/>
                  </a:lnTo>
                  <a:lnTo>
                    <a:pt x="3202" y="181"/>
                  </a:lnTo>
                  <a:lnTo>
                    <a:pt x="3208" y="175"/>
                  </a:lnTo>
                  <a:lnTo>
                    <a:pt x="3214" y="172"/>
                  </a:lnTo>
                  <a:lnTo>
                    <a:pt x="3221" y="172"/>
                  </a:lnTo>
                  <a:close/>
                  <a:moveTo>
                    <a:pt x="3135" y="172"/>
                  </a:moveTo>
                  <a:lnTo>
                    <a:pt x="3142" y="172"/>
                  </a:lnTo>
                  <a:lnTo>
                    <a:pt x="3150" y="175"/>
                  </a:lnTo>
                  <a:lnTo>
                    <a:pt x="3153" y="181"/>
                  </a:lnTo>
                  <a:lnTo>
                    <a:pt x="3157" y="187"/>
                  </a:lnTo>
                  <a:lnTo>
                    <a:pt x="3159" y="194"/>
                  </a:lnTo>
                  <a:lnTo>
                    <a:pt x="3157" y="202"/>
                  </a:lnTo>
                  <a:lnTo>
                    <a:pt x="3153" y="209"/>
                  </a:lnTo>
                  <a:lnTo>
                    <a:pt x="3150" y="213"/>
                  </a:lnTo>
                  <a:lnTo>
                    <a:pt x="3142" y="217"/>
                  </a:lnTo>
                  <a:lnTo>
                    <a:pt x="3135" y="219"/>
                  </a:lnTo>
                  <a:lnTo>
                    <a:pt x="3127" y="217"/>
                  </a:lnTo>
                  <a:lnTo>
                    <a:pt x="3121" y="213"/>
                  </a:lnTo>
                  <a:lnTo>
                    <a:pt x="3116" y="209"/>
                  </a:lnTo>
                  <a:lnTo>
                    <a:pt x="3112" y="202"/>
                  </a:lnTo>
                  <a:lnTo>
                    <a:pt x="3112" y="194"/>
                  </a:lnTo>
                  <a:lnTo>
                    <a:pt x="3112" y="187"/>
                  </a:lnTo>
                  <a:lnTo>
                    <a:pt x="3116" y="181"/>
                  </a:lnTo>
                  <a:lnTo>
                    <a:pt x="3121" y="175"/>
                  </a:lnTo>
                  <a:lnTo>
                    <a:pt x="3127" y="172"/>
                  </a:lnTo>
                  <a:lnTo>
                    <a:pt x="3135" y="172"/>
                  </a:lnTo>
                  <a:close/>
                  <a:moveTo>
                    <a:pt x="3048" y="172"/>
                  </a:moveTo>
                  <a:lnTo>
                    <a:pt x="3056" y="172"/>
                  </a:lnTo>
                  <a:lnTo>
                    <a:pt x="3061" y="175"/>
                  </a:lnTo>
                  <a:lnTo>
                    <a:pt x="3067" y="181"/>
                  </a:lnTo>
                  <a:lnTo>
                    <a:pt x="3071" y="187"/>
                  </a:lnTo>
                  <a:lnTo>
                    <a:pt x="3073" y="194"/>
                  </a:lnTo>
                  <a:lnTo>
                    <a:pt x="3071" y="202"/>
                  </a:lnTo>
                  <a:lnTo>
                    <a:pt x="3067" y="209"/>
                  </a:lnTo>
                  <a:lnTo>
                    <a:pt x="3061" y="213"/>
                  </a:lnTo>
                  <a:lnTo>
                    <a:pt x="3056" y="217"/>
                  </a:lnTo>
                  <a:lnTo>
                    <a:pt x="3048" y="219"/>
                  </a:lnTo>
                  <a:lnTo>
                    <a:pt x="3041" y="217"/>
                  </a:lnTo>
                  <a:lnTo>
                    <a:pt x="3035" y="213"/>
                  </a:lnTo>
                  <a:lnTo>
                    <a:pt x="3029" y="209"/>
                  </a:lnTo>
                  <a:lnTo>
                    <a:pt x="3026" y="202"/>
                  </a:lnTo>
                  <a:lnTo>
                    <a:pt x="3026" y="194"/>
                  </a:lnTo>
                  <a:lnTo>
                    <a:pt x="3026" y="187"/>
                  </a:lnTo>
                  <a:lnTo>
                    <a:pt x="3029" y="181"/>
                  </a:lnTo>
                  <a:lnTo>
                    <a:pt x="3035" y="175"/>
                  </a:lnTo>
                  <a:lnTo>
                    <a:pt x="3041" y="172"/>
                  </a:lnTo>
                  <a:lnTo>
                    <a:pt x="3048" y="172"/>
                  </a:lnTo>
                  <a:close/>
                  <a:moveTo>
                    <a:pt x="445" y="172"/>
                  </a:moveTo>
                  <a:lnTo>
                    <a:pt x="453" y="172"/>
                  </a:lnTo>
                  <a:lnTo>
                    <a:pt x="460" y="175"/>
                  </a:lnTo>
                  <a:lnTo>
                    <a:pt x="464" y="181"/>
                  </a:lnTo>
                  <a:lnTo>
                    <a:pt x="468" y="187"/>
                  </a:lnTo>
                  <a:lnTo>
                    <a:pt x="470" y="194"/>
                  </a:lnTo>
                  <a:lnTo>
                    <a:pt x="468" y="202"/>
                  </a:lnTo>
                  <a:lnTo>
                    <a:pt x="464" y="209"/>
                  </a:lnTo>
                  <a:lnTo>
                    <a:pt x="460" y="213"/>
                  </a:lnTo>
                  <a:lnTo>
                    <a:pt x="453" y="217"/>
                  </a:lnTo>
                  <a:lnTo>
                    <a:pt x="445" y="219"/>
                  </a:lnTo>
                  <a:lnTo>
                    <a:pt x="438" y="217"/>
                  </a:lnTo>
                  <a:lnTo>
                    <a:pt x="432" y="213"/>
                  </a:lnTo>
                  <a:lnTo>
                    <a:pt x="427" y="209"/>
                  </a:lnTo>
                  <a:lnTo>
                    <a:pt x="425" y="202"/>
                  </a:lnTo>
                  <a:lnTo>
                    <a:pt x="423" y="194"/>
                  </a:lnTo>
                  <a:lnTo>
                    <a:pt x="425" y="187"/>
                  </a:lnTo>
                  <a:lnTo>
                    <a:pt x="427" y="181"/>
                  </a:lnTo>
                  <a:lnTo>
                    <a:pt x="432" y="175"/>
                  </a:lnTo>
                  <a:lnTo>
                    <a:pt x="438" y="172"/>
                  </a:lnTo>
                  <a:lnTo>
                    <a:pt x="445" y="172"/>
                  </a:lnTo>
                  <a:close/>
                  <a:moveTo>
                    <a:pt x="359" y="172"/>
                  </a:moveTo>
                  <a:lnTo>
                    <a:pt x="366" y="172"/>
                  </a:lnTo>
                  <a:lnTo>
                    <a:pt x="374" y="175"/>
                  </a:lnTo>
                  <a:lnTo>
                    <a:pt x="378" y="181"/>
                  </a:lnTo>
                  <a:lnTo>
                    <a:pt x="381" y="187"/>
                  </a:lnTo>
                  <a:lnTo>
                    <a:pt x="383" y="194"/>
                  </a:lnTo>
                  <a:lnTo>
                    <a:pt x="381" y="202"/>
                  </a:lnTo>
                  <a:lnTo>
                    <a:pt x="378" y="209"/>
                  </a:lnTo>
                  <a:lnTo>
                    <a:pt x="374" y="213"/>
                  </a:lnTo>
                  <a:lnTo>
                    <a:pt x="366" y="217"/>
                  </a:lnTo>
                  <a:lnTo>
                    <a:pt x="359" y="219"/>
                  </a:lnTo>
                  <a:lnTo>
                    <a:pt x="351" y="217"/>
                  </a:lnTo>
                  <a:lnTo>
                    <a:pt x="346" y="213"/>
                  </a:lnTo>
                  <a:lnTo>
                    <a:pt x="340" y="209"/>
                  </a:lnTo>
                  <a:lnTo>
                    <a:pt x="336" y="202"/>
                  </a:lnTo>
                  <a:lnTo>
                    <a:pt x="336" y="194"/>
                  </a:lnTo>
                  <a:lnTo>
                    <a:pt x="336" y="187"/>
                  </a:lnTo>
                  <a:lnTo>
                    <a:pt x="340" y="181"/>
                  </a:lnTo>
                  <a:lnTo>
                    <a:pt x="346" y="175"/>
                  </a:lnTo>
                  <a:lnTo>
                    <a:pt x="351" y="172"/>
                  </a:lnTo>
                  <a:lnTo>
                    <a:pt x="359" y="172"/>
                  </a:lnTo>
                  <a:close/>
                  <a:moveTo>
                    <a:pt x="272" y="172"/>
                  </a:moveTo>
                  <a:lnTo>
                    <a:pt x="280" y="172"/>
                  </a:lnTo>
                  <a:lnTo>
                    <a:pt x="286" y="175"/>
                  </a:lnTo>
                  <a:lnTo>
                    <a:pt x="291" y="181"/>
                  </a:lnTo>
                  <a:lnTo>
                    <a:pt x="295" y="187"/>
                  </a:lnTo>
                  <a:lnTo>
                    <a:pt x="297" y="194"/>
                  </a:lnTo>
                  <a:lnTo>
                    <a:pt x="295" y="202"/>
                  </a:lnTo>
                  <a:lnTo>
                    <a:pt x="291" y="209"/>
                  </a:lnTo>
                  <a:lnTo>
                    <a:pt x="286" y="213"/>
                  </a:lnTo>
                  <a:lnTo>
                    <a:pt x="280" y="217"/>
                  </a:lnTo>
                  <a:lnTo>
                    <a:pt x="272" y="219"/>
                  </a:lnTo>
                  <a:lnTo>
                    <a:pt x="265" y="217"/>
                  </a:lnTo>
                  <a:lnTo>
                    <a:pt x="259" y="213"/>
                  </a:lnTo>
                  <a:lnTo>
                    <a:pt x="254" y="209"/>
                  </a:lnTo>
                  <a:lnTo>
                    <a:pt x="250" y="202"/>
                  </a:lnTo>
                  <a:lnTo>
                    <a:pt x="250" y="194"/>
                  </a:lnTo>
                  <a:lnTo>
                    <a:pt x="250" y="187"/>
                  </a:lnTo>
                  <a:lnTo>
                    <a:pt x="254" y="181"/>
                  </a:lnTo>
                  <a:lnTo>
                    <a:pt x="259" y="175"/>
                  </a:lnTo>
                  <a:lnTo>
                    <a:pt x="265" y="172"/>
                  </a:lnTo>
                  <a:lnTo>
                    <a:pt x="272" y="172"/>
                  </a:lnTo>
                  <a:close/>
                  <a:moveTo>
                    <a:pt x="186" y="172"/>
                  </a:moveTo>
                  <a:lnTo>
                    <a:pt x="193" y="172"/>
                  </a:lnTo>
                  <a:lnTo>
                    <a:pt x="199" y="175"/>
                  </a:lnTo>
                  <a:lnTo>
                    <a:pt x="205" y="181"/>
                  </a:lnTo>
                  <a:lnTo>
                    <a:pt x="208" y="187"/>
                  </a:lnTo>
                  <a:lnTo>
                    <a:pt x="208" y="194"/>
                  </a:lnTo>
                  <a:lnTo>
                    <a:pt x="208" y="202"/>
                  </a:lnTo>
                  <a:lnTo>
                    <a:pt x="205" y="209"/>
                  </a:lnTo>
                  <a:lnTo>
                    <a:pt x="199" y="213"/>
                  </a:lnTo>
                  <a:lnTo>
                    <a:pt x="193" y="217"/>
                  </a:lnTo>
                  <a:lnTo>
                    <a:pt x="186" y="219"/>
                  </a:lnTo>
                  <a:lnTo>
                    <a:pt x="178" y="217"/>
                  </a:lnTo>
                  <a:lnTo>
                    <a:pt x="173" y="213"/>
                  </a:lnTo>
                  <a:lnTo>
                    <a:pt x="167" y="209"/>
                  </a:lnTo>
                  <a:lnTo>
                    <a:pt x="163" y="202"/>
                  </a:lnTo>
                  <a:lnTo>
                    <a:pt x="163" y="194"/>
                  </a:lnTo>
                  <a:lnTo>
                    <a:pt x="163" y="187"/>
                  </a:lnTo>
                  <a:lnTo>
                    <a:pt x="167" y="181"/>
                  </a:lnTo>
                  <a:lnTo>
                    <a:pt x="173" y="175"/>
                  </a:lnTo>
                  <a:lnTo>
                    <a:pt x="178" y="172"/>
                  </a:lnTo>
                  <a:lnTo>
                    <a:pt x="186" y="172"/>
                  </a:lnTo>
                  <a:close/>
                  <a:moveTo>
                    <a:pt x="99" y="172"/>
                  </a:moveTo>
                  <a:lnTo>
                    <a:pt x="107" y="172"/>
                  </a:lnTo>
                  <a:lnTo>
                    <a:pt x="113" y="175"/>
                  </a:lnTo>
                  <a:lnTo>
                    <a:pt x="118" y="181"/>
                  </a:lnTo>
                  <a:lnTo>
                    <a:pt x="122" y="187"/>
                  </a:lnTo>
                  <a:lnTo>
                    <a:pt x="122" y="194"/>
                  </a:lnTo>
                  <a:lnTo>
                    <a:pt x="122" y="202"/>
                  </a:lnTo>
                  <a:lnTo>
                    <a:pt x="118" y="209"/>
                  </a:lnTo>
                  <a:lnTo>
                    <a:pt x="113" y="213"/>
                  </a:lnTo>
                  <a:lnTo>
                    <a:pt x="107" y="217"/>
                  </a:lnTo>
                  <a:lnTo>
                    <a:pt x="99" y="219"/>
                  </a:lnTo>
                  <a:lnTo>
                    <a:pt x="92" y="217"/>
                  </a:lnTo>
                  <a:lnTo>
                    <a:pt x="86" y="213"/>
                  </a:lnTo>
                  <a:lnTo>
                    <a:pt x="81" y="209"/>
                  </a:lnTo>
                  <a:lnTo>
                    <a:pt x="77" y="202"/>
                  </a:lnTo>
                  <a:lnTo>
                    <a:pt x="75" y="194"/>
                  </a:lnTo>
                  <a:lnTo>
                    <a:pt x="77" y="187"/>
                  </a:lnTo>
                  <a:lnTo>
                    <a:pt x="81" y="181"/>
                  </a:lnTo>
                  <a:lnTo>
                    <a:pt x="86" y="175"/>
                  </a:lnTo>
                  <a:lnTo>
                    <a:pt x="92" y="172"/>
                  </a:lnTo>
                  <a:lnTo>
                    <a:pt x="99" y="172"/>
                  </a:lnTo>
                  <a:close/>
                  <a:moveTo>
                    <a:pt x="2965" y="91"/>
                  </a:moveTo>
                  <a:lnTo>
                    <a:pt x="2967" y="92"/>
                  </a:lnTo>
                  <a:lnTo>
                    <a:pt x="2969" y="94"/>
                  </a:lnTo>
                  <a:lnTo>
                    <a:pt x="2971" y="96"/>
                  </a:lnTo>
                  <a:lnTo>
                    <a:pt x="2973" y="100"/>
                  </a:lnTo>
                  <a:lnTo>
                    <a:pt x="2975" y="102"/>
                  </a:lnTo>
                  <a:lnTo>
                    <a:pt x="2977" y="104"/>
                  </a:lnTo>
                  <a:lnTo>
                    <a:pt x="2979" y="102"/>
                  </a:lnTo>
                  <a:lnTo>
                    <a:pt x="2982" y="100"/>
                  </a:lnTo>
                  <a:lnTo>
                    <a:pt x="2982" y="98"/>
                  </a:lnTo>
                  <a:lnTo>
                    <a:pt x="2984" y="102"/>
                  </a:lnTo>
                  <a:lnTo>
                    <a:pt x="2984" y="108"/>
                  </a:lnTo>
                  <a:lnTo>
                    <a:pt x="2984" y="113"/>
                  </a:lnTo>
                  <a:lnTo>
                    <a:pt x="2982" y="117"/>
                  </a:lnTo>
                  <a:lnTo>
                    <a:pt x="2982" y="115"/>
                  </a:lnTo>
                  <a:lnTo>
                    <a:pt x="2982" y="113"/>
                  </a:lnTo>
                  <a:lnTo>
                    <a:pt x="2979" y="108"/>
                  </a:lnTo>
                  <a:lnTo>
                    <a:pt x="2975" y="102"/>
                  </a:lnTo>
                  <a:lnTo>
                    <a:pt x="2973" y="102"/>
                  </a:lnTo>
                  <a:lnTo>
                    <a:pt x="2971" y="100"/>
                  </a:lnTo>
                  <a:lnTo>
                    <a:pt x="2969" y="98"/>
                  </a:lnTo>
                  <a:lnTo>
                    <a:pt x="2965" y="96"/>
                  </a:lnTo>
                  <a:lnTo>
                    <a:pt x="2965" y="94"/>
                  </a:lnTo>
                  <a:lnTo>
                    <a:pt x="2965" y="91"/>
                  </a:lnTo>
                  <a:close/>
                  <a:moveTo>
                    <a:pt x="4161" y="91"/>
                  </a:moveTo>
                  <a:lnTo>
                    <a:pt x="4161" y="109"/>
                  </a:lnTo>
                  <a:lnTo>
                    <a:pt x="4163" y="115"/>
                  </a:lnTo>
                  <a:lnTo>
                    <a:pt x="4163" y="123"/>
                  </a:lnTo>
                  <a:lnTo>
                    <a:pt x="4165" y="128"/>
                  </a:lnTo>
                  <a:lnTo>
                    <a:pt x="4160" y="125"/>
                  </a:lnTo>
                  <a:lnTo>
                    <a:pt x="4156" y="121"/>
                  </a:lnTo>
                  <a:lnTo>
                    <a:pt x="4154" y="115"/>
                  </a:lnTo>
                  <a:lnTo>
                    <a:pt x="4152" y="108"/>
                  </a:lnTo>
                  <a:lnTo>
                    <a:pt x="4154" y="102"/>
                  </a:lnTo>
                  <a:lnTo>
                    <a:pt x="4156" y="94"/>
                  </a:lnTo>
                  <a:lnTo>
                    <a:pt x="4161" y="91"/>
                  </a:lnTo>
                  <a:close/>
                  <a:moveTo>
                    <a:pt x="4090" y="85"/>
                  </a:moveTo>
                  <a:lnTo>
                    <a:pt x="4097" y="85"/>
                  </a:lnTo>
                  <a:lnTo>
                    <a:pt x="4103" y="89"/>
                  </a:lnTo>
                  <a:lnTo>
                    <a:pt x="4109" y="94"/>
                  </a:lnTo>
                  <a:lnTo>
                    <a:pt x="4111" y="100"/>
                  </a:lnTo>
                  <a:lnTo>
                    <a:pt x="4113" y="108"/>
                  </a:lnTo>
                  <a:lnTo>
                    <a:pt x="4111" y="115"/>
                  </a:lnTo>
                  <a:lnTo>
                    <a:pt x="4109" y="121"/>
                  </a:lnTo>
                  <a:lnTo>
                    <a:pt x="4103" y="126"/>
                  </a:lnTo>
                  <a:lnTo>
                    <a:pt x="4097" y="130"/>
                  </a:lnTo>
                  <a:lnTo>
                    <a:pt x="4090" y="130"/>
                  </a:lnTo>
                  <a:lnTo>
                    <a:pt x="4082" y="130"/>
                  </a:lnTo>
                  <a:lnTo>
                    <a:pt x="4075" y="126"/>
                  </a:lnTo>
                  <a:lnTo>
                    <a:pt x="4071" y="121"/>
                  </a:lnTo>
                  <a:lnTo>
                    <a:pt x="4067" y="115"/>
                  </a:lnTo>
                  <a:lnTo>
                    <a:pt x="4066" y="108"/>
                  </a:lnTo>
                  <a:lnTo>
                    <a:pt x="4067" y="100"/>
                  </a:lnTo>
                  <a:lnTo>
                    <a:pt x="4071" y="94"/>
                  </a:lnTo>
                  <a:lnTo>
                    <a:pt x="4075" y="89"/>
                  </a:lnTo>
                  <a:lnTo>
                    <a:pt x="4082" y="85"/>
                  </a:lnTo>
                  <a:lnTo>
                    <a:pt x="4090" y="85"/>
                  </a:lnTo>
                  <a:close/>
                  <a:moveTo>
                    <a:pt x="4002" y="85"/>
                  </a:moveTo>
                  <a:lnTo>
                    <a:pt x="4009" y="85"/>
                  </a:lnTo>
                  <a:lnTo>
                    <a:pt x="4017" y="89"/>
                  </a:lnTo>
                  <a:lnTo>
                    <a:pt x="4020" y="94"/>
                  </a:lnTo>
                  <a:lnTo>
                    <a:pt x="4024" y="100"/>
                  </a:lnTo>
                  <a:lnTo>
                    <a:pt x="4026" y="108"/>
                  </a:lnTo>
                  <a:lnTo>
                    <a:pt x="4024" y="115"/>
                  </a:lnTo>
                  <a:lnTo>
                    <a:pt x="4020" y="121"/>
                  </a:lnTo>
                  <a:lnTo>
                    <a:pt x="4017" y="126"/>
                  </a:lnTo>
                  <a:lnTo>
                    <a:pt x="4009" y="130"/>
                  </a:lnTo>
                  <a:lnTo>
                    <a:pt x="4002" y="130"/>
                  </a:lnTo>
                  <a:lnTo>
                    <a:pt x="3996" y="130"/>
                  </a:lnTo>
                  <a:lnTo>
                    <a:pt x="3988" y="126"/>
                  </a:lnTo>
                  <a:lnTo>
                    <a:pt x="3983" y="121"/>
                  </a:lnTo>
                  <a:lnTo>
                    <a:pt x="3981" y="115"/>
                  </a:lnTo>
                  <a:lnTo>
                    <a:pt x="3979" y="108"/>
                  </a:lnTo>
                  <a:lnTo>
                    <a:pt x="3981" y="100"/>
                  </a:lnTo>
                  <a:lnTo>
                    <a:pt x="3983" y="94"/>
                  </a:lnTo>
                  <a:lnTo>
                    <a:pt x="3988" y="89"/>
                  </a:lnTo>
                  <a:lnTo>
                    <a:pt x="3996" y="85"/>
                  </a:lnTo>
                  <a:lnTo>
                    <a:pt x="4002" y="85"/>
                  </a:lnTo>
                  <a:close/>
                  <a:moveTo>
                    <a:pt x="3915" y="85"/>
                  </a:moveTo>
                  <a:lnTo>
                    <a:pt x="3923" y="85"/>
                  </a:lnTo>
                  <a:lnTo>
                    <a:pt x="3930" y="89"/>
                  </a:lnTo>
                  <a:lnTo>
                    <a:pt x="3934" y="94"/>
                  </a:lnTo>
                  <a:lnTo>
                    <a:pt x="3938" y="100"/>
                  </a:lnTo>
                  <a:lnTo>
                    <a:pt x="3940" y="108"/>
                  </a:lnTo>
                  <a:lnTo>
                    <a:pt x="3938" y="115"/>
                  </a:lnTo>
                  <a:lnTo>
                    <a:pt x="3934" y="121"/>
                  </a:lnTo>
                  <a:lnTo>
                    <a:pt x="3930" y="126"/>
                  </a:lnTo>
                  <a:lnTo>
                    <a:pt x="3923" y="130"/>
                  </a:lnTo>
                  <a:lnTo>
                    <a:pt x="3915" y="130"/>
                  </a:lnTo>
                  <a:lnTo>
                    <a:pt x="3908" y="130"/>
                  </a:lnTo>
                  <a:lnTo>
                    <a:pt x="3902" y="126"/>
                  </a:lnTo>
                  <a:lnTo>
                    <a:pt x="3896" y="121"/>
                  </a:lnTo>
                  <a:lnTo>
                    <a:pt x="3894" y="115"/>
                  </a:lnTo>
                  <a:lnTo>
                    <a:pt x="3893" y="108"/>
                  </a:lnTo>
                  <a:lnTo>
                    <a:pt x="3894" y="100"/>
                  </a:lnTo>
                  <a:lnTo>
                    <a:pt x="3896" y="94"/>
                  </a:lnTo>
                  <a:lnTo>
                    <a:pt x="3902" y="89"/>
                  </a:lnTo>
                  <a:lnTo>
                    <a:pt x="3908" y="85"/>
                  </a:lnTo>
                  <a:lnTo>
                    <a:pt x="3915" y="85"/>
                  </a:lnTo>
                  <a:close/>
                  <a:moveTo>
                    <a:pt x="3829" y="85"/>
                  </a:moveTo>
                  <a:lnTo>
                    <a:pt x="3836" y="85"/>
                  </a:lnTo>
                  <a:lnTo>
                    <a:pt x="3844" y="89"/>
                  </a:lnTo>
                  <a:lnTo>
                    <a:pt x="3847" y="94"/>
                  </a:lnTo>
                  <a:lnTo>
                    <a:pt x="3851" y="100"/>
                  </a:lnTo>
                  <a:lnTo>
                    <a:pt x="3853" y="108"/>
                  </a:lnTo>
                  <a:lnTo>
                    <a:pt x="3851" y="115"/>
                  </a:lnTo>
                  <a:lnTo>
                    <a:pt x="3847" y="121"/>
                  </a:lnTo>
                  <a:lnTo>
                    <a:pt x="3844" y="126"/>
                  </a:lnTo>
                  <a:lnTo>
                    <a:pt x="3836" y="130"/>
                  </a:lnTo>
                  <a:lnTo>
                    <a:pt x="3829" y="130"/>
                  </a:lnTo>
                  <a:lnTo>
                    <a:pt x="3821" y="130"/>
                  </a:lnTo>
                  <a:lnTo>
                    <a:pt x="3815" y="126"/>
                  </a:lnTo>
                  <a:lnTo>
                    <a:pt x="3810" y="121"/>
                  </a:lnTo>
                  <a:lnTo>
                    <a:pt x="3806" y="115"/>
                  </a:lnTo>
                  <a:lnTo>
                    <a:pt x="3806" y="108"/>
                  </a:lnTo>
                  <a:lnTo>
                    <a:pt x="3806" y="100"/>
                  </a:lnTo>
                  <a:lnTo>
                    <a:pt x="3810" y="94"/>
                  </a:lnTo>
                  <a:lnTo>
                    <a:pt x="3815" y="89"/>
                  </a:lnTo>
                  <a:lnTo>
                    <a:pt x="3821" y="85"/>
                  </a:lnTo>
                  <a:lnTo>
                    <a:pt x="3829" y="85"/>
                  </a:lnTo>
                  <a:close/>
                  <a:moveTo>
                    <a:pt x="3742" y="85"/>
                  </a:moveTo>
                  <a:lnTo>
                    <a:pt x="3750" y="85"/>
                  </a:lnTo>
                  <a:lnTo>
                    <a:pt x="3755" y="89"/>
                  </a:lnTo>
                  <a:lnTo>
                    <a:pt x="3761" y="94"/>
                  </a:lnTo>
                  <a:lnTo>
                    <a:pt x="3765" y="100"/>
                  </a:lnTo>
                  <a:lnTo>
                    <a:pt x="3767" y="108"/>
                  </a:lnTo>
                  <a:lnTo>
                    <a:pt x="3765" y="115"/>
                  </a:lnTo>
                  <a:lnTo>
                    <a:pt x="3761" y="121"/>
                  </a:lnTo>
                  <a:lnTo>
                    <a:pt x="3755" y="126"/>
                  </a:lnTo>
                  <a:lnTo>
                    <a:pt x="3750" y="130"/>
                  </a:lnTo>
                  <a:lnTo>
                    <a:pt x="3742" y="130"/>
                  </a:lnTo>
                  <a:lnTo>
                    <a:pt x="3735" y="130"/>
                  </a:lnTo>
                  <a:lnTo>
                    <a:pt x="3729" y="126"/>
                  </a:lnTo>
                  <a:lnTo>
                    <a:pt x="3723" y="121"/>
                  </a:lnTo>
                  <a:lnTo>
                    <a:pt x="3719" y="115"/>
                  </a:lnTo>
                  <a:lnTo>
                    <a:pt x="3719" y="108"/>
                  </a:lnTo>
                  <a:lnTo>
                    <a:pt x="3719" y="100"/>
                  </a:lnTo>
                  <a:lnTo>
                    <a:pt x="3723" y="94"/>
                  </a:lnTo>
                  <a:lnTo>
                    <a:pt x="3729" y="89"/>
                  </a:lnTo>
                  <a:lnTo>
                    <a:pt x="3735" y="85"/>
                  </a:lnTo>
                  <a:lnTo>
                    <a:pt x="3742" y="85"/>
                  </a:lnTo>
                  <a:close/>
                  <a:moveTo>
                    <a:pt x="3656" y="85"/>
                  </a:moveTo>
                  <a:lnTo>
                    <a:pt x="3663" y="85"/>
                  </a:lnTo>
                  <a:lnTo>
                    <a:pt x="3669" y="89"/>
                  </a:lnTo>
                  <a:lnTo>
                    <a:pt x="3674" y="94"/>
                  </a:lnTo>
                  <a:lnTo>
                    <a:pt x="3678" y="100"/>
                  </a:lnTo>
                  <a:lnTo>
                    <a:pt x="3678" y="108"/>
                  </a:lnTo>
                  <a:lnTo>
                    <a:pt x="3678" y="115"/>
                  </a:lnTo>
                  <a:lnTo>
                    <a:pt x="3674" y="121"/>
                  </a:lnTo>
                  <a:lnTo>
                    <a:pt x="3669" y="126"/>
                  </a:lnTo>
                  <a:lnTo>
                    <a:pt x="3663" y="130"/>
                  </a:lnTo>
                  <a:lnTo>
                    <a:pt x="3656" y="130"/>
                  </a:lnTo>
                  <a:lnTo>
                    <a:pt x="3648" y="130"/>
                  </a:lnTo>
                  <a:lnTo>
                    <a:pt x="3642" y="126"/>
                  </a:lnTo>
                  <a:lnTo>
                    <a:pt x="3637" y="121"/>
                  </a:lnTo>
                  <a:lnTo>
                    <a:pt x="3633" y="115"/>
                  </a:lnTo>
                  <a:lnTo>
                    <a:pt x="3633" y="108"/>
                  </a:lnTo>
                  <a:lnTo>
                    <a:pt x="3633" y="100"/>
                  </a:lnTo>
                  <a:lnTo>
                    <a:pt x="3637" y="94"/>
                  </a:lnTo>
                  <a:lnTo>
                    <a:pt x="3642" y="89"/>
                  </a:lnTo>
                  <a:lnTo>
                    <a:pt x="3648" y="85"/>
                  </a:lnTo>
                  <a:lnTo>
                    <a:pt x="3656" y="85"/>
                  </a:lnTo>
                  <a:close/>
                  <a:moveTo>
                    <a:pt x="3569" y="85"/>
                  </a:moveTo>
                  <a:lnTo>
                    <a:pt x="3577" y="85"/>
                  </a:lnTo>
                  <a:lnTo>
                    <a:pt x="3582" y="89"/>
                  </a:lnTo>
                  <a:lnTo>
                    <a:pt x="3588" y="94"/>
                  </a:lnTo>
                  <a:lnTo>
                    <a:pt x="3592" y="100"/>
                  </a:lnTo>
                  <a:lnTo>
                    <a:pt x="3592" y="108"/>
                  </a:lnTo>
                  <a:lnTo>
                    <a:pt x="3592" y="115"/>
                  </a:lnTo>
                  <a:lnTo>
                    <a:pt x="3588" y="121"/>
                  </a:lnTo>
                  <a:lnTo>
                    <a:pt x="3582" y="126"/>
                  </a:lnTo>
                  <a:lnTo>
                    <a:pt x="3577" y="130"/>
                  </a:lnTo>
                  <a:lnTo>
                    <a:pt x="3569" y="130"/>
                  </a:lnTo>
                  <a:lnTo>
                    <a:pt x="3562" y="130"/>
                  </a:lnTo>
                  <a:lnTo>
                    <a:pt x="3556" y="126"/>
                  </a:lnTo>
                  <a:lnTo>
                    <a:pt x="3550" y="121"/>
                  </a:lnTo>
                  <a:lnTo>
                    <a:pt x="3546" y="115"/>
                  </a:lnTo>
                  <a:lnTo>
                    <a:pt x="3545" y="108"/>
                  </a:lnTo>
                  <a:lnTo>
                    <a:pt x="3546" y="100"/>
                  </a:lnTo>
                  <a:lnTo>
                    <a:pt x="3550" y="94"/>
                  </a:lnTo>
                  <a:lnTo>
                    <a:pt x="3556" y="89"/>
                  </a:lnTo>
                  <a:lnTo>
                    <a:pt x="3562" y="85"/>
                  </a:lnTo>
                  <a:lnTo>
                    <a:pt x="3569" y="85"/>
                  </a:lnTo>
                  <a:close/>
                  <a:moveTo>
                    <a:pt x="3483" y="85"/>
                  </a:moveTo>
                  <a:lnTo>
                    <a:pt x="3490" y="85"/>
                  </a:lnTo>
                  <a:lnTo>
                    <a:pt x="3496" y="89"/>
                  </a:lnTo>
                  <a:lnTo>
                    <a:pt x="3501" y="94"/>
                  </a:lnTo>
                  <a:lnTo>
                    <a:pt x="3505" y="100"/>
                  </a:lnTo>
                  <a:lnTo>
                    <a:pt x="3505" y="108"/>
                  </a:lnTo>
                  <a:lnTo>
                    <a:pt x="3505" y="115"/>
                  </a:lnTo>
                  <a:lnTo>
                    <a:pt x="3501" y="121"/>
                  </a:lnTo>
                  <a:lnTo>
                    <a:pt x="3496" y="126"/>
                  </a:lnTo>
                  <a:lnTo>
                    <a:pt x="3490" y="130"/>
                  </a:lnTo>
                  <a:lnTo>
                    <a:pt x="3483" y="130"/>
                  </a:lnTo>
                  <a:lnTo>
                    <a:pt x="3475" y="130"/>
                  </a:lnTo>
                  <a:lnTo>
                    <a:pt x="3468" y="126"/>
                  </a:lnTo>
                  <a:lnTo>
                    <a:pt x="3464" y="121"/>
                  </a:lnTo>
                  <a:lnTo>
                    <a:pt x="3460" y="115"/>
                  </a:lnTo>
                  <a:lnTo>
                    <a:pt x="3458" y="108"/>
                  </a:lnTo>
                  <a:lnTo>
                    <a:pt x="3460" y="100"/>
                  </a:lnTo>
                  <a:lnTo>
                    <a:pt x="3464" y="94"/>
                  </a:lnTo>
                  <a:lnTo>
                    <a:pt x="3468" y="89"/>
                  </a:lnTo>
                  <a:lnTo>
                    <a:pt x="3475" y="85"/>
                  </a:lnTo>
                  <a:lnTo>
                    <a:pt x="3483" y="85"/>
                  </a:lnTo>
                  <a:close/>
                  <a:moveTo>
                    <a:pt x="3396" y="85"/>
                  </a:moveTo>
                  <a:lnTo>
                    <a:pt x="3404" y="85"/>
                  </a:lnTo>
                  <a:lnTo>
                    <a:pt x="3409" y="89"/>
                  </a:lnTo>
                  <a:lnTo>
                    <a:pt x="3415" y="94"/>
                  </a:lnTo>
                  <a:lnTo>
                    <a:pt x="3417" y="100"/>
                  </a:lnTo>
                  <a:lnTo>
                    <a:pt x="3419" y="108"/>
                  </a:lnTo>
                  <a:lnTo>
                    <a:pt x="3417" y="115"/>
                  </a:lnTo>
                  <a:lnTo>
                    <a:pt x="3415" y="121"/>
                  </a:lnTo>
                  <a:lnTo>
                    <a:pt x="3409" y="126"/>
                  </a:lnTo>
                  <a:lnTo>
                    <a:pt x="3404" y="130"/>
                  </a:lnTo>
                  <a:lnTo>
                    <a:pt x="3396" y="130"/>
                  </a:lnTo>
                  <a:lnTo>
                    <a:pt x="3389" y="130"/>
                  </a:lnTo>
                  <a:lnTo>
                    <a:pt x="3381" y="126"/>
                  </a:lnTo>
                  <a:lnTo>
                    <a:pt x="3377" y="121"/>
                  </a:lnTo>
                  <a:lnTo>
                    <a:pt x="3373" y="115"/>
                  </a:lnTo>
                  <a:lnTo>
                    <a:pt x="3372" y="108"/>
                  </a:lnTo>
                  <a:lnTo>
                    <a:pt x="3373" y="100"/>
                  </a:lnTo>
                  <a:lnTo>
                    <a:pt x="3377" y="94"/>
                  </a:lnTo>
                  <a:lnTo>
                    <a:pt x="3381" y="89"/>
                  </a:lnTo>
                  <a:lnTo>
                    <a:pt x="3389" y="85"/>
                  </a:lnTo>
                  <a:lnTo>
                    <a:pt x="3396" y="85"/>
                  </a:lnTo>
                  <a:close/>
                  <a:moveTo>
                    <a:pt x="3308" y="85"/>
                  </a:moveTo>
                  <a:lnTo>
                    <a:pt x="3315" y="85"/>
                  </a:lnTo>
                  <a:lnTo>
                    <a:pt x="3323" y="89"/>
                  </a:lnTo>
                  <a:lnTo>
                    <a:pt x="3326" y="94"/>
                  </a:lnTo>
                  <a:lnTo>
                    <a:pt x="3330" y="100"/>
                  </a:lnTo>
                  <a:lnTo>
                    <a:pt x="3332" y="108"/>
                  </a:lnTo>
                  <a:lnTo>
                    <a:pt x="3330" y="115"/>
                  </a:lnTo>
                  <a:lnTo>
                    <a:pt x="3326" y="121"/>
                  </a:lnTo>
                  <a:lnTo>
                    <a:pt x="3323" y="126"/>
                  </a:lnTo>
                  <a:lnTo>
                    <a:pt x="3315" y="130"/>
                  </a:lnTo>
                  <a:lnTo>
                    <a:pt x="3308" y="130"/>
                  </a:lnTo>
                  <a:lnTo>
                    <a:pt x="3302" y="130"/>
                  </a:lnTo>
                  <a:lnTo>
                    <a:pt x="3294" y="126"/>
                  </a:lnTo>
                  <a:lnTo>
                    <a:pt x="3289" y="121"/>
                  </a:lnTo>
                  <a:lnTo>
                    <a:pt x="3287" y="115"/>
                  </a:lnTo>
                  <a:lnTo>
                    <a:pt x="3285" y="108"/>
                  </a:lnTo>
                  <a:lnTo>
                    <a:pt x="3287" y="100"/>
                  </a:lnTo>
                  <a:lnTo>
                    <a:pt x="3289" y="94"/>
                  </a:lnTo>
                  <a:lnTo>
                    <a:pt x="3294" y="89"/>
                  </a:lnTo>
                  <a:lnTo>
                    <a:pt x="3302" y="85"/>
                  </a:lnTo>
                  <a:lnTo>
                    <a:pt x="3308" y="85"/>
                  </a:lnTo>
                  <a:close/>
                  <a:moveTo>
                    <a:pt x="3221" y="85"/>
                  </a:moveTo>
                  <a:lnTo>
                    <a:pt x="3229" y="85"/>
                  </a:lnTo>
                  <a:lnTo>
                    <a:pt x="3236" y="89"/>
                  </a:lnTo>
                  <a:lnTo>
                    <a:pt x="3240" y="94"/>
                  </a:lnTo>
                  <a:lnTo>
                    <a:pt x="3244" y="100"/>
                  </a:lnTo>
                  <a:lnTo>
                    <a:pt x="3246" y="108"/>
                  </a:lnTo>
                  <a:lnTo>
                    <a:pt x="3244" y="115"/>
                  </a:lnTo>
                  <a:lnTo>
                    <a:pt x="3240" y="121"/>
                  </a:lnTo>
                  <a:lnTo>
                    <a:pt x="3236" y="126"/>
                  </a:lnTo>
                  <a:lnTo>
                    <a:pt x="3229" y="130"/>
                  </a:lnTo>
                  <a:lnTo>
                    <a:pt x="3221" y="130"/>
                  </a:lnTo>
                  <a:lnTo>
                    <a:pt x="3214" y="130"/>
                  </a:lnTo>
                  <a:lnTo>
                    <a:pt x="3208" y="126"/>
                  </a:lnTo>
                  <a:lnTo>
                    <a:pt x="3202" y="121"/>
                  </a:lnTo>
                  <a:lnTo>
                    <a:pt x="3200" y="115"/>
                  </a:lnTo>
                  <a:lnTo>
                    <a:pt x="3199" y="108"/>
                  </a:lnTo>
                  <a:lnTo>
                    <a:pt x="3200" y="100"/>
                  </a:lnTo>
                  <a:lnTo>
                    <a:pt x="3202" y="94"/>
                  </a:lnTo>
                  <a:lnTo>
                    <a:pt x="3208" y="89"/>
                  </a:lnTo>
                  <a:lnTo>
                    <a:pt x="3214" y="85"/>
                  </a:lnTo>
                  <a:lnTo>
                    <a:pt x="3221" y="85"/>
                  </a:lnTo>
                  <a:close/>
                  <a:moveTo>
                    <a:pt x="3135" y="85"/>
                  </a:moveTo>
                  <a:lnTo>
                    <a:pt x="3142" y="85"/>
                  </a:lnTo>
                  <a:lnTo>
                    <a:pt x="3150" y="89"/>
                  </a:lnTo>
                  <a:lnTo>
                    <a:pt x="3153" y="94"/>
                  </a:lnTo>
                  <a:lnTo>
                    <a:pt x="3157" y="100"/>
                  </a:lnTo>
                  <a:lnTo>
                    <a:pt x="3159" y="108"/>
                  </a:lnTo>
                  <a:lnTo>
                    <a:pt x="3157" y="115"/>
                  </a:lnTo>
                  <a:lnTo>
                    <a:pt x="3153" y="121"/>
                  </a:lnTo>
                  <a:lnTo>
                    <a:pt x="3150" y="126"/>
                  </a:lnTo>
                  <a:lnTo>
                    <a:pt x="3142" y="130"/>
                  </a:lnTo>
                  <a:lnTo>
                    <a:pt x="3135" y="130"/>
                  </a:lnTo>
                  <a:lnTo>
                    <a:pt x="3127" y="130"/>
                  </a:lnTo>
                  <a:lnTo>
                    <a:pt x="3121" y="126"/>
                  </a:lnTo>
                  <a:lnTo>
                    <a:pt x="3116" y="121"/>
                  </a:lnTo>
                  <a:lnTo>
                    <a:pt x="3112" y="115"/>
                  </a:lnTo>
                  <a:lnTo>
                    <a:pt x="3112" y="108"/>
                  </a:lnTo>
                  <a:lnTo>
                    <a:pt x="3112" y="100"/>
                  </a:lnTo>
                  <a:lnTo>
                    <a:pt x="3116" y="94"/>
                  </a:lnTo>
                  <a:lnTo>
                    <a:pt x="3121" y="89"/>
                  </a:lnTo>
                  <a:lnTo>
                    <a:pt x="3127" y="85"/>
                  </a:lnTo>
                  <a:lnTo>
                    <a:pt x="3135" y="85"/>
                  </a:lnTo>
                  <a:close/>
                  <a:moveTo>
                    <a:pt x="3048" y="85"/>
                  </a:moveTo>
                  <a:lnTo>
                    <a:pt x="3056" y="85"/>
                  </a:lnTo>
                  <a:lnTo>
                    <a:pt x="3061" y="89"/>
                  </a:lnTo>
                  <a:lnTo>
                    <a:pt x="3067" y="94"/>
                  </a:lnTo>
                  <a:lnTo>
                    <a:pt x="3071" y="100"/>
                  </a:lnTo>
                  <a:lnTo>
                    <a:pt x="3073" y="108"/>
                  </a:lnTo>
                  <a:lnTo>
                    <a:pt x="3071" y="115"/>
                  </a:lnTo>
                  <a:lnTo>
                    <a:pt x="3067" y="121"/>
                  </a:lnTo>
                  <a:lnTo>
                    <a:pt x="3061" y="126"/>
                  </a:lnTo>
                  <a:lnTo>
                    <a:pt x="3056" y="130"/>
                  </a:lnTo>
                  <a:lnTo>
                    <a:pt x="3048" y="130"/>
                  </a:lnTo>
                  <a:lnTo>
                    <a:pt x="3041" y="130"/>
                  </a:lnTo>
                  <a:lnTo>
                    <a:pt x="3035" y="126"/>
                  </a:lnTo>
                  <a:lnTo>
                    <a:pt x="3029" y="121"/>
                  </a:lnTo>
                  <a:lnTo>
                    <a:pt x="3026" y="115"/>
                  </a:lnTo>
                  <a:lnTo>
                    <a:pt x="3026" y="108"/>
                  </a:lnTo>
                  <a:lnTo>
                    <a:pt x="3026" y="100"/>
                  </a:lnTo>
                  <a:lnTo>
                    <a:pt x="3029" y="94"/>
                  </a:lnTo>
                  <a:lnTo>
                    <a:pt x="3035" y="89"/>
                  </a:lnTo>
                  <a:lnTo>
                    <a:pt x="3041" y="85"/>
                  </a:lnTo>
                  <a:lnTo>
                    <a:pt x="3048" y="85"/>
                  </a:lnTo>
                  <a:close/>
                  <a:moveTo>
                    <a:pt x="534" y="85"/>
                  </a:moveTo>
                  <a:lnTo>
                    <a:pt x="534" y="85"/>
                  </a:lnTo>
                  <a:lnTo>
                    <a:pt x="532" y="87"/>
                  </a:lnTo>
                  <a:lnTo>
                    <a:pt x="530" y="91"/>
                  </a:lnTo>
                  <a:lnTo>
                    <a:pt x="528" y="96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26" y="115"/>
                  </a:lnTo>
                  <a:lnTo>
                    <a:pt x="524" y="123"/>
                  </a:lnTo>
                  <a:lnTo>
                    <a:pt x="523" y="128"/>
                  </a:lnTo>
                  <a:lnTo>
                    <a:pt x="517" y="125"/>
                  </a:lnTo>
                  <a:lnTo>
                    <a:pt x="513" y="121"/>
                  </a:lnTo>
                  <a:lnTo>
                    <a:pt x="511" y="115"/>
                  </a:lnTo>
                  <a:lnTo>
                    <a:pt x="509" y="108"/>
                  </a:lnTo>
                  <a:lnTo>
                    <a:pt x="511" y="100"/>
                  </a:lnTo>
                  <a:lnTo>
                    <a:pt x="513" y="94"/>
                  </a:lnTo>
                  <a:lnTo>
                    <a:pt x="519" y="89"/>
                  </a:lnTo>
                  <a:lnTo>
                    <a:pt x="526" y="85"/>
                  </a:lnTo>
                  <a:lnTo>
                    <a:pt x="534" y="85"/>
                  </a:lnTo>
                  <a:close/>
                  <a:moveTo>
                    <a:pt x="445" y="85"/>
                  </a:moveTo>
                  <a:lnTo>
                    <a:pt x="453" y="85"/>
                  </a:lnTo>
                  <a:lnTo>
                    <a:pt x="460" y="89"/>
                  </a:lnTo>
                  <a:lnTo>
                    <a:pt x="464" y="94"/>
                  </a:lnTo>
                  <a:lnTo>
                    <a:pt x="468" y="100"/>
                  </a:lnTo>
                  <a:lnTo>
                    <a:pt x="470" y="108"/>
                  </a:lnTo>
                  <a:lnTo>
                    <a:pt x="468" y="115"/>
                  </a:lnTo>
                  <a:lnTo>
                    <a:pt x="464" y="121"/>
                  </a:lnTo>
                  <a:lnTo>
                    <a:pt x="460" y="126"/>
                  </a:lnTo>
                  <a:lnTo>
                    <a:pt x="453" y="130"/>
                  </a:lnTo>
                  <a:lnTo>
                    <a:pt x="445" y="130"/>
                  </a:lnTo>
                  <a:lnTo>
                    <a:pt x="438" y="130"/>
                  </a:lnTo>
                  <a:lnTo>
                    <a:pt x="432" y="126"/>
                  </a:lnTo>
                  <a:lnTo>
                    <a:pt x="427" y="121"/>
                  </a:lnTo>
                  <a:lnTo>
                    <a:pt x="425" y="115"/>
                  </a:lnTo>
                  <a:lnTo>
                    <a:pt x="423" y="108"/>
                  </a:lnTo>
                  <a:lnTo>
                    <a:pt x="425" y="100"/>
                  </a:lnTo>
                  <a:lnTo>
                    <a:pt x="427" y="94"/>
                  </a:lnTo>
                  <a:lnTo>
                    <a:pt x="432" y="89"/>
                  </a:lnTo>
                  <a:lnTo>
                    <a:pt x="438" y="85"/>
                  </a:lnTo>
                  <a:lnTo>
                    <a:pt x="445" y="85"/>
                  </a:lnTo>
                  <a:close/>
                  <a:moveTo>
                    <a:pt x="359" y="85"/>
                  </a:moveTo>
                  <a:lnTo>
                    <a:pt x="366" y="85"/>
                  </a:lnTo>
                  <a:lnTo>
                    <a:pt x="374" y="89"/>
                  </a:lnTo>
                  <a:lnTo>
                    <a:pt x="378" y="94"/>
                  </a:lnTo>
                  <a:lnTo>
                    <a:pt x="381" y="100"/>
                  </a:lnTo>
                  <a:lnTo>
                    <a:pt x="383" y="108"/>
                  </a:lnTo>
                  <a:lnTo>
                    <a:pt x="381" y="115"/>
                  </a:lnTo>
                  <a:lnTo>
                    <a:pt x="378" y="121"/>
                  </a:lnTo>
                  <a:lnTo>
                    <a:pt x="374" y="126"/>
                  </a:lnTo>
                  <a:lnTo>
                    <a:pt x="366" y="130"/>
                  </a:lnTo>
                  <a:lnTo>
                    <a:pt x="359" y="130"/>
                  </a:lnTo>
                  <a:lnTo>
                    <a:pt x="351" y="130"/>
                  </a:lnTo>
                  <a:lnTo>
                    <a:pt x="346" y="126"/>
                  </a:lnTo>
                  <a:lnTo>
                    <a:pt x="340" y="121"/>
                  </a:lnTo>
                  <a:lnTo>
                    <a:pt x="336" y="115"/>
                  </a:lnTo>
                  <a:lnTo>
                    <a:pt x="336" y="108"/>
                  </a:lnTo>
                  <a:lnTo>
                    <a:pt x="336" y="100"/>
                  </a:lnTo>
                  <a:lnTo>
                    <a:pt x="340" y="94"/>
                  </a:lnTo>
                  <a:lnTo>
                    <a:pt x="346" y="89"/>
                  </a:lnTo>
                  <a:lnTo>
                    <a:pt x="351" y="85"/>
                  </a:lnTo>
                  <a:lnTo>
                    <a:pt x="359" y="85"/>
                  </a:lnTo>
                  <a:close/>
                  <a:moveTo>
                    <a:pt x="272" y="85"/>
                  </a:moveTo>
                  <a:lnTo>
                    <a:pt x="280" y="85"/>
                  </a:lnTo>
                  <a:lnTo>
                    <a:pt x="286" y="89"/>
                  </a:lnTo>
                  <a:lnTo>
                    <a:pt x="291" y="94"/>
                  </a:lnTo>
                  <a:lnTo>
                    <a:pt x="295" y="100"/>
                  </a:lnTo>
                  <a:lnTo>
                    <a:pt x="297" y="108"/>
                  </a:lnTo>
                  <a:lnTo>
                    <a:pt x="295" y="115"/>
                  </a:lnTo>
                  <a:lnTo>
                    <a:pt x="291" y="121"/>
                  </a:lnTo>
                  <a:lnTo>
                    <a:pt x="286" y="126"/>
                  </a:lnTo>
                  <a:lnTo>
                    <a:pt x="280" y="130"/>
                  </a:lnTo>
                  <a:lnTo>
                    <a:pt x="272" y="130"/>
                  </a:lnTo>
                  <a:lnTo>
                    <a:pt x="265" y="130"/>
                  </a:lnTo>
                  <a:lnTo>
                    <a:pt x="259" y="126"/>
                  </a:lnTo>
                  <a:lnTo>
                    <a:pt x="254" y="121"/>
                  </a:lnTo>
                  <a:lnTo>
                    <a:pt x="250" y="115"/>
                  </a:lnTo>
                  <a:lnTo>
                    <a:pt x="250" y="108"/>
                  </a:lnTo>
                  <a:lnTo>
                    <a:pt x="250" y="100"/>
                  </a:lnTo>
                  <a:lnTo>
                    <a:pt x="254" y="94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2" y="85"/>
                  </a:lnTo>
                  <a:close/>
                  <a:moveTo>
                    <a:pt x="186" y="85"/>
                  </a:moveTo>
                  <a:lnTo>
                    <a:pt x="193" y="85"/>
                  </a:lnTo>
                  <a:lnTo>
                    <a:pt x="199" y="89"/>
                  </a:lnTo>
                  <a:lnTo>
                    <a:pt x="205" y="94"/>
                  </a:lnTo>
                  <a:lnTo>
                    <a:pt x="208" y="100"/>
                  </a:lnTo>
                  <a:lnTo>
                    <a:pt x="208" y="108"/>
                  </a:lnTo>
                  <a:lnTo>
                    <a:pt x="208" y="115"/>
                  </a:lnTo>
                  <a:lnTo>
                    <a:pt x="205" y="121"/>
                  </a:lnTo>
                  <a:lnTo>
                    <a:pt x="199" y="126"/>
                  </a:lnTo>
                  <a:lnTo>
                    <a:pt x="193" y="130"/>
                  </a:lnTo>
                  <a:lnTo>
                    <a:pt x="186" y="130"/>
                  </a:lnTo>
                  <a:lnTo>
                    <a:pt x="178" y="130"/>
                  </a:lnTo>
                  <a:lnTo>
                    <a:pt x="173" y="126"/>
                  </a:lnTo>
                  <a:lnTo>
                    <a:pt x="167" y="121"/>
                  </a:lnTo>
                  <a:lnTo>
                    <a:pt x="163" y="115"/>
                  </a:lnTo>
                  <a:lnTo>
                    <a:pt x="163" y="108"/>
                  </a:lnTo>
                  <a:lnTo>
                    <a:pt x="163" y="100"/>
                  </a:lnTo>
                  <a:lnTo>
                    <a:pt x="167" y="94"/>
                  </a:lnTo>
                  <a:lnTo>
                    <a:pt x="173" y="89"/>
                  </a:lnTo>
                  <a:lnTo>
                    <a:pt x="178" y="85"/>
                  </a:lnTo>
                  <a:lnTo>
                    <a:pt x="186" y="85"/>
                  </a:lnTo>
                  <a:close/>
                  <a:moveTo>
                    <a:pt x="99" y="85"/>
                  </a:moveTo>
                  <a:lnTo>
                    <a:pt x="107" y="85"/>
                  </a:lnTo>
                  <a:lnTo>
                    <a:pt x="113" y="89"/>
                  </a:lnTo>
                  <a:lnTo>
                    <a:pt x="118" y="94"/>
                  </a:lnTo>
                  <a:lnTo>
                    <a:pt x="122" y="100"/>
                  </a:lnTo>
                  <a:lnTo>
                    <a:pt x="122" y="108"/>
                  </a:lnTo>
                  <a:lnTo>
                    <a:pt x="122" y="115"/>
                  </a:lnTo>
                  <a:lnTo>
                    <a:pt x="118" y="121"/>
                  </a:lnTo>
                  <a:lnTo>
                    <a:pt x="113" y="126"/>
                  </a:lnTo>
                  <a:lnTo>
                    <a:pt x="107" y="130"/>
                  </a:lnTo>
                  <a:lnTo>
                    <a:pt x="99" y="130"/>
                  </a:lnTo>
                  <a:lnTo>
                    <a:pt x="92" y="130"/>
                  </a:lnTo>
                  <a:lnTo>
                    <a:pt x="86" y="126"/>
                  </a:lnTo>
                  <a:lnTo>
                    <a:pt x="81" y="121"/>
                  </a:lnTo>
                  <a:lnTo>
                    <a:pt x="77" y="115"/>
                  </a:lnTo>
                  <a:lnTo>
                    <a:pt x="75" y="108"/>
                  </a:lnTo>
                  <a:lnTo>
                    <a:pt x="77" y="100"/>
                  </a:lnTo>
                  <a:lnTo>
                    <a:pt x="81" y="94"/>
                  </a:lnTo>
                  <a:lnTo>
                    <a:pt x="86" y="89"/>
                  </a:lnTo>
                  <a:lnTo>
                    <a:pt x="92" y="85"/>
                  </a:lnTo>
                  <a:lnTo>
                    <a:pt x="99" y="85"/>
                  </a:lnTo>
                  <a:close/>
                  <a:moveTo>
                    <a:pt x="13" y="85"/>
                  </a:moveTo>
                  <a:lnTo>
                    <a:pt x="20" y="85"/>
                  </a:lnTo>
                  <a:lnTo>
                    <a:pt x="26" y="89"/>
                  </a:lnTo>
                  <a:lnTo>
                    <a:pt x="32" y="94"/>
                  </a:lnTo>
                  <a:lnTo>
                    <a:pt x="35" y="100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2" y="121"/>
                  </a:lnTo>
                  <a:lnTo>
                    <a:pt x="26" y="126"/>
                  </a:lnTo>
                  <a:lnTo>
                    <a:pt x="20" y="130"/>
                  </a:lnTo>
                  <a:lnTo>
                    <a:pt x="13" y="130"/>
                  </a:lnTo>
                  <a:lnTo>
                    <a:pt x="7" y="130"/>
                  </a:lnTo>
                  <a:lnTo>
                    <a:pt x="2" y="128"/>
                  </a:lnTo>
                  <a:lnTo>
                    <a:pt x="0" y="109"/>
                  </a:lnTo>
                  <a:lnTo>
                    <a:pt x="0" y="89"/>
                  </a:lnTo>
                  <a:lnTo>
                    <a:pt x="3" y="87"/>
                  </a:lnTo>
                  <a:lnTo>
                    <a:pt x="7" y="85"/>
                  </a:lnTo>
                  <a:lnTo>
                    <a:pt x="13" y="85"/>
                  </a:lnTo>
                  <a:close/>
                  <a:moveTo>
                    <a:pt x="2971" y="0"/>
                  </a:moveTo>
                  <a:lnTo>
                    <a:pt x="2977" y="4"/>
                  </a:lnTo>
                  <a:lnTo>
                    <a:pt x="2980" y="8"/>
                  </a:lnTo>
                  <a:lnTo>
                    <a:pt x="2984" y="13"/>
                  </a:lnTo>
                  <a:lnTo>
                    <a:pt x="2984" y="21"/>
                  </a:lnTo>
                  <a:lnTo>
                    <a:pt x="2984" y="28"/>
                  </a:lnTo>
                  <a:lnTo>
                    <a:pt x="2980" y="34"/>
                  </a:lnTo>
                  <a:lnTo>
                    <a:pt x="2975" y="40"/>
                  </a:lnTo>
                  <a:lnTo>
                    <a:pt x="2969" y="44"/>
                  </a:lnTo>
                  <a:lnTo>
                    <a:pt x="2969" y="40"/>
                  </a:lnTo>
                  <a:lnTo>
                    <a:pt x="2967" y="38"/>
                  </a:lnTo>
                  <a:lnTo>
                    <a:pt x="2967" y="32"/>
                  </a:lnTo>
                  <a:lnTo>
                    <a:pt x="2965" y="27"/>
                  </a:lnTo>
                  <a:lnTo>
                    <a:pt x="2965" y="21"/>
                  </a:lnTo>
                  <a:lnTo>
                    <a:pt x="2967" y="13"/>
                  </a:lnTo>
                  <a:lnTo>
                    <a:pt x="2969" y="6"/>
                  </a:lnTo>
                  <a:lnTo>
                    <a:pt x="29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797176" y="3608388"/>
              <a:ext cx="3962400" cy="312738"/>
            </a:xfrm>
            <a:custGeom>
              <a:avLst/>
              <a:gdLst>
                <a:gd name="T0" fmla="*/ 4100 w 4991"/>
                <a:gd name="T1" fmla="*/ 394 h 394"/>
                <a:gd name="T2" fmla="*/ 3927 w 4991"/>
                <a:gd name="T3" fmla="*/ 348 h 394"/>
                <a:gd name="T4" fmla="*/ 3833 w 4991"/>
                <a:gd name="T5" fmla="*/ 394 h 394"/>
                <a:gd name="T6" fmla="*/ 3675 w 4991"/>
                <a:gd name="T7" fmla="*/ 348 h 394"/>
                <a:gd name="T8" fmla="*/ 3566 w 4991"/>
                <a:gd name="T9" fmla="*/ 390 h 394"/>
                <a:gd name="T10" fmla="*/ 3421 w 4991"/>
                <a:gd name="T11" fmla="*/ 352 h 394"/>
                <a:gd name="T12" fmla="*/ 3300 w 4991"/>
                <a:gd name="T13" fmla="*/ 384 h 394"/>
                <a:gd name="T14" fmla="*/ 3165 w 4991"/>
                <a:gd name="T15" fmla="*/ 358 h 394"/>
                <a:gd name="T16" fmla="*/ 1055 w 4991"/>
                <a:gd name="T17" fmla="*/ 392 h 394"/>
                <a:gd name="T18" fmla="*/ 967 w 4991"/>
                <a:gd name="T19" fmla="*/ 350 h 394"/>
                <a:gd name="T20" fmla="*/ 609 w 4991"/>
                <a:gd name="T21" fmla="*/ 378 h 394"/>
                <a:gd name="T22" fmla="*/ 479 w 4991"/>
                <a:gd name="T23" fmla="*/ 363 h 394"/>
                <a:gd name="T24" fmla="*/ 348 w 4991"/>
                <a:gd name="T25" fmla="*/ 371 h 394"/>
                <a:gd name="T26" fmla="*/ 220 w 4991"/>
                <a:gd name="T27" fmla="*/ 371 h 394"/>
                <a:gd name="T28" fmla="*/ 86 w 4991"/>
                <a:gd name="T29" fmla="*/ 371 h 394"/>
                <a:gd name="T30" fmla="*/ 696 w 4991"/>
                <a:gd name="T31" fmla="*/ 277 h 394"/>
                <a:gd name="T32" fmla="*/ 4021 w 4991"/>
                <a:gd name="T33" fmla="*/ 307 h 394"/>
                <a:gd name="T34" fmla="*/ 3927 w 4991"/>
                <a:gd name="T35" fmla="*/ 260 h 394"/>
                <a:gd name="T36" fmla="*/ 3754 w 4991"/>
                <a:gd name="T37" fmla="*/ 307 h 394"/>
                <a:gd name="T38" fmla="*/ 3581 w 4991"/>
                <a:gd name="T39" fmla="*/ 260 h 394"/>
                <a:gd name="T40" fmla="*/ 3487 w 4991"/>
                <a:gd name="T41" fmla="*/ 307 h 394"/>
                <a:gd name="T42" fmla="*/ 3327 w 4991"/>
                <a:gd name="T43" fmla="*/ 262 h 394"/>
                <a:gd name="T44" fmla="*/ 3219 w 4991"/>
                <a:gd name="T45" fmla="*/ 303 h 394"/>
                <a:gd name="T46" fmla="*/ 1076 w 4991"/>
                <a:gd name="T47" fmla="*/ 264 h 394"/>
                <a:gd name="T48" fmla="*/ 970 w 4991"/>
                <a:gd name="T49" fmla="*/ 307 h 394"/>
                <a:gd name="T50" fmla="*/ 551 w 4991"/>
                <a:gd name="T51" fmla="*/ 262 h 394"/>
                <a:gd name="T52" fmla="*/ 444 w 4991"/>
                <a:gd name="T53" fmla="*/ 303 h 394"/>
                <a:gd name="T54" fmla="*/ 297 w 4991"/>
                <a:gd name="T55" fmla="*/ 265 h 394"/>
                <a:gd name="T56" fmla="*/ 179 w 4991"/>
                <a:gd name="T57" fmla="*/ 297 h 394"/>
                <a:gd name="T58" fmla="*/ 4613 w 4991"/>
                <a:gd name="T59" fmla="*/ 218 h 394"/>
                <a:gd name="T60" fmla="*/ 3236 w 4991"/>
                <a:gd name="T61" fmla="*/ 192 h 394"/>
                <a:gd name="T62" fmla="*/ 4079 w 4991"/>
                <a:gd name="T63" fmla="*/ 205 h 394"/>
                <a:gd name="T64" fmla="*/ 3951 w 4991"/>
                <a:gd name="T65" fmla="*/ 198 h 394"/>
                <a:gd name="T66" fmla="*/ 3817 w 4991"/>
                <a:gd name="T67" fmla="*/ 190 h 394"/>
                <a:gd name="T68" fmla="*/ 3690 w 4991"/>
                <a:gd name="T69" fmla="*/ 205 h 394"/>
                <a:gd name="T70" fmla="*/ 3562 w 4991"/>
                <a:gd name="T71" fmla="*/ 183 h 394"/>
                <a:gd name="T72" fmla="*/ 3424 w 4991"/>
                <a:gd name="T73" fmla="*/ 211 h 394"/>
                <a:gd name="T74" fmla="*/ 3306 w 4991"/>
                <a:gd name="T75" fmla="*/ 179 h 394"/>
                <a:gd name="T76" fmla="*/ 993 w 4991"/>
                <a:gd name="T77" fmla="*/ 215 h 394"/>
                <a:gd name="T78" fmla="*/ 637 w 4991"/>
                <a:gd name="T79" fmla="*/ 220 h 394"/>
                <a:gd name="T80" fmla="*/ 543 w 4991"/>
                <a:gd name="T81" fmla="*/ 173 h 394"/>
                <a:gd name="T82" fmla="*/ 370 w 4991"/>
                <a:gd name="T83" fmla="*/ 220 h 394"/>
                <a:gd name="T84" fmla="*/ 197 w 4991"/>
                <a:gd name="T85" fmla="*/ 173 h 394"/>
                <a:gd name="T86" fmla="*/ 103 w 4991"/>
                <a:gd name="T87" fmla="*/ 220 h 394"/>
                <a:gd name="T88" fmla="*/ 4985 w 4991"/>
                <a:gd name="T89" fmla="*/ 96 h 394"/>
                <a:gd name="T90" fmla="*/ 4006 w 4991"/>
                <a:gd name="T91" fmla="*/ 132 h 394"/>
                <a:gd name="T92" fmla="*/ 3844 w 4991"/>
                <a:gd name="T93" fmla="*/ 87 h 394"/>
                <a:gd name="T94" fmla="*/ 3772 w 4991"/>
                <a:gd name="T95" fmla="*/ 124 h 394"/>
                <a:gd name="T96" fmla="*/ 3654 w 4991"/>
                <a:gd name="T97" fmla="*/ 92 h 394"/>
                <a:gd name="T98" fmla="*/ 3507 w 4991"/>
                <a:gd name="T99" fmla="*/ 130 h 394"/>
                <a:gd name="T100" fmla="*/ 3400 w 4991"/>
                <a:gd name="T101" fmla="*/ 88 h 394"/>
                <a:gd name="T102" fmla="*/ 985 w 4991"/>
                <a:gd name="T103" fmla="*/ 132 h 394"/>
                <a:gd name="T104" fmla="*/ 737 w 4991"/>
                <a:gd name="T105" fmla="*/ 96 h 394"/>
                <a:gd name="T106" fmla="*/ 609 w 4991"/>
                <a:gd name="T107" fmla="*/ 119 h 394"/>
                <a:gd name="T108" fmla="*/ 479 w 4991"/>
                <a:gd name="T109" fmla="*/ 104 h 394"/>
                <a:gd name="T110" fmla="*/ 348 w 4991"/>
                <a:gd name="T111" fmla="*/ 111 h 394"/>
                <a:gd name="T112" fmla="*/ 220 w 4991"/>
                <a:gd name="T113" fmla="*/ 111 h 394"/>
                <a:gd name="T114" fmla="*/ 88 w 4991"/>
                <a:gd name="T115" fmla="*/ 104 h 394"/>
                <a:gd name="T116" fmla="*/ 4684 w 4991"/>
                <a:gd name="T117" fmla="*/ 26 h 394"/>
                <a:gd name="T118" fmla="*/ 1087 w 4991"/>
                <a:gd name="T119" fmla="*/ 30 h 394"/>
                <a:gd name="T120" fmla="*/ 3400 w 4991"/>
                <a:gd name="T121" fmla="*/ 45 h 394"/>
                <a:gd name="T122" fmla="*/ 4000 w 4991"/>
                <a:gd name="T123" fmla="*/ 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91" h="394">
                  <a:moveTo>
                    <a:pt x="4188" y="348"/>
                  </a:moveTo>
                  <a:lnTo>
                    <a:pt x="4195" y="348"/>
                  </a:lnTo>
                  <a:lnTo>
                    <a:pt x="4201" y="352"/>
                  </a:lnTo>
                  <a:lnTo>
                    <a:pt x="4207" y="358"/>
                  </a:lnTo>
                  <a:lnTo>
                    <a:pt x="4209" y="363"/>
                  </a:lnTo>
                  <a:lnTo>
                    <a:pt x="4211" y="371"/>
                  </a:lnTo>
                  <a:lnTo>
                    <a:pt x="4209" y="378"/>
                  </a:lnTo>
                  <a:lnTo>
                    <a:pt x="4207" y="384"/>
                  </a:lnTo>
                  <a:lnTo>
                    <a:pt x="4201" y="390"/>
                  </a:lnTo>
                  <a:lnTo>
                    <a:pt x="4195" y="394"/>
                  </a:lnTo>
                  <a:lnTo>
                    <a:pt x="4188" y="394"/>
                  </a:lnTo>
                  <a:lnTo>
                    <a:pt x="4180" y="394"/>
                  </a:lnTo>
                  <a:lnTo>
                    <a:pt x="4173" y="390"/>
                  </a:lnTo>
                  <a:lnTo>
                    <a:pt x="4169" y="384"/>
                  </a:lnTo>
                  <a:lnTo>
                    <a:pt x="4165" y="378"/>
                  </a:lnTo>
                  <a:lnTo>
                    <a:pt x="4164" y="371"/>
                  </a:lnTo>
                  <a:lnTo>
                    <a:pt x="4165" y="363"/>
                  </a:lnTo>
                  <a:lnTo>
                    <a:pt x="4169" y="358"/>
                  </a:lnTo>
                  <a:lnTo>
                    <a:pt x="4173" y="352"/>
                  </a:lnTo>
                  <a:lnTo>
                    <a:pt x="4180" y="348"/>
                  </a:lnTo>
                  <a:lnTo>
                    <a:pt x="4188" y="348"/>
                  </a:lnTo>
                  <a:close/>
                  <a:moveTo>
                    <a:pt x="4100" y="348"/>
                  </a:moveTo>
                  <a:lnTo>
                    <a:pt x="4107" y="348"/>
                  </a:lnTo>
                  <a:lnTo>
                    <a:pt x="4115" y="352"/>
                  </a:lnTo>
                  <a:lnTo>
                    <a:pt x="4118" y="358"/>
                  </a:lnTo>
                  <a:lnTo>
                    <a:pt x="4122" y="363"/>
                  </a:lnTo>
                  <a:lnTo>
                    <a:pt x="4124" y="371"/>
                  </a:lnTo>
                  <a:lnTo>
                    <a:pt x="4122" y="378"/>
                  </a:lnTo>
                  <a:lnTo>
                    <a:pt x="4118" y="384"/>
                  </a:lnTo>
                  <a:lnTo>
                    <a:pt x="4115" y="390"/>
                  </a:lnTo>
                  <a:lnTo>
                    <a:pt x="4107" y="394"/>
                  </a:lnTo>
                  <a:lnTo>
                    <a:pt x="4100" y="394"/>
                  </a:lnTo>
                  <a:lnTo>
                    <a:pt x="4094" y="394"/>
                  </a:lnTo>
                  <a:lnTo>
                    <a:pt x="4086" y="390"/>
                  </a:lnTo>
                  <a:lnTo>
                    <a:pt x="4081" y="384"/>
                  </a:lnTo>
                  <a:lnTo>
                    <a:pt x="4079" y="378"/>
                  </a:lnTo>
                  <a:lnTo>
                    <a:pt x="4077" y="371"/>
                  </a:lnTo>
                  <a:lnTo>
                    <a:pt x="4079" y="363"/>
                  </a:lnTo>
                  <a:lnTo>
                    <a:pt x="4081" y="358"/>
                  </a:lnTo>
                  <a:lnTo>
                    <a:pt x="4086" y="352"/>
                  </a:lnTo>
                  <a:lnTo>
                    <a:pt x="4094" y="348"/>
                  </a:lnTo>
                  <a:lnTo>
                    <a:pt x="4100" y="348"/>
                  </a:lnTo>
                  <a:close/>
                  <a:moveTo>
                    <a:pt x="4013" y="348"/>
                  </a:moveTo>
                  <a:lnTo>
                    <a:pt x="4021" y="348"/>
                  </a:lnTo>
                  <a:lnTo>
                    <a:pt x="4028" y="352"/>
                  </a:lnTo>
                  <a:lnTo>
                    <a:pt x="4032" y="358"/>
                  </a:lnTo>
                  <a:lnTo>
                    <a:pt x="4036" y="363"/>
                  </a:lnTo>
                  <a:lnTo>
                    <a:pt x="4038" y="371"/>
                  </a:lnTo>
                  <a:lnTo>
                    <a:pt x="4036" y="378"/>
                  </a:lnTo>
                  <a:lnTo>
                    <a:pt x="4032" y="384"/>
                  </a:lnTo>
                  <a:lnTo>
                    <a:pt x="4028" y="390"/>
                  </a:lnTo>
                  <a:lnTo>
                    <a:pt x="4021" y="394"/>
                  </a:lnTo>
                  <a:lnTo>
                    <a:pt x="4013" y="394"/>
                  </a:lnTo>
                  <a:lnTo>
                    <a:pt x="4006" y="394"/>
                  </a:lnTo>
                  <a:lnTo>
                    <a:pt x="4000" y="390"/>
                  </a:lnTo>
                  <a:lnTo>
                    <a:pt x="3994" y="384"/>
                  </a:lnTo>
                  <a:lnTo>
                    <a:pt x="3992" y="378"/>
                  </a:lnTo>
                  <a:lnTo>
                    <a:pt x="3991" y="371"/>
                  </a:lnTo>
                  <a:lnTo>
                    <a:pt x="3992" y="363"/>
                  </a:lnTo>
                  <a:lnTo>
                    <a:pt x="3994" y="358"/>
                  </a:lnTo>
                  <a:lnTo>
                    <a:pt x="4000" y="352"/>
                  </a:lnTo>
                  <a:lnTo>
                    <a:pt x="4006" y="348"/>
                  </a:lnTo>
                  <a:lnTo>
                    <a:pt x="4013" y="348"/>
                  </a:lnTo>
                  <a:close/>
                  <a:moveTo>
                    <a:pt x="3927" y="348"/>
                  </a:moveTo>
                  <a:lnTo>
                    <a:pt x="3934" y="348"/>
                  </a:lnTo>
                  <a:lnTo>
                    <a:pt x="3942" y="352"/>
                  </a:lnTo>
                  <a:lnTo>
                    <a:pt x="3945" y="358"/>
                  </a:lnTo>
                  <a:lnTo>
                    <a:pt x="3949" y="363"/>
                  </a:lnTo>
                  <a:lnTo>
                    <a:pt x="3951" y="371"/>
                  </a:lnTo>
                  <a:lnTo>
                    <a:pt x="3949" y="378"/>
                  </a:lnTo>
                  <a:lnTo>
                    <a:pt x="3945" y="384"/>
                  </a:lnTo>
                  <a:lnTo>
                    <a:pt x="3942" y="390"/>
                  </a:lnTo>
                  <a:lnTo>
                    <a:pt x="3934" y="394"/>
                  </a:lnTo>
                  <a:lnTo>
                    <a:pt x="3927" y="394"/>
                  </a:lnTo>
                  <a:lnTo>
                    <a:pt x="3919" y="394"/>
                  </a:lnTo>
                  <a:lnTo>
                    <a:pt x="3913" y="390"/>
                  </a:lnTo>
                  <a:lnTo>
                    <a:pt x="3908" y="384"/>
                  </a:lnTo>
                  <a:lnTo>
                    <a:pt x="3904" y="378"/>
                  </a:lnTo>
                  <a:lnTo>
                    <a:pt x="3904" y="371"/>
                  </a:lnTo>
                  <a:lnTo>
                    <a:pt x="3904" y="363"/>
                  </a:lnTo>
                  <a:lnTo>
                    <a:pt x="3908" y="358"/>
                  </a:lnTo>
                  <a:lnTo>
                    <a:pt x="3913" y="352"/>
                  </a:lnTo>
                  <a:lnTo>
                    <a:pt x="3919" y="348"/>
                  </a:lnTo>
                  <a:lnTo>
                    <a:pt x="3927" y="348"/>
                  </a:lnTo>
                  <a:close/>
                  <a:moveTo>
                    <a:pt x="3840" y="348"/>
                  </a:moveTo>
                  <a:lnTo>
                    <a:pt x="3848" y="348"/>
                  </a:lnTo>
                  <a:lnTo>
                    <a:pt x="3853" y="352"/>
                  </a:lnTo>
                  <a:lnTo>
                    <a:pt x="3859" y="358"/>
                  </a:lnTo>
                  <a:lnTo>
                    <a:pt x="3863" y="363"/>
                  </a:lnTo>
                  <a:lnTo>
                    <a:pt x="3865" y="371"/>
                  </a:lnTo>
                  <a:lnTo>
                    <a:pt x="3863" y="378"/>
                  </a:lnTo>
                  <a:lnTo>
                    <a:pt x="3859" y="384"/>
                  </a:lnTo>
                  <a:lnTo>
                    <a:pt x="3853" y="390"/>
                  </a:lnTo>
                  <a:lnTo>
                    <a:pt x="3848" y="394"/>
                  </a:lnTo>
                  <a:lnTo>
                    <a:pt x="3840" y="394"/>
                  </a:lnTo>
                  <a:lnTo>
                    <a:pt x="3833" y="394"/>
                  </a:lnTo>
                  <a:lnTo>
                    <a:pt x="3827" y="390"/>
                  </a:lnTo>
                  <a:lnTo>
                    <a:pt x="3821" y="384"/>
                  </a:lnTo>
                  <a:lnTo>
                    <a:pt x="3817" y="378"/>
                  </a:lnTo>
                  <a:lnTo>
                    <a:pt x="3817" y="371"/>
                  </a:lnTo>
                  <a:lnTo>
                    <a:pt x="3817" y="363"/>
                  </a:lnTo>
                  <a:lnTo>
                    <a:pt x="3821" y="358"/>
                  </a:lnTo>
                  <a:lnTo>
                    <a:pt x="3827" y="352"/>
                  </a:lnTo>
                  <a:lnTo>
                    <a:pt x="3833" y="348"/>
                  </a:lnTo>
                  <a:lnTo>
                    <a:pt x="3840" y="348"/>
                  </a:lnTo>
                  <a:close/>
                  <a:moveTo>
                    <a:pt x="3754" y="348"/>
                  </a:moveTo>
                  <a:lnTo>
                    <a:pt x="3761" y="348"/>
                  </a:lnTo>
                  <a:lnTo>
                    <a:pt x="3767" y="352"/>
                  </a:lnTo>
                  <a:lnTo>
                    <a:pt x="3772" y="358"/>
                  </a:lnTo>
                  <a:lnTo>
                    <a:pt x="3776" y="363"/>
                  </a:lnTo>
                  <a:lnTo>
                    <a:pt x="3776" y="371"/>
                  </a:lnTo>
                  <a:lnTo>
                    <a:pt x="3776" y="378"/>
                  </a:lnTo>
                  <a:lnTo>
                    <a:pt x="3772" y="384"/>
                  </a:lnTo>
                  <a:lnTo>
                    <a:pt x="3767" y="390"/>
                  </a:lnTo>
                  <a:lnTo>
                    <a:pt x="3761" y="394"/>
                  </a:lnTo>
                  <a:lnTo>
                    <a:pt x="3754" y="394"/>
                  </a:lnTo>
                  <a:lnTo>
                    <a:pt x="3746" y="394"/>
                  </a:lnTo>
                  <a:lnTo>
                    <a:pt x="3740" y="390"/>
                  </a:lnTo>
                  <a:lnTo>
                    <a:pt x="3735" y="384"/>
                  </a:lnTo>
                  <a:lnTo>
                    <a:pt x="3731" y="378"/>
                  </a:lnTo>
                  <a:lnTo>
                    <a:pt x="3731" y="371"/>
                  </a:lnTo>
                  <a:lnTo>
                    <a:pt x="3731" y="363"/>
                  </a:lnTo>
                  <a:lnTo>
                    <a:pt x="3735" y="358"/>
                  </a:lnTo>
                  <a:lnTo>
                    <a:pt x="3740" y="352"/>
                  </a:lnTo>
                  <a:lnTo>
                    <a:pt x="3746" y="348"/>
                  </a:lnTo>
                  <a:lnTo>
                    <a:pt x="3754" y="348"/>
                  </a:lnTo>
                  <a:close/>
                  <a:moveTo>
                    <a:pt x="3667" y="348"/>
                  </a:moveTo>
                  <a:lnTo>
                    <a:pt x="3675" y="348"/>
                  </a:lnTo>
                  <a:lnTo>
                    <a:pt x="3680" y="352"/>
                  </a:lnTo>
                  <a:lnTo>
                    <a:pt x="3686" y="358"/>
                  </a:lnTo>
                  <a:lnTo>
                    <a:pt x="3690" y="363"/>
                  </a:lnTo>
                  <a:lnTo>
                    <a:pt x="3690" y="371"/>
                  </a:lnTo>
                  <a:lnTo>
                    <a:pt x="3690" y="378"/>
                  </a:lnTo>
                  <a:lnTo>
                    <a:pt x="3686" y="384"/>
                  </a:lnTo>
                  <a:lnTo>
                    <a:pt x="3680" y="390"/>
                  </a:lnTo>
                  <a:lnTo>
                    <a:pt x="3675" y="394"/>
                  </a:lnTo>
                  <a:lnTo>
                    <a:pt x="3667" y="394"/>
                  </a:lnTo>
                  <a:lnTo>
                    <a:pt x="3660" y="394"/>
                  </a:lnTo>
                  <a:lnTo>
                    <a:pt x="3654" y="390"/>
                  </a:lnTo>
                  <a:lnTo>
                    <a:pt x="3648" y="384"/>
                  </a:lnTo>
                  <a:lnTo>
                    <a:pt x="3644" y="378"/>
                  </a:lnTo>
                  <a:lnTo>
                    <a:pt x="3643" y="371"/>
                  </a:lnTo>
                  <a:lnTo>
                    <a:pt x="3644" y="363"/>
                  </a:lnTo>
                  <a:lnTo>
                    <a:pt x="3648" y="358"/>
                  </a:lnTo>
                  <a:lnTo>
                    <a:pt x="3654" y="352"/>
                  </a:lnTo>
                  <a:lnTo>
                    <a:pt x="3660" y="348"/>
                  </a:lnTo>
                  <a:lnTo>
                    <a:pt x="3667" y="348"/>
                  </a:lnTo>
                  <a:close/>
                  <a:moveTo>
                    <a:pt x="3581" y="348"/>
                  </a:moveTo>
                  <a:lnTo>
                    <a:pt x="3588" y="348"/>
                  </a:lnTo>
                  <a:lnTo>
                    <a:pt x="3594" y="352"/>
                  </a:lnTo>
                  <a:lnTo>
                    <a:pt x="3599" y="358"/>
                  </a:lnTo>
                  <a:lnTo>
                    <a:pt x="3603" y="363"/>
                  </a:lnTo>
                  <a:lnTo>
                    <a:pt x="3603" y="371"/>
                  </a:lnTo>
                  <a:lnTo>
                    <a:pt x="3603" y="378"/>
                  </a:lnTo>
                  <a:lnTo>
                    <a:pt x="3599" y="384"/>
                  </a:lnTo>
                  <a:lnTo>
                    <a:pt x="3594" y="390"/>
                  </a:lnTo>
                  <a:lnTo>
                    <a:pt x="3588" y="394"/>
                  </a:lnTo>
                  <a:lnTo>
                    <a:pt x="3581" y="394"/>
                  </a:lnTo>
                  <a:lnTo>
                    <a:pt x="3573" y="394"/>
                  </a:lnTo>
                  <a:lnTo>
                    <a:pt x="3566" y="390"/>
                  </a:lnTo>
                  <a:lnTo>
                    <a:pt x="3562" y="384"/>
                  </a:lnTo>
                  <a:lnTo>
                    <a:pt x="3558" y="378"/>
                  </a:lnTo>
                  <a:lnTo>
                    <a:pt x="3556" y="371"/>
                  </a:lnTo>
                  <a:lnTo>
                    <a:pt x="3558" y="363"/>
                  </a:lnTo>
                  <a:lnTo>
                    <a:pt x="3562" y="358"/>
                  </a:lnTo>
                  <a:lnTo>
                    <a:pt x="3566" y="352"/>
                  </a:lnTo>
                  <a:lnTo>
                    <a:pt x="3573" y="348"/>
                  </a:lnTo>
                  <a:lnTo>
                    <a:pt x="3581" y="348"/>
                  </a:lnTo>
                  <a:close/>
                  <a:moveTo>
                    <a:pt x="3494" y="348"/>
                  </a:moveTo>
                  <a:lnTo>
                    <a:pt x="3502" y="348"/>
                  </a:lnTo>
                  <a:lnTo>
                    <a:pt x="3507" y="352"/>
                  </a:lnTo>
                  <a:lnTo>
                    <a:pt x="3513" y="358"/>
                  </a:lnTo>
                  <a:lnTo>
                    <a:pt x="3515" y="363"/>
                  </a:lnTo>
                  <a:lnTo>
                    <a:pt x="3517" y="371"/>
                  </a:lnTo>
                  <a:lnTo>
                    <a:pt x="3515" y="378"/>
                  </a:lnTo>
                  <a:lnTo>
                    <a:pt x="3513" y="384"/>
                  </a:lnTo>
                  <a:lnTo>
                    <a:pt x="3507" y="390"/>
                  </a:lnTo>
                  <a:lnTo>
                    <a:pt x="3502" y="394"/>
                  </a:lnTo>
                  <a:lnTo>
                    <a:pt x="3494" y="394"/>
                  </a:lnTo>
                  <a:lnTo>
                    <a:pt x="3487" y="394"/>
                  </a:lnTo>
                  <a:lnTo>
                    <a:pt x="3479" y="390"/>
                  </a:lnTo>
                  <a:lnTo>
                    <a:pt x="3475" y="384"/>
                  </a:lnTo>
                  <a:lnTo>
                    <a:pt x="3471" y="378"/>
                  </a:lnTo>
                  <a:lnTo>
                    <a:pt x="3470" y="371"/>
                  </a:lnTo>
                  <a:lnTo>
                    <a:pt x="3471" y="363"/>
                  </a:lnTo>
                  <a:lnTo>
                    <a:pt x="3475" y="358"/>
                  </a:lnTo>
                  <a:lnTo>
                    <a:pt x="3479" y="352"/>
                  </a:lnTo>
                  <a:lnTo>
                    <a:pt x="3487" y="348"/>
                  </a:lnTo>
                  <a:lnTo>
                    <a:pt x="3494" y="348"/>
                  </a:lnTo>
                  <a:close/>
                  <a:moveTo>
                    <a:pt x="3406" y="348"/>
                  </a:moveTo>
                  <a:lnTo>
                    <a:pt x="3413" y="348"/>
                  </a:lnTo>
                  <a:lnTo>
                    <a:pt x="3421" y="352"/>
                  </a:lnTo>
                  <a:lnTo>
                    <a:pt x="3424" y="358"/>
                  </a:lnTo>
                  <a:lnTo>
                    <a:pt x="3428" y="363"/>
                  </a:lnTo>
                  <a:lnTo>
                    <a:pt x="3430" y="371"/>
                  </a:lnTo>
                  <a:lnTo>
                    <a:pt x="3428" y="378"/>
                  </a:lnTo>
                  <a:lnTo>
                    <a:pt x="3424" y="384"/>
                  </a:lnTo>
                  <a:lnTo>
                    <a:pt x="3421" y="390"/>
                  </a:lnTo>
                  <a:lnTo>
                    <a:pt x="3413" y="394"/>
                  </a:lnTo>
                  <a:lnTo>
                    <a:pt x="3406" y="394"/>
                  </a:lnTo>
                  <a:lnTo>
                    <a:pt x="3400" y="394"/>
                  </a:lnTo>
                  <a:lnTo>
                    <a:pt x="3392" y="390"/>
                  </a:lnTo>
                  <a:lnTo>
                    <a:pt x="3387" y="384"/>
                  </a:lnTo>
                  <a:lnTo>
                    <a:pt x="3385" y="378"/>
                  </a:lnTo>
                  <a:lnTo>
                    <a:pt x="3383" y="371"/>
                  </a:lnTo>
                  <a:lnTo>
                    <a:pt x="3385" y="363"/>
                  </a:lnTo>
                  <a:lnTo>
                    <a:pt x="3387" y="358"/>
                  </a:lnTo>
                  <a:lnTo>
                    <a:pt x="3392" y="352"/>
                  </a:lnTo>
                  <a:lnTo>
                    <a:pt x="3400" y="348"/>
                  </a:lnTo>
                  <a:lnTo>
                    <a:pt x="3406" y="348"/>
                  </a:lnTo>
                  <a:close/>
                  <a:moveTo>
                    <a:pt x="3319" y="348"/>
                  </a:moveTo>
                  <a:lnTo>
                    <a:pt x="3327" y="348"/>
                  </a:lnTo>
                  <a:lnTo>
                    <a:pt x="3334" y="352"/>
                  </a:lnTo>
                  <a:lnTo>
                    <a:pt x="3338" y="358"/>
                  </a:lnTo>
                  <a:lnTo>
                    <a:pt x="3342" y="363"/>
                  </a:lnTo>
                  <a:lnTo>
                    <a:pt x="3344" y="371"/>
                  </a:lnTo>
                  <a:lnTo>
                    <a:pt x="3342" y="378"/>
                  </a:lnTo>
                  <a:lnTo>
                    <a:pt x="3338" y="384"/>
                  </a:lnTo>
                  <a:lnTo>
                    <a:pt x="3334" y="390"/>
                  </a:lnTo>
                  <a:lnTo>
                    <a:pt x="3327" y="394"/>
                  </a:lnTo>
                  <a:lnTo>
                    <a:pt x="3319" y="394"/>
                  </a:lnTo>
                  <a:lnTo>
                    <a:pt x="3312" y="394"/>
                  </a:lnTo>
                  <a:lnTo>
                    <a:pt x="3306" y="390"/>
                  </a:lnTo>
                  <a:lnTo>
                    <a:pt x="3300" y="384"/>
                  </a:lnTo>
                  <a:lnTo>
                    <a:pt x="3298" y="378"/>
                  </a:lnTo>
                  <a:lnTo>
                    <a:pt x="3297" y="371"/>
                  </a:lnTo>
                  <a:lnTo>
                    <a:pt x="3298" y="363"/>
                  </a:lnTo>
                  <a:lnTo>
                    <a:pt x="3300" y="358"/>
                  </a:lnTo>
                  <a:lnTo>
                    <a:pt x="3306" y="352"/>
                  </a:lnTo>
                  <a:lnTo>
                    <a:pt x="3312" y="348"/>
                  </a:lnTo>
                  <a:lnTo>
                    <a:pt x="3319" y="348"/>
                  </a:lnTo>
                  <a:close/>
                  <a:moveTo>
                    <a:pt x="3233" y="348"/>
                  </a:moveTo>
                  <a:lnTo>
                    <a:pt x="3240" y="348"/>
                  </a:lnTo>
                  <a:lnTo>
                    <a:pt x="3248" y="352"/>
                  </a:lnTo>
                  <a:lnTo>
                    <a:pt x="3251" y="358"/>
                  </a:lnTo>
                  <a:lnTo>
                    <a:pt x="3255" y="363"/>
                  </a:lnTo>
                  <a:lnTo>
                    <a:pt x="3257" y="371"/>
                  </a:lnTo>
                  <a:lnTo>
                    <a:pt x="3255" y="378"/>
                  </a:lnTo>
                  <a:lnTo>
                    <a:pt x="3251" y="384"/>
                  </a:lnTo>
                  <a:lnTo>
                    <a:pt x="3248" y="390"/>
                  </a:lnTo>
                  <a:lnTo>
                    <a:pt x="3240" y="394"/>
                  </a:lnTo>
                  <a:lnTo>
                    <a:pt x="3233" y="394"/>
                  </a:lnTo>
                  <a:lnTo>
                    <a:pt x="3225" y="394"/>
                  </a:lnTo>
                  <a:lnTo>
                    <a:pt x="3219" y="390"/>
                  </a:lnTo>
                  <a:lnTo>
                    <a:pt x="3214" y="384"/>
                  </a:lnTo>
                  <a:lnTo>
                    <a:pt x="3210" y="378"/>
                  </a:lnTo>
                  <a:lnTo>
                    <a:pt x="3210" y="371"/>
                  </a:lnTo>
                  <a:lnTo>
                    <a:pt x="3210" y="363"/>
                  </a:lnTo>
                  <a:lnTo>
                    <a:pt x="3214" y="358"/>
                  </a:lnTo>
                  <a:lnTo>
                    <a:pt x="3219" y="352"/>
                  </a:lnTo>
                  <a:lnTo>
                    <a:pt x="3225" y="348"/>
                  </a:lnTo>
                  <a:lnTo>
                    <a:pt x="3233" y="348"/>
                  </a:lnTo>
                  <a:close/>
                  <a:moveTo>
                    <a:pt x="3146" y="348"/>
                  </a:moveTo>
                  <a:lnTo>
                    <a:pt x="3154" y="348"/>
                  </a:lnTo>
                  <a:lnTo>
                    <a:pt x="3159" y="352"/>
                  </a:lnTo>
                  <a:lnTo>
                    <a:pt x="3165" y="358"/>
                  </a:lnTo>
                  <a:lnTo>
                    <a:pt x="3169" y="363"/>
                  </a:lnTo>
                  <a:lnTo>
                    <a:pt x="3171" y="371"/>
                  </a:lnTo>
                  <a:lnTo>
                    <a:pt x="3169" y="378"/>
                  </a:lnTo>
                  <a:lnTo>
                    <a:pt x="3165" y="384"/>
                  </a:lnTo>
                  <a:lnTo>
                    <a:pt x="3159" y="390"/>
                  </a:lnTo>
                  <a:lnTo>
                    <a:pt x="3154" y="394"/>
                  </a:lnTo>
                  <a:lnTo>
                    <a:pt x="3146" y="394"/>
                  </a:lnTo>
                  <a:lnTo>
                    <a:pt x="3139" y="394"/>
                  </a:lnTo>
                  <a:lnTo>
                    <a:pt x="3133" y="390"/>
                  </a:lnTo>
                  <a:lnTo>
                    <a:pt x="3127" y="384"/>
                  </a:lnTo>
                  <a:lnTo>
                    <a:pt x="3124" y="378"/>
                  </a:lnTo>
                  <a:lnTo>
                    <a:pt x="3124" y="371"/>
                  </a:lnTo>
                  <a:lnTo>
                    <a:pt x="3124" y="363"/>
                  </a:lnTo>
                  <a:lnTo>
                    <a:pt x="3127" y="358"/>
                  </a:lnTo>
                  <a:lnTo>
                    <a:pt x="3133" y="352"/>
                  </a:lnTo>
                  <a:lnTo>
                    <a:pt x="3139" y="348"/>
                  </a:lnTo>
                  <a:lnTo>
                    <a:pt x="3146" y="348"/>
                  </a:lnTo>
                  <a:close/>
                  <a:moveTo>
                    <a:pt x="1064" y="348"/>
                  </a:moveTo>
                  <a:lnTo>
                    <a:pt x="1068" y="348"/>
                  </a:lnTo>
                  <a:lnTo>
                    <a:pt x="1072" y="348"/>
                  </a:lnTo>
                  <a:lnTo>
                    <a:pt x="1070" y="362"/>
                  </a:lnTo>
                  <a:lnTo>
                    <a:pt x="1070" y="363"/>
                  </a:lnTo>
                  <a:lnTo>
                    <a:pt x="1068" y="365"/>
                  </a:lnTo>
                  <a:lnTo>
                    <a:pt x="1068" y="367"/>
                  </a:lnTo>
                  <a:lnTo>
                    <a:pt x="1068" y="373"/>
                  </a:lnTo>
                  <a:lnTo>
                    <a:pt x="1068" y="377"/>
                  </a:lnTo>
                  <a:lnTo>
                    <a:pt x="1068" y="380"/>
                  </a:lnTo>
                  <a:lnTo>
                    <a:pt x="1066" y="386"/>
                  </a:lnTo>
                  <a:lnTo>
                    <a:pt x="1064" y="390"/>
                  </a:lnTo>
                  <a:lnTo>
                    <a:pt x="1062" y="392"/>
                  </a:lnTo>
                  <a:lnTo>
                    <a:pt x="1061" y="394"/>
                  </a:lnTo>
                  <a:lnTo>
                    <a:pt x="1055" y="392"/>
                  </a:lnTo>
                  <a:lnTo>
                    <a:pt x="1049" y="388"/>
                  </a:lnTo>
                  <a:lnTo>
                    <a:pt x="1046" y="384"/>
                  </a:lnTo>
                  <a:lnTo>
                    <a:pt x="1042" y="378"/>
                  </a:lnTo>
                  <a:lnTo>
                    <a:pt x="1042" y="371"/>
                  </a:lnTo>
                  <a:lnTo>
                    <a:pt x="1042" y="363"/>
                  </a:lnTo>
                  <a:lnTo>
                    <a:pt x="1046" y="358"/>
                  </a:lnTo>
                  <a:lnTo>
                    <a:pt x="1051" y="352"/>
                  </a:lnTo>
                  <a:lnTo>
                    <a:pt x="1057" y="348"/>
                  </a:lnTo>
                  <a:lnTo>
                    <a:pt x="1064" y="348"/>
                  </a:lnTo>
                  <a:close/>
                  <a:moveTo>
                    <a:pt x="978" y="348"/>
                  </a:moveTo>
                  <a:lnTo>
                    <a:pt x="985" y="348"/>
                  </a:lnTo>
                  <a:lnTo>
                    <a:pt x="991" y="352"/>
                  </a:lnTo>
                  <a:lnTo>
                    <a:pt x="997" y="358"/>
                  </a:lnTo>
                  <a:lnTo>
                    <a:pt x="1000" y="363"/>
                  </a:lnTo>
                  <a:lnTo>
                    <a:pt x="1000" y="371"/>
                  </a:lnTo>
                  <a:lnTo>
                    <a:pt x="1000" y="378"/>
                  </a:lnTo>
                  <a:lnTo>
                    <a:pt x="997" y="384"/>
                  </a:lnTo>
                  <a:lnTo>
                    <a:pt x="991" y="390"/>
                  </a:lnTo>
                  <a:lnTo>
                    <a:pt x="985" y="394"/>
                  </a:lnTo>
                  <a:lnTo>
                    <a:pt x="978" y="394"/>
                  </a:lnTo>
                  <a:lnTo>
                    <a:pt x="974" y="394"/>
                  </a:lnTo>
                  <a:lnTo>
                    <a:pt x="968" y="392"/>
                  </a:lnTo>
                  <a:lnTo>
                    <a:pt x="968" y="390"/>
                  </a:lnTo>
                  <a:lnTo>
                    <a:pt x="968" y="386"/>
                  </a:lnTo>
                  <a:lnTo>
                    <a:pt x="968" y="382"/>
                  </a:lnTo>
                  <a:lnTo>
                    <a:pt x="967" y="378"/>
                  </a:lnTo>
                  <a:lnTo>
                    <a:pt x="967" y="375"/>
                  </a:lnTo>
                  <a:lnTo>
                    <a:pt x="967" y="369"/>
                  </a:lnTo>
                  <a:lnTo>
                    <a:pt x="965" y="365"/>
                  </a:lnTo>
                  <a:lnTo>
                    <a:pt x="965" y="362"/>
                  </a:lnTo>
                  <a:lnTo>
                    <a:pt x="961" y="354"/>
                  </a:lnTo>
                  <a:lnTo>
                    <a:pt x="967" y="350"/>
                  </a:lnTo>
                  <a:lnTo>
                    <a:pt x="972" y="348"/>
                  </a:lnTo>
                  <a:lnTo>
                    <a:pt x="978" y="348"/>
                  </a:lnTo>
                  <a:close/>
                  <a:moveTo>
                    <a:pt x="718" y="348"/>
                  </a:moveTo>
                  <a:lnTo>
                    <a:pt x="720" y="348"/>
                  </a:lnTo>
                  <a:lnTo>
                    <a:pt x="718" y="352"/>
                  </a:lnTo>
                  <a:lnTo>
                    <a:pt x="715" y="362"/>
                  </a:lnTo>
                  <a:lnTo>
                    <a:pt x="709" y="371"/>
                  </a:lnTo>
                  <a:lnTo>
                    <a:pt x="703" y="380"/>
                  </a:lnTo>
                  <a:lnTo>
                    <a:pt x="700" y="384"/>
                  </a:lnTo>
                  <a:lnTo>
                    <a:pt x="698" y="380"/>
                  </a:lnTo>
                  <a:lnTo>
                    <a:pt x="696" y="377"/>
                  </a:lnTo>
                  <a:lnTo>
                    <a:pt x="694" y="371"/>
                  </a:lnTo>
                  <a:lnTo>
                    <a:pt x="696" y="363"/>
                  </a:lnTo>
                  <a:lnTo>
                    <a:pt x="700" y="358"/>
                  </a:lnTo>
                  <a:lnTo>
                    <a:pt x="703" y="352"/>
                  </a:lnTo>
                  <a:lnTo>
                    <a:pt x="711" y="348"/>
                  </a:lnTo>
                  <a:lnTo>
                    <a:pt x="718" y="348"/>
                  </a:lnTo>
                  <a:close/>
                  <a:moveTo>
                    <a:pt x="632" y="348"/>
                  </a:moveTo>
                  <a:lnTo>
                    <a:pt x="637" y="348"/>
                  </a:lnTo>
                  <a:lnTo>
                    <a:pt x="645" y="352"/>
                  </a:lnTo>
                  <a:lnTo>
                    <a:pt x="651" y="358"/>
                  </a:lnTo>
                  <a:lnTo>
                    <a:pt x="653" y="363"/>
                  </a:lnTo>
                  <a:lnTo>
                    <a:pt x="654" y="371"/>
                  </a:lnTo>
                  <a:lnTo>
                    <a:pt x="653" y="378"/>
                  </a:lnTo>
                  <a:lnTo>
                    <a:pt x="651" y="384"/>
                  </a:lnTo>
                  <a:lnTo>
                    <a:pt x="645" y="390"/>
                  </a:lnTo>
                  <a:lnTo>
                    <a:pt x="637" y="394"/>
                  </a:lnTo>
                  <a:lnTo>
                    <a:pt x="632" y="394"/>
                  </a:lnTo>
                  <a:lnTo>
                    <a:pt x="624" y="394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9" y="378"/>
                  </a:lnTo>
                  <a:lnTo>
                    <a:pt x="607" y="371"/>
                  </a:lnTo>
                  <a:lnTo>
                    <a:pt x="609" y="363"/>
                  </a:lnTo>
                  <a:lnTo>
                    <a:pt x="611" y="358"/>
                  </a:lnTo>
                  <a:lnTo>
                    <a:pt x="617" y="352"/>
                  </a:lnTo>
                  <a:lnTo>
                    <a:pt x="624" y="348"/>
                  </a:lnTo>
                  <a:lnTo>
                    <a:pt x="632" y="348"/>
                  </a:lnTo>
                  <a:close/>
                  <a:moveTo>
                    <a:pt x="543" y="348"/>
                  </a:moveTo>
                  <a:lnTo>
                    <a:pt x="551" y="348"/>
                  </a:lnTo>
                  <a:lnTo>
                    <a:pt x="558" y="352"/>
                  </a:lnTo>
                  <a:lnTo>
                    <a:pt x="562" y="358"/>
                  </a:lnTo>
                  <a:lnTo>
                    <a:pt x="566" y="363"/>
                  </a:lnTo>
                  <a:lnTo>
                    <a:pt x="568" y="371"/>
                  </a:lnTo>
                  <a:lnTo>
                    <a:pt x="566" y="378"/>
                  </a:lnTo>
                  <a:lnTo>
                    <a:pt x="562" y="384"/>
                  </a:lnTo>
                  <a:lnTo>
                    <a:pt x="558" y="390"/>
                  </a:lnTo>
                  <a:lnTo>
                    <a:pt x="551" y="394"/>
                  </a:lnTo>
                  <a:lnTo>
                    <a:pt x="543" y="394"/>
                  </a:lnTo>
                  <a:lnTo>
                    <a:pt x="536" y="394"/>
                  </a:lnTo>
                  <a:lnTo>
                    <a:pt x="530" y="390"/>
                  </a:lnTo>
                  <a:lnTo>
                    <a:pt x="525" y="384"/>
                  </a:lnTo>
                  <a:lnTo>
                    <a:pt x="523" y="378"/>
                  </a:lnTo>
                  <a:lnTo>
                    <a:pt x="521" y="371"/>
                  </a:lnTo>
                  <a:lnTo>
                    <a:pt x="523" y="363"/>
                  </a:lnTo>
                  <a:lnTo>
                    <a:pt x="525" y="358"/>
                  </a:lnTo>
                  <a:lnTo>
                    <a:pt x="530" y="352"/>
                  </a:lnTo>
                  <a:lnTo>
                    <a:pt x="536" y="348"/>
                  </a:lnTo>
                  <a:lnTo>
                    <a:pt x="543" y="348"/>
                  </a:lnTo>
                  <a:close/>
                  <a:moveTo>
                    <a:pt x="457" y="348"/>
                  </a:moveTo>
                  <a:lnTo>
                    <a:pt x="464" y="348"/>
                  </a:lnTo>
                  <a:lnTo>
                    <a:pt x="472" y="352"/>
                  </a:lnTo>
                  <a:lnTo>
                    <a:pt x="476" y="358"/>
                  </a:lnTo>
                  <a:lnTo>
                    <a:pt x="479" y="363"/>
                  </a:lnTo>
                  <a:lnTo>
                    <a:pt x="481" y="371"/>
                  </a:lnTo>
                  <a:lnTo>
                    <a:pt x="479" y="378"/>
                  </a:lnTo>
                  <a:lnTo>
                    <a:pt x="476" y="384"/>
                  </a:lnTo>
                  <a:lnTo>
                    <a:pt x="472" y="390"/>
                  </a:lnTo>
                  <a:lnTo>
                    <a:pt x="464" y="394"/>
                  </a:lnTo>
                  <a:lnTo>
                    <a:pt x="457" y="394"/>
                  </a:lnTo>
                  <a:lnTo>
                    <a:pt x="449" y="394"/>
                  </a:lnTo>
                  <a:lnTo>
                    <a:pt x="444" y="390"/>
                  </a:lnTo>
                  <a:lnTo>
                    <a:pt x="438" y="384"/>
                  </a:lnTo>
                  <a:lnTo>
                    <a:pt x="434" y="378"/>
                  </a:lnTo>
                  <a:lnTo>
                    <a:pt x="434" y="371"/>
                  </a:lnTo>
                  <a:lnTo>
                    <a:pt x="434" y="363"/>
                  </a:lnTo>
                  <a:lnTo>
                    <a:pt x="438" y="358"/>
                  </a:lnTo>
                  <a:lnTo>
                    <a:pt x="444" y="352"/>
                  </a:lnTo>
                  <a:lnTo>
                    <a:pt x="449" y="348"/>
                  </a:lnTo>
                  <a:lnTo>
                    <a:pt x="457" y="348"/>
                  </a:lnTo>
                  <a:close/>
                  <a:moveTo>
                    <a:pt x="370" y="348"/>
                  </a:moveTo>
                  <a:lnTo>
                    <a:pt x="378" y="348"/>
                  </a:lnTo>
                  <a:lnTo>
                    <a:pt x="384" y="352"/>
                  </a:lnTo>
                  <a:lnTo>
                    <a:pt x="389" y="358"/>
                  </a:lnTo>
                  <a:lnTo>
                    <a:pt x="393" y="363"/>
                  </a:lnTo>
                  <a:lnTo>
                    <a:pt x="395" y="371"/>
                  </a:lnTo>
                  <a:lnTo>
                    <a:pt x="393" y="378"/>
                  </a:lnTo>
                  <a:lnTo>
                    <a:pt x="389" y="384"/>
                  </a:lnTo>
                  <a:lnTo>
                    <a:pt x="384" y="390"/>
                  </a:lnTo>
                  <a:lnTo>
                    <a:pt x="378" y="394"/>
                  </a:lnTo>
                  <a:lnTo>
                    <a:pt x="370" y="394"/>
                  </a:lnTo>
                  <a:lnTo>
                    <a:pt x="363" y="394"/>
                  </a:lnTo>
                  <a:lnTo>
                    <a:pt x="357" y="390"/>
                  </a:lnTo>
                  <a:lnTo>
                    <a:pt x="352" y="384"/>
                  </a:lnTo>
                  <a:lnTo>
                    <a:pt x="348" y="378"/>
                  </a:lnTo>
                  <a:lnTo>
                    <a:pt x="348" y="371"/>
                  </a:lnTo>
                  <a:lnTo>
                    <a:pt x="348" y="363"/>
                  </a:lnTo>
                  <a:lnTo>
                    <a:pt x="352" y="358"/>
                  </a:lnTo>
                  <a:lnTo>
                    <a:pt x="357" y="352"/>
                  </a:lnTo>
                  <a:lnTo>
                    <a:pt x="363" y="348"/>
                  </a:lnTo>
                  <a:lnTo>
                    <a:pt x="370" y="348"/>
                  </a:lnTo>
                  <a:close/>
                  <a:moveTo>
                    <a:pt x="284" y="348"/>
                  </a:moveTo>
                  <a:lnTo>
                    <a:pt x="291" y="348"/>
                  </a:lnTo>
                  <a:lnTo>
                    <a:pt x="297" y="352"/>
                  </a:lnTo>
                  <a:lnTo>
                    <a:pt x="303" y="358"/>
                  </a:lnTo>
                  <a:lnTo>
                    <a:pt x="306" y="363"/>
                  </a:lnTo>
                  <a:lnTo>
                    <a:pt x="306" y="371"/>
                  </a:lnTo>
                  <a:lnTo>
                    <a:pt x="306" y="378"/>
                  </a:lnTo>
                  <a:lnTo>
                    <a:pt x="303" y="384"/>
                  </a:lnTo>
                  <a:lnTo>
                    <a:pt x="297" y="390"/>
                  </a:lnTo>
                  <a:lnTo>
                    <a:pt x="291" y="394"/>
                  </a:lnTo>
                  <a:lnTo>
                    <a:pt x="284" y="394"/>
                  </a:lnTo>
                  <a:lnTo>
                    <a:pt x="276" y="394"/>
                  </a:lnTo>
                  <a:lnTo>
                    <a:pt x="271" y="390"/>
                  </a:lnTo>
                  <a:lnTo>
                    <a:pt x="265" y="384"/>
                  </a:lnTo>
                  <a:lnTo>
                    <a:pt x="261" y="378"/>
                  </a:lnTo>
                  <a:lnTo>
                    <a:pt x="261" y="371"/>
                  </a:lnTo>
                  <a:lnTo>
                    <a:pt x="261" y="363"/>
                  </a:lnTo>
                  <a:lnTo>
                    <a:pt x="265" y="358"/>
                  </a:lnTo>
                  <a:lnTo>
                    <a:pt x="271" y="352"/>
                  </a:lnTo>
                  <a:lnTo>
                    <a:pt x="276" y="348"/>
                  </a:lnTo>
                  <a:lnTo>
                    <a:pt x="284" y="348"/>
                  </a:lnTo>
                  <a:close/>
                  <a:moveTo>
                    <a:pt x="197" y="348"/>
                  </a:moveTo>
                  <a:lnTo>
                    <a:pt x="205" y="348"/>
                  </a:lnTo>
                  <a:lnTo>
                    <a:pt x="211" y="352"/>
                  </a:lnTo>
                  <a:lnTo>
                    <a:pt x="216" y="358"/>
                  </a:lnTo>
                  <a:lnTo>
                    <a:pt x="220" y="363"/>
                  </a:lnTo>
                  <a:lnTo>
                    <a:pt x="220" y="371"/>
                  </a:lnTo>
                  <a:lnTo>
                    <a:pt x="220" y="378"/>
                  </a:lnTo>
                  <a:lnTo>
                    <a:pt x="216" y="384"/>
                  </a:lnTo>
                  <a:lnTo>
                    <a:pt x="211" y="390"/>
                  </a:lnTo>
                  <a:lnTo>
                    <a:pt x="205" y="394"/>
                  </a:lnTo>
                  <a:lnTo>
                    <a:pt x="197" y="394"/>
                  </a:lnTo>
                  <a:lnTo>
                    <a:pt x="190" y="394"/>
                  </a:lnTo>
                  <a:lnTo>
                    <a:pt x="184" y="390"/>
                  </a:lnTo>
                  <a:lnTo>
                    <a:pt x="179" y="384"/>
                  </a:lnTo>
                  <a:lnTo>
                    <a:pt x="175" y="378"/>
                  </a:lnTo>
                  <a:lnTo>
                    <a:pt x="173" y="371"/>
                  </a:lnTo>
                  <a:lnTo>
                    <a:pt x="175" y="363"/>
                  </a:lnTo>
                  <a:lnTo>
                    <a:pt x="179" y="358"/>
                  </a:lnTo>
                  <a:lnTo>
                    <a:pt x="184" y="352"/>
                  </a:lnTo>
                  <a:lnTo>
                    <a:pt x="190" y="348"/>
                  </a:lnTo>
                  <a:lnTo>
                    <a:pt x="197" y="348"/>
                  </a:lnTo>
                  <a:close/>
                  <a:moveTo>
                    <a:pt x="111" y="348"/>
                  </a:moveTo>
                  <a:lnTo>
                    <a:pt x="118" y="348"/>
                  </a:lnTo>
                  <a:lnTo>
                    <a:pt x="124" y="352"/>
                  </a:lnTo>
                  <a:lnTo>
                    <a:pt x="130" y="358"/>
                  </a:lnTo>
                  <a:lnTo>
                    <a:pt x="133" y="363"/>
                  </a:lnTo>
                  <a:lnTo>
                    <a:pt x="133" y="371"/>
                  </a:lnTo>
                  <a:lnTo>
                    <a:pt x="133" y="378"/>
                  </a:lnTo>
                  <a:lnTo>
                    <a:pt x="130" y="384"/>
                  </a:lnTo>
                  <a:lnTo>
                    <a:pt x="124" y="390"/>
                  </a:lnTo>
                  <a:lnTo>
                    <a:pt x="118" y="394"/>
                  </a:lnTo>
                  <a:lnTo>
                    <a:pt x="111" y="394"/>
                  </a:lnTo>
                  <a:lnTo>
                    <a:pt x="103" y="394"/>
                  </a:lnTo>
                  <a:lnTo>
                    <a:pt x="98" y="390"/>
                  </a:lnTo>
                  <a:lnTo>
                    <a:pt x="92" y="386"/>
                  </a:lnTo>
                  <a:lnTo>
                    <a:pt x="90" y="380"/>
                  </a:lnTo>
                  <a:lnTo>
                    <a:pt x="88" y="377"/>
                  </a:lnTo>
                  <a:lnTo>
                    <a:pt x="86" y="371"/>
                  </a:lnTo>
                  <a:lnTo>
                    <a:pt x="86" y="371"/>
                  </a:lnTo>
                  <a:lnTo>
                    <a:pt x="88" y="363"/>
                  </a:lnTo>
                  <a:lnTo>
                    <a:pt x="92" y="358"/>
                  </a:lnTo>
                  <a:lnTo>
                    <a:pt x="96" y="352"/>
                  </a:lnTo>
                  <a:lnTo>
                    <a:pt x="103" y="348"/>
                  </a:lnTo>
                  <a:lnTo>
                    <a:pt x="111" y="348"/>
                  </a:lnTo>
                  <a:close/>
                  <a:moveTo>
                    <a:pt x="3082" y="279"/>
                  </a:moveTo>
                  <a:lnTo>
                    <a:pt x="3082" y="279"/>
                  </a:lnTo>
                  <a:lnTo>
                    <a:pt x="3082" y="282"/>
                  </a:lnTo>
                  <a:lnTo>
                    <a:pt x="3082" y="284"/>
                  </a:lnTo>
                  <a:lnTo>
                    <a:pt x="3082" y="290"/>
                  </a:lnTo>
                  <a:lnTo>
                    <a:pt x="3080" y="296"/>
                  </a:lnTo>
                  <a:lnTo>
                    <a:pt x="3075" y="301"/>
                  </a:lnTo>
                  <a:lnTo>
                    <a:pt x="3075" y="294"/>
                  </a:lnTo>
                  <a:lnTo>
                    <a:pt x="3077" y="288"/>
                  </a:lnTo>
                  <a:lnTo>
                    <a:pt x="3077" y="286"/>
                  </a:lnTo>
                  <a:lnTo>
                    <a:pt x="3078" y="284"/>
                  </a:lnTo>
                  <a:lnTo>
                    <a:pt x="3078" y="282"/>
                  </a:lnTo>
                  <a:lnTo>
                    <a:pt x="3080" y="281"/>
                  </a:lnTo>
                  <a:lnTo>
                    <a:pt x="3082" y="279"/>
                  </a:lnTo>
                  <a:close/>
                  <a:moveTo>
                    <a:pt x="698" y="271"/>
                  </a:moveTo>
                  <a:lnTo>
                    <a:pt x="701" y="282"/>
                  </a:lnTo>
                  <a:lnTo>
                    <a:pt x="705" y="288"/>
                  </a:lnTo>
                  <a:lnTo>
                    <a:pt x="707" y="292"/>
                  </a:lnTo>
                  <a:lnTo>
                    <a:pt x="711" y="297"/>
                  </a:lnTo>
                  <a:lnTo>
                    <a:pt x="713" y="307"/>
                  </a:lnTo>
                  <a:lnTo>
                    <a:pt x="707" y="305"/>
                  </a:lnTo>
                  <a:lnTo>
                    <a:pt x="701" y="301"/>
                  </a:lnTo>
                  <a:lnTo>
                    <a:pt x="698" y="296"/>
                  </a:lnTo>
                  <a:lnTo>
                    <a:pt x="696" y="290"/>
                  </a:lnTo>
                  <a:lnTo>
                    <a:pt x="694" y="284"/>
                  </a:lnTo>
                  <a:lnTo>
                    <a:pt x="696" y="277"/>
                  </a:lnTo>
                  <a:lnTo>
                    <a:pt x="698" y="271"/>
                  </a:lnTo>
                  <a:close/>
                  <a:moveTo>
                    <a:pt x="4100" y="260"/>
                  </a:moveTo>
                  <a:lnTo>
                    <a:pt x="4107" y="262"/>
                  </a:lnTo>
                  <a:lnTo>
                    <a:pt x="4115" y="265"/>
                  </a:lnTo>
                  <a:lnTo>
                    <a:pt x="4118" y="271"/>
                  </a:lnTo>
                  <a:lnTo>
                    <a:pt x="4122" y="277"/>
                  </a:lnTo>
                  <a:lnTo>
                    <a:pt x="4124" y="284"/>
                  </a:lnTo>
                  <a:lnTo>
                    <a:pt x="4122" y="292"/>
                  </a:lnTo>
                  <a:lnTo>
                    <a:pt x="4118" y="297"/>
                  </a:lnTo>
                  <a:lnTo>
                    <a:pt x="4115" y="303"/>
                  </a:lnTo>
                  <a:lnTo>
                    <a:pt x="4107" y="307"/>
                  </a:lnTo>
                  <a:lnTo>
                    <a:pt x="4100" y="307"/>
                  </a:lnTo>
                  <a:lnTo>
                    <a:pt x="4094" y="307"/>
                  </a:lnTo>
                  <a:lnTo>
                    <a:pt x="4086" y="303"/>
                  </a:lnTo>
                  <a:lnTo>
                    <a:pt x="4081" y="297"/>
                  </a:lnTo>
                  <a:lnTo>
                    <a:pt x="4079" y="292"/>
                  </a:lnTo>
                  <a:lnTo>
                    <a:pt x="4077" y="284"/>
                  </a:lnTo>
                  <a:lnTo>
                    <a:pt x="4079" y="277"/>
                  </a:lnTo>
                  <a:lnTo>
                    <a:pt x="4081" y="271"/>
                  </a:lnTo>
                  <a:lnTo>
                    <a:pt x="4086" y="265"/>
                  </a:lnTo>
                  <a:lnTo>
                    <a:pt x="4094" y="262"/>
                  </a:lnTo>
                  <a:lnTo>
                    <a:pt x="4100" y="260"/>
                  </a:lnTo>
                  <a:close/>
                  <a:moveTo>
                    <a:pt x="4013" y="260"/>
                  </a:moveTo>
                  <a:lnTo>
                    <a:pt x="4021" y="262"/>
                  </a:lnTo>
                  <a:lnTo>
                    <a:pt x="4028" y="265"/>
                  </a:lnTo>
                  <a:lnTo>
                    <a:pt x="4032" y="271"/>
                  </a:lnTo>
                  <a:lnTo>
                    <a:pt x="4036" y="277"/>
                  </a:lnTo>
                  <a:lnTo>
                    <a:pt x="4038" y="284"/>
                  </a:lnTo>
                  <a:lnTo>
                    <a:pt x="4036" y="292"/>
                  </a:lnTo>
                  <a:lnTo>
                    <a:pt x="4032" y="297"/>
                  </a:lnTo>
                  <a:lnTo>
                    <a:pt x="4028" y="303"/>
                  </a:lnTo>
                  <a:lnTo>
                    <a:pt x="4021" y="307"/>
                  </a:lnTo>
                  <a:lnTo>
                    <a:pt x="4013" y="307"/>
                  </a:lnTo>
                  <a:lnTo>
                    <a:pt x="4006" y="307"/>
                  </a:lnTo>
                  <a:lnTo>
                    <a:pt x="4000" y="303"/>
                  </a:lnTo>
                  <a:lnTo>
                    <a:pt x="3994" y="297"/>
                  </a:lnTo>
                  <a:lnTo>
                    <a:pt x="3992" y="292"/>
                  </a:lnTo>
                  <a:lnTo>
                    <a:pt x="3991" y="284"/>
                  </a:lnTo>
                  <a:lnTo>
                    <a:pt x="3992" y="277"/>
                  </a:lnTo>
                  <a:lnTo>
                    <a:pt x="3994" y="271"/>
                  </a:lnTo>
                  <a:lnTo>
                    <a:pt x="4000" y="265"/>
                  </a:lnTo>
                  <a:lnTo>
                    <a:pt x="4006" y="262"/>
                  </a:lnTo>
                  <a:lnTo>
                    <a:pt x="4013" y="260"/>
                  </a:lnTo>
                  <a:close/>
                  <a:moveTo>
                    <a:pt x="3927" y="260"/>
                  </a:moveTo>
                  <a:lnTo>
                    <a:pt x="3934" y="262"/>
                  </a:lnTo>
                  <a:lnTo>
                    <a:pt x="3942" y="265"/>
                  </a:lnTo>
                  <a:lnTo>
                    <a:pt x="3945" y="271"/>
                  </a:lnTo>
                  <a:lnTo>
                    <a:pt x="3949" y="277"/>
                  </a:lnTo>
                  <a:lnTo>
                    <a:pt x="3951" y="284"/>
                  </a:lnTo>
                  <a:lnTo>
                    <a:pt x="3949" y="292"/>
                  </a:lnTo>
                  <a:lnTo>
                    <a:pt x="3945" y="297"/>
                  </a:lnTo>
                  <a:lnTo>
                    <a:pt x="3942" y="303"/>
                  </a:lnTo>
                  <a:lnTo>
                    <a:pt x="3934" y="307"/>
                  </a:lnTo>
                  <a:lnTo>
                    <a:pt x="3927" y="307"/>
                  </a:lnTo>
                  <a:lnTo>
                    <a:pt x="3919" y="307"/>
                  </a:lnTo>
                  <a:lnTo>
                    <a:pt x="3913" y="303"/>
                  </a:lnTo>
                  <a:lnTo>
                    <a:pt x="3908" y="297"/>
                  </a:lnTo>
                  <a:lnTo>
                    <a:pt x="3904" y="292"/>
                  </a:lnTo>
                  <a:lnTo>
                    <a:pt x="3904" y="284"/>
                  </a:lnTo>
                  <a:lnTo>
                    <a:pt x="3904" y="277"/>
                  </a:lnTo>
                  <a:lnTo>
                    <a:pt x="3908" y="271"/>
                  </a:lnTo>
                  <a:lnTo>
                    <a:pt x="3913" y="265"/>
                  </a:lnTo>
                  <a:lnTo>
                    <a:pt x="3919" y="262"/>
                  </a:lnTo>
                  <a:lnTo>
                    <a:pt x="3927" y="260"/>
                  </a:lnTo>
                  <a:close/>
                  <a:moveTo>
                    <a:pt x="3840" y="260"/>
                  </a:moveTo>
                  <a:lnTo>
                    <a:pt x="3848" y="262"/>
                  </a:lnTo>
                  <a:lnTo>
                    <a:pt x="3853" y="265"/>
                  </a:lnTo>
                  <a:lnTo>
                    <a:pt x="3859" y="271"/>
                  </a:lnTo>
                  <a:lnTo>
                    <a:pt x="3863" y="277"/>
                  </a:lnTo>
                  <a:lnTo>
                    <a:pt x="3865" y="284"/>
                  </a:lnTo>
                  <a:lnTo>
                    <a:pt x="3863" y="292"/>
                  </a:lnTo>
                  <a:lnTo>
                    <a:pt x="3859" y="297"/>
                  </a:lnTo>
                  <a:lnTo>
                    <a:pt x="3853" y="303"/>
                  </a:lnTo>
                  <a:lnTo>
                    <a:pt x="3848" y="307"/>
                  </a:lnTo>
                  <a:lnTo>
                    <a:pt x="3840" y="307"/>
                  </a:lnTo>
                  <a:lnTo>
                    <a:pt x="3833" y="307"/>
                  </a:lnTo>
                  <a:lnTo>
                    <a:pt x="3827" y="303"/>
                  </a:lnTo>
                  <a:lnTo>
                    <a:pt x="3821" y="297"/>
                  </a:lnTo>
                  <a:lnTo>
                    <a:pt x="3817" y="292"/>
                  </a:lnTo>
                  <a:lnTo>
                    <a:pt x="3817" y="284"/>
                  </a:lnTo>
                  <a:lnTo>
                    <a:pt x="3817" y="277"/>
                  </a:lnTo>
                  <a:lnTo>
                    <a:pt x="3821" y="271"/>
                  </a:lnTo>
                  <a:lnTo>
                    <a:pt x="3827" y="265"/>
                  </a:lnTo>
                  <a:lnTo>
                    <a:pt x="3833" y="262"/>
                  </a:lnTo>
                  <a:lnTo>
                    <a:pt x="3840" y="260"/>
                  </a:lnTo>
                  <a:close/>
                  <a:moveTo>
                    <a:pt x="3754" y="260"/>
                  </a:moveTo>
                  <a:lnTo>
                    <a:pt x="3761" y="262"/>
                  </a:lnTo>
                  <a:lnTo>
                    <a:pt x="3767" y="265"/>
                  </a:lnTo>
                  <a:lnTo>
                    <a:pt x="3772" y="271"/>
                  </a:lnTo>
                  <a:lnTo>
                    <a:pt x="3776" y="277"/>
                  </a:lnTo>
                  <a:lnTo>
                    <a:pt x="3776" y="284"/>
                  </a:lnTo>
                  <a:lnTo>
                    <a:pt x="3776" y="292"/>
                  </a:lnTo>
                  <a:lnTo>
                    <a:pt x="3772" y="297"/>
                  </a:lnTo>
                  <a:lnTo>
                    <a:pt x="3767" y="303"/>
                  </a:lnTo>
                  <a:lnTo>
                    <a:pt x="3761" y="307"/>
                  </a:lnTo>
                  <a:lnTo>
                    <a:pt x="3754" y="307"/>
                  </a:lnTo>
                  <a:lnTo>
                    <a:pt x="3746" y="307"/>
                  </a:lnTo>
                  <a:lnTo>
                    <a:pt x="3740" y="303"/>
                  </a:lnTo>
                  <a:lnTo>
                    <a:pt x="3735" y="297"/>
                  </a:lnTo>
                  <a:lnTo>
                    <a:pt x="3731" y="292"/>
                  </a:lnTo>
                  <a:lnTo>
                    <a:pt x="3731" y="284"/>
                  </a:lnTo>
                  <a:lnTo>
                    <a:pt x="3731" y="277"/>
                  </a:lnTo>
                  <a:lnTo>
                    <a:pt x="3735" y="271"/>
                  </a:lnTo>
                  <a:lnTo>
                    <a:pt x="3740" y="265"/>
                  </a:lnTo>
                  <a:lnTo>
                    <a:pt x="3746" y="262"/>
                  </a:lnTo>
                  <a:lnTo>
                    <a:pt x="3754" y="260"/>
                  </a:lnTo>
                  <a:close/>
                  <a:moveTo>
                    <a:pt x="3667" y="260"/>
                  </a:moveTo>
                  <a:lnTo>
                    <a:pt x="3675" y="262"/>
                  </a:lnTo>
                  <a:lnTo>
                    <a:pt x="3680" y="265"/>
                  </a:lnTo>
                  <a:lnTo>
                    <a:pt x="3686" y="271"/>
                  </a:lnTo>
                  <a:lnTo>
                    <a:pt x="3690" y="277"/>
                  </a:lnTo>
                  <a:lnTo>
                    <a:pt x="3690" y="284"/>
                  </a:lnTo>
                  <a:lnTo>
                    <a:pt x="3690" y="292"/>
                  </a:lnTo>
                  <a:lnTo>
                    <a:pt x="3686" y="297"/>
                  </a:lnTo>
                  <a:lnTo>
                    <a:pt x="3680" y="303"/>
                  </a:lnTo>
                  <a:lnTo>
                    <a:pt x="3675" y="307"/>
                  </a:lnTo>
                  <a:lnTo>
                    <a:pt x="3667" y="307"/>
                  </a:lnTo>
                  <a:lnTo>
                    <a:pt x="3660" y="307"/>
                  </a:lnTo>
                  <a:lnTo>
                    <a:pt x="3654" y="303"/>
                  </a:lnTo>
                  <a:lnTo>
                    <a:pt x="3648" y="297"/>
                  </a:lnTo>
                  <a:lnTo>
                    <a:pt x="3644" y="292"/>
                  </a:lnTo>
                  <a:lnTo>
                    <a:pt x="3643" y="284"/>
                  </a:lnTo>
                  <a:lnTo>
                    <a:pt x="3644" y="277"/>
                  </a:lnTo>
                  <a:lnTo>
                    <a:pt x="3648" y="271"/>
                  </a:lnTo>
                  <a:lnTo>
                    <a:pt x="3654" y="265"/>
                  </a:lnTo>
                  <a:lnTo>
                    <a:pt x="3660" y="262"/>
                  </a:lnTo>
                  <a:lnTo>
                    <a:pt x="3667" y="260"/>
                  </a:lnTo>
                  <a:close/>
                  <a:moveTo>
                    <a:pt x="3581" y="260"/>
                  </a:moveTo>
                  <a:lnTo>
                    <a:pt x="3588" y="262"/>
                  </a:lnTo>
                  <a:lnTo>
                    <a:pt x="3594" y="265"/>
                  </a:lnTo>
                  <a:lnTo>
                    <a:pt x="3599" y="271"/>
                  </a:lnTo>
                  <a:lnTo>
                    <a:pt x="3603" y="277"/>
                  </a:lnTo>
                  <a:lnTo>
                    <a:pt x="3603" y="284"/>
                  </a:lnTo>
                  <a:lnTo>
                    <a:pt x="3603" y="292"/>
                  </a:lnTo>
                  <a:lnTo>
                    <a:pt x="3599" y="297"/>
                  </a:lnTo>
                  <a:lnTo>
                    <a:pt x="3594" y="303"/>
                  </a:lnTo>
                  <a:lnTo>
                    <a:pt x="3588" y="307"/>
                  </a:lnTo>
                  <a:lnTo>
                    <a:pt x="3581" y="307"/>
                  </a:lnTo>
                  <a:lnTo>
                    <a:pt x="3573" y="307"/>
                  </a:lnTo>
                  <a:lnTo>
                    <a:pt x="3566" y="303"/>
                  </a:lnTo>
                  <a:lnTo>
                    <a:pt x="3562" y="297"/>
                  </a:lnTo>
                  <a:lnTo>
                    <a:pt x="3558" y="292"/>
                  </a:lnTo>
                  <a:lnTo>
                    <a:pt x="3556" y="284"/>
                  </a:lnTo>
                  <a:lnTo>
                    <a:pt x="3558" y="277"/>
                  </a:lnTo>
                  <a:lnTo>
                    <a:pt x="3562" y="271"/>
                  </a:lnTo>
                  <a:lnTo>
                    <a:pt x="3566" y="265"/>
                  </a:lnTo>
                  <a:lnTo>
                    <a:pt x="3573" y="262"/>
                  </a:lnTo>
                  <a:lnTo>
                    <a:pt x="3581" y="260"/>
                  </a:lnTo>
                  <a:close/>
                  <a:moveTo>
                    <a:pt x="3494" y="260"/>
                  </a:moveTo>
                  <a:lnTo>
                    <a:pt x="3502" y="262"/>
                  </a:lnTo>
                  <a:lnTo>
                    <a:pt x="3507" y="265"/>
                  </a:lnTo>
                  <a:lnTo>
                    <a:pt x="3513" y="271"/>
                  </a:lnTo>
                  <a:lnTo>
                    <a:pt x="3515" y="277"/>
                  </a:lnTo>
                  <a:lnTo>
                    <a:pt x="3517" y="284"/>
                  </a:lnTo>
                  <a:lnTo>
                    <a:pt x="3515" y="292"/>
                  </a:lnTo>
                  <a:lnTo>
                    <a:pt x="3513" y="297"/>
                  </a:lnTo>
                  <a:lnTo>
                    <a:pt x="3507" y="303"/>
                  </a:lnTo>
                  <a:lnTo>
                    <a:pt x="3502" y="307"/>
                  </a:lnTo>
                  <a:lnTo>
                    <a:pt x="3494" y="307"/>
                  </a:lnTo>
                  <a:lnTo>
                    <a:pt x="3487" y="307"/>
                  </a:lnTo>
                  <a:lnTo>
                    <a:pt x="3479" y="303"/>
                  </a:lnTo>
                  <a:lnTo>
                    <a:pt x="3475" y="297"/>
                  </a:lnTo>
                  <a:lnTo>
                    <a:pt x="3471" y="292"/>
                  </a:lnTo>
                  <a:lnTo>
                    <a:pt x="3470" y="284"/>
                  </a:lnTo>
                  <a:lnTo>
                    <a:pt x="3471" y="277"/>
                  </a:lnTo>
                  <a:lnTo>
                    <a:pt x="3475" y="271"/>
                  </a:lnTo>
                  <a:lnTo>
                    <a:pt x="3479" y="265"/>
                  </a:lnTo>
                  <a:lnTo>
                    <a:pt x="3487" y="262"/>
                  </a:lnTo>
                  <a:lnTo>
                    <a:pt x="3494" y="260"/>
                  </a:lnTo>
                  <a:close/>
                  <a:moveTo>
                    <a:pt x="3406" y="260"/>
                  </a:moveTo>
                  <a:lnTo>
                    <a:pt x="3413" y="262"/>
                  </a:lnTo>
                  <a:lnTo>
                    <a:pt x="3421" y="265"/>
                  </a:lnTo>
                  <a:lnTo>
                    <a:pt x="3424" y="271"/>
                  </a:lnTo>
                  <a:lnTo>
                    <a:pt x="3428" y="277"/>
                  </a:lnTo>
                  <a:lnTo>
                    <a:pt x="3430" y="284"/>
                  </a:lnTo>
                  <a:lnTo>
                    <a:pt x="3428" y="292"/>
                  </a:lnTo>
                  <a:lnTo>
                    <a:pt x="3424" y="297"/>
                  </a:lnTo>
                  <a:lnTo>
                    <a:pt x="3421" y="303"/>
                  </a:lnTo>
                  <a:lnTo>
                    <a:pt x="3413" y="307"/>
                  </a:lnTo>
                  <a:lnTo>
                    <a:pt x="3406" y="307"/>
                  </a:lnTo>
                  <a:lnTo>
                    <a:pt x="3400" y="307"/>
                  </a:lnTo>
                  <a:lnTo>
                    <a:pt x="3392" y="303"/>
                  </a:lnTo>
                  <a:lnTo>
                    <a:pt x="3387" y="297"/>
                  </a:lnTo>
                  <a:lnTo>
                    <a:pt x="3385" y="292"/>
                  </a:lnTo>
                  <a:lnTo>
                    <a:pt x="3383" y="284"/>
                  </a:lnTo>
                  <a:lnTo>
                    <a:pt x="3385" y="277"/>
                  </a:lnTo>
                  <a:lnTo>
                    <a:pt x="3387" y="271"/>
                  </a:lnTo>
                  <a:lnTo>
                    <a:pt x="3392" y="265"/>
                  </a:lnTo>
                  <a:lnTo>
                    <a:pt x="3400" y="262"/>
                  </a:lnTo>
                  <a:lnTo>
                    <a:pt x="3406" y="260"/>
                  </a:lnTo>
                  <a:close/>
                  <a:moveTo>
                    <a:pt x="3319" y="260"/>
                  </a:moveTo>
                  <a:lnTo>
                    <a:pt x="3327" y="262"/>
                  </a:lnTo>
                  <a:lnTo>
                    <a:pt x="3334" y="265"/>
                  </a:lnTo>
                  <a:lnTo>
                    <a:pt x="3338" y="271"/>
                  </a:lnTo>
                  <a:lnTo>
                    <a:pt x="3342" y="277"/>
                  </a:lnTo>
                  <a:lnTo>
                    <a:pt x="3344" y="284"/>
                  </a:lnTo>
                  <a:lnTo>
                    <a:pt x="3342" y="292"/>
                  </a:lnTo>
                  <a:lnTo>
                    <a:pt x="3338" y="297"/>
                  </a:lnTo>
                  <a:lnTo>
                    <a:pt x="3334" y="303"/>
                  </a:lnTo>
                  <a:lnTo>
                    <a:pt x="3327" y="307"/>
                  </a:lnTo>
                  <a:lnTo>
                    <a:pt x="3319" y="307"/>
                  </a:lnTo>
                  <a:lnTo>
                    <a:pt x="3312" y="307"/>
                  </a:lnTo>
                  <a:lnTo>
                    <a:pt x="3306" y="303"/>
                  </a:lnTo>
                  <a:lnTo>
                    <a:pt x="3300" y="297"/>
                  </a:lnTo>
                  <a:lnTo>
                    <a:pt x="3298" y="292"/>
                  </a:lnTo>
                  <a:lnTo>
                    <a:pt x="3297" y="284"/>
                  </a:lnTo>
                  <a:lnTo>
                    <a:pt x="3298" y="277"/>
                  </a:lnTo>
                  <a:lnTo>
                    <a:pt x="3300" y="271"/>
                  </a:lnTo>
                  <a:lnTo>
                    <a:pt x="3306" y="265"/>
                  </a:lnTo>
                  <a:lnTo>
                    <a:pt x="3312" y="262"/>
                  </a:lnTo>
                  <a:lnTo>
                    <a:pt x="3319" y="260"/>
                  </a:lnTo>
                  <a:close/>
                  <a:moveTo>
                    <a:pt x="3233" y="260"/>
                  </a:moveTo>
                  <a:lnTo>
                    <a:pt x="3240" y="262"/>
                  </a:lnTo>
                  <a:lnTo>
                    <a:pt x="3248" y="265"/>
                  </a:lnTo>
                  <a:lnTo>
                    <a:pt x="3251" y="271"/>
                  </a:lnTo>
                  <a:lnTo>
                    <a:pt x="3255" y="277"/>
                  </a:lnTo>
                  <a:lnTo>
                    <a:pt x="3257" y="284"/>
                  </a:lnTo>
                  <a:lnTo>
                    <a:pt x="3255" y="292"/>
                  </a:lnTo>
                  <a:lnTo>
                    <a:pt x="3251" y="297"/>
                  </a:lnTo>
                  <a:lnTo>
                    <a:pt x="3248" y="303"/>
                  </a:lnTo>
                  <a:lnTo>
                    <a:pt x="3240" y="307"/>
                  </a:lnTo>
                  <a:lnTo>
                    <a:pt x="3233" y="307"/>
                  </a:lnTo>
                  <a:lnTo>
                    <a:pt x="3225" y="307"/>
                  </a:lnTo>
                  <a:lnTo>
                    <a:pt x="3219" y="303"/>
                  </a:lnTo>
                  <a:lnTo>
                    <a:pt x="3214" y="297"/>
                  </a:lnTo>
                  <a:lnTo>
                    <a:pt x="3210" y="292"/>
                  </a:lnTo>
                  <a:lnTo>
                    <a:pt x="3210" y="284"/>
                  </a:lnTo>
                  <a:lnTo>
                    <a:pt x="3210" y="277"/>
                  </a:lnTo>
                  <a:lnTo>
                    <a:pt x="3214" y="271"/>
                  </a:lnTo>
                  <a:lnTo>
                    <a:pt x="3219" y="265"/>
                  </a:lnTo>
                  <a:lnTo>
                    <a:pt x="3225" y="262"/>
                  </a:lnTo>
                  <a:lnTo>
                    <a:pt x="3233" y="260"/>
                  </a:lnTo>
                  <a:close/>
                  <a:moveTo>
                    <a:pt x="3146" y="260"/>
                  </a:moveTo>
                  <a:lnTo>
                    <a:pt x="3154" y="262"/>
                  </a:lnTo>
                  <a:lnTo>
                    <a:pt x="3159" y="265"/>
                  </a:lnTo>
                  <a:lnTo>
                    <a:pt x="3165" y="271"/>
                  </a:lnTo>
                  <a:lnTo>
                    <a:pt x="3169" y="277"/>
                  </a:lnTo>
                  <a:lnTo>
                    <a:pt x="3171" y="284"/>
                  </a:lnTo>
                  <a:lnTo>
                    <a:pt x="3169" y="292"/>
                  </a:lnTo>
                  <a:lnTo>
                    <a:pt x="3165" y="297"/>
                  </a:lnTo>
                  <a:lnTo>
                    <a:pt x="3159" y="303"/>
                  </a:lnTo>
                  <a:lnTo>
                    <a:pt x="3154" y="307"/>
                  </a:lnTo>
                  <a:lnTo>
                    <a:pt x="3146" y="307"/>
                  </a:lnTo>
                  <a:lnTo>
                    <a:pt x="3139" y="307"/>
                  </a:lnTo>
                  <a:lnTo>
                    <a:pt x="3133" y="303"/>
                  </a:lnTo>
                  <a:lnTo>
                    <a:pt x="3127" y="297"/>
                  </a:lnTo>
                  <a:lnTo>
                    <a:pt x="3124" y="292"/>
                  </a:lnTo>
                  <a:lnTo>
                    <a:pt x="3124" y="284"/>
                  </a:lnTo>
                  <a:lnTo>
                    <a:pt x="3124" y="277"/>
                  </a:lnTo>
                  <a:lnTo>
                    <a:pt x="3127" y="271"/>
                  </a:lnTo>
                  <a:lnTo>
                    <a:pt x="3133" y="265"/>
                  </a:lnTo>
                  <a:lnTo>
                    <a:pt x="3139" y="262"/>
                  </a:lnTo>
                  <a:lnTo>
                    <a:pt x="3146" y="260"/>
                  </a:lnTo>
                  <a:close/>
                  <a:moveTo>
                    <a:pt x="1064" y="260"/>
                  </a:moveTo>
                  <a:lnTo>
                    <a:pt x="1070" y="262"/>
                  </a:lnTo>
                  <a:lnTo>
                    <a:pt x="1076" y="264"/>
                  </a:lnTo>
                  <a:lnTo>
                    <a:pt x="1081" y="267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1" y="284"/>
                  </a:lnTo>
                  <a:lnTo>
                    <a:pt x="1079" y="292"/>
                  </a:lnTo>
                  <a:lnTo>
                    <a:pt x="1079" y="297"/>
                  </a:lnTo>
                  <a:lnTo>
                    <a:pt x="1078" y="303"/>
                  </a:lnTo>
                  <a:lnTo>
                    <a:pt x="1074" y="305"/>
                  </a:lnTo>
                  <a:lnTo>
                    <a:pt x="1070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7"/>
                  </a:lnTo>
                  <a:lnTo>
                    <a:pt x="1042" y="292"/>
                  </a:lnTo>
                  <a:lnTo>
                    <a:pt x="1042" y="284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5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5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7" y="297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5" y="303"/>
                  </a:lnTo>
                  <a:lnTo>
                    <a:pt x="959" y="297"/>
                  </a:lnTo>
                  <a:lnTo>
                    <a:pt x="955" y="292"/>
                  </a:lnTo>
                  <a:lnTo>
                    <a:pt x="955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5" y="265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632" y="260"/>
                  </a:moveTo>
                  <a:lnTo>
                    <a:pt x="637" y="262"/>
                  </a:lnTo>
                  <a:lnTo>
                    <a:pt x="645" y="265"/>
                  </a:lnTo>
                  <a:lnTo>
                    <a:pt x="651" y="271"/>
                  </a:lnTo>
                  <a:lnTo>
                    <a:pt x="653" y="277"/>
                  </a:lnTo>
                  <a:lnTo>
                    <a:pt x="654" y="284"/>
                  </a:lnTo>
                  <a:lnTo>
                    <a:pt x="653" y="292"/>
                  </a:lnTo>
                  <a:lnTo>
                    <a:pt x="651" y="297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32" y="307"/>
                  </a:lnTo>
                  <a:lnTo>
                    <a:pt x="624" y="307"/>
                  </a:lnTo>
                  <a:lnTo>
                    <a:pt x="617" y="303"/>
                  </a:lnTo>
                  <a:lnTo>
                    <a:pt x="611" y="297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7" y="265"/>
                  </a:lnTo>
                  <a:lnTo>
                    <a:pt x="624" y="262"/>
                  </a:lnTo>
                  <a:lnTo>
                    <a:pt x="632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8" y="265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4"/>
                  </a:lnTo>
                  <a:lnTo>
                    <a:pt x="566" y="292"/>
                  </a:lnTo>
                  <a:lnTo>
                    <a:pt x="562" y="297"/>
                  </a:lnTo>
                  <a:lnTo>
                    <a:pt x="558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7"/>
                  </a:lnTo>
                  <a:lnTo>
                    <a:pt x="523" y="292"/>
                  </a:lnTo>
                  <a:lnTo>
                    <a:pt x="521" y="284"/>
                  </a:lnTo>
                  <a:lnTo>
                    <a:pt x="523" y="277"/>
                  </a:lnTo>
                  <a:lnTo>
                    <a:pt x="525" y="271"/>
                  </a:lnTo>
                  <a:lnTo>
                    <a:pt x="530" y="265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4" y="262"/>
                  </a:lnTo>
                  <a:lnTo>
                    <a:pt x="472" y="265"/>
                  </a:lnTo>
                  <a:lnTo>
                    <a:pt x="476" y="271"/>
                  </a:lnTo>
                  <a:lnTo>
                    <a:pt x="479" y="277"/>
                  </a:lnTo>
                  <a:lnTo>
                    <a:pt x="481" y="284"/>
                  </a:lnTo>
                  <a:lnTo>
                    <a:pt x="479" y="292"/>
                  </a:lnTo>
                  <a:lnTo>
                    <a:pt x="476" y="297"/>
                  </a:lnTo>
                  <a:lnTo>
                    <a:pt x="472" y="303"/>
                  </a:lnTo>
                  <a:lnTo>
                    <a:pt x="464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7"/>
                  </a:lnTo>
                  <a:lnTo>
                    <a:pt x="434" y="292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5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5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5" y="284"/>
                  </a:lnTo>
                  <a:lnTo>
                    <a:pt x="393" y="292"/>
                  </a:lnTo>
                  <a:lnTo>
                    <a:pt x="389" y="297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7"/>
                  </a:lnTo>
                  <a:lnTo>
                    <a:pt x="348" y="292"/>
                  </a:lnTo>
                  <a:lnTo>
                    <a:pt x="348" y="284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5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5"/>
                  </a:lnTo>
                  <a:lnTo>
                    <a:pt x="303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3" y="297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71" y="303"/>
                  </a:lnTo>
                  <a:lnTo>
                    <a:pt x="265" y="297"/>
                  </a:lnTo>
                  <a:lnTo>
                    <a:pt x="261" y="292"/>
                  </a:lnTo>
                  <a:lnTo>
                    <a:pt x="261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1" y="265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5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7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4" y="303"/>
                  </a:lnTo>
                  <a:lnTo>
                    <a:pt x="179" y="297"/>
                  </a:lnTo>
                  <a:lnTo>
                    <a:pt x="175" y="292"/>
                  </a:lnTo>
                  <a:lnTo>
                    <a:pt x="173" y="284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4" y="265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8" y="262"/>
                  </a:lnTo>
                  <a:lnTo>
                    <a:pt x="124" y="265"/>
                  </a:lnTo>
                  <a:lnTo>
                    <a:pt x="130" y="271"/>
                  </a:lnTo>
                  <a:lnTo>
                    <a:pt x="133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30" y="297"/>
                  </a:lnTo>
                  <a:lnTo>
                    <a:pt x="124" y="303"/>
                  </a:lnTo>
                  <a:lnTo>
                    <a:pt x="118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7"/>
                  </a:lnTo>
                  <a:lnTo>
                    <a:pt x="88" y="292"/>
                  </a:lnTo>
                  <a:lnTo>
                    <a:pt x="86" y="284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5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4604" y="213"/>
                  </a:moveTo>
                  <a:lnTo>
                    <a:pt x="4607" y="213"/>
                  </a:lnTo>
                  <a:lnTo>
                    <a:pt x="4609" y="217"/>
                  </a:lnTo>
                  <a:lnTo>
                    <a:pt x="4613" y="218"/>
                  </a:lnTo>
                  <a:lnTo>
                    <a:pt x="4607" y="217"/>
                  </a:lnTo>
                  <a:lnTo>
                    <a:pt x="4604" y="213"/>
                  </a:lnTo>
                  <a:close/>
                  <a:moveTo>
                    <a:pt x="1388" y="198"/>
                  </a:moveTo>
                  <a:lnTo>
                    <a:pt x="1390" y="198"/>
                  </a:lnTo>
                  <a:lnTo>
                    <a:pt x="1390" y="200"/>
                  </a:lnTo>
                  <a:lnTo>
                    <a:pt x="1390" y="200"/>
                  </a:lnTo>
                  <a:lnTo>
                    <a:pt x="1390" y="201"/>
                  </a:lnTo>
                  <a:lnTo>
                    <a:pt x="1392" y="203"/>
                  </a:lnTo>
                  <a:lnTo>
                    <a:pt x="1392" y="205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9"/>
                  </a:lnTo>
                  <a:lnTo>
                    <a:pt x="1390" y="203"/>
                  </a:lnTo>
                  <a:lnTo>
                    <a:pt x="1388" y="198"/>
                  </a:lnTo>
                  <a:close/>
                  <a:moveTo>
                    <a:pt x="3248" y="190"/>
                  </a:moveTo>
                  <a:lnTo>
                    <a:pt x="3255" y="190"/>
                  </a:lnTo>
                  <a:lnTo>
                    <a:pt x="3255" y="194"/>
                  </a:lnTo>
                  <a:lnTo>
                    <a:pt x="3257" y="198"/>
                  </a:lnTo>
                  <a:lnTo>
                    <a:pt x="3255" y="205"/>
                  </a:lnTo>
                  <a:lnTo>
                    <a:pt x="3251" y="211"/>
                  </a:lnTo>
                  <a:lnTo>
                    <a:pt x="3248" y="217"/>
                  </a:lnTo>
                  <a:lnTo>
                    <a:pt x="3240" y="220"/>
                  </a:lnTo>
                  <a:lnTo>
                    <a:pt x="3233" y="220"/>
                  </a:lnTo>
                  <a:lnTo>
                    <a:pt x="3225" y="218"/>
                  </a:lnTo>
                  <a:lnTo>
                    <a:pt x="3219" y="217"/>
                  </a:lnTo>
                  <a:lnTo>
                    <a:pt x="3214" y="211"/>
                  </a:lnTo>
                  <a:lnTo>
                    <a:pt x="3219" y="209"/>
                  </a:lnTo>
                  <a:lnTo>
                    <a:pt x="3225" y="203"/>
                  </a:lnTo>
                  <a:lnTo>
                    <a:pt x="3229" y="200"/>
                  </a:lnTo>
                  <a:lnTo>
                    <a:pt x="3233" y="196"/>
                  </a:lnTo>
                  <a:lnTo>
                    <a:pt x="3236" y="192"/>
                  </a:lnTo>
                  <a:lnTo>
                    <a:pt x="3240" y="190"/>
                  </a:lnTo>
                  <a:lnTo>
                    <a:pt x="3248" y="190"/>
                  </a:lnTo>
                  <a:close/>
                  <a:moveTo>
                    <a:pt x="34" y="175"/>
                  </a:moveTo>
                  <a:lnTo>
                    <a:pt x="39" y="179"/>
                  </a:lnTo>
                  <a:lnTo>
                    <a:pt x="43" y="184"/>
                  </a:lnTo>
                  <a:lnTo>
                    <a:pt x="47" y="190"/>
                  </a:lnTo>
                  <a:lnTo>
                    <a:pt x="47" y="198"/>
                  </a:lnTo>
                  <a:lnTo>
                    <a:pt x="47" y="201"/>
                  </a:lnTo>
                  <a:lnTo>
                    <a:pt x="45" y="207"/>
                  </a:lnTo>
                  <a:lnTo>
                    <a:pt x="43" y="211"/>
                  </a:lnTo>
                  <a:lnTo>
                    <a:pt x="41" y="205"/>
                  </a:lnTo>
                  <a:lnTo>
                    <a:pt x="39" y="194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34" y="175"/>
                  </a:lnTo>
                  <a:close/>
                  <a:moveTo>
                    <a:pt x="4092" y="175"/>
                  </a:moveTo>
                  <a:lnTo>
                    <a:pt x="4096" y="177"/>
                  </a:lnTo>
                  <a:lnTo>
                    <a:pt x="4098" y="181"/>
                  </a:lnTo>
                  <a:lnTo>
                    <a:pt x="4105" y="186"/>
                  </a:lnTo>
                  <a:lnTo>
                    <a:pt x="4113" y="192"/>
                  </a:lnTo>
                  <a:lnTo>
                    <a:pt x="4115" y="196"/>
                  </a:lnTo>
                  <a:lnTo>
                    <a:pt x="4117" y="201"/>
                  </a:lnTo>
                  <a:lnTo>
                    <a:pt x="4118" y="205"/>
                  </a:lnTo>
                  <a:lnTo>
                    <a:pt x="4120" y="209"/>
                  </a:lnTo>
                  <a:lnTo>
                    <a:pt x="4117" y="213"/>
                  </a:lnTo>
                  <a:lnTo>
                    <a:pt x="4113" y="217"/>
                  </a:lnTo>
                  <a:lnTo>
                    <a:pt x="4107" y="220"/>
                  </a:lnTo>
                  <a:lnTo>
                    <a:pt x="4100" y="220"/>
                  </a:lnTo>
                  <a:lnTo>
                    <a:pt x="4094" y="220"/>
                  </a:lnTo>
                  <a:lnTo>
                    <a:pt x="4086" y="217"/>
                  </a:lnTo>
                  <a:lnTo>
                    <a:pt x="4081" y="211"/>
                  </a:lnTo>
                  <a:lnTo>
                    <a:pt x="4079" y="205"/>
                  </a:lnTo>
                  <a:lnTo>
                    <a:pt x="4077" y="198"/>
                  </a:lnTo>
                  <a:lnTo>
                    <a:pt x="4079" y="190"/>
                  </a:lnTo>
                  <a:lnTo>
                    <a:pt x="4081" y="184"/>
                  </a:lnTo>
                  <a:lnTo>
                    <a:pt x="4086" y="179"/>
                  </a:lnTo>
                  <a:lnTo>
                    <a:pt x="4092" y="175"/>
                  </a:lnTo>
                  <a:close/>
                  <a:moveTo>
                    <a:pt x="4013" y="173"/>
                  </a:moveTo>
                  <a:lnTo>
                    <a:pt x="4021" y="175"/>
                  </a:lnTo>
                  <a:lnTo>
                    <a:pt x="4028" y="179"/>
                  </a:lnTo>
                  <a:lnTo>
                    <a:pt x="4032" y="183"/>
                  </a:lnTo>
                  <a:lnTo>
                    <a:pt x="4036" y="190"/>
                  </a:lnTo>
                  <a:lnTo>
                    <a:pt x="4038" y="198"/>
                  </a:lnTo>
                  <a:lnTo>
                    <a:pt x="4036" y="205"/>
                  </a:lnTo>
                  <a:lnTo>
                    <a:pt x="4032" y="211"/>
                  </a:lnTo>
                  <a:lnTo>
                    <a:pt x="4028" y="217"/>
                  </a:lnTo>
                  <a:lnTo>
                    <a:pt x="4021" y="220"/>
                  </a:lnTo>
                  <a:lnTo>
                    <a:pt x="4013" y="220"/>
                  </a:lnTo>
                  <a:lnTo>
                    <a:pt x="4006" y="220"/>
                  </a:lnTo>
                  <a:lnTo>
                    <a:pt x="4000" y="217"/>
                  </a:lnTo>
                  <a:lnTo>
                    <a:pt x="3994" y="211"/>
                  </a:lnTo>
                  <a:lnTo>
                    <a:pt x="3992" y="205"/>
                  </a:lnTo>
                  <a:lnTo>
                    <a:pt x="3991" y="198"/>
                  </a:lnTo>
                  <a:lnTo>
                    <a:pt x="3992" y="190"/>
                  </a:lnTo>
                  <a:lnTo>
                    <a:pt x="3994" y="183"/>
                  </a:lnTo>
                  <a:lnTo>
                    <a:pt x="4000" y="179"/>
                  </a:lnTo>
                  <a:lnTo>
                    <a:pt x="4006" y="175"/>
                  </a:lnTo>
                  <a:lnTo>
                    <a:pt x="4013" y="173"/>
                  </a:lnTo>
                  <a:close/>
                  <a:moveTo>
                    <a:pt x="3927" y="173"/>
                  </a:moveTo>
                  <a:lnTo>
                    <a:pt x="3934" y="175"/>
                  </a:lnTo>
                  <a:lnTo>
                    <a:pt x="3942" y="179"/>
                  </a:lnTo>
                  <a:lnTo>
                    <a:pt x="3945" y="183"/>
                  </a:lnTo>
                  <a:lnTo>
                    <a:pt x="3949" y="190"/>
                  </a:lnTo>
                  <a:lnTo>
                    <a:pt x="3951" y="198"/>
                  </a:lnTo>
                  <a:lnTo>
                    <a:pt x="3949" y="205"/>
                  </a:lnTo>
                  <a:lnTo>
                    <a:pt x="3945" y="211"/>
                  </a:lnTo>
                  <a:lnTo>
                    <a:pt x="3942" y="217"/>
                  </a:lnTo>
                  <a:lnTo>
                    <a:pt x="3934" y="220"/>
                  </a:lnTo>
                  <a:lnTo>
                    <a:pt x="3927" y="220"/>
                  </a:lnTo>
                  <a:lnTo>
                    <a:pt x="3919" y="220"/>
                  </a:lnTo>
                  <a:lnTo>
                    <a:pt x="3913" y="217"/>
                  </a:lnTo>
                  <a:lnTo>
                    <a:pt x="3908" y="211"/>
                  </a:lnTo>
                  <a:lnTo>
                    <a:pt x="3904" y="205"/>
                  </a:lnTo>
                  <a:lnTo>
                    <a:pt x="3904" y="198"/>
                  </a:lnTo>
                  <a:lnTo>
                    <a:pt x="3904" y="190"/>
                  </a:lnTo>
                  <a:lnTo>
                    <a:pt x="3908" y="183"/>
                  </a:lnTo>
                  <a:lnTo>
                    <a:pt x="3913" y="179"/>
                  </a:lnTo>
                  <a:lnTo>
                    <a:pt x="3919" y="175"/>
                  </a:lnTo>
                  <a:lnTo>
                    <a:pt x="3927" y="173"/>
                  </a:lnTo>
                  <a:close/>
                  <a:moveTo>
                    <a:pt x="3840" y="173"/>
                  </a:moveTo>
                  <a:lnTo>
                    <a:pt x="3848" y="175"/>
                  </a:lnTo>
                  <a:lnTo>
                    <a:pt x="3853" y="179"/>
                  </a:lnTo>
                  <a:lnTo>
                    <a:pt x="3859" y="183"/>
                  </a:lnTo>
                  <a:lnTo>
                    <a:pt x="3863" y="190"/>
                  </a:lnTo>
                  <a:lnTo>
                    <a:pt x="3865" y="198"/>
                  </a:lnTo>
                  <a:lnTo>
                    <a:pt x="3863" y="205"/>
                  </a:lnTo>
                  <a:lnTo>
                    <a:pt x="3859" y="211"/>
                  </a:lnTo>
                  <a:lnTo>
                    <a:pt x="3853" y="217"/>
                  </a:lnTo>
                  <a:lnTo>
                    <a:pt x="3848" y="220"/>
                  </a:lnTo>
                  <a:lnTo>
                    <a:pt x="3840" y="220"/>
                  </a:lnTo>
                  <a:lnTo>
                    <a:pt x="3833" y="220"/>
                  </a:lnTo>
                  <a:lnTo>
                    <a:pt x="3827" y="217"/>
                  </a:lnTo>
                  <a:lnTo>
                    <a:pt x="3821" y="211"/>
                  </a:lnTo>
                  <a:lnTo>
                    <a:pt x="3817" y="205"/>
                  </a:lnTo>
                  <a:lnTo>
                    <a:pt x="3817" y="198"/>
                  </a:lnTo>
                  <a:lnTo>
                    <a:pt x="3817" y="190"/>
                  </a:lnTo>
                  <a:lnTo>
                    <a:pt x="3821" y="183"/>
                  </a:lnTo>
                  <a:lnTo>
                    <a:pt x="3827" y="179"/>
                  </a:lnTo>
                  <a:lnTo>
                    <a:pt x="3833" y="175"/>
                  </a:lnTo>
                  <a:lnTo>
                    <a:pt x="3840" y="173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0"/>
                  </a:lnTo>
                  <a:lnTo>
                    <a:pt x="3754" y="220"/>
                  </a:lnTo>
                  <a:lnTo>
                    <a:pt x="3746" y="220"/>
                  </a:lnTo>
                  <a:lnTo>
                    <a:pt x="3740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31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90" y="190"/>
                  </a:lnTo>
                  <a:lnTo>
                    <a:pt x="3690" y="198"/>
                  </a:lnTo>
                  <a:lnTo>
                    <a:pt x="3690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0"/>
                  </a:lnTo>
                  <a:lnTo>
                    <a:pt x="3667" y="220"/>
                  </a:lnTo>
                  <a:lnTo>
                    <a:pt x="3660" y="220"/>
                  </a:lnTo>
                  <a:lnTo>
                    <a:pt x="3654" y="217"/>
                  </a:lnTo>
                  <a:lnTo>
                    <a:pt x="3648" y="211"/>
                  </a:lnTo>
                  <a:lnTo>
                    <a:pt x="3644" y="205"/>
                  </a:lnTo>
                  <a:lnTo>
                    <a:pt x="3643" y="198"/>
                  </a:lnTo>
                  <a:lnTo>
                    <a:pt x="3644" y="190"/>
                  </a:lnTo>
                  <a:lnTo>
                    <a:pt x="3648" y="183"/>
                  </a:lnTo>
                  <a:lnTo>
                    <a:pt x="3654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81" y="173"/>
                  </a:moveTo>
                  <a:lnTo>
                    <a:pt x="3588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3" y="190"/>
                  </a:lnTo>
                  <a:lnTo>
                    <a:pt x="3603" y="198"/>
                  </a:lnTo>
                  <a:lnTo>
                    <a:pt x="3603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8" y="220"/>
                  </a:lnTo>
                  <a:lnTo>
                    <a:pt x="3581" y="220"/>
                  </a:lnTo>
                  <a:lnTo>
                    <a:pt x="3573" y="220"/>
                  </a:lnTo>
                  <a:lnTo>
                    <a:pt x="3566" y="217"/>
                  </a:lnTo>
                  <a:lnTo>
                    <a:pt x="3562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2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81" y="173"/>
                  </a:lnTo>
                  <a:close/>
                  <a:moveTo>
                    <a:pt x="3494" y="173"/>
                  </a:moveTo>
                  <a:lnTo>
                    <a:pt x="3502" y="175"/>
                  </a:lnTo>
                  <a:lnTo>
                    <a:pt x="3507" y="179"/>
                  </a:lnTo>
                  <a:lnTo>
                    <a:pt x="3513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3" y="211"/>
                  </a:lnTo>
                  <a:lnTo>
                    <a:pt x="3507" y="217"/>
                  </a:lnTo>
                  <a:lnTo>
                    <a:pt x="3502" y="220"/>
                  </a:lnTo>
                  <a:lnTo>
                    <a:pt x="3494" y="220"/>
                  </a:lnTo>
                  <a:lnTo>
                    <a:pt x="3487" y="220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5"/>
                  </a:lnTo>
                  <a:lnTo>
                    <a:pt x="3470" y="198"/>
                  </a:lnTo>
                  <a:lnTo>
                    <a:pt x="3471" y="190"/>
                  </a:lnTo>
                  <a:lnTo>
                    <a:pt x="3475" y="183"/>
                  </a:lnTo>
                  <a:lnTo>
                    <a:pt x="3479" y="179"/>
                  </a:lnTo>
                  <a:lnTo>
                    <a:pt x="3487" y="175"/>
                  </a:lnTo>
                  <a:lnTo>
                    <a:pt x="3494" y="173"/>
                  </a:lnTo>
                  <a:close/>
                  <a:moveTo>
                    <a:pt x="3406" y="173"/>
                  </a:moveTo>
                  <a:lnTo>
                    <a:pt x="3413" y="175"/>
                  </a:lnTo>
                  <a:lnTo>
                    <a:pt x="3421" y="179"/>
                  </a:lnTo>
                  <a:lnTo>
                    <a:pt x="3424" y="183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21" y="217"/>
                  </a:lnTo>
                  <a:lnTo>
                    <a:pt x="3413" y="220"/>
                  </a:lnTo>
                  <a:lnTo>
                    <a:pt x="3406" y="220"/>
                  </a:lnTo>
                  <a:lnTo>
                    <a:pt x="3400" y="220"/>
                  </a:lnTo>
                  <a:lnTo>
                    <a:pt x="3392" y="217"/>
                  </a:lnTo>
                  <a:lnTo>
                    <a:pt x="3387" y="211"/>
                  </a:lnTo>
                  <a:lnTo>
                    <a:pt x="3385" y="205"/>
                  </a:lnTo>
                  <a:lnTo>
                    <a:pt x="3383" y="198"/>
                  </a:lnTo>
                  <a:lnTo>
                    <a:pt x="3385" y="190"/>
                  </a:lnTo>
                  <a:lnTo>
                    <a:pt x="3387" y="183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6" y="173"/>
                  </a:lnTo>
                  <a:close/>
                  <a:moveTo>
                    <a:pt x="3319" y="173"/>
                  </a:moveTo>
                  <a:lnTo>
                    <a:pt x="3327" y="175"/>
                  </a:lnTo>
                  <a:lnTo>
                    <a:pt x="3334" y="179"/>
                  </a:lnTo>
                  <a:lnTo>
                    <a:pt x="3338" y="183"/>
                  </a:lnTo>
                  <a:lnTo>
                    <a:pt x="3342" y="190"/>
                  </a:lnTo>
                  <a:lnTo>
                    <a:pt x="3344" y="198"/>
                  </a:lnTo>
                  <a:lnTo>
                    <a:pt x="3342" y="205"/>
                  </a:lnTo>
                  <a:lnTo>
                    <a:pt x="3338" y="211"/>
                  </a:lnTo>
                  <a:lnTo>
                    <a:pt x="3334" y="217"/>
                  </a:lnTo>
                  <a:lnTo>
                    <a:pt x="3327" y="220"/>
                  </a:lnTo>
                  <a:lnTo>
                    <a:pt x="3319" y="220"/>
                  </a:lnTo>
                  <a:lnTo>
                    <a:pt x="3312" y="220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5"/>
                  </a:lnTo>
                  <a:lnTo>
                    <a:pt x="3297" y="198"/>
                  </a:lnTo>
                  <a:lnTo>
                    <a:pt x="3298" y="190"/>
                  </a:lnTo>
                  <a:lnTo>
                    <a:pt x="3300" y="183"/>
                  </a:lnTo>
                  <a:lnTo>
                    <a:pt x="3306" y="179"/>
                  </a:lnTo>
                  <a:lnTo>
                    <a:pt x="3312" y="175"/>
                  </a:lnTo>
                  <a:lnTo>
                    <a:pt x="3319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9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0"/>
                  </a:lnTo>
                  <a:lnTo>
                    <a:pt x="1064" y="220"/>
                  </a:lnTo>
                  <a:lnTo>
                    <a:pt x="1057" y="220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2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3"/>
                  </a:lnTo>
                  <a:lnTo>
                    <a:pt x="997" y="209"/>
                  </a:lnTo>
                  <a:lnTo>
                    <a:pt x="993" y="215"/>
                  </a:lnTo>
                  <a:lnTo>
                    <a:pt x="987" y="218"/>
                  </a:lnTo>
                  <a:lnTo>
                    <a:pt x="982" y="220"/>
                  </a:lnTo>
                  <a:lnTo>
                    <a:pt x="982" y="215"/>
                  </a:lnTo>
                  <a:lnTo>
                    <a:pt x="983" y="209"/>
                  </a:lnTo>
                  <a:lnTo>
                    <a:pt x="983" y="203"/>
                  </a:lnTo>
                  <a:lnTo>
                    <a:pt x="982" y="198"/>
                  </a:lnTo>
                  <a:lnTo>
                    <a:pt x="980" y="192"/>
                  </a:lnTo>
                  <a:lnTo>
                    <a:pt x="978" y="186"/>
                  </a:lnTo>
                  <a:lnTo>
                    <a:pt x="978" y="183"/>
                  </a:lnTo>
                  <a:lnTo>
                    <a:pt x="978" y="177"/>
                  </a:lnTo>
                  <a:lnTo>
                    <a:pt x="978" y="173"/>
                  </a:lnTo>
                  <a:lnTo>
                    <a:pt x="978" y="173"/>
                  </a:lnTo>
                  <a:close/>
                  <a:moveTo>
                    <a:pt x="718" y="173"/>
                  </a:moveTo>
                  <a:lnTo>
                    <a:pt x="718" y="173"/>
                  </a:lnTo>
                  <a:lnTo>
                    <a:pt x="709" y="183"/>
                  </a:lnTo>
                  <a:lnTo>
                    <a:pt x="700" y="190"/>
                  </a:lnTo>
                  <a:lnTo>
                    <a:pt x="696" y="192"/>
                  </a:lnTo>
                  <a:lnTo>
                    <a:pt x="698" y="186"/>
                  </a:lnTo>
                  <a:lnTo>
                    <a:pt x="701" y="181"/>
                  </a:lnTo>
                  <a:lnTo>
                    <a:pt x="705" y="177"/>
                  </a:lnTo>
                  <a:lnTo>
                    <a:pt x="711" y="175"/>
                  </a:lnTo>
                  <a:lnTo>
                    <a:pt x="718" y="173"/>
                  </a:lnTo>
                  <a:close/>
                  <a:moveTo>
                    <a:pt x="632" y="173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51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51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4" y="175"/>
                  </a:lnTo>
                  <a:lnTo>
                    <a:pt x="632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3" y="205"/>
                  </a:lnTo>
                  <a:lnTo>
                    <a:pt x="521" y="198"/>
                  </a:lnTo>
                  <a:lnTo>
                    <a:pt x="523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4" y="175"/>
                  </a:lnTo>
                  <a:lnTo>
                    <a:pt x="472" y="179"/>
                  </a:lnTo>
                  <a:lnTo>
                    <a:pt x="476" y="183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6" y="211"/>
                  </a:lnTo>
                  <a:lnTo>
                    <a:pt x="472" y="217"/>
                  </a:lnTo>
                  <a:lnTo>
                    <a:pt x="464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5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8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1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71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4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3" y="190"/>
                  </a:lnTo>
                  <a:lnTo>
                    <a:pt x="133" y="198"/>
                  </a:lnTo>
                  <a:lnTo>
                    <a:pt x="133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4726" y="100"/>
                  </a:moveTo>
                  <a:lnTo>
                    <a:pt x="4728" y="100"/>
                  </a:lnTo>
                  <a:lnTo>
                    <a:pt x="4730" y="104"/>
                  </a:lnTo>
                  <a:lnTo>
                    <a:pt x="4730" y="107"/>
                  </a:lnTo>
                  <a:lnTo>
                    <a:pt x="4728" y="109"/>
                  </a:lnTo>
                  <a:lnTo>
                    <a:pt x="4726" y="109"/>
                  </a:lnTo>
                  <a:lnTo>
                    <a:pt x="4724" y="109"/>
                  </a:lnTo>
                  <a:lnTo>
                    <a:pt x="4722" y="107"/>
                  </a:lnTo>
                  <a:lnTo>
                    <a:pt x="4720" y="104"/>
                  </a:lnTo>
                  <a:lnTo>
                    <a:pt x="4720" y="102"/>
                  </a:lnTo>
                  <a:lnTo>
                    <a:pt x="4726" y="100"/>
                  </a:lnTo>
                  <a:close/>
                  <a:moveTo>
                    <a:pt x="4985" y="96"/>
                  </a:moveTo>
                  <a:lnTo>
                    <a:pt x="4989" y="100"/>
                  </a:lnTo>
                  <a:lnTo>
                    <a:pt x="4991" y="105"/>
                  </a:lnTo>
                  <a:lnTo>
                    <a:pt x="4991" y="111"/>
                  </a:lnTo>
                  <a:lnTo>
                    <a:pt x="4991" y="113"/>
                  </a:lnTo>
                  <a:lnTo>
                    <a:pt x="4991" y="115"/>
                  </a:lnTo>
                  <a:lnTo>
                    <a:pt x="4987" y="113"/>
                  </a:lnTo>
                  <a:lnTo>
                    <a:pt x="4983" y="111"/>
                  </a:lnTo>
                  <a:lnTo>
                    <a:pt x="4982" y="107"/>
                  </a:lnTo>
                  <a:lnTo>
                    <a:pt x="4982" y="104"/>
                  </a:lnTo>
                  <a:lnTo>
                    <a:pt x="4983" y="100"/>
                  </a:lnTo>
                  <a:lnTo>
                    <a:pt x="4985" y="96"/>
                  </a:lnTo>
                  <a:close/>
                  <a:moveTo>
                    <a:pt x="3332" y="90"/>
                  </a:moveTo>
                  <a:lnTo>
                    <a:pt x="3336" y="94"/>
                  </a:lnTo>
                  <a:lnTo>
                    <a:pt x="3340" y="98"/>
                  </a:lnTo>
                  <a:lnTo>
                    <a:pt x="3342" y="104"/>
                  </a:lnTo>
                  <a:lnTo>
                    <a:pt x="3344" y="111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4" y="128"/>
                  </a:lnTo>
                  <a:lnTo>
                    <a:pt x="3329" y="132"/>
                  </a:lnTo>
                  <a:lnTo>
                    <a:pt x="3330" y="128"/>
                  </a:lnTo>
                  <a:lnTo>
                    <a:pt x="3332" y="122"/>
                  </a:lnTo>
                  <a:lnTo>
                    <a:pt x="3332" y="115"/>
                  </a:lnTo>
                  <a:lnTo>
                    <a:pt x="3330" y="111"/>
                  </a:lnTo>
                  <a:lnTo>
                    <a:pt x="3329" y="105"/>
                  </a:lnTo>
                  <a:lnTo>
                    <a:pt x="3327" y="102"/>
                  </a:lnTo>
                  <a:lnTo>
                    <a:pt x="3327" y="98"/>
                  </a:lnTo>
                  <a:lnTo>
                    <a:pt x="3327" y="96"/>
                  </a:lnTo>
                  <a:lnTo>
                    <a:pt x="3329" y="94"/>
                  </a:lnTo>
                  <a:lnTo>
                    <a:pt x="3330" y="92"/>
                  </a:lnTo>
                  <a:lnTo>
                    <a:pt x="3332" y="90"/>
                  </a:lnTo>
                  <a:close/>
                  <a:moveTo>
                    <a:pt x="4013" y="87"/>
                  </a:moveTo>
                  <a:lnTo>
                    <a:pt x="4021" y="88"/>
                  </a:lnTo>
                  <a:lnTo>
                    <a:pt x="4028" y="92"/>
                  </a:lnTo>
                  <a:lnTo>
                    <a:pt x="4032" y="96"/>
                  </a:lnTo>
                  <a:lnTo>
                    <a:pt x="4036" y="104"/>
                  </a:lnTo>
                  <a:lnTo>
                    <a:pt x="4038" y="111"/>
                  </a:lnTo>
                  <a:lnTo>
                    <a:pt x="4036" y="119"/>
                  </a:lnTo>
                  <a:lnTo>
                    <a:pt x="4032" y="124"/>
                  </a:lnTo>
                  <a:lnTo>
                    <a:pt x="4028" y="130"/>
                  </a:lnTo>
                  <a:lnTo>
                    <a:pt x="4021" y="132"/>
                  </a:lnTo>
                  <a:lnTo>
                    <a:pt x="4013" y="134"/>
                  </a:lnTo>
                  <a:lnTo>
                    <a:pt x="4006" y="132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9"/>
                  </a:lnTo>
                  <a:lnTo>
                    <a:pt x="3991" y="111"/>
                  </a:lnTo>
                  <a:lnTo>
                    <a:pt x="3992" y="104"/>
                  </a:lnTo>
                  <a:lnTo>
                    <a:pt x="3994" y="96"/>
                  </a:lnTo>
                  <a:lnTo>
                    <a:pt x="4000" y="92"/>
                  </a:lnTo>
                  <a:lnTo>
                    <a:pt x="4006" y="88"/>
                  </a:lnTo>
                  <a:lnTo>
                    <a:pt x="4013" y="87"/>
                  </a:lnTo>
                  <a:close/>
                  <a:moveTo>
                    <a:pt x="3927" y="87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6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2"/>
                  </a:lnTo>
                  <a:lnTo>
                    <a:pt x="3927" y="134"/>
                  </a:lnTo>
                  <a:lnTo>
                    <a:pt x="3919" y="132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9"/>
                  </a:lnTo>
                  <a:lnTo>
                    <a:pt x="3904" y="111"/>
                  </a:lnTo>
                  <a:lnTo>
                    <a:pt x="3904" y="104"/>
                  </a:lnTo>
                  <a:lnTo>
                    <a:pt x="3908" y="96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7"/>
                  </a:lnTo>
                  <a:close/>
                  <a:moveTo>
                    <a:pt x="3840" y="87"/>
                  </a:moveTo>
                  <a:lnTo>
                    <a:pt x="3844" y="87"/>
                  </a:lnTo>
                  <a:lnTo>
                    <a:pt x="3849" y="88"/>
                  </a:lnTo>
                  <a:lnTo>
                    <a:pt x="3851" y="92"/>
                  </a:lnTo>
                  <a:lnTo>
                    <a:pt x="3853" y="96"/>
                  </a:lnTo>
                  <a:lnTo>
                    <a:pt x="3855" y="98"/>
                  </a:lnTo>
                  <a:lnTo>
                    <a:pt x="3857" y="100"/>
                  </a:lnTo>
                  <a:lnTo>
                    <a:pt x="3859" y="102"/>
                  </a:lnTo>
                  <a:lnTo>
                    <a:pt x="3863" y="102"/>
                  </a:lnTo>
                  <a:lnTo>
                    <a:pt x="3863" y="105"/>
                  </a:lnTo>
                  <a:lnTo>
                    <a:pt x="3865" y="111"/>
                  </a:lnTo>
                  <a:lnTo>
                    <a:pt x="3863" y="119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2"/>
                  </a:lnTo>
                  <a:lnTo>
                    <a:pt x="3840" y="134"/>
                  </a:lnTo>
                  <a:lnTo>
                    <a:pt x="3833" y="132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6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6"/>
                  </a:lnTo>
                  <a:lnTo>
                    <a:pt x="3776" y="104"/>
                  </a:lnTo>
                  <a:lnTo>
                    <a:pt x="3776" y="111"/>
                  </a:lnTo>
                  <a:lnTo>
                    <a:pt x="3776" y="119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2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5" y="96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90" y="104"/>
                  </a:lnTo>
                  <a:lnTo>
                    <a:pt x="3690" y="111"/>
                  </a:lnTo>
                  <a:lnTo>
                    <a:pt x="3690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4" y="119"/>
                  </a:lnTo>
                  <a:lnTo>
                    <a:pt x="3643" y="111"/>
                  </a:lnTo>
                  <a:lnTo>
                    <a:pt x="3644" y="104"/>
                  </a:lnTo>
                  <a:lnTo>
                    <a:pt x="3648" y="96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81" y="87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2"/>
                  </a:lnTo>
                  <a:lnTo>
                    <a:pt x="3581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2" y="96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7"/>
                  </a:lnTo>
                  <a:close/>
                  <a:moveTo>
                    <a:pt x="3494" y="87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2"/>
                  </a:lnTo>
                  <a:lnTo>
                    <a:pt x="3494" y="134"/>
                  </a:lnTo>
                  <a:lnTo>
                    <a:pt x="3487" y="132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1" y="119"/>
                  </a:lnTo>
                  <a:lnTo>
                    <a:pt x="3470" y="111"/>
                  </a:lnTo>
                  <a:lnTo>
                    <a:pt x="3471" y="104"/>
                  </a:lnTo>
                  <a:lnTo>
                    <a:pt x="3475" y="96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4" y="96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4" y="124"/>
                  </a:lnTo>
                  <a:lnTo>
                    <a:pt x="3421" y="130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400" y="132"/>
                  </a:lnTo>
                  <a:lnTo>
                    <a:pt x="3392" y="130"/>
                  </a:lnTo>
                  <a:lnTo>
                    <a:pt x="3387" y="124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7" y="96"/>
                  </a:lnTo>
                  <a:lnTo>
                    <a:pt x="3392" y="92"/>
                  </a:lnTo>
                  <a:lnTo>
                    <a:pt x="3400" y="88"/>
                  </a:lnTo>
                  <a:lnTo>
                    <a:pt x="3406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9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2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4" y="134"/>
                  </a:lnTo>
                  <a:lnTo>
                    <a:pt x="972" y="132"/>
                  </a:lnTo>
                  <a:lnTo>
                    <a:pt x="970" y="130"/>
                  </a:lnTo>
                  <a:lnTo>
                    <a:pt x="970" y="124"/>
                  </a:lnTo>
                  <a:lnTo>
                    <a:pt x="970" y="120"/>
                  </a:lnTo>
                  <a:lnTo>
                    <a:pt x="970" y="117"/>
                  </a:lnTo>
                  <a:lnTo>
                    <a:pt x="970" y="115"/>
                  </a:lnTo>
                  <a:lnTo>
                    <a:pt x="968" y="113"/>
                  </a:lnTo>
                  <a:lnTo>
                    <a:pt x="968" y="107"/>
                  </a:lnTo>
                  <a:lnTo>
                    <a:pt x="967" y="104"/>
                  </a:lnTo>
                  <a:lnTo>
                    <a:pt x="967" y="98"/>
                  </a:lnTo>
                  <a:lnTo>
                    <a:pt x="968" y="94"/>
                  </a:lnTo>
                  <a:lnTo>
                    <a:pt x="970" y="88"/>
                  </a:lnTo>
                  <a:lnTo>
                    <a:pt x="974" y="87"/>
                  </a:lnTo>
                  <a:lnTo>
                    <a:pt x="978" y="87"/>
                  </a:lnTo>
                  <a:close/>
                  <a:moveTo>
                    <a:pt x="805" y="87"/>
                  </a:moveTo>
                  <a:lnTo>
                    <a:pt x="807" y="87"/>
                  </a:lnTo>
                  <a:lnTo>
                    <a:pt x="809" y="88"/>
                  </a:lnTo>
                  <a:lnTo>
                    <a:pt x="805" y="92"/>
                  </a:lnTo>
                  <a:lnTo>
                    <a:pt x="799" y="96"/>
                  </a:lnTo>
                  <a:lnTo>
                    <a:pt x="790" y="102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2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8" y="87"/>
                  </a:moveTo>
                  <a:lnTo>
                    <a:pt x="726" y="88"/>
                  </a:lnTo>
                  <a:lnTo>
                    <a:pt x="731" y="92"/>
                  </a:lnTo>
                  <a:lnTo>
                    <a:pt x="737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6" y="132"/>
                  </a:lnTo>
                  <a:lnTo>
                    <a:pt x="718" y="134"/>
                  </a:lnTo>
                  <a:lnTo>
                    <a:pt x="711" y="132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700" y="96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7"/>
                  </a:lnTo>
                  <a:close/>
                  <a:moveTo>
                    <a:pt x="632" y="87"/>
                  </a:moveTo>
                  <a:lnTo>
                    <a:pt x="637" y="88"/>
                  </a:lnTo>
                  <a:lnTo>
                    <a:pt x="645" y="92"/>
                  </a:lnTo>
                  <a:lnTo>
                    <a:pt x="651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7" y="132"/>
                  </a:lnTo>
                  <a:lnTo>
                    <a:pt x="632" y="134"/>
                  </a:lnTo>
                  <a:lnTo>
                    <a:pt x="624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8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9"/>
                  </a:lnTo>
                  <a:lnTo>
                    <a:pt x="521" y="111"/>
                  </a:lnTo>
                  <a:lnTo>
                    <a:pt x="523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4" y="88"/>
                  </a:lnTo>
                  <a:lnTo>
                    <a:pt x="472" y="92"/>
                  </a:lnTo>
                  <a:lnTo>
                    <a:pt x="476" y="96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4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5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8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3" y="104"/>
                  </a:lnTo>
                  <a:lnTo>
                    <a:pt x="133" y="111"/>
                  </a:lnTo>
                  <a:lnTo>
                    <a:pt x="133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4" y="87"/>
                  </a:moveTo>
                  <a:lnTo>
                    <a:pt x="32" y="88"/>
                  </a:lnTo>
                  <a:lnTo>
                    <a:pt x="38" y="92"/>
                  </a:lnTo>
                  <a:lnTo>
                    <a:pt x="43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2"/>
                  </a:lnTo>
                  <a:lnTo>
                    <a:pt x="24" y="134"/>
                  </a:lnTo>
                  <a:lnTo>
                    <a:pt x="17" y="134"/>
                  </a:lnTo>
                  <a:lnTo>
                    <a:pt x="11" y="130"/>
                  </a:lnTo>
                  <a:lnTo>
                    <a:pt x="7" y="126"/>
                  </a:lnTo>
                  <a:lnTo>
                    <a:pt x="4" y="120"/>
                  </a:lnTo>
                  <a:lnTo>
                    <a:pt x="2" y="115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2" y="104"/>
                  </a:lnTo>
                  <a:lnTo>
                    <a:pt x="6" y="96"/>
                  </a:lnTo>
                  <a:lnTo>
                    <a:pt x="9" y="92"/>
                  </a:lnTo>
                  <a:lnTo>
                    <a:pt x="17" y="88"/>
                  </a:lnTo>
                  <a:lnTo>
                    <a:pt x="24" y="87"/>
                  </a:lnTo>
                  <a:close/>
                  <a:moveTo>
                    <a:pt x="4690" y="9"/>
                  </a:moveTo>
                  <a:lnTo>
                    <a:pt x="4688" y="19"/>
                  </a:lnTo>
                  <a:lnTo>
                    <a:pt x="4688" y="23"/>
                  </a:lnTo>
                  <a:lnTo>
                    <a:pt x="4686" y="26"/>
                  </a:lnTo>
                  <a:lnTo>
                    <a:pt x="4684" y="26"/>
                  </a:lnTo>
                  <a:lnTo>
                    <a:pt x="4684" y="23"/>
                  </a:lnTo>
                  <a:lnTo>
                    <a:pt x="4684" y="19"/>
                  </a:lnTo>
                  <a:lnTo>
                    <a:pt x="4686" y="13"/>
                  </a:lnTo>
                  <a:lnTo>
                    <a:pt x="4690" y="9"/>
                  </a:lnTo>
                  <a:close/>
                  <a:moveTo>
                    <a:pt x="3740" y="4"/>
                  </a:moveTo>
                  <a:lnTo>
                    <a:pt x="3740" y="6"/>
                  </a:lnTo>
                  <a:lnTo>
                    <a:pt x="3748" y="11"/>
                  </a:lnTo>
                  <a:lnTo>
                    <a:pt x="3755" y="17"/>
                  </a:lnTo>
                  <a:lnTo>
                    <a:pt x="3757" y="21"/>
                  </a:lnTo>
                  <a:lnTo>
                    <a:pt x="3761" y="23"/>
                  </a:lnTo>
                  <a:lnTo>
                    <a:pt x="3765" y="24"/>
                  </a:lnTo>
                  <a:lnTo>
                    <a:pt x="3770" y="26"/>
                  </a:lnTo>
                  <a:lnTo>
                    <a:pt x="3776" y="28"/>
                  </a:lnTo>
                  <a:lnTo>
                    <a:pt x="3774" y="34"/>
                  </a:lnTo>
                  <a:lnTo>
                    <a:pt x="3770" y="39"/>
                  </a:lnTo>
                  <a:lnTo>
                    <a:pt x="3765" y="43"/>
                  </a:lnTo>
                  <a:lnTo>
                    <a:pt x="3759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40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40" y="4"/>
                  </a:lnTo>
                  <a:close/>
                  <a:moveTo>
                    <a:pt x="1072" y="2"/>
                  </a:moveTo>
                  <a:lnTo>
                    <a:pt x="1079" y="6"/>
                  </a:lnTo>
                  <a:lnTo>
                    <a:pt x="1083" y="9"/>
                  </a:lnTo>
                  <a:lnTo>
                    <a:pt x="1087" y="17"/>
                  </a:lnTo>
                  <a:lnTo>
                    <a:pt x="1089" y="23"/>
                  </a:lnTo>
                  <a:lnTo>
                    <a:pt x="1087" y="30"/>
                  </a:lnTo>
                  <a:lnTo>
                    <a:pt x="1083" y="38"/>
                  </a:lnTo>
                  <a:lnTo>
                    <a:pt x="1078" y="41"/>
                  </a:lnTo>
                  <a:lnTo>
                    <a:pt x="1072" y="45"/>
                  </a:lnTo>
                  <a:lnTo>
                    <a:pt x="1064" y="47"/>
                  </a:lnTo>
                  <a:lnTo>
                    <a:pt x="1059" y="45"/>
                  </a:lnTo>
                  <a:lnTo>
                    <a:pt x="1053" y="43"/>
                  </a:lnTo>
                  <a:lnTo>
                    <a:pt x="1047" y="39"/>
                  </a:lnTo>
                  <a:lnTo>
                    <a:pt x="1044" y="34"/>
                  </a:lnTo>
                  <a:lnTo>
                    <a:pt x="1042" y="28"/>
                  </a:lnTo>
                  <a:lnTo>
                    <a:pt x="1047" y="24"/>
                  </a:lnTo>
                  <a:lnTo>
                    <a:pt x="1049" y="24"/>
                  </a:lnTo>
                  <a:lnTo>
                    <a:pt x="1053" y="23"/>
                  </a:lnTo>
                  <a:lnTo>
                    <a:pt x="1057" y="21"/>
                  </a:lnTo>
                  <a:lnTo>
                    <a:pt x="1059" y="19"/>
                  </a:lnTo>
                  <a:lnTo>
                    <a:pt x="1059" y="17"/>
                  </a:lnTo>
                  <a:lnTo>
                    <a:pt x="1062" y="15"/>
                  </a:lnTo>
                  <a:lnTo>
                    <a:pt x="1064" y="13"/>
                  </a:lnTo>
                  <a:lnTo>
                    <a:pt x="1066" y="13"/>
                  </a:lnTo>
                  <a:lnTo>
                    <a:pt x="1070" y="7"/>
                  </a:lnTo>
                  <a:lnTo>
                    <a:pt x="1072" y="2"/>
                  </a:lnTo>
                  <a:close/>
                  <a:moveTo>
                    <a:pt x="3408" y="0"/>
                  </a:moveTo>
                  <a:lnTo>
                    <a:pt x="3415" y="2"/>
                  </a:lnTo>
                  <a:lnTo>
                    <a:pt x="3421" y="6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4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400" y="45"/>
                  </a:lnTo>
                  <a:lnTo>
                    <a:pt x="3394" y="43"/>
                  </a:lnTo>
                  <a:lnTo>
                    <a:pt x="3394" y="38"/>
                  </a:lnTo>
                  <a:lnTo>
                    <a:pt x="3394" y="30"/>
                  </a:lnTo>
                  <a:lnTo>
                    <a:pt x="3394" y="26"/>
                  </a:lnTo>
                  <a:lnTo>
                    <a:pt x="3398" y="23"/>
                  </a:lnTo>
                  <a:lnTo>
                    <a:pt x="3402" y="19"/>
                  </a:lnTo>
                  <a:lnTo>
                    <a:pt x="3404" y="15"/>
                  </a:lnTo>
                  <a:lnTo>
                    <a:pt x="3406" y="9"/>
                  </a:lnTo>
                  <a:lnTo>
                    <a:pt x="3406" y="6"/>
                  </a:lnTo>
                  <a:lnTo>
                    <a:pt x="3408" y="0"/>
                  </a:lnTo>
                  <a:lnTo>
                    <a:pt x="3408" y="0"/>
                  </a:lnTo>
                  <a:close/>
                  <a:moveTo>
                    <a:pt x="4013" y="0"/>
                  </a:moveTo>
                  <a:lnTo>
                    <a:pt x="4017" y="0"/>
                  </a:lnTo>
                  <a:lnTo>
                    <a:pt x="4022" y="2"/>
                  </a:lnTo>
                  <a:lnTo>
                    <a:pt x="4022" y="2"/>
                  </a:lnTo>
                  <a:lnTo>
                    <a:pt x="4022" y="7"/>
                  </a:lnTo>
                  <a:lnTo>
                    <a:pt x="4024" y="13"/>
                  </a:lnTo>
                  <a:lnTo>
                    <a:pt x="4026" y="17"/>
                  </a:lnTo>
                  <a:lnTo>
                    <a:pt x="4028" y="23"/>
                  </a:lnTo>
                  <a:lnTo>
                    <a:pt x="4030" y="32"/>
                  </a:lnTo>
                  <a:lnTo>
                    <a:pt x="4030" y="39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7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2" y="4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2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10" y="32"/>
                  </a:lnTo>
                  <a:lnTo>
                    <a:pt x="3910" y="24"/>
                  </a:lnTo>
                  <a:lnTo>
                    <a:pt x="3912" y="19"/>
                  </a:lnTo>
                  <a:lnTo>
                    <a:pt x="3912" y="13"/>
                  </a:lnTo>
                  <a:lnTo>
                    <a:pt x="3912" y="9"/>
                  </a:lnTo>
                  <a:lnTo>
                    <a:pt x="3913" y="6"/>
                  </a:lnTo>
                  <a:lnTo>
                    <a:pt x="3917" y="2"/>
                  </a:lnTo>
                  <a:lnTo>
                    <a:pt x="3923" y="0"/>
                  </a:lnTo>
                  <a:lnTo>
                    <a:pt x="39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2798763" y="3262313"/>
              <a:ext cx="3546475" cy="384175"/>
            </a:xfrm>
            <a:custGeom>
              <a:avLst/>
              <a:gdLst>
                <a:gd name="T0" fmla="*/ 3579 w 4466"/>
                <a:gd name="T1" fmla="*/ 482 h 482"/>
                <a:gd name="T2" fmla="*/ 1149 w 4466"/>
                <a:gd name="T3" fmla="*/ 435 h 482"/>
                <a:gd name="T4" fmla="*/ 803 w 4466"/>
                <a:gd name="T5" fmla="*/ 482 h 482"/>
                <a:gd name="T6" fmla="*/ 630 w 4466"/>
                <a:gd name="T7" fmla="*/ 435 h 482"/>
                <a:gd name="T8" fmla="*/ 534 w 4466"/>
                <a:gd name="T9" fmla="*/ 480 h 482"/>
                <a:gd name="T10" fmla="*/ 376 w 4466"/>
                <a:gd name="T11" fmla="*/ 437 h 482"/>
                <a:gd name="T12" fmla="*/ 269 w 4466"/>
                <a:gd name="T13" fmla="*/ 476 h 482"/>
                <a:gd name="T14" fmla="*/ 122 w 4466"/>
                <a:gd name="T15" fmla="*/ 439 h 482"/>
                <a:gd name="T16" fmla="*/ 4 w 4466"/>
                <a:gd name="T17" fmla="*/ 471 h 482"/>
                <a:gd name="T18" fmla="*/ 41 w 4466"/>
                <a:gd name="T19" fmla="*/ 386 h 482"/>
                <a:gd name="T20" fmla="*/ 1126 w 4466"/>
                <a:gd name="T21" fmla="*/ 371 h 482"/>
                <a:gd name="T22" fmla="*/ 3755 w 4466"/>
                <a:gd name="T23" fmla="*/ 358 h 482"/>
                <a:gd name="T24" fmla="*/ 3678 w 4466"/>
                <a:gd name="T25" fmla="*/ 390 h 482"/>
                <a:gd name="T26" fmla="*/ 3562 w 4466"/>
                <a:gd name="T27" fmla="*/ 356 h 482"/>
                <a:gd name="T28" fmla="*/ 735 w 4466"/>
                <a:gd name="T29" fmla="*/ 386 h 482"/>
                <a:gd name="T30" fmla="*/ 615 w 4466"/>
                <a:gd name="T31" fmla="*/ 352 h 482"/>
                <a:gd name="T32" fmla="*/ 470 w 4466"/>
                <a:gd name="T33" fmla="*/ 390 h 482"/>
                <a:gd name="T34" fmla="*/ 361 w 4466"/>
                <a:gd name="T35" fmla="*/ 350 h 482"/>
                <a:gd name="T36" fmla="*/ 203 w 4466"/>
                <a:gd name="T37" fmla="*/ 394 h 482"/>
                <a:gd name="T38" fmla="*/ 109 w 4466"/>
                <a:gd name="T39" fmla="*/ 348 h 482"/>
                <a:gd name="T40" fmla="*/ 3665 w 4466"/>
                <a:gd name="T41" fmla="*/ 309 h 482"/>
                <a:gd name="T42" fmla="*/ 803 w 4466"/>
                <a:gd name="T43" fmla="*/ 309 h 482"/>
                <a:gd name="T44" fmla="*/ 630 w 4466"/>
                <a:gd name="T45" fmla="*/ 262 h 482"/>
                <a:gd name="T46" fmla="*/ 534 w 4466"/>
                <a:gd name="T47" fmla="*/ 307 h 482"/>
                <a:gd name="T48" fmla="*/ 376 w 4466"/>
                <a:gd name="T49" fmla="*/ 262 h 482"/>
                <a:gd name="T50" fmla="*/ 269 w 4466"/>
                <a:gd name="T51" fmla="*/ 303 h 482"/>
                <a:gd name="T52" fmla="*/ 122 w 4466"/>
                <a:gd name="T53" fmla="*/ 265 h 482"/>
                <a:gd name="T54" fmla="*/ 3240 w 4466"/>
                <a:gd name="T55" fmla="*/ 205 h 482"/>
                <a:gd name="T56" fmla="*/ 4257 w 4466"/>
                <a:gd name="T57" fmla="*/ 198 h 482"/>
                <a:gd name="T58" fmla="*/ 3417 w 4466"/>
                <a:gd name="T59" fmla="*/ 184 h 482"/>
                <a:gd name="T60" fmla="*/ 4079 w 4466"/>
                <a:gd name="T61" fmla="*/ 198 h 482"/>
                <a:gd name="T62" fmla="*/ 3317 w 4466"/>
                <a:gd name="T63" fmla="*/ 175 h 482"/>
                <a:gd name="T64" fmla="*/ 825 w 4466"/>
                <a:gd name="T65" fmla="*/ 190 h 482"/>
                <a:gd name="T66" fmla="*/ 692 w 4466"/>
                <a:gd name="T67" fmla="*/ 198 h 482"/>
                <a:gd name="T68" fmla="*/ 566 w 4466"/>
                <a:gd name="T69" fmla="*/ 198 h 482"/>
                <a:gd name="T70" fmla="*/ 432 w 4466"/>
                <a:gd name="T71" fmla="*/ 190 h 482"/>
                <a:gd name="T72" fmla="*/ 304 w 4466"/>
                <a:gd name="T73" fmla="*/ 205 h 482"/>
                <a:gd name="T74" fmla="*/ 177 w 4466"/>
                <a:gd name="T75" fmla="*/ 184 h 482"/>
                <a:gd name="T76" fmla="*/ 3050 w 4466"/>
                <a:gd name="T77" fmla="*/ 132 h 482"/>
                <a:gd name="T78" fmla="*/ 3058 w 4466"/>
                <a:gd name="T79" fmla="*/ 105 h 482"/>
                <a:gd name="T80" fmla="*/ 37 w 4466"/>
                <a:gd name="T81" fmla="*/ 94 h 482"/>
                <a:gd name="T82" fmla="*/ 4094 w 4466"/>
                <a:gd name="T83" fmla="*/ 124 h 482"/>
                <a:gd name="T84" fmla="*/ 3998 w 4466"/>
                <a:gd name="T85" fmla="*/ 92 h 482"/>
                <a:gd name="T86" fmla="*/ 3851 w 4466"/>
                <a:gd name="T87" fmla="*/ 130 h 482"/>
                <a:gd name="T88" fmla="*/ 2864 w 4466"/>
                <a:gd name="T89" fmla="*/ 120 h 482"/>
                <a:gd name="T90" fmla="*/ 724 w 4466"/>
                <a:gd name="T91" fmla="*/ 88 h 482"/>
                <a:gd name="T92" fmla="*/ 615 w 4466"/>
                <a:gd name="T93" fmla="*/ 130 h 482"/>
                <a:gd name="T94" fmla="*/ 470 w 4466"/>
                <a:gd name="T95" fmla="*/ 92 h 482"/>
                <a:gd name="T96" fmla="*/ 350 w 4466"/>
                <a:gd name="T97" fmla="*/ 124 h 482"/>
                <a:gd name="T98" fmla="*/ 214 w 4466"/>
                <a:gd name="T99" fmla="*/ 98 h 482"/>
                <a:gd name="T100" fmla="*/ 86 w 4466"/>
                <a:gd name="T101" fmla="*/ 119 h 482"/>
                <a:gd name="T102" fmla="*/ 3253 w 4466"/>
                <a:gd name="T103" fmla="*/ 17 h 482"/>
                <a:gd name="T104" fmla="*/ 3998 w 4466"/>
                <a:gd name="T105" fmla="*/ 6 h 482"/>
                <a:gd name="T106" fmla="*/ 3851 w 4466"/>
                <a:gd name="T107" fmla="*/ 43 h 482"/>
                <a:gd name="T108" fmla="*/ 3752 w 4466"/>
                <a:gd name="T109" fmla="*/ 0 h 482"/>
                <a:gd name="T110" fmla="*/ 2792 w 4466"/>
                <a:gd name="T111" fmla="*/ 47 h 482"/>
                <a:gd name="T112" fmla="*/ 784 w 4466"/>
                <a:gd name="T113" fmla="*/ 11 h 482"/>
                <a:gd name="T114" fmla="*/ 649 w 4466"/>
                <a:gd name="T115" fmla="*/ 38 h 482"/>
                <a:gd name="T116" fmla="*/ 528 w 4466"/>
                <a:gd name="T117" fmla="*/ 6 h 482"/>
                <a:gd name="T118" fmla="*/ 382 w 4466"/>
                <a:gd name="T119" fmla="*/ 43 h 482"/>
                <a:gd name="T120" fmla="*/ 274 w 4466"/>
                <a:gd name="T121" fmla="*/ 2 h 482"/>
                <a:gd name="T122" fmla="*/ 116 w 4466"/>
                <a:gd name="T123" fmla="*/ 4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6" h="482">
                  <a:moveTo>
                    <a:pt x="3665" y="435"/>
                  </a:moveTo>
                  <a:lnTo>
                    <a:pt x="3673" y="437"/>
                  </a:lnTo>
                  <a:lnTo>
                    <a:pt x="3678" y="439"/>
                  </a:lnTo>
                  <a:lnTo>
                    <a:pt x="3684" y="444"/>
                  </a:lnTo>
                  <a:lnTo>
                    <a:pt x="3688" y="452"/>
                  </a:lnTo>
                  <a:lnTo>
                    <a:pt x="3688" y="458"/>
                  </a:lnTo>
                  <a:lnTo>
                    <a:pt x="3688" y="465"/>
                  </a:lnTo>
                  <a:lnTo>
                    <a:pt x="3684" y="473"/>
                  </a:lnTo>
                  <a:lnTo>
                    <a:pt x="3678" y="476"/>
                  </a:lnTo>
                  <a:lnTo>
                    <a:pt x="3673" y="480"/>
                  </a:lnTo>
                  <a:lnTo>
                    <a:pt x="3665" y="482"/>
                  </a:lnTo>
                  <a:lnTo>
                    <a:pt x="3658" y="480"/>
                  </a:lnTo>
                  <a:lnTo>
                    <a:pt x="3652" y="476"/>
                  </a:lnTo>
                  <a:lnTo>
                    <a:pt x="3646" y="473"/>
                  </a:lnTo>
                  <a:lnTo>
                    <a:pt x="3642" y="465"/>
                  </a:lnTo>
                  <a:lnTo>
                    <a:pt x="3641" y="458"/>
                  </a:lnTo>
                  <a:lnTo>
                    <a:pt x="3642" y="452"/>
                  </a:lnTo>
                  <a:lnTo>
                    <a:pt x="3646" y="444"/>
                  </a:lnTo>
                  <a:lnTo>
                    <a:pt x="3652" y="439"/>
                  </a:lnTo>
                  <a:lnTo>
                    <a:pt x="3658" y="437"/>
                  </a:lnTo>
                  <a:lnTo>
                    <a:pt x="3665" y="435"/>
                  </a:lnTo>
                  <a:close/>
                  <a:moveTo>
                    <a:pt x="3579" y="435"/>
                  </a:moveTo>
                  <a:lnTo>
                    <a:pt x="3586" y="437"/>
                  </a:lnTo>
                  <a:lnTo>
                    <a:pt x="3592" y="439"/>
                  </a:lnTo>
                  <a:lnTo>
                    <a:pt x="3597" y="444"/>
                  </a:lnTo>
                  <a:lnTo>
                    <a:pt x="3601" y="452"/>
                  </a:lnTo>
                  <a:lnTo>
                    <a:pt x="3601" y="458"/>
                  </a:lnTo>
                  <a:lnTo>
                    <a:pt x="3601" y="465"/>
                  </a:lnTo>
                  <a:lnTo>
                    <a:pt x="3597" y="473"/>
                  </a:lnTo>
                  <a:lnTo>
                    <a:pt x="3592" y="476"/>
                  </a:lnTo>
                  <a:lnTo>
                    <a:pt x="3586" y="480"/>
                  </a:lnTo>
                  <a:lnTo>
                    <a:pt x="3579" y="482"/>
                  </a:lnTo>
                  <a:lnTo>
                    <a:pt x="3571" y="480"/>
                  </a:lnTo>
                  <a:lnTo>
                    <a:pt x="3564" y="476"/>
                  </a:lnTo>
                  <a:lnTo>
                    <a:pt x="3560" y="473"/>
                  </a:lnTo>
                  <a:lnTo>
                    <a:pt x="3556" y="465"/>
                  </a:lnTo>
                  <a:lnTo>
                    <a:pt x="3554" y="458"/>
                  </a:lnTo>
                  <a:lnTo>
                    <a:pt x="3556" y="452"/>
                  </a:lnTo>
                  <a:lnTo>
                    <a:pt x="3560" y="444"/>
                  </a:lnTo>
                  <a:lnTo>
                    <a:pt x="3564" y="439"/>
                  </a:lnTo>
                  <a:lnTo>
                    <a:pt x="3571" y="437"/>
                  </a:lnTo>
                  <a:lnTo>
                    <a:pt x="3579" y="435"/>
                  </a:lnTo>
                  <a:close/>
                  <a:moveTo>
                    <a:pt x="3492" y="435"/>
                  </a:moveTo>
                  <a:lnTo>
                    <a:pt x="3500" y="437"/>
                  </a:lnTo>
                  <a:lnTo>
                    <a:pt x="3505" y="439"/>
                  </a:lnTo>
                  <a:lnTo>
                    <a:pt x="3511" y="444"/>
                  </a:lnTo>
                  <a:lnTo>
                    <a:pt x="3513" y="452"/>
                  </a:lnTo>
                  <a:lnTo>
                    <a:pt x="3515" y="458"/>
                  </a:lnTo>
                  <a:lnTo>
                    <a:pt x="3513" y="465"/>
                  </a:lnTo>
                  <a:lnTo>
                    <a:pt x="3511" y="473"/>
                  </a:lnTo>
                  <a:lnTo>
                    <a:pt x="3505" y="476"/>
                  </a:lnTo>
                  <a:lnTo>
                    <a:pt x="3500" y="480"/>
                  </a:lnTo>
                  <a:lnTo>
                    <a:pt x="3492" y="482"/>
                  </a:lnTo>
                  <a:lnTo>
                    <a:pt x="3485" y="480"/>
                  </a:lnTo>
                  <a:lnTo>
                    <a:pt x="3477" y="476"/>
                  </a:lnTo>
                  <a:lnTo>
                    <a:pt x="3473" y="473"/>
                  </a:lnTo>
                  <a:lnTo>
                    <a:pt x="3469" y="465"/>
                  </a:lnTo>
                  <a:lnTo>
                    <a:pt x="3468" y="458"/>
                  </a:lnTo>
                  <a:lnTo>
                    <a:pt x="3469" y="452"/>
                  </a:lnTo>
                  <a:lnTo>
                    <a:pt x="3473" y="444"/>
                  </a:lnTo>
                  <a:lnTo>
                    <a:pt x="3477" y="439"/>
                  </a:lnTo>
                  <a:lnTo>
                    <a:pt x="3485" y="437"/>
                  </a:lnTo>
                  <a:lnTo>
                    <a:pt x="3492" y="435"/>
                  </a:lnTo>
                  <a:close/>
                  <a:moveTo>
                    <a:pt x="1149" y="435"/>
                  </a:moveTo>
                  <a:lnTo>
                    <a:pt x="1154" y="437"/>
                  </a:lnTo>
                  <a:lnTo>
                    <a:pt x="1160" y="439"/>
                  </a:lnTo>
                  <a:lnTo>
                    <a:pt x="1160" y="442"/>
                  </a:lnTo>
                  <a:lnTo>
                    <a:pt x="1158" y="448"/>
                  </a:lnTo>
                  <a:lnTo>
                    <a:pt x="1156" y="454"/>
                  </a:lnTo>
                  <a:lnTo>
                    <a:pt x="1154" y="454"/>
                  </a:lnTo>
                  <a:lnTo>
                    <a:pt x="1151" y="456"/>
                  </a:lnTo>
                  <a:lnTo>
                    <a:pt x="1151" y="459"/>
                  </a:lnTo>
                  <a:lnTo>
                    <a:pt x="1149" y="463"/>
                  </a:lnTo>
                  <a:lnTo>
                    <a:pt x="1149" y="467"/>
                  </a:lnTo>
                  <a:lnTo>
                    <a:pt x="1147" y="482"/>
                  </a:lnTo>
                  <a:lnTo>
                    <a:pt x="1139" y="480"/>
                  </a:lnTo>
                  <a:lnTo>
                    <a:pt x="1134" y="476"/>
                  </a:lnTo>
                  <a:lnTo>
                    <a:pt x="1130" y="471"/>
                  </a:lnTo>
                  <a:lnTo>
                    <a:pt x="1126" y="465"/>
                  </a:lnTo>
                  <a:lnTo>
                    <a:pt x="1126" y="458"/>
                  </a:lnTo>
                  <a:lnTo>
                    <a:pt x="1126" y="452"/>
                  </a:lnTo>
                  <a:lnTo>
                    <a:pt x="1130" y="444"/>
                  </a:lnTo>
                  <a:lnTo>
                    <a:pt x="1136" y="439"/>
                  </a:lnTo>
                  <a:lnTo>
                    <a:pt x="1141" y="437"/>
                  </a:lnTo>
                  <a:lnTo>
                    <a:pt x="1149" y="435"/>
                  </a:lnTo>
                  <a:close/>
                  <a:moveTo>
                    <a:pt x="803" y="435"/>
                  </a:moveTo>
                  <a:lnTo>
                    <a:pt x="810" y="437"/>
                  </a:lnTo>
                  <a:lnTo>
                    <a:pt x="816" y="439"/>
                  </a:lnTo>
                  <a:lnTo>
                    <a:pt x="822" y="444"/>
                  </a:lnTo>
                  <a:lnTo>
                    <a:pt x="825" y="452"/>
                  </a:lnTo>
                  <a:lnTo>
                    <a:pt x="825" y="458"/>
                  </a:lnTo>
                  <a:lnTo>
                    <a:pt x="825" y="465"/>
                  </a:lnTo>
                  <a:lnTo>
                    <a:pt x="822" y="473"/>
                  </a:lnTo>
                  <a:lnTo>
                    <a:pt x="816" y="476"/>
                  </a:lnTo>
                  <a:lnTo>
                    <a:pt x="810" y="480"/>
                  </a:lnTo>
                  <a:lnTo>
                    <a:pt x="803" y="482"/>
                  </a:lnTo>
                  <a:lnTo>
                    <a:pt x="795" y="480"/>
                  </a:lnTo>
                  <a:lnTo>
                    <a:pt x="788" y="476"/>
                  </a:lnTo>
                  <a:lnTo>
                    <a:pt x="784" y="473"/>
                  </a:lnTo>
                  <a:lnTo>
                    <a:pt x="780" y="465"/>
                  </a:lnTo>
                  <a:lnTo>
                    <a:pt x="778" y="458"/>
                  </a:lnTo>
                  <a:lnTo>
                    <a:pt x="780" y="452"/>
                  </a:lnTo>
                  <a:lnTo>
                    <a:pt x="784" y="444"/>
                  </a:lnTo>
                  <a:lnTo>
                    <a:pt x="788" y="439"/>
                  </a:lnTo>
                  <a:lnTo>
                    <a:pt x="795" y="437"/>
                  </a:lnTo>
                  <a:lnTo>
                    <a:pt x="803" y="435"/>
                  </a:lnTo>
                  <a:close/>
                  <a:moveTo>
                    <a:pt x="716" y="435"/>
                  </a:moveTo>
                  <a:lnTo>
                    <a:pt x="724" y="437"/>
                  </a:lnTo>
                  <a:lnTo>
                    <a:pt x="729" y="439"/>
                  </a:lnTo>
                  <a:lnTo>
                    <a:pt x="735" y="444"/>
                  </a:lnTo>
                  <a:lnTo>
                    <a:pt x="737" y="452"/>
                  </a:lnTo>
                  <a:lnTo>
                    <a:pt x="739" y="458"/>
                  </a:lnTo>
                  <a:lnTo>
                    <a:pt x="737" y="465"/>
                  </a:lnTo>
                  <a:lnTo>
                    <a:pt x="735" y="473"/>
                  </a:lnTo>
                  <a:lnTo>
                    <a:pt x="729" y="476"/>
                  </a:lnTo>
                  <a:lnTo>
                    <a:pt x="724" y="480"/>
                  </a:lnTo>
                  <a:lnTo>
                    <a:pt x="716" y="482"/>
                  </a:lnTo>
                  <a:lnTo>
                    <a:pt x="709" y="480"/>
                  </a:lnTo>
                  <a:lnTo>
                    <a:pt x="701" y="476"/>
                  </a:lnTo>
                  <a:lnTo>
                    <a:pt x="698" y="473"/>
                  </a:lnTo>
                  <a:lnTo>
                    <a:pt x="694" y="465"/>
                  </a:lnTo>
                  <a:lnTo>
                    <a:pt x="692" y="458"/>
                  </a:lnTo>
                  <a:lnTo>
                    <a:pt x="694" y="452"/>
                  </a:lnTo>
                  <a:lnTo>
                    <a:pt x="698" y="444"/>
                  </a:lnTo>
                  <a:lnTo>
                    <a:pt x="701" y="439"/>
                  </a:lnTo>
                  <a:lnTo>
                    <a:pt x="709" y="437"/>
                  </a:lnTo>
                  <a:lnTo>
                    <a:pt x="716" y="435"/>
                  </a:lnTo>
                  <a:close/>
                  <a:moveTo>
                    <a:pt x="630" y="435"/>
                  </a:moveTo>
                  <a:lnTo>
                    <a:pt x="635" y="437"/>
                  </a:lnTo>
                  <a:lnTo>
                    <a:pt x="643" y="439"/>
                  </a:lnTo>
                  <a:lnTo>
                    <a:pt x="649" y="444"/>
                  </a:lnTo>
                  <a:lnTo>
                    <a:pt x="651" y="452"/>
                  </a:lnTo>
                  <a:lnTo>
                    <a:pt x="652" y="458"/>
                  </a:lnTo>
                  <a:lnTo>
                    <a:pt x="651" y="465"/>
                  </a:lnTo>
                  <a:lnTo>
                    <a:pt x="649" y="473"/>
                  </a:lnTo>
                  <a:lnTo>
                    <a:pt x="643" y="476"/>
                  </a:lnTo>
                  <a:lnTo>
                    <a:pt x="635" y="480"/>
                  </a:lnTo>
                  <a:lnTo>
                    <a:pt x="630" y="482"/>
                  </a:lnTo>
                  <a:lnTo>
                    <a:pt x="622" y="480"/>
                  </a:lnTo>
                  <a:lnTo>
                    <a:pt x="615" y="476"/>
                  </a:lnTo>
                  <a:lnTo>
                    <a:pt x="609" y="473"/>
                  </a:lnTo>
                  <a:lnTo>
                    <a:pt x="607" y="465"/>
                  </a:lnTo>
                  <a:lnTo>
                    <a:pt x="605" y="458"/>
                  </a:lnTo>
                  <a:lnTo>
                    <a:pt x="607" y="452"/>
                  </a:lnTo>
                  <a:lnTo>
                    <a:pt x="609" y="444"/>
                  </a:lnTo>
                  <a:lnTo>
                    <a:pt x="615" y="439"/>
                  </a:lnTo>
                  <a:lnTo>
                    <a:pt x="622" y="437"/>
                  </a:lnTo>
                  <a:lnTo>
                    <a:pt x="630" y="435"/>
                  </a:lnTo>
                  <a:close/>
                  <a:moveTo>
                    <a:pt x="541" y="435"/>
                  </a:moveTo>
                  <a:lnTo>
                    <a:pt x="549" y="437"/>
                  </a:lnTo>
                  <a:lnTo>
                    <a:pt x="556" y="439"/>
                  </a:lnTo>
                  <a:lnTo>
                    <a:pt x="560" y="444"/>
                  </a:lnTo>
                  <a:lnTo>
                    <a:pt x="564" y="452"/>
                  </a:lnTo>
                  <a:lnTo>
                    <a:pt x="566" y="458"/>
                  </a:lnTo>
                  <a:lnTo>
                    <a:pt x="564" y="465"/>
                  </a:lnTo>
                  <a:lnTo>
                    <a:pt x="560" y="473"/>
                  </a:lnTo>
                  <a:lnTo>
                    <a:pt x="556" y="476"/>
                  </a:lnTo>
                  <a:lnTo>
                    <a:pt x="549" y="480"/>
                  </a:lnTo>
                  <a:lnTo>
                    <a:pt x="541" y="482"/>
                  </a:lnTo>
                  <a:lnTo>
                    <a:pt x="534" y="480"/>
                  </a:lnTo>
                  <a:lnTo>
                    <a:pt x="528" y="476"/>
                  </a:lnTo>
                  <a:lnTo>
                    <a:pt x="523" y="473"/>
                  </a:lnTo>
                  <a:lnTo>
                    <a:pt x="521" y="465"/>
                  </a:lnTo>
                  <a:lnTo>
                    <a:pt x="519" y="458"/>
                  </a:lnTo>
                  <a:lnTo>
                    <a:pt x="521" y="452"/>
                  </a:lnTo>
                  <a:lnTo>
                    <a:pt x="523" y="444"/>
                  </a:lnTo>
                  <a:lnTo>
                    <a:pt x="528" y="439"/>
                  </a:lnTo>
                  <a:lnTo>
                    <a:pt x="534" y="437"/>
                  </a:lnTo>
                  <a:lnTo>
                    <a:pt x="541" y="435"/>
                  </a:lnTo>
                  <a:close/>
                  <a:moveTo>
                    <a:pt x="455" y="435"/>
                  </a:moveTo>
                  <a:lnTo>
                    <a:pt x="462" y="437"/>
                  </a:lnTo>
                  <a:lnTo>
                    <a:pt x="470" y="439"/>
                  </a:lnTo>
                  <a:lnTo>
                    <a:pt x="474" y="444"/>
                  </a:lnTo>
                  <a:lnTo>
                    <a:pt x="477" y="452"/>
                  </a:lnTo>
                  <a:lnTo>
                    <a:pt x="479" y="458"/>
                  </a:lnTo>
                  <a:lnTo>
                    <a:pt x="477" y="465"/>
                  </a:lnTo>
                  <a:lnTo>
                    <a:pt x="474" y="473"/>
                  </a:lnTo>
                  <a:lnTo>
                    <a:pt x="470" y="476"/>
                  </a:lnTo>
                  <a:lnTo>
                    <a:pt x="462" y="480"/>
                  </a:lnTo>
                  <a:lnTo>
                    <a:pt x="455" y="482"/>
                  </a:lnTo>
                  <a:lnTo>
                    <a:pt x="447" y="480"/>
                  </a:lnTo>
                  <a:lnTo>
                    <a:pt x="442" y="476"/>
                  </a:lnTo>
                  <a:lnTo>
                    <a:pt x="436" y="473"/>
                  </a:lnTo>
                  <a:lnTo>
                    <a:pt x="432" y="465"/>
                  </a:lnTo>
                  <a:lnTo>
                    <a:pt x="432" y="458"/>
                  </a:lnTo>
                  <a:lnTo>
                    <a:pt x="432" y="452"/>
                  </a:lnTo>
                  <a:lnTo>
                    <a:pt x="436" y="444"/>
                  </a:lnTo>
                  <a:lnTo>
                    <a:pt x="442" y="439"/>
                  </a:lnTo>
                  <a:lnTo>
                    <a:pt x="447" y="437"/>
                  </a:lnTo>
                  <a:lnTo>
                    <a:pt x="455" y="435"/>
                  </a:lnTo>
                  <a:close/>
                  <a:moveTo>
                    <a:pt x="368" y="435"/>
                  </a:moveTo>
                  <a:lnTo>
                    <a:pt x="376" y="437"/>
                  </a:lnTo>
                  <a:lnTo>
                    <a:pt x="382" y="439"/>
                  </a:lnTo>
                  <a:lnTo>
                    <a:pt x="387" y="444"/>
                  </a:lnTo>
                  <a:lnTo>
                    <a:pt x="391" y="452"/>
                  </a:lnTo>
                  <a:lnTo>
                    <a:pt x="393" y="458"/>
                  </a:lnTo>
                  <a:lnTo>
                    <a:pt x="391" y="465"/>
                  </a:lnTo>
                  <a:lnTo>
                    <a:pt x="387" y="473"/>
                  </a:lnTo>
                  <a:lnTo>
                    <a:pt x="382" y="476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1" y="480"/>
                  </a:lnTo>
                  <a:lnTo>
                    <a:pt x="355" y="476"/>
                  </a:lnTo>
                  <a:lnTo>
                    <a:pt x="350" y="473"/>
                  </a:lnTo>
                  <a:lnTo>
                    <a:pt x="346" y="465"/>
                  </a:lnTo>
                  <a:lnTo>
                    <a:pt x="346" y="458"/>
                  </a:lnTo>
                  <a:lnTo>
                    <a:pt x="346" y="452"/>
                  </a:lnTo>
                  <a:lnTo>
                    <a:pt x="350" y="444"/>
                  </a:lnTo>
                  <a:lnTo>
                    <a:pt x="355" y="439"/>
                  </a:lnTo>
                  <a:lnTo>
                    <a:pt x="361" y="437"/>
                  </a:lnTo>
                  <a:lnTo>
                    <a:pt x="368" y="435"/>
                  </a:lnTo>
                  <a:close/>
                  <a:moveTo>
                    <a:pt x="282" y="435"/>
                  </a:moveTo>
                  <a:lnTo>
                    <a:pt x="289" y="437"/>
                  </a:lnTo>
                  <a:lnTo>
                    <a:pt x="295" y="439"/>
                  </a:lnTo>
                  <a:lnTo>
                    <a:pt x="301" y="444"/>
                  </a:lnTo>
                  <a:lnTo>
                    <a:pt x="304" y="452"/>
                  </a:lnTo>
                  <a:lnTo>
                    <a:pt x="304" y="458"/>
                  </a:lnTo>
                  <a:lnTo>
                    <a:pt x="304" y="465"/>
                  </a:lnTo>
                  <a:lnTo>
                    <a:pt x="301" y="473"/>
                  </a:lnTo>
                  <a:lnTo>
                    <a:pt x="295" y="476"/>
                  </a:lnTo>
                  <a:lnTo>
                    <a:pt x="289" y="480"/>
                  </a:lnTo>
                  <a:lnTo>
                    <a:pt x="282" y="482"/>
                  </a:lnTo>
                  <a:lnTo>
                    <a:pt x="274" y="480"/>
                  </a:lnTo>
                  <a:lnTo>
                    <a:pt x="269" y="476"/>
                  </a:lnTo>
                  <a:lnTo>
                    <a:pt x="263" y="473"/>
                  </a:lnTo>
                  <a:lnTo>
                    <a:pt x="259" y="465"/>
                  </a:lnTo>
                  <a:lnTo>
                    <a:pt x="259" y="458"/>
                  </a:lnTo>
                  <a:lnTo>
                    <a:pt x="259" y="452"/>
                  </a:lnTo>
                  <a:lnTo>
                    <a:pt x="263" y="444"/>
                  </a:lnTo>
                  <a:lnTo>
                    <a:pt x="269" y="439"/>
                  </a:lnTo>
                  <a:lnTo>
                    <a:pt x="274" y="437"/>
                  </a:lnTo>
                  <a:lnTo>
                    <a:pt x="282" y="435"/>
                  </a:lnTo>
                  <a:close/>
                  <a:moveTo>
                    <a:pt x="195" y="435"/>
                  </a:moveTo>
                  <a:lnTo>
                    <a:pt x="203" y="437"/>
                  </a:lnTo>
                  <a:lnTo>
                    <a:pt x="209" y="439"/>
                  </a:lnTo>
                  <a:lnTo>
                    <a:pt x="214" y="444"/>
                  </a:lnTo>
                  <a:lnTo>
                    <a:pt x="218" y="452"/>
                  </a:lnTo>
                  <a:lnTo>
                    <a:pt x="218" y="458"/>
                  </a:lnTo>
                  <a:lnTo>
                    <a:pt x="218" y="465"/>
                  </a:lnTo>
                  <a:lnTo>
                    <a:pt x="214" y="473"/>
                  </a:lnTo>
                  <a:lnTo>
                    <a:pt x="209" y="476"/>
                  </a:lnTo>
                  <a:lnTo>
                    <a:pt x="203" y="480"/>
                  </a:lnTo>
                  <a:lnTo>
                    <a:pt x="195" y="482"/>
                  </a:lnTo>
                  <a:lnTo>
                    <a:pt x="188" y="480"/>
                  </a:lnTo>
                  <a:lnTo>
                    <a:pt x="182" y="476"/>
                  </a:lnTo>
                  <a:lnTo>
                    <a:pt x="177" y="473"/>
                  </a:lnTo>
                  <a:lnTo>
                    <a:pt x="173" y="465"/>
                  </a:lnTo>
                  <a:lnTo>
                    <a:pt x="171" y="458"/>
                  </a:lnTo>
                  <a:lnTo>
                    <a:pt x="173" y="452"/>
                  </a:lnTo>
                  <a:lnTo>
                    <a:pt x="177" y="444"/>
                  </a:lnTo>
                  <a:lnTo>
                    <a:pt x="182" y="439"/>
                  </a:lnTo>
                  <a:lnTo>
                    <a:pt x="188" y="437"/>
                  </a:lnTo>
                  <a:lnTo>
                    <a:pt x="195" y="435"/>
                  </a:lnTo>
                  <a:close/>
                  <a:moveTo>
                    <a:pt x="109" y="435"/>
                  </a:moveTo>
                  <a:lnTo>
                    <a:pt x="116" y="437"/>
                  </a:lnTo>
                  <a:lnTo>
                    <a:pt x="122" y="439"/>
                  </a:lnTo>
                  <a:lnTo>
                    <a:pt x="128" y="444"/>
                  </a:lnTo>
                  <a:lnTo>
                    <a:pt x="131" y="452"/>
                  </a:lnTo>
                  <a:lnTo>
                    <a:pt x="131" y="458"/>
                  </a:lnTo>
                  <a:lnTo>
                    <a:pt x="131" y="465"/>
                  </a:lnTo>
                  <a:lnTo>
                    <a:pt x="128" y="473"/>
                  </a:lnTo>
                  <a:lnTo>
                    <a:pt x="122" y="476"/>
                  </a:lnTo>
                  <a:lnTo>
                    <a:pt x="116" y="480"/>
                  </a:lnTo>
                  <a:lnTo>
                    <a:pt x="109" y="482"/>
                  </a:lnTo>
                  <a:lnTo>
                    <a:pt x="101" y="480"/>
                  </a:lnTo>
                  <a:lnTo>
                    <a:pt x="94" y="476"/>
                  </a:lnTo>
                  <a:lnTo>
                    <a:pt x="90" y="473"/>
                  </a:lnTo>
                  <a:lnTo>
                    <a:pt x="86" y="465"/>
                  </a:lnTo>
                  <a:lnTo>
                    <a:pt x="84" y="458"/>
                  </a:lnTo>
                  <a:lnTo>
                    <a:pt x="86" y="452"/>
                  </a:lnTo>
                  <a:lnTo>
                    <a:pt x="90" y="444"/>
                  </a:lnTo>
                  <a:lnTo>
                    <a:pt x="94" y="439"/>
                  </a:lnTo>
                  <a:lnTo>
                    <a:pt x="101" y="437"/>
                  </a:lnTo>
                  <a:lnTo>
                    <a:pt x="109" y="435"/>
                  </a:lnTo>
                  <a:close/>
                  <a:moveTo>
                    <a:pt x="22" y="435"/>
                  </a:moveTo>
                  <a:lnTo>
                    <a:pt x="30" y="437"/>
                  </a:lnTo>
                  <a:lnTo>
                    <a:pt x="36" y="439"/>
                  </a:lnTo>
                  <a:lnTo>
                    <a:pt x="41" y="444"/>
                  </a:lnTo>
                  <a:lnTo>
                    <a:pt x="43" y="452"/>
                  </a:lnTo>
                  <a:lnTo>
                    <a:pt x="45" y="458"/>
                  </a:lnTo>
                  <a:lnTo>
                    <a:pt x="43" y="465"/>
                  </a:lnTo>
                  <a:lnTo>
                    <a:pt x="41" y="473"/>
                  </a:lnTo>
                  <a:lnTo>
                    <a:pt x="36" y="476"/>
                  </a:lnTo>
                  <a:lnTo>
                    <a:pt x="30" y="480"/>
                  </a:lnTo>
                  <a:lnTo>
                    <a:pt x="22" y="482"/>
                  </a:lnTo>
                  <a:lnTo>
                    <a:pt x="15" y="480"/>
                  </a:lnTo>
                  <a:lnTo>
                    <a:pt x="7" y="476"/>
                  </a:lnTo>
                  <a:lnTo>
                    <a:pt x="4" y="471"/>
                  </a:lnTo>
                  <a:lnTo>
                    <a:pt x="4" y="467"/>
                  </a:lnTo>
                  <a:lnTo>
                    <a:pt x="4" y="463"/>
                  </a:lnTo>
                  <a:lnTo>
                    <a:pt x="4" y="454"/>
                  </a:lnTo>
                  <a:lnTo>
                    <a:pt x="4" y="444"/>
                  </a:lnTo>
                  <a:lnTo>
                    <a:pt x="9" y="439"/>
                  </a:lnTo>
                  <a:lnTo>
                    <a:pt x="15" y="437"/>
                  </a:lnTo>
                  <a:lnTo>
                    <a:pt x="22" y="435"/>
                  </a:lnTo>
                  <a:close/>
                  <a:moveTo>
                    <a:pt x="3763" y="384"/>
                  </a:moveTo>
                  <a:lnTo>
                    <a:pt x="3765" y="386"/>
                  </a:lnTo>
                  <a:lnTo>
                    <a:pt x="3768" y="388"/>
                  </a:lnTo>
                  <a:lnTo>
                    <a:pt x="3765" y="392"/>
                  </a:lnTo>
                  <a:lnTo>
                    <a:pt x="3759" y="394"/>
                  </a:lnTo>
                  <a:lnTo>
                    <a:pt x="3753" y="394"/>
                  </a:lnTo>
                  <a:lnTo>
                    <a:pt x="3753" y="392"/>
                  </a:lnTo>
                  <a:lnTo>
                    <a:pt x="3753" y="388"/>
                  </a:lnTo>
                  <a:lnTo>
                    <a:pt x="3755" y="386"/>
                  </a:lnTo>
                  <a:lnTo>
                    <a:pt x="3757" y="384"/>
                  </a:lnTo>
                  <a:lnTo>
                    <a:pt x="3761" y="384"/>
                  </a:lnTo>
                  <a:lnTo>
                    <a:pt x="3763" y="384"/>
                  </a:lnTo>
                  <a:close/>
                  <a:moveTo>
                    <a:pt x="867" y="369"/>
                  </a:moveTo>
                  <a:lnTo>
                    <a:pt x="867" y="375"/>
                  </a:lnTo>
                  <a:lnTo>
                    <a:pt x="867" y="373"/>
                  </a:lnTo>
                  <a:lnTo>
                    <a:pt x="865" y="371"/>
                  </a:lnTo>
                  <a:lnTo>
                    <a:pt x="867" y="369"/>
                  </a:lnTo>
                  <a:lnTo>
                    <a:pt x="867" y="369"/>
                  </a:lnTo>
                  <a:close/>
                  <a:moveTo>
                    <a:pt x="26" y="350"/>
                  </a:moveTo>
                  <a:lnTo>
                    <a:pt x="34" y="352"/>
                  </a:lnTo>
                  <a:lnTo>
                    <a:pt x="39" y="358"/>
                  </a:lnTo>
                  <a:lnTo>
                    <a:pt x="43" y="363"/>
                  </a:lnTo>
                  <a:lnTo>
                    <a:pt x="45" y="371"/>
                  </a:lnTo>
                  <a:lnTo>
                    <a:pt x="43" y="378"/>
                  </a:lnTo>
                  <a:lnTo>
                    <a:pt x="41" y="386"/>
                  </a:lnTo>
                  <a:lnTo>
                    <a:pt x="36" y="390"/>
                  </a:lnTo>
                  <a:lnTo>
                    <a:pt x="30" y="394"/>
                  </a:lnTo>
                  <a:lnTo>
                    <a:pt x="22" y="395"/>
                  </a:lnTo>
                  <a:lnTo>
                    <a:pt x="21" y="395"/>
                  </a:lnTo>
                  <a:lnTo>
                    <a:pt x="17" y="394"/>
                  </a:lnTo>
                  <a:lnTo>
                    <a:pt x="19" y="388"/>
                  </a:lnTo>
                  <a:lnTo>
                    <a:pt x="21" y="384"/>
                  </a:lnTo>
                  <a:lnTo>
                    <a:pt x="22" y="378"/>
                  </a:lnTo>
                  <a:lnTo>
                    <a:pt x="24" y="375"/>
                  </a:lnTo>
                  <a:lnTo>
                    <a:pt x="24" y="371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2" y="358"/>
                  </a:lnTo>
                  <a:lnTo>
                    <a:pt x="22" y="354"/>
                  </a:lnTo>
                  <a:lnTo>
                    <a:pt x="24" y="350"/>
                  </a:lnTo>
                  <a:lnTo>
                    <a:pt x="26" y="350"/>
                  </a:lnTo>
                  <a:lnTo>
                    <a:pt x="26" y="350"/>
                  </a:lnTo>
                  <a:close/>
                  <a:moveTo>
                    <a:pt x="1147" y="348"/>
                  </a:moveTo>
                  <a:lnTo>
                    <a:pt x="1149" y="356"/>
                  </a:lnTo>
                  <a:lnTo>
                    <a:pt x="1149" y="363"/>
                  </a:lnTo>
                  <a:lnTo>
                    <a:pt x="1151" y="371"/>
                  </a:lnTo>
                  <a:lnTo>
                    <a:pt x="1151" y="378"/>
                  </a:lnTo>
                  <a:lnTo>
                    <a:pt x="1151" y="386"/>
                  </a:lnTo>
                  <a:lnTo>
                    <a:pt x="1153" y="394"/>
                  </a:lnTo>
                  <a:lnTo>
                    <a:pt x="1153" y="394"/>
                  </a:lnTo>
                  <a:lnTo>
                    <a:pt x="1151" y="395"/>
                  </a:lnTo>
                  <a:lnTo>
                    <a:pt x="1149" y="395"/>
                  </a:lnTo>
                  <a:lnTo>
                    <a:pt x="1141" y="394"/>
                  </a:lnTo>
                  <a:lnTo>
                    <a:pt x="1136" y="390"/>
                  </a:lnTo>
                  <a:lnTo>
                    <a:pt x="1130" y="386"/>
                  </a:lnTo>
                  <a:lnTo>
                    <a:pt x="1126" y="378"/>
                  </a:lnTo>
                  <a:lnTo>
                    <a:pt x="1126" y="371"/>
                  </a:lnTo>
                  <a:lnTo>
                    <a:pt x="1126" y="365"/>
                  </a:lnTo>
                  <a:lnTo>
                    <a:pt x="1130" y="360"/>
                  </a:lnTo>
                  <a:lnTo>
                    <a:pt x="1134" y="354"/>
                  </a:lnTo>
                  <a:lnTo>
                    <a:pt x="1139" y="350"/>
                  </a:lnTo>
                  <a:lnTo>
                    <a:pt x="1147" y="348"/>
                  </a:lnTo>
                  <a:close/>
                  <a:moveTo>
                    <a:pt x="3925" y="348"/>
                  </a:moveTo>
                  <a:lnTo>
                    <a:pt x="3932" y="350"/>
                  </a:lnTo>
                  <a:lnTo>
                    <a:pt x="3940" y="352"/>
                  </a:lnTo>
                  <a:lnTo>
                    <a:pt x="3943" y="358"/>
                  </a:lnTo>
                  <a:lnTo>
                    <a:pt x="3947" y="363"/>
                  </a:lnTo>
                  <a:lnTo>
                    <a:pt x="3949" y="371"/>
                  </a:lnTo>
                  <a:lnTo>
                    <a:pt x="3947" y="378"/>
                  </a:lnTo>
                  <a:lnTo>
                    <a:pt x="3943" y="386"/>
                  </a:lnTo>
                  <a:lnTo>
                    <a:pt x="3940" y="390"/>
                  </a:lnTo>
                  <a:lnTo>
                    <a:pt x="3932" y="394"/>
                  </a:lnTo>
                  <a:lnTo>
                    <a:pt x="3925" y="395"/>
                  </a:lnTo>
                  <a:lnTo>
                    <a:pt x="3921" y="395"/>
                  </a:lnTo>
                  <a:lnTo>
                    <a:pt x="3917" y="394"/>
                  </a:lnTo>
                  <a:lnTo>
                    <a:pt x="3917" y="394"/>
                  </a:lnTo>
                  <a:lnTo>
                    <a:pt x="3917" y="386"/>
                  </a:lnTo>
                  <a:lnTo>
                    <a:pt x="3915" y="380"/>
                  </a:lnTo>
                  <a:lnTo>
                    <a:pt x="3915" y="375"/>
                  </a:lnTo>
                  <a:lnTo>
                    <a:pt x="3915" y="363"/>
                  </a:lnTo>
                  <a:lnTo>
                    <a:pt x="3915" y="350"/>
                  </a:lnTo>
                  <a:lnTo>
                    <a:pt x="3919" y="348"/>
                  </a:lnTo>
                  <a:lnTo>
                    <a:pt x="3925" y="348"/>
                  </a:lnTo>
                  <a:close/>
                  <a:moveTo>
                    <a:pt x="3752" y="348"/>
                  </a:moveTo>
                  <a:lnTo>
                    <a:pt x="3755" y="348"/>
                  </a:lnTo>
                  <a:lnTo>
                    <a:pt x="3761" y="350"/>
                  </a:lnTo>
                  <a:lnTo>
                    <a:pt x="3759" y="352"/>
                  </a:lnTo>
                  <a:lnTo>
                    <a:pt x="3757" y="356"/>
                  </a:lnTo>
                  <a:lnTo>
                    <a:pt x="3755" y="358"/>
                  </a:lnTo>
                  <a:lnTo>
                    <a:pt x="3752" y="358"/>
                  </a:lnTo>
                  <a:lnTo>
                    <a:pt x="3750" y="358"/>
                  </a:lnTo>
                  <a:lnTo>
                    <a:pt x="3748" y="358"/>
                  </a:lnTo>
                  <a:lnTo>
                    <a:pt x="3746" y="360"/>
                  </a:lnTo>
                  <a:lnTo>
                    <a:pt x="3746" y="362"/>
                  </a:lnTo>
                  <a:lnTo>
                    <a:pt x="3742" y="362"/>
                  </a:lnTo>
                  <a:lnTo>
                    <a:pt x="3740" y="362"/>
                  </a:lnTo>
                  <a:lnTo>
                    <a:pt x="3737" y="362"/>
                  </a:lnTo>
                  <a:lnTo>
                    <a:pt x="3737" y="365"/>
                  </a:lnTo>
                  <a:lnTo>
                    <a:pt x="3735" y="367"/>
                  </a:lnTo>
                  <a:lnTo>
                    <a:pt x="3737" y="371"/>
                  </a:lnTo>
                  <a:lnTo>
                    <a:pt x="3738" y="375"/>
                  </a:lnTo>
                  <a:lnTo>
                    <a:pt x="3738" y="377"/>
                  </a:lnTo>
                  <a:lnTo>
                    <a:pt x="3738" y="384"/>
                  </a:lnTo>
                  <a:lnTo>
                    <a:pt x="3738" y="390"/>
                  </a:lnTo>
                  <a:lnTo>
                    <a:pt x="3733" y="386"/>
                  </a:lnTo>
                  <a:lnTo>
                    <a:pt x="3729" y="378"/>
                  </a:lnTo>
                  <a:lnTo>
                    <a:pt x="3729" y="371"/>
                  </a:lnTo>
                  <a:lnTo>
                    <a:pt x="3729" y="363"/>
                  </a:lnTo>
                  <a:lnTo>
                    <a:pt x="3733" y="358"/>
                  </a:lnTo>
                  <a:lnTo>
                    <a:pt x="3738" y="352"/>
                  </a:lnTo>
                  <a:lnTo>
                    <a:pt x="3744" y="350"/>
                  </a:lnTo>
                  <a:lnTo>
                    <a:pt x="3752" y="348"/>
                  </a:lnTo>
                  <a:close/>
                  <a:moveTo>
                    <a:pt x="3665" y="348"/>
                  </a:moveTo>
                  <a:lnTo>
                    <a:pt x="3673" y="350"/>
                  </a:lnTo>
                  <a:lnTo>
                    <a:pt x="3678" y="352"/>
                  </a:lnTo>
                  <a:lnTo>
                    <a:pt x="3684" y="358"/>
                  </a:lnTo>
                  <a:lnTo>
                    <a:pt x="3688" y="363"/>
                  </a:lnTo>
                  <a:lnTo>
                    <a:pt x="3688" y="371"/>
                  </a:lnTo>
                  <a:lnTo>
                    <a:pt x="3688" y="378"/>
                  </a:lnTo>
                  <a:lnTo>
                    <a:pt x="3684" y="386"/>
                  </a:lnTo>
                  <a:lnTo>
                    <a:pt x="3678" y="390"/>
                  </a:lnTo>
                  <a:lnTo>
                    <a:pt x="3673" y="394"/>
                  </a:lnTo>
                  <a:lnTo>
                    <a:pt x="3665" y="395"/>
                  </a:lnTo>
                  <a:lnTo>
                    <a:pt x="3658" y="394"/>
                  </a:lnTo>
                  <a:lnTo>
                    <a:pt x="3652" y="390"/>
                  </a:lnTo>
                  <a:lnTo>
                    <a:pt x="3646" y="386"/>
                  </a:lnTo>
                  <a:lnTo>
                    <a:pt x="3642" y="378"/>
                  </a:lnTo>
                  <a:lnTo>
                    <a:pt x="3641" y="371"/>
                  </a:lnTo>
                  <a:lnTo>
                    <a:pt x="3642" y="363"/>
                  </a:lnTo>
                  <a:lnTo>
                    <a:pt x="3646" y="358"/>
                  </a:lnTo>
                  <a:lnTo>
                    <a:pt x="3652" y="352"/>
                  </a:lnTo>
                  <a:lnTo>
                    <a:pt x="3658" y="350"/>
                  </a:lnTo>
                  <a:lnTo>
                    <a:pt x="3665" y="348"/>
                  </a:lnTo>
                  <a:close/>
                  <a:moveTo>
                    <a:pt x="3579" y="348"/>
                  </a:moveTo>
                  <a:lnTo>
                    <a:pt x="3586" y="350"/>
                  </a:lnTo>
                  <a:lnTo>
                    <a:pt x="3592" y="352"/>
                  </a:lnTo>
                  <a:lnTo>
                    <a:pt x="3597" y="358"/>
                  </a:lnTo>
                  <a:lnTo>
                    <a:pt x="3601" y="363"/>
                  </a:lnTo>
                  <a:lnTo>
                    <a:pt x="3601" y="371"/>
                  </a:lnTo>
                  <a:lnTo>
                    <a:pt x="3601" y="378"/>
                  </a:lnTo>
                  <a:lnTo>
                    <a:pt x="3597" y="386"/>
                  </a:lnTo>
                  <a:lnTo>
                    <a:pt x="3592" y="390"/>
                  </a:lnTo>
                  <a:lnTo>
                    <a:pt x="3586" y="394"/>
                  </a:lnTo>
                  <a:lnTo>
                    <a:pt x="3579" y="395"/>
                  </a:lnTo>
                  <a:lnTo>
                    <a:pt x="3571" y="394"/>
                  </a:lnTo>
                  <a:lnTo>
                    <a:pt x="3564" y="390"/>
                  </a:lnTo>
                  <a:lnTo>
                    <a:pt x="3560" y="386"/>
                  </a:lnTo>
                  <a:lnTo>
                    <a:pt x="3556" y="378"/>
                  </a:lnTo>
                  <a:lnTo>
                    <a:pt x="3554" y="371"/>
                  </a:lnTo>
                  <a:lnTo>
                    <a:pt x="3554" y="371"/>
                  </a:lnTo>
                  <a:lnTo>
                    <a:pt x="3556" y="365"/>
                  </a:lnTo>
                  <a:lnTo>
                    <a:pt x="3558" y="360"/>
                  </a:lnTo>
                  <a:lnTo>
                    <a:pt x="3562" y="356"/>
                  </a:lnTo>
                  <a:lnTo>
                    <a:pt x="3565" y="352"/>
                  </a:lnTo>
                  <a:lnTo>
                    <a:pt x="3571" y="348"/>
                  </a:lnTo>
                  <a:lnTo>
                    <a:pt x="3579" y="348"/>
                  </a:lnTo>
                  <a:close/>
                  <a:moveTo>
                    <a:pt x="803" y="348"/>
                  </a:moveTo>
                  <a:lnTo>
                    <a:pt x="810" y="350"/>
                  </a:lnTo>
                  <a:lnTo>
                    <a:pt x="816" y="352"/>
                  </a:lnTo>
                  <a:lnTo>
                    <a:pt x="822" y="358"/>
                  </a:lnTo>
                  <a:lnTo>
                    <a:pt x="825" y="363"/>
                  </a:lnTo>
                  <a:lnTo>
                    <a:pt x="825" y="371"/>
                  </a:lnTo>
                  <a:lnTo>
                    <a:pt x="825" y="378"/>
                  </a:lnTo>
                  <a:lnTo>
                    <a:pt x="822" y="386"/>
                  </a:lnTo>
                  <a:lnTo>
                    <a:pt x="816" y="390"/>
                  </a:lnTo>
                  <a:lnTo>
                    <a:pt x="810" y="394"/>
                  </a:lnTo>
                  <a:lnTo>
                    <a:pt x="803" y="395"/>
                  </a:lnTo>
                  <a:lnTo>
                    <a:pt x="795" y="394"/>
                  </a:lnTo>
                  <a:lnTo>
                    <a:pt x="788" y="390"/>
                  </a:lnTo>
                  <a:lnTo>
                    <a:pt x="784" y="386"/>
                  </a:lnTo>
                  <a:lnTo>
                    <a:pt x="780" y="378"/>
                  </a:lnTo>
                  <a:lnTo>
                    <a:pt x="778" y="371"/>
                  </a:lnTo>
                  <a:lnTo>
                    <a:pt x="780" y="363"/>
                  </a:lnTo>
                  <a:lnTo>
                    <a:pt x="784" y="358"/>
                  </a:lnTo>
                  <a:lnTo>
                    <a:pt x="788" y="352"/>
                  </a:lnTo>
                  <a:lnTo>
                    <a:pt x="795" y="350"/>
                  </a:lnTo>
                  <a:lnTo>
                    <a:pt x="803" y="348"/>
                  </a:lnTo>
                  <a:close/>
                  <a:moveTo>
                    <a:pt x="716" y="348"/>
                  </a:moveTo>
                  <a:lnTo>
                    <a:pt x="724" y="350"/>
                  </a:lnTo>
                  <a:lnTo>
                    <a:pt x="729" y="352"/>
                  </a:lnTo>
                  <a:lnTo>
                    <a:pt x="735" y="358"/>
                  </a:lnTo>
                  <a:lnTo>
                    <a:pt x="737" y="363"/>
                  </a:lnTo>
                  <a:lnTo>
                    <a:pt x="739" y="371"/>
                  </a:lnTo>
                  <a:lnTo>
                    <a:pt x="737" y="378"/>
                  </a:lnTo>
                  <a:lnTo>
                    <a:pt x="735" y="386"/>
                  </a:lnTo>
                  <a:lnTo>
                    <a:pt x="729" y="390"/>
                  </a:lnTo>
                  <a:lnTo>
                    <a:pt x="724" y="394"/>
                  </a:lnTo>
                  <a:lnTo>
                    <a:pt x="716" y="395"/>
                  </a:lnTo>
                  <a:lnTo>
                    <a:pt x="709" y="394"/>
                  </a:lnTo>
                  <a:lnTo>
                    <a:pt x="701" y="390"/>
                  </a:lnTo>
                  <a:lnTo>
                    <a:pt x="698" y="386"/>
                  </a:lnTo>
                  <a:lnTo>
                    <a:pt x="694" y="378"/>
                  </a:lnTo>
                  <a:lnTo>
                    <a:pt x="692" y="371"/>
                  </a:lnTo>
                  <a:lnTo>
                    <a:pt x="694" y="363"/>
                  </a:lnTo>
                  <a:lnTo>
                    <a:pt x="698" y="358"/>
                  </a:lnTo>
                  <a:lnTo>
                    <a:pt x="701" y="352"/>
                  </a:lnTo>
                  <a:lnTo>
                    <a:pt x="709" y="350"/>
                  </a:lnTo>
                  <a:lnTo>
                    <a:pt x="716" y="348"/>
                  </a:lnTo>
                  <a:close/>
                  <a:moveTo>
                    <a:pt x="630" y="348"/>
                  </a:moveTo>
                  <a:lnTo>
                    <a:pt x="635" y="350"/>
                  </a:lnTo>
                  <a:lnTo>
                    <a:pt x="643" y="352"/>
                  </a:lnTo>
                  <a:lnTo>
                    <a:pt x="649" y="358"/>
                  </a:lnTo>
                  <a:lnTo>
                    <a:pt x="651" y="363"/>
                  </a:lnTo>
                  <a:lnTo>
                    <a:pt x="652" y="371"/>
                  </a:lnTo>
                  <a:lnTo>
                    <a:pt x="651" y="378"/>
                  </a:lnTo>
                  <a:lnTo>
                    <a:pt x="649" y="386"/>
                  </a:lnTo>
                  <a:lnTo>
                    <a:pt x="643" y="390"/>
                  </a:lnTo>
                  <a:lnTo>
                    <a:pt x="635" y="394"/>
                  </a:lnTo>
                  <a:lnTo>
                    <a:pt x="630" y="395"/>
                  </a:lnTo>
                  <a:lnTo>
                    <a:pt x="622" y="394"/>
                  </a:lnTo>
                  <a:lnTo>
                    <a:pt x="615" y="390"/>
                  </a:lnTo>
                  <a:lnTo>
                    <a:pt x="609" y="386"/>
                  </a:lnTo>
                  <a:lnTo>
                    <a:pt x="607" y="378"/>
                  </a:lnTo>
                  <a:lnTo>
                    <a:pt x="605" y="371"/>
                  </a:lnTo>
                  <a:lnTo>
                    <a:pt x="607" y="363"/>
                  </a:lnTo>
                  <a:lnTo>
                    <a:pt x="609" y="358"/>
                  </a:lnTo>
                  <a:lnTo>
                    <a:pt x="615" y="352"/>
                  </a:lnTo>
                  <a:lnTo>
                    <a:pt x="622" y="350"/>
                  </a:lnTo>
                  <a:lnTo>
                    <a:pt x="630" y="348"/>
                  </a:lnTo>
                  <a:close/>
                  <a:moveTo>
                    <a:pt x="541" y="348"/>
                  </a:moveTo>
                  <a:lnTo>
                    <a:pt x="549" y="350"/>
                  </a:lnTo>
                  <a:lnTo>
                    <a:pt x="556" y="352"/>
                  </a:lnTo>
                  <a:lnTo>
                    <a:pt x="560" y="358"/>
                  </a:lnTo>
                  <a:lnTo>
                    <a:pt x="564" y="363"/>
                  </a:lnTo>
                  <a:lnTo>
                    <a:pt x="566" y="371"/>
                  </a:lnTo>
                  <a:lnTo>
                    <a:pt x="564" y="378"/>
                  </a:lnTo>
                  <a:lnTo>
                    <a:pt x="560" y="386"/>
                  </a:lnTo>
                  <a:lnTo>
                    <a:pt x="556" y="390"/>
                  </a:lnTo>
                  <a:lnTo>
                    <a:pt x="549" y="394"/>
                  </a:lnTo>
                  <a:lnTo>
                    <a:pt x="541" y="395"/>
                  </a:lnTo>
                  <a:lnTo>
                    <a:pt x="534" y="394"/>
                  </a:lnTo>
                  <a:lnTo>
                    <a:pt x="528" y="390"/>
                  </a:lnTo>
                  <a:lnTo>
                    <a:pt x="523" y="386"/>
                  </a:lnTo>
                  <a:lnTo>
                    <a:pt x="521" y="378"/>
                  </a:lnTo>
                  <a:lnTo>
                    <a:pt x="519" y="371"/>
                  </a:lnTo>
                  <a:lnTo>
                    <a:pt x="521" y="363"/>
                  </a:lnTo>
                  <a:lnTo>
                    <a:pt x="523" y="358"/>
                  </a:lnTo>
                  <a:lnTo>
                    <a:pt x="528" y="352"/>
                  </a:lnTo>
                  <a:lnTo>
                    <a:pt x="534" y="350"/>
                  </a:lnTo>
                  <a:lnTo>
                    <a:pt x="541" y="348"/>
                  </a:lnTo>
                  <a:close/>
                  <a:moveTo>
                    <a:pt x="455" y="348"/>
                  </a:moveTo>
                  <a:lnTo>
                    <a:pt x="462" y="350"/>
                  </a:lnTo>
                  <a:lnTo>
                    <a:pt x="470" y="352"/>
                  </a:lnTo>
                  <a:lnTo>
                    <a:pt x="474" y="358"/>
                  </a:lnTo>
                  <a:lnTo>
                    <a:pt x="477" y="363"/>
                  </a:lnTo>
                  <a:lnTo>
                    <a:pt x="479" y="371"/>
                  </a:lnTo>
                  <a:lnTo>
                    <a:pt x="477" y="378"/>
                  </a:lnTo>
                  <a:lnTo>
                    <a:pt x="474" y="386"/>
                  </a:lnTo>
                  <a:lnTo>
                    <a:pt x="470" y="390"/>
                  </a:lnTo>
                  <a:lnTo>
                    <a:pt x="462" y="394"/>
                  </a:lnTo>
                  <a:lnTo>
                    <a:pt x="455" y="395"/>
                  </a:lnTo>
                  <a:lnTo>
                    <a:pt x="447" y="394"/>
                  </a:lnTo>
                  <a:lnTo>
                    <a:pt x="442" y="390"/>
                  </a:lnTo>
                  <a:lnTo>
                    <a:pt x="436" y="386"/>
                  </a:lnTo>
                  <a:lnTo>
                    <a:pt x="432" y="378"/>
                  </a:lnTo>
                  <a:lnTo>
                    <a:pt x="432" y="371"/>
                  </a:lnTo>
                  <a:lnTo>
                    <a:pt x="432" y="363"/>
                  </a:lnTo>
                  <a:lnTo>
                    <a:pt x="436" y="358"/>
                  </a:lnTo>
                  <a:lnTo>
                    <a:pt x="442" y="352"/>
                  </a:lnTo>
                  <a:lnTo>
                    <a:pt x="447" y="350"/>
                  </a:lnTo>
                  <a:lnTo>
                    <a:pt x="455" y="348"/>
                  </a:lnTo>
                  <a:close/>
                  <a:moveTo>
                    <a:pt x="368" y="348"/>
                  </a:moveTo>
                  <a:lnTo>
                    <a:pt x="376" y="350"/>
                  </a:lnTo>
                  <a:lnTo>
                    <a:pt x="382" y="352"/>
                  </a:lnTo>
                  <a:lnTo>
                    <a:pt x="387" y="358"/>
                  </a:lnTo>
                  <a:lnTo>
                    <a:pt x="391" y="363"/>
                  </a:lnTo>
                  <a:lnTo>
                    <a:pt x="393" y="371"/>
                  </a:lnTo>
                  <a:lnTo>
                    <a:pt x="391" y="378"/>
                  </a:lnTo>
                  <a:lnTo>
                    <a:pt x="387" y="386"/>
                  </a:lnTo>
                  <a:lnTo>
                    <a:pt x="382" y="390"/>
                  </a:lnTo>
                  <a:lnTo>
                    <a:pt x="376" y="394"/>
                  </a:lnTo>
                  <a:lnTo>
                    <a:pt x="368" y="395"/>
                  </a:lnTo>
                  <a:lnTo>
                    <a:pt x="361" y="394"/>
                  </a:lnTo>
                  <a:lnTo>
                    <a:pt x="355" y="390"/>
                  </a:lnTo>
                  <a:lnTo>
                    <a:pt x="350" y="386"/>
                  </a:lnTo>
                  <a:lnTo>
                    <a:pt x="346" y="378"/>
                  </a:lnTo>
                  <a:lnTo>
                    <a:pt x="346" y="371"/>
                  </a:lnTo>
                  <a:lnTo>
                    <a:pt x="346" y="363"/>
                  </a:lnTo>
                  <a:lnTo>
                    <a:pt x="350" y="358"/>
                  </a:lnTo>
                  <a:lnTo>
                    <a:pt x="355" y="352"/>
                  </a:lnTo>
                  <a:lnTo>
                    <a:pt x="361" y="350"/>
                  </a:lnTo>
                  <a:lnTo>
                    <a:pt x="368" y="348"/>
                  </a:lnTo>
                  <a:close/>
                  <a:moveTo>
                    <a:pt x="282" y="348"/>
                  </a:moveTo>
                  <a:lnTo>
                    <a:pt x="289" y="350"/>
                  </a:lnTo>
                  <a:lnTo>
                    <a:pt x="295" y="352"/>
                  </a:lnTo>
                  <a:lnTo>
                    <a:pt x="301" y="358"/>
                  </a:lnTo>
                  <a:lnTo>
                    <a:pt x="304" y="363"/>
                  </a:lnTo>
                  <a:lnTo>
                    <a:pt x="304" y="371"/>
                  </a:lnTo>
                  <a:lnTo>
                    <a:pt x="304" y="378"/>
                  </a:lnTo>
                  <a:lnTo>
                    <a:pt x="301" y="386"/>
                  </a:lnTo>
                  <a:lnTo>
                    <a:pt x="295" y="390"/>
                  </a:lnTo>
                  <a:lnTo>
                    <a:pt x="289" y="394"/>
                  </a:lnTo>
                  <a:lnTo>
                    <a:pt x="282" y="395"/>
                  </a:lnTo>
                  <a:lnTo>
                    <a:pt x="274" y="394"/>
                  </a:lnTo>
                  <a:lnTo>
                    <a:pt x="269" y="390"/>
                  </a:lnTo>
                  <a:lnTo>
                    <a:pt x="263" y="386"/>
                  </a:lnTo>
                  <a:lnTo>
                    <a:pt x="259" y="378"/>
                  </a:lnTo>
                  <a:lnTo>
                    <a:pt x="259" y="371"/>
                  </a:lnTo>
                  <a:lnTo>
                    <a:pt x="259" y="363"/>
                  </a:lnTo>
                  <a:lnTo>
                    <a:pt x="263" y="358"/>
                  </a:lnTo>
                  <a:lnTo>
                    <a:pt x="269" y="352"/>
                  </a:lnTo>
                  <a:lnTo>
                    <a:pt x="274" y="350"/>
                  </a:lnTo>
                  <a:lnTo>
                    <a:pt x="282" y="348"/>
                  </a:lnTo>
                  <a:close/>
                  <a:moveTo>
                    <a:pt x="195" y="348"/>
                  </a:moveTo>
                  <a:lnTo>
                    <a:pt x="203" y="350"/>
                  </a:lnTo>
                  <a:lnTo>
                    <a:pt x="209" y="352"/>
                  </a:lnTo>
                  <a:lnTo>
                    <a:pt x="214" y="358"/>
                  </a:lnTo>
                  <a:lnTo>
                    <a:pt x="218" y="363"/>
                  </a:lnTo>
                  <a:lnTo>
                    <a:pt x="218" y="371"/>
                  </a:lnTo>
                  <a:lnTo>
                    <a:pt x="218" y="378"/>
                  </a:lnTo>
                  <a:lnTo>
                    <a:pt x="214" y="386"/>
                  </a:lnTo>
                  <a:lnTo>
                    <a:pt x="209" y="390"/>
                  </a:lnTo>
                  <a:lnTo>
                    <a:pt x="203" y="394"/>
                  </a:lnTo>
                  <a:lnTo>
                    <a:pt x="195" y="395"/>
                  </a:lnTo>
                  <a:lnTo>
                    <a:pt x="188" y="394"/>
                  </a:lnTo>
                  <a:lnTo>
                    <a:pt x="182" y="390"/>
                  </a:lnTo>
                  <a:lnTo>
                    <a:pt x="177" y="386"/>
                  </a:lnTo>
                  <a:lnTo>
                    <a:pt x="173" y="378"/>
                  </a:lnTo>
                  <a:lnTo>
                    <a:pt x="171" y="371"/>
                  </a:lnTo>
                  <a:lnTo>
                    <a:pt x="173" y="363"/>
                  </a:lnTo>
                  <a:lnTo>
                    <a:pt x="177" y="358"/>
                  </a:lnTo>
                  <a:lnTo>
                    <a:pt x="182" y="352"/>
                  </a:lnTo>
                  <a:lnTo>
                    <a:pt x="188" y="350"/>
                  </a:lnTo>
                  <a:lnTo>
                    <a:pt x="195" y="348"/>
                  </a:lnTo>
                  <a:close/>
                  <a:moveTo>
                    <a:pt x="109" y="348"/>
                  </a:moveTo>
                  <a:lnTo>
                    <a:pt x="116" y="350"/>
                  </a:lnTo>
                  <a:lnTo>
                    <a:pt x="122" y="352"/>
                  </a:lnTo>
                  <a:lnTo>
                    <a:pt x="128" y="358"/>
                  </a:lnTo>
                  <a:lnTo>
                    <a:pt x="131" y="363"/>
                  </a:lnTo>
                  <a:lnTo>
                    <a:pt x="131" y="371"/>
                  </a:lnTo>
                  <a:lnTo>
                    <a:pt x="131" y="378"/>
                  </a:lnTo>
                  <a:lnTo>
                    <a:pt x="128" y="386"/>
                  </a:lnTo>
                  <a:lnTo>
                    <a:pt x="122" y="390"/>
                  </a:lnTo>
                  <a:lnTo>
                    <a:pt x="116" y="394"/>
                  </a:lnTo>
                  <a:lnTo>
                    <a:pt x="109" y="395"/>
                  </a:lnTo>
                  <a:lnTo>
                    <a:pt x="101" y="394"/>
                  </a:lnTo>
                  <a:lnTo>
                    <a:pt x="94" y="390"/>
                  </a:lnTo>
                  <a:lnTo>
                    <a:pt x="90" y="386"/>
                  </a:lnTo>
                  <a:lnTo>
                    <a:pt x="86" y="378"/>
                  </a:lnTo>
                  <a:lnTo>
                    <a:pt x="84" y="371"/>
                  </a:lnTo>
                  <a:lnTo>
                    <a:pt x="86" y="363"/>
                  </a:lnTo>
                  <a:lnTo>
                    <a:pt x="90" y="358"/>
                  </a:lnTo>
                  <a:lnTo>
                    <a:pt x="94" y="352"/>
                  </a:lnTo>
                  <a:lnTo>
                    <a:pt x="101" y="350"/>
                  </a:lnTo>
                  <a:lnTo>
                    <a:pt x="109" y="348"/>
                  </a:lnTo>
                  <a:close/>
                  <a:moveTo>
                    <a:pt x="3590" y="284"/>
                  </a:moveTo>
                  <a:lnTo>
                    <a:pt x="3597" y="286"/>
                  </a:lnTo>
                  <a:lnTo>
                    <a:pt x="3599" y="292"/>
                  </a:lnTo>
                  <a:lnTo>
                    <a:pt x="3597" y="296"/>
                  </a:lnTo>
                  <a:lnTo>
                    <a:pt x="3595" y="301"/>
                  </a:lnTo>
                  <a:lnTo>
                    <a:pt x="3594" y="299"/>
                  </a:lnTo>
                  <a:lnTo>
                    <a:pt x="3590" y="299"/>
                  </a:lnTo>
                  <a:lnTo>
                    <a:pt x="3588" y="297"/>
                  </a:lnTo>
                  <a:lnTo>
                    <a:pt x="3584" y="299"/>
                  </a:lnTo>
                  <a:lnTo>
                    <a:pt x="3580" y="301"/>
                  </a:lnTo>
                  <a:lnTo>
                    <a:pt x="3577" y="301"/>
                  </a:lnTo>
                  <a:lnTo>
                    <a:pt x="3573" y="301"/>
                  </a:lnTo>
                  <a:lnTo>
                    <a:pt x="3569" y="301"/>
                  </a:lnTo>
                  <a:lnTo>
                    <a:pt x="3565" y="299"/>
                  </a:lnTo>
                  <a:lnTo>
                    <a:pt x="3565" y="292"/>
                  </a:lnTo>
                  <a:lnTo>
                    <a:pt x="3571" y="288"/>
                  </a:lnTo>
                  <a:lnTo>
                    <a:pt x="3580" y="284"/>
                  </a:lnTo>
                  <a:lnTo>
                    <a:pt x="3590" y="284"/>
                  </a:lnTo>
                  <a:close/>
                  <a:moveTo>
                    <a:pt x="3642" y="282"/>
                  </a:moveTo>
                  <a:lnTo>
                    <a:pt x="3644" y="284"/>
                  </a:lnTo>
                  <a:lnTo>
                    <a:pt x="3648" y="286"/>
                  </a:lnTo>
                  <a:lnTo>
                    <a:pt x="3650" y="288"/>
                  </a:lnTo>
                  <a:lnTo>
                    <a:pt x="3654" y="290"/>
                  </a:lnTo>
                  <a:lnTo>
                    <a:pt x="3656" y="290"/>
                  </a:lnTo>
                  <a:lnTo>
                    <a:pt x="3659" y="292"/>
                  </a:lnTo>
                  <a:lnTo>
                    <a:pt x="3663" y="294"/>
                  </a:lnTo>
                  <a:lnTo>
                    <a:pt x="3665" y="296"/>
                  </a:lnTo>
                  <a:lnTo>
                    <a:pt x="3669" y="299"/>
                  </a:lnTo>
                  <a:lnTo>
                    <a:pt x="3671" y="303"/>
                  </a:lnTo>
                  <a:lnTo>
                    <a:pt x="3673" y="307"/>
                  </a:lnTo>
                  <a:lnTo>
                    <a:pt x="3669" y="307"/>
                  </a:lnTo>
                  <a:lnTo>
                    <a:pt x="3665" y="309"/>
                  </a:lnTo>
                  <a:lnTo>
                    <a:pt x="3658" y="307"/>
                  </a:lnTo>
                  <a:lnTo>
                    <a:pt x="3652" y="303"/>
                  </a:lnTo>
                  <a:lnTo>
                    <a:pt x="3646" y="299"/>
                  </a:lnTo>
                  <a:lnTo>
                    <a:pt x="3642" y="292"/>
                  </a:lnTo>
                  <a:lnTo>
                    <a:pt x="3641" y="284"/>
                  </a:lnTo>
                  <a:lnTo>
                    <a:pt x="3642" y="282"/>
                  </a:lnTo>
                  <a:close/>
                  <a:moveTo>
                    <a:pt x="3938" y="267"/>
                  </a:moveTo>
                  <a:lnTo>
                    <a:pt x="3941" y="267"/>
                  </a:lnTo>
                  <a:lnTo>
                    <a:pt x="3945" y="273"/>
                  </a:lnTo>
                  <a:lnTo>
                    <a:pt x="3947" y="279"/>
                  </a:lnTo>
                  <a:lnTo>
                    <a:pt x="3949" y="284"/>
                  </a:lnTo>
                  <a:lnTo>
                    <a:pt x="3947" y="292"/>
                  </a:lnTo>
                  <a:lnTo>
                    <a:pt x="3945" y="297"/>
                  </a:lnTo>
                  <a:lnTo>
                    <a:pt x="3941" y="301"/>
                  </a:lnTo>
                  <a:lnTo>
                    <a:pt x="3936" y="305"/>
                  </a:lnTo>
                  <a:lnTo>
                    <a:pt x="3928" y="307"/>
                  </a:lnTo>
                  <a:lnTo>
                    <a:pt x="3928" y="294"/>
                  </a:lnTo>
                  <a:lnTo>
                    <a:pt x="3928" y="281"/>
                  </a:lnTo>
                  <a:lnTo>
                    <a:pt x="3932" y="271"/>
                  </a:lnTo>
                  <a:lnTo>
                    <a:pt x="3936" y="267"/>
                  </a:lnTo>
                  <a:lnTo>
                    <a:pt x="3938" y="267"/>
                  </a:lnTo>
                  <a:close/>
                  <a:moveTo>
                    <a:pt x="803" y="262"/>
                  </a:moveTo>
                  <a:lnTo>
                    <a:pt x="810" y="262"/>
                  </a:lnTo>
                  <a:lnTo>
                    <a:pt x="816" y="265"/>
                  </a:lnTo>
                  <a:lnTo>
                    <a:pt x="822" y="271"/>
                  </a:lnTo>
                  <a:lnTo>
                    <a:pt x="825" y="277"/>
                  </a:lnTo>
                  <a:lnTo>
                    <a:pt x="825" y="284"/>
                  </a:lnTo>
                  <a:lnTo>
                    <a:pt x="825" y="292"/>
                  </a:lnTo>
                  <a:lnTo>
                    <a:pt x="822" y="299"/>
                  </a:lnTo>
                  <a:lnTo>
                    <a:pt x="816" y="303"/>
                  </a:lnTo>
                  <a:lnTo>
                    <a:pt x="810" y="307"/>
                  </a:lnTo>
                  <a:lnTo>
                    <a:pt x="803" y="309"/>
                  </a:lnTo>
                  <a:lnTo>
                    <a:pt x="795" y="307"/>
                  </a:lnTo>
                  <a:lnTo>
                    <a:pt x="788" y="303"/>
                  </a:lnTo>
                  <a:lnTo>
                    <a:pt x="784" y="299"/>
                  </a:lnTo>
                  <a:lnTo>
                    <a:pt x="780" y="292"/>
                  </a:lnTo>
                  <a:lnTo>
                    <a:pt x="778" y="284"/>
                  </a:lnTo>
                  <a:lnTo>
                    <a:pt x="780" y="277"/>
                  </a:lnTo>
                  <a:lnTo>
                    <a:pt x="784" y="271"/>
                  </a:lnTo>
                  <a:lnTo>
                    <a:pt x="788" y="265"/>
                  </a:lnTo>
                  <a:lnTo>
                    <a:pt x="795" y="262"/>
                  </a:lnTo>
                  <a:lnTo>
                    <a:pt x="803" y="262"/>
                  </a:lnTo>
                  <a:close/>
                  <a:moveTo>
                    <a:pt x="716" y="262"/>
                  </a:moveTo>
                  <a:lnTo>
                    <a:pt x="724" y="262"/>
                  </a:lnTo>
                  <a:lnTo>
                    <a:pt x="729" y="265"/>
                  </a:lnTo>
                  <a:lnTo>
                    <a:pt x="735" y="271"/>
                  </a:lnTo>
                  <a:lnTo>
                    <a:pt x="737" y="277"/>
                  </a:lnTo>
                  <a:lnTo>
                    <a:pt x="739" y="284"/>
                  </a:lnTo>
                  <a:lnTo>
                    <a:pt x="737" y="292"/>
                  </a:lnTo>
                  <a:lnTo>
                    <a:pt x="735" y="299"/>
                  </a:lnTo>
                  <a:lnTo>
                    <a:pt x="729" y="303"/>
                  </a:lnTo>
                  <a:lnTo>
                    <a:pt x="724" y="307"/>
                  </a:lnTo>
                  <a:lnTo>
                    <a:pt x="716" y="309"/>
                  </a:lnTo>
                  <a:lnTo>
                    <a:pt x="709" y="307"/>
                  </a:lnTo>
                  <a:lnTo>
                    <a:pt x="701" y="303"/>
                  </a:lnTo>
                  <a:lnTo>
                    <a:pt x="698" y="299"/>
                  </a:lnTo>
                  <a:lnTo>
                    <a:pt x="694" y="292"/>
                  </a:lnTo>
                  <a:lnTo>
                    <a:pt x="692" y="284"/>
                  </a:lnTo>
                  <a:lnTo>
                    <a:pt x="694" y="277"/>
                  </a:lnTo>
                  <a:lnTo>
                    <a:pt x="698" y="271"/>
                  </a:lnTo>
                  <a:lnTo>
                    <a:pt x="701" y="265"/>
                  </a:lnTo>
                  <a:lnTo>
                    <a:pt x="709" y="262"/>
                  </a:lnTo>
                  <a:lnTo>
                    <a:pt x="716" y="262"/>
                  </a:lnTo>
                  <a:close/>
                  <a:moveTo>
                    <a:pt x="630" y="262"/>
                  </a:moveTo>
                  <a:lnTo>
                    <a:pt x="635" y="262"/>
                  </a:lnTo>
                  <a:lnTo>
                    <a:pt x="643" y="265"/>
                  </a:lnTo>
                  <a:lnTo>
                    <a:pt x="649" y="271"/>
                  </a:lnTo>
                  <a:lnTo>
                    <a:pt x="651" y="277"/>
                  </a:lnTo>
                  <a:lnTo>
                    <a:pt x="652" y="284"/>
                  </a:lnTo>
                  <a:lnTo>
                    <a:pt x="651" y="292"/>
                  </a:lnTo>
                  <a:lnTo>
                    <a:pt x="649" y="299"/>
                  </a:lnTo>
                  <a:lnTo>
                    <a:pt x="643" y="303"/>
                  </a:lnTo>
                  <a:lnTo>
                    <a:pt x="635" y="307"/>
                  </a:lnTo>
                  <a:lnTo>
                    <a:pt x="630" y="309"/>
                  </a:lnTo>
                  <a:lnTo>
                    <a:pt x="622" y="307"/>
                  </a:lnTo>
                  <a:lnTo>
                    <a:pt x="615" y="303"/>
                  </a:lnTo>
                  <a:lnTo>
                    <a:pt x="609" y="299"/>
                  </a:lnTo>
                  <a:lnTo>
                    <a:pt x="607" y="292"/>
                  </a:lnTo>
                  <a:lnTo>
                    <a:pt x="605" y="284"/>
                  </a:lnTo>
                  <a:lnTo>
                    <a:pt x="607" y="277"/>
                  </a:lnTo>
                  <a:lnTo>
                    <a:pt x="609" y="271"/>
                  </a:lnTo>
                  <a:lnTo>
                    <a:pt x="615" y="265"/>
                  </a:lnTo>
                  <a:lnTo>
                    <a:pt x="622" y="262"/>
                  </a:lnTo>
                  <a:lnTo>
                    <a:pt x="630" y="262"/>
                  </a:lnTo>
                  <a:close/>
                  <a:moveTo>
                    <a:pt x="541" y="262"/>
                  </a:moveTo>
                  <a:lnTo>
                    <a:pt x="549" y="262"/>
                  </a:lnTo>
                  <a:lnTo>
                    <a:pt x="556" y="265"/>
                  </a:lnTo>
                  <a:lnTo>
                    <a:pt x="560" y="271"/>
                  </a:lnTo>
                  <a:lnTo>
                    <a:pt x="564" y="277"/>
                  </a:lnTo>
                  <a:lnTo>
                    <a:pt x="566" y="284"/>
                  </a:lnTo>
                  <a:lnTo>
                    <a:pt x="564" y="292"/>
                  </a:lnTo>
                  <a:lnTo>
                    <a:pt x="560" y="299"/>
                  </a:lnTo>
                  <a:lnTo>
                    <a:pt x="556" y="303"/>
                  </a:lnTo>
                  <a:lnTo>
                    <a:pt x="549" y="307"/>
                  </a:lnTo>
                  <a:lnTo>
                    <a:pt x="541" y="309"/>
                  </a:lnTo>
                  <a:lnTo>
                    <a:pt x="534" y="307"/>
                  </a:lnTo>
                  <a:lnTo>
                    <a:pt x="528" y="303"/>
                  </a:lnTo>
                  <a:lnTo>
                    <a:pt x="523" y="299"/>
                  </a:lnTo>
                  <a:lnTo>
                    <a:pt x="521" y="292"/>
                  </a:lnTo>
                  <a:lnTo>
                    <a:pt x="519" y="284"/>
                  </a:lnTo>
                  <a:lnTo>
                    <a:pt x="521" y="277"/>
                  </a:lnTo>
                  <a:lnTo>
                    <a:pt x="523" y="271"/>
                  </a:lnTo>
                  <a:lnTo>
                    <a:pt x="528" y="265"/>
                  </a:lnTo>
                  <a:lnTo>
                    <a:pt x="534" y="262"/>
                  </a:lnTo>
                  <a:lnTo>
                    <a:pt x="541" y="262"/>
                  </a:lnTo>
                  <a:close/>
                  <a:moveTo>
                    <a:pt x="455" y="262"/>
                  </a:moveTo>
                  <a:lnTo>
                    <a:pt x="462" y="262"/>
                  </a:lnTo>
                  <a:lnTo>
                    <a:pt x="470" y="265"/>
                  </a:lnTo>
                  <a:lnTo>
                    <a:pt x="474" y="271"/>
                  </a:lnTo>
                  <a:lnTo>
                    <a:pt x="477" y="277"/>
                  </a:lnTo>
                  <a:lnTo>
                    <a:pt x="479" y="284"/>
                  </a:lnTo>
                  <a:lnTo>
                    <a:pt x="477" y="292"/>
                  </a:lnTo>
                  <a:lnTo>
                    <a:pt x="474" y="299"/>
                  </a:lnTo>
                  <a:lnTo>
                    <a:pt x="470" y="303"/>
                  </a:lnTo>
                  <a:lnTo>
                    <a:pt x="462" y="307"/>
                  </a:lnTo>
                  <a:lnTo>
                    <a:pt x="455" y="309"/>
                  </a:lnTo>
                  <a:lnTo>
                    <a:pt x="447" y="307"/>
                  </a:lnTo>
                  <a:lnTo>
                    <a:pt x="442" y="303"/>
                  </a:lnTo>
                  <a:lnTo>
                    <a:pt x="436" y="299"/>
                  </a:lnTo>
                  <a:lnTo>
                    <a:pt x="432" y="292"/>
                  </a:lnTo>
                  <a:lnTo>
                    <a:pt x="432" y="284"/>
                  </a:lnTo>
                  <a:lnTo>
                    <a:pt x="432" y="277"/>
                  </a:lnTo>
                  <a:lnTo>
                    <a:pt x="436" y="271"/>
                  </a:lnTo>
                  <a:lnTo>
                    <a:pt x="442" y="265"/>
                  </a:lnTo>
                  <a:lnTo>
                    <a:pt x="447" y="262"/>
                  </a:lnTo>
                  <a:lnTo>
                    <a:pt x="455" y="262"/>
                  </a:lnTo>
                  <a:close/>
                  <a:moveTo>
                    <a:pt x="368" y="262"/>
                  </a:moveTo>
                  <a:lnTo>
                    <a:pt x="376" y="262"/>
                  </a:lnTo>
                  <a:lnTo>
                    <a:pt x="382" y="265"/>
                  </a:lnTo>
                  <a:lnTo>
                    <a:pt x="387" y="271"/>
                  </a:lnTo>
                  <a:lnTo>
                    <a:pt x="391" y="277"/>
                  </a:lnTo>
                  <a:lnTo>
                    <a:pt x="393" y="284"/>
                  </a:lnTo>
                  <a:lnTo>
                    <a:pt x="391" y="292"/>
                  </a:lnTo>
                  <a:lnTo>
                    <a:pt x="387" y="299"/>
                  </a:lnTo>
                  <a:lnTo>
                    <a:pt x="382" y="303"/>
                  </a:lnTo>
                  <a:lnTo>
                    <a:pt x="376" y="307"/>
                  </a:lnTo>
                  <a:lnTo>
                    <a:pt x="368" y="309"/>
                  </a:lnTo>
                  <a:lnTo>
                    <a:pt x="361" y="307"/>
                  </a:lnTo>
                  <a:lnTo>
                    <a:pt x="355" y="303"/>
                  </a:lnTo>
                  <a:lnTo>
                    <a:pt x="350" y="299"/>
                  </a:lnTo>
                  <a:lnTo>
                    <a:pt x="346" y="292"/>
                  </a:lnTo>
                  <a:lnTo>
                    <a:pt x="346" y="284"/>
                  </a:lnTo>
                  <a:lnTo>
                    <a:pt x="346" y="277"/>
                  </a:lnTo>
                  <a:lnTo>
                    <a:pt x="350" y="271"/>
                  </a:lnTo>
                  <a:lnTo>
                    <a:pt x="355" y="265"/>
                  </a:lnTo>
                  <a:lnTo>
                    <a:pt x="361" y="262"/>
                  </a:lnTo>
                  <a:lnTo>
                    <a:pt x="368" y="262"/>
                  </a:lnTo>
                  <a:close/>
                  <a:moveTo>
                    <a:pt x="282" y="262"/>
                  </a:moveTo>
                  <a:lnTo>
                    <a:pt x="289" y="262"/>
                  </a:lnTo>
                  <a:lnTo>
                    <a:pt x="295" y="265"/>
                  </a:lnTo>
                  <a:lnTo>
                    <a:pt x="301" y="271"/>
                  </a:lnTo>
                  <a:lnTo>
                    <a:pt x="304" y="277"/>
                  </a:lnTo>
                  <a:lnTo>
                    <a:pt x="304" y="284"/>
                  </a:lnTo>
                  <a:lnTo>
                    <a:pt x="304" y="292"/>
                  </a:lnTo>
                  <a:lnTo>
                    <a:pt x="301" y="299"/>
                  </a:lnTo>
                  <a:lnTo>
                    <a:pt x="295" y="303"/>
                  </a:lnTo>
                  <a:lnTo>
                    <a:pt x="289" y="307"/>
                  </a:lnTo>
                  <a:lnTo>
                    <a:pt x="282" y="309"/>
                  </a:lnTo>
                  <a:lnTo>
                    <a:pt x="274" y="307"/>
                  </a:lnTo>
                  <a:lnTo>
                    <a:pt x="269" y="303"/>
                  </a:lnTo>
                  <a:lnTo>
                    <a:pt x="263" y="299"/>
                  </a:lnTo>
                  <a:lnTo>
                    <a:pt x="259" y="292"/>
                  </a:lnTo>
                  <a:lnTo>
                    <a:pt x="259" y="284"/>
                  </a:lnTo>
                  <a:lnTo>
                    <a:pt x="259" y="277"/>
                  </a:lnTo>
                  <a:lnTo>
                    <a:pt x="263" y="271"/>
                  </a:lnTo>
                  <a:lnTo>
                    <a:pt x="269" y="265"/>
                  </a:lnTo>
                  <a:lnTo>
                    <a:pt x="274" y="262"/>
                  </a:lnTo>
                  <a:lnTo>
                    <a:pt x="282" y="262"/>
                  </a:lnTo>
                  <a:close/>
                  <a:moveTo>
                    <a:pt x="195" y="262"/>
                  </a:moveTo>
                  <a:lnTo>
                    <a:pt x="203" y="262"/>
                  </a:lnTo>
                  <a:lnTo>
                    <a:pt x="209" y="265"/>
                  </a:lnTo>
                  <a:lnTo>
                    <a:pt x="214" y="271"/>
                  </a:lnTo>
                  <a:lnTo>
                    <a:pt x="218" y="277"/>
                  </a:lnTo>
                  <a:lnTo>
                    <a:pt x="218" y="284"/>
                  </a:lnTo>
                  <a:lnTo>
                    <a:pt x="218" y="292"/>
                  </a:lnTo>
                  <a:lnTo>
                    <a:pt x="214" y="299"/>
                  </a:lnTo>
                  <a:lnTo>
                    <a:pt x="209" y="303"/>
                  </a:lnTo>
                  <a:lnTo>
                    <a:pt x="203" y="307"/>
                  </a:lnTo>
                  <a:lnTo>
                    <a:pt x="195" y="309"/>
                  </a:lnTo>
                  <a:lnTo>
                    <a:pt x="188" y="307"/>
                  </a:lnTo>
                  <a:lnTo>
                    <a:pt x="182" y="303"/>
                  </a:lnTo>
                  <a:lnTo>
                    <a:pt x="177" y="299"/>
                  </a:lnTo>
                  <a:lnTo>
                    <a:pt x="173" y="292"/>
                  </a:lnTo>
                  <a:lnTo>
                    <a:pt x="171" y="284"/>
                  </a:lnTo>
                  <a:lnTo>
                    <a:pt x="173" y="277"/>
                  </a:lnTo>
                  <a:lnTo>
                    <a:pt x="177" y="271"/>
                  </a:lnTo>
                  <a:lnTo>
                    <a:pt x="182" y="265"/>
                  </a:lnTo>
                  <a:lnTo>
                    <a:pt x="188" y="262"/>
                  </a:lnTo>
                  <a:lnTo>
                    <a:pt x="195" y="262"/>
                  </a:lnTo>
                  <a:close/>
                  <a:moveTo>
                    <a:pt x="109" y="262"/>
                  </a:moveTo>
                  <a:lnTo>
                    <a:pt x="116" y="262"/>
                  </a:lnTo>
                  <a:lnTo>
                    <a:pt x="122" y="265"/>
                  </a:lnTo>
                  <a:lnTo>
                    <a:pt x="128" y="271"/>
                  </a:lnTo>
                  <a:lnTo>
                    <a:pt x="131" y="277"/>
                  </a:lnTo>
                  <a:lnTo>
                    <a:pt x="131" y="284"/>
                  </a:lnTo>
                  <a:lnTo>
                    <a:pt x="131" y="292"/>
                  </a:lnTo>
                  <a:lnTo>
                    <a:pt x="128" y="299"/>
                  </a:lnTo>
                  <a:lnTo>
                    <a:pt x="122" y="303"/>
                  </a:lnTo>
                  <a:lnTo>
                    <a:pt x="116" y="307"/>
                  </a:lnTo>
                  <a:lnTo>
                    <a:pt x="109" y="309"/>
                  </a:lnTo>
                  <a:lnTo>
                    <a:pt x="101" y="307"/>
                  </a:lnTo>
                  <a:lnTo>
                    <a:pt x="94" y="303"/>
                  </a:lnTo>
                  <a:lnTo>
                    <a:pt x="90" y="299"/>
                  </a:lnTo>
                  <a:lnTo>
                    <a:pt x="86" y="292"/>
                  </a:lnTo>
                  <a:lnTo>
                    <a:pt x="84" y="284"/>
                  </a:lnTo>
                  <a:lnTo>
                    <a:pt x="86" y="277"/>
                  </a:lnTo>
                  <a:lnTo>
                    <a:pt x="90" y="271"/>
                  </a:lnTo>
                  <a:lnTo>
                    <a:pt x="94" y="265"/>
                  </a:lnTo>
                  <a:lnTo>
                    <a:pt x="101" y="262"/>
                  </a:lnTo>
                  <a:lnTo>
                    <a:pt x="109" y="262"/>
                  </a:lnTo>
                  <a:close/>
                  <a:moveTo>
                    <a:pt x="4462" y="209"/>
                  </a:moveTo>
                  <a:lnTo>
                    <a:pt x="4466" y="209"/>
                  </a:lnTo>
                  <a:lnTo>
                    <a:pt x="4462" y="215"/>
                  </a:lnTo>
                  <a:lnTo>
                    <a:pt x="4461" y="213"/>
                  </a:lnTo>
                  <a:lnTo>
                    <a:pt x="4461" y="209"/>
                  </a:lnTo>
                  <a:lnTo>
                    <a:pt x="4462" y="209"/>
                  </a:lnTo>
                  <a:close/>
                  <a:moveTo>
                    <a:pt x="3248" y="205"/>
                  </a:moveTo>
                  <a:lnTo>
                    <a:pt x="3253" y="205"/>
                  </a:lnTo>
                  <a:lnTo>
                    <a:pt x="3249" y="211"/>
                  </a:lnTo>
                  <a:lnTo>
                    <a:pt x="3246" y="217"/>
                  </a:lnTo>
                  <a:lnTo>
                    <a:pt x="3240" y="213"/>
                  </a:lnTo>
                  <a:lnTo>
                    <a:pt x="3238" y="209"/>
                  </a:lnTo>
                  <a:lnTo>
                    <a:pt x="3236" y="207"/>
                  </a:lnTo>
                  <a:lnTo>
                    <a:pt x="3240" y="205"/>
                  </a:lnTo>
                  <a:lnTo>
                    <a:pt x="3248" y="205"/>
                  </a:lnTo>
                  <a:close/>
                  <a:moveTo>
                    <a:pt x="4171" y="200"/>
                  </a:moveTo>
                  <a:lnTo>
                    <a:pt x="4175" y="200"/>
                  </a:lnTo>
                  <a:lnTo>
                    <a:pt x="4178" y="201"/>
                  </a:lnTo>
                  <a:lnTo>
                    <a:pt x="4182" y="203"/>
                  </a:lnTo>
                  <a:lnTo>
                    <a:pt x="4184" y="205"/>
                  </a:lnTo>
                  <a:lnTo>
                    <a:pt x="4186" y="205"/>
                  </a:lnTo>
                  <a:lnTo>
                    <a:pt x="4188" y="207"/>
                  </a:lnTo>
                  <a:lnTo>
                    <a:pt x="4192" y="209"/>
                  </a:lnTo>
                  <a:lnTo>
                    <a:pt x="4192" y="209"/>
                  </a:lnTo>
                  <a:lnTo>
                    <a:pt x="4193" y="211"/>
                  </a:lnTo>
                  <a:lnTo>
                    <a:pt x="4193" y="213"/>
                  </a:lnTo>
                  <a:lnTo>
                    <a:pt x="4193" y="217"/>
                  </a:lnTo>
                  <a:lnTo>
                    <a:pt x="4195" y="218"/>
                  </a:lnTo>
                  <a:lnTo>
                    <a:pt x="4195" y="218"/>
                  </a:lnTo>
                  <a:lnTo>
                    <a:pt x="4192" y="220"/>
                  </a:lnTo>
                  <a:lnTo>
                    <a:pt x="4188" y="220"/>
                  </a:lnTo>
                  <a:lnTo>
                    <a:pt x="4186" y="220"/>
                  </a:lnTo>
                  <a:lnTo>
                    <a:pt x="4184" y="217"/>
                  </a:lnTo>
                  <a:lnTo>
                    <a:pt x="4182" y="213"/>
                  </a:lnTo>
                  <a:lnTo>
                    <a:pt x="4180" y="211"/>
                  </a:lnTo>
                  <a:lnTo>
                    <a:pt x="4177" y="209"/>
                  </a:lnTo>
                  <a:lnTo>
                    <a:pt x="4175" y="207"/>
                  </a:lnTo>
                  <a:lnTo>
                    <a:pt x="4173" y="205"/>
                  </a:lnTo>
                  <a:lnTo>
                    <a:pt x="4171" y="203"/>
                  </a:lnTo>
                  <a:lnTo>
                    <a:pt x="4171" y="203"/>
                  </a:lnTo>
                  <a:lnTo>
                    <a:pt x="4169" y="201"/>
                  </a:lnTo>
                  <a:lnTo>
                    <a:pt x="4169" y="200"/>
                  </a:lnTo>
                  <a:lnTo>
                    <a:pt x="4171" y="200"/>
                  </a:lnTo>
                  <a:close/>
                  <a:moveTo>
                    <a:pt x="4250" y="190"/>
                  </a:moveTo>
                  <a:lnTo>
                    <a:pt x="4256" y="196"/>
                  </a:lnTo>
                  <a:lnTo>
                    <a:pt x="4257" y="198"/>
                  </a:lnTo>
                  <a:lnTo>
                    <a:pt x="4259" y="201"/>
                  </a:lnTo>
                  <a:lnTo>
                    <a:pt x="4256" y="201"/>
                  </a:lnTo>
                  <a:lnTo>
                    <a:pt x="4252" y="201"/>
                  </a:lnTo>
                  <a:lnTo>
                    <a:pt x="4248" y="200"/>
                  </a:lnTo>
                  <a:lnTo>
                    <a:pt x="4248" y="198"/>
                  </a:lnTo>
                  <a:lnTo>
                    <a:pt x="4250" y="194"/>
                  </a:lnTo>
                  <a:lnTo>
                    <a:pt x="4250" y="190"/>
                  </a:lnTo>
                  <a:close/>
                  <a:moveTo>
                    <a:pt x="3421" y="183"/>
                  </a:moveTo>
                  <a:lnTo>
                    <a:pt x="3424" y="186"/>
                  </a:lnTo>
                  <a:lnTo>
                    <a:pt x="3426" y="190"/>
                  </a:lnTo>
                  <a:lnTo>
                    <a:pt x="3428" y="194"/>
                  </a:lnTo>
                  <a:lnTo>
                    <a:pt x="3422" y="198"/>
                  </a:lnTo>
                  <a:lnTo>
                    <a:pt x="3419" y="201"/>
                  </a:lnTo>
                  <a:lnTo>
                    <a:pt x="3415" y="205"/>
                  </a:lnTo>
                  <a:lnTo>
                    <a:pt x="3411" y="207"/>
                  </a:lnTo>
                  <a:lnTo>
                    <a:pt x="3407" y="209"/>
                  </a:lnTo>
                  <a:lnTo>
                    <a:pt x="3404" y="211"/>
                  </a:lnTo>
                  <a:lnTo>
                    <a:pt x="3400" y="213"/>
                  </a:lnTo>
                  <a:lnTo>
                    <a:pt x="3398" y="217"/>
                  </a:lnTo>
                  <a:lnTo>
                    <a:pt x="3396" y="220"/>
                  </a:lnTo>
                  <a:lnTo>
                    <a:pt x="3392" y="217"/>
                  </a:lnTo>
                  <a:lnTo>
                    <a:pt x="3387" y="213"/>
                  </a:lnTo>
                  <a:lnTo>
                    <a:pt x="3383" y="207"/>
                  </a:lnTo>
                  <a:lnTo>
                    <a:pt x="3389" y="203"/>
                  </a:lnTo>
                  <a:lnTo>
                    <a:pt x="3392" y="201"/>
                  </a:lnTo>
                  <a:lnTo>
                    <a:pt x="3396" y="198"/>
                  </a:lnTo>
                  <a:lnTo>
                    <a:pt x="3398" y="196"/>
                  </a:lnTo>
                  <a:lnTo>
                    <a:pt x="3400" y="194"/>
                  </a:lnTo>
                  <a:lnTo>
                    <a:pt x="3402" y="192"/>
                  </a:lnTo>
                  <a:lnTo>
                    <a:pt x="3407" y="188"/>
                  </a:lnTo>
                  <a:lnTo>
                    <a:pt x="3411" y="186"/>
                  </a:lnTo>
                  <a:lnTo>
                    <a:pt x="3417" y="184"/>
                  </a:lnTo>
                  <a:lnTo>
                    <a:pt x="3421" y="183"/>
                  </a:lnTo>
                  <a:close/>
                  <a:moveTo>
                    <a:pt x="36" y="179"/>
                  </a:moveTo>
                  <a:lnTo>
                    <a:pt x="41" y="184"/>
                  </a:lnTo>
                  <a:lnTo>
                    <a:pt x="43" y="190"/>
                  </a:lnTo>
                  <a:lnTo>
                    <a:pt x="45" y="198"/>
                  </a:lnTo>
                  <a:lnTo>
                    <a:pt x="43" y="205"/>
                  </a:lnTo>
                  <a:lnTo>
                    <a:pt x="41" y="211"/>
                  </a:lnTo>
                  <a:lnTo>
                    <a:pt x="36" y="217"/>
                  </a:lnTo>
                  <a:lnTo>
                    <a:pt x="34" y="209"/>
                  </a:lnTo>
                  <a:lnTo>
                    <a:pt x="32" y="201"/>
                  </a:lnTo>
                  <a:lnTo>
                    <a:pt x="32" y="194"/>
                  </a:lnTo>
                  <a:lnTo>
                    <a:pt x="34" y="186"/>
                  </a:lnTo>
                  <a:lnTo>
                    <a:pt x="36" y="179"/>
                  </a:lnTo>
                  <a:close/>
                  <a:moveTo>
                    <a:pt x="4098" y="175"/>
                  </a:moveTo>
                  <a:lnTo>
                    <a:pt x="4105" y="175"/>
                  </a:lnTo>
                  <a:lnTo>
                    <a:pt x="4113" y="179"/>
                  </a:lnTo>
                  <a:lnTo>
                    <a:pt x="4116" y="184"/>
                  </a:lnTo>
                  <a:lnTo>
                    <a:pt x="4120" y="190"/>
                  </a:lnTo>
                  <a:lnTo>
                    <a:pt x="4122" y="198"/>
                  </a:lnTo>
                  <a:lnTo>
                    <a:pt x="4120" y="205"/>
                  </a:lnTo>
                  <a:lnTo>
                    <a:pt x="4116" y="211"/>
                  </a:lnTo>
                  <a:lnTo>
                    <a:pt x="4113" y="217"/>
                  </a:lnTo>
                  <a:lnTo>
                    <a:pt x="4105" y="220"/>
                  </a:lnTo>
                  <a:lnTo>
                    <a:pt x="4103" y="218"/>
                  </a:lnTo>
                  <a:lnTo>
                    <a:pt x="4099" y="218"/>
                  </a:lnTo>
                  <a:lnTo>
                    <a:pt x="4098" y="218"/>
                  </a:lnTo>
                  <a:lnTo>
                    <a:pt x="4094" y="217"/>
                  </a:lnTo>
                  <a:lnTo>
                    <a:pt x="4092" y="215"/>
                  </a:lnTo>
                  <a:lnTo>
                    <a:pt x="4086" y="211"/>
                  </a:lnTo>
                  <a:lnTo>
                    <a:pt x="4083" y="207"/>
                  </a:lnTo>
                  <a:lnTo>
                    <a:pt x="4081" y="201"/>
                  </a:lnTo>
                  <a:lnTo>
                    <a:pt x="4079" y="198"/>
                  </a:lnTo>
                  <a:lnTo>
                    <a:pt x="4077" y="192"/>
                  </a:lnTo>
                  <a:lnTo>
                    <a:pt x="4079" y="184"/>
                  </a:lnTo>
                  <a:lnTo>
                    <a:pt x="4084" y="179"/>
                  </a:lnTo>
                  <a:lnTo>
                    <a:pt x="4090" y="175"/>
                  </a:lnTo>
                  <a:lnTo>
                    <a:pt x="4098" y="175"/>
                  </a:lnTo>
                  <a:close/>
                  <a:moveTo>
                    <a:pt x="3925" y="175"/>
                  </a:moveTo>
                  <a:lnTo>
                    <a:pt x="3932" y="175"/>
                  </a:lnTo>
                  <a:lnTo>
                    <a:pt x="3938" y="179"/>
                  </a:lnTo>
                  <a:lnTo>
                    <a:pt x="3943" y="183"/>
                  </a:lnTo>
                  <a:lnTo>
                    <a:pt x="3947" y="188"/>
                  </a:lnTo>
                  <a:lnTo>
                    <a:pt x="3947" y="196"/>
                  </a:lnTo>
                  <a:lnTo>
                    <a:pt x="3941" y="196"/>
                  </a:lnTo>
                  <a:lnTo>
                    <a:pt x="3934" y="196"/>
                  </a:lnTo>
                  <a:lnTo>
                    <a:pt x="3926" y="196"/>
                  </a:lnTo>
                  <a:lnTo>
                    <a:pt x="3919" y="198"/>
                  </a:lnTo>
                  <a:lnTo>
                    <a:pt x="3910" y="198"/>
                  </a:lnTo>
                  <a:lnTo>
                    <a:pt x="3904" y="196"/>
                  </a:lnTo>
                  <a:lnTo>
                    <a:pt x="3902" y="194"/>
                  </a:lnTo>
                  <a:lnTo>
                    <a:pt x="3904" y="188"/>
                  </a:lnTo>
                  <a:lnTo>
                    <a:pt x="3908" y="183"/>
                  </a:lnTo>
                  <a:lnTo>
                    <a:pt x="3911" y="179"/>
                  </a:lnTo>
                  <a:lnTo>
                    <a:pt x="3919" y="175"/>
                  </a:lnTo>
                  <a:lnTo>
                    <a:pt x="3925" y="175"/>
                  </a:lnTo>
                  <a:close/>
                  <a:moveTo>
                    <a:pt x="3317" y="175"/>
                  </a:moveTo>
                  <a:lnTo>
                    <a:pt x="3323" y="175"/>
                  </a:lnTo>
                  <a:lnTo>
                    <a:pt x="3328" y="177"/>
                  </a:lnTo>
                  <a:lnTo>
                    <a:pt x="3323" y="179"/>
                  </a:lnTo>
                  <a:lnTo>
                    <a:pt x="3317" y="177"/>
                  </a:lnTo>
                  <a:lnTo>
                    <a:pt x="3312" y="177"/>
                  </a:lnTo>
                  <a:lnTo>
                    <a:pt x="3308" y="177"/>
                  </a:lnTo>
                  <a:lnTo>
                    <a:pt x="3312" y="175"/>
                  </a:lnTo>
                  <a:lnTo>
                    <a:pt x="3317" y="175"/>
                  </a:lnTo>
                  <a:close/>
                  <a:moveTo>
                    <a:pt x="3231" y="175"/>
                  </a:moveTo>
                  <a:lnTo>
                    <a:pt x="3236" y="175"/>
                  </a:lnTo>
                  <a:lnTo>
                    <a:pt x="3242" y="177"/>
                  </a:lnTo>
                  <a:lnTo>
                    <a:pt x="3248" y="181"/>
                  </a:lnTo>
                  <a:lnTo>
                    <a:pt x="3240" y="181"/>
                  </a:lnTo>
                  <a:lnTo>
                    <a:pt x="3234" y="181"/>
                  </a:lnTo>
                  <a:lnTo>
                    <a:pt x="3229" y="181"/>
                  </a:lnTo>
                  <a:lnTo>
                    <a:pt x="3216" y="181"/>
                  </a:lnTo>
                  <a:lnTo>
                    <a:pt x="3219" y="177"/>
                  </a:lnTo>
                  <a:lnTo>
                    <a:pt x="3225" y="175"/>
                  </a:lnTo>
                  <a:lnTo>
                    <a:pt x="3231" y="175"/>
                  </a:lnTo>
                  <a:close/>
                  <a:moveTo>
                    <a:pt x="3144" y="175"/>
                  </a:moveTo>
                  <a:lnTo>
                    <a:pt x="3152" y="175"/>
                  </a:lnTo>
                  <a:lnTo>
                    <a:pt x="3157" y="179"/>
                  </a:lnTo>
                  <a:lnTo>
                    <a:pt x="3163" y="183"/>
                  </a:lnTo>
                  <a:lnTo>
                    <a:pt x="3157" y="183"/>
                  </a:lnTo>
                  <a:lnTo>
                    <a:pt x="3152" y="181"/>
                  </a:lnTo>
                  <a:lnTo>
                    <a:pt x="3150" y="179"/>
                  </a:lnTo>
                  <a:lnTo>
                    <a:pt x="3150" y="179"/>
                  </a:lnTo>
                  <a:lnTo>
                    <a:pt x="3148" y="177"/>
                  </a:lnTo>
                  <a:lnTo>
                    <a:pt x="3144" y="177"/>
                  </a:lnTo>
                  <a:lnTo>
                    <a:pt x="3142" y="177"/>
                  </a:lnTo>
                  <a:lnTo>
                    <a:pt x="3138" y="177"/>
                  </a:lnTo>
                  <a:lnTo>
                    <a:pt x="3137" y="177"/>
                  </a:lnTo>
                  <a:lnTo>
                    <a:pt x="3135" y="177"/>
                  </a:lnTo>
                  <a:lnTo>
                    <a:pt x="3140" y="175"/>
                  </a:lnTo>
                  <a:lnTo>
                    <a:pt x="3144" y="175"/>
                  </a:lnTo>
                  <a:close/>
                  <a:moveTo>
                    <a:pt x="803" y="175"/>
                  </a:moveTo>
                  <a:lnTo>
                    <a:pt x="810" y="175"/>
                  </a:lnTo>
                  <a:lnTo>
                    <a:pt x="816" y="179"/>
                  </a:lnTo>
                  <a:lnTo>
                    <a:pt x="822" y="184"/>
                  </a:lnTo>
                  <a:lnTo>
                    <a:pt x="825" y="190"/>
                  </a:lnTo>
                  <a:lnTo>
                    <a:pt x="825" y="198"/>
                  </a:lnTo>
                  <a:lnTo>
                    <a:pt x="825" y="205"/>
                  </a:lnTo>
                  <a:lnTo>
                    <a:pt x="822" y="211"/>
                  </a:lnTo>
                  <a:lnTo>
                    <a:pt x="816" y="217"/>
                  </a:lnTo>
                  <a:lnTo>
                    <a:pt x="810" y="220"/>
                  </a:lnTo>
                  <a:lnTo>
                    <a:pt x="803" y="222"/>
                  </a:lnTo>
                  <a:lnTo>
                    <a:pt x="795" y="220"/>
                  </a:lnTo>
                  <a:lnTo>
                    <a:pt x="788" y="217"/>
                  </a:lnTo>
                  <a:lnTo>
                    <a:pt x="784" y="211"/>
                  </a:lnTo>
                  <a:lnTo>
                    <a:pt x="780" y="205"/>
                  </a:lnTo>
                  <a:lnTo>
                    <a:pt x="778" y="198"/>
                  </a:lnTo>
                  <a:lnTo>
                    <a:pt x="780" y="190"/>
                  </a:lnTo>
                  <a:lnTo>
                    <a:pt x="784" y="184"/>
                  </a:lnTo>
                  <a:lnTo>
                    <a:pt x="788" y="179"/>
                  </a:lnTo>
                  <a:lnTo>
                    <a:pt x="795" y="175"/>
                  </a:lnTo>
                  <a:lnTo>
                    <a:pt x="803" y="175"/>
                  </a:lnTo>
                  <a:close/>
                  <a:moveTo>
                    <a:pt x="716" y="175"/>
                  </a:moveTo>
                  <a:lnTo>
                    <a:pt x="724" y="175"/>
                  </a:lnTo>
                  <a:lnTo>
                    <a:pt x="729" y="179"/>
                  </a:lnTo>
                  <a:lnTo>
                    <a:pt x="735" y="184"/>
                  </a:lnTo>
                  <a:lnTo>
                    <a:pt x="737" y="190"/>
                  </a:lnTo>
                  <a:lnTo>
                    <a:pt x="739" y="198"/>
                  </a:lnTo>
                  <a:lnTo>
                    <a:pt x="737" y="205"/>
                  </a:lnTo>
                  <a:lnTo>
                    <a:pt x="735" y="211"/>
                  </a:lnTo>
                  <a:lnTo>
                    <a:pt x="729" y="217"/>
                  </a:lnTo>
                  <a:lnTo>
                    <a:pt x="724" y="220"/>
                  </a:lnTo>
                  <a:lnTo>
                    <a:pt x="716" y="222"/>
                  </a:lnTo>
                  <a:lnTo>
                    <a:pt x="709" y="220"/>
                  </a:lnTo>
                  <a:lnTo>
                    <a:pt x="701" y="217"/>
                  </a:lnTo>
                  <a:lnTo>
                    <a:pt x="698" y="211"/>
                  </a:lnTo>
                  <a:lnTo>
                    <a:pt x="694" y="205"/>
                  </a:lnTo>
                  <a:lnTo>
                    <a:pt x="692" y="198"/>
                  </a:lnTo>
                  <a:lnTo>
                    <a:pt x="694" y="190"/>
                  </a:lnTo>
                  <a:lnTo>
                    <a:pt x="698" y="184"/>
                  </a:lnTo>
                  <a:lnTo>
                    <a:pt x="701" y="179"/>
                  </a:lnTo>
                  <a:lnTo>
                    <a:pt x="709" y="175"/>
                  </a:lnTo>
                  <a:lnTo>
                    <a:pt x="716" y="175"/>
                  </a:lnTo>
                  <a:close/>
                  <a:moveTo>
                    <a:pt x="630" y="175"/>
                  </a:moveTo>
                  <a:lnTo>
                    <a:pt x="635" y="175"/>
                  </a:lnTo>
                  <a:lnTo>
                    <a:pt x="643" y="179"/>
                  </a:lnTo>
                  <a:lnTo>
                    <a:pt x="649" y="184"/>
                  </a:lnTo>
                  <a:lnTo>
                    <a:pt x="651" y="190"/>
                  </a:lnTo>
                  <a:lnTo>
                    <a:pt x="652" y="198"/>
                  </a:lnTo>
                  <a:lnTo>
                    <a:pt x="651" y="205"/>
                  </a:lnTo>
                  <a:lnTo>
                    <a:pt x="649" y="211"/>
                  </a:lnTo>
                  <a:lnTo>
                    <a:pt x="643" y="217"/>
                  </a:lnTo>
                  <a:lnTo>
                    <a:pt x="635" y="220"/>
                  </a:lnTo>
                  <a:lnTo>
                    <a:pt x="630" y="222"/>
                  </a:lnTo>
                  <a:lnTo>
                    <a:pt x="622" y="220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7" y="205"/>
                  </a:lnTo>
                  <a:lnTo>
                    <a:pt x="605" y="198"/>
                  </a:lnTo>
                  <a:lnTo>
                    <a:pt x="607" y="190"/>
                  </a:lnTo>
                  <a:lnTo>
                    <a:pt x="609" y="184"/>
                  </a:lnTo>
                  <a:lnTo>
                    <a:pt x="615" y="179"/>
                  </a:lnTo>
                  <a:lnTo>
                    <a:pt x="622" y="175"/>
                  </a:lnTo>
                  <a:lnTo>
                    <a:pt x="630" y="175"/>
                  </a:lnTo>
                  <a:close/>
                  <a:moveTo>
                    <a:pt x="541" y="175"/>
                  </a:moveTo>
                  <a:lnTo>
                    <a:pt x="549" y="175"/>
                  </a:lnTo>
                  <a:lnTo>
                    <a:pt x="556" y="179"/>
                  </a:lnTo>
                  <a:lnTo>
                    <a:pt x="560" y="184"/>
                  </a:lnTo>
                  <a:lnTo>
                    <a:pt x="564" y="190"/>
                  </a:lnTo>
                  <a:lnTo>
                    <a:pt x="566" y="198"/>
                  </a:lnTo>
                  <a:lnTo>
                    <a:pt x="564" y="205"/>
                  </a:lnTo>
                  <a:lnTo>
                    <a:pt x="560" y="211"/>
                  </a:lnTo>
                  <a:lnTo>
                    <a:pt x="556" y="217"/>
                  </a:lnTo>
                  <a:lnTo>
                    <a:pt x="549" y="220"/>
                  </a:lnTo>
                  <a:lnTo>
                    <a:pt x="541" y="222"/>
                  </a:lnTo>
                  <a:lnTo>
                    <a:pt x="534" y="220"/>
                  </a:lnTo>
                  <a:lnTo>
                    <a:pt x="528" y="217"/>
                  </a:lnTo>
                  <a:lnTo>
                    <a:pt x="523" y="211"/>
                  </a:lnTo>
                  <a:lnTo>
                    <a:pt x="521" y="205"/>
                  </a:lnTo>
                  <a:lnTo>
                    <a:pt x="519" y="198"/>
                  </a:lnTo>
                  <a:lnTo>
                    <a:pt x="521" y="190"/>
                  </a:lnTo>
                  <a:lnTo>
                    <a:pt x="523" y="184"/>
                  </a:lnTo>
                  <a:lnTo>
                    <a:pt x="528" y="179"/>
                  </a:lnTo>
                  <a:lnTo>
                    <a:pt x="534" y="175"/>
                  </a:lnTo>
                  <a:lnTo>
                    <a:pt x="541" y="175"/>
                  </a:lnTo>
                  <a:close/>
                  <a:moveTo>
                    <a:pt x="455" y="175"/>
                  </a:moveTo>
                  <a:lnTo>
                    <a:pt x="462" y="175"/>
                  </a:lnTo>
                  <a:lnTo>
                    <a:pt x="470" y="179"/>
                  </a:lnTo>
                  <a:lnTo>
                    <a:pt x="474" y="184"/>
                  </a:lnTo>
                  <a:lnTo>
                    <a:pt x="477" y="190"/>
                  </a:lnTo>
                  <a:lnTo>
                    <a:pt x="479" y="198"/>
                  </a:lnTo>
                  <a:lnTo>
                    <a:pt x="477" y="205"/>
                  </a:lnTo>
                  <a:lnTo>
                    <a:pt x="474" y="211"/>
                  </a:lnTo>
                  <a:lnTo>
                    <a:pt x="470" y="217"/>
                  </a:lnTo>
                  <a:lnTo>
                    <a:pt x="462" y="220"/>
                  </a:lnTo>
                  <a:lnTo>
                    <a:pt x="455" y="222"/>
                  </a:lnTo>
                  <a:lnTo>
                    <a:pt x="447" y="220"/>
                  </a:lnTo>
                  <a:lnTo>
                    <a:pt x="442" y="217"/>
                  </a:lnTo>
                  <a:lnTo>
                    <a:pt x="436" y="211"/>
                  </a:lnTo>
                  <a:lnTo>
                    <a:pt x="432" y="205"/>
                  </a:lnTo>
                  <a:lnTo>
                    <a:pt x="432" y="198"/>
                  </a:lnTo>
                  <a:lnTo>
                    <a:pt x="432" y="190"/>
                  </a:lnTo>
                  <a:lnTo>
                    <a:pt x="436" y="184"/>
                  </a:lnTo>
                  <a:lnTo>
                    <a:pt x="442" y="179"/>
                  </a:lnTo>
                  <a:lnTo>
                    <a:pt x="447" y="175"/>
                  </a:lnTo>
                  <a:lnTo>
                    <a:pt x="455" y="175"/>
                  </a:lnTo>
                  <a:close/>
                  <a:moveTo>
                    <a:pt x="368" y="175"/>
                  </a:moveTo>
                  <a:lnTo>
                    <a:pt x="376" y="175"/>
                  </a:lnTo>
                  <a:lnTo>
                    <a:pt x="382" y="179"/>
                  </a:lnTo>
                  <a:lnTo>
                    <a:pt x="387" y="184"/>
                  </a:lnTo>
                  <a:lnTo>
                    <a:pt x="391" y="190"/>
                  </a:lnTo>
                  <a:lnTo>
                    <a:pt x="393" y="198"/>
                  </a:lnTo>
                  <a:lnTo>
                    <a:pt x="391" y="205"/>
                  </a:lnTo>
                  <a:lnTo>
                    <a:pt x="387" y="211"/>
                  </a:lnTo>
                  <a:lnTo>
                    <a:pt x="382" y="217"/>
                  </a:lnTo>
                  <a:lnTo>
                    <a:pt x="376" y="220"/>
                  </a:lnTo>
                  <a:lnTo>
                    <a:pt x="368" y="222"/>
                  </a:lnTo>
                  <a:lnTo>
                    <a:pt x="361" y="220"/>
                  </a:lnTo>
                  <a:lnTo>
                    <a:pt x="355" y="217"/>
                  </a:lnTo>
                  <a:lnTo>
                    <a:pt x="350" y="211"/>
                  </a:lnTo>
                  <a:lnTo>
                    <a:pt x="346" y="205"/>
                  </a:lnTo>
                  <a:lnTo>
                    <a:pt x="346" y="198"/>
                  </a:lnTo>
                  <a:lnTo>
                    <a:pt x="346" y="190"/>
                  </a:lnTo>
                  <a:lnTo>
                    <a:pt x="350" y="184"/>
                  </a:lnTo>
                  <a:lnTo>
                    <a:pt x="355" y="179"/>
                  </a:lnTo>
                  <a:lnTo>
                    <a:pt x="361" y="175"/>
                  </a:lnTo>
                  <a:lnTo>
                    <a:pt x="368" y="175"/>
                  </a:lnTo>
                  <a:close/>
                  <a:moveTo>
                    <a:pt x="282" y="175"/>
                  </a:moveTo>
                  <a:lnTo>
                    <a:pt x="289" y="175"/>
                  </a:lnTo>
                  <a:lnTo>
                    <a:pt x="295" y="179"/>
                  </a:lnTo>
                  <a:lnTo>
                    <a:pt x="301" y="184"/>
                  </a:lnTo>
                  <a:lnTo>
                    <a:pt x="304" y="190"/>
                  </a:lnTo>
                  <a:lnTo>
                    <a:pt x="304" y="198"/>
                  </a:lnTo>
                  <a:lnTo>
                    <a:pt x="304" y="205"/>
                  </a:lnTo>
                  <a:lnTo>
                    <a:pt x="301" y="211"/>
                  </a:lnTo>
                  <a:lnTo>
                    <a:pt x="295" y="217"/>
                  </a:lnTo>
                  <a:lnTo>
                    <a:pt x="289" y="220"/>
                  </a:lnTo>
                  <a:lnTo>
                    <a:pt x="282" y="222"/>
                  </a:lnTo>
                  <a:lnTo>
                    <a:pt x="274" y="220"/>
                  </a:lnTo>
                  <a:lnTo>
                    <a:pt x="269" y="217"/>
                  </a:lnTo>
                  <a:lnTo>
                    <a:pt x="263" y="211"/>
                  </a:lnTo>
                  <a:lnTo>
                    <a:pt x="259" y="205"/>
                  </a:lnTo>
                  <a:lnTo>
                    <a:pt x="259" y="198"/>
                  </a:lnTo>
                  <a:lnTo>
                    <a:pt x="259" y="190"/>
                  </a:lnTo>
                  <a:lnTo>
                    <a:pt x="263" y="184"/>
                  </a:lnTo>
                  <a:lnTo>
                    <a:pt x="269" y="179"/>
                  </a:lnTo>
                  <a:lnTo>
                    <a:pt x="274" y="175"/>
                  </a:lnTo>
                  <a:lnTo>
                    <a:pt x="282" y="175"/>
                  </a:lnTo>
                  <a:close/>
                  <a:moveTo>
                    <a:pt x="195" y="175"/>
                  </a:moveTo>
                  <a:lnTo>
                    <a:pt x="203" y="175"/>
                  </a:lnTo>
                  <a:lnTo>
                    <a:pt x="209" y="179"/>
                  </a:lnTo>
                  <a:lnTo>
                    <a:pt x="214" y="184"/>
                  </a:lnTo>
                  <a:lnTo>
                    <a:pt x="218" y="190"/>
                  </a:lnTo>
                  <a:lnTo>
                    <a:pt x="218" y="198"/>
                  </a:lnTo>
                  <a:lnTo>
                    <a:pt x="218" y="205"/>
                  </a:lnTo>
                  <a:lnTo>
                    <a:pt x="214" y="211"/>
                  </a:lnTo>
                  <a:lnTo>
                    <a:pt x="209" y="217"/>
                  </a:lnTo>
                  <a:lnTo>
                    <a:pt x="203" y="220"/>
                  </a:lnTo>
                  <a:lnTo>
                    <a:pt x="195" y="222"/>
                  </a:lnTo>
                  <a:lnTo>
                    <a:pt x="188" y="220"/>
                  </a:lnTo>
                  <a:lnTo>
                    <a:pt x="182" y="217"/>
                  </a:lnTo>
                  <a:lnTo>
                    <a:pt x="177" y="211"/>
                  </a:lnTo>
                  <a:lnTo>
                    <a:pt x="173" y="205"/>
                  </a:lnTo>
                  <a:lnTo>
                    <a:pt x="171" y="198"/>
                  </a:lnTo>
                  <a:lnTo>
                    <a:pt x="173" y="190"/>
                  </a:lnTo>
                  <a:lnTo>
                    <a:pt x="177" y="184"/>
                  </a:lnTo>
                  <a:lnTo>
                    <a:pt x="182" y="179"/>
                  </a:lnTo>
                  <a:lnTo>
                    <a:pt x="188" y="175"/>
                  </a:lnTo>
                  <a:lnTo>
                    <a:pt x="195" y="175"/>
                  </a:lnTo>
                  <a:close/>
                  <a:moveTo>
                    <a:pt x="109" y="175"/>
                  </a:moveTo>
                  <a:lnTo>
                    <a:pt x="116" y="175"/>
                  </a:lnTo>
                  <a:lnTo>
                    <a:pt x="122" y="179"/>
                  </a:lnTo>
                  <a:lnTo>
                    <a:pt x="128" y="184"/>
                  </a:lnTo>
                  <a:lnTo>
                    <a:pt x="131" y="190"/>
                  </a:lnTo>
                  <a:lnTo>
                    <a:pt x="131" y="198"/>
                  </a:lnTo>
                  <a:lnTo>
                    <a:pt x="131" y="205"/>
                  </a:lnTo>
                  <a:lnTo>
                    <a:pt x="128" y="211"/>
                  </a:lnTo>
                  <a:lnTo>
                    <a:pt x="122" y="217"/>
                  </a:lnTo>
                  <a:lnTo>
                    <a:pt x="116" y="220"/>
                  </a:lnTo>
                  <a:lnTo>
                    <a:pt x="109" y="222"/>
                  </a:lnTo>
                  <a:lnTo>
                    <a:pt x="101" y="220"/>
                  </a:lnTo>
                  <a:lnTo>
                    <a:pt x="94" y="217"/>
                  </a:lnTo>
                  <a:lnTo>
                    <a:pt x="90" y="211"/>
                  </a:lnTo>
                  <a:lnTo>
                    <a:pt x="86" y="205"/>
                  </a:lnTo>
                  <a:lnTo>
                    <a:pt x="84" y="198"/>
                  </a:lnTo>
                  <a:lnTo>
                    <a:pt x="86" y="190"/>
                  </a:lnTo>
                  <a:lnTo>
                    <a:pt x="90" y="184"/>
                  </a:lnTo>
                  <a:lnTo>
                    <a:pt x="94" y="179"/>
                  </a:lnTo>
                  <a:lnTo>
                    <a:pt x="101" y="175"/>
                  </a:lnTo>
                  <a:lnTo>
                    <a:pt x="109" y="175"/>
                  </a:lnTo>
                  <a:close/>
                  <a:moveTo>
                    <a:pt x="3479" y="130"/>
                  </a:moveTo>
                  <a:lnTo>
                    <a:pt x="3479" y="130"/>
                  </a:lnTo>
                  <a:lnTo>
                    <a:pt x="3479" y="130"/>
                  </a:lnTo>
                  <a:lnTo>
                    <a:pt x="3479" y="130"/>
                  </a:lnTo>
                  <a:close/>
                  <a:moveTo>
                    <a:pt x="3043" y="128"/>
                  </a:moveTo>
                  <a:lnTo>
                    <a:pt x="3044" y="130"/>
                  </a:lnTo>
                  <a:lnTo>
                    <a:pt x="3046" y="130"/>
                  </a:lnTo>
                  <a:lnTo>
                    <a:pt x="3050" y="132"/>
                  </a:lnTo>
                  <a:lnTo>
                    <a:pt x="3054" y="134"/>
                  </a:lnTo>
                  <a:lnTo>
                    <a:pt x="3048" y="132"/>
                  </a:lnTo>
                  <a:lnTo>
                    <a:pt x="3043" y="128"/>
                  </a:lnTo>
                  <a:close/>
                  <a:moveTo>
                    <a:pt x="3063" y="102"/>
                  </a:moveTo>
                  <a:lnTo>
                    <a:pt x="3065" y="104"/>
                  </a:lnTo>
                  <a:lnTo>
                    <a:pt x="3067" y="105"/>
                  </a:lnTo>
                  <a:lnTo>
                    <a:pt x="3069" y="107"/>
                  </a:lnTo>
                  <a:lnTo>
                    <a:pt x="3071" y="109"/>
                  </a:lnTo>
                  <a:lnTo>
                    <a:pt x="3071" y="111"/>
                  </a:lnTo>
                  <a:lnTo>
                    <a:pt x="3071" y="117"/>
                  </a:lnTo>
                  <a:lnTo>
                    <a:pt x="3069" y="120"/>
                  </a:lnTo>
                  <a:lnTo>
                    <a:pt x="3067" y="124"/>
                  </a:lnTo>
                  <a:lnTo>
                    <a:pt x="3063" y="126"/>
                  </a:lnTo>
                  <a:lnTo>
                    <a:pt x="3060" y="124"/>
                  </a:lnTo>
                  <a:lnTo>
                    <a:pt x="3056" y="124"/>
                  </a:lnTo>
                  <a:lnTo>
                    <a:pt x="3052" y="122"/>
                  </a:lnTo>
                  <a:lnTo>
                    <a:pt x="3048" y="120"/>
                  </a:lnTo>
                  <a:lnTo>
                    <a:pt x="3046" y="119"/>
                  </a:lnTo>
                  <a:lnTo>
                    <a:pt x="3043" y="119"/>
                  </a:lnTo>
                  <a:lnTo>
                    <a:pt x="3041" y="120"/>
                  </a:lnTo>
                  <a:lnTo>
                    <a:pt x="3039" y="122"/>
                  </a:lnTo>
                  <a:lnTo>
                    <a:pt x="3039" y="124"/>
                  </a:lnTo>
                  <a:lnTo>
                    <a:pt x="3037" y="120"/>
                  </a:lnTo>
                  <a:lnTo>
                    <a:pt x="3035" y="117"/>
                  </a:lnTo>
                  <a:lnTo>
                    <a:pt x="3035" y="111"/>
                  </a:lnTo>
                  <a:lnTo>
                    <a:pt x="3035" y="109"/>
                  </a:lnTo>
                  <a:lnTo>
                    <a:pt x="3035" y="105"/>
                  </a:lnTo>
                  <a:lnTo>
                    <a:pt x="3041" y="107"/>
                  </a:lnTo>
                  <a:lnTo>
                    <a:pt x="3044" y="107"/>
                  </a:lnTo>
                  <a:lnTo>
                    <a:pt x="3052" y="107"/>
                  </a:lnTo>
                  <a:lnTo>
                    <a:pt x="3056" y="107"/>
                  </a:lnTo>
                  <a:lnTo>
                    <a:pt x="3058" y="105"/>
                  </a:lnTo>
                  <a:lnTo>
                    <a:pt x="3060" y="105"/>
                  </a:lnTo>
                  <a:lnTo>
                    <a:pt x="3063" y="102"/>
                  </a:lnTo>
                  <a:close/>
                  <a:moveTo>
                    <a:pt x="2979" y="92"/>
                  </a:moveTo>
                  <a:lnTo>
                    <a:pt x="2982" y="92"/>
                  </a:lnTo>
                  <a:lnTo>
                    <a:pt x="2984" y="94"/>
                  </a:lnTo>
                  <a:lnTo>
                    <a:pt x="2988" y="94"/>
                  </a:lnTo>
                  <a:lnTo>
                    <a:pt x="2988" y="94"/>
                  </a:lnTo>
                  <a:lnTo>
                    <a:pt x="2992" y="100"/>
                  </a:lnTo>
                  <a:lnTo>
                    <a:pt x="2994" y="105"/>
                  </a:lnTo>
                  <a:lnTo>
                    <a:pt x="2994" y="111"/>
                  </a:lnTo>
                  <a:lnTo>
                    <a:pt x="2994" y="119"/>
                  </a:lnTo>
                  <a:lnTo>
                    <a:pt x="2990" y="124"/>
                  </a:lnTo>
                  <a:lnTo>
                    <a:pt x="2984" y="130"/>
                  </a:lnTo>
                  <a:lnTo>
                    <a:pt x="2979" y="134"/>
                  </a:lnTo>
                  <a:lnTo>
                    <a:pt x="2971" y="134"/>
                  </a:lnTo>
                  <a:lnTo>
                    <a:pt x="2964" y="134"/>
                  </a:lnTo>
                  <a:lnTo>
                    <a:pt x="2958" y="130"/>
                  </a:lnTo>
                  <a:lnTo>
                    <a:pt x="2952" y="124"/>
                  </a:lnTo>
                  <a:lnTo>
                    <a:pt x="2949" y="119"/>
                  </a:lnTo>
                  <a:lnTo>
                    <a:pt x="2947" y="111"/>
                  </a:lnTo>
                  <a:lnTo>
                    <a:pt x="2949" y="109"/>
                  </a:lnTo>
                  <a:lnTo>
                    <a:pt x="2949" y="107"/>
                  </a:lnTo>
                  <a:lnTo>
                    <a:pt x="2952" y="107"/>
                  </a:lnTo>
                  <a:lnTo>
                    <a:pt x="2958" y="107"/>
                  </a:lnTo>
                  <a:lnTo>
                    <a:pt x="2962" y="105"/>
                  </a:lnTo>
                  <a:lnTo>
                    <a:pt x="2967" y="100"/>
                  </a:lnTo>
                  <a:lnTo>
                    <a:pt x="2973" y="94"/>
                  </a:lnTo>
                  <a:lnTo>
                    <a:pt x="2977" y="92"/>
                  </a:lnTo>
                  <a:lnTo>
                    <a:pt x="2979" y="92"/>
                  </a:lnTo>
                  <a:close/>
                  <a:moveTo>
                    <a:pt x="26" y="88"/>
                  </a:moveTo>
                  <a:lnTo>
                    <a:pt x="32" y="90"/>
                  </a:lnTo>
                  <a:lnTo>
                    <a:pt x="37" y="94"/>
                  </a:lnTo>
                  <a:lnTo>
                    <a:pt x="41" y="98"/>
                  </a:lnTo>
                  <a:lnTo>
                    <a:pt x="45" y="104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41" y="122"/>
                  </a:lnTo>
                  <a:lnTo>
                    <a:pt x="37" y="128"/>
                  </a:lnTo>
                  <a:lnTo>
                    <a:pt x="32" y="107"/>
                  </a:lnTo>
                  <a:lnTo>
                    <a:pt x="26" y="88"/>
                  </a:lnTo>
                  <a:close/>
                  <a:moveTo>
                    <a:pt x="4098" y="88"/>
                  </a:moveTo>
                  <a:lnTo>
                    <a:pt x="4098" y="90"/>
                  </a:lnTo>
                  <a:lnTo>
                    <a:pt x="4098" y="92"/>
                  </a:lnTo>
                  <a:lnTo>
                    <a:pt x="4098" y="94"/>
                  </a:lnTo>
                  <a:lnTo>
                    <a:pt x="4096" y="96"/>
                  </a:lnTo>
                  <a:lnTo>
                    <a:pt x="4094" y="98"/>
                  </a:lnTo>
                  <a:lnTo>
                    <a:pt x="4092" y="98"/>
                  </a:lnTo>
                  <a:lnTo>
                    <a:pt x="4090" y="98"/>
                  </a:lnTo>
                  <a:lnTo>
                    <a:pt x="4088" y="96"/>
                  </a:lnTo>
                  <a:lnTo>
                    <a:pt x="4086" y="96"/>
                  </a:lnTo>
                  <a:lnTo>
                    <a:pt x="4086" y="94"/>
                  </a:lnTo>
                  <a:lnTo>
                    <a:pt x="4084" y="94"/>
                  </a:lnTo>
                  <a:lnTo>
                    <a:pt x="4083" y="96"/>
                  </a:lnTo>
                  <a:lnTo>
                    <a:pt x="4081" y="98"/>
                  </a:lnTo>
                  <a:lnTo>
                    <a:pt x="4081" y="102"/>
                  </a:lnTo>
                  <a:lnTo>
                    <a:pt x="4083" y="104"/>
                  </a:lnTo>
                  <a:lnTo>
                    <a:pt x="4084" y="107"/>
                  </a:lnTo>
                  <a:lnTo>
                    <a:pt x="4086" y="109"/>
                  </a:lnTo>
                  <a:lnTo>
                    <a:pt x="4088" y="111"/>
                  </a:lnTo>
                  <a:lnTo>
                    <a:pt x="4088" y="113"/>
                  </a:lnTo>
                  <a:lnTo>
                    <a:pt x="4090" y="117"/>
                  </a:lnTo>
                  <a:lnTo>
                    <a:pt x="4090" y="119"/>
                  </a:lnTo>
                  <a:lnTo>
                    <a:pt x="4092" y="120"/>
                  </a:lnTo>
                  <a:lnTo>
                    <a:pt x="4094" y="124"/>
                  </a:lnTo>
                  <a:lnTo>
                    <a:pt x="4096" y="128"/>
                  </a:lnTo>
                  <a:lnTo>
                    <a:pt x="4096" y="132"/>
                  </a:lnTo>
                  <a:lnTo>
                    <a:pt x="4098" y="134"/>
                  </a:lnTo>
                  <a:lnTo>
                    <a:pt x="4090" y="134"/>
                  </a:lnTo>
                  <a:lnTo>
                    <a:pt x="4084" y="130"/>
                  </a:lnTo>
                  <a:lnTo>
                    <a:pt x="4079" y="124"/>
                  </a:lnTo>
                  <a:lnTo>
                    <a:pt x="4077" y="119"/>
                  </a:lnTo>
                  <a:lnTo>
                    <a:pt x="4075" y="111"/>
                  </a:lnTo>
                  <a:lnTo>
                    <a:pt x="4077" y="104"/>
                  </a:lnTo>
                  <a:lnTo>
                    <a:pt x="4079" y="98"/>
                  </a:lnTo>
                  <a:lnTo>
                    <a:pt x="4084" y="92"/>
                  </a:lnTo>
                  <a:lnTo>
                    <a:pt x="4090" y="88"/>
                  </a:lnTo>
                  <a:lnTo>
                    <a:pt x="4098" y="88"/>
                  </a:lnTo>
                  <a:close/>
                  <a:moveTo>
                    <a:pt x="4011" y="88"/>
                  </a:moveTo>
                  <a:lnTo>
                    <a:pt x="4019" y="88"/>
                  </a:lnTo>
                  <a:lnTo>
                    <a:pt x="4026" y="92"/>
                  </a:lnTo>
                  <a:lnTo>
                    <a:pt x="4030" y="98"/>
                  </a:lnTo>
                  <a:lnTo>
                    <a:pt x="4034" y="104"/>
                  </a:lnTo>
                  <a:lnTo>
                    <a:pt x="4036" y="111"/>
                  </a:lnTo>
                  <a:lnTo>
                    <a:pt x="4034" y="119"/>
                  </a:lnTo>
                  <a:lnTo>
                    <a:pt x="4030" y="124"/>
                  </a:lnTo>
                  <a:lnTo>
                    <a:pt x="4026" y="130"/>
                  </a:lnTo>
                  <a:lnTo>
                    <a:pt x="4019" y="134"/>
                  </a:lnTo>
                  <a:lnTo>
                    <a:pt x="4011" y="134"/>
                  </a:lnTo>
                  <a:lnTo>
                    <a:pt x="4004" y="134"/>
                  </a:lnTo>
                  <a:lnTo>
                    <a:pt x="3998" y="130"/>
                  </a:lnTo>
                  <a:lnTo>
                    <a:pt x="3992" y="124"/>
                  </a:lnTo>
                  <a:lnTo>
                    <a:pt x="3990" y="119"/>
                  </a:lnTo>
                  <a:lnTo>
                    <a:pt x="3989" y="111"/>
                  </a:lnTo>
                  <a:lnTo>
                    <a:pt x="3990" y="104"/>
                  </a:lnTo>
                  <a:lnTo>
                    <a:pt x="3992" y="98"/>
                  </a:lnTo>
                  <a:lnTo>
                    <a:pt x="3998" y="92"/>
                  </a:lnTo>
                  <a:lnTo>
                    <a:pt x="4004" y="88"/>
                  </a:lnTo>
                  <a:lnTo>
                    <a:pt x="4011" y="88"/>
                  </a:lnTo>
                  <a:close/>
                  <a:moveTo>
                    <a:pt x="3925" y="88"/>
                  </a:moveTo>
                  <a:lnTo>
                    <a:pt x="3932" y="88"/>
                  </a:lnTo>
                  <a:lnTo>
                    <a:pt x="3940" y="92"/>
                  </a:lnTo>
                  <a:lnTo>
                    <a:pt x="3943" y="98"/>
                  </a:lnTo>
                  <a:lnTo>
                    <a:pt x="3947" y="104"/>
                  </a:lnTo>
                  <a:lnTo>
                    <a:pt x="3949" y="111"/>
                  </a:lnTo>
                  <a:lnTo>
                    <a:pt x="3947" y="119"/>
                  </a:lnTo>
                  <a:lnTo>
                    <a:pt x="3943" y="124"/>
                  </a:lnTo>
                  <a:lnTo>
                    <a:pt x="3940" y="130"/>
                  </a:lnTo>
                  <a:lnTo>
                    <a:pt x="3932" y="134"/>
                  </a:lnTo>
                  <a:lnTo>
                    <a:pt x="3925" y="134"/>
                  </a:lnTo>
                  <a:lnTo>
                    <a:pt x="3917" y="134"/>
                  </a:lnTo>
                  <a:lnTo>
                    <a:pt x="3911" y="130"/>
                  </a:lnTo>
                  <a:lnTo>
                    <a:pt x="3906" y="124"/>
                  </a:lnTo>
                  <a:lnTo>
                    <a:pt x="3902" y="119"/>
                  </a:lnTo>
                  <a:lnTo>
                    <a:pt x="3902" y="111"/>
                  </a:lnTo>
                  <a:lnTo>
                    <a:pt x="3902" y="104"/>
                  </a:lnTo>
                  <a:lnTo>
                    <a:pt x="3906" y="98"/>
                  </a:lnTo>
                  <a:lnTo>
                    <a:pt x="3911" y="92"/>
                  </a:lnTo>
                  <a:lnTo>
                    <a:pt x="3917" y="88"/>
                  </a:lnTo>
                  <a:lnTo>
                    <a:pt x="3925" y="88"/>
                  </a:lnTo>
                  <a:close/>
                  <a:moveTo>
                    <a:pt x="3838" y="88"/>
                  </a:moveTo>
                  <a:lnTo>
                    <a:pt x="3846" y="88"/>
                  </a:lnTo>
                  <a:lnTo>
                    <a:pt x="3851" y="92"/>
                  </a:lnTo>
                  <a:lnTo>
                    <a:pt x="3857" y="98"/>
                  </a:lnTo>
                  <a:lnTo>
                    <a:pt x="3861" y="104"/>
                  </a:lnTo>
                  <a:lnTo>
                    <a:pt x="3863" y="111"/>
                  </a:lnTo>
                  <a:lnTo>
                    <a:pt x="3861" y="119"/>
                  </a:lnTo>
                  <a:lnTo>
                    <a:pt x="3857" y="124"/>
                  </a:lnTo>
                  <a:lnTo>
                    <a:pt x="3851" y="130"/>
                  </a:lnTo>
                  <a:lnTo>
                    <a:pt x="3846" y="134"/>
                  </a:lnTo>
                  <a:lnTo>
                    <a:pt x="3838" y="134"/>
                  </a:lnTo>
                  <a:lnTo>
                    <a:pt x="3832" y="134"/>
                  </a:lnTo>
                  <a:lnTo>
                    <a:pt x="3829" y="132"/>
                  </a:lnTo>
                  <a:lnTo>
                    <a:pt x="3825" y="130"/>
                  </a:lnTo>
                  <a:lnTo>
                    <a:pt x="3827" y="126"/>
                  </a:lnTo>
                  <a:lnTo>
                    <a:pt x="3829" y="124"/>
                  </a:lnTo>
                  <a:lnTo>
                    <a:pt x="3829" y="119"/>
                  </a:lnTo>
                  <a:lnTo>
                    <a:pt x="3827" y="115"/>
                  </a:lnTo>
                  <a:lnTo>
                    <a:pt x="3825" y="111"/>
                  </a:lnTo>
                  <a:lnTo>
                    <a:pt x="3823" y="107"/>
                  </a:lnTo>
                  <a:lnTo>
                    <a:pt x="3821" y="96"/>
                  </a:lnTo>
                  <a:lnTo>
                    <a:pt x="3825" y="92"/>
                  </a:lnTo>
                  <a:lnTo>
                    <a:pt x="3831" y="88"/>
                  </a:lnTo>
                  <a:lnTo>
                    <a:pt x="3838" y="88"/>
                  </a:lnTo>
                  <a:close/>
                  <a:moveTo>
                    <a:pt x="2885" y="88"/>
                  </a:moveTo>
                  <a:lnTo>
                    <a:pt x="2892" y="88"/>
                  </a:lnTo>
                  <a:lnTo>
                    <a:pt x="2898" y="92"/>
                  </a:lnTo>
                  <a:lnTo>
                    <a:pt x="2903" y="98"/>
                  </a:lnTo>
                  <a:lnTo>
                    <a:pt x="2907" y="104"/>
                  </a:lnTo>
                  <a:lnTo>
                    <a:pt x="2907" y="111"/>
                  </a:lnTo>
                  <a:lnTo>
                    <a:pt x="2907" y="119"/>
                  </a:lnTo>
                  <a:lnTo>
                    <a:pt x="2903" y="124"/>
                  </a:lnTo>
                  <a:lnTo>
                    <a:pt x="2898" y="130"/>
                  </a:lnTo>
                  <a:lnTo>
                    <a:pt x="2892" y="134"/>
                  </a:lnTo>
                  <a:lnTo>
                    <a:pt x="2885" y="132"/>
                  </a:lnTo>
                  <a:lnTo>
                    <a:pt x="2879" y="132"/>
                  </a:lnTo>
                  <a:lnTo>
                    <a:pt x="2873" y="130"/>
                  </a:lnTo>
                  <a:lnTo>
                    <a:pt x="2870" y="128"/>
                  </a:lnTo>
                  <a:lnTo>
                    <a:pt x="2868" y="126"/>
                  </a:lnTo>
                  <a:lnTo>
                    <a:pt x="2866" y="124"/>
                  </a:lnTo>
                  <a:lnTo>
                    <a:pt x="2864" y="120"/>
                  </a:lnTo>
                  <a:lnTo>
                    <a:pt x="2862" y="119"/>
                  </a:lnTo>
                  <a:lnTo>
                    <a:pt x="2862" y="115"/>
                  </a:lnTo>
                  <a:lnTo>
                    <a:pt x="2860" y="111"/>
                  </a:lnTo>
                  <a:lnTo>
                    <a:pt x="2862" y="104"/>
                  </a:lnTo>
                  <a:lnTo>
                    <a:pt x="2866" y="98"/>
                  </a:lnTo>
                  <a:lnTo>
                    <a:pt x="2870" y="92"/>
                  </a:lnTo>
                  <a:lnTo>
                    <a:pt x="2877" y="88"/>
                  </a:lnTo>
                  <a:lnTo>
                    <a:pt x="2885" y="88"/>
                  </a:lnTo>
                  <a:close/>
                  <a:moveTo>
                    <a:pt x="803" y="88"/>
                  </a:moveTo>
                  <a:lnTo>
                    <a:pt x="805" y="88"/>
                  </a:lnTo>
                  <a:lnTo>
                    <a:pt x="808" y="88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8" y="107"/>
                  </a:lnTo>
                  <a:lnTo>
                    <a:pt x="820" y="113"/>
                  </a:lnTo>
                  <a:lnTo>
                    <a:pt x="822" y="119"/>
                  </a:lnTo>
                  <a:lnTo>
                    <a:pt x="822" y="124"/>
                  </a:lnTo>
                  <a:lnTo>
                    <a:pt x="816" y="130"/>
                  </a:lnTo>
                  <a:lnTo>
                    <a:pt x="810" y="134"/>
                  </a:lnTo>
                  <a:lnTo>
                    <a:pt x="803" y="134"/>
                  </a:lnTo>
                  <a:lnTo>
                    <a:pt x="795" y="134"/>
                  </a:lnTo>
                  <a:lnTo>
                    <a:pt x="788" y="130"/>
                  </a:lnTo>
                  <a:lnTo>
                    <a:pt x="784" y="124"/>
                  </a:lnTo>
                  <a:lnTo>
                    <a:pt x="780" y="119"/>
                  </a:lnTo>
                  <a:lnTo>
                    <a:pt x="778" y="111"/>
                  </a:lnTo>
                  <a:lnTo>
                    <a:pt x="780" y="104"/>
                  </a:lnTo>
                  <a:lnTo>
                    <a:pt x="784" y="98"/>
                  </a:lnTo>
                  <a:lnTo>
                    <a:pt x="788" y="92"/>
                  </a:lnTo>
                  <a:lnTo>
                    <a:pt x="795" y="88"/>
                  </a:lnTo>
                  <a:lnTo>
                    <a:pt x="803" y="88"/>
                  </a:lnTo>
                  <a:close/>
                  <a:moveTo>
                    <a:pt x="716" y="88"/>
                  </a:moveTo>
                  <a:lnTo>
                    <a:pt x="724" y="88"/>
                  </a:lnTo>
                  <a:lnTo>
                    <a:pt x="729" y="92"/>
                  </a:lnTo>
                  <a:lnTo>
                    <a:pt x="735" y="98"/>
                  </a:lnTo>
                  <a:lnTo>
                    <a:pt x="737" y="104"/>
                  </a:lnTo>
                  <a:lnTo>
                    <a:pt x="739" y="111"/>
                  </a:lnTo>
                  <a:lnTo>
                    <a:pt x="737" y="119"/>
                  </a:lnTo>
                  <a:lnTo>
                    <a:pt x="735" y="124"/>
                  </a:lnTo>
                  <a:lnTo>
                    <a:pt x="729" y="130"/>
                  </a:lnTo>
                  <a:lnTo>
                    <a:pt x="724" y="134"/>
                  </a:lnTo>
                  <a:lnTo>
                    <a:pt x="716" y="134"/>
                  </a:lnTo>
                  <a:lnTo>
                    <a:pt x="709" y="134"/>
                  </a:lnTo>
                  <a:lnTo>
                    <a:pt x="701" y="130"/>
                  </a:lnTo>
                  <a:lnTo>
                    <a:pt x="698" y="124"/>
                  </a:lnTo>
                  <a:lnTo>
                    <a:pt x="694" y="119"/>
                  </a:lnTo>
                  <a:lnTo>
                    <a:pt x="692" y="111"/>
                  </a:lnTo>
                  <a:lnTo>
                    <a:pt x="694" y="104"/>
                  </a:lnTo>
                  <a:lnTo>
                    <a:pt x="698" y="98"/>
                  </a:lnTo>
                  <a:lnTo>
                    <a:pt x="701" y="92"/>
                  </a:lnTo>
                  <a:lnTo>
                    <a:pt x="709" y="88"/>
                  </a:lnTo>
                  <a:lnTo>
                    <a:pt x="716" y="88"/>
                  </a:lnTo>
                  <a:close/>
                  <a:moveTo>
                    <a:pt x="630" y="88"/>
                  </a:moveTo>
                  <a:lnTo>
                    <a:pt x="635" y="88"/>
                  </a:lnTo>
                  <a:lnTo>
                    <a:pt x="643" y="92"/>
                  </a:lnTo>
                  <a:lnTo>
                    <a:pt x="649" y="98"/>
                  </a:lnTo>
                  <a:lnTo>
                    <a:pt x="651" y="104"/>
                  </a:lnTo>
                  <a:lnTo>
                    <a:pt x="652" y="111"/>
                  </a:lnTo>
                  <a:lnTo>
                    <a:pt x="651" y="119"/>
                  </a:lnTo>
                  <a:lnTo>
                    <a:pt x="649" y="124"/>
                  </a:lnTo>
                  <a:lnTo>
                    <a:pt x="643" y="130"/>
                  </a:lnTo>
                  <a:lnTo>
                    <a:pt x="635" y="134"/>
                  </a:lnTo>
                  <a:lnTo>
                    <a:pt x="630" y="134"/>
                  </a:lnTo>
                  <a:lnTo>
                    <a:pt x="622" y="134"/>
                  </a:lnTo>
                  <a:lnTo>
                    <a:pt x="615" y="130"/>
                  </a:lnTo>
                  <a:lnTo>
                    <a:pt x="609" y="124"/>
                  </a:lnTo>
                  <a:lnTo>
                    <a:pt x="607" y="119"/>
                  </a:lnTo>
                  <a:lnTo>
                    <a:pt x="605" y="111"/>
                  </a:lnTo>
                  <a:lnTo>
                    <a:pt x="607" y="104"/>
                  </a:lnTo>
                  <a:lnTo>
                    <a:pt x="609" y="98"/>
                  </a:lnTo>
                  <a:lnTo>
                    <a:pt x="615" y="92"/>
                  </a:lnTo>
                  <a:lnTo>
                    <a:pt x="622" y="88"/>
                  </a:lnTo>
                  <a:lnTo>
                    <a:pt x="630" y="88"/>
                  </a:lnTo>
                  <a:close/>
                  <a:moveTo>
                    <a:pt x="541" y="88"/>
                  </a:moveTo>
                  <a:lnTo>
                    <a:pt x="549" y="88"/>
                  </a:lnTo>
                  <a:lnTo>
                    <a:pt x="556" y="92"/>
                  </a:lnTo>
                  <a:lnTo>
                    <a:pt x="560" y="98"/>
                  </a:lnTo>
                  <a:lnTo>
                    <a:pt x="564" y="104"/>
                  </a:lnTo>
                  <a:lnTo>
                    <a:pt x="566" y="111"/>
                  </a:lnTo>
                  <a:lnTo>
                    <a:pt x="564" y="119"/>
                  </a:lnTo>
                  <a:lnTo>
                    <a:pt x="560" y="124"/>
                  </a:lnTo>
                  <a:lnTo>
                    <a:pt x="556" y="130"/>
                  </a:lnTo>
                  <a:lnTo>
                    <a:pt x="549" y="134"/>
                  </a:lnTo>
                  <a:lnTo>
                    <a:pt x="541" y="134"/>
                  </a:lnTo>
                  <a:lnTo>
                    <a:pt x="534" y="134"/>
                  </a:lnTo>
                  <a:lnTo>
                    <a:pt x="528" y="130"/>
                  </a:lnTo>
                  <a:lnTo>
                    <a:pt x="523" y="124"/>
                  </a:lnTo>
                  <a:lnTo>
                    <a:pt x="521" y="119"/>
                  </a:lnTo>
                  <a:lnTo>
                    <a:pt x="519" y="111"/>
                  </a:lnTo>
                  <a:lnTo>
                    <a:pt x="521" y="104"/>
                  </a:lnTo>
                  <a:lnTo>
                    <a:pt x="523" y="98"/>
                  </a:lnTo>
                  <a:lnTo>
                    <a:pt x="528" y="92"/>
                  </a:lnTo>
                  <a:lnTo>
                    <a:pt x="534" y="88"/>
                  </a:lnTo>
                  <a:lnTo>
                    <a:pt x="541" y="88"/>
                  </a:lnTo>
                  <a:close/>
                  <a:moveTo>
                    <a:pt x="455" y="88"/>
                  </a:moveTo>
                  <a:lnTo>
                    <a:pt x="462" y="88"/>
                  </a:lnTo>
                  <a:lnTo>
                    <a:pt x="470" y="92"/>
                  </a:lnTo>
                  <a:lnTo>
                    <a:pt x="474" y="98"/>
                  </a:lnTo>
                  <a:lnTo>
                    <a:pt x="477" y="104"/>
                  </a:lnTo>
                  <a:lnTo>
                    <a:pt x="479" y="111"/>
                  </a:lnTo>
                  <a:lnTo>
                    <a:pt x="477" y="119"/>
                  </a:lnTo>
                  <a:lnTo>
                    <a:pt x="474" y="124"/>
                  </a:lnTo>
                  <a:lnTo>
                    <a:pt x="470" y="130"/>
                  </a:lnTo>
                  <a:lnTo>
                    <a:pt x="462" y="134"/>
                  </a:lnTo>
                  <a:lnTo>
                    <a:pt x="455" y="134"/>
                  </a:lnTo>
                  <a:lnTo>
                    <a:pt x="447" y="134"/>
                  </a:lnTo>
                  <a:lnTo>
                    <a:pt x="442" y="130"/>
                  </a:lnTo>
                  <a:lnTo>
                    <a:pt x="436" y="124"/>
                  </a:lnTo>
                  <a:lnTo>
                    <a:pt x="432" y="119"/>
                  </a:lnTo>
                  <a:lnTo>
                    <a:pt x="432" y="111"/>
                  </a:lnTo>
                  <a:lnTo>
                    <a:pt x="432" y="104"/>
                  </a:lnTo>
                  <a:lnTo>
                    <a:pt x="436" y="98"/>
                  </a:lnTo>
                  <a:lnTo>
                    <a:pt x="442" y="92"/>
                  </a:lnTo>
                  <a:lnTo>
                    <a:pt x="447" y="88"/>
                  </a:lnTo>
                  <a:lnTo>
                    <a:pt x="455" y="88"/>
                  </a:lnTo>
                  <a:close/>
                  <a:moveTo>
                    <a:pt x="368" y="88"/>
                  </a:moveTo>
                  <a:lnTo>
                    <a:pt x="376" y="88"/>
                  </a:lnTo>
                  <a:lnTo>
                    <a:pt x="382" y="92"/>
                  </a:lnTo>
                  <a:lnTo>
                    <a:pt x="387" y="98"/>
                  </a:lnTo>
                  <a:lnTo>
                    <a:pt x="391" y="104"/>
                  </a:lnTo>
                  <a:lnTo>
                    <a:pt x="393" y="111"/>
                  </a:lnTo>
                  <a:lnTo>
                    <a:pt x="391" y="119"/>
                  </a:lnTo>
                  <a:lnTo>
                    <a:pt x="387" y="124"/>
                  </a:lnTo>
                  <a:lnTo>
                    <a:pt x="382" y="130"/>
                  </a:lnTo>
                  <a:lnTo>
                    <a:pt x="376" y="134"/>
                  </a:lnTo>
                  <a:lnTo>
                    <a:pt x="368" y="134"/>
                  </a:lnTo>
                  <a:lnTo>
                    <a:pt x="361" y="134"/>
                  </a:lnTo>
                  <a:lnTo>
                    <a:pt x="355" y="130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6" y="111"/>
                  </a:lnTo>
                  <a:lnTo>
                    <a:pt x="346" y="104"/>
                  </a:lnTo>
                  <a:lnTo>
                    <a:pt x="350" y="98"/>
                  </a:lnTo>
                  <a:lnTo>
                    <a:pt x="355" y="92"/>
                  </a:lnTo>
                  <a:lnTo>
                    <a:pt x="361" y="88"/>
                  </a:lnTo>
                  <a:lnTo>
                    <a:pt x="368" y="88"/>
                  </a:lnTo>
                  <a:close/>
                  <a:moveTo>
                    <a:pt x="282" y="88"/>
                  </a:moveTo>
                  <a:lnTo>
                    <a:pt x="289" y="88"/>
                  </a:lnTo>
                  <a:lnTo>
                    <a:pt x="295" y="92"/>
                  </a:lnTo>
                  <a:lnTo>
                    <a:pt x="301" y="98"/>
                  </a:lnTo>
                  <a:lnTo>
                    <a:pt x="304" y="104"/>
                  </a:lnTo>
                  <a:lnTo>
                    <a:pt x="304" y="111"/>
                  </a:lnTo>
                  <a:lnTo>
                    <a:pt x="304" y="119"/>
                  </a:lnTo>
                  <a:lnTo>
                    <a:pt x="301" y="124"/>
                  </a:lnTo>
                  <a:lnTo>
                    <a:pt x="295" y="130"/>
                  </a:lnTo>
                  <a:lnTo>
                    <a:pt x="289" y="134"/>
                  </a:lnTo>
                  <a:lnTo>
                    <a:pt x="282" y="134"/>
                  </a:lnTo>
                  <a:lnTo>
                    <a:pt x="274" y="134"/>
                  </a:lnTo>
                  <a:lnTo>
                    <a:pt x="269" y="130"/>
                  </a:lnTo>
                  <a:lnTo>
                    <a:pt x="263" y="124"/>
                  </a:lnTo>
                  <a:lnTo>
                    <a:pt x="259" y="119"/>
                  </a:lnTo>
                  <a:lnTo>
                    <a:pt x="259" y="111"/>
                  </a:lnTo>
                  <a:lnTo>
                    <a:pt x="259" y="104"/>
                  </a:lnTo>
                  <a:lnTo>
                    <a:pt x="263" y="98"/>
                  </a:lnTo>
                  <a:lnTo>
                    <a:pt x="269" y="92"/>
                  </a:lnTo>
                  <a:lnTo>
                    <a:pt x="274" y="88"/>
                  </a:lnTo>
                  <a:lnTo>
                    <a:pt x="282" y="88"/>
                  </a:lnTo>
                  <a:close/>
                  <a:moveTo>
                    <a:pt x="195" y="88"/>
                  </a:moveTo>
                  <a:lnTo>
                    <a:pt x="203" y="88"/>
                  </a:lnTo>
                  <a:lnTo>
                    <a:pt x="209" y="92"/>
                  </a:lnTo>
                  <a:lnTo>
                    <a:pt x="214" y="98"/>
                  </a:lnTo>
                  <a:lnTo>
                    <a:pt x="218" y="104"/>
                  </a:lnTo>
                  <a:lnTo>
                    <a:pt x="218" y="111"/>
                  </a:lnTo>
                  <a:lnTo>
                    <a:pt x="218" y="119"/>
                  </a:lnTo>
                  <a:lnTo>
                    <a:pt x="214" y="124"/>
                  </a:lnTo>
                  <a:lnTo>
                    <a:pt x="209" y="130"/>
                  </a:lnTo>
                  <a:lnTo>
                    <a:pt x="203" y="134"/>
                  </a:lnTo>
                  <a:lnTo>
                    <a:pt x="195" y="134"/>
                  </a:lnTo>
                  <a:lnTo>
                    <a:pt x="188" y="134"/>
                  </a:lnTo>
                  <a:lnTo>
                    <a:pt x="182" y="130"/>
                  </a:lnTo>
                  <a:lnTo>
                    <a:pt x="177" y="124"/>
                  </a:lnTo>
                  <a:lnTo>
                    <a:pt x="173" y="119"/>
                  </a:lnTo>
                  <a:lnTo>
                    <a:pt x="171" y="111"/>
                  </a:lnTo>
                  <a:lnTo>
                    <a:pt x="173" y="104"/>
                  </a:lnTo>
                  <a:lnTo>
                    <a:pt x="177" y="98"/>
                  </a:lnTo>
                  <a:lnTo>
                    <a:pt x="182" y="92"/>
                  </a:lnTo>
                  <a:lnTo>
                    <a:pt x="188" y="88"/>
                  </a:lnTo>
                  <a:lnTo>
                    <a:pt x="195" y="88"/>
                  </a:lnTo>
                  <a:close/>
                  <a:moveTo>
                    <a:pt x="109" y="88"/>
                  </a:moveTo>
                  <a:lnTo>
                    <a:pt x="116" y="88"/>
                  </a:lnTo>
                  <a:lnTo>
                    <a:pt x="122" y="92"/>
                  </a:lnTo>
                  <a:lnTo>
                    <a:pt x="128" y="98"/>
                  </a:lnTo>
                  <a:lnTo>
                    <a:pt x="131" y="104"/>
                  </a:lnTo>
                  <a:lnTo>
                    <a:pt x="131" y="111"/>
                  </a:lnTo>
                  <a:lnTo>
                    <a:pt x="131" y="119"/>
                  </a:lnTo>
                  <a:lnTo>
                    <a:pt x="128" y="124"/>
                  </a:lnTo>
                  <a:lnTo>
                    <a:pt x="122" y="130"/>
                  </a:lnTo>
                  <a:lnTo>
                    <a:pt x="116" y="134"/>
                  </a:lnTo>
                  <a:lnTo>
                    <a:pt x="109" y="134"/>
                  </a:lnTo>
                  <a:lnTo>
                    <a:pt x="101" y="134"/>
                  </a:lnTo>
                  <a:lnTo>
                    <a:pt x="94" y="130"/>
                  </a:lnTo>
                  <a:lnTo>
                    <a:pt x="90" y="124"/>
                  </a:lnTo>
                  <a:lnTo>
                    <a:pt x="86" y="119"/>
                  </a:lnTo>
                  <a:lnTo>
                    <a:pt x="84" y="111"/>
                  </a:lnTo>
                  <a:lnTo>
                    <a:pt x="86" y="104"/>
                  </a:lnTo>
                  <a:lnTo>
                    <a:pt x="90" y="98"/>
                  </a:lnTo>
                  <a:lnTo>
                    <a:pt x="94" y="92"/>
                  </a:lnTo>
                  <a:lnTo>
                    <a:pt x="101" y="88"/>
                  </a:lnTo>
                  <a:lnTo>
                    <a:pt x="109" y="88"/>
                  </a:lnTo>
                  <a:close/>
                  <a:moveTo>
                    <a:pt x="4169" y="41"/>
                  </a:moveTo>
                  <a:lnTo>
                    <a:pt x="4173" y="43"/>
                  </a:lnTo>
                  <a:lnTo>
                    <a:pt x="4177" y="43"/>
                  </a:lnTo>
                  <a:lnTo>
                    <a:pt x="4184" y="47"/>
                  </a:lnTo>
                  <a:lnTo>
                    <a:pt x="4178" y="47"/>
                  </a:lnTo>
                  <a:lnTo>
                    <a:pt x="4175" y="45"/>
                  </a:lnTo>
                  <a:lnTo>
                    <a:pt x="4169" y="41"/>
                  </a:lnTo>
                  <a:close/>
                  <a:moveTo>
                    <a:pt x="3340" y="32"/>
                  </a:moveTo>
                  <a:lnTo>
                    <a:pt x="3336" y="38"/>
                  </a:lnTo>
                  <a:lnTo>
                    <a:pt x="3332" y="41"/>
                  </a:lnTo>
                  <a:lnTo>
                    <a:pt x="3328" y="45"/>
                  </a:lnTo>
                  <a:lnTo>
                    <a:pt x="3328" y="41"/>
                  </a:lnTo>
                  <a:lnTo>
                    <a:pt x="3328" y="38"/>
                  </a:lnTo>
                  <a:lnTo>
                    <a:pt x="3330" y="36"/>
                  </a:lnTo>
                  <a:lnTo>
                    <a:pt x="3332" y="34"/>
                  </a:lnTo>
                  <a:lnTo>
                    <a:pt x="3340" y="32"/>
                  </a:lnTo>
                  <a:close/>
                  <a:moveTo>
                    <a:pt x="4256" y="9"/>
                  </a:moveTo>
                  <a:lnTo>
                    <a:pt x="4256" y="13"/>
                  </a:lnTo>
                  <a:lnTo>
                    <a:pt x="4254" y="17"/>
                  </a:lnTo>
                  <a:lnTo>
                    <a:pt x="4250" y="23"/>
                  </a:lnTo>
                  <a:lnTo>
                    <a:pt x="4248" y="23"/>
                  </a:lnTo>
                  <a:lnTo>
                    <a:pt x="4250" y="15"/>
                  </a:lnTo>
                  <a:lnTo>
                    <a:pt x="4256" y="9"/>
                  </a:lnTo>
                  <a:close/>
                  <a:moveTo>
                    <a:pt x="3246" y="6"/>
                  </a:moveTo>
                  <a:lnTo>
                    <a:pt x="3249" y="11"/>
                  </a:lnTo>
                  <a:lnTo>
                    <a:pt x="3253" y="17"/>
                  </a:lnTo>
                  <a:lnTo>
                    <a:pt x="3255" y="24"/>
                  </a:lnTo>
                  <a:lnTo>
                    <a:pt x="3253" y="30"/>
                  </a:lnTo>
                  <a:lnTo>
                    <a:pt x="3251" y="36"/>
                  </a:lnTo>
                  <a:lnTo>
                    <a:pt x="3248" y="41"/>
                  </a:lnTo>
                  <a:lnTo>
                    <a:pt x="3248" y="34"/>
                  </a:lnTo>
                  <a:lnTo>
                    <a:pt x="3248" y="30"/>
                  </a:lnTo>
                  <a:lnTo>
                    <a:pt x="3246" y="26"/>
                  </a:lnTo>
                  <a:lnTo>
                    <a:pt x="3246" y="23"/>
                  </a:lnTo>
                  <a:lnTo>
                    <a:pt x="3246" y="19"/>
                  </a:lnTo>
                  <a:lnTo>
                    <a:pt x="3246" y="6"/>
                  </a:lnTo>
                  <a:close/>
                  <a:moveTo>
                    <a:pt x="4011" y="0"/>
                  </a:moveTo>
                  <a:lnTo>
                    <a:pt x="4019" y="2"/>
                  </a:lnTo>
                  <a:lnTo>
                    <a:pt x="4022" y="4"/>
                  </a:lnTo>
                  <a:lnTo>
                    <a:pt x="4024" y="6"/>
                  </a:lnTo>
                  <a:lnTo>
                    <a:pt x="4028" y="15"/>
                  </a:lnTo>
                  <a:lnTo>
                    <a:pt x="4028" y="17"/>
                  </a:lnTo>
                  <a:lnTo>
                    <a:pt x="4028" y="19"/>
                  </a:lnTo>
                  <a:lnTo>
                    <a:pt x="4030" y="23"/>
                  </a:lnTo>
                  <a:lnTo>
                    <a:pt x="4032" y="26"/>
                  </a:lnTo>
                  <a:lnTo>
                    <a:pt x="4034" y="30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19" y="47"/>
                  </a:lnTo>
                  <a:lnTo>
                    <a:pt x="4011" y="47"/>
                  </a:lnTo>
                  <a:lnTo>
                    <a:pt x="4004" y="47"/>
                  </a:lnTo>
                  <a:lnTo>
                    <a:pt x="3998" y="43"/>
                  </a:lnTo>
                  <a:lnTo>
                    <a:pt x="3992" y="38"/>
                  </a:lnTo>
                  <a:lnTo>
                    <a:pt x="3990" y="32"/>
                  </a:lnTo>
                  <a:lnTo>
                    <a:pt x="3989" y="24"/>
                  </a:lnTo>
                  <a:lnTo>
                    <a:pt x="3990" y="17"/>
                  </a:lnTo>
                  <a:lnTo>
                    <a:pt x="3992" y="11"/>
                  </a:lnTo>
                  <a:lnTo>
                    <a:pt x="3998" y="6"/>
                  </a:lnTo>
                  <a:lnTo>
                    <a:pt x="4004" y="2"/>
                  </a:lnTo>
                  <a:lnTo>
                    <a:pt x="4011" y="0"/>
                  </a:lnTo>
                  <a:close/>
                  <a:moveTo>
                    <a:pt x="3925" y="0"/>
                  </a:moveTo>
                  <a:lnTo>
                    <a:pt x="3932" y="2"/>
                  </a:lnTo>
                  <a:lnTo>
                    <a:pt x="3940" y="6"/>
                  </a:lnTo>
                  <a:lnTo>
                    <a:pt x="3943" y="11"/>
                  </a:lnTo>
                  <a:lnTo>
                    <a:pt x="3947" y="17"/>
                  </a:lnTo>
                  <a:lnTo>
                    <a:pt x="3949" y="24"/>
                  </a:lnTo>
                  <a:lnTo>
                    <a:pt x="3947" y="32"/>
                  </a:lnTo>
                  <a:lnTo>
                    <a:pt x="3943" y="38"/>
                  </a:lnTo>
                  <a:lnTo>
                    <a:pt x="3940" y="43"/>
                  </a:lnTo>
                  <a:lnTo>
                    <a:pt x="3932" y="47"/>
                  </a:lnTo>
                  <a:lnTo>
                    <a:pt x="3925" y="47"/>
                  </a:lnTo>
                  <a:lnTo>
                    <a:pt x="3917" y="47"/>
                  </a:lnTo>
                  <a:lnTo>
                    <a:pt x="3911" y="43"/>
                  </a:lnTo>
                  <a:lnTo>
                    <a:pt x="3906" y="38"/>
                  </a:lnTo>
                  <a:lnTo>
                    <a:pt x="3902" y="32"/>
                  </a:lnTo>
                  <a:lnTo>
                    <a:pt x="3902" y="24"/>
                  </a:lnTo>
                  <a:lnTo>
                    <a:pt x="3902" y="17"/>
                  </a:lnTo>
                  <a:lnTo>
                    <a:pt x="3906" y="11"/>
                  </a:lnTo>
                  <a:lnTo>
                    <a:pt x="3911" y="6"/>
                  </a:lnTo>
                  <a:lnTo>
                    <a:pt x="3917" y="2"/>
                  </a:lnTo>
                  <a:lnTo>
                    <a:pt x="3925" y="0"/>
                  </a:lnTo>
                  <a:close/>
                  <a:moveTo>
                    <a:pt x="3838" y="0"/>
                  </a:moveTo>
                  <a:lnTo>
                    <a:pt x="3846" y="2"/>
                  </a:lnTo>
                  <a:lnTo>
                    <a:pt x="3851" y="6"/>
                  </a:lnTo>
                  <a:lnTo>
                    <a:pt x="3857" y="11"/>
                  </a:lnTo>
                  <a:lnTo>
                    <a:pt x="3861" y="17"/>
                  </a:lnTo>
                  <a:lnTo>
                    <a:pt x="3863" y="24"/>
                  </a:lnTo>
                  <a:lnTo>
                    <a:pt x="3861" y="32"/>
                  </a:lnTo>
                  <a:lnTo>
                    <a:pt x="3857" y="38"/>
                  </a:lnTo>
                  <a:lnTo>
                    <a:pt x="3851" y="43"/>
                  </a:lnTo>
                  <a:lnTo>
                    <a:pt x="3846" y="47"/>
                  </a:lnTo>
                  <a:lnTo>
                    <a:pt x="3838" y="47"/>
                  </a:lnTo>
                  <a:lnTo>
                    <a:pt x="3831" y="47"/>
                  </a:lnTo>
                  <a:lnTo>
                    <a:pt x="3825" y="43"/>
                  </a:lnTo>
                  <a:lnTo>
                    <a:pt x="3819" y="38"/>
                  </a:lnTo>
                  <a:lnTo>
                    <a:pt x="3815" y="32"/>
                  </a:lnTo>
                  <a:lnTo>
                    <a:pt x="3815" y="24"/>
                  </a:lnTo>
                  <a:lnTo>
                    <a:pt x="3815" y="17"/>
                  </a:lnTo>
                  <a:lnTo>
                    <a:pt x="3819" y="11"/>
                  </a:lnTo>
                  <a:lnTo>
                    <a:pt x="3825" y="6"/>
                  </a:lnTo>
                  <a:lnTo>
                    <a:pt x="3831" y="2"/>
                  </a:lnTo>
                  <a:lnTo>
                    <a:pt x="3838" y="0"/>
                  </a:lnTo>
                  <a:close/>
                  <a:moveTo>
                    <a:pt x="3752" y="0"/>
                  </a:moveTo>
                  <a:lnTo>
                    <a:pt x="3759" y="2"/>
                  </a:lnTo>
                  <a:lnTo>
                    <a:pt x="3765" y="6"/>
                  </a:lnTo>
                  <a:lnTo>
                    <a:pt x="3770" y="11"/>
                  </a:lnTo>
                  <a:lnTo>
                    <a:pt x="3774" y="17"/>
                  </a:lnTo>
                  <a:lnTo>
                    <a:pt x="3774" y="24"/>
                  </a:lnTo>
                  <a:lnTo>
                    <a:pt x="3774" y="26"/>
                  </a:lnTo>
                  <a:lnTo>
                    <a:pt x="3774" y="30"/>
                  </a:lnTo>
                  <a:lnTo>
                    <a:pt x="3767" y="24"/>
                  </a:lnTo>
                  <a:lnTo>
                    <a:pt x="3765" y="23"/>
                  </a:lnTo>
                  <a:lnTo>
                    <a:pt x="3761" y="19"/>
                  </a:lnTo>
                  <a:lnTo>
                    <a:pt x="3759" y="17"/>
                  </a:lnTo>
                  <a:lnTo>
                    <a:pt x="3755" y="13"/>
                  </a:lnTo>
                  <a:lnTo>
                    <a:pt x="3752" y="13"/>
                  </a:lnTo>
                  <a:lnTo>
                    <a:pt x="3748" y="13"/>
                  </a:lnTo>
                  <a:lnTo>
                    <a:pt x="3740" y="11"/>
                  </a:lnTo>
                  <a:lnTo>
                    <a:pt x="3735" y="9"/>
                  </a:lnTo>
                  <a:lnTo>
                    <a:pt x="3738" y="4"/>
                  </a:lnTo>
                  <a:lnTo>
                    <a:pt x="3744" y="2"/>
                  </a:lnTo>
                  <a:lnTo>
                    <a:pt x="3752" y="0"/>
                  </a:lnTo>
                  <a:close/>
                  <a:moveTo>
                    <a:pt x="3317" y="0"/>
                  </a:moveTo>
                  <a:lnTo>
                    <a:pt x="3325" y="2"/>
                  </a:lnTo>
                  <a:lnTo>
                    <a:pt x="3330" y="6"/>
                  </a:lnTo>
                  <a:lnTo>
                    <a:pt x="3336" y="9"/>
                  </a:lnTo>
                  <a:lnTo>
                    <a:pt x="3340" y="15"/>
                  </a:lnTo>
                  <a:lnTo>
                    <a:pt x="3336" y="17"/>
                  </a:lnTo>
                  <a:lnTo>
                    <a:pt x="3334" y="19"/>
                  </a:lnTo>
                  <a:lnTo>
                    <a:pt x="3330" y="19"/>
                  </a:lnTo>
                  <a:lnTo>
                    <a:pt x="3327" y="19"/>
                  </a:lnTo>
                  <a:lnTo>
                    <a:pt x="3323" y="19"/>
                  </a:lnTo>
                  <a:lnTo>
                    <a:pt x="3319" y="19"/>
                  </a:lnTo>
                  <a:lnTo>
                    <a:pt x="3317" y="19"/>
                  </a:lnTo>
                  <a:lnTo>
                    <a:pt x="3313" y="17"/>
                  </a:lnTo>
                  <a:lnTo>
                    <a:pt x="3313" y="13"/>
                  </a:lnTo>
                  <a:lnTo>
                    <a:pt x="3313" y="9"/>
                  </a:lnTo>
                  <a:lnTo>
                    <a:pt x="3312" y="6"/>
                  </a:lnTo>
                  <a:lnTo>
                    <a:pt x="3312" y="2"/>
                  </a:lnTo>
                  <a:lnTo>
                    <a:pt x="3312" y="2"/>
                  </a:lnTo>
                  <a:lnTo>
                    <a:pt x="3315" y="2"/>
                  </a:lnTo>
                  <a:lnTo>
                    <a:pt x="331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1" y="6"/>
                  </a:lnTo>
                  <a:lnTo>
                    <a:pt x="2817" y="11"/>
                  </a:lnTo>
                  <a:lnTo>
                    <a:pt x="2819" y="17"/>
                  </a:lnTo>
                  <a:lnTo>
                    <a:pt x="2821" y="24"/>
                  </a:lnTo>
                  <a:lnTo>
                    <a:pt x="2819" y="32"/>
                  </a:lnTo>
                  <a:lnTo>
                    <a:pt x="2817" y="38"/>
                  </a:lnTo>
                  <a:lnTo>
                    <a:pt x="2811" y="43"/>
                  </a:lnTo>
                  <a:lnTo>
                    <a:pt x="2806" y="47"/>
                  </a:lnTo>
                  <a:lnTo>
                    <a:pt x="2798" y="47"/>
                  </a:lnTo>
                  <a:lnTo>
                    <a:pt x="2792" y="47"/>
                  </a:lnTo>
                  <a:lnTo>
                    <a:pt x="2787" y="45"/>
                  </a:lnTo>
                  <a:lnTo>
                    <a:pt x="2783" y="41"/>
                  </a:lnTo>
                  <a:lnTo>
                    <a:pt x="2779" y="38"/>
                  </a:lnTo>
                  <a:lnTo>
                    <a:pt x="2776" y="34"/>
                  </a:lnTo>
                  <a:lnTo>
                    <a:pt x="2776" y="30"/>
                  </a:lnTo>
                  <a:lnTo>
                    <a:pt x="2774" y="24"/>
                  </a:lnTo>
                  <a:lnTo>
                    <a:pt x="2776" y="17"/>
                  </a:lnTo>
                  <a:lnTo>
                    <a:pt x="2779" y="11"/>
                  </a:lnTo>
                  <a:lnTo>
                    <a:pt x="2783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803" y="0"/>
                  </a:moveTo>
                  <a:lnTo>
                    <a:pt x="810" y="2"/>
                  </a:lnTo>
                  <a:lnTo>
                    <a:pt x="816" y="6"/>
                  </a:lnTo>
                  <a:lnTo>
                    <a:pt x="822" y="9"/>
                  </a:lnTo>
                  <a:lnTo>
                    <a:pt x="824" y="17"/>
                  </a:lnTo>
                  <a:lnTo>
                    <a:pt x="824" y="19"/>
                  </a:lnTo>
                  <a:lnTo>
                    <a:pt x="822" y="24"/>
                  </a:lnTo>
                  <a:lnTo>
                    <a:pt x="818" y="28"/>
                  </a:lnTo>
                  <a:lnTo>
                    <a:pt x="814" y="34"/>
                  </a:lnTo>
                  <a:lnTo>
                    <a:pt x="814" y="39"/>
                  </a:lnTo>
                  <a:lnTo>
                    <a:pt x="808" y="43"/>
                  </a:lnTo>
                  <a:lnTo>
                    <a:pt x="808" y="47"/>
                  </a:lnTo>
                  <a:lnTo>
                    <a:pt x="807" y="47"/>
                  </a:lnTo>
                  <a:lnTo>
                    <a:pt x="803" y="47"/>
                  </a:lnTo>
                  <a:lnTo>
                    <a:pt x="795" y="47"/>
                  </a:lnTo>
                  <a:lnTo>
                    <a:pt x="788" y="43"/>
                  </a:lnTo>
                  <a:lnTo>
                    <a:pt x="784" y="38"/>
                  </a:lnTo>
                  <a:lnTo>
                    <a:pt x="780" y="32"/>
                  </a:lnTo>
                  <a:lnTo>
                    <a:pt x="778" y="24"/>
                  </a:lnTo>
                  <a:lnTo>
                    <a:pt x="780" y="17"/>
                  </a:lnTo>
                  <a:lnTo>
                    <a:pt x="784" y="11"/>
                  </a:lnTo>
                  <a:lnTo>
                    <a:pt x="788" y="6"/>
                  </a:lnTo>
                  <a:lnTo>
                    <a:pt x="795" y="2"/>
                  </a:lnTo>
                  <a:lnTo>
                    <a:pt x="803" y="0"/>
                  </a:lnTo>
                  <a:close/>
                  <a:moveTo>
                    <a:pt x="716" y="0"/>
                  </a:moveTo>
                  <a:lnTo>
                    <a:pt x="724" y="2"/>
                  </a:lnTo>
                  <a:lnTo>
                    <a:pt x="729" y="6"/>
                  </a:lnTo>
                  <a:lnTo>
                    <a:pt x="735" y="11"/>
                  </a:lnTo>
                  <a:lnTo>
                    <a:pt x="737" y="17"/>
                  </a:lnTo>
                  <a:lnTo>
                    <a:pt x="739" y="24"/>
                  </a:lnTo>
                  <a:lnTo>
                    <a:pt x="737" y="32"/>
                  </a:lnTo>
                  <a:lnTo>
                    <a:pt x="735" y="38"/>
                  </a:lnTo>
                  <a:lnTo>
                    <a:pt x="729" y="43"/>
                  </a:lnTo>
                  <a:lnTo>
                    <a:pt x="724" y="47"/>
                  </a:lnTo>
                  <a:lnTo>
                    <a:pt x="716" y="47"/>
                  </a:lnTo>
                  <a:lnTo>
                    <a:pt x="709" y="47"/>
                  </a:lnTo>
                  <a:lnTo>
                    <a:pt x="701" y="43"/>
                  </a:lnTo>
                  <a:lnTo>
                    <a:pt x="698" y="38"/>
                  </a:lnTo>
                  <a:lnTo>
                    <a:pt x="694" y="32"/>
                  </a:lnTo>
                  <a:lnTo>
                    <a:pt x="692" y="24"/>
                  </a:lnTo>
                  <a:lnTo>
                    <a:pt x="694" y="17"/>
                  </a:lnTo>
                  <a:lnTo>
                    <a:pt x="698" y="11"/>
                  </a:lnTo>
                  <a:lnTo>
                    <a:pt x="701" y="6"/>
                  </a:lnTo>
                  <a:lnTo>
                    <a:pt x="709" y="2"/>
                  </a:lnTo>
                  <a:lnTo>
                    <a:pt x="716" y="0"/>
                  </a:lnTo>
                  <a:close/>
                  <a:moveTo>
                    <a:pt x="630" y="0"/>
                  </a:moveTo>
                  <a:lnTo>
                    <a:pt x="635" y="2"/>
                  </a:lnTo>
                  <a:lnTo>
                    <a:pt x="643" y="6"/>
                  </a:lnTo>
                  <a:lnTo>
                    <a:pt x="649" y="11"/>
                  </a:lnTo>
                  <a:lnTo>
                    <a:pt x="651" y="17"/>
                  </a:lnTo>
                  <a:lnTo>
                    <a:pt x="652" y="24"/>
                  </a:lnTo>
                  <a:lnTo>
                    <a:pt x="651" y="32"/>
                  </a:lnTo>
                  <a:lnTo>
                    <a:pt x="649" y="38"/>
                  </a:lnTo>
                  <a:lnTo>
                    <a:pt x="643" y="43"/>
                  </a:lnTo>
                  <a:lnTo>
                    <a:pt x="635" y="47"/>
                  </a:lnTo>
                  <a:lnTo>
                    <a:pt x="630" y="47"/>
                  </a:lnTo>
                  <a:lnTo>
                    <a:pt x="622" y="47"/>
                  </a:lnTo>
                  <a:lnTo>
                    <a:pt x="615" y="43"/>
                  </a:lnTo>
                  <a:lnTo>
                    <a:pt x="609" y="38"/>
                  </a:lnTo>
                  <a:lnTo>
                    <a:pt x="607" y="32"/>
                  </a:lnTo>
                  <a:lnTo>
                    <a:pt x="605" y="24"/>
                  </a:lnTo>
                  <a:lnTo>
                    <a:pt x="607" y="17"/>
                  </a:lnTo>
                  <a:lnTo>
                    <a:pt x="609" y="11"/>
                  </a:lnTo>
                  <a:lnTo>
                    <a:pt x="615" y="6"/>
                  </a:lnTo>
                  <a:lnTo>
                    <a:pt x="622" y="2"/>
                  </a:lnTo>
                  <a:lnTo>
                    <a:pt x="630" y="0"/>
                  </a:lnTo>
                  <a:close/>
                  <a:moveTo>
                    <a:pt x="541" y="0"/>
                  </a:moveTo>
                  <a:lnTo>
                    <a:pt x="549" y="2"/>
                  </a:lnTo>
                  <a:lnTo>
                    <a:pt x="556" y="6"/>
                  </a:lnTo>
                  <a:lnTo>
                    <a:pt x="560" y="11"/>
                  </a:lnTo>
                  <a:lnTo>
                    <a:pt x="564" y="17"/>
                  </a:lnTo>
                  <a:lnTo>
                    <a:pt x="566" y="24"/>
                  </a:lnTo>
                  <a:lnTo>
                    <a:pt x="564" y="32"/>
                  </a:lnTo>
                  <a:lnTo>
                    <a:pt x="560" y="38"/>
                  </a:lnTo>
                  <a:lnTo>
                    <a:pt x="556" y="43"/>
                  </a:lnTo>
                  <a:lnTo>
                    <a:pt x="549" y="47"/>
                  </a:lnTo>
                  <a:lnTo>
                    <a:pt x="541" y="47"/>
                  </a:lnTo>
                  <a:lnTo>
                    <a:pt x="534" y="47"/>
                  </a:lnTo>
                  <a:lnTo>
                    <a:pt x="528" y="43"/>
                  </a:lnTo>
                  <a:lnTo>
                    <a:pt x="523" y="38"/>
                  </a:lnTo>
                  <a:lnTo>
                    <a:pt x="521" y="32"/>
                  </a:lnTo>
                  <a:lnTo>
                    <a:pt x="519" y="24"/>
                  </a:lnTo>
                  <a:lnTo>
                    <a:pt x="521" y="17"/>
                  </a:lnTo>
                  <a:lnTo>
                    <a:pt x="523" y="11"/>
                  </a:lnTo>
                  <a:lnTo>
                    <a:pt x="528" y="6"/>
                  </a:lnTo>
                  <a:lnTo>
                    <a:pt x="534" y="2"/>
                  </a:lnTo>
                  <a:lnTo>
                    <a:pt x="541" y="0"/>
                  </a:lnTo>
                  <a:close/>
                  <a:moveTo>
                    <a:pt x="455" y="0"/>
                  </a:moveTo>
                  <a:lnTo>
                    <a:pt x="462" y="2"/>
                  </a:lnTo>
                  <a:lnTo>
                    <a:pt x="470" y="6"/>
                  </a:lnTo>
                  <a:lnTo>
                    <a:pt x="474" y="11"/>
                  </a:lnTo>
                  <a:lnTo>
                    <a:pt x="477" y="17"/>
                  </a:lnTo>
                  <a:lnTo>
                    <a:pt x="479" y="24"/>
                  </a:lnTo>
                  <a:lnTo>
                    <a:pt x="477" y="32"/>
                  </a:lnTo>
                  <a:lnTo>
                    <a:pt x="474" y="38"/>
                  </a:lnTo>
                  <a:lnTo>
                    <a:pt x="470" y="43"/>
                  </a:lnTo>
                  <a:lnTo>
                    <a:pt x="462" y="47"/>
                  </a:lnTo>
                  <a:lnTo>
                    <a:pt x="455" y="47"/>
                  </a:lnTo>
                  <a:lnTo>
                    <a:pt x="447" y="47"/>
                  </a:lnTo>
                  <a:lnTo>
                    <a:pt x="442" y="43"/>
                  </a:lnTo>
                  <a:lnTo>
                    <a:pt x="436" y="38"/>
                  </a:lnTo>
                  <a:lnTo>
                    <a:pt x="432" y="32"/>
                  </a:lnTo>
                  <a:lnTo>
                    <a:pt x="432" y="24"/>
                  </a:lnTo>
                  <a:lnTo>
                    <a:pt x="432" y="17"/>
                  </a:lnTo>
                  <a:lnTo>
                    <a:pt x="436" y="11"/>
                  </a:lnTo>
                  <a:lnTo>
                    <a:pt x="442" y="6"/>
                  </a:lnTo>
                  <a:lnTo>
                    <a:pt x="447" y="2"/>
                  </a:lnTo>
                  <a:lnTo>
                    <a:pt x="455" y="0"/>
                  </a:lnTo>
                  <a:close/>
                  <a:moveTo>
                    <a:pt x="368" y="0"/>
                  </a:moveTo>
                  <a:lnTo>
                    <a:pt x="376" y="2"/>
                  </a:lnTo>
                  <a:lnTo>
                    <a:pt x="382" y="6"/>
                  </a:lnTo>
                  <a:lnTo>
                    <a:pt x="387" y="11"/>
                  </a:lnTo>
                  <a:lnTo>
                    <a:pt x="391" y="17"/>
                  </a:lnTo>
                  <a:lnTo>
                    <a:pt x="393" y="24"/>
                  </a:lnTo>
                  <a:lnTo>
                    <a:pt x="391" y="32"/>
                  </a:lnTo>
                  <a:lnTo>
                    <a:pt x="387" y="38"/>
                  </a:lnTo>
                  <a:lnTo>
                    <a:pt x="382" y="43"/>
                  </a:lnTo>
                  <a:lnTo>
                    <a:pt x="376" y="47"/>
                  </a:lnTo>
                  <a:lnTo>
                    <a:pt x="368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50" y="38"/>
                  </a:lnTo>
                  <a:lnTo>
                    <a:pt x="346" y="32"/>
                  </a:lnTo>
                  <a:lnTo>
                    <a:pt x="346" y="24"/>
                  </a:lnTo>
                  <a:lnTo>
                    <a:pt x="346" y="17"/>
                  </a:lnTo>
                  <a:lnTo>
                    <a:pt x="350" y="11"/>
                  </a:lnTo>
                  <a:lnTo>
                    <a:pt x="355" y="6"/>
                  </a:lnTo>
                  <a:lnTo>
                    <a:pt x="361" y="2"/>
                  </a:lnTo>
                  <a:lnTo>
                    <a:pt x="368" y="0"/>
                  </a:lnTo>
                  <a:close/>
                  <a:moveTo>
                    <a:pt x="282" y="0"/>
                  </a:moveTo>
                  <a:lnTo>
                    <a:pt x="289" y="2"/>
                  </a:lnTo>
                  <a:lnTo>
                    <a:pt x="295" y="6"/>
                  </a:lnTo>
                  <a:lnTo>
                    <a:pt x="301" y="11"/>
                  </a:lnTo>
                  <a:lnTo>
                    <a:pt x="304" y="17"/>
                  </a:lnTo>
                  <a:lnTo>
                    <a:pt x="304" y="24"/>
                  </a:lnTo>
                  <a:lnTo>
                    <a:pt x="304" y="32"/>
                  </a:lnTo>
                  <a:lnTo>
                    <a:pt x="301" y="38"/>
                  </a:lnTo>
                  <a:lnTo>
                    <a:pt x="295" y="43"/>
                  </a:lnTo>
                  <a:lnTo>
                    <a:pt x="289" y="47"/>
                  </a:lnTo>
                  <a:lnTo>
                    <a:pt x="282" y="47"/>
                  </a:lnTo>
                  <a:lnTo>
                    <a:pt x="274" y="47"/>
                  </a:lnTo>
                  <a:lnTo>
                    <a:pt x="269" y="43"/>
                  </a:lnTo>
                  <a:lnTo>
                    <a:pt x="263" y="38"/>
                  </a:lnTo>
                  <a:lnTo>
                    <a:pt x="259" y="32"/>
                  </a:lnTo>
                  <a:lnTo>
                    <a:pt x="259" y="24"/>
                  </a:lnTo>
                  <a:lnTo>
                    <a:pt x="259" y="17"/>
                  </a:lnTo>
                  <a:lnTo>
                    <a:pt x="263" y="11"/>
                  </a:lnTo>
                  <a:lnTo>
                    <a:pt x="269" y="6"/>
                  </a:lnTo>
                  <a:lnTo>
                    <a:pt x="274" y="2"/>
                  </a:lnTo>
                  <a:lnTo>
                    <a:pt x="282" y="0"/>
                  </a:lnTo>
                  <a:close/>
                  <a:moveTo>
                    <a:pt x="195" y="0"/>
                  </a:moveTo>
                  <a:lnTo>
                    <a:pt x="203" y="2"/>
                  </a:lnTo>
                  <a:lnTo>
                    <a:pt x="209" y="6"/>
                  </a:lnTo>
                  <a:lnTo>
                    <a:pt x="214" y="11"/>
                  </a:lnTo>
                  <a:lnTo>
                    <a:pt x="218" y="17"/>
                  </a:lnTo>
                  <a:lnTo>
                    <a:pt x="218" y="24"/>
                  </a:lnTo>
                  <a:lnTo>
                    <a:pt x="218" y="32"/>
                  </a:lnTo>
                  <a:lnTo>
                    <a:pt x="214" y="38"/>
                  </a:lnTo>
                  <a:lnTo>
                    <a:pt x="209" y="43"/>
                  </a:lnTo>
                  <a:lnTo>
                    <a:pt x="203" y="47"/>
                  </a:lnTo>
                  <a:lnTo>
                    <a:pt x="195" y="47"/>
                  </a:lnTo>
                  <a:lnTo>
                    <a:pt x="188" y="47"/>
                  </a:lnTo>
                  <a:lnTo>
                    <a:pt x="182" y="43"/>
                  </a:lnTo>
                  <a:lnTo>
                    <a:pt x="177" y="38"/>
                  </a:lnTo>
                  <a:lnTo>
                    <a:pt x="173" y="32"/>
                  </a:lnTo>
                  <a:lnTo>
                    <a:pt x="171" y="24"/>
                  </a:lnTo>
                  <a:lnTo>
                    <a:pt x="173" y="17"/>
                  </a:lnTo>
                  <a:lnTo>
                    <a:pt x="177" y="11"/>
                  </a:lnTo>
                  <a:lnTo>
                    <a:pt x="182" y="6"/>
                  </a:lnTo>
                  <a:lnTo>
                    <a:pt x="188" y="2"/>
                  </a:lnTo>
                  <a:lnTo>
                    <a:pt x="195" y="0"/>
                  </a:lnTo>
                  <a:close/>
                  <a:moveTo>
                    <a:pt x="109" y="0"/>
                  </a:moveTo>
                  <a:lnTo>
                    <a:pt x="116" y="2"/>
                  </a:lnTo>
                  <a:lnTo>
                    <a:pt x="122" y="6"/>
                  </a:lnTo>
                  <a:lnTo>
                    <a:pt x="128" y="11"/>
                  </a:lnTo>
                  <a:lnTo>
                    <a:pt x="131" y="17"/>
                  </a:lnTo>
                  <a:lnTo>
                    <a:pt x="131" y="24"/>
                  </a:lnTo>
                  <a:lnTo>
                    <a:pt x="131" y="32"/>
                  </a:lnTo>
                  <a:lnTo>
                    <a:pt x="128" y="38"/>
                  </a:lnTo>
                  <a:lnTo>
                    <a:pt x="122" y="43"/>
                  </a:lnTo>
                  <a:lnTo>
                    <a:pt x="116" y="47"/>
                  </a:lnTo>
                  <a:lnTo>
                    <a:pt x="109" y="47"/>
                  </a:lnTo>
                  <a:lnTo>
                    <a:pt x="101" y="47"/>
                  </a:lnTo>
                  <a:lnTo>
                    <a:pt x="94" y="43"/>
                  </a:lnTo>
                  <a:lnTo>
                    <a:pt x="90" y="38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4" y="6"/>
                  </a:lnTo>
                  <a:lnTo>
                    <a:pt x="101" y="2"/>
                  </a:lnTo>
                  <a:lnTo>
                    <a:pt x="109" y="0"/>
                  </a:lnTo>
                  <a:close/>
                  <a:moveTo>
                    <a:pt x="22" y="0"/>
                  </a:moveTo>
                  <a:lnTo>
                    <a:pt x="30" y="2"/>
                  </a:lnTo>
                  <a:lnTo>
                    <a:pt x="36" y="6"/>
                  </a:lnTo>
                  <a:lnTo>
                    <a:pt x="41" y="11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1" y="38"/>
                  </a:lnTo>
                  <a:lnTo>
                    <a:pt x="36" y="43"/>
                  </a:lnTo>
                  <a:lnTo>
                    <a:pt x="30" y="47"/>
                  </a:lnTo>
                  <a:lnTo>
                    <a:pt x="22" y="47"/>
                  </a:lnTo>
                  <a:lnTo>
                    <a:pt x="17" y="47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4" y="28"/>
                  </a:lnTo>
                  <a:lnTo>
                    <a:pt x="0" y="15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325688" y="2919413"/>
              <a:ext cx="3813175" cy="312738"/>
            </a:xfrm>
            <a:custGeom>
              <a:avLst/>
              <a:gdLst>
                <a:gd name="T0" fmla="*/ 4507 w 4803"/>
                <a:gd name="T1" fmla="*/ 390 h 393"/>
                <a:gd name="T2" fmla="*/ 3496 w 4803"/>
                <a:gd name="T3" fmla="*/ 369 h 393"/>
                <a:gd name="T4" fmla="*/ 4340 w 4803"/>
                <a:gd name="T5" fmla="*/ 392 h 393"/>
                <a:gd name="T6" fmla="*/ 3827 w 4803"/>
                <a:gd name="T7" fmla="*/ 371 h 393"/>
                <a:gd name="T8" fmla="*/ 4284 w 4803"/>
                <a:gd name="T9" fmla="*/ 371 h 393"/>
                <a:gd name="T10" fmla="*/ 3926 w 4803"/>
                <a:gd name="T11" fmla="*/ 373 h 393"/>
                <a:gd name="T12" fmla="*/ 3727 w 4803"/>
                <a:gd name="T13" fmla="*/ 390 h 393"/>
                <a:gd name="T14" fmla="*/ 3646 w 4803"/>
                <a:gd name="T15" fmla="*/ 348 h 393"/>
                <a:gd name="T16" fmla="*/ 3407 w 4803"/>
                <a:gd name="T17" fmla="*/ 390 h 393"/>
                <a:gd name="T18" fmla="*/ 1399 w 4803"/>
                <a:gd name="T19" fmla="*/ 346 h 393"/>
                <a:gd name="T20" fmla="*/ 1305 w 4803"/>
                <a:gd name="T21" fmla="*/ 393 h 393"/>
                <a:gd name="T22" fmla="*/ 1145 w 4803"/>
                <a:gd name="T23" fmla="*/ 348 h 393"/>
                <a:gd name="T24" fmla="*/ 1038 w 4803"/>
                <a:gd name="T25" fmla="*/ 390 h 393"/>
                <a:gd name="T26" fmla="*/ 891 w 4803"/>
                <a:gd name="T27" fmla="*/ 352 h 393"/>
                <a:gd name="T28" fmla="*/ 773 w 4803"/>
                <a:gd name="T29" fmla="*/ 384 h 393"/>
                <a:gd name="T30" fmla="*/ 637 w 4803"/>
                <a:gd name="T31" fmla="*/ 356 h 393"/>
                <a:gd name="T32" fmla="*/ 4191 w 4803"/>
                <a:gd name="T33" fmla="*/ 299 h 393"/>
                <a:gd name="T34" fmla="*/ 3215 w 4803"/>
                <a:gd name="T35" fmla="*/ 307 h 393"/>
                <a:gd name="T36" fmla="*/ 4261 w 4803"/>
                <a:gd name="T37" fmla="*/ 307 h 393"/>
                <a:gd name="T38" fmla="*/ 3388 w 4803"/>
                <a:gd name="T39" fmla="*/ 262 h 393"/>
                <a:gd name="T40" fmla="*/ 3718 w 4803"/>
                <a:gd name="T41" fmla="*/ 284 h 393"/>
                <a:gd name="T42" fmla="*/ 3590 w 4803"/>
                <a:gd name="T43" fmla="*/ 284 h 393"/>
                <a:gd name="T44" fmla="*/ 3285 w 4803"/>
                <a:gd name="T45" fmla="*/ 277 h 393"/>
                <a:gd name="T46" fmla="*/ 1421 w 4803"/>
                <a:gd name="T47" fmla="*/ 292 h 393"/>
                <a:gd name="T48" fmla="*/ 1294 w 4803"/>
                <a:gd name="T49" fmla="*/ 269 h 393"/>
                <a:gd name="T50" fmla="*/ 1156 w 4803"/>
                <a:gd name="T51" fmla="*/ 297 h 393"/>
                <a:gd name="T52" fmla="*/ 1038 w 4803"/>
                <a:gd name="T53" fmla="*/ 265 h 393"/>
                <a:gd name="T54" fmla="*/ 891 w 4803"/>
                <a:gd name="T55" fmla="*/ 303 h 393"/>
                <a:gd name="T56" fmla="*/ 784 w 4803"/>
                <a:gd name="T57" fmla="*/ 262 h 393"/>
                <a:gd name="T58" fmla="*/ 626 w 4803"/>
                <a:gd name="T59" fmla="*/ 305 h 393"/>
                <a:gd name="T60" fmla="*/ 519 w 4803"/>
                <a:gd name="T61" fmla="*/ 277 h 393"/>
                <a:gd name="T62" fmla="*/ 3819 w 4803"/>
                <a:gd name="T63" fmla="*/ 218 h 393"/>
                <a:gd name="T64" fmla="*/ 3373 w 4803"/>
                <a:gd name="T65" fmla="*/ 209 h 393"/>
                <a:gd name="T66" fmla="*/ 3586 w 4803"/>
                <a:gd name="T67" fmla="*/ 182 h 393"/>
                <a:gd name="T68" fmla="*/ 4011 w 4803"/>
                <a:gd name="T69" fmla="*/ 190 h 393"/>
                <a:gd name="T70" fmla="*/ 551 w 4803"/>
                <a:gd name="T71" fmla="*/ 182 h 393"/>
                <a:gd name="T72" fmla="*/ 3733 w 4803"/>
                <a:gd name="T73" fmla="*/ 218 h 393"/>
                <a:gd name="T74" fmla="*/ 3227 w 4803"/>
                <a:gd name="T75" fmla="*/ 175 h 393"/>
                <a:gd name="T76" fmla="*/ 1568 w 4803"/>
                <a:gd name="T77" fmla="*/ 218 h 393"/>
                <a:gd name="T78" fmla="*/ 1399 w 4803"/>
                <a:gd name="T79" fmla="*/ 173 h 393"/>
                <a:gd name="T80" fmla="*/ 1305 w 4803"/>
                <a:gd name="T81" fmla="*/ 218 h 393"/>
                <a:gd name="T82" fmla="*/ 1145 w 4803"/>
                <a:gd name="T83" fmla="*/ 175 h 393"/>
                <a:gd name="T84" fmla="*/ 1038 w 4803"/>
                <a:gd name="T85" fmla="*/ 216 h 393"/>
                <a:gd name="T86" fmla="*/ 891 w 4803"/>
                <a:gd name="T87" fmla="*/ 177 h 393"/>
                <a:gd name="T88" fmla="*/ 773 w 4803"/>
                <a:gd name="T89" fmla="*/ 211 h 393"/>
                <a:gd name="T90" fmla="*/ 637 w 4803"/>
                <a:gd name="T91" fmla="*/ 182 h 393"/>
                <a:gd name="T92" fmla="*/ 3654 w 4803"/>
                <a:gd name="T93" fmla="*/ 107 h 393"/>
                <a:gd name="T94" fmla="*/ 3206 w 4803"/>
                <a:gd name="T95" fmla="*/ 128 h 393"/>
                <a:gd name="T96" fmla="*/ 3326 w 4803"/>
                <a:gd name="T97" fmla="*/ 96 h 393"/>
                <a:gd name="T98" fmla="*/ 1636 w 4803"/>
                <a:gd name="T99" fmla="*/ 109 h 393"/>
                <a:gd name="T100" fmla="*/ 1508 w 4803"/>
                <a:gd name="T101" fmla="*/ 109 h 393"/>
                <a:gd name="T102" fmla="*/ 1376 w 4803"/>
                <a:gd name="T103" fmla="*/ 102 h 393"/>
                <a:gd name="T104" fmla="*/ 1247 w 4803"/>
                <a:gd name="T105" fmla="*/ 117 h 393"/>
                <a:gd name="T106" fmla="*/ 1119 w 4803"/>
                <a:gd name="T107" fmla="*/ 96 h 393"/>
                <a:gd name="T108" fmla="*/ 983 w 4803"/>
                <a:gd name="T109" fmla="*/ 124 h 393"/>
                <a:gd name="T110" fmla="*/ 865 w 4803"/>
                <a:gd name="T111" fmla="*/ 90 h 393"/>
                <a:gd name="T112" fmla="*/ 718 w 4803"/>
                <a:gd name="T113" fmla="*/ 128 h 393"/>
                <a:gd name="T114" fmla="*/ 611 w 4803"/>
                <a:gd name="T115" fmla="*/ 88 h 393"/>
                <a:gd name="T116" fmla="*/ 11 w 4803"/>
                <a:gd name="T117" fmla="*/ 96 h 393"/>
                <a:gd name="T118" fmla="*/ 3110 w 4803"/>
                <a:gd name="T119" fmla="*/ 24 h 393"/>
                <a:gd name="T120" fmla="*/ 3293 w 4803"/>
                <a:gd name="T121" fmla="*/ 5 h 393"/>
                <a:gd name="T122" fmla="*/ 3919 w 4803"/>
                <a:gd name="T123" fmla="*/ 7 h 393"/>
                <a:gd name="T124" fmla="*/ 3740 w 4803"/>
                <a:gd name="T12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03" h="393">
                  <a:moveTo>
                    <a:pt x="4152" y="378"/>
                  </a:moveTo>
                  <a:lnTo>
                    <a:pt x="4156" y="378"/>
                  </a:lnTo>
                  <a:lnTo>
                    <a:pt x="4158" y="382"/>
                  </a:lnTo>
                  <a:lnTo>
                    <a:pt x="4160" y="386"/>
                  </a:lnTo>
                  <a:lnTo>
                    <a:pt x="4165" y="388"/>
                  </a:lnTo>
                  <a:lnTo>
                    <a:pt x="4169" y="392"/>
                  </a:lnTo>
                  <a:lnTo>
                    <a:pt x="4173" y="393"/>
                  </a:lnTo>
                  <a:lnTo>
                    <a:pt x="4167" y="392"/>
                  </a:lnTo>
                  <a:lnTo>
                    <a:pt x="4160" y="390"/>
                  </a:lnTo>
                  <a:lnTo>
                    <a:pt x="4156" y="384"/>
                  </a:lnTo>
                  <a:lnTo>
                    <a:pt x="4152" y="378"/>
                  </a:lnTo>
                  <a:close/>
                  <a:moveTo>
                    <a:pt x="4101" y="378"/>
                  </a:moveTo>
                  <a:lnTo>
                    <a:pt x="4103" y="378"/>
                  </a:lnTo>
                  <a:lnTo>
                    <a:pt x="4105" y="378"/>
                  </a:lnTo>
                  <a:lnTo>
                    <a:pt x="4109" y="378"/>
                  </a:lnTo>
                  <a:lnTo>
                    <a:pt x="4107" y="384"/>
                  </a:lnTo>
                  <a:lnTo>
                    <a:pt x="4101" y="388"/>
                  </a:lnTo>
                  <a:lnTo>
                    <a:pt x="4099" y="388"/>
                  </a:lnTo>
                  <a:lnTo>
                    <a:pt x="4097" y="386"/>
                  </a:lnTo>
                  <a:lnTo>
                    <a:pt x="4096" y="384"/>
                  </a:lnTo>
                  <a:lnTo>
                    <a:pt x="4096" y="382"/>
                  </a:lnTo>
                  <a:lnTo>
                    <a:pt x="4097" y="378"/>
                  </a:lnTo>
                  <a:lnTo>
                    <a:pt x="4099" y="378"/>
                  </a:lnTo>
                  <a:lnTo>
                    <a:pt x="4101" y="378"/>
                  </a:lnTo>
                  <a:close/>
                  <a:moveTo>
                    <a:pt x="4498" y="373"/>
                  </a:moveTo>
                  <a:lnTo>
                    <a:pt x="4507" y="376"/>
                  </a:lnTo>
                  <a:lnTo>
                    <a:pt x="4521" y="382"/>
                  </a:lnTo>
                  <a:lnTo>
                    <a:pt x="4534" y="390"/>
                  </a:lnTo>
                  <a:lnTo>
                    <a:pt x="4528" y="393"/>
                  </a:lnTo>
                  <a:lnTo>
                    <a:pt x="4521" y="393"/>
                  </a:lnTo>
                  <a:lnTo>
                    <a:pt x="4515" y="393"/>
                  </a:lnTo>
                  <a:lnTo>
                    <a:pt x="4507" y="390"/>
                  </a:lnTo>
                  <a:lnTo>
                    <a:pt x="4504" y="386"/>
                  </a:lnTo>
                  <a:lnTo>
                    <a:pt x="4500" y="380"/>
                  </a:lnTo>
                  <a:lnTo>
                    <a:pt x="4498" y="373"/>
                  </a:lnTo>
                  <a:close/>
                  <a:moveTo>
                    <a:pt x="4789" y="369"/>
                  </a:moveTo>
                  <a:lnTo>
                    <a:pt x="4789" y="369"/>
                  </a:lnTo>
                  <a:lnTo>
                    <a:pt x="4791" y="371"/>
                  </a:lnTo>
                  <a:lnTo>
                    <a:pt x="4793" y="371"/>
                  </a:lnTo>
                  <a:lnTo>
                    <a:pt x="4797" y="373"/>
                  </a:lnTo>
                  <a:lnTo>
                    <a:pt x="4799" y="375"/>
                  </a:lnTo>
                  <a:lnTo>
                    <a:pt x="4801" y="376"/>
                  </a:lnTo>
                  <a:lnTo>
                    <a:pt x="4803" y="378"/>
                  </a:lnTo>
                  <a:lnTo>
                    <a:pt x="4801" y="382"/>
                  </a:lnTo>
                  <a:lnTo>
                    <a:pt x="4799" y="384"/>
                  </a:lnTo>
                  <a:lnTo>
                    <a:pt x="4793" y="378"/>
                  </a:lnTo>
                  <a:lnTo>
                    <a:pt x="4791" y="376"/>
                  </a:lnTo>
                  <a:lnTo>
                    <a:pt x="4789" y="375"/>
                  </a:lnTo>
                  <a:lnTo>
                    <a:pt x="4788" y="373"/>
                  </a:lnTo>
                  <a:lnTo>
                    <a:pt x="4788" y="369"/>
                  </a:lnTo>
                  <a:lnTo>
                    <a:pt x="4789" y="369"/>
                  </a:lnTo>
                  <a:close/>
                  <a:moveTo>
                    <a:pt x="3496" y="369"/>
                  </a:moveTo>
                  <a:lnTo>
                    <a:pt x="3498" y="373"/>
                  </a:lnTo>
                  <a:lnTo>
                    <a:pt x="3498" y="378"/>
                  </a:lnTo>
                  <a:lnTo>
                    <a:pt x="3498" y="380"/>
                  </a:lnTo>
                  <a:lnTo>
                    <a:pt x="3496" y="384"/>
                  </a:lnTo>
                  <a:lnTo>
                    <a:pt x="3492" y="384"/>
                  </a:lnTo>
                  <a:lnTo>
                    <a:pt x="3488" y="384"/>
                  </a:lnTo>
                  <a:lnTo>
                    <a:pt x="3486" y="382"/>
                  </a:lnTo>
                  <a:lnTo>
                    <a:pt x="3484" y="382"/>
                  </a:lnTo>
                  <a:lnTo>
                    <a:pt x="3479" y="382"/>
                  </a:lnTo>
                  <a:lnTo>
                    <a:pt x="3475" y="380"/>
                  </a:lnTo>
                  <a:lnTo>
                    <a:pt x="3475" y="376"/>
                  </a:lnTo>
                  <a:lnTo>
                    <a:pt x="3496" y="369"/>
                  </a:lnTo>
                  <a:close/>
                  <a:moveTo>
                    <a:pt x="3458" y="367"/>
                  </a:moveTo>
                  <a:lnTo>
                    <a:pt x="3456" y="371"/>
                  </a:lnTo>
                  <a:lnTo>
                    <a:pt x="3456" y="371"/>
                  </a:lnTo>
                  <a:lnTo>
                    <a:pt x="3456" y="369"/>
                  </a:lnTo>
                  <a:lnTo>
                    <a:pt x="3458" y="367"/>
                  </a:lnTo>
                  <a:close/>
                  <a:moveTo>
                    <a:pt x="4763" y="358"/>
                  </a:moveTo>
                  <a:lnTo>
                    <a:pt x="4769" y="358"/>
                  </a:lnTo>
                  <a:lnTo>
                    <a:pt x="4771" y="358"/>
                  </a:lnTo>
                  <a:lnTo>
                    <a:pt x="4773" y="360"/>
                  </a:lnTo>
                  <a:lnTo>
                    <a:pt x="4774" y="361"/>
                  </a:lnTo>
                  <a:lnTo>
                    <a:pt x="4774" y="363"/>
                  </a:lnTo>
                  <a:lnTo>
                    <a:pt x="4774" y="365"/>
                  </a:lnTo>
                  <a:lnTo>
                    <a:pt x="4774" y="367"/>
                  </a:lnTo>
                  <a:lnTo>
                    <a:pt x="4773" y="367"/>
                  </a:lnTo>
                  <a:lnTo>
                    <a:pt x="4771" y="365"/>
                  </a:lnTo>
                  <a:lnTo>
                    <a:pt x="4769" y="365"/>
                  </a:lnTo>
                  <a:lnTo>
                    <a:pt x="4763" y="361"/>
                  </a:lnTo>
                  <a:lnTo>
                    <a:pt x="4761" y="361"/>
                  </a:lnTo>
                  <a:lnTo>
                    <a:pt x="4761" y="360"/>
                  </a:lnTo>
                  <a:lnTo>
                    <a:pt x="4763" y="358"/>
                  </a:lnTo>
                  <a:lnTo>
                    <a:pt x="4763" y="358"/>
                  </a:lnTo>
                  <a:close/>
                  <a:moveTo>
                    <a:pt x="4359" y="350"/>
                  </a:moveTo>
                  <a:lnTo>
                    <a:pt x="4364" y="354"/>
                  </a:lnTo>
                  <a:lnTo>
                    <a:pt x="4368" y="358"/>
                  </a:lnTo>
                  <a:lnTo>
                    <a:pt x="4370" y="363"/>
                  </a:lnTo>
                  <a:lnTo>
                    <a:pt x="4370" y="371"/>
                  </a:lnTo>
                  <a:lnTo>
                    <a:pt x="4370" y="378"/>
                  </a:lnTo>
                  <a:lnTo>
                    <a:pt x="4366" y="384"/>
                  </a:lnTo>
                  <a:lnTo>
                    <a:pt x="4361" y="390"/>
                  </a:lnTo>
                  <a:lnTo>
                    <a:pt x="4355" y="393"/>
                  </a:lnTo>
                  <a:lnTo>
                    <a:pt x="4348" y="393"/>
                  </a:lnTo>
                  <a:lnTo>
                    <a:pt x="4340" y="392"/>
                  </a:lnTo>
                  <a:lnTo>
                    <a:pt x="4334" y="390"/>
                  </a:lnTo>
                  <a:lnTo>
                    <a:pt x="4329" y="384"/>
                  </a:lnTo>
                  <a:lnTo>
                    <a:pt x="4325" y="376"/>
                  </a:lnTo>
                  <a:lnTo>
                    <a:pt x="4342" y="369"/>
                  </a:lnTo>
                  <a:lnTo>
                    <a:pt x="4357" y="354"/>
                  </a:lnTo>
                  <a:lnTo>
                    <a:pt x="4359" y="350"/>
                  </a:lnTo>
                  <a:close/>
                  <a:moveTo>
                    <a:pt x="1474" y="350"/>
                  </a:moveTo>
                  <a:lnTo>
                    <a:pt x="1474" y="350"/>
                  </a:lnTo>
                  <a:lnTo>
                    <a:pt x="1472" y="352"/>
                  </a:lnTo>
                  <a:lnTo>
                    <a:pt x="1470" y="354"/>
                  </a:lnTo>
                  <a:lnTo>
                    <a:pt x="1467" y="358"/>
                  </a:lnTo>
                  <a:lnTo>
                    <a:pt x="1465" y="361"/>
                  </a:lnTo>
                  <a:lnTo>
                    <a:pt x="1467" y="356"/>
                  </a:lnTo>
                  <a:lnTo>
                    <a:pt x="1470" y="352"/>
                  </a:lnTo>
                  <a:lnTo>
                    <a:pt x="1474" y="350"/>
                  </a:lnTo>
                  <a:close/>
                  <a:moveTo>
                    <a:pt x="3830" y="348"/>
                  </a:moveTo>
                  <a:lnTo>
                    <a:pt x="3838" y="350"/>
                  </a:lnTo>
                  <a:lnTo>
                    <a:pt x="3844" y="354"/>
                  </a:lnTo>
                  <a:lnTo>
                    <a:pt x="3847" y="358"/>
                  </a:lnTo>
                  <a:lnTo>
                    <a:pt x="3849" y="363"/>
                  </a:lnTo>
                  <a:lnTo>
                    <a:pt x="3851" y="371"/>
                  </a:lnTo>
                  <a:lnTo>
                    <a:pt x="3849" y="378"/>
                  </a:lnTo>
                  <a:lnTo>
                    <a:pt x="3845" y="384"/>
                  </a:lnTo>
                  <a:lnTo>
                    <a:pt x="3842" y="390"/>
                  </a:lnTo>
                  <a:lnTo>
                    <a:pt x="3834" y="393"/>
                  </a:lnTo>
                  <a:lnTo>
                    <a:pt x="3827" y="393"/>
                  </a:lnTo>
                  <a:lnTo>
                    <a:pt x="3825" y="393"/>
                  </a:lnTo>
                  <a:lnTo>
                    <a:pt x="3823" y="390"/>
                  </a:lnTo>
                  <a:lnTo>
                    <a:pt x="3821" y="384"/>
                  </a:lnTo>
                  <a:lnTo>
                    <a:pt x="3823" y="380"/>
                  </a:lnTo>
                  <a:lnTo>
                    <a:pt x="3825" y="375"/>
                  </a:lnTo>
                  <a:lnTo>
                    <a:pt x="3827" y="371"/>
                  </a:lnTo>
                  <a:lnTo>
                    <a:pt x="3829" y="365"/>
                  </a:lnTo>
                  <a:lnTo>
                    <a:pt x="3830" y="360"/>
                  </a:lnTo>
                  <a:lnTo>
                    <a:pt x="3832" y="354"/>
                  </a:lnTo>
                  <a:lnTo>
                    <a:pt x="3832" y="350"/>
                  </a:lnTo>
                  <a:lnTo>
                    <a:pt x="3830" y="348"/>
                  </a:lnTo>
                  <a:close/>
                  <a:moveTo>
                    <a:pt x="4434" y="346"/>
                  </a:moveTo>
                  <a:lnTo>
                    <a:pt x="4442" y="348"/>
                  </a:lnTo>
                  <a:lnTo>
                    <a:pt x="4447" y="352"/>
                  </a:lnTo>
                  <a:lnTo>
                    <a:pt x="4453" y="356"/>
                  </a:lnTo>
                  <a:lnTo>
                    <a:pt x="4457" y="363"/>
                  </a:lnTo>
                  <a:lnTo>
                    <a:pt x="4459" y="371"/>
                  </a:lnTo>
                  <a:lnTo>
                    <a:pt x="4457" y="378"/>
                  </a:lnTo>
                  <a:lnTo>
                    <a:pt x="4453" y="384"/>
                  </a:lnTo>
                  <a:lnTo>
                    <a:pt x="4447" y="390"/>
                  </a:lnTo>
                  <a:lnTo>
                    <a:pt x="4442" y="393"/>
                  </a:lnTo>
                  <a:lnTo>
                    <a:pt x="4434" y="393"/>
                  </a:lnTo>
                  <a:lnTo>
                    <a:pt x="4427" y="393"/>
                  </a:lnTo>
                  <a:lnTo>
                    <a:pt x="4421" y="390"/>
                  </a:lnTo>
                  <a:lnTo>
                    <a:pt x="4415" y="384"/>
                  </a:lnTo>
                  <a:lnTo>
                    <a:pt x="4411" y="378"/>
                  </a:lnTo>
                  <a:lnTo>
                    <a:pt x="4411" y="371"/>
                  </a:lnTo>
                  <a:lnTo>
                    <a:pt x="4411" y="363"/>
                  </a:lnTo>
                  <a:lnTo>
                    <a:pt x="4415" y="356"/>
                  </a:lnTo>
                  <a:lnTo>
                    <a:pt x="4421" y="352"/>
                  </a:lnTo>
                  <a:lnTo>
                    <a:pt x="4427" y="348"/>
                  </a:lnTo>
                  <a:lnTo>
                    <a:pt x="4434" y="346"/>
                  </a:lnTo>
                  <a:close/>
                  <a:moveTo>
                    <a:pt x="4261" y="346"/>
                  </a:moveTo>
                  <a:lnTo>
                    <a:pt x="4269" y="348"/>
                  </a:lnTo>
                  <a:lnTo>
                    <a:pt x="4274" y="352"/>
                  </a:lnTo>
                  <a:lnTo>
                    <a:pt x="4280" y="356"/>
                  </a:lnTo>
                  <a:lnTo>
                    <a:pt x="4284" y="363"/>
                  </a:lnTo>
                  <a:lnTo>
                    <a:pt x="4284" y="371"/>
                  </a:lnTo>
                  <a:lnTo>
                    <a:pt x="4284" y="378"/>
                  </a:lnTo>
                  <a:lnTo>
                    <a:pt x="4280" y="384"/>
                  </a:lnTo>
                  <a:lnTo>
                    <a:pt x="4274" y="390"/>
                  </a:lnTo>
                  <a:lnTo>
                    <a:pt x="4269" y="393"/>
                  </a:lnTo>
                  <a:lnTo>
                    <a:pt x="4261" y="393"/>
                  </a:lnTo>
                  <a:lnTo>
                    <a:pt x="4254" y="393"/>
                  </a:lnTo>
                  <a:lnTo>
                    <a:pt x="4248" y="390"/>
                  </a:lnTo>
                  <a:lnTo>
                    <a:pt x="4244" y="386"/>
                  </a:lnTo>
                  <a:lnTo>
                    <a:pt x="4240" y="380"/>
                  </a:lnTo>
                  <a:lnTo>
                    <a:pt x="4238" y="375"/>
                  </a:lnTo>
                  <a:lnTo>
                    <a:pt x="4240" y="375"/>
                  </a:lnTo>
                  <a:lnTo>
                    <a:pt x="4242" y="371"/>
                  </a:lnTo>
                  <a:lnTo>
                    <a:pt x="4242" y="369"/>
                  </a:lnTo>
                  <a:lnTo>
                    <a:pt x="4244" y="367"/>
                  </a:lnTo>
                  <a:lnTo>
                    <a:pt x="4246" y="365"/>
                  </a:lnTo>
                  <a:lnTo>
                    <a:pt x="4250" y="365"/>
                  </a:lnTo>
                  <a:lnTo>
                    <a:pt x="4250" y="361"/>
                  </a:lnTo>
                  <a:lnTo>
                    <a:pt x="4252" y="358"/>
                  </a:lnTo>
                  <a:lnTo>
                    <a:pt x="4252" y="356"/>
                  </a:lnTo>
                  <a:lnTo>
                    <a:pt x="4250" y="352"/>
                  </a:lnTo>
                  <a:lnTo>
                    <a:pt x="4248" y="350"/>
                  </a:lnTo>
                  <a:lnTo>
                    <a:pt x="4254" y="348"/>
                  </a:lnTo>
                  <a:lnTo>
                    <a:pt x="4261" y="346"/>
                  </a:lnTo>
                  <a:close/>
                  <a:moveTo>
                    <a:pt x="3913" y="346"/>
                  </a:moveTo>
                  <a:lnTo>
                    <a:pt x="3919" y="348"/>
                  </a:lnTo>
                  <a:lnTo>
                    <a:pt x="3923" y="348"/>
                  </a:lnTo>
                  <a:lnTo>
                    <a:pt x="3924" y="350"/>
                  </a:lnTo>
                  <a:lnTo>
                    <a:pt x="3924" y="354"/>
                  </a:lnTo>
                  <a:lnTo>
                    <a:pt x="3924" y="358"/>
                  </a:lnTo>
                  <a:lnTo>
                    <a:pt x="3924" y="363"/>
                  </a:lnTo>
                  <a:lnTo>
                    <a:pt x="3924" y="367"/>
                  </a:lnTo>
                  <a:lnTo>
                    <a:pt x="3926" y="373"/>
                  </a:lnTo>
                  <a:lnTo>
                    <a:pt x="3928" y="376"/>
                  </a:lnTo>
                  <a:lnTo>
                    <a:pt x="3932" y="378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6" y="390"/>
                  </a:lnTo>
                  <a:lnTo>
                    <a:pt x="3921" y="393"/>
                  </a:lnTo>
                  <a:lnTo>
                    <a:pt x="3913" y="393"/>
                  </a:lnTo>
                  <a:lnTo>
                    <a:pt x="3906" y="393"/>
                  </a:lnTo>
                  <a:lnTo>
                    <a:pt x="3900" y="390"/>
                  </a:lnTo>
                  <a:lnTo>
                    <a:pt x="3894" y="384"/>
                  </a:lnTo>
                  <a:lnTo>
                    <a:pt x="3892" y="378"/>
                  </a:lnTo>
                  <a:lnTo>
                    <a:pt x="3891" y="371"/>
                  </a:lnTo>
                  <a:lnTo>
                    <a:pt x="3892" y="363"/>
                  </a:lnTo>
                  <a:lnTo>
                    <a:pt x="3894" y="356"/>
                  </a:lnTo>
                  <a:lnTo>
                    <a:pt x="3900" y="352"/>
                  </a:lnTo>
                  <a:lnTo>
                    <a:pt x="3906" y="348"/>
                  </a:lnTo>
                  <a:lnTo>
                    <a:pt x="3913" y="346"/>
                  </a:lnTo>
                  <a:close/>
                  <a:moveTo>
                    <a:pt x="3740" y="346"/>
                  </a:moveTo>
                  <a:lnTo>
                    <a:pt x="3748" y="348"/>
                  </a:lnTo>
                  <a:lnTo>
                    <a:pt x="3753" y="352"/>
                  </a:lnTo>
                  <a:lnTo>
                    <a:pt x="3759" y="358"/>
                  </a:lnTo>
                  <a:lnTo>
                    <a:pt x="3757" y="360"/>
                  </a:lnTo>
                  <a:lnTo>
                    <a:pt x="3753" y="365"/>
                  </a:lnTo>
                  <a:lnTo>
                    <a:pt x="3750" y="371"/>
                  </a:lnTo>
                  <a:lnTo>
                    <a:pt x="3748" y="375"/>
                  </a:lnTo>
                  <a:lnTo>
                    <a:pt x="3746" y="380"/>
                  </a:lnTo>
                  <a:lnTo>
                    <a:pt x="3746" y="388"/>
                  </a:lnTo>
                  <a:lnTo>
                    <a:pt x="3746" y="393"/>
                  </a:lnTo>
                  <a:lnTo>
                    <a:pt x="3742" y="393"/>
                  </a:lnTo>
                  <a:lnTo>
                    <a:pt x="3740" y="393"/>
                  </a:lnTo>
                  <a:lnTo>
                    <a:pt x="3733" y="393"/>
                  </a:lnTo>
                  <a:lnTo>
                    <a:pt x="3727" y="390"/>
                  </a:lnTo>
                  <a:lnTo>
                    <a:pt x="3721" y="384"/>
                  </a:lnTo>
                  <a:lnTo>
                    <a:pt x="3718" y="378"/>
                  </a:lnTo>
                  <a:lnTo>
                    <a:pt x="3718" y="371"/>
                  </a:lnTo>
                  <a:lnTo>
                    <a:pt x="3718" y="363"/>
                  </a:lnTo>
                  <a:lnTo>
                    <a:pt x="3721" y="356"/>
                  </a:lnTo>
                  <a:lnTo>
                    <a:pt x="3727" y="352"/>
                  </a:lnTo>
                  <a:lnTo>
                    <a:pt x="3733" y="348"/>
                  </a:lnTo>
                  <a:lnTo>
                    <a:pt x="3740" y="346"/>
                  </a:lnTo>
                  <a:close/>
                  <a:moveTo>
                    <a:pt x="3654" y="346"/>
                  </a:moveTo>
                  <a:lnTo>
                    <a:pt x="3661" y="348"/>
                  </a:lnTo>
                  <a:lnTo>
                    <a:pt x="3667" y="352"/>
                  </a:lnTo>
                  <a:lnTo>
                    <a:pt x="3672" y="356"/>
                  </a:lnTo>
                  <a:lnTo>
                    <a:pt x="3676" y="363"/>
                  </a:lnTo>
                  <a:lnTo>
                    <a:pt x="3676" y="371"/>
                  </a:lnTo>
                  <a:lnTo>
                    <a:pt x="3676" y="376"/>
                  </a:lnTo>
                  <a:lnTo>
                    <a:pt x="3674" y="382"/>
                  </a:lnTo>
                  <a:lnTo>
                    <a:pt x="3671" y="388"/>
                  </a:lnTo>
                  <a:lnTo>
                    <a:pt x="3665" y="390"/>
                  </a:lnTo>
                  <a:lnTo>
                    <a:pt x="3659" y="393"/>
                  </a:lnTo>
                  <a:lnTo>
                    <a:pt x="3656" y="393"/>
                  </a:lnTo>
                  <a:lnTo>
                    <a:pt x="3654" y="393"/>
                  </a:lnTo>
                  <a:lnTo>
                    <a:pt x="3652" y="393"/>
                  </a:lnTo>
                  <a:lnTo>
                    <a:pt x="3650" y="393"/>
                  </a:lnTo>
                  <a:lnTo>
                    <a:pt x="3642" y="392"/>
                  </a:lnTo>
                  <a:lnTo>
                    <a:pt x="3639" y="388"/>
                  </a:lnTo>
                  <a:lnTo>
                    <a:pt x="3633" y="382"/>
                  </a:lnTo>
                  <a:lnTo>
                    <a:pt x="3631" y="376"/>
                  </a:lnTo>
                  <a:lnTo>
                    <a:pt x="3631" y="371"/>
                  </a:lnTo>
                  <a:lnTo>
                    <a:pt x="3631" y="363"/>
                  </a:lnTo>
                  <a:lnTo>
                    <a:pt x="3635" y="356"/>
                  </a:lnTo>
                  <a:lnTo>
                    <a:pt x="3640" y="352"/>
                  </a:lnTo>
                  <a:lnTo>
                    <a:pt x="3646" y="348"/>
                  </a:lnTo>
                  <a:lnTo>
                    <a:pt x="3654" y="346"/>
                  </a:lnTo>
                  <a:close/>
                  <a:moveTo>
                    <a:pt x="3567" y="346"/>
                  </a:moveTo>
                  <a:lnTo>
                    <a:pt x="3575" y="348"/>
                  </a:lnTo>
                  <a:lnTo>
                    <a:pt x="3580" y="352"/>
                  </a:lnTo>
                  <a:lnTo>
                    <a:pt x="3586" y="356"/>
                  </a:lnTo>
                  <a:lnTo>
                    <a:pt x="3590" y="363"/>
                  </a:lnTo>
                  <a:lnTo>
                    <a:pt x="3590" y="371"/>
                  </a:lnTo>
                  <a:lnTo>
                    <a:pt x="3590" y="376"/>
                  </a:lnTo>
                  <a:lnTo>
                    <a:pt x="3586" y="382"/>
                  </a:lnTo>
                  <a:lnTo>
                    <a:pt x="3582" y="388"/>
                  </a:lnTo>
                  <a:lnTo>
                    <a:pt x="3578" y="386"/>
                  </a:lnTo>
                  <a:lnTo>
                    <a:pt x="3577" y="382"/>
                  </a:lnTo>
                  <a:lnTo>
                    <a:pt x="3573" y="378"/>
                  </a:lnTo>
                  <a:lnTo>
                    <a:pt x="3567" y="373"/>
                  </a:lnTo>
                  <a:lnTo>
                    <a:pt x="3565" y="367"/>
                  </a:lnTo>
                  <a:lnTo>
                    <a:pt x="3561" y="360"/>
                  </a:lnTo>
                  <a:lnTo>
                    <a:pt x="3560" y="354"/>
                  </a:lnTo>
                  <a:lnTo>
                    <a:pt x="3560" y="348"/>
                  </a:lnTo>
                  <a:lnTo>
                    <a:pt x="3563" y="348"/>
                  </a:lnTo>
                  <a:lnTo>
                    <a:pt x="3567" y="346"/>
                  </a:lnTo>
                  <a:close/>
                  <a:moveTo>
                    <a:pt x="3394" y="346"/>
                  </a:moveTo>
                  <a:lnTo>
                    <a:pt x="3398" y="348"/>
                  </a:lnTo>
                  <a:lnTo>
                    <a:pt x="3404" y="350"/>
                  </a:lnTo>
                  <a:lnTo>
                    <a:pt x="3405" y="352"/>
                  </a:lnTo>
                  <a:lnTo>
                    <a:pt x="3405" y="350"/>
                  </a:lnTo>
                  <a:lnTo>
                    <a:pt x="3411" y="354"/>
                  </a:lnTo>
                  <a:lnTo>
                    <a:pt x="3413" y="360"/>
                  </a:lnTo>
                  <a:lnTo>
                    <a:pt x="3417" y="365"/>
                  </a:lnTo>
                  <a:lnTo>
                    <a:pt x="3417" y="371"/>
                  </a:lnTo>
                  <a:lnTo>
                    <a:pt x="3415" y="378"/>
                  </a:lnTo>
                  <a:lnTo>
                    <a:pt x="3413" y="384"/>
                  </a:lnTo>
                  <a:lnTo>
                    <a:pt x="3407" y="390"/>
                  </a:lnTo>
                  <a:lnTo>
                    <a:pt x="3402" y="393"/>
                  </a:lnTo>
                  <a:lnTo>
                    <a:pt x="3394" y="393"/>
                  </a:lnTo>
                  <a:lnTo>
                    <a:pt x="3387" y="393"/>
                  </a:lnTo>
                  <a:lnTo>
                    <a:pt x="3379" y="390"/>
                  </a:lnTo>
                  <a:lnTo>
                    <a:pt x="3375" y="384"/>
                  </a:lnTo>
                  <a:lnTo>
                    <a:pt x="3372" y="378"/>
                  </a:lnTo>
                  <a:lnTo>
                    <a:pt x="3370" y="371"/>
                  </a:lnTo>
                  <a:lnTo>
                    <a:pt x="3372" y="363"/>
                  </a:lnTo>
                  <a:lnTo>
                    <a:pt x="3375" y="356"/>
                  </a:lnTo>
                  <a:lnTo>
                    <a:pt x="3379" y="352"/>
                  </a:lnTo>
                  <a:lnTo>
                    <a:pt x="3387" y="348"/>
                  </a:lnTo>
                  <a:lnTo>
                    <a:pt x="3394" y="346"/>
                  </a:lnTo>
                  <a:close/>
                  <a:moveTo>
                    <a:pt x="3306" y="346"/>
                  </a:moveTo>
                  <a:lnTo>
                    <a:pt x="3313" y="348"/>
                  </a:lnTo>
                  <a:lnTo>
                    <a:pt x="3321" y="352"/>
                  </a:lnTo>
                  <a:lnTo>
                    <a:pt x="3326" y="356"/>
                  </a:lnTo>
                  <a:lnTo>
                    <a:pt x="3328" y="363"/>
                  </a:lnTo>
                  <a:lnTo>
                    <a:pt x="3330" y="371"/>
                  </a:lnTo>
                  <a:lnTo>
                    <a:pt x="3328" y="378"/>
                  </a:lnTo>
                  <a:lnTo>
                    <a:pt x="3326" y="384"/>
                  </a:lnTo>
                  <a:lnTo>
                    <a:pt x="3321" y="390"/>
                  </a:lnTo>
                  <a:lnTo>
                    <a:pt x="3313" y="393"/>
                  </a:lnTo>
                  <a:lnTo>
                    <a:pt x="3306" y="393"/>
                  </a:lnTo>
                  <a:lnTo>
                    <a:pt x="3306" y="393"/>
                  </a:lnTo>
                  <a:lnTo>
                    <a:pt x="3302" y="386"/>
                  </a:lnTo>
                  <a:lnTo>
                    <a:pt x="3296" y="378"/>
                  </a:lnTo>
                  <a:lnTo>
                    <a:pt x="3293" y="369"/>
                  </a:lnTo>
                  <a:lnTo>
                    <a:pt x="3287" y="358"/>
                  </a:lnTo>
                  <a:lnTo>
                    <a:pt x="3293" y="352"/>
                  </a:lnTo>
                  <a:lnTo>
                    <a:pt x="3300" y="348"/>
                  </a:lnTo>
                  <a:lnTo>
                    <a:pt x="3306" y="346"/>
                  </a:lnTo>
                  <a:close/>
                  <a:moveTo>
                    <a:pt x="1399" y="346"/>
                  </a:moveTo>
                  <a:lnTo>
                    <a:pt x="1406" y="348"/>
                  </a:lnTo>
                  <a:lnTo>
                    <a:pt x="1412" y="352"/>
                  </a:lnTo>
                  <a:lnTo>
                    <a:pt x="1418" y="356"/>
                  </a:lnTo>
                  <a:lnTo>
                    <a:pt x="1421" y="363"/>
                  </a:lnTo>
                  <a:lnTo>
                    <a:pt x="1421" y="371"/>
                  </a:lnTo>
                  <a:lnTo>
                    <a:pt x="1421" y="378"/>
                  </a:lnTo>
                  <a:lnTo>
                    <a:pt x="1418" y="384"/>
                  </a:lnTo>
                  <a:lnTo>
                    <a:pt x="1412" y="390"/>
                  </a:lnTo>
                  <a:lnTo>
                    <a:pt x="1406" y="393"/>
                  </a:lnTo>
                  <a:lnTo>
                    <a:pt x="1399" y="393"/>
                  </a:lnTo>
                  <a:lnTo>
                    <a:pt x="1391" y="393"/>
                  </a:lnTo>
                  <a:lnTo>
                    <a:pt x="1384" y="390"/>
                  </a:lnTo>
                  <a:lnTo>
                    <a:pt x="1380" y="384"/>
                  </a:lnTo>
                  <a:lnTo>
                    <a:pt x="1376" y="378"/>
                  </a:lnTo>
                  <a:lnTo>
                    <a:pt x="1374" y="371"/>
                  </a:lnTo>
                  <a:lnTo>
                    <a:pt x="1376" y="363"/>
                  </a:lnTo>
                  <a:lnTo>
                    <a:pt x="1380" y="356"/>
                  </a:lnTo>
                  <a:lnTo>
                    <a:pt x="1384" y="352"/>
                  </a:lnTo>
                  <a:lnTo>
                    <a:pt x="1391" y="348"/>
                  </a:lnTo>
                  <a:lnTo>
                    <a:pt x="1399" y="346"/>
                  </a:lnTo>
                  <a:close/>
                  <a:moveTo>
                    <a:pt x="1312" y="346"/>
                  </a:moveTo>
                  <a:lnTo>
                    <a:pt x="1320" y="348"/>
                  </a:lnTo>
                  <a:lnTo>
                    <a:pt x="1325" y="352"/>
                  </a:lnTo>
                  <a:lnTo>
                    <a:pt x="1331" y="356"/>
                  </a:lnTo>
                  <a:lnTo>
                    <a:pt x="1333" y="363"/>
                  </a:lnTo>
                  <a:lnTo>
                    <a:pt x="1335" y="371"/>
                  </a:lnTo>
                  <a:lnTo>
                    <a:pt x="1333" y="378"/>
                  </a:lnTo>
                  <a:lnTo>
                    <a:pt x="1331" y="384"/>
                  </a:lnTo>
                  <a:lnTo>
                    <a:pt x="1325" y="390"/>
                  </a:lnTo>
                  <a:lnTo>
                    <a:pt x="1320" y="393"/>
                  </a:lnTo>
                  <a:lnTo>
                    <a:pt x="1312" y="393"/>
                  </a:lnTo>
                  <a:lnTo>
                    <a:pt x="1305" y="393"/>
                  </a:lnTo>
                  <a:lnTo>
                    <a:pt x="1297" y="390"/>
                  </a:lnTo>
                  <a:lnTo>
                    <a:pt x="1294" y="384"/>
                  </a:lnTo>
                  <a:lnTo>
                    <a:pt x="1290" y="378"/>
                  </a:lnTo>
                  <a:lnTo>
                    <a:pt x="1288" y="371"/>
                  </a:lnTo>
                  <a:lnTo>
                    <a:pt x="1290" y="363"/>
                  </a:lnTo>
                  <a:lnTo>
                    <a:pt x="1294" y="356"/>
                  </a:lnTo>
                  <a:lnTo>
                    <a:pt x="1297" y="352"/>
                  </a:lnTo>
                  <a:lnTo>
                    <a:pt x="1305" y="348"/>
                  </a:lnTo>
                  <a:lnTo>
                    <a:pt x="1312" y="346"/>
                  </a:lnTo>
                  <a:close/>
                  <a:moveTo>
                    <a:pt x="1226" y="346"/>
                  </a:moveTo>
                  <a:lnTo>
                    <a:pt x="1231" y="348"/>
                  </a:lnTo>
                  <a:lnTo>
                    <a:pt x="1239" y="352"/>
                  </a:lnTo>
                  <a:lnTo>
                    <a:pt x="1245" y="356"/>
                  </a:lnTo>
                  <a:lnTo>
                    <a:pt x="1247" y="363"/>
                  </a:lnTo>
                  <a:lnTo>
                    <a:pt x="1248" y="371"/>
                  </a:lnTo>
                  <a:lnTo>
                    <a:pt x="1247" y="378"/>
                  </a:lnTo>
                  <a:lnTo>
                    <a:pt x="1245" y="384"/>
                  </a:lnTo>
                  <a:lnTo>
                    <a:pt x="1239" y="390"/>
                  </a:lnTo>
                  <a:lnTo>
                    <a:pt x="1231" y="393"/>
                  </a:lnTo>
                  <a:lnTo>
                    <a:pt x="1226" y="393"/>
                  </a:lnTo>
                  <a:lnTo>
                    <a:pt x="1218" y="393"/>
                  </a:lnTo>
                  <a:lnTo>
                    <a:pt x="1211" y="390"/>
                  </a:lnTo>
                  <a:lnTo>
                    <a:pt x="1205" y="384"/>
                  </a:lnTo>
                  <a:lnTo>
                    <a:pt x="1203" y="378"/>
                  </a:lnTo>
                  <a:lnTo>
                    <a:pt x="1201" y="371"/>
                  </a:lnTo>
                  <a:lnTo>
                    <a:pt x="1203" y="363"/>
                  </a:lnTo>
                  <a:lnTo>
                    <a:pt x="1205" y="356"/>
                  </a:lnTo>
                  <a:lnTo>
                    <a:pt x="1211" y="352"/>
                  </a:lnTo>
                  <a:lnTo>
                    <a:pt x="1218" y="348"/>
                  </a:lnTo>
                  <a:lnTo>
                    <a:pt x="1226" y="346"/>
                  </a:lnTo>
                  <a:close/>
                  <a:moveTo>
                    <a:pt x="1137" y="346"/>
                  </a:moveTo>
                  <a:lnTo>
                    <a:pt x="1145" y="348"/>
                  </a:lnTo>
                  <a:lnTo>
                    <a:pt x="1152" y="352"/>
                  </a:lnTo>
                  <a:lnTo>
                    <a:pt x="1156" y="356"/>
                  </a:lnTo>
                  <a:lnTo>
                    <a:pt x="1160" y="363"/>
                  </a:lnTo>
                  <a:lnTo>
                    <a:pt x="1162" y="371"/>
                  </a:lnTo>
                  <a:lnTo>
                    <a:pt x="1160" y="378"/>
                  </a:lnTo>
                  <a:lnTo>
                    <a:pt x="1156" y="384"/>
                  </a:lnTo>
                  <a:lnTo>
                    <a:pt x="1152" y="390"/>
                  </a:lnTo>
                  <a:lnTo>
                    <a:pt x="1145" y="393"/>
                  </a:lnTo>
                  <a:lnTo>
                    <a:pt x="1137" y="393"/>
                  </a:lnTo>
                  <a:lnTo>
                    <a:pt x="1130" y="393"/>
                  </a:lnTo>
                  <a:lnTo>
                    <a:pt x="1124" y="390"/>
                  </a:lnTo>
                  <a:lnTo>
                    <a:pt x="1119" y="384"/>
                  </a:lnTo>
                  <a:lnTo>
                    <a:pt x="1117" y="378"/>
                  </a:lnTo>
                  <a:lnTo>
                    <a:pt x="1115" y="371"/>
                  </a:lnTo>
                  <a:lnTo>
                    <a:pt x="1117" y="363"/>
                  </a:lnTo>
                  <a:lnTo>
                    <a:pt x="1119" y="356"/>
                  </a:lnTo>
                  <a:lnTo>
                    <a:pt x="1124" y="352"/>
                  </a:lnTo>
                  <a:lnTo>
                    <a:pt x="1130" y="348"/>
                  </a:lnTo>
                  <a:lnTo>
                    <a:pt x="1137" y="346"/>
                  </a:lnTo>
                  <a:close/>
                  <a:moveTo>
                    <a:pt x="1051" y="346"/>
                  </a:moveTo>
                  <a:lnTo>
                    <a:pt x="1058" y="348"/>
                  </a:lnTo>
                  <a:lnTo>
                    <a:pt x="1066" y="352"/>
                  </a:lnTo>
                  <a:lnTo>
                    <a:pt x="1070" y="356"/>
                  </a:lnTo>
                  <a:lnTo>
                    <a:pt x="1073" y="363"/>
                  </a:lnTo>
                  <a:lnTo>
                    <a:pt x="1075" y="371"/>
                  </a:lnTo>
                  <a:lnTo>
                    <a:pt x="1073" y="378"/>
                  </a:lnTo>
                  <a:lnTo>
                    <a:pt x="1070" y="384"/>
                  </a:lnTo>
                  <a:lnTo>
                    <a:pt x="1066" y="390"/>
                  </a:lnTo>
                  <a:lnTo>
                    <a:pt x="1058" y="393"/>
                  </a:lnTo>
                  <a:lnTo>
                    <a:pt x="1051" y="393"/>
                  </a:lnTo>
                  <a:lnTo>
                    <a:pt x="1043" y="393"/>
                  </a:lnTo>
                  <a:lnTo>
                    <a:pt x="1038" y="390"/>
                  </a:lnTo>
                  <a:lnTo>
                    <a:pt x="1032" y="384"/>
                  </a:lnTo>
                  <a:lnTo>
                    <a:pt x="1028" y="378"/>
                  </a:lnTo>
                  <a:lnTo>
                    <a:pt x="1028" y="371"/>
                  </a:lnTo>
                  <a:lnTo>
                    <a:pt x="1028" y="363"/>
                  </a:lnTo>
                  <a:lnTo>
                    <a:pt x="1032" y="356"/>
                  </a:lnTo>
                  <a:lnTo>
                    <a:pt x="1038" y="352"/>
                  </a:lnTo>
                  <a:lnTo>
                    <a:pt x="1043" y="348"/>
                  </a:lnTo>
                  <a:lnTo>
                    <a:pt x="1051" y="346"/>
                  </a:lnTo>
                  <a:close/>
                  <a:moveTo>
                    <a:pt x="964" y="346"/>
                  </a:moveTo>
                  <a:lnTo>
                    <a:pt x="972" y="348"/>
                  </a:lnTo>
                  <a:lnTo>
                    <a:pt x="978" y="352"/>
                  </a:lnTo>
                  <a:lnTo>
                    <a:pt x="983" y="356"/>
                  </a:lnTo>
                  <a:lnTo>
                    <a:pt x="987" y="363"/>
                  </a:lnTo>
                  <a:lnTo>
                    <a:pt x="989" y="371"/>
                  </a:lnTo>
                  <a:lnTo>
                    <a:pt x="987" y="378"/>
                  </a:lnTo>
                  <a:lnTo>
                    <a:pt x="983" y="384"/>
                  </a:lnTo>
                  <a:lnTo>
                    <a:pt x="978" y="390"/>
                  </a:lnTo>
                  <a:lnTo>
                    <a:pt x="972" y="393"/>
                  </a:lnTo>
                  <a:lnTo>
                    <a:pt x="964" y="393"/>
                  </a:lnTo>
                  <a:lnTo>
                    <a:pt x="957" y="393"/>
                  </a:lnTo>
                  <a:lnTo>
                    <a:pt x="951" y="390"/>
                  </a:lnTo>
                  <a:lnTo>
                    <a:pt x="946" y="384"/>
                  </a:lnTo>
                  <a:lnTo>
                    <a:pt x="942" y="378"/>
                  </a:lnTo>
                  <a:lnTo>
                    <a:pt x="942" y="371"/>
                  </a:lnTo>
                  <a:lnTo>
                    <a:pt x="942" y="363"/>
                  </a:lnTo>
                  <a:lnTo>
                    <a:pt x="946" y="356"/>
                  </a:lnTo>
                  <a:lnTo>
                    <a:pt x="951" y="352"/>
                  </a:lnTo>
                  <a:lnTo>
                    <a:pt x="957" y="348"/>
                  </a:lnTo>
                  <a:lnTo>
                    <a:pt x="964" y="346"/>
                  </a:lnTo>
                  <a:close/>
                  <a:moveTo>
                    <a:pt x="878" y="346"/>
                  </a:moveTo>
                  <a:lnTo>
                    <a:pt x="885" y="348"/>
                  </a:lnTo>
                  <a:lnTo>
                    <a:pt x="891" y="352"/>
                  </a:lnTo>
                  <a:lnTo>
                    <a:pt x="897" y="356"/>
                  </a:lnTo>
                  <a:lnTo>
                    <a:pt x="900" y="363"/>
                  </a:lnTo>
                  <a:lnTo>
                    <a:pt x="900" y="371"/>
                  </a:lnTo>
                  <a:lnTo>
                    <a:pt x="900" y="378"/>
                  </a:lnTo>
                  <a:lnTo>
                    <a:pt x="897" y="384"/>
                  </a:lnTo>
                  <a:lnTo>
                    <a:pt x="891" y="390"/>
                  </a:lnTo>
                  <a:lnTo>
                    <a:pt x="885" y="393"/>
                  </a:lnTo>
                  <a:lnTo>
                    <a:pt x="878" y="393"/>
                  </a:lnTo>
                  <a:lnTo>
                    <a:pt x="870" y="393"/>
                  </a:lnTo>
                  <a:lnTo>
                    <a:pt x="865" y="390"/>
                  </a:lnTo>
                  <a:lnTo>
                    <a:pt x="859" y="384"/>
                  </a:lnTo>
                  <a:lnTo>
                    <a:pt x="855" y="378"/>
                  </a:lnTo>
                  <a:lnTo>
                    <a:pt x="855" y="371"/>
                  </a:lnTo>
                  <a:lnTo>
                    <a:pt x="855" y="363"/>
                  </a:lnTo>
                  <a:lnTo>
                    <a:pt x="859" y="356"/>
                  </a:lnTo>
                  <a:lnTo>
                    <a:pt x="865" y="352"/>
                  </a:lnTo>
                  <a:lnTo>
                    <a:pt x="870" y="348"/>
                  </a:lnTo>
                  <a:lnTo>
                    <a:pt x="878" y="346"/>
                  </a:lnTo>
                  <a:close/>
                  <a:moveTo>
                    <a:pt x="791" y="346"/>
                  </a:moveTo>
                  <a:lnTo>
                    <a:pt x="799" y="348"/>
                  </a:lnTo>
                  <a:lnTo>
                    <a:pt x="805" y="352"/>
                  </a:lnTo>
                  <a:lnTo>
                    <a:pt x="810" y="356"/>
                  </a:lnTo>
                  <a:lnTo>
                    <a:pt x="814" y="363"/>
                  </a:lnTo>
                  <a:lnTo>
                    <a:pt x="814" y="371"/>
                  </a:lnTo>
                  <a:lnTo>
                    <a:pt x="814" y="378"/>
                  </a:lnTo>
                  <a:lnTo>
                    <a:pt x="810" y="384"/>
                  </a:lnTo>
                  <a:lnTo>
                    <a:pt x="805" y="390"/>
                  </a:lnTo>
                  <a:lnTo>
                    <a:pt x="799" y="393"/>
                  </a:lnTo>
                  <a:lnTo>
                    <a:pt x="791" y="393"/>
                  </a:lnTo>
                  <a:lnTo>
                    <a:pt x="784" y="393"/>
                  </a:lnTo>
                  <a:lnTo>
                    <a:pt x="778" y="390"/>
                  </a:lnTo>
                  <a:lnTo>
                    <a:pt x="773" y="384"/>
                  </a:lnTo>
                  <a:lnTo>
                    <a:pt x="769" y="378"/>
                  </a:lnTo>
                  <a:lnTo>
                    <a:pt x="767" y="371"/>
                  </a:lnTo>
                  <a:lnTo>
                    <a:pt x="769" y="363"/>
                  </a:lnTo>
                  <a:lnTo>
                    <a:pt x="773" y="356"/>
                  </a:lnTo>
                  <a:lnTo>
                    <a:pt x="778" y="352"/>
                  </a:lnTo>
                  <a:lnTo>
                    <a:pt x="784" y="348"/>
                  </a:lnTo>
                  <a:lnTo>
                    <a:pt x="791" y="346"/>
                  </a:lnTo>
                  <a:close/>
                  <a:moveTo>
                    <a:pt x="705" y="346"/>
                  </a:moveTo>
                  <a:lnTo>
                    <a:pt x="712" y="348"/>
                  </a:lnTo>
                  <a:lnTo>
                    <a:pt x="718" y="352"/>
                  </a:lnTo>
                  <a:lnTo>
                    <a:pt x="724" y="356"/>
                  </a:lnTo>
                  <a:lnTo>
                    <a:pt x="727" y="363"/>
                  </a:lnTo>
                  <a:lnTo>
                    <a:pt x="727" y="371"/>
                  </a:lnTo>
                  <a:lnTo>
                    <a:pt x="727" y="378"/>
                  </a:lnTo>
                  <a:lnTo>
                    <a:pt x="724" y="384"/>
                  </a:lnTo>
                  <a:lnTo>
                    <a:pt x="718" y="390"/>
                  </a:lnTo>
                  <a:lnTo>
                    <a:pt x="712" y="393"/>
                  </a:lnTo>
                  <a:lnTo>
                    <a:pt x="705" y="393"/>
                  </a:lnTo>
                  <a:lnTo>
                    <a:pt x="697" y="393"/>
                  </a:lnTo>
                  <a:lnTo>
                    <a:pt x="690" y="390"/>
                  </a:lnTo>
                  <a:lnTo>
                    <a:pt x="686" y="384"/>
                  </a:lnTo>
                  <a:lnTo>
                    <a:pt x="682" y="378"/>
                  </a:lnTo>
                  <a:lnTo>
                    <a:pt x="680" y="371"/>
                  </a:lnTo>
                  <a:lnTo>
                    <a:pt x="682" y="363"/>
                  </a:lnTo>
                  <a:lnTo>
                    <a:pt x="686" y="356"/>
                  </a:lnTo>
                  <a:lnTo>
                    <a:pt x="690" y="352"/>
                  </a:lnTo>
                  <a:lnTo>
                    <a:pt x="697" y="348"/>
                  </a:lnTo>
                  <a:lnTo>
                    <a:pt x="705" y="346"/>
                  </a:lnTo>
                  <a:close/>
                  <a:moveTo>
                    <a:pt x="618" y="346"/>
                  </a:moveTo>
                  <a:lnTo>
                    <a:pt x="626" y="348"/>
                  </a:lnTo>
                  <a:lnTo>
                    <a:pt x="632" y="352"/>
                  </a:lnTo>
                  <a:lnTo>
                    <a:pt x="637" y="356"/>
                  </a:lnTo>
                  <a:lnTo>
                    <a:pt x="639" y="363"/>
                  </a:lnTo>
                  <a:lnTo>
                    <a:pt x="641" y="371"/>
                  </a:lnTo>
                  <a:lnTo>
                    <a:pt x="639" y="378"/>
                  </a:lnTo>
                  <a:lnTo>
                    <a:pt x="637" y="384"/>
                  </a:lnTo>
                  <a:lnTo>
                    <a:pt x="632" y="390"/>
                  </a:lnTo>
                  <a:lnTo>
                    <a:pt x="626" y="393"/>
                  </a:lnTo>
                  <a:lnTo>
                    <a:pt x="618" y="393"/>
                  </a:lnTo>
                  <a:lnTo>
                    <a:pt x="611" y="393"/>
                  </a:lnTo>
                  <a:lnTo>
                    <a:pt x="603" y="390"/>
                  </a:lnTo>
                  <a:lnTo>
                    <a:pt x="600" y="384"/>
                  </a:lnTo>
                  <a:lnTo>
                    <a:pt x="596" y="378"/>
                  </a:lnTo>
                  <a:lnTo>
                    <a:pt x="594" y="371"/>
                  </a:lnTo>
                  <a:lnTo>
                    <a:pt x="596" y="363"/>
                  </a:lnTo>
                  <a:lnTo>
                    <a:pt x="600" y="356"/>
                  </a:lnTo>
                  <a:lnTo>
                    <a:pt x="603" y="352"/>
                  </a:lnTo>
                  <a:lnTo>
                    <a:pt x="611" y="348"/>
                  </a:lnTo>
                  <a:lnTo>
                    <a:pt x="618" y="346"/>
                  </a:lnTo>
                  <a:close/>
                  <a:moveTo>
                    <a:pt x="532" y="346"/>
                  </a:moveTo>
                  <a:lnTo>
                    <a:pt x="538" y="348"/>
                  </a:lnTo>
                  <a:lnTo>
                    <a:pt x="545" y="352"/>
                  </a:lnTo>
                  <a:lnTo>
                    <a:pt x="551" y="356"/>
                  </a:lnTo>
                  <a:lnTo>
                    <a:pt x="553" y="363"/>
                  </a:lnTo>
                  <a:lnTo>
                    <a:pt x="554" y="371"/>
                  </a:lnTo>
                  <a:lnTo>
                    <a:pt x="553" y="376"/>
                  </a:lnTo>
                  <a:lnTo>
                    <a:pt x="551" y="382"/>
                  </a:lnTo>
                  <a:lnTo>
                    <a:pt x="530" y="354"/>
                  </a:lnTo>
                  <a:lnTo>
                    <a:pt x="524" y="348"/>
                  </a:lnTo>
                  <a:lnTo>
                    <a:pt x="528" y="348"/>
                  </a:lnTo>
                  <a:lnTo>
                    <a:pt x="532" y="346"/>
                  </a:lnTo>
                  <a:close/>
                  <a:moveTo>
                    <a:pt x="4180" y="299"/>
                  </a:moveTo>
                  <a:lnTo>
                    <a:pt x="4186" y="299"/>
                  </a:lnTo>
                  <a:lnTo>
                    <a:pt x="4191" y="299"/>
                  </a:lnTo>
                  <a:lnTo>
                    <a:pt x="4188" y="303"/>
                  </a:lnTo>
                  <a:lnTo>
                    <a:pt x="4182" y="305"/>
                  </a:lnTo>
                  <a:lnTo>
                    <a:pt x="4178" y="307"/>
                  </a:lnTo>
                  <a:lnTo>
                    <a:pt x="4176" y="303"/>
                  </a:lnTo>
                  <a:lnTo>
                    <a:pt x="4175" y="299"/>
                  </a:lnTo>
                  <a:lnTo>
                    <a:pt x="4180" y="299"/>
                  </a:lnTo>
                  <a:close/>
                  <a:moveTo>
                    <a:pt x="3934" y="294"/>
                  </a:moveTo>
                  <a:lnTo>
                    <a:pt x="3930" y="299"/>
                  </a:lnTo>
                  <a:lnTo>
                    <a:pt x="3926" y="303"/>
                  </a:lnTo>
                  <a:lnTo>
                    <a:pt x="3921" y="307"/>
                  </a:lnTo>
                  <a:lnTo>
                    <a:pt x="3913" y="307"/>
                  </a:lnTo>
                  <a:lnTo>
                    <a:pt x="3908" y="307"/>
                  </a:lnTo>
                  <a:lnTo>
                    <a:pt x="3902" y="303"/>
                  </a:lnTo>
                  <a:lnTo>
                    <a:pt x="3904" y="303"/>
                  </a:lnTo>
                  <a:lnTo>
                    <a:pt x="3911" y="301"/>
                  </a:lnTo>
                  <a:lnTo>
                    <a:pt x="3917" y="299"/>
                  </a:lnTo>
                  <a:lnTo>
                    <a:pt x="3921" y="297"/>
                  </a:lnTo>
                  <a:lnTo>
                    <a:pt x="3923" y="297"/>
                  </a:lnTo>
                  <a:lnTo>
                    <a:pt x="3924" y="295"/>
                  </a:lnTo>
                  <a:lnTo>
                    <a:pt x="3928" y="295"/>
                  </a:lnTo>
                  <a:lnTo>
                    <a:pt x="3932" y="295"/>
                  </a:lnTo>
                  <a:lnTo>
                    <a:pt x="3934" y="294"/>
                  </a:lnTo>
                  <a:close/>
                  <a:moveTo>
                    <a:pt x="3212" y="292"/>
                  </a:moveTo>
                  <a:lnTo>
                    <a:pt x="3215" y="292"/>
                  </a:lnTo>
                  <a:lnTo>
                    <a:pt x="3217" y="294"/>
                  </a:lnTo>
                  <a:lnTo>
                    <a:pt x="3221" y="295"/>
                  </a:lnTo>
                  <a:lnTo>
                    <a:pt x="3223" y="299"/>
                  </a:lnTo>
                  <a:lnTo>
                    <a:pt x="3223" y="303"/>
                  </a:lnTo>
                  <a:lnTo>
                    <a:pt x="3223" y="307"/>
                  </a:lnTo>
                  <a:lnTo>
                    <a:pt x="3221" y="307"/>
                  </a:lnTo>
                  <a:lnTo>
                    <a:pt x="3219" y="307"/>
                  </a:lnTo>
                  <a:lnTo>
                    <a:pt x="3215" y="307"/>
                  </a:lnTo>
                  <a:lnTo>
                    <a:pt x="3212" y="305"/>
                  </a:lnTo>
                  <a:lnTo>
                    <a:pt x="3210" y="301"/>
                  </a:lnTo>
                  <a:lnTo>
                    <a:pt x="3208" y="297"/>
                  </a:lnTo>
                  <a:lnTo>
                    <a:pt x="3210" y="294"/>
                  </a:lnTo>
                  <a:lnTo>
                    <a:pt x="3212" y="292"/>
                  </a:lnTo>
                  <a:close/>
                  <a:moveTo>
                    <a:pt x="4325" y="286"/>
                  </a:moveTo>
                  <a:lnTo>
                    <a:pt x="4329" y="288"/>
                  </a:lnTo>
                  <a:lnTo>
                    <a:pt x="4333" y="290"/>
                  </a:lnTo>
                  <a:lnTo>
                    <a:pt x="4336" y="294"/>
                  </a:lnTo>
                  <a:lnTo>
                    <a:pt x="4340" y="295"/>
                  </a:lnTo>
                  <a:lnTo>
                    <a:pt x="4344" y="297"/>
                  </a:lnTo>
                  <a:lnTo>
                    <a:pt x="4346" y="301"/>
                  </a:lnTo>
                  <a:lnTo>
                    <a:pt x="4348" y="301"/>
                  </a:lnTo>
                  <a:lnTo>
                    <a:pt x="4346" y="301"/>
                  </a:lnTo>
                  <a:lnTo>
                    <a:pt x="4344" y="307"/>
                  </a:lnTo>
                  <a:lnTo>
                    <a:pt x="4336" y="303"/>
                  </a:lnTo>
                  <a:lnTo>
                    <a:pt x="4331" y="299"/>
                  </a:lnTo>
                  <a:lnTo>
                    <a:pt x="4327" y="294"/>
                  </a:lnTo>
                  <a:lnTo>
                    <a:pt x="4325" y="286"/>
                  </a:lnTo>
                  <a:close/>
                  <a:moveTo>
                    <a:pt x="4238" y="286"/>
                  </a:moveTo>
                  <a:lnTo>
                    <a:pt x="4248" y="286"/>
                  </a:lnTo>
                  <a:lnTo>
                    <a:pt x="4254" y="286"/>
                  </a:lnTo>
                  <a:lnTo>
                    <a:pt x="4257" y="286"/>
                  </a:lnTo>
                  <a:lnTo>
                    <a:pt x="4261" y="286"/>
                  </a:lnTo>
                  <a:lnTo>
                    <a:pt x="4263" y="290"/>
                  </a:lnTo>
                  <a:lnTo>
                    <a:pt x="4267" y="294"/>
                  </a:lnTo>
                  <a:lnTo>
                    <a:pt x="4267" y="299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5" y="307"/>
                  </a:lnTo>
                  <a:lnTo>
                    <a:pt x="4261" y="307"/>
                  </a:lnTo>
                  <a:lnTo>
                    <a:pt x="4254" y="305"/>
                  </a:lnTo>
                  <a:lnTo>
                    <a:pt x="4248" y="303"/>
                  </a:lnTo>
                  <a:lnTo>
                    <a:pt x="4242" y="297"/>
                  </a:lnTo>
                  <a:lnTo>
                    <a:pt x="4240" y="292"/>
                  </a:lnTo>
                  <a:lnTo>
                    <a:pt x="4238" y="286"/>
                  </a:lnTo>
                  <a:close/>
                  <a:moveTo>
                    <a:pt x="3849" y="279"/>
                  </a:moveTo>
                  <a:lnTo>
                    <a:pt x="3849" y="280"/>
                  </a:lnTo>
                  <a:lnTo>
                    <a:pt x="3851" y="284"/>
                  </a:lnTo>
                  <a:lnTo>
                    <a:pt x="3849" y="292"/>
                  </a:lnTo>
                  <a:lnTo>
                    <a:pt x="3845" y="297"/>
                  </a:lnTo>
                  <a:lnTo>
                    <a:pt x="3840" y="303"/>
                  </a:lnTo>
                  <a:lnTo>
                    <a:pt x="3842" y="297"/>
                  </a:lnTo>
                  <a:lnTo>
                    <a:pt x="3842" y="294"/>
                  </a:lnTo>
                  <a:lnTo>
                    <a:pt x="3844" y="288"/>
                  </a:lnTo>
                  <a:lnTo>
                    <a:pt x="3847" y="284"/>
                  </a:lnTo>
                  <a:lnTo>
                    <a:pt x="3849" y="279"/>
                  </a:lnTo>
                  <a:close/>
                  <a:moveTo>
                    <a:pt x="3392" y="260"/>
                  </a:moveTo>
                  <a:lnTo>
                    <a:pt x="3394" y="262"/>
                  </a:lnTo>
                  <a:lnTo>
                    <a:pt x="3394" y="263"/>
                  </a:lnTo>
                  <a:lnTo>
                    <a:pt x="3396" y="267"/>
                  </a:lnTo>
                  <a:lnTo>
                    <a:pt x="3398" y="271"/>
                  </a:lnTo>
                  <a:lnTo>
                    <a:pt x="3398" y="275"/>
                  </a:lnTo>
                  <a:lnTo>
                    <a:pt x="3396" y="279"/>
                  </a:lnTo>
                  <a:lnTo>
                    <a:pt x="3394" y="280"/>
                  </a:lnTo>
                  <a:lnTo>
                    <a:pt x="3390" y="280"/>
                  </a:lnTo>
                  <a:lnTo>
                    <a:pt x="3387" y="280"/>
                  </a:lnTo>
                  <a:lnTo>
                    <a:pt x="3385" y="277"/>
                  </a:lnTo>
                  <a:lnTo>
                    <a:pt x="3383" y="273"/>
                  </a:lnTo>
                  <a:lnTo>
                    <a:pt x="3383" y="269"/>
                  </a:lnTo>
                  <a:lnTo>
                    <a:pt x="3383" y="263"/>
                  </a:lnTo>
                  <a:lnTo>
                    <a:pt x="3383" y="263"/>
                  </a:lnTo>
                  <a:lnTo>
                    <a:pt x="3388" y="262"/>
                  </a:lnTo>
                  <a:lnTo>
                    <a:pt x="3392" y="260"/>
                  </a:lnTo>
                  <a:close/>
                  <a:moveTo>
                    <a:pt x="4175" y="260"/>
                  </a:moveTo>
                  <a:lnTo>
                    <a:pt x="4180" y="262"/>
                  </a:lnTo>
                  <a:lnTo>
                    <a:pt x="4186" y="263"/>
                  </a:lnTo>
                  <a:lnTo>
                    <a:pt x="4191" y="267"/>
                  </a:lnTo>
                  <a:lnTo>
                    <a:pt x="4182" y="267"/>
                  </a:lnTo>
                  <a:lnTo>
                    <a:pt x="4180" y="267"/>
                  </a:lnTo>
                  <a:lnTo>
                    <a:pt x="4176" y="267"/>
                  </a:lnTo>
                  <a:lnTo>
                    <a:pt x="4175" y="267"/>
                  </a:lnTo>
                  <a:lnTo>
                    <a:pt x="4171" y="267"/>
                  </a:lnTo>
                  <a:lnTo>
                    <a:pt x="4169" y="267"/>
                  </a:lnTo>
                  <a:lnTo>
                    <a:pt x="4167" y="265"/>
                  </a:lnTo>
                  <a:lnTo>
                    <a:pt x="4169" y="262"/>
                  </a:lnTo>
                  <a:lnTo>
                    <a:pt x="4169" y="262"/>
                  </a:lnTo>
                  <a:lnTo>
                    <a:pt x="4171" y="260"/>
                  </a:lnTo>
                  <a:lnTo>
                    <a:pt x="4175" y="260"/>
                  </a:lnTo>
                  <a:close/>
                  <a:moveTo>
                    <a:pt x="3740" y="260"/>
                  </a:moveTo>
                  <a:lnTo>
                    <a:pt x="3748" y="262"/>
                  </a:lnTo>
                  <a:lnTo>
                    <a:pt x="3753" y="265"/>
                  </a:lnTo>
                  <a:lnTo>
                    <a:pt x="3759" y="269"/>
                  </a:lnTo>
                  <a:lnTo>
                    <a:pt x="3763" y="277"/>
                  </a:lnTo>
                  <a:lnTo>
                    <a:pt x="3765" y="284"/>
                  </a:lnTo>
                  <a:lnTo>
                    <a:pt x="3763" y="292"/>
                  </a:lnTo>
                  <a:lnTo>
                    <a:pt x="3759" y="297"/>
                  </a:lnTo>
                  <a:lnTo>
                    <a:pt x="3753" y="303"/>
                  </a:lnTo>
                  <a:lnTo>
                    <a:pt x="3748" y="305"/>
                  </a:lnTo>
                  <a:lnTo>
                    <a:pt x="3740" y="307"/>
                  </a:lnTo>
                  <a:lnTo>
                    <a:pt x="3733" y="305"/>
                  </a:lnTo>
                  <a:lnTo>
                    <a:pt x="3727" y="303"/>
                  </a:lnTo>
                  <a:lnTo>
                    <a:pt x="3721" y="297"/>
                  </a:lnTo>
                  <a:lnTo>
                    <a:pt x="3718" y="292"/>
                  </a:lnTo>
                  <a:lnTo>
                    <a:pt x="3718" y="284"/>
                  </a:lnTo>
                  <a:lnTo>
                    <a:pt x="3718" y="277"/>
                  </a:lnTo>
                  <a:lnTo>
                    <a:pt x="3721" y="269"/>
                  </a:lnTo>
                  <a:lnTo>
                    <a:pt x="3727" y="265"/>
                  </a:lnTo>
                  <a:lnTo>
                    <a:pt x="3733" y="262"/>
                  </a:lnTo>
                  <a:lnTo>
                    <a:pt x="3740" y="260"/>
                  </a:lnTo>
                  <a:close/>
                  <a:moveTo>
                    <a:pt x="3654" y="260"/>
                  </a:moveTo>
                  <a:lnTo>
                    <a:pt x="3661" y="262"/>
                  </a:lnTo>
                  <a:lnTo>
                    <a:pt x="3667" y="265"/>
                  </a:lnTo>
                  <a:lnTo>
                    <a:pt x="3672" y="269"/>
                  </a:lnTo>
                  <a:lnTo>
                    <a:pt x="3676" y="277"/>
                  </a:lnTo>
                  <a:lnTo>
                    <a:pt x="3676" y="284"/>
                  </a:lnTo>
                  <a:lnTo>
                    <a:pt x="3676" y="292"/>
                  </a:lnTo>
                  <a:lnTo>
                    <a:pt x="3672" y="297"/>
                  </a:lnTo>
                  <a:lnTo>
                    <a:pt x="3667" y="303"/>
                  </a:lnTo>
                  <a:lnTo>
                    <a:pt x="3661" y="305"/>
                  </a:lnTo>
                  <a:lnTo>
                    <a:pt x="3654" y="307"/>
                  </a:lnTo>
                  <a:lnTo>
                    <a:pt x="3646" y="305"/>
                  </a:lnTo>
                  <a:lnTo>
                    <a:pt x="3640" y="303"/>
                  </a:lnTo>
                  <a:lnTo>
                    <a:pt x="3635" y="297"/>
                  </a:lnTo>
                  <a:lnTo>
                    <a:pt x="3631" y="292"/>
                  </a:lnTo>
                  <a:lnTo>
                    <a:pt x="3631" y="284"/>
                  </a:lnTo>
                  <a:lnTo>
                    <a:pt x="3631" y="277"/>
                  </a:lnTo>
                  <a:lnTo>
                    <a:pt x="3635" y="269"/>
                  </a:lnTo>
                  <a:lnTo>
                    <a:pt x="3640" y="265"/>
                  </a:lnTo>
                  <a:lnTo>
                    <a:pt x="3646" y="262"/>
                  </a:lnTo>
                  <a:lnTo>
                    <a:pt x="3654" y="260"/>
                  </a:lnTo>
                  <a:close/>
                  <a:moveTo>
                    <a:pt x="3567" y="260"/>
                  </a:moveTo>
                  <a:lnTo>
                    <a:pt x="3575" y="262"/>
                  </a:lnTo>
                  <a:lnTo>
                    <a:pt x="3580" y="265"/>
                  </a:lnTo>
                  <a:lnTo>
                    <a:pt x="3586" y="269"/>
                  </a:lnTo>
                  <a:lnTo>
                    <a:pt x="3590" y="277"/>
                  </a:lnTo>
                  <a:lnTo>
                    <a:pt x="3590" y="284"/>
                  </a:lnTo>
                  <a:lnTo>
                    <a:pt x="3590" y="292"/>
                  </a:lnTo>
                  <a:lnTo>
                    <a:pt x="3586" y="297"/>
                  </a:lnTo>
                  <a:lnTo>
                    <a:pt x="3580" y="303"/>
                  </a:lnTo>
                  <a:lnTo>
                    <a:pt x="3575" y="305"/>
                  </a:lnTo>
                  <a:lnTo>
                    <a:pt x="3567" y="307"/>
                  </a:lnTo>
                  <a:lnTo>
                    <a:pt x="3560" y="305"/>
                  </a:lnTo>
                  <a:lnTo>
                    <a:pt x="3554" y="303"/>
                  </a:lnTo>
                  <a:lnTo>
                    <a:pt x="3548" y="297"/>
                  </a:lnTo>
                  <a:lnTo>
                    <a:pt x="3545" y="292"/>
                  </a:lnTo>
                  <a:lnTo>
                    <a:pt x="3543" y="284"/>
                  </a:lnTo>
                  <a:lnTo>
                    <a:pt x="3545" y="277"/>
                  </a:lnTo>
                  <a:lnTo>
                    <a:pt x="3548" y="269"/>
                  </a:lnTo>
                  <a:lnTo>
                    <a:pt x="3554" y="265"/>
                  </a:lnTo>
                  <a:lnTo>
                    <a:pt x="3560" y="262"/>
                  </a:lnTo>
                  <a:lnTo>
                    <a:pt x="3567" y="260"/>
                  </a:lnTo>
                  <a:close/>
                  <a:moveTo>
                    <a:pt x="3306" y="260"/>
                  </a:moveTo>
                  <a:lnTo>
                    <a:pt x="3313" y="262"/>
                  </a:lnTo>
                  <a:lnTo>
                    <a:pt x="3321" y="265"/>
                  </a:lnTo>
                  <a:lnTo>
                    <a:pt x="3326" y="269"/>
                  </a:lnTo>
                  <a:lnTo>
                    <a:pt x="3328" y="277"/>
                  </a:lnTo>
                  <a:lnTo>
                    <a:pt x="3330" y="284"/>
                  </a:lnTo>
                  <a:lnTo>
                    <a:pt x="3328" y="292"/>
                  </a:lnTo>
                  <a:lnTo>
                    <a:pt x="3326" y="297"/>
                  </a:lnTo>
                  <a:lnTo>
                    <a:pt x="3321" y="303"/>
                  </a:lnTo>
                  <a:lnTo>
                    <a:pt x="3313" y="305"/>
                  </a:lnTo>
                  <a:lnTo>
                    <a:pt x="3306" y="307"/>
                  </a:lnTo>
                  <a:lnTo>
                    <a:pt x="3300" y="305"/>
                  </a:lnTo>
                  <a:lnTo>
                    <a:pt x="3293" y="303"/>
                  </a:lnTo>
                  <a:lnTo>
                    <a:pt x="3287" y="297"/>
                  </a:lnTo>
                  <a:lnTo>
                    <a:pt x="3285" y="292"/>
                  </a:lnTo>
                  <a:lnTo>
                    <a:pt x="3283" y="284"/>
                  </a:lnTo>
                  <a:lnTo>
                    <a:pt x="3285" y="277"/>
                  </a:lnTo>
                  <a:lnTo>
                    <a:pt x="3287" y="269"/>
                  </a:lnTo>
                  <a:lnTo>
                    <a:pt x="3293" y="265"/>
                  </a:lnTo>
                  <a:lnTo>
                    <a:pt x="3300" y="262"/>
                  </a:lnTo>
                  <a:lnTo>
                    <a:pt x="3306" y="260"/>
                  </a:lnTo>
                  <a:close/>
                  <a:moveTo>
                    <a:pt x="1485" y="260"/>
                  </a:moveTo>
                  <a:lnTo>
                    <a:pt x="1493" y="262"/>
                  </a:lnTo>
                  <a:lnTo>
                    <a:pt x="1498" y="265"/>
                  </a:lnTo>
                  <a:lnTo>
                    <a:pt x="1504" y="269"/>
                  </a:lnTo>
                  <a:lnTo>
                    <a:pt x="1508" y="277"/>
                  </a:lnTo>
                  <a:lnTo>
                    <a:pt x="1508" y="284"/>
                  </a:lnTo>
                  <a:lnTo>
                    <a:pt x="1508" y="292"/>
                  </a:lnTo>
                  <a:lnTo>
                    <a:pt x="1504" y="297"/>
                  </a:lnTo>
                  <a:lnTo>
                    <a:pt x="1498" y="303"/>
                  </a:lnTo>
                  <a:lnTo>
                    <a:pt x="1493" y="305"/>
                  </a:lnTo>
                  <a:lnTo>
                    <a:pt x="1485" y="307"/>
                  </a:lnTo>
                  <a:lnTo>
                    <a:pt x="1478" y="305"/>
                  </a:lnTo>
                  <a:lnTo>
                    <a:pt x="1472" y="303"/>
                  </a:lnTo>
                  <a:lnTo>
                    <a:pt x="1467" y="297"/>
                  </a:lnTo>
                  <a:lnTo>
                    <a:pt x="1463" y="292"/>
                  </a:lnTo>
                  <a:lnTo>
                    <a:pt x="1461" y="284"/>
                  </a:lnTo>
                  <a:lnTo>
                    <a:pt x="1463" y="277"/>
                  </a:lnTo>
                  <a:lnTo>
                    <a:pt x="1467" y="269"/>
                  </a:lnTo>
                  <a:lnTo>
                    <a:pt x="1472" y="265"/>
                  </a:lnTo>
                  <a:lnTo>
                    <a:pt x="1478" y="262"/>
                  </a:lnTo>
                  <a:lnTo>
                    <a:pt x="1485" y="260"/>
                  </a:lnTo>
                  <a:close/>
                  <a:moveTo>
                    <a:pt x="1399" y="260"/>
                  </a:moveTo>
                  <a:lnTo>
                    <a:pt x="1406" y="262"/>
                  </a:lnTo>
                  <a:lnTo>
                    <a:pt x="1412" y="265"/>
                  </a:lnTo>
                  <a:lnTo>
                    <a:pt x="1418" y="269"/>
                  </a:lnTo>
                  <a:lnTo>
                    <a:pt x="1421" y="277"/>
                  </a:lnTo>
                  <a:lnTo>
                    <a:pt x="1421" y="284"/>
                  </a:lnTo>
                  <a:lnTo>
                    <a:pt x="1421" y="292"/>
                  </a:lnTo>
                  <a:lnTo>
                    <a:pt x="1418" y="297"/>
                  </a:lnTo>
                  <a:lnTo>
                    <a:pt x="1412" y="303"/>
                  </a:lnTo>
                  <a:lnTo>
                    <a:pt x="1406" y="305"/>
                  </a:lnTo>
                  <a:lnTo>
                    <a:pt x="1399" y="307"/>
                  </a:lnTo>
                  <a:lnTo>
                    <a:pt x="1391" y="305"/>
                  </a:lnTo>
                  <a:lnTo>
                    <a:pt x="1384" y="303"/>
                  </a:lnTo>
                  <a:lnTo>
                    <a:pt x="1380" y="297"/>
                  </a:lnTo>
                  <a:lnTo>
                    <a:pt x="1376" y="292"/>
                  </a:lnTo>
                  <a:lnTo>
                    <a:pt x="1374" y="284"/>
                  </a:lnTo>
                  <a:lnTo>
                    <a:pt x="1376" y="277"/>
                  </a:lnTo>
                  <a:lnTo>
                    <a:pt x="1380" y="269"/>
                  </a:lnTo>
                  <a:lnTo>
                    <a:pt x="1384" y="265"/>
                  </a:lnTo>
                  <a:lnTo>
                    <a:pt x="1391" y="262"/>
                  </a:lnTo>
                  <a:lnTo>
                    <a:pt x="1399" y="260"/>
                  </a:lnTo>
                  <a:close/>
                  <a:moveTo>
                    <a:pt x="1312" y="260"/>
                  </a:moveTo>
                  <a:lnTo>
                    <a:pt x="1320" y="262"/>
                  </a:lnTo>
                  <a:lnTo>
                    <a:pt x="1325" y="265"/>
                  </a:lnTo>
                  <a:lnTo>
                    <a:pt x="1331" y="269"/>
                  </a:lnTo>
                  <a:lnTo>
                    <a:pt x="1333" y="277"/>
                  </a:lnTo>
                  <a:lnTo>
                    <a:pt x="1335" y="284"/>
                  </a:lnTo>
                  <a:lnTo>
                    <a:pt x="1333" y="292"/>
                  </a:lnTo>
                  <a:lnTo>
                    <a:pt x="1331" y="297"/>
                  </a:lnTo>
                  <a:lnTo>
                    <a:pt x="1325" y="303"/>
                  </a:lnTo>
                  <a:lnTo>
                    <a:pt x="1320" y="305"/>
                  </a:lnTo>
                  <a:lnTo>
                    <a:pt x="1312" y="307"/>
                  </a:lnTo>
                  <a:lnTo>
                    <a:pt x="1305" y="305"/>
                  </a:lnTo>
                  <a:lnTo>
                    <a:pt x="1297" y="303"/>
                  </a:lnTo>
                  <a:lnTo>
                    <a:pt x="1294" y="297"/>
                  </a:lnTo>
                  <a:lnTo>
                    <a:pt x="1290" y="292"/>
                  </a:lnTo>
                  <a:lnTo>
                    <a:pt x="1288" y="284"/>
                  </a:lnTo>
                  <a:lnTo>
                    <a:pt x="1290" y="277"/>
                  </a:lnTo>
                  <a:lnTo>
                    <a:pt x="1294" y="269"/>
                  </a:lnTo>
                  <a:lnTo>
                    <a:pt x="1297" y="265"/>
                  </a:lnTo>
                  <a:lnTo>
                    <a:pt x="1305" y="262"/>
                  </a:lnTo>
                  <a:lnTo>
                    <a:pt x="1312" y="260"/>
                  </a:lnTo>
                  <a:close/>
                  <a:moveTo>
                    <a:pt x="1226" y="260"/>
                  </a:moveTo>
                  <a:lnTo>
                    <a:pt x="1231" y="262"/>
                  </a:lnTo>
                  <a:lnTo>
                    <a:pt x="1239" y="265"/>
                  </a:lnTo>
                  <a:lnTo>
                    <a:pt x="1245" y="269"/>
                  </a:lnTo>
                  <a:lnTo>
                    <a:pt x="1247" y="277"/>
                  </a:lnTo>
                  <a:lnTo>
                    <a:pt x="1248" y="284"/>
                  </a:lnTo>
                  <a:lnTo>
                    <a:pt x="1247" y="292"/>
                  </a:lnTo>
                  <a:lnTo>
                    <a:pt x="1245" y="297"/>
                  </a:lnTo>
                  <a:lnTo>
                    <a:pt x="1239" y="303"/>
                  </a:lnTo>
                  <a:lnTo>
                    <a:pt x="1231" y="305"/>
                  </a:lnTo>
                  <a:lnTo>
                    <a:pt x="1226" y="307"/>
                  </a:lnTo>
                  <a:lnTo>
                    <a:pt x="1218" y="305"/>
                  </a:lnTo>
                  <a:lnTo>
                    <a:pt x="1211" y="303"/>
                  </a:lnTo>
                  <a:lnTo>
                    <a:pt x="1205" y="297"/>
                  </a:lnTo>
                  <a:lnTo>
                    <a:pt x="1203" y="292"/>
                  </a:lnTo>
                  <a:lnTo>
                    <a:pt x="1201" y="284"/>
                  </a:lnTo>
                  <a:lnTo>
                    <a:pt x="1203" y="277"/>
                  </a:lnTo>
                  <a:lnTo>
                    <a:pt x="1205" y="269"/>
                  </a:lnTo>
                  <a:lnTo>
                    <a:pt x="1211" y="265"/>
                  </a:lnTo>
                  <a:lnTo>
                    <a:pt x="1218" y="262"/>
                  </a:lnTo>
                  <a:lnTo>
                    <a:pt x="1226" y="260"/>
                  </a:lnTo>
                  <a:close/>
                  <a:moveTo>
                    <a:pt x="1137" y="260"/>
                  </a:moveTo>
                  <a:lnTo>
                    <a:pt x="1145" y="262"/>
                  </a:lnTo>
                  <a:lnTo>
                    <a:pt x="1152" y="265"/>
                  </a:lnTo>
                  <a:lnTo>
                    <a:pt x="1156" y="269"/>
                  </a:lnTo>
                  <a:lnTo>
                    <a:pt x="1160" y="277"/>
                  </a:lnTo>
                  <a:lnTo>
                    <a:pt x="1162" y="284"/>
                  </a:lnTo>
                  <a:lnTo>
                    <a:pt x="1160" y="292"/>
                  </a:lnTo>
                  <a:lnTo>
                    <a:pt x="1156" y="297"/>
                  </a:lnTo>
                  <a:lnTo>
                    <a:pt x="1152" y="303"/>
                  </a:lnTo>
                  <a:lnTo>
                    <a:pt x="1145" y="305"/>
                  </a:lnTo>
                  <a:lnTo>
                    <a:pt x="1137" y="307"/>
                  </a:lnTo>
                  <a:lnTo>
                    <a:pt x="1130" y="305"/>
                  </a:lnTo>
                  <a:lnTo>
                    <a:pt x="1124" y="303"/>
                  </a:lnTo>
                  <a:lnTo>
                    <a:pt x="1119" y="297"/>
                  </a:lnTo>
                  <a:lnTo>
                    <a:pt x="1117" y="292"/>
                  </a:lnTo>
                  <a:lnTo>
                    <a:pt x="1115" y="284"/>
                  </a:lnTo>
                  <a:lnTo>
                    <a:pt x="1117" y="277"/>
                  </a:lnTo>
                  <a:lnTo>
                    <a:pt x="1119" y="269"/>
                  </a:lnTo>
                  <a:lnTo>
                    <a:pt x="1124" y="265"/>
                  </a:lnTo>
                  <a:lnTo>
                    <a:pt x="1130" y="262"/>
                  </a:lnTo>
                  <a:lnTo>
                    <a:pt x="1137" y="260"/>
                  </a:lnTo>
                  <a:close/>
                  <a:moveTo>
                    <a:pt x="1051" y="260"/>
                  </a:moveTo>
                  <a:lnTo>
                    <a:pt x="1058" y="262"/>
                  </a:lnTo>
                  <a:lnTo>
                    <a:pt x="1066" y="265"/>
                  </a:lnTo>
                  <a:lnTo>
                    <a:pt x="1070" y="269"/>
                  </a:lnTo>
                  <a:lnTo>
                    <a:pt x="1073" y="277"/>
                  </a:lnTo>
                  <a:lnTo>
                    <a:pt x="1075" y="284"/>
                  </a:lnTo>
                  <a:lnTo>
                    <a:pt x="1073" y="292"/>
                  </a:lnTo>
                  <a:lnTo>
                    <a:pt x="1070" y="297"/>
                  </a:lnTo>
                  <a:lnTo>
                    <a:pt x="1066" y="303"/>
                  </a:lnTo>
                  <a:lnTo>
                    <a:pt x="1058" y="305"/>
                  </a:lnTo>
                  <a:lnTo>
                    <a:pt x="1051" y="307"/>
                  </a:lnTo>
                  <a:lnTo>
                    <a:pt x="1043" y="305"/>
                  </a:lnTo>
                  <a:lnTo>
                    <a:pt x="1038" y="303"/>
                  </a:lnTo>
                  <a:lnTo>
                    <a:pt x="1032" y="297"/>
                  </a:lnTo>
                  <a:lnTo>
                    <a:pt x="1028" y="292"/>
                  </a:lnTo>
                  <a:lnTo>
                    <a:pt x="1028" y="284"/>
                  </a:lnTo>
                  <a:lnTo>
                    <a:pt x="1028" y="277"/>
                  </a:lnTo>
                  <a:lnTo>
                    <a:pt x="1032" y="269"/>
                  </a:lnTo>
                  <a:lnTo>
                    <a:pt x="1038" y="265"/>
                  </a:lnTo>
                  <a:lnTo>
                    <a:pt x="1043" y="262"/>
                  </a:lnTo>
                  <a:lnTo>
                    <a:pt x="1051" y="260"/>
                  </a:lnTo>
                  <a:close/>
                  <a:moveTo>
                    <a:pt x="964" y="260"/>
                  </a:moveTo>
                  <a:lnTo>
                    <a:pt x="972" y="262"/>
                  </a:lnTo>
                  <a:lnTo>
                    <a:pt x="978" y="265"/>
                  </a:lnTo>
                  <a:lnTo>
                    <a:pt x="983" y="269"/>
                  </a:lnTo>
                  <a:lnTo>
                    <a:pt x="987" y="277"/>
                  </a:lnTo>
                  <a:lnTo>
                    <a:pt x="989" y="284"/>
                  </a:lnTo>
                  <a:lnTo>
                    <a:pt x="987" y="292"/>
                  </a:lnTo>
                  <a:lnTo>
                    <a:pt x="983" y="297"/>
                  </a:lnTo>
                  <a:lnTo>
                    <a:pt x="978" y="303"/>
                  </a:lnTo>
                  <a:lnTo>
                    <a:pt x="972" y="305"/>
                  </a:lnTo>
                  <a:lnTo>
                    <a:pt x="964" y="307"/>
                  </a:lnTo>
                  <a:lnTo>
                    <a:pt x="957" y="305"/>
                  </a:lnTo>
                  <a:lnTo>
                    <a:pt x="951" y="303"/>
                  </a:lnTo>
                  <a:lnTo>
                    <a:pt x="946" y="297"/>
                  </a:lnTo>
                  <a:lnTo>
                    <a:pt x="942" y="292"/>
                  </a:lnTo>
                  <a:lnTo>
                    <a:pt x="942" y="284"/>
                  </a:lnTo>
                  <a:lnTo>
                    <a:pt x="942" y="277"/>
                  </a:lnTo>
                  <a:lnTo>
                    <a:pt x="946" y="269"/>
                  </a:lnTo>
                  <a:lnTo>
                    <a:pt x="951" y="265"/>
                  </a:lnTo>
                  <a:lnTo>
                    <a:pt x="957" y="262"/>
                  </a:lnTo>
                  <a:lnTo>
                    <a:pt x="964" y="260"/>
                  </a:lnTo>
                  <a:close/>
                  <a:moveTo>
                    <a:pt x="878" y="260"/>
                  </a:moveTo>
                  <a:lnTo>
                    <a:pt x="885" y="262"/>
                  </a:lnTo>
                  <a:lnTo>
                    <a:pt x="891" y="265"/>
                  </a:lnTo>
                  <a:lnTo>
                    <a:pt x="897" y="269"/>
                  </a:lnTo>
                  <a:lnTo>
                    <a:pt x="900" y="277"/>
                  </a:lnTo>
                  <a:lnTo>
                    <a:pt x="900" y="284"/>
                  </a:lnTo>
                  <a:lnTo>
                    <a:pt x="900" y="292"/>
                  </a:lnTo>
                  <a:lnTo>
                    <a:pt x="897" y="297"/>
                  </a:lnTo>
                  <a:lnTo>
                    <a:pt x="891" y="303"/>
                  </a:lnTo>
                  <a:lnTo>
                    <a:pt x="885" y="305"/>
                  </a:lnTo>
                  <a:lnTo>
                    <a:pt x="878" y="307"/>
                  </a:lnTo>
                  <a:lnTo>
                    <a:pt x="870" y="305"/>
                  </a:lnTo>
                  <a:lnTo>
                    <a:pt x="865" y="303"/>
                  </a:lnTo>
                  <a:lnTo>
                    <a:pt x="859" y="297"/>
                  </a:lnTo>
                  <a:lnTo>
                    <a:pt x="855" y="292"/>
                  </a:lnTo>
                  <a:lnTo>
                    <a:pt x="855" y="284"/>
                  </a:lnTo>
                  <a:lnTo>
                    <a:pt x="855" y="277"/>
                  </a:lnTo>
                  <a:lnTo>
                    <a:pt x="859" y="269"/>
                  </a:lnTo>
                  <a:lnTo>
                    <a:pt x="865" y="265"/>
                  </a:lnTo>
                  <a:lnTo>
                    <a:pt x="870" y="262"/>
                  </a:lnTo>
                  <a:lnTo>
                    <a:pt x="878" y="260"/>
                  </a:lnTo>
                  <a:close/>
                  <a:moveTo>
                    <a:pt x="791" y="260"/>
                  </a:moveTo>
                  <a:lnTo>
                    <a:pt x="799" y="262"/>
                  </a:lnTo>
                  <a:lnTo>
                    <a:pt x="805" y="265"/>
                  </a:lnTo>
                  <a:lnTo>
                    <a:pt x="810" y="269"/>
                  </a:lnTo>
                  <a:lnTo>
                    <a:pt x="814" y="277"/>
                  </a:lnTo>
                  <a:lnTo>
                    <a:pt x="814" y="284"/>
                  </a:lnTo>
                  <a:lnTo>
                    <a:pt x="814" y="292"/>
                  </a:lnTo>
                  <a:lnTo>
                    <a:pt x="810" y="297"/>
                  </a:lnTo>
                  <a:lnTo>
                    <a:pt x="805" y="303"/>
                  </a:lnTo>
                  <a:lnTo>
                    <a:pt x="799" y="305"/>
                  </a:lnTo>
                  <a:lnTo>
                    <a:pt x="791" y="307"/>
                  </a:lnTo>
                  <a:lnTo>
                    <a:pt x="784" y="305"/>
                  </a:lnTo>
                  <a:lnTo>
                    <a:pt x="778" y="303"/>
                  </a:lnTo>
                  <a:lnTo>
                    <a:pt x="773" y="297"/>
                  </a:lnTo>
                  <a:lnTo>
                    <a:pt x="769" y="292"/>
                  </a:lnTo>
                  <a:lnTo>
                    <a:pt x="767" y="284"/>
                  </a:lnTo>
                  <a:lnTo>
                    <a:pt x="769" y="277"/>
                  </a:lnTo>
                  <a:lnTo>
                    <a:pt x="773" y="269"/>
                  </a:lnTo>
                  <a:lnTo>
                    <a:pt x="778" y="265"/>
                  </a:lnTo>
                  <a:lnTo>
                    <a:pt x="784" y="262"/>
                  </a:lnTo>
                  <a:lnTo>
                    <a:pt x="791" y="260"/>
                  </a:lnTo>
                  <a:close/>
                  <a:moveTo>
                    <a:pt x="705" y="260"/>
                  </a:moveTo>
                  <a:lnTo>
                    <a:pt x="712" y="262"/>
                  </a:lnTo>
                  <a:lnTo>
                    <a:pt x="718" y="265"/>
                  </a:lnTo>
                  <a:lnTo>
                    <a:pt x="724" y="269"/>
                  </a:lnTo>
                  <a:lnTo>
                    <a:pt x="727" y="277"/>
                  </a:lnTo>
                  <a:lnTo>
                    <a:pt x="727" y="284"/>
                  </a:lnTo>
                  <a:lnTo>
                    <a:pt x="727" y="292"/>
                  </a:lnTo>
                  <a:lnTo>
                    <a:pt x="724" y="297"/>
                  </a:lnTo>
                  <a:lnTo>
                    <a:pt x="718" y="303"/>
                  </a:lnTo>
                  <a:lnTo>
                    <a:pt x="712" y="305"/>
                  </a:lnTo>
                  <a:lnTo>
                    <a:pt x="705" y="307"/>
                  </a:lnTo>
                  <a:lnTo>
                    <a:pt x="697" y="305"/>
                  </a:lnTo>
                  <a:lnTo>
                    <a:pt x="690" y="303"/>
                  </a:lnTo>
                  <a:lnTo>
                    <a:pt x="686" y="297"/>
                  </a:lnTo>
                  <a:lnTo>
                    <a:pt x="682" y="292"/>
                  </a:lnTo>
                  <a:lnTo>
                    <a:pt x="680" y="284"/>
                  </a:lnTo>
                  <a:lnTo>
                    <a:pt x="682" y="277"/>
                  </a:lnTo>
                  <a:lnTo>
                    <a:pt x="686" y="269"/>
                  </a:lnTo>
                  <a:lnTo>
                    <a:pt x="690" y="265"/>
                  </a:lnTo>
                  <a:lnTo>
                    <a:pt x="697" y="262"/>
                  </a:lnTo>
                  <a:lnTo>
                    <a:pt x="705" y="260"/>
                  </a:lnTo>
                  <a:close/>
                  <a:moveTo>
                    <a:pt x="618" y="260"/>
                  </a:moveTo>
                  <a:lnTo>
                    <a:pt x="626" y="262"/>
                  </a:lnTo>
                  <a:lnTo>
                    <a:pt x="632" y="265"/>
                  </a:lnTo>
                  <a:lnTo>
                    <a:pt x="637" y="269"/>
                  </a:lnTo>
                  <a:lnTo>
                    <a:pt x="639" y="277"/>
                  </a:lnTo>
                  <a:lnTo>
                    <a:pt x="641" y="284"/>
                  </a:lnTo>
                  <a:lnTo>
                    <a:pt x="639" y="292"/>
                  </a:lnTo>
                  <a:lnTo>
                    <a:pt x="637" y="297"/>
                  </a:lnTo>
                  <a:lnTo>
                    <a:pt x="632" y="303"/>
                  </a:lnTo>
                  <a:lnTo>
                    <a:pt x="626" y="305"/>
                  </a:lnTo>
                  <a:lnTo>
                    <a:pt x="618" y="307"/>
                  </a:lnTo>
                  <a:lnTo>
                    <a:pt x="611" y="305"/>
                  </a:lnTo>
                  <a:lnTo>
                    <a:pt x="603" y="303"/>
                  </a:lnTo>
                  <a:lnTo>
                    <a:pt x="600" y="297"/>
                  </a:lnTo>
                  <a:lnTo>
                    <a:pt x="596" y="292"/>
                  </a:lnTo>
                  <a:lnTo>
                    <a:pt x="594" y="284"/>
                  </a:lnTo>
                  <a:lnTo>
                    <a:pt x="596" y="277"/>
                  </a:lnTo>
                  <a:lnTo>
                    <a:pt x="600" y="269"/>
                  </a:lnTo>
                  <a:lnTo>
                    <a:pt x="603" y="265"/>
                  </a:lnTo>
                  <a:lnTo>
                    <a:pt x="611" y="262"/>
                  </a:lnTo>
                  <a:lnTo>
                    <a:pt x="618" y="260"/>
                  </a:lnTo>
                  <a:close/>
                  <a:moveTo>
                    <a:pt x="532" y="260"/>
                  </a:moveTo>
                  <a:lnTo>
                    <a:pt x="538" y="262"/>
                  </a:lnTo>
                  <a:lnTo>
                    <a:pt x="545" y="265"/>
                  </a:lnTo>
                  <a:lnTo>
                    <a:pt x="551" y="269"/>
                  </a:lnTo>
                  <a:lnTo>
                    <a:pt x="553" y="277"/>
                  </a:lnTo>
                  <a:lnTo>
                    <a:pt x="554" y="284"/>
                  </a:lnTo>
                  <a:lnTo>
                    <a:pt x="553" y="292"/>
                  </a:lnTo>
                  <a:lnTo>
                    <a:pt x="551" y="297"/>
                  </a:lnTo>
                  <a:lnTo>
                    <a:pt x="545" y="303"/>
                  </a:lnTo>
                  <a:lnTo>
                    <a:pt x="538" y="305"/>
                  </a:lnTo>
                  <a:lnTo>
                    <a:pt x="532" y="307"/>
                  </a:lnTo>
                  <a:lnTo>
                    <a:pt x="524" y="305"/>
                  </a:lnTo>
                  <a:lnTo>
                    <a:pt x="519" y="303"/>
                  </a:lnTo>
                  <a:lnTo>
                    <a:pt x="513" y="299"/>
                  </a:lnTo>
                  <a:lnTo>
                    <a:pt x="509" y="294"/>
                  </a:lnTo>
                  <a:lnTo>
                    <a:pt x="507" y="286"/>
                  </a:lnTo>
                  <a:lnTo>
                    <a:pt x="511" y="286"/>
                  </a:lnTo>
                  <a:lnTo>
                    <a:pt x="515" y="286"/>
                  </a:lnTo>
                  <a:lnTo>
                    <a:pt x="517" y="284"/>
                  </a:lnTo>
                  <a:lnTo>
                    <a:pt x="517" y="280"/>
                  </a:lnTo>
                  <a:lnTo>
                    <a:pt x="519" y="277"/>
                  </a:lnTo>
                  <a:lnTo>
                    <a:pt x="522" y="273"/>
                  </a:lnTo>
                  <a:lnTo>
                    <a:pt x="522" y="267"/>
                  </a:lnTo>
                  <a:lnTo>
                    <a:pt x="522" y="262"/>
                  </a:lnTo>
                  <a:lnTo>
                    <a:pt x="526" y="260"/>
                  </a:lnTo>
                  <a:lnTo>
                    <a:pt x="532" y="260"/>
                  </a:lnTo>
                  <a:close/>
                  <a:moveTo>
                    <a:pt x="3387" y="216"/>
                  </a:moveTo>
                  <a:lnTo>
                    <a:pt x="3390" y="216"/>
                  </a:lnTo>
                  <a:lnTo>
                    <a:pt x="3390" y="220"/>
                  </a:lnTo>
                  <a:lnTo>
                    <a:pt x="3387" y="218"/>
                  </a:lnTo>
                  <a:lnTo>
                    <a:pt x="3383" y="216"/>
                  </a:lnTo>
                  <a:lnTo>
                    <a:pt x="3387" y="216"/>
                  </a:lnTo>
                  <a:close/>
                  <a:moveTo>
                    <a:pt x="3917" y="216"/>
                  </a:moveTo>
                  <a:lnTo>
                    <a:pt x="3921" y="216"/>
                  </a:lnTo>
                  <a:lnTo>
                    <a:pt x="3923" y="218"/>
                  </a:lnTo>
                  <a:lnTo>
                    <a:pt x="3919" y="220"/>
                  </a:lnTo>
                  <a:lnTo>
                    <a:pt x="3913" y="220"/>
                  </a:lnTo>
                  <a:lnTo>
                    <a:pt x="3911" y="220"/>
                  </a:lnTo>
                  <a:lnTo>
                    <a:pt x="3908" y="218"/>
                  </a:lnTo>
                  <a:lnTo>
                    <a:pt x="3909" y="218"/>
                  </a:lnTo>
                  <a:lnTo>
                    <a:pt x="3913" y="216"/>
                  </a:lnTo>
                  <a:lnTo>
                    <a:pt x="3917" y="216"/>
                  </a:lnTo>
                  <a:close/>
                  <a:moveTo>
                    <a:pt x="3804" y="198"/>
                  </a:moveTo>
                  <a:lnTo>
                    <a:pt x="3804" y="198"/>
                  </a:lnTo>
                  <a:lnTo>
                    <a:pt x="3808" y="199"/>
                  </a:lnTo>
                  <a:lnTo>
                    <a:pt x="3812" y="201"/>
                  </a:lnTo>
                  <a:lnTo>
                    <a:pt x="3815" y="203"/>
                  </a:lnTo>
                  <a:lnTo>
                    <a:pt x="3821" y="205"/>
                  </a:lnTo>
                  <a:lnTo>
                    <a:pt x="3825" y="207"/>
                  </a:lnTo>
                  <a:lnTo>
                    <a:pt x="3827" y="211"/>
                  </a:lnTo>
                  <a:lnTo>
                    <a:pt x="3829" y="216"/>
                  </a:lnTo>
                  <a:lnTo>
                    <a:pt x="3825" y="220"/>
                  </a:lnTo>
                  <a:lnTo>
                    <a:pt x="3819" y="218"/>
                  </a:lnTo>
                  <a:lnTo>
                    <a:pt x="3813" y="215"/>
                  </a:lnTo>
                  <a:lnTo>
                    <a:pt x="3808" y="211"/>
                  </a:lnTo>
                  <a:lnTo>
                    <a:pt x="3806" y="205"/>
                  </a:lnTo>
                  <a:lnTo>
                    <a:pt x="3804" y="198"/>
                  </a:lnTo>
                  <a:close/>
                  <a:moveTo>
                    <a:pt x="4090" y="198"/>
                  </a:moveTo>
                  <a:lnTo>
                    <a:pt x="4094" y="198"/>
                  </a:lnTo>
                  <a:lnTo>
                    <a:pt x="4097" y="198"/>
                  </a:lnTo>
                  <a:lnTo>
                    <a:pt x="4101" y="198"/>
                  </a:lnTo>
                  <a:lnTo>
                    <a:pt x="4105" y="199"/>
                  </a:lnTo>
                  <a:lnTo>
                    <a:pt x="4109" y="203"/>
                  </a:lnTo>
                  <a:lnTo>
                    <a:pt x="4109" y="205"/>
                  </a:lnTo>
                  <a:lnTo>
                    <a:pt x="4109" y="207"/>
                  </a:lnTo>
                  <a:lnTo>
                    <a:pt x="4105" y="213"/>
                  </a:lnTo>
                  <a:lnTo>
                    <a:pt x="4099" y="216"/>
                  </a:lnTo>
                  <a:lnTo>
                    <a:pt x="4094" y="218"/>
                  </a:lnTo>
                  <a:lnTo>
                    <a:pt x="4088" y="220"/>
                  </a:lnTo>
                  <a:lnTo>
                    <a:pt x="4086" y="220"/>
                  </a:lnTo>
                  <a:lnTo>
                    <a:pt x="4086" y="213"/>
                  </a:lnTo>
                  <a:lnTo>
                    <a:pt x="4086" y="203"/>
                  </a:lnTo>
                  <a:lnTo>
                    <a:pt x="4088" y="199"/>
                  </a:lnTo>
                  <a:lnTo>
                    <a:pt x="4088" y="198"/>
                  </a:lnTo>
                  <a:lnTo>
                    <a:pt x="4090" y="198"/>
                  </a:lnTo>
                  <a:close/>
                  <a:moveTo>
                    <a:pt x="3373" y="186"/>
                  </a:moveTo>
                  <a:lnTo>
                    <a:pt x="3375" y="186"/>
                  </a:lnTo>
                  <a:lnTo>
                    <a:pt x="3375" y="190"/>
                  </a:lnTo>
                  <a:lnTo>
                    <a:pt x="3375" y="194"/>
                  </a:lnTo>
                  <a:lnTo>
                    <a:pt x="3375" y="198"/>
                  </a:lnTo>
                  <a:lnTo>
                    <a:pt x="3377" y="201"/>
                  </a:lnTo>
                  <a:lnTo>
                    <a:pt x="3377" y="203"/>
                  </a:lnTo>
                  <a:lnTo>
                    <a:pt x="3377" y="205"/>
                  </a:lnTo>
                  <a:lnTo>
                    <a:pt x="3375" y="209"/>
                  </a:lnTo>
                  <a:lnTo>
                    <a:pt x="3373" y="209"/>
                  </a:lnTo>
                  <a:lnTo>
                    <a:pt x="3372" y="203"/>
                  </a:lnTo>
                  <a:lnTo>
                    <a:pt x="3370" y="196"/>
                  </a:lnTo>
                  <a:lnTo>
                    <a:pt x="3372" y="190"/>
                  </a:lnTo>
                  <a:lnTo>
                    <a:pt x="3373" y="186"/>
                  </a:lnTo>
                  <a:close/>
                  <a:moveTo>
                    <a:pt x="3586" y="182"/>
                  </a:moveTo>
                  <a:lnTo>
                    <a:pt x="3588" y="186"/>
                  </a:lnTo>
                  <a:lnTo>
                    <a:pt x="3590" y="192"/>
                  </a:lnTo>
                  <a:lnTo>
                    <a:pt x="3590" y="196"/>
                  </a:lnTo>
                  <a:lnTo>
                    <a:pt x="3590" y="203"/>
                  </a:lnTo>
                  <a:lnTo>
                    <a:pt x="3586" y="211"/>
                  </a:lnTo>
                  <a:lnTo>
                    <a:pt x="3580" y="216"/>
                  </a:lnTo>
                  <a:lnTo>
                    <a:pt x="3575" y="218"/>
                  </a:lnTo>
                  <a:lnTo>
                    <a:pt x="3567" y="220"/>
                  </a:lnTo>
                  <a:lnTo>
                    <a:pt x="3560" y="218"/>
                  </a:lnTo>
                  <a:lnTo>
                    <a:pt x="3554" y="216"/>
                  </a:lnTo>
                  <a:lnTo>
                    <a:pt x="3548" y="211"/>
                  </a:lnTo>
                  <a:lnTo>
                    <a:pt x="3545" y="203"/>
                  </a:lnTo>
                  <a:lnTo>
                    <a:pt x="3543" y="196"/>
                  </a:lnTo>
                  <a:lnTo>
                    <a:pt x="3545" y="194"/>
                  </a:lnTo>
                  <a:lnTo>
                    <a:pt x="3545" y="190"/>
                  </a:lnTo>
                  <a:lnTo>
                    <a:pt x="3550" y="190"/>
                  </a:lnTo>
                  <a:lnTo>
                    <a:pt x="3554" y="192"/>
                  </a:lnTo>
                  <a:lnTo>
                    <a:pt x="3558" y="194"/>
                  </a:lnTo>
                  <a:lnTo>
                    <a:pt x="3560" y="196"/>
                  </a:lnTo>
                  <a:lnTo>
                    <a:pt x="3561" y="198"/>
                  </a:lnTo>
                  <a:lnTo>
                    <a:pt x="3563" y="199"/>
                  </a:lnTo>
                  <a:lnTo>
                    <a:pt x="3567" y="201"/>
                  </a:lnTo>
                  <a:lnTo>
                    <a:pt x="3571" y="199"/>
                  </a:lnTo>
                  <a:lnTo>
                    <a:pt x="3573" y="198"/>
                  </a:lnTo>
                  <a:lnTo>
                    <a:pt x="3577" y="194"/>
                  </a:lnTo>
                  <a:lnTo>
                    <a:pt x="3580" y="188"/>
                  </a:lnTo>
                  <a:lnTo>
                    <a:pt x="3586" y="182"/>
                  </a:lnTo>
                  <a:close/>
                  <a:moveTo>
                    <a:pt x="3298" y="175"/>
                  </a:moveTo>
                  <a:lnTo>
                    <a:pt x="3298" y="175"/>
                  </a:lnTo>
                  <a:lnTo>
                    <a:pt x="3300" y="175"/>
                  </a:lnTo>
                  <a:lnTo>
                    <a:pt x="3300" y="177"/>
                  </a:lnTo>
                  <a:lnTo>
                    <a:pt x="3300" y="179"/>
                  </a:lnTo>
                  <a:lnTo>
                    <a:pt x="3302" y="181"/>
                  </a:lnTo>
                  <a:lnTo>
                    <a:pt x="3302" y="182"/>
                  </a:lnTo>
                  <a:lnTo>
                    <a:pt x="3304" y="186"/>
                  </a:lnTo>
                  <a:lnTo>
                    <a:pt x="3308" y="192"/>
                  </a:lnTo>
                  <a:lnTo>
                    <a:pt x="3313" y="198"/>
                  </a:lnTo>
                  <a:lnTo>
                    <a:pt x="3319" y="201"/>
                  </a:lnTo>
                  <a:lnTo>
                    <a:pt x="3323" y="205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9" y="216"/>
                  </a:lnTo>
                  <a:lnTo>
                    <a:pt x="3313" y="218"/>
                  </a:lnTo>
                  <a:lnTo>
                    <a:pt x="3306" y="220"/>
                  </a:lnTo>
                  <a:lnTo>
                    <a:pt x="3300" y="218"/>
                  </a:lnTo>
                  <a:lnTo>
                    <a:pt x="3293" y="216"/>
                  </a:lnTo>
                  <a:lnTo>
                    <a:pt x="3287" y="211"/>
                  </a:lnTo>
                  <a:lnTo>
                    <a:pt x="3285" y="203"/>
                  </a:lnTo>
                  <a:lnTo>
                    <a:pt x="3283" y="196"/>
                  </a:lnTo>
                  <a:lnTo>
                    <a:pt x="3285" y="190"/>
                  </a:lnTo>
                  <a:lnTo>
                    <a:pt x="3287" y="184"/>
                  </a:lnTo>
                  <a:lnTo>
                    <a:pt x="3293" y="179"/>
                  </a:lnTo>
                  <a:lnTo>
                    <a:pt x="3298" y="175"/>
                  </a:lnTo>
                  <a:close/>
                  <a:moveTo>
                    <a:pt x="4005" y="175"/>
                  </a:moveTo>
                  <a:lnTo>
                    <a:pt x="4009" y="175"/>
                  </a:lnTo>
                  <a:lnTo>
                    <a:pt x="4015" y="179"/>
                  </a:lnTo>
                  <a:lnTo>
                    <a:pt x="4013" y="179"/>
                  </a:lnTo>
                  <a:lnTo>
                    <a:pt x="4011" y="184"/>
                  </a:lnTo>
                  <a:lnTo>
                    <a:pt x="4011" y="190"/>
                  </a:lnTo>
                  <a:lnTo>
                    <a:pt x="4009" y="194"/>
                  </a:lnTo>
                  <a:lnTo>
                    <a:pt x="4005" y="198"/>
                  </a:lnTo>
                  <a:lnTo>
                    <a:pt x="4007" y="201"/>
                  </a:lnTo>
                  <a:lnTo>
                    <a:pt x="4007" y="203"/>
                  </a:lnTo>
                  <a:lnTo>
                    <a:pt x="4007" y="207"/>
                  </a:lnTo>
                  <a:lnTo>
                    <a:pt x="4007" y="209"/>
                  </a:lnTo>
                  <a:lnTo>
                    <a:pt x="4007" y="211"/>
                  </a:lnTo>
                  <a:lnTo>
                    <a:pt x="4003" y="211"/>
                  </a:lnTo>
                  <a:lnTo>
                    <a:pt x="4003" y="215"/>
                  </a:lnTo>
                  <a:lnTo>
                    <a:pt x="4003" y="220"/>
                  </a:lnTo>
                  <a:lnTo>
                    <a:pt x="4000" y="220"/>
                  </a:lnTo>
                  <a:lnTo>
                    <a:pt x="3994" y="220"/>
                  </a:lnTo>
                  <a:lnTo>
                    <a:pt x="3990" y="216"/>
                  </a:lnTo>
                  <a:lnTo>
                    <a:pt x="3985" y="215"/>
                  </a:lnTo>
                  <a:lnTo>
                    <a:pt x="3986" y="211"/>
                  </a:lnTo>
                  <a:lnTo>
                    <a:pt x="3988" y="209"/>
                  </a:lnTo>
                  <a:lnTo>
                    <a:pt x="3990" y="209"/>
                  </a:lnTo>
                  <a:lnTo>
                    <a:pt x="3992" y="207"/>
                  </a:lnTo>
                  <a:lnTo>
                    <a:pt x="3992" y="207"/>
                  </a:lnTo>
                  <a:lnTo>
                    <a:pt x="3994" y="203"/>
                  </a:lnTo>
                  <a:lnTo>
                    <a:pt x="3996" y="198"/>
                  </a:lnTo>
                  <a:lnTo>
                    <a:pt x="3996" y="194"/>
                  </a:lnTo>
                  <a:lnTo>
                    <a:pt x="3996" y="188"/>
                  </a:lnTo>
                  <a:lnTo>
                    <a:pt x="3996" y="184"/>
                  </a:lnTo>
                  <a:lnTo>
                    <a:pt x="4000" y="181"/>
                  </a:lnTo>
                  <a:lnTo>
                    <a:pt x="4002" y="179"/>
                  </a:lnTo>
                  <a:lnTo>
                    <a:pt x="4005" y="175"/>
                  </a:lnTo>
                  <a:lnTo>
                    <a:pt x="4005" y="175"/>
                  </a:lnTo>
                  <a:close/>
                  <a:moveTo>
                    <a:pt x="532" y="173"/>
                  </a:moveTo>
                  <a:lnTo>
                    <a:pt x="539" y="175"/>
                  </a:lnTo>
                  <a:lnTo>
                    <a:pt x="545" y="179"/>
                  </a:lnTo>
                  <a:lnTo>
                    <a:pt x="551" y="182"/>
                  </a:lnTo>
                  <a:lnTo>
                    <a:pt x="553" y="190"/>
                  </a:lnTo>
                  <a:lnTo>
                    <a:pt x="554" y="196"/>
                  </a:lnTo>
                  <a:lnTo>
                    <a:pt x="553" y="203"/>
                  </a:lnTo>
                  <a:lnTo>
                    <a:pt x="551" y="211"/>
                  </a:lnTo>
                  <a:lnTo>
                    <a:pt x="545" y="216"/>
                  </a:lnTo>
                  <a:lnTo>
                    <a:pt x="538" y="218"/>
                  </a:lnTo>
                  <a:lnTo>
                    <a:pt x="532" y="220"/>
                  </a:lnTo>
                  <a:lnTo>
                    <a:pt x="524" y="218"/>
                  </a:lnTo>
                  <a:lnTo>
                    <a:pt x="521" y="216"/>
                  </a:lnTo>
                  <a:lnTo>
                    <a:pt x="519" y="215"/>
                  </a:lnTo>
                  <a:lnTo>
                    <a:pt x="521" y="211"/>
                  </a:lnTo>
                  <a:lnTo>
                    <a:pt x="524" y="209"/>
                  </a:lnTo>
                  <a:lnTo>
                    <a:pt x="526" y="207"/>
                  </a:lnTo>
                  <a:lnTo>
                    <a:pt x="528" y="203"/>
                  </a:lnTo>
                  <a:lnTo>
                    <a:pt x="528" y="198"/>
                  </a:lnTo>
                  <a:lnTo>
                    <a:pt x="528" y="194"/>
                  </a:lnTo>
                  <a:lnTo>
                    <a:pt x="530" y="190"/>
                  </a:lnTo>
                  <a:lnTo>
                    <a:pt x="530" y="182"/>
                  </a:lnTo>
                  <a:lnTo>
                    <a:pt x="532" y="177"/>
                  </a:lnTo>
                  <a:lnTo>
                    <a:pt x="532" y="173"/>
                  </a:lnTo>
                  <a:close/>
                  <a:moveTo>
                    <a:pt x="3740" y="173"/>
                  </a:moveTo>
                  <a:lnTo>
                    <a:pt x="3748" y="175"/>
                  </a:lnTo>
                  <a:lnTo>
                    <a:pt x="3753" y="177"/>
                  </a:lnTo>
                  <a:lnTo>
                    <a:pt x="3759" y="182"/>
                  </a:lnTo>
                  <a:lnTo>
                    <a:pt x="3763" y="190"/>
                  </a:lnTo>
                  <a:lnTo>
                    <a:pt x="3765" y="196"/>
                  </a:lnTo>
                  <a:lnTo>
                    <a:pt x="3763" y="203"/>
                  </a:lnTo>
                  <a:lnTo>
                    <a:pt x="3759" y="211"/>
                  </a:lnTo>
                  <a:lnTo>
                    <a:pt x="3753" y="216"/>
                  </a:lnTo>
                  <a:lnTo>
                    <a:pt x="3748" y="218"/>
                  </a:lnTo>
                  <a:lnTo>
                    <a:pt x="3740" y="220"/>
                  </a:lnTo>
                  <a:lnTo>
                    <a:pt x="3733" y="218"/>
                  </a:lnTo>
                  <a:lnTo>
                    <a:pt x="3727" y="216"/>
                  </a:lnTo>
                  <a:lnTo>
                    <a:pt x="3721" y="211"/>
                  </a:lnTo>
                  <a:lnTo>
                    <a:pt x="3718" y="203"/>
                  </a:lnTo>
                  <a:lnTo>
                    <a:pt x="3718" y="196"/>
                  </a:lnTo>
                  <a:lnTo>
                    <a:pt x="3718" y="190"/>
                  </a:lnTo>
                  <a:lnTo>
                    <a:pt x="3721" y="182"/>
                  </a:lnTo>
                  <a:lnTo>
                    <a:pt x="3727" y="177"/>
                  </a:lnTo>
                  <a:lnTo>
                    <a:pt x="3733" y="175"/>
                  </a:lnTo>
                  <a:lnTo>
                    <a:pt x="3740" y="173"/>
                  </a:lnTo>
                  <a:close/>
                  <a:moveTo>
                    <a:pt x="3654" y="173"/>
                  </a:moveTo>
                  <a:lnTo>
                    <a:pt x="3661" y="175"/>
                  </a:lnTo>
                  <a:lnTo>
                    <a:pt x="3667" y="177"/>
                  </a:lnTo>
                  <a:lnTo>
                    <a:pt x="3672" y="182"/>
                  </a:lnTo>
                  <a:lnTo>
                    <a:pt x="3676" y="190"/>
                  </a:lnTo>
                  <a:lnTo>
                    <a:pt x="3676" y="196"/>
                  </a:lnTo>
                  <a:lnTo>
                    <a:pt x="3676" y="203"/>
                  </a:lnTo>
                  <a:lnTo>
                    <a:pt x="3672" y="211"/>
                  </a:lnTo>
                  <a:lnTo>
                    <a:pt x="3667" y="216"/>
                  </a:lnTo>
                  <a:lnTo>
                    <a:pt x="3661" y="218"/>
                  </a:lnTo>
                  <a:lnTo>
                    <a:pt x="3654" y="220"/>
                  </a:lnTo>
                  <a:lnTo>
                    <a:pt x="3646" y="218"/>
                  </a:lnTo>
                  <a:lnTo>
                    <a:pt x="3640" y="216"/>
                  </a:lnTo>
                  <a:lnTo>
                    <a:pt x="3635" y="211"/>
                  </a:lnTo>
                  <a:lnTo>
                    <a:pt x="3631" y="203"/>
                  </a:lnTo>
                  <a:lnTo>
                    <a:pt x="3631" y="196"/>
                  </a:lnTo>
                  <a:lnTo>
                    <a:pt x="3631" y="190"/>
                  </a:lnTo>
                  <a:lnTo>
                    <a:pt x="3635" y="182"/>
                  </a:lnTo>
                  <a:lnTo>
                    <a:pt x="3640" y="177"/>
                  </a:lnTo>
                  <a:lnTo>
                    <a:pt x="3646" y="175"/>
                  </a:lnTo>
                  <a:lnTo>
                    <a:pt x="3654" y="173"/>
                  </a:lnTo>
                  <a:close/>
                  <a:moveTo>
                    <a:pt x="3219" y="173"/>
                  </a:moveTo>
                  <a:lnTo>
                    <a:pt x="3227" y="175"/>
                  </a:lnTo>
                  <a:lnTo>
                    <a:pt x="3234" y="177"/>
                  </a:lnTo>
                  <a:lnTo>
                    <a:pt x="3238" y="182"/>
                  </a:lnTo>
                  <a:lnTo>
                    <a:pt x="3242" y="190"/>
                  </a:lnTo>
                  <a:lnTo>
                    <a:pt x="3244" y="196"/>
                  </a:lnTo>
                  <a:lnTo>
                    <a:pt x="3242" y="205"/>
                  </a:lnTo>
                  <a:lnTo>
                    <a:pt x="3238" y="211"/>
                  </a:lnTo>
                  <a:lnTo>
                    <a:pt x="3232" y="216"/>
                  </a:lnTo>
                  <a:lnTo>
                    <a:pt x="3227" y="218"/>
                  </a:lnTo>
                  <a:lnTo>
                    <a:pt x="3227" y="213"/>
                  </a:lnTo>
                  <a:lnTo>
                    <a:pt x="3225" y="207"/>
                  </a:lnTo>
                  <a:lnTo>
                    <a:pt x="3225" y="205"/>
                  </a:lnTo>
                  <a:lnTo>
                    <a:pt x="3223" y="201"/>
                  </a:lnTo>
                  <a:lnTo>
                    <a:pt x="3223" y="198"/>
                  </a:lnTo>
                  <a:lnTo>
                    <a:pt x="3221" y="194"/>
                  </a:lnTo>
                  <a:lnTo>
                    <a:pt x="3217" y="190"/>
                  </a:lnTo>
                  <a:lnTo>
                    <a:pt x="3214" y="186"/>
                  </a:lnTo>
                  <a:lnTo>
                    <a:pt x="3212" y="182"/>
                  </a:lnTo>
                  <a:lnTo>
                    <a:pt x="3208" y="179"/>
                  </a:lnTo>
                  <a:lnTo>
                    <a:pt x="3206" y="179"/>
                  </a:lnTo>
                  <a:lnTo>
                    <a:pt x="3210" y="175"/>
                  </a:lnTo>
                  <a:lnTo>
                    <a:pt x="3215" y="173"/>
                  </a:lnTo>
                  <a:lnTo>
                    <a:pt x="3219" y="173"/>
                  </a:lnTo>
                  <a:close/>
                  <a:moveTo>
                    <a:pt x="1572" y="173"/>
                  </a:moveTo>
                  <a:lnTo>
                    <a:pt x="1579" y="175"/>
                  </a:lnTo>
                  <a:lnTo>
                    <a:pt x="1585" y="179"/>
                  </a:lnTo>
                  <a:lnTo>
                    <a:pt x="1591" y="182"/>
                  </a:lnTo>
                  <a:lnTo>
                    <a:pt x="1594" y="190"/>
                  </a:lnTo>
                  <a:lnTo>
                    <a:pt x="1593" y="192"/>
                  </a:lnTo>
                  <a:lnTo>
                    <a:pt x="1585" y="199"/>
                  </a:lnTo>
                  <a:lnTo>
                    <a:pt x="1577" y="207"/>
                  </a:lnTo>
                  <a:lnTo>
                    <a:pt x="1572" y="213"/>
                  </a:lnTo>
                  <a:lnTo>
                    <a:pt x="1568" y="218"/>
                  </a:lnTo>
                  <a:lnTo>
                    <a:pt x="1561" y="216"/>
                  </a:lnTo>
                  <a:lnTo>
                    <a:pt x="1557" y="213"/>
                  </a:lnTo>
                  <a:lnTo>
                    <a:pt x="1553" y="209"/>
                  </a:lnTo>
                  <a:lnTo>
                    <a:pt x="1549" y="203"/>
                  </a:lnTo>
                  <a:lnTo>
                    <a:pt x="1549" y="196"/>
                  </a:lnTo>
                  <a:lnTo>
                    <a:pt x="1549" y="190"/>
                  </a:lnTo>
                  <a:lnTo>
                    <a:pt x="1553" y="182"/>
                  </a:lnTo>
                  <a:lnTo>
                    <a:pt x="1559" y="177"/>
                  </a:lnTo>
                  <a:lnTo>
                    <a:pt x="1564" y="175"/>
                  </a:lnTo>
                  <a:lnTo>
                    <a:pt x="1572" y="173"/>
                  </a:lnTo>
                  <a:close/>
                  <a:moveTo>
                    <a:pt x="1485" y="173"/>
                  </a:moveTo>
                  <a:lnTo>
                    <a:pt x="1493" y="175"/>
                  </a:lnTo>
                  <a:lnTo>
                    <a:pt x="1498" y="177"/>
                  </a:lnTo>
                  <a:lnTo>
                    <a:pt x="1504" y="182"/>
                  </a:lnTo>
                  <a:lnTo>
                    <a:pt x="1508" y="190"/>
                  </a:lnTo>
                  <a:lnTo>
                    <a:pt x="1508" y="196"/>
                  </a:lnTo>
                  <a:lnTo>
                    <a:pt x="1508" y="203"/>
                  </a:lnTo>
                  <a:lnTo>
                    <a:pt x="1504" y="211"/>
                  </a:lnTo>
                  <a:lnTo>
                    <a:pt x="1498" y="216"/>
                  </a:lnTo>
                  <a:lnTo>
                    <a:pt x="1493" y="218"/>
                  </a:lnTo>
                  <a:lnTo>
                    <a:pt x="1485" y="220"/>
                  </a:lnTo>
                  <a:lnTo>
                    <a:pt x="1478" y="218"/>
                  </a:lnTo>
                  <a:lnTo>
                    <a:pt x="1472" y="216"/>
                  </a:lnTo>
                  <a:lnTo>
                    <a:pt x="1467" y="211"/>
                  </a:lnTo>
                  <a:lnTo>
                    <a:pt x="1463" y="203"/>
                  </a:lnTo>
                  <a:lnTo>
                    <a:pt x="1461" y="196"/>
                  </a:lnTo>
                  <a:lnTo>
                    <a:pt x="1463" y="190"/>
                  </a:lnTo>
                  <a:lnTo>
                    <a:pt x="1467" y="182"/>
                  </a:lnTo>
                  <a:lnTo>
                    <a:pt x="1472" y="177"/>
                  </a:lnTo>
                  <a:lnTo>
                    <a:pt x="1478" y="175"/>
                  </a:lnTo>
                  <a:lnTo>
                    <a:pt x="1485" y="173"/>
                  </a:lnTo>
                  <a:close/>
                  <a:moveTo>
                    <a:pt x="1399" y="173"/>
                  </a:moveTo>
                  <a:lnTo>
                    <a:pt x="1406" y="175"/>
                  </a:lnTo>
                  <a:lnTo>
                    <a:pt x="1412" y="177"/>
                  </a:lnTo>
                  <a:lnTo>
                    <a:pt x="1418" y="182"/>
                  </a:lnTo>
                  <a:lnTo>
                    <a:pt x="1421" y="190"/>
                  </a:lnTo>
                  <a:lnTo>
                    <a:pt x="1421" y="196"/>
                  </a:lnTo>
                  <a:lnTo>
                    <a:pt x="1421" y="203"/>
                  </a:lnTo>
                  <a:lnTo>
                    <a:pt x="1418" y="211"/>
                  </a:lnTo>
                  <a:lnTo>
                    <a:pt x="1412" y="216"/>
                  </a:lnTo>
                  <a:lnTo>
                    <a:pt x="1406" y="218"/>
                  </a:lnTo>
                  <a:lnTo>
                    <a:pt x="1399" y="220"/>
                  </a:lnTo>
                  <a:lnTo>
                    <a:pt x="1391" y="218"/>
                  </a:lnTo>
                  <a:lnTo>
                    <a:pt x="1384" y="216"/>
                  </a:lnTo>
                  <a:lnTo>
                    <a:pt x="1380" y="211"/>
                  </a:lnTo>
                  <a:lnTo>
                    <a:pt x="1376" y="203"/>
                  </a:lnTo>
                  <a:lnTo>
                    <a:pt x="1374" y="196"/>
                  </a:lnTo>
                  <a:lnTo>
                    <a:pt x="1376" y="190"/>
                  </a:lnTo>
                  <a:lnTo>
                    <a:pt x="1380" y="182"/>
                  </a:lnTo>
                  <a:lnTo>
                    <a:pt x="1384" y="177"/>
                  </a:lnTo>
                  <a:lnTo>
                    <a:pt x="1391" y="175"/>
                  </a:lnTo>
                  <a:lnTo>
                    <a:pt x="1399" y="173"/>
                  </a:lnTo>
                  <a:close/>
                  <a:moveTo>
                    <a:pt x="1312" y="173"/>
                  </a:moveTo>
                  <a:lnTo>
                    <a:pt x="1320" y="175"/>
                  </a:lnTo>
                  <a:lnTo>
                    <a:pt x="1325" y="177"/>
                  </a:lnTo>
                  <a:lnTo>
                    <a:pt x="1331" y="182"/>
                  </a:lnTo>
                  <a:lnTo>
                    <a:pt x="1333" y="190"/>
                  </a:lnTo>
                  <a:lnTo>
                    <a:pt x="1335" y="196"/>
                  </a:lnTo>
                  <a:lnTo>
                    <a:pt x="1333" y="203"/>
                  </a:lnTo>
                  <a:lnTo>
                    <a:pt x="1331" y="211"/>
                  </a:lnTo>
                  <a:lnTo>
                    <a:pt x="1325" y="216"/>
                  </a:lnTo>
                  <a:lnTo>
                    <a:pt x="1320" y="218"/>
                  </a:lnTo>
                  <a:lnTo>
                    <a:pt x="1312" y="220"/>
                  </a:lnTo>
                  <a:lnTo>
                    <a:pt x="1305" y="218"/>
                  </a:lnTo>
                  <a:lnTo>
                    <a:pt x="1297" y="216"/>
                  </a:lnTo>
                  <a:lnTo>
                    <a:pt x="1294" y="211"/>
                  </a:lnTo>
                  <a:lnTo>
                    <a:pt x="1290" y="203"/>
                  </a:lnTo>
                  <a:lnTo>
                    <a:pt x="1288" y="196"/>
                  </a:lnTo>
                  <a:lnTo>
                    <a:pt x="1290" y="190"/>
                  </a:lnTo>
                  <a:lnTo>
                    <a:pt x="1294" y="182"/>
                  </a:lnTo>
                  <a:lnTo>
                    <a:pt x="1297" y="177"/>
                  </a:lnTo>
                  <a:lnTo>
                    <a:pt x="1305" y="175"/>
                  </a:lnTo>
                  <a:lnTo>
                    <a:pt x="1312" y="173"/>
                  </a:lnTo>
                  <a:close/>
                  <a:moveTo>
                    <a:pt x="1226" y="173"/>
                  </a:moveTo>
                  <a:lnTo>
                    <a:pt x="1231" y="175"/>
                  </a:lnTo>
                  <a:lnTo>
                    <a:pt x="1239" y="177"/>
                  </a:lnTo>
                  <a:lnTo>
                    <a:pt x="1245" y="182"/>
                  </a:lnTo>
                  <a:lnTo>
                    <a:pt x="1247" y="190"/>
                  </a:lnTo>
                  <a:lnTo>
                    <a:pt x="1248" y="196"/>
                  </a:lnTo>
                  <a:lnTo>
                    <a:pt x="1247" y="203"/>
                  </a:lnTo>
                  <a:lnTo>
                    <a:pt x="1245" y="211"/>
                  </a:lnTo>
                  <a:lnTo>
                    <a:pt x="1239" y="216"/>
                  </a:lnTo>
                  <a:lnTo>
                    <a:pt x="1231" y="218"/>
                  </a:lnTo>
                  <a:lnTo>
                    <a:pt x="1226" y="220"/>
                  </a:lnTo>
                  <a:lnTo>
                    <a:pt x="1218" y="218"/>
                  </a:lnTo>
                  <a:lnTo>
                    <a:pt x="1211" y="216"/>
                  </a:lnTo>
                  <a:lnTo>
                    <a:pt x="1205" y="211"/>
                  </a:lnTo>
                  <a:lnTo>
                    <a:pt x="1203" y="203"/>
                  </a:lnTo>
                  <a:lnTo>
                    <a:pt x="1201" y="196"/>
                  </a:lnTo>
                  <a:lnTo>
                    <a:pt x="1203" y="190"/>
                  </a:lnTo>
                  <a:lnTo>
                    <a:pt x="1205" y="182"/>
                  </a:lnTo>
                  <a:lnTo>
                    <a:pt x="1211" y="177"/>
                  </a:lnTo>
                  <a:lnTo>
                    <a:pt x="1218" y="175"/>
                  </a:lnTo>
                  <a:lnTo>
                    <a:pt x="1226" y="173"/>
                  </a:lnTo>
                  <a:close/>
                  <a:moveTo>
                    <a:pt x="1137" y="173"/>
                  </a:moveTo>
                  <a:lnTo>
                    <a:pt x="1145" y="175"/>
                  </a:lnTo>
                  <a:lnTo>
                    <a:pt x="1152" y="177"/>
                  </a:lnTo>
                  <a:lnTo>
                    <a:pt x="1156" y="182"/>
                  </a:lnTo>
                  <a:lnTo>
                    <a:pt x="1160" y="190"/>
                  </a:lnTo>
                  <a:lnTo>
                    <a:pt x="1162" y="196"/>
                  </a:lnTo>
                  <a:lnTo>
                    <a:pt x="1160" y="203"/>
                  </a:lnTo>
                  <a:lnTo>
                    <a:pt x="1156" y="211"/>
                  </a:lnTo>
                  <a:lnTo>
                    <a:pt x="1152" y="216"/>
                  </a:lnTo>
                  <a:lnTo>
                    <a:pt x="1145" y="218"/>
                  </a:lnTo>
                  <a:lnTo>
                    <a:pt x="1137" y="220"/>
                  </a:lnTo>
                  <a:lnTo>
                    <a:pt x="1130" y="218"/>
                  </a:lnTo>
                  <a:lnTo>
                    <a:pt x="1124" y="216"/>
                  </a:lnTo>
                  <a:lnTo>
                    <a:pt x="1119" y="211"/>
                  </a:lnTo>
                  <a:lnTo>
                    <a:pt x="1117" y="203"/>
                  </a:lnTo>
                  <a:lnTo>
                    <a:pt x="1115" y="196"/>
                  </a:lnTo>
                  <a:lnTo>
                    <a:pt x="1117" y="190"/>
                  </a:lnTo>
                  <a:lnTo>
                    <a:pt x="1119" y="182"/>
                  </a:lnTo>
                  <a:lnTo>
                    <a:pt x="1124" y="177"/>
                  </a:lnTo>
                  <a:lnTo>
                    <a:pt x="1130" y="175"/>
                  </a:lnTo>
                  <a:lnTo>
                    <a:pt x="1137" y="173"/>
                  </a:lnTo>
                  <a:close/>
                  <a:moveTo>
                    <a:pt x="1051" y="173"/>
                  </a:moveTo>
                  <a:lnTo>
                    <a:pt x="1058" y="175"/>
                  </a:lnTo>
                  <a:lnTo>
                    <a:pt x="1066" y="177"/>
                  </a:lnTo>
                  <a:lnTo>
                    <a:pt x="1070" y="182"/>
                  </a:lnTo>
                  <a:lnTo>
                    <a:pt x="1073" y="190"/>
                  </a:lnTo>
                  <a:lnTo>
                    <a:pt x="1075" y="196"/>
                  </a:lnTo>
                  <a:lnTo>
                    <a:pt x="1073" y="203"/>
                  </a:lnTo>
                  <a:lnTo>
                    <a:pt x="1070" y="211"/>
                  </a:lnTo>
                  <a:lnTo>
                    <a:pt x="1066" y="216"/>
                  </a:lnTo>
                  <a:lnTo>
                    <a:pt x="1058" y="218"/>
                  </a:lnTo>
                  <a:lnTo>
                    <a:pt x="1051" y="220"/>
                  </a:lnTo>
                  <a:lnTo>
                    <a:pt x="1043" y="218"/>
                  </a:lnTo>
                  <a:lnTo>
                    <a:pt x="1038" y="216"/>
                  </a:lnTo>
                  <a:lnTo>
                    <a:pt x="1032" y="211"/>
                  </a:lnTo>
                  <a:lnTo>
                    <a:pt x="1028" y="203"/>
                  </a:lnTo>
                  <a:lnTo>
                    <a:pt x="1028" y="196"/>
                  </a:lnTo>
                  <a:lnTo>
                    <a:pt x="1028" y="190"/>
                  </a:lnTo>
                  <a:lnTo>
                    <a:pt x="1032" y="182"/>
                  </a:lnTo>
                  <a:lnTo>
                    <a:pt x="1038" y="177"/>
                  </a:lnTo>
                  <a:lnTo>
                    <a:pt x="1043" y="175"/>
                  </a:lnTo>
                  <a:lnTo>
                    <a:pt x="1051" y="173"/>
                  </a:lnTo>
                  <a:close/>
                  <a:moveTo>
                    <a:pt x="964" y="173"/>
                  </a:moveTo>
                  <a:lnTo>
                    <a:pt x="972" y="175"/>
                  </a:lnTo>
                  <a:lnTo>
                    <a:pt x="978" y="177"/>
                  </a:lnTo>
                  <a:lnTo>
                    <a:pt x="983" y="182"/>
                  </a:lnTo>
                  <a:lnTo>
                    <a:pt x="987" y="190"/>
                  </a:lnTo>
                  <a:lnTo>
                    <a:pt x="989" y="196"/>
                  </a:lnTo>
                  <a:lnTo>
                    <a:pt x="987" y="203"/>
                  </a:lnTo>
                  <a:lnTo>
                    <a:pt x="983" y="211"/>
                  </a:lnTo>
                  <a:lnTo>
                    <a:pt x="978" y="216"/>
                  </a:lnTo>
                  <a:lnTo>
                    <a:pt x="972" y="218"/>
                  </a:lnTo>
                  <a:lnTo>
                    <a:pt x="964" y="220"/>
                  </a:lnTo>
                  <a:lnTo>
                    <a:pt x="957" y="218"/>
                  </a:lnTo>
                  <a:lnTo>
                    <a:pt x="951" y="216"/>
                  </a:lnTo>
                  <a:lnTo>
                    <a:pt x="946" y="211"/>
                  </a:lnTo>
                  <a:lnTo>
                    <a:pt x="942" y="203"/>
                  </a:lnTo>
                  <a:lnTo>
                    <a:pt x="942" y="196"/>
                  </a:lnTo>
                  <a:lnTo>
                    <a:pt x="942" y="190"/>
                  </a:lnTo>
                  <a:lnTo>
                    <a:pt x="946" y="182"/>
                  </a:lnTo>
                  <a:lnTo>
                    <a:pt x="951" y="177"/>
                  </a:lnTo>
                  <a:lnTo>
                    <a:pt x="957" y="175"/>
                  </a:lnTo>
                  <a:lnTo>
                    <a:pt x="964" y="173"/>
                  </a:lnTo>
                  <a:close/>
                  <a:moveTo>
                    <a:pt x="878" y="173"/>
                  </a:moveTo>
                  <a:lnTo>
                    <a:pt x="885" y="175"/>
                  </a:lnTo>
                  <a:lnTo>
                    <a:pt x="891" y="177"/>
                  </a:lnTo>
                  <a:lnTo>
                    <a:pt x="897" y="182"/>
                  </a:lnTo>
                  <a:lnTo>
                    <a:pt x="900" y="190"/>
                  </a:lnTo>
                  <a:lnTo>
                    <a:pt x="900" y="196"/>
                  </a:lnTo>
                  <a:lnTo>
                    <a:pt x="900" y="203"/>
                  </a:lnTo>
                  <a:lnTo>
                    <a:pt x="897" y="211"/>
                  </a:lnTo>
                  <a:lnTo>
                    <a:pt x="891" y="216"/>
                  </a:lnTo>
                  <a:lnTo>
                    <a:pt x="885" y="218"/>
                  </a:lnTo>
                  <a:lnTo>
                    <a:pt x="878" y="220"/>
                  </a:lnTo>
                  <a:lnTo>
                    <a:pt x="870" y="218"/>
                  </a:lnTo>
                  <a:lnTo>
                    <a:pt x="865" y="216"/>
                  </a:lnTo>
                  <a:lnTo>
                    <a:pt x="859" y="211"/>
                  </a:lnTo>
                  <a:lnTo>
                    <a:pt x="855" y="203"/>
                  </a:lnTo>
                  <a:lnTo>
                    <a:pt x="855" y="196"/>
                  </a:lnTo>
                  <a:lnTo>
                    <a:pt x="855" y="190"/>
                  </a:lnTo>
                  <a:lnTo>
                    <a:pt x="859" y="182"/>
                  </a:lnTo>
                  <a:lnTo>
                    <a:pt x="865" y="177"/>
                  </a:lnTo>
                  <a:lnTo>
                    <a:pt x="870" y="175"/>
                  </a:lnTo>
                  <a:lnTo>
                    <a:pt x="878" y="173"/>
                  </a:lnTo>
                  <a:close/>
                  <a:moveTo>
                    <a:pt x="791" y="173"/>
                  </a:moveTo>
                  <a:lnTo>
                    <a:pt x="799" y="175"/>
                  </a:lnTo>
                  <a:lnTo>
                    <a:pt x="805" y="177"/>
                  </a:lnTo>
                  <a:lnTo>
                    <a:pt x="810" y="182"/>
                  </a:lnTo>
                  <a:lnTo>
                    <a:pt x="814" y="190"/>
                  </a:lnTo>
                  <a:lnTo>
                    <a:pt x="814" y="196"/>
                  </a:lnTo>
                  <a:lnTo>
                    <a:pt x="814" y="203"/>
                  </a:lnTo>
                  <a:lnTo>
                    <a:pt x="810" y="211"/>
                  </a:lnTo>
                  <a:lnTo>
                    <a:pt x="805" y="216"/>
                  </a:lnTo>
                  <a:lnTo>
                    <a:pt x="799" y="218"/>
                  </a:lnTo>
                  <a:lnTo>
                    <a:pt x="791" y="220"/>
                  </a:lnTo>
                  <a:lnTo>
                    <a:pt x="784" y="218"/>
                  </a:lnTo>
                  <a:lnTo>
                    <a:pt x="778" y="216"/>
                  </a:lnTo>
                  <a:lnTo>
                    <a:pt x="773" y="211"/>
                  </a:lnTo>
                  <a:lnTo>
                    <a:pt x="769" y="203"/>
                  </a:lnTo>
                  <a:lnTo>
                    <a:pt x="767" y="196"/>
                  </a:lnTo>
                  <a:lnTo>
                    <a:pt x="769" y="190"/>
                  </a:lnTo>
                  <a:lnTo>
                    <a:pt x="773" y="182"/>
                  </a:lnTo>
                  <a:lnTo>
                    <a:pt x="778" y="177"/>
                  </a:lnTo>
                  <a:lnTo>
                    <a:pt x="784" y="175"/>
                  </a:lnTo>
                  <a:lnTo>
                    <a:pt x="791" y="173"/>
                  </a:lnTo>
                  <a:close/>
                  <a:moveTo>
                    <a:pt x="705" y="173"/>
                  </a:moveTo>
                  <a:lnTo>
                    <a:pt x="712" y="175"/>
                  </a:lnTo>
                  <a:lnTo>
                    <a:pt x="718" y="177"/>
                  </a:lnTo>
                  <a:lnTo>
                    <a:pt x="724" y="182"/>
                  </a:lnTo>
                  <a:lnTo>
                    <a:pt x="727" y="190"/>
                  </a:lnTo>
                  <a:lnTo>
                    <a:pt x="727" y="196"/>
                  </a:lnTo>
                  <a:lnTo>
                    <a:pt x="727" y="203"/>
                  </a:lnTo>
                  <a:lnTo>
                    <a:pt x="724" y="211"/>
                  </a:lnTo>
                  <a:lnTo>
                    <a:pt x="718" y="216"/>
                  </a:lnTo>
                  <a:lnTo>
                    <a:pt x="712" y="218"/>
                  </a:lnTo>
                  <a:lnTo>
                    <a:pt x="705" y="220"/>
                  </a:lnTo>
                  <a:lnTo>
                    <a:pt x="697" y="218"/>
                  </a:lnTo>
                  <a:lnTo>
                    <a:pt x="690" y="216"/>
                  </a:lnTo>
                  <a:lnTo>
                    <a:pt x="686" y="211"/>
                  </a:lnTo>
                  <a:lnTo>
                    <a:pt x="682" y="203"/>
                  </a:lnTo>
                  <a:lnTo>
                    <a:pt x="680" y="196"/>
                  </a:lnTo>
                  <a:lnTo>
                    <a:pt x="682" y="190"/>
                  </a:lnTo>
                  <a:lnTo>
                    <a:pt x="686" y="182"/>
                  </a:lnTo>
                  <a:lnTo>
                    <a:pt x="690" y="177"/>
                  </a:lnTo>
                  <a:lnTo>
                    <a:pt x="697" y="175"/>
                  </a:lnTo>
                  <a:lnTo>
                    <a:pt x="705" y="173"/>
                  </a:lnTo>
                  <a:close/>
                  <a:moveTo>
                    <a:pt x="618" y="173"/>
                  </a:moveTo>
                  <a:lnTo>
                    <a:pt x="626" y="175"/>
                  </a:lnTo>
                  <a:lnTo>
                    <a:pt x="632" y="177"/>
                  </a:lnTo>
                  <a:lnTo>
                    <a:pt x="637" y="182"/>
                  </a:lnTo>
                  <a:lnTo>
                    <a:pt x="639" y="190"/>
                  </a:lnTo>
                  <a:lnTo>
                    <a:pt x="641" y="196"/>
                  </a:lnTo>
                  <a:lnTo>
                    <a:pt x="639" y="203"/>
                  </a:lnTo>
                  <a:lnTo>
                    <a:pt x="637" y="211"/>
                  </a:lnTo>
                  <a:lnTo>
                    <a:pt x="632" y="216"/>
                  </a:lnTo>
                  <a:lnTo>
                    <a:pt x="626" y="218"/>
                  </a:lnTo>
                  <a:lnTo>
                    <a:pt x="618" y="220"/>
                  </a:lnTo>
                  <a:lnTo>
                    <a:pt x="611" y="218"/>
                  </a:lnTo>
                  <a:lnTo>
                    <a:pt x="603" y="216"/>
                  </a:lnTo>
                  <a:lnTo>
                    <a:pt x="600" y="211"/>
                  </a:lnTo>
                  <a:lnTo>
                    <a:pt x="596" y="203"/>
                  </a:lnTo>
                  <a:lnTo>
                    <a:pt x="594" y="196"/>
                  </a:lnTo>
                  <a:lnTo>
                    <a:pt x="596" y="190"/>
                  </a:lnTo>
                  <a:lnTo>
                    <a:pt x="600" y="182"/>
                  </a:lnTo>
                  <a:lnTo>
                    <a:pt x="603" y="177"/>
                  </a:lnTo>
                  <a:lnTo>
                    <a:pt x="611" y="175"/>
                  </a:lnTo>
                  <a:lnTo>
                    <a:pt x="618" y="173"/>
                  </a:lnTo>
                  <a:close/>
                  <a:moveTo>
                    <a:pt x="3669" y="92"/>
                  </a:moveTo>
                  <a:lnTo>
                    <a:pt x="3672" y="98"/>
                  </a:lnTo>
                  <a:lnTo>
                    <a:pt x="3676" y="103"/>
                  </a:lnTo>
                  <a:lnTo>
                    <a:pt x="3676" y="109"/>
                  </a:lnTo>
                  <a:lnTo>
                    <a:pt x="3676" y="117"/>
                  </a:lnTo>
                  <a:lnTo>
                    <a:pt x="3672" y="124"/>
                  </a:lnTo>
                  <a:lnTo>
                    <a:pt x="3667" y="128"/>
                  </a:lnTo>
                  <a:lnTo>
                    <a:pt x="3661" y="132"/>
                  </a:lnTo>
                  <a:lnTo>
                    <a:pt x="3654" y="134"/>
                  </a:lnTo>
                  <a:lnTo>
                    <a:pt x="3648" y="132"/>
                  </a:lnTo>
                  <a:lnTo>
                    <a:pt x="3644" y="132"/>
                  </a:lnTo>
                  <a:lnTo>
                    <a:pt x="3640" y="128"/>
                  </a:lnTo>
                  <a:lnTo>
                    <a:pt x="3646" y="122"/>
                  </a:lnTo>
                  <a:lnTo>
                    <a:pt x="3650" y="115"/>
                  </a:lnTo>
                  <a:lnTo>
                    <a:pt x="3654" y="107"/>
                  </a:lnTo>
                  <a:lnTo>
                    <a:pt x="3661" y="100"/>
                  </a:lnTo>
                  <a:lnTo>
                    <a:pt x="3669" y="92"/>
                  </a:lnTo>
                  <a:close/>
                  <a:moveTo>
                    <a:pt x="4009" y="90"/>
                  </a:moveTo>
                  <a:lnTo>
                    <a:pt x="4011" y="90"/>
                  </a:lnTo>
                  <a:lnTo>
                    <a:pt x="4015" y="92"/>
                  </a:lnTo>
                  <a:lnTo>
                    <a:pt x="4017" y="94"/>
                  </a:lnTo>
                  <a:lnTo>
                    <a:pt x="4018" y="96"/>
                  </a:lnTo>
                  <a:lnTo>
                    <a:pt x="4020" y="100"/>
                  </a:lnTo>
                  <a:lnTo>
                    <a:pt x="4022" y="102"/>
                  </a:lnTo>
                  <a:lnTo>
                    <a:pt x="4020" y="102"/>
                  </a:lnTo>
                  <a:lnTo>
                    <a:pt x="4017" y="100"/>
                  </a:lnTo>
                  <a:lnTo>
                    <a:pt x="4015" y="100"/>
                  </a:lnTo>
                  <a:lnTo>
                    <a:pt x="4013" y="98"/>
                  </a:lnTo>
                  <a:lnTo>
                    <a:pt x="4011" y="98"/>
                  </a:lnTo>
                  <a:lnTo>
                    <a:pt x="4009" y="96"/>
                  </a:lnTo>
                  <a:lnTo>
                    <a:pt x="4007" y="96"/>
                  </a:lnTo>
                  <a:lnTo>
                    <a:pt x="4007" y="92"/>
                  </a:lnTo>
                  <a:lnTo>
                    <a:pt x="4009" y="90"/>
                  </a:lnTo>
                  <a:lnTo>
                    <a:pt x="4009" y="90"/>
                  </a:lnTo>
                  <a:close/>
                  <a:moveTo>
                    <a:pt x="3210" y="88"/>
                  </a:moveTo>
                  <a:lnTo>
                    <a:pt x="3217" y="100"/>
                  </a:lnTo>
                  <a:lnTo>
                    <a:pt x="3221" y="103"/>
                  </a:lnTo>
                  <a:lnTo>
                    <a:pt x="3225" y="107"/>
                  </a:lnTo>
                  <a:lnTo>
                    <a:pt x="3229" y="111"/>
                  </a:lnTo>
                  <a:lnTo>
                    <a:pt x="3234" y="117"/>
                  </a:lnTo>
                  <a:lnTo>
                    <a:pt x="3240" y="122"/>
                  </a:lnTo>
                  <a:lnTo>
                    <a:pt x="3236" y="126"/>
                  </a:lnTo>
                  <a:lnTo>
                    <a:pt x="3232" y="130"/>
                  </a:lnTo>
                  <a:lnTo>
                    <a:pt x="3227" y="132"/>
                  </a:lnTo>
                  <a:lnTo>
                    <a:pt x="3219" y="134"/>
                  </a:lnTo>
                  <a:lnTo>
                    <a:pt x="3212" y="132"/>
                  </a:lnTo>
                  <a:lnTo>
                    <a:pt x="3206" y="128"/>
                  </a:lnTo>
                  <a:lnTo>
                    <a:pt x="3200" y="124"/>
                  </a:lnTo>
                  <a:lnTo>
                    <a:pt x="3199" y="117"/>
                  </a:lnTo>
                  <a:lnTo>
                    <a:pt x="3197" y="109"/>
                  </a:lnTo>
                  <a:lnTo>
                    <a:pt x="3197" y="103"/>
                  </a:lnTo>
                  <a:lnTo>
                    <a:pt x="3200" y="98"/>
                  </a:lnTo>
                  <a:lnTo>
                    <a:pt x="3204" y="92"/>
                  </a:lnTo>
                  <a:lnTo>
                    <a:pt x="3210" y="88"/>
                  </a:lnTo>
                  <a:close/>
                  <a:moveTo>
                    <a:pt x="3740" y="86"/>
                  </a:moveTo>
                  <a:lnTo>
                    <a:pt x="3748" y="88"/>
                  </a:lnTo>
                  <a:lnTo>
                    <a:pt x="3753" y="90"/>
                  </a:lnTo>
                  <a:lnTo>
                    <a:pt x="3759" y="96"/>
                  </a:lnTo>
                  <a:lnTo>
                    <a:pt x="3763" y="102"/>
                  </a:lnTo>
                  <a:lnTo>
                    <a:pt x="3765" y="109"/>
                  </a:lnTo>
                  <a:lnTo>
                    <a:pt x="3763" y="117"/>
                  </a:lnTo>
                  <a:lnTo>
                    <a:pt x="3759" y="124"/>
                  </a:lnTo>
                  <a:lnTo>
                    <a:pt x="3753" y="128"/>
                  </a:lnTo>
                  <a:lnTo>
                    <a:pt x="3748" y="132"/>
                  </a:lnTo>
                  <a:lnTo>
                    <a:pt x="3740" y="134"/>
                  </a:lnTo>
                  <a:lnTo>
                    <a:pt x="3733" y="132"/>
                  </a:lnTo>
                  <a:lnTo>
                    <a:pt x="3727" y="128"/>
                  </a:lnTo>
                  <a:lnTo>
                    <a:pt x="3721" y="124"/>
                  </a:lnTo>
                  <a:lnTo>
                    <a:pt x="3718" y="117"/>
                  </a:lnTo>
                  <a:lnTo>
                    <a:pt x="3718" y="109"/>
                  </a:lnTo>
                  <a:lnTo>
                    <a:pt x="3718" y="102"/>
                  </a:lnTo>
                  <a:lnTo>
                    <a:pt x="3721" y="96"/>
                  </a:lnTo>
                  <a:lnTo>
                    <a:pt x="3727" y="90"/>
                  </a:lnTo>
                  <a:lnTo>
                    <a:pt x="3733" y="88"/>
                  </a:lnTo>
                  <a:lnTo>
                    <a:pt x="3740" y="86"/>
                  </a:lnTo>
                  <a:close/>
                  <a:moveTo>
                    <a:pt x="3306" y="86"/>
                  </a:moveTo>
                  <a:lnTo>
                    <a:pt x="3313" y="88"/>
                  </a:lnTo>
                  <a:lnTo>
                    <a:pt x="3321" y="90"/>
                  </a:lnTo>
                  <a:lnTo>
                    <a:pt x="3326" y="96"/>
                  </a:lnTo>
                  <a:lnTo>
                    <a:pt x="3328" y="102"/>
                  </a:lnTo>
                  <a:lnTo>
                    <a:pt x="3330" y="109"/>
                  </a:lnTo>
                  <a:lnTo>
                    <a:pt x="3328" y="117"/>
                  </a:lnTo>
                  <a:lnTo>
                    <a:pt x="3326" y="124"/>
                  </a:lnTo>
                  <a:lnTo>
                    <a:pt x="3321" y="128"/>
                  </a:lnTo>
                  <a:lnTo>
                    <a:pt x="3313" y="132"/>
                  </a:lnTo>
                  <a:lnTo>
                    <a:pt x="3306" y="134"/>
                  </a:lnTo>
                  <a:lnTo>
                    <a:pt x="3300" y="132"/>
                  </a:lnTo>
                  <a:lnTo>
                    <a:pt x="3293" y="128"/>
                  </a:lnTo>
                  <a:lnTo>
                    <a:pt x="3289" y="124"/>
                  </a:lnTo>
                  <a:lnTo>
                    <a:pt x="3285" y="117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5" y="102"/>
                  </a:lnTo>
                  <a:lnTo>
                    <a:pt x="3289" y="96"/>
                  </a:lnTo>
                  <a:lnTo>
                    <a:pt x="3293" y="90"/>
                  </a:lnTo>
                  <a:lnTo>
                    <a:pt x="3300" y="88"/>
                  </a:lnTo>
                  <a:lnTo>
                    <a:pt x="3306" y="86"/>
                  </a:lnTo>
                  <a:close/>
                  <a:moveTo>
                    <a:pt x="1658" y="86"/>
                  </a:moveTo>
                  <a:lnTo>
                    <a:pt x="1664" y="86"/>
                  </a:lnTo>
                  <a:lnTo>
                    <a:pt x="1670" y="90"/>
                  </a:lnTo>
                  <a:lnTo>
                    <a:pt x="1675" y="94"/>
                  </a:lnTo>
                  <a:lnTo>
                    <a:pt x="1679" y="98"/>
                  </a:lnTo>
                  <a:lnTo>
                    <a:pt x="1673" y="105"/>
                  </a:lnTo>
                  <a:lnTo>
                    <a:pt x="1670" y="113"/>
                  </a:lnTo>
                  <a:lnTo>
                    <a:pt x="1658" y="122"/>
                  </a:lnTo>
                  <a:lnTo>
                    <a:pt x="1649" y="130"/>
                  </a:lnTo>
                  <a:lnTo>
                    <a:pt x="1643" y="126"/>
                  </a:lnTo>
                  <a:lnTo>
                    <a:pt x="1640" y="122"/>
                  </a:lnTo>
                  <a:lnTo>
                    <a:pt x="1636" y="117"/>
                  </a:lnTo>
                  <a:lnTo>
                    <a:pt x="1636" y="109"/>
                  </a:lnTo>
                  <a:lnTo>
                    <a:pt x="1636" y="102"/>
                  </a:lnTo>
                  <a:lnTo>
                    <a:pt x="1640" y="96"/>
                  </a:lnTo>
                  <a:lnTo>
                    <a:pt x="1645" y="90"/>
                  </a:lnTo>
                  <a:lnTo>
                    <a:pt x="1651" y="88"/>
                  </a:lnTo>
                  <a:lnTo>
                    <a:pt x="1658" y="86"/>
                  </a:lnTo>
                  <a:close/>
                  <a:moveTo>
                    <a:pt x="1572" y="86"/>
                  </a:moveTo>
                  <a:lnTo>
                    <a:pt x="1579" y="88"/>
                  </a:lnTo>
                  <a:lnTo>
                    <a:pt x="1585" y="90"/>
                  </a:lnTo>
                  <a:lnTo>
                    <a:pt x="1591" y="96"/>
                  </a:lnTo>
                  <a:lnTo>
                    <a:pt x="1594" y="102"/>
                  </a:lnTo>
                  <a:lnTo>
                    <a:pt x="1594" y="109"/>
                  </a:lnTo>
                  <a:lnTo>
                    <a:pt x="1594" y="117"/>
                  </a:lnTo>
                  <a:lnTo>
                    <a:pt x="1591" y="124"/>
                  </a:lnTo>
                  <a:lnTo>
                    <a:pt x="1585" y="128"/>
                  </a:lnTo>
                  <a:lnTo>
                    <a:pt x="1579" y="132"/>
                  </a:lnTo>
                  <a:lnTo>
                    <a:pt x="1572" y="134"/>
                  </a:lnTo>
                  <a:lnTo>
                    <a:pt x="1564" y="132"/>
                  </a:lnTo>
                  <a:lnTo>
                    <a:pt x="1559" y="128"/>
                  </a:lnTo>
                  <a:lnTo>
                    <a:pt x="1553" y="124"/>
                  </a:lnTo>
                  <a:lnTo>
                    <a:pt x="1549" y="117"/>
                  </a:lnTo>
                  <a:lnTo>
                    <a:pt x="1549" y="109"/>
                  </a:lnTo>
                  <a:lnTo>
                    <a:pt x="1549" y="102"/>
                  </a:lnTo>
                  <a:lnTo>
                    <a:pt x="1553" y="96"/>
                  </a:lnTo>
                  <a:lnTo>
                    <a:pt x="1559" y="90"/>
                  </a:lnTo>
                  <a:lnTo>
                    <a:pt x="1564" y="88"/>
                  </a:lnTo>
                  <a:lnTo>
                    <a:pt x="1572" y="86"/>
                  </a:lnTo>
                  <a:close/>
                  <a:moveTo>
                    <a:pt x="1485" y="86"/>
                  </a:moveTo>
                  <a:lnTo>
                    <a:pt x="1493" y="88"/>
                  </a:lnTo>
                  <a:lnTo>
                    <a:pt x="1498" y="90"/>
                  </a:lnTo>
                  <a:lnTo>
                    <a:pt x="1504" y="96"/>
                  </a:lnTo>
                  <a:lnTo>
                    <a:pt x="1508" y="102"/>
                  </a:lnTo>
                  <a:lnTo>
                    <a:pt x="1508" y="109"/>
                  </a:lnTo>
                  <a:lnTo>
                    <a:pt x="1508" y="117"/>
                  </a:lnTo>
                  <a:lnTo>
                    <a:pt x="1504" y="124"/>
                  </a:lnTo>
                  <a:lnTo>
                    <a:pt x="1498" y="128"/>
                  </a:lnTo>
                  <a:lnTo>
                    <a:pt x="1493" y="132"/>
                  </a:lnTo>
                  <a:lnTo>
                    <a:pt x="1485" y="134"/>
                  </a:lnTo>
                  <a:lnTo>
                    <a:pt x="1478" y="132"/>
                  </a:lnTo>
                  <a:lnTo>
                    <a:pt x="1472" y="128"/>
                  </a:lnTo>
                  <a:lnTo>
                    <a:pt x="1467" y="124"/>
                  </a:lnTo>
                  <a:lnTo>
                    <a:pt x="1463" y="117"/>
                  </a:lnTo>
                  <a:lnTo>
                    <a:pt x="1461" y="109"/>
                  </a:lnTo>
                  <a:lnTo>
                    <a:pt x="1463" y="102"/>
                  </a:lnTo>
                  <a:lnTo>
                    <a:pt x="1467" y="96"/>
                  </a:lnTo>
                  <a:lnTo>
                    <a:pt x="1472" y="90"/>
                  </a:lnTo>
                  <a:lnTo>
                    <a:pt x="1478" y="88"/>
                  </a:lnTo>
                  <a:lnTo>
                    <a:pt x="1485" y="86"/>
                  </a:lnTo>
                  <a:close/>
                  <a:moveTo>
                    <a:pt x="1399" y="86"/>
                  </a:moveTo>
                  <a:lnTo>
                    <a:pt x="1406" y="88"/>
                  </a:lnTo>
                  <a:lnTo>
                    <a:pt x="1412" y="90"/>
                  </a:lnTo>
                  <a:lnTo>
                    <a:pt x="1418" y="96"/>
                  </a:lnTo>
                  <a:lnTo>
                    <a:pt x="1421" y="102"/>
                  </a:lnTo>
                  <a:lnTo>
                    <a:pt x="1421" y="109"/>
                  </a:lnTo>
                  <a:lnTo>
                    <a:pt x="1421" y="117"/>
                  </a:lnTo>
                  <a:lnTo>
                    <a:pt x="1418" y="124"/>
                  </a:lnTo>
                  <a:lnTo>
                    <a:pt x="1412" y="128"/>
                  </a:lnTo>
                  <a:lnTo>
                    <a:pt x="1406" y="132"/>
                  </a:lnTo>
                  <a:lnTo>
                    <a:pt x="1399" y="134"/>
                  </a:lnTo>
                  <a:lnTo>
                    <a:pt x="1391" y="132"/>
                  </a:lnTo>
                  <a:lnTo>
                    <a:pt x="1384" y="128"/>
                  </a:lnTo>
                  <a:lnTo>
                    <a:pt x="1380" y="124"/>
                  </a:lnTo>
                  <a:lnTo>
                    <a:pt x="1376" y="117"/>
                  </a:lnTo>
                  <a:lnTo>
                    <a:pt x="1374" y="109"/>
                  </a:lnTo>
                  <a:lnTo>
                    <a:pt x="1376" y="102"/>
                  </a:lnTo>
                  <a:lnTo>
                    <a:pt x="1380" y="96"/>
                  </a:lnTo>
                  <a:lnTo>
                    <a:pt x="1384" y="90"/>
                  </a:lnTo>
                  <a:lnTo>
                    <a:pt x="1391" y="88"/>
                  </a:lnTo>
                  <a:lnTo>
                    <a:pt x="1399" y="86"/>
                  </a:lnTo>
                  <a:close/>
                  <a:moveTo>
                    <a:pt x="1312" y="86"/>
                  </a:moveTo>
                  <a:lnTo>
                    <a:pt x="1320" y="88"/>
                  </a:lnTo>
                  <a:lnTo>
                    <a:pt x="1325" y="90"/>
                  </a:lnTo>
                  <a:lnTo>
                    <a:pt x="1331" y="96"/>
                  </a:lnTo>
                  <a:lnTo>
                    <a:pt x="1333" y="102"/>
                  </a:lnTo>
                  <a:lnTo>
                    <a:pt x="1335" y="109"/>
                  </a:lnTo>
                  <a:lnTo>
                    <a:pt x="1333" y="117"/>
                  </a:lnTo>
                  <a:lnTo>
                    <a:pt x="1331" y="124"/>
                  </a:lnTo>
                  <a:lnTo>
                    <a:pt x="1325" y="128"/>
                  </a:lnTo>
                  <a:lnTo>
                    <a:pt x="1320" y="132"/>
                  </a:lnTo>
                  <a:lnTo>
                    <a:pt x="1312" y="134"/>
                  </a:lnTo>
                  <a:lnTo>
                    <a:pt x="1305" y="132"/>
                  </a:lnTo>
                  <a:lnTo>
                    <a:pt x="1297" y="128"/>
                  </a:lnTo>
                  <a:lnTo>
                    <a:pt x="1294" y="124"/>
                  </a:lnTo>
                  <a:lnTo>
                    <a:pt x="1290" y="117"/>
                  </a:lnTo>
                  <a:lnTo>
                    <a:pt x="1288" y="109"/>
                  </a:lnTo>
                  <a:lnTo>
                    <a:pt x="1290" y="102"/>
                  </a:lnTo>
                  <a:lnTo>
                    <a:pt x="1294" y="96"/>
                  </a:lnTo>
                  <a:lnTo>
                    <a:pt x="1297" y="90"/>
                  </a:lnTo>
                  <a:lnTo>
                    <a:pt x="1305" y="88"/>
                  </a:lnTo>
                  <a:lnTo>
                    <a:pt x="1312" y="86"/>
                  </a:lnTo>
                  <a:close/>
                  <a:moveTo>
                    <a:pt x="1226" y="86"/>
                  </a:moveTo>
                  <a:lnTo>
                    <a:pt x="1231" y="88"/>
                  </a:lnTo>
                  <a:lnTo>
                    <a:pt x="1239" y="90"/>
                  </a:lnTo>
                  <a:lnTo>
                    <a:pt x="1245" y="96"/>
                  </a:lnTo>
                  <a:lnTo>
                    <a:pt x="1247" y="102"/>
                  </a:lnTo>
                  <a:lnTo>
                    <a:pt x="1248" y="109"/>
                  </a:lnTo>
                  <a:lnTo>
                    <a:pt x="1247" y="117"/>
                  </a:lnTo>
                  <a:lnTo>
                    <a:pt x="1245" y="124"/>
                  </a:lnTo>
                  <a:lnTo>
                    <a:pt x="1239" y="128"/>
                  </a:lnTo>
                  <a:lnTo>
                    <a:pt x="1231" y="132"/>
                  </a:lnTo>
                  <a:lnTo>
                    <a:pt x="1226" y="134"/>
                  </a:lnTo>
                  <a:lnTo>
                    <a:pt x="1218" y="132"/>
                  </a:lnTo>
                  <a:lnTo>
                    <a:pt x="1211" y="128"/>
                  </a:lnTo>
                  <a:lnTo>
                    <a:pt x="1205" y="124"/>
                  </a:lnTo>
                  <a:lnTo>
                    <a:pt x="1203" y="117"/>
                  </a:lnTo>
                  <a:lnTo>
                    <a:pt x="1201" y="109"/>
                  </a:lnTo>
                  <a:lnTo>
                    <a:pt x="1203" y="102"/>
                  </a:lnTo>
                  <a:lnTo>
                    <a:pt x="1205" y="96"/>
                  </a:lnTo>
                  <a:lnTo>
                    <a:pt x="1211" y="90"/>
                  </a:lnTo>
                  <a:lnTo>
                    <a:pt x="1218" y="88"/>
                  </a:lnTo>
                  <a:lnTo>
                    <a:pt x="1226" y="86"/>
                  </a:lnTo>
                  <a:close/>
                  <a:moveTo>
                    <a:pt x="1137" y="86"/>
                  </a:moveTo>
                  <a:lnTo>
                    <a:pt x="1145" y="88"/>
                  </a:lnTo>
                  <a:lnTo>
                    <a:pt x="1152" y="90"/>
                  </a:lnTo>
                  <a:lnTo>
                    <a:pt x="1156" y="96"/>
                  </a:lnTo>
                  <a:lnTo>
                    <a:pt x="1160" y="102"/>
                  </a:lnTo>
                  <a:lnTo>
                    <a:pt x="1162" y="109"/>
                  </a:lnTo>
                  <a:lnTo>
                    <a:pt x="1160" y="117"/>
                  </a:lnTo>
                  <a:lnTo>
                    <a:pt x="1156" y="124"/>
                  </a:lnTo>
                  <a:lnTo>
                    <a:pt x="1152" y="128"/>
                  </a:lnTo>
                  <a:lnTo>
                    <a:pt x="1145" y="132"/>
                  </a:lnTo>
                  <a:lnTo>
                    <a:pt x="1137" y="134"/>
                  </a:lnTo>
                  <a:lnTo>
                    <a:pt x="1130" y="132"/>
                  </a:lnTo>
                  <a:lnTo>
                    <a:pt x="1124" y="128"/>
                  </a:lnTo>
                  <a:lnTo>
                    <a:pt x="1119" y="124"/>
                  </a:lnTo>
                  <a:lnTo>
                    <a:pt x="1117" y="117"/>
                  </a:lnTo>
                  <a:lnTo>
                    <a:pt x="1115" y="109"/>
                  </a:lnTo>
                  <a:lnTo>
                    <a:pt x="1117" y="102"/>
                  </a:lnTo>
                  <a:lnTo>
                    <a:pt x="1119" y="96"/>
                  </a:lnTo>
                  <a:lnTo>
                    <a:pt x="1124" y="90"/>
                  </a:lnTo>
                  <a:lnTo>
                    <a:pt x="1130" y="88"/>
                  </a:lnTo>
                  <a:lnTo>
                    <a:pt x="1137" y="86"/>
                  </a:lnTo>
                  <a:close/>
                  <a:moveTo>
                    <a:pt x="1051" y="86"/>
                  </a:moveTo>
                  <a:lnTo>
                    <a:pt x="1058" y="88"/>
                  </a:lnTo>
                  <a:lnTo>
                    <a:pt x="1066" y="90"/>
                  </a:lnTo>
                  <a:lnTo>
                    <a:pt x="1070" y="96"/>
                  </a:lnTo>
                  <a:lnTo>
                    <a:pt x="1073" y="102"/>
                  </a:lnTo>
                  <a:lnTo>
                    <a:pt x="1075" y="109"/>
                  </a:lnTo>
                  <a:lnTo>
                    <a:pt x="1073" y="117"/>
                  </a:lnTo>
                  <a:lnTo>
                    <a:pt x="1070" y="124"/>
                  </a:lnTo>
                  <a:lnTo>
                    <a:pt x="1066" y="128"/>
                  </a:lnTo>
                  <a:lnTo>
                    <a:pt x="1058" y="132"/>
                  </a:lnTo>
                  <a:lnTo>
                    <a:pt x="1051" y="134"/>
                  </a:lnTo>
                  <a:lnTo>
                    <a:pt x="1043" y="132"/>
                  </a:lnTo>
                  <a:lnTo>
                    <a:pt x="1038" y="128"/>
                  </a:lnTo>
                  <a:lnTo>
                    <a:pt x="1032" y="124"/>
                  </a:lnTo>
                  <a:lnTo>
                    <a:pt x="1028" y="117"/>
                  </a:lnTo>
                  <a:lnTo>
                    <a:pt x="1028" y="109"/>
                  </a:lnTo>
                  <a:lnTo>
                    <a:pt x="1028" y="102"/>
                  </a:lnTo>
                  <a:lnTo>
                    <a:pt x="1032" y="96"/>
                  </a:lnTo>
                  <a:lnTo>
                    <a:pt x="1038" y="90"/>
                  </a:lnTo>
                  <a:lnTo>
                    <a:pt x="1043" y="88"/>
                  </a:lnTo>
                  <a:lnTo>
                    <a:pt x="1051" y="86"/>
                  </a:lnTo>
                  <a:close/>
                  <a:moveTo>
                    <a:pt x="964" y="86"/>
                  </a:moveTo>
                  <a:lnTo>
                    <a:pt x="972" y="88"/>
                  </a:lnTo>
                  <a:lnTo>
                    <a:pt x="978" y="90"/>
                  </a:lnTo>
                  <a:lnTo>
                    <a:pt x="983" y="96"/>
                  </a:lnTo>
                  <a:lnTo>
                    <a:pt x="987" y="102"/>
                  </a:lnTo>
                  <a:lnTo>
                    <a:pt x="989" y="109"/>
                  </a:lnTo>
                  <a:lnTo>
                    <a:pt x="987" y="117"/>
                  </a:lnTo>
                  <a:lnTo>
                    <a:pt x="983" y="124"/>
                  </a:lnTo>
                  <a:lnTo>
                    <a:pt x="978" y="128"/>
                  </a:lnTo>
                  <a:lnTo>
                    <a:pt x="972" y="132"/>
                  </a:lnTo>
                  <a:lnTo>
                    <a:pt x="964" y="134"/>
                  </a:lnTo>
                  <a:lnTo>
                    <a:pt x="957" y="132"/>
                  </a:lnTo>
                  <a:lnTo>
                    <a:pt x="951" y="128"/>
                  </a:lnTo>
                  <a:lnTo>
                    <a:pt x="946" y="124"/>
                  </a:lnTo>
                  <a:lnTo>
                    <a:pt x="942" y="117"/>
                  </a:lnTo>
                  <a:lnTo>
                    <a:pt x="942" y="109"/>
                  </a:lnTo>
                  <a:lnTo>
                    <a:pt x="942" y="102"/>
                  </a:lnTo>
                  <a:lnTo>
                    <a:pt x="946" y="96"/>
                  </a:lnTo>
                  <a:lnTo>
                    <a:pt x="951" y="90"/>
                  </a:lnTo>
                  <a:lnTo>
                    <a:pt x="957" y="88"/>
                  </a:lnTo>
                  <a:lnTo>
                    <a:pt x="964" y="86"/>
                  </a:lnTo>
                  <a:close/>
                  <a:moveTo>
                    <a:pt x="878" y="86"/>
                  </a:moveTo>
                  <a:lnTo>
                    <a:pt x="885" y="88"/>
                  </a:lnTo>
                  <a:lnTo>
                    <a:pt x="891" y="90"/>
                  </a:lnTo>
                  <a:lnTo>
                    <a:pt x="897" y="96"/>
                  </a:lnTo>
                  <a:lnTo>
                    <a:pt x="900" y="102"/>
                  </a:lnTo>
                  <a:lnTo>
                    <a:pt x="900" y="109"/>
                  </a:lnTo>
                  <a:lnTo>
                    <a:pt x="900" y="117"/>
                  </a:lnTo>
                  <a:lnTo>
                    <a:pt x="897" y="124"/>
                  </a:lnTo>
                  <a:lnTo>
                    <a:pt x="891" y="128"/>
                  </a:lnTo>
                  <a:lnTo>
                    <a:pt x="885" y="132"/>
                  </a:lnTo>
                  <a:lnTo>
                    <a:pt x="878" y="134"/>
                  </a:lnTo>
                  <a:lnTo>
                    <a:pt x="870" y="132"/>
                  </a:lnTo>
                  <a:lnTo>
                    <a:pt x="865" y="128"/>
                  </a:lnTo>
                  <a:lnTo>
                    <a:pt x="859" y="124"/>
                  </a:lnTo>
                  <a:lnTo>
                    <a:pt x="855" y="117"/>
                  </a:lnTo>
                  <a:lnTo>
                    <a:pt x="855" y="109"/>
                  </a:lnTo>
                  <a:lnTo>
                    <a:pt x="855" y="102"/>
                  </a:lnTo>
                  <a:lnTo>
                    <a:pt x="859" y="96"/>
                  </a:lnTo>
                  <a:lnTo>
                    <a:pt x="865" y="90"/>
                  </a:lnTo>
                  <a:lnTo>
                    <a:pt x="870" y="88"/>
                  </a:lnTo>
                  <a:lnTo>
                    <a:pt x="878" y="86"/>
                  </a:lnTo>
                  <a:close/>
                  <a:moveTo>
                    <a:pt x="791" y="86"/>
                  </a:moveTo>
                  <a:lnTo>
                    <a:pt x="799" y="88"/>
                  </a:lnTo>
                  <a:lnTo>
                    <a:pt x="805" y="90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4" y="109"/>
                  </a:lnTo>
                  <a:lnTo>
                    <a:pt x="814" y="117"/>
                  </a:lnTo>
                  <a:lnTo>
                    <a:pt x="810" y="124"/>
                  </a:lnTo>
                  <a:lnTo>
                    <a:pt x="805" y="128"/>
                  </a:lnTo>
                  <a:lnTo>
                    <a:pt x="799" y="132"/>
                  </a:lnTo>
                  <a:lnTo>
                    <a:pt x="791" y="134"/>
                  </a:lnTo>
                  <a:lnTo>
                    <a:pt x="784" y="132"/>
                  </a:lnTo>
                  <a:lnTo>
                    <a:pt x="778" y="128"/>
                  </a:lnTo>
                  <a:lnTo>
                    <a:pt x="773" y="124"/>
                  </a:lnTo>
                  <a:lnTo>
                    <a:pt x="769" y="117"/>
                  </a:lnTo>
                  <a:lnTo>
                    <a:pt x="767" y="109"/>
                  </a:lnTo>
                  <a:lnTo>
                    <a:pt x="769" y="102"/>
                  </a:lnTo>
                  <a:lnTo>
                    <a:pt x="773" y="96"/>
                  </a:lnTo>
                  <a:lnTo>
                    <a:pt x="778" y="90"/>
                  </a:lnTo>
                  <a:lnTo>
                    <a:pt x="784" y="88"/>
                  </a:lnTo>
                  <a:lnTo>
                    <a:pt x="791" y="86"/>
                  </a:lnTo>
                  <a:close/>
                  <a:moveTo>
                    <a:pt x="705" y="86"/>
                  </a:moveTo>
                  <a:lnTo>
                    <a:pt x="712" y="88"/>
                  </a:lnTo>
                  <a:lnTo>
                    <a:pt x="718" y="90"/>
                  </a:lnTo>
                  <a:lnTo>
                    <a:pt x="724" y="96"/>
                  </a:lnTo>
                  <a:lnTo>
                    <a:pt x="727" y="102"/>
                  </a:lnTo>
                  <a:lnTo>
                    <a:pt x="727" y="109"/>
                  </a:lnTo>
                  <a:lnTo>
                    <a:pt x="727" y="117"/>
                  </a:lnTo>
                  <a:lnTo>
                    <a:pt x="724" y="124"/>
                  </a:lnTo>
                  <a:lnTo>
                    <a:pt x="718" y="128"/>
                  </a:lnTo>
                  <a:lnTo>
                    <a:pt x="712" y="132"/>
                  </a:lnTo>
                  <a:lnTo>
                    <a:pt x="705" y="134"/>
                  </a:lnTo>
                  <a:lnTo>
                    <a:pt x="697" y="132"/>
                  </a:lnTo>
                  <a:lnTo>
                    <a:pt x="690" y="128"/>
                  </a:lnTo>
                  <a:lnTo>
                    <a:pt x="686" y="124"/>
                  </a:lnTo>
                  <a:lnTo>
                    <a:pt x="682" y="117"/>
                  </a:lnTo>
                  <a:lnTo>
                    <a:pt x="680" y="109"/>
                  </a:lnTo>
                  <a:lnTo>
                    <a:pt x="682" y="102"/>
                  </a:lnTo>
                  <a:lnTo>
                    <a:pt x="686" y="96"/>
                  </a:lnTo>
                  <a:lnTo>
                    <a:pt x="690" y="90"/>
                  </a:lnTo>
                  <a:lnTo>
                    <a:pt x="697" y="88"/>
                  </a:lnTo>
                  <a:lnTo>
                    <a:pt x="705" y="86"/>
                  </a:lnTo>
                  <a:close/>
                  <a:moveTo>
                    <a:pt x="618" y="86"/>
                  </a:moveTo>
                  <a:lnTo>
                    <a:pt x="626" y="88"/>
                  </a:lnTo>
                  <a:lnTo>
                    <a:pt x="632" y="90"/>
                  </a:lnTo>
                  <a:lnTo>
                    <a:pt x="637" y="96"/>
                  </a:lnTo>
                  <a:lnTo>
                    <a:pt x="639" y="102"/>
                  </a:lnTo>
                  <a:lnTo>
                    <a:pt x="641" y="109"/>
                  </a:lnTo>
                  <a:lnTo>
                    <a:pt x="639" y="117"/>
                  </a:lnTo>
                  <a:lnTo>
                    <a:pt x="637" y="124"/>
                  </a:lnTo>
                  <a:lnTo>
                    <a:pt x="632" y="128"/>
                  </a:lnTo>
                  <a:lnTo>
                    <a:pt x="626" y="132"/>
                  </a:lnTo>
                  <a:lnTo>
                    <a:pt x="618" y="134"/>
                  </a:lnTo>
                  <a:lnTo>
                    <a:pt x="611" y="132"/>
                  </a:lnTo>
                  <a:lnTo>
                    <a:pt x="603" y="128"/>
                  </a:lnTo>
                  <a:lnTo>
                    <a:pt x="600" y="124"/>
                  </a:lnTo>
                  <a:lnTo>
                    <a:pt x="596" y="117"/>
                  </a:lnTo>
                  <a:lnTo>
                    <a:pt x="594" y="109"/>
                  </a:lnTo>
                  <a:lnTo>
                    <a:pt x="596" y="102"/>
                  </a:lnTo>
                  <a:lnTo>
                    <a:pt x="600" y="96"/>
                  </a:lnTo>
                  <a:lnTo>
                    <a:pt x="603" y="90"/>
                  </a:lnTo>
                  <a:lnTo>
                    <a:pt x="611" y="88"/>
                  </a:lnTo>
                  <a:lnTo>
                    <a:pt x="618" y="86"/>
                  </a:lnTo>
                  <a:close/>
                  <a:moveTo>
                    <a:pt x="532" y="86"/>
                  </a:moveTo>
                  <a:lnTo>
                    <a:pt x="538" y="88"/>
                  </a:lnTo>
                  <a:lnTo>
                    <a:pt x="545" y="90"/>
                  </a:lnTo>
                  <a:lnTo>
                    <a:pt x="551" y="96"/>
                  </a:lnTo>
                  <a:lnTo>
                    <a:pt x="553" y="102"/>
                  </a:lnTo>
                  <a:lnTo>
                    <a:pt x="554" y="109"/>
                  </a:lnTo>
                  <a:lnTo>
                    <a:pt x="553" y="117"/>
                  </a:lnTo>
                  <a:lnTo>
                    <a:pt x="551" y="124"/>
                  </a:lnTo>
                  <a:lnTo>
                    <a:pt x="545" y="128"/>
                  </a:lnTo>
                  <a:lnTo>
                    <a:pt x="539" y="132"/>
                  </a:lnTo>
                  <a:lnTo>
                    <a:pt x="532" y="134"/>
                  </a:lnTo>
                  <a:lnTo>
                    <a:pt x="528" y="128"/>
                  </a:lnTo>
                  <a:lnTo>
                    <a:pt x="526" y="120"/>
                  </a:lnTo>
                  <a:lnTo>
                    <a:pt x="522" y="111"/>
                  </a:lnTo>
                  <a:lnTo>
                    <a:pt x="522" y="105"/>
                  </a:lnTo>
                  <a:lnTo>
                    <a:pt x="521" y="102"/>
                  </a:lnTo>
                  <a:lnTo>
                    <a:pt x="519" y="96"/>
                  </a:lnTo>
                  <a:lnTo>
                    <a:pt x="515" y="98"/>
                  </a:lnTo>
                  <a:lnTo>
                    <a:pt x="513" y="98"/>
                  </a:lnTo>
                  <a:lnTo>
                    <a:pt x="511" y="98"/>
                  </a:lnTo>
                  <a:lnTo>
                    <a:pt x="515" y="94"/>
                  </a:lnTo>
                  <a:lnTo>
                    <a:pt x="519" y="90"/>
                  </a:lnTo>
                  <a:lnTo>
                    <a:pt x="524" y="86"/>
                  </a:lnTo>
                  <a:lnTo>
                    <a:pt x="532" y="86"/>
                  </a:lnTo>
                  <a:close/>
                  <a:moveTo>
                    <a:pt x="11" y="86"/>
                  </a:moveTo>
                  <a:lnTo>
                    <a:pt x="18" y="88"/>
                  </a:lnTo>
                  <a:lnTo>
                    <a:pt x="24" y="90"/>
                  </a:lnTo>
                  <a:lnTo>
                    <a:pt x="28" y="96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6"/>
                  </a:lnTo>
                  <a:lnTo>
                    <a:pt x="5" y="94"/>
                  </a:lnTo>
                  <a:lnTo>
                    <a:pt x="0" y="90"/>
                  </a:lnTo>
                  <a:lnTo>
                    <a:pt x="5" y="86"/>
                  </a:lnTo>
                  <a:lnTo>
                    <a:pt x="11" y="86"/>
                  </a:lnTo>
                  <a:close/>
                  <a:moveTo>
                    <a:pt x="3804" y="28"/>
                  </a:moveTo>
                  <a:lnTo>
                    <a:pt x="3812" y="34"/>
                  </a:lnTo>
                  <a:lnTo>
                    <a:pt x="3815" y="36"/>
                  </a:lnTo>
                  <a:lnTo>
                    <a:pt x="3819" y="37"/>
                  </a:lnTo>
                  <a:lnTo>
                    <a:pt x="3823" y="39"/>
                  </a:lnTo>
                  <a:lnTo>
                    <a:pt x="3827" y="41"/>
                  </a:lnTo>
                  <a:lnTo>
                    <a:pt x="3829" y="47"/>
                  </a:lnTo>
                  <a:lnTo>
                    <a:pt x="3827" y="47"/>
                  </a:lnTo>
                  <a:lnTo>
                    <a:pt x="3819" y="45"/>
                  </a:lnTo>
                  <a:lnTo>
                    <a:pt x="3813" y="41"/>
                  </a:lnTo>
                  <a:lnTo>
                    <a:pt x="3808" y="36"/>
                  </a:lnTo>
                  <a:lnTo>
                    <a:pt x="3804" y="28"/>
                  </a:lnTo>
                  <a:close/>
                  <a:moveTo>
                    <a:pt x="3110" y="24"/>
                  </a:moveTo>
                  <a:lnTo>
                    <a:pt x="3114" y="26"/>
                  </a:lnTo>
                  <a:lnTo>
                    <a:pt x="3118" y="28"/>
                  </a:lnTo>
                  <a:lnTo>
                    <a:pt x="3121" y="32"/>
                  </a:lnTo>
                  <a:lnTo>
                    <a:pt x="3123" y="34"/>
                  </a:lnTo>
                  <a:lnTo>
                    <a:pt x="3129" y="37"/>
                  </a:lnTo>
                  <a:lnTo>
                    <a:pt x="3135" y="41"/>
                  </a:lnTo>
                  <a:lnTo>
                    <a:pt x="3140" y="41"/>
                  </a:lnTo>
                  <a:lnTo>
                    <a:pt x="3146" y="41"/>
                  </a:lnTo>
                  <a:lnTo>
                    <a:pt x="3140" y="45"/>
                  </a:lnTo>
                  <a:lnTo>
                    <a:pt x="3133" y="47"/>
                  </a:lnTo>
                  <a:lnTo>
                    <a:pt x="3125" y="45"/>
                  </a:lnTo>
                  <a:lnTo>
                    <a:pt x="3120" y="41"/>
                  </a:lnTo>
                  <a:lnTo>
                    <a:pt x="3116" y="37"/>
                  </a:lnTo>
                  <a:lnTo>
                    <a:pt x="3112" y="32"/>
                  </a:lnTo>
                  <a:lnTo>
                    <a:pt x="3110" y="24"/>
                  </a:lnTo>
                  <a:close/>
                  <a:moveTo>
                    <a:pt x="3892" y="17"/>
                  </a:moveTo>
                  <a:lnTo>
                    <a:pt x="3892" y="17"/>
                  </a:lnTo>
                  <a:lnTo>
                    <a:pt x="3894" y="26"/>
                  </a:lnTo>
                  <a:lnTo>
                    <a:pt x="3894" y="30"/>
                  </a:lnTo>
                  <a:lnTo>
                    <a:pt x="3892" y="32"/>
                  </a:lnTo>
                  <a:lnTo>
                    <a:pt x="3891" y="28"/>
                  </a:lnTo>
                  <a:lnTo>
                    <a:pt x="3891" y="22"/>
                  </a:lnTo>
                  <a:lnTo>
                    <a:pt x="3891" y="19"/>
                  </a:lnTo>
                  <a:lnTo>
                    <a:pt x="3892" y="17"/>
                  </a:lnTo>
                  <a:close/>
                  <a:moveTo>
                    <a:pt x="3304" y="0"/>
                  </a:moveTo>
                  <a:lnTo>
                    <a:pt x="3308" y="4"/>
                  </a:lnTo>
                  <a:lnTo>
                    <a:pt x="3308" y="7"/>
                  </a:lnTo>
                  <a:lnTo>
                    <a:pt x="3309" y="11"/>
                  </a:lnTo>
                  <a:lnTo>
                    <a:pt x="3311" y="13"/>
                  </a:lnTo>
                  <a:lnTo>
                    <a:pt x="3313" y="17"/>
                  </a:lnTo>
                  <a:lnTo>
                    <a:pt x="3317" y="22"/>
                  </a:lnTo>
                  <a:lnTo>
                    <a:pt x="3321" y="26"/>
                  </a:lnTo>
                  <a:lnTo>
                    <a:pt x="3325" y="28"/>
                  </a:lnTo>
                  <a:lnTo>
                    <a:pt x="3326" y="30"/>
                  </a:lnTo>
                  <a:lnTo>
                    <a:pt x="3326" y="34"/>
                  </a:lnTo>
                  <a:lnTo>
                    <a:pt x="3323" y="39"/>
                  </a:lnTo>
                  <a:lnTo>
                    <a:pt x="3319" y="43"/>
                  </a:lnTo>
                  <a:lnTo>
                    <a:pt x="3313" y="45"/>
                  </a:lnTo>
                  <a:lnTo>
                    <a:pt x="3306" y="47"/>
                  </a:lnTo>
                  <a:lnTo>
                    <a:pt x="3300" y="45"/>
                  </a:lnTo>
                  <a:lnTo>
                    <a:pt x="3293" y="41"/>
                  </a:lnTo>
                  <a:lnTo>
                    <a:pt x="3287" y="37"/>
                  </a:lnTo>
                  <a:lnTo>
                    <a:pt x="3285" y="30"/>
                  </a:lnTo>
                  <a:lnTo>
                    <a:pt x="3283" y="22"/>
                  </a:lnTo>
                  <a:lnTo>
                    <a:pt x="3285" y="17"/>
                  </a:lnTo>
                  <a:lnTo>
                    <a:pt x="3287" y="9"/>
                  </a:lnTo>
                  <a:lnTo>
                    <a:pt x="3293" y="5"/>
                  </a:lnTo>
                  <a:lnTo>
                    <a:pt x="3298" y="2"/>
                  </a:lnTo>
                  <a:lnTo>
                    <a:pt x="3304" y="0"/>
                  </a:lnTo>
                  <a:close/>
                  <a:moveTo>
                    <a:pt x="4000" y="0"/>
                  </a:moveTo>
                  <a:lnTo>
                    <a:pt x="4007" y="0"/>
                  </a:lnTo>
                  <a:lnTo>
                    <a:pt x="4015" y="4"/>
                  </a:lnTo>
                  <a:lnTo>
                    <a:pt x="4018" y="9"/>
                  </a:lnTo>
                  <a:lnTo>
                    <a:pt x="4022" y="15"/>
                  </a:lnTo>
                  <a:lnTo>
                    <a:pt x="4024" y="22"/>
                  </a:lnTo>
                  <a:lnTo>
                    <a:pt x="4024" y="24"/>
                  </a:lnTo>
                  <a:lnTo>
                    <a:pt x="4020" y="26"/>
                  </a:lnTo>
                  <a:lnTo>
                    <a:pt x="4017" y="26"/>
                  </a:lnTo>
                  <a:lnTo>
                    <a:pt x="4013" y="26"/>
                  </a:lnTo>
                  <a:lnTo>
                    <a:pt x="4011" y="24"/>
                  </a:lnTo>
                  <a:lnTo>
                    <a:pt x="4007" y="22"/>
                  </a:lnTo>
                  <a:lnTo>
                    <a:pt x="4005" y="21"/>
                  </a:lnTo>
                  <a:lnTo>
                    <a:pt x="4003" y="21"/>
                  </a:lnTo>
                  <a:lnTo>
                    <a:pt x="4002" y="21"/>
                  </a:lnTo>
                  <a:lnTo>
                    <a:pt x="3998" y="21"/>
                  </a:lnTo>
                  <a:lnTo>
                    <a:pt x="3996" y="19"/>
                  </a:lnTo>
                  <a:lnTo>
                    <a:pt x="3992" y="15"/>
                  </a:lnTo>
                  <a:lnTo>
                    <a:pt x="3988" y="11"/>
                  </a:lnTo>
                  <a:lnTo>
                    <a:pt x="3986" y="7"/>
                  </a:lnTo>
                  <a:lnTo>
                    <a:pt x="3986" y="5"/>
                  </a:lnTo>
                  <a:lnTo>
                    <a:pt x="3990" y="2"/>
                  </a:lnTo>
                  <a:lnTo>
                    <a:pt x="3996" y="0"/>
                  </a:lnTo>
                  <a:lnTo>
                    <a:pt x="4000" y="0"/>
                  </a:lnTo>
                  <a:close/>
                  <a:moveTo>
                    <a:pt x="3913" y="0"/>
                  </a:moveTo>
                  <a:lnTo>
                    <a:pt x="3919" y="0"/>
                  </a:lnTo>
                  <a:lnTo>
                    <a:pt x="3923" y="2"/>
                  </a:lnTo>
                  <a:lnTo>
                    <a:pt x="3923" y="4"/>
                  </a:lnTo>
                  <a:lnTo>
                    <a:pt x="3921" y="5"/>
                  </a:lnTo>
                  <a:lnTo>
                    <a:pt x="3919" y="7"/>
                  </a:lnTo>
                  <a:lnTo>
                    <a:pt x="3915" y="5"/>
                  </a:lnTo>
                  <a:lnTo>
                    <a:pt x="3911" y="5"/>
                  </a:lnTo>
                  <a:lnTo>
                    <a:pt x="3911" y="2"/>
                  </a:lnTo>
                  <a:lnTo>
                    <a:pt x="3911" y="0"/>
                  </a:lnTo>
                  <a:lnTo>
                    <a:pt x="3913" y="0"/>
                  </a:lnTo>
                  <a:close/>
                  <a:moveTo>
                    <a:pt x="3740" y="0"/>
                  </a:moveTo>
                  <a:lnTo>
                    <a:pt x="3748" y="0"/>
                  </a:lnTo>
                  <a:lnTo>
                    <a:pt x="3753" y="4"/>
                  </a:lnTo>
                  <a:lnTo>
                    <a:pt x="3759" y="9"/>
                  </a:lnTo>
                  <a:lnTo>
                    <a:pt x="3763" y="15"/>
                  </a:lnTo>
                  <a:lnTo>
                    <a:pt x="3765" y="22"/>
                  </a:lnTo>
                  <a:lnTo>
                    <a:pt x="3763" y="30"/>
                  </a:lnTo>
                  <a:lnTo>
                    <a:pt x="3759" y="37"/>
                  </a:lnTo>
                  <a:lnTo>
                    <a:pt x="3753" y="41"/>
                  </a:lnTo>
                  <a:lnTo>
                    <a:pt x="3748" y="45"/>
                  </a:lnTo>
                  <a:lnTo>
                    <a:pt x="3740" y="47"/>
                  </a:lnTo>
                  <a:lnTo>
                    <a:pt x="3734" y="45"/>
                  </a:lnTo>
                  <a:lnTo>
                    <a:pt x="3729" y="43"/>
                  </a:lnTo>
                  <a:lnTo>
                    <a:pt x="3723" y="39"/>
                  </a:lnTo>
                  <a:lnTo>
                    <a:pt x="3719" y="34"/>
                  </a:lnTo>
                  <a:lnTo>
                    <a:pt x="3721" y="30"/>
                  </a:lnTo>
                  <a:lnTo>
                    <a:pt x="3723" y="26"/>
                  </a:lnTo>
                  <a:lnTo>
                    <a:pt x="3725" y="22"/>
                  </a:lnTo>
                  <a:lnTo>
                    <a:pt x="3725" y="19"/>
                  </a:lnTo>
                  <a:lnTo>
                    <a:pt x="3727" y="17"/>
                  </a:lnTo>
                  <a:lnTo>
                    <a:pt x="3727" y="13"/>
                  </a:lnTo>
                  <a:lnTo>
                    <a:pt x="3727" y="11"/>
                  </a:lnTo>
                  <a:lnTo>
                    <a:pt x="3727" y="7"/>
                  </a:lnTo>
                  <a:lnTo>
                    <a:pt x="3729" y="5"/>
                  </a:lnTo>
                  <a:lnTo>
                    <a:pt x="3729" y="2"/>
                  </a:lnTo>
                  <a:lnTo>
                    <a:pt x="3734" y="0"/>
                  </a:lnTo>
                  <a:lnTo>
                    <a:pt x="37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178051" y="2711451"/>
              <a:ext cx="3343275" cy="244475"/>
            </a:xfrm>
            <a:custGeom>
              <a:avLst/>
              <a:gdLst>
                <a:gd name="T0" fmla="*/ 1826 w 4210"/>
                <a:gd name="T1" fmla="*/ 271 h 309"/>
                <a:gd name="T2" fmla="*/ 1690 w 4210"/>
                <a:gd name="T3" fmla="*/ 299 h 309"/>
                <a:gd name="T4" fmla="*/ 1570 w 4210"/>
                <a:gd name="T5" fmla="*/ 266 h 309"/>
                <a:gd name="T6" fmla="*/ 1425 w 4210"/>
                <a:gd name="T7" fmla="*/ 303 h 309"/>
                <a:gd name="T8" fmla="*/ 1316 w 4210"/>
                <a:gd name="T9" fmla="*/ 262 h 309"/>
                <a:gd name="T10" fmla="*/ 1158 w 4210"/>
                <a:gd name="T11" fmla="*/ 307 h 309"/>
                <a:gd name="T12" fmla="*/ 1064 w 4210"/>
                <a:gd name="T13" fmla="*/ 262 h 309"/>
                <a:gd name="T14" fmla="*/ 891 w 4210"/>
                <a:gd name="T15" fmla="*/ 309 h 309"/>
                <a:gd name="T16" fmla="*/ 718 w 4210"/>
                <a:gd name="T17" fmla="*/ 262 h 309"/>
                <a:gd name="T18" fmla="*/ 622 w 4210"/>
                <a:gd name="T19" fmla="*/ 307 h 309"/>
                <a:gd name="T20" fmla="*/ 473 w 4210"/>
                <a:gd name="T21" fmla="*/ 269 h 309"/>
                <a:gd name="T22" fmla="*/ 357 w 4210"/>
                <a:gd name="T23" fmla="*/ 303 h 309"/>
                <a:gd name="T24" fmla="*/ 210 w 4210"/>
                <a:gd name="T25" fmla="*/ 266 h 309"/>
                <a:gd name="T26" fmla="*/ 103 w 4210"/>
                <a:gd name="T27" fmla="*/ 264 h 309"/>
                <a:gd name="T28" fmla="*/ 2871 w 4210"/>
                <a:gd name="T29" fmla="*/ 217 h 309"/>
                <a:gd name="T30" fmla="*/ 4201 w 4210"/>
                <a:gd name="T31" fmla="*/ 179 h 309"/>
                <a:gd name="T32" fmla="*/ 3400 w 4210"/>
                <a:gd name="T33" fmla="*/ 198 h 309"/>
                <a:gd name="T34" fmla="*/ 1863 w 4210"/>
                <a:gd name="T35" fmla="*/ 185 h 309"/>
                <a:gd name="T36" fmla="*/ 1735 w 4210"/>
                <a:gd name="T37" fmla="*/ 205 h 309"/>
                <a:gd name="T38" fmla="*/ 1607 w 4210"/>
                <a:gd name="T39" fmla="*/ 190 h 309"/>
                <a:gd name="T40" fmla="*/ 1474 w 4210"/>
                <a:gd name="T41" fmla="*/ 198 h 309"/>
                <a:gd name="T42" fmla="*/ 1348 w 4210"/>
                <a:gd name="T43" fmla="*/ 198 h 309"/>
                <a:gd name="T44" fmla="*/ 1214 w 4210"/>
                <a:gd name="T45" fmla="*/ 190 h 309"/>
                <a:gd name="T46" fmla="*/ 1086 w 4210"/>
                <a:gd name="T47" fmla="*/ 205 h 309"/>
                <a:gd name="T48" fmla="*/ 959 w 4210"/>
                <a:gd name="T49" fmla="*/ 185 h 309"/>
                <a:gd name="T50" fmla="*/ 823 w 4210"/>
                <a:gd name="T51" fmla="*/ 211 h 309"/>
                <a:gd name="T52" fmla="*/ 703 w 4210"/>
                <a:gd name="T53" fmla="*/ 179 h 309"/>
                <a:gd name="T54" fmla="*/ 558 w 4210"/>
                <a:gd name="T55" fmla="*/ 217 h 309"/>
                <a:gd name="T56" fmla="*/ 449 w 4210"/>
                <a:gd name="T57" fmla="*/ 175 h 309"/>
                <a:gd name="T58" fmla="*/ 291 w 4210"/>
                <a:gd name="T59" fmla="*/ 220 h 309"/>
                <a:gd name="T60" fmla="*/ 197 w 4210"/>
                <a:gd name="T61" fmla="*/ 175 h 309"/>
                <a:gd name="T62" fmla="*/ 4197 w 4210"/>
                <a:gd name="T63" fmla="*/ 113 h 309"/>
                <a:gd name="T64" fmla="*/ 4030 w 4210"/>
                <a:gd name="T65" fmla="*/ 104 h 309"/>
                <a:gd name="T66" fmla="*/ 1777 w 4210"/>
                <a:gd name="T67" fmla="*/ 124 h 309"/>
                <a:gd name="T68" fmla="*/ 3657 w 4210"/>
                <a:gd name="T69" fmla="*/ 100 h 309"/>
                <a:gd name="T70" fmla="*/ 3567 w 4210"/>
                <a:gd name="T71" fmla="*/ 107 h 309"/>
                <a:gd name="T72" fmla="*/ 3405 w 4210"/>
                <a:gd name="T73" fmla="*/ 89 h 309"/>
                <a:gd name="T74" fmla="*/ 2734 w 4210"/>
                <a:gd name="T75" fmla="*/ 117 h 309"/>
                <a:gd name="T76" fmla="*/ 1844 w 4210"/>
                <a:gd name="T77" fmla="*/ 89 h 309"/>
                <a:gd name="T78" fmla="*/ 1690 w 4210"/>
                <a:gd name="T79" fmla="*/ 124 h 309"/>
                <a:gd name="T80" fmla="*/ 1570 w 4210"/>
                <a:gd name="T81" fmla="*/ 92 h 309"/>
                <a:gd name="T82" fmla="*/ 1425 w 4210"/>
                <a:gd name="T83" fmla="*/ 130 h 309"/>
                <a:gd name="T84" fmla="*/ 1316 w 4210"/>
                <a:gd name="T85" fmla="*/ 89 h 309"/>
                <a:gd name="T86" fmla="*/ 1158 w 4210"/>
                <a:gd name="T87" fmla="*/ 134 h 309"/>
                <a:gd name="T88" fmla="*/ 1064 w 4210"/>
                <a:gd name="T89" fmla="*/ 89 h 309"/>
                <a:gd name="T90" fmla="*/ 891 w 4210"/>
                <a:gd name="T91" fmla="*/ 134 h 309"/>
                <a:gd name="T92" fmla="*/ 718 w 4210"/>
                <a:gd name="T93" fmla="*/ 89 h 309"/>
                <a:gd name="T94" fmla="*/ 622 w 4210"/>
                <a:gd name="T95" fmla="*/ 134 h 309"/>
                <a:gd name="T96" fmla="*/ 464 w 4210"/>
                <a:gd name="T97" fmla="*/ 89 h 309"/>
                <a:gd name="T98" fmla="*/ 357 w 4210"/>
                <a:gd name="T99" fmla="*/ 130 h 309"/>
                <a:gd name="T100" fmla="*/ 210 w 4210"/>
                <a:gd name="T101" fmla="*/ 92 h 309"/>
                <a:gd name="T102" fmla="*/ 92 w 4210"/>
                <a:gd name="T103" fmla="*/ 124 h 309"/>
                <a:gd name="T104" fmla="*/ 4201 w 4210"/>
                <a:gd name="T105" fmla="*/ 26 h 309"/>
                <a:gd name="T106" fmla="*/ 4171 w 4210"/>
                <a:gd name="T107" fmla="*/ 8 h 309"/>
                <a:gd name="T108" fmla="*/ 3223 w 4210"/>
                <a:gd name="T109" fmla="*/ 13 h 309"/>
                <a:gd name="T110" fmla="*/ 3601 w 4210"/>
                <a:gd name="T111" fmla="*/ 32 h 309"/>
                <a:gd name="T112" fmla="*/ 3484 w 4210"/>
                <a:gd name="T113" fmla="*/ 15 h 309"/>
                <a:gd name="T114" fmla="*/ 2800 w 4210"/>
                <a:gd name="T115" fmla="*/ 0 h 309"/>
                <a:gd name="T116" fmla="*/ 2704 w 4210"/>
                <a:gd name="T117" fmla="*/ 47 h 309"/>
                <a:gd name="T118" fmla="*/ 1684 w 4210"/>
                <a:gd name="T119" fmla="*/ 43 h 309"/>
                <a:gd name="T120" fmla="*/ 1577 w 4210"/>
                <a:gd name="T121" fmla="*/ 2 h 309"/>
                <a:gd name="T122" fmla="*/ 1417 w 4210"/>
                <a:gd name="T123" fmla="*/ 47 h 309"/>
                <a:gd name="T124" fmla="*/ 1323 w 4210"/>
                <a:gd name="T1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0" h="309">
                  <a:moveTo>
                    <a:pt x="2886" y="262"/>
                  </a:moveTo>
                  <a:lnTo>
                    <a:pt x="2886" y="262"/>
                  </a:lnTo>
                  <a:lnTo>
                    <a:pt x="2886" y="264"/>
                  </a:lnTo>
                  <a:lnTo>
                    <a:pt x="2884" y="266"/>
                  </a:lnTo>
                  <a:lnTo>
                    <a:pt x="2882" y="267"/>
                  </a:lnTo>
                  <a:lnTo>
                    <a:pt x="2881" y="269"/>
                  </a:lnTo>
                  <a:lnTo>
                    <a:pt x="2875" y="273"/>
                  </a:lnTo>
                  <a:lnTo>
                    <a:pt x="2867" y="277"/>
                  </a:lnTo>
                  <a:lnTo>
                    <a:pt x="2864" y="281"/>
                  </a:lnTo>
                  <a:lnTo>
                    <a:pt x="2865" y="275"/>
                  </a:lnTo>
                  <a:lnTo>
                    <a:pt x="2869" y="269"/>
                  </a:lnTo>
                  <a:lnTo>
                    <a:pt x="2873" y="266"/>
                  </a:lnTo>
                  <a:lnTo>
                    <a:pt x="2879" y="262"/>
                  </a:lnTo>
                  <a:lnTo>
                    <a:pt x="2886" y="262"/>
                  </a:lnTo>
                  <a:close/>
                  <a:moveTo>
                    <a:pt x="1844" y="262"/>
                  </a:moveTo>
                  <a:lnTo>
                    <a:pt x="1852" y="262"/>
                  </a:lnTo>
                  <a:lnTo>
                    <a:pt x="1858" y="266"/>
                  </a:lnTo>
                  <a:lnTo>
                    <a:pt x="1863" y="271"/>
                  </a:lnTo>
                  <a:lnTo>
                    <a:pt x="1867" y="277"/>
                  </a:lnTo>
                  <a:lnTo>
                    <a:pt x="1869" y="284"/>
                  </a:lnTo>
                  <a:lnTo>
                    <a:pt x="1867" y="292"/>
                  </a:lnTo>
                  <a:lnTo>
                    <a:pt x="1863" y="299"/>
                  </a:lnTo>
                  <a:lnTo>
                    <a:pt x="1858" y="303"/>
                  </a:lnTo>
                  <a:lnTo>
                    <a:pt x="1852" y="307"/>
                  </a:lnTo>
                  <a:lnTo>
                    <a:pt x="1844" y="309"/>
                  </a:lnTo>
                  <a:lnTo>
                    <a:pt x="1837" y="307"/>
                  </a:lnTo>
                  <a:lnTo>
                    <a:pt x="1831" y="303"/>
                  </a:lnTo>
                  <a:lnTo>
                    <a:pt x="1826" y="299"/>
                  </a:lnTo>
                  <a:lnTo>
                    <a:pt x="1822" y="292"/>
                  </a:lnTo>
                  <a:lnTo>
                    <a:pt x="1822" y="284"/>
                  </a:lnTo>
                  <a:lnTo>
                    <a:pt x="1822" y="277"/>
                  </a:lnTo>
                  <a:lnTo>
                    <a:pt x="1826" y="271"/>
                  </a:lnTo>
                  <a:lnTo>
                    <a:pt x="1831" y="266"/>
                  </a:lnTo>
                  <a:lnTo>
                    <a:pt x="1837" y="262"/>
                  </a:lnTo>
                  <a:lnTo>
                    <a:pt x="1844" y="262"/>
                  </a:lnTo>
                  <a:close/>
                  <a:moveTo>
                    <a:pt x="1758" y="262"/>
                  </a:moveTo>
                  <a:lnTo>
                    <a:pt x="1765" y="262"/>
                  </a:lnTo>
                  <a:lnTo>
                    <a:pt x="1771" y="266"/>
                  </a:lnTo>
                  <a:lnTo>
                    <a:pt x="1777" y="271"/>
                  </a:lnTo>
                  <a:lnTo>
                    <a:pt x="1780" y="277"/>
                  </a:lnTo>
                  <a:lnTo>
                    <a:pt x="1780" y="284"/>
                  </a:lnTo>
                  <a:lnTo>
                    <a:pt x="1780" y="292"/>
                  </a:lnTo>
                  <a:lnTo>
                    <a:pt x="1777" y="299"/>
                  </a:lnTo>
                  <a:lnTo>
                    <a:pt x="1771" y="303"/>
                  </a:lnTo>
                  <a:lnTo>
                    <a:pt x="1765" y="307"/>
                  </a:lnTo>
                  <a:lnTo>
                    <a:pt x="1758" y="309"/>
                  </a:lnTo>
                  <a:lnTo>
                    <a:pt x="1750" y="307"/>
                  </a:lnTo>
                  <a:lnTo>
                    <a:pt x="1745" y="303"/>
                  </a:lnTo>
                  <a:lnTo>
                    <a:pt x="1739" y="299"/>
                  </a:lnTo>
                  <a:lnTo>
                    <a:pt x="1735" y="292"/>
                  </a:lnTo>
                  <a:lnTo>
                    <a:pt x="1735" y="284"/>
                  </a:lnTo>
                  <a:lnTo>
                    <a:pt x="1735" y="277"/>
                  </a:lnTo>
                  <a:lnTo>
                    <a:pt x="1739" y="271"/>
                  </a:lnTo>
                  <a:lnTo>
                    <a:pt x="1745" y="266"/>
                  </a:lnTo>
                  <a:lnTo>
                    <a:pt x="1750" y="262"/>
                  </a:lnTo>
                  <a:lnTo>
                    <a:pt x="1758" y="262"/>
                  </a:lnTo>
                  <a:close/>
                  <a:moveTo>
                    <a:pt x="1671" y="262"/>
                  </a:moveTo>
                  <a:lnTo>
                    <a:pt x="1679" y="262"/>
                  </a:lnTo>
                  <a:lnTo>
                    <a:pt x="1684" y="266"/>
                  </a:lnTo>
                  <a:lnTo>
                    <a:pt x="1690" y="271"/>
                  </a:lnTo>
                  <a:lnTo>
                    <a:pt x="1694" y="277"/>
                  </a:lnTo>
                  <a:lnTo>
                    <a:pt x="1694" y="284"/>
                  </a:lnTo>
                  <a:lnTo>
                    <a:pt x="1694" y="292"/>
                  </a:lnTo>
                  <a:lnTo>
                    <a:pt x="1690" y="299"/>
                  </a:lnTo>
                  <a:lnTo>
                    <a:pt x="1684" y="303"/>
                  </a:lnTo>
                  <a:lnTo>
                    <a:pt x="1679" y="307"/>
                  </a:lnTo>
                  <a:lnTo>
                    <a:pt x="1671" y="309"/>
                  </a:lnTo>
                  <a:lnTo>
                    <a:pt x="1664" y="307"/>
                  </a:lnTo>
                  <a:lnTo>
                    <a:pt x="1658" y="303"/>
                  </a:lnTo>
                  <a:lnTo>
                    <a:pt x="1653" y="299"/>
                  </a:lnTo>
                  <a:lnTo>
                    <a:pt x="1649" y="292"/>
                  </a:lnTo>
                  <a:lnTo>
                    <a:pt x="1647" y="284"/>
                  </a:lnTo>
                  <a:lnTo>
                    <a:pt x="1649" y="277"/>
                  </a:lnTo>
                  <a:lnTo>
                    <a:pt x="1653" y="271"/>
                  </a:lnTo>
                  <a:lnTo>
                    <a:pt x="1658" y="266"/>
                  </a:lnTo>
                  <a:lnTo>
                    <a:pt x="1664" y="262"/>
                  </a:lnTo>
                  <a:lnTo>
                    <a:pt x="1671" y="262"/>
                  </a:lnTo>
                  <a:close/>
                  <a:moveTo>
                    <a:pt x="1585" y="262"/>
                  </a:moveTo>
                  <a:lnTo>
                    <a:pt x="1592" y="262"/>
                  </a:lnTo>
                  <a:lnTo>
                    <a:pt x="1598" y="266"/>
                  </a:lnTo>
                  <a:lnTo>
                    <a:pt x="1604" y="271"/>
                  </a:lnTo>
                  <a:lnTo>
                    <a:pt x="1607" y="277"/>
                  </a:lnTo>
                  <a:lnTo>
                    <a:pt x="1607" y="284"/>
                  </a:lnTo>
                  <a:lnTo>
                    <a:pt x="1607" y="292"/>
                  </a:lnTo>
                  <a:lnTo>
                    <a:pt x="1604" y="299"/>
                  </a:lnTo>
                  <a:lnTo>
                    <a:pt x="1598" y="303"/>
                  </a:lnTo>
                  <a:lnTo>
                    <a:pt x="1592" y="307"/>
                  </a:lnTo>
                  <a:lnTo>
                    <a:pt x="1585" y="309"/>
                  </a:lnTo>
                  <a:lnTo>
                    <a:pt x="1577" y="307"/>
                  </a:lnTo>
                  <a:lnTo>
                    <a:pt x="1570" y="303"/>
                  </a:lnTo>
                  <a:lnTo>
                    <a:pt x="1566" y="299"/>
                  </a:lnTo>
                  <a:lnTo>
                    <a:pt x="1562" y="292"/>
                  </a:lnTo>
                  <a:lnTo>
                    <a:pt x="1560" y="284"/>
                  </a:lnTo>
                  <a:lnTo>
                    <a:pt x="1562" y="277"/>
                  </a:lnTo>
                  <a:lnTo>
                    <a:pt x="1566" y="271"/>
                  </a:lnTo>
                  <a:lnTo>
                    <a:pt x="1570" y="266"/>
                  </a:lnTo>
                  <a:lnTo>
                    <a:pt x="1577" y="262"/>
                  </a:lnTo>
                  <a:lnTo>
                    <a:pt x="1585" y="262"/>
                  </a:lnTo>
                  <a:close/>
                  <a:moveTo>
                    <a:pt x="1498" y="262"/>
                  </a:moveTo>
                  <a:lnTo>
                    <a:pt x="1506" y="262"/>
                  </a:lnTo>
                  <a:lnTo>
                    <a:pt x="1511" y="266"/>
                  </a:lnTo>
                  <a:lnTo>
                    <a:pt x="1517" y="271"/>
                  </a:lnTo>
                  <a:lnTo>
                    <a:pt x="1519" y="277"/>
                  </a:lnTo>
                  <a:lnTo>
                    <a:pt x="1521" y="284"/>
                  </a:lnTo>
                  <a:lnTo>
                    <a:pt x="1519" y="292"/>
                  </a:lnTo>
                  <a:lnTo>
                    <a:pt x="1517" y="299"/>
                  </a:lnTo>
                  <a:lnTo>
                    <a:pt x="1511" y="303"/>
                  </a:lnTo>
                  <a:lnTo>
                    <a:pt x="1506" y="307"/>
                  </a:lnTo>
                  <a:lnTo>
                    <a:pt x="1498" y="309"/>
                  </a:lnTo>
                  <a:lnTo>
                    <a:pt x="1491" y="307"/>
                  </a:lnTo>
                  <a:lnTo>
                    <a:pt x="1483" y="303"/>
                  </a:lnTo>
                  <a:lnTo>
                    <a:pt x="1480" y="299"/>
                  </a:lnTo>
                  <a:lnTo>
                    <a:pt x="1476" y="292"/>
                  </a:lnTo>
                  <a:lnTo>
                    <a:pt x="1474" y="284"/>
                  </a:lnTo>
                  <a:lnTo>
                    <a:pt x="1476" y="277"/>
                  </a:lnTo>
                  <a:lnTo>
                    <a:pt x="1480" y="271"/>
                  </a:lnTo>
                  <a:lnTo>
                    <a:pt x="1483" y="266"/>
                  </a:lnTo>
                  <a:lnTo>
                    <a:pt x="1491" y="262"/>
                  </a:lnTo>
                  <a:lnTo>
                    <a:pt x="1498" y="262"/>
                  </a:lnTo>
                  <a:close/>
                  <a:moveTo>
                    <a:pt x="1412" y="262"/>
                  </a:moveTo>
                  <a:lnTo>
                    <a:pt x="1417" y="262"/>
                  </a:lnTo>
                  <a:lnTo>
                    <a:pt x="1425" y="266"/>
                  </a:lnTo>
                  <a:lnTo>
                    <a:pt x="1431" y="271"/>
                  </a:lnTo>
                  <a:lnTo>
                    <a:pt x="1433" y="277"/>
                  </a:lnTo>
                  <a:lnTo>
                    <a:pt x="1434" y="284"/>
                  </a:lnTo>
                  <a:lnTo>
                    <a:pt x="1433" y="292"/>
                  </a:lnTo>
                  <a:lnTo>
                    <a:pt x="1431" y="299"/>
                  </a:lnTo>
                  <a:lnTo>
                    <a:pt x="1425" y="303"/>
                  </a:lnTo>
                  <a:lnTo>
                    <a:pt x="1417" y="307"/>
                  </a:lnTo>
                  <a:lnTo>
                    <a:pt x="1412" y="309"/>
                  </a:lnTo>
                  <a:lnTo>
                    <a:pt x="1404" y="307"/>
                  </a:lnTo>
                  <a:lnTo>
                    <a:pt x="1397" y="303"/>
                  </a:lnTo>
                  <a:lnTo>
                    <a:pt x="1391" y="299"/>
                  </a:lnTo>
                  <a:lnTo>
                    <a:pt x="1389" y="292"/>
                  </a:lnTo>
                  <a:lnTo>
                    <a:pt x="1387" y="284"/>
                  </a:lnTo>
                  <a:lnTo>
                    <a:pt x="1389" y="277"/>
                  </a:lnTo>
                  <a:lnTo>
                    <a:pt x="1391" y="271"/>
                  </a:lnTo>
                  <a:lnTo>
                    <a:pt x="1397" y="266"/>
                  </a:lnTo>
                  <a:lnTo>
                    <a:pt x="1404" y="262"/>
                  </a:lnTo>
                  <a:lnTo>
                    <a:pt x="1412" y="262"/>
                  </a:lnTo>
                  <a:close/>
                  <a:moveTo>
                    <a:pt x="1323" y="262"/>
                  </a:moveTo>
                  <a:lnTo>
                    <a:pt x="1331" y="262"/>
                  </a:lnTo>
                  <a:lnTo>
                    <a:pt x="1338" y="266"/>
                  </a:lnTo>
                  <a:lnTo>
                    <a:pt x="1342" y="271"/>
                  </a:lnTo>
                  <a:lnTo>
                    <a:pt x="1346" y="277"/>
                  </a:lnTo>
                  <a:lnTo>
                    <a:pt x="1348" y="284"/>
                  </a:lnTo>
                  <a:lnTo>
                    <a:pt x="1346" y="292"/>
                  </a:lnTo>
                  <a:lnTo>
                    <a:pt x="1342" y="299"/>
                  </a:lnTo>
                  <a:lnTo>
                    <a:pt x="1338" y="303"/>
                  </a:lnTo>
                  <a:lnTo>
                    <a:pt x="1331" y="307"/>
                  </a:lnTo>
                  <a:lnTo>
                    <a:pt x="1323" y="309"/>
                  </a:lnTo>
                  <a:lnTo>
                    <a:pt x="1316" y="307"/>
                  </a:lnTo>
                  <a:lnTo>
                    <a:pt x="1310" y="303"/>
                  </a:lnTo>
                  <a:lnTo>
                    <a:pt x="1305" y="299"/>
                  </a:lnTo>
                  <a:lnTo>
                    <a:pt x="1303" y="292"/>
                  </a:lnTo>
                  <a:lnTo>
                    <a:pt x="1301" y="284"/>
                  </a:lnTo>
                  <a:lnTo>
                    <a:pt x="1303" y="277"/>
                  </a:lnTo>
                  <a:lnTo>
                    <a:pt x="1305" y="271"/>
                  </a:lnTo>
                  <a:lnTo>
                    <a:pt x="1310" y="266"/>
                  </a:lnTo>
                  <a:lnTo>
                    <a:pt x="1316" y="262"/>
                  </a:lnTo>
                  <a:lnTo>
                    <a:pt x="1323" y="262"/>
                  </a:lnTo>
                  <a:close/>
                  <a:moveTo>
                    <a:pt x="1237" y="262"/>
                  </a:moveTo>
                  <a:lnTo>
                    <a:pt x="1244" y="262"/>
                  </a:lnTo>
                  <a:lnTo>
                    <a:pt x="1252" y="266"/>
                  </a:lnTo>
                  <a:lnTo>
                    <a:pt x="1256" y="271"/>
                  </a:lnTo>
                  <a:lnTo>
                    <a:pt x="1259" y="277"/>
                  </a:lnTo>
                  <a:lnTo>
                    <a:pt x="1261" y="284"/>
                  </a:lnTo>
                  <a:lnTo>
                    <a:pt x="1259" y="292"/>
                  </a:lnTo>
                  <a:lnTo>
                    <a:pt x="1256" y="299"/>
                  </a:lnTo>
                  <a:lnTo>
                    <a:pt x="1252" y="303"/>
                  </a:lnTo>
                  <a:lnTo>
                    <a:pt x="1244" y="307"/>
                  </a:lnTo>
                  <a:lnTo>
                    <a:pt x="1237" y="309"/>
                  </a:lnTo>
                  <a:lnTo>
                    <a:pt x="1229" y="307"/>
                  </a:lnTo>
                  <a:lnTo>
                    <a:pt x="1224" y="303"/>
                  </a:lnTo>
                  <a:lnTo>
                    <a:pt x="1218" y="299"/>
                  </a:lnTo>
                  <a:lnTo>
                    <a:pt x="1214" y="292"/>
                  </a:lnTo>
                  <a:lnTo>
                    <a:pt x="1214" y="284"/>
                  </a:lnTo>
                  <a:lnTo>
                    <a:pt x="1214" y="277"/>
                  </a:lnTo>
                  <a:lnTo>
                    <a:pt x="1218" y="271"/>
                  </a:lnTo>
                  <a:lnTo>
                    <a:pt x="1224" y="266"/>
                  </a:lnTo>
                  <a:lnTo>
                    <a:pt x="1229" y="262"/>
                  </a:lnTo>
                  <a:lnTo>
                    <a:pt x="1237" y="262"/>
                  </a:lnTo>
                  <a:close/>
                  <a:moveTo>
                    <a:pt x="1150" y="262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69" y="271"/>
                  </a:lnTo>
                  <a:lnTo>
                    <a:pt x="1173" y="277"/>
                  </a:lnTo>
                  <a:lnTo>
                    <a:pt x="1175" y="284"/>
                  </a:lnTo>
                  <a:lnTo>
                    <a:pt x="1173" y="292"/>
                  </a:lnTo>
                  <a:lnTo>
                    <a:pt x="1169" y="299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0" y="309"/>
                  </a:lnTo>
                  <a:lnTo>
                    <a:pt x="1143" y="307"/>
                  </a:lnTo>
                  <a:lnTo>
                    <a:pt x="1137" y="303"/>
                  </a:lnTo>
                  <a:lnTo>
                    <a:pt x="1132" y="299"/>
                  </a:lnTo>
                  <a:lnTo>
                    <a:pt x="1128" y="292"/>
                  </a:lnTo>
                  <a:lnTo>
                    <a:pt x="1128" y="284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7" y="266"/>
                  </a:lnTo>
                  <a:lnTo>
                    <a:pt x="1143" y="262"/>
                  </a:lnTo>
                  <a:lnTo>
                    <a:pt x="1150" y="262"/>
                  </a:lnTo>
                  <a:close/>
                  <a:moveTo>
                    <a:pt x="1064" y="262"/>
                  </a:moveTo>
                  <a:lnTo>
                    <a:pt x="1071" y="262"/>
                  </a:lnTo>
                  <a:lnTo>
                    <a:pt x="1077" y="266"/>
                  </a:lnTo>
                  <a:lnTo>
                    <a:pt x="1083" y="271"/>
                  </a:lnTo>
                  <a:lnTo>
                    <a:pt x="1086" y="277"/>
                  </a:lnTo>
                  <a:lnTo>
                    <a:pt x="1086" y="284"/>
                  </a:lnTo>
                  <a:lnTo>
                    <a:pt x="1086" y="292"/>
                  </a:lnTo>
                  <a:lnTo>
                    <a:pt x="1083" y="299"/>
                  </a:lnTo>
                  <a:lnTo>
                    <a:pt x="1077" y="303"/>
                  </a:lnTo>
                  <a:lnTo>
                    <a:pt x="1071" y="307"/>
                  </a:lnTo>
                  <a:lnTo>
                    <a:pt x="1064" y="309"/>
                  </a:lnTo>
                  <a:lnTo>
                    <a:pt x="1056" y="307"/>
                  </a:lnTo>
                  <a:lnTo>
                    <a:pt x="1051" y="303"/>
                  </a:lnTo>
                  <a:lnTo>
                    <a:pt x="1045" y="299"/>
                  </a:lnTo>
                  <a:lnTo>
                    <a:pt x="1041" y="292"/>
                  </a:lnTo>
                  <a:lnTo>
                    <a:pt x="1041" y="284"/>
                  </a:lnTo>
                  <a:lnTo>
                    <a:pt x="1041" y="277"/>
                  </a:lnTo>
                  <a:lnTo>
                    <a:pt x="1045" y="271"/>
                  </a:lnTo>
                  <a:lnTo>
                    <a:pt x="1051" y="266"/>
                  </a:lnTo>
                  <a:lnTo>
                    <a:pt x="1056" y="262"/>
                  </a:lnTo>
                  <a:lnTo>
                    <a:pt x="1064" y="262"/>
                  </a:lnTo>
                  <a:close/>
                  <a:moveTo>
                    <a:pt x="977" y="262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6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6" y="299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7" y="309"/>
                  </a:lnTo>
                  <a:lnTo>
                    <a:pt x="970" y="307"/>
                  </a:lnTo>
                  <a:lnTo>
                    <a:pt x="964" y="303"/>
                  </a:lnTo>
                  <a:lnTo>
                    <a:pt x="959" y="299"/>
                  </a:lnTo>
                  <a:lnTo>
                    <a:pt x="955" y="292"/>
                  </a:lnTo>
                  <a:lnTo>
                    <a:pt x="953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4" y="266"/>
                  </a:lnTo>
                  <a:lnTo>
                    <a:pt x="970" y="262"/>
                  </a:lnTo>
                  <a:lnTo>
                    <a:pt x="977" y="262"/>
                  </a:lnTo>
                  <a:close/>
                  <a:moveTo>
                    <a:pt x="891" y="262"/>
                  </a:moveTo>
                  <a:lnTo>
                    <a:pt x="898" y="262"/>
                  </a:lnTo>
                  <a:lnTo>
                    <a:pt x="904" y="266"/>
                  </a:lnTo>
                  <a:lnTo>
                    <a:pt x="910" y="271"/>
                  </a:lnTo>
                  <a:lnTo>
                    <a:pt x="913" y="277"/>
                  </a:lnTo>
                  <a:lnTo>
                    <a:pt x="913" y="284"/>
                  </a:lnTo>
                  <a:lnTo>
                    <a:pt x="913" y="292"/>
                  </a:lnTo>
                  <a:lnTo>
                    <a:pt x="910" y="299"/>
                  </a:lnTo>
                  <a:lnTo>
                    <a:pt x="904" y="303"/>
                  </a:lnTo>
                  <a:lnTo>
                    <a:pt x="898" y="307"/>
                  </a:lnTo>
                  <a:lnTo>
                    <a:pt x="891" y="309"/>
                  </a:lnTo>
                  <a:lnTo>
                    <a:pt x="883" y="307"/>
                  </a:lnTo>
                  <a:lnTo>
                    <a:pt x="876" y="303"/>
                  </a:lnTo>
                  <a:lnTo>
                    <a:pt x="872" y="299"/>
                  </a:lnTo>
                  <a:lnTo>
                    <a:pt x="868" y="292"/>
                  </a:lnTo>
                  <a:lnTo>
                    <a:pt x="866" y="284"/>
                  </a:lnTo>
                  <a:lnTo>
                    <a:pt x="868" y="277"/>
                  </a:lnTo>
                  <a:lnTo>
                    <a:pt x="872" y="271"/>
                  </a:lnTo>
                  <a:lnTo>
                    <a:pt x="876" y="266"/>
                  </a:lnTo>
                  <a:lnTo>
                    <a:pt x="883" y="262"/>
                  </a:lnTo>
                  <a:lnTo>
                    <a:pt x="891" y="262"/>
                  </a:lnTo>
                  <a:close/>
                  <a:moveTo>
                    <a:pt x="804" y="262"/>
                  </a:moveTo>
                  <a:lnTo>
                    <a:pt x="812" y="262"/>
                  </a:lnTo>
                  <a:lnTo>
                    <a:pt x="818" y="266"/>
                  </a:lnTo>
                  <a:lnTo>
                    <a:pt x="823" y="271"/>
                  </a:lnTo>
                  <a:lnTo>
                    <a:pt x="825" y="277"/>
                  </a:lnTo>
                  <a:lnTo>
                    <a:pt x="827" y="284"/>
                  </a:lnTo>
                  <a:lnTo>
                    <a:pt x="825" y="292"/>
                  </a:lnTo>
                  <a:lnTo>
                    <a:pt x="823" y="299"/>
                  </a:lnTo>
                  <a:lnTo>
                    <a:pt x="818" y="303"/>
                  </a:lnTo>
                  <a:lnTo>
                    <a:pt x="812" y="307"/>
                  </a:lnTo>
                  <a:lnTo>
                    <a:pt x="804" y="309"/>
                  </a:lnTo>
                  <a:lnTo>
                    <a:pt x="797" y="307"/>
                  </a:lnTo>
                  <a:lnTo>
                    <a:pt x="789" y="303"/>
                  </a:lnTo>
                  <a:lnTo>
                    <a:pt x="786" y="299"/>
                  </a:lnTo>
                  <a:lnTo>
                    <a:pt x="782" y="292"/>
                  </a:lnTo>
                  <a:lnTo>
                    <a:pt x="780" y="284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89" y="266"/>
                  </a:lnTo>
                  <a:lnTo>
                    <a:pt x="797" y="262"/>
                  </a:lnTo>
                  <a:lnTo>
                    <a:pt x="804" y="262"/>
                  </a:lnTo>
                  <a:close/>
                  <a:moveTo>
                    <a:pt x="718" y="262"/>
                  </a:moveTo>
                  <a:lnTo>
                    <a:pt x="724" y="262"/>
                  </a:lnTo>
                  <a:lnTo>
                    <a:pt x="731" y="266"/>
                  </a:lnTo>
                  <a:lnTo>
                    <a:pt x="737" y="271"/>
                  </a:lnTo>
                  <a:lnTo>
                    <a:pt x="739" y="277"/>
                  </a:lnTo>
                  <a:lnTo>
                    <a:pt x="740" y="284"/>
                  </a:lnTo>
                  <a:lnTo>
                    <a:pt x="739" y="292"/>
                  </a:lnTo>
                  <a:lnTo>
                    <a:pt x="737" y="299"/>
                  </a:lnTo>
                  <a:lnTo>
                    <a:pt x="731" y="303"/>
                  </a:lnTo>
                  <a:lnTo>
                    <a:pt x="724" y="307"/>
                  </a:lnTo>
                  <a:lnTo>
                    <a:pt x="718" y="309"/>
                  </a:lnTo>
                  <a:lnTo>
                    <a:pt x="710" y="307"/>
                  </a:lnTo>
                  <a:lnTo>
                    <a:pt x="703" y="303"/>
                  </a:lnTo>
                  <a:lnTo>
                    <a:pt x="699" y="299"/>
                  </a:lnTo>
                  <a:lnTo>
                    <a:pt x="695" y="292"/>
                  </a:lnTo>
                  <a:lnTo>
                    <a:pt x="693" y="284"/>
                  </a:lnTo>
                  <a:lnTo>
                    <a:pt x="695" y="277"/>
                  </a:lnTo>
                  <a:lnTo>
                    <a:pt x="699" y="271"/>
                  </a:lnTo>
                  <a:lnTo>
                    <a:pt x="703" y="266"/>
                  </a:lnTo>
                  <a:lnTo>
                    <a:pt x="710" y="262"/>
                  </a:lnTo>
                  <a:lnTo>
                    <a:pt x="718" y="262"/>
                  </a:lnTo>
                  <a:close/>
                  <a:moveTo>
                    <a:pt x="629" y="262"/>
                  </a:moveTo>
                  <a:lnTo>
                    <a:pt x="637" y="262"/>
                  </a:lnTo>
                  <a:lnTo>
                    <a:pt x="645" y="266"/>
                  </a:lnTo>
                  <a:lnTo>
                    <a:pt x="648" y="271"/>
                  </a:lnTo>
                  <a:lnTo>
                    <a:pt x="652" y="277"/>
                  </a:lnTo>
                  <a:lnTo>
                    <a:pt x="654" y="284"/>
                  </a:lnTo>
                  <a:lnTo>
                    <a:pt x="652" y="292"/>
                  </a:lnTo>
                  <a:lnTo>
                    <a:pt x="648" y="299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29" y="309"/>
                  </a:lnTo>
                  <a:lnTo>
                    <a:pt x="622" y="307"/>
                  </a:lnTo>
                  <a:lnTo>
                    <a:pt x="616" y="303"/>
                  </a:lnTo>
                  <a:lnTo>
                    <a:pt x="611" y="299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6" y="266"/>
                  </a:lnTo>
                  <a:lnTo>
                    <a:pt x="622" y="262"/>
                  </a:lnTo>
                  <a:lnTo>
                    <a:pt x="629" y="262"/>
                  </a:lnTo>
                  <a:close/>
                  <a:moveTo>
                    <a:pt x="543" y="262"/>
                  </a:moveTo>
                  <a:lnTo>
                    <a:pt x="551" y="262"/>
                  </a:lnTo>
                  <a:lnTo>
                    <a:pt x="558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7" y="284"/>
                  </a:lnTo>
                  <a:lnTo>
                    <a:pt x="567" y="286"/>
                  </a:lnTo>
                  <a:lnTo>
                    <a:pt x="564" y="283"/>
                  </a:lnTo>
                  <a:lnTo>
                    <a:pt x="560" y="279"/>
                  </a:lnTo>
                  <a:lnTo>
                    <a:pt x="554" y="275"/>
                  </a:lnTo>
                  <a:lnTo>
                    <a:pt x="551" y="273"/>
                  </a:lnTo>
                  <a:lnTo>
                    <a:pt x="545" y="273"/>
                  </a:lnTo>
                  <a:lnTo>
                    <a:pt x="535" y="273"/>
                  </a:lnTo>
                  <a:lnTo>
                    <a:pt x="530" y="273"/>
                  </a:lnTo>
                  <a:lnTo>
                    <a:pt x="528" y="271"/>
                  </a:lnTo>
                  <a:lnTo>
                    <a:pt x="526" y="269"/>
                  </a:lnTo>
                  <a:lnTo>
                    <a:pt x="530" y="266"/>
                  </a:lnTo>
                  <a:lnTo>
                    <a:pt x="537" y="262"/>
                  </a:lnTo>
                  <a:lnTo>
                    <a:pt x="543" y="262"/>
                  </a:lnTo>
                  <a:close/>
                  <a:moveTo>
                    <a:pt x="456" y="262"/>
                  </a:moveTo>
                  <a:lnTo>
                    <a:pt x="464" y="262"/>
                  </a:lnTo>
                  <a:lnTo>
                    <a:pt x="470" y="266"/>
                  </a:lnTo>
                  <a:lnTo>
                    <a:pt x="473" y="269"/>
                  </a:lnTo>
                  <a:lnTo>
                    <a:pt x="477" y="275"/>
                  </a:lnTo>
                  <a:lnTo>
                    <a:pt x="473" y="277"/>
                  </a:lnTo>
                  <a:lnTo>
                    <a:pt x="470" y="281"/>
                  </a:lnTo>
                  <a:lnTo>
                    <a:pt x="468" y="281"/>
                  </a:lnTo>
                  <a:lnTo>
                    <a:pt x="464" y="283"/>
                  </a:lnTo>
                  <a:lnTo>
                    <a:pt x="460" y="284"/>
                  </a:lnTo>
                  <a:lnTo>
                    <a:pt x="455" y="286"/>
                  </a:lnTo>
                  <a:lnTo>
                    <a:pt x="451" y="288"/>
                  </a:lnTo>
                  <a:lnTo>
                    <a:pt x="445" y="288"/>
                  </a:lnTo>
                  <a:lnTo>
                    <a:pt x="441" y="288"/>
                  </a:lnTo>
                  <a:lnTo>
                    <a:pt x="438" y="290"/>
                  </a:lnTo>
                  <a:lnTo>
                    <a:pt x="434" y="292"/>
                  </a:lnTo>
                  <a:lnTo>
                    <a:pt x="434" y="288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3" y="266"/>
                  </a:lnTo>
                  <a:lnTo>
                    <a:pt x="449" y="262"/>
                  </a:lnTo>
                  <a:lnTo>
                    <a:pt x="456" y="262"/>
                  </a:lnTo>
                  <a:close/>
                  <a:moveTo>
                    <a:pt x="370" y="262"/>
                  </a:moveTo>
                  <a:lnTo>
                    <a:pt x="378" y="262"/>
                  </a:lnTo>
                  <a:lnTo>
                    <a:pt x="383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4"/>
                  </a:lnTo>
                  <a:lnTo>
                    <a:pt x="393" y="292"/>
                  </a:lnTo>
                  <a:lnTo>
                    <a:pt x="389" y="299"/>
                  </a:lnTo>
                  <a:lnTo>
                    <a:pt x="383" y="303"/>
                  </a:lnTo>
                  <a:lnTo>
                    <a:pt x="378" y="307"/>
                  </a:lnTo>
                  <a:lnTo>
                    <a:pt x="370" y="309"/>
                  </a:lnTo>
                  <a:lnTo>
                    <a:pt x="362" y="307"/>
                  </a:lnTo>
                  <a:lnTo>
                    <a:pt x="357" y="303"/>
                  </a:lnTo>
                  <a:lnTo>
                    <a:pt x="351" y="299"/>
                  </a:lnTo>
                  <a:lnTo>
                    <a:pt x="347" y="292"/>
                  </a:lnTo>
                  <a:lnTo>
                    <a:pt x="347" y="284"/>
                  </a:lnTo>
                  <a:lnTo>
                    <a:pt x="347" y="277"/>
                  </a:lnTo>
                  <a:lnTo>
                    <a:pt x="351" y="271"/>
                  </a:lnTo>
                  <a:lnTo>
                    <a:pt x="357" y="266"/>
                  </a:lnTo>
                  <a:lnTo>
                    <a:pt x="362" y="262"/>
                  </a:lnTo>
                  <a:lnTo>
                    <a:pt x="370" y="262"/>
                  </a:lnTo>
                  <a:close/>
                  <a:moveTo>
                    <a:pt x="283" y="262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2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2" y="299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3" y="309"/>
                  </a:lnTo>
                  <a:lnTo>
                    <a:pt x="276" y="307"/>
                  </a:lnTo>
                  <a:lnTo>
                    <a:pt x="270" y="303"/>
                  </a:lnTo>
                  <a:lnTo>
                    <a:pt x="265" y="299"/>
                  </a:lnTo>
                  <a:lnTo>
                    <a:pt x="261" y="292"/>
                  </a:lnTo>
                  <a:lnTo>
                    <a:pt x="259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0" y="266"/>
                  </a:lnTo>
                  <a:lnTo>
                    <a:pt x="276" y="262"/>
                  </a:lnTo>
                  <a:lnTo>
                    <a:pt x="283" y="262"/>
                  </a:lnTo>
                  <a:close/>
                  <a:moveTo>
                    <a:pt x="197" y="262"/>
                  </a:moveTo>
                  <a:lnTo>
                    <a:pt x="204" y="262"/>
                  </a:lnTo>
                  <a:lnTo>
                    <a:pt x="210" y="266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9"/>
                  </a:lnTo>
                  <a:lnTo>
                    <a:pt x="210" y="303"/>
                  </a:lnTo>
                  <a:lnTo>
                    <a:pt x="204" y="307"/>
                  </a:lnTo>
                  <a:lnTo>
                    <a:pt x="197" y="309"/>
                  </a:lnTo>
                  <a:lnTo>
                    <a:pt x="189" y="307"/>
                  </a:lnTo>
                  <a:lnTo>
                    <a:pt x="182" y="303"/>
                  </a:lnTo>
                  <a:lnTo>
                    <a:pt x="178" y="299"/>
                  </a:lnTo>
                  <a:lnTo>
                    <a:pt x="174" y="292"/>
                  </a:lnTo>
                  <a:lnTo>
                    <a:pt x="173" y="284"/>
                  </a:lnTo>
                  <a:lnTo>
                    <a:pt x="174" y="277"/>
                  </a:lnTo>
                  <a:lnTo>
                    <a:pt x="178" y="271"/>
                  </a:lnTo>
                  <a:lnTo>
                    <a:pt x="182" y="266"/>
                  </a:lnTo>
                  <a:lnTo>
                    <a:pt x="189" y="262"/>
                  </a:lnTo>
                  <a:lnTo>
                    <a:pt x="197" y="262"/>
                  </a:lnTo>
                  <a:close/>
                  <a:moveTo>
                    <a:pt x="110" y="262"/>
                  </a:moveTo>
                  <a:lnTo>
                    <a:pt x="118" y="262"/>
                  </a:lnTo>
                  <a:lnTo>
                    <a:pt x="124" y="266"/>
                  </a:lnTo>
                  <a:lnTo>
                    <a:pt x="129" y="271"/>
                  </a:lnTo>
                  <a:lnTo>
                    <a:pt x="131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29" y="298"/>
                  </a:lnTo>
                  <a:lnTo>
                    <a:pt x="126" y="301"/>
                  </a:lnTo>
                  <a:lnTo>
                    <a:pt x="112" y="292"/>
                  </a:lnTo>
                  <a:lnTo>
                    <a:pt x="101" y="283"/>
                  </a:lnTo>
                  <a:lnTo>
                    <a:pt x="92" y="271"/>
                  </a:lnTo>
                  <a:lnTo>
                    <a:pt x="95" y="266"/>
                  </a:lnTo>
                  <a:lnTo>
                    <a:pt x="103" y="264"/>
                  </a:lnTo>
                  <a:lnTo>
                    <a:pt x="110" y="262"/>
                  </a:lnTo>
                  <a:close/>
                  <a:moveTo>
                    <a:pt x="4122" y="192"/>
                  </a:moveTo>
                  <a:lnTo>
                    <a:pt x="4124" y="194"/>
                  </a:lnTo>
                  <a:lnTo>
                    <a:pt x="4124" y="198"/>
                  </a:lnTo>
                  <a:lnTo>
                    <a:pt x="4122" y="205"/>
                  </a:lnTo>
                  <a:lnTo>
                    <a:pt x="4120" y="211"/>
                  </a:lnTo>
                  <a:lnTo>
                    <a:pt x="4114" y="217"/>
                  </a:lnTo>
                  <a:lnTo>
                    <a:pt x="4109" y="220"/>
                  </a:lnTo>
                  <a:lnTo>
                    <a:pt x="4110" y="217"/>
                  </a:lnTo>
                  <a:lnTo>
                    <a:pt x="4114" y="213"/>
                  </a:lnTo>
                  <a:lnTo>
                    <a:pt x="4116" y="209"/>
                  </a:lnTo>
                  <a:lnTo>
                    <a:pt x="4116" y="205"/>
                  </a:lnTo>
                  <a:lnTo>
                    <a:pt x="4116" y="202"/>
                  </a:lnTo>
                  <a:lnTo>
                    <a:pt x="4116" y="198"/>
                  </a:lnTo>
                  <a:lnTo>
                    <a:pt x="4116" y="194"/>
                  </a:lnTo>
                  <a:lnTo>
                    <a:pt x="4120" y="192"/>
                  </a:lnTo>
                  <a:lnTo>
                    <a:pt x="4122" y="192"/>
                  </a:lnTo>
                  <a:close/>
                  <a:moveTo>
                    <a:pt x="2873" y="179"/>
                  </a:moveTo>
                  <a:lnTo>
                    <a:pt x="2875" y="185"/>
                  </a:lnTo>
                  <a:lnTo>
                    <a:pt x="2877" y="188"/>
                  </a:lnTo>
                  <a:lnTo>
                    <a:pt x="2877" y="194"/>
                  </a:lnTo>
                  <a:lnTo>
                    <a:pt x="2879" y="200"/>
                  </a:lnTo>
                  <a:lnTo>
                    <a:pt x="2879" y="203"/>
                  </a:lnTo>
                  <a:lnTo>
                    <a:pt x="2881" y="207"/>
                  </a:lnTo>
                  <a:lnTo>
                    <a:pt x="2884" y="211"/>
                  </a:lnTo>
                  <a:lnTo>
                    <a:pt x="2886" y="215"/>
                  </a:lnTo>
                  <a:lnTo>
                    <a:pt x="2890" y="217"/>
                  </a:lnTo>
                  <a:lnTo>
                    <a:pt x="2892" y="220"/>
                  </a:lnTo>
                  <a:lnTo>
                    <a:pt x="2888" y="220"/>
                  </a:lnTo>
                  <a:lnTo>
                    <a:pt x="2886" y="222"/>
                  </a:lnTo>
                  <a:lnTo>
                    <a:pt x="2879" y="220"/>
                  </a:lnTo>
                  <a:lnTo>
                    <a:pt x="2871" y="217"/>
                  </a:lnTo>
                  <a:lnTo>
                    <a:pt x="2867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2"/>
                  </a:lnTo>
                  <a:lnTo>
                    <a:pt x="2865" y="187"/>
                  </a:lnTo>
                  <a:lnTo>
                    <a:pt x="2869" y="183"/>
                  </a:lnTo>
                  <a:lnTo>
                    <a:pt x="2873" y="179"/>
                  </a:lnTo>
                  <a:close/>
                  <a:moveTo>
                    <a:pt x="26" y="175"/>
                  </a:moveTo>
                  <a:lnTo>
                    <a:pt x="33" y="177"/>
                  </a:lnTo>
                  <a:lnTo>
                    <a:pt x="39" y="181"/>
                  </a:lnTo>
                  <a:lnTo>
                    <a:pt x="43" y="185"/>
                  </a:lnTo>
                  <a:lnTo>
                    <a:pt x="45" y="192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7" y="217"/>
                  </a:lnTo>
                  <a:lnTo>
                    <a:pt x="31" y="213"/>
                  </a:lnTo>
                  <a:lnTo>
                    <a:pt x="30" y="209"/>
                  </a:lnTo>
                  <a:lnTo>
                    <a:pt x="28" y="203"/>
                  </a:lnTo>
                  <a:lnTo>
                    <a:pt x="28" y="194"/>
                  </a:lnTo>
                  <a:lnTo>
                    <a:pt x="28" y="185"/>
                  </a:lnTo>
                  <a:lnTo>
                    <a:pt x="26" y="175"/>
                  </a:lnTo>
                  <a:close/>
                  <a:moveTo>
                    <a:pt x="3582" y="175"/>
                  </a:moveTo>
                  <a:lnTo>
                    <a:pt x="3586" y="175"/>
                  </a:lnTo>
                  <a:lnTo>
                    <a:pt x="3588" y="177"/>
                  </a:lnTo>
                  <a:lnTo>
                    <a:pt x="3588" y="177"/>
                  </a:lnTo>
                  <a:lnTo>
                    <a:pt x="3586" y="177"/>
                  </a:lnTo>
                  <a:lnTo>
                    <a:pt x="3584" y="177"/>
                  </a:lnTo>
                  <a:lnTo>
                    <a:pt x="3582" y="175"/>
                  </a:lnTo>
                  <a:close/>
                  <a:moveTo>
                    <a:pt x="4186" y="175"/>
                  </a:moveTo>
                  <a:lnTo>
                    <a:pt x="4193" y="175"/>
                  </a:lnTo>
                  <a:lnTo>
                    <a:pt x="4201" y="179"/>
                  </a:lnTo>
                  <a:lnTo>
                    <a:pt x="4204" y="185"/>
                  </a:lnTo>
                  <a:lnTo>
                    <a:pt x="4208" y="190"/>
                  </a:lnTo>
                  <a:lnTo>
                    <a:pt x="4210" y="198"/>
                  </a:lnTo>
                  <a:lnTo>
                    <a:pt x="4208" y="205"/>
                  </a:lnTo>
                  <a:lnTo>
                    <a:pt x="4204" y="211"/>
                  </a:lnTo>
                  <a:lnTo>
                    <a:pt x="4201" y="217"/>
                  </a:lnTo>
                  <a:lnTo>
                    <a:pt x="4193" y="220"/>
                  </a:lnTo>
                  <a:lnTo>
                    <a:pt x="4186" y="222"/>
                  </a:lnTo>
                  <a:lnTo>
                    <a:pt x="4180" y="220"/>
                  </a:lnTo>
                  <a:lnTo>
                    <a:pt x="4172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3" y="198"/>
                  </a:lnTo>
                  <a:lnTo>
                    <a:pt x="4165" y="190"/>
                  </a:lnTo>
                  <a:lnTo>
                    <a:pt x="4167" y="185"/>
                  </a:lnTo>
                  <a:lnTo>
                    <a:pt x="4172" y="179"/>
                  </a:lnTo>
                  <a:lnTo>
                    <a:pt x="4180" y="175"/>
                  </a:lnTo>
                  <a:lnTo>
                    <a:pt x="4186" y="175"/>
                  </a:lnTo>
                  <a:close/>
                  <a:moveTo>
                    <a:pt x="3405" y="175"/>
                  </a:moveTo>
                  <a:lnTo>
                    <a:pt x="3413" y="175"/>
                  </a:lnTo>
                  <a:lnTo>
                    <a:pt x="3420" y="179"/>
                  </a:lnTo>
                  <a:lnTo>
                    <a:pt x="3424" y="185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18" y="217"/>
                  </a:lnTo>
                  <a:lnTo>
                    <a:pt x="3413" y="220"/>
                  </a:lnTo>
                  <a:lnTo>
                    <a:pt x="3409" y="213"/>
                  </a:lnTo>
                  <a:lnTo>
                    <a:pt x="3405" y="205"/>
                  </a:lnTo>
                  <a:lnTo>
                    <a:pt x="3401" y="202"/>
                  </a:lnTo>
                  <a:lnTo>
                    <a:pt x="3400" y="198"/>
                  </a:lnTo>
                  <a:lnTo>
                    <a:pt x="3398" y="194"/>
                  </a:lnTo>
                  <a:lnTo>
                    <a:pt x="3396" y="192"/>
                  </a:lnTo>
                  <a:lnTo>
                    <a:pt x="3396" y="192"/>
                  </a:lnTo>
                  <a:lnTo>
                    <a:pt x="3394" y="190"/>
                  </a:lnTo>
                  <a:lnTo>
                    <a:pt x="3394" y="190"/>
                  </a:lnTo>
                  <a:lnTo>
                    <a:pt x="3390" y="190"/>
                  </a:lnTo>
                  <a:lnTo>
                    <a:pt x="3388" y="192"/>
                  </a:lnTo>
                  <a:lnTo>
                    <a:pt x="3386" y="192"/>
                  </a:lnTo>
                  <a:lnTo>
                    <a:pt x="3385" y="188"/>
                  </a:lnTo>
                  <a:lnTo>
                    <a:pt x="3388" y="183"/>
                  </a:lnTo>
                  <a:lnTo>
                    <a:pt x="3394" y="179"/>
                  </a:lnTo>
                  <a:lnTo>
                    <a:pt x="3400" y="175"/>
                  </a:lnTo>
                  <a:lnTo>
                    <a:pt x="3405" y="175"/>
                  </a:lnTo>
                  <a:close/>
                  <a:moveTo>
                    <a:pt x="1931" y="175"/>
                  </a:moveTo>
                  <a:lnTo>
                    <a:pt x="1938" y="175"/>
                  </a:lnTo>
                  <a:lnTo>
                    <a:pt x="1944" y="179"/>
                  </a:lnTo>
                  <a:lnTo>
                    <a:pt x="1938" y="198"/>
                  </a:lnTo>
                  <a:lnTo>
                    <a:pt x="1929" y="213"/>
                  </a:lnTo>
                  <a:lnTo>
                    <a:pt x="1925" y="220"/>
                  </a:lnTo>
                  <a:lnTo>
                    <a:pt x="1918" y="217"/>
                  </a:lnTo>
                  <a:lnTo>
                    <a:pt x="1912" y="213"/>
                  </a:lnTo>
                  <a:lnTo>
                    <a:pt x="1910" y="205"/>
                  </a:lnTo>
                  <a:lnTo>
                    <a:pt x="1908" y="198"/>
                  </a:lnTo>
                  <a:lnTo>
                    <a:pt x="1908" y="190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3" y="175"/>
                  </a:lnTo>
                  <a:lnTo>
                    <a:pt x="1931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3" y="185"/>
                  </a:lnTo>
                  <a:lnTo>
                    <a:pt x="1867" y="190"/>
                  </a:lnTo>
                  <a:lnTo>
                    <a:pt x="1869" y="198"/>
                  </a:lnTo>
                  <a:lnTo>
                    <a:pt x="1867" y="205"/>
                  </a:lnTo>
                  <a:lnTo>
                    <a:pt x="1863" y="211"/>
                  </a:lnTo>
                  <a:lnTo>
                    <a:pt x="1858" y="217"/>
                  </a:lnTo>
                  <a:lnTo>
                    <a:pt x="1852" y="220"/>
                  </a:lnTo>
                  <a:lnTo>
                    <a:pt x="1844" y="222"/>
                  </a:lnTo>
                  <a:lnTo>
                    <a:pt x="1837" y="220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1" y="179"/>
                  </a:lnTo>
                  <a:lnTo>
                    <a:pt x="1777" y="185"/>
                  </a:lnTo>
                  <a:lnTo>
                    <a:pt x="1780" y="190"/>
                  </a:lnTo>
                  <a:lnTo>
                    <a:pt x="1780" y="198"/>
                  </a:lnTo>
                  <a:lnTo>
                    <a:pt x="1780" y="205"/>
                  </a:lnTo>
                  <a:lnTo>
                    <a:pt x="1777" y="211"/>
                  </a:lnTo>
                  <a:lnTo>
                    <a:pt x="1771" y="217"/>
                  </a:lnTo>
                  <a:lnTo>
                    <a:pt x="1765" y="220"/>
                  </a:lnTo>
                  <a:lnTo>
                    <a:pt x="1758" y="222"/>
                  </a:lnTo>
                  <a:lnTo>
                    <a:pt x="1750" y="220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5"/>
                  </a:lnTo>
                  <a:lnTo>
                    <a:pt x="1735" y="198"/>
                  </a:lnTo>
                  <a:lnTo>
                    <a:pt x="1735" y="190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4" y="179"/>
                  </a:lnTo>
                  <a:lnTo>
                    <a:pt x="1690" y="185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0" y="211"/>
                  </a:lnTo>
                  <a:lnTo>
                    <a:pt x="1684" y="217"/>
                  </a:lnTo>
                  <a:lnTo>
                    <a:pt x="1679" y="220"/>
                  </a:lnTo>
                  <a:lnTo>
                    <a:pt x="1671" y="222"/>
                  </a:lnTo>
                  <a:lnTo>
                    <a:pt x="1664" y="220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7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0"/>
                  </a:lnTo>
                  <a:lnTo>
                    <a:pt x="1585" y="222"/>
                  </a:lnTo>
                  <a:lnTo>
                    <a:pt x="1577" y="220"/>
                  </a:lnTo>
                  <a:lnTo>
                    <a:pt x="1570" y="217"/>
                  </a:lnTo>
                  <a:lnTo>
                    <a:pt x="1566" y="211"/>
                  </a:lnTo>
                  <a:lnTo>
                    <a:pt x="1562" y="205"/>
                  </a:lnTo>
                  <a:lnTo>
                    <a:pt x="1560" y="198"/>
                  </a:lnTo>
                  <a:lnTo>
                    <a:pt x="1562" y="190"/>
                  </a:lnTo>
                  <a:lnTo>
                    <a:pt x="1566" y="185"/>
                  </a:lnTo>
                  <a:lnTo>
                    <a:pt x="1570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19" y="190"/>
                  </a:lnTo>
                  <a:lnTo>
                    <a:pt x="1521" y="198"/>
                  </a:lnTo>
                  <a:lnTo>
                    <a:pt x="1519" y="205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0"/>
                  </a:lnTo>
                  <a:lnTo>
                    <a:pt x="1498" y="222"/>
                  </a:lnTo>
                  <a:lnTo>
                    <a:pt x="1491" y="220"/>
                  </a:lnTo>
                  <a:lnTo>
                    <a:pt x="1483" y="217"/>
                  </a:lnTo>
                  <a:lnTo>
                    <a:pt x="1480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80" y="185"/>
                  </a:lnTo>
                  <a:lnTo>
                    <a:pt x="1483" y="179"/>
                  </a:lnTo>
                  <a:lnTo>
                    <a:pt x="1491" y="175"/>
                  </a:lnTo>
                  <a:lnTo>
                    <a:pt x="1498" y="175"/>
                  </a:lnTo>
                  <a:close/>
                  <a:moveTo>
                    <a:pt x="1412" y="175"/>
                  </a:moveTo>
                  <a:lnTo>
                    <a:pt x="1417" y="175"/>
                  </a:lnTo>
                  <a:lnTo>
                    <a:pt x="1425" y="179"/>
                  </a:lnTo>
                  <a:lnTo>
                    <a:pt x="1431" y="185"/>
                  </a:lnTo>
                  <a:lnTo>
                    <a:pt x="1433" y="190"/>
                  </a:lnTo>
                  <a:lnTo>
                    <a:pt x="1434" y="198"/>
                  </a:lnTo>
                  <a:lnTo>
                    <a:pt x="1433" y="205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7" y="220"/>
                  </a:lnTo>
                  <a:lnTo>
                    <a:pt x="1412" y="222"/>
                  </a:lnTo>
                  <a:lnTo>
                    <a:pt x="1404" y="220"/>
                  </a:lnTo>
                  <a:lnTo>
                    <a:pt x="1397" y="217"/>
                  </a:lnTo>
                  <a:lnTo>
                    <a:pt x="1391" y="211"/>
                  </a:lnTo>
                  <a:lnTo>
                    <a:pt x="1389" y="205"/>
                  </a:lnTo>
                  <a:lnTo>
                    <a:pt x="1387" y="198"/>
                  </a:lnTo>
                  <a:lnTo>
                    <a:pt x="1389" y="190"/>
                  </a:lnTo>
                  <a:lnTo>
                    <a:pt x="1391" y="185"/>
                  </a:lnTo>
                  <a:lnTo>
                    <a:pt x="1397" y="179"/>
                  </a:lnTo>
                  <a:lnTo>
                    <a:pt x="1404" y="175"/>
                  </a:lnTo>
                  <a:lnTo>
                    <a:pt x="1412" y="175"/>
                  </a:lnTo>
                  <a:close/>
                  <a:moveTo>
                    <a:pt x="1323" y="175"/>
                  </a:moveTo>
                  <a:lnTo>
                    <a:pt x="1331" y="175"/>
                  </a:lnTo>
                  <a:lnTo>
                    <a:pt x="1338" y="179"/>
                  </a:lnTo>
                  <a:lnTo>
                    <a:pt x="1342" y="185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2" y="211"/>
                  </a:lnTo>
                  <a:lnTo>
                    <a:pt x="1338" y="217"/>
                  </a:lnTo>
                  <a:lnTo>
                    <a:pt x="1331" y="220"/>
                  </a:lnTo>
                  <a:lnTo>
                    <a:pt x="1323" y="222"/>
                  </a:lnTo>
                  <a:lnTo>
                    <a:pt x="1316" y="220"/>
                  </a:lnTo>
                  <a:lnTo>
                    <a:pt x="1310" y="217"/>
                  </a:lnTo>
                  <a:lnTo>
                    <a:pt x="1305" y="211"/>
                  </a:lnTo>
                  <a:lnTo>
                    <a:pt x="1303" y="205"/>
                  </a:lnTo>
                  <a:lnTo>
                    <a:pt x="1301" y="198"/>
                  </a:lnTo>
                  <a:lnTo>
                    <a:pt x="1303" y="190"/>
                  </a:lnTo>
                  <a:lnTo>
                    <a:pt x="1305" y="185"/>
                  </a:lnTo>
                  <a:lnTo>
                    <a:pt x="1310" y="179"/>
                  </a:lnTo>
                  <a:lnTo>
                    <a:pt x="1316" y="175"/>
                  </a:lnTo>
                  <a:lnTo>
                    <a:pt x="1323" y="175"/>
                  </a:lnTo>
                  <a:close/>
                  <a:moveTo>
                    <a:pt x="1237" y="175"/>
                  </a:moveTo>
                  <a:lnTo>
                    <a:pt x="1244" y="175"/>
                  </a:lnTo>
                  <a:lnTo>
                    <a:pt x="1252" y="179"/>
                  </a:lnTo>
                  <a:lnTo>
                    <a:pt x="1256" y="185"/>
                  </a:lnTo>
                  <a:lnTo>
                    <a:pt x="1259" y="190"/>
                  </a:lnTo>
                  <a:lnTo>
                    <a:pt x="1261" y="198"/>
                  </a:lnTo>
                  <a:lnTo>
                    <a:pt x="1259" y="205"/>
                  </a:lnTo>
                  <a:lnTo>
                    <a:pt x="1256" y="211"/>
                  </a:lnTo>
                  <a:lnTo>
                    <a:pt x="1252" y="217"/>
                  </a:lnTo>
                  <a:lnTo>
                    <a:pt x="1244" y="220"/>
                  </a:lnTo>
                  <a:lnTo>
                    <a:pt x="1237" y="222"/>
                  </a:lnTo>
                  <a:lnTo>
                    <a:pt x="1229" y="220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4" y="205"/>
                  </a:lnTo>
                  <a:lnTo>
                    <a:pt x="1214" y="198"/>
                  </a:lnTo>
                  <a:lnTo>
                    <a:pt x="1214" y="190"/>
                  </a:lnTo>
                  <a:lnTo>
                    <a:pt x="1218" y="185"/>
                  </a:lnTo>
                  <a:lnTo>
                    <a:pt x="1224" y="179"/>
                  </a:lnTo>
                  <a:lnTo>
                    <a:pt x="1229" y="175"/>
                  </a:lnTo>
                  <a:lnTo>
                    <a:pt x="1237" y="175"/>
                  </a:lnTo>
                  <a:close/>
                  <a:moveTo>
                    <a:pt x="1150" y="175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69" y="185"/>
                  </a:lnTo>
                  <a:lnTo>
                    <a:pt x="1173" y="190"/>
                  </a:lnTo>
                  <a:lnTo>
                    <a:pt x="1175" y="198"/>
                  </a:lnTo>
                  <a:lnTo>
                    <a:pt x="1173" y="205"/>
                  </a:lnTo>
                  <a:lnTo>
                    <a:pt x="1169" y="211"/>
                  </a:lnTo>
                  <a:lnTo>
                    <a:pt x="1164" y="217"/>
                  </a:lnTo>
                  <a:lnTo>
                    <a:pt x="1158" y="220"/>
                  </a:lnTo>
                  <a:lnTo>
                    <a:pt x="1150" y="222"/>
                  </a:lnTo>
                  <a:lnTo>
                    <a:pt x="1143" y="220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5"/>
                  </a:lnTo>
                  <a:lnTo>
                    <a:pt x="1137" y="179"/>
                  </a:lnTo>
                  <a:lnTo>
                    <a:pt x="1143" y="175"/>
                  </a:lnTo>
                  <a:lnTo>
                    <a:pt x="1150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7" y="179"/>
                  </a:lnTo>
                  <a:lnTo>
                    <a:pt x="1083" y="185"/>
                  </a:lnTo>
                  <a:lnTo>
                    <a:pt x="1086" y="190"/>
                  </a:lnTo>
                  <a:lnTo>
                    <a:pt x="1086" y="198"/>
                  </a:lnTo>
                  <a:lnTo>
                    <a:pt x="1086" y="205"/>
                  </a:lnTo>
                  <a:lnTo>
                    <a:pt x="1083" y="211"/>
                  </a:lnTo>
                  <a:lnTo>
                    <a:pt x="1077" y="217"/>
                  </a:lnTo>
                  <a:lnTo>
                    <a:pt x="1071" y="220"/>
                  </a:lnTo>
                  <a:lnTo>
                    <a:pt x="1064" y="222"/>
                  </a:lnTo>
                  <a:lnTo>
                    <a:pt x="1056" y="220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5"/>
                  </a:lnTo>
                  <a:lnTo>
                    <a:pt x="1041" y="198"/>
                  </a:lnTo>
                  <a:lnTo>
                    <a:pt x="1041" y="190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0"/>
                  </a:lnTo>
                  <a:lnTo>
                    <a:pt x="977" y="222"/>
                  </a:lnTo>
                  <a:lnTo>
                    <a:pt x="970" y="220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0"/>
                  </a:lnTo>
                  <a:lnTo>
                    <a:pt x="913" y="198"/>
                  </a:lnTo>
                  <a:lnTo>
                    <a:pt x="913" y="205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0"/>
                  </a:lnTo>
                  <a:lnTo>
                    <a:pt x="891" y="222"/>
                  </a:lnTo>
                  <a:lnTo>
                    <a:pt x="883" y="220"/>
                  </a:lnTo>
                  <a:lnTo>
                    <a:pt x="876" y="217"/>
                  </a:lnTo>
                  <a:lnTo>
                    <a:pt x="872" y="211"/>
                  </a:lnTo>
                  <a:lnTo>
                    <a:pt x="868" y="205"/>
                  </a:lnTo>
                  <a:lnTo>
                    <a:pt x="866" y="198"/>
                  </a:lnTo>
                  <a:lnTo>
                    <a:pt x="868" y="190"/>
                  </a:lnTo>
                  <a:lnTo>
                    <a:pt x="872" y="185"/>
                  </a:lnTo>
                  <a:lnTo>
                    <a:pt x="876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5" y="190"/>
                  </a:lnTo>
                  <a:lnTo>
                    <a:pt x="827" y="198"/>
                  </a:lnTo>
                  <a:lnTo>
                    <a:pt x="825" y="205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20"/>
                  </a:lnTo>
                  <a:lnTo>
                    <a:pt x="804" y="222"/>
                  </a:lnTo>
                  <a:lnTo>
                    <a:pt x="797" y="220"/>
                  </a:lnTo>
                  <a:lnTo>
                    <a:pt x="789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5"/>
                  </a:lnTo>
                  <a:lnTo>
                    <a:pt x="789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718" y="175"/>
                  </a:moveTo>
                  <a:lnTo>
                    <a:pt x="724" y="175"/>
                  </a:lnTo>
                  <a:lnTo>
                    <a:pt x="731" y="179"/>
                  </a:lnTo>
                  <a:lnTo>
                    <a:pt x="737" y="185"/>
                  </a:lnTo>
                  <a:lnTo>
                    <a:pt x="739" y="190"/>
                  </a:lnTo>
                  <a:lnTo>
                    <a:pt x="740" y="198"/>
                  </a:lnTo>
                  <a:lnTo>
                    <a:pt x="739" y="205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4" y="220"/>
                  </a:lnTo>
                  <a:lnTo>
                    <a:pt x="718" y="222"/>
                  </a:lnTo>
                  <a:lnTo>
                    <a:pt x="710" y="220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5"/>
                  </a:lnTo>
                  <a:lnTo>
                    <a:pt x="693" y="198"/>
                  </a:lnTo>
                  <a:lnTo>
                    <a:pt x="695" y="190"/>
                  </a:lnTo>
                  <a:lnTo>
                    <a:pt x="699" y="185"/>
                  </a:lnTo>
                  <a:lnTo>
                    <a:pt x="703" y="179"/>
                  </a:lnTo>
                  <a:lnTo>
                    <a:pt x="710" y="175"/>
                  </a:lnTo>
                  <a:lnTo>
                    <a:pt x="718" y="175"/>
                  </a:lnTo>
                  <a:close/>
                  <a:moveTo>
                    <a:pt x="629" y="175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48" y="185"/>
                  </a:lnTo>
                  <a:lnTo>
                    <a:pt x="652" y="190"/>
                  </a:lnTo>
                  <a:lnTo>
                    <a:pt x="654" y="198"/>
                  </a:lnTo>
                  <a:lnTo>
                    <a:pt x="652" y="205"/>
                  </a:lnTo>
                  <a:lnTo>
                    <a:pt x="648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29" y="222"/>
                  </a:lnTo>
                  <a:lnTo>
                    <a:pt x="622" y="220"/>
                  </a:lnTo>
                  <a:lnTo>
                    <a:pt x="616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5"/>
                  </a:lnTo>
                  <a:lnTo>
                    <a:pt x="616" y="179"/>
                  </a:lnTo>
                  <a:lnTo>
                    <a:pt x="622" y="175"/>
                  </a:lnTo>
                  <a:lnTo>
                    <a:pt x="629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5"/>
                  </a:lnTo>
                  <a:lnTo>
                    <a:pt x="566" y="190"/>
                  </a:lnTo>
                  <a:lnTo>
                    <a:pt x="567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2"/>
                  </a:lnTo>
                  <a:lnTo>
                    <a:pt x="535" y="220"/>
                  </a:lnTo>
                  <a:lnTo>
                    <a:pt x="530" y="217"/>
                  </a:lnTo>
                  <a:lnTo>
                    <a:pt x="524" y="211"/>
                  </a:lnTo>
                  <a:lnTo>
                    <a:pt x="520" y="205"/>
                  </a:lnTo>
                  <a:lnTo>
                    <a:pt x="520" y="198"/>
                  </a:lnTo>
                  <a:lnTo>
                    <a:pt x="520" y="190"/>
                  </a:lnTo>
                  <a:lnTo>
                    <a:pt x="524" y="185"/>
                  </a:lnTo>
                  <a:lnTo>
                    <a:pt x="530" y="179"/>
                  </a:lnTo>
                  <a:lnTo>
                    <a:pt x="535" y="175"/>
                  </a:lnTo>
                  <a:lnTo>
                    <a:pt x="543" y="175"/>
                  </a:lnTo>
                  <a:close/>
                  <a:moveTo>
                    <a:pt x="456" y="175"/>
                  </a:moveTo>
                  <a:lnTo>
                    <a:pt x="464" y="175"/>
                  </a:lnTo>
                  <a:lnTo>
                    <a:pt x="470" y="179"/>
                  </a:lnTo>
                  <a:lnTo>
                    <a:pt x="475" y="185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5" y="211"/>
                  </a:lnTo>
                  <a:lnTo>
                    <a:pt x="470" y="217"/>
                  </a:lnTo>
                  <a:lnTo>
                    <a:pt x="464" y="220"/>
                  </a:lnTo>
                  <a:lnTo>
                    <a:pt x="456" y="222"/>
                  </a:lnTo>
                  <a:lnTo>
                    <a:pt x="449" y="220"/>
                  </a:lnTo>
                  <a:lnTo>
                    <a:pt x="443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5"/>
                  </a:lnTo>
                  <a:lnTo>
                    <a:pt x="443" y="179"/>
                  </a:lnTo>
                  <a:lnTo>
                    <a:pt x="449" y="175"/>
                  </a:lnTo>
                  <a:lnTo>
                    <a:pt x="456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3" y="179"/>
                  </a:lnTo>
                  <a:lnTo>
                    <a:pt x="389" y="185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3" y="217"/>
                  </a:lnTo>
                  <a:lnTo>
                    <a:pt x="378" y="220"/>
                  </a:lnTo>
                  <a:lnTo>
                    <a:pt x="370" y="222"/>
                  </a:lnTo>
                  <a:lnTo>
                    <a:pt x="362" y="220"/>
                  </a:lnTo>
                  <a:lnTo>
                    <a:pt x="357" y="217"/>
                  </a:lnTo>
                  <a:lnTo>
                    <a:pt x="351" y="211"/>
                  </a:lnTo>
                  <a:lnTo>
                    <a:pt x="347" y="205"/>
                  </a:lnTo>
                  <a:lnTo>
                    <a:pt x="347" y="198"/>
                  </a:lnTo>
                  <a:lnTo>
                    <a:pt x="347" y="190"/>
                  </a:lnTo>
                  <a:lnTo>
                    <a:pt x="351" y="185"/>
                  </a:lnTo>
                  <a:lnTo>
                    <a:pt x="357" y="179"/>
                  </a:lnTo>
                  <a:lnTo>
                    <a:pt x="362" y="175"/>
                  </a:lnTo>
                  <a:lnTo>
                    <a:pt x="370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3" y="222"/>
                  </a:lnTo>
                  <a:lnTo>
                    <a:pt x="276" y="220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59" y="198"/>
                  </a:lnTo>
                  <a:lnTo>
                    <a:pt x="261" y="190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4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4" y="220"/>
                  </a:lnTo>
                  <a:lnTo>
                    <a:pt x="197" y="222"/>
                  </a:lnTo>
                  <a:lnTo>
                    <a:pt x="189" y="220"/>
                  </a:lnTo>
                  <a:lnTo>
                    <a:pt x="182" y="217"/>
                  </a:lnTo>
                  <a:lnTo>
                    <a:pt x="178" y="211"/>
                  </a:lnTo>
                  <a:lnTo>
                    <a:pt x="174" y="205"/>
                  </a:lnTo>
                  <a:lnTo>
                    <a:pt x="173" y="198"/>
                  </a:lnTo>
                  <a:lnTo>
                    <a:pt x="174" y="190"/>
                  </a:lnTo>
                  <a:lnTo>
                    <a:pt x="178" y="185"/>
                  </a:lnTo>
                  <a:lnTo>
                    <a:pt x="182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1" y="190"/>
                  </a:lnTo>
                  <a:lnTo>
                    <a:pt x="133" y="198"/>
                  </a:lnTo>
                  <a:lnTo>
                    <a:pt x="131" y="205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0" y="222"/>
                  </a:lnTo>
                  <a:lnTo>
                    <a:pt x="103" y="220"/>
                  </a:lnTo>
                  <a:lnTo>
                    <a:pt x="95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5"/>
                  </a:lnTo>
                  <a:lnTo>
                    <a:pt x="95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4210" y="111"/>
                  </a:moveTo>
                  <a:lnTo>
                    <a:pt x="4210" y="111"/>
                  </a:lnTo>
                  <a:lnTo>
                    <a:pt x="4208" y="117"/>
                  </a:lnTo>
                  <a:lnTo>
                    <a:pt x="4206" y="124"/>
                  </a:lnTo>
                  <a:lnTo>
                    <a:pt x="4203" y="128"/>
                  </a:lnTo>
                  <a:lnTo>
                    <a:pt x="4199" y="128"/>
                  </a:lnTo>
                  <a:lnTo>
                    <a:pt x="4195" y="126"/>
                  </a:lnTo>
                  <a:lnTo>
                    <a:pt x="4193" y="124"/>
                  </a:lnTo>
                  <a:lnTo>
                    <a:pt x="4191" y="119"/>
                  </a:lnTo>
                  <a:lnTo>
                    <a:pt x="4193" y="115"/>
                  </a:lnTo>
                  <a:lnTo>
                    <a:pt x="4197" y="113"/>
                  </a:lnTo>
                  <a:lnTo>
                    <a:pt x="4199" y="113"/>
                  </a:lnTo>
                  <a:lnTo>
                    <a:pt x="4203" y="113"/>
                  </a:lnTo>
                  <a:lnTo>
                    <a:pt x="4206" y="113"/>
                  </a:lnTo>
                  <a:lnTo>
                    <a:pt x="4208" y="113"/>
                  </a:lnTo>
                  <a:lnTo>
                    <a:pt x="4210" y="111"/>
                  </a:lnTo>
                  <a:close/>
                  <a:moveTo>
                    <a:pt x="4167" y="111"/>
                  </a:moveTo>
                  <a:lnTo>
                    <a:pt x="4171" y="111"/>
                  </a:lnTo>
                  <a:lnTo>
                    <a:pt x="4172" y="113"/>
                  </a:lnTo>
                  <a:lnTo>
                    <a:pt x="4174" y="115"/>
                  </a:lnTo>
                  <a:lnTo>
                    <a:pt x="4174" y="117"/>
                  </a:lnTo>
                  <a:lnTo>
                    <a:pt x="4174" y="117"/>
                  </a:lnTo>
                  <a:lnTo>
                    <a:pt x="4174" y="121"/>
                  </a:lnTo>
                  <a:lnTo>
                    <a:pt x="4172" y="122"/>
                  </a:lnTo>
                  <a:lnTo>
                    <a:pt x="4172" y="126"/>
                  </a:lnTo>
                  <a:lnTo>
                    <a:pt x="4172" y="126"/>
                  </a:lnTo>
                  <a:lnTo>
                    <a:pt x="4171" y="128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3" y="113"/>
                  </a:lnTo>
                  <a:lnTo>
                    <a:pt x="4167" y="111"/>
                  </a:lnTo>
                  <a:close/>
                  <a:moveTo>
                    <a:pt x="4110" y="90"/>
                  </a:moveTo>
                  <a:lnTo>
                    <a:pt x="4114" y="92"/>
                  </a:lnTo>
                  <a:lnTo>
                    <a:pt x="4116" y="94"/>
                  </a:lnTo>
                  <a:lnTo>
                    <a:pt x="4114" y="96"/>
                  </a:lnTo>
                  <a:lnTo>
                    <a:pt x="4112" y="94"/>
                  </a:lnTo>
                  <a:lnTo>
                    <a:pt x="4110" y="92"/>
                  </a:lnTo>
                  <a:lnTo>
                    <a:pt x="4110" y="90"/>
                  </a:lnTo>
                  <a:close/>
                  <a:moveTo>
                    <a:pt x="4022" y="90"/>
                  </a:moveTo>
                  <a:lnTo>
                    <a:pt x="4026" y="92"/>
                  </a:lnTo>
                  <a:lnTo>
                    <a:pt x="4030" y="96"/>
                  </a:lnTo>
                  <a:lnTo>
                    <a:pt x="4033" y="100"/>
                  </a:lnTo>
                  <a:lnTo>
                    <a:pt x="4030" y="104"/>
                  </a:lnTo>
                  <a:lnTo>
                    <a:pt x="4024" y="109"/>
                  </a:lnTo>
                  <a:lnTo>
                    <a:pt x="4020" y="115"/>
                  </a:lnTo>
                  <a:lnTo>
                    <a:pt x="4018" y="119"/>
                  </a:lnTo>
                  <a:lnTo>
                    <a:pt x="4016" y="122"/>
                  </a:lnTo>
                  <a:lnTo>
                    <a:pt x="4013" y="126"/>
                  </a:lnTo>
                  <a:lnTo>
                    <a:pt x="4009" y="130"/>
                  </a:lnTo>
                  <a:lnTo>
                    <a:pt x="4007" y="134"/>
                  </a:lnTo>
                  <a:lnTo>
                    <a:pt x="4001" y="130"/>
                  </a:lnTo>
                  <a:lnTo>
                    <a:pt x="4003" y="124"/>
                  </a:lnTo>
                  <a:lnTo>
                    <a:pt x="4007" y="117"/>
                  </a:lnTo>
                  <a:lnTo>
                    <a:pt x="4009" y="111"/>
                  </a:lnTo>
                  <a:lnTo>
                    <a:pt x="4013" y="106"/>
                  </a:lnTo>
                  <a:lnTo>
                    <a:pt x="4016" y="102"/>
                  </a:lnTo>
                  <a:lnTo>
                    <a:pt x="4018" y="100"/>
                  </a:lnTo>
                  <a:lnTo>
                    <a:pt x="4022" y="96"/>
                  </a:lnTo>
                  <a:lnTo>
                    <a:pt x="4022" y="90"/>
                  </a:lnTo>
                  <a:close/>
                  <a:moveTo>
                    <a:pt x="1748" y="90"/>
                  </a:moveTo>
                  <a:lnTo>
                    <a:pt x="1752" y="94"/>
                  </a:lnTo>
                  <a:lnTo>
                    <a:pt x="1756" y="96"/>
                  </a:lnTo>
                  <a:lnTo>
                    <a:pt x="1760" y="100"/>
                  </a:lnTo>
                  <a:lnTo>
                    <a:pt x="1762" y="102"/>
                  </a:lnTo>
                  <a:lnTo>
                    <a:pt x="1765" y="104"/>
                  </a:lnTo>
                  <a:lnTo>
                    <a:pt x="1767" y="104"/>
                  </a:lnTo>
                  <a:lnTo>
                    <a:pt x="1769" y="102"/>
                  </a:lnTo>
                  <a:lnTo>
                    <a:pt x="1773" y="102"/>
                  </a:lnTo>
                  <a:lnTo>
                    <a:pt x="1775" y="100"/>
                  </a:lnTo>
                  <a:lnTo>
                    <a:pt x="1779" y="100"/>
                  </a:lnTo>
                  <a:lnTo>
                    <a:pt x="1779" y="100"/>
                  </a:lnTo>
                  <a:lnTo>
                    <a:pt x="1780" y="106"/>
                  </a:lnTo>
                  <a:lnTo>
                    <a:pt x="1780" y="111"/>
                  </a:lnTo>
                  <a:lnTo>
                    <a:pt x="1780" y="119"/>
                  </a:lnTo>
                  <a:lnTo>
                    <a:pt x="1777" y="124"/>
                  </a:lnTo>
                  <a:lnTo>
                    <a:pt x="1771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4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3" y="92"/>
                  </a:lnTo>
                  <a:lnTo>
                    <a:pt x="1748" y="90"/>
                  </a:lnTo>
                  <a:close/>
                  <a:moveTo>
                    <a:pt x="4189" y="89"/>
                  </a:moveTo>
                  <a:lnTo>
                    <a:pt x="4193" y="89"/>
                  </a:lnTo>
                  <a:lnTo>
                    <a:pt x="4199" y="92"/>
                  </a:lnTo>
                  <a:lnTo>
                    <a:pt x="4199" y="94"/>
                  </a:lnTo>
                  <a:lnTo>
                    <a:pt x="4197" y="98"/>
                  </a:lnTo>
                  <a:lnTo>
                    <a:pt x="4195" y="100"/>
                  </a:lnTo>
                  <a:lnTo>
                    <a:pt x="4193" y="102"/>
                  </a:lnTo>
                  <a:lnTo>
                    <a:pt x="4193" y="100"/>
                  </a:lnTo>
                  <a:lnTo>
                    <a:pt x="4191" y="100"/>
                  </a:lnTo>
                  <a:lnTo>
                    <a:pt x="4191" y="96"/>
                  </a:lnTo>
                  <a:lnTo>
                    <a:pt x="4191" y="94"/>
                  </a:lnTo>
                  <a:lnTo>
                    <a:pt x="4189" y="90"/>
                  </a:lnTo>
                  <a:lnTo>
                    <a:pt x="4189" y="89"/>
                  </a:lnTo>
                  <a:close/>
                  <a:moveTo>
                    <a:pt x="3667" y="89"/>
                  </a:moveTo>
                  <a:lnTo>
                    <a:pt x="3670" y="89"/>
                  </a:lnTo>
                  <a:lnTo>
                    <a:pt x="3676" y="90"/>
                  </a:lnTo>
                  <a:lnTo>
                    <a:pt x="3672" y="92"/>
                  </a:lnTo>
                  <a:lnTo>
                    <a:pt x="3668" y="94"/>
                  </a:lnTo>
                  <a:lnTo>
                    <a:pt x="3663" y="96"/>
                  </a:lnTo>
                  <a:lnTo>
                    <a:pt x="3657" y="100"/>
                  </a:lnTo>
                  <a:lnTo>
                    <a:pt x="3653" y="102"/>
                  </a:lnTo>
                  <a:lnTo>
                    <a:pt x="3650" y="106"/>
                  </a:lnTo>
                  <a:lnTo>
                    <a:pt x="3646" y="107"/>
                  </a:lnTo>
                  <a:lnTo>
                    <a:pt x="3642" y="111"/>
                  </a:lnTo>
                  <a:lnTo>
                    <a:pt x="3642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2" y="92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2"/>
                  </a:lnTo>
                  <a:lnTo>
                    <a:pt x="3599" y="98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3" y="130"/>
                  </a:lnTo>
                  <a:lnTo>
                    <a:pt x="3586" y="134"/>
                  </a:lnTo>
                  <a:lnTo>
                    <a:pt x="3586" y="130"/>
                  </a:lnTo>
                  <a:lnTo>
                    <a:pt x="3588" y="128"/>
                  </a:lnTo>
                  <a:lnTo>
                    <a:pt x="3590" y="126"/>
                  </a:lnTo>
                  <a:lnTo>
                    <a:pt x="3590" y="124"/>
                  </a:lnTo>
                  <a:lnTo>
                    <a:pt x="3590" y="122"/>
                  </a:lnTo>
                  <a:lnTo>
                    <a:pt x="3590" y="119"/>
                  </a:lnTo>
                  <a:lnTo>
                    <a:pt x="3586" y="115"/>
                  </a:lnTo>
                  <a:lnTo>
                    <a:pt x="3582" y="113"/>
                  </a:lnTo>
                  <a:lnTo>
                    <a:pt x="3576" y="111"/>
                  </a:lnTo>
                  <a:lnTo>
                    <a:pt x="3573" y="109"/>
                  </a:lnTo>
                  <a:lnTo>
                    <a:pt x="3569" y="109"/>
                  </a:lnTo>
                  <a:lnTo>
                    <a:pt x="3567" y="107"/>
                  </a:lnTo>
                  <a:lnTo>
                    <a:pt x="3565" y="106"/>
                  </a:lnTo>
                  <a:lnTo>
                    <a:pt x="3563" y="106"/>
                  </a:lnTo>
                  <a:lnTo>
                    <a:pt x="3561" y="106"/>
                  </a:lnTo>
                  <a:lnTo>
                    <a:pt x="3559" y="106"/>
                  </a:lnTo>
                  <a:lnTo>
                    <a:pt x="3558" y="106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5" y="92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05" y="89"/>
                  </a:moveTo>
                  <a:lnTo>
                    <a:pt x="3413" y="89"/>
                  </a:lnTo>
                  <a:lnTo>
                    <a:pt x="3418" y="90"/>
                  </a:lnTo>
                  <a:lnTo>
                    <a:pt x="3422" y="94"/>
                  </a:lnTo>
                  <a:lnTo>
                    <a:pt x="3422" y="96"/>
                  </a:lnTo>
                  <a:lnTo>
                    <a:pt x="3418" y="109"/>
                  </a:lnTo>
                  <a:lnTo>
                    <a:pt x="3418" y="113"/>
                  </a:lnTo>
                  <a:lnTo>
                    <a:pt x="3418" y="119"/>
                  </a:lnTo>
                  <a:lnTo>
                    <a:pt x="3418" y="124"/>
                  </a:lnTo>
                  <a:lnTo>
                    <a:pt x="3417" y="128"/>
                  </a:lnTo>
                  <a:lnTo>
                    <a:pt x="3417" y="132"/>
                  </a:lnTo>
                  <a:lnTo>
                    <a:pt x="3411" y="134"/>
                  </a:lnTo>
                  <a:lnTo>
                    <a:pt x="3405" y="134"/>
                  </a:lnTo>
                  <a:lnTo>
                    <a:pt x="3400" y="134"/>
                  </a:lnTo>
                  <a:lnTo>
                    <a:pt x="3396" y="132"/>
                  </a:lnTo>
                  <a:lnTo>
                    <a:pt x="3390" y="128"/>
                  </a:lnTo>
                  <a:lnTo>
                    <a:pt x="3390" y="117"/>
                  </a:lnTo>
                  <a:lnTo>
                    <a:pt x="3390" y="106"/>
                  </a:lnTo>
                  <a:lnTo>
                    <a:pt x="3392" y="94"/>
                  </a:lnTo>
                  <a:lnTo>
                    <a:pt x="3396" y="90"/>
                  </a:lnTo>
                  <a:lnTo>
                    <a:pt x="3400" y="89"/>
                  </a:lnTo>
                  <a:lnTo>
                    <a:pt x="3405" y="89"/>
                  </a:lnTo>
                  <a:close/>
                  <a:moveTo>
                    <a:pt x="2800" y="89"/>
                  </a:moveTo>
                  <a:lnTo>
                    <a:pt x="2805" y="89"/>
                  </a:lnTo>
                  <a:lnTo>
                    <a:pt x="2813" y="92"/>
                  </a:lnTo>
                  <a:lnTo>
                    <a:pt x="2818" y="98"/>
                  </a:lnTo>
                  <a:lnTo>
                    <a:pt x="2820" y="104"/>
                  </a:lnTo>
                  <a:lnTo>
                    <a:pt x="2822" y="111"/>
                  </a:lnTo>
                  <a:lnTo>
                    <a:pt x="2822" y="113"/>
                  </a:lnTo>
                  <a:lnTo>
                    <a:pt x="2820" y="115"/>
                  </a:lnTo>
                  <a:lnTo>
                    <a:pt x="2818" y="117"/>
                  </a:lnTo>
                  <a:lnTo>
                    <a:pt x="2815" y="121"/>
                  </a:lnTo>
                  <a:lnTo>
                    <a:pt x="2815" y="124"/>
                  </a:lnTo>
                  <a:lnTo>
                    <a:pt x="2813" y="130"/>
                  </a:lnTo>
                  <a:lnTo>
                    <a:pt x="2807" y="132"/>
                  </a:lnTo>
                  <a:lnTo>
                    <a:pt x="2803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79" y="98"/>
                  </a:lnTo>
                  <a:lnTo>
                    <a:pt x="2785" y="92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1" y="89"/>
                  </a:moveTo>
                  <a:lnTo>
                    <a:pt x="2719" y="89"/>
                  </a:lnTo>
                  <a:lnTo>
                    <a:pt x="2726" y="92"/>
                  </a:lnTo>
                  <a:lnTo>
                    <a:pt x="2730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2"/>
                  </a:lnTo>
                  <a:lnTo>
                    <a:pt x="2730" y="126"/>
                  </a:lnTo>
                  <a:lnTo>
                    <a:pt x="2723" y="109"/>
                  </a:lnTo>
                  <a:lnTo>
                    <a:pt x="2721" y="102"/>
                  </a:lnTo>
                  <a:lnTo>
                    <a:pt x="2717" y="96"/>
                  </a:lnTo>
                  <a:lnTo>
                    <a:pt x="2713" y="92"/>
                  </a:lnTo>
                  <a:lnTo>
                    <a:pt x="2711" y="89"/>
                  </a:lnTo>
                  <a:lnTo>
                    <a:pt x="2711" y="89"/>
                  </a:lnTo>
                  <a:lnTo>
                    <a:pt x="2711" y="89"/>
                  </a:lnTo>
                  <a:close/>
                  <a:moveTo>
                    <a:pt x="1931" y="89"/>
                  </a:moveTo>
                  <a:lnTo>
                    <a:pt x="1938" y="89"/>
                  </a:lnTo>
                  <a:lnTo>
                    <a:pt x="1944" y="92"/>
                  </a:lnTo>
                  <a:lnTo>
                    <a:pt x="1948" y="96"/>
                  </a:lnTo>
                  <a:lnTo>
                    <a:pt x="1952" y="102"/>
                  </a:lnTo>
                  <a:lnTo>
                    <a:pt x="1953" y="107"/>
                  </a:lnTo>
                  <a:lnTo>
                    <a:pt x="1953" y="115"/>
                  </a:lnTo>
                  <a:lnTo>
                    <a:pt x="1952" y="122"/>
                  </a:lnTo>
                  <a:lnTo>
                    <a:pt x="1948" y="126"/>
                  </a:lnTo>
                  <a:lnTo>
                    <a:pt x="1944" y="132"/>
                  </a:lnTo>
                  <a:lnTo>
                    <a:pt x="1938" y="134"/>
                  </a:lnTo>
                  <a:lnTo>
                    <a:pt x="1931" y="134"/>
                  </a:lnTo>
                  <a:lnTo>
                    <a:pt x="1923" y="134"/>
                  </a:lnTo>
                  <a:lnTo>
                    <a:pt x="1918" y="130"/>
                  </a:lnTo>
                  <a:lnTo>
                    <a:pt x="1912" y="124"/>
                  </a:lnTo>
                  <a:lnTo>
                    <a:pt x="1908" y="119"/>
                  </a:lnTo>
                  <a:lnTo>
                    <a:pt x="1908" y="111"/>
                  </a:lnTo>
                  <a:lnTo>
                    <a:pt x="1908" y="104"/>
                  </a:lnTo>
                  <a:lnTo>
                    <a:pt x="1912" y="98"/>
                  </a:lnTo>
                  <a:lnTo>
                    <a:pt x="1918" y="92"/>
                  </a:lnTo>
                  <a:lnTo>
                    <a:pt x="1923" y="89"/>
                  </a:lnTo>
                  <a:lnTo>
                    <a:pt x="1931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4"/>
                  </a:lnTo>
                  <a:lnTo>
                    <a:pt x="1858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6"/>
                  </a:lnTo>
                  <a:lnTo>
                    <a:pt x="1826" y="98"/>
                  </a:lnTo>
                  <a:lnTo>
                    <a:pt x="1829" y="94"/>
                  </a:lnTo>
                  <a:lnTo>
                    <a:pt x="1831" y="94"/>
                  </a:lnTo>
                  <a:lnTo>
                    <a:pt x="1833" y="94"/>
                  </a:lnTo>
                  <a:lnTo>
                    <a:pt x="1837" y="94"/>
                  </a:lnTo>
                  <a:lnTo>
                    <a:pt x="1839" y="92"/>
                  </a:lnTo>
                  <a:lnTo>
                    <a:pt x="1842" y="89"/>
                  </a:lnTo>
                  <a:lnTo>
                    <a:pt x="1844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4" y="92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9"/>
                  </a:lnTo>
                  <a:lnTo>
                    <a:pt x="1690" y="124"/>
                  </a:lnTo>
                  <a:lnTo>
                    <a:pt x="1684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2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2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0" y="130"/>
                  </a:lnTo>
                  <a:lnTo>
                    <a:pt x="1566" y="124"/>
                  </a:lnTo>
                  <a:lnTo>
                    <a:pt x="1562" y="119"/>
                  </a:lnTo>
                  <a:lnTo>
                    <a:pt x="1560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0" y="92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2"/>
                  </a:lnTo>
                  <a:lnTo>
                    <a:pt x="1517" y="98"/>
                  </a:lnTo>
                  <a:lnTo>
                    <a:pt x="1519" y="104"/>
                  </a:lnTo>
                  <a:lnTo>
                    <a:pt x="1521" y="111"/>
                  </a:lnTo>
                  <a:lnTo>
                    <a:pt x="1519" y="119"/>
                  </a:lnTo>
                  <a:lnTo>
                    <a:pt x="1517" y="124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3" y="130"/>
                  </a:lnTo>
                  <a:lnTo>
                    <a:pt x="1480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3" y="92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7" y="89"/>
                  </a:lnTo>
                  <a:lnTo>
                    <a:pt x="1425" y="92"/>
                  </a:lnTo>
                  <a:lnTo>
                    <a:pt x="1431" y="98"/>
                  </a:lnTo>
                  <a:lnTo>
                    <a:pt x="1433" y="104"/>
                  </a:lnTo>
                  <a:lnTo>
                    <a:pt x="1434" y="111"/>
                  </a:lnTo>
                  <a:lnTo>
                    <a:pt x="1433" y="119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17" y="134"/>
                  </a:lnTo>
                  <a:lnTo>
                    <a:pt x="1412" y="134"/>
                  </a:lnTo>
                  <a:lnTo>
                    <a:pt x="1404" y="134"/>
                  </a:lnTo>
                  <a:lnTo>
                    <a:pt x="1397" y="130"/>
                  </a:lnTo>
                  <a:lnTo>
                    <a:pt x="1391" y="124"/>
                  </a:lnTo>
                  <a:lnTo>
                    <a:pt x="1389" y="119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1" y="98"/>
                  </a:lnTo>
                  <a:lnTo>
                    <a:pt x="1397" y="92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3" y="89"/>
                  </a:moveTo>
                  <a:lnTo>
                    <a:pt x="1331" y="89"/>
                  </a:lnTo>
                  <a:lnTo>
                    <a:pt x="1338" y="92"/>
                  </a:lnTo>
                  <a:lnTo>
                    <a:pt x="1342" y="98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2" y="124"/>
                  </a:lnTo>
                  <a:lnTo>
                    <a:pt x="1338" y="130"/>
                  </a:lnTo>
                  <a:lnTo>
                    <a:pt x="1331" y="134"/>
                  </a:lnTo>
                  <a:lnTo>
                    <a:pt x="1323" y="134"/>
                  </a:lnTo>
                  <a:lnTo>
                    <a:pt x="1316" y="134"/>
                  </a:lnTo>
                  <a:lnTo>
                    <a:pt x="1310" y="130"/>
                  </a:lnTo>
                  <a:lnTo>
                    <a:pt x="1305" y="124"/>
                  </a:lnTo>
                  <a:lnTo>
                    <a:pt x="1303" y="119"/>
                  </a:lnTo>
                  <a:lnTo>
                    <a:pt x="1301" y="111"/>
                  </a:lnTo>
                  <a:lnTo>
                    <a:pt x="1303" y="104"/>
                  </a:lnTo>
                  <a:lnTo>
                    <a:pt x="1305" y="98"/>
                  </a:lnTo>
                  <a:lnTo>
                    <a:pt x="1310" y="92"/>
                  </a:lnTo>
                  <a:lnTo>
                    <a:pt x="1316" y="89"/>
                  </a:lnTo>
                  <a:lnTo>
                    <a:pt x="1323" y="89"/>
                  </a:lnTo>
                  <a:close/>
                  <a:moveTo>
                    <a:pt x="1237" y="89"/>
                  </a:moveTo>
                  <a:lnTo>
                    <a:pt x="1244" y="89"/>
                  </a:lnTo>
                  <a:lnTo>
                    <a:pt x="1252" y="92"/>
                  </a:lnTo>
                  <a:lnTo>
                    <a:pt x="1256" y="98"/>
                  </a:lnTo>
                  <a:lnTo>
                    <a:pt x="1259" y="104"/>
                  </a:lnTo>
                  <a:lnTo>
                    <a:pt x="1261" y="111"/>
                  </a:lnTo>
                  <a:lnTo>
                    <a:pt x="1259" y="119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4" y="134"/>
                  </a:lnTo>
                  <a:lnTo>
                    <a:pt x="1237" y="134"/>
                  </a:lnTo>
                  <a:lnTo>
                    <a:pt x="1229" y="134"/>
                  </a:lnTo>
                  <a:lnTo>
                    <a:pt x="1224" y="130"/>
                  </a:lnTo>
                  <a:lnTo>
                    <a:pt x="1218" y="124"/>
                  </a:lnTo>
                  <a:lnTo>
                    <a:pt x="1214" y="119"/>
                  </a:lnTo>
                  <a:lnTo>
                    <a:pt x="1214" y="111"/>
                  </a:lnTo>
                  <a:lnTo>
                    <a:pt x="1214" y="104"/>
                  </a:lnTo>
                  <a:lnTo>
                    <a:pt x="1218" y="98"/>
                  </a:lnTo>
                  <a:lnTo>
                    <a:pt x="1224" y="92"/>
                  </a:lnTo>
                  <a:lnTo>
                    <a:pt x="1229" y="89"/>
                  </a:lnTo>
                  <a:lnTo>
                    <a:pt x="1237" y="89"/>
                  </a:lnTo>
                  <a:close/>
                  <a:moveTo>
                    <a:pt x="1150" y="89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69" y="98"/>
                  </a:lnTo>
                  <a:lnTo>
                    <a:pt x="1173" y="104"/>
                  </a:lnTo>
                  <a:lnTo>
                    <a:pt x="1175" y="111"/>
                  </a:lnTo>
                  <a:lnTo>
                    <a:pt x="1173" y="119"/>
                  </a:lnTo>
                  <a:lnTo>
                    <a:pt x="1169" y="124"/>
                  </a:lnTo>
                  <a:lnTo>
                    <a:pt x="1164" y="130"/>
                  </a:lnTo>
                  <a:lnTo>
                    <a:pt x="1158" y="134"/>
                  </a:lnTo>
                  <a:lnTo>
                    <a:pt x="1150" y="134"/>
                  </a:lnTo>
                  <a:lnTo>
                    <a:pt x="1143" y="134"/>
                  </a:lnTo>
                  <a:lnTo>
                    <a:pt x="1137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8"/>
                  </a:lnTo>
                  <a:lnTo>
                    <a:pt x="1137" y="92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7" y="92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6" y="111"/>
                  </a:lnTo>
                  <a:lnTo>
                    <a:pt x="1086" y="119"/>
                  </a:lnTo>
                  <a:lnTo>
                    <a:pt x="1083" y="124"/>
                  </a:lnTo>
                  <a:lnTo>
                    <a:pt x="1077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4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2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6" y="124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2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2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4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6" y="130"/>
                  </a:lnTo>
                  <a:lnTo>
                    <a:pt x="872" y="124"/>
                  </a:lnTo>
                  <a:lnTo>
                    <a:pt x="868" y="119"/>
                  </a:lnTo>
                  <a:lnTo>
                    <a:pt x="866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6" y="92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2"/>
                  </a:lnTo>
                  <a:lnTo>
                    <a:pt x="823" y="98"/>
                  </a:lnTo>
                  <a:lnTo>
                    <a:pt x="825" y="104"/>
                  </a:lnTo>
                  <a:lnTo>
                    <a:pt x="827" y="111"/>
                  </a:lnTo>
                  <a:lnTo>
                    <a:pt x="825" y="119"/>
                  </a:lnTo>
                  <a:lnTo>
                    <a:pt x="823" y="124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89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89" y="92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4" y="89"/>
                  </a:lnTo>
                  <a:lnTo>
                    <a:pt x="731" y="92"/>
                  </a:lnTo>
                  <a:lnTo>
                    <a:pt x="737" y="98"/>
                  </a:lnTo>
                  <a:lnTo>
                    <a:pt x="739" y="104"/>
                  </a:lnTo>
                  <a:lnTo>
                    <a:pt x="740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4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4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2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29" y="89"/>
                  </a:moveTo>
                  <a:lnTo>
                    <a:pt x="637" y="89"/>
                  </a:lnTo>
                  <a:lnTo>
                    <a:pt x="645" y="92"/>
                  </a:lnTo>
                  <a:lnTo>
                    <a:pt x="648" y="98"/>
                  </a:lnTo>
                  <a:lnTo>
                    <a:pt x="652" y="104"/>
                  </a:lnTo>
                  <a:lnTo>
                    <a:pt x="654" y="111"/>
                  </a:lnTo>
                  <a:lnTo>
                    <a:pt x="652" y="119"/>
                  </a:lnTo>
                  <a:lnTo>
                    <a:pt x="648" y="124"/>
                  </a:lnTo>
                  <a:lnTo>
                    <a:pt x="645" y="130"/>
                  </a:lnTo>
                  <a:lnTo>
                    <a:pt x="637" y="134"/>
                  </a:lnTo>
                  <a:lnTo>
                    <a:pt x="629" y="134"/>
                  </a:lnTo>
                  <a:lnTo>
                    <a:pt x="622" y="134"/>
                  </a:lnTo>
                  <a:lnTo>
                    <a:pt x="616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8"/>
                  </a:lnTo>
                  <a:lnTo>
                    <a:pt x="616" y="92"/>
                  </a:lnTo>
                  <a:lnTo>
                    <a:pt x="622" y="89"/>
                  </a:lnTo>
                  <a:lnTo>
                    <a:pt x="629" y="89"/>
                  </a:lnTo>
                  <a:close/>
                  <a:moveTo>
                    <a:pt x="543" y="89"/>
                  </a:moveTo>
                  <a:lnTo>
                    <a:pt x="551" y="89"/>
                  </a:lnTo>
                  <a:lnTo>
                    <a:pt x="558" y="92"/>
                  </a:lnTo>
                  <a:lnTo>
                    <a:pt x="562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3" y="134"/>
                  </a:lnTo>
                  <a:lnTo>
                    <a:pt x="535" y="134"/>
                  </a:lnTo>
                  <a:lnTo>
                    <a:pt x="530" y="130"/>
                  </a:lnTo>
                  <a:lnTo>
                    <a:pt x="524" y="124"/>
                  </a:lnTo>
                  <a:lnTo>
                    <a:pt x="520" y="119"/>
                  </a:lnTo>
                  <a:lnTo>
                    <a:pt x="520" y="111"/>
                  </a:lnTo>
                  <a:lnTo>
                    <a:pt x="520" y="104"/>
                  </a:lnTo>
                  <a:lnTo>
                    <a:pt x="524" y="98"/>
                  </a:lnTo>
                  <a:lnTo>
                    <a:pt x="530" y="92"/>
                  </a:lnTo>
                  <a:lnTo>
                    <a:pt x="535" y="89"/>
                  </a:lnTo>
                  <a:lnTo>
                    <a:pt x="543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0" y="92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4"/>
                  </a:lnTo>
                  <a:lnTo>
                    <a:pt x="470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8"/>
                  </a:lnTo>
                  <a:lnTo>
                    <a:pt x="443" y="92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3" y="92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3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4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2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2" y="124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59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2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197" y="89"/>
                  </a:moveTo>
                  <a:lnTo>
                    <a:pt x="204" y="89"/>
                  </a:lnTo>
                  <a:lnTo>
                    <a:pt x="210" y="92"/>
                  </a:lnTo>
                  <a:lnTo>
                    <a:pt x="216" y="98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0" y="130"/>
                  </a:lnTo>
                  <a:lnTo>
                    <a:pt x="204" y="134"/>
                  </a:lnTo>
                  <a:lnTo>
                    <a:pt x="197" y="134"/>
                  </a:lnTo>
                  <a:lnTo>
                    <a:pt x="189" y="134"/>
                  </a:lnTo>
                  <a:lnTo>
                    <a:pt x="182" y="130"/>
                  </a:lnTo>
                  <a:lnTo>
                    <a:pt x="178" y="124"/>
                  </a:lnTo>
                  <a:lnTo>
                    <a:pt x="174" y="119"/>
                  </a:lnTo>
                  <a:lnTo>
                    <a:pt x="173" y="111"/>
                  </a:lnTo>
                  <a:lnTo>
                    <a:pt x="174" y="104"/>
                  </a:lnTo>
                  <a:lnTo>
                    <a:pt x="178" y="98"/>
                  </a:lnTo>
                  <a:lnTo>
                    <a:pt x="182" y="92"/>
                  </a:lnTo>
                  <a:lnTo>
                    <a:pt x="189" y="89"/>
                  </a:lnTo>
                  <a:lnTo>
                    <a:pt x="197" y="89"/>
                  </a:lnTo>
                  <a:close/>
                  <a:moveTo>
                    <a:pt x="110" y="89"/>
                  </a:moveTo>
                  <a:lnTo>
                    <a:pt x="118" y="89"/>
                  </a:lnTo>
                  <a:lnTo>
                    <a:pt x="124" y="92"/>
                  </a:lnTo>
                  <a:lnTo>
                    <a:pt x="129" y="98"/>
                  </a:lnTo>
                  <a:lnTo>
                    <a:pt x="131" y="104"/>
                  </a:lnTo>
                  <a:lnTo>
                    <a:pt x="133" y="111"/>
                  </a:lnTo>
                  <a:lnTo>
                    <a:pt x="131" y="119"/>
                  </a:lnTo>
                  <a:lnTo>
                    <a:pt x="129" y="124"/>
                  </a:lnTo>
                  <a:lnTo>
                    <a:pt x="124" y="130"/>
                  </a:lnTo>
                  <a:lnTo>
                    <a:pt x="118" y="134"/>
                  </a:lnTo>
                  <a:lnTo>
                    <a:pt x="110" y="134"/>
                  </a:lnTo>
                  <a:lnTo>
                    <a:pt x="103" y="134"/>
                  </a:lnTo>
                  <a:lnTo>
                    <a:pt x="95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8"/>
                  </a:lnTo>
                  <a:lnTo>
                    <a:pt x="95" y="92"/>
                  </a:lnTo>
                  <a:lnTo>
                    <a:pt x="103" y="89"/>
                  </a:lnTo>
                  <a:lnTo>
                    <a:pt x="110" y="89"/>
                  </a:lnTo>
                  <a:close/>
                  <a:moveTo>
                    <a:pt x="24" y="89"/>
                  </a:moveTo>
                  <a:lnTo>
                    <a:pt x="30" y="89"/>
                  </a:lnTo>
                  <a:lnTo>
                    <a:pt x="37" y="92"/>
                  </a:lnTo>
                  <a:lnTo>
                    <a:pt x="43" y="98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7" y="130"/>
                  </a:lnTo>
                  <a:lnTo>
                    <a:pt x="30" y="134"/>
                  </a:lnTo>
                  <a:lnTo>
                    <a:pt x="24" y="134"/>
                  </a:lnTo>
                  <a:lnTo>
                    <a:pt x="16" y="134"/>
                  </a:lnTo>
                  <a:lnTo>
                    <a:pt x="9" y="130"/>
                  </a:lnTo>
                  <a:lnTo>
                    <a:pt x="5" y="124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1" y="104"/>
                  </a:lnTo>
                  <a:lnTo>
                    <a:pt x="5" y="98"/>
                  </a:lnTo>
                  <a:lnTo>
                    <a:pt x="9" y="92"/>
                  </a:lnTo>
                  <a:lnTo>
                    <a:pt x="16" y="89"/>
                  </a:lnTo>
                  <a:lnTo>
                    <a:pt x="24" y="89"/>
                  </a:lnTo>
                  <a:close/>
                  <a:moveTo>
                    <a:pt x="4171" y="23"/>
                  </a:moveTo>
                  <a:lnTo>
                    <a:pt x="4193" y="25"/>
                  </a:lnTo>
                  <a:lnTo>
                    <a:pt x="4197" y="25"/>
                  </a:lnTo>
                  <a:lnTo>
                    <a:pt x="4201" y="26"/>
                  </a:lnTo>
                  <a:lnTo>
                    <a:pt x="4203" y="28"/>
                  </a:lnTo>
                  <a:lnTo>
                    <a:pt x="4206" y="30"/>
                  </a:lnTo>
                  <a:lnTo>
                    <a:pt x="4206" y="32"/>
                  </a:lnTo>
                  <a:lnTo>
                    <a:pt x="4208" y="34"/>
                  </a:lnTo>
                  <a:lnTo>
                    <a:pt x="4204" y="40"/>
                  </a:lnTo>
                  <a:lnTo>
                    <a:pt x="4199" y="43"/>
                  </a:lnTo>
                  <a:lnTo>
                    <a:pt x="4193" y="47"/>
                  </a:lnTo>
                  <a:lnTo>
                    <a:pt x="4186" y="47"/>
                  </a:lnTo>
                  <a:lnTo>
                    <a:pt x="4184" y="47"/>
                  </a:lnTo>
                  <a:lnTo>
                    <a:pt x="4182" y="47"/>
                  </a:lnTo>
                  <a:lnTo>
                    <a:pt x="4178" y="42"/>
                  </a:lnTo>
                  <a:lnTo>
                    <a:pt x="4174" y="36"/>
                  </a:lnTo>
                  <a:lnTo>
                    <a:pt x="4172" y="32"/>
                  </a:lnTo>
                  <a:lnTo>
                    <a:pt x="4171" y="26"/>
                  </a:lnTo>
                  <a:lnTo>
                    <a:pt x="4171" y="23"/>
                  </a:lnTo>
                  <a:close/>
                  <a:moveTo>
                    <a:pt x="2038" y="13"/>
                  </a:moveTo>
                  <a:lnTo>
                    <a:pt x="2040" y="19"/>
                  </a:lnTo>
                  <a:lnTo>
                    <a:pt x="2042" y="25"/>
                  </a:lnTo>
                  <a:lnTo>
                    <a:pt x="2042" y="25"/>
                  </a:lnTo>
                  <a:lnTo>
                    <a:pt x="2038" y="25"/>
                  </a:lnTo>
                  <a:lnTo>
                    <a:pt x="2034" y="25"/>
                  </a:lnTo>
                  <a:lnTo>
                    <a:pt x="2031" y="25"/>
                  </a:lnTo>
                  <a:lnTo>
                    <a:pt x="2029" y="23"/>
                  </a:lnTo>
                  <a:lnTo>
                    <a:pt x="2027" y="19"/>
                  </a:lnTo>
                  <a:lnTo>
                    <a:pt x="2031" y="17"/>
                  </a:lnTo>
                  <a:lnTo>
                    <a:pt x="2034" y="13"/>
                  </a:lnTo>
                  <a:lnTo>
                    <a:pt x="2038" y="13"/>
                  </a:lnTo>
                  <a:close/>
                  <a:moveTo>
                    <a:pt x="4171" y="8"/>
                  </a:moveTo>
                  <a:lnTo>
                    <a:pt x="4169" y="9"/>
                  </a:lnTo>
                  <a:lnTo>
                    <a:pt x="4169" y="11"/>
                  </a:lnTo>
                  <a:lnTo>
                    <a:pt x="4167" y="11"/>
                  </a:lnTo>
                  <a:lnTo>
                    <a:pt x="4171" y="8"/>
                  </a:lnTo>
                  <a:close/>
                  <a:moveTo>
                    <a:pt x="4086" y="6"/>
                  </a:moveTo>
                  <a:lnTo>
                    <a:pt x="4088" y="9"/>
                  </a:lnTo>
                  <a:lnTo>
                    <a:pt x="4090" y="13"/>
                  </a:lnTo>
                  <a:lnTo>
                    <a:pt x="4092" y="19"/>
                  </a:lnTo>
                  <a:lnTo>
                    <a:pt x="4092" y="23"/>
                  </a:lnTo>
                  <a:lnTo>
                    <a:pt x="4092" y="26"/>
                  </a:lnTo>
                  <a:lnTo>
                    <a:pt x="4090" y="26"/>
                  </a:lnTo>
                  <a:lnTo>
                    <a:pt x="4088" y="28"/>
                  </a:lnTo>
                  <a:lnTo>
                    <a:pt x="4084" y="28"/>
                  </a:lnTo>
                  <a:lnTo>
                    <a:pt x="4080" y="26"/>
                  </a:lnTo>
                  <a:lnTo>
                    <a:pt x="4077" y="23"/>
                  </a:lnTo>
                  <a:lnTo>
                    <a:pt x="4078" y="17"/>
                  </a:lnTo>
                  <a:lnTo>
                    <a:pt x="4080" y="11"/>
                  </a:lnTo>
                  <a:lnTo>
                    <a:pt x="4086" y="6"/>
                  </a:lnTo>
                  <a:close/>
                  <a:moveTo>
                    <a:pt x="3232" y="0"/>
                  </a:moveTo>
                  <a:lnTo>
                    <a:pt x="3232" y="6"/>
                  </a:lnTo>
                  <a:lnTo>
                    <a:pt x="3230" y="8"/>
                  </a:lnTo>
                  <a:lnTo>
                    <a:pt x="3228" y="11"/>
                  </a:lnTo>
                  <a:lnTo>
                    <a:pt x="3228" y="15"/>
                  </a:lnTo>
                  <a:lnTo>
                    <a:pt x="3227" y="19"/>
                  </a:lnTo>
                  <a:lnTo>
                    <a:pt x="3227" y="23"/>
                  </a:lnTo>
                  <a:lnTo>
                    <a:pt x="3227" y="28"/>
                  </a:lnTo>
                  <a:lnTo>
                    <a:pt x="3227" y="34"/>
                  </a:lnTo>
                  <a:lnTo>
                    <a:pt x="3228" y="40"/>
                  </a:lnTo>
                  <a:lnTo>
                    <a:pt x="3228" y="47"/>
                  </a:lnTo>
                  <a:lnTo>
                    <a:pt x="3227" y="47"/>
                  </a:lnTo>
                  <a:lnTo>
                    <a:pt x="3225" y="45"/>
                  </a:lnTo>
                  <a:lnTo>
                    <a:pt x="3225" y="34"/>
                  </a:lnTo>
                  <a:lnTo>
                    <a:pt x="3225" y="28"/>
                  </a:lnTo>
                  <a:lnTo>
                    <a:pt x="3225" y="21"/>
                  </a:lnTo>
                  <a:lnTo>
                    <a:pt x="3223" y="17"/>
                  </a:lnTo>
                  <a:lnTo>
                    <a:pt x="3223" y="13"/>
                  </a:lnTo>
                  <a:lnTo>
                    <a:pt x="3221" y="9"/>
                  </a:lnTo>
                  <a:lnTo>
                    <a:pt x="3221" y="4"/>
                  </a:lnTo>
                  <a:lnTo>
                    <a:pt x="3227" y="2"/>
                  </a:lnTo>
                  <a:lnTo>
                    <a:pt x="3232" y="0"/>
                  </a:lnTo>
                  <a:close/>
                  <a:moveTo>
                    <a:pt x="3667" y="0"/>
                  </a:moveTo>
                  <a:lnTo>
                    <a:pt x="3674" y="2"/>
                  </a:lnTo>
                  <a:lnTo>
                    <a:pt x="3680" y="6"/>
                  </a:lnTo>
                  <a:lnTo>
                    <a:pt x="3685" y="11"/>
                  </a:lnTo>
                  <a:lnTo>
                    <a:pt x="3689" y="17"/>
                  </a:lnTo>
                  <a:lnTo>
                    <a:pt x="3689" y="25"/>
                  </a:lnTo>
                  <a:lnTo>
                    <a:pt x="3689" y="32"/>
                  </a:lnTo>
                  <a:lnTo>
                    <a:pt x="3685" y="38"/>
                  </a:lnTo>
                  <a:lnTo>
                    <a:pt x="3680" y="43"/>
                  </a:lnTo>
                  <a:lnTo>
                    <a:pt x="3674" y="47"/>
                  </a:lnTo>
                  <a:lnTo>
                    <a:pt x="3667" y="47"/>
                  </a:lnTo>
                  <a:lnTo>
                    <a:pt x="3659" y="47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2" y="25"/>
                  </a:lnTo>
                  <a:lnTo>
                    <a:pt x="3644" y="17"/>
                  </a:lnTo>
                  <a:lnTo>
                    <a:pt x="3648" y="11"/>
                  </a:lnTo>
                  <a:lnTo>
                    <a:pt x="3652" y="6"/>
                  </a:lnTo>
                  <a:lnTo>
                    <a:pt x="3659" y="2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2"/>
                  </a:lnTo>
                  <a:lnTo>
                    <a:pt x="3593" y="6"/>
                  </a:lnTo>
                  <a:lnTo>
                    <a:pt x="3599" y="11"/>
                  </a:lnTo>
                  <a:lnTo>
                    <a:pt x="3601" y="17"/>
                  </a:lnTo>
                  <a:lnTo>
                    <a:pt x="3603" y="25"/>
                  </a:lnTo>
                  <a:lnTo>
                    <a:pt x="3601" y="32"/>
                  </a:lnTo>
                  <a:lnTo>
                    <a:pt x="3599" y="38"/>
                  </a:lnTo>
                  <a:lnTo>
                    <a:pt x="3593" y="43"/>
                  </a:lnTo>
                  <a:lnTo>
                    <a:pt x="3588" y="47"/>
                  </a:lnTo>
                  <a:lnTo>
                    <a:pt x="3580" y="47"/>
                  </a:lnTo>
                  <a:lnTo>
                    <a:pt x="3573" y="47"/>
                  </a:lnTo>
                  <a:lnTo>
                    <a:pt x="3565" y="43"/>
                  </a:lnTo>
                  <a:lnTo>
                    <a:pt x="3561" y="38"/>
                  </a:lnTo>
                  <a:lnTo>
                    <a:pt x="3558" y="32"/>
                  </a:lnTo>
                  <a:lnTo>
                    <a:pt x="3556" y="25"/>
                  </a:lnTo>
                  <a:lnTo>
                    <a:pt x="3558" y="17"/>
                  </a:lnTo>
                  <a:lnTo>
                    <a:pt x="3561" y="11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80" y="0"/>
                  </a:lnTo>
                  <a:close/>
                  <a:moveTo>
                    <a:pt x="3492" y="0"/>
                  </a:moveTo>
                  <a:lnTo>
                    <a:pt x="3499" y="2"/>
                  </a:lnTo>
                  <a:lnTo>
                    <a:pt x="3507" y="6"/>
                  </a:lnTo>
                  <a:lnTo>
                    <a:pt x="3512" y="11"/>
                  </a:lnTo>
                  <a:lnTo>
                    <a:pt x="3514" y="17"/>
                  </a:lnTo>
                  <a:lnTo>
                    <a:pt x="3516" y="25"/>
                  </a:lnTo>
                  <a:lnTo>
                    <a:pt x="3516" y="30"/>
                  </a:lnTo>
                  <a:lnTo>
                    <a:pt x="3514" y="34"/>
                  </a:lnTo>
                  <a:lnTo>
                    <a:pt x="3511" y="38"/>
                  </a:lnTo>
                  <a:lnTo>
                    <a:pt x="3509" y="34"/>
                  </a:lnTo>
                  <a:lnTo>
                    <a:pt x="3505" y="32"/>
                  </a:lnTo>
                  <a:lnTo>
                    <a:pt x="3503" y="28"/>
                  </a:lnTo>
                  <a:lnTo>
                    <a:pt x="3499" y="28"/>
                  </a:lnTo>
                  <a:lnTo>
                    <a:pt x="3497" y="28"/>
                  </a:lnTo>
                  <a:lnTo>
                    <a:pt x="3494" y="26"/>
                  </a:lnTo>
                  <a:lnTo>
                    <a:pt x="3490" y="23"/>
                  </a:lnTo>
                  <a:lnTo>
                    <a:pt x="3488" y="19"/>
                  </a:lnTo>
                  <a:lnTo>
                    <a:pt x="3484" y="15"/>
                  </a:lnTo>
                  <a:lnTo>
                    <a:pt x="3482" y="13"/>
                  </a:lnTo>
                  <a:lnTo>
                    <a:pt x="3479" y="13"/>
                  </a:lnTo>
                  <a:lnTo>
                    <a:pt x="3475" y="13"/>
                  </a:lnTo>
                  <a:lnTo>
                    <a:pt x="3473" y="13"/>
                  </a:lnTo>
                  <a:lnTo>
                    <a:pt x="3477" y="8"/>
                  </a:lnTo>
                  <a:lnTo>
                    <a:pt x="3480" y="4"/>
                  </a:lnTo>
                  <a:lnTo>
                    <a:pt x="3486" y="2"/>
                  </a:lnTo>
                  <a:lnTo>
                    <a:pt x="3492" y="0"/>
                  </a:lnTo>
                  <a:close/>
                  <a:moveTo>
                    <a:pt x="3405" y="0"/>
                  </a:moveTo>
                  <a:lnTo>
                    <a:pt x="3413" y="2"/>
                  </a:lnTo>
                  <a:lnTo>
                    <a:pt x="3420" y="6"/>
                  </a:lnTo>
                  <a:lnTo>
                    <a:pt x="3424" y="11"/>
                  </a:lnTo>
                  <a:lnTo>
                    <a:pt x="3428" y="17"/>
                  </a:lnTo>
                  <a:lnTo>
                    <a:pt x="3430" y="25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0" y="43"/>
                  </a:lnTo>
                  <a:lnTo>
                    <a:pt x="3413" y="47"/>
                  </a:lnTo>
                  <a:lnTo>
                    <a:pt x="3405" y="47"/>
                  </a:lnTo>
                  <a:lnTo>
                    <a:pt x="3401" y="47"/>
                  </a:lnTo>
                  <a:lnTo>
                    <a:pt x="3398" y="45"/>
                  </a:lnTo>
                  <a:lnTo>
                    <a:pt x="3398" y="34"/>
                  </a:lnTo>
                  <a:lnTo>
                    <a:pt x="3398" y="30"/>
                  </a:lnTo>
                  <a:lnTo>
                    <a:pt x="3396" y="25"/>
                  </a:lnTo>
                  <a:lnTo>
                    <a:pt x="3394" y="21"/>
                  </a:lnTo>
                  <a:lnTo>
                    <a:pt x="3394" y="15"/>
                  </a:lnTo>
                  <a:lnTo>
                    <a:pt x="3394" y="11"/>
                  </a:lnTo>
                  <a:lnTo>
                    <a:pt x="3394" y="8"/>
                  </a:lnTo>
                  <a:lnTo>
                    <a:pt x="3394" y="6"/>
                  </a:lnTo>
                  <a:lnTo>
                    <a:pt x="3400" y="2"/>
                  </a:lnTo>
                  <a:lnTo>
                    <a:pt x="3405" y="0"/>
                  </a:lnTo>
                  <a:close/>
                  <a:moveTo>
                    <a:pt x="2800" y="0"/>
                  </a:moveTo>
                  <a:lnTo>
                    <a:pt x="2805" y="2"/>
                  </a:lnTo>
                  <a:lnTo>
                    <a:pt x="2813" y="6"/>
                  </a:lnTo>
                  <a:lnTo>
                    <a:pt x="2818" y="11"/>
                  </a:lnTo>
                  <a:lnTo>
                    <a:pt x="2820" y="17"/>
                  </a:lnTo>
                  <a:lnTo>
                    <a:pt x="2822" y="25"/>
                  </a:lnTo>
                  <a:lnTo>
                    <a:pt x="2820" y="32"/>
                  </a:lnTo>
                  <a:lnTo>
                    <a:pt x="2818" y="38"/>
                  </a:lnTo>
                  <a:lnTo>
                    <a:pt x="2813" y="43"/>
                  </a:lnTo>
                  <a:lnTo>
                    <a:pt x="2805" y="47"/>
                  </a:lnTo>
                  <a:lnTo>
                    <a:pt x="2800" y="47"/>
                  </a:lnTo>
                  <a:lnTo>
                    <a:pt x="2792" y="47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7" y="32"/>
                  </a:lnTo>
                  <a:lnTo>
                    <a:pt x="2775" y="25"/>
                  </a:lnTo>
                  <a:lnTo>
                    <a:pt x="2777" y="17"/>
                  </a:lnTo>
                  <a:lnTo>
                    <a:pt x="2779" y="11"/>
                  </a:lnTo>
                  <a:lnTo>
                    <a:pt x="2785" y="6"/>
                  </a:lnTo>
                  <a:lnTo>
                    <a:pt x="2792" y="2"/>
                  </a:lnTo>
                  <a:lnTo>
                    <a:pt x="2800" y="0"/>
                  </a:lnTo>
                  <a:close/>
                  <a:moveTo>
                    <a:pt x="2711" y="0"/>
                  </a:moveTo>
                  <a:lnTo>
                    <a:pt x="2719" y="2"/>
                  </a:lnTo>
                  <a:lnTo>
                    <a:pt x="2726" y="6"/>
                  </a:lnTo>
                  <a:lnTo>
                    <a:pt x="2730" y="11"/>
                  </a:lnTo>
                  <a:lnTo>
                    <a:pt x="2734" y="17"/>
                  </a:lnTo>
                  <a:lnTo>
                    <a:pt x="2736" y="25"/>
                  </a:lnTo>
                  <a:lnTo>
                    <a:pt x="2734" y="32"/>
                  </a:lnTo>
                  <a:lnTo>
                    <a:pt x="2730" y="38"/>
                  </a:lnTo>
                  <a:lnTo>
                    <a:pt x="2726" y="43"/>
                  </a:lnTo>
                  <a:lnTo>
                    <a:pt x="2719" y="47"/>
                  </a:lnTo>
                  <a:lnTo>
                    <a:pt x="2711" y="47"/>
                  </a:lnTo>
                  <a:lnTo>
                    <a:pt x="2704" y="47"/>
                  </a:lnTo>
                  <a:lnTo>
                    <a:pt x="2698" y="43"/>
                  </a:lnTo>
                  <a:lnTo>
                    <a:pt x="2692" y="38"/>
                  </a:lnTo>
                  <a:lnTo>
                    <a:pt x="2691" y="32"/>
                  </a:lnTo>
                  <a:lnTo>
                    <a:pt x="2689" y="25"/>
                  </a:lnTo>
                  <a:lnTo>
                    <a:pt x="2691" y="17"/>
                  </a:lnTo>
                  <a:lnTo>
                    <a:pt x="2692" y="11"/>
                  </a:lnTo>
                  <a:lnTo>
                    <a:pt x="2698" y="6"/>
                  </a:lnTo>
                  <a:lnTo>
                    <a:pt x="2704" y="2"/>
                  </a:lnTo>
                  <a:lnTo>
                    <a:pt x="2711" y="0"/>
                  </a:lnTo>
                  <a:close/>
                  <a:moveTo>
                    <a:pt x="1758" y="0"/>
                  </a:moveTo>
                  <a:lnTo>
                    <a:pt x="1763" y="2"/>
                  </a:lnTo>
                  <a:lnTo>
                    <a:pt x="1769" y="4"/>
                  </a:lnTo>
                  <a:lnTo>
                    <a:pt x="1773" y="8"/>
                  </a:lnTo>
                  <a:lnTo>
                    <a:pt x="1771" y="9"/>
                  </a:lnTo>
                  <a:lnTo>
                    <a:pt x="1767" y="13"/>
                  </a:lnTo>
                  <a:lnTo>
                    <a:pt x="1762" y="13"/>
                  </a:lnTo>
                  <a:lnTo>
                    <a:pt x="1756" y="13"/>
                  </a:lnTo>
                  <a:lnTo>
                    <a:pt x="1748" y="11"/>
                  </a:lnTo>
                  <a:lnTo>
                    <a:pt x="1743" y="9"/>
                  </a:lnTo>
                  <a:lnTo>
                    <a:pt x="1741" y="9"/>
                  </a:lnTo>
                  <a:lnTo>
                    <a:pt x="1745" y="6"/>
                  </a:lnTo>
                  <a:lnTo>
                    <a:pt x="1750" y="2"/>
                  </a:lnTo>
                  <a:lnTo>
                    <a:pt x="1758" y="0"/>
                  </a:lnTo>
                  <a:close/>
                  <a:moveTo>
                    <a:pt x="1671" y="0"/>
                  </a:moveTo>
                  <a:lnTo>
                    <a:pt x="1679" y="2"/>
                  </a:lnTo>
                  <a:lnTo>
                    <a:pt x="1684" y="6"/>
                  </a:lnTo>
                  <a:lnTo>
                    <a:pt x="1690" y="11"/>
                  </a:lnTo>
                  <a:lnTo>
                    <a:pt x="1694" y="17"/>
                  </a:lnTo>
                  <a:lnTo>
                    <a:pt x="1694" y="25"/>
                  </a:lnTo>
                  <a:lnTo>
                    <a:pt x="1694" y="32"/>
                  </a:lnTo>
                  <a:lnTo>
                    <a:pt x="1690" y="38"/>
                  </a:lnTo>
                  <a:lnTo>
                    <a:pt x="1684" y="43"/>
                  </a:lnTo>
                  <a:lnTo>
                    <a:pt x="1679" y="47"/>
                  </a:lnTo>
                  <a:lnTo>
                    <a:pt x="1671" y="47"/>
                  </a:lnTo>
                  <a:lnTo>
                    <a:pt x="1664" y="47"/>
                  </a:lnTo>
                  <a:lnTo>
                    <a:pt x="1658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5"/>
                  </a:lnTo>
                  <a:lnTo>
                    <a:pt x="1649" y="17"/>
                  </a:lnTo>
                  <a:lnTo>
                    <a:pt x="1653" y="11"/>
                  </a:lnTo>
                  <a:lnTo>
                    <a:pt x="1658" y="6"/>
                  </a:lnTo>
                  <a:lnTo>
                    <a:pt x="1664" y="2"/>
                  </a:lnTo>
                  <a:lnTo>
                    <a:pt x="1671" y="0"/>
                  </a:lnTo>
                  <a:close/>
                  <a:moveTo>
                    <a:pt x="1585" y="0"/>
                  </a:moveTo>
                  <a:lnTo>
                    <a:pt x="1592" y="2"/>
                  </a:lnTo>
                  <a:lnTo>
                    <a:pt x="1598" y="6"/>
                  </a:lnTo>
                  <a:lnTo>
                    <a:pt x="1604" y="11"/>
                  </a:lnTo>
                  <a:lnTo>
                    <a:pt x="1607" y="17"/>
                  </a:lnTo>
                  <a:lnTo>
                    <a:pt x="1607" y="25"/>
                  </a:lnTo>
                  <a:lnTo>
                    <a:pt x="1607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2" y="47"/>
                  </a:lnTo>
                  <a:lnTo>
                    <a:pt x="1585" y="47"/>
                  </a:lnTo>
                  <a:lnTo>
                    <a:pt x="1577" y="47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2" y="32"/>
                  </a:lnTo>
                  <a:lnTo>
                    <a:pt x="1560" y="25"/>
                  </a:lnTo>
                  <a:lnTo>
                    <a:pt x="1562" y="17"/>
                  </a:lnTo>
                  <a:lnTo>
                    <a:pt x="1566" y="11"/>
                  </a:lnTo>
                  <a:lnTo>
                    <a:pt x="1570" y="6"/>
                  </a:lnTo>
                  <a:lnTo>
                    <a:pt x="1577" y="2"/>
                  </a:lnTo>
                  <a:lnTo>
                    <a:pt x="1585" y="0"/>
                  </a:lnTo>
                  <a:close/>
                  <a:moveTo>
                    <a:pt x="1498" y="0"/>
                  </a:moveTo>
                  <a:lnTo>
                    <a:pt x="1506" y="2"/>
                  </a:lnTo>
                  <a:lnTo>
                    <a:pt x="1511" y="6"/>
                  </a:lnTo>
                  <a:lnTo>
                    <a:pt x="1517" y="11"/>
                  </a:lnTo>
                  <a:lnTo>
                    <a:pt x="1519" y="17"/>
                  </a:lnTo>
                  <a:lnTo>
                    <a:pt x="1521" y="25"/>
                  </a:lnTo>
                  <a:lnTo>
                    <a:pt x="1519" y="32"/>
                  </a:lnTo>
                  <a:lnTo>
                    <a:pt x="1517" y="38"/>
                  </a:lnTo>
                  <a:lnTo>
                    <a:pt x="1511" y="43"/>
                  </a:lnTo>
                  <a:lnTo>
                    <a:pt x="1506" y="47"/>
                  </a:lnTo>
                  <a:lnTo>
                    <a:pt x="1498" y="47"/>
                  </a:lnTo>
                  <a:lnTo>
                    <a:pt x="1491" y="47"/>
                  </a:lnTo>
                  <a:lnTo>
                    <a:pt x="1483" y="43"/>
                  </a:lnTo>
                  <a:lnTo>
                    <a:pt x="1480" y="38"/>
                  </a:lnTo>
                  <a:lnTo>
                    <a:pt x="1476" y="32"/>
                  </a:lnTo>
                  <a:lnTo>
                    <a:pt x="1474" y="25"/>
                  </a:lnTo>
                  <a:lnTo>
                    <a:pt x="1476" y="17"/>
                  </a:lnTo>
                  <a:lnTo>
                    <a:pt x="1480" y="11"/>
                  </a:lnTo>
                  <a:lnTo>
                    <a:pt x="1483" y="6"/>
                  </a:lnTo>
                  <a:lnTo>
                    <a:pt x="1491" y="2"/>
                  </a:lnTo>
                  <a:lnTo>
                    <a:pt x="1498" y="0"/>
                  </a:lnTo>
                  <a:close/>
                  <a:moveTo>
                    <a:pt x="1412" y="0"/>
                  </a:moveTo>
                  <a:lnTo>
                    <a:pt x="1417" y="2"/>
                  </a:lnTo>
                  <a:lnTo>
                    <a:pt x="1425" y="6"/>
                  </a:lnTo>
                  <a:lnTo>
                    <a:pt x="1431" y="11"/>
                  </a:lnTo>
                  <a:lnTo>
                    <a:pt x="1433" y="17"/>
                  </a:lnTo>
                  <a:lnTo>
                    <a:pt x="1434" y="25"/>
                  </a:lnTo>
                  <a:lnTo>
                    <a:pt x="1433" y="32"/>
                  </a:lnTo>
                  <a:lnTo>
                    <a:pt x="1431" y="38"/>
                  </a:lnTo>
                  <a:lnTo>
                    <a:pt x="1425" y="43"/>
                  </a:lnTo>
                  <a:lnTo>
                    <a:pt x="1417" y="47"/>
                  </a:lnTo>
                  <a:lnTo>
                    <a:pt x="1412" y="47"/>
                  </a:lnTo>
                  <a:lnTo>
                    <a:pt x="1404" y="47"/>
                  </a:lnTo>
                  <a:lnTo>
                    <a:pt x="1397" y="43"/>
                  </a:lnTo>
                  <a:lnTo>
                    <a:pt x="1391" y="38"/>
                  </a:lnTo>
                  <a:lnTo>
                    <a:pt x="1389" y="32"/>
                  </a:lnTo>
                  <a:lnTo>
                    <a:pt x="1387" y="25"/>
                  </a:lnTo>
                  <a:lnTo>
                    <a:pt x="1389" y="17"/>
                  </a:lnTo>
                  <a:lnTo>
                    <a:pt x="1391" y="11"/>
                  </a:lnTo>
                  <a:lnTo>
                    <a:pt x="1397" y="6"/>
                  </a:lnTo>
                  <a:lnTo>
                    <a:pt x="1404" y="2"/>
                  </a:lnTo>
                  <a:lnTo>
                    <a:pt x="1412" y="0"/>
                  </a:lnTo>
                  <a:close/>
                  <a:moveTo>
                    <a:pt x="1323" y="0"/>
                  </a:moveTo>
                  <a:lnTo>
                    <a:pt x="1331" y="2"/>
                  </a:lnTo>
                  <a:lnTo>
                    <a:pt x="1338" y="6"/>
                  </a:lnTo>
                  <a:lnTo>
                    <a:pt x="1342" y="11"/>
                  </a:lnTo>
                  <a:lnTo>
                    <a:pt x="1346" y="17"/>
                  </a:lnTo>
                  <a:lnTo>
                    <a:pt x="1348" y="25"/>
                  </a:lnTo>
                  <a:lnTo>
                    <a:pt x="1346" y="32"/>
                  </a:lnTo>
                  <a:lnTo>
                    <a:pt x="1342" y="38"/>
                  </a:lnTo>
                  <a:lnTo>
                    <a:pt x="1338" y="43"/>
                  </a:lnTo>
                  <a:lnTo>
                    <a:pt x="1331" y="47"/>
                  </a:lnTo>
                  <a:lnTo>
                    <a:pt x="1323" y="47"/>
                  </a:lnTo>
                  <a:lnTo>
                    <a:pt x="1316" y="47"/>
                  </a:lnTo>
                  <a:lnTo>
                    <a:pt x="1310" y="43"/>
                  </a:lnTo>
                  <a:lnTo>
                    <a:pt x="1305" y="38"/>
                  </a:lnTo>
                  <a:lnTo>
                    <a:pt x="1303" y="32"/>
                  </a:lnTo>
                  <a:lnTo>
                    <a:pt x="1301" y="25"/>
                  </a:lnTo>
                  <a:lnTo>
                    <a:pt x="1303" y="17"/>
                  </a:lnTo>
                  <a:lnTo>
                    <a:pt x="1305" y="11"/>
                  </a:lnTo>
                  <a:lnTo>
                    <a:pt x="1310" y="6"/>
                  </a:lnTo>
                  <a:lnTo>
                    <a:pt x="1316" y="2"/>
                  </a:lnTo>
                  <a:lnTo>
                    <a:pt x="1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2109788" y="2505076"/>
              <a:ext cx="3340100" cy="244475"/>
            </a:xfrm>
            <a:custGeom>
              <a:avLst/>
              <a:gdLst>
                <a:gd name="T0" fmla="*/ 1237 w 4209"/>
                <a:gd name="T1" fmla="*/ 307 h 307"/>
                <a:gd name="T2" fmla="*/ 1064 w 4209"/>
                <a:gd name="T3" fmla="*/ 260 h 307"/>
                <a:gd name="T4" fmla="*/ 970 w 4209"/>
                <a:gd name="T5" fmla="*/ 307 h 307"/>
                <a:gd name="T6" fmla="*/ 811 w 4209"/>
                <a:gd name="T7" fmla="*/ 262 h 307"/>
                <a:gd name="T8" fmla="*/ 703 w 4209"/>
                <a:gd name="T9" fmla="*/ 303 h 307"/>
                <a:gd name="T10" fmla="*/ 557 w 4209"/>
                <a:gd name="T11" fmla="*/ 266 h 307"/>
                <a:gd name="T12" fmla="*/ 438 w 4209"/>
                <a:gd name="T13" fmla="*/ 298 h 307"/>
                <a:gd name="T14" fmla="*/ 303 w 4209"/>
                <a:gd name="T15" fmla="*/ 271 h 307"/>
                <a:gd name="T16" fmla="*/ 175 w 4209"/>
                <a:gd name="T17" fmla="*/ 292 h 307"/>
                <a:gd name="T18" fmla="*/ 45 w 4209"/>
                <a:gd name="T19" fmla="*/ 277 h 307"/>
                <a:gd name="T20" fmla="*/ 1736 w 4209"/>
                <a:gd name="T21" fmla="*/ 194 h 307"/>
                <a:gd name="T22" fmla="*/ 3776 w 4209"/>
                <a:gd name="T23" fmla="*/ 205 h 307"/>
                <a:gd name="T24" fmla="*/ 3648 w 4209"/>
                <a:gd name="T25" fmla="*/ 183 h 307"/>
                <a:gd name="T26" fmla="*/ 3511 w 4209"/>
                <a:gd name="T27" fmla="*/ 211 h 307"/>
                <a:gd name="T28" fmla="*/ 2872 w 4209"/>
                <a:gd name="T29" fmla="*/ 179 h 307"/>
                <a:gd name="T30" fmla="*/ 2007 w 4209"/>
                <a:gd name="T31" fmla="*/ 187 h 307"/>
                <a:gd name="T32" fmla="*/ 1852 w 4209"/>
                <a:gd name="T33" fmla="*/ 175 h 307"/>
                <a:gd name="T34" fmla="*/ 1657 w 4209"/>
                <a:gd name="T35" fmla="*/ 217 h 307"/>
                <a:gd name="T36" fmla="*/ 1512 w 4209"/>
                <a:gd name="T37" fmla="*/ 179 h 307"/>
                <a:gd name="T38" fmla="*/ 1392 w 4209"/>
                <a:gd name="T39" fmla="*/ 211 h 307"/>
                <a:gd name="T40" fmla="*/ 1256 w 4209"/>
                <a:gd name="T41" fmla="*/ 183 h 307"/>
                <a:gd name="T42" fmla="*/ 1128 w 4209"/>
                <a:gd name="T43" fmla="*/ 205 h 307"/>
                <a:gd name="T44" fmla="*/ 1000 w 4209"/>
                <a:gd name="T45" fmla="*/ 190 h 307"/>
                <a:gd name="T46" fmla="*/ 867 w 4209"/>
                <a:gd name="T47" fmla="*/ 198 h 307"/>
                <a:gd name="T48" fmla="*/ 741 w 4209"/>
                <a:gd name="T49" fmla="*/ 198 h 307"/>
                <a:gd name="T50" fmla="*/ 607 w 4209"/>
                <a:gd name="T51" fmla="*/ 190 h 307"/>
                <a:gd name="T52" fmla="*/ 480 w 4209"/>
                <a:gd name="T53" fmla="*/ 205 h 307"/>
                <a:gd name="T54" fmla="*/ 352 w 4209"/>
                <a:gd name="T55" fmla="*/ 183 h 307"/>
                <a:gd name="T56" fmla="*/ 216 w 4209"/>
                <a:gd name="T57" fmla="*/ 211 h 307"/>
                <a:gd name="T58" fmla="*/ 96 w 4209"/>
                <a:gd name="T59" fmla="*/ 179 h 307"/>
                <a:gd name="T60" fmla="*/ 3754 w 4209"/>
                <a:gd name="T61" fmla="*/ 134 h 307"/>
                <a:gd name="T62" fmla="*/ 2727 w 4209"/>
                <a:gd name="T63" fmla="*/ 128 h 307"/>
                <a:gd name="T64" fmla="*/ 3667 w 4209"/>
                <a:gd name="T65" fmla="*/ 87 h 307"/>
                <a:gd name="T66" fmla="*/ 3573 w 4209"/>
                <a:gd name="T67" fmla="*/ 132 h 307"/>
                <a:gd name="T68" fmla="*/ 3413 w 4209"/>
                <a:gd name="T69" fmla="*/ 89 h 307"/>
                <a:gd name="T70" fmla="*/ 2988 w 4209"/>
                <a:gd name="T71" fmla="*/ 104 h 307"/>
                <a:gd name="T72" fmla="*/ 2866 w 4209"/>
                <a:gd name="T73" fmla="*/ 124 h 307"/>
                <a:gd name="T74" fmla="*/ 2123 w 4209"/>
                <a:gd name="T75" fmla="*/ 96 h 307"/>
                <a:gd name="T76" fmla="*/ 2033 w 4209"/>
                <a:gd name="T77" fmla="*/ 130 h 307"/>
                <a:gd name="T78" fmla="*/ 1924 w 4209"/>
                <a:gd name="T79" fmla="*/ 89 h 307"/>
                <a:gd name="T80" fmla="*/ 1689 w 4209"/>
                <a:gd name="T81" fmla="*/ 126 h 307"/>
                <a:gd name="T82" fmla="*/ 1570 w 4209"/>
                <a:gd name="T83" fmla="*/ 92 h 307"/>
                <a:gd name="T84" fmla="*/ 1425 w 4209"/>
                <a:gd name="T85" fmla="*/ 130 h 307"/>
                <a:gd name="T86" fmla="*/ 1316 w 4209"/>
                <a:gd name="T87" fmla="*/ 89 h 307"/>
                <a:gd name="T88" fmla="*/ 1158 w 4209"/>
                <a:gd name="T89" fmla="*/ 132 h 307"/>
                <a:gd name="T90" fmla="*/ 1064 w 4209"/>
                <a:gd name="T91" fmla="*/ 87 h 307"/>
                <a:gd name="T92" fmla="*/ 891 w 4209"/>
                <a:gd name="T93" fmla="*/ 134 h 307"/>
                <a:gd name="T94" fmla="*/ 716 w 4209"/>
                <a:gd name="T95" fmla="*/ 87 h 307"/>
                <a:gd name="T96" fmla="*/ 622 w 4209"/>
                <a:gd name="T97" fmla="*/ 132 h 307"/>
                <a:gd name="T98" fmla="*/ 465 w 4209"/>
                <a:gd name="T99" fmla="*/ 89 h 307"/>
                <a:gd name="T100" fmla="*/ 357 w 4209"/>
                <a:gd name="T101" fmla="*/ 130 h 307"/>
                <a:gd name="T102" fmla="*/ 211 w 4209"/>
                <a:gd name="T103" fmla="*/ 92 h 307"/>
                <a:gd name="T104" fmla="*/ 92 w 4209"/>
                <a:gd name="T105" fmla="*/ 124 h 307"/>
                <a:gd name="T106" fmla="*/ 3336 w 4209"/>
                <a:gd name="T107" fmla="*/ 23 h 307"/>
                <a:gd name="T108" fmla="*/ 3667 w 4209"/>
                <a:gd name="T109" fmla="*/ 0 h 307"/>
                <a:gd name="T110" fmla="*/ 3573 w 4209"/>
                <a:gd name="T111" fmla="*/ 45 h 307"/>
                <a:gd name="T112" fmla="*/ 3413 w 4209"/>
                <a:gd name="T113" fmla="*/ 2 h 307"/>
                <a:gd name="T114" fmla="*/ 3037 w 4209"/>
                <a:gd name="T115" fmla="*/ 30 h 307"/>
                <a:gd name="T116" fmla="*/ 2907 w 4209"/>
                <a:gd name="T117" fmla="*/ 17 h 307"/>
                <a:gd name="T118" fmla="*/ 2776 w 4209"/>
                <a:gd name="T119" fmla="*/ 23 h 307"/>
                <a:gd name="T120" fmla="*/ 2213 w 4209"/>
                <a:gd name="T121" fmla="*/ 17 h 307"/>
                <a:gd name="T122" fmla="*/ 2082 w 4209"/>
                <a:gd name="T123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9" h="307">
                  <a:moveTo>
                    <a:pt x="1324" y="260"/>
                  </a:moveTo>
                  <a:lnTo>
                    <a:pt x="1331" y="262"/>
                  </a:lnTo>
                  <a:lnTo>
                    <a:pt x="1339" y="266"/>
                  </a:lnTo>
                  <a:lnTo>
                    <a:pt x="1343" y="271"/>
                  </a:lnTo>
                  <a:lnTo>
                    <a:pt x="1346" y="277"/>
                  </a:lnTo>
                  <a:lnTo>
                    <a:pt x="1348" y="285"/>
                  </a:lnTo>
                  <a:lnTo>
                    <a:pt x="1346" y="292"/>
                  </a:lnTo>
                  <a:lnTo>
                    <a:pt x="1343" y="298"/>
                  </a:lnTo>
                  <a:lnTo>
                    <a:pt x="1339" y="303"/>
                  </a:lnTo>
                  <a:lnTo>
                    <a:pt x="1331" y="307"/>
                  </a:lnTo>
                  <a:lnTo>
                    <a:pt x="1324" y="307"/>
                  </a:lnTo>
                  <a:lnTo>
                    <a:pt x="1316" y="307"/>
                  </a:lnTo>
                  <a:lnTo>
                    <a:pt x="1311" y="303"/>
                  </a:lnTo>
                  <a:lnTo>
                    <a:pt x="1305" y="298"/>
                  </a:lnTo>
                  <a:lnTo>
                    <a:pt x="1301" y="292"/>
                  </a:lnTo>
                  <a:lnTo>
                    <a:pt x="1301" y="285"/>
                  </a:lnTo>
                  <a:lnTo>
                    <a:pt x="1301" y="277"/>
                  </a:lnTo>
                  <a:lnTo>
                    <a:pt x="1305" y="271"/>
                  </a:lnTo>
                  <a:lnTo>
                    <a:pt x="1311" y="266"/>
                  </a:lnTo>
                  <a:lnTo>
                    <a:pt x="1316" y="262"/>
                  </a:lnTo>
                  <a:lnTo>
                    <a:pt x="1324" y="260"/>
                  </a:lnTo>
                  <a:close/>
                  <a:moveTo>
                    <a:pt x="1237" y="260"/>
                  </a:moveTo>
                  <a:lnTo>
                    <a:pt x="1245" y="262"/>
                  </a:lnTo>
                  <a:lnTo>
                    <a:pt x="1251" y="266"/>
                  </a:lnTo>
                  <a:lnTo>
                    <a:pt x="1256" y="271"/>
                  </a:lnTo>
                  <a:lnTo>
                    <a:pt x="1260" y="277"/>
                  </a:lnTo>
                  <a:lnTo>
                    <a:pt x="1262" y="285"/>
                  </a:lnTo>
                  <a:lnTo>
                    <a:pt x="1260" y="292"/>
                  </a:lnTo>
                  <a:lnTo>
                    <a:pt x="1256" y="298"/>
                  </a:lnTo>
                  <a:lnTo>
                    <a:pt x="1251" y="303"/>
                  </a:lnTo>
                  <a:lnTo>
                    <a:pt x="1245" y="307"/>
                  </a:lnTo>
                  <a:lnTo>
                    <a:pt x="1237" y="307"/>
                  </a:lnTo>
                  <a:lnTo>
                    <a:pt x="1230" y="307"/>
                  </a:lnTo>
                  <a:lnTo>
                    <a:pt x="1224" y="303"/>
                  </a:lnTo>
                  <a:lnTo>
                    <a:pt x="1219" y="298"/>
                  </a:lnTo>
                  <a:lnTo>
                    <a:pt x="1215" y="292"/>
                  </a:lnTo>
                  <a:lnTo>
                    <a:pt x="1215" y="285"/>
                  </a:lnTo>
                  <a:lnTo>
                    <a:pt x="1215" y="277"/>
                  </a:lnTo>
                  <a:lnTo>
                    <a:pt x="1219" y="271"/>
                  </a:lnTo>
                  <a:lnTo>
                    <a:pt x="1224" y="266"/>
                  </a:lnTo>
                  <a:lnTo>
                    <a:pt x="1230" y="262"/>
                  </a:lnTo>
                  <a:lnTo>
                    <a:pt x="1237" y="260"/>
                  </a:lnTo>
                  <a:close/>
                  <a:moveTo>
                    <a:pt x="1151" y="260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70" y="271"/>
                  </a:lnTo>
                  <a:lnTo>
                    <a:pt x="1173" y="277"/>
                  </a:lnTo>
                  <a:lnTo>
                    <a:pt x="1173" y="285"/>
                  </a:lnTo>
                  <a:lnTo>
                    <a:pt x="1173" y="292"/>
                  </a:lnTo>
                  <a:lnTo>
                    <a:pt x="1170" y="298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1" y="307"/>
                  </a:lnTo>
                  <a:lnTo>
                    <a:pt x="1143" y="307"/>
                  </a:lnTo>
                  <a:lnTo>
                    <a:pt x="1138" y="303"/>
                  </a:lnTo>
                  <a:lnTo>
                    <a:pt x="1132" y="298"/>
                  </a:lnTo>
                  <a:lnTo>
                    <a:pt x="1128" y="292"/>
                  </a:lnTo>
                  <a:lnTo>
                    <a:pt x="1128" y="285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8" y="266"/>
                  </a:lnTo>
                  <a:lnTo>
                    <a:pt x="1143" y="262"/>
                  </a:lnTo>
                  <a:lnTo>
                    <a:pt x="1151" y="260"/>
                  </a:lnTo>
                  <a:close/>
                  <a:moveTo>
                    <a:pt x="1064" y="260"/>
                  </a:moveTo>
                  <a:lnTo>
                    <a:pt x="1072" y="262"/>
                  </a:lnTo>
                  <a:lnTo>
                    <a:pt x="1078" y="266"/>
                  </a:lnTo>
                  <a:lnTo>
                    <a:pt x="1083" y="271"/>
                  </a:lnTo>
                  <a:lnTo>
                    <a:pt x="1087" y="277"/>
                  </a:lnTo>
                  <a:lnTo>
                    <a:pt x="1087" y="285"/>
                  </a:lnTo>
                  <a:lnTo>
                    <a:pt x="1087" y="292"/>
                  </a:lnTo>
                  <a:lnTo>
                    <a:pt x="1083" y="298"/>
                  </a:lnTo>
                  <a:lnTo>
                    <a:pt x="1078" y="303"/>
                  </a:lnTo>
                  <a:lnTo>
                    <a:pt x="1072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8"/>
                  </a:lnTo>
                  <a:lnTo>
                    <a:pt x="1042" y="292"/>
                  </a:lnTo>
                  <a:lnTo>
                    <a:pt x="1040" y="285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6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5"/>
                  </a:lnTo>
                  <a:lnTo>
                    <a:pt x="1000" y="292"/>
                  </a:lnTo>
                  <a:lnTo>
                    <a:pt x="997" y="298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3" y="303"/>
                  </a:lnTo>
                  <a:lnTo>
                    <a:pt x="959" y="298"/>
                  </a:lnTo>
                  <a:lnTo>
                    <a:pt x="955" y="292"/>
                  </a:lnTo>
                  <a:lnTo>
                    <a:pt x="953" y="285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3" y="266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891" y="260"/>
                  </a:moveTo>
                  <a:lnTo>
                    <a:pt x="899" y="262"/>
                  </a:lnTo>
                  <a:lnTo>
                    <a:pt x="905" y="266"/>
                  </a:lnTo>
                  <a:lnTo>
                    <a:pt x="910" y="271"/>
                  </a:lnTo>
                  <a:lnTo>
                    <a:pt x="912" y="277"/>
                  </a:lnTo>
                  <a:lnTo>
                    <a:pt x="914" y="285"/>
                  </a:lnTo>
                  <a:lnTo>
                    <a:pt x="912" y="292"/>
                  </a:lnTo>
                  <a:lnTo>
                    <a:pt x="910" y="298"/>
                  </a:lnTo>
                  <a:lnTo>
                    <a:pt x="905" y="303"/>
                  </a:lnTo>
                  <a:lnTo>
                    <a:pt x="899" y="307"/>
                  </a:lnTo>
                  <a:lnTo>
                    <a:pt x="891" y="307"/>
                  </a:lnTo>
                  <a:lnTo>
                    <a:pt x="884" y="307"/>
                  </a:lnTo>
                  <a:lnTo>
                    <a:pt x="876" y="303"/>
                  </a:lnTo>
                  <a:lnTo>
                    <a:pt x="873" y="298"/>
                  </a:lnTo>
                  <a:lnTo>
                    <a:pt x="869" y="292"/>
                  </a:lnTo>
                  <a:lnTo>
                    <a:pt x="867" y="285"/>
                  </a:lnTo>
                  <a:lnTo>
                    <a:pt x="869" y="277"/>
                  </a:lnTo>
                  <a:lnTo>
                    <a:pt x="873" y="271"/>
                  </a:lnTo>
                  <a:lnTo>
                    <a:pt x="876" y="266"/>
                  </a:lnTo>
                  <a:lnTo>
                    <a:pt x="884" y="262"/>
                  </a:lnTo>
                  <a:lnTo>
                    <a:pt x="891" y="260"/>
                  </a:lnTo>
                  <a:close/>
                  <a:moveTo>
                    <a:pt x="805" y="260"/>
                  </a:moveTo>
                  <a:lnTo>
                    <a:pt x="811" y="262"/>
                  </a:lnTo>
                  <a:lnTo>
                    <a:pt x="818" y="266"/>
                  </a:lnTo>
                  <a:lnTo>
                    <a:pt x="824" y="271"/>
                  </a:lnTo>
                  <a:lnTo>
                    <a:pt x="826" y="277"/>
                  </a:lnTo>
                  <a:lnTo>
                    <a:pt x="827" y="285"/>
                  </a:lnTo>
                  <a:lnTo>
                    <a:pt x="826" y="292"/>
                  </a:lnTo>
                  <a:lnTo>
                    <a:pt x="824" y="298"/>
                  </a:lnTo>
                  <a:lnTo>
                    <a:pt x="818" y="303"/>
                  </a:lnTo>
                  <a:lnTo>
                    <a:pt x="811" y="307"/>
                  </a:lnTo>
                  <a:lnTo>
                    <a:pt x="805" y="307"/>
                  </a:lnTo>
                  <a:lnTo>
                    <a:pt x="797" y="307"/>
                  </a:lnTo>
                  <a:lnTo>
                    <a:pt x="790" y="303"/>
                  </a:lnTo>
                  <a:lnTo>
                    <a:pt x="786" y="298"/>
                  </a:lnTo>
                  <a:lnTo>
                    <a:pt x="782" y="292"/>
                  </a:lnTo>
                  <a:lnTo>
                    <a:pt x="780" y="285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90" y="266"/>
                  </a:lnTo>
                  <a:lnTo>
                    <a:pt x="797" y="262"/>
                  </a:lnTo>
                  <a:lnTo>
                    <a:pt x="805" y="260"/>
                  </a:lnTo>
                  <a:close/>
                  <a:moveTo>
                    <a:pt x="716" y="260"/>
                  </a:moveTo>
                  <a:lnTo>
                    <a:pt x="724" y="262"/>
                  </a:lnTo>
                  <a:lnTo>
                    <a:pt x="732" y="266"/>
                  </a:lnTo>
                  <a:lnTo>
                    <a:pt x="735" y="271"/>
                  </a:lnTo>
                  <a:lnTo>
                    <a:pt x="739" y="277"/>
                  </a:lnTo>
                  <a:lnTo>
                    <a:pt x="741" y="285"/>
                  </a:lnTo>
                  <a:lnTo>
                    <a:pt x="739" y="292"/>
                  </a:lnTo>
                  <a:lnTo>
                    <a:pt x="735" y="298"/>
                  </a:lnTo>
                  <a:lnTo>
                    <a:pt x="732" y="303"/>
                  </a:lnTo>
                  <a:lnTo>
                    <a:pt x="724" y="307"/>
                  </a:lnTo>
                  <a:lnTo>
                    <a:pt x="716" y="307"/>
                  </a:lnTo>
                  <a:lnTo>
                    <a:pt x="709" y="307"/>
                  </a:lnTo>
                  <a:lnTo>
                    <a:pt x="703" y="303"/>
                  </a:lnTo>
                  <a:lnTo>
                    <a:pt x="698" y="298"/>
                  </a:lnTo>
                  <a:lnTo>
                    <a:pt x="696" y="292"/>
                  </a:lnTo>
                  <a:lnTo>
                    <a:pt x="694" y="285"/>
                  </a:lnTo>
                  <a:lnTo>
                    <a:pt x="696" y="277"/>
                  </a:lnTo>
                  <a:lnTo>
                    <a:pt x="698" y="271"/>
                  </a:lnTo>
                  <a:lnTo>
                    <a:pt x="703" y="266"/>
                  </a:lnTo>
                  <a:lnTo>
                    <a:pt x="709" y="262"/>
                  </a:lnTo>
                  <a:lnTo>
                    <a:pt x="716" y="260"/>
                  </a:lnTo>
                  <a:close/>
                  <a:moveTo>
                    <a:pt x="630" y="260"/>
                  </a:moveTo>
                  <a:lnTo>
                    <a:pt x="638" y="262"/>
                  </a:lnTo>
                  <a:lnTo>
                    <a:pt x="645" y="266"/>
                  </a:lnTo>
                  <a:lnTo>
                    <a:pt x="649" y="271"/>
                  </a:lnTo>
                  <a:lnTo>
                    <a:pt x="653" y="277"/>
                  </a:lnTo>
                  <a:lnTo>
                    <a:pt x="654" y="285"/>
                  </a:lnTo>
                  <a:lnTo>
                    <a:pt x="653" y="292"/>
                  </a:lnTo>
                  <a:lnTo>
                    <a:pt x="649" y="298"/>
                  </a:lnTo>
                  <a:lnTo>
                    <a:pt x="645" y="303"/>
                  </a:lnTo>
                  <a:lnTo>
                    <a:pt x="638" y="307"/>
                  </a:lnTo>
                  <a:lnTo>
                    <a:pt x="630" y="307"/>
                  </a:lnTo>
                  <a:lnTo>
                    <a:pt x="622" y="307"/>
                  </a:lnTo>
                  <a:lnTo>
                    <a:pt x="617" y="303"/>
                  </a:lnTo>
                  <a:lnTo>
                    <a:pt x="611" y="298"/>
                  </a:lnTo>
                  <a:lnTo>
                    <a:pt x="607" y="292"/>
                  </a:lnTo>
                  <a:lnTo>
                    <a:pt x="607" y="285"/>
                  </a:lnTo>
                  <a:lnTo>
                    <a:pt x="607" y="277"/>
                  </a:lnTo>
                  <a:lnTo>
                    <a:pt x="611" y="271"/>
                  </a:lnTo>
                  <a:lnTo>
                    <a:pt x="617" y="266"/>
                  </a:lnTo>
                  <a:lnTo>
                    <a:pt x="622" y="262"/>
                  </a:lnTo>
                  <a:lnTo>
                    <a:pt x="630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7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5"/>
                  </a:lnTo>
                  <a:lnTo>
                    <a:pt x="566" y="292"/>
                  </a:lnTo>
                  <a:lnTo>
                    <a:pt x="562" y="298"/>
                  </a:lnTo>
                  <a:lnTo>
                    <a:pt x="557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8"/>
                  </a:lnTo>
                  <a:lnTo>
                    <a:pt x="521" y="292"/>
                  </a:lnTo>
                  <a:lnTo>
                    <a:pt x="521" y="285"/>
                  </a:lnTo>
                  <a:lnTo>
                    <a:pt x="521" y="277"/>
                  </a:lnTo>
                  <a:lnTo>
                    <a:pt x="525" y="271"/>
                  </a:lnTo>
                  <a:lnTo>
                    <a:pt x="530" y="266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5" y="262"/>
                  </a:lnTo>
                  <a:lnTo>
                    <a:pt x="470" y="266"/>
                  </a:lnTo>
                  <a:lnTo>
                    <a:pt x="476" y="271"/>
                  </a:lnTo>
                  <a:lnTo>
                    <a:pt x="480" y="277"/>
                  </a:lnTo>
                  <a:lnTo>
                    <a:pt x="480" y="285"/>
                  </a:lnTo>
                  <a:lnTo>
                    <a:pt x="480" y="292"/>
                  </a:lnTo>
                  <a:lnTo>
                    <a:pt x="476" y="298"/>
                  </a:lnTo>
                  <a:lnTo>
                    <a:pt x="470" y="303"/>
                  </a:lnTo>
                  <a:lnTo>
                    <a:pt x="465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8"/>
                  </a:lnTo>
                  <a:lnTo>
                    <a:pt x="434" y="292"/>
                  </a:lnTo>
                  <a:lnTo>
                    <a:pt x="434" y="285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6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5"/>
                  </a:lnTo>
                  <a:lnTo>
                    <a:pt x="393" y="292"/>
                  </a:lnTo>
                  <a:lnTo>
                    <a:pt x="389" y="298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8"/>
                  </a:lnTo>
                  <a:lnTo>
                    <a:pt x="348" y="292"/>
                  </a:lnTo>
                  <a:lnTo>
                    <a:pt x="346" y="285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6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3" y="271"/>
                  </a:lnTo>
                  <a:lnTo>
                    <a:pt x="307" y="277"/>
                  </a:lnTo>
                  <a:lnTo>
                    <a:pt x="307" y="285"/>
                  </a:lnTo>
                  <a:lnTo>
                    <a:pt x="307" y="292"/>
                  </a:lnTo>
                  <a:lnTo>
                    <a:pt x="303" y="298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69" y="303"/>
                  </a:lnTo>
                  <a:lnTo>
                    <a:pt x="265" y="298"/>
                  </a:lnTo>
                  <a:lnTo>
                    <a:pt x="261" y="292"/>
                  </a:lnTo>
                  <a:lnTo>
                    <a:pt x="260" y="285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69" y="266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6"/>
                  </a:lnTo>
                  <a:lnTo>
                    <a:pt x="216" y="271"/>
                  </a:lnTo>
                  <a:lnTo>
                    <a:pt x="218" y="277"/>
                  </a:lnTo>
                  <a:lnTo>
                    <a:pt x="220" y="285"/>
                  </a:lnTo>
                  <a:lnTo>
                    <a:pt x="218" y="292"/>
                  </a:lnTo>
                  <a:lnTo>
                    <a:pt x="216" y="298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2" y="303"/>
                  </a:lnTo>
                  <a:lnTo>
                    <a:pt x="179" y="298"/>
                  </a:lnTo>
                  <a:lnTo>
                    <a:pt x="175" y="292"/>
                  </a:lnTo>
                  <a:lnTo>
                    <a:pt x="173" y="285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2" y="266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7" y="262"/>
                  </a:lnTo>
                  <a:lnTo>
                    <a:pt x="124" y="266"/>
                  </a:lnTo>
                  <a:lnTo>
                    <a:pt x="130" y="271"/>
                  </a:lnTo>
                  <a:lnTo>
                    <a:pt x="132" y="277"/>
                  </a:lnTo>
                  <a:lnTo>
                    <a:pt x="134" y="285"/>
                  </a:lnTo>
                  <a:lnTo>
                    <a:pt x="132" y="292"/>
                  </a:lnTo>
                  <a:lnTo>
                    <a:pt x="130" y="298"/>
                  </a:lnTo>
                  <a:lnTo>
                    <a:pt x="124" y="303"/>
                  </a:lnTo>
                  <a:lnTo>
                    <a:pt x="117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8"/>
                  </a:lnTo>
                  <a:lnTo>
                    <a:pt x="88" y="292"/>
                  </a:lnTo>
                  <a:lnTo>
                    <a:pt x="87" y="285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6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23" y="260"/>
                  </a:moveTo>
                  <a:lnTo>
                    <a:pt x="30" y="262"/>
                  </a:lnTo>
                  <a:lnTo>
                    <a:pt x="38" y="266"/>
                  </a:lnTo>
                  <a:lnTo>
                    <a:pt x="41" y="271"/>
                  </a:lnTo>
                  <a:lnTo>
                    <a:pt x="45" y="277"/>
                  </a:lnTo>
                  <a:lnTo>
                    <a:pt x="47" y="285"/>
                  </a:lnTo>
                  <a:lnTo>
                    <a:pt x="45" y="290"/>
                  </a:lnTo>
                  <a:lnTo>
                    <a:pt x="43" y="298"/>
                  </a:lnTo>
                  <a:lnTo>
                    <a:pt x="39" y="302"/>
                  </a:lnTo>
                  <a:lnTo>
                    <a:pt x="34" y="305"/>
                  </a:lnTo>
                  <a:lnTo>
                    <a:pt x="26" y="307"/>
                  </a:lnTo>
                  <a:lnTo>
                    <a:pt x="24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8" y="279"/>
                  </a:lnTo>
                  <a:lnTo>
                    <a:pt x="6" y="271"/>
                  </a:lnTo>
                  <a:lnTo>
                    <a:pt x="6" y="269"/>
                  </a:lnTo>
                  <a:lnTo>
                    <a:pt x="11" y="266"/>
                  </a:lnTo>
                  <a:lnTo>
                    <a:pt x="17" y="262"/>
                  </a:lnTo>
                  <a:lnTo>
                    <a:pt x="23" y="260"/>
                  </a:lnTo>
                  <a:close/>
                  <a:moveTo>
                    <a:pt x="1736" y="192"/>
                  </a:moveTo>
                  <a:lnTo>
                    <a:pt x="1740" y="200"/>
                  </a:lnTo>
                  <a:lnTo>
                    <a:pt x="1745" y="207"/>
                  </a:lnTo>
                  <a:lnTo>
                    <a:pt x="1747" y="209"/>
                  </a:lnTo>
                  <a:lnTo>
                    <a:pt x="1751" y="211"/>
                  </a:lnTo>
                  <a:lnTo>
                    <a:pt x="1753" y="215"/>
                  </a:lnTo>
                  <a:lnTo>
                    <a:pt x="1756" y="219"/>
                  </a:lnTo>
                  <a:lnTo>
                    <a:pt x="1758" y="219"/>
                  </a:lnTo>
                  <a:lnTo>
                    <a:pt x="1760" y="221"/>
                  </a:lnTo>
                  <a:lnTo>
                    <a:pt x="1758" y="221"/>
                  </a:lnTo>
                  <a:lnTo>
                    <a:pt x="1751" y="221"/>
                  </a:lnTo>
                  <a:lnTo>
                    <a:pt x="1745" y="217"/>
                  </a:lnTo>
                  <a:lnTo>
                    <a:pt x="1740" y="211"/>
                  </a:lnTo>
                  <a:lnTo>
                    <a:pt x="1736" y="205"/>
                  </a:lnTo>
                  <a:lnTo>
                    <a:pt x="1734" y="198"/>
                  </a:lnTo>
                  <a:lnTo>
                    <a:pt x="1736" y="194"/>
                  </a:lnTo>
                  <a:lnTo>
                    <a:pt x="1736" y="192"/>
                  </a:lnTo>
                  <a:close/>
                  <a:moveTo>
                    <a:pt x="4177" y="177"/>
                  </a:moveTo>
                  <a:lnTo>
                    <a:pt x="4177" y="181"/>
                  </a:lnTo>
                  <a:lnTo>
                    <a:pt x="4177" y="185"/>
                  </a:lnTo>
                  <a:lnTo>
                    <a:pt x="4181" y="190"/>
                  </a:lnTo>
                  <a:lnTo>
                    <a:pt x="4182" y="196"/>
                  </a:lnTo>
                  <a:lnTo>
                    <a:pt x="4186" y="202"/>
                  </a:lnTo>
                  <a:lnTo>
                    <a:pt x="4186" y="205"/>
                  </a:lnTo>
                  <a:lnTo>
                    <a:pt x="4188" y="209"/>
                  </a:lnTo>
                  <a:lnTo>
                    <a:pt x="4190" y="213"/>
                  </a:lnTo>
                  <a:lnTo>
                    <a:pt x="4192" y="215"/>
                  </a:lnTo>
                  <a:lnTo>
                    <a:pt x="4197" y="215"/>
                  </a:lnTo>
                  <a:lnTo>
                    <a:pt x="4201" y="215"/>
                  </a:lnTo>
                  <a:lnTo>
                    <a:pt x="4197" y="219"/>
                  </a:lnTo>
                  <a:lnTo>
                    <a:pt x="4192" y="221"/>
                  </a:lnTo>
                  <a:lnTo>
                    <a:pt x="4186" y="221"/>
                  </a:lnTo>
                  <a:lnTo>
                    <a:pt x="4179" y="221"/>
                  </a:lnTo>
                  <a:lnTo>
                    <a:pt x="4173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4" y="198"/>
                  </a:lnTo>
                  <a:lnTo>
                    <a:pt x="4164" y="190"/>
                  </a:lnTo>
                  <a:lnTo>
                    <a:pt x="4167" y="185"/>
                  </a:lnTo>
                  <a:lnTo>
                    <a:pt x="4171" y="181"/>
                  </a:lnTo>
                  <a:lnTo>
                    <a:pt x="4177" y="177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1"/>
                  </a:lnTo>
                  <a:lnTo>
                    <a:pt x="3754" y="221"/>
                  </a:lnTo>
                  <a:lnTo>
                    <a:pt x="3746" y="221"/>
                  </a:lnTo>
                  <a:lnTo>
                    <a:pt x="3739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29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39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88" y="190"/>
                  </a:lnTo>
                  <a:lnTo>
                    <a:pt x="3690" y="198"/>
                  </a:lnTo>
                  <a:lnTo>
                    <a:pt x="3688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1"/>
                  </a:lnTo>
                  <a:lnTo>
                    <a:pt x="3667" y="221"/>
                  </a:lnTo>
                  <a:lnTo>
                    <a:pt x="3660" y="221"/>
                  </a:lnTo>
                  <a:lnTo>
                    <a:pt x="3652" y="217"/>
                  </a:lnTo>
                  <a:lnTo>
                    <a:pt x="3648" y="211"/>
                  </a:lnTo>
                  <a:lnTo>
                    <a:pt x="3645" y="205"/>
                  </a:lnTo>
                  <a:lnTo>
                    <a:pt x="3643" y="198"/>
                  </a:lnTo>
                  <a:lnTo>
                    <a:pt x="3645" y="190"/>
                  </a:lnTo>
                  <a:lnTo>
                    <a:pt x="3648" y="183"/>
                  </a:lnTo>
                  <a:lnTo>
                    <a:pt x="3652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79" y="173"/>
                  </a:moveTo>
                  <a:lnTo>
                    <a:pt x="3586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1" y="190"/>
                  </a:lnTo>
                  <a:lnTo>
                    <a:pt x="3603" y="198"/>
                  </a:lnTo>
                  <a:lnTo>
                    <a:pt x="3601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6" y="221"/>
                  </a:lnTo>
                  <a:lnTo>
                    <a:pt x="3579" y="221"/>
                  </a:lnTo>
                  <a:lnTo>
                    <a:pt x="3573" y="221"/>
                  </a:lnTo>
                  <a:lnTo>
                    <a:pt x="3566" y="217"/>
                  </a:lnTo>
                  <a:lnTo>
                    <a:pt x="3560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0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79" y="173"/>
                  </a:lnTo>
                  <a:close/>
                  <a:moveTo>
                    <a:pt x="3492" y="173"/>
                  </a:moveTo>
                  <a:lnTo>
                    <a:pt x="3500" y="175"/>
                  </a:lnTo>
                  <a:lnTo>
                    <a:pt x="3507" y="179"/>
                  </a:lnTo>
                  <a:lnTo>
                    <a:pt x="3511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1" y="211"/>
                  </a:lnTo>
                  <a:lnTo>
                    <a:pt x="3507" y="217"/>
                  </a:lnTo>
                  <a:lnTo>
                    <a:pt x="3500" y="221"/>
                  </a:lnTo>
                  <a:lnTo>
                    <a:pt x="3492" y="221"/>
                  </a:lnTo>
                  <a:lnTo>
                    <a:pt x="3485" y="221"/>
                  </a:lnTo>
                  <a:lnTo>
                    <a:pt x="3479" y="217"/>
                  </a:lnTo>
                  <a:lnTo>
                    <a:pt x="3473" y="211"/>
                  </a:lnTo>
                  <a:lnTo>
                    <a:pt x="3472" y="205"/>
                  </a:lnTo>
                  <a:lnTo>
                    <a:pt x="3470" y="198"/>
                  </a:lnTo>
                  <a:lnTo>
                    <a:pt x="3472" y="190"/>
                  </a:lnTo>
                  <a:lnTo>
                    <a:pt x="3473" y="183"/>
                  </a:lnTo>
                  <a:lnTo>
                    <a:pt x="3479" y="179"/>
                  </a:lnTo>
                  <a:lnTo>
                    <a:pt x="3485" y="175"/>
                  </a:lnTo>
                  <a:lnTo>
                    <a:pt x="3492" y="173"/>
                  </a:lnTo>
                  <a:close/>
                  <a:moveTo>
                    <a:pt x="2887" y="173"/>
                  </a:moveTo>
                  <a:lnTo>
                    <a:pt x="2892" y="175"/>
                  </a:lnTo>
                  <a:lnTo>
                    <a:pt x="2900" y="179"/>
                  </a:lnTo>
                  <a:lnTo>
                    <a:pt x="2905" y="183"/>
                  </a:lnTo>
                  <a:lnTo>
                    <a:pt x="2907" y="190"/>
                  </a:lnTo>
                  <a:lnTo>
                    <a:pt x="2909" y="198"/>
                  </a:lnTo>
                  <a:lnTo>
                    <a:pt x="2907" y="205"/>
                  </a:lnTo>
                  <a:lnTo>
                    <a:pt x="2905" y="211"/>
                  </a:lnTo>
                  <a:lnTo>
                    <a:pt x="2900" y="217"/>
                  </a:lnTo>
                  <a:lnTo>
                    <a:pt x="2892" y="221"/>
                  </a:lnTo>
                  <a:lnTo>
                    <a:pt x="2887" y="221"/>
                  </a:lnTo>
                  <a:lnTo>
                    <a:pt x="2879" y="221"/>
                  </a:lnTo>
                  <a:lnTo>
                    <a:pt x="2872" y="217"/>
                  </a:lnTo>
                  <a:lnTo>
                    <a:pt x="2866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0"/>
                  </a:lnTo>
                  <a:lnTo>
                    <a:pt x="2866" y="183"/>
                  </a:lnTo>
                  <a:lnTo>
                    <a:pt x="2872" y="179"/>
                  </a:lnTo>
                  <a:lnTo>
                    <a:pt x="2879" y="175"/>
                  </a:lnTo>
                  <a:lnTo>
                    <a:pt x="2887" y="173"/>
                  </a:lnTo>
                  <a:close/>
                  <a:moveTo>
                    <a:pt x="2798" y="173"/>
                  </a:moveTo>
                  <a:lnTo>
                    <a:pt x="2806" y="175"/>
                  </a:lnTo>
                  <a:lnTo>
                    <a:pt x="2813" y="179"/>
                  </a:lnTo>
                  <a:lnTo>
                    <a:pt x="2817" y="183"/>
                  </a:lnTo>
                  <a:lnTo>
                    <a:pt x="2821" y="190"/>
                  </a:lnTo>
                  <a:lnTo>
                    <a:pt x="2823" y="198"/>
                  </a:lnTo>
                  <a:lnTo>
                    <a:pt x="2821" y="205"/>
                  </a:lnTo>
                  <a:lnTo>
                    <a:pt x="2817" y="211"/>
                  </a:lnTo>
                  <a:lnTo>
                    <a:pt x="2813" y="217"/>
                  </a:lnTo>
                  <a:lnTo>
                    <a:pt x="2806" y="221"/>
                  </a:lnTo>
                  <a:lnTo>
                    <a:pt x="2798" y="221"/>
                  </a:lnTo>
                  <a:lnTo>
                    <a:pt x="2791" y="221"/>
                  </a:lnTo>
                  <a:lnTo>
                    <a:pt x="2785" y="217"/>
                  </a:lnTo>
                  <a:lnTo>
                    <a:pt x="2779" y="211"/>
                  </a:lnTo>
                  <a:lnTo>
                    <a:pt x="2778" y="205"/>
                  </a:lnTo>
                  <a:lnTo>
                    <a:pt x="2776" y="198"/>
                  </a:lnTo>
                  <a:lnTo>
                    <a:pt x="2778" y="190"/>
                  </a:lnTo>
                  <a:lnTo>
                    <a:pt x="2779" y="183"/>
                  </a:lnTo>
                  <a:lnTo>
                    <a:pt x="2785" y="179"/>
                  </a:lnTo>
                  <a:lnTo>
                    <a:pt x="2791" y="175"/>
                  </a:lnTo>
                  <a:lnTo>
                    <a:pt x="2798" y="173"/>
                  </a:lnTo>
                  <a:close/>
                  <a:moveTo>
                    <a:pt x="2018" y="173"/>
                  </a:moveTo>
                  <a:lnTo>
                    <a:pt x="2025" y="175"/>
                  </a:lnTo>
                  <a:lnTo>
                    <a:pt x="2031" y="177"/>
                  </a:lnTo>
                  <a:lnTo>
                    <a:pt x="2023" y="181"/>
                  </a:lnTo>
                  <a:lnTo>
                    <a:pt x="2020" y="183"/>
                  </a:lnTo>
                  <a:lnTo>
                    <a:pt x="2016" y="185"/>
                  </a:lnTo>
                  <a:lnTo>
                    <a:pt x="2012" y="187"/>
                  </a:lnTo>
                  <a:lnTo>
                    <a:pt x="2008" y="187"/>
                  </a:lnTo>
                  <a:lnTo>
                    <a:pt x="2007" y="187"/>
                  </a:lnTo>
                  <a:lnTo>
                    <a:pt x="2005" y="189"/>
                  </a:lnTo>
                  <a:lnTo>
                    <a:pt x="2001" y="190"/>
                  </a:lnTo>
                  <a:lnTo>
                    <a:pt x="1995" y="198"/>
                  </a:lnTo>
                  <a:lnTo>
                    <a:pt x="1995" y="198"/>
                  </a:lnTo>
                  <a:lnTo>
                    <a:pt x="1995" y="190"/>
                  </a:lnTo>
                  <a:lnTo>
                    <a:pt x="1999" y="183"/>
                  </a:lnTo>
                  <a:lnTo>
                    <a:pt x="2005" y="179"/>
                  </a:lnTo>
                  <a:lnTo>
                    <a:pt x="2010" y="175"/>
                  </a:lnTo>
                  <a:lnTo>
                    <a:pt x="2018" y="173"/>
                  </a:lnTo>
                  <a:close/>
                  <a:moveTo>
                    <a:pt x="1931" y="173"/>
                  </a:moveTo>
                  <a:lnTo>
                    <a:pt x="1939" y="175"/>
                  </a:lnTo>
                  <a:lnTo>
                    <a:pt x="1945" y="179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8"/>
                  </a:lnTo>
                  <a:lnTo>
                    <a:pt x="1954" y="205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21"/>
                  </a:lnTo>
                  <a:lnTo>
                    <a:pt x="1931" y="221"/>
                  </a:lnTo>
                  <a:lnTo>
                    <a:pt x="1924" y="221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5"/>
                  </a:lnTo>
                  <a:lnTo>
                    <a:pt x="1909" y="198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9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8"/>
                  </a:lnTo>
                  <a:lnTo>
                    <a:pt x="1867" y="205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21"/>
                  </a:lnTo>
                  <a:lnTo>
                    <a:pt x="1845" y="221"/>
                  </a:lnTo>
                  <a:lnTo>
                    <a:pt x="1837" y="221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9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672" y="173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1" y="183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1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2" y="221"/>
                  </a:lnTo>
                  <a:lnTo>
                    <a:pt x="1664" y="221"/>
                  </a:lnTo>
                  <a:lnTo>
                    <a:pt x="1657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7" y="179"/>
                  </a:lnTo>
                  <a:lnTo>
                    <a:pt x="1664" y="175"/>
                  </a:lnTo>
                  <a:lnTo>
                    <a:pt x="1672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9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8"/>
                  </a:lnTo>
                  <a:lnTo>
                    <a:pt x="1606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21"/>
                  </a:lnTo>
                  <a:lnTo>
                    <a:pt x="1585" y="221"/>
                  </a:lnTo>
                  <a:lnTo>
                    <a:pt x="1578" y="221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5"/>
                  </a:lnTo>
                  <a:lnTo>
                    <a:pt x="1561" y="198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9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9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8"/>
                  </a:lnTo>
                  <a:lnTo>
                    <a:pt x="1520" y="205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21"/>
                  </a:lnTo>
                  <a:lnTo>
                    <a:pt x="1499" y="221"/>
                  </a:lnTo>
                  <a:lnTo>
                    <a:pt x="1491" y="221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9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9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8"/>
                  </a:lnTo>
                  <a:lnTo>
                    <a:pt x="1433" y="205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21"/>
                  </a:lnTo>
                  <a:lnTo>
                    <a:pt x="1410" y="221"/>
                  </a:lnTo>
                  <a:lnTo>
                    <a:pt x="1403" y="221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5"/>
                  </a:lnTo>
                  <a:lnTo>
                    <a:pt x="1388" y="198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9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9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21"/>
                  </a:lnTo>
                  <a:lnTo>
                    <a:pt x="1324" y="221"/>
                  </a:lnTo>
                  <a:lnTo>
                    <a:pt x="1316" y="221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5"/>
                  </a:lnTo>
                  <a:lnTo>
                    <a:pt x="1301" y="198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9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9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8"/>
                  </a:lnTo>
                  <a:lnTo>
                    <a:pt x="1260" y="205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21"/>
                  </a:lnTo>
                  <a:lnTo>
                    <a:pt x="1237" y="221"/>
                  </a:lnTo>
                  <a:lnTo>
                    <a:pt x="1230" y="221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5"/>
                  </a:lnTo>
                  <a:lnTo>
                    <a:pt x="1215" y="198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9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8"/>
                  </a:lnTo>
                  <a:lnTo>
                    <a:pt x="1173" y="205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21"/>
                  </a:lnTo>
                  <a:lnTo>
                    <a:pt x="1151" y="221"/>
                  </a:lnTo>
                  <a:lnTo>
                    <a:pt x="1143" y="221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9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1"/>
                  </a:lnTo>
                  <a:lnTo>
                    <a:pt x="1064" y="221"/>
                  </a:lnTo>
                  <a:lnTo>
                    <a:pt x="1057" y="221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0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8" y="221"/>
                  </a:lnTo>
                  <a:lnTo>
                    <a:pt x="970" y="221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9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9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8"/>
                  </a:lnTo>
                  <a:lnTo>
                    <a:pt x="912" y="205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21"/>
                  </a:lnTo>
                  <a:lnTo>
                    <a:pt x="891" y="221"/>
                  </a:lnTo>
                  <a:lnTo>
                    <a:pt x="884" y="221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5"/>
                  </a:lnTo>
                  <a:lnTo>
                    <a:pt x="867" y="198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9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9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8"/>
                  </a:lnTo>
                  <a:lnTo>
                    <a:pt x="826" y="205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21"/>
                  </a:lnTo>
                  <a:lnTo>
                    <a:pt x="805" y="221"/>
                  </a:lnTo>
                  <a:lnTo>
                    <a:pt x="797" y="221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9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9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8"/>
                  </a:lnTo>
                  <a:lnTo>
                    <a:pt x="739" y="205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21"/>
                  </a:lnTo>
                  <a:lnTo>
                    <a:pt x="716" y="221"/>
                  </a:lnTo>
                  <a:lnTo>
                    <a:pt x="709" y="221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5"/>
                  </a:lnTo>
                  <a:lnTo>
                    <a:pt x="694" y="198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9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9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21"/>
                  </a:lnTo>
                  <a:lnTo>
                    <a:pt x="630" y="221"/>
                  </a:lnTo>
                  <a:lnTo>
                    <a:pt x="622" y="221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5"/>
                  </a:lnTo>
                  <a:lnTo>
                    <a:pt x="607" y="198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21"/>
                  </a:lnTo>
                  <a:lnTo>
                    <a:pt x="543" y="221"/>
                  </a:lnTo>
                  <a:lnTo>
                    <a:pt x="536" y="221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5"/>
                  </a:lnTo>
                  <a:lnTo>
                    <a:pt x="521" y="198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9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8"/>
                  </a:lnTo>
                  <a:lnTo>
                    <a:pt x="480" y="205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21"/>
                  </a:lnTo>
                  <a:lnTo>
                    <a:pt x="457" y="221"/>
                  </a:lnTo>
                  <a:lnTo>
                    <a:pt x="449" y="221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1"/>
                  </a:lnTo>
                  <a:lnTo>
                    <a:pt x="370" y="221"/>
                  </a:lnTo>
                  <a:lnTo>
                    <a:pt x="363" y="221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6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8"/>
                  </a:lnTo>
                  <a:lnTo>
                    <a:pt x="307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4" y="221"/>
                  </a:lnTo>
                  <a:lnTo>
                    <a:pt x="276" y="221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0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8"/>
                  </a:lnTo>
                  <a:lnTo>
                    <a:pt x="218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1"/>
                  </a:lnTo>
                  <a:lnTo>
                    <a:pt x="197" y="221"/>
                  </a:lnTo>
                  <a:lnTo>
                    <a:pt x="190" y="221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8"/>
                  </a:lnTo>
                  <a:lnTo>
                    <a:pt x="132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21"/>
                  </a:lnTo>
                  <a:lnTo>
                    <a:pt x="111" y="221"/>
                  </a:lnTo>
                  <a:lnTo>
                    <a:pt x="103" y="221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7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9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21"/>
                  </a:lnTo>
                  <a:lnTo>
                    <a:pt x="23" y="221"/>
                  </a:lnTo>
                  <a:lnTo>
                    <a:pt x="15" y="221"/>
                  </a:lnTo>
                  <a:lnTo>
                    <a:pt x="9" y="217"/>
                  </a:lnTo>
                  <a:lnTo>
                    <a:pt x="4" y="211"/>
                  </a:lnTo>
                  <a:lnTo>
                    <a:pt x="2" y="205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4" y="183"/>
                  </a:lnTo>
                  <a:lnTo>
                    <a:pt x="9" y="179"/>
                  </a:lnTo>
                  <a:lnTo>
                    <a:pt x="15" y="175"/>
                  </a:lnTo>
                  <a:lnTo>
                    <a:pt x="23" y="173"/>
                  </a:lnTo>
                  <a:close/>
                  <a:moveTo>
                    <a:pt x="3733" y="100"/>
                  </a:moveTo>
                  <a:lnTo>
                    <a:pt x="3733" y="104"/>
                  </a:lnTo>
                  <a:lnTo>
                    <a:pt x="3735" y="108"/>
                  </a:lnTo>
                  <a:lnTo>
                    <a:pt x="3742" y="113"/>
                  </a:lnTo>
                  <a:lnTo>
                    <a:pt x="3748" y="119"/>
                  </a:lnTo>
                  <a:lnTo>
                    <a:pt x="3755" y="124"/>
                  </a:lnTo>
                  <a:lnTo>
                    <a:pt x="3761" y="132"/>
                  </a:lnTo>
                  <a:lnTo>
                    <a:pt x="3757" y="134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39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29" y="111"/>
                  </a:lnTo>
                  <a:lnTo>
                    <a:pt x="3731" y="106"/>
                  </a:lnTo>
                  <a:lnTo>
                    <a:pt x="3733" y="100"/>
                  </a:lnTo>
                  <a:close/>
                  <a:moveTo>
                    <a:pt x="30" y="89"/>
                  </a:moveTo>
                  <a:lnTo>
                    <a:pt x="38" y="92"/>
                  </a:lnTo>
                  <a:lnTo>
                    <a:pt x="41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1" y="124"/>
                  </a:lnTo>
                  <a:lnTo>
                    <a:pt x="38" y="130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4"/>
                  </a:lnTo>
                  <a:lnTo>
                    <a:pt x="13" y="130"/>
                  </a:lnTo>
                  <a:lnTo>
                    <a:pt x="15" y="126"/>
                  </a:lnTo>
                  <a:lnTo>
                    <a:pt x="24" y="111"/>
                  </a:lnTo>
                  <a:lnTo>
                    <a:pt x="30" y="92"/>
                  </a:lnTo>
                  <a:lnTo>
                    <a:pt x="30" y="89"/>
                  </a:lnTo>
                  <a:close/>
                  <a:moveTo>
                    <a:pt x="2714" y="87"/>
                  </a:moveTo>
                  <a:lnTo>
                    <a:pt x="2721" y="89"/>
                  </a:lnTo>
                  <a:lnTo>
                    <a:pt x="2727" y="92"/>
                  </a:lnTo>
                  <a:lnTo>
                    <a:pt x="2731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3"/>
                  </a:lnTo>
                  <a:lnTo>
                    <a:pt x="2727" y="128"/>
                  </a:lnTo>
                  <a:lnTo>
                    <a:pt x="2727" y="124"/>
                  </a:lnTo>
                  <a:lnTo>
                    <a:pt x="2725" y="119"/>
                  </a:lnTo>
                  <a:lnTo>
                    <a:pt x="2723" y="115"/>
                  </a:lnTo>
                  <a:lnTo>
                    <a:pt x="2721" y="111"/>
                  </a:lnTo>
                  <a:lnTo>
                    <a:pt x="2719" y="109"/>
                  </a:lnTo>
                  <a:lnTo>
                    <a:pt x="2717" y="104"/>
                  </a:lnTo>
                  <a:lnTo>
                    <a:pt x="2716" y="96"/>
                  </a:lnTo>
                  <a:lnTo>
                    <a:pt x="2714" y="87"/>
                  </a:lnTo>
                  <a:close/>
                  <a:moveTo>
                    <a:pt x="4186" y="87"/>
                  </a:moveTo>
                  <a:lnTo>
                    <a:pt x="4192" y="89"/>
                  </a:lnTo>
                  <a:lnTo>
                    <a:pt x="4197" y="89"/>
                  </a:lnTo>
                  <a:lnTo>
                    <a:pt x="4201" y="92"/>
                  </a:lnTo>
                  <a:lnTo>
                    <a:pt x="4203" y="98"/>
                  </a:lnTo>
                  <a:lnTo>
                    <a:pt x="4207" y="104"/>
                  </a:lnTo>
                  <a:lnTo>
                    <a:pt x="4209" y="109"/>
                  </a:lnTo>
                  <a:lnTo>
                    <a:pt x="4209" y="115"/>
                  </a:lnTo>
                  <a:lnTo>
                    <a:pt x="4207" y="121"/>
                  </a:lnTo>
                  <a:lnTo>
                    <a:pt x="4203" y="126"/>
                  </a:lnTo>
                  <a:lnTo>
                    <a:pt x="4199" y="130"/>
                  </a:lnTo>
                  <a:lnTo>
                    <a:pt x="4194" y="134"/>
                  </a:lnTo>
                  <a:lnTo>
                    <a:pt x="4186" y="134"/>
                  </a:lnTo>
                  <a:lnTo>
                    <a:pt x="4179" y="132"/>
                  </a:lnTo>
                  <a:lnTo>
                    <a:pt x="4173" y="130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4" y="111"/>
                  </a:lnTo>
                  <a:lnTo>
                    <a:pt x="4165" y="104"/>
                  </a:lnTo>
                  <a:lnTo>
                    <a:pt x="4167" y="96"/>
                  </a:lnTo>
                  <a:lnTo>
                    <a:pt x="4173" y="92"/>
                  </a:lnTo>
                  <a:lnTo>
                    <a:pt x="4179" y="89"/>
                  </a:lnTo>
                  <a:lnTo>
                    <a:pt x="4186" y="87"/>
                  </a:lnTo>
                  <a:close/>
                  <a:moveTo>
                    <a:pt x="3667" y="87"/>
                  </a:moveTo>
                  <a:lnTo>
                    <a:pt x="3675" y="89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88" y="104"/>
                  </a:lnTo>
                  <a:lnTo>
                    <a:pt x="3690" y="111"/>
                  </a:lnTo>
                  <a:lnTo>
                    <a:pt x="3688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30"/>
                  </a:lnTo>
                  <a:lnTo>
                    <a:pt x="3648" y="124"/>
                  </a:lnTo>
                  <a:lnTo>
                    <a:pt x="3645" y="119"/>
                  </a:lnTo>
                  <a:lnTo>
                    <a:pt x="3643" y="111"/>
                  </a:lnTo>
                  <a:lnTo>
                    <a:pt x="3645" y="104"/>
                  </a:lnTo>
                  <a:lnTo>
                    <a:pt x="3648" y="96"/>
                  </a:lnTo>
                  <a:lnTo>
                    <a:pt x="3652" y="92"/>
                  </a:lnTo>
                  <a:lnTo>
                    <a:pt x="3660" y="89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9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0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0" y="96"/>
                  </a:lnTo>
                  <a:lnTo>
                    <a:pt x="3566" y="92"/>
                  </a:lnTo>
                  <a:lnTo>
                    <a:pt x="3573" y="89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9"/>
                  </a:lnTo>
                  <a:lnTo>
                    <a:pt x="3507" y="92"/>
                  </a:lnTo>
                  <a:lnTo>
                    <a:pt x="3511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1" y="124"/>
                  </a:lnTo>
                  <a:lnTo>
                    <a:pt x="3507" y="130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30"/>
                  </a:lnTo>
                  <a:lnTo>
                    <a:pt x="3473" y="124"/>
                  </a:lnTo>
                  <a:lnTo>
                    <a:pt x="3472" y="119"/>
                  </a:lnTo>
                  <a:lnTo>
                    <a:pt x="3470" y="111"/>
                  </a:lnTo>
                  <a:lnTo>
                    <a:pt x="3472" y="104"/>
                  </a:lnTo>
                  <a:lnTo>
                    <a:pt x="3473" y="96"/>
                  </a:lnTo>
                  <a:lnTo>
                    <a:pt x="3479" y="92"/>
                  </a:lnTo>
                  <a:lnTo>
                    <a:pt x="3485" y="89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9"/>
                  </a:lnTo>
                  <a:lnTo>
                    <a:pt x="3419" y="91"/>
                  </a:lnTo>
                  <a:lnTo>
                    <a:pt x="3425" y="96"/>
                  </a:lnTo>
                  <a:lnTo>
                    <a:pt x="3426" y="102"/>
                  </a:lnTo>
                  <a:lnTo>
                    <a:pt x="3428" y="108"/>
                  </a:lnTo>
                  <a:lnTo>
                    <a:pt x="3426" y="113"/>
                  </a:lnTo>
                  <a:lnTo>
                    <a:pt x="3425" y="115"/>
                  </a:lnTo>
                  <a:lnTo>
                    <a:pt x="3425" y="117"/>
                  </a:lnTo>
                  <a:lnTo>
                    <a:pt x="3423" y="117"/>
                  </a:lnTo>
                  <a:lnTo>
                    <a:pt x="3421" y="119"/>
                  </a:lnTo>
                  <a:lnTo>
                    <a:pt x="3419" y="121"/>
                  </a:lnTo>
                  <a:lnTo>
                    <a:pt x="3417" y="124"/>
                  </a:lnTo>
                  <a:lnTo>
                    <a:pt x="3415" y="126"/>
                  </a:lnTo>
                  <a:lnTo>
                    <a:pt x="3411" y="128"/>
                  </a:lnTo>
                  <a:lnTo>
                    <a:pt x="3408" y="130"/>
                  </a:lnTo>
                  <a:lnTo>
                    <a:pt x="3404" y="130"/>
                  </a:lnTo>
                  <a:lnTo>
                    <a:pt x="3398" y="132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11"/>
                  </a:lnTo>
                  <a:lnTo>
                    <a:pt x="3383" y="104"/>
                  </a:lnTo>
                  <a:lnTo>
                    <a:pt x="3387" y="96"/>
                  </a:lnTo>
                  <a:lnTo>
                    <a:pt x="3393" y="92"/>
                  </a:lnTo>
                  <a:lnTo>
                    <a:pt x="3398" y="89"/>
                  </a:lnTo>
                  <a:lnTo>
                    <a:pt x="3406" y="87"/>
                  </a:lnTo>
                  <a:close/>
                  <a:moveTo>
                    <a:pt x="2973" y="87"/>
                  </a:moveTo>
                  <a:lnTo>
                    <a:pt x="2981" y="89"/>
                  </a:lnTo>
                  <a:lnTo>
                    <a:pt x="2986" y="92"/>
                  </a:lnTo>
                  <a:lnTo>
                    <a:pt x="2992" y="98"/>
                  </a:lnTo>
                  <a:lnTo>
                    <a:pt x="2990" y="100"/>
                  </a:lnTo>
                  <a:lnTo>
                    <a:pt x="2988" y="104"/>
                  </a:lnTo>
                  <a:lnTo>
                    <a:pt x="2986" y="109"/>
                  </a:lnTo>
                  <a:lnTo>
                    <a:pt x="2984" y="113"/>
                  </a:lnTo>
                  <a:lnTo>
                    <a:pt x="2983" y="119"/>
                  </a:lnTo>
                  <a:lnTo>
                    <a:pt x="2977" y="123"/>
                  </a:lnTo>
                  <a:lnTo>
                    <a:pt x="2973" y="124"/>
                  </a:lnTo>
                  <a:lnTo>
                    <a:pt x="2969" y="126"/>
                  </a:lnTo>
                  <a:lnTo>
                    <a:pt x="2966" y="126"/>
                  </a:lnTo>
                  <a:lnTo>
                    <a:pt x="2964" y="128"/>
                  </a:lnTo>
                  <a:lnTo>
                    <a:pt x="2960" y="130"/>
                  </a:lnTo>
                  <a:lnTo>
                    <a:pt x="2956" y="126"/>
                  </a:lnTo>
                  <a:lnTo>
                    <a:pt x="2952" y="123"/>
                  </a:lnTo>
                  <a:lnTo>
                    <a:pt x="2951" y="117"/>
                  </a:lnTo>
                  <a:lnTo>
                    <a:pt x="2949" y="111"/>
                  </a:lnTo>
                  <a:lnTo>
                    <a:pt x="2951" y="104"/>
                  </a:lnTo>
                  <a:lnTo>
                    <a:pt x="2954" y="96"/>
                  </a:lnTo>
                  <a:lnTo>
                    <a:pt x="2958" y="92"/>
                  </a:lnTo>
                  <a:lnTo>
                    <a:pt x="2966" y="89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9"/>
                  </a:lnTo>
                  <a:lnTo>
                    <a:pt x="2900" y="92"/>
                  </a:lnTo>
                  <a:lnTo>
                    <a:pt x="2905" y="96"/>
                  </a:lnTo>
                  <a:lnTo>
                    <a:pt x="2907" y="104"/>
                  </a:lnTo>
                  <a:lnTo>
                    <a:pt x="2909" y="111"/>
                  </a:lnTo>
                  <a:lnTo>
                    <a:pt x="2907" y="119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30"/>
                  </a:lnTo>
                  <a:lnTo>
                    <a:pt x="2866" y="124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6" y="96"/>
                  </a:lnTo>
                  <a:lnTo>
                    <a:pt x="2872" y="92"/>
                  </a:lnTo>
                  <a:lnTo>
                    <a:pt x="2879" y="89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9"/>
                  </a:lnTo>
                  <a:lnTo>
                    <a:pt x="2813" y="92"/>
                  </a:lnTo>
                  <a:lnTo>
                    <a:pt x="2817" y="96"/>
                  </a:lnTo>
                  <a:lnTo>
                    <a:pt x="2821" y="104"/>
                  </a:lnTo>
                  <a:lnTo>
                    <a:pt x="2823" y="111"/>
                  </a:lnTo>
                  <a:lnTo>
                    <a:pt x="2821" y="119"/>
                  </a:lnTo>
                  <a:lnTo>
                    <a:pt x="2817" y="124"/>
                  </a:lnTo>
                  <a:lnTo>
                    <a:pt x="2813" y="130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8" y="119"/>
                  </a:lnTo>
                  <a:lnTo>
                    <a:pt x="2776" y="111"/>
                  </a:lnTo>
                  <a:lnTo>
                    <a:pt x="2778" y="104"/>
                  </a:lnTo>
                  <a:lnTo>
                    <a:pt x="2779" y="96"/>
                  </a:lnTo>
                  <a:lnTo>
                    <a:pt x="2785" y="92"/>
                  </a:lnTo>
                  <a:lnTo>
                    <a:pt x="2791" y="89"/>
                  </a:lnTo>
                  <a:lnTo>
                    <a:pt x="2798" y="87"/>
                  </a:lnTo>
                  <a:close/>
                  <a:moveTo>
                    <a:pt x="2104" y="87"/>
                  </a:moveTo>
                  <a:lnTo>
                    <a:pt x="2112" y="89"/>
                  </a:lnTo>
                  <a:lnTo>
                    <a:pt x="2119" y="92"/>
                  </a:lnTo>
                  <a:lnTo>
                    <a:pt x="2123" y="96"/>
                  </a:lnTo>
                  <a:lnTo>
                    <a:pt x="2127" y="104"/>
                  </a:lnTo>
                  <a:lnTo>
                    <a:pt x="2129" y="111"/>
                  </a:lnTo>
                  <a:lnTo>
                    <a:pt x="2129" y="113"/>
                  </a:lnTo>
                  <a:lnTo>
                    <a:pt x="2127" y="115"/>
                  </a:lnTo>
                  <a:lnTo>
                    <a:pt x="2123" y="115"/>
                  </a:lnTo>
                  <a:lnTo>
                    <a:pt x="2121" y="115"/>
                  </a:lnTo>
                  <a:lnTo>
                    <a:pt x="2118" y="117"/>
                  </a:lnTo>
                  <a:lnTo>
                    <a:pt x="2114" y="117"/>
                  </a:lnTo>
                  <a:lnTo>
                    <a:pt x="2112" y="117"/>
                  </a:lnTo>
                  <a:lnTo>
                    <a:pt x="2108" y="117"/>
                  </a:lnTo>
                  <a:lnTo>
                    <a:pt x="2104" y="121"/>
                  </a:lnTo>
                  <a:lnTo>
                    <a:pt x="2101" y="123"/>
                  </a:lnTo>
                  <a:lnTo>
                    <a:pt x="2099" y="126"/>
                  </a:lnTo>
                  <a:lnTo>
                    <a:pt x="2093" y="130"/>
                  </a:lnTo>
                  <a:lnTo>
                    <a:pt x="2087" y="126"/>
                  </a:lnTo>
                  <a:lnTo>
                    <a:pt x="2086" y="121"/>
                  </a:lnTo>
                  <a:lnTo>
                    <a:pt x="2082" y="117"/>
                  </a:lnTo>
                  <a:lnTo>
                    <a:pt x="2082" y="111"/>
                  </a:lnTo>
                  <a:lnTo>
                    <a:pt x="2084" y="104"/>
                  </a:lnTo>
                  <a:lnTo>
                    <a:pt x="2086" y="96"/>
                  </a:lnTo>
                  <a:lnTo>
                    <a:pt x="2091" y="92"/>
                  </a:lnTo>
                  <a:lnTo>
                    <a:pt x="2097" y="89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9"/>
                  </a:lnTo>
                  <a:lnTo>
                    <a:pt x="2033" y="92"/>
                  </a:lnTo>
                  <a:lnTo>
                    <a:pt x="2037" y="96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7" y="124"/>
                  </a:lnTo>
                  <a:lnTo>
                    <a:pt x="2033" y="130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5" y="119"/>
                  </a:lnTo>
                  <a:lnTo>
                    <a:pt x="1995" y="111"/>
                  </a:lnTo>
                  <a:lnTo>
                    <a:pt x="1995" y="104"/>
                  </a:lnTo>
                  <a:lnTo>
                    <a:pt x="1999" y="96"/>
                  </a:lnTo>
                  <a:lnTo>
                    <a:pt x="2005" y="92"/>
                  </a:lnTo>
                  <a:lnTo>
                    <a:pt x="2010" y="89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9"/>
                  </a:lnTo>
                  <a:lnTo>
                    <a:pt x="1945" y="92"/>
                  </a:lnTo>
                  <a:lnTo>
                    <a:pt x="1950" y="96"/>
                  </a:lnTo>
                  <a:lnTo>
                    <a:pt x="1954" y="104"/>
                  </a:lnTo>
                  <a:lnTo>
                    <a:pt x="1956" y="111"/>
                  </a:lnTo>
                  <a:lnTo>
                    <a:pt x="1954" y="119"/>
                  </a:lnTo>
                  <a:lnTo>
                    <a:pt x="1950" y="124"/>
                  </a:lnTo>
                  <a:lnTo>
                    <a:pt x="1945" y="130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09" y="119"/>
                  </a:lnTo>
                  <a:lnTo>
                    <a:pt x="1909" y="111"/>
                  </a:lnTo>
                  <a:lnTo>
                    <a:pt x="1909" y="104"/>
                  </a:lnTo>
                  <a:lnTo>
                    <a:pt x="1913" y="96"/>
                  </a:lnTo>
                  <a:lnTo>
                    <a:pt x="1918" y="92"/>
                  </a:lnTo>
                  <a:lnTo>
                    <a:pt x="1924" y="89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4" y="96"/>
                  </a:lnTo>
                  <a:lnTo>
                    <a:pt x="1867" y="104"/>
                  </a:lnTo>
                  <a:lnTo>
                    <a:pt x="1867" y="111"/>
                  </a:lnTo>
                  <a:lnTo>
                    <a:pt x="1867" y="119"/>
                  </a:lnTo>
                  <a:lnTo>
                    <a:pt x="1864" y="124"/>
                  </a:lnTo>
                  <a:lnTo>
                    <a:pt x="1858" y="130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4"/>
                  </a:lnTo>
                  <a:lnTo>
                    <a:pt x="1826" y="96"/>
                  </a:lnTo>
                  <a:lnTo>
                    <a:pt x="1832" y="92"/>
                  </a:lnTo>
                  <a:lnTo>
                    <a:pt x="1837" y="89"/>
                  </a:lnTo>
                  <a:lnTo>
                    <a:pt x="1845" y="87"/>
                  </a:lnTo>
                  <a:close/>
                  <a:moveTo>
                    <a:pt x="1672" y="87"/>
                  </a:moveTo>
                  <a:lnTo>
                    <a:pt x="1677" y="89"/>
                  </a:lnTo>
                  <a:lnTo>
                    <a:pt x="1683" y="91"/>
                  </a:lnTo>
                  <a:lnTo>
                    <a:pt x="1687" y="94"/>
                  </a:lnTo>
                  <a:lnTo>
                    <a:pt x="1691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5"/>
                  </a:lnTo>
                  <a:lnTo>
                    <a:pt x="1693" y="121"/>
                  </a:lnTo>
                  <a:lnTo>
                    <a:pt x="1689" y="126"/>
                  </a:lnTo>
                  <a:lnTo>
                    <a:pt x="1683" y="130"/>
                  </a:lnTo>
                  <a:lnTo>
                    <a:pt x="1677" y="134"/>
                  </a:lnTo>
                  <a:lnTo>
                    <a:pt x="1672" y="134"/>
                  </a:lnTo>
                  <a:lnTo>
                    <a:pt x="1664" y="132"/>
                  </a:lnTo>
                  <a:lnTo>
                    <a:pt x="1657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6"/>
                  </a:lnTo>
                  <a:lnTo>
                    <a:pt x="1657" y="92"/>
                  </a:lnTo>
                  <a:lnTo>
                    <a:pt x="1664" y="89"/>
                  </a:lnTo>
                  <a:lnTo>
                    <a:pt x="1672" y="87"/>
                  </a:lnTo>
                  <a:close/>
                  <a:moveTo>
                    <a:pt x="1585" y="87"/>
                  </a:moveTo>
                  <a:lnTo>
                    <a:pt x="1593" y="89"/>
                  </a:lnTo>
                  <a:lnTo>
                    <a:pt x="1598" y="92"/>
                  </a:lnTo>
                  <a:lnTo>
                    <a:pt x="1604" y="96"/>
                  </a:lnTo>
                  <a:lnTo>
                    <a:pt x="1606" y="104"/>
                  </a:lnTo>
                  <a:lnTo>
                    <a:pt x="1608" y="111"/>
                  </a:lnTo>
                  <a:lnTo>
                    <a:pt x="1606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30"/>
                  </a:lnTo>
                  <a:lnTo>
                    <a:pt x="1567" y="124"/>
                  </a:lnTo>
                  <a:lnTo>
                    <a:pt x="1563" y="119"/>
                  </a:lnTo>
                  <a:lnTo>
                    <a:pt x="1561" y="111"/>
                  </a:lnTo>
                  <a:lnTo>
                    <a:pt x="1563" y="104"/>
                  </a:lnTo>
                  <a:lnTo>
                    <a:pt x="1567" y="96"/>
                  </a:lnTo>
                  <a:lnTo>
                    <a:pt x="1570" y="92"/>
                  </a:lnTo>
                  <a:lnTo>
                    <a:pt x="1578" y="89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9"/>
                  </a:lnTo>
                  <a:lnTo>
                    <a:pt x="1512" y="92"/>
                  </a:lnTo>
                  <a:lnTo>
                    <a:pt x="1518" y="96"/>
                  </a:lnTo>
                  <a:lnTo>
                    <a:pt x="1520" y="104"/>
                  </a:lnTo>
                  <a:lnTo>
                    <a:pt x="1521" y="111"/>
                  </a:lnTo>
                  <a:lnTo>
                    <a:pt x="1520" y="119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30"/>
                  </a:lnTo>
                  <a:lnTo>
                    <a:pt x="1478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78" y="96"/>
                  </a:lnTo>
                  <a:lnTo>
                    <a:pt x="1484" y="92"/>
                  </a:lnTo>
                  <a:lnTo>
                    <a:pt x="1491" y="89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9"/>
                  </a:lnTo>
                  <a:lnTo>
                    <a:pt x="1425" y="92"/>
                  </a:lnTo>
                  <a:lnTo>
                    <a:pt x="1429" y="96"/>
                  </a:lnTo>
                  <a:lnTo>
                    <a:pt x="1433" y="104"/>
                  </a:lnTo>
                  <a:lnTo>
                    <a:pt x="1435" y="111"/>
                  </a:lnTo>
                  <a:lnTo>
                    <a:pt x="1433" y="119"/>
                  </a:lnTo>
                  <a:lnTo>
                    <a:pt x="1429" y="124"/>
                  </a:lnTo>
                  <a:lnTo>
                    <a:pt x="1425" y="130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30"/>
                  </a:lnTo>
                  <a:lnTo>
                    <a:pt x="1392" y="124"/>
                  </a:lnTo>
                  <a:lnTo>
                    <a:pt x="1390" y="119"/>
                  </a:lnTo>
                  <a:lnTo>
                    <a:pt x="1388" y="111"/>
                  </a:lnTo>
                  <a:lnTo>
                    <a:pt x="1390" y="104"/>
                  </a:lnTo>
                  <a:lnTo>
                    <a:pt x="1392" y="96"/>
                  </a:lnTo>
                  <a:lnTo>
                    <a:pt x="1397" y="92"/>
                  </a:lnTo>
                  <a:lnTo>
                    <a:pt x="1403" y="89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9"/>
                  </a:lnTo>
                  <a:lnTo>
                    <a:pt x="1339" y="92"/>
                  </a:lnTo>
                  <a:lnTo>
                    <a:pt x="1343" y="96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3" y="124"/>
                  </a:lnTo>
                  <a:lnTo>
                    <a:pt x="1339" y="130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1" y="119"/>
                  </a:lnTo>
                  <a:lnTo>
                    <a:pt x="1301" y="111"/>
                  </a:lnTo>
                  <a:lnTo>
                    <a:pt x="1301" y="104"/>
                  </a:lnTo>
                  <a:lnTo>
                    <a:pt x="1305" y="96"/>
                  </a:lnTo>
                  <a:lnTo>
                    <a:pt x="1311" y="92"/>
                  </a:lnTo>
                  <a:lnTo>
                    <a:pt x="1316" y="89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9"/>
                  </a:lnTo>
                  <a:lnTo>
                    <a:pt x="1251" y="92"/>
                  </a:lnTo>
                  <a:lnTo>
                    <a:pt x="1256" y="96"/>
                  </a:lnTo>
                  <a:lnTo>
                    <a:pt x="1260" y="104"/>
                  </a:lnTo>
                  <a:lnTo>
                    <a:pt x="1262" y="111"/>
                  </a:lnTo>
                  <a:lnTo>
                    <a:pt x="1260" y="119"/>
                  </a:lnTo>
                  <a:lnTo>
                    <a:pt x="1256" y="124"/>
                  </a:lnTo>
                  <a:lnTo>
                    <a:pt x="1251" y="130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5" y="119"/>
                  </a:lnTo>
                  <a:lnTo>
                    <a:pt x="1215" y="111"/>
                  </a:lnTo>
                  <a:lnTo>
                    <a:pt x="1215" y="104"/>
                  </a:lnTo>
                  <a:lnTo>
                    <a:pt x="1219" y="96"/>
                  </a:lnTo>
                  <a:lnTo>
                    <a:pt x="1224" y="92"/>
                  </a:lnTo>
                  <a:lnTo>
                    <a:pt x="1230" y="89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70" y="96"/>
                  </a:lnTo>
                  <a:lnTo>
                    <a:pt x="1173" y="104"/>
                  </a:lnTo>
                  <a:lnTo>
                    <a:pt x="1173" y="111"/>
                  </a:lnTo>
                  <a:lnTo>
                    <a:pt x="1173" y="119"/>
                  </a:lnTo>
                  <a:lnTo>
                    <a:pt x="1170" y="124"/>
                  </a:lnTo>
                  <a:lnTo>
                    <a:pt x="1164" y="130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6"/>
                  </a:lnTo>
                  <a:lnTo>
                    <a:pt x="1138" y="92"/>
                  </a:lnTo>
                  <a:lnTo>
                    <a:pt x="1143" y="89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9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7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0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9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6"/>
                  </a:lnTo>
                  <a:lnTo>
                    <a:pt x="963" y="92"/>
                  </a:lnTo>
                  <a:lnTo>
                    <a:pt x="970" y="89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9"/>
                  </a:lnTo>
                  <a:lnTo>
                    <a:pt x="905" y="92"/>
                  </a:lnTo>
                  <a:lnTo>
                    <a:pt x="910" y="96"/>
                  </a:lnTo>
                  <a:lnTo>
                    <a:pt x="912" y="104"/>
                  </a:lnTo>
                  <a:lnTo>
                    <a:pt x="914" y="111"/>
                  </a:lnTo>
                  <a:lnTo>
                    <a:pt x="912" y="119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30"/>
                  </a:lnTo>
                  <a:lnTo>
                    <a:pt x="873" y="124"/>
                  </a:lnTo>
                  <a:lnTo>
                    <a:pt x="869" y="119"/>
                  </a:lnTo>
                  <a:lnTo>
                    <a:pt x="867" y="111"/>
                  </a:lnTo>
                  <a:lnTo>
                    <a:pt x="869" y="104"/>
                  </a:lnTo>
                  <a:lnTo>
                    <a:pt x="873" y="96"/>
                  </a:lnTo>
                  <a:lnTo>
                    <a:pt x="876" y="92"/>
                  </a:lnTo>
                  <a:lnTo>
                    <a:pt x="884" y="89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9"/>
                  </a:lnTo>
                  <a:lnTo>
                    <a:pt x="818" y="92"/>
                  </a:lnTo>
                  <a:lnTo>
                    <a:pt x="824" y="96"/>
                  </a:lnTo>
                  <a:lnTo>
                    <a:pt x="826" y="104"/>
                  </a:lnTo>
                  <a:lnTo>
                    <a:pt x="827" y="111"/>
                  </a:lnTo>
                  <a:lnTo>
                    <a:pt x="826" y="119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6"/>
                  </a:lnTo>
                  <a:lnTo>
                    <a:pt x="790" y="92"/>
                  </a:lnTo>
                  <a:lnTo>
                    <a:pt x="797" y="89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9"/>
                  </a:lnTo>
                  <a:lnTo>
                    <a:pt x="732" y="92"/>
                  </a:lnTo>
                  <a:lnTo>
                    <a:pt x="735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5" y="124"/>
                  </a:lnTo>
                  <a:lnTo>
                    <a:pt x="732" y="130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30"/>
                  </a:lnTo>
                  <a:lnTo>
                    <a:pt x="698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3" y="92"/>
                  </a:lnTo>
                  <a:lnTo>
                    <a:pt x="709" y="89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9"/>
                  </a:lnTo>
                  <a:lnTo>
                    <a:pt x="645" y="92"/>
                  </a:lnTo>
                  <a:lnTo>
                    <a:pt x="649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49" y="124"/>
                  </a:lnTo>
                  <a:lnTo>
                    <a:pt x="645" y="130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7" y="119"/>
                  </a:lnTo>
                  <a:lnTo>
                    <a:pt x="607" y="111"/>
                  </a:lnTo>
                  <a:lnTo>
                    <a:pt x="607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2" y="89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9"/>
                  </a:lnTo>
                  <a:lnTo>
                    <a:pt x="557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7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1" y="119"/>
                  </a:lnTo>
                  <a:lnTo>
                    <a:pt x="521" y="111"/>
                  </a:lnTo>
                  <a:lnTo>
                    <a:pt x="521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9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9"/>
                  </a:lnTo>
                  <a:lnTo>
                    <a:pt x="470" y="92"/>
                  </a:lnTo>
                  <a:lnTo>
                    <a:pt x="476" y="96"/>
                  </a:lnTo>
                  <a:lnTo>
                    <a:pt x="480" y="104"/>
                  </a:lnTo>
                  <a:lnTo>
                    <a:pt x="480" y="111"/>
                  </a:lnTo>
                  <a:lnTo>
                    <a:pt x="480" y="119"/>
                  </a:lnTo>
                  <a:lnTo>
                    <a:pt x="476" y="124"/>
                  </a:lnTo>
                  <a:lnTo>
                    <a:pt x="470" y="130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9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9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6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9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7" y="104"/>
                  </a:lnTo>
                  <a:lnTo>
                    <a:pt x="307" y="111"/>
                  </a:lnTo>
                  <a:lnTo>
                    <a:pt x="307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0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69" y="92"/>
                  </a:lnTo>
                  <a:lnTo>
                    <a:pt x="276" y="89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9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18" y="104"/>
                  </a:lnTo>
                  <a:lnTo>
                    <a:pt x="220" y="111"/>
                  </a:lnTo>
                  <a:lnTo>
                    <a:pt x="218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2" y="92"/>
                  </a:lnTo>
                  <a:lnTo>
                    <a:pt x="190" y="89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9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2" y="104"/>
                  </a:lnTo>
                  <a:lnTo>
                    <a:pt x="134" y="111"/>
                  </a:lnTo>
                  <a:lnTo>
                    <a:pt x="132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7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9"/>
                  </a:lnTo>
                  <a:lnTo>
                    <a:pt x="111" y="87"/>
                  </a:lnTo>
                  <a:close/>
                  <a:moveTo>
                    <a:pt x="4196" y="38"/>
                  </a:moveTo>
                  <a:lnTo>
                    <a:pt x="4196" y="45"/>
                  </a:lnTo>
                  <a:lnTo>
                    <a:pt x="4192" y="47"/>
                  </a:lnTo>
                  <a:lnTo>
                    <a:pt x="4186" y="47"/>
                  </a:lnTo>
                  <a:lnTo>
                    <a:pt x="4190" y="44"/>
                  </a:lnTo>
                  <a:lnTo>
                    <a:pt x="4192" y="42"/>
                  </a:lnTo>
                  <a:lnTo>
                    <a:pt x="4196" y="38"/>
                  </a:lnTo>
                  <a:close/>
                  <a:moveTo>
                    <a:pt x="1649" y="27"/>
                  </a:moveTo>
                  <a:lnTo>
                    <a:pt x="1649" y="28"/>
                  </a:lnTo>
                  <a:lnTo>
                    <a:pt x="1653" y="34"/>
                  </a:lnTo>
                  <a:lnTo>
                    <a:pt x="1659" y="40"/>
                  </a:lnTo>
                  <a:lnTo>
                    <a:pt x="1662" y="45"/>
                  </a:lnTo>
                  <a:lnTo>
                    <a:pt x="1657" y="42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9" y="27"/>
                  </a:lnTo>
                  <a:close/>
                  <a:moveTo>
                    <a:pt x="3327" y="2"/>
                  </a:moveTo>
                  <a:lnTo>
                    <a:pt x="3334" y="6"/>
                  </a:lnTo>
                  <a:lnTo>
                    <a:pt x="3338" y="10"/>
                  </a:lnTo>
                  <a:lnTo>
                    <a:pt x="3342" y="17"/>
                  </a:lnTo>
                  <a:lnTo>
                    <a:pt x="3344" y="23"/>
                  </a:lnTo>
                  <a:lnTo>
                    <a:pt x="3342" y="28"/>
                  </a:lnTo>
                  <a:lnTo>
                    <a:pt x="3340" y="34"/>
                  </a:lnTo>
                  <a:lnTo>
                    <a:pt x="3340" y="30"/>
                  </a:lnTo>
                  <a:lnTo>
                    <a:pt x="3336" y="23"/>
                  </a:lnTo>
                  <a:lnTo>
                    <a:pt x="3332" y="17"/>
                  </a:lnTo>
                  <a:lnTo>
                    <a:pt x="3330" y="10"/>
                  </a:lnTo>
                  <a:lnTo>
                    <a:pt x="3327" y="4"/>
                  </a:lnTo>
                  <a:lnTo>
                    <a:pt x="3327" y="2"/>
                  </a:lnTo>
                  <a:close/>
                  <a:moveTo>
                    <a:pt x="3840" y="0"/>
                  </a:moveTo>
                  <a:lnTo>
                    <a:pt x="3846" y="2"/>
                  </a:lnTo>
                  <a:lnTo>
                    <a:pt x="3851" y="4"/>
                  </a:lnTo>
                  <a:lnTo>
                    <a:pt x="3851" y="8"/>
                  </a:lnTo>
                  <a:lnTo>
                    <a:pt x="3850" y="10"/>
                  </a:lnTo>
                  <a:lnTo>
                    <a:pt x="3846" y="11"/>
                  </a:lnTo>
                  <a:lnTo>
                    <a:pt x="3844" y="15"/>
                  </a:lnTo>
                  <a:lnTo>
                    <a:pt x="3842" y="17"/>
                  </a:lnTo>
                  <a:lnTo>
                    <a:pt x="3842" y="21"/>
                  </a:lnTo>
                  <a:lnTo>
                    <a:pt x="3842" y="27"/>
                  </a:lnTo>
                  <a:lnTo>
                    <a:pt x="3842" y="32"/>
                  </a:lnTo>
                  <a:lnTo>
                    <a:pt x="3842" y="36"/>
                  </a:lnTo>
                  <a:lnTo>
                    <a:pt x="3842" y="40"/>
                  </a:lnTo>
                  <a:lnTo>
                    <a:pt x="3840" y="40"/>
                  </a:lnTo>
                  <a:lnTo>
                    <a:pt x="3838" y="42"/>
                  </a:lnTo>
                  <a:lnTo>
                    <a:pt x="3834" y="44"/>
                  </a:lnTo>
                  <a:lnTo>
                    <a:pt x="3833" y="44"/>
                  </a:lnTo>
                  <a:lnTo>
                    <a:pt x="3831" y="45"/>
                  </a:lnTo>
                  <a:lnTo>
                    <a:pt x="3825" y="42"/>
                  </a:lnTo>
                  <a:lnTo>
                    <a:pt x="3821" y="36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7"/>
                  </a:lnTo>
                  <a:lnTo>
                    <a:pt x="3821" y="10"/>
                  </a:lnTo>
                  <a:lnTo>
                    <a:pt x="3827" y="4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4"/>
                  </a:lnTo>
                  <a:lnTo>
                    <a:pt x="3686" y="10"/>
                  </a:lnTo>
                  <a:lnTo>
                    <a:pt x="3688" y="17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4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4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7"/>
                  </a:lnTo>
                  <a:lnTo>
                    <a:pt x="3648" y="10"/>
                  </a:lnTo>
                  <a:lnTo>
                    <a:pt x="3652" y="4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4"/>
                  </a:lnTo>
                  <a:lnTo>
                    <a:pt x="3599" y="10"/>
                  </a:lnTo>
                  <a:lnTo>
                    <a:pt x="3601" y="17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4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4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7"/>
                  </a:lnTo>
                  <a:lnTo>
                    <a:pt x="3560" y="10"/>
                  </a:lnTo>
                  <a:lnTo>
                    <a:pt x="3566" y="4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4"/>
                  </a:lnTo>
                  <a:lnTo>
                    <a:pt x="3511" y="10"/>
                  </a:lnTo>
                  <a:lnTo>
                    <a:pt x="3515" y="17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4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4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7"/>
                  </a:lnTo>
                  <a:lnTo>
                    <a:pt x="3473" y="10"/>
                  </a:lnTo>
                  <a:lnTo>
                    <a:pt x="3479" y="4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4"/>
                  </a:lnTo>
                  <a:lnTo>
                    <a:pt x="3425" y="10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4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4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7"/>
                  </a:lnTo>
                  <a:lnTo>
                    <a:pt x="3387" y="10"/>
                  </a:lnTo>
                  <a:lnTo>
                    <a:pt x="3393" y="4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060" y="0"/>
                  </a:moveTo>
                  <a:lnTo>
                    <a:pt x="3065" y="2"/>
                  </a:lnTo>
                  <a:lnTo>
                    <a:pt x="3071" y="4"/>
                  </a:lnTo>
                  <a:lnTo>
                    <a:pt x="3077" y="8"/>
                  </a:lnTo>
                  <a:lnTo>
                    <a:pt x="3075" y="11"/>
                  </a:lnTo>
                  <a:lnTo>
                    <a:pt x="3069" y="19"/>
                  </a:lnTo>
                  <a:lnTo>
                    <a:pt x="3063" y="28"/>
                  </a:lnTo>
                  <a:lnTo>
                    <a:pt x="3058" y="36"/>
                  </a:lnTo>
                  <a:lnTo>
                    <a:pt x="3054" y="40"/>
                  </a:lnTo>
                  <a:lnTo>
                    <a:pt x="3050" y="45"/>
                  </a:lnTo>
                  <a:lnTo>
                    <a:pt x="3045" y="42"/>
                  </a:lnTo>
                  <a:lnTo>
                    <a:pt x="3039" y="36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7"/>
                  </a:lnTo>
                  <a:lnTo>
                    <a:pt x="3041" y="10"/>
                  </a:lnTo>
                  <a:lnTo>
                    <a:pt x="3045" y="4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4" y="17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4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4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7"/>
                  </a:lnTo>
                  <a:lnTo>
                    <a:pt x="2954" y="10"/>
                  </a:lnTo>
                  <a:lnTo>
                    <a:pt x="2958" y="4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2"/>
                  </a:lnTo>
                  <a:lnTo>
                    <a:pt x="2900" y="4"/>
                  </a:lnTo>
                  <a:lnTo>
                    <a:pt x="2905" y="10"/>
                  </a:lnTo>
                  <a:lnTo>
                    <a:pt x="2907" y="17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4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4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7"/>
                  </a:lnTo>
                  <a:lnTo>
                    <a:pt x="2866" y="10"/>
                  </a:lnTo>
                  <a:lnTo>
                    <a:pt x="2872" y="4"/>
                  </a:lnTo>
                  <a:lnTo>
                    <a:pt x="2879" y="2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4"/>
                  </a:lnTo>
                  <a:lnTo>
                    <a:pt x="2817" y="10"/>
                  </a:lnTo>
                  <a:lnTo>
                    <a:pt x="2821" y="17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4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4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7"/>
                  </a:lnTo>
                  <a:lnTo>
                    <a:pt x="2779" y="10"/>
                  </a:lnTo>
                  <a:lnTo>
                    <a:pt x="2785" y="4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4"/>
                  </a:lnTo>
                  <a:lnTo>
                    <a:pt x="2731" y="10"/>
                  </a:lnTo>
                  <a:lnTo>
                    <a:pt x="2734" y="17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4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10" y="47"/>
                  </a:lnTo>
                  <a:lnTo>
                    <a:pt x="2708" y="47"/>
                  </a:lnTo>
                  <a:lnTo>
                    <a:pt x="2708" y="40"/>
                  </a:lnTo>
                  <a:lnTo>
                    <a:pt x="2704" y="32"/>
                  </a:lnTo>
                  <a:lnTo>
                    <a:pt x="2704" y="27"/>
                  </a:lnTo>
                  <a:lnTo>
                    <a:pt x="2704" y="19"/>
                  </a:lnTo>
                  <a:lnTo>
                    <a:pt x="2704" y="13"/>
                  </a:lnTo>
                  <a:lnTo>
                    <a:pt x="2706" y="6"/>
                  </a:lnTo>
                  <a:lnTo>
                    <a:pt x="2706" y="2"/>
                  </a:lnTo>
                  <a:lnTo>
                    <a:pt x="2708" y="0"/>
                  </a:lnTo>
                  <a:lnTo>
                    <a:pt x="2712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4"/>
                  </a:lnTo>
                  <a:lnTo>
                    <a:pt x="2212" y="10"/>
                  </a:lnTo>
                  <a:lnTo>
                    <a:pt x="2213" y="17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4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4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7"/>
                  </a:lnTo>
                  <a:lnTo>
                    <a:pt x="2172" y="10"/>
                  </a:lnTo>
                  <a:lnTo>
                    <a:pt x="2178" y="4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4"/>
                  </a:lnTo>
                  <a:lnTo>
                    <a:pt x="2123" y="10"/>
                  </a:lnTo>
                  <a:lnTo>
                    <a:pt x="2127" y="17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4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4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7"/>
                  </a:lnTo>
                  <a:lnTo>
                    <a:pt x="2086" y="10"/>
                  </a:lnTo>
                  <a:lnTo>
                    <a:pt x="2091" y="4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4"/>
                  </a:lnTo>
                  <a:lnTo>
                    <a:pt x="2037" y="10"/>
                  </a:lnTo>
                  <a:lnTo>
                    <a:pt x="2040" y="17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4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4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7"/>
                  </a:lnTo>
                  <a:lnTo>
                    <a:pt x="1999" y="10"/>
                  </a:lnTo>
                  <a:lnTo>
                    <a:pt x="2005" y="4"/>
                  </a:lnTo>
                  <a:lnTo>
                    <a:pt x="2010" y="2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2109788" y="2366963"/>
              <a:ext cx="3316288" cy="176213"/>
            </a:xfrm>
            <a:custGeom>
              <a:avLst/>
              <a:gdLst>
                <a:gd name="T0" fmla="*/ 1845 w 4179"/>
                <a:gd name="T1" fmla="*/ 220 h 220"/>
                <a:gd name="T2" fmla="*/ 1753 w 4179"/>
                <a:gd name="T3" fmla="*/ 173 h 220"/>
                <a:gd name="T4" fmla="*/ 1504 w 4179"/>
                <a:gd name="T5" fmla="*/ 218 h 220"/>
                <a:gd name="T6" fmla="*/ 1410 w 4179"/>
                <a:gd name="T7" fmla="*/ 173 h 220"/>
                <a:gd name="T8" fmla="*/ 1237 w 4179"/>
                <a:gd name="T9" fmla="*/ 220 h 220"/>
                <a:gd name="T10" fmla="*/ 1064 w 4179"/>
                <a:gd name="T11" fmla="*/ 173 h 220"/>
                <a:gd name="T12" fmla="*/ 970 w 4179"/>
                <a:gd name="T13" fmla="*/ 218 h 220"/>
                <a:gd name="T14" fmla="*/ 811 w 4179"/>
                <a:gd name="T15" fmla="*/ 175 h 220"/>
                <a:gd name="T16" fmla="*/ 703 w 4179"/>
                <a:gd name="T17" fmla="*/ 217 h 220"/>
                <a:gd name="T18" fmla="*/ 557 w 4179"/>
                <a:gd name="T19" fmla="*/ 177 h 220"/>
                <a:gd name="T20" fmla="*/ 438 w 4179"/>
                <a:gd name="T21" fmla="*/ 211 h 220"/>
                <a:gd name="T22" fmla="*/ 303 w 4179"/>
                <a:gd name="T23" fmla="*/ 183 h 220"/>
                <a:gd name="T24" fmla="*/ 175 w 4179"/>
                <a:gd name="T25" fmla="*/ 203 h 220"/>
                <a:gd name="T26" fmla="*/ 45 w 4179"/>
                <a:gd name="T27" fmla="*/ 190 h 220"/>
                <a:gd name="T28" fmla="*/ 3823 w 4179"/>
                <a:gd name="T29" fmla="*/ 113 h 220"/>
                <a:gd name="T30" fmla="*/ 3667 w 4179"/>
                <a:gd name="T31" fmla="*/ 87 h 220"/>
                <a:gd name="T32" fmla="*/ 3573 w 4179"/>
                <a:gd name="T33" fmla="*/ 132 h 220"/>
                <a:gd name="T34" fmla="*/ 3413 w 4179"/>
                <a:gd name="T35" fmla="*/ 88 h 220"/>
                <a:gd name="T36" fmla="*/ 3306 w 4179"/>
                <a:gd name="T37" fmla="*/ 128 h 220"/>
                <a:gd name="T38" fmla="*/ 3073 w 4179"/>
                <a:gd name="T39" fmla="*/ 90 h 220"/>
                <a:gd name="T40" fmla="*/ 2954 w 4179"/>
                <a:gd name="T41" fmla="*/ 124 h 220"/>
                <a:gd name="T42" fmla="*/ 2817 w 4179"/>
                <a:gd name="T43" fmla="*/ 96 h 220"/>
                <a:gd name="T44" fmla="*/ 2706 w 4179"/>
                <a:gd name="T45" fmla="*/ 119 h 220"/>
                <a:gd name="T46" fmla="*/ 2279 w 4179"/>
                <a:gd name="T47" fmla="*/ 87 h 220"/>
                <a:gd name="T48" fmla="*/ 2212 w 4179"/>
                <a:gd name="T49" fmla="*/ 124 h 220"/>
                <a:gd name="T50" fmla="*/ 2091 w 4179"/>
                <a:gd name="T51" fmla="*/ 90 h 220"/>
                <a:gd name="T52" fmla="*/ 1945 w 4179"/>
                <a:gd name="T53" fmla="*/ 128 h 220"/>
                <a:gd name="T54" fmla="*/ 1837 w 4179"/>
                <a:gd name="T55" fmla="*/ 88 h 220"/>
                <a:gd name="T56" fmla="*/ 1593 w 4179"/>
                <a:gd name="T57" fmla="*/ 132 h 220"/>
                <a:gd name="T58" fmla="*/ 1499 w 4179"/>
                <a:gd name="T59" fmla="*/ 87 h 220"/>
                <a:gd name="T60" fmla="*/ 1324 w 4179"/>
                <a:gd name="T61" fmla="*/ 134 h 220"/>
                <a:gd name="T62" fmla="*/ 1151 w 4179"/>
                <a:gd name="T63" fmla="*/ 87 h 220"/>
                <a:gd name="T64" fmla="*/ 1057 w 4179"/>
                <a:gd name="T65" fmla="*/ 132 h 220"/>
                <a:gd name="T66" fmla="*/ 899 w 4179"/>
                <a:gd name="T67" fmla="*/ 88 h 220"/>
                <a:gd name="T68" fmla="*/ 790 w 4179"/>
                <a:gd name="T69" fmla="*/ 128 h 220"/>
                <a:gd name="T70" fmla="*/ 645 w 4179"/>
                <a:gd name="T71" fmla="*/ 90 h 220"/>
                <a:gd name="T72" fmla="*/ 525 w 4179"/>
                <a:gd name="T73" fmla="*/ 124 h 220"/>
                <a:gd name="T74" fmla="*/ 389 w 4179"/>
                <a:gd name="T75" fmla="*/ 96 h 220"/>
                <a:gd name="T76" fmla="*/ 261 w 4179"/>
                <a:gd name="T77" fmla="*/ 117 h 220"/>
                <a:gd name="T78" fmla="*/ 132 w 4179"/>
                <a:gd name="T79" fmla="*/ 102 h 220"/>
                <a:gd name="T80" fmla="*/ 4 w 4179"/>
                <a:gd name="T81" fmla="*/ 113 h 220"/>
                <a:gd name="T82" fmla="*/ 41 w 4179"/>
                <a:gd name="T83" fmla="*/ 38 h 220"/>
                <a:gd name="T84" fmla="*/ 1570 w 4179"/>
                <a:gd name="T85" fmla="*/ 41 h 220"/>
                <a:gd name="T86" fmla="*/ 3991 w 4179"/>
                <a:gd name="T87" fmla="*/ 23 h 220"/>
                <a:gd name="T88" fmla="*/ 3863 w 4179"/>
                <a:gd name="T89" fmla="*/ 23 h 220"/>
                <a:gd name="T90" fmla="*/ 3731 w 4179"/>
                <a:gd name="T91" fmla="*/ 15 h 220"/>
                <a:gd name="T92" fmla="*/ 3601 w 4179"/>
                <a:gd name="T93" fmla="*/ 30 h 220"/>
                <a:gd name="T94" fmla="*/ 3473 w 4179"/>
                <a:gd name="T95" fmla="*/ 9 h 220"/>
                <a:gd name="T96" fmla="*/ 3338 w 4179"/>
                <a:gd name="T97" fmla="*/ 38 h 220"/>
                <a:gd name="T98" fmla="*/ 3220 w 4179"/>
                <a:gd name="T99" fmla="*/ 4 h 220"/>
                <a:gd name="T100" fmla="*/ 3073 w 4179"/>
                <a:gd name="T101" fmla="*/ 41 h 220"/>
                <a:gd name="T102" fmla="*/ 2966 w 4179"/>
                <a:gd name="T103" fmla="*/ 0 h 220"/>
                <a:gd name="T104" fmla="*/ 2806 w 4179"/>
                <a:gd name="T105" fmla="*/ 45 h 220"/>
                <a:gd name="T106" fmla="*/ 2712 w 4179"/>
                <a:gd name="T107" fmla="*/ 0 h 220"/>
                <a:gd name="T108" fmla="*/ 2212 w 4179"/>
                <a:gd name="T109" fmla="*/ 9 h 220"/>
                <a:gd name="T110" fmla="*/ 2084 w 4179"/>
                <a:gd name="T111" fmla="*/ 30 h 220"/>
                <a:gd name="T112" fmla="*/ 1954 w 4179"/>
                <a:gd name="T113" fmla="*/ 15 h 220"/>
                <a:gd name="T114" fmla="*/ 1822 w 4179"/>
                <a:gd name="T115" fmla="*/ 23 h 220"/>
                <a:gd name="T116" fmla="*/ 1694 w 4179"/>
                <a:gd name="T117" fmla="*/ 23 h 220"/>
                <a:gd name="T118" fmla="*/ 1491 w 4179"/>
                <a:gd name="T119" fmla="*/ 0 h 220"/>
                <a:gd name="T120" fmla="*/ 1331 w 4179"/>
                <a:gd name="T121" fmla="*/ 45 h 220"/>
                <a:gd name="T122" fmla="*/ 1237 w 4179"/>
                <a:gd name="T1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79" h="220">
                  <a:moveTo>
                    <a:pt x="1931" y="173"/>
                  </a:moveTo>
                  <a:lnTo>
                    <a:pt x="1939" y="175"/>
                  </a:lnTo>
                  <a:lnTo>
                    <a:pt x="1945" y="177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6"/>
                  </a:lnTo>
                  <a:lnTo>
                    <a:pt x="1954" y="203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18"/>
                  </a:lnTo>
                  <a:lnTo>
                    <a:pt x="1931" y="220"/>
                  </a:lnTo>
                  <a:lnTo>
                    <a:pt x="1924" y="218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3"/>
                  </a:lnTo>
                  <a:lnTo>
                    <a:pt x="1909" y="196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7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7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6"/>
                  </a:lnTo>
                  <a:lnTo>
                    <a:pt x="1867" y="203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18"/>
                  </a:lnTo>
                  <a:lnTo>
                    <a:pt x="1845" y="220"/>
                  </a:lnTo>
                  <a:lnTo>
                    <a:pt x="1837" y="218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3"/>
                  </a:lnTo>
                  <a:lnTo>
                    <a:pt x="1822" y="196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7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758" y="173"/>
                  </a:moveTo>
                  <a:lnTo>
                    <a:pt x="1766" y="175"/>
                  </a:lnTo>
                  <a:lnTo>
                    <a:pt x="1771" y="177"/>
                  </a:lnTo>
                  <a:lnTo>
                    <a:pt x="1777" y="183"/>
                  </a:lnTo>
                  <a:lnTo>
                    <a:pt x="1781" y="190"/>
                  </a:lnTo>
                  <a:lnTo>
                    <a:pt x="1781" y="196"/>
                  </a:lnTo>
                  <a:lnTo>
                    <a:pt x="1781" y="203"/>
                  </a:lnTo>
                  <a:lnTo>
                    <a:pt x="1777" y="209"/>
                  </a:lnTo>
                  <a:lnTo>
                    <a:pt x="1773" y="215"/>
                  </a:lnTo>
                  <a:lnTo>
                    <a:pt x="1766" y="218"/>
                  </a:lnTo>
                  <a:lnTo>
                    <a:pt x="1760" y="220"/>
                  </a:lnTo>
                  <a:lnTo>
                    <a:pt x="1760" y="211"/>
                  </a:lnTo>
                  <a:lnTo>
                    <a:pt x="1760" y="201"/>
                  </a:lnTo>
                  <a:lnTo>
                    <a:pt x="1760" y="196"/>
                  </a:lnTo>
                  <a:lnTo>
                    <a:pt x="1760" y="192"/>
                  </a:lnTo>
                  <a:lnTo>
                    <a:pt x="1760" y="186"/>
                  </a:lnTo>
                  <a:lnTo>
                    <a:pt x="1758" y="184"/>
                  </a:lnTo>
                  <a:lnTo>
                    <a:pt x="1755" y="183"/>
                  </a:lnTo>
                  <a:lnTo>
                    <a:pt x="1753" y="181"/>
                  </a:lnTo>
                  <a:lnTo>
                    <a:pt x="1749" y="179"/>
                  </a:lnTo>
                  <a:lnTo>
                    <a:pt x="1749" y="175"/>
                  </a:lnTo>
                  <a:lnTo>
                    <a:pt x="1753" y="173"/>
                  </a:lnTo>
                  <a:lnTo>
                    <a:pt x="1758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6"/>
                  </a:lnTo>
                  <a:lnTo>
                    <a:pt x="1606" y="203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18"/>
                  </a:lnTo>
                  <a:lnTo>
                    <a:pt x="1585" y="220"/>
                  </a:lnTo>
                  <a:lnTo>
                    <a:pt x="1578" y="218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3"/>
                  </a:lnTo>
                  <a:lnTo>
                    <a:pt x="1561" y="196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7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7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6"/>
                  </a:lnTo>
                  <a:lnTo>
                    <a:pt x="1520" y="203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18"/>
                  </a:lnTo>
                  <a:lnTo>
                    <a:pt x="1499" y="220"/>
                  </a:lnTo>
                  <a:lnTo>
                    <a:pt x="1491" y="218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3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7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7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6"/>
                  </a:lnTo>
                  <a:lnTo>
                    <a:pt x="1433" y="203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18"/>
                  </a:lnTo>
                  <a:lnTo>
                    <a:pt x="1410" y="220"/>
                  </a:lnTo>
                  <a:lnTo>
                    <a:pt x="1403" y="218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3"/>
                  </a:lnTo>
                  <a:lnTo>
                    <a:pt x="1388" y="196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7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7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3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18"/>
                  </a:lnTo>
                  <a:lnTo>
                    <a:pt x="1324" y="220"/>
                  </a:lnTo>
                  <a:lnTo>
                    <a:pt x="1316" y="218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3"/>
                  </a:lnTo>
                  <a:lnTo>
                    <a:pt x="1301" y="196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7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7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6"/>
                  </a:lnTo>
                  <a:lnTo>
                    <a:pt x="1260" y="203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18"/>
                  </a:lnTo>
                  <a:lnTo>
                    <a:pt x="1237" y="220"/>
                  </a:lnTo>
                  <a:lnTo>
                    <a:pt x="1230" y="218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3"/>
                  </a:lnTo>
                  <a:lnTo>
                    <a:pt x="1215" y="196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7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7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6"/>
                  </a:lnTo>
                  <a:lnTo>
                    <a:pt x="1173" y="203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18"/>
                  </a:lnTo>
                  <a:lnTo>
                    <a:pt x="1151" y="220"/>
                  </a:lnTo>
                  <a:lnTo>
                    <a:pt x="1143" y="218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3"/>
                  </a:lnTo>
                  <a:lnTo>
                    <a:pt x="1128" y="196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7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7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6"/>
                  </a:lnTo>
                  <a:lnTo>
                    <a:pt x="1087" y="203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18"/>
                  </a:lnTo>
                  <a:lnTo>
                    <a:pt x="1064" y="220"/>
                  </a:lnTo>
                  <a:lnTo>
                    <a:pt x="1057" y="218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3"/>
                  </a:lnTo>
                  <a:lnTo>
                    <a:pt x="1040" y="196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7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6"/>
                  </a:lnTo>
                  <a:lnTo>
                    <a:pt x="1000" y="203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18"/>
                  </a:lnTo>
                  <a:lnTo>
                    <a:pt x="978" y="220"/>
                  </a:lnTo>
                  <a:lnTo>
                    <a:pt x="970" y="218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3"/>
                  </a:lnTo>
                  <a:lnTo>
                    <a:pt x="953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7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7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6"/>
                  </a:lnTo>
                  <a:lnTo>
                    <a:pt x="912" y="203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18"/>
                  </a:lnTo>
                  <a:lnTo>
                    <a:pt x="891" y="220"/>
                  </a:lnTo>
                  <a:lnTo>
                    <a:pt x="884" y="218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3"/>
                  </a:lnTo>
                  <a:lnTo>
                    <a:pt x="867" y="196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7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7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6"/>
                  </a:lnTo>
                  <a:lnTo>
                    <a:pt x="826" y="203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18"/>
                  </a:lnTo>
                  <a:lnTo>
                    <a:pt x="805" y="220"/>
                  </a:lnTo>
                  <a:lnTo>
                    <a:pt x="797" y="218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3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7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7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6"/>
                  </a:lnTo>
                  <a:lnTo>
                    <a:pt x="739" y="203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18"/>
                  </a:lnTo>
                  <a:lnTo>
                    <a:pt x="716" y="220"/>
                  </a:lnTo>
                  <a:lnTo>
                    <a:pt x="709" y="218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3"/>
                  </a:lnTo>
                  <a:lnTo>
                    <a:pt x="694" y="196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7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7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6"/>
                  </a:lnTo>
                  <a:lnTo>
                    <a:pt x="653" y="203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18"/>
                  </a:lnTo>
                  <a:lnTo>
                    <a:pt x="630" y="220"/>
                  </a:lnTo>
                  <a:lnTo>
                    <a:pt x="622" y="218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3"/>
                  </a:lnTo>
                  <a:lnTo>
                    <a:pt x="607" y="196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7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7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6"/>
                  </a:lnTo>
                  <a:lnTo>
                    <a:pt x="566" y="203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18"/>
                  </a:lnTo>
                  <a:lnTo>
                    <a:pt x="543" y="220"/>
                  </a:lnTo>
                  <a:lnTo>
                    <a:pt x="536" y="218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3"/>
                  </a:lnTo>
                  <a:lnTo>
                    <a:pt x="521" y="196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7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7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6"/>
                  </a:lnTo>
                  <a:lnTo>
                    <a:pt x="480" y="203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18"/>
                  </a:lnTo>
                  <a:lnTo>
                    <a:pt x="457" y="220"/>
                  </a:lnTo>
                  <a:lnTo>
                    <a:pt x="449" y="218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3"/>
                  </a:lnTo>
                  <a:lnTo>
                    <a:pt x="434" y="196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7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7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6"/>
                  </a:lnTo>
                  <a:lnTo>
                    <a:pt x="393" y="203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18"/>
                  </a:lnTo>
                  <a:lnTo>
                    <a:pt x="370" y="220"/>
                  </a:lnTo>
                  <a:lnTo>
                    <a:pt x="363" y="218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3"/>
                  </a:lnTo>
                  <a:lnTo>
                    <a:pt x="346" y="196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7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7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6"/>
                  </a:lnTo>
                  <a:lnTo>
                    <a:pt x="307" y="203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18"/>
                  </a:lnTo>
                  <a:lnTo>
                    <a:pt x="284" y="220"/>
                  </a:lnTo>
                  <a:lnTo>
                    <a:pt x="276" y="218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3"/>
                  </a:lnTo>
                  <a:lnTo>
                    <a:pt x="260" y="196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7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7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6"/>
                  </a:lnTo>
                  <a:lnTo>
                    <a:pt x="218" y="203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18"/>
                  </a:lnTo>
                  <a:lnTo>
                    <a:pt x="197" y="220"/>
                  </a:lnTo>
                  <a:lnTo>
                    <a:pt x="190" y="218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3"/>
                  </a:lnTo>
                  <a:lnTo>
                    <a:pt x="173" y="196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7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7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6"/>
                  </a:lnTo>
                  <a:lnTo>
                    <a:pt x="132" y="203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18"/>
                  </a:lnTo>
                  <a:lnTo>
                    <a:pt x="111" y="220"/>
                  </a:lnTo>
                  <a:lnTo>
                    <a:pt x="103" y="218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3"/>
                  </a:lnTo>
                  <a:lnTo>
                    <a:pt x="87" y="196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7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7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6"/>
                  </a:lnTo>
                  <a:lnTo>
                    <a:pt x="45" y="203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18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1" y="213"/>
                  </a:lnTo>
                  <a:lnTo>
                    <a:pt x="21" y="207"/>
                  </a:lnTo>
                  <a:lnTo>
                    <a:pt x="21" y="205"/>
                  </a:lnTo>
                  <a:lnTo>
                    <a:pt x="21" y="201"/>
                  </a:lnTo>
                  <a:lnTo>
                    <a:pt x="21" y="198"/>
                  </a:lnTo>
                  <a:lnTo>
                    <a:pt x="23" y="194"/>
                  </a:lnTo>
                  <a:lnTo>
                    <a:pt x="23" y="184"/>
                  </a:lnTo>
                  <a:lnTo>
                    <a:pt x="23" y="173"/>
                  </a:lnTo>
                  <a:lnTo>
                    <a:pt x="23" y="173"/>
                  </a:lnTo>
                  <a:close/>
                  <a:moveTo>
                    <a:pt x="3840" y="87"/>
                  </a:moveTo>
                  <a:lnTo>
                    <a:pt x="3848" y="88"/>
                  </a:lnTo>
                  <a:lnTo>
                    <a:pt x="3853" y="90"/>
                  </a:lnTo>
                  <a:lnTo>
                    <a:pt x="3859" y="96"/>
                  </a:lnTo>
                  <a:lnTo>
                    <a:pt x="3853" y="98"/>
                  </a:lnTo>
                  <a:lnTo>
                    <a:pt x="3851" y="104"/>
                  </a:lnTo>
                  <a:lnTo>
                    <a:pt x="3848" y="109"/>
                  </a:lnTo>
                  <a:lnTo>
                    <a:pt x="3846" y="119"/>
                  </a:lnTo>
                  <a:lnTo>
                    <a:pt x="3842" y="126"/>
                  </a:lnTo>
                  <a:lnTo>
                    <a:pt x="3836" y="132"/>
                  </a:lnTo>
                  <a:lnTo>
                    <a:pt x="3836" y="132"/>
                  </a:lnTo>
                  <a:lnTo>
                    <a:pt x="3831" y="130"/>
                  </a:lnTo>
                  <a:lnTo>
                    <a:pt x="3825" y="128"/>
                  </a:lnTo>
                  <a:lnTo>
                    <a:pt x="3823" y="120"/>
                  </a:lnTo>
                  <a:lnTo>
                    <a:pt x="3823" y="117"/>
                  </a:lnTo>
                  <a:lnTo>
                    <a:pt x="3823" y="113"/>
                  </a:lnTo>
                  <a:lnTo>
                    <a:pt x="3823" y="109"/>
                  </a:lnTo>
                  <a:lnTo>
                    <a:pt x="3821" y="105"/>
                  </a:lnTo>
                  <a:lnTo>
                    <a:pt x="3819" y="102"/>
                  </a:lnTo>
                  <a:lnTo>
                    <a:pt x="3818" y="102"/>
                  </a:lnTo>
                  <a:lnTo>
                    <a:pt x="3821" y="96"/>
                  </a:lnTo>
                  <a:lnTo>
                    <a:pt x="3827" y="90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59" y="87"/>
                  </a:lnTo>
                  <a:lnTo>
                    <a:pt x="3763" y="88"/>
                  </a:lnTo>
                  <a:lnTo>
                    <a:pt x="3769" y="92"/>
                  </a:lnTo>
                  <a:lnTo>
                    <a:pt x="3765" y="94"/>
                  </a:lnTo>
                  <a:lnTo>
                    <a:pt x="3763" y="94"/>
                  </a:lnTo>
                  <a:lnTo>
                    <a:pt x="3757" y="98"/>
                  </a:lnTo>
                  <a:lnTo>
                    <a:pt x="3754" y="102"/>
                  </a:lnTo>
                  <a:lnTo>
                    <a:pt x="3750" y="105"/>
                  </a:lnTo>
                  <a:lnTo>
                    <a:pt x="3748" y="109"/>
                  </a:lnTo>
                  <a:lnTo>
                    <a:pt x="3746" y="111"/>
                  </a:lnTo>
                  <a:lnTo>
                    <a:pt x="3744" y="115"/>
                  </a:lnTo>
                  <a:lnTo>
                    <a:pt x="3742" y="117"/>
                  </a:lnTo>
                  <a:lnTo>
                    <a:pt x="3739" y="119"/>
                  </a:lnTo>
                  <a:lnTo>
                    <a:pt x="3737" y="119"/>
                  </a:lnTo>
                  <a:lnTo>
                    <a:pt x="3733" y="120"/>
                  </a:lnTo>
                  <a:lnTo>
                    <a:pt x="3731" y="115"/>
                  </a:lnTo>
                  <a:lnTo>
                    <a:pt x="3729" y="109"/>
                  </a:lnTo>
                  <a:lnTo>
                    <a:pt x="3731" y="102"/>
                  </a:lnTo>
                  <a:lnTo>
                    <a:pt x="3735" y="96"/>
                  </a:lnTo>
                  <a:lnTo>
                    <a:pt x="3739" y="90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0"/>
                  </a:lnTo>
                  <a:lnTo>
                    <a:pt x="3686" y="96"/>
                  </a:lnTo>
                  <a:lnTo>
                    <a:pt x="3688" y="102"/>
                  </a:lnTo>
                  <a:lnTo>
                    <a:pt x="3690" y="109"/>
                  </a:lnTo>
                  <a:lnTo>
                    <a:pt x="3688" y="117"/>
                  </a:lnTo>
                  <a:lnTo>
                    <a:pt x="3686" y="124"/>
                  </a:lnTo>
                  <a:lnTo>
                    <a:pt x="3680" y="128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28"/>
                  </a:lnTo>
                  <a:lnTo>
                    <a:pt x="3648" y="124"/>
                  </a:lnTo>
                  <a:lnTo>
                    <a:pt x="3645" y="117"/>
                  </a:lnTo>
                  <a:lnTo>
                    <a:pt x="3643" y="109"/>
                  </a:lnTo>
                  <a:lnTo>
                    <a:pt x="3645" y="102"/>
                  </a:lnTo>
                  <a:lnTo>
                    <a:pt x="3648" y="96"/>
                  </a:lnTo>
                  <a:lnTo>
                    <a:pt x="3652" y="90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8"/>
                  </a:lnTo>
                  <a:lnTo>
                    <a:pt x="3594" y="90"/>
                  </a:lnTo>
                  <a:lnTo>
                    <a:pt x="3599" y="96"/>
                  </a:lnTo>
                  <a:lnTo>
                    <a:pt x="3601" y="102"/>
                  </a:lnTo>
                  <a:lnTo>
                    <a:pt x="3603" y="109"/>
                  </a:lnTo>
                  <a:lnTo>
                    <a:pt x="3601" y="117"/>
                  </a:lnTo>
                  <a:lnTo>
                    <a:pt x="3599" y="124"/>
                  </a:lnTo>
                  <a:lnTo>
                    <a:pt x="3594" y="128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28"/>
                  </a:lnTo>
                  <a:lnTo>
                    <a:pt x="3560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0" y="96"/>
                  </a:lnTo>
                  <a:lnTo>
                    <a:pt x="3566" y="90"/>
                  </a:lnTo>
                  <a:lnTo>
                    <a:pt x="3573" y="88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8"/>
                  </a:lnTo>
                  <a:lnTo>
                    <a:pt x="3507" y="90"/>
                  </a:lnTo>
                  <a:lnTo>
                    <a:pt x="3511" y="96"/>
                  </a:lnTo>
                  <a:lnTo>
                    <a:pt x="3515" y="102"/>
                  </a:lnTo>
                  <a:lnTo>
                    <a:pt x="3517" y="109"/>
                  </a:lnTo>
                  <a:lnTo>
                    <a:pt x="3515" y="117"/>
                  </a:lnTo>
                  <a:lnTo>
                    <a:pt x="3511" y="124"/>
                  </a:lnTo>
                  <a:lnTo>
                    <a:pt x="3507" y="128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28"/>
                  </a:lnTo>
                  <a:lnTo>
                    <a:pt x="3473" y="124"/>
                  </a:lnTo>
                  <a:lnTo>
                    <a:pt x="3472" y="117"/>
                  </a:lnTo>
                  <a:lnTo>
                    <a:pt x="3470" y="109"/>
                  </a:lnTo>
                  <a:lnTo>
                    <a:pt x="3472" y="102"/>
                  </a:lnTo>
                  <a:lnTo>
                    <a:pt x="3473" y="96"/>
                  </a:lnTo>
                  <a:lnTo>
                    <a:pt x="3479" y="90"/>
                  </a:lnTo>
                  <a:lnTo>
                    <a:pt x="3485" y="88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0"/>
                  </a:lnTo>
                  <a:lnTo>
                    <a:pt x="3425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5" y="124"/>
                  </a:lnTo>
                  <a:lnTo>
                    <a:pt x="3421" y="128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09"/>
                  </a:lnTo>
                  <a:lnTo>
                    <a:pt x="3383" y="102"/>
                  </a:lnTo>
                  <a:lnTo>
                    <a:pt x="3387" y="96"/>
                  </a:lnTo>
                  <a:lnTo>
                    <a:pt x="3393" y="90"/>
                  </a:lnTo>
                  <a:lnTo>
                    <a:pt x="3398" y="88"/>
                  </a:lnTo>
                  <a:lnTo>
                    <a:pt x="3406" y="87"/>
                  </a:lnTo>
                  <a:close/>
                  <a:moveTo>
                    <a:pt x="3319" y="87"/>
                  </a:moveTo>
                  <a:lnTo>
                    <a:pt x="3327" y="88"/>
                  </a:lnTo>
                  <a:lnTo>
                    <a:pt x="3332" y="90"/>
                  </a:lnTo>
                  <a:lnTo>
                    <a:pt x="3338" y="96"/>
                  </a:lnTo>
                  <a:lnTo>
                    <a:pt x="3342" y="102"/>
                  </a:lnTo>
                  <a:lnTo>
                    <a:pt x="3344" y="109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2" y="128"/>
                  </a:lnTo>
                  <a:lnTo>
                    <a:pt x="3327" y="132"/>
                  </a:lnTo>
                  <a:lnTo>
                    <a:pt x="3319" y="134"/>
                  </a:lnTo>
                  <a:lnTo>
                    <a:pt x="3312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7" y="117"/>
                  </a:lnTo>
                  <a:lnTo>
                    <a:pt x="3297" y="109"/>
                  </a:lnTo>
                  <a:lnTo>
                    <a:pt x="3297" y="102"/>
                  </a:lnTo>
                  <a:lnTo>
                    <a:pt x="3300" y="96"/>
                  </a:lnTo>
                  <a:lnTo>
                    <a:pt x="3306" y="90"/>
                  </a:lnTo>
                  <a:lnTo>
                    <a:pt x="3312" y="88"/>
                  </a:lnTo>
                  <a:lnTo>
                    <a:pt x="3319" y="87"/>
                  </a:lnTo>
                  <a:close/>
                  <a:moveTo>
                    <a:pt x="3146" y="87"/>
                  </a:moveTo>
                  <a:lnTo>
                    <a:pt x="3152" y="87"/>
                  </a:lnTo>
                  <a:lnTo>
                    <a:pt x="3156" y="88"/>
                  </a:lnTo>
                  <a:lnTo>
                    <a:pt x="3154" y="90"/>
                  </a:lnTo>
                  <a:lnTo>
                    <a:pt x="3150" y="90"/>
                  </a:lnTo>
                  <a:lnTo>
                    <a:pt x="3144" y="92"/>
                  </a:lnTo>
                  <a:lnTo>
                    <a:pt x="3141" y="94"/>
                  </a:lnTo>
                  <a:lnTo>
                    <a:pt x="3137" y="98"/>
                  </a:lnTo>
                  <a:lnTo>
                    <a:pt x="3135" y="102"/>
                  </a:lnTo>
                  <a:lnTo>
                    <a:pt x="3133" y="107"/>
                  </a:lnTo>
                  <a:lnTo>
                    <a:pt x="3131" y="113"/>
                  </a:lnTo>
                  <a:lnTo>
                    <a:pt x="3129" y="119"/>
                  </a:lnTo>
                  <a:lnTo>
                    <a:pt x="3129" y="126"/>
                  </a:lnTo>
                  <a:lnTo>
                    <a:pt x="3126" y="120"/>
                  </a:lnTo>
                  <a:lnTo>
                    <a:pt x="3124" y="115"/>
                  </a:lnTo>
                  <a:lnTo>
                    <a:pt x="3122" y="109"/>
                  </a:lnTo>
                  <a:lnTo>
                    <a:pt x="3124" y="102"/>
                  </a:lnTo>
                  <a:lnTo>
                    <a:pt x="3127" y="96"/>
                  </a:lnTo>
                  <a:lnTo>
                    <a:pt x="3133" y="90"/>
                  </a:lnTo>
                  <a:lnTo>
                    <a:pt x="3139" y="88"/>
                  </a:lnTo>
                  <a:lnTo>
                    <a:pt x="3146" y="87"/>
                  </a:lnTo>
                  <a:close/>
                  <a:moveTo>
                    <a:pt x="3060" y="87"/>
                  </a:moveTo>
                  <a:lnTo>
                    <a:pt x="3067" y="88"/>
                  </a:lnTo>
                  <a:lnTo>
                    <a:pt x="3073" y="90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2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3" y="128"/>
                  </a:lnTo>
                  <a:lnTo>
                    <a:pt x="3067" y="132"/>
                  </a:lnTo>
                  <a:lnTo>
                    <a:pt x="3060" y="134"/>
                  </a:lnTo>
                  <a:lnTo>
                    <a:pt x="3052" y="132"/>
                  </a:lnTo>
                  <a:lnTo>
                    <a:pt x="3045" y="128"/>
                  </a:lnTo>
                  <a:lnTo>
                    <a:pt x="3041" y="124"/>
                  </a:lnTo>
                  <a:lnTo>
                    <a:pt x="3037" y="117"/>
                  </a:lnTo>
                  <a:lnTo>
                    <a:pt x="3035" y="109"/>
                  </a:lnTo>
                  <a:lnTo>
                    <a:pt x="3037" y="102"/>
                  </a:lnTo>
                  <a:lnTo>
                    <a:pt x="3041" y="96"/>
                  </a:lnTo>
                  <a:lnTo>
                    <a:pt x="3045" y="90"/>
                  </a:lnTo>
                  <a:lnTo>
                    <a:pt x="3052" y="88"/>
                  </a:lnTo>
                  <a:lnTo>
                    <a:pt x="3060" y="87"/>
                  </a:lnTo>
                  <a:close/>
                  <a:moveTo>
                    <a:pt x="2973" y="87"/>
                  </a:moveTo>
                  <a:lnTo>
                    <a:pt x="2981" y="88"/>
                  </a:lnTo>
                  <a:lnTo>
                    <a:pt x="2986" y="90"/>
                  </a:lnTo>
                  <a:lnTo>
                    <a:pt x="2992" y="96"/>
                  </a:lnTo>
                  <a:lnTo>
                    <a:pt x="2994" y="102"/>
                  </a:lnTo>
                  <a:lnTo>
                    <a:pt x="2996" y="109"/>
                  </a:lnTo>
                  <a:lnTo>
                    <a:pt x="2994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1" y="132"/>
                  </a:lnTo>
                  <a:lnTo>
                    <a:pt x="2973" y="134"/>
                  </a:lnTo>
                  <a:lnTo>
                    <a:pt x="2966" y="132"/>
                  </a:lnTo>
                  <a:lnTo>
                    <a:pt x="2958" y="128"/>
                  </a:lnTo>
                  <a:lnTo>
                    <a:pt x="2954" y="124"/>
                  </a:lnTo>
                  <a:lnTo>
                    <a:pt x="2951" y="117"/>
                  </a:lnTo>
                  <a:lnTo>
                    <a:pt x="2949" y="109"/>
                  </a:lnTo>
                  <a:lnTo>
                    <a:pt x="2951" y="102"/>
                  </a:lnTo>
                  <a:lnTo>
                    <a:pt x="2954" y="96"/>
                  </a:lnTo>
                  <a:lnTo>
                    <a:pt x="2958" y="90"/>
                  </a:lnTo>
                  <a:lnTo>
                    <a:pt x="2966" y="88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8"/>
                  </a:lnTo>
                  <a:lnTo>
                    <a:pt x="2900" y="90"/>
                  </a:lnTo>
                  <a:lnTo>
                    <a:pt x="2905" y="96"/>
                  </a:lnTo>
                  <a:lnTo>
                    <a:pt x="2907" y="102"/>
                  </a:lnTo>
                  <a:lnTo>
                    <a:pt x="2909" y="109"/>
                  </a:lnTo>
                  <a:lnTo>
                    <a:pt x="2907" y="117"/>
                  </a:lnTo>
                  <a:lnTo>
                    <a:pt x="2905" y="124"/>
                  </a:lnTo>
                  <a:lnTo>
                    <a:pt x="2900" y="128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28"/>
                  </a:lnTo>
                  <a:lnTo>
                    <a:pt x="2866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6" y="96"/>
                  </a:lnTo>
                  <a:lnTo>
                    <a:pt x="2872" y="90"/>
                  </a:lnTo>
                  <a:lnTo>
                    <a:pt x="2879" y="88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8"/>
                  </a:lnTo>
                  <a:lnTo>
                    <a:pt x="2813" y="90"/>
                  </a:lnTo>
                  <a:lnTo>
                    <a:pt x="2817" y="96"/>
                  </a:lnTo>
                  <a:lnTo>
                    <a:pt x="2821" y="102"/>
                  </a:lnTo>
                  <a:lnTo>
                    <a:pt x="2823" y="109"/>
                  </a:lnTo>
                  <a:lnTo>
                    <a:pt x="2821" y="117"/>
                  </a:lnTo>
                  <a:lnTo>
                    <a:pt x="2817" y="124"/>
                  </a:lnTo>
                  <a:lnTo>
                    <a:pt x="2813" y="128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28"/>
                  </a:lnTo>
                  <a:lnTo>
                    <a:pt x="2779" y="124"/>
                  </a:lnTo>
                  <a:lnTo>
                    <a:pt x="2778" y="117"/>
                  </a:lnTo>
                  <a:lnTo>
                    <a:pt x="2776" y="109"/>
                  </a:lnTo>
                  <a:lnTo>
                    <a:pt x="2778" y="102"/>
                  </a:lnTo>
                  <a:lnTo>
                    <a:pt x="2779" y="96"/>
                  </a:lnTo>
                  <a:lnTo>
                    <a:pt x="2785" y="90"/>
                  </a:lnTo>
                  <a:lnTo>
                    <a:pt x="2791" y="88"/>
                  </a:lnTo>
                  <a:lnTo>
                    <a:pt x="2798" y="87"/>
                  </a:lnTo>
                  <a:close/>
                  <a:moveTo>
                    <a:pt x="2712" y="87"/>
                  </a:moveTo>
                  <a:lnTo>
                    <a:pt x="2719" y="88"/>
                  </a:lnTo>
                  <a:lnTo>
                    <a:pt x="2727" y="90"/>
                  </a:lnTo>
                  <a:lnTo>
                    <a:pt x="2731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1" y="124"/>
                  </a:lnTo>
                  <a:lnTo>
                    <a:pt x="2727" y="128"/>
                  </a:lnTo>
                  <a:lnTo>
                    <a:pt x="2719" y="132"/>
                  </a:lnTo>
                  <a:lnTo>
                    <a:pt x="2712" y="134"/>
                  </a:lnTo>
                  <a:lnTo>
                    <a:pt x="2708" y="134"/>
                  </a:lnTo>
                  <a:lnTo>
                    <a:pt x="2706" y="132"/>
                  </a:lnTo>
                  <a:lnTo>
                    <a:pt x="2706" y="126"/>
                  </a:lnTo>
                  <a:lnTo>
                    <a:pt x="2706" y="119"/>
                  </a:lnTo>
                  <a:lnTo>
                    <a:pt x="2704" y="113"/>
                  </a:lnTo>
                  <a:lnTo>
                    <a:pt x="2702" y="107"/>
                  </a:lnTo>
                  <a:lnTo>
                    <a:pt x="2700" y="102"/>
                  </a:lnTo>
                  <a:lnTo>
                    <a:pt x="2697" y="98"/>
                  </a:lnTo>
                  <a:lnTo>
                    <a:pt x="2695" y="94"/>
                  </a:lnTo>
                  <a:lnTo>
                    <a:pt x="2700" y="90"/>
                  </a:lnTo>
                  <a:lnTo>
                    <a:pt x="2706" y="87"/>
                  </a:lnTo>
                  <a:lnTo>
                    <a:pt x="2712" y="87"/>
                  </a:lnTo>
                  <a:close/>
                  <a:moveTo>
                    <a:pt x="2625" y="87"/>
                  </a:moveTo>
                  <a:lnTo>
                    <a:pt x="2633" y="88"/>
                  </a:lnTo>
                  <a:lnTo>
                    <a:pt x="2638" y="90"/>
                  </a:lnTo>
                  <a:lnTo>
                    <a:pt x="2644" y="96"/>
                  </a:lnTo>
                  <a:lnTo>
                    <a:pt x="2648" y="102"/>
                  </a:lnTo>
                  <a:lnTo>
                    <a:pt x="2650" y="109"/>
                  </a:lnTo>
                  <a:lnTo>
                    <a:pt x="2648" y="113"/>
                  </a:lnTo>
                  <a:lnTo>
                    <a:pt x="2648" y="117"/>
                  </a:lnTo>
                  <a:lnTo>
                    <a:pt x="2644" y="119"/>
                  </a:lnTo>
                  <a:lnTo>
                    <a:pt x="2642" y="119"/>
                  </a:lnTo>
                  <a:lnTo>
                    <a:pt x="2638" y="117"/>
                  </a:lnTo>
                  <a:lnTo>
                    <a:pt x="2633" y="111"/>
                  </a:lnTo>
                  <a:lnTo>
                    <a:pt x="2627" y="104"/>
                  </a:lnTo>
                  <a:lnTo>
                    <a:pt x="2625" y="102"/>
                  </a:lnTo>
                  <a:lnTo>
                    <a:pt x="2623" y="98"/>
                  </a:lnTo>
                  <a:lnTo>
                    <a:pt x="2622" y="98"/>
                  </a:lnTo>
                  <a:lnTo>
                    <a:pt x="2618" y="96"/>
                  </a:lnTo>
                  <a:lnTo>
                    <a:pt x="2614" y="96"/>
                  </a:lnTo>
                  <a:lnTo>
                    <a:pt x="2612" y="94"/>
                  </a:lnTo>
                  <a:lnTo>
                    <a:pt x="2610" y="92"/>
                  </a:lnTo>
                  <a:lnTo>
                    <a:pt x="2614" y="88"/>
                  </a:lnTo>
                  <a:lnTo>
                    <a:pt x="2620" y="87"/>
                  </a:lnTo>
                  <a:lnTo>
                    <a:pt x="2625" y="87"/>
                  </a:lnTo>
                  <a:close/>
                  <a:moveTo>
                    <a:pt x="2279" y="87"/>
                  </a:moveTo>
                  <a:lnTo>
                    <a:pt x="2285" y="87"/>
                  </a:lnTo>
                  <a:lnTo>
                    <a:pt x="2289" y="88"/>
                  </a:lnTo>
                  <a:lnTo>
                    <a:pt x="2294" y="92"/>
                  </a:lnTo>
                  <a:lnTo>
                    <a:pt x="2292" y="96"/>
                  </a:lnTo>
                  <a:lnTo>
                    <a:pt x="2291" y="100"/>
                  </a:lnTo>
                  <a:lnTo>
                    <a:pt x="2289" y="104"/>
                  </a:lnTo>
                  <a:lnTo>
                    <a:pt x="2287" y="107"/>
                  </a:lnTo>
                  <a:lnTo>
                    <a:pt x="2285" y="111"/>
                  </a:lnTo>
                  <a:lnTo>
                    <a:pt x="2283" y="117"/>
                  </a:lnTo>
                  <a:lnTo>
                    <a:pt x="2283" y="122"/>
                  </a:lnTo>
                  <a:lnTo>
                    <a:pt x="2283" y="128"/>
                  </a:lnTo>
                  <a:lnTo>
                    <a:pt x="2283" y="132"/>
                  </a:lnTo>
                  <a:lnTo>
                    <a:pt x="2281" y="134"/>
                  </a:lnTo>
                  <a:lnTo>
                    <a:pt x="2279" y="134"/>
                  </a:lnTo>
                  <a:lnTo>
                    <a:pt x="2272" y="132"/>
                  </a:lnTo>
                  <a:lnTo>
                    <a:pt x="2264" y="128"/>
                  </a:lnTo>
                  <a:lnTo>
                    <a:pt x="2260" y="124"/>
                  </a:lnTo>
                  <a:lnTo>
                    <a:pt x="2257" y="117"/>
                  </a:lnTo>
                  <a:lnTo>
                    <a:pt x="2255" y="109"/>
                  </a:lnTo>
                  <a:lnTo>
                    <a:pt x="2257" y="102"/>
                  </a:lnTo>
                  <a:lnTo>
                    <a:pt x="2260" y="96"/>
                  </a:lnTo>
                  <a:lnTo>
                    <a:pt x="2264" y="90"/>
                  </a:lnTo>
                  <a:lnTo>
                    <a:pt x="2272" y="88"/>
                  </a:lnTo>
                  <a:lnTo>
                    <a:pt x="2279" y="87"/>
                  </a:lnTo>
                  <a:close/>
                  <a:moveTo>
                    <a:pt x="2193" y="87"/>
                  </a:moveTo>
                  <a:lnTo>
                    <a:pt x="2198" y="88"/>
                  </a:lnTo>
                  <a:lnTo>
                    <a:pt x="2206" y="90"/>
                  </a:lnTo>
                  <a:lnTo>
                    <a:pt x="2212" y="96"/>
                  </a:lnTo>
                  <a:lnTo>
                    <a:pt x="2213" y="102"/>
                  </a:lnTo>
                  <a:lnTo>
                    <a:pt x="2215" y="109"/>
                  </a:lnTo>
                  <a:lnTo>
                    <a:pt x="2213" y="117"/>
                  </a:lnTo>
                  <a:lnTo>
                    <a:pt x="2212" y="124"/>
                  </a:lnTo>
                  <a:lnTo>
                    <a:pt x="2206" y="128"/>
                  </a:lnTo>
                  <a:lnTo>
                    <a:pt x="2198" y="132"/>
                  </a:lnTo>
                  <a:lnTo>
                    <a:pt x="2193" y="134"/>
                  </a:lnTo>
                  <a:lnTo>
                    <a:pt x="2185" y="132"/>
                  </a:lnTo>
                  <a:lnTo>
                    <a:pt x="2178" y="128"/>
                  </a:lnTo>
                  <a:lnTo>
                    <a:pt x="2172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2" y="96"/>
                  </a:lnTo>
                  <a:lnTo>
                    <a:pt x="2178" y="90"/>
                  </a:lnTo>
                  <a:lnTo>
                    <a:pt x="2185" y="88"/>
                  </a:lnTo>
                  <a:lnTo>
                    <a:pt x="2193" y="87"/>
                  </a:lnTo>
                  <a:close/>
                  <a:moveTo>
                    <a:pt x="2104" y="87"/>
                  </a:moveTo>
                  <a:lnTo>
                    <a:pt x="2112" y="88"/>
                  </a:lnTo>
                  <a:lnTo>
                    <a:pt x="2119" y="90"/>
                  </a:lnTo>
                  <a:lnTo>
                    <a:pt x="2123" y="96"/>
                  </a:lnTo>
                  <a:lnTo>
                    <a:pt x="2127" y="102"/>
                  </a:lnTo>
                  <a:lnTo>
                    <a:pt x="2129" y="109"/>
                  </a:lnTo>
                  <a:lnTo>
                    <a:pt x="2127" y="117"/>
                  </a:lnTo>
                  <a:lnTo>
                    <a:pt x="2123" y="124"/>
                  </a:lnTo>
                  <a:lnTo>
                    <a:pt x="2119" y="128"/>
                  </a:lnTo>
                  <a:lnTo>
                    <a:pt x="2112" y="132"/>
                  </a:lnTo>
                  <a:lnTo>
                    <a:pt x="2104" y="134"/>
                  </a:lnTo>
                  <a:lnTo>
                    <a:pt x="2097" y="132"/>
                  </a:lnTo>
                  <a:lnTo>
                    <a:pt x="2091" y="128"/>
                  </a:lnTo>
                  <a:lnTo>
                    <a:pt x="2086" y="124"/>
                  </a:lnTo>
                  <a:lnTo>
                    <a:pt x="2084" y="117"/>
                  </a:lnTo>
                  <a:lnTo>
                    <a:pt x="2082" y="109"/>
                  </a:lnTo>
                  <a:lnTo>
                    <a:pt x="2084" y="102"/>
                  </a:lnTo>
                  <a:lnTo>
                    <a:pt x="2086" y="96"/>
                  </a:lnTo>
                  <a:lnTo>
                    <a:pt x="2091" y="90"/>
                  </a:lnTo>
                  <a:lnTo>
                    <a:pt x="2097" y="88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8"/>
                  </a:lnTo>
                  <a:lnTo>
                    <a:pt x="2033" y="90"/>
                  </a:lnTo>
                  <a:lnTo>
                    <a:pt x="2037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7" y="124"/>
                  </a:lnTo>
                  <a:lnTo>
                    <a:pt x="2033" y="128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28"/>
                  </a:lnTo>
                  <a:lnTo>
                    <a:pt x="1999" y="124"/>
                  </a:lnTo>
                  <a:lnTo>
                    <a:pt x="1995" y="117"/>
                  </a:lnTo>
                  <a:lnTo>
                    <a:pt x="1995" y="109"/>
                  </a:lnTo>
                  <a:lnTo>
                    <a:pt x="1995" y="102"/>
                  </a:lnTo>
                  <a:lnTo>
                    <a:pt x="1999" y="96"/>
                  </a:lnTo>
                  <a:lnTo>
                    <a:pt x="2005" y="90"/>
                  </a:lnTo>
                  <a:lnTo>
                    <a:pt x="2010" y="88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8"/>
                  </a:lnTo>
                  <a:lnTo>
                    <a:pt x="1945" y="90"/>
                  </a:lnTo>
                  <a:lnTo>
                    <a:pt x="1950" y="96"/>
                  </a:lnTo>
                  <a:lnTo>
                    <a:pt x="1954" y="102"/>
                  </a:lnTo>
                  <a:lnTo>
                    <a:pt x="1956" y="109"/>
                  </a:lnTo>
                  <a:lnTo>
                    <a:pt x="1954" y="117"/>
                  </a:lnTo>
                  <a:lnTo>
                    <a:pt x="1950" y="124"/>
                  </a:lnTo>
                  <a:lnTo>
                    <a:pt x="1945" y="128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28"/>
                  </a:lnTo>
                  <a:lnTo>
                    <a:pt x="1913" y="124"/>
                  </a:lnTo>
                  <a:lnTo>
                    <a:pt x="1909" y="117"/>
                  </a:lnTo>
                  <a:lnTo>
                    <a:pt x="1909" y="109"/>
                  </a:lnTo>
                  <a:lnTo>
                    <a:pt x="1909" y="102"/>
                  </a:lnTo>
                  <a:lnTo>
                    <a:pt x="1913" y="96"/>
                  </a:lnTo>
                  <a:lnTo>
                    <a:pt x="1918" y="90"/>
                  </a:lnTo>
                  <a:lnTo>
                    <a:pt x="1924" y="88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8"/>
                  </a:lnTo>
                  <a:lnTo>
                    <a:pt x="1858" y="90"/>
                  </a:lnTo>
                  <a:lnTo>
                    <a:pt x="1864" y="96"/>
                  </a:lnTo>
                  <a:lnTo>
                    <a:pt x="1867" y="102"/>
                  </a:lnTo>
                  <a:lnTo>
                    <a:pt x="1867" y="109"/>
                  </a:lnTo>
                  <a:lnTo>
                    <a:pt x="1867" y="117"/>
                  </a:lnTo>
                  <a:lnTo>
                    <a:pt x="1864" y="124"/>
                  </a:lnTo>
                  <a:lnTo>
                    <a:pt x="1858" y="128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28"/>
                  </a:lnTo>
                  <a:lnTo>
                    <a:pt x="1826" y="124"/>
                  </a:lnTo>
                  <a:lnTo>
                    <a:pt x="1822" y="117"/>
                  </a:lnTo>
                  <a:lnTo>
                    <a:pt x="1822" y="109"/>
                  </a:lnTo>
                  <a:lnTo>
                    <a:pt x="1822" y="102"/>
                  </a:lnTo>
                  <a:lnTo>
                    <a:pt x="1826" y="96"/>
                  </a:lnTo>
                  <a:lnTo>
                    <a:pt x="1832" y="90"/>
                  </a:lnTo>
                  <a:lnTo>
                    <a:pt x="1837" y="88"/>
                  </a:lnTo>
                  <a:lnTo>
                    <a:pt x="1845" y="87"/>
                  </a:lnTo>
                  <a:close/>
                  <a:moveTo>
                    <a:pt x="1758" y="87"/>
                  </a:moveTo>
                  <a:lnTo>
                    <a:pt x="1766" y="88"/>
                  </a:lnTo>
                  <a:lnTo>
                    <a:pt x="1771" y="90"/>
                  </a:lnTo>
                  <a:lnTo>
                    <a:pt x="1777" y="96"/>
                  </a:lnTo>
                  <a:lnTo>
                    <a:pt x="1781" y="102"/>
                  </a:lnTo>
                  <a:lnTo>
                    <a:pt x="1781" y="109"/>
                  </a:lnTo>
                  <a:lnTo>
                    <a:pt x="1781" y="117"/>
                  </a:lnTo>
                  <a:lnTo>
                    <a:pt x="1777" y="124"/>
                  </a:lnTo>
                  <a:lnTo>
                    <a:pt x="1771" y="128"/>
                  </a:lnTo>
                  <a:lnTo>
                    <a:pt x="1766" y="132"/>
                  </a:lnTo>
                  <a:lnTo>
                    <a:pt x="1758" y="134"/>
                  </a:lnTo>
                  <a:lnTo>
                    <a:pt x="1751" y="132"/>
                  </a:lnTo>
                  <a:lnTo>
                    <a:pt x="1745" y="128"/>
                  </a:lnTo>
                  <a:lnTo>
                    <a:pt x="1740" y="124"/>
                  </a:lnTo>
                  <a:lnTo>
                    <a:pt x="1736" y="117"/>
                  </a:lnTo>
                  <a:lnTo>
                    <a:pt x="1734" y="109"/>
                  </a:lnTo>
                  <a:lnTo>
                    <a:pt x="1736" y="102"/>
                  </a:lnTo>
                  <a:lnTo>
                    <a:pt x="1740" y="96"/>
                  </a:lnTo>
                  <a:lnTo>
                    <a:pt x="1745" y="90"/>
                  </a:lnTo>
                  <a:lnTo>
                    <a:pt x="1751" y="88"/>
                  </a:lnTo>
                  <a:lnTo>
                    <a:pt x="1758" y="87"/>
                  </a:lnTo>
                  <a:close/>
                  <a:moveTo>
                    <a:pt x="1585" y="87"/>
                  </a:moveTo>
                  <a:lnTo>
                    <a:pt x="1593" y="88"/>
                  </a:lnTo>
                  <a:lnTo>
                    <a:pt x="1598" y="90"/>
                  </a:lnTo>
                  <a:lnTo>
                    <a:pt x="1604" y="96"/>
                  </a:lnTo>
                  <a:lnTo>
                    <a:pt x="1606" y="102"/>
                  </a:lnTo>
                  <a:lnTo>
                    <a:pt x="1608" y="109"/>
                  </a:lnTo>
                  <a:lnTo>
                    <a:pt x="1606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28"/>
                  </a:lnTo>
                  <a:lnTo>
                    <a:pt x="1567" y="124"/>
                  </a:lnTo>
                  <a:lnTo>
                    <a:pt x="1563" y="117"/>
                  </a:lnTo>
                  <a:lnTo>
                    <a:pt x="1561" y="109"/>
                  </a:lnTo>
                  <a:lnTo>
                    <a:pt x="1563" y="102"/>
                  </a:lnTo>
                  <a:lnTo>
                    <a:pt x="1567" y="96"/>
                  </a:lnTo>
                  <a:lnTo>
                    <a:pt x="1570" y="90"/>
                  </a:lnTo>
                  <a:lnTo>
                    <a:pt x="1578" y="88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8"/>
                  </a:lnTo>
                  <a:lnTo>
                    <a:pt x="1512" y="90"/>
                  </a:lnTo>
                  <a:lnTo>
                    <a:pt x="1518" y="96"/>
                  </a:lnTo>
                  <a:lnTo>
                    <a:pt x="1520" y="102"/>
                  </a:lnTo>
                  <a:lnTo>
                    <a:pt x="1521" y="109"/>
                  </a:lnTo>
                  <a:lnTo>
                    <a:pt x="1520" y="117"/>
                  </a:lnTo>
                  <a:lnTo>
                    <a:pt x="1518" y="124"/>
                  </a:lnTo>
                  <a:lnTo>
                    <a:pt x="1512" y="128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28"/>
                  </a:lnTo>
                  <a:lnTo>
                    <a:pt x="1478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78" y="96"/>
                  </a:lnTo>
                  <a:lnTo>
                    <a:pt x="1484" y="90"/>
                  </a:lnTo>
                  <a:lnTo>
                    <a:pt x="1491" y="88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8"/>
                  </a:lnTo>
                  <a:lnTo>
                    <a:pt x="1425" y="90"/>
                  </a:lnTo>
                  <a:lnTo>
                    <a:pt x="1429" y="96"/>
                  </a:lnTo>
                  <a:lnTo>
                    <a:pt x="1433" y="102"/>
                  </a:lnTo>
                  <a:lnTo>
                    <a:pt x="1435" y="109"/>
                  </a:lnTo>
                  <a:lnTo>
                    <a:pt x="1433" y="117"/>
                  </a:lnTo>
                  <a:lnTo>
                    <a:pt x="1429" y="124"/>
                  </a:lnTo>
                  <a:lnTo>
                    <a:pt x="1425" y="128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28"/>
                  </a:lnTo>
                  <a:lnTo>
                    <a:pt x="1392" y="124"/>
                  </a:lnTo>
                  <a:lnTo>
                    <a:pt x="1390" y="117"/>
                  </a:lnTo>
                  <a:lnTo>
                    <a:pt x="1388" y="109"/>
                  </a:lnTo>
                  <a:lnTo>
                    <a:pt x="1390" y="102"/>
                  </a:lnTo>
                  <a:lnTo>
                    <a:pt x="1392" y="96"/>
                  </a:lnTo>
                  <a:lnTo>
                    <a:pt x="1397" y="90"/>
                  </a:lnTo>
                  <a:lnTo>
                    <a:pt x="1403" y="88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8"/>
                  </a:lnTo>
                  <a:lnTo>
                    <a:pt x="1339" y="90"/>
                  </a:lnTo>
                  <a:lnTo>
                    <a:pt x="1343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3" y="124"/>
                  </a:lnTo>
                  <a:lnTo>
                    <a:pt x="1339" y="128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28"/>
                  </a:lnTo>
                  <a:lnTo>
                    <a:pt x="1305" y="124"/>
                  </a:lnTo>
                  <a:lnTo>
                    <a:pt x="1301" y="117"/>
                  </a:lnTo>
                  <a:lnTo>
                    <a:pt x="1301" y="109"/>
                  </a:lnTo>
                  <a:lnTo>
                    <a:pt x="1301" y="102"/>
                  </a:lnTo>
                  <a:lnTo>
                    <a:pt x="1305" y="96"/>
                  </a:lnTo>
                  <a:lnTo>
                    <a:pt x="1311" y="90"/>
                  </a:lnTo>
                  <a:lnTo>
                    <a:pt x="1316" y="88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8"/>
                  </a:lnTo>
                  <a:lnTo>
                    <a:pt x="1251" y="90"/>
                  </a:lnTo>
                  <a:lnTo>
                    <a:pt x="1256" y="96"/>
                  </a:lnTo>
                  <a:lnTo>
                    <a:pt x="1260" y="102"/>
                  </a:lnTo>
                  <a:lnTo>
                    <a:pt x="1262" y="109"/>
                  </a:lnTo>
                  <a:lnTo>
                    <a:pt x="1260" y="117"/>
                  </a:lnTo>
                  <a:lnTo>
                    <a:pt x="1256" y="124"/>
                  </a:lnTo>
                  <a:lnTo>
                    <a:pt x="1251" y="128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28"/>
                  </a:lnTo>
                  <a:lnTo>
                    <a:pt x="1219" y="124"/>
                  </a:lnTo>
                  <a:lnTo>
                    <a:pt x="1215" y="117"/>
                  </a:lnTo>
                  <a:lnTo>
                    <a:pt x="1215" y="109"/>
                  </a:lnTo>
                  <a:lnTo>
                    <a:pt x="1215" y="102"/>
                  </a:lnTo>
                  <a:lnTo>
                    <a:pt x="1219" y="96"/>
                  </a:lnTo>
                  <a:lnTo>
                    <a:pt x="1224" y="90"/>
                  </a:lnTo>
                  <a:lnTo>
                    <a:pt x="1230" y="88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8"/>
                  </a:lnTo>
                  <a:lnTo>
                    <a:pt x="1164" y="90"/>
                  </a:lnTo>
                  <a:lnTo>
                    <a:pt x="1170" y="96"/>
                  </a:lnTo>
                  <a:lnTo>
                    <a:pt x="1173" y="102"/>
                  </a:lnTo>
                  <a:lnTo>
                    <a:pt x="1173" y="109"/>
                  </a:lnTo>
                  <a:lnTo>
                    <a:pt x="1173" y="117"/>
                  </a:lnTo>
                  <a:lnTo>
                    <a:pt x="1170" y="124"/>
                  </a:lnTo>
                  <a:lnTo>
                    <a:pt x="1164" y="128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28"/>
                  </a:lnTo>
                  <a:lnTo>
                    <a:pt x="1132" y="124"/>
                  </a:lnTo>
                  <a:lnTo>
                    <a:pt x="1128" y="117"/>
                  </a:lnTo>
                  <a:lnTo>
                    <a:pt x="1128" y="109"/>
                  </a:lnTo>
                  <a:lnTo>
                    <a:pt x="1128" y="102"/>
                  </a:lnTo>
                  <a:lnTo>
                    <a:pt x="1132" y="96"/>
                  </a:lnTo>
                  <a:lnTo>
                    <a:pt x="1138" y="90"/>
                  </a:lnTo>
                  <a:lnTo>
                    <a:pt x="1143" y="88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0"/>
                  </a:lnTo>
                  <a:lnTo>
                    <a:pt x="1083" y="96"/>
                  </a:lnTo>
                  <a:lnTo>
                    <a:pt x="1087" y="102"/>
                  </a:lnTo>
                  <a:lnTo>
                    <a:pt x="1087" y="109"/>
                  </a:lnTo>
                  <a:lnTo>
                    <a:pt x="1087" y="117"/>
                  </a:lnTo>
                  <a:lnTo>
                    <a:pt x="1083" y="124"/>
                  </a:lnTo>
                  <a:lnTo>
                    <a:pt x="1078" y="128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28"/>
                  </a:lnTo>
                  <a:lnTo>
                    <a:pt x="1046" y="124"/>
                  </a:lnTo>
                  <a:lnTo>
                    <a:pt x="1042" y="117"/>
                  </a:lnTo>
                  <a:lnTo>
                    <a:pt x="1040" y="109"/>
                  </a:lnTo>
                  <a:lnTo>
                    <a:pt x="1042" y="102"/>
                  </a:lnTo>
                  <a:lnTo>
                    <a:pt x="1046" y="96"/>
                  </a:lnTo>
                  <a:lnTo>
                    <a:pt x="1051" y="90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0"/>
                  </a:lnTo>
                  <a:lnTo>
                    <a:pt x="997" y="96"/>
                  </a:lnTo>
                  <a:lnTo>
                    <a:pt x="1000" y="102"/>
                  </a:lnTo>
                  <a:lnTo>
                    <a:pt x="1000" y="109"/>
                  </a:lnTo>
                  <a:lnTo>
                    <a:pt x="1000" y="117"/>
                  </a:lnTo>
                  <a:lnTo>
                    <a:pt x="997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3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3" y="90"/>
                  </a:lnTo>
                  <a:lnTo>
                    <a:pt x="970" y="88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8"/>
                  </a:lnTo>
                  <a:lnTo>
                    <a:pt x="905" y="90"/>
                  </a:lnTo>
                  <a:lnTo>
                    <a:pt x="910" y="96"/>
                  </a:lnTo>
                  <a:lnTo>
                    <a:pt x="912" y="102"/>
                  </a:lnTo>
                  <a:lnTo>
                    <a:pt x="914" y="109"/>
                  </a:lnTo>
                  <a:lnTo>
                    <a:pt x="912" y="117"/>
                  </a:lnTo>
                  <a:lnTo>
                    <a:pt x="910" y="124"/>
                  </a:lnTo>
                  <a:lnTo>
                    <a:pt x="905" y="128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28"/>
                  </a:lnTo>
                  <a:lnTo>
                    <a:pt x="873" y="124"/>
                  </a:lnTo>
                  <a:lnTo>
                    <a:pt x="869" y="117"/>
                  </a:lnTo>
                  <a:lnTo>
                    <a:pt x="867" y="109"/>
                  </a:lnTo>
                  <a:lnTo>
                    <a:pt x="869" y="102"/>
                  </a:lnTo>
                  <a:lnTo>
                    <a:pt x="873" y="96"/>
                  </a:lnTo>
                  <a:lnTo>
                    <a:pt x="876" y="90"/>
                  </a:lnTo>
                  <a:lnTo>
                    <a:pt x="884" y="88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8"/>
                  </a:lnTo>
                  <a:lnTo>
                    <a:pt x="818" y="90"/>
                  </a:lnTo>
                  <a:lnTo>
                    <a:pt x="824" y="96"/>
                  </a:lnTo>
                  <a:lnTo>
                    <a:pt x="826" y="102"/>
                  </a:lnTo>
                  <a:lnTo>
                    <a:pt x="827" y="109"/>
                  </a:lnTo>
                  <a:lnTo>
                    <a:pt x="826" y="117"/>
                  </a:lnTo>
                  <a:lnTo>
                    <a:pt x="824" y="124"/>
                  </a:lnTo>
                  <a:lnTo>
                    <a:pt x="818" y="128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28"/>
                  </a:lnTo>
                  <a:lnTo>
                    <a:pt x="786" y="124"/>
                  </a:lnTo>
                  <a:lnTo>
                    <a:pt x="782" y="117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0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8"/>
                  </a:lnTo>
                  <a:lnTo>
                    <a:pt x="732" y="90"/>
                  </a:lnTo>
                  <a:lnTo>
                    <a:pt x="735" y="96"/>
                  </a:lnTo>
                  <a:lnTo>
                    <a:pt x="739" y="102"/>
                  </a:lnTo>
                  <a:lnTo>
                    <a:pt x="741" y="109"/>
                  </a:lnTo>
                  <a:lnTo>
                    <a:pt x="739" y="117"/>
                  </a:lnTo>
                  <a:lnTo>
                    <a:pt x="735" y="124"/>
                  </a:lnTo>
                  <a:lnTo>
                    <a:pt x="732" y="128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28"/>
                  </a:lnTo>
                  <a:lnTo>
                    <a:pt x="698" y="124"/>
                  </a:lnTo>
                  <a:lnTo>
                    <a:pt x="696" y="117"/>
                  </a:lnTo>
                  <a:lnTo>
                    <a:pt x="694" y="109"/>
                  </a:lnTo>
                  <a:lnTo>
                    <a:pt x="696" y="102"/>
                  </a:lnTo>
                  <a:lnTo>
                    <a:pt x="698" y="96"/>
                  </a:lnTo>
                  <a:lnTo>
                    <a:pt x="703" y="90"/>
                  </a:lnTo>
                  <a:lnTo>
                    <a:pt x="709" y="88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8"/>
                  </a:lnTo>
                  <a:lnTo>
                    <a:pt x="645" y="90"/>
                  </a:lnTo>
                  <a:lnTo>
                    <a:pt x="649" y="96"/>
                  </a:lnTo>
                  <a:lnTo>
                    <a:pt x="653" y="102"/>
                  </a:lnTo>
                  <a:lnTo>
                    <a:pt x="654" y="109"/>
                  </a:lnTo>
                  <a:lnTo>
                    <a:pt x="653" y="117"/>
                  </a:lnTo>
                  <a:lnTo>
                    <a:pt x="649" y="124"/>
                  </a:lnTo>
                  <a:lnTo>
                    <a:pt x="645" y="128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28"/>
                  </a:lnTo>
                  <a:lnTo>
                    <a:pt x="611" y="124"/>
                  </a:lnTo>
                  <a:lnTo>
                    <a:pt x="607" y="117"/>
                  </a:lnTo>
                  <a:lnTo>
                    <a:pt x="607" y="109"/>
                  </a:lnTo>
                  <a:lnTo>
                    <a:pt x="607" y="102"/>
                  </a:lnTo>
                  <a:lnTo>
                    <a:pt x="611" y="96"/>
                  </a:lnTo>
                  <a:lnTo>
                    <a:pt x="617" y="90"/>
                  </a:lnTo>
                  <a:lnTo>
                    <a:pt x="622" y="88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7" y="90"/>
                  </a:lnTo>
                  <a:lnTo>
                    <a:pt x="562" y="96"/>
                  </a:lnTo>
                  <a:lnTo>
                    <a:pt x="566" y="102"/>
                  </a:lnTo>
                  <a:lnTo>
                    <a:pt x="568" y="109"/>
                  </a:lnTo>
                  <a:lnTo>
                    <a:pt x="566" y="117"/>
                  </a:lnTo>
                  <a:lnTo>
                    <a:pt x="562" y="124"/>
                  </a:lnTo>
                  <a:lnTo>
                    <a:pt x="557" y="128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28"/>
                  </a:lnTo>
                  <a:lnTo>
                    <a:pt x="525" y="124"/>
                  </a:lnTo>
                  <a:lnTo>
                    <a:pt x="521" y="117"/>
                  </a:lnTo>
                  <a:lnTo>
                    <a:pt x="521" y="109"/>
                  </a:lnTo>
                  <a:lnTo>
                    <a:pt x="521" y="102"/>
                  </a:lnTo>
                  <a:lnTo>
                    <a:pt x="525" y="96"/>
                  </a:lnTo>
                  <a:lnTo>
                    <a:pt x="530" y="90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8"/>
                  </a:lnTo>
                  <a:lnTo>
                    <a:pt x="470" y="90"/>
                  </a:lnTo>
                  <a:lnTo>
                    <a:pt x="476" y="96"/>
                  </a:lnTo>
                  <a:lnTo>
                    <a:pt x="480" y="102"/>
                  </a:lnTo>
                  <a:lnTo>
                    <a:pt x="480" y="109"/>
                  </a:lnTo>
                  <a:lnTo>
                    <a:pt x="480" y="117"/>
                  </a:lnTo>
                  <a:lnTo>
                    <a:pt x="476" y="124"/>
                  </a:lnTo>
                  <a:lnTo>
                    <a:pt x="470" y="128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28"/>
                  </a:lnTo>
                  <a:lnTo>
                    <a:pt x="438" y="124"/>
                  </a:lnTo>
                  <a:lnTo>
                    <a:pt x="434" y="117"/>
                  </a:lnTo>
                  <a:lnTo>
                    <a:pt x="434" y="109"/>
                  </a:lnTo>
                  <a:lnTo>
                    <a:pt x="434" y="102"/>
                  </a:lnTo>
                  <a:lnTo>
                    <a:pt x="438" y="96"/>
                  </a:lnTo>
                  <a:lnTo>
                    <a:pt x="444" y="90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0"/>
                  </a:lnTo>
                  <a:lnTo>
                    <a:pt x="389" y="96"/>
                  </a:lnTo>
                  <a:lnTo>
                    <a:pt x="393" y="102"/>
                  </a:lnTo>
                  <a:lnTo>
                    <a:pt x="393" y="109"/>
                  </a:lnTo>
                  <a:lnTo>
                    <a:pt x="393" y="117"/>
                  </a:lnTo>
                  <a:lnTo>
                    <a:pt x="389" y="124"/>
                  </a:lnTo>
                  <a:lnTo>
                    <a:pt x="384" y="128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28"/>
                  </a:lnTo>
                  <a:lnTo>
                    <a:pt x="352" y="124"/>
                  </a:lnTo>
                  <a:lnTo>
                    <a:pt x="348" y="117"/>
                  </a:lnTo>
                  <a:lnTo>
                    <a:pt x="346" y="109"/>
                  </a:lnTo>
                  <a:lnTo>
                    <a:pt x="348" y="102"/>
                  </a:lnTo>
                  <a:lnTo>
                    <a:pt x="352" y="96"/>
                  </a:lnTo>
                  <a:lnTo>
                    <a:pt x="357" y="90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0"/>
                  </a:lnTo>
                  <a:lnTo>
                    <a:pt x="303" y="96"/>
                  </a:lnTo>
                  <a:lnTo>
                    <a:pt x="307" y="102"/>
                  </a:lnTo>
                  <a:lnTo>
                    <a:pt x="307" y="109"/>
                  </a:lnTo>
                  <a:lnTo>
                    <a:pt x="307" y="117"/>
                  </a:lnTo>
                  <a:lnTo>
                    <a:pt x="303" y="124"/>
                  </a:lnTo>
                  <a:lnTo>
                    <a:pt x="297" y="128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28"/>
                  </a:lnTo>
                  <a:lnTo>
                    <a:pt x="265" y="124"/>
                  </a:lnTo>
                  <a:lnTo>
                    <a:pt x="261" y="117"/>
                  </a:lnTo>
                  <a:lnTo>
                    <a:pt x="260" y="109"/>
                  </a:lnTo>
                  <a:lnTo>
                    <a:pt x="261" y="102"/>
                  </a:lnTo>
                  <a:lnTo>
                    <a:pt x="265" y="96"/>
                  </a:lnTo>
                  <a:lnTo>
                    <a:pt x="269" y="90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0"/>
                  </a:lnTo>
                  <a:lnTo>
                    <a:pt x="216" y="96"/>
                  </a:lnTo>
                  <a:lnTo>
                    <a:pt x="218" y="102"/>
                  </a:lnTo>
                  <a:lnTo>
                    <a:pt x="220" y="109"/>
                  </a:lnTo>
                  <a:lnTo>
                    <a:pt x="218" y="117"/>
                  </a:lnTo>
                  <a:lnTo>
                    <a:pt x="216" y="124"/>
                  </a:lnTo>
                  <a:lnTo>
                    <a:pt x="211" y="128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28"/>
                  </a:lnTo>
                  <a:lnTo>
                    <a:pt x="179" y="124"/>
                  </a:lnTo>
                  <a:lnTo>
                    <a:pt x="175" y="117"/>
                  </a:lnTo>
                  <a:lnTo>
                    <a:pt x="173" y="109"/>
                  </a:lnTo>
                  <a:lnTo>
                    <a:pt x="175" y="102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8"/>
                  </a:lnTo>
                  <a:lnTo>
                    <a:pt x="124" y="90"/>
                  </a:lnTo>
                  <a:lnTo>
                    <a:pt x="130" y="96"/>
                  </a:lnTo>
                  <a:lnTo>
                    <a:pt x="132" y="102"/>
                  </a:lnTo>
                  <a:lnTo>
                    <a:pt x="134" y="109"/>
                  </a:lnTo>
                  <a:lnTo>
                    <a:pt x="132" y="117"/>
                  </a:lnTo>
                  <a:lnTo>
                    <a:pt x="130" y="124"/>
                  </a:lnTo>
                  <a:lnTo>
                    <a:pt x="124" y="128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28"/>
                  </a:lnTo>
                  <a:lnTo>
                    <a:pt x="92" y="124"/>
                  </a:lnTo>
                  <a:lnTo>
                    <a:pt x="88" y="117"/>
                  </a:lnTo>
                  <a:lnTo>
                    <a:pt x="87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6" y="90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3" y="87"/>
                  </a:moveTo>
                  <a:lnTo>
                    <a:pt x="30" y="88"/>
                  </a:lnTo>
                  <a:lnTo>
                    <a:pt x="38" y="90"/>
                  </a:lnTo>
                  <a:lnTo>
                    <a:pt x="41" y="96"/>
                  </a:lnTo>
                  <a:lnTo>
                    <a:pt x="45" y="102"/>
                  </a:lnTo>
                  <a:lnTo>
                    <a:pt x="47" y="109"/>
                  </a:lnTo>
                  <a:lnTo>
                    <a:pt x="45" y="117"/>
                  </a:lnTo>
                  <a:lnTo>
                    <a:pt x="41" y="124"/>
                  </a:lnTo>
                  <a:lnTo>
                    <a:pt x="38" y="128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2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6" y="117"/>
                  </a:lnTo>
                  <a:lnTo>
                    <a:pt x="4" y="113"/>
                  </a:lnTo>
                  <a:lnTo>
                    <a:pt x="0" y="107"/>
                  </a:lnTo>
                  <a:lnTo>
                    <a:pt x="2" y="102"/>
                  </a:lnTo>
                  <a:lnTo>
                    <a:pt x="6" y="96"/>
                  </a:lnTo>
                  <a:lnTo>
                    <a:pt x="9" y="90"/>
                  </a:lnTo>
                  <a:lnTo>
                    <a:pt x="17" y="88"/>
                  </a:lnTo>
                  <a:lnTo>
                    <a:pt x="23" y="87"/>
                  </a:lnTo>
                  <a:close/>
                  <a:moveTo>
                    <a:pt x="2260" y="9"/>
                  </a:moveTo>
                  <a:lnTo>
                    <a:pt x="2266" y="15"/>
                  </a:lnTo>
                  <a:lnTo>
                    <a:pt x="2270" y="21"/>
                  </a:lnTo>
                  <a:lnTo>
                    <a:pt x="2275" y="24"/>
                  </a:lnTo>
                  <a:lnTo>
                    <a:pt x="2281" y="28"/>
                  </a:lnTo>
                  <a:lnTo>
                    <a:pt x="2287" y="32"/>
                  </a:lnTo>
                  <a:lnTo>
                    <a:pt x="2291" y="36"/>
                  </a:lnTo>
                  <a:lnTo>
                    <a:pt x="2294" y="39"/>
                  </a:lnTo>
                  <a:lnTo>
                    <a:pt x="2289" y="43"/>
                  </a:lnTo>
                  <a:lnTo>
                    <a:pt x="2285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1"/>
                  </a:lnTo>
                  <a:lnTo>
                    <a:pt x="2260" y="38"/>
                  </a:lnTo>
                  <a:lnTo>
                    <a:pt x="2257" y="30"/>
                  </a:lnTo>
                  <a:lnTo>
                    <a:pt x="2255" y="23"/>
                  </a:lnTo>
                  <a:lnTo>
                    <a:pt x="2257" y="17"/>
                  </a:lnTo>
                  <a:lnTo>
                    <a:pt x="2259" y="13"/>
                  </a:lnTo>
                  <a:lnTo>
                    <a:pt x="2260" y="9"/>
                  </a:lnTo>
                  <a:close/>
                  <a:moveTo>
                    <a:pt x="36" y="4"/>
                  </a:moveTo>
                  <a:lnTo>
                    <a:pt x="39" y="7"/>
                  </a:lnTo>
                  <a:lnTo>
                    <a:pt x="43" y="11"/>
                  </a:lnTo>
                  <a:lnTo>
                    <a:pt x="45" y="17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0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7" y="38"/>
                  </a:lnTo>
                  <a:lnTo>
                    <a:pt x="23" y="26"/>
                  </a:lnTo>
                  <a:lnTo>
                    <a:pt x="30" y="15"/>
                  </a:lnTo>
                  <a:lnTo>
                    <a:pt x="36" y="4"/>
                  </a:lnTo>
                  <a:close/>
                  <a:moveTo>
                    <a:pt x="4179" y="2"/>
                  </a:moveTo>
                  <a:lnTo>
                    <a:pt x="4175" y="17"/>
                  </a:lnTo>
                  <a:lnTo>
                    <a:pt x="4171" y="21"/>
                  </a:lnTo>
                  <a:lnTo>
                    <a:pt x="4169" y="26"/>
                  </a:lnTo>
                  <a:lnTo>
                    <a:pt x="4165" y="32"/>
                  </a:lnTo>
                  <a:lnTo>
                    <a:pt x="4164" y="28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7" y="9"/>
                  </a:lnTo>
                  <a:lnTo>
                    <a:pt x="4173" y="4"/>
                  </a:lnTo>
                  <a:lnTo>
                    <a:pt x="4179" y="2"/>
                  </a:lnTo>
                  <a:close/>
                  <a:moveTo>
                    <a:pt x="1582" y="0"/>
                  </a:moveTo>
                  <a:lnTo>
                    <a:pt x="1583" y="6"/>
                  </a:lnTo>
                  <a:lnTo>
                    <a:pt x="1583" y="13"/>
                  </a:lnTo>
                  <a:lnTo>
                    <a:pt x="1585" y="19"/>
                  </a:lnTo>
                  <a:lnTo>
                    <a:pt x="1585" y="26"/>
                  </a:lnTo>
                  <a:lnTo>
                    <a:pt x="1589" y="32"/>
                  </a:lnTo>
                  <a:lnTo>
                    <a:pt x="1593" y="38"/>
                  </a:lnTo>
                  <a:lnTo>
                    <a:pt x="1597" y="43"/>
                  </a:lnTo>
                  <a:lnTo>
                    <a:pt x="1591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1"/>
                  </a:lnTo>
                  <a:lnTo>
                    <a:pt x="1567" y="38"/>
                  </a:lnTo>
                  <a:lnTo>
                    <a:pt x="1563" y="30"/>
                  </a:lnTo>
                  <a:lnTo>
                    <a:pt x="1561" y="23"/>
                  </a:lnTo>
                  <a:lnTo>
                    <a:pt x="1563" y="17"/>
                  </a:lnTo>
                  <a:lnTo>
                    <a:pt x="1565" y="11"/>
                  </a:lnTo>
                  <a:lnTo>
                    <a:pt x="1568" y="6"/>
                  </a:lnTo>
                  <a:lnTo>
                    <a:pt x="1574" y="2"/>
                  </a:lnTo>
                  <a:lnTo>
                    <a:pt x="1582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4" y="17"/>
                  </a:lnTo>
                  <a:lnTo>
                    <a:pt x="4032" y="19"/>
                  </a:lnTo>
                  <a:lnTo>
                    <a:pt x="4028" y="21"/>
                  </a:lnTo>
                  <a:lnTo>
                    <a:pt x="4026" y="23"/>
                  </a:lnTo>
                  <a:lnTo>
                    <a:pt x="4024" y="28"/>
                  </a:lnTo>
                  <a:lnTo>
                    <a:pt x="4023" y="30"/>
                  </a:lnTo>
                  <a:lnTo>
                    <a:pt x="4021" y="30"/>
                  </a:lnTo>
                  <a:lnTo>
                    <a:pt x="4019" y="32"/>
                  </a:lnTo>
                  <a:lnTo>
                    <a:pt x="4017" y="34"/>
                  </a:lnTo>
                  <a:lnTo>
                    <a:pt x="4015" y="34"/>
                  </a:lnTo>
                  <a:lnTo>
                    <a:pt x="4013" y="34"/>
                  </a:lnTo>
                  <a:lnTo>
                    <a:pt x="4007" y="36"/>
                  </a:lnTo>
                  <a:lnTo>
                    <a:pt x="4002" y="38"/>
                  </a:lnTo>
                  <a:lnTo>
                    <a:pt x="3998" y="38"/>
                  </a:lnTo>
                  <a:lnTo>
                    <a:pt x="3996" y="38"/>
                  </a:lnTo>
                  <a:lnTo>
                    <a:pt x="3996" y="38"/>
                  </a:lnTo>
                  <a:lnTo>
                    <a:pt x="3992" y="34"/>
                  </a:lnTo>
                  <a:lnTo>
                    <a:pt x="3991" y="28"/>
                  </a:lnTo>
                  <a:lnTo>
                    <a:pt x="3991" y="23"/>
                  </a:lnTo>
                  <a:lnTo>
                    <a:pt x="3991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0"/>
                  </a:lnTo>
                  <a:lnTo>
                    <a:pt x="3940" y="4"/>
                  </a:lnTo>
                  <a:lnTo>
                    <a:pt x="3945" y="9"/>
                  </a:lnTo>
                  <a:lnTo>
                    <a:pt x="3949" y="15"/>
                  </a:lnTo>
                  <a:lnTo>
                    <a:pt x="3949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0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04" y="30"/>
                  </a:lnTo>
                  <a:lnTo>
                    <a:pt x="3904" y="23"/>
                  </a:lnTo>
                  <a:lnTo>
                    <a:pt x="3904" y="15"/>
                  </a:lnTo>
                  <a:lnTo>
                    <a:pt x="3908" y="9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0"/>
                  </a:lnTo>
                  <a:lnTo>
                    <a:pt x="3853" y="4"/>
                  </a:lnTo>
                  <a:lnTo>
                    <a:pt x="3859" y="9"/>
                  </a:lnTo>
                  <a:lnTo>
                    <a:pt x="3863" y="15"/>
                  </a:lnTo>
                  <a:lnTo>
                    <a:pt x="3863" y="23"/>
                  </a:lnTo>
                  <a:lnTo>
                    <a:pt x="3863" y="30"/>
                  </a:lnTo>
                  <a:lnTo>
                    <a:pt x="3859" y="38"/>
                  </a:lnTo>
                  <a:lnTo>
                    <a:pt x="3853" y="41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1"/>
                  </a:lnTo>
                  <a:lnTo>
                    <a:pt x="3821" y="38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5"/>
                  </a:lnTo>
                  <a:lnTo>
                    <a:pt x="3821" y="9"/>
                  </a:lnTo>
                  <a:lnTo>
                    <a:pt x="3827" y="4"/>
                  </a:lnTo>
                  <a:lnTo>
                    <a:pt x="3833" y="0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0"/>
                  </a:lnTo>
                  <a:lnTo>
                    <a:pt x="3767" y="4"/>
                  </a:lnTo>
                  <a:lnTo>
                    <a:pt x="3772" y="9"/>
                  </a:lnTo>
                  <a:lnTo>
                    <a:pt x="3776" y="15"/>
                  </a:lnTo>
                  <a:lnTo>
                    <a:pt x="3776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7" y="41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29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39" y="4"/>
                  </a:lnTo>
                  <a:lnTo>
                    <a:pt x="3746" y="0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0"/>
                  </a:lnTo>
                  <a:lnTo>
                    <a:pt x="3680" y="4"/>
                  </a:lnTo>
                  <a:lnTo>
                    <a:pt x="3686" y="9"/>
                  </a:lnTo>
                  <a:lnTo>
                    <a:pt x="3688" y="15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1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1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5"/>
                  </a:lnTo>
                  <a:lnTo>
                    <a:pt x="3648" y="9"/>
                  </a:lnTo>
                  <a:lnTo>
                    <a:pt x="3652" y="4"/>
                  </a:lnTo>
                  <a:lnTo>
                    <a:pt x="3660" y="0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0"/>
                  </a:lnTo>
                  <a:lnTo>
                    <a:pt x="3594" y="4"/>
                  </a:lnTo>
                  <a:lnTo>
                    <a:pt x="3599" y="9"/>
                  </a:lnTo>
                  <a:lnTo>
                    <a:pt x="3601" y="15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1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1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0" y="9"/>
                  </a:lnTo>
                  <a:lnTo>
                    <a:pt x="3566" y="4"/>
                  </a:lnTo>
                  <a:lnTo>
                    <a:pt x="3573" y="0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0"/>
                  </a:lnTo>
                  <a:lnTo>
                    <a:pt x="3507" y="4"/>
                  </a:lnTo>
                  <a:lnTo>
                    <a:pt x="3511" y="9"/>
                  </a:lnTo>
                  <a:lnTo>
                    <a:pt x="3515" y="15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1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1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5"/>
                  </a:lnTo>
                  <a:lnTo>
                    <a:pt x="3473" y="9"/>
                  </a:lnTo>
                  <a:lnTo>
                    <a:pt x="3479" y="4"/>
                  </a:lnTo>
                  <a:lnTo>
                    <a:pt x="3485" y="0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0"/>
                  </a:lnTo>
                  <a:lnTo>
                    <a:pt x="3421" y="4"/>
                  </a:lnTo>
                  <a:lnTo>
                    <a:pt x="3425" y="9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1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5"/>
                  </a:lnTo>
                  <a:lnTo>
                    <a:pt x="3387" y="9"/>
                  </a:lnTo>
                  <a:lnTo>
                    <a:pt x="3393" y="4"/>
                  </a:lnTo>
                  <a:lnTo>
                    <a:pt x="3398" y="0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0"/>
                  </a:lnTo>
                  <a:lnTo>
                    <a:pt x="3332" y="4"/>
                  </a:lnTo>
                  <a:lnTo>
                    <a:pt x="3338" y="9"/>
                  </a:lnTo>
                  <a:lnTo>
                    <a:pt x="3342" y="15"/>
                  </a:lnTo>
                  <a:lnTo>
                    <a:pt x="3344" y="23"/>
                  </a:lnTo>
                  <a:lnTo>
                    <a:pt x="3342" y="30"/>
                  </a:lnTo>
                  <a:lnTo>
                    <a:pt x="3338" y="38"/>
                  </a:lnTo>
                  <a:lnTo>
                    <a:pt x="3332" y="41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1"/>
                  </a:lnTo>
                  <a:lnTo>
                    <a:pt x="3300" y="38"/>
                  </a:lnTo>
                  <a:lnTo>
                    <a:pt x="3297" y="30"/>
                  </a:lnTo>
                  <a:lnTo>
                    <a:pt x="3297" y="23"/>
                  </a:lnTo>
                  <a:lnTo>
                    <a:pt x="3297" y="15"/>
                  </a:lnTo>
                  <a:lnTo>
                    <a:pt x="3300" y="9"/>
                  </a:lnTo>
                  <a:lnTo>
                    <a:pt x="3306" y="4"/>
                  </a:lnTo>
                  <a:lnTo>
                    <a:pt x="3312" y="0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0"/>
                  </a:lnTo>
                  <a:lnTo>
                    <a:pt x="3246" y="4"/>
                  </a:lnTo>
                  <a:lnTo>
                    <a:pt x="3252" y="9"/>
                  </a:lnTo>
                  <a:lnTo>
                    <a:pt x="3255" y="15"/>
                  </a:lnTo>
                  <a:lnTo>
                    <a:pt x="3255" y="23"/>
                  </a:lnTo>
                  <a:lnTo>
                    <a:pt x="3255" y="30"/>
                  </a:lnTo>
                  <a:lnTo>
                    <a:pt x="3252" y="38"/>
                  </a:lnTo>
                  <a:lnTo>
                    <a:pt x="3246" y="41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20" y="41"/>
                  </a:lnTo>
                  <a:lnTo>
                    <a:pt x="3214" y="38"/>
                  </a:lnTo>
                  <a:lnTo>
                    <a:pt x="3210" y="30"/>
                  </a:lnTo>
                  <a:lnTo>
                    <a:pt x="3210" y="23"/>
                  </a:lnTo>
                  <a:lnTo>
                    <a:pt x="3210" y="15"/>
                  </a:lnTo>
                  <a:lnTo>
                    <a:pt x="3214" y="9"/>
                  </a:lnTo>
                  <a:lnTo>
                    <a:pt x="3220" y="4"/>
                  </a:lnTo>
                  <a:lnTo>
                    <a:pt x="3225" y="0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0"/>
                  </a:lnTo>
                  <a:lnTo>
                    <a:pt x="3159" y="4"/>
                  </a:lnTo>
                  <a:lnTo>
                    <a:pt x="3165" y="9"/>
                  </a:lnTo>
                  <a:lnTo>
                    <a:pt x="3169" y="15"/>
                  </a:lnTo>
                  <a:lnTo>
                    <a:pt x="3169" y="23"/>
                  </a:lnTo>
                  <a:lnTo>
                    <a:pt x="3169" y="30"/>
                  </a:lnTo>
                  <a:lnTo>
                    <a:pt x="3165" y="38"/>
                  </a:lnTo>
                  <a:lnTo>
                    <a:pt x="3159" y="41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1"/>
                  </a:lnTo>
                  <a:lnTo>
                    <a:pt x="3127" y="38"/>
                  </a:lnTo>
                  <a:lnTo>
                    <a:pt x="3124" y="30"/>
                  </a:lnTo>
                  <a:lnTo>
                    <a:pt x="3122" y="23"/>
                  </a:lnTo>
                  <a:lnTo>
                    <a:pt x="3124" y="15"/>
                  </a:lnTo>
                  <a:lnTo>
                    <a:pt x="3127" y="9"/>
                  </a:lnTo>
                  <a:lnTo>
                    <a:pt x="3133" y="4"/>
                  </a:lnTo>
                  <a:lnTo>
                    <a:pt x="3139" y="0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0"/>
                  </a:lnTo>
                  <a:lnTo>
                    <a:pt x="3073" y="4"/>
                  </a:lnTo>
                  <a:lnTo>
                    <a:pt x="3078" y="9"/>
                  </a:lnTo>
                  <a:lnTo>
                    <a:pt x="3082" y="15"/>
                  </a:lnTo>
                  <a:lnTo>
                    <a:pt x="3082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3" y="41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1"/>
                  </a:lnTo>
                  <a:lnTo>
                    <a:pt x="3041" y="38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5"/>
                  </a:lnTo>
                  <a:lnTo>
                    <a:pt x="3041" y="9"/>
                  </a:lnTo>
                  <a:lnTo>
                    <a:pt x="3045" y="4"/>
                  </a:lnTo>
                  <a:lnTo>
                    <a:pt x="3052" y="0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0"/>
                  </a:lnTo>
                  <a:lnTo>
                    <a:pt x="2986" y="4"/>
                  </a:lnTo>
                  <a:lnTo>
                    <a:pt x="2992" y="9"/>
                  </a:lnTo>
                  <a:lnTo>
                    <a:pt x="2994" y="15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1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1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5"/>
                  </a:lnTo>
                  <a:lnTo>
                    <a:pt x="2954" y="9"/>
                  </a:lnTo>
                  <a:lnTo>
                    <a:pt x="2958" y="4"/>
                  </a:lnTo>
                  <a:lnTo>
                    <a:pt x="2966" y="0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0"/>
                  </a:lnTo>
                  <a:lnTo>
                    <a:pt x="2900" y="4"/>
                  </a:lnTo>
                  <a:lnTo>
                    <a:pt x="2905" y="9"/>
                  </a:lnTo>
                  <a:lnTo>
                    <a:pt x="2907" y="15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1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1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5"/>
                  </a:lnTo>
                  <a:lnTo>
                    <a:pt x="2866" y="9"/>
                  </a:lnTo>
                  <a:lnTo>
                    <a:pt x="2872" y="4"/>
                  </a:lnTo>
                  <a:lnTo>
                    <a:pt x="2879" y="0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0"/>
                  </a:lnTo>
                  <a:lnTo>
                    <a:pt x="2813" y="4"/>
                  </a:lnTo>
                  <a:lnTo>
                    <a:pt x="2817" y="9"/>
                  </a:lnTo>
                  <a:lnTo>
                    <a:pt x="2821" y="15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1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1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5"/>
                  </a:lnTo>
                  <a:lnTo>
                    <a:pt x="2779" y="9"/>
                  </a:lnTo>
                  <a:lnTo>
                    <a:pt x="2785" y="4"/>
                  </a:lnTo>
                  <a:lnTo>
                    <a:pt x="2791" y="0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0"/>
                  </a:lnTo>
                  <a:lnTo>
                    <a:pt x="2727" y="4"/>
                  </a:lnTo>
                  <a:lnTo>
                    <a:pt x="2731" y="9"/>
                  </a:lnTo>
                  <a:lnTo>
                    <a:pt x="2734" y="15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1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1"/>
                  </a:lnTo>
                  <a:lnTo>
                    <a:pt x="2693" y="38"/>
                  </a:lnTo>
                  <a:lnTo>
                    <a:pt x="2689" y="30"/>
                  </a:lnTo>
                  <a:lnTo>
                    <a:pt x="2689" y="23"/>
                  </a:lnTo>
                  <a:lnTo>
                    <a:pt x="2689" y="15"/>
                  </a:lnTo>
                  <a:lnTo>
                    <a:pt x="2693" y="9"/>
                  </a:lnTo>
                  <a:lnTo>
                    <a:pt x="2699" y="4"/>
                  </a:lnTo>
                  <a:lnTo>
                    <a:pt x="2704" y="0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0"/>
                  </a:lnTo>
                  <a:lnTo>
                    <a:pt x="2638" y="4"/>
                  </a:lnTo>
                  <a:lnTo>
                    <a:pt x="2644" y="9"/>
                  </a:lnTo>
                  <a:lnTo>
                    <a:pt x="2648" y="15"/>
                  </a:lnTo>
                  <a:lnTo>
                    <a:pt x="2650" y="23"/>
                  </a:lnTo>
                  <a:lnTo>
                    <a:pt x="2648" y="30"/>
                  </a:lnTo>
                  <a:lnTo>
                    <a:pt x="2644" y="38"/>
                  </a:lnTo>
                  <a:lnTo>
                    <a:pt x="2638" y="41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23" y="45"/>
                  </a:lnTo>
                  <a:lnTo>
                    <a:pt x="2623" y="43"/>
                  </a:lnTo>
                  <a:lnTo>
                    <a:pt x="2623" y="39"/>
                  </a:lnTo>
                  <a:lnTo>
                    <a:pt x="2622" y="38"/>
                  </a:lnTo>
                  <a:lnTo>
                    <a:pt x="2618" y="38"/>
                  </a:lnTo>
                  <a:lnTo>
                    <a:pt x="2616" y="38"/>
                  </a:lnTo>
                  <a:lnTo>
                    <a:pt x="2614" y="39"/>
                  </a:lnTo>
                  <a:lnTo>
                    <a:pt x="2612" y="39"/>
                  </a:lnTo>
                  <a:lnTo>
                    <a:pt x="2610" y="39"/>
                  </a:lnTo>
                  <a:lnTo>
                    <a:pt x="2606" y="36"/>
                  </a:lnTo>
                  <a:lnTo>
                    <a:pt x="2603" y="30"/>
                  </a:lnTo>
                  <a:lnTo>
                    <a:pt x="2603" y="23"/>
                  </a:lnTo>
                  <a:lnTo>
                    <a:pt x="2603" y="15"/>
                  </a:lnTo>
                  <a:lnTo>
                    <a:pt x="2606" y="9"/>
                  </a:lnTo>
                  <a:lnTo>
                    <a:pt x="2612" y="4"/>
                  </a:lnTo>
                  <a:lnTo>
                    <a:pt x="2618" y="0"/>
                  </a:lnTo>
                  <a:lnTo>
                    <a:pt x="2625" y="0"/>
                  </a:lnTo>
                  <a:close/>
                  <a:moveTo>
                    <a:pt x="2193" y="0"/>
                  </a:moveTo>
                  <a:lnTo>
                    <a:pt x="2198" y="0"/>
                  </a:lnTo>
                  <a:lnTo>
                    <a:pt x="2206" y="4"/>
                  </a:lnTo>
                  <a:lnTo>
                    <a:pt x="2212" y="9"/>
                  </a:lnTo>
                  <a:lnTo>
                    <a:pt x="2213" y="15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1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1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5"/>
                  </a:lnTo>
                  <a:lnTo>
                    <a:pt x="2172" y="9"/>
                  </a:lnTo>
                  <a:lnTo>
                    <a:pt x="2178" y="4"/>
                  </a:lnTo>
                  <a:lnTo>
                    <a:pt x="2185" y="0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0"/>
                  </a:lnTo>
                  <a:lnTo>
                    <a:pt x="2119" y="4"/>
                  </a:lnTo>
                  <a:lnTo>
                    <a:pt x="2123" y="9"/>
                  </a:lnTo>
                  <a:lnTo>
                    <a:pt x="2127" y="15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1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1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5"/>
                  </a:lnTo>
                  <a:lnTo>
                    <a:pt x="2086" y="9"/>
                  </a:lnTo>
                  <a:lnTo>
                    <a:pt x="2091" y="4"/>
                  </a:lnTo>
                  <a:lnTo>
                    <a:pt x="2097" y="0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0"/>
                  </a:lnTo>
                  <a:lnTo>
                    <a:pt x="2033" y="4"/>
                  </a:lnTo>
                  <a:lnTo>
                    <a:pt x="2037" y="9"/>
                  </a:lnTo>
                  <a:lnTo>
                    <a:pt x="2040" y="15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1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1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5"/>
                  </a:lnTo>
                  <a:lnTo>
                    <a:pt x="1999" y="9"/>
                  </a:lnTo>
                  <a:lnTo>
                    <a:pt x="2005" y="4"/>
                  </a:lnTo>
                  <a:lnTo>
                    <a:pt x="2010" y="0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0"/>
                  </a:lnTo>
                  <a:lnTo>
                    <a:pt x="1945" y="4"/>
                  </a:lnTo>
                  <a:lnTo>
                    <a:pt x="1950" y="9"/>
                  </a:lnTo>
                  <a:lnTo>
                    <a:pt x="1954" y="15"/>
                  </a:lnTo>
                  <a:lnTo>
                    <a:pt x="1956" y="23"/>
                  </a:lnTo>
                  <a:lnTo>
                    <a:pt x="1954" y="30"/>
                  </a:lnTo>
                  <a:lnTo>
                    <a:pt x="1950" y="38"/>
                  </a:lnTo>
                  <a:lnTo>
                    <a:pt x="1945" y="41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1"/>
                  </a:lnTo>
                  <a:lnTo>
                    <a:pt x="1913" y="38"/>
                  </a:lnTo>
                  <a:lnTo>
                    <a:pt x="1909" y="30"/>
                  </a:lnTo>
                  <a:lnTo>
                    <a:pt x="1909" y="23"/>
                  </a:lnTo>
                  <a:lnTo>
                    <a:pt x="1909" y="15"/>
                  </a:lnTo>
                  <a:lnTo>
                    <a:pt x="1913" y="9"/>
                  </a:lnTo>
                  <a:lnTo>
                    <a:pt x="1918" y="4"/>
                  </a:lnTo>
                  <a:lnTo>
                    <a:pt x="1924" y="0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0"/>
                  </a:lnTo>
                  <a:lnTo>
                    <a:pt x="1858" y="4"/>
                  </a:lnTo>
                  <a:lnTo>
                    <a:pt x="1864" y="9"/>
                  </a:lnTo>
                  <a:lnTo>
                    <a:pt x="1867" y="15"/>
                  </a:lnTo>
                  <a:lnTo>
                    <a:pt x="1867" y="23"/>
                  </a:lnTo>
                  <a:lnTo>
                    <a:pt x="1867" y="30"/>
                  </a:lnTo>
                  <a:lnTo>
                    <a:pt x="1864" y="38"/>
                  </a:lnTo>
                  <a:lnTo>
                    <a:pt x="1858" y="41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1"/>
                  </a:lnTo>
                  <a:lnTo>
                    <a:pt x="1826" y="38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5"/>
                  </a:lnTo>
                  <a:lnTo>
                    <a:pt x="1826" y="9"/>
                  </a:lnTo>
                  <a:lnTo>
                    <a:pt x="1832" y="4"/>
                  </a:lnTo>
                  <a:lnTo>
                    <a:pt x="1837" y="0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0"/>
                  </a:lnTo>
                  <a:lnTo>
                    <a:pt x="1771" y="4"/>
                  </a:lnTo>
                  <a:lnTo>
                    <a:pt x="1777" y="9"/>
                  </a:lnTo>
                  <a:lnTo>
                    <a:pt x="1781" y="15"/>
                  </a:lnTo>
                  <a:lnTo>
                    <a:pt x="1781" y="23"/>
                  </a:lnTo>
                  <a:lnTo>
                    <a:pt x="1781" y="30"/>
                  </a:lnTo>
                  <a:lnTo>
                    <a:pt x="1777" y="38"/>
                  </a:lnTo>
                  <a:lnTo>
                    <a:pt x="1771" y="41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1"/>
                  </a:lnTo>
                  <a:lnTo>
                    <a:pt x="1740" y="38"/>
                  </a:lnTo>
                  <a:lnTo>
                    <a:pt x="1736" y="30"/>
                  </a:lnTo>
                  <a:lnTo>
                    <a:pt x="1734" y="23"/>
                  </a:lnTo>
                  <a:lnTo>
                    <a:pt x="1736" y="15"/>
                  </a:lnTo>
                  <a:lnTo>
                    <a:pt x="1740" y="9"/>
                  </a:lnTo>
                  <a:lnTo>
                    <a:pt x="1745" y="4"/>
                  </a:lnTo>
                  <a:lnTo>
                    <a:pt x="1751" y="0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0"/>
                  </a:lnTo>
                  <a:lnTo>
                    <a:pt x="1685" y="4"/>
                  </a:lnTo>
                  <a:lnTo>
                    <a:pt x="1691" y="9"/>
                  </a:lnTo>
                  <a:lnTo>
                    <a:pt x="1694" y="15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7" y="39"/>
                  </a:lnTo>
                  <a:lnTo>
                    <a:pt x="1681" y="43"/>
                  </a:lnTo>
                  <a:lnTo>
                    <a:pt x="1681" y="38"/>
                  </a:lnTo>
                  <a:lnTo>
                    <a:pt x="1679" y="32"/>
                  </a:lnTo>
                  <a:lnTo>
                    <a:pt x="1677" y="26"/>
                  </a:lnTo>
                  <a:lnTo>
                    <a:pt x="1674" y="19"/>
                  </a:lnTo>
                  <a:lnTo>
                    <a:pt x="1674" y="11"/>
                  </a:lnTo>
                  <a:lnTo>
                    <a:pt x="1670" y="4"/>
                  </a:lnTo>
                  <a:lnTo>
                    <a:pt x="1670" y="0"/>
                  </a:lnTo>
                  <a:lnTo>
                    <a:pt x="1672" y="0"/>
                  </a:lnTo>
                  <a:close/>
                  <a:moveTo>
                    <a:pt x="1499" y="0"/>
                  </a:moveTo>
                  <a:lnTo>
                    <a:pt x="1504" y="0"/>
                  </a:lnTo>
                  <a:lnTo>
                    <a:pt x="1512" y="4"/>
                  </a:lnTo>
                  <a:lnTo>
                    <a:pt x="1518" y="9"/>
                  </a:lnTo>
                  <a:lnTo>
                    <a:pt x="1520" y="15"/>
                  </a:lnTo>
                  <a:lnTo>
                    <a:pt x="1521" y="23"/>
                  </a:lnTo>
                  <a:lnTo>
                    <a:pt x="1520" y="30"/>
                  </a:lnTo>
                  <a:lnTo>
                    <a:pt x="1518" y="38"/>
                  </a:lnTo>
                  <a:lnTo>
                    <a:pt x="1512" y="41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1"/>
                  </a:lnTo>
                  <a:lnTo>
                    <a:pt x="1478" y="38"/>
                  </a:lnTo>
                  <a:lnTo>
                    <a:pt x="1476" y="30"/>
                  </a:lnTo>
                  <a:lnTo>
                    <a:pt x="1474" y="23"/>
                  </a:lnTo>
                  <a:lnTo>
                    <a:pt x="1476" y="15"/>
                  </a:lnTo>
                  <a:lnTo>
                    <a:pt x="1478" y="9"/>
                  </a:lnTo>
                  <a:lnTo>
                    <a:pt x="1484" y="4"/>
                  </a:lnTo>
                  <a:lnTo>
                    <a:pt x="1491" y="0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0"/>
                  </a:lnTo>
                  <a:lnTo>
                    <a:pt x="1425" y="4"/>
                  </a:lnTo>
                  <a:lnTo>
                    <a:pt x="1429" y="9"/>
                  </a:lnTo>
                  <a:lnTo>
                    <a:pt x="1433" y="15"/>
                  </a:lnTo>
                  <a:lnTo>
                    <a:pt x="1435" y="23"/>
                  </a:lnTo>
                  <a:lnTo>
                    <a:pt x="1433" y="30"/>
                  </a:lnTo>
                  <a:lnTo>
                    <a:pt x="1429" y="38"/>
                  </a:lnTo>
                  <a:lnTo>
                    <a:pt x="1425" y="41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1"/>
                  </a:lnTo>
                  <a:lnTo>
                    <a:pt x="1392" y="38"/>
                  </a:lnTo>
                  <a:lnTo>
                    <a:pt x="1390" y="30"/>
                  </a:lnTo>
                  <a:lnTo>
                    <a:pt x="1388" y="23"/>
                  </a:lnTo>
                  <a:lnTo>
                    <a:pt x="1390" y="15"/>
                  </a:lnTo>
                  <a:lnTo>
                    <a:pt x="1392" y="9"/>
                  </a:lnTo>
                  <a:lnTo>
                    <a:pt x="1397" y="4"/>
                  </a:lnTo>
                  <a:lnTo>
                    <a:pt x="1403" y="0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0"/>
                  </a:lnTo>
                  <a:lnTo>
                    <a:pt x="1339" y="4"/>
                  </a:lnTo>
                  <a:lnTo>
                    <a:pt x="1343" y="9"/>
                  </a:lnTo>
                  <a:lnTo>
                    <a:pt x="1346" y="15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3" y="38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1"/>
                  </a:lnTo>
                  <a:lnTo>
                    <a:pt x="1305" y="38"/>
                  </a:lnTo>
                  <a:lnTo>
                    <a:pt x="1301" y="30"/>
                  </a:lnTo>
                  <a:lnTo>
                    <a:pt x="1301" y="23"/>
                  </a:lnTo>
                  <a:lnTo>
                    <a:pt x="1301" y="15"/>
                  </a:lnTo>
                  <a:lnTo>
                    <a:pt x="1305" y="9"/>
                  </a:lnTo>
                  <a:lnTo>
                    <a:pt x="1311" y="4"/>
                  </a:lnTo>
                  <a:lnTo>
                    <a:pt x="1316" y="0"/>
                  </a:lnTo>
                  <a:lnTo>
                    <a:pt x="1324" y="0"/>
                  </a:lnTo>
                  <a:close/>
                  <a:moveTo>
                    <a:pt x="1237" y="0"/>
                  </a:moveTo>
                  <a:lnTo>
                    <a:pt x="1245" y="0"/>
                  </a:lnTo>
                  <a:lnTo>
                    <a:pt x="1251" y="4"/>
                  </a:lnTo>
                  <a:lnTo>
                    <a:pt x="1256" y="9"/>
                  </a:lnTo>
                  <a:lnTo>
                    <a:pt x="1260" y="15"/>
                  </a:lnTo>
                  <a:lnTo>
                    <a:pt x="1262" y="23"/>
                  </a:lnTo>
                  <a:lnTo>
                    <a:pt x="1260" y="30"/>
                  </a:lnTo>
                  <a:lnTo>
                    <a:pt x="1256" y="38"/>
                  </a:lnTo>
                  <a:lnTo>
                    <a:pt x="1251" y="41"/>
                  </a:lnTo>
                  <a:lnTo>
                    <a:pt x="1245" y="45"/>
                  </a:lnTo>
                  <a:lnTo>
                    <a:pt x="1237" y="47"/>
                  </a:lnTo>
                  <a:lnTo>
                    <a:pt x="1230" y="45"/>
                  </a:lnTo>
                  <a:lnTo>
                    <a:pt x="1224" y="41"/>
                  </a:lnTo>
                  <a:lnTo>
                    <a:pt x="1219" y="38"/>
                  </a:lnTo>
                  <a:lnTo>
                    <a:pt x="1215" y="30"/>
                  </a:lnTo>
                  <a:lnTo>
                    <a:pt x="1215" y="23"/>
                  </a:lnTo>
                  <a:lnTo>
                    <a:pt x="1215" y="15"/>
                  </a:lnTo>
                  <a:lnTo>
                    <a:pt x="1219" y="9"/>
                  </a:lnTo>
                  <a:lnTo>
                    <a:pt x="1224" y="4"/>
                  </a:lnTo>
                  <a:lnTo>
                    <a:pt x="1230" y="0"/>
                  </a:lnTo>
                  <a:lnTo>
                    <a:pt x="1237" y="0"/>
                  </a:lnTo>
                  <a:close/>
                  <a:moveTo>
                    <a:pt x="1151" y="0"/>
                  </a:moveTo>
                  <a:lnTo>
                    <a:pt x="1158" y="0"/>
                  </a:lnTo>
                  <a:lnTo>
                    <a:pt x="1164" y="4"/>
                  </a:lnTo>
                  <a:lnTo>
                    <a:pt x="1170" y="9"/>
                  </a:lnTo>
                  <a:lnTo>
                    <a:pt x="1173" y="15"/>
                  </a:lnTo>
                  <a:lnTo>
                    <a:pt x="1173" y="23"/>
                  </a:lnTo>
                  <a:lnTo>
                    <a:pt x="1173" y="30"/>
                  </a:lnTo>
                  <a:lnTo>
                    <a:pt x="1170" y="38"/>
                  </a:lnTo>
                  <a:lnTo>
                    <a:pt x="1164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3" y="45"/>
                  </a:lnTo>
                  <a:lnTo>
                    <a:pt x="1138" y="41"/>
                  </a:lnTo>
                  <a:lnTo>
                    <a:pt x="1132" y="38"/>
                  </a:lnTo>
                  <a:lnTo>
                    <a:pt x="1128" y="30"/>
                  </a:lnTo>
                  <a:lnTo>
                    <a:pt x="1128" y="23"/>
                  </a:lnTo>
                  <a:lnTo>
                    <a:pt x="1128" y="15"/>
                  </a:lnTo>
                  <a:lnTo>
                    <a:pt x="1132" y="9"/>
                  </a:lnTo>
                  <a:lnTo>
                    <a:pt x="1138" y="4"/>
                  </a:lnTo>
                  <a:lnTo>
                    <a:pt x="1143" y="0"/>
                  </a:lnTo>
                  <a:lnTo>
                    <a:pt x="1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2117726" y="2230438"/>
              <a:ext cx="3322638" cy="174625"/>
            </a:xfrm>
            <a:custGeom>
              <a:avLst/>
              <a:gdLst>
                <a:gd name="T0" fmla="*/ 969 w 4187"/>
                <a:gd name="T1" fmla="*/ 220 h 220"/>
                <a:gd name="T2" fmla="*/ 796 w 4187"/>
                <a:gd name="T3" fmla="*/ 173 h 220"/>
                <a:gd name="T4" fmla="*/ 700 w 4187"/>
                <a:gd name="T5" fmla="*/ 218 h 220"/>
                <a:gd name="T6" fmla="*/ 542 w 4187"/>
                <a:gd name="T7" fmla="*/ 173 h 220"/>
                <a:gd name="T8" fmla="*/ 435 w 4187"/>
                <a:gd name="T9" fmla="*/ 214 h 220"/>
                <a:gd name="T10" fmla="*/ 288 w 4187"/>
                <a:gd name="T11" fmla="*/ 177 h 220"/>
                <a:gd name="T12" fmla="*/ 170 w 4187"/>
                <a:gd name="T13" fmla="*/ 211 h 220"/>
                <a:gd name="T14" fmla="*/ 4181 w 4187"/>
                <a:gd name="T15" fmla="*/ 128 h 220"/>
                <a:gd name="T16" fmla="*/ 2184 w 4187"/>
                <a:gd name="T17" fmla="*/ 96 h 220"/>
                <a:gd name="T18" fmla="*/ 4017 w 4187"/>
                <a:gd name="T19" fmla="*/ 90 h 220"/>
                <a:gd name="T20" fmla="*/ 3899 w 4187"/>
                <a:gd name="T21" fmla="*/ 122 h 220"/>
                <a:gd name="T22" fmla="*/ 3763 w 4187"/>
                <a:gd name="T23" fmla="*/ 96 h 220"/>
                <a:gd name="T24" fmla="*/ 3636 w 4187"/>
                <a:gd name="T25" fmla="*/ 116 h 220"/>
                <a:gd name="T26" fmla="*/ 3506 w 4187"/>
                <a:gd name="T27" fmla="*/ 101 h 220"/>
                <a:gd name="T28" fmla="*/ 3374 w 4187"/>
                <a:gd name="T29" fmla="*/ 109 h 220"/>
                <a:gd name="T30" fmla="*/ 3246 w 4187"/>
                <a:gd name="T31" fmla="*/ 109 h 220"/>
                <a:gd name="T32" fmla="*/ 3115 w 4187"/>
                <a:gd name="T33" fmla="*/ 101 h 220"/>
                <a:gd name="T34" fmla="*/ 2985 w 4187"/>
                <a:gd name="T35" fmla="*/ 116 h 220"/>
                <a:gd name="T36" fmla="*/ 2857 w 4187"/>
                <a:gd name="T37" fmla="*/ 96 h 220"/>
                <a:gd name="T38" fmla="*/ 2722 w 4187"/>
                <a:gd name="T39" fmla="*/ 122 h 220"/>
                <a:gd name="T40" fmla="*/ 2603 w 4187"/>
                <a:gd name="T41" fmla="*/ 90 h 220"/>
                <a:gd name="T42" fmla="*/ 2466 w 4187"/>
                <a:gd name="T43" fmla="*/ 107 h 220"/>
                <a:gd name="T44" fmla="*/ 2342 w 4187"/>
                <a:gd name="T45" fmla="*/ 90 h 220"/>
                <a:gd name="T46" fmla="*/ 2018 w 4187"/>
                <a:gd name="T47" fmla="*/ 96 h 220"/>
                <a:gd name="T48" fmla="*/ 1904 w 4187"/>
                <a:gd name="T49" fmla="*/ 122 h 220"/>
                <a:gd name="T50" fmla="*/ 1768 w 4187"/>
                <a:gd name="T51" fmla="*/ 96 h 220"/>
                <a:gd name="T52" fmla="*/ 1640 w 4187"/>
                <a:gd name="T53" fmla="*/ 116 h 220"/>
                <a:gd name="T54" fmla="*/ 1424 w 4187"/>
                <a:gd name="T55" fmla="*/ 101 h 220"/>
                <a:gd name="T56" fmla="*/ 1292 w 4187"/>
                <a:gd name="T57" fmla="*/ 109 h 220"/>
                <a:gd name="T58" fmla="*/ 1164 w 4187"/>
                <a:gd name="T59" fmla="*/ 109 h 220"/>
                <a:gd name="T60" fmla="*/ 1033 w 4187"/>
                <a:gd name="T61" fmla="*/ 101 h 220"/>
                <a:gd name="T62" fmla="*/ 903 w 4187"/>
                <a:gd name="T63" fmla="*/ 116 h 220"/>
                <a:gd name="T64" fmla="*/ 777 w 4187"/>
                <a:gd name="T65" fmla="*/ 96 h 220"/>
                <a:gd name="T66" fmla="*/ 640 w 4187"/>
                <a:gd name="T67" fmla="*/ 122 h 220"/>
                <a:gd name="T68" fmla="*/ 521 w 4187"/>
                <a:gd name="T69" fmla="*/ 90 h 220"/>
                <a:gd name="T70" fmla="*/ 375 w 4187"/>
                <a:gd name="T71" fmla="*/ 128 h 220"/>
                <a:gd name="T72" fmla="*/ 267 w 4187"/>
                <a:gd name="T73" fmla="*/ 86 h 220"/>
                <a:gd name="T74" fmla="*/ 108 w 4187"/>
                <a:gd name="T75" fmla="*/ 132 h 220"/>
                <a:gd name="T76" fmla="*/ 30 w 4187"/>
                <a:gd name="T77" fmla="*/ 5 h 220"/>
                <a:gd name="T78" fmla="*/ 4072 w 4187"/>
                <a:gd name="T79" fmla="*/ 35 h 220"/>
                <a:gd name="T80" fmla="*/ 3936 w 4187"/>
                <a:gd name="T81" fmla="*/ 9 h 220"/>
                <a:gd name="T82" fmla="*/ 3809 w 4187"/>
                <a:gd name="T83" fmla="*/ 30 h 220"/>
                <a:gd name="T84" fmla="*/ 3679 w 4187"/>
                <a:gd name="T85" fmla="*/ 15 h 220"/>
                <a:gd name="T86" fmla="*/ 3547 w 4187"/>
                <a:gd name="T87" fmla="*/ 22 h 220"/>
                <a:gd name="T88" fmla="*/ 3421 w 4187"/>
                <a:gd name="T89" fmla="*/ 22 h 220"/>
                <a:gd name="T90" fmla="*/ 3288 w 4187"/>
                <a:gd name="T91" fmla="*/ 15 h 220"/>
                <a:gd name="T92" fmla="*/ 3160 w 4187"/>
                <a:gd name="T93" fmla="*/ 30 h 220"/>
                <a:gd name="T94" fmla="*/ 3032 w 4187"/>
                <a:gd name="T95" fmla="*/ 9 h 220"/>
                <a:gd name="T96" fmla="*/ 2896 w 4187"/>
                <a:gd name="T97" fmla="*/ 35 h 220"/>
                <a:gd name="T98" fmla="*/ 2776 w 4187"/>
                <a:gd name="T99" fmla="*/ 3 h 220"/>
                <a:gd name="T100" fmla="*/ 2629 w 4187"/>
                <a:gd name="T101" fmla="*/ 41 h 220"/>
                <a:gd name="T102" fmla="*/ 2522 w 4187"/>
                <a:gd name="T103" fmla="*/ 0 h 220"/>
                <a:gd name="T104" fmla="*/ 2364 w 4187"/>
                <a:gd name="T105" fmla="*/ 45 h 220"/>
                <a:gd name="T106" fmla="*/ 2270 w 4187"/>
                <a:gd name="T107" fmla="*/ 0 h 220"/>
                <a:gd name="T108" fmla="*/ 2103 w 4187"/>
                <a:gd name="T109" fmla="*/ 0 h 220"/>
                <a:gd name="T110" fmla="*/ 1947 w 4187"/>
                <a:gd name="T111" fmla="*/ 22 h 220"/>
                <a:gd name="T112" fmla="*/ 1813 w 4187"/>
                <a:gd name="T113" fmla="*/ 15 h 220"/>
                <a:gd name="T114" fmla="*/ 1685 w 4187"/>
                <a:gd name="T115" fmla="*/ 30 h 220"/>
                <a:gd name="T116" fmla="*/ 1563 w 4187"/>
                <a:gd name="T117" fmla="*/ 3 h 220"/>
                <a:gd name="T118" fmla="*/ 1424 w 4187"/>
                <a:gd name="T119" fmla="*/ 15 h 220"/>
                <a:gd name="T120" fmla="*/ 1292 w 4187"/>
                <a:gd name="T121" fmla="*/ 22 h 220"/>
                <a:gd name="T122" fmla="*/ 1164 w 4187"/>
                <a:gd name="T123" fmla="*/ 22 h 220"/>
                <a:gd name="T124" fmla="*/ 1033 w 4187"/>
                <a:gd name="T125" fmla="*/ 1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7" h="220">
                  <a:moveTo>
                    <a:pt x="1055" y="173"/>
                  </a:moveTo>
                  <a:lnTo>
                    <a:pt x="1063" y="173"/>
                  </a:lnTo>
                  <a:lnTo>
                    <a:pt x="1069" y="177"/>
                  </a:lnTo>
                  <a:lnTo>
                    <a:pt x="1074" y="182"/>
                  </a:lnTo>
                  <a:lnTo>
                    <a:pt x="1078" y="188"/>
                  </a:lnTo>
                  <a:lnTo>
                    <a:pt x="1078" y="196"/>
                  </a:lnTo>
                  <a:lnTo>
                    <a:pt x="1078" y="203"/>
                  </a:lnTo>
                  <a:lnTo>
                    <a:pt x="1074" y="211"/>
                  </a:lnTo>
                  <a:lnTo>
                    <a:pt x="1069" y="214"/>
                  </a:lnTo>
                  <a:lnTo>
                    <a:pt x="1063" y="218"/>
                  </a:lnTo>
                  <a:lnTo>
                    <a:pt x="1055" y="220"/>
                  </a:lnTo>
                  <a:lnTo>
                    <a:pt x="1048" y="218"/>
                  </a:lnTo>
                  <a:lnTo>
                    <a:pt x="1042" y="214"/>
                  </a:lnTo>
                  <a:lnTo>
                    <a:pt x="1037" y="211"/>
                  </a:lnTo>
                  <a:lnTo>
                    <a:pt x="1033" y="203"/>
                  </a:lnTo>
                  <a:lnTo>
                    <a:pt x="1031" y="196"/>
                  </a:lnTo>
                  <a:lnTo>
                    <a:pt x="1033" y="188"/>
                  </a:lnTo>
                  <a:lnTo>
                    <a:pt x="1037" y="182"/>
                  </a:lnTo>
                  <a:lnTo>
                    <a:pt x="1042" y="177"/>
                  </a:lnTo>
                  <a:lnTo>
                    <a:pt x="1048" y="173"/>
                  </a:lnTo>
                  <a:lnTo>
                    <a:pt x="1055" y="173"/>
                  </a:lnTo>
                  <a:close/>
                  <a:moveTo>
                    <a:pt x="969" y="173"/>
                  </a:moveTo>
                  <a:lnTo>
                    <a:pt x="976" y="173"/>
                  </a:lnTo>
                  <a:lnTo>
                    <a:pt x="982" y="177"/>
                  </a:lnTo>
                  <a:lnTo>
                    <a:pt x="988" y="182"/>
                  </a:lnTo>
                  <a:lnTo>
                    <a:pt x="991" y="188"/>
                  </a:lnTo>
                  <a:lnTo>
                    <a:pt x="991" y="196"/>
                  </a:lnTo>
                  <a:lnTo>
                    <a:pt x="991" y="203"/>
                  </a:lnTo>
                  <a:lnTo>
                    <a:pt x="988" y="211"/>
                  </a:lnTo>
                  <a:lnTo>
                    <a:pt x="982" y="214"/>
                  </a:lnTo>
                  <a:lnTo>
                    <a:pt x="976" y="218"/>
                  </a:lnTo>
                  <a:lnTo>
                    <a:pt x="969" y="220"/>
                  </a:lnTo>
                  <a:lnTo>
                    <a:pt x="961" y="218"/>
                  </a:lnTo>
                  <a:lnTo>
                    <a:pt x="954" y="214"/>
                  </a:lnTo>
                  <a:lnTo>
                    <a:pt x="950" y="211"/>
                  </a:lnTo>
                  <a:lnTo>
                    <a:pt x="946" y="203"/>
                  </a:lnTo>
                  <a:lnTo>
                    <a:pt x="944" y="196"/>
                  </a:lnTo>
                  <a:lnTo>
                    <a:pt x="946" y="188"/>
                  </a:lnTo>
                  <a:lnTo>
                    <a:pt x="950" y="182"/>
                  </a:lnTo>
                  <a:lnTo>
                    <a:pt x="954" y="177"/>
                  </a:lnTo>
                  <a:lnTo>
                    <a:pt x="961" y="173"/>
                  </a:lnTo>
                  <a:lnTo>
                    <a:pt x="969" y="173"/>
                  </a:lnTo>
                  <a:close/>
                  <a:moveTo>
                    <a:pt x="882" y="173"/>
                  </a:moveTo>
                  <a:lnTo>
                    <a:pt x="890" y="173"/>
                  </a:lnTo>
                  <a:lnTo>
                    <a:pt x="896" y="177"/>
                  </a:lnTo>
                  <a:lnTo>
                    <a:pt x="901" y="182"/>
                  </a:lnTo>
                  <a:lnTo>
                    <a:pt x="903" y="188"/>
                  </a:lnTo>
                  <a:lnTo>
                    <a:pt x="905" y="196"/>
                  </a:lnTo>
                  <a:lnTo>
                    <a:pt x="903" y="203"/>
                  </a:lnTo>
                  <a:lnTo>
                    <a:pt x="901" y="211"/>
                  </a:lnTo>
                  <a:lnTo>
                    <a:pt x="896" y="214"/>
                  </a:lnTo>
                  <a:lnTo>
                    <a:pt x="890" y="218"/>
                  </a:lnTo>
                  <a:lnTo>
                    <a:pt x="882" y="220"/>
                  </a:lnTo>
                  <a:lnTo>
                    <a:pt x="875" y="218"/>
                  </a:lnTo>
                  <a:lnTo>
                    <a:pt x="867" y="214"/>
                  </a:lnTo>
                  <a:lnTo>
                    <a:pt x="864" y="211"/>
                  </a:lnTo>
                  <a:lnTo>
                    <a:pt x="860" y="203"/>
                  </a:lnTo>
                  <a:lnTo>
                    <a:pt x="858" y="196"/>
                  </a:lnTo>
                  <a:lnTo>
                    <a:pt x="860" y="188"/>
                  </a:lnTo>
                  <a:lnTo>
                    <a:pt x="864" y="182"/>
                  </a:lnTo>
                  <a:lnTo>
                    <a:pt x="867" y="177"/>
                  </a:lnTo>
                  <a:lnTo>
                    <a:pt x="875" y="173"/>
                  </a:lnTo>
                  <a:lnTo>
                    <a:pt x="882" y="173"/>
                  </a:lnTo>
                  <a:close/>
                  <a:moveTo>
                    <a:pt x="796" y="173"/>
                  </a:moveTo>
                  <a:lnTo>
                    <a:pt x="802" y="173"/>
                  </a:lnTo>
                  <a:lnTo>
                    <a:pt x="809" y="177"/>
                  </a:lnTo>
                  <a:lnTo>
                    <a:pt x="815" y="182"/>
                  </a:lnTo>
                  <a:lnTo>
                    <a:pt x="817" y="188"/>
                  </a:lnTo>
                  <a:lnTo>
                    <a:pt x="818" y="196"/>
                  </a:lnTo>
                  <a:lnTo>
                    <a:pt x="817" y="203"/>
                  </a:lnTo>
                  <a:lnTo>
                    <a:pt x="815" y="211"/>
                  </a:lnTo>
                  <a:lnTo>
                    <a:pt x="809" y="214"/>
                  </a:lnTo>
                  <a:lnTo>
                    <a:pt x="802" y="218"/>
                  </a:lnTo>
                  <a:lnTo>
                    <a:pt x="796" y="220"/>
                  </a:lnTo>
                  <a:lnTo>
                    <a:pt x="788" y="218"/>
                  </a:lnTo>
                  <a:lnTo>
                    <a:pt x="781" y="214"/>
                  </a:lnTo>
                  <a:lnTo>
                    <a:pt x="777" y="211"/>
                  </a:lnTo>
                  <a:lnTo>
                    <a:pt x="773" y="203"/>
                  </a:lnTo>
                  <a:lnTo>
                    <a:pt x="771" y="196"/>
                  </a:lnTo>
                  <a:lnTo>
                    <a:pt x="773" y="188"/>
                  </a:lnTo>
                  <a:lnTo>
                    <a:pt x="777" y="182"/>
                  </a:lnTo>
                  <a:lnTo>
                    <a:pt x="781" y="177"/>
                  </a:lnTo>
                  <a:lnTo>
                    <a:pt x="788" y="173"/>
                  </a:lnTo>
                  <a:lnTo>
                    <a:pt x="796" y="173"/>
                  </a:lnTo>
                  <a:close/>
                  <a:moveTo>
                    <a:pt x="707" y="173"/>
                  </a:moveTo>
                  <a:lnTo>
                    <a:pt x="715" y="173"/>
                  </a:lnTo>
                  <a:lnTo>
                    <a:pt x="723" y="177"/>
                  </a:lnTo>
                  <a:lnTo>
                    <a:pt x="726" y="182"/>
                  </a:lnTo>
                  <a:lnTo>
                    <a:pt x="730" y="188"/>
                  </a:lnTo>
                  <a:lnTo>
                    <a:pt x="732" y="196"/>
                  </a:lnTo>
                  <a:lnTo>
                    <a:pt x="730" y="203"/>
                  </a:lnTo>
                  <a:lnTo>
                    <a:pt x="726" y="211"/>
                  </a:lnTo>
                  <a:lnTo>
                    <a:pt x="723" y="214"/>
                  </a:lnTo>
                  <a:lnTo>
                    <a:pt x="715" y="218"/>
                  </a:lnTo>
                  <a:lnTo>
                    <a:pt x="707" y="220"/>
                  </a:lnTo>
                  <a:lnTo>
                    <a:pt x="700" y="218"/>
                  </a:lnTo>
                  <a:lnTo>
                    <a:pt x="694" y="214"/>
                  </a:lnTo>
                  <a:lnTo>
                    <a:pt x="689" y="211"/>
                  </a:lnTo>
                  <a:lnTo>
                    <a:pt x="687" y="203"/>
                  </a:lnTo>
                  <a:lnTo>
                    <a:pt x="685" y="196"/>
                  </a:lnTo>
                  <a:lnTo>
                    <a:pt x="687" y="188"/>
                  </a:lnTo>
                  <a:lnTo>
                    <a:pt x="689" y="182"/>
                  </a:lnTo>
                  <a:lnTo>
                    <a:pt x="694" y="177"/>
                  </a:lnTo>
                  <a:lnTo>
                    <a:pt x="700" y="173"/>
                  </a:lnTo>
                  <a:lnTo>
                    <a:pt x="707" y="173"/>
                  </a:lnTo>
                  <a:close/>
                  <a:moveTo>
                    <a:pt x="621" y="173"/>
                  </a:moveTo>
                  <a:lnTo>
                    <a:pt x="629" y="173"/>
                  </a:lnTo>
                  <a:lnTo>
                    <a:pt x="636" y="177"/>
                  </a:lnTo>
                  <a:lnTo>
                    <a:pt x="640" y="182"/>
                  </a:lnTo>
                  <a:lnTo>
                    <a:pt x="644" y="188"/>
                  </a:lnTo>
                  <a:lnTo>
                    <a:pt x="645" y="196"/>
                  </a:lnTo>
                  <a:lnTo>
                    <a:pt x="644" y="203"/>
                  </a:lnTo>
                  <a:lnTo>
                    <a:pt x="640" y="211"/>
                  </a:lnTo>
                  <a:lnTo>
                    <a:pt x="636" y="214"/>
                  </a:lnTo>
                  <a:lnTo>
                    <a:pt x="629" y="218"/>
                  </a:lnTo>
                  <a:lnTo>
                    <a:pt x="621" y="220"/>
                  </a:lnTo>
                  <a:lnTo>
                    <a:pt x="613" y="218"/>
                  </a:lnTo>
                  <a:lnTo>
                    <a:pt x="608" y="214"/>
                  </a:lnTo>
                  <a:lnTo>
                    <a:pt x="602" y="211"/>
                  </a:lnTo>
                  <a:lnTo>
                    <a:pt x="598" y="203"/>
                  </a:lnTo>
                  <a:lnTo>
                    <a:pt x="598" y="196"/>
                  </a:lnTo>
                  <a:lnTo>
                    <a:pt x="598" y="188"/>
                  </a:lnTo>
                  <a:lnTo>
                    <a:pt x="602" y="182"/>
                  </a:lnTo>
                  <a:lnTo>
                    <a:pt x="608" y="177"/>
                  </a:lnTo>
                  <a:lnTo>
                    <a:pt x="613" y="173"/>
                  </a:lnTo>
                  <a:lnTo>
                    <a:pt x="621" y="173"/>
                  </a:lnTo>
                  <a:close/>
                  <a:moveTo>
                    <a:pt x="534" y="173"/>
                  </a:moveTo>
                  <a:lnTo>
                    <a:pt x="542" y="173"/>
                  </a:lnTo>
                  <a:lnTo>
                    <a:pt x="548" y="177"/>
                  </a:lnTo>
                  <a:lnTo>
                    <a:pt x="553" y="182"/>
                  </a:lnTo>
                  <a:lnTo>
                    <a:pt x="557" y="188"/>
                  </a:lnTo>
                  <a:lnTo>
                    <a:pt x="559" y="196"/>
                  </a:lnTo>
                  <a:lnTo>
                    <a:pt x="557" y="203"/>
                  </a:lnTo>
                  <a:lnTo>
                    <a:pt x="553" y="211"/>
                  </a:lnTo>
                  <a:lnTo>
                    <a:pt x="548" y="214"/>
                  </a:lnTo>
                  <a:lnTo>
                    <a:pt x="542" y="218"/>
                  </a:lnTo>
                  <a:lnTo>
                    <a:pt x="534" y="220"/>
                  </a:lnTo>
                  <a:lnTo>
                    <a:pt x="527" y="218"/>
                  </a:lnTo>
                  <a:lnTo>
                    <a:pt x="521" y="214"/>
                  </a:lnTo>
                  <a:lnTo>
                    <a:pt x="516" y="211"/>
                  </a:lnTo>
                  <a:lnTo>
                    <a:pt x="512" y="203"/>
                  </a:lnTo>
                  <a:lnTo>
                    <a:pt x="512" y="196"/>
                  </a:lnTo>
                  <a:lnTo>
                    <a:pt x="512" y="188"/>
                  </a:lnTo>
                  <a:lnTo>
                    <a:pt x="516" y="182"/>
                  </a:lnTo>
                  <a:lnTo>
                    <a:pt x="521" y="177"/>
                  </a:lnTo>
                  <a:lnTo>
                    <a:pt x="527" y="173"/>
                  </a:lnTo>
                  <a:lnTo>
                    <a:pt x="534" y="173"/>
                  </a:lnTo>
                  <a:close/>
                  <a:moveTo>
                    <a:pt x="448" y="173"/>
                  </a:moveTo>
                  <a:lnTo>
                    <a:pt x="456" y="173"/>
                  </a:lnTo>
                  <a:lnTo>
                    <a:pt x="461" y="177"/>
                  </a:lnTo>
                  <a:lnTo>
                    <a:pt x="467" y="182"/>
                  </a:lnTo>
                  <a:lnTo>
                    <a:pt x="471" y="188"/>
                  </a:lnTo>
                  <a:lnTo>
                    <a:pt x="471" y="196"/>
                  </a:lnTo>
                  <a:lnTo>
                    <a:pt x="471" y="203"/>
                  </a:lnTo>
                  <a:lnTo>
                    <a:pt x="467" y="211"/>
                  </a:lnTo>
                  <a:lnTo>
                    <a:pt x="461" y="214"/>
                  </a:lnTo>
                  <a:lnTo>
                    <a:pt x="456" y="218"/>
                  </a:lnTo>
                  <a:lnTo>
                    <a:pt x="448" y="220"/>
                  </a:lnTo>
                  <a:lnTo>
                    <a:pt x="440" y="218"/>
                  </a:lnTo>
                  <a:lnTo>
                    <a:pt x="435" y="214"/>
                  </a:lnTo>
                  <a:lnTo>
                    <a:pt x="429" y="211"/>
                  </a:lnTo>
                  <a:lnTo>
                    <a:pt x="425" y="203"/>
                  </a:lnTo>
                  <a:lnTo>
                    <a:pt x="425" y="196"/>
                  </a:lnTo>
                  <a:lnTo>
                    <a:pt x="425" y="188"/>
                  </a:lnTo>
                  <a:lnTo>
                    <a:pt x="429" y="182"/>
                  </a:lnTo>
                  <a:lnTo>
                    <a:pt x="435" y="177"/>
                  </a:lnTo>
                  <a:lnTo>
                    <a:pt x="440" y="173"/>
                  </a:lnTo>
                  <a:lnTo>
                    <a:pt x="448" y="173"/>
                  </a:lnTo>
                  <a:close/>
                  <a:moveTo>
                    <a:pt x="361" y="173"/>
                  </a:moveTo>
                  <a:lnTo>
                    <a:pt x="369" y="173"/>
                  </a:lnTo>
                  <a:lnTo>
                    <a:pt x="375" y="177"/>
                  </a:lnTo>
                  <a:lnTo>
                    <a:pt x="380" y="182"/>
                  </a:lnTo>
                  <a:lnTo>
                    <a:pt x="384" y="188"/>
                  </a:lnTo>
                  <a:lnTo>
                    <a:pt x="384" y="196"/>
                  </a:lnTo>
                  <a:lnTo>
                    <a:pt x="384" y="203"/>
                  </a:lnTo>
                  <a:lnTo>
                    <a:pt x="380" y="211"/>
                  </a:lnTo>
                  <a:lnTo>
                    <a:pt x="375" y="214"/>
                  </a:lnTo>
                  <a:lnTo>
                    <a:pt x="369" y="218"/>
                  </a:lnTo>
                  <a:lnTo>
                    <a:pt x="361" y="220"/>
                  </a:lnTo>
                  <a:lnTo>
                    <a:pt x="354" y="218"/>
                  </a:lnTo>
                  <a:lnTo>
                    <a:pt x="348" y="214"/>
                  </a:lnTo>
                  <a:lnTo>
                    <a:pt x="343" y="211"/>
                  </a:lnTo>
                  <a:lnTo>
                    <a:pt x="339" y="203"/>
                  </a:lnTo>
                  <a:lnTo>
                    <a:pt x="337" y="196"/>
                  </a:lnTo>
                  <a:lnTo>
                    <a:pt x="339" y="188"/>
                  </a:lnTo>
                  <a:lnTo>
                    <a:pt x="343" y="182"/>
                  </a:lnTo>
                  <a:lnTo>
                    <a:pt x="348" y="177"/>
                  </a:lnTo>
                  <a:lnTo>
                    <a:pt x="354" y="173"/>
                  </a:lnTo>
                  <a:lnTo>
                    <a:pt x="361" y="173"/>
                  </a:lnTo>
                  <a:close/>
                  <a:moveTo>
                    <a:pt x="275" y="173"/>
                  </a:moveTo>
                  <a:lnTo>
                    <a:pt x="282" y="173"/>
                  </a:lnTo>
                  <a:lnTo>
                    <a:pt x="288" y="177"/>
                  </a:lnTo>
                  <a:lnTo>
                    <a:pt x="294" y="182"/>
                  </a:lnTo>
                  <a:lnTo>
                    <a:pt x="298" y="188"/>
                  </a:lnTo>
                  <a:lnTo>
                    <a:pt x="298" y="196"/>
                  </a:lnTo>
                  <a:lnTo>
                    <a:pt x="298" y="203"/>
                  </a:lnTo>
                  <a:lnTo>
                    <a:pt x="294" y="211"/>
                  </a:lnTo>
                  <a:lnTo>
                    <a:pt x="288" y="214"/>
                  </a:lnTo>
                  <a:lnTo>
                    <a:pt x="282" y="218"/>
                  </a:lnTo>
                  <a:lnTo>
                    <a:pt x="275" y="220"/>
                  </a:lnTo>
                  <a:lnTo>
                    <a:pt x="267" y="218"/>
                  </a:lnTo>
                  <a:lnTo>
                    <a:pt x="260" y="214"/>
                  </a:lnTo>
                  <a:lnTo>
                    <a:pt x="256" y="211"/>
                  </a:lnTo>
                  <a:lnTo>
                    <a:pt x="252" y="203"/>
                  </a:lnTo>
                  <a:lnTo>
                    <a:pt x="251" y="196"/>
                  </a:lnTo>
                  <a:lnTo>
                    <a:pt x="252" y="188"/>
                  </a:lnTo>
                  <a:lnTo>
                    <a:pt x="256" y="182"/>
                  </a:lnTo>
                  <a:lnTo>
                    <a:pt x="260" y="177"/>
                  </a:lnTo>
                  <a:lnTo>
                    <a:pt x="267" y="173"/>
                  </a:lnTo>
                  <a:lnTo>
                    <a:pt x="275" y="173"/>
                  </a:lnTo>
                  <a:close/>
                  <a:moveTo>
                    <a:pt x="188" y="173"/>
                  </a:moveTo>
                  <a:lnTo>
                    <a:pt x="196" y="173"/>
                  </a:lnTo>
                  <a:lnTo>
                    <a:pt x="202" y="177"/>
                  </a:lnTo>
                  <a:lnTo>
                    <a:pt x="207" y="182"/>
                  </a:lnTo>
                  <a:lnTo>
                    <a:pt x="209" y="188"/>
                  </a:lnTo>
                  <a:lnTo>
                    <a:pt x="211" y="196"/>
                  </a:lnTo>
                  <a:lnTo>
                    <a:pt x="209" y="203"/>
                  </a:lnTo>
                  <a:lnTo>
                    <a:pt x="207" y="211"/>
                  </a:lnTo>
                  <a:lnTo>
                    <a:pt x="202" y="214"/>
                  </a:lnTo>
                  <a:lnTo>
                    <a:pt x="196" y="218"/>
                  </a:lnTo>
                  <a:lnTo>
                    <a:pt x="188" y="220"/>
                  </a:lnTo>
                  <a:lnTo>
                    <a:pt x="181" y="218"/>
                  </a:lnTo>
                  <a:lnTo>
                    <a:pt x="173" y="214"/>
                  </a:lnTo>
                  <a:lnTo>
                    <a:pt x="170" y="211"/>
                  </a:lnTo>
                  <a:lnTo>
                    <a:pt x="166" y="203"/>
                  </a:lnTo>
                  <a:lnTo>
                    <a:pt x="164" y="196"/>
                  </a:lnTo>
                  <a:lnTo>
                    <a:pt x="166" y="188"/>
                  </a:lnTo>
                  <a:lnTo>
                    <a:pt x="170" y="182"/>
                  </a:lnTo>
                  <a:lnTo>
                    <a:pt x="173" y="177"/>
                  </a:lnTo>
                  <a:lnTo>
                    <a:pt x="181" y="173"/>
                  </a:lnTo>
                  <a:lnTo>
                    <a:pt x="188" y="173"/>
                  </a:lnTo>
                  <a:close/>
                  <a:moveTo>
                    <a:pt x="102" y="173"/>
                  </a:moveTo>
                  <a:lnTo>
                    <a:pt x="108" y="173"/>
                  </a:lnTo>
                  <a:lnTo>
                    <a:pt x="115" y="177"/>
                  </a:lnTo>
                  <a:lnTo>
                    <a:pt x="121" y="182"/>
                  </a:lnTo>
                  <a:lnTo>
                    <a:pt x="123" y="188"/>
                  </a:lnTo>
                  <a:lnTo>
                    <a:pt x="125" y="196"/>
                  </a:lnTo>
                  <a:lnTo>
                    <a:pt x="123" y="203"/>
                  </a:lnTo>
                  <a:lnTo>
                    <a:pt x="121" y="211"/>
                  </a:lnTo>
                  <a:lnTo>
                    <a:pt x="115" y="214"/>
                  </a:lnTo>
                  <a:lnTo>
                    <a:pt x="108" y="218"/>
                  </a:lnTo>
                  <a:lnTo>
                    <a:pt x="102" y="220"/>
                  </a:lnTo>
                  <a:lnTo>
                    <a:pt x="94" y="218"/>
                  </a:lnTo>
                  <a:lnTo>
                    <a:pt x="87" y="214"/>
                  </a:lnTo>
                  <a:lnTo>
                    <a:pt x="83" y="211"/>
                  </a:lnTo>
                  <a:lnTo>
                    <a:pt x="79" y="203"/>
                  </a:lnTo>
                  <a:lnTo>
                    <a:pt x="78" y="196"/>
                  </a:lnTo>
                  <a:lnTo>
                    <a:pt x="79" y="188"/>
                  </a:lnTo>
                  <a:lnTo>
                    <a:pt x="83" y="182"/>
                  </a:lnTo>
                  <a:lnTo>
                    <a:pt x="87" y="177"/>
                  </a:lnTo>
                  <a:lnTo>
                    <a:pt x="94" y="173"/>
                  </a:lnTo>
                  <a:lnTo>
                    <a:pt x="102" y="173"/>
                  </a:lnTo>
                  <a:close/>
                  <a:moveTo>
                    <a:pt x="4173" y="120"/>
                  </a:moveTo>
                  <a:lnTo>
                    <a:pt x="4175" y="122"/>
                  </a:lnTo>
                  <a:lnTo>
                    <a:pt x="4177" y="126"/>
                  </a:lnTo>
                  <a:lnTo>
                    <a:pt x="4181" y="128"/>
                  </a:lnTo>
                  <a:lnTo>
                    <a:pt x="4183" y="128"/>
                  </a:lnTo>
                  <a:lnTo>
                    <a:pt x="4187" y="132"/>
                  </a:lnTo>
                  <a:lnTo>
                    <a:pt x="4183" y="132"/>
                  </a:lnTo>
                  <a:lnTo>
                    <a:pt x="4177" y="133"/>
                  </a:lnTo>
                  <a:lnTo>
                    <a:pt x="4172" y="132"/>
                  </a:lnTo>
                  <a:lnTo>
                    <a:pt x="4164" y="128"/>
                  </a:lnTo>
                  <a:lnTo>
                    <a:pt x="4160" y="124"/>
                  </a:lnTo>
                  <a:lnTo>
                    <a:pt x="4173" y="120"/>
                  </a:lnTo>
                  <a:close/>
                  <a:moveTo>
                    <a:pt x="2189" y="90"/>
                  </a:moveTo>
                  <a:lnTo>
                    <a:pt x="2193" y="90"/>
                  </a:lnTo>
                  <a:lnTo>
                    <a:pt x="2195" y="94"/>
                  </a:lnTo>
                  <a:lnTo>
                    <a:pt x="2197" y="98"/>
                  </a:lnTo>
                  <a:lnTo>
                    <a:pt x="2199" y="101"/>
                  </a:lnTo>
                  <a:lnTo>
                    <a:pt x="2199" y="107"/>
                  </a:lnTo>
                  <a:lnTo>
                    <a:pt x="2199" y="111"/>
                  </a:lnTo>
                  <a:lnTo>
                    <a:pt x="2199" y="115"/>
                  </a:lnTo>
                  <a:lnTo>
                    <a:pt x="2199" y="116"/>
                  </a:lnTo>
                  <a:lnTo>
                    <a:pt x="2199" y="120"/>
                  </a:lnTo>
                  <a:lnTo>
                    <a:pt x="2201" y="122"/>
                  </a:lnTo>
                  <a:lnTo>
                    <a:pt x="2197" y="128"/>
                  </a:lnTo>
                  <a:lnTo>
                    <a:pt x="2189" y="132"/>
                  </a:lnTo>
                  <a:lnTo>
                    <a:pt x="2184" y="133"/>
                  </a:lnTo>
                  <a:lnTo>
                    <a:pt x="2176" y="132"/>
                  </a:lnTo>
                  <a:lnTo>
                    <a:pt x="2171" y="128"/>
                  </a:lnTo>
                  <a:lnTo>
                    <a:pt x="2165" y="124"/>
                  </a:lnTo>
                  <a:lnTo>
                    <a:pt x="2169" y="120"/>
                  </a:lnTo>
                  <a:lnTo>
                    <a:pt x="2172" y="115"/>
                  </a:lnTo>
                  <a:lnTo>
                    <a:pt x="2176" y="109"/>
                  </a:lnTo>
                  <a:lnTo>
                    <a:pt x="2178" y="105"/>
                  </a:lnTo>
                  <a:lnTo>
                    <a:pt x="2180" y="101"/>
                  </a:lnTo>
                  <a:lnTo>
                    <a:pt x="2182" y="98"/>
                  </a:lnTo>
                  <a:lnTo>
                    <a:pt x="2184" y="96"/>
                  </a:lnTo>
                  <a:lnTo>
                    <a:pt x="2186" y="92"/>
                  </a:lnTo>
                  <a:lnTo>
                    <a:pt x="2189" y="90"/>
                  </a:lnTo>
                  <a:close/>
                  <a:moveTo>
                    <a:pt x="4091" y="86"/>
                  </a:moveTo>
                  <a:lnTo>
                    <a:pt x="4098" y="86"/>
                  </a:lnTo>
                  <a:lnTo>
                    <a:pt x="4102" y="88"/>
                  </a:lnTo>
                  <a:lnTo>
                    <a:pt x="4108" y="92"/>
                  </a:lnTo>
                  <a:lnTo>
                    <a:pt x="4111" y="98"/>
                  </a:lnTo>
                  <a:lnTo>
                    <a:pt x="4109" y="100"/>
                  </a:lnTo>
                  <a:lnTo>
                    <a:pt x="4109" y="100"/>
                  </a:lnTo>
                  <a:lnTo>
                    <a:pt x="4106" y="105"/>
                  </a:lnTo>
                  <a:lnTo>
                    <a:pt x="4104" y="109"/>
                  </a:lnTo>
                  <a:lnTo>
                    <a:pt x="4100" y="115"/>
                  </a:lnTo>
                  <a:lnTo>
                    <a:pt x="4100" y="120"/>
                  </a:lnTo>
                  <a:lnTo>
                    <a:pt x="4094" y="122"/>
                  </a:lnTo>
                  <a:lnTo>
                    <a:pt x="4091" y="124"/>
                  </a:lnTo>
                  <a:lnTo>
                    <a:pt x="4089" y="124"/>
                  </a:lnTo>
                  <a:lnTo>
                    <a:pt x="4087" y="124"/>
                  </a:lnTo>
                  <a:lnTo>
                    <a:pt x="4085" y="124"/>
                  </a:lnTo>
                  <a:lnTo>
                    <a:pt x="4083" y="126"/>
                  </a:lnTo>
                  <a:lnTo>
                    <a:pt x="4079" y="130"/>
                  </a:lnTo>
                  <a:lnTo>
                    <a:pt x="4076" y="126"/>
                  </a:lnTo>
                  <a:lnTo>
                    <a:pt x="4072" y="120"/>
                  </a:lnTo>
                  <a:lnTo>
                    <a:pt x="4068" y="115"/>
                  </a:lnTo>
                  <a:lnTo>
                    <a:pt x="4068" y="109"/>
                  </a:lnTo>
                  <a:lnTo>
                    <a:pt x="4068" y="101"/>
                  </a:lnTo>
                  <a:lnTo>
                    <a:pt x="4072" y="96"/>
                  </a:lnTo>
                  <a:lnTo>
                    <a:pt x="4077" y="90"/>
                  </a:lnTo>
                  <a:lnTo>
                    <a:pt x="4083" y="86"/>
                  </a:lnTo>
                  <a:lnTo>
                    <a:pt x="4091" y="86"/>
                  </a:lnTo>
                  <a:close/>
                  <a:moveTo>
                    <a:pt x="4004" y="86"/>
                  </a:moveTo>
                  <a:lnTo>
                    <a:pt x="4012" y="86"/>
                  </a:lnTo>
                  <a:lnTo>
                    <a:pt x="4017" y="90"/>
                  </a:lnTo>
                  <a:lnTo>
                    <a:pt x="4023" y="96"/>
                  </a:lnTo>
                  <a:lnTo>
                    <a:pt x="4027" y="101"/>
                  </a:lnTo>
                  <a:lnTo>
                    <a:pt x="4029" y="109"/>
                  </a:lnTo>
                  <a:lnTo>
                    <a:pt x="4027" y="116"/>
                  </a:lnTo>
                  <a:lnTo>
                    <a:pt x="4023" y="122"/>
                  </a:lnTo>
                  <a:lnTo>
                    <a:pt x="4017" y="128"/>
                  </a:lnTo>
                  <a:lnTo>
                    <a:pt x="4012" y="132"/>
                  </a:lnTo>
                  <a:lnTo>
                    <a:pt x="4004" y="133"/>
                  </a:lnTo>
                  <a:lnTo>
                    <a:pt x="3997" y="132"/>
                  </a:lnTo>
                  <a:lnTo>
                    <a:pt x="3991" y="128"/>
                  </a:lnTo>
                  <a:lnTo>
                    <a:pt x="3985" y="122"/>
                  </a:lnTo>
                  <a:lnTo>
                    <a:pt x="3982" y="116"/>
                  </a:lnTo>
                  <a:lnTo>
                    <a:pt x="3982" y="109"/>
                  </a:lnTo>
                  <a:lnTo>
                    <a:pt x="3982" y="101"/>
                  </a:lnTo>
                  <a:lnTo>
                    <a:pt x="3985" y="96"/>
                  </a:lnTo>
                  <a:lnTo>
                    <a:pt x="3991" y="90"/>
                  </a:lnTo>
                  <a:lnTo>
                    <a:pt x="3997" y="86"/>
                  </a:lnTo>
                  <a:lnTo>
                    <a:pt x="4004" y="86"/>
                  </a:lnTo>
                  <a:close/>
                  <a:moveTo>
                    <a:pt x="3918" y="86"/>
                  </a:moveTo>
                  <a:lnTo>
                    <a:pt x="3925" y="86"/>
                  </a:lnTo>
                  <a:lnTo>
                    <a:pt x="3931" y="90"/>
                  </a:lnTo>
                  <a:lnTo>
                    <a:pt x="3936" y="96"/>
                  </a:lnTo>
                  <a:lnTo>
                    <a:pt x="3940" y="101"/>
                  </a:lnTo>
                  <a:lnTo>
                    <a:pt x="3940" y="109"/>
                  </a:lnTo>
                  <a:lnTo>
                    <a:pt x="3940" y="116"/>
                  </a:lnTo>
                  <a:lnTo>
                    <a:pt x="3936" y="122"/>
                  </a:lnTo>
                  <a:lnTo>
                    <a:pt x="3931" y="128"/>
                  </a:lnTo>
                  <a:lnTo>
                    <a:pt x="3925" y="132"/>
                  </a:lnTo>
                  <a:lnTo>
                    <a:pt x="3918" y="133"/>
                  </a:lnTo>
                  <a:lnTo>
                    <a:pt x="3910" y="132"/>
                  </a:lnTo>
                  <a:lnTo>
                    <a:pt x="3904" y="128"/>
                  </a:lnTo>
                  <a:lnTo>
                    <a:pt x="3899" y="122"/>
                  </a:lnTo>
                  <a:lnTo>
                    <a:pt x="3895" y="116"/>
                  </a:lnTo>
                  <a:lnTo>
                    <a:pt x="3895" y="109"/>
                  </a:lnTo>
                  <a:lnTo>
                    <a:pt x="3895" y="101"/>
                  </a:lnTo>
                  <a:lnTo>
                    <a:pt x="3899" y="96"/>
                  </a:lnTo>
                  <a:lnTo>
                    <a:pt x="3904" y="90"/>
                  </a:lnTo>
                  <a:lnTo>
                    <a:pt x="3910" y="86"/>
                  </a:lnTo>
                  <a:lnTo>
                    <a:pt x="3918" y="86"/>
                  </a:lnTo>
                  <a:close/>
                  <a:moveTo>
                    <a:pt x="3831" y="86"/>
                  </a:moveTo>
                  <a:lnTo>
                    <a:pt x="3839" y="86"/>
                  </a:lnTo>
                  <a:lnTo>
                    <a:pt x="3844" y="90"/>
                  </a:lnTo>
                  <a:lnTo>
                    <a:pt x="3850" y="96"/>
                  </a:lnTo>
                  <a:lnTo>
                    <a:pt x="3854" y="101"/>
                  </a:lnTo>
                  <a:lnTo>
                    <a:pt x="3854" y="109"/>
                  </a:lnTo>
                  <a:lnTo>
                    <a:pt x="3854" y="116"/>
                  </a:lnTo>
                  <a:lnTo>
                    <a:pt x="3850" y="122"/>
                  </a:lnTo>
                  <a:lnTo>
                    <a:pt x="3844" y="128"/>
                  </a:lnTo>
                  <a:lnTo>
                    <a:pt x="3839" y="132"/>
                  </a:lnTo>
                  <a:lnTo>
                    <a:pt x="3831" y="133"/>
                  </a:lnTo>
                  <a:lnTo>
                    <a:pt x="3824" y="132"/>
                  </a:lnTo>
                  <a:lnTo>
                    <a:pt x="3818" y="128"/>
                  </a:lnTo>
                  <a:lnTo>
                    <a:pt x="3812" y="122"/>
                  </a:lnTo>
                  <a:lnTo>
                    <a:pt x="3809" y="116"/>
                  </a:lnTo>
                  <a:lnTo>
                    <a:pt x="3807" y="109"/>
                  </a:lnTo>
                  <a:lnTo>
                    <a:pt x="3809" y="101"/>
                  </a:lnTo>
                  <a:lnTo>
                    <a:pt x="3812" y="96"/>
                  </a:lnTo>
                  <a:lnTo>
                    <a:pt x="3818" y="90"/>
                  </a:lnTo>
                  <a:lnTo>
                    <a:pt x="3824" y="86"/>
                  </a:lnTo>
                  <a:lnTo>
                    <a:pt x="3831" y="86"/>
                  </a:lnTo>
                  <a:close/>
                  <a:moveTo>
                    <a:pt x="3745" y="86"/>
                  </a:moveTo>
                  <a:lnTo>
                    <a:pt x="3752" y="86"/>
                  </a:lnTo>
                  <a:lnTo>
                    <a:pt x="3758" y="90"/>
                  </a:lnTo>
                  <a:lnTo>
                    <a:pt x="3763" y="96"/>
                  </a:lnTo>
                  <a:lnTo>
                    <a:pt x="3767" y="101"/>
                  </a:lnTo>
                  <a:lnTo>
                    <a:pt x="3767" y="109"/>
                  </a:lnTo>
                  <a:lnTo>
                    <a:pt x="3767" y="116"/>
                  </a:lnTo>
                  <a:lnTo>
                    <a:pt x="3763" y="122"/>
                  </a:lnTo>
                  <a:lnTo>
                    <a:pt x="3758" y="128"/>
                  </a:lnTo>
                  <a:lnTo>
                    <a:pt x="3752" y="132"/>
                  </a:lnTo>
                  <a:lnTo>
                    <a:pt x="3745" y="133"/>
                  </a:lnTo>
                  <a:lnTo>
                    <a:pt x="3737" y="132"/>
                  </a:lnTo>
                  <a:lnTo>
                    <a:pt x="3730" y="128"/>
                  </a:lnTo>
                  <a:lnTo>
                    <a:pt x="3726" y="122"/>
                  </a:lnTo>
                  <a:lnTo>
                    <a:pt x="3722" y="116"/>
                  </a:lnTo>
                  <a:lnTo>
                    <a:pt x="3720" y="109"/>
                  </a:lnTo>
                  <a:lnTo>
                    <a:pt x="3722" y="101"/>
                  </a:lnTo>
                  <a:lnTo>
                    <a:pt x="3726" y="96"/>
                  </a:lnTo>
                  <a:lnTo>
                    <a:pt x="3730" y="90"/>
                  </a:lnTo>
                  <a:lnTo>
                    <a:pt x="3737" y="86"/>
                  </a:lnTo>
                  <a:lnTo>
                    <a:pt x="3745" y="86"/>
                  </a:lnTo>
                  <a:close/>
                  <a:moveTo>
                    <a:pt x="3658" y="86"/>
                  </a:moveTo>
                  <a:lnTo>
                    <a:pt x="3666" y="86"/>
                  </a:lnTo>
                  <a:lnTo>
                    <a:pt x="3671" y="90"/>
                  </a:lnTo>
                  <a:lnTo>
                    <a:pt x="3677" y="96"/>
                  </a:lnTo>
                  <a:lnTo>
                    <a:pt x="3679" y="101"/>
                  </a:lnTo>
                  <a:lnTo>
                    <a:pt x="3681" y="109"/>
                  </a:lnTo>
                  <a:lnTo>
                    <a:pt x="3679" y="116"/>
                  </a:lnTo>
                  <a:lnTo>
                    <a:pt x="3677" y="122"/>
                  </a:lnTo>
                  <a:lnTo>
                    <a:pt x="3671" y="128"/>
                  </a:lnTo>
                  <a:lnTo>
                    <a:pt x="3666" y="132"/>
                  </a:lnTo>
                  <a:lnTo>
                    <a:pt x="3658" y="133"/>
                  </a:lnTo>
                  <a:lnTo>
                    <a:pt x="3651" y="132"/>
                  </a:lnTo>
                  <a:lnTo>
                    <a:pt x="3643" y="128"/>
                  </a:lnTo>
                  <a:lnTo>
                    <a:pt x="3639" y="122"/>
                  </a:lnTo>
                  <a:lnTo>
                    <a:pt x="3636" y="116"/>
                  </a:lnTo>
                  <a:lnTo>
                    <a:pt x="3634" y="109"/>
                  </a:lnTo>
                  <a:lnTo>
                    <a:pt x="3636" y="101"/>
                  </a:lnTo>
                  <a:lnTo>
                    <a:pt x="3639" y="96"/>
                  </a:lnTo>
                  <a:lnTo>
                    <a:pt x="3643" y="90"/>
                  </a:lnTo>
                  <a:lnTo>
                    <a:pt x="3651" y="86"/>
                  </a:lnTo>
                  <a:lnTo>
                    <a:pt x="3658" y="86"/>
                  </a:lnTo>
                  <a:close/>
                  <a:moveTo>
                    <a:pt x="3570" y="86"/>
                  </a:moveTo>
                  <a:lnTo>
                    <a:pt x="3577" y="86"/>
                  </a:lnTo>
                  <a:lnTo>
                    <a:pt x="3585" y="90"/>
                  </a:lnTo>
                  <a:lnTo>
                    <a:pt x="3590" y="96"/>
                  </a:lnTo>
                  <a:lnTo>
                    <a:pt x="3592" y="101"/>
                  </a:lnTo>
                  <a:lnTo>
                    <a:pt x="3594" y="109"/>
                  </a:lnTo>
                  <a:lnTo>
                    <a:pt x="3592" y="116"/>
                  </a:lnTo>
                  <a:lnTo>
                    <a:pt x="3590" y="122"/>
                  </a:lnTo>
                  <a:lnTo>
                    <a:pt x="3585" y="128"/>
                  </a:lnTo>
                  <a:lnTo>
                    <a:pt x="3577" y="132"/>
                  </a:lnTo>
                  <a:lnTo>
                    <a:pt x="3570" y="133"/>
                  </a:lnTo>
                  <a:lnTo>
                    <a:pt x="3564" y="132"/>
                  </a:lnTo>
                  <a:lnTo>
                    <a:pt x="3557" y="128"/>
                  </a:lnTo>
                  <a:lnTo>
                    <a:pt x="3551" y="122"/>
                  </a:lnTo>
                  <a:lnTo>
                    <a:pt x="3549" y="116"/>
                  </a:lnTo>
                  <a:lnTo>
                    <a:pt x="3547" y="109"/>
                  </a:lnTo>
                  <a:lnTo>
                    <a:pt x="3549" y="101"/>
                  </a:lnTo>
                  <a:lnTo>
                    <a:pt x="3551" y="96"/>
                  </a:lnTo>
                  <a:lnTo>
                    <a:pt x="3557" y="90"/>
                  </a:lnTo>
                  <a:lnTo>
                    <a:pt x="3564" y="86"/>
                  </a:lnTo>
                  <a:lnTo>
                    <a:pt x="3570" y="86"/>
                  </a:lnTo>
                  <a:close/>
                  <a:moveTo>
                    <a:pt x="3483" y="86"/>
                  </a:moveTo>
                  <a:lnTo>
                    <a:pt x="3491" y="86"/>
                  </a:lnTo>
                  <a:lnTo>
                    <a:pt x="3498" y="90"/>
                  </a:lnTo>
                  <a:lnTo>
                    <a:pt x="3502" y="96"/>
                  </a:lnTo>
                  <a:lnTo>
                    <a:pt x="3506" y="101"/>
                  </a:lnTo>
                  <a:lnTo>
                    <a:pt x="3508" y="109"/>
                  </a:lnTo>
                  <a:lnTo>
                    <a:pt x="3506" y="116"/>
                  </a:lnTo>
                  <a:lnTo>
                    <a:pt x="3502" y="122"/>
                  </a:lnTo>
                  <a:lnTo>
                    <a:pt x="3498" y="128"/>
                  </a:lnTo>
                  <a:lnTo>
                    <a:pt x="3491" y="132"/>
                  </a:lnTo>
                  <a:lnTo>
                    <a:pt x="3483" y="133"/>
                  </a:lnTo>
                  <a:lnTo>
                    <a:pt x="3476" y="132"/>
                  </a:lnTo>
                  <a:lnTo>
                    <a:pt x="3470" y="128"/>
                  </a:lnTo>
                  <a:lnTo>
                    <a:pt x="3464" y="122"/>
                  </a:lnTo>
                  <a:lnTo>
                    <a:pt x="3463" y="116"/>
                  </a:lnTo>
                  <a:lnTo>
                    <a:pt x="3461" y="109"/>
                  </a:lnTo>
                  <a:lnTo>
                    <a:pt x="3463" y="101"/>
                  </a:lnTo>
                  <a:lnTo>
                    <a:pt x="3464" y="96"/>
                  </a:lnTo>
                  <a:lnTo>
                    <a:pt x="3470" y="90"/>
                  </a:lnTo>
                  <a:lnTo>
                    <a:pt x="3476" y="86"/>
                  </a:lnTo>
                  <a:lnTo>
                    <a:pt x="3483" y="86"/>
                  </a:lnTo>
                  <a:close/>
                  <a:moveTo>
                    <a:pt x="3397" y="86"/>
                  </a:moveTo>
                  <a:lnTo>
                    <a:pt x="3404" y="86"/>
                  </a:lnTo>
                  <a:lnTo>
                    <a:pt x="3412" y="90"/>
                  </a:lnTo>
                  <a:lnTo>
                    <a:pt x="3416" y="96"/>
                  </a:lnTo>
                  <a:lnTo>
                    <a:pt x="3419" y="101"/>
                  </a:lnTo>
                  <a:lnTo>
                    <a:pt x="3421" y="109"/>
                  </a:lnTo>
                  <a:lnTo>
                    <a:pt x="3419" y="116"/>
                  </a:lnTo>
                  <a:lnTo>
                    <a:pt x="3416" y="122"/>
                  </a:lnTo>
                  <a:lnTo>
                    <a:pt x="3412" y="128"/>
                  </a:lnTo>
                  <a:lnTo>
                    <a:pt x="3404" y="132"/>
                  </a:lnTo>
                  <a:lnTo>
                    <a:pt x="3397" y="133"/>
                  </a:lnTo>
                  <a:lnTo>
                    <a:pt x="3389" y="132"/>
                  </a:lnTo>
                  <a:lnTo>
                    <a:pt x="3384" y="128"/>
                  </a:lnTo>
                  <a:lnTo>
                    <a:pt x="3378" y="122"/>
                  </a:lnTo>
                  <a:lnTo>
                    <a:pt x="3374" y="116"/>
                  </a:lnTo>
                  <a:lnTo>
                    <a:pt x="3374" y="109"/>
                  </a:lnTo>
                  <a:lnTo>
                    <a:pt x="3374" y="101"/>
                  </a:lnTo>
                  <a:lnTo>
                    <a:pt x="3378" y="96"/>
                  </a:lnTo>
                  <a:lnTo>
                    <a:pt x="3384" y="90"/>
                  </a:lnTo>
                  <a:lnTo>
                    <a:pt x="3389" y="86"/>
                  </a:lnTo>
                  <a:lnTo>
                    <a:pt x="3397" y="86"/>
                  </a:lnTo>
                  <a:close/>
                  <a:moveTo>
                    <a:pt x="3310" y="86"/>
                  </a:moveTo>
                  <a:lnTo>
                    <a:pt x="3318" y="86"/>
                  </a:lnTo>
                  <a:lnTo>
                    <a:pt x="3323" y="90"/>
                  </a:lnTo>
                  <a:lnTo>
                    <a:pt x="3329" y="96"/>
                  </a:lnTo>
                  <a:lnTo>
                    <a:pt x="3333" y="101"/>
                  </a:lnTo>
                  <a:lnTo>
                    <a:pt x="3335" y="109"/>
                  </a:lnTo>
                  <a:lnTo>
                    <a:pt x="3333" y="116"/>
                  </a:lnTo>
                  <a:lnTo>
                    <a:pt x="3329" y="122"/>
                  </a:lnTo>
                  <a:lnTo>
                    <a:pt x="3323" y="128"/>
                  </a:lnTo>
                  <a:lnTo>
                    <a:pt x="3318" y="132"/>
                  </a:lnTo>
                  <a:lnTo>
                    <a:pt x="3310" y="133"/>
                  </a:lnTo>
                  <a:lnTo>
                    <a:pt x="3303" y="132"/>
                  </a:lnTo>
                  <a:lnTo>
                    <a:pt x="3297" y="128"/>
                  </a:lnTo>
                  <a:lnTo>
                    <a:pt x="3291" y="122"/>
                  </a:lnTo>
                  <a:lnTo>
                    <a:pt x="3288" y="116"/>
                  </a:lnTo>
                  <a:lnTo>
                    <a:pt x="3288" y="109"/>
                  </a:lnTo>
                  <a:lnTo>
                    <a:pt x="3288" y="101"/>
                  </a:lnTo>
                  <a:lnTo>
                    <a:pt x="3291" y="96"/>
                  </a:lnTo>
                  <a:lnTo>
                    <a:pt x="3297" y="90"/>
                  </a:lnTo>
                  <a:lnTo>
                    <a:pt x="3303" y="86"/>
                  </a:lnTo>
                  <a:lnTo>
                    <a:pt x="3310" y="86"/>
                  </a:lnTo>
                  <a:close/>
                  <a:moveTo>
                    <a:pt x="3224" y="86"/>
                  </a:moveTo>
                  <a:lnTo>
                    <a:pt x="3231" y="86"/>
                  </a:lnTo>
                  <a:lnTo>
                    <a:pt x="3237" y="90"/>
                  </a:lnTo>
                  <a:lnTo>
                    <a:pt x="3243" y="96"/>
                  </a:lnTo>
                  <a:lnTo>
                    <a:pt x="3246" y="101"/>
                  </a:lnTo>
                  <a:lnTo>
                    <a:pt x="3246" y="109"/>
                  </a:lnTo>
                  <a:lnTo>
                    <a:pt x="3246" y="116"/>
                  </a:lnTo>
                  <a:lnTo>
                    <a:pt x="3243" y="122"/>
                  </a:lnTo>
                  <a:lnTo>
                    <a:pt x="3237" y="128"/>
                  </a:lnTo>
                  <a:lnTo>
                    <a:pt x="3231" y="132"/>
                  </a:lnTo>
                  <a:lnTo>
                    <a:pt x="3224" y="133"/>
                  </a:lnTo>
                  <a:lnTo>
                    <a:pt x="3216" y="132"/>
                  </a:lnTo>
                  <a:lnTo>
                    <a:pt x="3211" y="128"/>
                  </a:lnTo>
                  <a:lnTo>
                    <a:pt x="3205" y="122"/>
                  </a:lnTo>
                  <a:lnTo>
                    <a:pt x="3201" y="116"/>
                  </a:lnTo>
                  <a:lnTo>
                    <a:pt x="3201" y="109"/>
                  </a:lnTo>
                  <a:lnTo>
                    <a:pt x="3201" y="101"/>
                  </a:lnTo>
                  <a:lnTo>
                    <a:pt x="3205" y="96"/>
                  </a:lnTo>
                  <a:lnTo>
                    <a:pt x="3211" y="90"/>
                  </a:lnTo>
                  <a:lnTo>
                    <a:pt x="3216" y="86"/>
                  </a:lnTo>
                  <a:lnTo>
                    <a:pt x="3224" y="86"/>
                  </a:lnTo>
                  <a:close/>
                  <a:moveTo>
                    <a:pt x="3137" y="86"/>
                  </a:moveTo>
                  <a:lnTo>
                    <a:pt x="3145" y="86"/>
                  </a:lnTo>
                  <a:lnTo>
                    <a:pt x="3150" y="90"/>
                  </a:lnTo>
                  <a:lnTo>
                    <a:pt x="3156" y="96"/>
                  </a:lnTo>
                  <a:lnTo>
                    <a:pt x="3160" y="101"/>
                  </a:lnTo>
                  <a:lnTo>
                    <a:pt x="3160" y="109"/>
                  </a:lnTo>
                  <a:lnTo>
                    <a:pt x="3160" y="116"/>
                  </a:lnTo>
                  <a:lnTo>
                    <a:pt x="3156" y="122"/>
                  </a:lnTo>
                  <a:lnTo>
                    <a:pt x="3150" y="128"/>
                  </a:lnTo>
                  <a:lnTo>
                    <a:pt x="3145" y="132"/>
                  </a:lnTo>
                  <a:lnTo>
                    <a:pt x="3137" y="133"/>
                  </a:lnTo>
                  <a:lnTo>
                    <a:pt x="3130" y="132"/>
                  </a:lnTo>
                  <a:lnTo>
                    <a:pt x="3124" y="128"/>
                  </a:lnTo>
                  <a:lnTo>
                    <a:pt x="3118" y="122"/>
                  </a:lnTo>
                  <a:lnTo>
                    <a:pt x="3115" y="116"/>
                  </a:lnTo>
                  <a:lnTo>
                    <a:pt x="3113" y="109"/>
                  </a:lnTo>
                  <a:lnTo>
                    <a:pt x="3115" y="101"/>
                  </a:lnTo>
                  <a:lnTo>
                    <a:pt x="3118" y="96"/>
                  </a:lnTo>
                  <a:lnTo>
                    <a:pt x="3124" y="90"/>
                  </a:lnTo>
                  <a:lnTo>
                    <a:pt x="3130" y="86"/>
                  </a:lnTo>
                  <a:lnTo>
                    <a:pt x="3137" y="86"/>
                  </a:lnTo>
                  <a:close/>
                  <a:moveTo>
                    <a:pt x="3051" y="86"/>
                  </a:moveTo>
                  <a:lnTo>
                    <a:pt x="3058" y="86"/>
                  </a:lnTo>
                  <a:lnTo>
                    <a:pt x="3064" y="90"/>
                  </a:lnTo>
                  <a:lnTo>
                    <a:pt x="3069" y="96"/>
                  </a:lnTo>
                  <a:lnTo>
                    <a:pt x="3073" y="101"/>
                  </a:lnTo>
                  <a:lnTo>
                    <a:pt x="3073" y="109"/>
                  </a:lnTo>
                  <a:lnTo>
                    <a:pt x="3073" y="116"/>
                  </a:lnTo>
                  <a:lnTo>
                    <a:pt x="3069" y="122"/>
                  </a:lnTo>
                  <a:lnTo>
                    <a:pt x="3064" y="128"/>
                  </a:lnTo>
                  <a:lnTo>
                    <a:pt x="3058" y="132"/>
                  </a:lnTo>
                  <a:lnTo>
                    <a:pt x="3051" y="133"/>
                  </a:lnTo>
                  <a:lnTo>
                    <a:pt x="3043" y="132"/>
                  </a:lnTo>
                  <a:lnTo>
                    <a:pt x="3036" y="128"/>
                  </a:lnTo>
                  <a:lnTo>
                    <a:pt x="3032" y="122"/>
                  </a:lnTo>
                  <a:lnTo>
                    <a:pt x="3028" y="116"/>
                  </a:lnTo>
                  <a:lnTo>
                    <a:pt x="3026" y="109"/>
                  </a:lnTo>
                  <a:lnTo>
                    <a:pt x="3028" y="101"/>
                  </a:lnTo>
                  <a:lnTo>
                    <a:pt x="3032" y="96"/>
                  </a:lnTo>
                  <a:lnTo>
                    <a:pt x="3036" y="90"/>
                  </a:lnTo>
                  <a:lnTo>
                    <a:pt x="3043" y="86"/>
                  </a:lnTo>
                  <a:lnTo>
                    <a:pt x="3051" y="86"/>
                  </a:lnTo>
                  <a:close/>
                  <a:moveTo>
                    <a:pt x="2964" y="86"/>
                  </a:moveTo>
                  <a:lnTo>
                    <a:pt x="2972" y="86"/>
                  </a:lnTo>
                  <a:lnTo>
                    <a:pt x="2977" y="90"/>
                  </a:lnTo>
                  <a:lnTo>
                    <a:pt x="2983" y="96"/>
                  </a:lnTo>
                  <a:lnTo>
                    <a:pt x="2985" y="101"/>
                  </a:lnTo>
                  <a:lnTo>
                    <a:pt x="2987" y="109"/>
                  </a:lnTo>
                  <a:lnTo>
                    <a:pt x="2985" y="116"/>
                  </a:lnTo>
                  <a:lnTo>
                    <a:pt x="2983" y="122"/>
                  </a:lnTo>
                  <a:lnTo>
                    <a:pt x="2977" y="128"/>
                  </a:lnTo>
                  <a:lnTo>
                    <a:pt x="2972" y="132"/>
                  </a:lnTo>
                  <a:lnTo>
                    <a:pt x="2964" y="133"/>
                  </a:lnTo>
                  <a:lnTo>
                    <a:pt x="2957" y="132"/>
                  </a:lnTo>
                  <a:lnTo>
                    <a:pt x="2949" y="128"/>
                  </a:lnTo>
                  <a:lnTo>
                    <a:pt x="2945" y="122"/>
                  </a:lnTo>
                  <a:lnTo>
                    <a:pt x="2942" y="116"/>
                  </a:lnTo>
                  <a:lnTo>
                    <a:pt x="2940" y="109"/>
                  </a:lnTo>
                  <a:lnTo>
                    <a:pt x="2942" y="101"/>
                  </a:lnTo>
                  <a:lnTo>
                    <a:pt x="2945" y="96"/>
                  </a:lnTo>
                  <a:lnTo>
                    <a:pt x="2949" y="90"/>
                  </a:lnTo>
                  <a:lnTo>
                    <a:pt x="2957" y="86"/>
                  </a:lnTo>
                  <a:lnTo>
                    <a:pt x="2964" y="86"/>
                  </a:lnTo>
                  <a:close/>
                  <a:moveTo>
                    <a:pt x="2878" y="86"/>
                  </a:moveTo>
                  <a:lnTo>
                    <a:pt x="2883" y="86"/>
                  </a:lnTo>
                  <a:lnTo>
                    <a:pt x="2891" y="90"/>
                  </a:lnTo>
                  <a:lnTo>
                    <a:pt x="2896" y="96"/>
                  </a:lnTo>
                  <a:lnTo>
                    <a:pt x="2898" y="101"/>
                  </a:lnTo>
                  <a:lnTo>
                    <a:pt x="2900" y="109"/>
                  </a:lnTo>
                  <a:lnTo>
                    <a:pt x="2898" y="116"/>
                  </a:lnTo>
                  <a:lnTo>
                    <a:pt x="2896" y="122"/>
                  </a:lnTo>
                  <a:lnTo>
                    <a:pt x="2891" y="128"/>
                  </a:lnTo>
                  <a:lnTo>
                    <a:pt x="2883" y="132"/>
                  </a:lnTo>
                  <a:lnTo>
                    <a:pt x="2878" y="133"/>
                  </a:lnTo>
                  <a:lnTo>
                    <a:pt x="2870" y="132"/>
                  </a:lnTo>
                  <a:lnTo>
                    <a:pt x="2863" y="128"/>
                  </a:lnTo>
                  <a:lnTo>
                    <a:pt x="2857" y="122"/>
                  </a:lnTo>
                  <a:lnTo>
                    <a:pt x="2855" y="116"/>
                  </a:lnTo>
                  <a:lnTo>
                    <a:pt x="2853" y="109"/>
                  </a:lnTo>
                  <a:lnTo>
                    <a:pt x="2855" y="101"/>
                  </a:lnTo>
                  <a:lnTo>
                    <a:pt x="2857" y="96"/>
                  </a:lnTo>
                  <a:lnTo>
                    <a:pt x="2863" y="90"/>
                  </a:lnTo>
                  <a:lnTo>
                    <a:pt x="2870" y="86"/>
                  </a:lnTo>
                  <a:lnTo>
                    <a:pt x="2878" y="86"/>
                  </a:lnTo>
                  <a:close/>
                  <a:moveTo>
                    <a:pt x="2789" y="86"/>
                  </a:moveTo>
                  <a:lnTo>
                    <a:pt x="2797" y="86"/>
                  </a:lnTo>
                  <a:lnTo>
                    <a:pt x="2804" y="90"/>
                  </a:lnTo>
                  <a:lnTo>
                    <a:pt x="2808" y="96"/>
                  </a:lnTo>
                  <a:lnTo>
                    <a:pt x="2812" y="101"/>
                  </a:lnTo>
                  <a:lnTo>
                    <a:pt x="2814" y="109"/>
                  </a:lnTo>
                  <a:lnTo>
                    <a:pt x="2812" y="116"/>
                  </a:lnTo>
                  <a:lnTo>
                    <a:pt x="2808" y="122"/>
                  </a:lnTo>
                  <a:lnTo>
                    <a:pt x="2804" y="128"/>
                  </a:lnTo>
                  <a:lnTo>
                    <a:pt x="2797" y="132"/>
                  </a:lnTo>
                  <a:lnTo>
                    <a:pt x="2789" y="133"/>
                  </a:lnTo>
                  <a:lnTo>
                    <a:pt x="2782" y="132"/>
                  </a:lnTo>
                  <a:lnTo>
                    <a:pt x="2776" y="128"/>
                  </a:lnTo>
                  <a:lnTo>
                    <a:pt x="2770" y="122"/>
                  </a:lnTo>
                  <a:lnTo>
                    <a:pt x="2769" y="116"/>
                  </a:lnTo>
                  <a:lnTo>
                    <a:pt x="2767" y="109"/>
                  </a:lnTo>
                  <a:lnTo>
                    <a:pt x="2769" y="101"/>
                  </a:lnTo>
                  <a:lnTo>
                    <a:pt x="2770" y="96"/>
                  </a:lnTo>
                  <a:lnTo>
                    <a:pt x="2776" y="90"/>
                  </a:lnTo>
                  <a:lnTo>
                    <a:pt x="2782" y="86"/>
                  </a:lnTo>
                  <a:lnTo>
                    <a:pt x="2789" y="86"/>
                  </a:lnTo>
                  <a:close/>
                  <a:moveTo>
                    <a:pt x="2703" y="86"/>
                  </a:moveTo>
                  <a:lnTo>
                    <a:pt x="2710" y="86"/>
                  </a:lnTo>
                  <a:lnTo>
                    <a:pt x="2718" y="90"/>
                  </a:lnTo>
                  <a:lnTo>
                    <a:pt x="2722" y="96"/>
                  </a:lnTo>
                  <a:lnTo>
                    <a:pt x="2725" y="101"/>
                  </a:lnTo>
                  <a:lnTo>
                    <a:pt x="2727" y="109"/>
                  </a:lnTo>
                  <a:lnTo>
                    <a:pt x="2725" y="116"/>
                  </a:lnTo>
                  <a:lnTo>
                    <a:pt x="2722" y="122"/>
                  </a:lnTo>
                  <a:lnTo>
                    <a:pt x="2718" y="128"/>
                  </a:lnTo>
                  <a:lnTo>
                    <a:pt x="2710" y="132"/>
                  </a:lnTo>
                  <a:lnTo>
                    <a:pt x="2703" y="133"/>
                  </a:lnTo>
                  <a:lnTo>
                    <a:pt x="2695" y="132"/>
                  </a:lnTo>
                  <a:lnTo>
                    <a:pt x="2690" y="128"/>
                  </a:lnTo>
                  <a:lnTo>
                    <a:pt x="2684" y="122"/>
                  </a:lnTo>
                  <a:lnTo>
                    <a:pt x="2680" y="116"/>
                  </a:lnTo>
                  <a:lnTo>
                    <a:pt x="2680" y="109"/>
                  </a:lnTo>
                  <a:lnTo>
                    <a:pt x="2680" y="101"/>
                  </a:lnTo>
                  <a:lnTo>
                    <a:pt x="2684" y="96"/>
                  </a:lnTo>
                  <a:lnTo>
                    <a:pt x="2690" y="90"/>
                  </a:lnTo>
                  <a:lnTo>
                    <a:pt x="2695" y="86"/>
                  </a:lnTo>
                  <a:lnTo>
                    <a:pt x="2703" y="86"/>
                  </a:lnTo>
                  <a:close/>
                  <a:moveTo>
                    <a:pt x="2616" y="86"/>
                  </a:moveTo>
                  <a:lnTo>
                    <a:pt x="2624" y="86"/>
                  </a:lnTo>
                  <a:lnTo>
                    <a:pt x="2629" y="90"/>
                  </a:lnTo>
                  <a:lnTo>
                    <a:pt x="2635" y="96"/>
                  </a:lnTo>
                  <a:lnTo>
                    <a:pt x="2639" y="101"/>
                  </a:lnTo>
                  <a:lnTo>
                    <a:pt x="2641" y="109"/>
                  </a:lnTo>
                  <a:lnTo>
                    <a:pt x="2639" y="116"/>
                  </a:lnTo>
                  <a:lnTo>
                    <a:pt x="2635" y="122"/>
                  </a:lnTo>
                  <a:lnTo>
                    <a:pt x="2629" y="128"/>
                  </a:lnTo>
                  <a:lnTo>
                    <a:pt x="2624" y="132"/>
                  </a:lnTo>
                  <a:lnTo>
                    <a:pt x="2616" y="133"/>
                  </a:lnTo>
                  <a:lnTo>
                    <a:pt x="2609" y="132"/>
                  </a:lnTo>
                  <a:lnTo>
                    <a:pt x="2603" y="128"/>
                  </a:lnTo>
                  <a:lnTo>
                    <a:pt x="2597" y="122"/>
                  </a:lnTo>
                  <a:lnTo>
                    <a:pt x="2594" y="116"/>
                  </a:lnTo>
                  <a:lnTo>
                    <a:pt x="2594" y="109"/>
                  </a:lnTo>
                  <a:lnTo>
                    <a:pt x="2594" y="101"/>
                  </a:lnTo>
                  <a:lnTo>
                    <a:pt x="2597" y="96"/>
                  </a:lnTo>
                  <a:lnTo>
                    <a:pt x="2603" y="90"/>
                  </a:lnTo>
                  <a:lnTo>
                    <a:pt x="2609" y="86"/>
                  </a:lnTo>
                  <a:lnTo>
                    <a:pt x="2616" y="86"/>
                  </a:lnTo>
                  <a:close/>
                  <a:moveTo>
                    <a:pt x="2530" y="86"/>
                  </a:moveTo>
                  <a:lnTo>
                    <a:pt x="2537" y="86"/>
                  </a:lnTo>
                  <a:lnTo>
                    <a:pt x="2543" y="90"/>
                  </a:lnTo>
                  <a:lnTo>
                    <a:pt x="2549" y="96"/>
                  </a:lnTo>
                  <a:lnTo>
                    <a:pt x="2552" y="101"/>
                  </a:lnTo>
                  <a:lnTo>
                    <a:pt x="2552" y="109"/>
                  </a:lnTo>
                  <a:lnTo>
                    <a:pt x="2552" y="116"/>
                  </a:lnTo>
                  <a:lnTo>
                    <a:pt x="2549" y="122"/>
                  </a:lnTo>
                  <a:lnTo>
                    <a:pt x="2543" y="128"/>
                  </a:lnTo>
                  <a:lnTo>
                    <a:pt x="2537" y="132"/>
                  </a:lnTo>
                  <a:lnTo>
                    <a:pt x="2530" y="133"/>
                  </a:lnTo>
                  <a:lnTo>
                    <a:pt x="2526" y="132"/>
                  </a:lnTo>
                  <a:lnTo>
                    <a:pt x="2522" y="132"/>
                  </a:lnTo>
                  <a:lnTo>
                    <a:pt x="2518" y="128"/>
                  </a:lnTo>
                  <a:lnTo>
                    <a:pt x="2517" y="126"/>
                  </a:lnTo>
                  <a:lnTo>
                    <a:pt x="2513" y="126"/>
                  </a:lnTo>
                  <a:lnTo>
                    <a:pt x="2509" y="120"/>
                  </a:lnTo>
                  <a:lnTo>
                    <a:pt x="2507" y="115"/>
                  </a:lnTo>
                  <a:lnTo>
                    <a:pt x="2507" y="109"/>
                  </a:lnTo>
                  <a:lnTo>
                    <a:pt x="2507" y="101"/>
                  </a:lnTo>
                  <a:lnTo>
                    <a:pt x="2511" y="96"/>
                  </a:lnTo>
                  <a:lnTo>
                    <a:pt x="2517" y="90"/>
                  </a:lnTo>
                  <a:lnTo>
                    <a:pt x="2522" y="86"/>
                  </a:lnTo>
                  <a:lnTo>
                    <a:pt x="2530" y="86"/>
                  </a:lnTo>
                  <a:close/>
                  <a:moveTo>
                    <a:pt x="2443" y="86"/>
                  </a:moveTo>
                  <a:lnTo>
                    <a:pt x="2451" y="86"/>
                  </a:lnTo>
                  <a:lnTo>
                    <a:pt x="2456" y="90"/>
                  </a:lnTo>
                  <a:lnTo>
                    <a:pt x="2460" y="94"/>
                  </a:lnTo>
                  <a:lnTo>
                    <a:pt x="2464" y="100"/>
                  </a:lnTo>
                  <a:lnTo>
                    <a:pt x="2466" y="107"/>
                  </a:lnTo>
                  <a:lnTo>
                    <a:pt x="2460" y="109"/>
                  </a:lnTo>
                  <a:lnTo>
                    <a:pt x="2445" y="113"/>
                  </a:lnTo>
                  <a:lnTo>
                    <a:pt x="2430" y="115"/>
                  </a:lnTo>
                  <a:lnTo>
                    <a:pt x="2428" y="116"/>
                  </a:lnTo>
                  <a:lnTo>
                    <a:pt x="2426" y="116"/>
                  </a:lnTo>
                  <a:lnTo>
                    <a:pt x="2424" y="116"/>
                  </a:lnTo>
                  <a:lnTo>
                    <a:pt x="2423" y="115"/>
                  </a:lnTo>
                  <a:lnTo>
                    <a:pt x="2421" y="115"/>
                  </a:lnTo>
                  <a:lnTo>
                    <a:pt x="2421" y="113"/>
                  </a:lnTo>
                  <a:lnTo>
                    <a:pt x="2419" y="109"/>
                  </a:lnTo>
                  <a:lnTo>
                    <a:pt x="2421" y="101"/>
                  </a:lnTo>
                  <a:lnTo>
                    <a:pt x="2424" y="96"/>
                  </a:lnTo>
                  <a:lnTo>
                    <a:pt x="2430" y="90"/>
                  </a:lnTo>
                  <a:lnTo>
                    <a:pt x="2436" y="86"/>
                  </a:lnTo>
                  <a:lnTo>
                    <a:pt x="2443" y="86"/>
                  </a:lnTo>
                  <a:close/>
                  <a:moveTo>
                    <a:pt x="2357" y="86"/>
                  </a:moveTo>
                  <a:lnTo>
                    <a:pt x="2364" y="86"/>
                  </a:lnTo>
                  <a:lnTo>
                    <a:pt x="2370" y="90"/>
                  </a:lnTo>
                  <a:lnTo>
                    <a:pt x="2376" y="96"/>
                  </a:lnTo>
                  <a:lnTo>
                    <a:pt x="2379" y="101"/>
                  </a:lnTo>
                  <a:lnTo>
                    <a:pt x="2379" y="109"/>
                  </a:lnTo>
                  <a:lnTo>
                    <a:pt x="2379" y="113"/>
                  </a:lnTo>
                  <a:lnTo>
                    <a:pt x="2377" y="116"/>
                  </a:lnTo>
                  <a:lnTo>
                    <a:pt x="2376" y="118"/>
                  </a:lnTo>
                  <a:lnTo>
                    <a:pt x="2361" y="118"/>
                  </a:lnTo>
                  <a:lnTo>
                    <a:pt x="2347" y="115"/>
                  </a:lnTo>
                  <a:lnTo>
                    <a:pt x="2334" y="113"/>
                  </a:lnTo>
                  <a:lnTo>
                    <a:pt x="2332" y="111"/>
                  </a:lnTo>
                  <a:lnTo>
                    <a:pt x="2332" y="109"/>
                  </a:lnTo>
                  <a:lnTo>
                    <a:pt x="2334" y="101"/>
                  </a:lnTo>
                  <a:lnTo>
                    <a:pt x="2338" y="96"/>
                  </a:lnTo>
                  <a:lnTo>
                    <a:pt x="2342" y="90"/>
                  </a:lnTo>
                  <a:lnTo>
                    <a:pt x="2349" y="86"/>
                  </a:lnTo>
                  <a:lnTo>
                    <a:pt x="2357" y="86"/>
                  </a:lnTo>
                  <a:close/>
                  <a:moveTo>
                    <a:pt x="2270" y="86"/>
                  </a:moveTo>
                  <a:lnTo>
                    <a:pt x="2276" y="86"/>
                  </a:lnTo>
                  <a:lnTo>
                    <a:pt x="2282" y="90"/>
                  </a:lnTo>
                  <a:lnTo>
                    <a:pt x="2287" y="94"/>
                  </a:lnTo>
                  <a:lnTo>
                    <a:pt x="2289" y="98"/>
                  </a:lnTo>
                  <a:lnTo>
                    <a:pt x="2293" y="103"/>
                  </a:lnTo>
                  <a:lnTo>
                    <a:pt x="2287" y="103"/>
                  </a:lnTo>
                  <a:lnTo>
                    <a:pt x="2283" y="103"/>
                  </a:lnTo>
                  <a:lnTo>
                    <a:pt x="2280" y="101"/>
                  </a:lnTo>
                  <a:lnTo>
                    <a:pt x="2278" y="100"/>
                  </a:lnTo>
                  <a:lnTo>
                    <a:pt x="2276" y="98"/>
                  </a:lnTo>
                  <a:lnTo>
                    <a:pt x="2272" y="96"/>
                  </a:lnTo>
                  <a:lnTo>
                    <a:pt x="2270" y="96"/>
                  </a:lnTo>
                  <a:lnTo>
                    <a:pt x="2268" y="96"/>
                  </a:lnTo>
                  <a:lnTo>
                    <a:pt x="2265" y="96"/>
                  </a:lnTo>
                  <a:lnTo>
                    <a:pt x="2263" y="96"/>
                  </a:lnTo>
                  <a:lnTo>
                    <a:pt x="2263" y="94"/>
                  </a:lnTo>
                  <a:lnTo>
                    <a:pt x="2259" y="94"/>
                  </a:lnTo>
                  <a:lnTo>
                    <a:pt x="2257" y="94"/>
                  </a:lnTo>
                  <a:lnTo>
                    <a:pt x="2253" y="92"/>
                  </a:lnTo>
                  <a:lnTo>
                    <a:pt x="2259" y="88"/>
                  </a:lnTo>
                  <a:lnTo>
                    <a:pt x="2263" y="86"/>
                  </a:lnTo>
                  <a:lnTo>
                    <a:pt x="2270" y="86"/>
                  </a:lnTo>
                  <a:close/>
                  <a:moveTo>
                    <a:pt x="2009" y="86"/>
                  </a:moveTo>
                  <a:lnTo>
                    <a:pt x="2011" y="86"/>
                  </a:lnTo>
                  <a:lnTo>
                    <a:pt x="2013" y="86"/>
                  </a:lnTo>
                  <a:lnTo>
                    <a:pt x="2013" y="88"/>
                  </a:lnTo>
                  <a:lnTo>
                    <a:pt x="2014" y="90"/>
                  </a:lnTo>
                  <a:lnTo>
                    <a:pt x="2016" y="92"/>
                  </a:lnTo>
                  <a:lnTo>
                    <a:pt x="2018" y="96"/>
                  </a:lnTo>
                  <a:lnTo>
                    <a:pt x="2022" y="101"/>
                  </a:lnTo>
                  <a:lnTo>
                    <a:pt x="2028" y="109"/>
                  </a:lnTo>
                  <a:lnTo>
                    <a:pt x="2030" y="115"/>
                  </a:lnTo>
                  <a:lnTo>
                    <a:pt x="2031" y="118"/>
                  </a:lnTo>
                  <a:lnTo>
                    <a:pt x="2028" y="124"/>
                  </a:lnTo>
                  <a:lnTo>
                    <a:pt x="2022" y="128"/>
                  </a:lnTo>
                  <a:lnTo>
                    <a:pt x="2016" y="132"/>
                  </a:lnTo>
                  <a:lnTo>
                    <a:pt x="2009" y="133"/>
                  </a:lnTo>
                  <a:lnTo>
                    <a:pt x="2001" y="132"/>
                  </a:lnTo>
                  <a:lnTo>
                    <a:pt x="1996" y="128"/>
                  </a:lnTo>
                  <a:lnTo>
                    <a:pt x="1990" y="122"/>
                  </a:lnTo>
                  <a:lnTo>
                    <a:pt x="1986" y="116"/>
                  </a:lnTo>
                  <a:lnTo>
                    <a:pt x="1986" y="109"/>
                  </a:lnTo>
                  <a:lnTo>
                    <a:pt x="1986" y="101"/>
                  </a:lnTo>
                  <a:lnTo>
                    <a:pt x="1990" y="96"/>
                  </a:lnTo>
                  <a:lnTo>
                    <a:pt x="1996" y="90"/>
                  </a:lnTo>
                  <a:lnTo>
                    <a:pt x="2001" y="86"/>
                  </a:lnTo>
                  <a:lnTo>
                    <a:pt x="2009" y="86"/>
                  </a:lnTo>
                  <a:close/>
                  <a:moveTo>
                    <a:pt x="1922" y="86"/>
                  </a:moveTo>
                  <a:lnTo>
                    <a:pt x="1930" y="86"/>
                  </a:lnTo>
                  <a:lnTo>
                    <a:pt x="1936" y="90"/>
                  </a:lnTo>
                  <a:lnTo>
                    <a:pt x="1941" y="96"/>
                  </a:lnTo>
                  <a:lnTo>
                    <a:pt x="1945" y="101"/>
                  </a:lnTo>
                  <a:lnTo>
                    <a:pt x="1947" y="109"/>
                  </a:lnTo>
                  <a:lnTo>
                    <a:pt x="1945" y="116"/>
                  </a:lnTo>
                  <a:lnTo>
                    <a:pt x="1941" y="122"/>
                  </a:lnTo>
                  <a:lnTo>
                    <a:pt x="1936" y="128"/>
                  </a:lnTo>
                  <a:lnTo>
                    <a:pt x="1930" y="132"/>
                  </a:lnTo>
                  <a:lnTo>
                    <a:pt x="1922" y="133"/>
                  </a:lnTo>
                  <a:lnTo>
                    <a:pt x="1915" y="132"/>
                  </a:lnTo>
                  <a:lnTo>
                    <a:pt x="1909" y="128"/>
                  </a:lnTo>
                  <a:lnTo>
                    <a:pt x="1904" y="122"/>
                  </a:lnTo>
                  <a:lnTo>
                    <a:pt x="1900" y="116"/>
                  </a:lnTo>
                  <a:lnTo>
                    <a:pt x="1900" y="109"/>
                  </a:lnTo>
                  <a:lnTo>
                    <a:pt x="1900" y="101"/>
                  </a:lnTo>
                  <a:lnTo>
                    <a:pt x="1904" y="96"/>
                  </a:lnTo>
                  <a:lnTo>
                    <a:pt x="1909" y="90"/>
                  </a:lnTo>
                  <a:lnTo>
                    <a:pt x="1915" y="86"/>
                  </a:lnTo>
                  <a:lnTo>
                    <a:pt x="1922" y="86"/>
                  </a:lnTo>
                  <a:close/>
                  <a:moveTo>
                    <a:pt x="1836" y="86"/>
                  </a:moveTo>
                  <a:lnTo>
                    <a:pt x="1843" y="86"/>
                  </a:lnTo>
                  <a:lnTo>
                    <a:pt x="1849" y="90"/>
                  </a:lnTo>
                  <a:lnTo>
                    <a:pt x="1855" y="96"/>
                  </a:lnTo>
                  <a:lnTo>
                    <a:pt x="1858" y="101"/>
                  </a:lnTo>
                  <a:lnTo>
                    <a:pt x="1858" y="109"/>
                  </a:lnTo>
                  <a:lnTo>
                    <a:pt x="1858" y="116"/>
                  </a:lnTo>
                  <a:lnTo>
                    <a:pt x="1855" y="122"/>
                  </a:lnTo>
                  <a:lnTo>
                    <a:pt x="1849" y="128"/>
                  </a:lnTo>
                  <a:lnTo>
                    <a:pt x="1843" y="132"/>
                  </a:lnTo>
                  <a:lnTo>
                    <a:pt x="1836" y="133"/>
                  </a:lnTo>
                  <a:lnTo>
                    <a:pt x="1828" y="132"/>
                  </a:lnTo>
                  <a:lnTo>
                    <a:pt x="1823" y="128"/>
                  </a:lnTo>
                  <a:lnTo>
                    <a:pt x="1817" y="122"/>
                  </a:lnTo>
                  <a:lnTo>
                    <a:pt x="1813" y="116"/>
                  </a:lnTo>
                  <a:lnTo>
                    <a:pt x="1813" y="109"/>
                  </a:lnTo>
                  <a:lnTo>
                    <a:pt x="1813" y="101"/>
                  </a:lnTo>
                  <a:lnTo>
                    <a:pt x="1817" y="96"/>
                  </a:lnTo>
                  <a:lnTo>
                    <a:pt x="1823" y="90"/>
                  </a:lnTo>
                  <a:lnTo>
                    <a:pt x="1828" y="86"/>
                  </a:lnTo>
                  <a:lnTo>
                    <a:pt x="1836" y="86"/>
                  </a:lnTo>
                  <a:close/>
                  <a:moveTo>
                    <a:pt x="1749" y="86"/>
                  </a:moveTo>
                  <a:lnTo>
                    <a:pt x="1757" y="86"/>
                  </a:lnTo>
                  <a:lnTo>
                    <a:pt x="1762" y="90"/>
                  </a:lnTo>
                  <a:lnTo>
                    <a:pt x="1768" y="96"/>
                  </a:lnTo>
                  <a:lnTo>
                    <a:pt x="1772" y="101"/>
                  </a:lnTo>
                  <a:lnTo>
                    <a:pt x="1772" y="109"/>
                  </a:lnTo>
                  <a:lnTo>
                    <a:pt x="1772" y="116"/>
                  </a:lnTo>
                  <a:lnTo>
                    <a:pt x="1768" y="122"/>
                  </a:lnTo>
                  <a:lnTo>
                    <a:pt x="1762" y="128"/>
                  </a:lnTo>
                  <a:lnTo>
                    <a:pt x="1757" y="132"/>
                  </a:lnTo>
                  <a:lnTo>
                    <a:pt x="1749" y="133"/>
                  </a:lnTo>
                  <a:lnTo>
                    <a:pt x="1742" y="132"/>
                  </a:lnTo>
                  <a:lnTo>
                    <a:pt x="1736" y="128"/>
                  </a:lnTo>
                  <a:lnTo>
                    <a:pt x="1731" y="122"/>
                  </a:lnTo>
                  <a:lnTo>
                    <a:pt x="1727" y="116"/>
                  </a:lnTo>
                  <a:lnTo>
                    <a:pt x="1725" y="109"/>
                  </a:lnTo>
                  <a:lnTo>
                    <a:pt x="1727" y="101"/>
                  </a:lnTo>
                  <a:lnTo>
                    <a:pt x="1731" y="96"/>
                  </a:lnTo>
                  <a:lnTo>
                    <a:pt x="1736" y="90"/>
                  </a:lnTo>
                  <a:lnTo>
                    <a:pt x="1742" y="86"/>
                  </a:lnTo>
                  <a:lnTo>
                    <a:pt x="1749" y="86"/>
                  </a:lnTo>
                  <a:close/>
                  <a:moveTo>
                    <a:pt x="1663" y="86"/>
                  </a:moveTo>
                  <a:lnTo>
                    <a:pt x="1670" y="86"/>
                  </a:lnTo>
                  <a:lnTo>
                    <a:pt x="1676" y="90"/>
                  </a:lnTo>
                  <a:lnTo>
                    <a:pt x="1682" y="96"/>
                  </a:lnTo>
                  <a:lnTo>
                    <a:pt x="1685" y="101"/>
                  </a:lnTo>
                  <a:lnTo>
                    <a:pt x="1685" y="109"/>
                  </a:lnTo>
                  <a:lnTo>
                    <a:pt x="1685" y="116"/>
                  </a:lnTo>
                  <a:lnTo>
                    <a:pt x="1682" y="122"/>
                  </a:lnTo>
                  <a:lnTo>
                    <a:pt x="1676" y="128"/>
                  </a:lnTo>
                  <a:lnTo>
                    <a:pt x="1670" y="132"/>
                  </a:lnTo>
                  <a:lnTo>
                    <a:pt x="1663" y="133"/>
                  </a:lnTo>
                  <a:lnTo>
                    <a:pt x="1655" y="132"/>
                  </a:lnTo>
                  <a:lnTo>
                    <a:pt x="1648" y="128"/>
                  </a:lnTo>
                  <a:lnTo>
                    <a:pt x="1644" y="122"/>
                  </a:lnTo>
                  <a:lnTo>
                    <a:pt x="1640" y="116"/>
                  </a:lnTo>
                  <a:lnTo>
                    <a:pt x="1638" y="109"/>
                  </a:lnTo>
                  <a:lnTo>
                    <a:pt x="1640" y="101"/>
                  </a:lnTo>
                  <a:lnTo>
                    <a:pt x="1644" y="96"/>
                  </a:lnTo>
                  <a:lnTo>
                    <a:pt x="1648" y="90"/>
                  </a:lnTo>
                  <a:lnTo>
                    <a:pt x="1655" y="86"/>
                  </a:lnTo>
                  <a:lnTo>
                    <a:pt x="1663" y="86"/>
                  </a:lnTo>
                  <a:close/>
                  <a:moveTo>
                    <a:pt x="1490" y="86"/>
                  </a:moveTo>
                  <a:lnTo>
                    <a:pt x="1495" y="86"/>
                  </a:lnTo>
                  <a:lnTo>
                    <a:pt x="1503" y="90"/>
                  </a:lnTo>
                  <a:lnTo>
                    <a:pt x="1509" y="96"/>
                  </a:lnTo>
                  <a:lnTo>
                    <a:pt x="1511" y="101"/>
                  </a:lnTo>
                  <a:lnTo>
                    <a:pt x="1512" y="109"/>
                  </a:lnTo>
                  <a:lnTo>
                    <a:pt x="1511" y="116"/>
                  </a:lnTo>
                  <a:lnTo>
                    <a:pt x="1509" y="122"/>
                  </a:lnTo>
                  <a:lnTo>
                    <a:pt x="1503" y="128"/>
                  </a:lnTo>
                  <a:lnTo>
                    <a:pt x="1495" y="132"/>
                  </a:lnTo>
                  <a:lnTo>
                    <a:pt x="1490" y="133"/>
                  </a:lnTo>
                  <a:lnTo>
                    <a:pt x="1482" y="132"/>
                  </a:lnTo>
                  <a:lnTo>
                    <a:pt x="1475" y="128"/>
                  </a:lnTo>
                  <a:lnTo>
                    <a:pt x="1469" y="122"/>
                  </a:lnTo>
                  <a:lnTo>
                    <a:pt x="1467" y="116"/>
                  </a:lnTo>
                  <a:lnTo>
                    <a:pt x="1465" y="109"/>
                  </a:lnTo>
                  <a:lnTo>
                    <a:pt x="1467" y="101"/>
                  </a:lnTo>
                  <a:lnTo>
                    <a:pt x="1469" y="96"/>
                  </a:lnTo>
                  <a:lnTo>
                    <a:pt x="1475" y="90"/>
                  </a:lnTo>
                  <a:lnTo>
                    <a:pt x="1482" y="86"/>
                  </a:lnTo>
                  <a:lnTo>
                    <a:pt x="1490" y="86"/>
                  </a:lnTo>
                  <a:close/>
                  <a:moveTo>
                    <a:pt x="1401" y="86"/>
                  </a:moveTo>
                  <a:lnTo>
                    <a:pt x="1409" y="86"/>
                  </a:lnTo>
                  <a:lnTo>
                    <a:pt x="1416" y="90"/>
                  </a:lnTo>
                  <a:lnTo>
                    <a:pt x="1420" y="96"/>
                  </a:lnTo>
                  <a:lnTo>
                    <a:pt x="1424" y="101"/>
                  </a:lnTo>
                  <a:lnTo>
                    <a:pt x="1426" y="109"/>
                  </a:lnTo>
                  <a:lnTo>
                    <a:pt x="1424" y="116"/>
                  </a:lnTo>
                  <a:lnTo>
                    <a:pt x="1420" y="122"/>
                  </a:lnTo>
                  <a:lnTo>
                    <a:pt x="1416" y="128"/>
                  </a:lnTo>
                  <a:lnTo>
                    <a:pt x="1409" y="132"/>
                  </a:lnTo>
                  <a:lnTo>
                    <a:pt x="1401" y="133"/>
                  </a:lnTo>
                  <a:lnTo>
                    <a:pt x="1394" y="132"/>
                  </a:lnTo>
                  <a:lnTo>
                    <a:pt x="1388" y="128"/>
                  </a:lnTo>
                  <a:lnTo>
                    <a:pt x="1383" y="122"/>
                  </a:lnTo>
                  <a:lnTo>
                    <a:pt x="1381" y="116"/>
                  </a:lnTo>
                  <a:lnTo>
                    <a:pt x="1379" y="109"/>
                  </a:lnTo>
                  <a:lnTo>
                    <a:pt x="1381" y="101"/>
                  </a:lnTo>
                  <a:lnTo>
                    <a:pt x="1383" y="96"/>
                  </a:lnTo>
                  <a:lnTo>
                    <a:pt x="1388" y="90"/>
                  </a:lnTo>
                  <a:lnTo>
                    <a:pt x="1394" y="86"/>
                  </a:lnTo>
                  <a:lnTo>
                    <a:pt x="1401" y="86"/>
                  </a:lnTo>
                  <a:close/>
                  <a:moveTo>
                    <a:pt x="1315" y="86"/>
                  </a:moveTo>
                  <a:lnTo>
                    <a:pt x="1322" y="86"/>
                  </a:lnTo>
                  <a:lnTo>
                    <a:pt x="1330" y="90"/>
                  </a:lnTo>
                  <a:lnTo>
                    <a:pt x="1334" y="96"/>
                  </a:lnTo>
                  <a:lnTo>
                    <a:pt x="1337" y="101"/>
                  </a:lnTo>
                  <a:lnTo>
                    <a:pt x="1339" y="109"/>
                  </a:lnTo>
                  <a:lnTo>
                    <a:pt x="1337" y="116"/>
                  </a:lnTo>
                  <a:lnTo>
                    <a:pt x="1334" y="122"/>
                  </a:lnTo>
                  <a:lnTo>
                    <a:pt x="1330" y="128"/>
                  </a:lnTo>
                  <a:lnTo>
                    <a:pt x="1322" y="132"/>
                  </a:lnTo>
                  <a:lnTo>
                    <a:pt x="1315" y="133"/>
                  </a:lnTo>
                  <a:lnTo>
                    <a:pt x="1307" y="132"/>
                  </a:lnTo>
                  <a:lnTo>
                    <a:pt x="1302" y="128"/>
                  </a:lnTo>
                  <a:lnTo>
                    <a:pt x="1296" y="122"/>
                  </a:lnTo>
                  <a:lnTo>
                    <a:pt x="1292" y="116"/>
                  </a:lnTo>
                  <a:lnTo>
                    <a:pt x="1292" y="109"/>
                  </a:lnTo>
                  <a:lnTo>
                    <a:pt x="1292" y="101"/>
                  </a:lnTo>
                  <a:lnTo>
                    <a:pt x="1296" y="96"/>
                  </a:lnTo>
                  <a:lnTo>
                    <a:pt x="1302" y="90"/>
                  </a:lnTo>
                  <a:lnTo>
                    <a:pt x="1307" y="86"/>
                  </a:lnTo>
                  <a:lnTo>
                    <a:pt x="1315" y="86"/>
                  </a:lnTo>
                  <a:close/>
                  <a:moveTo>
                    <a:pt x="1228" y="86"/>
                  </a:moveTo>
                  <a:lnTo>
                    <a:pt x="1236" y="86"/>
                  </a:lnTo>
                  <a:lnTo>
                    <a:pt x="1242" y="90"/>
                  </a:lnTo>
                  <a:lnTo>
                    <a:pt x="1247" y="96"/>
                  </a:lnTo>
                  <a:lnTo>
                    <a:pt x="1251" y="101"/>
                  </a:lnTo>
                  <a:lnTo>
                    <a:pt x="1253" y="109"/>
                  </a:lnTo>
                  <a:lnTo>
                    <a:pt x="1251" y="116"/>
                  </a:lnTo>
                  <a:lnTo>
                    <a:pt x="1247" y="122"/>
                  </a:lnTo>
                  <a:lnTo>
                    <a:pt x="1242" y="128"/>
                  </a:lnTo>
                  <a:lnTo>
                    <a:pt x="1236" y="132"/>
                  </a:lnTo>
                  <a:lnTo>
                    <a:pt x="1228" y="133"/>
                  </a:lnTo>
                  <a:lnTo>
                    <a:pt x="1221" y="132"/>
                  </a:lnTo>
                  <a:lnTo>
                    <a:pt x="1215" y="128"/>
                  </a:lnTo>
                  <a:lnTo>
                    <a:pt x="1210" y="122"/>
                  </a:lnTo>
                  <a:lnTo>
                    <a:pt x="1206" y="116"/>
                  </a:lnTo>
                  <a:lnTo>
                    <a:pt x="1206" y="109"/>
                  </a:lnTo>
                  <a:lnTo>
                    <a:pt x="1206" y="101"/>
                  </a:lnTo>
                  <a:lnTo>
                    <a:pt x="1210" y="96"/>
                  </a:lnTo>
                  <a:lnTo>
                    <a:pt x="1215" y="90"/>
                  </a:lnTo>
                  <a:lnTo>
                    <a:pt x="1221" y="86"/>
                  </a:lnTo>
                  <a:lnTo>
                    <a:pt x="1228" y="86"/>
                  </a:lnTo>
                  <a:close/>
                  <a:moveTo>
                    <a:pt x="1142" y="86"/>
                  </a:moveTo>
                  <a:lnTo>
                    <a:pt x="1149" y="86"/>
                  </a:lnTo>
                  <a:lnTo>
                    <a:pt x="1155" y="90"/>
                  </a:lnTo>
                  <a:lnTo>
                    <a:pt x="1161" y="96"/>
                  </a:lnTo>
                  <a:lnTo>
                    <a:pt x="1164" y="101"/>
                  </a:lnTo>
                  <a:lnTo>
                    <a:pt x="1164" y="109"/>
                  </a:lnTo>
                  <a:lnTo>
                    <a:pt x="1164" y="116"/>
                  </a:lnTo>
                  <a:lnTo>
                    <a:pt x="1161" y="122"/>
                  </a:lnTo>
                  <a:lnTo>
                    <a:pt x="1155" y="128"/>
                  </a:lnTo>
                  <a:lnTo>
                    <a:pt x="1149" y="132"/>
                  </a:lnTo>
                  <a:lnTo>
                    <a:pt x="1142" y="133"/>
                  </a:lnTo>
                  <a:lnTo>
                    <a:pt x="1134" y="132"/>
                  </a:lnTo>
                  <a:lnTo>
                    <a:pt x="1129" y="128"/>
                  </a:lnTo>
                  <a:lnTo>
                    <a:pt x="1123" y="122"/>
                  </a:lnTo>
                  <a:lnTo>
                    <a:pt x="1119" y="116"/>
                  </a:lnTo>
                  <a:lnTo>
                    <a:pt x="1119" y="109"/>
                  </a:lnTo>
                  <a:lnTo>
                    <a:pt x="1119" y="101"/>
                  </a:lnTo>
                  <a:lnTo>
                    <a:pt x="1123" y="96"/>
                  </a:lnTo>
                  <a:lnTo>
                    <a:pt x="1129" y="90"/>
                  </a:lnTo>
                  <a:lnTo>
                    <a:pt x="1134" y="86"/>
                  </a:lnTo>
                  <a:lnTo>
                    <a:pt x="1142" y="86"/>
                  </a:lnTo>
                  <a:close/>
                  <a:moveTo>
                    <a:pt x="1055" y="86"/>
                  </a:moveTo>
                  <a:lnTo>
                    <a:pt x="1063" y="86"/>
                  </a:lnTo>
                  <a:lnTo>
                    <a:pt x="1069" y="90"/>
                  </a:lnTo>
                  <a:lnTo>
                    <a:pt x="1074" y="96"/>
                  </a:lnTo>
                  <a:lnTo>
                    <a:pt x="1078" y="101"/>
                  </a:lnTo>
                  <a:lnTo>
                    <a:pt x="1078" y="109"/>
                  </a:lnTo>
                  <a:lnTo>
                    <a:pt x="1078" y="116"/>
                  </a:lnTo>
                  <a:lnTo>
                    <a:pt x="1074" y="122"/>
                  </a:lnTo>
                  <a:lnTo>
                    <a:pt x="1069" y="128"/>
                  </a:lnTo>
                  <a:lnTo>
                    <a:pt x="1063" y="132"/>
                  </a:lnTo>
                  <a:lnTo>
                    <a:pt x="1055" y="133"/>
                  </a:lnTo>
                  <a:lnTo>
                    <a:pt x="1048" y="132"/>
                  </a:lnTo>
                  <a:lnTo>
                    <a:pt x="1042" y="128"/>
                  </a:lnTo>
                  <a:lnTo>
                    <a:pt x="1037" y="122"/>
                  </a:lnTo>
                  <a:lnTo>
                    <a:pt x="1033" y="116"/>
                  </a:lnTo>
                  <a:lnTo>
                    <a:pt x="1031" y="109"/>
                  </a:lnTo>
                  <a:lnTo>
                    <a:pt x="1033" y="101"/>
                  </a:lnTo>
                  <a:lnTo>
                    <a:pt x="1037" y="96"/>
                  </a:lnTo>
                  <a:lnTo>
                    <a:pt x="1042" y="90"/>
                  </a:lnTo>
                  <a:lnTo>
                    <a:pt x="1048" y="86"/>
                  </a:lnTo>
                  <a:lnTo>
                    <a:pt x="1055" y="86"/>
                  </a:lnTo>
                  <a:close/>
                  <a:moveTo>
                    <a:pt x="969" y="86"/>
                  </a:moveTo>
                  <a:lnTo>
                    <a:pt x="976" y="86"/>
                  </a:lnTo>
                  <a:lnTo>
                    <a:pt x="982" y="90"/>
                  </a:lnTo>
                  <a:lnTo>
                    <a:pt x="988" y="96"/>
                  </a:lnTo>
                  <a:lnTo>
                    <a:pt x="991" y="101"/>
                  </a:lnTo>
                  <a:lnTo>
                    <a:pt x="991" y="109"/>
                  </a:lnTo>
                  <a:lnTo>
                    <a:pt x="991" y="116"/>
                  </a:lnTo>
                  <a:lnTo>
                    <a:pt x="988" y="122"/>
                  </a:lnTo>
                  <a:lnTo>
                    <a:pt x="982" y="128"/>
                  </a:lnTo>
                  <a:lnTo>
                    <a:pt x="976" y="132"/>
                  </a:lnTo>
                  <a:lnTo>
                    <a:pt x="969" y="133"/>
                  </a:lnTo>
                  <a:lnTo>
                    <a:pt x="961" y="132"/>
                  </a:lnTo>
                  <a:lnTo>
                    <a:pt x="954" y="128"/>
                  </a:lnTo>
                  <a:lnTo>
                    <a:pt x="950" y="122"/>
                  </a:lnTo>
                  <a:lnTo>
                    <a:pt x="946" y="116"/>
                  </a:lnTo>
                  <a:lnTo>
                    <a:pt x="944" y="109"/>
                  </a:lnTo>
                  <a:lnTo>
                    <a:pt x="946" y="101"/>
                  </a:lnTo>
                  <a:lnTo>
                    <a:pt x="950" y="96"/>
                  </a:lnTo>
                  <a:lnTo>
                    <a:pt x="954" y="90"/>
                  </a:lnTo>
                  <a:lnTo>
                    <a:pt x="961" y="86"/>
                  </a:lnTo>
                  <a:lnTo>
                    <a:pt x="969" y="86"/>
                  </a:lnTo>
                  <a:close/>
                  <a:moveTo>
                    <a:pt x="882" y="86"/>
                  </a:moveTo>
                  <a:lnTo>
                    <a:pt x="890" y="86"/>
                  </a:lnTo>
                  <a:lnTo>
                    <a:pt x="896" y="90"/>
                  </a:lnTo>
                  <a:lnTo>
                    <a:pt x="901" y="96"/>
                  </a:lnTo>
                  <a:lnTo>
                    <a:pt x="903" y="101"/>
                  </a:lnTo>
                  <a:lnTo>
                    <a:pt x="905" y="109"/>
                  </a:lnTo>
                  <a:lnTo>
                    <a:pt x="903" y="116"/>
                  </a:lnTo>
                  <a:lnTo>
                    <a:pt x="901" y="122"/>
                  </a:lnTo>
                  <a:lnTo>
                    <a:pt x="896" y="128"/>
                  </a:lnTo>
                  <a:lnTo>
                    <a:pt x="890" y="132"/>
                  </a:lnTo>
                  <a:lnTo>
                    <a:pt x="882" y="133"/>
                  </a:lnTo>
                  <a:lnTo>
                    <a:pt x="875" y="132"/>
                  </a:lnTo>
                  <a:lnTo>
                    <a:pt x="867" y="128"/>
                  </a:lnTo>
                  <a:lnTo>
                    <a:pt x="864" y="122"/>
                  </a:lnTo>
                  <a:lnTo>
                    <a:pt x="860" y="116"/>
                  </a:lnTo>
                  <a:lnTo>
                    <a:pt x="858" y="109"/>
                  </a:lnTo>
                  <a:lnTo>
                    <a:pt x="860" y="101"/>
                  </a:lnTo>
                  <a:lnTo>
                    <a:pt x="864" y="96"/>
                  </a:lnTo>
                  <a:lnTo>
                    <a:pt x="867" y="90"/>
                  </a:lnTo>
                  <a:lnTo>
                    <a:pt x="875" y="86"/>
                  </a:lnTo>
                  <a:lnTo>
                    <a:pt x="882" y="86"/>
                  </a:lnTo>
                  <a:close/>
                  <a:moveTo>
                    <a:pt x="796" y="86"/>
                  </a:moveTo>
                  <a:lnTo>
                    <a:pt x="802" y="86"/>
                  </a:lnTo>
                  <a:lnTo>
                    <a:pt x="809" y="90"/>
                  </a:lnTo>
                  <a:lnTo>
                    <a:pt x="815" y="96"/>
                  </a:lnTo>
                  <a:lnTo>
                    <a:pt x="817" y="101"/>
                  </a:lnTo>
                  <a:lnTo>
                    <a:pt x="818" y="109"/>
                  </a:lnTo>
                  <a:lnTo>
                    <a:pt x="817" y="116"/>
                  </a:lnTo>
                  <a:lnTo>
                    <a:pt x="815" y="122"/>
                  </a:lnTo>
                  <a:lnTo>
                    <a:pt x="809" y="128"/>
                  </a:lnTo>
                  <a:lnTo>
                    <a:pt x="802" y="132"/>
                  </a:lnTo>
                  <a:lnTo>
                    <a:pt x="796" y="133"/>
                  </a:lnTo>
                  <a:lnTo>
                    <a:pt x="788" y="132"/>
                  </a:lnTo>
                  <a:lnTo>
                    <a:pt x="781" y="128"/>
                  </a:lnTo>
                  <a:lnTo>
                    <a:pt x="777" y="122"/>
                  </a:lnTo>
                  <a:lnTo>
                    <a:pt x="773" y="116"/>
                  </a:lnTo>
                  <a:lnTo>
                    <a:pt x="771" y="109"/>
                  </a:lnTo>
                  <a:lnTo>
                    <a:pt x="773" y="101"/>
                  </a:lnTo>
                  <a:lnTo>
                    <a:pt x="777" y="96"/>
                  </a:lnTo>
                  <a:lnTo>
                    <a:pt x="781" y="90"/>
                  </a:lnTo>
                  <a:lnTo>
                    <a:pt x="788" y="86"/>
                  </a:lnTo>
                  <a:lnTo>
                    <a:pt x="796" y="86"/>
                  </a:lnTo>
                  <a:close/>
                  <a:moveTo>
                    <a:pt x="707" y="86"/>
                  </a:moveTo>
                  <a:lnTo>
                    <a:pt x="715" y="86"/>
                  </a:lnTo>
                  <a:lnTo>
                    <a:pt x="723" y="90"/>
                  </a:lnTo>
                  <a:lnTo>
                    <a:pt x="726" y="96"/>
                  </a:lnTo>
                  <a:lnTo>
                    <a:pt x="730" y="101"/>
                  </a:lnTo>
                  <a:lnTo>
                    <a:pt x="732" y="109"/>
                  </a:lnTo>
                  <a:lnTo>
                    <a:pt x="730" y="116"/>
                  </a:lnTo>
                  <a:lnTo>
                    <a:pt x="726" y="122"/>
                  </a:lnTo>
                  <a:lnTo>
                    <a:pt x="723" y="128"/>
                  </a:lnTo>
                  <a:lnTo>
                    <a:pt x="715" y="132"/>
                  </a:lnTo>
                  <a:lnTo>
                    <a:pt x="707" y="133"/>
                  </a:lnTo>
                  <a:lnTo>
                    <a:pt x="700" y="132"/>
                  </a:lnTo>
                  <a:lnTo>
                    <a:pt x="694" y="128"/>
                  </a:lnTo>
                  <a:lnTo>
                    <a:pt x="689" y="122"/>
                  </a:lnTo>
                  <a:lnTo>
                    <a:pt x="687" y="116"/>
                  </a:lnTo>
                  <a:lnTo>
                    <a:pt x="685" y="109"/>
                  </a:lnTo>
                  <a:lnTo>
                    <a:pt x="687" y="101"/>
                  </a:lnTo>
                  <a:lnTo>
                    <a:pt x="689" y="96"/>
                  </a:lnTo>
                  <a:lnTo>
                    <a:pt x="694" y="90"/>
                  </a:lnTo>
                  <a:lnTo>
                    <a:pt x="700" y="86"/>
                  </a:lnTo>
                  <a:lnTo>
                    <a:pt x="707" y="86"/>
                  </a:lnTo>
                  <a:close/>
                  <a:moveTo>
                    <a:pt x="621" y="86"/>
                  </a:moveTo>
                  <a:lnTo>
                    <a:pt x="629" y="86"/>
                  </a:lnTo>
                  <a:lnTo>
                    <a:pt x="636" y="90"/>
                  </a:lnTo>
                  <a:lnTo>
                    <a:pt x="640" y="96"/>
                  </a:lnTo>
                  <a:lnTo>
                    <a:pt x="644" y="101"/>
                  </a:lnTo>
                  <a:lnTo>
                    <a:pt x="645" y="109"/>
                  </a:lnTo>
                  <a:lnTo>
                    <a:pt x="644" y="116"/>
                  </a:lnTo>
                  <a:lnTo>
                    <a:pt x="640" y="122"/>
                  </a:lnTo>
                  <a:lnTo>
                    <a:pt x="636" y="128"/>
                  </a:lnTo>
                  <a:lnTo>
                    <a:pt x="629" y="132"/>
                  </a:lnTo>
                  <a:lnTo>
                    <a:pt x="621" y="133"/>
                  </a:lnTo>
                  <a:lnTo>
                    <a:pt x="613" y="132"/>
                  </a:lnTo>
                  <a:lnTo>
                    <a:pt x="608" y="128"/>
                  </a:lnTo>
                  <a:lnTo>
                    <a:pt x="602" y="122"/>
                  </a:lnTo>
                  <a:lnTo>
                    <a:pt x="598" y="116"/>
                  </a:lnTo>
                  <a:lnTo>
                    <a:pt x="598" y="109"/>
                  </a:lnTo>
                  <a:lnTo>
                    <a:pt x="598" y="101"/>
                  </a:lnTo>
                  <a:lnTo>
                    <a:pt x="602" y="96"/>
                  </a:lnTo>
                  <a:lnTo>
                    <a:pt x="608" y="90"/>
                  </a:lnTo>
                  <a:lnTo>
                    <a:pt x="613" y="86"/>
                  </a:lnTo>
                  <a:lnTo>
                    <a:pt x="621" y="86"/>
                  </a:lnTo>
                  <a:close/>
                  <a:moveTo>
                    <a:pt x="534" y="86"/>
                  </a:moveTo>
                  <a:lnTo>
                    <a:pt x="542" y="86"/>
                  </a:lnTo>
                  <a:lnTo>
                    <a:pt x="548" y="90"/>
                  </a:lnTo>
                  <a:lnTo>
                    <a:pt x="553" y="96"/>
                  </a:lnTo>
                  <a:lnTo>
                    <a:pt x="557" y="101"/>
                  </a:lnTo>
                  <a:lnTo>
                    <a:pt x="559" y="109"/>
                  </a:lnTo>
                  <a:lnTo>
                    <a:pt x="557" y="116"/>
                  </a:lnTo>
                  <a:lnTo>
                    <a:pt x="553" y="122"/>
                  </a:lnTo>
                  <a:lnTo>
                    <a:pt x="548" y="128"/>
                  </a:lnTo>
                  <a:lnTo>
                    <a:pt x="542" y="132"/>
                  </a:lnTo>
                  <a:lnTo>
                    <a:pt x="534" y="133"/>
                  </a:lnTo>
                  <a:lnTo>
                    <a:pt x="527" y="132"/>
                  </a:lnTo>
                  <a:lnTo>
                    <a:pt x="521" y="128"/>
                  </a:lnTo>
                  <a:lnTo>
                    <a:pt x="516" y="122"/>
                  </a:lnTo>
                  <a:lnTo>
                    <a:pt x="512" y="116"/>
                  </a:lnTo>
                  <a:lnTo>
                    <a:pt x="512" y="109"/>
                  </a:lnTo>
                  <a:lnTo>
                    <a:pt x="512" y="101"/>
                  </a:lnTo>
                  <a:lnTo>
                    <a:pt x="516" y="96"/>
                  </a:lnTo>
                  <a:lnTo>
                    <a:pt x="521" y="90"/>
                  </a:lnTo>
                  <a:lnTo>
                    <a:pt x="527" y="86"/>
                  </a:lnTo>
                  <a:lnTo>
                    <a:pt x="534" y="86"/>
                  </a:lnTo>
                  <a:close/>
                  <a:moveTo>
                    <a:pt x="448" y="86"/>
                  </a:moveTo>
                  <a:lnTo>
                    <a:pt x="456" y="86"/>
                  </a:lnTo>
                  <a:lnTo>
                    <a:pt x="461" y="90"/>
                  </a:lnTo>
                  <a:lnTo>
                    <a:pt x="467" y="96"/>
                  </a:lnTo>
                  <a:lnTo>
                    <a:pt x="471" y="101"/>
                  </a:lnTo>
                  <a:lnTo>
                    <a:pt x="471" y="109"/>
                  </a:lnTo>
                  <a:lnTo>
                    <a:pt x="471" y="116"/>
                  </a:lnTo>
                  <a:lnTo>
                    <a:pt x="467" y="122"/>
                  </a:lnTo>
                  <a:lnTo>
                    <a:pt x="461" y="128"/>
                  </a:lnTo>
                  <a:lnTo>
                    <a:pt x="456" y="132"/>
                  </a:lnTo>
                  <a:lnTo>
                    <a:pt x="448" y="133"/>
                  </a:lnTo>
                  <a:lnTo>
                    <a:pt x="440" y="132"/>
                  </a:lnTo>
                  <a:lnTo>
                    <a:pt x="435" y="128"/>
                  </a:lnTo>
                  <a:lnTo>
                    <a:pt x="429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9" y="96"/>
                  </a:lnTo>
                  <a:lnTo>
                    <a:pt x="435" y="90"/>
                  </a:lnTo>
                  <a:lnTo>
                    <a:pt x="440" y="86"/>
                  </a:lnTo>
                  <a:lnTo>
                    <a:pt x="448" y="86"/>
                  </a:lnTo>
                  <a:close/>
                  <a:moveTo>
                    <a:pt x="361" y="86"/>
                  </a:moveTo>
                  <a:lnTo>
                    <a:pt x="369" y="86"/>
                  </a:lnTo>
                  <a:lnTo>
                    <a:pt x="375" y="90"/>
                  </a:lnTo>
                  <a:lnTo>
                    <a:pt x="380" y="96"/>
                  </a:lnTo>
                  <a:lnTo>
                    <a:pt x="384" y="101"/>
                  </a:lnTo>
                  <a:lnTo>
                    <a:pt x="384" y="109"/>
                  </a:lnTo>
                  <a:lnTo>
                    <a:pt x="384" y="116"/>
                  </a:lnTo>
                  <a:lnTo>
                    <a:pt x="380" y="122"/>
                  </a:lnTo>
                  <a:lnTo>
                    <a:pt x="375" y="128"/>
                  </a:lnTo>
                  <a:lnTo>
                    <a:pt x="369" y="132"/>
                  </a:lnTo>
                  <a:lnTo>
                    <a:pt x="361" y="133"/>
                  </a:lnTo>
                  <a:lnTo>
                    <a:pt x="354" y="132"/>
                  </a:lnTo>
                  <a:lnTo>
                    <a:pt x="348" y="128"/>
                  </a:lnTo>
                  <a:lnTo>
                    <a:pt x="343" y="122"/>
                  </a:lnTo>
                  <a:lnTo>
                    <a:pt x="339" y="116"/>
                  </a:lnTo>
                  <a:lnTo>
                    <a:pt x="337" y="109"/>
                  </a:lnTo>
                  <a:lnTo>
                    <a:pt x="339" y="101"/>
                  </a:lnTo>
                  <a:lnTo>
                    <a:pt x="343" y="96"/>
                  </a:lnTo>
                  <a:lnTo>
                    <a:pt x="348" y="90"/>
                  </a:lnTo>
                  <a:lnTo>
                    <a:pt x="354" y="86"/>
                  </a:lnTo>
                  <a:lnTo>
                    <a:pt x="361" y="86"/>
                  </a:lnTo>
                  <a:close/>
                  <a:moveTo>
                    <a:pt x="275" y="86"/>
                  </a:moveTo>
                  <a:lnTo>
                    <a:pt x="282" y="86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298" y="101"/>
                  </a:lnTo>
                  <a:lnTo>
                    <a:pt x="298" y="109"/>
                  </a:lnTo>
                  <a:lnTo>
                    <a:pt x="298" y="116"/>
                  </a:lnTo>
                  <a:lnTo>
                    <a:pt x="294" y="122"/>
                  </a:lnTo>
                  <a:lnTo>
                    <a:pt x="288" y="128"/>
                  </a:lnTo>
                  <a:lnTo>
                    <a:pt x="282" y="132"/>
                  </a:lnTo>
                  <a:lnTo>
                    <a:pt x="275" y="133"/>
                  </a:lnTo>
                  <a:lnTo>
                    <a:pt x="267" y="132"/>
                  </a:lnTo>
                  <a:lnTo>
                    <a:pt x="260" y="128"/>
                  </a:lnTo>
                  <a:lnTo>
                    <a:pt x="256" y="122"/>
                  </a:lnTo>
                  <a:lnTo>
                    <a:pt x="252" y="116"/>
                  </a:lnTo>
                  <a:lnTo>
                    <a:pt x="251" y="109"/>
                  </a:lnTo>
                  <a:lnTo>
                    <a:pt x="252" y="101"/>
                  </a:lnTo>
                  <a:lnTo>
                    <a:pt x="256" y="96"/>
                  </a:lnTo>
                  <a:lnTo>
                    <a:pt x="260" y="90"/>
                  </a:lnTo>
                  <a:lnTo>
                    <a:pt x="267" y="86"/>
                  </a:lnTo>
                  <a:lnTo>
                    <a:pt x="275" y="86"/>
                  </a:lnTo>
                  <a:close/>
                  <a:moveTo>
                    <a:pt x="188" y="86"/>
                  </a:moveTo>
                  <a:lnTo>
                    <a:pt x="196" y="86"/>
                  </a:lnTo>
                  <a:lnTo>
                    <a:pt x="202" y="90"/>
                  </a:lnTo>
                  <a:lnTo>
                    <a:pt x="207" y="96"/>
                  </a:lnTo>
                  <a:lnTo>
                    <a:pt x="209" y="101"/>
                  </a:lnTo>
                  <a:lnTo>
                    <a:pt x="211" y="109"/>
                  </a:lnTo>
                  <a:lnTo>
                    <a:pt x="209" y="116"/>
                  </a:lnTo>
                  <a:lnTo>
                    <a:pt x="207" y="122"/>
                  </a:lnTo>
                  <a:lnTo>
                    <a:pt x="202" y="128"/>
                  </a:lnTo>
                  <a:lnTo>
                    <a:pt x="196" y="132"/>
                  </a:lnTo>
                  <a:lnTo>
                    <a:pt x="188" y="133"/>
                  </a:lnTo>
                  <a:lnTo>
                    <a:pt x="181" y="132"/>
                  </a:lnTo>
                  <a:lnTo>
                    <a:pt x="173" y="128"/>
                  </a:lnTo>
                  <a:lnTo>
                    <a:pt x="170" y="122"/>
                  </a:lnTo>
                  <a:lnTo>
                    <a:pt x="166" y="116"/>
                  </a:lnTo>
                  <a:lnTo>
                    <a:pt x="164" y="109"/>
                  </a:lnTo>
                  <a:lnTo>
                    <a:pt x="166" y="101"/>
                  </a:lnTo>
                  <a:lnTo>
                    <a:pt x="170" y="96"/>
                  </a:lnTo>
                  <a:lnTo>
                    <a:pt x="173" y="90"/>
                  </a:lnTo>
                  <a:lnTo>
                    <a:pt x="181" y="86"/>
                  </a:lnTo>
                  <a:lnTo>
                    <a:pt x="188" y="86"/>
                  </a:lnTo>
                  <a:close/>
                  <a:moveTo>
                    <a:pt x="102" y="86"/>
                  </a:moveTo>
                  <a:lnTo>
                    <a:pt x="108" y="86"/>
                  </a:lnTo>
                  <a:lnTo>
                    <a:pt x="115" y="90"/>
                  </a:lnTo>
                  <a:lnTo>
                    <a:pt x="121" y="96"/>
                  </a:lnTo>
                  <a:lnTo>
                    <a:pt x="123" y="101"/>
                  </a:lnTo>
                  <a:lnTo>
                    <a:pt x="125" y="109"/>
                  </a:lnTo>
                  <a:lnTo>
                    <a:pt x="123" y="116"/>
                  </a:lnTo>
                  <a:lnTo>
                    <a:pt x="121" y="122"/>
                  </a:lnTo>
                  <a:lnTo>
                    <a:pt x="115" y="128"/>
                  </a:lnTo>
                  <a:lnTo>
                    <a:pt x="108" y="132"/>
                  </a:lnTo>
                  <a:lnTo>
                    <a:pt x="102" y="133"/>
                  </a:lnTo>
                  <a:lnTo>
                    <a:pt x="94" y="132"/>
                  </a:lnTo>
                  <a:lnTo>
                    <a:pt x="87" y="128"/>
                  </a:lnTo>
                  <a:lnTo>
                    <a:pt x="83" y="122"/>
                  </a:lnTo>
                  <a:lnTo>
                    <a:pt x="79" y="116"/>
                  </a:lnTo>
                  <a:lnTo>
                    <a:pt x="78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7" y="90"/>
                  </a:lnTo>
                  <a:lnTo>
                    <a:pt x="94" y="86"/>
                  </a:lnTo>
                  <a:lnTo>
                    <a:pt x="102" y="86"/>
                  </a:lnTo>
                  <a:close/>
                  <a:moveTo>
                    <a:pt x="121" y="11"/>
                  </a:moveTo>
                  <a:lnTo>
                    <a:pt x="123" y="17"/>
                  </a:lnTo>
                  <a:lnTo>
                    <a:pt x="125" y="22"/>
                  </a:lnTo>
                  <a:lnTo>
                    <a:pt x="123" y="30"/>
                  </a:lnTo>
                  <a:lnTo>
                    <a:pt x="121" y="35"/>
                  </a:lnTo>
                  <a:lnTo>
                    <a:pt x="115" y="41"/>
                  </a:lnTo>
                  <a:lnTo>
                    <a:pt x="108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4" y="45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100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8" y="20"/>
                  </a:lnTo>
                  <a:lnTo>
                    <a:pt x="113" y="17"/>
                  </a:lnTo>
                  <a:lnTo>
                    <a:pt x="117" y="15"/>
                  </a:lnTo>
                  <a:lnTo>
                    <a:pt x="121" y="11"/>
                  </a:lnTo>
                  <a:close/>
                  <a:moveTo>
                    <a:pt x="27" y="3"/>
                  </a:moveTo>
                  <a:lnTo>
                    <a:pt x="30" y="5"/>
                  </a:lnTo>
                  <a:lnTo>
                    <a:pt x="34" y="9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2" y="17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7" y="3"/>
                  </a:lnTo>
                  <a:close/>
                  <a:moveTo>
                    <a:pt x="6" y="0"/>
                  </a:move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6" y="0"/>
                  </a:lnTo>
                  <a:close/>
                  <a:moveTo>
                    <a:pt x="4091" y="0"/>
                  </a:moveTo>
                  <a:lnTo>
                    <a:pt x="4098" y="0"/>
                  </a:lnTo>
                  <a:lnTo>
                    <a:pt x="4106" y="3"/>
                  </a:lnTo>
                  <a:lnTo>
                    <a:pt x="4109" y="9"/>
                  </a:lnTo>
                  <a:lnTo>
                    <a:pt x="4113" y="15"/>
                  </a:lnTo>
                  <a:lnTo>
                    <a:pt x="4115" y="22"/>
                  </a:lnTo>
                  <a:lnTo>
                    <a:pt x="4113" y="30"/>
                  </a:lnTo>
                  <a:lnTo>
                    <a:pt x="4109" y="35"/>
                  </a:lnTo>
                  <a:lnTo>
                    <a:pt x="4106" y="41"/>
                  </a:lnTo>
                  <a:lnTo>
                    <a:pt x="4098" y="45"/>
                  </a:lnTo>
                  <a:lnTo>
                    <a:pt x="4091" y="45"/>
                  </a:lnTo>
                  <a:lnTo>
                    <a:pt x="4083" y="45"/>
                  </a:lnTo>
                  <a:lnTo>
                    <a:pt x="4077" y="41"/>
                  </a:lnTo>
                  <a:lnTo>
                    <a:pt x="4072" y="35"/>
                  </a:lnTo>
                  <a:lnTo>
                    <a:pt x="4068" y="30"/>
                  </a:lnTo>
                  <a:lnTo>
                    <a:pt x="4068" y="22"/>
                  </a:lnTo>
                  <a:lnTo>
                    <a:pt x="4068" y="15"/>
                  </a:lnTo>
                  <a:lnTo>
                    <a:pt x="4072" y="9"/>
                  </a:lnTo>
                  <a:lnTo>
                    <a:pt x="4077" y="3"/>
                  </a:lnTo>
                  <a:lnTo>
                    <a:pt x="4083" y="0"/>
                  </a:lnTo>
                  <a:lnTo>
                    <a:pt x="4091" y="0"/>
                  </a:lnTo>
                  <a:close/>
                  <a:moveTo>
                    <a:pt x="4004" y="0"/>
                  </a:moveTo>
                  <a:lnTo>
                    <a:pt x="4012" y="0"/>
                  </a:lnTo>
                  <a:lnTo>
                    <a:pt x="4017" y="3"/>
                  </a:lnTo>
                  <a:lnTo>
                    <a:pt x="4023" y="9"/>
                  </a:lnTo>
                  <a:lnTo>
                    <a:pt x="4027" y="15"/>
                  </a:lnTo>
                  <a:lnTo>
                    <a:pt x="4029" y="22"/>
                  </a:lnTo>
                  <a:lnTo>
                    <a:pt x="4027" y="30"/>
                  </a:lnTo>
                  <a:lnTo>
                    <a:pt x="4023" y="35"/>
                  </a:lnTo>
                  <a:lnTo>
                    <a:pt x="4017" y="41"/>
                  </a:lnTo>
                  <a:lnTo>
                    <a:pt x="4012" y="45"/>
                  </a:lnTo>
                  <a:lnTo>
                    <a:pt x="4004" y="45"/>
                  </a:lnTo>
                  <a:lnTo>
                    <a:pt x="3997" y="45"/>
                  </a:lnTo>
                  <a:lnTo>
                    <a:pt x="3991" y="41"/>
                  </a:lnTo>
                  <a:lnTo>
                    <a:pt x="3985" y="35"/>
                  </a:lnTo>
                  <a:lnTo>
                    <a:pt x="3982" y="30"/>
                  </a:lnTo>
                  <a:lnTo>
                    <a:pt x="3982" y="22"/>
                  </a:lnTo>
                  <a:lnTo>
                    <a:pt x="3982" y="15"/>
                  </a:lnTo>
                  <a:lnTo>
                    <a:pt x="3985" y="9"/>
                  </a:lnTo>
                  <a:lnTo>
                    <a:pt x="3991" y="3"/>
                  </a:lnTo>
                  <a:lnTo>
                    <a:pt x="3997" y="0"/>
                  </a:lnTo>
                  <a:lnTo>
                    <a:pt x="4004" y="0"/>
                  </a:lnTo>
                  <a:close/>
                  <a:moveTo>
                    <a:pt x="3918" y="0"/>
                  </a:moveTo>
                  <a:lnTo>
                    <a:pt x="3925" y="0"/>
                  </a:lnTo>
                  <a:lnTo>
                    <a:pt x="3931" y="3"/>
                  </a:lnTo>
                  <a:lnTo>
                    <a:pt x="3936" y="9"/>
                  </a:lnTo>
                  <a:lnTo>
                    <a:pt x="3940" y="15"/>
                  </a:lnTo>
                  <a:lnTo>
                    <a:pt x="3940" y="22"/>
                  </a:lnTo>
                  <a:lnTo>
                    <a:pt x="3940" y="30"/>
                  </a:lnTo>
                  <a:lnTo>
                    <a:pt x="3936" y="35"/>
                  </a:lnTo>
                  <a:lnTo>
                    <a:pt x="3931" y="41"/>
                  </a:lnTo>
                  <a:lnTo>
                    <a:pt x="3925" y="45"/>
                  </a:lnTo>
                  <a:lnTo>
                    <a:pt x="3918" y="45"/>
                  </a:lnTo>
                  <a:lnTo>
                    <a:pt x="3910" y="45"/>
                  </a:lnTo>
                  <a:lnTo>
                    <a:pt x="3904" y="41"/>
                  </a:lnTo>
                  <a:lnTo>
                    <a:pt x="3899" y="35"/>
                  </a:lnTo>
                  <a:lnTo>
                    <a:pt x="3895" y="30"/>
                  </a:lnTo>
                  <a:lnTo>
                    <a:pt x="3895" y="22"/>
                  </a:lnTo>
                  <a:lnTo>
                    <a:pt x="3895" y="15"/>
                  </a:lnTo>
                  <a:lnTo>
                    <a:pt x="3899" y="9"/>
                  </a:lnTo>
                  <a:lnTo>
                    <a:pt x="3904" y="3"/>
                  </a:lnTo>
                  <a:lnTo>
                    <a:pt x="3910" y="0"/>
                  </a:lnTo>
                  <a:lnTo>
                    <a:pt x="3918" y="0"/>
                  </a:lnTo>
                  <a:close/>
                  <a:moveTo>
                    <a:pt x="3831" y="0"/>
                  </a:moveTo>
                  <a:lnTo>
                    <a:pt x="3839" y="0"/>
                  </a:lnTo>
                  <a:lnTo>
                    <a:pt x="3844" y="3"/>
                  </a:lnTo>
                  <a:lnTo>
                    <a:pt x="3850" y="9"/>
                  </a:lnTo>
                  <a:lnTo>
                    <a:pt x="3854" y="15"/>
                  </a:lnTo>
                  <a:lnTo>
                    <a:pt x="3854" y="22"/>
                  </a:lnTo>
                  <a:lnTo>
                    <a:pt x="3854" y="30"/>
                  </a:lnTo>
                  <a:lnTo>
                    <a:pt x="3850" y="35"/>
                  </a:lnTo>
                  <a:lnTo>
                    <a:pt x="3844" y="41"/>
                  </a:lnTo>
                  <a:lnTo>
                    <a:pt x="3839" y="45"/>
                  </a:lnTo>
                  <a:lnTo>
                    <a:pt x="3831" y="45"/>
                  </a:lnTo>
                  <a:lnTo>
                    <a:pt x="3824" y="45"/>
                  </a:lnTo>
                  <a:lnTo>
                    <a:pt x="3818" y="41"/>
                  </a:lnTo>
                  <a:lnTo>
                    <a:pt x="3812" y="35"/>
                  </a:lnTo>
                  <a:lnTo>
                    <a:pt x="3809" y="30"/>
                  </a:lnTo>
                  <a:lnTo>
                    <a:pt x="3807" y="22"/>
                  </a:lnTo>
                  <a:lnTo>
                    <a:pt x="3809" y="15"/>
                  </a:lnTo>
                  <a:lnTo>
                    <a:pt x="3812" y="9"/>
                  </a:lnTo>
                  <a:lnTo>
                    <a:pt x="3818" y="3"/>
                  </a:lnTo>
                  <a:lnTo>
                    <a:pt x="3824" y="0"/>
                  </a:lnTo>
                  <a:lnTo>
                    <a:pt x="3831" y="0"/>
                  </a:lnTo>
                  <a:close/>
                  <a:moveTo>
                    <a:pt x="3745" y="0"/>
                  </a:moveTo>
                  <a:lnTo>
                    <a:pt x="3752" y="0"/>
                  </a:lnTo>
                  <a:lnTo>
                    <a:pt x="3758" y="3"/>
                  </a:lnTo>
                  <a:lnTo>
                    <a:pt x="3763" y="9"/>
                  </a:lnTo>
                  <a:lnTo>
                    <a:pt x="3767" y="15"/>
                  </a:lnTo>
                  <a:lnTo>
                    <a:pt x="3767" y="22"/>
                  </a:lnTo>
                  <a:lnTo>
                    <a:pt x="3767" y="30"/>
                  </a:lnTo>
                  <a:lnTo>
                    <a:pt x="3763" y="35"/>
                  </a:lnTo>
                  <a:lnTo>
                    <a:pt x="3758" y="41"/>
                  </a:lnTo>
                  <a:lnTo>
                    <a:pt x="3752" y="45"/>
                  </a:lnTo>
                  <a:lnTo>
                    <a:pt x="3745" y="45"/>
                  </a:lnTo>
                  <a:lnTo>
                    <a:pt x="3737" y="45"/>
                  </a:lnTo>
                  <a:lnTo>
                    <a:pt x="3730" y="41"/>
                  </a:lnTo>
                  <a:lnTo>
                    <a:pt x="3726" y="35"/>
                  </a:lnTo>
                  <a:lnTo>
                    <a:pt x="3722" y="30"/>
                  </a:lnTo>
                  <a:lnTo>
                    <a:pt x="3720" y="22"/>
                  </a:lnTo>
                  <a:lnTo>
                    <a:pt x="3722" y="15"/>
                  </a:lnTo>
                  <a:lnTo>
                    <a:pt x="3726" y="9"/>
                  </a:lnTo>
                  <a:lnTo>
                    <a:pt x="3730" y="3"/>
                  </a:lnTo>
                  <a:lnTo>
                    <a:pt x="3737" y="0"/>
                  </a:lnTo>
                  <a:lnTo>
                    <a:pt x="3745" y="0"/>
                  </a:lnTo>
                  <a:close/>
                  <a:moveTo>
                    <a:pt x="3658" y="0"/>
                  </a:moveTo>
                  <a:lnTo>
                    <a:pt x="3666" y="0"/>
                  </a:lnTo>
                  <a:lnTo>
                    <a:pt x="3671" y="3"/>
                  </a:lnTo>
                  <a:lnTo>
                    <a:pt x="3677" y="9"/>
                  </a:lnTo>
                  <a:lnTo>
                    <a:pt x="3679" y="15"/>
                  </a:lnTo>
                  <a:lnTo>
                    <a:pt x="3681" y="22"/>
                  </a:lnTo>
                  <a:lnTo>
                    <a:pt x="3679" y="30"/>
                  </a:lnTo>
                  <a:lnTo>
                    <a:pt x="3677" y="35"/>
                  </a:lnTo>
                  <a:lnTo>
                    <a:pt x="3671" y="41"/>
                  </a:lnTo>
                  <a:lnTo>
                    <a:pt x="3666" y="45"/>
                  </a:lnTo>
                  <a:lnTo>
                    <a:pt x="3658" y="45"/>
                  </a:lnTo>
                  <a:lnTo>
                    <a:pt x="3651" y="45"/>
                  </a:lnTo>
                  <a:lnTo>
                    <a:pt x="3643" y="41"/>
                  </a:lnTo>
                  <a:lnTo>
                    <a:pt x="3639" y="35"/>
                  </a:lnTo>
                  <a:lnTo>
                    <a:pt x="3636" y="30"/>
                  </a:lnTo>
                  <a:lnTo>
                    <a:pt x="3634" y="22"/>
                  </a:lnTo>
                  <a:lnTo>
                    <a:pt x="3636" y="15"/>
                  </a:lnTo>
                  <a:lnTo>
                    <a:pt x="3639" y="9"/>
                  </a:lnTo>
                  <a:lnTo>
                    <a:pt x="3643" y="3"/>
                  </a:lnTo>
                  <a:lnTo>
                    <a:pt x="3651" y="0"/>
                  </a:lnTo>
                  <a:lnTo>
                    <a:pt x="3658" y="0"/>
                  </a:lnTo>
                  <a:close/>
                  <a:moveTo>
                    <a:pt x="3570" y="0"/>
                  </a:moveTo>
                  <a:lnTo>
                    <a:pt x="3577" y="0"/>
                  </a:lnTo>
                  <a:lnTo>
                    <a:pt x="3585" y="3"/>
                  </a:lnTo>
                  <a:lnTo>
                    <a:pt x="3590" y="9"/>
                  </a:lnTo>
                  <a:lnTo>
                    <a:pt x="3592" y="15"/>
                  </a:lnTo>
                  <a:lnTo>
                    <a:pt x="3594" y="22"/>
                  </a:lnTo>
                  <a:lnTo>
                    <a:pt x="3592" y="30"/>
                  </a:lnTo>
                  <a:lnTo>
                    <a:pt x="3590" y="35"/>
                  </a:lnTo>
                  <a:lnTo>
                    <a:pt x="3585" y="41"/>
                  </a:lnTo>
                  <a:lnTo>
                    <a:pt x="3577" y="45"/>
                  </a:lnTo>
                  <a:lnTo>
                    <a:pt x="3570" y="45"/>
                  </a:lnTo>
                  <a:lnTo>
                    <a:pt x="3564" y="45"/>
                  </a:lnTo>
                  <a:lnTo>
                    <a:pt x="3557" y="41"/>
                  </a:lnTo>
                  <a:lnTo>
                    <a:pt x="3551" y="35"/>
                  </a:lnTo>
                  <a:lnTo>
                    <a:pt x="3549" y="30"/>
                  </a:lnTo>
                  <a:lnTo>
                    <a:pt x="3547" y="22"/>
                  </a:lnTo>
                  <a:lnTo>
                    <a:pt x="3549" y="15"/>
                  </a:lnTo>
                  <a:lnTo>
                    <a:pt x="3551" y="9"/>
                  </a:lnTo>
                  <a:lnTo>
                    <a:pt x="3557" y="3"/>
                  </a:lnTo>
                  <a:lnTo>
                    <a:pt x="3564" y="0"/>
                  </a:lnTo>
                  <a:lnTo>
                    <a:pt x="3570" y="0"/>
                  </a:lnTo>
                  <a:close/>
                  <a:moveTo>
                    <a:pt x="3483" y="0"/>
                  </a:moveTo>
                  <a:lnTo>
                    <a:pt x="3491" y="0"/>
                  </a:lnTo>
                  <a:lnTo>
                    <a:pt x="3498" y="3"/>
                  </a:lnTo>
                  <a:lnTo>
                    <a:pt x="3502" y="9"/>
                  </a:lnTo>
                  <a:lnTo>
                    <a:pt x="3506" y="15"/>
                  </a:lnTo>
                  <a:lnTo>
                    <a:pt x="3508" y="22"/>
                  </a:lnTo>
                  <a:lnTo>
                    <a:pt x="3506" y="30"/>
                  </a:lnTo>
                  <a:lnTo>
                    <a:pt x="3502" y="35"/>
                  </a:lnTo>
                  <a:lnTo>
                    <a:pt x="3498" y="41"/>
                  </a:lnTo>
                  <a:lnTo>
                    <a:pt x="3491" y="45"/>
                  </a:lnTo>
                  <a:lnTo>
                    <a:pt x="3483" y="45"/>
                  </a:lnTo>
                  <a:lnTo>
                    <a:pt x="3476" y="45"/>
                  </a:lnTo>
                  <a:lnTo>
                    <a:pt x="3470" y="41"/>
                  </a:lnTo>
                  <a:lnTo>
                    <a:pt x="3464" y="35"/>
                  </a:lnTo>
                  <a:lnTo>
                    <a:pt x="3463" y="30"/>
                  </a:lnTo>
                  <a:lnTo>
                    <a:pt x="3461" y="22"/>
                  </a:lnTo>
                  <a:lnTo>
                    <a:pt x="3463" y="15"/>
                  </a:lnTo>
                  <a:lnTo>
                    <a:pt x="3464" y="9"/>
                  </a:lnTo>
                  <a:lnTo>
                    <a:pt x="3470" y="3"/>
                  </a:lnTo>
                  <a:lnTo>
                    <a:pt x="3476" y="0"/>
                  </a:lnTo>
                  <a:lnTo>
                    <a:pt x="3483" y="0"/>
                  </a:lnTo>
                  <a:close/>
                  <a:moveTo>
                    <a:pt x="3397" y="0"/>
                  </a:moveTo>
                  <a:lnTo>
                    <a:pt x="3404" y="0"/>
                  </a:lnTo>
                  <a:lnTo>
                    <a:pt x="3412" y="3"/>
                  </a:lnTo>
                  <a:lnTo>
                    <a:pt x="3416" y="9"/>
                  </a:lnTo>
                  <a:lnTo>
                    <a:pt x="3419" y="15"/>
                  </a:lnTo>
                  <a:lnTo>
                    <a:pt x="3421" y="22"/>
                  </a:lnTo>
                  <a:lnTo>
                    <a:pt x="3419" y="30"/>
                  </a:lnTo>
                  <a:lnTo>
                    <a:pt x="3416" y="35"/>
                  </a:lnTo>
                  <a:lnTo>
                    <a:pt x="3412" y="41"/>
                  </a:lnTo>
                  <a:lnTo>
                    <a:pt x="3404" y="45"/>
                  </a:lnTo>
                  <a:lnTo>
                    <a:pt x="3397" y="45"/>
                  </a:lnTo>
                  <a:lnTo>
                    <a:pt x="3389" y="45"/>
                  </a:lnTo>
                  <a:lnTo>
                    <a:pt x="3384" y="41"/>
                  </a:lnTo>
                  <a:lnTo>
                    <a:pt x="3378" y="35"/>
                  </a:lnTo>
                  <a:lnTo>
                    <a:pt x="3374" y="30"/>
                  </a:lnTo>
                  <a:lnTo>
                    <a:pt x="3374" y="22"/>
                  </a:lnTo>
                  <a:lnTo>
                    <a:pt x="3374" y="15"/>
                  </a:lnTo>
                  <a:lnTo>
                    <a:pt x="3378" y="9"/>
                  </a:lnTo>
                  <a:lnTo>
                    <a:pt x="3384" y="3"/>
                  </a:lnTo>
                  <a:lnTo>
                    <a:pt x="3389" y="0"/>
                  </a:lnTo>
                  <a:lnTo>
                    <a:pt x="3397" y="0"/>
                  </a:lnTo>
                  <a:close/>
                  <a:moveTo>
                    <a:pt x="3310" y="0"/>
                  </a:moveTo>
                  <a:lnTo>
                    <a:pt x="3318" y="0"/>
                  </a:lnTo>
                  <a:lnTo>
                    <a:pt x="3323" y="3"/>
                  </a:lnTo>
                  <a:lnTo>
                    <a:pt x="3329" y="9"/>
                  </a:lnTo>
                  <a:lnTo>
                    <a:pt x="3333" y="15"/>
                  </a:lnTo>
                  <a:lnTo>
                    <a:pt x="3335" y="22"/>
                  </a:lnTo>
                  <a:lnTo>
                    <a:pt x="3333" y="30"/>
                  </a:lnTo>
                  <a:lnTo>
                    <a:pt x="3329" y="35"/>
                  </a:lnTo>
                  <a:lnTo>
                    <a:pt x="3323" y="41"/>
                  </a:lnTo>
                  <a:lnTo>
                    <a:pt x="3318" y="45"/>
                  </a:lnTo>
                  <a:lnTo>
                    <a:pt x="3310" y="45"/>
                  </a:lnTo>
                  <a:lnTo>
                    <a:pt x="3303" y="45"/>
                  </a:lnTo>
                  <a:lnTo>
                    <a:pt x="3297" y="41"/>
                  </a:lnTo>
                  <a:lnTo>
                    <a:pt x="3291" y="35"/>
                  </a:lnTo>
                  <a:lnTo>
                    <a:pt x="3288" y="30"/>
                  </a:lnTo>
                  <a:lnTo>
                    <a:pt x="3288" y="22"/>
                  </a:lnTo>
                  <a:lnTo>
                    <a:pt x="3288" y="15"/>
                  </a:lnTo>
                  <a:lnTo>
                    <a:pt x="3291" y="9"/>
                  </a:lnTo>
                  <a:lnTo>
                    <a:pt x="3297" y="3"/>
                  </a:lnTo>
                  <a:lnTo>
                    <a:pt x="3303" y="0"/>
                  </a:lnTo>
                  <a:lnTo>
                    <a:pt x="3310" y="0"/>
                  </a:lnTo>
                  <a:close/>
                  <a:moveTo>
                    <a:pt x="3224" y="0"/>
                  </a:moveTo>
                  <a:lnTo>
                    <a:pt x="3231" y="0"/>
                  </a:lnTo>
                  <a:lnTo>
                    <a:pt x="3237" y="3"/>
                  </a:lnTo>
                  <a:lnTo>
                    <a:pt x="3243" y="9"/>
                  </a:lnTo>
                  <a:lnTo>
                    <a:pt x="3246" y="15"/>
                  </a:lnTo>
                  <a:lnTo>
                    <a:pt x="3246" y="22"/>
                  </a:lnTo>
                  <a:lnTo>
                    <a:pt x="3246" y="30"/>
                  </a:lnTo>
                  <a:lnTo>
                    <a:pt x="3243" y="35"/>
                  </a:lnTo>
                  <a:lnTo>
                    <a:pt x="3237" y="41"/>
                  </a:lnTo>
                  <a:lnTo>
                    <a:pt x="3231" y="45"/>
                  </a:lnTo>
                  <a:lnTo>
                    <a:pt x="3224" y="45"/>
                  </a:lnTo>
                  <a:lnTo>
                    <a:pt x="3216" y="45"/>
                  </a:lnTo>
                  <a:lnTo>
                    <a:pt x="3211" y="41"/>
                  </a:lnTo>
                  <a:lnTo>
                    <a:pt x="3205" y="35"/>
                  </a:lnTo>
                  <a:lnTo>
                    <a:pt x="3201" y="30"/>
                  </a:lnTo>
                  <a:lnTo>
                    <a:pt x="3201" y="22"/>
                  </a:lnTo>
                  <a:lnTo>
                    <a:pt x="3201" y="15"/>
                  </a:lnTo>
                  <a:lnTo>
                    <a:pt x="3205" y="9"/>
                  </a:lnTo>
                  <a:lnTo>
                    <a:pt x="3211" y="3"/>
                  </a:lnTo>
                  <a:lnTo>
                    <a:pt x="3216" y="0"/>
                  </a:lnTo>
                  <a:lnTo>
                    <a:pt x="3224" y="0"/>
                  </a:lnTo>
                  <a:close/>
                  <a:moveTo>
                    <a:pt x="3137" y="0"/>
                  </a:moveTo>
                  <a:lnTo>
                    <a:pt x="3145" y="0"/>
                  </a:lnTo>
                  <a:lnTo>
                    <a:pt x="3150" y="3"/>
                  </a:lnTo>
                  <a:lnTo>
                    <a:pt x="3156" y="9"/>
                  </a:lnTo>
                  <a:lnTo>
                    <a:pt x="3160" y="15"/>
                  </a:lnTo>
                  <a:lnTo>
                    <a:pt x="3160" y="22"/>
                  </a:lnTo>
                  <a:lnTo>
                    <a:pt x="3160" y="30"/>
                  </a:lnTo>
                  <a:lnTo>
                    <a:pt x="3156" y="35"/>
                  </a:lnTo>
                  <a:lnTo>
                    <a:pt x="3150" y="41"/>
                  </a:lnTo>
                  <a:lnTo>
                    <a:pt x="3145" y="45"/>
                  </a:lnTo>
                  <a:lnTo>
                    <a:pt x="3137" y="45"/>
                  </a:lnTo>
                  <a:lnTo>
                    <a:pt x="3130" y="45"/>
                  </a:lnTo>
                  <a:lnTo>
                    <a:pt x="3124" y="41"/>
                  </a:lnTo>
                  <a:lnTo>
                    <a:pt x="3118" y="35"/>
                  </a:lnTo>
                  <a:lnTo>
                    <a:pt x="3115" y="30"/>
                  </a:lnTo>
                  <a:lnTo>
                    <a:pt x="3113" y="22"/>
                  </a:lnTo>
                  <a:lnTo>
                    <a:pt x="3115" y="15"/>
                  </a:lnTo>
                  <a:lnTo>
                    <a:pt x="3118" y="9"/>
                  </a:lnTo>
                  <a:lnTo>
                    <a:pt x="3124" y="3"/>
                  </a:lnTo>
                  <a:lnTo>
                    <a:pt x="3130" y="0"/>
                  </a:lnTo>
                  <a:lnTo>
                    <a:pt x="3137" y="0"/>
                  </a:lnTo>
                  <a:close/>
                  <a:moveTo>
                    <a:pt x="3051" y="0"/>
                  </a:moveTo>
                  <a:lnTo>
                    <a:pt x="3058" y="0"/>
                  </a:lnTo>
                  <a:lnTo>
                    <a:pt x="3064" y="3"/>
                  </a:lnTo>
                  <a:lnTo>
                    <a:pt x="3069" y="9"/>
                  </a:lnTo>
                  <a:lnTo>
                    <a:pt x="3073" y="15"/>
                  </a:lnTo>
                  <a:lnTo>
                    <a:pt x="3073" y="22"/>
                  </a:lnTo>
                  <a:lnTo>
                    <a:pt x="3073" y="30"/>
                  </a:lnTo>
                  <a:lnTo>
                    <a:pt x="3069" y="35"/>
                  </a:lnTo>
                  <a:lnTo>
                    <a:pt x="3064" y="41"/>
                  </a:lnTo>
                  <a:lnTo>
                    <a:pt x="3058" y="45"/>
                  </a:lnTo>
                  <a:lnTo>
                    <a:pt x="3051" y="45"/>
                  </a:lnTo>
                  <a:lnTo>
                    <a:pt x="3043" y="45"/>
                  </a:lnTo>
                  <a:lnTo>
                    <a:pt x="3036" y="41"/>
                  </a:lnTo>
                  <a:lnTo>
                    <a:pt x="3032" y="35"/>
                  </a:lnTo>
                  <a:lnTo>
                    <a:pt x="3028" y="30"/>
                  </a:lnTo>
                  <a:lnTo>
                    <a:pt x="3026" y="22"/>
                  </a:lnTo>
                  <a:lnTo>
                    <a:pt x="3028" y="15"/>
                  </a:lnTo>
                  <a:lnTo>
                    <a:pt x="3032" y="9"/>
                  </a:lnTo>
                  <a:lnTo>
                    <a:pt x="3036" y="3"/>
                  </a:lnTo>
                  <a:lnTo>
                    <a:pt x="3043" y="0"/>
                  </a:lnTo>
                  <a:lnTo>
                    <a:pt x="3051" y="0"/>
                  </a:lnTo>
                  <a:close/>
                  <a:moveTo>
                    <a:pt x="2964" y="0"/>
                  </a:moveTo>
                  <a:lnTo>
                    <a:pt x="2972" y="0"/>
                  </a:lnTo>
                  <a:lnTo>
                    <a:pt x="2977" y="3"/>
                  </a:lnTo>
                  <a:lnTo>
                    <a:pt x="2983" y="9"/>
                  </a:lnTo>
                  <a:lnTo>
                    <a:pt x="2985" y="15"/>
                  </a:lnTo>
                  <a:lnTo>
                    <a:pt x="2987" y="22"/>
                  </a:lnTo>
                  <a:lnTo>
                    <a:pt x="2985" y="30"/>
                  </a:lnTo>
                  <a:lnTo>
                    <a:pt x="2983" y="35"/>
                  </a:lnTo>
                  <a:lnTo>
                    <a:pt x="2977" y="41"/>
                  </a:lnTo>
                  <a:lnTo>
                    <a:pt x="2972" y="45"/>
                  </a:lnTo>
                  <a:lnTo>
                    <a:pt x="2964" y="45"/>
                  </a:lnTo>
                  <a:lnTo>
                    <a:pt x="2957" y="45"/>
                  </a:lnTo>
                  <a:lnTo>
                    <a:pt x="2949" y="41"/>
                  </a:lnTo>
                  <a:lnTo>
                    <a:pt x="2945" y="35"/>
                  </a:lnTo>
                  <a:lnTo>
                    <a:pt x="2942" y="30"/>
                  </a:lnTo>
                  <a:lnTo>
                    <a:pt x="2940" y="22"/>
                  </a:lnTo>
                  <a:lnTo>
                    <a:pt x="2942" y="15"/>
                  </a:lnTo>
                  <a:lnTo>
                    <a:pt x="2945" y="9"/>
                  </a:lnTo>
                  <a:lnTo>
                    <a:pt x="2949" y="3"/>
                  </a:lnTo>
                  <a:lnTo>
                    <a:pt x="2957" y="0"/>
                  </a:lnTo>
                  <a:lnTo>
                    <a:pt x="2964" y="0"/>
                  </a:lnTo>
                  <a:close/>
                  <a:moveTo>
                    <a:pt x="2878" y="0"/>
                  </a:moveTo>
                  <a:lnTo>
                    <a:pt x="2883" y="0"/>
                  </a:lnTo>
                  <a:lnTo>
                    <a:pt x="2891" y="3"/>
                  </a:lnTo>
                  <a:lnTo>
                    <a:pt x="2896" y="9"/>
                  </a:lnTo>
                  <a:lnTo>
                    <a:pt x="2898" y="15"/>
                  </a:lnTo>
                  <a:lnTo>
                    <a:pt x="2900" y="22"/>
                  </a:lnTo>
                  <a:lnTo>
                    <a:pt x="2898" y="30"/>
                  </a:lnTo>
                  <a:lnTo>
                    <a:pt x="2896" y="35"/>
                  </a:lnTo>
                  <a:lnTo>
                    <a:pt x="2891" y="41"/>
                  </a:lnTo>
                  <a:lnTo>
                    <a:pt x="2883" y="45"/>
                  </a:lnTo>
                  <a:lnTo>
                    <a:pt x="2878" y="45"/>
                  </a:lnTo>
                  <a:lnTo>
                    <a:pt x="2870" y="45"/>
                  </a:lnTo>
                  <a:lnTo>
                    <a:pt x="2863" y="41"/>
                  </a:lnTo>
                  <a:lnTo>
                    <a:pt x="2857" y="35"/>
                  </a:lnTo>
                  <a:lnTo>
                    <a:pt x="2855" y="30"/>
                  </a:lnTo>
                  <a:lnTo>
                    <a:pt x="2853" y="22"/>
                  </a:lnTo>
                  <a:lnTo>
                    <a:pt x="2855" y="15"/>
                  </a:lnTo>
                  <a:lnTo>
                    <a:pt x="2857" y="9"/>
                  </a:lnTo>
                  <a:lnTo>
                    <a:pt x="2863" y="3"/>
                  </a:lnTo>
                  <a:lnTo>
                    <a:pt x="2870" y="0"/>
                  </a:lnTo>
                  <a:lnTo>
                    <a:pt x="2878" y="0"/>
                  </a:lnTo>
                  <a:close/>
                  <a:moveTo>
                    <a:pt x="2789" y="0"/>
                  </a:moveTo>
                  <a:lnTo>
                    <a:pt x="2797" y="0"/>
                  </a:lnTo>
                  <a:lnTo>
                    <a:pt x="2804" y="3"/>
                  </a:lnTo>
                  <a:lnTo>
                    <a:pt x="2808" y="9"/>
                  </a:lnTo>
                  <a:lnTo>
                    <a:pt x="2812" y="15"/>
                  </a:lnTo>
                  <a:lnTo>
                    <a:pt x="2814" y="22"/>
                  </a:lnTo>
                  <a:lnTo>
                    <a:pt x="2812" y="30"/>
                  </a:lnTo>
                  <a:lnTo>
                    <a:pt x="2808" y="35"/>
                  </a:lnTo>
                  <a:lnTo>
                    <a:pt x="2804" y="41"/>
                  </a:lnTo>
                  <a:lnTo>
                    <a:pt x="2797" y="45"/>
                  </a:lnTo>
                  <a:lnTo>
                    <a:pt x="2789" y="45"/>
                  </a:lnTo>
                  <a:lnTo>
                    <a:pt x="2782" y="45"/>
                  </a:lnTo>
                  <a:lnTo>
                    <a:pt x="2776" y="41"/>
                  </a:lnTo>
                  <a:lnTo>
                    <a:pt x="2770" y="35"/>
                  </a:lnTo>
                  <a:lnTo>
                    <a:pt x="2769" y="30"/>
                  </a:lnTo>
                  <a:lnTo>
                    <a:pt x="2767" y="22"/>
                  </a:lnTo>
                  <a:lnTo>
                    <a:pt x="2769" y="15"/>
                  </a:lnTo>
                  <a:lnTo>
                    <a:pt x="2770" y="9"/>
                  </a:lnTo>
                  <a:lnTo>
                    <a:pt x="2776" y="3"/>
                  </a:lnTo>
                  <a:lnTo>
                    <a:pt x="2782" y="0"/>
                  </a:lnTo>
                  <a:lnTo>
                    <a:pt x="2789" y="0"/>
                  </a:lnTo>
                  <a:close/>
                  <a:moveTo>
                    <a:pt x="2703" y="0"/>
                  </a:moveTo>
                  <a:lnTo>
                    <a:pt x="2710" y="0"/>
                  </a:lnTo>
                  <a:lnTo>
                    <a:pt x="2718" y="3"/>
                  </a:lnTo>
                  <a:lnTo>
                    <a:pt x="2722" y="9"/>
                  </a:lnTo>
                  <a:lnTo>
                    <a:pt x="2725" y="15"/>
                  </a:lnTo>
                  <a:lnTo>
                    <a:pt x="2727" y="22"/>
                  </a:lnTo>
                  <a:lnTo>
                    <a:pt x="2725" y="30"/>
                  </a:lnTo>
                  <a:lnTo>
                    <a:pt x="2722" y="35"/>
                  </a:lnTo>
                  <a:lnTo>
                    <a:pt x="2718" y="41"/>
                  </a:lnTo>
                  <a:lnTo>
                    <a:pt x="2710" y="45"/>
                  </a:lnTo>
                  <a:lnTo>
                    <a:pt x="2703" y="45"/>
                  </a:lnTo>
                  <a:lnTo>
                    <a:pt x="2695" y="45"/>
                  </a:lnTo>
                  <a:lnTo>
                    <a:pt x="2690" y="41"/>
                  </a:lnTo>
                  <a:lnTo>
                    <a:pt x="2684" y="35"/>
                  </a:lnTo>
                  <a:lnTo>
                    <a:pt x="2680" y="30"/>
                  </a:lnTo>
                  <a:lnTo>
                    <a:pt x="2680" y="22"/>
                  </a:lnTo>
                  <a:lnTo>
                    <a:pt x="2680" y="15"/>
                  </a:lnTo>
                  <a:lnTo>
                    <a:pt x="2684" y="9"/>
                  </a:lnTo>
                  <a:lnTo>
                    <a:pt x="2690" y="3"/>
                  </a:lnTo>
                  <a:lnTo>
                    <a:pt x="2695" y="0"/>
                  </a:lnTo>
                  <a:lnTo>
                    <a:pt x="2703" y="0"/>
                  </a:lnTo>
                  <a:close/>
                  <a:moveTo>
                    <a:pt x="2616" y="0"/>
                  </a:moveTo>
                  <a:lnTo>
                    <a:pt x="2624" y="0"/>
                  </a:lnTo>
                  <a:lnTo>
                    <a:pt x="2629" y="3"/>
                  </a:lnTo>
                  <a:lnTo>
                    <a:pt x="2635" y="9"/>
                  </a:lnTo>
                  <a:lnTo>
                    <a:pt x="2639" y="15"/>
                  </a:lnTo>
                  <a:lnTo>
                    <a:pt x="2641" y="22"/>
                  </a:lnTo>
                  <a:lnTo>
                    <a:pt x="2639" y="30"/>
                  </a:lnTo>
                  <a:lnTo>
                    <a:pt x="2635" y="35"/>
                  </a:lnTo>
                  <a:lnTo>
                    <a:pt x="2629" y="41"/>
                  </a:lnTo>
                  <a:lnTo>
                    <a:pt x="2624" y="45"/>
                  </a:lnTo>
                  <a:lnTo>
                    <a:pt x="2616" y="45"/>
                  </a:lnTo>
                  <a:lnTo>
                    <a:pt x="2609" y="45"/>
                  </a:lnTo>
                  <a:lnTo>
                    <a:pt x="2603" y="41"/>
                  </a:lnTo>
                  <a:lnTo>
                    <a:pt x="2597" y="35"/>
                  </a:lnTo>
                  <a:lnTo>
                    <a:pt x="2594" y="30"/>
                  </a:lnTo>
                  <a:lnTo>
                    <a:pt x="2594" y="22"/>
                  </a:lnTo>
                  <a:lnTo>
                    <a:pt x="2594" y="15"/>
                  </a:lnTo>
                  <a:lnTo>
                    <a:pt x="2597" y="9"/>
                  </a:lnTo>
                  <a:lnTo>
                    <a:pt x="2603" y="3"/>
                  </a:lnTo>
                  <a:lnTo>
                    <a:pt x="2609" y="0"/>
                  </a:lnTo>
                  <a:lnTo>
                    <a:pt x="2616" y="0"/>
                  </a:lnTo>
                  <a:close/>
                  <a:moveTo>
                    <a:pt x="2530" y="0"/>
                  </a:moveTo>
                  <a:lnTo>
                    <a:pt x="2537" y="0"/>
                  </a:lnTo>
                  <a:lnTo>
                    <a:pt x="2543" y="3"/>
                  </a:lnTo>
                  <a:lnTo>
                    <a:pt x="2549" y="9"/>
                  </a:lnTo>
                  <a:lnTo>
                    <a:pt x="2552" y="15"/>
                  </a:lnTo>
                  <a:lnTo>
                    <a:pt x="2552" y="22"/>
                  </a:lnTo>
                  <a:lnTo>
                    <a:pt x="2552" y="30"/>
                  </a:lnTo>
                  <a:lnTo>
                    <a:pt x="2549" y="35"/>
                  </a:lnTo>
                  <a:lnTo>
                    <a:pt x="2543" y="41"/>
                  </a:lnTo>
                  <a:lnTo>
                    <a:pt x="2537" y="45"/>
                  </a:lnTo>
                  <a:lnTo>
                    <a:pt x="2530" y="45"/>
                  </a:lnTo>
                  <a:lnTo>
                    <a:pt x="2522" y="45"/>
                  </a:lnTo>
                  <a:lnTo>
                    <a:pt x="2517" y="41"/>
                  </a:lnTo>
                  <a:lnTo>
                    <a:pt x="2511" y="35"/>
                  </a:lnTo>
                  <a:lnTo>
                    <a:pt x="2507" y="30"/>
                  </a:lnTo>
                  <a:lnTo>
                    <a:pt x="2507" y="22"/>
                  </a:lnTo>
                  <a:lnTo>
                    <a:pt x="2507" y="15"/>
                  </a:lnTo>
                  <a:lnTo>
                    <a:pt x="2511" y="9"/>
                  </a:lnTo>
                  <a:lnTo>
                    <a:pt x="2517" y="3"/>
                  </a:lnTo>
                  <a:lnTo>
                    <a:pt x="2522" y="0"/>
                  </a:lnTo>
                  <a:lnTo>
                    <a:pt x="2530" y="0"/>
                  </a:lnTo>
                  <a:close/>
                  <a:moveTo>
                    <a:pt x="2443" y="0"/>
                  </a:moveTo>
                  <a:lnTo>
                    <a:pt x="2451" y="0"/>
                  </a:lnTo>
                  <a:lnTo>
                    <a:pt x="2456" y="3"/>
                  </a:lnTo>
                  <a:lnTo>
                    <a:pt x="2462" y="9"/>
                  </a:lnTo>
                  <a:lnTo>
                    <a:pt x="2466" y="15"/>
                  </a:lnTo>
                  <a:lnTo>
                    <a:pt x="2466" y="22"/>
                  </a:lnTo>
                  <a:lnTo>
                    <a:pt x="2466" y="30"/>
                  </a:lnTo>
                  <a:lnTo>
                    <a:pt x="2462" y="35"/>
                  </a:lnTo>
                  <a:lnTo>
                    <a:pt x="2456" y="41"/>
                  </a:lnTo>
                  <a:lnTo>
                    <a:pt x="2451" y="45"/>
                  </a:lnTo>
                  <a:lnTo>
                    <a:pt x="2443" y="45"/>
                  </a:lnTo>
                  <a:lnTo>
                    <a:pt x="2436" y="45"/>
                  </a:lnTo>
                  <a:lnTo>
                    <a:pt x="2430" y="41"/>
                  </a:lnTo>
                  <a:lnTo>
                    <a:pt x="2424" y="35"/>
                  </a:lnTo>
                  <a:lnTo>
                    <a:pt x="2421" y="30"/>
                  </a:lnTo>
                  <a:lnTo>
                    <a:pt x="2419" y="22"/>
                  </a:lnTo>
                  <a:lnTo>
                    <a:pt x="2421" y="15"/>
                  </a:lnTo>
                  <a:lnTo>
                    <a:pt x="2424" y="9"/>
                  </a:lnTo>
                  <a:lnTo>
                    <a:pt x="2430" y="3"/>
                  </a:lnTo>
                  <a:lnTo>
                    <a:pt x="2436" y="0"/>
                  </a:lnTo>
                  <a:lnTo>
                    <a:pt x="2443" y="0"/>
                  </a:lnTo>
                  <a:close/>
                  <a:moveTo>
                    <a:pt x="2357" y="0"/>
                  </a:moveTo>
                  <a:lnTo>
                    <a:pt x="2364" y="0"/>
                  </a:lnTo>
                  <a:lnTo>
                    <a:pt x="2370" y="3"/>
                  </a:lnTo>
                  <a:lnTo>
                    <a:pt x="2376" y="9"/>
                  </a:lnTo>
                  <a:lnTo>
                    <a:pt x="2379" y="15"/>
                  </a:lnTo>
                  <a:lnTo>
                    <a:pt x="2379" y="22"/>
                  </a:lnTo>
                  <a:lnTo>
                    <a:pt x="2379" y="30"/>
                  </a:lnTo>
                  <a:lnTo>
                    <a:pt x="2376" y="35"/>
                  </a:lnTo>
                  <a:lnTo>
                    <a:pt x="2370" y="41"/>
                  </a:lnTo>
                  <a:lnTo>
                    <a:pt x="2364" y="45"/>
                  </a:lnTo>
                  <a:lnTo>
                    <a:pt x="2357" y="45"/>
                  </a:lnTo>
                  <a:lnTo>
                    <a:pt x="2349" y="45"/>
                  </a:lnTo>
                  <a:lnTo>
                    <a:pt x="2342" y="41"/>
                  </a:lnTo>
                  <a:lnTo>
                    <a:pt x="2338" y="35"/>
                  </a:lnTo>
                  <a:lnTo>
                    <a:pt x="2334" y="30"/>
                  </a:lnTo>
                  <a:lnTo>
                    <a:pt x="2332" y="22"/>
                  </a:lnTo>
                  <a:lnTo>
                    <a:pt x="2334" y="15"/>
                  </a:lnTo>
                  <a:lnTo>
                    <a:pt x="2338" y="9"/>
                  </a:lnTo>
                  <a:lnTo>
                    <a:pt x="2342" y="3"/>
                  </a:lnTo>
                  <a:lnTo>
                    <a:pt x="2349" y="0"/>
                  </a:lnTo>
                  <a:lnTo>
                    <a:pt x="2357" y="0"/>
                  </a:lnTo>
                  <a:close/>
                  <a:moveTo>
                    <a:pt x="2270" y="0"/>
                  </a:moveTo>
                  <a:lnTo>
                    <a:pt x="2278" y="0"/>
                  </a:lnTo>
                  <a:lnTo>
                    <a:pt x="2283" y="3"/>
                  </a:lnTo>
                  <a:lnTo>
                    <a:pt x="2289" y="9"/>
                  </a:lnTo>
                  <a:lnTo>
                    <a:pt x="2291" y="15"/>
                  </a:lnTo>
                  <a:lnTo>
                    <a:pt x="2293" y="22"/>
                  </a:lnTo>
                  <a:lnTo>
                    <a:pt x="2291" y="30"/>
                  </a:lnTo>
                  <a:lnTo>
                    <a:pt x="2289" y="35"/>
                  </a:lnTo>
                  <a:lnTo>
                    <a:pt x="2283" y="41"/>
                  </a:lnTo>
                  <a:lnTo>
                    <a:pt x="2278" y="45"/>
                  </a:lnTo>
                  <a:lnTo>
                    <a:pt x="2270" y="45"/>
                  </a:lnTo>
                  <a:lnTo>
                    <a:pt x="2263" y="45"/>
                  </a:lnTo>
                  <a:lnTo>
                    <a:pt x="2255" y="41"/>
                  </a:lnTo>
                  <a:lnTo>
                    <a:pt x="2251" y="35"/>
                  </a:lnTo>
                  <a:lnTo>
                    <a:pt x="2248" y="30"/>
                  </a:lnTo>
                  <a:lnTo>
                    <a:pt x="2246" y="22"/>
                  </a:lnTo>
                  <a:lnTo>
                    <a:pt x="2248" y="15"/>
                  </a:lnTo>
                  <a:lnTo>
                    <a:pt x="2251" y="9"/>
                  </a:lnTo>
                  <a:lnTo>
                    <a:pt x="2255" y="3"/>
                  </a:lnTo>
                  <a:lnTo>
                    <a:pt x="2263" y="0"/>
                  </a:lnTo>
                  <a:lnTo>
                    <a:pt x="2270" y="0"/>
                  </a:lnTo>
                  <a:close/>
                  <a:moveTo>
                    <a:pt x="2184" y="0"/>
                  </a:moveTo>
                  <a:lnTo>
                    <a:pt x="2189" y="0"/>
                  </a:lnTo>
                  <a:lnTo>
                    <a:pt x="2197" y="3"/>
                  </a:lnTo>
                  <a:lnTo>
                    <a:pt x="2203" y="9"/>
                  </a:lnTo>
                  <a:lnTo>
                    <a:pt x="2204" y="15"/>
                  </a:lnTo>
                  <a:lnTo>
                    <a:pt x="2206" y="22"/>
                  </a:lnTo>
                  <a:lnTo>
                    <a:pt x="2204" y="28"/>
                  </a:lnTo>
                  <a:lnTo>
                    <a:pt x="2203" y="34"/>
                  </a:lnTo>
                  <a:lnTo>
                    <a:pt x="2199" y="39"/>
                  </a:lnTo>
                  <a:lnTo>
                    <a:pt x="2199" y="39"/>
                  </a:lnTo>
                  <a:lnTo>
                    <a:pt x="2197" y="37"/>
                  </a:lnTo>
                  <a:lnTo>
                    <a:pt x="2193" y="37"/>
                  </a:lnTo>
                  <a:lnTo>
                    <a:pt x="2191" y="35"/>
                  </a:lnTo>
                  <a:lnTo>
                    <a:pt x="2189" y="35"/>
                  </a:lnTo>
                  <a:lnTo>
                    <a:pt x="2188" y="37"/>
                  </a:lnTo>
                  <a:lnTo>
                    <a:pt x="2186" y="39"/>
                  </a:lnTo>
                  <a:lnTo>
                    <a:pt x="2186" y="41"/>
                  </a:lnTo>
                  <a:lnTo>
                    <a:pt x="2184" y="43"/>
                  </a:lnTo>
                  <a:lnTo>
                    <a:pt x="2182" y="45"/>
                  </a:lnTo>
                  <a:lnTo>
                    <a:pt x="2176" y="43"/>
                  </a:lnTo>
                  <a:lnTo>
                    <a:pt x="2176" y="45"/>
                  </a:lnTo>
                  <a:lnTo>
                    <a:pt x="2169" y="41"/>
                  </a:lnTo>
                  <a:lnTo>
                    <a:pt x="2163" y="35"/>
                  </a:lnTo>
                  <a:lnTo>
                    <a:pt x="2161" y="30"/>
                  </a:lnTo>
                  <a:lnTo>
                    <a:pt x="2159" y="22"/>
                  </a:lnTo>
                  <a:lnTo>
                    <a:pt x="2161" y="15"/>
                  </a:lnTo>
                  <a:lnTo>
                    <a:pt x="2163" y="9"/>
                  </a:lnTo>
                  <a:lnTo>
                    <a:pt x="2169" y="3"/>
                  </a:lnTo>
                  <a:lnTo>
                    <a:pt x="2176" y="0"/>
                  </a:lnTo>
                  <a:lnTo>
                    <a:pt x="2184" y="0"/>
                  </a:lnTo>
                  <a:close/>
                  <a:moveTo>
                    <a:pt x="2095" y="0"/>
                  </a:moveTo>
                  <a:lnTo>
                    <a:pt x="2103" y="0"/>
                  </a:lnTo>
                  <a:lnTo>
                    <a:pt x="2110" y="3"/>
                  </a:lnTo>
                  <a:lnTo>
                    <a:pt x="2114" y="9"/>
                  </a:lnTo>
                  <a:lnTo>
                    <a:pt x="2118" y="15"/>
                  </a:lnTo>
                  <a:lnTo>
                    <a:pt x="2120" y="22"/>
                  </a:lnTo>
                  <a:lnTo>
                    <a:pt x="2118" y="28"/>
                  </a:lnTo>
                  <a:lnTo>
                    <a:pt x="2116" y="32"/>
                  </a:lnTo>
                  <a:lnTo>
                    <a:pt x="2114" y="37"/>
                  </a:lnTo>
                  <a:lnTo>
                    <a:pt x="2114" y="35"/>
                  </a:lnTo>
                  <a:lnTo>
                    <a:pt x="2110" y="34"/>
                  </a:lnTo>
                  <a:lnTo>
                    <a:pt x="2109" y="30"/>
                  </a:lnTo>
                  <a:lnTo>
                    <a:pt x="2105" y="28"/>
                  </a:lnTo>
                  <a:lnTo>
                    <a:pt x="2101" y="26"/>
                  </a:lnTo>
                  <a:lnTo>
                    <a:pt x="2095" y="28"/>
                  </a:lnTo>
                  <a:lnTo>
                    <a:pt x="2092" y="28"/>
                  </a:lnTo>
                  <a:lnTo>
                    <a:pt x="2088" y="26"/>
                  </a:lnTo>
                  <a:lnTo>
                    <a:pt x="2086" y="26"/>
                  </a:lnTo>
                  <a:lnTo>
                    <a:pt x="2084" y="24"/>
                  </a:lnTo>
                  <a:lnTo>
                    <a:pt x="2080" y="24"/>
                  </a:lnTo>
                  <a:lnTo>
                    <a:pt x="2080" y="22"/>
                  </a:lnTo>
                  <a:lnTo>
                    <a:pt x="2078" y="20"/>
                  </a:lnTo>
                  <a:lnTo>
                    <a:pt x="2077" y="19"/>
                  </a:lnTo>
                  <a:lnTo>
                    <a:pt x="2075" y="17"/>
                  </a:lnTo>
                  <a:lnTo>
                    <a:pt x="2077" y="9"/>
                  </a:lnTo>
                  <a:lnTo>
                    <a:pt x="2082" y="3"/>
                  </a:lnTo>
                  <a:lnTo>
                    <a:pt x="2088" y="0"/>
                  </a:lnTo>
                  <a:lnTo>
                    <a:pt x="2095" y="0"/>
                  </a:lnTo>
                  <a:close/>
                  <a:moveTo>
                    <a:pt x="1922" y="0"/>
                  </a:moveTo>
                  <a:lnTo>
                    <a:pt x="1930" y="0"/>
                  </a:lnTo>
                  <a:lnTo>
                    <a:pt x="1936" y="3"/>
                  </a:lnTo>
                  <a:lnTo>
                    <a:pt x="1941" y="9"/>
                  </a:lnTo>
                  <a:lnTo>
                    <a:pt x="1945" y="15"/>
                  </a:lnTo>
                  <a:lnTo>
                    <a:pt x="1947" y="22"/>
                  </a:lnTo>
                  <a:lnTo>
                    <a:pt x="1945" y="30"/>
                  </a:lnTo>
                  <a:lnTo>
                    <a:pt x="1941" y="35"/>
                  </a:lnTo>
                  <a:lnTo>
                    <a:pt x="1936" y="41"/>
                  </a:lnTo>
                  <a:lnTo>
                    <a:pt x="1930" y="45"/>
                  </a:lnTo>
                  <a:lnTo>
                    <a:pt x="1922" y="45"/>
                  </a:lnTo>
                  <a:lnTo>
                    <a:pt x="1915" y="45"/>
                  </a:lnTo>
                  <a:lnTo>
                    <a:pt x="1909" y="41"/>
                  </a:lnTo>
                  <a:lnTo>
                    <a:pt x="1904" y="35"/>
                  </a:lnTo>
                  <a:lnTo>
                    <a:pt x="1900" y="30"/>
                  </a:lnTo>
                  <a:lnTo>
                    <a:pt x="1900" y="22"/>
                  </a:lnTo>
                  <a:lnTo>
                    <a:pt x="1900" y="15"/>
                  </a:lnTo>
                  <a:lnTo>
                    <a:pt x="1904" y="9"/>
                  </a:lnTo>
                  <a:lnTo>
                    <a:pt x="1909" y="3"/>
                  </a:lnTo>
                  <a:lnTo>
                    <a:pt x="1915" y="0"/>
                  </a:lnTo>
                  <a:lnTo>
                    <a:pt x="1922" y="0"/>
                  </a:lnTo>
                  <a:close/>
                  <a:moveTo>
                    <a:pt x="1836" y="0"/>
                  </a:moveTo>
                  <a:lnTo>
                    <a:pt x="1843" y="0"/>
                  </a:lnTo>
                  <a:lnTo>
                    <a:pt x="1849" y="3"/>
                  </a:lnTo>
                  <a:lnTo>
                    <a:pt x="1855" y="9"/>
                  </a:lnTo>
                  <a:lnTo>
                    <a:pt x="1858" y="15"/>
                  </a:lnTo>
                  <a:lnTo>
                    <a:pt x="1858" y="22"/>
                  </a:lnTo>
                  <a:lnTo>
                    <a:pt x="1858" y="30"/>
                  </a:lnTo>
                  <a:lnTo>
                    <a:pt x="1855" y="35"/>
                  </a:lnTo>
                  <a:lnTo>
                    <a:pt x="1849" y="41"/>
                  </a:lnTo>
                  <a:lnTo>
                    <a:pt x="1843" y="45"/>
                  </a:lnTo>
                  <a:lnTo>
                    <a:pt x="1836" y="45"/>
                  </a:lnTo>
                  <a:lnTo>
                    <a:pt x="1828" y="45"/>
                  </a:lnTo>
                  <a:lnTo>
                    <a:pt x="1823" y="41"/>
                  </a:lnTo>
                  <a:lnTo>
                    <a:pt x="1817" y="35"/>
                  </a:lnTo>
                  <a:lnTo>
                    <a:pt x="1813" y="30"/>
                  </a:lnTo>
                  <a:lnTo>
                    <a:pt x="1813" y="22"/>
                  </a:lnTo>
                  <a:lnTo>
                    <a:pt x="1813" y="15"/>
                  </a:lnTo>
                  <a:lnTo>
                    <a:pt x="1817" y="9"/>
                  </a:lnTo>
                  <a:lnTo>
                    <a:pt x="1823" y="3"/>
                  </a:lnTo>
                  <a:lnTo>
                    <a:pt x="1828" y="0"/>
                  </a:lnTo>
                  <a:lnTo>
                    <a:pt x="1836" y="0"/>
                  </a:lnTo>
                  <a:close/>
                  <a:moveTo>
                    <a:pt x="1749" y="0"/>
                  </a:moveTo>
                  <a:lnTo>
                    <a:pt x="1757" y="0"/>
                  </a:lnTo>
                  <a:lnTo>
                    <a:pt x="1762" y="3"/>
                  </a:lnTo>
                  <a:lnTo>
                    <a:pt x="1768" y="9"/>
                  </a:lnTo>
                  <a:lnTo>
                    <a:pt x="1772" y="15"/>
                  </a:lnTo>
                  <a:lnTo>
                    <a:pt x="1772" y="22"/>
                  </a:lnTo>
                  <a:lnTo>
                    <a:pt x="1772" y="30"/>
                  </a:lnTo>
                  <a:lnTo>
                    <a:pt x="1768" y="35"/>
                  </a:lnTo>
                  <a:lnTo>
                    <a:pt x="1762" y="41"/>
                  </a:lnTo>
                  <a:lnTo>
                    <a:pt x="1757" y="45"/>
                  </a:lnTo>
                  <a:lnTo>
                    <a:pt x="1749" y="45"/>
                  </a:lnTo>
                  <a:lnTo>
                    <a:pt x="1742" y="45"/>
                  </a:lnTo>
                  <a:lnTo>
                    <a:pt x="1736" y="41"/>
                  </a:lnTo>
                  <a:lnTo>
                    <a:pt x="1731" y="35"/>
                  </a:lnTo>
                  <a:lnTo>
                    <a:pt x="1727" y="30"/>
                  </a:lnTo>
                  <a:lnTo>
                    <a:pt x="1725" y="22"/>
                  </a:lnTo>
                  <a:lnTo>
                    <a:pt x="1727" y="15"/>
                  </a:lnTo>
                  <a:lnTo>
                    <a:pt x="1731" y="9"/>
                  </a:lnTo>
                  <a:lnTo>
                    <a:pt x="1736" y="3"/>
                  </a:lnTo>
                  <a:lnTo>
                    <a:pt x="1742" y="0"/>
                  </a:lnTo>
                  <a:lnTo>
                    <a:pt x="1749" y="0"/>
                  </a:lnTo>
                  <a:close/>
                  <a:moveTo>
                    <a:pt x="1663" y="0"/>
                  </a:moveTo>
                  <a:lnTo>
                    <a:pt x="1670" y="0"/>
                  </a:lnTo>
                  <a:lnTo>
                    <a:pt x="1676" y="3"/>
                  </a:lnTo>
                  <a:lnTo>
                    <a:pt x="1682" y="9"/>
                  </a:lnTo>
                  <a:lnTo>
                    <a:pt x="1685" y="15"/>
                  </a:lnTo>
                  <a:lnTo>
                    <a:pt x="1685" y="22"/>
                  </a:lnTo>
                  <a:lnTo>
                    <a:pt x="1685" y="30"/>
                  </a:lnTo>
                  <a:lnTo>
                    <a:pt x="1682" y="35"/>
                  </a:lnTo>
                  <a:lnTo>
                    <a:pt x="1676" y="41"/>
                  </a:lnTo>
                  <a:lnTo>
                    <a:pt x="1670" y="45"/>
                  </a:lnTo>
                  <a:lnTo>
                    <a:pt x="1663" y="45"/>
                  </a:lnTo>
                  <a:lnTo>
                    <a:pt x="1655" y="45"/>
                  </a:lnTo>
                  <a:lnTo>
                    <a:pt x="1648" y="41"/>
                  </a:lnTo>
                  <a:lnTo>
                    <a:pt x="1644" y="35"/>
                  </a:lnTo>
                  <a:lnTo>
                    <a:pt x="1640" y="30"/>
                  </a:lnTo>
                  <a:lnTo>
                    <a:pt x="1638" y="22"/>
                  </a:lnTo>
                  <a:lnTo>
                    <a:pt x="1640" y="15"/>
                  </a:lnTo>
                  <a:lnTo>
                    <a:pt x="1644" y="9"/>
                  </a:lnTo>
                  <a:lnTo>
                    <a:pt x="1648" y="3"/>
                  </a:lnTo>
                  <a:lnTo>
                    <a:pt x="1655" y="0"/>
                  </a:lnTo>
                  <a:lnTo>
                    <a:pt x="1663" y="0"/>
                  </a:lnTo>
                  <a:close/>
                  <a:moveTo>
                    <a:pt x="1576" y="0"/>
                  </a:moveTo>
                  <a:lnTo>
                    <a:pt x="1584" y="0"/>
                  </a:lnTo>
                  <a:lnTo>
                    <a:pt x="1589" y="3"/>
                  </a:lnTo>
                  <a:lnTo>
                    <a:pt x="1595" y="9"/>
                  </a:lnTo>
                  <a:lnTo>
                    <a:pt x="1597" y="15"/>
                  </a:lnTo>
                  <a:lnTo>
                    <a:pt x="1599" y="22"/>
                  </a:lnTo>
                  <a:lnTo>
                    <a:pt x="1597" y="30"/>
                  </a:lnTo>
                  <a:lnTo>
                    <a:pt x="1595" y="35"/>
                  </a:lnTo>
                  <a:lnTo>
                    <a:pt x="1589" y="41"/>
                  </a:lnTo>
                  <a:lnTo>
                    <a:pt x="1584" y="45"/>
                  </a:lnTo>
                  <a:lnTo>
                    <a:pt x="1582" y="39"/>
                  </a:lnTo>
                  <a:lnTo>
                    <a:pt x="1580" y="35"/>
                  </a:lnTo>
                  <a:lnTo>
                    <a:pt x="1576" y="30"/>
                  </a:lnTo>
                  <a:lnTo>
                    <a:pt x="1574" y="24"/>
                  </a:lnTo>
                  <a:lnTo>
                    <a:pt x="1571" y="19"/>
                  </a:lnTo>
                  <a:lnTo>
                    <a:pt x="1567" y="11"/>
                  </a:lnTo>
                  <a:lnTo>
                    <a:pt x="1563" y="5"/>
                  </a:lnTo>
                  <a:lnTo>
                    <a:pt x="1563" y="3"/>
                  </a:lnTo>
                  <a:lnTo>
                    <a:pt x="1569" y="0"/>
                  </a:lnTo>
                  <a:lnTo>
                    <a:pt x="1576" y="0"/>
                  </a:lnTo>
                  <a:close/>
                  <a:moveTo>
                    <a:pt x="1490" y="0"/>
                  </a:moveTo>
                  <a:lnTo>
                    <a:pt x="1495" y="0"/>
                  </a:lnTo>
                  <a:lnTo>
                    <a:pt x="1503" y="3"/>
                  </a:lnTo>
                  <a:lnTo>
                    <a:pt x="1507" y="9"/>
                  </a:lnTo>
                  <a:lnTo>
                    <a:pt x="1507" y="11"/>
                  </a:lnTo>
                  <a:lnTo>
                    <a:pt x="1509" y="15"/>
                  </a:lnTo>
                  <a:lnTo>
                    <a:pt x="1509" y="17"/>
                  </a:lnTo>
                  <a:lnTo>
                    <a:pt x="1509" y="20"/>
                  </a:lnTo>
                  <a:lnTo>
                    <a:pt x="1511" y="22"/>
                  </a:lnTo>
                  <a:lnTo>
                    <a:pt x="1511" y="26"/>
                  </a:lnTo>
                  <a:lnTo>
                    <a:pt x="1509" y="32"/>
                  </a:lnTo>
                  <a:lnTo>
                    <a:pt x="1507" y="37"/>
                  </a:lnTo>
                  <a:lnTo>
                    <a:pt x="1501" y="41"/>
                  </a:lnTo>
                  <a:lnTo>
                    <a:pt x="1495" y="45"/>
                  </a:lnTo>
                  <a:lnTo>
                    <a:pt x="1490" y="45"/>
                  </a:lnTo>
                  <a:lnTo>
                    <a:pt x="1482" y="45"/>
                  </a:lnTo>
                  <a:lnTo>
                    <a:pt x="1475" y="41"/>
                  </a:lnTo>
                  <a:lnTo>
                    <a:pt x="1469" y="35"/>
                  </a:lnTo>
                  <a:lnTo>
                    <a:pt x="1467" y="30"/>
                  </a:lnTo>
                  <a:lnTo>
                    <a:pt x="1465" y="22"/>
                  </a:lnTo>
                  <a:lnTo>
                    <a:pt x="1467" y="15"/>
                  </a:lnTo>
                  <a:lnTo>
                    <a:pt x="1469" y="9"/>
                  </a:lnTo>
                  <a:lnTo>
                    <a:pt x="1475" y="3"/>
                  </a:lnTo>
                  <a:lnTo>
                    <a:pt x="1482" y="0"/>
                  </a:lnTo>
                  <a:lnTo>
                    <a:pt x="1490" y="0"/>
                  </a:lnTo>
                  <a:close/>
                  <a:moveTo>
                    <a:pt x="1401" y="0"/>
                  </a:moveTo>
                  <a:lnTo>
                    <a:pt x="1409" y="0"/>
                  </a:lnTo>
                  <a:lnTo>
                    <a:pt x="1416" y="3"/>
                  </a:lnTo>
                  <a:lnTo>
                    <a:pt x="1420" y="9"/>
                  </a:lnTo>
                  <a:lnTo>
                    <a:pt x="1424" y="15"/>
                  </a:lnTo>
                  <a:lnTo>
                    <a:pt x="1426" y="22"/>
                  </a:lnTo>
                  <a:lnTo>
                    <a:pt x="1424" y="30"/>
                  </a:lnTo>
                  <a:lnTo>
                    <a:pt x="1420" y="35"/>
                  </a:lnTo>
                  <a:lnTo>
                    <a:pt x="1416" y="41"/>
                  </a:lnTo>
                  <a:lnTo>
                    <a:pt x="1409" y="45"/>
                  </a:lnTo>
                  <a:lnTo>
                    <a:pt x="1401" y="45"/>
                  </a:lnTo>
                  <a:lnTo>
                    <a:pt x="1394" y="45"/>
                  </a:lnTo>
                  <a:lnTo>
                    <a:pt x="1388" y="41"/>
                  </a:lnTo>
                  <a:lnTo>
                    <a:pt x="1383" y="35"/>
                  </a:lnTo>
                  <a:lnTo>
                    <a:pt x="1381" y="30"/>
                  </a:lnTo>
                  <a:lnTo>
                    <a:pt x="1379" y="22"/>
                  </a:lnTo>
                  <a:lnTo>
                    <a:pt x="1381" y="15"/>
                  </a:lnTo>
                  <a:lnTo>
                    <a:pt x="1383" y="9"/>
                  </a:lnTo>
                  <a:lnTo>
                    <a:pt x="1388" y="3"/>
                  </a:lnTo>
                  <a:lnTo>
                    <a:pt x="1394" y="0"/>
                  </a:lnTo>
                  <a:lnTo>
                    <a:pt x="1401" y="0"/>
                  </a:lnTo>
                  <a:close/>
                  <a:moveTo>
                    <a:pt x="1315" y="0"/>
                  </a:moveTo>
                  <a:lnTo>
                    <a:pt x="1322" y="0"/>
                  </a:lnTo>
                  <a:lnTo>
                    <a:pt x="1330" y="3"/>
                  </a:lnTo>
                  <a:lnTo>
                    <a:pt x="1334" y="9"/>
                  </a:lnTo>
                  <a:lnTo>
                    <a:pt x="1337" y="15"/>
                  </a:lnTo>
                  <a:lnTo>
                    <a:pt x="1339" y="22"/>
                  </a:lnTo>
                  <a:lnTo>
                    <a:pt x="1337" y="30"/>
                  </a:lnTo>
                  <a:lnTo>
                    <a:pt x="1334" y="35"/>
                  </a:lnTo>
                  <a:lnTo>
                    <a:pt x="1330" y="41"/>
                  </a:lnTo>
                  <a:lnTo>
                    <a:pt x="1322" y="45"/>
                  </a:lnTo>
                  <a:lnTo>
                    <a:pt x="1315" y="45"/>
                  </a:lnTo>
                  <a:lnTo>
                    <a:pt x="1307" y="45"/>
                  </a:lnTo>
                  <a:lnTo>
                    <a:pt x="1302" y="41"/>
                  </a:lnTo>
                  <a:lnTo>
                    <a:pt x="1296" y="35"/>
                  </a:lnTo>
                  <a:lnTo>
                    <a:pt x="1292" y="30"/>
                  </a:lnTo>
                  <a:lnTo>
                    <a:pt x="1292" y="22"/>
                  </a:lnTo>
                  <a:lnTo>
                    <a:pt x="1292" y="15"/>
                  </a:lnTo>
                  <a:lnTo>
                    <a:pt x="1296" y="9"/>
                  </a:lnTo>
                  <a:lnTo>
                    <a:pt x="1302" y="3"/>
                  </a:lnTo>
                  <a:lnTo>
                    <a:pt x="1307" y="0"/>
                  </a:lnTo>
                  <a:lnTo>
                    <a:pt x="1315" y="0"/>
                  </a:lnTo>
                  <a:close/>
                  <a:moveTo>
                    <a:pt x="1228" y="0"/>
                  </a:moveTo>
                  <a:lnTo>
                    <a:pt x="1236" y="0"/>
                  </a:lnTo>
                  <a:lnTo>
                    <a:pt x="1242" y="3"/>
                  </a:lnTo>
                  <a:lnTo>
                    <a:pt x="1247" y="9"/>
                  </a:lnTo>
                  <a:lnTo>
                    <a:pt x="1251" y="15"/>
                  </a:lnTo>
                  <a:lnTo>
                    <a:pt x="1253" y="22"/>
                  </a:lnTo>
                  <a:lnTo>
                    <a:pt x="1251" y="30"/>
                  </a:lnTo>
                  <a:lnTo>
                    <a:pt x="1247" y="35"/>
                  </a:lnTo>
                  <a:lnTo>
                    <a:pt x="1242" y="41"/>
                  </a:lnTo>
                  <a:lnTo>
                    <a:pt x="1236" y="45"/>
                  </a:lnTo>
                  <a:lnTo>
                    <a:pt x="1228" y="45"/>
                  </a:lnTo>
                  <a:lnTo>
                    <a:pt x="1221" y="45"/>
                  </a:lnTo>
                  <a:lnTo>
                    <a:pt x="1215" y="41"/>
                  </a:lnTo>
                  <a:lnTo>
                    <a:pt x="1210" y="35"/>
                  </a:lnTo>
                  <a:lnTo>
                    <a:pt x="1206" y="30"/>
                  </a:lnTo>
                  <a:lnTo>
                    <a:pt x="1206" y="22"/>
                  </a:lnTo>
                  <a:lnTo>
                    <a:pt x="1206" y="15"/>
                  </a:lnTo>
                  <a:lnTo>
                    <a:pt x="1210" y="9"/>
                  </a:lnTo>
                  <a:lnTo>
                    <a:pt x="1215" y="3"/>
                  </a:lnTo>
                  <a:lnTo>
                    <a:pt x="1221" y="0"/>
                  </a:lnTo>
                  <a:lnTo>
                    <a:pt x="1228" y="0"/>
                  </a:lnTo>
                  <a:close/>
                  <a:moveTo>
                    <a:pt x="1142" y="0"/>
                  </a:moveTo>
                  <a:lnTo>
                    <a:pt x="1149" y="0"/>
                  </a:lnTo>
                  <a:lnTo>
                    <a:pt x="1155" y="3"/>
                  </a:lnTo>
                  <a:lnTo>
                    <a:pt x="1161" y="9"/>
                  </a:lnTo>
                  <a:lnTo>
                    <a:pt x="1164" y="15"/>
                  </a:lnTo>
                  <a:lnTo>
                    <a:pt x="1164" y="22"/>
                  </a:lnTo>
                  <a:lnTo>
                    <a:pt x="1164" y="30"/>
                  </a:lnTo>
                  <a:lnTo>
                    <a:pt x="1161" y="35"/>
                  </a:lnTo>
                  <a:lnTo>
                    <a:pt x="1155" y="41"/>
                  </a:lnTo>
                  <a:lnTo>
                    <a:pt x="1149" y="45"/>
                  </a:lnTo>
                  <a:lnTo>
                    <a:pt x="1142" y="45"/>
                  </a:lnTo>
                  <a:lnTo>
                    <a:pt x="1134" y="45"/>
                  </a:lnTo>
                  <a:lnTo>
                    <a:pt x="1129" y="41"/>
                  </a:lnTo>
                  <a:lnTo>
                    <a:pt x="1123" y="35"/>
                  </a:lnTo>
                  <a:lnTo>
                    <a:pt x="1119" y="30"/>
                  </a:lnTo>
                  <a:lnTo>
                    <a:pt x="1119" y="22"/>
                  </a:lnTo>
                  <a:lnTo>
                    <a:pt x="1119" y="15"/>
                  </a:lnTo>
                  <a:lnTo>
                    <a:pt x="1123" y="9"/>
                  </a:lnTo>
                  <a:lnTo>
                    <a:pt x="1129" y="3"/>
                  </a:lnTo>
                  <a:lnTo>
                    <a:pt x="1134" y="0"/>
                  </a:lnTo>
                  <a:lnTo>
                    <a:pt x="1142" y="0"/>
                  </a:lnTo>
                  <a:close/>
                  <a:moveTo>
                    <a:pt x="1055" y="0"/>
                  </a:moveTo>
                  <a:lnTo>
                    <a:pt x="1063" y="0"/>
                  </a:lnTo>
                  <a:lnTo>
                    <a:pt x="1069" y="3"/>
                  </a:lnTo>
                  <a:lnTo>
                    <a:pt x="1074" y="9"/>
                  </a:lnTo>
                  <a:lnTo>
                    <a:pt x="1078" y="15"/>
                  </a:lnTo>
                  <a:lnTo>
                    <a:pt x="1078" y="22"/>
                  </a:lnTo>
                  <a:lnTo>
                    <a:pt x="1078" y="30"/>
                  </a:lnTo>
                  <a:lnTo>
                    <a:pt x="1074" y="35"/>
                  </a:lnTo>
                  <a:lnTo>
                    <a:pt x="1069" y="41"/>
                  </a:lnTo>
                  <a:lnTo>
                    <a:pt x="1063" y="45"/>
                  </a:lnTo>
                  <a:lnTo>
                    <a:pt x="1055" y="45"/>
                  </a:lnTo>
                  <a:lnTo>
                    <a:pt x="1048" y="45"/>
                  </a:lnTo>
                  <a:lnTo>
                    <a:pt x="1042" y="41"/>
                  </a:lnTo>
                  <a:lnTo>
                    <a:pt x="1037" y="35"/>
                  </a:lnTo>
                  <a:lnTo>
                    <a:pt x="1033" y="30"/>
                  </a:lnTo>
                  <a:lnTo>
                    <a:pt x="1031" y="22"/>
                  </a:lnTo>
                  <a:lnTo>
                    <a:pt x="1033" y="15"/>
                  </a:lnTo>
                  <a:lnTo>
                    <a:pt x="1037" y="9"/>
                  </a:lnTo>
                  <a:lnTo>
                    <a:pt x="1042" y="3"/>
                  </a:lnTo>
                  <a:lnTo>
                    <a:pt x="1048" y="0"/>
                  </a:lnTo>
                  <a:lnTo>
                    <a:pt x="10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2247901" y="2090738"/>
              <a:ext cx="3409950" cy="174625"/>
            </a:xfrm>
            <a:custGeom>
              <a:avLst/>
              <a:gdLst>
                <a:gd name="T0" fmla="*/ 718 w 4297"/>
                <a:gd name="T1" fmla="*/ 220 h 220"/>
                <a:gd name="T2" fmla="*/ 543 w 4297"/>
                <a:gd name="T3" fmla="*/ 175 h 220"/>
                <a:gd name="T4" fmla="*/ 449 w 4297"/>
                <a:gd name="T5" fmla="*/ 220 h 220"/>
                <a:gd name="T6" fmla="*/ 292 w 4297"/>
                <a:gd name="T7" fmla="*/ 175 h 220"/>
                <a:gd name="T8" fmla="*/ 184 w 4297"/>
                <a:gd name="T9" fmla="*/ 216 h 220"/>
                <a:gd name="T10" fmla="*/ 38 w 4297"/>
                <a:gd name="T11" fmla="*/ 178 h 220"/>
                <a:gd name="T12" fmla="*/ 45 w 4297"/>
                <a:gd name="T13" fmla="*/ 105 h 220"/>
                <a:gd name="T14" fmla="*/ 4000 w 4297"/>
                <a:gd name="T15" fmla="*/ 92 h 220"/>
                <a:gd name="T16" fmla="*/ 3840 w 4297"/>
                <a:gd name="T17" fmla="*/ 133 h 220"/>
                <a:gd name="T18" fmla="*/ 3667 w 4297"/>
                <a:gd name="T19" fmla="*/ 86 h 220"/>
                <a:gd name="T20" fmla="*/ 3573 w 4297"/>
                <a:gd name="T21" fmla="*/ 133 h 220"/>
                <a:gd name="T22" fmla="*/ 3413 w 4297"/>
                <a:gd name="T23" fmla="*/ 88 h 220"/>
                <a:gd name="T24" fmla="*/ 3306 w 4297"/>
                <a:gd name="T25" fmla="*/ 130 h 220"/>
                <a:gd name="T26" fmla="*/ 3159 w 4297"/>
                <a:gd name="T27" fmla="*/ 92 h 220"/>
                <a:gd name="T28" fmla="*/ 3041 w 4297"/>
                <a:gd name="T29" fmla="*/ 124 h 220"/>
                <a:gd name="T30" fmla="*/ 2905 w 4297"/>
                <a:gd name="T31" fmla="*/ 97 h 220"/>
                <a:gd name="T32" fmla="*/ 2778 w 4297"/>
                <a:gd name="T33" fmla="*/ 118 h 220"/>
                <a:gd name="T34" fmla="*/ 2648 w 4297"/>
                <a:gd name="T35" fmla="*/ 103 h 220"/>
                <a:gd name="T36" fmla="*/ 2516 w 4297"/>
                <a:gd name="T37" fmla="*/ 111 h 220"/>
                <a:gd name="T38" fmla="*/ 2388 w 4297"/>
                <a:gd name="T39" fmla="*/ 111 h 220"/>
                <a:gd name="T40" fmla="*/ 2257 w 4297"/>
                <a:gd name="T41" fmla="*/ 103 h 220"/>
                <a:gd name="T42" fmla="*/ 2127 w 4297"/>
                <a:gd name="T43" fmla="*/ 118 h 220"/>
                <a:gd name="T44" fmla="*/ 1999 w 4297"/>
                <a:gd name="T45" fmla="*/ 97 h 220"/>
                <a:gd name="T46" fmla="*/ 1866 w 4297"/>
                <a:gd name="T47" fmla="*/ 122 h 220"/>
                <a:gd name="T48" fmla="*/ 1672 w 4297"/>
                <a:gd name="T49" fmla="*/ 86 h 220"/>
                <a:gd name="T50" fmla="*/ 1578 w 4297"/>
                <a:gd name="T51" fmla="*/ 133 h 220"/>
                <a:gd name="T52" fmla="*/ 1420 w 4297"/>
                <a:gd name="T53" fmla="*/ 88 h 220"/>
                <a:gd name="T54" fmla="*/ 1331 w 4297"/>
                <a:gd name="T55" fmla="*/ 118 h 220"/>
                <a:gd name="T56" fmla="*/ 1158 w 4297"/>
                <a:gd name="T57" fmla="*/ 88 h 220"/>
                <a:gd name="T58" fmla="*/ 1051 w 4297"/>
                <a:gd name="T59" fmla="*/ 130 h 220"/>
                <a:gd name="T60" fmla="*/ 905 w 4297"/>
                <a:gd name="T61" fmla="*/ 92 h 220"/>
                <a:gd name="T62" fmla="*/ 786 w 4297"/>
                <a:gd name="T63" fmla="*/ 124 h 220"/>
                <a:gd name="T64" fmla="*/ 651 w 4297"/>
                <a:gd name="T65" fmla="*/ 97 h 220"/>
                <a:gd name="T66" fmla="*/ 523 w 4297"/>
                <a:gd name="T67" fmla="*/ 118 h 220"/>
                <a:gd name="T68" fmla="*/ 393 w 4297"/>
                <a:gd name="T69" fmla="*/ 103 h 220"/>
                <a:gd name="T70" fmla="*/ 261 w 4297"/>
                <a:gd name="T71" fmla="*/ 111 h 220"/>
                <a:gd name="T72" fmla="*/ 134 w 4297"/>
                <a:gd name="T73" fmla="*/ 111 h 220"/>
                <a:gd name="T74" fmla="*/ 1089 w 4297"/>
                <a:gd name="T75" fmla="*/ 24 h 220"/>
                <a:gd name="T76" fmla="*/ 4006 w 4297"/>
                <a:gd name="T77" fmla="*/ 15 h 220"/>
                <a:gd name="T78" fmla="*/ 959 w 4297"/>
                <a:gd name="T79" fmla="*/ 37 h 220"/>
                <a:gd name="T80" fmla="*/ 4288 w 4297"/>
                <a:gd name="T81" fmla="*/ 5 h 220"/>
                <a:gd name="T82" fmla="*/ 3949 w 4297"/>
                <a:gd name="T83" fmla="*/ 32 h 220"/>
                <a:gd name="T84" fmla="*/ 3821 w 4297"/>
                <a:gd name="T85" fmla="*/ 9 h 220"/>
                <a:gd name="T86" fmla="*/ 3686 w 4297"/>
                <a:gd name="T87" fmla="*/ 37 h 220"/>
                <a:gd name="T88" fmla="*/ 3566 w 4297"/>
                <a:gd name="T89" fmla="*/ 5 h 220"/>
                <a:gd name="T90" fmla="*/ 3421 w 4297"/>
                <a:gd name="T91" fmla="*/ 43 h 220"/>
                <a:gd name="T92" fmla="*/ 3312 w 4297"/>
                <a:gd name="T93" fmla="*/ 1 h 220"/>
                <a:gd name="T94" fmla="*/ 3154 w 4297"/>
                <a:gd name="T95" fmla="*/ 47 h 220"/>
                <a:gd name="T96" fmla="*/ 3060 w 4297"/>
                <a:gd name="T97" fmla="*/ 0 h 220"/>
                <a:gd name="T98" fmla="*/ 2887 w 4297"/>
                <a:gd name="T99" fmla="*/ 47 h 220"/>
                <a:gd name="T100" fmla="*/ 2714 w 4297"/>
                <a:gd name="T101" fmla="*/ 0 h 220"/>
                <a:gd name="T102" fmla="*/ 2618 w 4297"/>
                <a:gd name="T103" fmla="*/ 47 h 220"/>
                <a:gd name="T104" fmla="*/ 2460 w 4297"/>
                <a:gd name="T105" fmla="*/ 1 h 220"/>
                <a:gd name="T106" fmla="*/ 2353 w 4297"/>
                <a:gd name="T107" fmla="*/ 43 h 220"/>
                <a:gd name="T108" fmla="*/ 2206 w 4297"/>
                <a:gd name="T109" fmla="*/ 5 h 220"/>
                <a:gd name="T110" fmla="*/ 2087 w 4297"/>
                <a:gd name="T111" fmla="*/ 37 h 220"/>
                <a:gd name="T112" fmla="*/ 1950 w 4297"/>
                <a:gd name="T113" fmla="*/ 9 h 220"/>
                <a:gd name="T114" fmla="*/ 1822 w 4297"/>
                <a:gd name="T115" fmla="*/ 32 h 220"/>
                <a:gd name="T116" fmla="*/ 1694 w 4297"/>
                <a:gd name="T117" fmla="*/ 17 h 220"/>
                <a:gd name="T118" fmla="*/ 1561 w 4297"/>
                <a:gd name="T119" fmla="*/ 24 h 220"/>
                <a:gd name="T120" fmla="*/ 1435 w 4297"/>
                <a:gd name="T121" fmla="*/ 24 h 220"/>
                <a:gd name="T122" fmla="*/ 703 w 4297"/>
                <a:gd name="T123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97" h="220">
                  <a:moveTo>
                    <a:pt x="805" y="175"/>
                  </a:moveTo>
                  <a:lnTo>
                    <a:pt x="812" y="175"/>
                  </a:lnTo>
                  <a:lnTo>
                    <a:pt x="818" y="178"/>
                  </a:lnTo>
                  <a:lnTo>
                    <a:pt x="824" y="184"/>
                  </a:lnTo>
                  <a:lnTo>
                    <a:pt x="827" y="190"/>
                  </a:lnTo>
                  <a:lnTo>
                    <a:pt x="827" y="197"/>
                  </a:lnTo>
                  <a:lnTo>
                    <a:pt x="827" y="205"/>
                  </a:lnTo>
                  <a:lnTo>
                    <a:pt x="824" y="210"/>
                  </a:lnTo>
                  <a:lnTo>
                    <a:pt x="818" y="216"/>
                  </a:lnTo>
                  <a:lnTo>
                    <a:pt x="812" y="220"/>
                  </a:lnTo>
                  <a:lnTo>
                    <a:pt x="805" y="220"/>
                  </a:lnTo>
                  <a:lnTo>
                    <a:pt x="797" y="220"/>
                  </a:lnTo>
                  <a:lnTo>
                    <a:pt x="790" y="216"/>
                  </a:lnTo>
                  <a:lnTo>
                    <a:pt x="786" y="210"/>
                  </a:lnTo>
                  <a:lnTo>
                    <a:pt x="782" y="205"/>
                  </a:lnTo>
                  <a:lnTo>
                    <a:pt x="780" y="197"/>
                  </a:lnTo>
                  <a:lnTo>
                    <a:pt x="782" y="190"/>
                  </a:lnTo>
                  <a:lnTo>
                    <a:pt x="786" y="184"/>
                  </a:lnTo>
                  <a:lnTo>
                    <a:pt x="790" y="178"/>
                  </a:lnTo>
                  <a:lnTo>
                    <a:pt x="797" y="175"/>
                  </a:lnTo>
                  <a:lnTo>
                    <a:pt x="805" y="175"/>
                  </a:lnTo>
                  <a:close/>
                  <a:moveTo>
                    <a:pt x="718" y="175"/>
                  </a:moveTo>
                  <a:lnTo>
                    <a:pt x="726" y="175"/>
                  </a:lnTo>
                  <a:lnTo>
                    <a:pt x="732" y="178"/>
                  </a:lnTo>
                  <a:lnTo>
                    <a:pt x="737" y="184"/>
                  </a:lnTo>
                  <a:lnTo>
                    <a:pt x="739" y="190"/>
                  </a:lnTo>
                  <a:lnTo>
                    <a:pt x="741" y="197"/>
                  </a:lnTo>
                  <a:lnTo>
                    <a:pt x="739" y="205"/>
                  </a:lnTo>
                  <a:lnTo>
                    <a:pt x="737" y="210"/>
                  </a:lnTo>
                  <a:lnTo>
                    <a:pt x="732" y="216"/>
                  </a:lnTo>
                  <a:lnTo>
                    <a:pt x="726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16"/>
                  </a:lnTo>
                  <a:lnTo>
                    <a:pt x="700" y="210"/>
                  </a:lnTo>
                  <a:lnTo>
                    <a:pt x="696" y="205"/>
                  </a:lnTo>
                  <a:lnTo>
                    <a:pt x="694" y="197"/>
                  </a:lnTo>
                  <a:lnTo>
                    <a:pt x="696" y="190"/>
                  </a:lnTo>
                  <a:lnTo>
                    <a:pt x="700" y="184"/>
                  </a:lnTo>
                  <a:lnTo>
                    <a:pt x="703" y="178"/>
                  </a:lnTo>
                  <a:lnTo>
                    <a:pt x="711" y="175"/>
                  </a:lnTo>
                  <a:lnTo>
                    <a:pt x="718" y="175"/>
                  </a:lnTo>
                  <a:close/>
                  <a:moveTo>
                    <a:pt x="632" y="175"/>
                  </a:moveTo>
                  <a:lnTo>
                    <a:pt x="638" y="175"/>
                  </a:lnTo>
                  <a:lnTo>
                    <a:pt x="645" y="178"/>
                  </a:lnTo>
                  <a:lnTo>
                    <a:pt x="651" y="184"/>
                  </a:lnTo>
                  <a:lnTo>
                    <a:pt x="653" y="190"/>
                  </a:lnTo>
                  <a:lnTo>
                    <a:pt x="654" y="197"/>
                  </a:lnTo>
                  <a:lnTo>
                    <a:pt x="653" y="205"/>
                  </a:lnTo>
                  <a:lnTo>
                    <a:pt x="651" y="210"/>
                  </a:lnTo>
                  <a:lnTo>
                    <a:pt x="645" y="216"/>
                  </a:lnTo>
                  <a:lnTo>
                    <a:pt x="638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6"/>
                  </a:lnTo>
                  <a:lnTo>
                    <a:pt x="613" y="210"/>
                  </a:lnTo>
                  <a:lnTo>
                    <a:pt x="609" y="205"/>
                  </a:lnTo>
                  <a:lnTo>
                    <a:pt x="607" y="197"/>
                  </a:lnTo>
                  <a:lnTo>
                    <a:pt x="609" y="190"/>
                  </a:lnTo>
                  <a:lnTo>
                    <a:pt x="613" y="184"/>
                  </a:lnTo>
                  <a:lnTo>
                    <a:pt x="617" y="178"/>
                  </a:lnTo>
                  <a:lnTo>
                    <a:pt x="624" y="175"/>
                  </a:lnTo>
                  <a:lnTo>
                    <a:pt x="632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9" y="178"/>
                  </a:lnTo>
                  <a:lnTo>
                    <a:pt x="562" y="184"/>
                  </a:lnTo>
                  <a:lnTo>
                    <a:pt x="566" y="190"/>
                  </a:lnTo>
                  <a:lnTo>
                    <a:pt x="568" y="197"/>
                  </a:lnTo>
                  <a:lnTo>
                    <a:pt x="566" y="205"/>
                  </a:lnTo>
                  <a:lnTo>
                    <a:pt x="562" y="210"/>
                  </a:lnTo>
                  <a:lnTo>
                    <a:pt x="559" y="216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6"/>
                  </a:lnTo>
                  <a:lnTo>
                    <a:pt x="525" y="210"/>
                  </a:lnTo>
                  <a:lnTo>
                    <a:pt x="523" y="205"/>
                  </a:lnTo>
                  <a:lnTo>
                    <a:pt x="521" y="197"/>
                  </a:lnTo>
                  <a:lnTo>
                    <a:pt x="523" y="190"/>
                  </a:lnTo>
                  <a:lnTo>
                    <a:pt x="525" y="184"/>
                  </a:lnTo>
                  <a:lnTo>
                    <a:pt x="530" y="178"/>
                  </a:lnTo>
                  <a:lnTo>
                    <a:pt x="536" y="175"/>
                  </a:lnTo>
                  <a:lnTo>
                    <a:pt x="543" y="175"/>
                  </a:lnTo>
                  <a:close/>
                  <a:moveTo>
                    <a:pt x="457" y="175"/>
                  </a:moveTo>
                  <a:lnTo>
                    <a:pt x="465" y="175"/>
                  </a:lnTo>
                  <a:lnTo>
                    <a:pt x="472" y="178"/>
                  </a:lnTo>
                  <a:lnTo>
                    <a:pt x="476" y="184"/>
                  </a:lnTo>
                  <a:lnTo>
                    <a:pt x="480" y="190"/>
                  </a:lnTo>
                  <a:lnTo>
                    <a:pt x="481" y="197"/>
                  </a:lnTo>
                  <a:lnTo>
                    <a:pt x="480" y="205"/>
                  </a:lnTo>
                  <a:lnTo>
                    <a:pt x="476" y="210"/>
                  </a:lnTo>
                  <a:lnTo>
                    <a:pt x="472" y="216"/>
                  </a:lnTo>
                  <a:lnTo>
                    <a:pt x="465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6"/>
                  </a:lnTo>
                  <a:lnTo>
                    <a:pt x="438" y="210"/>
                  </a:lnTo>
                  <a:lnTo>
                    <a:pt x="434" y="205"/>
                  </a:lnTo>
                  <a:lnTo>
                    <a:pt x="434" y="197"/>
                  </a:lnTo>
                  <a:lnTo>
                    <a:pt x="434" y="190"/>
                  </a:lnTo>
                  <a:lnTo>
                    <a:pt x="438" y="184"/>
                  </a:lnTo>
                  <a:lnTo>
                    <a:pt x="444" y="178"/>
                  </a:lnTo>
                  <a:lnTo>
                    <a:pt x="449" y="175"/>
                  </a:lnTo>
                  <a:lnTo>
                    <a:pt x="457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4" y="178"/>
                  </a:lnTo>
                  <a:lnTo>
                    <a:pt x="389" y="184"/>
                  </a:lnTo>
                  <a:lnTo>
                    <a:pt x="393" y="190"/>
                  </a:lnTo>
                  <a:lnTo>
                    <a:pt x="395" y="197"/>
                  </a:lnTo>
                  <a:lnTo>
                    <a:pt x="393" y="205"/>
                  </a:lnTo>
                  <a:lnTo>
                    <a:pt x="389" y="210"/>
                  </a:lnTo>
                  <a:lnTo>
                    <a:pt x="384" y="216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6"/>
                  </a:lnTo>
                  <a:lnTo>
                    <a:pt x="352" y="210"/>
                  </a:lnTo>
                  <a:lnTo>
                    <a:pt x="348" y="205"/>
                  </a:lnTo>
                  <a:lnTo>
                    <a:pt x="348" y="197"/>
                  </a:lnTo>
                  <a:lnTo>
                    <a:pt x="348" y="190"/>
                  </a:lnTo>
                  <a:lnTo>
                    <a:pt x="352" y="184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70" y="175"/>
                  </a:lnTo>
                  <a:close/>
                  <a:moveTo>
                    <a:pt x="284" y="175"/>
                  </a:moveTo>
                  <a:lnTo>
                    <a:pt x="292" y="175"/>
                  </a:lnTo>
                  <a:lnTo>
                    <a:pt x="297" y="178"/>
                  </a:lnTo>
                  <a:lnTo>
                    <a:pt x="303" y="184"/>
                  </a:lnTo>
                  <a:lnTo>
                    <a:pt x="307" y="190"/>
                  </a:lnTo>
                  <a:lnTo>
                    <a:pt x="307" y="197"/>
                  </a:lnTo>
                  <a:lnTo>
                    <a:pt x="307" y="205"/>
                  </a:lnTo>
                  <a:lnTo>
                    <a:pt x="303" y="210"/>
                  </a:lnTo>
                  <a:lnTo>
                    <a:pt x="297" y="216"/>
                  </a:lnTo>
                  <a:lnTo>
                    <a:pt x="292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6"/>
                  </a:lnTo>
                  <a:lnTo>
                    <a:pt x="265" y="210"/>
                  </a:lnTo>
                  <a:lnTo>
                    <a:pt x="261" y="205"/>
                  </a:lnTo>
                  <a:lnTo>
                    <a:pt x="261" y="197"/>
                  </a:lnTo>
                  <a:lnTo>
                    <a:pt x="261" y="190"/>
                  </a:lnTo>
                  <a:lnTo>
                    <a:pt x="265" y="184"/>
                  </a:lnTo>
                  <a:lnTo>
                    <a:pt x="271" y="178"/>
                  </a:lnTo>
                  <a:lnTo>
                    <a:pt x="276" y="175"/>
                  </a:lnTo>
                  <a:lnTo>
                    <a:pt x="284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1" y="178"/>
                  </a:lnTo>
                  <a:lnTo>
                    <a:pt x="216" y="184"/>
                  </a:lnTo>
                  <a:lnTo>
                    <a:pt x="220" y="190"/>
                  </a:lnTo>
                  <a:lnTo>
                    <a:pt x="220" y="197"/>
                  </a:lnTo>
                  <a:lnTo>
                    <a:pt x="220" y="205"/>
                  </a:lnTo>
                  <a:lnTo>
                    <a:pt x="216" y="210"/>
                  </a:lnTo>
                  <a:lnTo>
                    <a:pt x="211" y="216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6"/>
                  </a:lnTo>
                  <a:lnTo>
                    <a:pt x="179" y="210"/>
                  </a:lnTo>
                  <a:lnTo>
                    <a:pt x="175" y="205"/>
                  </a:lnTo>
                  <a:lnTo>
                    <a:pt x="173" y="197"/>
                  </a:lnTo>
                  <a:lnTo>
                    <a:pt x="175" y="190"/>
                  </a:lnTo>
                  <a:lnTo>
                    <a:pt x="179" y="184"/>
                  </a:lnTo>
                  <a:lnTo>
                    <a:pt x="184" y="178"/>
                  </a:lnTo>
                  <a:lnTo>
                    <a:pt x="190" y="175"/>
                  </a:lnTo>
                  <a:lnTo>
                    <a:pt x="197" y="175"/>
                  </a:lnTo>
                  <a:close/>
                  <a:moveTo>
                    <a:pt x="111" y="175"/>
                  </a:moveTo>
                  <a:lnTo>
                    <a:pt x="118" y="175"/>
                  </a:lnTo>
                  <a:lnTo>
                    <a:pt x="124" y="178"/>
                  </a:lnTo>
                  <a:lnTo>
                    <a:pt x="130" y="184"/>
                  </a:lnTo>
                  <a:lnTo>
                    <a:pt x="134" y="190"/>
                  </a:lnTo>
                  <a:lnTo>
                    <a:pt x="134" y="197"/>
                  </a:lnTo>
                  <a:lnTo>
                    <a:pt x="134" y="205"/>
                  </a:lnTo>
                  <a:lnTo>
                    <a:pt x="130" y="210"/>
                  </a:lnTo>
                  <a:lnTo>
                    <a:pt x="124" y="216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6"/>
                  </a:lnTo>
                  <a:lnTo>
                    <a:pt x="92" y="210"/>
                  </a:lnTo>
                  <a:lnTo>
                    <a:pt x="88" y="205"/>
                  </a:lnTo>
                  <a:lnTo>
                    <a:pt x="87" y="197"/>
                  </a:lnTo>
                  <a:lnTo>
                    <a:pt x="88" y="190"/>
                  </a:lnTo>
                  <a:lnTo>
                    <a:pt x="92" y="184"/>
                  </a:lnTo>
                  <a:lnTo>
                    <a:pt x="96" y="178"/>
                  </a:lnTo>
                  <a:lnTo>
                    <a:pt x="103" y="175"/>
                  </a:lnTo>
                  <a:lnTo>
                    <a:pt x="111" y="175"/>
                  </a:lnTo>
                  <a:close/>
                  <a:moveTo>
                    <a:pt x="24" y="175"/>
                  </a:moveTo>
                  <a:lnTo>
                    <a:pt x="32" y="175"/>
                  </a:lnTo>
                  <a:lnTo>
                    <a:pt x="38" y="178"/>
                  </a:lnTo>
                  <a:lnTo>
                    <a:pt x="43" y="184"/>
                  </a:lnTo>
                  <a:lnTo>
                    <a:pt x="45" y="190"/>
                  </a:lnTo>
                  <a:lnTo>
                    <a:pt x="47" y="197"/>
                  </a:lnTo>
                  <a:lnTo>
                    <a:pt x="45" y="205"/>
                  </a:lnTo>
                  <a:lnTo>
                    <a:pt x="43" y="210"/>
                  </a:lnTo>
                  <a:lnTo>
                    <a:pt x="38" y="216"/>
                  </a:lnTo>
                  <a:lnTo>
                    <a:pt x="32" y="220"/>
                  </a:lnTo>
                  <a:lnTo>
                    <a:pt x="24" y="220"/>
                  </a:lnTo>
                  <a:lnTo>
                    <a:pt x="17" y="220"/>
                  </a:lnTo>
                  <a:lnTo>
                    <a:pt x="9" y="216"/>
                  </a:lnTo>
                  <a:lnTo>
                    <a:pt x="6" y="210"/>
                  </a:lnTo>
                  <a:lnTo>
                    <a:pt x="2" y="205"/>
                  </a:lnTo>
                  <a:lnTo>
                    <a:pt x="0" y="197"/>
                  </a:lnTo>
                  <a:lnTo>
                    <a:pt x="2" y="190"/>
                  </a:lnTo>
                  <a:lnTo>
                    <a:pt x="6" y="184"/>
                  </a:lnTo>
                  <a:lnTo>
                    <a:pt x="9" y="178"/>
                  </a:lnTo>
                  <a:lnTo>
                    <a:pt x="17" y="175"/>
                  </a:lnTo>
                  <a:lnTo>
                    <a:pt x="24" y="175"/>
                  </a:lnTo>
                  <a:close/>
                  <a:moveTo>
                    <a:pt x="45" y="105"/>
                  </a:moveTo>
                  <a:lnTo>
                    <a:pt x="47" y="107"/>
                  </a:lnTo>
                  <a:lnTo>
                    <a:pt x="47" y="111"/>
                  </a:lnTo>
                  <a:lnTo>
                    <a:pt x="45" y="118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8" y="120"/>
                  </a:lnTo>
                  <a:lnTo>
                    <a:pt x="40" y="114"/>
                  </a:lnTo>
                  <a:lnTo>
                    <a:pt x="43" y="111"/>
                  </a:lnTo>
                  <a:lnTo>
                    <a:pt x="45" y="105"/>
                  </a:lnTo>
                  <a:close/>
                  <a:moveTo>
                    <a:pt x="1307" y="96"/>
                  </a:moveTo>
                  <a:lnTo>
                    <a:pt x="1309" y="103"/>
                  </a:lnTo>
                  <a:lnTo>
                    <a:pt x="1309" y="113"/>
                  </a:lnTo>
                  <a:lnTo>
                    <a:pt x="1311" y="120"/>
                  </a:lnTo>
                  <a:lnTo>
                    <a:pt x="1315" y="126"/>
                  </a:lnTo>
                  <a:lnTo>
                    <a:pt x="1316" y="131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3" y="118"/>
                  </a:lnTo>
                  <a:lnTo>
                    <a:pt x="1301" y="111"/>
                  </a:lnTo>
                  <a:lnTo>
                    <a:pt x="1301" y="105"/>
                  </a:lnTo>
                  <a:lnTo>
                    <a:pt x="1305" y="99"/>
                  </a:lnTo>
                  <a:lnTo>
                    <a:pt x="1307" y="96"/>
                  </a:lnTo>
                  <a:close/>
                  <a:moveTo>
                    <a:pt x="4000" y="92"/>
                  </a:moveTo>
                  <a:lnTo>
                    <a:pt x="4004" y="94"/>
                  </a:lnTo>
                  <a:lnTo>
                    <a:pt x="4006" y="96"/>
                  </a:lnTo>
                  <a:lnTo>
                    <a:pt x="4009" y="97"/>
                  </a:lnTo>
                  <a:lnTo>
                    <a:pt x="4013" y="99"/>
                  </a:lnTo>
                  <a:lnTo>
                    <a:pt x="4015" y="103"/>
                  </a:lnTo>
                  <a:lnTo>
                    <a:pt x="4015" y="107"/>
                  </a:lnTo>
                  <a:lnTo>
                    <a:pt x="4015" y="113"/>
                  </a:lnTo>
                  <a:lnTo>
                    <a:pt x="4015" y="116"/>
                  </a:lnTo>
                  <a:lnTo>
                    <a:pt x="4013" y="126"/>
                  </a:lnTo>
                  <a:lnTo>
                    <a:pt x="4013" y="133"/>
                  </a:lnTo>
                  <a:lnTo>
                    <a:pt x="4006" y="131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8"/>
                  </a:lnTo>
                  <a:lnTo>
                    <a:pt x="3991" y="111"/>
                  </a:lnTo>
                  <a:lnTo>
                    <a:pt x="3992" y="103"/>
                  </a:lnTo>
                  <a:lnTo>
                    <a:pt x="3994" y="97"/>
                  </a:lnTo>
                  <a:lnTo>
                    <a:pt x="4000" y="92"/>
                  </a:lnTo>
                  <a:close/>
                  <a:moveTo>
                    <a:pt x="3927" y="86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7"/>
                  </a:lnTo>
                  <a:lnTo>
                    <a:pt x="3949" y="103"/>
                  </a:lnTo>
                  <a:lnTo>
                    <a:pt x="3951" y="111"/>
                  </a:lnTo>
                  <a:lnTo>
                    <a:pt x="3949" y="118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3"/>
                  </a:lnTo>
                  <a:lnTo>
                    <a:pt x="3927" y="133"/>
                  </a:lnTo>
                  <a:lnTo>
                    <a:pt x="3919" y="133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8"/>
                  </a:lnTo>
                  <a:lnTo>
                    <a:pt x="3904" y="111"/>
                  </a:lnTo>
                  <a:lnTo>
                    <a:pt x="3904" y="103"/>
                  </a:lnTo>
                  <a:lnTo>
                    <a:pt x="3908" y="97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6"/>
                  </a:lnTo>
                  <a:close/>
                  <a:moveTo>
                    <a:pt x="3840" y="86"/>
                  </a:moveTo>
                  <a:lnTo>
                    <a:pt x="3848" y="88"/>
                  </a:lnTo>
                  <a:lnTo>
                    <a:pt x="3853" y="92"/>
                  </a:lnTo>
                  <a:lnTo>
                    <a:pt x="3859" y="97"/>
                  </a:lnTo>
                  <a:lnTo>
                    <a:pt x="3863" y="103"/>
                  </a:lnTo>
                  <a:lnTo>
                    <a:pt x="3865" y="111"/>
                  </a:lnTo>
                  <a:lnTo>
                    <a:pt x="3863" y="118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3"/>
                  </a:lnTo>
                  <a:lnTo>
                    <a:pt x="3840" y="133"/>
                  </a:lnTo>
                  <a:lnTo>
                    <a:pt x="3833" y="133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8" y="118"/>
                  </a:lnTo>
                  <a:lnTo>
                    <a:pt x="3818" y="111"/>
                  </a:lnTo>
                  <a:lnTo>
                    <a:pt x="3818" y="103"/>
                  </a:lnTo>
                  <a:lnTo>
                    <a:pt x="3821" y="97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6"/>
                  </a:lnTo>
                  <a:close/>
                  <a:moveTo>
                    <a:pt x="3754" y="86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7"/>
                  </a:lnTo>
                  <a:lnTo>
                    <a:pt x="3776" y="103"/>
                  </a:lnTo>
                  <a:lnTo>
                    <a:pt x="3776" y="111"/>
                  </a:lnTo>
                  <a:lnTo>
                    <a:pt x="3776" y="118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3"/>
                  </a:lnTo>
                  <a:lnTo>
                    <a:pt x="3754" y="133"/>
                  </a:lnTo>
                  <a:lnTo>
                    <a:pt x="3746" y="133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8"/>
                  </a:lnTo>
                  <a:lnTo>
                    <a:pt x="3731" y="111"/>
                  </a:lnTo>
                  <a:lnTo>
                    <a:pt x="3731" y="103"/>
                  </a:lnTo>
                  <a:lnTo>
                    <a:pt x="3735" y="97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6"/>
                  </a:lnTo>
                  <a:close/>
                  <a:moveTo>
                    <a:pt x="3667" y="86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7"/>
                  </a:lnTo>
                  <a:lnTo>
                    <a:pt x="3690" y="103"/>
                  </a:lnTo>
                  <a:lnTo>
                    <a:pt x="3690" y="111"/>
                  </a:lnTo>
                  <a:lnTo>
                    <a:pt x="3690" y="118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3"/>
                  </a:lnTo>
                  <a:lnTo>
                    <a:pt x="3667" y="133"/>
                  </a:lnTo>
                  <a:lnTo>
                    <a:pt x="3660" y="133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5" y="118"/>
                  </a:lnTo>
                  <a:lnTo>
                    <a:pt x="3643" y="111"/>
                  </a:lnTo>
                  <a:lnTo>
                    <a:pt x="3645" y="103"/>
                  </a:lnTo>
                  <a:lnTo>
                    <a:pt x="3648" y="97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6"/>
                  </a:lnTo>
                  <a:close/>
                  <a:moveTo>
                    <a:pt x="3581" y="86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7"/>
                  </a:lnTo>
                  <a:lnTo>
                    <a:pt x="3603" y="103"/>
                  </a:lnTo>
                  <a:lnTo>
                    <a:pt x="3603" y="111"/>
                  </a:lnTo>
                  <a:lnTo>
                    <a:pt x="3603" y="118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3"/>
                  </a:lnTo>
                  <a:lnTo>
                    <a:pt x="3581" y="133"/>
                  </a:lnTo>
                  <a:lnTo>
                    <a:pt x="3573" y="133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8"/>
                  </a:lnTo>
                  <a:lnTo>
                    <a:pt x="3556" y="111"/>
                  </a:lnTo>
                  <a:lnTo>
                    <a:pt x="3558" y="103"/>
                  </a:lnTo>
                  <a:lnTo>
                    <a:pt x="3562" y="97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6"/>
                  </a:lnTo>
                  <a:close/>
                  <a:moveTo>
                    <a:pt x="3494" y="86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7"/>
                  </a:lnTo>
                  <a:lnTo>
                    <a:pt x="3515" y="103"/>
                  </a:lnTo>
                  <a:lnTo>
                    <a:pt x="3517" y="111"/>
                  </a:lnTo>
                  <a:lnTo>
                    <a:pt x="3515" y="118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3"/>
                  </a:lnTo>
                  <a:lnTo>
                    <a:pt x="3494" y="133"/>
                  </a:lnTo>
                  <a:lnTo>
                    <a:pt x="3487" y="133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2" y="118"/>
                  </a:lnTo>
                  <a:lnTo>
                    <a:pt x="3470" y="111"/>
                  </a:lnTo>
                  <a:lnTo>
                    <a:pt x="3472" y="103"/>
                  </a:lnTo>
                  <a:lnTo>
                    <a:pt x="3475" y="97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6"/>
                  </a:lnTo>
                  <a:close/>
                  <a:moveTo>
                    <a:pt x="3406" y="86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6" y="97"/>
                  </a:lnTo>
                  <a:lnTo>
                    <a:pt x="3428" y="103"/>
                  </a:lnTo>
                  <a:lnTo>
                    <a:pt x="3430" y="111"/>
                  </a:lnTo>
                  <a:lnTo>
                    <a:pt x="3428" y="118"/>
                  </a:lnTo>
                  <a:lnTo>
                    <a:pt x="3426" y="124"/>
                  </a:lnTo>
                  <a:lnTo>
                    <a:pt x="3421" y="130"/>
                  </a:lnTo>
                  <a:lnTo>
                    <a:pt x="3413" y="133"/>
                  </a:lnTo>
                  <a:lnTo>
                    <a:pt x="3406" y="133"/>
                  </a:lnTo>
                  <a:lnTo>
                    <a:pt x="3400" y="133"/>
                  </a:lnTo>
                  <a:lnTo>
                    <a:pt x="3393" y="130"/>
                  </a:lnTo>
                  <a:lnTo>
                    <a:pt x="3387" y="124"/>
                  </a:lnTo>
                  <a:lnTo>
                    <a:pt x="3385" y="118"/>
                  </a:lnTo>
                  <a:lnTo>
                    <a:pt x="3383" y="111"/>
                  </a:lnTo>
                  <a:lnTo>
                    <a:pt x="3385" y="103"/>
                  </a:lnTo>
                  <a:lnTo>
                    <a:pt x="3387" y="97"/>
                  </a:lnTo>
                  <a:lnTo>
                    <a:pt x="3393" y="92"/>
                  </a:lnTo>
                  <a:lnTo>
                    <a:pt x="3400" y="88"/>
                  </a:lnTo>
                  <a:lnTo>
                    <a:pt x="3406" y="86"/>
                  </a:lnTo>
                  <a:close/>
                  <a:moveTo>
                    <a:pt x="3319" y="86"/>
                  </a:moveTo>
                  <a:lnTo>
                    <a:pt x="3327" y="88"/>
                  </a:lnTo>
                  <a:lnTo>
                    <a:pt x="3334" y="92"/>
                  </a:lnTo>
                  <a:lnTo>
                    <a:pt x="3338" y="97"/>
                  </a:lnTo>
                  <a:lnTo>
                    <a:pt x="3342" y="103"/>
                  </a:lnTo>
                  <a:lnTo>
                    <a:pt x="3344" y="111"/>
                  </a:lnTo>
                  <a:lnTo>
                    <a:pt x="3342" y="118"/>
                  </a:lnTo>
                  <a:lnTo>
                    <a:pt x="3338" y="124"/>
                  </a:lnTo>
                  <a:lnTo>
                    <a:pt x="3334" y="130"/>
                  </a:lnTo>
                  <a:lnTo>
                    <a:pt x="3327" y="133"/>
                  </a:lnTo>
                  <a:lnTo>
                    <a:pt x="3319" y="133"/>
                  </a:lnTo>
                  <a:lnTo>
                    <a:pt x="3312" y="133"/>
                  </a:lnTo>
                  <a:lnTo>
                    <a:pt x="3306" y="130"/>
                  </a:lnTo>
                  <a:lnTo>
                    <a:pt x="3300" y="124"/>
                  </a:lnTo>
                  <a:lnTo>
                    <a:pt x="3299" y="118"/>
                  </a:lnTo>
                  <a:lnTo>
                    <a:pt x="3297" y="111"/>
                  </a:lnTo>
                  <a:lnTo>
                    <a:pt x="3299" y="103"/>
                  </a:lnTo>
                  <a:lnTo>
                    <a:pt x="3300" y="97"/>
                  </a:lnTo>
                  <a:lnTo>
                    <a:pt x="3306" y="92"/>
                  </a:lnTo>
                  <a:lnTo>
                    <a:pt x="3312" y="88"/>
                  </a:lnTo>
                  <a:lnTo>
                    <a:pt x="3319" y="86"/>
                  </a:lnTo>
                  <a:close/>
                  <a:moveTo>
                    <a:pt x="3233" y="86"/>
                  </a:moveTo>
                  <a:lnTo>
                    <a:pt x="3240" y="88"/>
                  </a:lnTo>
                  <a:lnTo>
                    <a:pt x="3248" y="92"/>
                  </a:lnTo>
                  <a:lnTo>
                    <a:pt x="3252" y="97"/>
                  </a:lnTo>
                  <a:lnTo>
                    <a:pt x="3255" y="103"/>
                  </a:lnTo>
                  <a:lnTo>
                    <a:pt x="3257" y="111"/>
                  </a:lnTo>
                  <a:lnTo>
                    <a:pt x="3255" y="118"/>
                  </a:lnTo>
                  <a:lnTo>
                    <a:pt x="3252" y="124"/>
                  </a:lnTo>
                  <a:lnTo>
                    <a:pt x="3248" y="130"/>
                  </a:lnTo>
                  <a:lnTo>
                    <a:pt x="3240" y="133"/>
                  </a:lnTo>
                  <a:lnTo>
                    <a:pt x="3233" y="133"/>
                  </a:lnTo>
                  <a:lnTo>
                    <a:pt x="3225" y="133"/>
                  </a:lnTo>
                  <a:lnTo>
                    <a:pt x="3220" y="130"/>
                  </a:lnTo>
                  <a:lnTo>
                    <a:pt x="3214" y="124"/>
                  </a:lnTo>
                  <a:lnTo>
                    <a:pt x="3210" y="118"/>
                  </a:lnTo>
                  <a:lnTo>
                    <a:pt x="3210" y="111"/>
                  </a:lnTo>
                  <a:lnTo>
                    <a:pt x="3210" y="103"/>
                  </a:lnTo>
                  <a:lnTo>
                    <a:pt x="3214" y="97"/>
                  </a:lnTo>
                  <a:lnTo>
                    <a:pt x="3220" y="92"/>
                  </a:lnTo>
                  <a:lnTo>
                    <a:pt x="3225" y="88"/>
                  </a:lnTo>
                  <a:lnTo>
                    <a:pt x="3233" y="86"/>
                  </a:lnTo>
                  <a:close/>
                  <a:moveTo>
                    <a:pt x="3146" y="86"/>
                  </a:moveTo>
                  <a:lnTo>
                    <a:pt x="3154" y="88"/>
                  </a:lnTo>
                  <a:lnTo>
                    <a:pt x="3159" y="92"/>
                  </a:lnTo>
                  <a:lnTo>
                    <a:pt x="3165" y="97"/>
                  </a:lnTo>
                  <a:lnTo>
                    <a:pt x="3169" y="103"/>
                  </a:lnTo>
                  <a:lnTo>
                    <a:pt x="3171" y="111"/>
                  </a:lnTo>
                  <a:lnTo>
                    <a:pt x="3169" y="118"/>
                  </a:lnTo>
                  <a:lnTo>
                    <a:pt x="3165" y="124"/>
                  </a:lnTo>
                  <a:lnTo>
                    <a:pt x="3159" y="130"/>
                  </a:lnTo>
                  <a:lnTo>
                    <a:pt x="3154" y="133"/>
                  </a:lnTo>
                  <a:lnTo>
                    <a:pt x="3146" y="133"/>
                  </a:lnTo>
                  <a:lnTo>
                    <a:pt x="3139" y="133"/>
                  </a:lnTo>
                  <a:lnTo>
                    <a:pt x="3133" y="130"/>
                  </a:lnTo>
                  <a:lnTo>
                    <a:pt x="3127" y="124"/>
                  </a:lnTo>
                  <a:lnTo>
                    <a:pt x="3124" y="118"/>
                  </a:lnTo>
                  <a:lnTo>
                    <a:pt x="3124" y="111"/>
                  </a:lnTo>
                  <a:lnTo>
                    <a:pt x="3124" y="103"/>
                  </a:lnTo>
                  <a:lnTo>
                    <a:pt x="3127" y="97"/>
                  </a:lnTo>
                  <a:lnTo>
                    <a:pt x="3133" y="92"/>
                  </a:lnTo>
                  <a:lnTo>
                    <a:pt x="3139" y="88"/>
                  </a:lnTo>
                  <a:lnTo>
                    <a:pt x="3146" y="86"/>
                  </a:lnTo>
                  <a:close/>
                  <a:moveTo>
                    <a:pt x="3060" y="86"/>
                  </a:moveTo>
                  <a:lnTo>
                    <a:pt x="3067" y="88"/>
                  </a:lnTo>
                  <a:lnTo>
                    <a:pt x="3073" y="92"/>
                  </a:lnTo>
                  <a:lnTo>
                    <a:pt x="3079" y="97"/>
                  </a:lnTo>
                  <a:lnTo>
                    <a:pt x="3082" y="103"/>
                  </a:lnTo>
                  <a:lnTo>
                    <a:pt x="3082" y="111"/>
                  </a:lnTo>
                  <a:lnTo>
                    <a:pt x="3082" y="118"/>
                  </a:lnTo>
                  <a:lnTo>
                    <a:pt x="3079" y="124"/>
                  </a:lnTo>
                  <a:lnTo>
                    <a:pt x="3073" y="130"/>
                  </a:lnTo>
                  <a:lnTo>
                    <a:pt x="3067" y="133"/>
                  </a:lnTo>
                  <a:lnTo>
                    <a:pt x="3060" y="133"/>
                  </a:lnTo>
                  <a:lnTo>
                    <a:pt x="3052" y="133"/>
                  </a:lnTo>
                  <a:lnTo>
                    <a:pt x="3047" y="130"/>
                  </a:lnTo>
                  <a:lnTo>
                    <a:pt x="3041" y="124"/>
                  </a:lnTo>
                  <a:lnTo>
                    <a:pt x="3037" y="118"/>
                  </a:lnTo>
                  <a:lnTo>
                    <a:pt x="3037" y="111"/>
                  </a:lnTo>
                  <a:lnTo>
                    <a:pt x="3037" y="103"/>
                  </a:lnTo>
                  <a:lnTo>
                    <a:pt x="3041" y="97"/>
                  </a:lnTo>
                  <a:lnTo>
                    <a:pt x="3047" y="92"/>
                  </a:lnTo>
                  <a:lnTo>
                    <a:pt x="3052" y="88"/>
                  </a:lnTo>
                  <a:lnTo>
                    <a:pt x="3060" y="86"/>
                  </a:lnTo>
                  <a:close/>
                  <a:moveTo>
                    <a:pt x="2973" y="86"/>
                  </a:moveTo>
                  <a:lnTo>
                    <a:pt x="2981" y="88"/>
                  </a:lnTo>
                  <a:lnTo>
                    <a:pt x="2986" y="92"/>
                  </a:lnTo>
                  <a:lnTo>
                    <a:pt x="2992" y="97"/>
                  </a:lnTo>
                  <a:lnTo>
                    <a:pt x="2996" y="103"/>
                  </a:lnTo>
                  <a:lnTo>
                    <a:pt x="2996" y="111"/>
                  </a:lnTo>
                  <a:lnTo>
                    <a:pt x="2996" y="118"/>
                  </a:lnTo>
                  <a:lnTo>
                    <a:pt x="2992" y="124"/>
                  </a:lnTo>
                  <a:lnTo>
                    <a:pt x="2986" y="130"/>
                  </a:lnTo>
                  <a:lnTo>
                    <a:pt x="2981" y="133"/>
                  </a:lnTo>
                  <a:lnTo>
                    <a:pt x="2973" y="133"/>
                  </a:lnTo>
                  <a:lnTo>
                    <a:pt x="2966" y="133"/>
                  </a:lnTo>
                  <a:lnTo>
                    <a:pt x="2960" y="130"/>
                  </a:lnTo>
                  <a:lnTo>
                    <a:pt x="2954" y="124"/>
                  </a:lnTo>
                  <a:lnTo>
                    <a:pt x="2951" y="118"/>
                  </a:lnTo>
                  <a:lnTo>
                    <a:pt x="2949" y="111"/>
                  </a:lnTo>
                  <a:lnTo>
                    <a:pt x="2951" y="103"/>
                  </a:lnTo>
                  <a:lnTo>
                    <a:pt x="2954" y="97"/>
                  </a:lnTo>
                  <a:lnTo>
                    <a:pt x="2960" y="92"/>
                  </a:lnTo>
                  <a:lnTo>
                    <a:pt x="2966" y="88"/>
                  </a:lnTo>
                  <a:lnTo>
                    <a:pt x="2973" y="86"/>
                  </a:lnTo>
                  <a:close/>
                  <a:moveTo>
                    <a:pt x="2887" y="86"/>
                  </a:moveTo>
                  <a:lnTo>
                    <a:pt x="2894" y="88"/>
                  </a:lnTo>
                  <a:lnTo>
                    <a:pt x="2900" y="92"/>
                  </a:lnTo>
                  <a:lnTo>
                    <a:pt x="2905" y="97"/>
                  </a:lnTo>
                  <a:lnTo>
                    <a:pt x="2909" y="103"/>
                  </a:lnTo>
                  <a:lnTo>
                    <a:pt x="2909" y="111"/>
                  </a:lnTo>
                  <a:lnTo>
                    <a:pt x="2909" y="118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4" y="133"/>
                  </a:lnTo>
                  <a:lnTo>
                    <a:pt x="2887" y="133"/>
                  </a:lnTo>
                  <a:lnTo>
                    <a:pt x="2879" y="133"/>
                  </a:lnTo>
                  <a:lnTo>
                    <a:pt x="2872" y="130"/>
                  </a:lnTo>
                  <a:lnTo>
                    <a:pt x="2868" y="124"/>
                  </a:lnTo>
                  <a:lnTo>
                    <a:pt x="2864" y="118"/>
                  </a:lnTo>
                  <a:lnTo>
                    <a:pt x="2862" y="111"/>
                  </a:lnTo>
                  <a:lnTo>
                    <a:pt x="2864" y="103"/>
                  </a:lnTo>
                  <a:lnTo>
                    <a:pt x="2868" y="97"/>
                  </a:lnTo>
                  <a:lnTo>
                    <a:pt x="2872" y="92"/>
                  </a:lnTo>
                  <a:lnTo>
                    <a:pt x="2879" y="88"/>
                  </a:lnTo>
                  <a:lnTo>
                    <a:pt x="2887" y="86"/>
                  </a:lnTo>
                  <a:close/>
                  <a:moveTo>
                    <a:pt x="2800" y="86"/>
                  </a:moveTo>
                  <a:lnTo>
                    <a:pt x="2808" y="88"/>
                  </a:lnTo>
                  <a:lnTo>
                    <a:pt x="2813" y="92"/>
                  </a:lnTo>
                  <a:lnTo>
                    <a:pt x="2819" y="97"/>
                  </a:lnTo>
                  <a:lnTo>
                    <a:pt x="2821" y="103"/>
                  </a:lnTo>
                  <a:lnTo>
                    <a:pt x="2823" y="111"/>
                  </a:lnTo>
                  <a:lnTo>
                    <a:pt x="2821" y="118"/>
                  </a:lnTo>
                  <a:lnTo>
                    <a:pt x="2819" y="124"/>
                  </a:lnTo>
                  <a:lnTo>
                    <a:pt x="2813" y="130"/>
                  </a:lnTo>
                  <a:lnTo>
                    <a:pt x="2808" y="133"/>
                  </a:lnTo>
                  <a:lnTo>
                    <a:pt x="2800" y="133"/>
                  </a:lnTo>
                  <a:lnTo>
                    <a:pt x="2793" y="133"/>
                  </a:lnTo>
                  <a:lnTo>
                    <a:pt x="2785" y="130"/>
                  </a:lnTo>
                  <a:lnTo>
                    <a:pt x="2781" y="124"/>
                  </a:lnTo>
                  <a:lnTo>
                    <a:pt x="2778" y="118"/>
                  </a:lnTo>
                  <a:lnTo>
                    <a:pt x="2776" y="111"/>
                  </a:lnTo>
                  <a:lnTo>
                    <a:pt x="2778" y="103"/>
                  </a:lnTo>
                  <a:lnTo>
                    <a:pt x="2781" y="97"/>
                  </a:lnTo>
                  <a:lnTo>
                    <a:pt x="2785" y="92"/>
                  </a:lnTo>
                  <a:lnTo>
                    <a:pt x="2793" y="88"/>
                  </a:lnTo>
                  <a:lnTo>
                    <a:pt x="2800" y="86"/>
                  </a:lnTo>
                  <a:close/>
                  <a:moveTo>
                    <a:pt x="2714" y="86"/>
                  </a:moveTo>
                  <a:lnTo>
                    <a:pt x="2719" y="88"/>
                  </a:lnTo>
                  <a:lnTo>
                    <a:pt x="2727" y="92"/>
                  </a:lnTo>
                  <a:lnTo>
                    <a:pt x="2732" y="97"/>
                  </a:lnTo>
                  <a:lnTo>
                    <a:pt x="2734" y="103"/>
                  </a:lnTo>
                  <a:lnTo>
                    <a:pt x="2736" y="111"/>
                  </a:lnTo>
                  <a:lnTo>
                    <a:pt x="2734" y="118"/>
                  </a:lnTo>
                  <a:lnTo>
                    <a:pt x="2732" y="124"/>
                  </a:lnTo>
                  <a:lnTo>
                    <a:pt x="2727" y="130"/>
                  </a:lnTo>
                  <a:lnTo>
                    <a:pt x="2719" y="133"/>
                  </a:lnTo>
                  <a:lnTo>
                    <a:pt x="2714" y="133"/>
                  </a:lnTo>
                  <a:lnTo>
                    <a:pt x="2706" y="133"/>
                  </a:lnTo>
                  <a:lnTo>
                    <a:pt x="2699" y="130"/>
                  </a:lnTo>
                  <a:lnTo>
                    <a:pt x="2693" y="124"/>
                  </a:lnTo>
                  <a:lnTo>
                    <a:pt x="2691" y="118"/>
                  </a:lnTo>
                  <a:lnTo>
                    <a:pt x="2689" y="111"/>
                  </a:lnTo>
                  <a:lnTo>
                    <a:pt x="2691" y="103"/>
                  </a:lnTo>
                  <a:lnTo>
                    <a:pt x="2693" y="97"/>
                  </a:lnTo>
                  <a:lnTo>
                    <a:pt x="2699" y="92"/>
                  </a:lnTo>
                  <a:lnTo>
                    <a:pt x="2706" y="88"/>
                  </a:lnTo>
                  <a:lnTo>
                    <a:pt x="2714" y="86"/>
                  </a:lnTo>
                  <a:close/>
                  <a:moveTo>
                    <a:pt x="2625" y="86"/>
                  </a:moveTo>
                  <a:lnTo>
                    <a:pt x="2633" y="88"/>
                  </a:lnTo>
                  <a:lnTo>
                    <a:pt x="2640" y="92"/>
                  </a:lnTo>
                  <a:lnTo>
                    <a:pt x="2644" y="97"/>
                  </a:lnTo>
                  <a:lnTo>
                    <a:pt x="2648" y="103"/>
                  </a:lnTo>
                  <a:lnTo>
                    <a:pt x="2650" y="111"/>
                  </a:lnTo>
                  <a:lnTo>
                    <a:pt x="2648" y="118"/>
                  </a:lnTo>
                  <a:lnTo>
                    <a:pt x="2644" y="124"/>
                  </a:lnTo>
                  <a:lnTo>
                    <a:pt x="2640" y="130"/>
                  </a:lnTo>
                  <a:lnTo>
                    <a:pt x="2633" y="133"/>
                  </a:lnTo>
                  <a:lnTo>
                    <a:pt x="2625" y="133"/>
                  </a:lnTo>
                  <a:lnTo>
                    <a:pt x="2618" y="133"/>
                  </a:lnTo>
                  <a:lnTo>
                    <a:pt x="2612" y="130"/>
                  </a:lnTo>
                  <a:lnTo>
                    <a:pt x="2606" y="124"/>
                  </a:lnTo>
                  <a:lnTo>
                    <a:pt x="2605" y="118"/>
                  </a:lnTo>
                  <a:lnTo>
                    <a:pt x="2603" y="111"/>
                  </a:lnTo>
                  <a:lnTo>
                    <a:pt x="2605" y="103"/>
                  </a:lnTo>
                  <a:lnTo>
                    <a:pt x="2606" y="97"/>
                  </a:lnTo>
                  <a:lnTo>
                    <a:pt x="2612" y="92"/>
                  </a:lnTo>
                  <a:lnTo>
                    <a:pt x="2618" y="88"/>
                  </a:lnTo>
                  <a:lnTo>
                    <a:pt x="2625" y="86"/>
                  </a:lnTo>
                  <a:close/>
                  <a:moveTo>
                    <a:pt x="2539" y="86"/>
                  </a:moveTo>
                  <a:lnTo>
                    <a:pt x="2546" y="88"/>
                  </a:lnTo>
                  <a:lnTo>
                    <a:pt x="2554" y="92"/>
                  </a:lnTo>
                  <a:lnTo>
                    <a:pt x="2558" y="97"/>
                  </a:lnTo>
                  <a:lnTo>
                    <a:pt x="2561" y="103"/>
                  </a:lnTo>
                  <a:lnTo>
                    <a:pt x="2563" y="111"/>
                  </a:lnTo>
                  <a:lnTo>
                    <a:pt x="2561" y="118"/>
                  </a:lnTo>
                  <a:lnTo>
                    <a:pt x="2558" y="124"/>
                  </a:lnTo>
                  <a:lnTo>
                    <a:pt x="2554" y="130"/>
                  </a:lnTo>
                  <a:lnTo>
                    <a:pt x="2546" y="133"/>
                  </a:lnTo>
                  <a:lnTo>
                    <a:pt x="2539" y="133"/>
                  </a:lnTo>
                  <a:lnTo>
                    <a:pt x="2531" y="133"/>
                  </a:lnTo>
                  <a:lnTo>
                    <a:pt x="2526" y="130"/>
                  </a:lnTo>
                  <a:lnTo>
                    <a:pt x="2520" y="124"/>
                  </a:lnTo>
                  <a:lnTo>
                    <a:pt x="2516" y="118"/>
                  </a:lnTo>
                  <a:lnTo>
                    <a:pt x="2516" y="111"/>
                  </a:lnTo>
                  <a:lnTo>
                    <a:pt x="2516" y="103"/>
                  </a:lnTo>
                  <a:lnTo>
                    <a:pt x="2520" y="97"/>
                  </a:lnTo>
                  <a:lnTo>
                    <a:pt x="2526" y="92"/>
                  </a:lnTo>
                  <a:lnTo>
                    <a:pt x="2531" y="88"/>
                  </a:lnTo>
                  <a:lnTo>
                    <a:pt x="2539" y="86"/>
                  </a:lnTo>
                  <a:close/>
                  <a:moveTo>
                    <a:pt x="2452" y="86"/>
                  </a:moveTo>
                  <a:lnTo>
                    <a:pt x="2460" y="88"/>
                  </a:lnTo>
                  <a:lnTo>
                    <a:pt x="2465" y="92"/>
                  </a:lnTo>
                  <a:lnTo>
                    <a:pt x="2471" y="97"/>
                  </a:lnTo>
                  <a:lnTo>
                    <a:pt x="2475" y="103"/>
                  </a:lnTo>
                  <a:lnTo>
                    <a:pt x="2477" y="111"/>
                  </a:lnTo>
                  <a:lnTo>
                    <a:pt x="2475" y="118"/>
                  </a:lnTo>
                  <a:lnTo>
                    <a:pt x="2471" y="124"/>
                  </a:lnTo>
                  <a:lnTo>
                    <a:pt x="2465" y="130"/>
                  </a:lnTo>
                  <a:lnTo>
                    <a:pt x="2460" y="133"/>
                  </a:lnTo>
                  <a:lnTo>
                    <a:pt x="2452" y="133"/>
                  </a:lnTo>
                  <a:lnTo>
                    <a:pt x="2445" y="133"/>
                  </a:lnTo>
                  <a:lnTo>
                    <a:pt x="2439" y="130"/>
                  </a:lnTo>
                  <a:lnTo>
                    <a:pt x="2433" y="124"/>
                  </a:lnTo>
                  <a:lnTo>
                    <a:pt x="2430" y="118"/>
                  </a:lnTo>
                  <a:lnTo>
                    <a:pt x="2430" y="111"/>
                  </a:lnTo>
                  <a:lnTo>
                    <a:pt x="2430" y="103"/>
                  </a:lnTo>
                  <a:lnTo>
                    <a:pt x="2433" y="97"/>
                  </a:lnTo>
                  <a:lnTo>
                    <a:pt x="2439" y="92"/>
                  </a:lnTo>
                  <a:lnTo>
                    <a:pt x="2445" y="88"/>
                  </a:lnTo>
                  <a:lnTo>
                    <a:pt x="2452" y="86"/>
                  </a:lnTo>
                  <a:close/>
                  <a:moveTo>
                    <a:pt x="2366" y="86"/>
                  </a:moveTo>
                  <a:lnTo>
                    <a:pt x="2373" y="88"/>
                  </a:lnTo>
                  <a:lnTo>
                    <a:pt x="2379" y="92"/>
                  </a:lnTo>
                  <a:lnTo>
                    <a:pt x="2385" y="97"/>
                  </a:lnTo>
                  <a:lnTo>
                    <a:pt x="2388" y="103"/>
                  </a:lnTo>
                  <a:lnTo>
                    <a:pt x="2388" y="111"/>
                  </a:lnTo>
                  <a:lnTo>
                    <a:pt x="2388" y="118"/>
                  </a:lnTo>
                  <a:lnTo>
                    <a:pt x="2385" y="124"/>
                  </a:lnTo>
                  <a:lnTo>
                    <a:pt x="2379" y="130"/>
                  </a:lnTo>
                  <a:lnTo>
                    <a:pt x="2373" y="133"/>
                  </a:lnTo>
                  <a:lnTo>
                    <a:pt x="2366" y="133"/>
                  </a:lnTo>
                  <a:lnTo>
                    <a:pt x="2358" y="133"/>
                  </a:lnTo>
                  <a:lnTo>
                    <a:pt x="2353" y="130"/>
                  </a:lnTo>
                  <a:lnTo>
                    <a:pt x="2347" y="124"/>
                  </a:lnTo>
                  <a:lnTo>
                    <a:pt x="2343" y="118"/>
                  </a:lnTo>
                  <a:lnTo>
                    <a:pt x="2343" y="111"/>
                  </a:lnTo>
                  <a:lnTo>
                    <a:pt x="2343" y="103"/>
                  </a:lnTo>
                  <a:lnTo>
                    <a:pt x="2347" y="97"/>
                  </a:lnTo>
                  <a:lnTo>
                    <a:pt x="2353" y="92"/>
                  </a:lnTo>
                  <a:lnTo>
                    <a:pt x="2358" y="88"/>
                  </a:lnTo>
                  <a:lnTo>
                    <a:pt x="2366" y="86"/>
                  </a:lnTo>
                  <a:close/>
                  <a:moveTo>
                    <a:pt x="2279" y="86"/>
                  </a:moveTo>
                  <a:lnTo>
                    <a:pt x="2287" y="88"/>
                  </a:lnTo>
                  <a:lnTo>
                    <a:pt x="2292" y="92"/>
                  </a:lnTo>
                  <a:lnTo>
                    <a:pt x="2298" y="97"/>
                  </a:lnTo>
                  <a:lnTo>
                    <a:pt x="2302" y="103"/>
                  </a:lnTo>
                  <a:lnTo>
                    <a:pt x="2302" y="111"/>
                  </a:lnTo>
                  <a:lnTo>
                    <a:pt x="2302" y="118"/>
                  </a:lnTo>
                  <a:lnTo>
                    <a:pt x="2298" y="124"/>
                  </a:lnTo>
                  <a:lnTo>
                    <a:pt x="2292" y="130"/>
                  </a:lnTo>
                  <a:lnTo>
                    <a:pt x="2287" y="133"/>
                  </a:lnTo>
                  <a:lnTo>
                    <a:pt x="2279" y="133"/>
                  </a:lnTo>
                  <a:lnTo>
                    <a:pt x="2272" y="133"/>
                  </a:lnTo>
                  <a:lnTo>
                    <a:pt x="2266" y="130"/>
                  </a:lnTo>
                  <a:lnTo>
                    <a:pt x="2260" y="124"/>
                  </a:lnTo>
                  <a:lnTo>
                    <a:pt x="2257" y="118"/>
                  </a:lnTo>
                  <a:lnTo>
                    <a:pt x="2255" y="111"/>
                  </a:lnTo>
                  <a:lnTo>
                    <a:pt x="2257" y="103"/>
                  </a:lnTo>
                  <a:lnTo>
                    <a:pt x="2260" y="97"/>
                  </a:lnTo>
                  <a:lnTo>
                    <a:pt x="2266" y="92"/>
                  </a:lnTo>
                  <a:lnTo>
                    <a:pt x="2272" y="88"/>
                  </a:lnTo>
                  <a:lnTo>
                    <a:pt x="2279" y="86"/>
                  </a:lnTo>
                  <a:close/>
                  <a:moveTo>
                    <a:pt x="2193" y="86"/>
                  </a:moveTo>
                  <a:lnTo>
                    <a:pt x="2200" y="88"/>
                  </a:lnTo>
                  <a:lnTo>
                    <a:pt x="2206" y="92"/>
                  </a:lnTo>
                  <a:lnTo>
                    <a:pt x="2212" y="97"/>
                  </a:lnTo>
                  <a:lnTo>
                    <a:pt x="2215" y="103"/>
                  </a:lnTo>
                  <a:lnTo>
                    <a:pt x="2215" y="111"/>
                  </a:lnTo>
                  <a:lnTo>
                    <a:pt x="2215" y="118"/>
                  </a:lnTo>
                  <a:lnTo>
                    <a:pt x="2212" y="124"/>
                  </a:lnTo>
                  <a:lnTo>
                    <a:pt x="2206" y="130"/>
                  </a:lnTo>
                  <a:lnTo>
                    <a:pt x="2200" y="133"/>
                  </a:lnTo>
                  <a:lnTo>
                    <a:pt x="2193" y="133"/>
                  </a:lnTo>
                  <a:lnTo>
                    <a:pt x="2185" y="133"/>
                  </a:lnTo>
                  <a:lnTo>
                    <a:pt x="2178" y="130"/>
                  </a:lnTo>
                  <a:lnTo>
                    <a:pt x="2174" y="124"/>
                  </a:lnTo>
                  <a:lnTo>
                    <a:pt x="2170" y="118"/>
                  </a:lnTo>
                  <a:lnTo>
                    <a:pt x="2168" y="111"/>
                  </a:lnTo>
                  <a:lnTo>
                    <a:pt x="2170" y="103"/>
                  </a:lnTo>
                  <a:lnTo>
                    <a:pt x="2174" y="97"/>
                  </a:lnTo>
                  <a:lnTo>
                    <a:pt x="2178" y="92"/>
                  </a:lnTo>
                  <a:lnTo>
                    <a:pt x="2185" y="88"/>
                  </a:lnTo>
                  <a:lnTo>
                    <a:pt x="2193" y="86"/>
                  </a:lnTo>
                  <a:close/>
                  <a:moveTo>
                    <a:pt x="2106" y="86"/>
                  </a:moveTo>
                  <a:lnTo>
                    <a:pt x="2114" y="88"/>
                  </a:lnTo>
                  <a:lnTo>
                    <a:pt x="2119" y="92"/>
                  </a:lnTo>
                  <a:lnTo>
                    <a:pt x="2125" y="97"/>
                  </a:lnTo>
                  <a:lnTo>
                    <a:pt x="2127" y="103"/>
                  </a:lnTo>
                  <a:lnTo>
                    <a:pt x="2129" y="111"/>
                  </a:lnTo>
                  <a:lnTo>
                    <a:pt x="2127" y="118"/>
                  </a:lnTo>
                  <a:lnTo>
                    <a:pt x="2125" y="124"/>
                  </a:lnTo>
                  <a:lnTo>
                    <a:pt x="2119" y="130"/>
                  </a:lnTo>
                  <a:lnTo>
                    <a:pt x="2114" y="133"/>
                  </a:lnTo>
                  <a:lnTo>
                    <a:pt x="2106" y="133"/>
                  </a:lnTo>
                  <a:lnTo>
                    <a:pt x="2099" y="133"/>
                  </a:lnTo>
                  <a:lnTo>
                    <a:pt x="2091" y="130"/>
                  </a:lnTo>
                  <a:lnTo>
                    <a:pt x="2087" y="124"/>
                  </a:lnTo>
                  <a:lnTo>
                    <a:pt x="2084" y="118"/>
                  </a:lnTo>
                  <a:lnTo>
                    <a:pt x="2082" y="111"/>
                  </a:lnTo>
                  <a:lnTo>
                    <a:pt x="2084" y="103"/>
                  </a:lnTo>
                  <a:lnTo>
                    <a:pt x="2087" y="97"/>
                  </a:lnTo>
                  <a:lnTo>
                    <a:pt x="2091" y="92"/>
                  </a:lnTo>
                  <a:lnTo>
                    <a:pt x="2099" y="88"/>
                  </a:lnTo>
                  <a:lnTo>
                    <a:pt x="2106" y="86"/>
                  </a:lnTo>
                  <a:close/>
                  <a:moveTo>
                    <a:pt x="2020" y="86"/>
                  </a:moveTo>
                  <a:lnTo>
                    <a:pt x="2025" y="88"/>
                  </a:lnTo>
                  <a:lnTo>
                    <a:pt x="2033" y="92"/>
                  </a:lnTo>
                  <a:lnTo>
                    <a:pt x="2039" y="97"/>
                  </a:lnTo>
                  <a:lnTo>
                    <a:pt x="2040" y="103"/>
                  </a:lnTo>
                  <a:lnTo>
                    <a:pt x="2042" y="111"/>
                  </a:lnTo>
                  <a:lnTo>
                    <a:pt x="2040" y="118"/>
                  </a:lnTo>
                  <a:lnTo>
                    <a:pt x="2039" y="124"/>
                  </a:lnTo>
                  <a:lnTo>
                    <a:pt x="2033" y="130"/>
                  </a:lnTo>
                  <a:lnTo>
                    <a:pt x="2025" y="133"/>
                  </a:lnTo>
                  <a:lnTo>
                    <a:pt x="2020" y="133"/>
                  </a:lnTo>
                  <a:lnTo>
                    <a:pt x="2012" y="133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7" y="118"/>
                  </a:lnTo>
                  <a:lnTo>
                    <a:pt x="1995" y="111"/>
                  </a:lnTo>
                  <a:lnTo>
                    <a:pt x="1997" y="103"/>
                  </a:lnTo>
                  <a:lnTo>
                    <a:pt x="1999" y="97"/>
                  </a:lnTo>
                  <a:lnTo>
                    <a:pt x="2005" y="92"/>
                  </a:lnTo>
                  <a:lnTo>
                    <a:pt x="2012" y="88"/>
                  </a:lnTo>
                  <a:lnTo>
                    <a:pt x="2020" y="86"/>
                  </a:lnTo>
                  <a:close/>
                  <a:moveTo>
                    <a:pt x="1931" y="86"/>
                  </a:moveTo>
                  <a:lnTo>
                    <a:pt x="1939" y="88"/>
                  </a:lnTo>
                  <a:lnTo>
                    <a:pt x="1946" y="92"/>
                  </a:lnTo>
                  <a:lnTo>
                    <a:pt x="1950" y="97"/>
                  </a:lnTo>
                  <a:lnTo>
                    <a:pt x="1954" y="103"/>
                  </a:lnTo>
                  <a:lnTo>
                    <a:pt x="1956" y="111"/>
                  </a:lnTo>
                  <a:lnTo>
                    <a:pt x="1954" y="118"/>
                  </a:lnTo>
                  <a:lnTo>
                    <a:pt x="1950" y="124"/>
                  </a:lnTo>
                  <a:lnTo>
                    <a:pt x="1946" y="130"/>
                  </a:lnTo>
                  <a:lnTo>
                    <a:pt x="1939" y="133"/>
                  </a:lnTo>
                  <a:lnTo>
                    <a:pt x="1931" y="133"/>
                  </a:lnTo>
                  <a:lnTo>
                    <a:pt x="1924" y="133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11" y="118"/>
                  </a:lnTo>
                  <a:lnTo>
                    <a:pt x="1909" y="111"/>
                  </a:lnTo>
                  <a:lnTo>
                    <a:pt x="1911" y="103"/>
                  </a:lnTo>
                  <a:lnTo>
                    <a:pt x="1913" y="97"/>
                  </a:lnTo>
                  <a:lnTo>
                    <a:pt x="1918" y="92"/>
                  </a:lnTo>
                  <a:lnTo>
                    <a:pt x="1924" y="88"/>
                  </a:lnTo>
                  <a:lnTo>
                    <a:pt x="1931" y="86"/>
                  </a:lnTo>
                  <a:close/>
                  <a:moveTo>
                    <a:pt x="1845" y="86"/>
                  </a:moveTo>
                  <a:lnTo>
                    <a:pt x="1852" y="88"/>
                  </a:lnTo>
                  <a:lnTo>
                    <a:pt x="1860" y="92"/>
                  </a:lnTo>
                  <a:lnTo>
                    <a:pt x="1864" y="97"/>
                  </a:lnTo>
                  <a:lnTo>
                    <a:pt x="1867" y="103"/>
                  </a:lnTo>
                  <a:lnTo>
                    <a:pt x="1869" y="111"/>
                  </a:lnTo>
                  <a:lnTo>
                    <a:pt x="1867" y="116"/>
                  </a:lnTo>
                  <a:lnTo>
                    <a:pt x="1866" y="122"/>
                  </a:lnTo>
                  <a:lnTo>
                    <a:pt x="1864" y="126"/>
                  </a:lnTo>
                  <a:lnTo>
                    <a:pt x="1860" y="120"/>
                  </a:lnTo>
                  <a:lnTo>
                    <a:pt x="1854" y="109"/>
                  </a:lnTo>
                  <a:lnTo>
                    <a:pt x="1847" y="99"/>
                  </a:lnTo>
                  <a:lnTo>
                    <a:pt x="1837" y="94"/>
                  </a:lnTo>
                  <a:lnTo>
                    <a:pt x="1828" y="97"/>
                  </a:lnTo>
                  <a:lnTo>
                    <a:pt x="1826" y="97"/>
                  </a:lnTo>
                  <a:lnTo>
                    <a:pt x="1832" y="92"/>
                  </a:lnTo>
                  <a:lnTo>
                    <a:pt x="1837" y="88"/>
                  </a:lnTo>
                  <a:lnTo>
                    <a:pt x="1845" y="86"/>
                  </a:lnTo>
                  <a:close/>
                  <a:moveTo>
                    <a:pt x="1758" y="86"/>
                  </a:moveTo>
                  <a:lnTo>
                    <a:pt x="1766" y="88"/>
                  </a:lnTo>
                  <a:lnTo>
                    <a:pt x="1772" y="92"/>
                  </a:lnTo>
                  <a:lnTo>
                    <a:pt x="1777" y="97"/>
                  </a:lnTo>
                  <a:lnTo>
                    <a:pt x="1781" y="103"/>
                  </a:lnTo>
                  <a:lnTo>
                    <a:pt x="1783" y="111"/>
                  </a:lnTo>
                  <a:lnTo>
                    <a:pt x="1781" y="118"/>
                  </a:lnTo>
                  <a:lnTo>
                    <a:pt x="1777" y="124"/>
                  </a:lnTo>
                  <a:lnTo>
                    <a:pt x="1772" y="130"/>
                  </a:lnTo>
                  <a:lnTo>
                    <a:pt x="1766" y="133"/>
                  </a:lnTo>
                  <a:lnTo>
                    <a:pt x="1758" y="133"/>
                  </a:lnTo>
                  <a:lnTo>
                    <a:pt x="1751" y="133"/>
                  </a:lnTo>
                  <a:lnTo>
                    <a:pt x="1745" y="130"/>
                  </a:lnTo>
                  <a:lnTo>
                    <a:pt x="1740" y="124"/>
                  </a:lnTo>
                  <a:lnTo>
                    <a:pt x="1736" y="118"/>
                  </a:lnTo>
                  <a:lnTo>
                    <a:pt x="1736" y="111"/>
                  </a:lnTo>
                  <a:lnTo>
                    <a:pt x="1736" y="103"/>
                  </a:lnTo>
                  <a:lnTo>
                    <a:pt x="1740" y="97"/>
                  </a:lnTo>
                  <a:lnTo>
                    <a:pt x="1745" y="92"/>
                  </a:lnTo>
                  <a:lnTo>
                    <a:pt x="1751" y="88"/>
                  </a:lnTo>
                  <a:lnTo>
                    <a:pt x="1758" y="86"/>
                  </a:lnTo>
                  <a:close/>
                  <a:moveTo>
                    <a:pt x="1672" y="86"/>
                  </a:moveTo>
                  <a:lnTo>
                    <a:pt x="1679" y="88"/>
                  </a:lnTo>
                  <a:lnTo>
                    <a:pt x="1685" y="92"/>
                  </a:lnTo>
                  <a:lnTo>
                    <a:pt x="1691" y="97"/>
                  </a:lnTo>
                  <a:lnTo>
                    <a:pt x="1694" y="103"/>
                  </a:lnTo>
                  <a:lnTo>
                    <a:pt x="1694" y="111"/>
                  </a:lnTo>
                  <a:lnTo>
                    <a:pt x="1694" y="118"/>
                  </a:lnTo>
                  <a:lnTo>
                    <a:pt x="1691" y="124"/>
                  </a:lnTo>
                  <a:lnTo>
                    <a:pt x="1685" y="130"/>
                  </a:lnTo>
                  <a:lnTo>
                    <a:pt x="1679" y="133"/>
                  </a:lnTo>
                  <a:lnTo>
                    <a:pt x="1672" y="133"/>
                  </a:lnTo>
                  <a:lnTo>
                    <a:pt x="1664" y="133"/>
                  </a:lnTo>
                  <a:lnTo>
                    <a:pt x="1659" y="130"/>
                  </a:lnTo>
                  <a:lnTo>
                    <a:pt x="1653" y="124"/>
                  </a:lnTo>
                  <a:lnTo>
                    <a:pt x="1649" y="118"/>
                  </a:lnTo>
                  <a:lnTo>
                    <a:pt x="1649" y="111"/>
                  </a:lnTo>
                  <a:lnTo>
                    <a:pt x="1649" y="103"/>
                  </a:lnTo>
                  <a:lnTo>
                    <a:pt x="1653" y="97"/>
                  </a:lnTo>
                  <a:lnTo>
                    <a:pt x="1659" y="92"/>
                  </a:lnTo>
                  <a:lnTo>
                    <a:pt x="1664" y="88"/>
                  </a:lnTo>
                  <a:lnTo>
                    <a:pt x="1672" y="86"/>
                  </a:lnTo>
                  <a:close/>
                  <a:moveTo>
                    <a:pt x="1585" y="86"/>
                  </a:moveTo>
                  <a:lnTo>
                    <a:pt x="1593" y="88"/>
                  </a:lnTo>
                  <a:lnTo>
                    <a:pt x="1598" y="92"/>
                  </a:lnTo>
                  <a:lnTo>
                    <a:pt x="1604" y="97"/>
                  </a:lnTo>
                  <a:lnTo>
                    <a:pt x="1608" y="103"/>
                  </a:lnTo>
                  <a:lnTo>
                    <a:pt x="1608" y="111"/>
                  </a:lnTo>
                  <a:lnTo>
                    <a:pt x="1608" y="118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3"/>
                  </a:lnTo>
                  <a:lnTo>
                    <a:pt x="1585" y="133"/>
                  </a:lnTo>
                  <a:lnTo>
                    <a:pt x="1578" y="133"/>
                  </a:lnTo>
                  <a:lnTo>
                    <a:pt x="1572" y="130"/>
                  </a:lnTo>
                  <a:lnTo>
                    <a:pt x="1567" y="124"/>
                  </a:lnTo>
                  <a:lnTo>
                    <a:pt x="1563" y="118"/>
                  </a:lnTo>
                  <a:lnTo>
                    <a:pt x="1561" y="111"/>
                  </a:lnTo>
                  <a:lnTo>
                    <a:pt x="1563" y="103"/>
                  </a:lnTo>
                  <a:lnTo>
                    <a:pt x="1567" y="97"/>
                  </a:lnTo>
                  <a:lnTo>
                    <a:pt x="1572" y="92"/>
                  </a:lnTo>
                  <a:lnTo>
                    <a:pt x="1578" y="88"/>
                  </a:lnTo>
                  <a:lnTo>
                    <a:pt x="1585" y="86"/>
                  </a:lnTo>
                  <a:close/>
                  <a:moveTo>
                    <a:pt x="1499" y="86"/>
                  </a:moveTo>
                  <a:lnTo>
                    <a:pt x="1506" y="88"/>
                  </a:lnTo>
                  <a:lnTo>
                    <a:pt x="1512" y="92"/>
                  </a:lnTo>
                  <a:lnTo>
                    <a:pt x="1518" y="97"/>
                  </a:lnTo>
                  <a:lnTo>
                    <a:pt x="1521" y="103"/>
                  </a:lnTo>
                  <a:lnTo>
                    <a:pt x="1521" y="111"/>
                  </a:lnTo>
                  <a:lnTo>
                    <a:pt x="1521" y="118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6" y="133"/>
                  </a:lnTo>
                  <a:lnTo>
                    <a:pt x="1499" y="133"/>
                  </a:lnTo>
                  <a:lnTo>
                    <a:pt x="1491" y="133"/>
                  </a:lnTo>
                  <a:lnTo>
                    <a:pt x="1484" y="130"/>
                  </a:lnTo>
                  <a:lnTo>
                    <a:pt x="1480" y="124"/>
                  </a:lnTo>
                  <a:lnTo>
                    <a:pt x="1476" y="118"/>
                  </a:lnTo>
                  <a:lnTo>
                    <a:pt x="1474" y="111"/>
                  </a:lnTo>
                  <a:lnTo>
                    <a:pt x="1476" y="103"/>
                  </a:lnTo>
                  <a:lnTo>
                    <a:pt x="1480" y="97"/>
                  </a:lnTo>
                  <a:lnTo>
                    <a:pt x="1484" y="92"/>
                  </a:lnTo>
                  <a:lnTo>
                    <a:pt x="1491" y="88"/>
                  </a:lnTo>
                  <a:lnTo>
                    <a:pt x="1499" y="86"/>
                  </a:lnTo>
                  <a:close/>
                  <a:moveTo>
                    <a:pt x="1412" y="86"/>
                  </a:moveTo>
                  <a:lnTo>
                    <a:pt x="1420" y="88"/>
                  </a:lnTo>
                  <a:lnTo>
                    <a:pt x="1425" y="92"/>
                  </a:lnTo>
                  <a:lnTo>
                    <a:pt x="1431" y="97"/>
                  </a:lnTo>
                  <a:lnTo>
                    <a:pt x="1433" y="103"/>
                  </a:lnTo>
                  <a:lnTo>
                    <a:pt x="1435" y="111"/>
                  </a:lnTo>
                  <a:lnTo>
                    <a:pt x="1433" y="118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20" y="133"/>
                  </a:lnTo>
                  <a:lnTo>
                    <a:pt x="1412" y="133"/>
                  </a:lnTo>
                  <a:lnTo>
                    <a:pt x="1405" y="133"/>
                  </a:lnTo>
                  <a:lnTo>
                    <a:pt x="1399" y="131"/>
                  </a:lnTo>
                  <a:lnTo>
                    <a:pt x="1395" y="126"/>
                  </a:lnTo>
                  <a:lnTo>
                    <a:pt x="1397" y="122"/>
                  </a:lnTo>
                  <a:lnTo>
                    <a:pt x="1399" y="114"/>
                  </a:lnTo>
                  <a:lnTo>
                    <a:pt x="1399" y="107"/>
                  </a:lnTo>
                  <a:lnTo>
                    <a:pt x="1399" y="99"/>
                  </a:lnTo>
                  <a:lnTo>
                    <a:pt x="1399" y="90"/>
                  </a:lnTo>
                  <a:lnTo>
                    <a:pt x="1405" y="88"/>
                  </a:lnTo>
                  <a:lnTo>
                    <a:pt x="1412" y="86"/>
                  </a:lnTo>
                  <a:close/>
                  <a:moveTo>
                    <a:pt x="1326" y="86"/>
                  </a:moveTo>
                  <a:lnTo>
                    <a:pt x="1331" y="88"/>
                  </a:lnTo>
                  <a:lnTo>
                    <a:pt x="1339" y="92"/>
                  </a:lnTo>
                  <a:lnTo>
                    <a:pt x="1345" y="97"/>
                  </a:lnTo>
                  <a:lnTo>
                    <a:pt x="1347" y="103"/>
                  </a:lnTo>
                  <a:lnTo>
                    <a:pt x="1348" y="111"/>
                  </a:lnTo>
                  <a:lnTo>
                    <a:pt x="1347" y="116"/>
                  </a:lnTo>
                  <a:lnTo>
                    <a:pt x="1345" y="122"/>
                  </a:lnTo>
                  <a:lnTo>
                    <a:pt x="1341" y="128"/>
                  </a:lnTo>
                  <a:lnTo>
                    <a:pt x="1341" y="126"/>
                  </a:lnTo>
                  <a:lnTo>
                    <a:pt x="1337" y="124"/>
                  </a:lnTo>
                  <a:lnTo>
                    <a:pt x="1335" y="120"/>
                  </a:lnTo>
                  <a:lnTo>
                    <a:pt x="1331" y="118"/>
                  </a:lnTo>
                  <a:lnTo>
                    <a:pt x="1328" y="116"/>
                  </a:lnTo>
                  <a:lnTo>
                    <a:pt x="1324" y="111"/>
                  </a:lnTo>
                  <a:lnTo>
                    <a:pt x="1320" y="107"/>
                  </a:lnTo>
                  <a:lnTo>
                    <a:pt x="1318" y="101"/>
                  </a:lnTo>
                  <a:lnTo>
                    <a:pt x="1318" y="97"/>
                  </a:lnTo>
                  <a:lnTo>
                    <a:pt x="1316" y="94"/>
                  </a:lnTo>
                  <a:lnTo>
                    <a:pt x="1315" y="90"/>
                  </a:lnTo>
                  <a:lnTo>
                    <a:pt x="1320" y="88"/>
                  </a:lnTo>
                  <a:lnTo>
                    <a:pt x="1326" y="86"/>
                  </a:lnTo>
                  <a:close/>
                  <a:moveTo>
                    <a:pt x="1237" y="86"/>
                  </a:moveTo>
                  <a:lnTo>
                    <a:pt x="1245" y="88"/>
                  </a:lnTo>
                  <a:lnTo>
                    <a:pt x="1252" y="92"/>
                  </a:lnTo>
                  <a:lnTo>
                    <a:pt x="1256" y="97"/>
                  </a:lnTo>
                  <a:lnTo>
                    <a:pt x="1260" y="103"/>
                  </a:lnTo>
                  <a:lnTo>
                    <a:pt x="1262" y="111"/>
                  </a:lnTo>
                  <a:lnTo>
                    <a:pt x="1260" y="118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5" y="133"/>
                  </a:lnTo>
                  <a:lnTo>
                    <a:pt x="1237" y="133"/>
                  </a:lnTo>
                  <a:lnTo>
                    <a:pt x="1230" y="133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7" y="118"/>
                  </a:lnTo>
                  <a:lnTo>
                    <a:pt x="1215" y="111"/>
                  </a:lnTo>
                  <a:lnTo>
                    <a:pt x="1217" y="103"/>
                  </a:lnTo>
                  <a:lnTo>
                    <a:pt x="1219" y="97"/>
                  </a:lnTo>
                  <a:lnTo>
                    <a:pt x="1224" y="92"/>
                  </a:lnTo>
                  <a:lnTo>
                    <a:pt x="1230" y="88"/>
                  </a:lnTo>
                  <a:lnTo>
                    <a:pt x="1237" y="86"/>
                  </a:lnTo>
                  <a:close/>
                  <a:moveTo>
                    <a:pt x="1151" y="86"/>
                  </a:moveTo>
                  <a:lnTo>
                    <a:pt x="1158" y="88"/>
                  </a:lnTo>
                  <a:lnTo>
                    <a:pt x="1166" y="92"/>
                  </a:lnTo>
                  <a:lnTo>
                    <a:pt x="1170" y="97"/>
                  </a:lnTo>
                  <a:lnTo>
                    <a:pt x="1173" y="103"/>
                  </a:lnTo>
                  <a:lnTo>
                    <a:pt x="1175" y="111"/>
                  </a:lnTo>
                  <a:lnTo>
                    <a:pt x="1173" y="118"/>
                  </a:lnTo>
                  <a:lnTo>
                    <a:pt x="1170" y="124"/>
                  </a:lnTo>
                  <a:lnTo>
                    <a:pt x="1166" y="130"/>
                  </a:lnTo>
                  <a:lnTo>
                    <a:pt x="1158" y="133"/>
                  </a:lnTo>
                  <a:lnTo>
                    <a:pt x="1151" y="133"/>
                  </a:lnTo>
                  <a:lnTo>
                    <a:pt x="1143" y="133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8"/>
                  </a:lnTo>
                  <a:lnTo>
                    <a:pt x="1128" y="111"/>
                  </a:lnTo>
                  <a:lnTo>
                    <a:pt x="1128" y="103"/>
                  </a:lnTo>
                  <a:lnTo>
                    <a:pt x="1132" y="97"/>
                  </a:lnTo>
                  <a:lnTo>
                    <a:pt x="1138" y="92"/>
                  </a:lnTo>
                  <a:lnTo>
                    <a:pt x="1143" y="88"/>
                  </a:lnTo>
                  <a:lnTo>
                    <a:pt x="1151" y="86"/>
                  </a:lnTo>
                  <a:close/>
                  <a:moveTo>
                    <a:pt x="1064" y="86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7"/>
                  </a:lnTo>
                  <a:lnTo>
                    <a:pt x="1087" y="103"/>
                  </a:lnTo>
                  <a:lnTo>
                    <a:pt x="1089" y="111"/>
                  </a:lnTo>
                  <a:lnTo>
                    <a:pt x="1087" y="118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3"/>
                  </a:lnTo>
                  <a:lnTo>
                    <a:pt x="1064" y="133"/>
                  </a:lnTo>
                  <a:lnTo>
                    <a:pt x="1057" y="133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8"/>
                  </a:lnTo>
                  <a:lnTo>
                    <a:pt x="1042" y="111"/>
                  </a:lnTo>
                  <a:lnTo>
                    <a:pt x="1042" y="103"/>
                  </a:lnTo>
                  <a:lnTo>
                    <a:pt x="1046" y="97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6"/>
                  </a:lnTo>
                  <a:close/>
                  <a:moveTo>
                    <a:pt x="978" y="86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7"/>
                  </a:lnTo>
                  <a:lnTo>
                    <a:pt x="1000" y="103"/>
                  </a:lnTo>
                  <a:lnTo>
                    <a:pt x="1000" y="111"/>
                  </a:lnTo>
                  <a:lnTo>
                    <a:pt x="1000" y="118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3"/>
                  </a:lnTo>
                  <a:lnTo>
                    <a:pt x="978" y="133"/>
                  </a:lnTo>
                  <a:lnTo>
                    <a:pt x="970" y="133"/>
                  </a:lnTo>
                  <a:lnTo>
                    <a:pt x="965" y="130"/>
                  </a:lnTo>
                  <a:lnTo>
                    <a:pt x="959" y="124"/>
                  </a:lnTo>
                  <a:lnTo>
                    <a:pt x="955" y="118"/>
                  </a:lnTo>
                  <a:lnTo>
                    <a:pt x="955" y="111"/>
                  </a:lnTo>
                  <a:lnTo>
                    <a:pt x="955" y="103"/>
                  </a:lnTo>
                  <a:lnTo>
                    <a:pt x="959" y="97"/>
                  </a:lnTo>
                  <a:lnTo>
                    <a:pt x="965" y="92"/>
                  </a:lnTo>
                  <a:lnTo>
                    <a:pt x="970" y="88"/>
                  </a:lnTo>
                  <a:lnTo>
                    <a:pt x="978" y="86"/>
                  </a:lnTo>
                  <a:close/>
                  <a:moveTo>
                    <a:pt x="891" y="86"/>
                  </a:moveTo>
                  <a:lnTo>
                    <a:pt x="899" y="88"/>
                  </a:lnTo>
                  <a:lnTo>
                    <a:pt x="905" y="92"/>
                  </a:lnTo>
                  <a:lnTo>
                    <a:pt x="910" y="97"/>
                  </a:lnTo>
                  <a:lnTo>
                    <a:pt x="914" y="103"/>
                  </a:lnTo>
                  <a:lnTo>
                    <a:pt x="914" y="111"/>
                  </a:lnTo>
                  <a:lnTo>
                    <a:pt x="914" y="118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3"/>
                  </a:lnTo>
                  <a:lnTo>
                    <a:pt x="891" y="133"/>
                  </a:lnTo>
                  <a:lnTo>
                    <a:pt x="884" y="133"/>
                  </a:lnTo>
                  <a:lnTo>
                    <a:pt x="878" y="130"/>
                  </a:lnTo>
                  <a:lnTo>
                    <a:pt x="873" y="124"/>
                  </a:lnTo>
                  <a:lnTo>
                    <a:pt x="869" y="118"/>
                  </a:lnTo>
                  <a:lnTo>
                    <a:pt x="867" y="111"/>
                  </a:lnTo>
                  <a:lnTo>
                    <a:pt x="869" y="103"/>
                  </a:lnTo>
                  <a:lnTo>
                    <a:pt x="873" y="97"/>
                  </a:lnTo>
                  <a:lnTo>
                    <a:pt x="878" y="92"/>
                  </a:lnTo>
                  <a:lnTo>
                    <a:pt x="884" y="88"/>
                  </a:lnTo>
                  <a:lnTo>
                    <a:pt x="891" y="86"/>
                  </a:lnTo>
                  <a:close/>
                  <a:moveTo>
                    <a:pt x="805" y="86"/>
                  </a:moveTo>
                  <a:lnTo>
                    <a:pt x="812" y="88"/>
                  </a:lnTo>
                  <a:lnTo>
                    <a:pt x="818" y="92"/>
                  </a:lnTo>
                  <a:lnTo>
                    <a:pt x="824" y="97"/>
                  </a:lnTo>
                  <a:lnTo>
                    <a:pt x="827" y="103"/>
                  </a:lnTo>
                  <a:lnTo>
                    <a:pt x="827" y="111"/>
                  </a:lnTo>
                  <a:lnTo>
                    <a:pt x="827" y="118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2" y="133"/>
                  </a:lnTo>
                  <a:lnTo>
                    <a:pt x="805" y="133"/>
                  </a:lnTo>
                  <a:lnTo>
                    <a:pt x="797" y="133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8"/>
                  </a:lnTo>
                  <a:lnTo>
                    <a:pt x="780" y="111"/>
                  </a:lnTo>
                  <a:lnTo>
                    <a:pt x="782" y="103"/>
                  </a:lnTo>
                  <a:lnTo>
                    <a:pt x="786" y="97"/>
                  </a:lnTo>
                  <a:lnTo>
                    <a:pt x="790" y="92"/>
                  </a:lnTo>
                  <a:lnTo>
                    <a:pt x="797" y="88"/>
                  </a:lnTo>
                  <a:lnTo>
                    <a:pt x="805" y="86"/>
                  </a:lnTo>
                  <a:close/>
                  <a:moveTo>
                    <a:pt x="718" y="86"/>
                  </a:moveTo>
                  <a:lnTo>
                    <a:pt x="726" y="88"/>
                  </a:lnTo>
                  <a:lnTo>
                    <a:pt x="732" y="92"/>
                  </a:lnTo>
                  <a:lnTo>
                    <a:pt x="737" y="97"/>
                  </a:lnTo>
                  <a:lnTo>
                    <a:pt x="739" y="103"/>
                  </a:lnTo>
                  <a:lnTo>
                    <a:pt x="741" y="111"/>
                  </a:lnTo>
                  <a:lnTo>
                    <a:pt x="739" y="118"/>
                  </a:lnTo>
                  <a:lnTo>
                    <a:pt x="737" y="124"/>
                  </a:lnTo>
                  <a:lnTo>
                    <a:pt x="732" y="130"/>
                  </a:lnTo>
                  <a:lnTo>
                    <a:pt x="726" y="133"/>
                  </a:lnTo>
                  <a:lnTo>
                    <a:pt x="718" y="133"/>
                  </a:lnTo>
                  <a:lnTo>
                    <a:pt x="711" y="133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8"/>
                  </a:lnTo>
                  <a:lnTo>
                    <a:pt x="694" y="111"/>
                  </a:lnTo>
                  <a:lnTo>
                    <a:pt x="696" y="103"/>
                  </a:lnTo>
                  <a:lnTo>
                    <a:pt x="700" y="97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6"/>
                  </a:lnTo>
                  <a:close/>
                  <a:moveTo>
                    <a:pt x="632" y="86"/>
                  </a:moveTo>
                  <a:lnTo>
                    <a:pt x="638" y="88"/>
                  </a:lnTo>
                  <a:lnTo>
                    <a:pt x="645" y="92"/>
                  </a:lnTo>
                  <a:lnTo>
                    <a:pt x="651" y="97"/>
                  </a:lnTo>
                  <a:lnTo>
                    <a:pt x="653" y="103"/>
                  </a:lnTo>
                  <a:lnTo>
                    <a:pt x="654" y="111"/>
                  </a:lnTo>
                  <a:lnTo>
                    <a:pt x="653" y="118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8" y="133"/>
                  </a:lnTo>
                  <a:lnTo>
                    <a:pt x="632" y="133"/>
                  </a:lnTo>
                  <a:lnTo>
                    <a:pt x="624" y="133"/>
                  </a:lnTo>
                  <a:lnTo>
                    <a:pt x="617" y="130"/>
                  </a:lnTo>
                  <a:lnTo>
                    <a:pt x="613" y="124"/>
                  </a:lnTo>
                  <a:lnTo>
                    <a:pt x="609" y="118"/>
                  </a:lnTo>
                  <a:lnTo>
                    <a:pt x="607" y="111"/>
                  </a:lnTo>
                  <a:lnTo>
                    <a:pt x="609" y="103"/>
                  </a:lnTo>
                  <a:lnTo>
                    <a:pt x="613" y="97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6"/>
                  </a:lnTo>
                  <a:close/>
                  <a:moveTo>
                    <a:pt x="543" y="86"/>
                  </a:moveTo>
                  <a:lnTo>
                    <a:pt x="551" y="88"/>
                  </a:lnTo>
                  <a:lnTo>
                    <a:pt x="559" y="92"/>
                  </a:lnTo>
                  <a:lnTo>
                    <a:pt x="562" y="97"/>
                  </a:lnTo>
                  <a:lnTo>
                    <a:pt x="566" y="103"/>
                  </a:lnTo>
                  <a:lnTo>
                    <a:pt x="568" y="111"/>
                  </a:lnTo>
                  <a:lnTo>
                    <a:pt x="566" y="118"/>
                  </a:lnTo>
                  <a:lnTo>
                    <a:pt x="562" y="124"/>
                  </a:lnTo>
                  <a:lnTo>
                    <a:pt x="559" y="130"/>
                  </a:lnTo>
                  <a:lnTo>
                    <a:pt x="551" y="133"/>
                  </a:lnTo>
                  <a:lnTo>
                    <a:pt x="543" y="133"/>
                  </a:lnTo>
                  <a:lnTo>
                    <a:pt x="536" y="133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8"/>
                  </a:lnTo>
                  <a:lnTo>
                    <a:pt x="521" y="111"/>
                  </a:lnTo>
                  <a:lnTo>
                    <a:pt x="523" y="103"/>
                  </a:lnTo>
                  <a:lnTo>
                    <a:pt x="525" y="97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6"/>
                  </a:lnTo>
                  <a:close/>
                  <a:moveTo>
                    <a:pt x="457" y="86"/>
                  </a:moveTo>
                  <a:lnTo>
                    <a:pt x="465" y="88"/>
                  </a:lnTo>
                  <a:lnTo>
                    <a:pt x="472" y="92"/>
                  </a:lnTo>
                  <a:lnTo>
                    <a:pt x="476" y="97"/>
                  </a:lnTo>
                  <a:lnTo>
                    <a:pt x="480" y="103"/>
                  </a:lnTo>
                  <a:lnTo>
                    <a:pt x="481" y="111"/>
                  </a:lnTo>
                  <a:lnTo>
                    <a:pt x="480" y="118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5" y="133"/>
                  </a:lnTo>
                  <a:lnTo>
                    <a:pt x="457" y="133"/>
                  </a:lnTo>
                  <a:lnTo>
                    <a:pt x="449" y="133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8"/>
                  </a:lnTo>
                  <a:lnTo>
                    <a:pt x="434" y="111"/>
                  </a:lnTo>
                  <a:lnTo>
                    <a:pt x="434" y="103"/>
                  </a:lnTo>
                  <a:lnTo>
                    <a:pt x="438" y="97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6"/>
                  </a:lnTo>
                  <a:close/>
                  <a:moveTo>
                    <a:pt x="370" y="86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7"/>
                  </a:lnTo>
                  <a:lnTo>
                    <a:pt x="393" y="103"/>
                  </a:lnTo>
                  <a:lnTo>
                    <a:pt x="395" y="111"/>
                  </a:lnTo>
                  <a:lnTo>
                    <a:pt x="393" y="118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3"/>
                  </a:lnTo>
                  <a:lnTo>
                    <a:pt x="370" y="133"/>
                  </a:lnTo>
                  <a:lnTo>
                    <a:pt x="363" y="133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8"/>
                  </a:lnTo>
                  <a:lnTo>
                    <a:pt x="348" y="111"/>
                  </a:lnTo>
                  <a:lnTo>
                    <a:pt x="348" y="103"/>
                  </a:lnTo>
                  <a:lnTo>
                    <a:pt x="352" y="97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6"/>
                  </a:lnTo>
                  <a:close/>
                  <a:moveTo>
                    <a:pt x="284" y="86"/>
                  </a:moveTo>
                  <a:lnTo>
                    <a:pt x="292" y="88"/>
                  </a:lnTo>
                  <a:lnTo>
                    <a:pt x="297" y="92"/>
                  </a:lnTo>
                  <a:lnTo>
                    <a:pt x="303" y="97"/>
                  </a:lnTo>
                  <a:lnTo>
                    <a:pt x="307" y="103"/>
                  </a:lnTo>
                  <a:lnTo>
                    <a:pt x="307" y="111"/>
                  </a:lnTo>
                  <a:lnTo>
                    <a:pt x="307" y="118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2" y="133"/>
                  </a:lnTo>
                  <a:lnTo>
                    <a:pt x="284" y="133"/>
                  </a:lnTo>
                  <a:lnTo>
                    <a:pt x="276" y="133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8"/>
                  </a:lnTo>
                  <a:lnTo>
                    <a:pt x="261" y="111"/>
                  </a:lnTo>
                  <a:lnTo>
                    <a:pt x="261" y="103"/>
                  </a:lnTo>
                  <a:lnTo>
                    <a:pt x="265" y="97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6"/>
                  </a:lnTo>
                  <a:close/>
                  <a:moveTo>
                    <a:pt x="197" y="86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7"/>
                  </a:lnTo>
                  <a:lnTo>
                    <a:pt x="220" y="103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3"/>
                  </a:lnTo>
                  <a:lnTo>
                    <a:pt x="197" y="133"/>
                  </a:lnTo>
                  <a:lnTo>
                    <a:pt x="190" y="133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5" y="103"/>
                  </a:lnTo>
                  <a:lnTo>
                    <a:pt x="179" y="97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6"/>
                  </a:lnTo>
                  <a:close/>
                  <a:moveTo>
                    <a:pt x="111" y="86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7"/>
                  </a:lnTo>
                  <a:lnTo>
                    <a:pt x="134" y="103"/>
                  </a:lnTo>
                  <a:lnTo>
                    <a:pt x="134" y="111"/>
                  </a:lnTo>
                  <a:lnTo>
                    <a:pt x="134" y="118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3"/>
                  </a:lnTo>
                  <a:lnTo>
                    <a:pt x="111" y="133"/>
                  </a:lnTo>
                  <a:lnTo>
                    <a:pt x="103" y="133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8"/>
                  </a:lnTo>
                  <a:lnTo>
                    <a:pt x="87" y="111"/>
                  </a:lnTo>
                  <a:lnTo>
                    <a:pt x="88" y="103"/>
                  </a:lnTo>
                  <a:lnTo>
                    <a:pt x="92" y="97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6"/>
                  </a:lnTo>
                  <a:close/>
                  <a:moveTo>
                    <a:pt x="1155" y="43"/>
                  </a:moveTo>
                  <a:lnTo>
                    <a:pt x="1162" y="43"/>
                  </a:lnTo>
                  <a:lnTo>
                    <a:pt x="1157" y="47"/>
                  </a:lnTo>
                  <a:lnTo>
                    <a:pt x="1151" y="47"/>
                  </a:lnTo>
                  <a:lnTo>
                    <a:pt x="1145" y="47"/>
                  </a:lnTo>
                  <a:lnTo>
                    <a:pt x="1140" y="43"/>
                  </a:lnTo>
                  <a:lnTo>
                    <a:pt x="1147" y="45"/>
                  </a:lnTo>
                  <a:lnTo>
                    <a:pt x="1155" y="43"/>
                  </a:lnTo>
                  <a:close/>
                  <a:moveTo>
                    <a:pt x="1046" y="13"/>
                  </a:moveTo>
                  <a:lnTo>
                    <a:pt x="1051" y="13"/>
                  </a:lnTo>
                  <a:lnTo>
                    <a:pt x="1057" y="15"/>
                  </a:lnTo>
                  <a:lnTo>
                    <a:pt x="1064" y="15"/>
                  </a:lnTo>
                  <a:lnTo>
                    <a:pt x="1072" y="15"/>
                  </a:lnTo>
                  <a:lnTo>
                    <a:pt x="1079" y="17"/>
                  </a:lnTo>
                  <a:lnTo>
                    <a:pt x="1087" y="20"/>
                  </a:lnTo>
                  <a:lnTo>
                    <a:pt x="1087" y="22"/>
                  </a:lnTo>
                  <a:lnTo>
                    <a:pt x="1089" y="24"/>
                  </a:lnTo>
                  <a:lnTo>
                    <a:pt x="1087" y="32"/>
                  </a:lnTo>
                  <a:lnTo>
                    <a:pt x="1083" y="37"/>
                  </a:lnTo>
                  <a:lnTo>
                    <a:pt x="1078" y="43"/>
                  </a:lnTo>
                  <a:lnTo>
                    <a:pt x="1072" y="47"/>
                  </a:lnTo>
                  <a:lnTo>
                    <a:pt x="1064" y="47"/>
                  </a:lnTo>
                  <a:lnTo>
                    <a:pt x="1057" y="47"/>
                  </a:lnTo>
                  <a:lnTo>
                    <a:pt x="1051" y="43"/>
                  </a:lnTo>
                  <a:lnTo>
                    <a:pt x="1046" y="37"/>
                  </a:lnTo>
                  <a:lnTo>
                    <a:pt x="1042" y="32"/>
                  </a:lnTo>
                  <a:lnTo>
                    <a:pt x="1042" y="24"/>
                  </a:lnTo>
                  <a:lnTo>
                    <a:pt x="1042" y="18"/>
                  </a:lnTo>
                  <a:lnTo>
                    <a:pt x="1046" y="13"/>
                  </a:lnTo>
                  <a:close/>
                  <a:moveTo>
                    <a:pt x="786" y="9"/>
                  </a:moveTo>
                  <a:lnTo>
                    <a:pt x="788" y="11"/>
                  </a:lnTo>
                  <a:lnTo>
                    <a:pt x="790" y="13"/>
                  </a:lnTo>
                  <a:lnTo>
                    <a:pt x="799" y="22"/>
                  </a:lnTo>
                  <a:lnTo>
                    <a:pt x="807" y="33"/>
                  </a:lnTo>
                  <a:lnTo>
                    <a:pt x="818" y="43"/>
                  </a:lnTo>
                  <a:lnTo>
                    <a:pt x="811" y="47"/>
                  </a:lnTo>
                  <a:lnTo>
                    <a:pt x="805" y="47"/>
                  </a:lnTo>
                  <a:lnTo>
                    <a:pt x="797" y="47"/>
                  </a:lnTo>
                  <a:lnTo>
                    <a:pt x="790" y="43"/>
                  </a:lnTo>
                  <a:lnTo>
                    <a:pt x="786" y="37"/>
                  </a:lnTo>
                  <a:lnTo>
                    <a:pt x="782" y="32"/>
                  </a:lnTo>
                  <a:lnTo>
                    <a:pt x="780" y="24"/>
                  </a:lnTo>
                  <a:lnTo>
                    <a:pt x="782" y="18"/>
                  </a:lnTo>
                  <a:lnTo>
                    <a:pt x="784" y="15"/>
                  </a:lnTo>
                  <a:lnTo>
                    <a:pt x="786" y="9"/>
                  </a:lnTo>
                  <a:close/>
                  <a:moveTo>
                    <a:pt x="3998" y="7"/>
                  </a:moveTo>
                  <a:lnTo>
                    <a:pt x="4000" y="11"/>
                  </a:lnTo>
                  <a:lnTo>
                    <a:pt x="4002" y="15"/>
                  </a:lnTo>
                  <a:lnTo>
                    <a:pt x="4006" y="15"/>
                  </a:lnTo>
                  <a:lnTo>
                    <a:pt x="4008" y="17"/>
                  </a:lnTo>
                  <a:lnTo>
                    <a:pt x="4009" y="20"/>
                  </a:lnTo>
                  <a:lnTo>
                    <a:pt x="4011" y="22"/>
                  </a:lnTo>
                  <a:lnTo>
                    <a:pt x="4013" y="22"/>
                  </a:lnTo>
                  <a:lnTo>
                    <a:pt x="4013" y="26"/>
                  </a:lnTo>
                  <a:lnTo>
                    <a:pt x="4015" y="30"/>
                  </a:lnTo>
                  <a:lnTo>
                    <a:pt x="4013" y="33"/>
                  </a:lnTo>
                  <a:lnTo>
                    <a:pt x="4011" y="37"/>
                  </a:lnTo>
                  <a:lnTo>
                    <a:pt x="4009" y="39"/>
                  </a:lnTo>
                  <a:lnTo>
                    <a:pt x="4008" y="41"/>
                  </a:lnTo>
                  <a:lnTo>
                    <a:pt x="4006" y="43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7"/>
                  </a:lnTo>
                  <a:lnTo>
                    <a:pt x="3992" y="32"/>
                  </a:lnTo>
                  <a:lnTo>
                    <a:pt x="3991" y="24"/>
                  </a:lnTo>
                  <a:lnTo>
                    <a:pt x="3991" y="17"/>
                  </a:lnTo>
                  <a:lnTo>
                    <a:pt x="3994" y="11"/>
                  </a:lnTo>
                  <a:lnTo>
                    <a:pt x="3998" y="7"/>
                  </a:lnTo>
                  <a:close/>
                  <a:moveTo>
                    <a:pt x="987" y="1"/>
                  </a:moveTo>
                  <a:lnTo>
                    <a:pt x="993" y="5"/>
                  </a:lnTo>
                  <a:lnTo>
                    <a:pt x="997" y="11"/>
                  </a:lnTo>
                  <a:lnTo>
                    <a:pt x="1000" y="17"/>
                  </a:lnTo>
                  <a:lnTo>
                    <a:pt x="1000" y="24"/>
                  </a:lnTo>
                  <a:lnTo>
                    <a:pt x="1000" y="32"/>
                  </a:lnTo>
                  <a:lnTo>
                    <a:pt x="997" y="37"/>
                  </a:lnTo>
                  <a:lnTo>
                    <a:pt x="991" y="43"/>
                  </a:lnTo>
                  <a:lnTo>
                    <a:pt x="985" y="47"/>
                  </a:lnTo>
                  <a:lnTo>
                    <a:pt x="978" y="47"/>
                  </a:lnTo>
                  <a:lnTo>
                    <a:pt x="970" y="47"/>
                  </a:lnTo>
                  <a:lnTo>
                    <a:pt x="965" y="43"/>
                  </a:lnTo>
                  <a:lnTo>
                    <a:pt x="959" y="37"/>
                  </a:lnTo>
                  <a:lnTo>
                    <a:pt x="955" y="32"/>
                  </a:lnTo>
                  <a:lnTo>
                    <a:pt x="955" y="24"/>
                  </a:lnTo>
                  <a:lnTo>
                    <a:pt x="955" y="18"/>
                  </a:lnTo>
                  <a:lnTo>
                    <a:pt x="957" y="13"/>
                  </a:lnTo>
                  <a:lnTo>
                    <a:pt x="961" y="9"/>
                  </a:lnTo>
                  <a:lnTo>
                    <a:pt x="965" y="9"/>
                  </a:lnTo>
                  <a:lnTo>
                    <a:pt x="969" y="7"/>
                  </a:lnTo>
                  <a:lnTo>
                    <a:pt x="970" y="5"/>
                  </a:lnTo>
                  <a:lnTo>
                    <a:pt x="974" y="5"/>
                  </a:lnTo>
                  <a:lnTo>
                    <a:pt x="978" y="5"/>
                  </a:lnTo>
                  <a:lnTo>
                    <a:pt x="982" y="3"/>
                  </a:lnTo>
                  <a:lnTo>
                    <a:pt x="985" y="3"/>
                  </a:lnTo>
                  <a:lnTo>
                    <a:pt x="987" y="1"/>
                  </a:lnTo>
                  <a:close/>
                  <a:moveTo>
                    <a:pt x="1403" y="1"/>
                  </a:moveTo>
                  <a:lnTo>
                    <a:pt x="1403" y="5"/>
                  </a:lnTo>
                  <a:lnTo>
                    <a:pt x="1401" y="9"/>
                  </a:lnTo>
                  <a:lnTo>
                    <a:pt x="1399" y="11"/>
                  </a:lnTo>
                  <a:lnTo>
                    <a:pt x="1399" y="15"/>
                  </a:lnTo>
                  <a:lnTo>
                    <a:pt x="1397" y="22"/>
                  </a:lnTo>
                  <a:lnTo>
                    <a:pt x="1397" y="32"/>
                  </a:lnTo>
                  <a:lnTo>
                    <a:pt x="1397" y="35"/>
                  </a:lnTo>
                  <a:lnTo>
                    <a:pt x="1397" y="41"/>
                  </a:lnTo>
                  <a:lnTo>
                    <a:pt x="1392" y="35"/>
                  </a:lnTo>
                  <a:lnTo>
                    <a:pt x="1390" y="30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4" y="11"/>
                  </a:lnTo>
                  <a:lnTo>
                    <a:pt x="1397" y="5"/>
                  </a:lnTo>
                  <a:lnTo>
                    <a:pt x="1403" y="1"/>
                  </a:lnTo>
                  <a:close/>
                  <a:moveTo>
                    <a:pt x="4275" y="0"/>
                  </a:moveTo>
                  <a:lnTo>
                    <a:pt x="4282" y="1"/>
                  </a:lnTo>
                  <a:lnTo>
                    <a:pt x="4288" y="5"/>
                  </a:lnTo>
                  <a:lnTo>
                    <a:pt x="4293" y="9"/>
                  </a:lnTo>
                  <a:lnTo>
                    <a:pt x="4297" y="17"/>
                  </a:lnTo>
                  <a:lnTo>
                    <a:pt x="4297" y="24"/>
                  </a:lnTo>
                  <a:lnTo>
                    <a:pt x="4297" y="30"/>
                  </a:lnTo>
                  <a:lnTo>
                    <a:pt x="4293" y="35"/>
                  </a:lnTo>
                  <a:lnTo>
                    <a:pt x="4291" y="39"/>
                  </a:lnTo>
                  <a:lnTo>
                    <a:pt x="4286" y="43"/>
                  </a:lnTo>
                  <a:lnTo>
                    <a:pt x="4284" y="41"/>
                  </a:lnTo>
                  <a:lnTo>
                    <a:pt x="4282" y="37"/>
                  </a:lnTo>
                  <a:lnTo>
                    <a:pt x="4280" y="33"/>
                  </a:lnTo>
                  <a:lnTo>
                    <a:pt x="4280" y="30"/>
                  </a:lnTo>
                  <a:lnTo>
                    <a:pt x="4278" y="26"/>
                  </a:lnTo>
                  <a:lnTo>
                    <a:pt x="4275" y="24"/>
                  </a:lnTo>
                  <a:lnTo>
                    <a:pt x="4273" y="22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7" y="18"/>
                  </a:lnTo>
                  <a:lnTo>
                    <a:pt x="4267" y="15"/>
                  </a:lnTo>
                  <a:lnTo>
                    <a:pt x="4267" y="11"/>
                  </a:lnTo>
                  <a:lnTo>
                    <a:pt x="4267" y="5"/>
                  </a:lnTo>
                  <a:lnTo>
                    <a:pt x="4267" y="1"/>
                  </a:lnTo>
                  <a:lnTo>
                    <a:pt x="4267" y="1"/>
                  </a:lnTo>
                  <a:lnTo>
                    <a:pt x="4271" y="1"/>
                  </a:lnTo>
                  <a:lnTo>
                    <a:pt x="4275" y="0"/>
                  </a:lnTo>
                  <a:close/>
                  <a:moveTo>
                    <a:pt x="3927" y="0"/>
                  </a:moveTo>
                  <a:lnTo>
                    <a:pt x="3934" y="1"/>
                  </a:lnTo>
                  <a:lnTo>
                    <a:pt x="3942" y="5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4"/>
                  </a:lnTo>
                  <a:lnTo>
                    <a:pt x="3949" y="32"/>
                  </a:lnTo>
                  <a:lnTo>
                    <a:pt x="3945" y="37"/>
                  </a:lnTo>
                  <a:lnTo>
                    <a:pt x="3942" y="43"/>
                  </a:lnTo>
                  <a:lnTo>
                    <a:pt x="3934" y="47"/>
                  </a:lnTo>
                  <a:lnTo>
                    <a:pt x="3927" y="47"/>
                  </a:lnTo>
                  <a:lnTo>
                    <a:pt x="3919" y="47"/>
                  </a:lnTo>
                  <a:lnTo>
                    <a:pt x="3913" y="43"/>
                  </a:lnTo>
                  <a:lnTo>
                    <a:pt x="3908" y="37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5"/>
                  </a:lnTo>
                  <a:lnTo>
                    <a:pt x="3919" y="1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1"/>
                  </a:lnTo>
                  <a:lnTo>
                    <a:pt x="3853" y="5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5" y="24"/>
                  </a:lnTo>
                  <a:lnTo>
                    <a:pt x="3863" y="32"/>
                  </a:lnTo>
                  <a:lnTo>
                    <a:pt x="3859" y="37"/>
                  </a:lnTo>
                  <a:lnTo>
                    <a:pt x="3853" y="43"/>
                  </a:lnTo>
                  <a:lnTo>
                    <a:pt x="3848" y="47"/>
                  </a:lnTo>
                  <a:lnTo>
                    <a:pt x="3840" y="47"/>
                  </a:lnTo>
                  <a:lnTo>
                    <a:pt x="3833" y="47"/>
                  </a:lnTo>
                  <a:lnTo>
                    <a:pt x="3827" y="43"/>
                  </a:lnTo>
                  <a:lnTo>
                    <a:pt x="3821" y="37"/>
                  </a:lnTo>
                  <a:lnTo>
                    <a:pt x="3818" y="32"/>
                  </a:lnTo>
                  <a:lnTo>
                    <a:pt x="3818" y="24"/>
                  </a:lnTo>
                  <a:lnTo>
                    <a:pt x="3818" y="17"/>
                  </a:lnTo>
                  <a:lnTo>
                    <a:pt x="3821" y="9"/>
                  </a:lnTo>
                  <a:lnTo>
                    <a:pt x="3827" y="5"/>
                  </a:lnTo>
                  <a:lnTo>
                    <a:pt x="3833" y="1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1"/>
                  </a:lnTo>
                  <a:lnTo>
                    <a:pt x="3767" y="5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7"/>
                  </a:lnTo>
                  <a:lnTo>
                    <a:pt x="3767" y="43"/>
                  </a:lnTo>
                  <a:lnTo>
                    <a:pt x="3761" y="47"/>
                  </a:lnTo>
                  <a:lnTo>
                    <a:pt x="3754" y="47"/>
                  </a:lnTo>
                  <a:lnTo>
                    <a:pt x="3746" y="47"/>
                  </a:lnTo>
                  <a:lnTo>
                    <a:pt x="3740" y="43"/>
                  </a:lnTo>
                  <a:lnTo>
                    <a:pt x="3735" y="37"/>
                  </a:lnTo>
                  <a:lnTo>
                    <a:pt x="3731" y="32"/>
                  </a:lnTo>
                  <a:lnTo>
                    <a:pt x="3731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40" y="5"/>
                  </a:lnTo>
                  <a:lnTo>
                    <a:pt x="3746" y="1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1"/>
                  </a:lnTo>
                  <a:lnTo>
                    <a:pt x="3680" y="5"/>
                  </a:lnTo>
                  <a:lnTo>
                    <a:pt x="3686" y="9"/>
                  </a:lnTo>
                  <a:lnTo>
                    <a:pt x="3690" y="17"/>
                  </a:lnTo>
                  <a:lnTo>
                    <a:pt x="3690" y="24"/>
                  </a:lnTo>
                  <a:lnTo>
                    <a:pt x="3690" y="32"/>
                  </a:lnTo>
                  <a:lnTo>
                    <a:pt x="3686" y="37"/>
                  </a:lnTo>
                  <a:lnTo>
                    <a:pt x="3680" y="43"/>
                  </a:lnTo>
                  <a:lnTo>
                    <a:pt x="3675" y="47"/>
                  </a:lnTo>
                  <a:lnTo>
                    <a:pt x="3667" y="47"/>
                  </a:lnTo>
                  <a:lnTo>
                    <a:pt x="3660" y="47"/>
                  </a:lnTo>
                  <a:lnTo>
                    <a:pt x="3654" y="43"/>
                  </a:lnTo>
                  <a:lnTo>
                    <a:pt x="3648" y="37"/>
                  </a:lnTo>
                  <a:lnTo>
                    <a:pt x="3645" y="32"/>
                  </a:lnTo>
                  <a:lnTo>
                    <a:pt x="3643" y="24"/>
                  </a:lnTo>
                  <a:lnTo>
                    <a:pt x="3645" y="17"/>
                  </a:lnTo>
                  <a:lnTo>
                    <a:pt x="3648" y="9"/>
                  </a:lnTo>
                  <a:lnTo>
                    <a:pt x="3654" y="5"/>
                  </a:lnTo>
                  <a:lnTo>
                    <a:pt x="3660" y="1"/>
                  </a:lnTo>
                  <a:lnTo>
                    <a:pt x="3667" y="0"/>
                  </a:lnTo>
                  <a:close/>
                  <a:moveTo>
                    <a:pt x="3581" y="0"/>
                  </a:moveTo>
                  <a:lnTo>
                    <a:pt x="3588" y="1"/>
                  </a:lnTo>
                  <a:lnTo>
                    <a:pt x="3594" y="5"/>
                  </a:lnTo>
                  <a:lnTo>
                    <a:pt x="3599" y="9"/>
                  </a:lnTo>
                  <a:lnTo>
                    <a:pt x="3603" y="17"/>
                  </a:lnTo>
                  <a:lnTo>
                    <a:pt x="3603" y="24"/>
                  </a:lnTo>
                  <a:lnTo>
                    <a:pt x="3603" y="32"/>
                  </a:lnTo>
                  <a:lnTo>
                    <a:pt x="3599" y="37"/>
                  </a:lnTo>
                  <a:lnTo>
                    <a:pt x="3594" y="43"/>
                  </a:lnTo>
                  <a:lnTo>
                    <a:pt x="3588" y="47"/>
                  </a:lnTo>
                  <a:lnTo>
                    <a:pt x="3581" y="47"/>
                  </a:lnTo>
                  <a:lnTo>
                    <a:pt x="3573" y="47"/>
                  </a:lnTo>
                  <a:lnTo>
                    <a:pt x="3566" y="43"/>
                  </a:lnTo>
                  <a:lnTo>
                    <a:pt x="3562" y="37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2" y="9"/>
                  </a:lnTo>
                  <a:lnTo>
                    <a:pt x="3566" y="5"/>
                  </a:lnTo>
                  <a:lnTo>
                    <a:pt x="3573" y="1"/>
                  </a:lnTo>
                  <a:lnTo>
                    <a:pt x="3581" y="0"/>
                  </a:lnTo>
                  <a:close/>
                  <a:moveTo>
                    <a:pt x="3494" y="0"/>
                  </a:moveTo>
                  <a:lnTo>
                    <a:pt x="3502" y="1"/>
                  </a:lnTo>
                  <a:lnTo>
                    <a:pt x="3507" y="5"/>
                  </a:lnTo>
                  <a:lnTo>
                    <a:pt x="3513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3" y="37"/>
                  </a:lnTo>
                  <a:lnTo>
                    <a:pt x="3507" y="43"/>
                  </a:lnTo>
                  <a:lnTo>
                    <a:pt x="3502" y="47"/>
                  </a:lnTo>
                  <a:lnTo>
                    <a:pt x="3494" y="47"/>
                  </a:lnTo>
                  <a:lnTo>
                    <a:pt x="3487" y="47"/>
                  </a:lnTo>
                  <a:lnTo>
                    <a:pt x="3479" y="43"/>
                  </a:lnTo>
                  <a:lnTo>
                    <a:pt x="3475" y="37"/>
                  </a:lnTo>
                  <a:lnTo>
                    <a:pt x="3472" y="32"/>
                  </a:lnTo>
                  <a:lnTo>
                    <a:pt x="3470" y="24"/>
                  </a:lnTo>
                  <a:lnTo>
                    <a:pt x="3472" y="17"/>
                  </a:lnTo>
                  <a:lnTo>
                    <a:pt x="3475" y="9"/>
                  </a:lnTo>
                  <a:lnTo>
                    <a:pt x="3479" y="5"/>
                  </a:lnTo>
                  <a:lnTo>
                    <a:pt x="3487" y="1"/>
                  </a:lnTo>
                  <a:lnTo>
                    <a:pt x="3494" y="0"/>
                  </a:lnTo>
                  <a:close/>
                  <a:moveTo>
                    <a:pt x="3406" y="0"/>
                  </a:moveTo>
                  <a:lnTo>
                    <a:pt x="3413" y="1"/>
                  </a:lnTo>
                  <a:lnTo>
                    <a:pt x="3421" y="5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6" y="37"/>
                  </a:lnTo>
                  <a:lnTo>
                    <a:pt x="3421" y="43"/>
                  </a:lnTo>
                  <a:lnTo>
                    <a:pt x="3413" y="47"/>
                  </a:lnTo>
                  <a:lnTo>
                    <a:pt x="3406" y="47"/>
                  </a:lnTo>
                  <a:lnTo>
                    <a:pt x="3400" y="47"/>
                  </a:lnTo>
                  <a:lnTo>
                    <a:pt x="3393" y="43"/>
                  </a:lnTo>
                  <a:lnTo>
                    <a:pt x="3387" y="37"/>
                  </a:lnTo>
                  <a:lnTo>
                    <a:pt x="3385" y="32"/>
                  </a:lnTo>
                  <a:lnTo>
                    <a:pt x="3383" y="24"/>
                  </a:lnTo>
                  <a:lnTo>
                    <a:pt x="3385" y="17"/>
                  </a:lnTo>
                  <a:lnTo>
                    <a:pt x="3387" y="9"/>
                  </a:lnTo>
                  <a:lnTo>
                    <a:pt x="3393" y="5"/>
                  </a:lnTo>
                  <a:lnTo>
                    <a:pt x="3400" y="1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1"/>
                  </a:lnTo>
                  <a:lnTo>
                    <a:pt x="3334" y="5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7"/>
                  </a:lnTo>
                  <a:lnTo>
                    <a:pt x="3334" y="43"/>
                  </a:lnTo>
                  <a:lnTo>
                    <a:pt x="3327" y="47"/>
                  </a:lnTo>
                  <a:lnTo>
                    <a:pt x="3319" y="47"/>
                  </a:lnTo>
                  <a:lnTo>
                    <a:pt x="3312" y="47"/>
                  </a:lnTo>
                  <a:lnTo>
                    <a:pt x="3306" y="43"/>
                  </a:lnTo>
                  <a:lnTo>
                    <a:pt x="3300" y="37"/>
                  </a:lnTo>
                  <a:lnTo>
                    <a:pt x="3299" y="32"/>
                  </a:lnTo>
                  <a:lnTo>
                    <a:pt x="3297" y="24"/>
                  </a:lnTo>
                  <a:lnTo>
                    <a:pt x="3299" y="17"/>
                  </a:lnTo>
                  <a:lnTo>
                    <a:pt x="3300" y="9"/>
                  </a:lnTo>
                  <a:lnTo>
                    <a:pt x="3306" y="5"/>
                  </a:lnTo>
                  <a:lnTo>
                    <a:pt x="3312" y="1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1"/>
                  </a:lnTo>
                  <a:lnTo>
                    <a:pt x="3248" y="5"/>
                  </a:lnTo>
                  <a:lnTo>
                    <a:pt x="3252" y="9"/>
                  </a:lnTo>
                  <a:lnTo>
                    <a:pt x="3255" y="17"/>
                  </a:lnTo>
                  <a:lnTo>
                    <a:pt x="3257" y="24"/>
                  </a:lnTo>
                  <a:lnTo>
                    <a:pt x="3255" y="32"/>
                  </a:lnTo>
                  <a:lnTo>
                    <a:pt x="3252" y="37"/>
                  </a:lnTo>
                  <a:lnTo>
                    <a:pt x="3248" y="43"/>
                  </a:lnTo>
                  <a:lnTo>
                    <a:pt x="3240" y="47"/>
                  </a:lnTo>
                  <a:lnTo>
                    <a:pt x="3233" y="47"/>
                  </a:lnTo>
                  <a:lnTo>
                    <a:pt x="3225" y="47"/>
                  </a:lnTo>
                  <a:lnTo>
                    <a:pt x="3220" y="43"/>
                  </a:lnTo>
                  <a:lnTo>
                    <a:pt x="3214" y="37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20" y="5"/>
                  </a:lnTo>
                  <a:lnTo>
                    <a:pt x="3225" y="1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1"/>
                  </a:lnTo>
                  <a:lnTo>
                    <a:pt x="3159" y="5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71" y="24"/>
                  </a:lnTo>
                  <a:lnTo>
                    <a:pt x="3169" y="32"/>
                  </a:lnTo>
                  <a:lnTo>
                    <a:pt x="3165" y="37"/>
                  </a:lnTo>
                  <a:lnTo>
                    <a:pt x="3159" y="43"/>
                  </a:lnTo>
                  <a:lnTo>
                    <a:pt x="3154" y="47"/>
                  </a:lnTo>
                  <a:lnTo>
                    <a:pt x="3146" y="47"/>
                  </a:lnTo>
                  <a:lnTo>
                    <a:pt x="3139" y="47"/>
                  </a:lnTo>
                  <a:lnTo>
                    <a:pt x="3133" y="43"/>
                  </a:lnTo>
                  <a:lnTo>
                    <a:pt x="3127" y="37"/>
                  </a:lnTo>
                  <a:lnTo>
                    <a:pt x="3124" y="32"/>
                  </a:lnTo>
                  <a:lnTo>
                    <a:pt x="3124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5"/>
                  </a:lnTo>
                  <a:lnTo>
                    <a:pt x="3139" y="1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1"/>
                  </a:lnTo>
                  <a:lnTo>
                    <a:pt x="3073" y="5"/>
                  </a:lnTo>
                  <a:lnTo>
                    <a:pt x="3079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9" y="37"/>
                  </a:lnTo>
                  <a:lnTo>
                    <a:pt x="3073" y="43"/>
                  </a:lnTo>
                  <a:lnTo>
                    <a:pt x="3067" y="47"/>
                  </a:lnTo>
                  <a:lnTo>
                    <a:pt x="3060" y="47"/>
                  </a:lnTo>
                  <a:lnTo>
                    <a:pt x="3052" y="47"/>
                  </a:lnTo>
                  <a:lnTo>
                    <a:pt x="3047" y="43"/>
                  </a:lnTo>
                  <a:lnTo>
                    <a:pt x="3041" y="37"/>
                  </a:lnTo>
                  <a:lnTo>
                    <a:pt x="3037" y="32"/>
                  </a:lnTo>
                  <a:lnTo>
                    <a:pt x="3037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7" y="5"/>
                  </a:lnTo>
                  <a:lnTo>
                    <a:pt x="3052" y="1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1"/>
                  </a:lnTo>
                  <a:lnTo>
                    <a:pt x="2986" y="5"/>
                  </a:lnTo>
                  <a:lnTo>
                    <a:pt x="2992" y="9"/>
                  </a:lnTo>
                  <a:lnTo>
                    <a:pt x="2996" y="17"/>
                  </a:lnTo>
                  <a:lnTo>
                    <a:pt x="2996" y="24"/>
                  </a:lnTo>
                  <a:lnTo>
                    <a:pt x="2996" y="32"/>
                  </a:lnTo>
                  <a:lnTo>
                    <a:pt x="2992" y="37"/>
                  </a:lnTo>
                  <a:lnTo>
                    <a:pt x="2986" y="43"/>
                  </a:lnTo>
                  <a:lnTo>
                    <a:pt x="2981" y="47"/>
                  </a:lnTo>
                  <a:lnTo>
                    <a:pt x="2973" y="47"/>
                  </a:lnTo>
                  <a:lnTo>
                    <a:pt x="2966" y="47"/>
                  </a:lnTo>
                  <a:lnTo>
                    <a:pt x="2960" y="43"/>
                  </a:lnTo>
                  <a:lnTo>
                    <a:pt x="2954" y="37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60" y="5"/>
                  </a:lnTo>
                  <a:lnTo>
                    <a:pt x="2966" y="1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4" y="1"/>
                  </a:lnTo>
                  <a:lnTo>
                    <a:pt x="2900" y="5"/>
                  </a:lnTo>
                  <a:lnTo>
                    <a:pt x="2905" y="9"/>
                  </a:lnTo>
                  <a:lnTo>
                    <a:pt x="2909" y="17"/>
                  </a:lnTo>
                  <a:lnTo>
                    <a:pt x="2909" y="24"/>
                  </a:lnTo>
                  <a:lnTo>
                    <a:pt x="2909" y="32"/>
                  </a:lnTo>
                  <a:lnTo>
                    <a:pt x="2905" y="37"/>
                  </a:lnTo>
                  <a:lnTo>
                    <a:pt x="2900" y="43"/>
                  </a:lnTo>
                  <a:lnTo>
                    <a:pt x="2894" y="47"/>
                  </a:lnTo>
                  <a:lnTo>
                    <a:pt x="2887" y="47"/>
                  </a:lnTo>
                  <a:lnTo>
                    <a:pt x="2879" y="47"/>
                  </a:lnTo>
                  <a:lnTo>
                    <a:pt x="2872" y="43"/>
                  </a:lnTo>
                  <a:lnTo>
                    <a:pt x="2868" y="37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8" y="9"/>
                  </a:lnTo>
                  <a:lnTo>
                    <a:pt x="2872" y="5"/>
                  </a:lnTo>
                  <a:lnTo>
                    <a:pt x="2879" y="1"/>
                  </a:lnTo>
                  <a:lnTo>
                    <a:pt x="2887" y="0"/>
                  </a:lnTo>
                  <a:close/>
                  <a:moveTo>
                    <a:pt x="2800" y="0"/>
                  </a:moveTo>
                  <a:lnTo>
                    <a:pt x="2808" y="1"/>
                  </a:lnTo>
                  <a:lnTo>
                    <a:pt x="2813" y="5"/>
                  </a:lnTo>
                  <a:lnTo>
                    <a:pt x="2819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9" y="37"/>
                  </a:lnTo>
                  <a:lnTo>
                    <a:pt x="2813" y="43"/>
                  </a:lnTo>
                  <a:lnTo>
                    <a:pt x="2808" y="47"/>
                  </a:lnTo>
                  <a:lnTo>
                    <a:pt x="2800" y="47"/>
                  </a:lnTo>
                  <a:lnTo>
                    <a:pt x="2793" y="47"/>
                  </a:lnTo>
                  <a:lnTo>
                    <a:pt x="2785" y="43"/>
                  </a:lnTo>
                  <a:lnTo>
                    <a:pt x="2781" y="37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81" y="9"/>
                  </a:lnTo>
                  <a:lnTo>
                    <a:pt x="2785" y="5"/>
                  </a:lnTo>
                  <a:lnTo>
                    <a:pt x="2793" y="1"/>
                  </a:lnTo>
                  <a:lnTo>
                    <a:pt x="2800" y="0"/>
                  </a:lnTo>
                  <a:close/>
                  <a:moveTo>
                    <a:pt x="2714" y="0"/>
                  </a:moveTo>
                  <a:lnTo>
                    <a:pt x="2719" y="1"/>
                  </a:lnTo>
                  <a:lnTo>
                    <a:pt x="2727" y="5"/>
                  </a:lnTo>
                  <a:lnTo>
                    <a:pt x="2732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2" y="37"/>
                  </a:lnTo>
                  <a:lnTo>
                    <a:pt x="2727" y="43"/>
                  </a:lnTo>
                  <a:lnTo>
                    <a:pt x="2719" y="47"/>
                  </a:lnTo>
                  <a:lnTo>
                    <a:pt x="2714" y="47"/>
                  </a:lnTo>
                  <a:lnTo>
                    <a:pt x="2706" y="47"/>
                  </a:lnTo>
                  <a:lnTo>
                    <a:pt x="2699" y="43"/>
                  </a:lnTo>
                  <a:lnTo>
                    <a:pt x="2693" y="37"/>
                  </a:lnTo>
                  <a:lnTo>
                    <a:pt x="2691" y="32"/>
                  </a:lnTo>
                  <a:lnTo>
                    <a:pt x="2689" y="24"/>
                  </a:lnTo>
                  <a:lnTo>
                    <a:pt x="2691" y="17"/>
                  </a:lnTo>
                  <a:lnTo>
                    <a:pt x="2693" y="9"/>
                  </a:lnTo>
                  <a:lnTo>
                    <a:pt x="2699" y="5"/>
                  </a:lnTo>
                  <a:lnTo>
                    <a:pt x="2706" y="1"/>
                  </a:lnTo>
                  <a:lnTo>
                    <a:pt x="2714" y="0"/>
                  </a:lnTo>
                  <a:close/>
                  <a:moveTo>
                    <a:pt x="2625" y="0"/>
                  </a:moveTo>
                  <a:lnTo>
                    <a:pt x="2633" y="1"/>
                  </a:lnTo>
                  <a:lnTo>
                    <a:pt x="2640" y="5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7"/>
                  </a:lnTo>
                  <a:lnTo>
                    <a:pt x="2640" y="43"/>
                  </a:lnTo>
                  <a:lnTo>
                    <a:pt x="2633" y="47"/>
                  </a:lnTo>
                  <a:lnTo>
                    <a:pt x="2625" y="47"/>
                  </a:lnTo>
                  <a:lnTo>
                    <a:pt x="2618" y="47"/>
                  </a:lnTo>
                  <a:lnTo>
                    <a:pt x="2612" y="43"/>
                  </a:lnTo>
                  <a:lnTo>
                    <a:pt x="2606" y="37"/>
                  </a:lnTo>
                  <a:lnTo>
                    <a:pt x="2605" y="32"/>
                  </a:lnTo>
                  <a:lnTo>
                    <a:pt x="2603" y="24"/>
                  </a:lnTo>
                  <a:lnTo>
                    <a:pt x="2605" y="17"/>
                  </a:lnTo>
                  <a:lnTo>
                    <a:pt x="2606" y="9"/>
                  </a:lnTo>
                  <a:lnTo>
                    <a:pt x="2612" y="5"/>
                  </a:lnTo>
                  <a:lnTo>
                    <a:pt x="2618" y="1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1"/>
                  </a:lnTo>
                  <a:lnTo>
                    <a:pt x="2554" y="5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3" y="24"/>
                  </a:lnTo>
                  <a:lnTo>
                    <a:pt x="2561" y="32"/>
                  </a:lnTo>
                  <a:lnTo>
                    <a:pt x="2558" y="37"/>
                  </a:lnTo>
                  <a:lnTo>
                    <a:pt x="2554" y="43"/>
                  </a:lnTo>
                  <a:lnTo>
                    <a:pt x="2546" y="47"/>
                  </a:lnTo>
                  <a:lnTo>
                    <a:pt x="2539" y="47"/>
                  </a:lnTo>
                  <a:lnTo>
                    <a:pt x="2531" y="47"/>
                  </a:lnTo>
                  <a:lnTo>
                    <a:pt x="2526" y="43"/>
                  </a:lnTo>
                  <a:lnTo>
                    <a:pt x="2520" y="37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5"/>
                  </a:lnTo>
                  <a:lnTo>
                    <a:pt x="2531" y="1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1"/>
                  </a:lnTo>
                  <a:lnTo>
                    <a:pt x="2465" y="5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7" y="24"/>
                  </a:lnTo>
                  <a:lnTo>
                    <a:pt x="2475" y="32"/>
                  </a:lnTo>
                  <a:lnTo>
                    <a:pt x="2471" y="37"/>
                  </a:lnTo>
                  <a:lnTo>
                    <a:pt x="2465" y="43"/>
                  </a:lnTo>
                  <a:lnTo>
                    <a:pt x="2460" y="47"/>
                  </a:lnTo>
                  <a:lnTo>
                    <a:pt x="2452" y="47"/>
                  </a:lnTo>
                  <a:lnTo>
                    <a:pt x="2445" y="47"/>
                  </a:lnTo>
                  <a:lnTo>
                    <a:pt x="2439" y="43"/>
                  </a:lnTo>
                  <a:lnTo>
                    <a:pt x="2433" y="37"/>
                  </a:lnTo>
                  <a:lnTo>
                    <a:pt x="2430" y="32"/>
                  </a:lnTo>
                  <a:lnTo>
                    <a:pt x="2430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5"/>
                  </a:lnTo>
                  <a:lnTo>
                    <a:pt x="2445" y="1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1"/>
                  </a:lnTo>
                  <a:lnTo>
                    <a:pt x="2379" y="5"/>
                  </a:lnTo>
                  <a:lnTo>
                    <a:pt x="2385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5" y="37"/>
                  </a:lnTo>
                  <a:lnTo>
                    <a:pt x="2379" y="43"/>
                  </a:lnTo>
                  <a:lnTo>
                    <a:pt x="2373" y="47"/>
                  </a:lnTo>
                  <a:lnTo>
                    <a:pt x="2366" y="47"/>
                  </a:lnTo>
                  <a:lnTo>
                    <a:pt x="2358" y="47"/>
                  </a:lnTo>
                  <a:lnTo>
                    <a:pt x="2353" y="43"/>
                  </a:lnTo>
                  <a:lnTo>
                    <a:pt x="2347" y="37"/>
                  </a:lnTo>
                  <a:lnTo>
                    <a:pt x="2343" y="32"/>
                  </a:lnTo>
                  <a:lnTo>
                    <a:pt x="2343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3" y="5"/>
                  </a:lnTo>
                  <a:lnTo>
                    <a:pt x="2358" y="1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1"/>
                  </a:lnTo>
                  <a:lnTo>
                    <a:pt x="2292" y="5"/>
                  </a:lnTo>
                  <a:lnTo>
                    <a:pt x="2298" y="9"/>
                  </a:lnTo>
                  <a:lnTo>
                    <a:pt x="2302" y="17"/>
                  </a:lnTo>
                  <a:lnTo>
                    <a:pt x="2302" y="24"/>
                  </a:lnTo>
                  <a:lnTo>
                    <a:pt x="2302" y="32"/>
                  </a:lnTo>
                  <a:lnTo>
                    <a:pt x="2298" y="37"/>
                  </a:lnTo>
                  <a:lnTo>
                    <a:pt x="2292" y="43"/>
                  </a:lnTo>
                  <a:lnTo>
                    <a:pt x="2287" y="47"/>
                  </a:lnTo>
                  <a:lnTo>
                    <a:pt x="2279" y="47"/>
                  </a:lnTo>
                  <a:lnTo>
                    <a:pt x="2272" y="47"/>
                  </a:lnTo>
                  <a:lnTo>
                    <a:pt x="2266" y="43"/>
                  </a:lnTo>
                  <a:lnTo>
                    <a:pt x="2260" y="37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6" y="5"/>
                  </a:lnTo>
                  <a:lnTo>
                    <a:pt x="2272" y="1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200" y="1"/>
                  </a:lnTo>
                  <a:lnTo>
                    <a:pt x="2206" y="5"/>
                  </a:lnTo>
                  <a:lnTo>
                    <a:pt x="2212" y="9"/>
                  </a:lnTo>
                  <a:lnTo>
                    <a:pt x="2215" y="17"/>
                  </a:lnTo>
                  <a:lnTo>
                    <a:pt x="2215" y="24"/>
                  </a:lnTo>
                  <a:lnTo>
                    <a:pt x="2215" y="32"/>
                  </a:lnTo>
                  <a:lnTo>
                    <a:pt x="2212" y="37"/>
                  </a:lnTo>
                  <a:lnTo>
                    <a:pt x="2206" y="43"/>
                  </a:lnTo>
                  <a:lnTo>
                    <a:pt x="2200" y="47"/>
                  </a:lnTo>
                  <a:lnTo>
                    <a:pt x="2193" y="47"/>
                  </a:lnTo>
                  <a:lnTo>
                    <a:pt x="2185" y="47"/>
                  </a:lnTo>
                  <a:lnTo>
                    <a:pt x="2178" y="43"/>
                  </a:lnTo>
                  <a:lnTo>
                    <a:pt x="2174" y="37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4" y="9"/>
                  </a:lnTo>
                  <a:lnTo>
                    <a:pt x="2178" y="5"/>
                  </a:lnTo>
                  <a:lnTo>
                    <a:pt x="2185" y="1"/>
                  </a:lnTo>
                  <a:lnTo>
                    <a:pt x="2193" y="0"/>
                  </a:lnTo>
                  <a:close/>
                  <a:moveTo>
                    <a:pt x="2106" y="0"/>
                  </a:moveTo>
                  <a:lnTo>
                    <a:pt x="2114" y="1"/>
                  </a:lnTo>
                  <a:lnTo>
                    <a:pt x="2119" y="5"/>
                  </a:lnTo>
                  <a:lnTo>
                    <a:pt x="2125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5" y="37"/>
                  </a:lnTo>
                  <a:lnTo>
                    <a:pt x="2119" y="43"/>
                  </a:lnTo>
                  <a:lnTo>
                    <a:pt x="2114" y="47"/>
                  </a:lnTo>
                  <a:lnTo>
                    <a:pt x="2106" y="47"/>
                  </a:lnTo>
                  <a:lnTo>
                    <a:pt x="2099" y="47"/>
                  </a:lnTo>
                  <a:lnTo>
                    <a:pt x="2091" y="43"/>
                  </a:lnTo>
                  <a:lnTo>
                    <a:pt x="2087" y="37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7" y="9"/>
                  </a:lnTo>
                  <a:lnTo>
                    <a:pt x="2091" y="5"/>
                  </a:lnTo>
                  <a:lnTo>
                    <a:pt x="2099" y="1"/>
                  </a:lnTo>
                  <a:lnTo>
                    <a:pt x="2106" y="0"/>
                  </a:lnTo>
                  <a:close/>
                  <a:moveTo>
                    <a:pt x="2020" y="0"/>
                  </a:moveTo>
                  <a:lnTo>
                    <a:pt x="2025" y="1"/>
                  </a:lnTo>
                  <a:lnTo>
                    <a:pt x="2033" y="5"/>
                  </a:lnTo>
                  <a:lnTo>
                    <a:pt x="2039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9" y="37"/>
                  </a:lnTo>
                  <a:lnTo>
                    <a:pt x="2033" y="43"/>
                  </a:lnTo>
                  <a:lnTo>
                    <a:pt x="2025" y="47"/>
                  </a:lnTo>
                  <a:lnTo>
                    <a:pt x="2020" y="47"/>
                  </a:lnTo>
                  <a:lnTo>
                    <a:pt x="2012" y="47"/>
                  </a:lnTo>
                  <a:lnTo>
                    <a:pt x="2005" y="43"/>
                  </a:lnTo>
                  <a:lnTo>
                    <a:pt x="1999" y="37"/>
                  </a:lnTo>
                  <a:lnTo>
                    <a:pt x="1997" y="32"/>
                  </a:lnTo>
                  <a:lnTo>
                    <a:pt x="1995" y="24"/>
                  </a:lnTo>
                  <a:lnTo>
                    <a:pt x="1997" y="17"/>
                  </a:lnTo>
                  <a:lnTo>
                    <a:pt x="1999" y="9"/>
                  </a:lnTo>
                  <a:lnTo>
                    <a:pt x="2005" y="5"/>
                  </a:lnTo>
                  <a:lnTo>
                    <a:pt x="2012" y="1"/>
                  </a:lnTo>
                  <a:lnTo>
                    <a:pt x="2020" y="0"/>
                  </a:lnTo>
                  <a:close/>
                  <a:moveTo>
                    <a:pt x="1931" y="0"/>
                  </a:moveTo>
                  <a:lnTo>
                    <a:pt x="1939" y="1"/>
                  </a:lnTo>
                  <a:lnTo>
                    <a:pt x="1946" y="5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7"/>
                  </a:lnTo>
                  <a:lnTo>
                    <a:pt x="1946" y="43"/>
                  </a:lnTo>
                  <a:lnTo>
                    <a:pt x="1939" y="47"/>
                  </a:lnTo>
                  <a:lnTo>
                    <a:pt x="1931" y="47"/>
                  </a:lnTo>
                  <a:lnTo>
                    <a:pt x="1924" y="47"/>
                  </a:lnTo>
                  <a:lnTo>
                    <a:pt x="1918" y="43"/>
                  </a:lnTo>
                  <a:lnTo>
                    <a:pt x="1913" y="37"/>
                  </a:lnTo>
                  <a:lnTo>
                    <a:pt x="1911" y="32"/>
                  </a:lnTo>
                  <a:lnTo>
                    <a:pt x="1909" y="24"/>
                  </a:lnTo>
                  <a:lnTo>
                    <a:pt x="1911" y="17"/>
                  </a:lnTo>
                  <a:lnTo>
                    <a:pt x="1913" y="9"/>
                  </a:lnTo>
                  <a:lnTo>
                    <a:pt x="1918" y="5"/>
                  </a:lnTo>
                  <a:lnTo>
                    <a:pt x="1924" y="1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1"/>
                  </a:lnTo>
                  <a:lnTo>
                    <a:pt x="1860" y="5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9" y="24"/>
                  </a:lnTo>
                  <a:lnTo>
                    <a:pt x="1867" y="32"/>
                  </a:lnTo>
                  <a:lnTo>
                    <a:pt x="1864" y="37"/>
                  </a:lnTo>
                  <a:lnTo>
                    <a:pt x="1860" y="43"/>
                  </a:lnTo>
                  <a:lnTo>
                    <a:pt x="1852" y="47"/>
                  </a:lnTo>
                  <a:lnTo>
                    <a:pt x="1845" y="47"/>
                  </a:lnTo>
                  <a:lnTo>
                    <a:pt x="1837" y="47"/>
                  </a:lnTo>
                  <a:lnTo>
                    <a:pt x="1832" y="43"/>
                  </a:lnTo>
                  <a:lnTo>
                    <a:pt x="1826" y="37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5"/>
                  </a:lnTo>
                  <a:lnTo>
                    <a:pt x="1837" y="1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1"/>
                  </a:lnTo>
                  <a:lnTo>
                    <a:pt x="1772" y="5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3" y="24"/>
                  </a:lnTo>
                  <a:lnTo>
                    <a:pt x="1781" y="32"/>
                  </a:lnTo>
                  <a:lnTo>
                    <a:pt x="1777" y="37"/>
                  </a:lnTo>
                  <a:lnTo>
                    <a:pt x="1772" y="43"/>
                  </a:lnTo>
                  <a:lnTo>
                    <a:pt x="1766" y="47"/>
                  </a:lnTo>
                  <a:lnTo>
                    <a:pt x="1758" y="47"/>
                  </a:lnTo>
                  <a:lnTo>
                    <a:pt x="1751" y="47"/>
                  </a:lnTo>
                  <a:lnTo>
                    <a:pt x="1745" y="43"/>
                  </a:lnTo>
                  <a:lnTo>
                    <a:pt x="1740" y="37"/>
                  </a:lnTo>
                  <a:lnTo>
                    <a:pt x="1736" y="32"/>
                  </a:lnTo>
                  <a:lnTo>
                    <a:pt x="1736" y="24"/>
                  </a:lnTo>
                  <a:lnTo>
                    <a:pt x="1736" y="17"/>
                  </a:lnTo>
                  <a:lnTo>
                    <a:pt x="1740" y="9"/>
                  </a:lnTo>
                  <a:lnTo>
                    <a:pt x="1745" y="5"/>
                  </a:lnTo>
                  <a:lnTo>
                    <a:pt x="1751" y="1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1"/>
                  </a:lnTo>
                  <a:lnTo>
                    <a:pt x="1685" y="5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7"/>
                  </a:lnTo>
                  <a:lnTo>
                    <a:pt x="1685" y="43"/>
                  </a:lnTo>
                  <a:lnTo>
                    <a:pt x="1679" y="47"/>
                  </a:lnTo>
                  <a:lnTo>
                    <a:pt x="1672" y="47"/>
                  </a:lnTo>
                  <a:lnTo>
                    <a:pt x="1664" y="47"/>
                  </a:lnTo>
                  <a:lnTo>
                    <a:pt x="1659" y="43"/>
                  </a:lnTo>
                  <a:lnTo>
                    <a:pt x="1653" y="37"/>
                  </a:lnTo>
                  <a:lnTo>
                    <a:pt x="1649" y="32"/>
                  </a:lnTo>
                  <a:lnTo>
                    <a:pt x="1649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9" y="5"/>
                  </a:lnTo>
                  <a:lnTo>
                    <a:pt x="1664" y="1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1"/>
                  </a:lnTo>
                  <a:lnTo>
                    <a:pt x="1598" y="5"/>
                  </a:lnTo>
                  <a:lnTo>
                    <a:pt x="1604" y="9"/>
                  </a:lnTo>
                  <a:lnTo>
                    <a:pt x="1608" y="17"/>
                  </a:lnTo>
                  <a:lnTo>
                    <a:pt x="1608" y="24"/>
                  </a:lnTo>
                  <a:lnTo>
                    <a:pt x="1608" y="32"/>
                  </a:lnTo>
                  <a:lnTo>
                    <a:pt x="1604" y="37"/>
                  </a:lnTo>
                  <a:lnTo>
                    <a:pt x="1598" y="43"/>
                  </a:lnTo>
                  <a:lnTo>
                    <a:pt x="1593" y="47"/>
                  </a:lnTo>
                  <a:lnTo>
                    <a:pt x="1585" y="47"/>
                  </a:lnTo>
                  <a:lnTo>
                    <a:pt x="1578" y="47"/>
                  </a:lnTo>
                  <a:lnTo>
                    <a:pt x="1572" y="43"/>
                  </a:lnTo>
                  <a:lnTo>
                    <a:pt x="1567" y="37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7" y="9"/>
                  </a:lnTo>
                  <a:lnTo>
                    <a:pt x="1572" y="5"/>
                  </a:lnTo>
                  <a:lnTo>
                    <a:pt x="1578" y="1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6" y="1"/>
                  </a:lnTo>
                  <a:lnTo>
                    <a:pt x="1512" y="5"/>
                  </a:lnTo>
                  <a:lnTo>
                    <a:pt x="1518" y="9"/>
                  </a:lnTo>
                  <a:lnTo>
                    <a:pt x="1521" y="17"/>
                  </a:lnTo>
                  <a:lnTo>
                    <a:pt x="1521" y="24"/>
                  </a:lnTo>
                  <a:lnTo>
                    <a:pt x="1521" y="32"/>
                  </a:lnTo>
                  <a:lnTo>
                    <a:pt x="1518" y="37"/>
                  </a:lnTo>
                  <a:lnTo>
                    <a:pt x="1512" y="43"/>
                  </a:lnTo>
                  <a:lnTo>
                    <a:pt x="1506" y="47"/>
                  </a:lnTo>
                  <a:lnTo>
                    <a:pt x="1499" y="47"/>
                  </a:lnTo>
                  <a:lnTo>
                    <a:pt x="1491" y="47"/>
                  </a:lnTo>
                  <a:lnTo>
                    <a:pt x="1484" y="43"/>
                  </a:lnTo>
                  <a:lnTo>
                    <a:pt x="1480" y="37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80" y="9"/>
                  </a:lnTo>
                  <a:lnTo>
                    <a:pt x="1484" y="5"/>
                  </a:lnTo>
                  <a:lnTo>
                    <a:pt x="1491" y="1"/>
                  </a:lnTo>
                  <a:lnTo>
                    <a:pt x="1499" y="0"/>
                  </a:lnTo>
                  <a:close/>
                  <a:moveTo>
                    <a:pt x="1412" y="0"/>
                  </a:moveTo>
                  <a:lnTo>
                    <a:pt x="1420" y="1"/>
                  </a:lnTo>
                  <a:lnTo>
                    <a:pt x="1425" y="5"/>
                  </a:lnTo>
                  <a:lnTo>
                    <a:pt x="1431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31" y="37"/>
                  </a:lnTo>
                  <a:lnTo>
                    <a:pt x="1425" y="43"/>
                  </a:lnTo>
                  <a:lnTo>
                    <a:pt x="1420" y="47"/>
                  </a:lnTo>
                  <a:lnTo>
                    <a:pt x="1412" y="47"/>
                  </a:lnTo>
                  <a:lnTo>
                    <a:pt x="1410" y="47"/>
                  </a:lnTo>
                  <a:lnTo>
                    <a:pt x="1407" y="47"/>
                  </a:lnTo>
                  <a:lnTo>
                    <a:pt x="1407" y="32"/>
                  </a:lnTo>
                  <a:lnTo>
                    <a:pt x="1407" y="20"/>
                  </a:lnTo>
                  <a:lnTo>
                    <a:pt x="1407" y="11"/>
                  </a:lnTo>
                  <a:lnTo>
                    <a:pt x="1409" y="1"/>
                  </a:lnTo>
                  <a:lnTo>
                    <a:pt x="1410" y="0"/>
                  </a:lnTo>
                  <a:lnTo>
                    <a:pt x="1412" y="0"/>
                  </a:lnTo>
                  <a:close/>
                  <a:moveTo>
                    <a:pt x="718" y="0"/>
                  </a:moveTo>
                  <a:lnTo>
                    <a:pt x="726" y="1"/>
                  </a:lnTo>
                  <a:lnTo>
                    <a:pt x="732" y="5"/>
                  </a:lnTo>
                  <a:lnTo>
                    <a:pt x="737" y="9"/>
                  </a:lnTo>
                  <a:lnTo>
                    <a:pt x="739" y="17"/>
                  </a:lnTo>
                  <a:lnTo>
                    <a:pt x="741" y="24"/>
                  </a:lnTo>
                  <a:lnTo>
                    <a:pt x="739" y="32"/>
                  </a:lnTo>
                  <a:lnTo>
                    <a:pt x="737" y="37"/>
                  </a:lnTo>
                  <a:lnTo>
                    <a:pt x="732" y="43"/>
                  </a:lnTo>
                  <a:lnTo>
                    <a:pt x="726" y="47"/>
                  </a:lnTo>
                  <a:lnTo>
                    <a:pt x="718" y="47"/>
                  </a:lnTo>
                  <a:lnTo>
                    <a:pt x="711" y="47"/>
                  </a:lnTo>
                  <a:lnTo>
                    <a:pt x="703" y="43"/>
                  </a:lnTo>
                  <a:lnTo>
                    <a:pt x="700" y="37"/>
                  </a:lnTo>
                  <a:lnTo>
                    <a:pt x="696" y="32"/>
                  </a:lnTo>
                  <a:lnTo>
                    <a:pt x="694" y="24"/>
                  </a:lnTo>
                  <a:lnTo>
                    <a:pt x="696" y="17"/>
                  </a:lnTo>
                  <a:lnTo>
                    <a:pt x="700" y="9"/>
                  </a:lnTo>
                  <a:lnTo>
                    <a:pt x="703" y="5"/>
                  </a:lnTo>
                  <a:lnTo>
                    <a:pt x="711" y="1"/>
                  </a:lnTo>
                  <a:lnTo>
                    <a:pt x="718" y="0"/>
                  </a:lnTo>
                  <a:close/>
                  <a:moveTo>
                    <a:pt x="632" y="0"/>
                  </a:moveTo>
                  <a:lnTo>
                    <a:pt x="638" y="1"/>
                  </a:lnTo>
                  <a:lnTo>
                    <a:pt x="645" y="5"/>
                  </a:lnTo>
                  <a:lnTo>
                    <a:pt x="651" y="9"/>
                  </a:lnTo>
                  <a:lnTo>
                    <a:pt x="653" y="17"/>
                  </a:lnTo>
                  <a:lnTo>
                    <a:pt x="654" y="24"/>
                  </a:lnTo>
                  <a:lnTo>
                    <a:pt x="653" y="32"/>
                  </a:lnTo>
                  <a:lnTo>
                    <a:pt x="651" y="37"/>
                  </a:lnTo>
                  <a:lnTo>
                    <a:pt x="645" y="43"/>
                  </a:lnTo>
                  <a:lnTo>
                    <a:pt x="638" y="47"/>
                  </a:lnTo>
                  <a:lnTo>
                    <a:pt x="632" y="47"/>
                  </a:lnTo>
                  <a:lnTo>
                    <a:pt x="624" y="47"/>
                  </a:lnTo>
                  <a:lnTo>
                    <a:pt x="617" y="43"/>
                  </a:lnTo>
                  <a:lnTo>
                    <a:pt x="613" y="37"/>
                  </a:lnTo>
                  <a:lnTo>
                    <a:pt x="609" y="32"/>
                  </a:lnTo>
                  <a:lnTo>
                    <a:pt x="607" y="24"/>
                  </a:lnTo>
                  <a:lnTo>
                    <a:pt x="609" y="17"/>
                  </a:lnTo>
                  <a:lnTo>
                    <a:pt x="613" y="9"/>
                  </a:lnTo>
                  <a:lnTo>
                    <a:pt x="617" y="5"/>
                  </a:lnTo>
                  <a:lnTo>
                    <a:pt x="624" y="1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316163" y="1887538"/>
              <a:ext cx="3549650" cy="241300"/>
            </a:xfrm>
            <a:custGeom>
              <a:avLst/>
              <a:gdLst>
                <a:gd name="T0" fmla="*/ 370 w 4472"/>
                <a:gd name="T1" fmla="*/ 304 h 304"/>
                <a:gd name="T2" fmla="*/ 197 w 4472"/>
                <a:gd name="T3" fmla="*/ 257 h 304"/>
                <a:gd name="T4" fmla="*/ 103 w 4472"/>
                <a:gd name="T5" fmla="*/ 304 h 304"/>
                <a:gd name="T6" fmla="*/ 4188 w 4472"/>
                <a:gd name="T7" fmla="*/ 202 h 304"/>
                <a:gd name="T8" fmla="*/ 4276 w 4472"/>
                <a:gd name="T9" fmla="*/ 204 h 304"/>
                <a:gd name="T10" fmla="*/ 4197 w 4472"/>
                <a:gd name="T11" fmla="*/ 189 h 304"/>
                <a:gd name="T12" fmla="*/ 4370 w 4472"/>
                <a:gd name="T13" fmla="*/ 172 h 304"/>
                <a:gd name="T14" fmla="*/ 4274 w 4472"/>
                <a:gd name="T15" fmla="*/ 179 h 304"/>
                <a:gd name="T16" fmla="*/ 3821 w 4472"/>
                <a:gd name="T17" fmla="*/ 179 h 304"/>
                <a:gd name="T18" fmla="*/ 3685 w 4472"/>
                <a:gd name="T19" fmla="*/ 208 h 304"/>
                <a:gd name="T20" fmla="*/ 3567 w 4472"/>
                <a:gd name="T21" fmla="*/ 176 h 304"/>
                <a:gd name="T22" fmla="*/ 3420 w 4472"/>
                <a:gd name="T23" fmla="*/ 213 h 304"/>
                <a:gd name="T24" fmla="*/ 3313 w 4472"/>
                <a:gd name="T25" fmla="*/ 172 h 304"/>
                <a:gd name="T26" fmla="*/ 3153 w 4472"/>
                <a:gd name="T27" fmla="*/ 215 h 304"/>
                <a:gd name="T28" fmla="*/ 3059 w 4472"/>
                <a:gd name="T29" fmla="*/ 170 h 304"/>
                <a:gd name="T30" fmla="*/ 2886 w 4472"/>
                <a:gd name="T31" fmla="*/ 217 h 304"/>
                <a:gd name="T32" fmla="*/ 2713 w 4472"/>
                <a:gd name="T33" fmla="*/ 170 h 304"/>
                <a:gd name="T34" fmla="*/ 2619 w 4472"/>
                <a:gd name="T35" fmla="*/ 215 h 304"/>
                <a:gd name="T36" fmla="*/ 2459 w 4472"/>
                <a:gd name="T37" fmla="*/ 172 h 304"/>
                <a:gd name="T38" fmla="*/ 2352 w 4472"/>
                <a:gd name="T39" fmla="*/ 213 h 304"/>
                <a:gd name="T40" fmla="*/ 2205 w 4472"/>
                <a:gd name="T41" fmla="*/ 176 h 304"/>
                <a:gd name="T42" fmla="*/ 2087 w 4472"/>
                <a:gd name="T43" fmla="*/ 208 h 304"/>
                <a:gd name="T44" fmla="*/ 1952 w 4472"/>
                <a:gd name="T45" fmla="*/ 179 h 304"/>
                <a:gd name="T46" fmla="*/ 1824 w 4472"/>
                <a:gd name="T47" fmla="*/ 202 h 304"/>
                <a:gd name="T48" fmla="*/ 1694 w 4472"/>
                <a:gd name="T49" fmla="*/ 187 h 304"/>
                <a:gd name="T50" fmla="*/ 1562 w 4472"/>
                <a:gd name="T51" fmla="*/ 194 h 304"/>
                <a:gd name="T52" fmla="*/ 1434 w 4472"/>
                <a:gd name="T53" fmla="*/ 194 h 304"/>
                <a:gd name="T54" fmla="*/ 551 w 4472"/>
                <a:gd name="T55" fmla="*/ 172 h 304"/>
                <a:gd name="T56" fmla="*/ 443 w 4472"/>
                <a:gd name="T57" fmla="*/ 213 h 304"/>
                <a:gd name="T58" fmla="*/ 297 w 4472"/>
                <a:gd name="T59" fmla="*/ 176 h 304"/>
                <a:gd name="T60" fmla="*/ 178 w 4472"/>
                <a:gd name="T61" fmla="*/ 208 h 304"/>
                <a:gd name="T62" fmla="*/ 1081 w 4472"/>
                <a:gd name="T63" fmla="*/ 121 h 304"/>
                <a:gd name="T64" fmla="*/ 1348 w 4472"/>
                <a:gd name="T65" fmla="*/ 106 h 304"/>
                <a:gd name="T66" fmla="*/ 4368 w 4472"/>
                <a:gd name="T67" fmla="*/ 85 h 304"/>
                <a:gd name="T68" fmla="*/ 4124 w 4472"/>
                <a:gd name="T69" fmla="*/ 106 h 304"/>
                <a:gd name="T70" fmla="*/ 3817 w 4472"/>
                <a:gd name="T71" fmla="*/ 100 h 304"/>
                <a:gd name="T72" fmla="*/ 3689 w 4472"/>
                <a:gd name="T73" fmla="*/ 113 h 304"/>
                <a:gd name="T74" fmla="*/ 3561 w 4472"/>
                <a:gd name="T75" fmla="*/ 93 h 304"/>
                <a:gd name="T76" fmla="*/ 3426 w 4472"/>
                <a:gd name="T77" fmla="*/ 121 h 304"/>
                <a:gd name="T78" fmla="*/ 3306 w 4472"/>
                <a:gd name="T79" fmla="*/ 87 h 304"/>
                <a:gd name="T80" fmla="*/ 3161 w 4472"/>
                <a:gd name="T81" fmla="*/ 127 h 304"/>
                <a:gd name="T82" fmla="*/ 3052 w 4472"/>
                <a:gd name="T83" fmla="*/ 85 h 304"/>
                <a:gd name="T84" fmla="*/ 2894 w 4472"/>
                <a:gd name="T85" fmla="*/ 129 h 304"/>
                <a:gd name="T86" fmla="*/ 2800 w 4472"/>
                <a:gd name="T87" fmla="*/ 83 h 304"/>
                <a:gd name="T88" fmla="*/ 2627 w 4472"/>
                <a:gd name="T89" fmla="*/ 130 h 304"/>
                <a:gd name="T90" fmla="*/ 2452 w 4472"/>
                <a:gd name="T91" fmla="*/ 83 h 304"/>
                <a:gd name="T92" fmla="*/ 2358 w 4472"/>
                <a:gd name="T93" fmla="*/ 129 h 304"/>
                <a:gd name="T94" fmla="*/ 2200 w 4472"/>
                <a:gd name="T95" fmla="*/ 85 h 304"/>
                <a:gd name="T96" fmla="*/ 2091 w 4472"/>
                <a:gd name="T97" fmla="*/ 127 h 304"/>
                <a:gd name="T98" fmla="*/ 1946 w 4472"/>
                <a:gd name="T99" fmla="*/ 87 h 304"/>
                <a:gd name="T100" fmla="*/ 1826 w 4472"/>
                <a:gd name="T101" fmla="*/ 121 h 304"/>
                <a:gd name="T102" fmla="*/ 1690 w 4472"/>
                <a:gd name="T103" fmla="*/ 93 h 304"/>
                <a:gd name="T104" fmla="*/ 1562 w 4472"/>
                <a:gd name="T105" fmla="*/ 113 h 304"/>
                <a:gd name="T106" fmla="*/ 1434 w 4472"/>
                <a:gd name="T107" fmla="*/ 100 h 304"/>
                <a:gd name="T108" fmla="*/ 1250 w 4472"/>
                <a:gd name="T109" fmla="*/ 87 h 304"/>
                <a:gd name="T110" fmla="*/ 1139 w 4472"/>
                <a:gd name="T111" fmla="*/ 87 h 304"/>
                <a:gd name="T112" fmla="*/ 479 w 4472"/>
                <a:gd name="T113" fmla="*/ 100 h 304"/>
                <a:gd name="T114" fmla="*/ 347 w 4472"/>
                <a:gd name="T115" fmla="*/ 106 h 304"/>
                <a:gd name="T116" fmla="*/ 643 w 4472"/>
                <a:gd name="T117" fmla="*/ 40 h 304"/>
                <a:gd name="T118" fmla="*/ 3832 w 4472"/>
                <a:gd name="T119" fmla="*/ 34 h 304"/>
                <a:gd name="T120" fmla="*/ 4468 w 4472"/>
                <a:gd name="T121" fmla="*/ 8 h 304"/>
                <a:gd name="T122" fmla="*/ 4030 w 4472"/>
                <a:gd name="T123" fmla="*/ 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2" h="304">
                  <a:moveTo>
                    <a:pt x="456" y="257"/>
                  </a:moveTo>
                  <a:lnTo>
                    <a:pt x="464" y="258"/>
                  </a:lnTo>
                  <a:lnTo>
                    <a:pt x="472" y="262"/>
                  </a:lnTo>
                  <a:lnTo>
                    <a:pt x="475" y="266"/>
                  </a:lnTo>
                  <a:lnTo>
                    <a:pt x="479" y="274"/>
                  </a:lnTo>
                  <a:lnTo>
                    <a:pt x="481" y="281"/>
                  </a:lnTo>
                  <a:lnTo>
                    <a:pt x="479" y="289"/>
                  </a:lnTo>
                  <a:lnTo>
                    <a:pt x="475" y="294"/>
                  </a:lnTo>
                  <a:lnTo>
                    <a:pt x="472" y="300"/>
                  </a:lnTo>
                  <a:lnTo>
                    <a:pt x="464" y="304"/>
                  </a:lnTo>
                  <a:lnTo>
                    <a:pt x="456" y="304"/>
                  </a:lnTo>
                  <a:lnTo>
                    <a:pt x="449" y="304"/>
                  </a:lnTo>
                  <a:lnTo>
                    <a:pt x="443" y="300"/>
                  </a:lnTo>
                  <a:lnTo>
                    <a:pt x="438" y="294"/>
                  </a:lnTo>
                  <a:lnTo>
                    <a:pt x="436" y="289"/>
                  </a:lnTo>
                  <a:lnTo>
                    <a:pt x="434" y="281"/>
                  </a:lnTo>
                  <a:lnTo>
                    <a:pt x="436" y="274"/>
                  </a:lnTo>
                  <a:lnTo>
                    <a:pt x="438" y="266"/>
                  </a:lnTo>
                  <a:lnTo>
                    <a:pt x="443" y="262"/>
                  </a:lnTo>
                  <a:lnTo>
                    <a:pt x="449" y="258"/>
                  </a:lnTo>
                  <a:lnTo>
                    <a:pt x="456" y="257"/>
                  </a:lnTo>
                  <a:close/>
                  <a:moveTo>
                    <a:pt x="370" y="257"/>
                  </a:moveTo>
                  <a:lnTo>
                    <a:pt x="378" y="258"/>
                  </a:lnTo>
                  <a:lnTo>
                    <a:pt x="385" y="262"/>
                  </a:lnTo>
                  <a:lnTo>
                    <a:pt x="389" y="266"/>
                  </a:lnTo>
                  <a:lnTo>
                    <a:pt x="393" y="274"/>
                  </a:lnTo>
                  <a:lnTo>
                    <a:pt x="394" y="281"/>
                  </a:lnTo>
                  <a:lnTo>
                    <a:pt x="393" y="289"/>
                  </a:lnTo>
                  <a:lnTo>
                    <a:pt x="389" y="294"/>
                  </a:lnTo>
                  <a:lnTo>
                    <a:pt x="385" y="300"/>
                  </a:lnTo>
                  <a:lnTo>
                    <a:pt x="378" y="304"/>
                  </a:lnTo>
                  <a:lnTo>
                    <a:pt x="370" y="304"/>
                  </a:lnTo>
                  <a:lnTo>
                    <a:pt x="362" y="304"/>
                  </a:lnTo>
                  <a:lnTo>
                    <a:pt x="357" y="300"/>
                  </a:lnTo>
                  <a:lnTo>
                    <a:pt x="351" y="294"/>
                  </a:lnTo>
                  <a:lnTo>
                    <a:pt x="347" y="289"/>
                  </a:lnTo>
                  <a:lnTo>
                    <a:pt x="347" y="281"/>
                  </a:lnTo>
                  <a:lnTo>
                    <a:pt x="347" y="274"/>
                  </a:lnTo>
                  <a:lnTo>
                    <a:pt x="351" y="266"/>
                  </a:lnTo>
                  <a:lnTo>
                    <a:pt x="357" y="262"/>
                  </a:lnTo>
                  <a:lnTo>
                    <a:pt x="362" y="258"/>
                  </a:lnTo>
                  <a:lnTo>
                    <a:pt x="370" y="257"/>
                  </a:lnTo>
                  <a:close/>
                  <a:moveTo>
                    <a:pt x="283" y="257"/>
                  </a:moveTo>
                  <a:lnTo>
                    <a:pt x="291" y="258"/>
                  </a:lnTo>
                  <a:lnTo>
                    <a:pt x="297" y="262"/>
                  </a:lnTo>
                  <a:lnTo>
                    <a:pt x="302" y="266"/>
                  </a:lnTo>
                  <a:lnTo>
                    <a:pt x="306" y="274"/>
                  </a:lnTo>
                  <a:lnTo>
                    <a:pt x="308" y="281"/>
                  </a:lnTo>
                  <a:lnTo>
                    <a:pt x="306" y="289"/>
                  </a:lnTo>
                  <a:lnTo>
                    <a:pt x="302" y="294"/>
                  </a:lnTo>
                  <a:lnTo>
                    <a:pt x="297" y="300"/>
                  </a:lnTo>
                  <a:lnTo>
                    <a:pt x="291" y="304"/>
                  </a:lnTo>
                  <a:lnTo>
                    <a:pt x="283" y="304"/>
                  </a:lnTo>
                  <a:lnTo>
                    <a:pt x="276" y="304"/>
                  </a:lnTo>
                  <a:lnTo>
                    <a:pt x="270" y="300"/>
                  </a:lnTo>
                  <a:lnTo>
                    <a:pt x="265" y="294"/>
                  </a:lnTo>
                  <a:lnTo>
                    <a:pt x="261" y="289"/>
                  </a:lnTo>
                  <a:lnTo>
                    <a:pt x="261" y="281"/>
                  </a:lnTo>
                  <a:lnTo>
                    <a:pt x="261" y="274"/>
                  </a:lnTo>
                  <a:lnTo>
                    <a:pt x="265" y="266"/>
                  </a:lnTo>
                  <a:lnTo>
                    <a:pt x="270" y="262"/>
                  </a:lnTo>
                  <a:lnTo>
                    <a:pt x="276" y="258"/>
                  </a:lnTo>
                  <a:lnTo>
                    <a:pt x="283" y="257"/>
                  </a:lnTo>
                  <a:close/>
                  <a:moveTo>
                    <a:pt x="197" y="257"/>
                  </a:moveTo>
                  <a:lnTo>
                    <a:pt x="205" y="258"/>
                  </a:lnTo>
                  <a:lnTo>
                    <a:pt x="210" y="262"/>
                  </a:lnTo>
                  <a:lnTo>
                    <a:pt x="216" y="266"/>
                  </a:lnTo>
                  <a:lnTo>
                    <a:pt x="220" y="274"/>
                  </a:lnTo>
                  <a:lnTo>
                    <a:pt x="220" y="281"/>
                  </a:lnTo>
                  <a:lnTo>
                    <a:pt x="220" y="289"/>
                  </a:lnTo>
                  <a:lnTo>
                    <a:pt x="216" y="294"/>
                  </a:lnTo>
                  <a:lnTo>
                    <a:pt x="210" y="300"/>
                  </a:lnTo>
                  <a:lnTo>
                    <a:pt x="205" y="304"/>
                  </a:lnTo>
                  <a:lnTo>
                    <a:pt x="197" y="304"/>
                  </a:lnTo>
                  <a:lnTo>
                    <a:pt x="189" y="304"/>
                  </a:lnTo>
                  <a:lnTo>
                    <a:pt x="184" y="300"/>
                  </a:lnTo>
                  <a:lnTo>
                    <a:pt x="178" y="294"/>
                  </a:lnTo>
                  <a:lnTo>
                    <a:pt x="174" y="289"/>
                  </a:lnTo>
                  <a:lnTo>
                    <a:pt x="174" y="281"/>
                  </a:lnTo>
                  <a:lnTo>
                    <a:pt x="174" y="274"/>
                  </a:lnTo>
                  <a:lnTo>
                    <a:pt x="178" y="266"/>
                  </a:lnTo>
                  <a:lnTo>
                    <a:pt x="184" y="262"/>
                  </a:lnTo>
                  <a:lnTo>
                    <a:pt x="189" y="258"/>
                  </a:lnTo>
                  <a:lnTo>
                    <a:pt x="197" y="257"/>
                  </a:lnTo>
                  <a:close/>
                  <a:moveTo>
                    <a:pt x="110" y="257"/>
                  </a:moveTo>
                  <a:lnTo>
                    <a:pt x="118" y="258"/>
                  </a:lnTo>
                  <a:lnTo>
                    <a:pt x="124" y="262"/>
                  </a:lnTo>
                  <a:lnTo>
                    <a:pt x="129" y="266"/>
                  </a:lnTo>
                  <a:lnTo>
                    <a:pt x="133" y="274"/>
                  </a:lnTo>
                  <a:lnTo>
                    <a:pt x="133" y="281"/>
                  </a:lnTo>
                  <a:lnTo>
                    <a:pt x="133" y="289"/>
                  </a:lnTo>
                  <a:lnTo>
                    <a:pt x="129" y="294"/>
                  </a:lnTo>
                  <a:lnTo>
                    <a:pt x="124" y="300"/>
                  </a:lnTo>
                  <a:lnTo>
                    <a:pt x="118" y="304"/>
                  </a:lnTo>
                  <a:lnTo>
                    <a:pt x="110" y="304"/>
                  </a:lnTo>
                  <a:lnTo>
                    <a:pt x="103" y="304"/>
                  </a:lnTo>
                  <a:lnTo>
                    <a:pt x="97" y="300"/>
                  </a:lnTo>
                  <a:lnTo>
                    <a:pt x="92" y="294"/>
                  </a:lnTo>
                  <a:lnTo>
                    <a:pt x="88" y="289"/>
                  </a:lnTo>
                  <a:lnTo>
                    <a:pt x="86" y="281"/>
                  </a:lnTo>
                  <a:lnTo>
                    <a:pt x="88" y="274"/>
                  </a:lnTo>
                  <a:lnTo>
                    <a:pt x="92" y="266"/>
                  </a:lnTo>
                  <a:lnTo>
                    <a:pt x="97" y="262"/>
                  </a:lnTo>
                  <a:lnTo>
                    <a:pt x="103" y="258"/>
                  </a:lnTo>
                  <a:lnTo>
                    <a:pt x="110" y="257"/>
                  </a:lnTo>
                  <a:close/>
                  <a:moveTo>
                    <a:pt x="24" y="257"/>
                  </a:moveTo>
                  <a:lnTo>
                    <a:pt x="31" y="258"/>
                  </a:lnTo>
                  <a:lnTo>
                    <a:pt x="37" y="262"/>
                  </a:lnTo>
                  <a:lnTo>
                    <a:pt x="43" y="266"/>
                  </a:lnTo>
                  <a:lnTo>
                    <a:pt x="47" y="274"/>
                  </a:lnTo>
                  <a:lnTo>
                    <a:pt x="47" y="281"/>
                  </a:lnTo>
                  <a:lnTo>
                    <a:pt x="47" y="289"/>
                  </a:lnTo>
                  <a:lnTo>
                    <a:pt x="43" y="294"/>
                  </a:lnTo>
                  <a:lnTo>
                    <a:pt x="37" y="300"/>
                  </a:lnTo>
                  <a:lnTo>
                    <a:pt x="31" y="304"/>
                  </a:lnTo>
                  <a:lnTo>
                    <a:pt x="24" y="304"/>
                  </a:lnTo>
                  <a:lnTo>
                    <a:pt x="16" y="304"/>
                  </a:lnTo>
                  <a:lnTo>
                    <a:pt x="9" y="300"/>
                  </a:lnTo>
                  <a:lnTo>
                    <a:pt x="5" y="294"/>
                  </a:lnTo>
                  <a:lnTo>
                    <a:pt x="1" y="289"/>
                  </a:lnTo>
                  <a:lnTo>
                    <a:pt x="0" y="281"/>
                  </a:lnTo>
                  <a:lnTo>
                    <a:pt x="1" y="274"/>
                  </a:lnTo>
                  <a:lnTo>
                    <a:pt x="5" y="266"/>
                  </a:lnTo>
                  <a:lnTo>
                    <a:pt x="9" y="262"/>
                  </a:lnTo>
                  <a:lnTo>
                    <a:pt x="16" y="258"/>
                  </a:lnTo>
                  <a:lnTo>
                    <a:pt x="24" y="257"/>
                  </a:lnTo>
                  <a:close/>
                  <a:moveTo>
                    <a:pt x="4184" y="200"/>
                  </a:moveTo>
                  <a:lnTo>
                    <a:pt x="4188" y="202"/>
                  </a:lnTo>
                  <a:lnTo>
                    <a:pt x="4189" y="206"/>
                  </a:lnTo>
                  <a:lnTo>
                    <a:pt x="4193" y="209"/>
                  </a:lnTo>
                  <a:lnTo>
                    <a:pt x="4197" y="211"/>
                  </a:lnTo>
                  <a:lnTo>
                    <a:pt x="4203" y="211"/>
                  </a:lnTo>
                  <a:lnTo>
                    <a:pt x="4197" y="215"/>
                  </a:lnTo>
                  <a:lnTo>
                    <a:pt x="4193" y="217"/>
                  </a:lnTo>
                  <a:lnTo>
                    <a:pt x="4188" y="217"/>
                  </a:lnTo>
                  <a:lnTo>
                    <a:pt x="4182" y="217"/>
                  </a:lnTo>
                  <a:lnTo>
                    <a:pt x="4178" y="215"/>
                  </a:lnTo>
                  <a:lnTo>
                    <a:pt x="4180" y="215"/>
                  </a:lnTo>
                  <a:lnTo>
                    <a:pt x="4182" y="215"/>
                  </a:lnTo>
                  <a:lnTo>
                    <a:pt x="4182" y="213"/>
                  </a:lnTo>
                  <a:lnTo>
                    <a:pt x="4184" y="211"/>
                  </a:lnTo>
                  <a:lnTo>
                    <a:pt x="4184" y="208"/>
                  </a:lnTo>
                  <a:lnTo>
                    <a:pt x="4184" y="204"/>
                  </a:lnTo>
                  <a:lnTo>
                    <a:pt x="4184" y="200"/>
                  </a:lnTo>
                  <a:close/>
                  <a:moveTo>
                    <a:pt x="4293" y="193"/>
                  </a:moveTo>
                  <a:lnTo>
                    <a:pt x="4297" y="193"/>
                  </a:lnTo>
                  <a:lnTo>
                    <a:pt x="4297" y="194"/>
                  </a:lnTo>
                  <a:lnTo>
                    <a:pt x="4297" y="202"/>
                  </a:lnTo>
                  <a:lnTo>
                    <a:pt x="4293" y="208"/>
                  </a:lnTo>
                  <a:lnTo>
                    <a:pt x="4287" y="213"/>
                  </a:lnTo>
                  <a:lnTo>
                    <a:pt x="4282" y="215"/>
                  </a:lnTo>
                  <a:lnTo>
                    <a:pt x="4274" y="217"/>
                  </a:lnTo>
                  <a:lnTo>
                    <a:pt x="4268" y="217"/>
                  </a:lnTo>
                  <a:lnTo>
                    <a:pt x="4263" y="213"/>
                  </a:lnTo>
                  <a:lnTo>
                    <a:pt x="4257" y="209"/>
                  </a:lnTo>
                  <a:lnTo>
                    <a:pt x="4253" y="206"/>
                  </a:lnTo>
                  <a:lnTo>
                    <a:pt x="4259" y="204"/>
                  </a:lnTo>
                  <a:lnTo>
                    <a:pt x="4265" y="204"/>
                  </a:lnTo>
                  <a:lnTo>
                    <a:pt x="4270" y="206"/>
                  </a:lnTo>
                  <a:lnTo>
                    <a:pt x="4276" y="204"/>
                  </a:lnTo>
                  <a:lnTo>
                    <a:pt x="4276" y="204"/>
                  </a:lnTo>
                  <a:lnTo>
                    <a:pt x="4278" y="204"/>
                  </a:lnTo>
                  <a:lnTo>
                    <a:pt x="4280" y="202"/>
                  </a:lnTo>
                  <a:lnTo>
                    <a:pt x="4280" y="202"/>
                  </a:lnTo>
                  <a:lnTo>
                    <a:pt x="4282" y="202"/>
                  </a:lnTo>
                  <a:lnTo>
                    <a:pt x="4283" y="200"/>
                  </a:lnTo>
                  <a:lnTo>
                    <a:pt x="4285" y="196"/>
                  </a:lnTo>
                  <a:lnTo>
                    <a:pt x="4289" y="194"/>
                  </a:lnTo>
                  <a:lnTo>
                    <a:pt x="4293" y="193"/>
                  </a:lnTo>
                  <a:close/>
                  <a:moveTo>
                    <a:pt x="47" y="193"/>
                  </a:moveTo>
                  <a:lnTo>
                    <a:pt x="47" y="194"/>
                  </a:lnTo>
                  <a:lnTo>
                    <a:pt x="47" y="202"/>
                  </a:lnTo>
                  <a:lnTo>
                    <a:pt x="43" y="208"/>
                  </a:lnTo>
                  <a:lnTo>
                    <a:pt x="37" y="213"/>
                  </a:lnTo>
                  <a:lnTo>
                    <a:pt x="31" y="215"/>
                  </a:lnTo>
                  <a:lnTo>
                    <a:pt x="24" y="217"/>
                  </a:lnTo>
                  <a:lnTo>
                    <a:pt x="22" y="217"/>
                  </a:lnTo>
                  <a:lnTo>
                    <a:pt x="20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31" y="209"/>
                  </a:lnTo>
                  <a:lnTo>
                    <a:pt x="37" y="202"/>
                  </a:lnTo>
                  <a:lnTo>
                    <a:pt x="43" y="196"/>
                  </a:lnTo>
                  <a:lnTo>
                    <a:pt x="47" y="193"/>
                  </a:lnTo>
                  <a:close/>
                  <a:moveTo>
                    <a:pt x="4206" y="181"/>
                  </a:moveTo>
                  <a:lnTo>
                    <a:pt x="4208" y="187"/>
                  </a:lnTo>
                  <a:lnTo>
                    <a:pt x="4210" y="193"/>
                  </a:lnTo>
                  <a:lnTo>
                    <a:pt x="4206" y="193"/>
                  </a:lnTo>
                  <a:lnTo>
                    <a:pt x="4204" y="193"/>
                  </a:lnTo>
                  <a:lnTo>
                    <a:pt x="4201" y="191"/>
                  </a:lnTo>
                  <a:lnTo>
                    <a:pt x="4199" y="191"/>
                  </a:lnTo>
                  <a:lnTo>
                    <a:pt x="4197" y="189"/>
                  </a:lnTo>
                  <a:lnTo>
                    <a:pt x="4199" y="187"/>
                  </a:lnTo>
                  <a:lnTo>
                    <a:pt x="4201" y="183"/>
                  </a:lnTo>
                  <a:lnTo>
                    <a:pt x="4203" y="181"/>
                  </a:lnTo>
                  <a:lnTo>
                    <a:pt x="4206" y="181"/>
                  </a:lnTo>
                  <a:close/>
                  <a:moveTo>
                    <a:pt x="1337" y="174"/>
                  </a:moveTo>
                  <a:lnTo>
                    <a:pt x="1340" y="177"/>
                  </a:lnTo>
                  <a:lnTo>
                    <a:pt x="1344" y="181"/>
                  </a:lnTo>
                  <a:lnTo>
                    <a:pt x="1348" y="187"/>
                  </a:lnTo>
                  <a:lnTo>
                    <a:pt x="1348" y="194"/>
                  </a:lnTo>
                  <a:lnTo>
                    <a:pt x="1346" y="202"/>
                  </a:lnTo>
                  <a:lnTo>
                    <a:pt x="1344" y="208"/>
                  </a:lnTo>
                  <a:lnTo>
                    <a:pt x="1338" y="213"/>
                  </a:lnTo>
                  <a:lnTo>
                    <a:pt x="1333" y="215"/>
                  </a:lnTo>
                  <a:lnTo>
                    <a:pt x="1325" y="217"/>
                  </a:lnTo>
                  <a:lnTo>
                    <a:pt x="1322" y="217"/>
                  </a:lnTo>
                  <a:lnTo>
                    <a:pt x="1318" y="215"/>
                  </a:lnTo>
                  <a:lnTo>
                    <a:pt x="1320" y="213"/>
                  </a:lnTo>
                  <a:lnTo>
                    <a:pt x="1322" y="209"/>
                  </a:lnTo>
                  <a:lnTo>
                    <a:pt x="1327" y="200"/>
                  </a:lnTo>
                  <a:lnTo>
                    <a:pt x="1331" y="191"/>
                  </a:lnTo>
                  <a:lnTo>
                    <a:pt x="1335" y="179"/>
                  </a:lnTo>
                  <a:lnTo>
                    <a:pt x="1337" y="177"/>
                  </a:lnTo>
                  <a:lnTo>
                    <a:pt x="1337" y="174"/>
                  </a:lnTo>
                  <a:close/>
                  <a:moveTo>
                    <a:pt x="4090" y="174"/>
                  </a:moveTo>
                  <a:lnTo>
                    <a:pt x="4086" y="176"/>
                  </a:lnTo>
                  <a:lnTo>
                    <a:pt x="4084" y="177"/>
                  </a:lnTo>
                  <a:lnTo>
                    <a:pt x="4086" y="176"/>
                  </a:lnTo>
                  <a:lnTo>
                    <a:pt x="4090" y="174"/>
                  </a:lnTo>
                  <a:close/>
                  <a:moveTo>
                    <a:pt x="4361" y="170"/>
                  </a:moveTo>
                  <a:lnTo>
                    <a:pt x="4364" y="170"/>
                  </a:lnTo>
                  <a:lnTo>
                    <a:pt x="4370" y="172"/>
                  </a:lnTo>
                  <a:lnTo>
                    <a:pt x="4370" y="172"/>
                  </a:lnTo>
                  <a:lnTo>
                    <a:pt x="4370" y="176"/>
                  </a:lnTo>
                  <a:lnTo>
                    <a:pt x="4372" y="179"/>
                  </a:lnTo>
                  <a:lnTo>
                    <a:pt x="4374" y="183"/>
                  </a:lnTo>
                  <a:lnTo>
                    <a:pt x="4374" y="187"/>
                  </a:lnTo>
                  <a:lnTo>
                    <a:pt x="4374" y="189"/>
                  </a:lnTo>
                  <a:lnTo>
                    <a:pt x="4374" y="191"/>
                  </a:lnTo>
                  <a:lnTo>
                    <a:pt x="4372" y="193"/>
                  </a:lnTo>
                  <a:lnTo>
                    <a:pt x="4370" y="193"/>
                  </a:lnTo>
                  <a:lnTo>
                    <a:pt x="4366" y="193"/>
                  </a:lnTo>
                  <a:lnTo>
                    <a:pt x="4366" y="194"/>
                  </a:lnTo>
                  <a:lnTo>
                    <a:pt x="4364" y="194"/>
                  </a:lnTo>
                  <a:lnTo>
                    <a:pt x="4362" y="196"/>
                  </a:lnTo>
                  <a:lnTo>
                    <a:pt x="4359" y="196"/>
                  </a:lnTo>
                  <a:lnTo>
                    <a:pt x="4355" y="196"/>
                  </a:lnTo>
                  <a:lnTo>
                    <a:pt x="4349" y="198"/>
                  </a:lnTo>
                  <a:lnTo>
                    <a:pt x="4344" y="200"/>
                  </a:lnTo>
                  <a:lnTo>
                    <a:pt x="4340" y="200"/>
                  </a:lnTo>
                  <a:lnTo>
                    <a:pt x="4338" y="202"/>
                  </a:lnTo>
                  <a:lnTo>
                    <a:pt x="4338" y="198"/>
                  </a:lnTo>
                  <a:lnTo>
                    <a:pt x="4338" y="194"/>
                  </a:lnTo>
                  <a:lnTo>
                    <a:pt x="4338" y="187"/>
                  </a:lnTo>
                  <a:lnTo>
                    <a:pt x="4342" y="179"/>
                  </a:lnTo>
                  <a:lnTo>
                    <a:pt x="4347" y="176"/>
                  </a:lnTo>
                  <a:lnTo>
                    <a:pt x="4353" y="172"/>
                  </a:lnTo>
                  <a:lnTo>
                    <a:pt x="4361" y="170"/>
                  </a:lnTo>
                  <a:close/>
                  <a:moveTo>
                    <a:pt x="4274" y="170"/>
                  </a:moveTo>
                  <a:lnTo>
                    <a:pt x="4280" y="172"/>
                  </a:lnTo>
                  <a:lnTo>
                    <a:pt x="4285" y="174"/>
                  </a:lnTo>
                  <a:lnTo>
                    <a:pt x="4291" y="177"/>
                  </a:lnTo>
                  <a:lnTo>
                    <a:pt x="4285" y="179"/>
                  </a:lnTo>
                  <a:lnTo>
                    <a:pt x="4278" y="179"/>
                  </a:lnTo>
                  <a:lnTo>
                    <a:pt x="4274" y="179"/>
                  </a:lnTo>
                  <a:lnTo>
                    <a:pt x="4270" y="181"/>
                  </a:lnTo>
                  <a:lnTo>
                    <a:pt x="4267" y="183"/>
                  </a:lnTo>
                  <a:lnTo>
                    <a:pt x="4265" y="187"/>
                  </a:lnTo>
                  <a:lnTo>
                    <a:pt x="4263" y="189"/>
                  </a:lnTo>
                  <a:lnTo>
                    <a:pt x="4259" y="189"/>
                  </a:lnTo>
                  <a:lnTo>
                    <a:pt x="4257" y="191"/>
                  </a:lnTo>
                  <a:lnTo>
                    <a:pt x="4255" y="189"/>
                  </a:lnTo>
                  <a:lnTo>
                    <a:pt x="4251" y="189"/>
                  </a:lnTo>
                  <a:lnTo>
                    <a:pt x="4251" y="189"/>
                  </a:lnTo>
                  <a:lnTo>
                    <a:pt x="4253" y="183"/>
                  </a:lnTo>
                  <a:lnTo>
                    <a:pt x="4257" y="177"/>
                  </a:lnTo>
                  <a:lnTo>
                    <a:pt x="4261" y="174"/>
                  </a:lnTo>
                  <a:lnTo>
                    <a:pt x="4267" y="172"/>
                  </a:lnTo>
                  <a:lnTo>
                    <a:pt x="4274" y="170"/>
                  </a:lnTo>
                  <a:close/>
                  <a:moveTo>
                    <a:pt x="3840" y="170"/>
                  </a:moveTo>
                  <a:lnTo>
                    <a:pt x="3847" y="172"/>
                  </a:lnTo>
                  <a:lnTo>
                    <a:pt x="3855" y="176"/>
                  </a:lnTo>
                  <a:lnTo>
                    <a:pt x="3858" y="179"/>
                  </a:lnTo>
                  <a:lnTo>
                    <a:pt x="3862" y="187"/>
                  </a:lnTo>
                  <a:lnTo>
                    <a:pt x="3864" y="194"/>
                  </a:lnTo>
                  <a:lnTo>
                    <a:pt x="3862" y="202"/>
                  </a:lnTo>
                  <a:lnTo>
                    <a:pt x="3858" y="208"/>
                  </a:lnTo>
                  <a:lnTo>
                    <a:pt x="3855" y="213"/>
                  </a:lnTo>
                  <a:lnTo>
                    <a:pt x="3847" y="215"/>
                  </a:lnTo>
                  <a:lnTo>
                    <a:pt x="3840" y="217"/>
                  </a:lnTo>
                  <a:lnTo>
                    <a:pt x="3832" y="215"/>
                  </a:lnTo>
                  <a:lnTo>
                    <a:pt x="3826" y="213"/>
                  </a:lnTo>
                  <a:lnTo>
                    <a:pt x="3821" y="208"/>
                  </a:lnTo>
                  <a:lnTo>
                    <a:pt x="3817" y="202"/>
                  </a:lnTo>
                  <a:lnTo>
                    <a:pt x="3817" y="194"/>
                  </a:lnTo>
                  <a:lnTo>
                    <a:pt x="3817" y="187"/>
                  </a:lnTo>
                  <a:lnTo>
                    <a:pt x="3821" y="179"/>
                  </a:lnTo>
                  <a:lnTo>
                    <a:pt x="3826" y="176"/>
                  </a:lnTo>
                  <a:lnTo>
                    <a:pt x="3832" y="172"/>
                  </a:lnTo>
                  <a:lnTo>
                    <a:pt x="3840" y="170"/>
                  </a:lnTo>
                  <a:close/>
                  <a:moveTo>
                    <a:pt x="3753" y="170"/>
                  </a:moveTo>
                  <a:lnTo>
                    <a:pt x="3761" y="172"/>
                  </a:lnTo>
                  <a:lnTo>
                    <a:pt x="3766" y="176"/>
                  </a:lnTo>
                  <a:lnTo>
                    <a:pt x="3772" y="179"/>
                  </a:lnTo>
                  <a:lnTo>
                    <a:pt x="3776" y="187"/>
                  </a:lnTo>
                  <a:lnTo>
                    <a:pt x="3778" y="194"/>
                  </a:lnTo>
                  <a:lnTo>
                    <a:pt x="3776" y="202"/>
                  </a:lnTo>
                  <a:lnTo>
                    <a:pt x="3772" y="208"/>
                  </a:lnTo>
                  <a:lnTo>
                    <a:pt x="3766" y="213"/>
                  </a:lnTo>
                  <a:lnTo>
                    <a:pt x="3761" y="215"/>
                  </a:lnTo>
                  <a:lnTo>
                    <a:pt x="3753" y="217"/>
                  </a:lnTo>
                  <a:lnTo>
                    <a:pt x="3746" y="215"/>
                  </a:lnTo>
                  <a:lnTo>
                    <a:pt x="3740" y="213"/>
                  </a:lnTo>
                  <a:lnTo>
                    <a:pt x="3734" y="208"/>
                  </a:lnTo>
                  <a:lnTo>
                    <a:pt x="3731" y="202"/>
                  </a:lnTo>
                  <a:lnTo>
                    <a:pt x="3731" y="194"/>
                  </a:lnTo>
                  <a:lnTo>
                    <a:pt x="3731" y="187"/>
                  </a:lnTo>
                  <a:lnTo>
                    <a:pt x="3734" y="179"/>
                  </a:lnTo>
                  <a:lnTo>
                    <a:pt x="3740" y="176"/>
                  </a:lnTo>
                  <a:lnTo>
                    <a:pt x="3746" y="172"/>
                  </a:lnTo>
                  <a:lnTo>
                    <a:pt x="3753" y="170"/>
                  </a:lnTo>
                  <a:close/>
                  <a:moveTo>
                    <a:pt x="3667" y="170"/>
                  </a:moveTo>
                  <a:lnTo>
                    <a:pt x="3674" y="172"/>
                  </a:lnTo>
                  <a:lnTo>
                    <a:pt x="3680" y="176"/>
                  </a:lnTo>
                  <a:lnTo>
                    <a:pt x="3685" y="179"/>
                  </a:lnTo>
                  <a:lnTo>
                    <a:pt x="3689" y="187"/>
                  </a:lnTo>
                  <a:lnTo>
                    <a:pt x="3689" y="194"/>
                  </a:lnTo>
                  <a:lnTo>
                    <a:pt x="3689" y="202"/>
                  </a:lnTo>
                  <a:lnTo>
                    <a:pt x="3685" y="208"/>
                  </a:lnTo>
                  <a:lnTo>
                    <a:pt x="3680" y="213"/>
                  </a:lnTo>
                  <a:lnTo>
                    <a:pt x="3674" y="215"/>
                  </a:lnTo>
                  <a:lnTo>
                    <a:pt x="3667" y="217"/>
                  </a:lnTo>
                  <a:lnTo>
                    <a:pt x="3659" y="215"/>
                  </a:lnTo>
                  <a:lnTo>
                    <a:pt x="3653" y="213"/>
                  </a:lnTo>
                  <a:lnTo>
                    <a:pt x="3648" y="208"/>
                  </a:lnTo>
                  <a:lnTo>
                    <a:pt x="3644" y="202"/>
                  </a:lnTo>
                  <a:lnTo>
                    <a:pt x="3644" y="194"/>
                  </a:lnTo>
                  <a:lnTo>
                    <a:pt x="3644" y="187"/>
                  </a:lnTo>
                  <a:lnTo>
                    <a:pt x="3648" y="179"/>
                  </a:lnTo>
                  <a:lnTo>
                    <a:pt x="3653" y="176"/>
                  </a:lnTo>
                  <a:lnTo>
                    <a:pt x="3659" y="172"/>
                  </a:lnTo>
                  <a:lnTo>
                    <a:pt x="3667" y="170"/>
                  </a:lnTo>
                  <a:close/>
                  <a:moveTo>
                    <a:pt x="3580" y="170"/>
                  </a:moveTo>
                  <a:lnTo>
                    <a:pt x="3588" y="172"/>
                  </a:lnTo>
                  <a:lnTo>
                    <a:pt x="3593" y="176"/>
                  </a:lnTo>
                  <a:lnTo>
                    <a:pt x="3599" y="179"/>
                  </a:lnTo>
                  <a:lnTo>
                    <a:pt x="3603" y="187"/>
                  </a:lnTo>
                  <a:lnTo>
                    <a:pt x="3603" y="194"/>
                  </a:lnTo>
                  <a:lnTo>
                    <a:pt x="3603" y="202"/>
                  </a:lnTo>
                  <a:lnTo>
                    <a:pt x="3599" y="208"/>
                  </a:lnTo>
                  <a:lnTo>
                    <a:pt x="3593" y="213"/>
                  </a:lnTo>
                  <a:lnTo>
                    <a:pt x="3588" y="215"/>
                  </a:lnTo>
                  <a:lnTo>
                    <a:pt x="3580" y="217"/>
                  </a:lnTo>
                  <a:lnTo>
                    <a:pt x="3573" y="215"/>
                  </a:lnTo>
                  <a:lnTo>
                    <a:pt x="3567" y="213"/>
                  </a:lnTo>
                  <a:lnTo>
                    <a:pt x="3561" y="208"/>
                  </a:lnTo>
                  <a:lnTo>
                    <a:pt x="3558" y="202"/>
                  </a:lnTo>
                  <a:lnTo>
                    <a:pt x="3556" y="194"/>
                  </a:lnTo>
                  <a:lnTo>
                    <a:pt x="3558" y="187"/>
                  </a:lnTo>
                  <a:lnTo>
                    <a:pt x="3561" y="179"/>
                  </a:lnTo>
                  <a:lnTo>
                    <a:pt x="3567" y="176"/>
                  </a:lnTo>
                  <a:lnTo>
                    <a:pt x="3573" y="172"/>
                  </a:lnTo>
                  <a:lnTo>
                    <a:pt x="3580" y="170"/>
                  </a:lnTo>
                  <a:close/>
                  <a:moveTo>
                    <a:pt x="3494" y="170"/>
                  </a:moveTo>
                  <a:lnTo>
                    <a:pt x="3501" y="172"/>
                  </a:lnTo>
                  <a:lnTo>
                    <a:pt x="3507" y="176"/>
                  </a:lnTo>
                  <a:lnTo>
                    <a:pt x="3512" y="179"/>
                  </a:lnTo>
                  <a:lnTo>
                    <a:pt x="3516" y="187"/>
                  </a:lnTo>
                  <a:lnTo>
                    <a:pt x="3516" y="194"/>
                  </a:lnTo>
                  <a:lnTo>
                    <a:pt x="3516" y="202"/>
                  </a:lnTo>
                  <a:lnTo>
                    <a:pt x="3512" y="208"/>
                  </a:lnTo>
                  <a:lnTo>
                    <a:pt x="3507" y="213"/>
                  </a:lnTo>
                  <a:lnTo>
                    <a:pt x="3501" y="215"/>
                  </a:lnTo>
                  <a:lnTo>
                    <a:pt x="3494" y="217"/>
                  </a:lnTo>
                  <a:lnTo>
                    <a:pt x="3486" y="215"/>
                  </a:lnTo>
                  <a:lnTo>
                    <a:pt x="3479" y="213"/>
                  </a:lnTo>
                  <a:lnTo>
                    <a:pt x="3475" y="208"/>
                  </a:lnTo>
                  <a:lnTo>
                    <a:pt x="3471" y="202"/>
                  </a:lnTo>
                  <a:lnTo>
                    <a:pt x="3469" y="194"/>
                  </a:lnTo>
                  <a:lnTo>
                    <a:pt x="3471" y="187"/>
                  </a:lnTo>
                  <a:lnTo>
                    <a:pt x="3475" y="179"/>
                  </a:lnTo>
                  <a:lnTo>
                    <a:pt x="3479" y="176"/>
                  </a:lnTo>
                  <a:lnTo>
                    <a:pt x="3486" y="172"/>
                  </a:lnTo>
                  <a:lnTo>
                    <a:pt x="3494" y="170"/>
                  </a:lnTo>
                  <a:close/>
                  <a:moveTo>
                    <a:pt x="3407" y="170"/>
                  </a:moveTo>
                  <a:lnTo>
                    <a:pt x="3415" y="172"/>
                  </a:lnTo>
                  <a:lnTo>
                    <a:pt x="3420" y="176"/>
                  </a:lnTo>
                  <a:lnTo>
                    <a:pt x="3426" y="179"/>
                  </a:lnTo>
                  <a:lnTo>
                    <a:pt x="3428" y="187"/>
                  </a:lnTo>
                  <a:lnTo>
                    <a:pt x="3430" y="194"/>
                  </a:lnTo>
                  <a:lnTo>
                    <a:pt x="3428" y="202"/>
                  </a:lnTo>
                  <a:lnTo>
                    <a:pt x="3426" y="208"/>
                  </a:lnTo>
                  <a:lnTo>
                    <a:pt x="3420" y="213"/>
                  </a:lnTo>
                  <a:lnTo>
                    <a:pt x="3415" y="215"/>
                  </a:lnTo>
                  <a:lnTo>
                    <a:pt x="3407" y="217"/>
                  </a:lnTo>
                  <a:lnTo>
                    <a:pt x="3400" y="215"/>
                  </a:lnTo>
                  <a:lnTo>
                    <a:pt x="3392" y="213"/>
                  </a:lnTo>
                  <a:lnTo>
                    <a:pt x="3388" y="208"/>
                  </a:lnTo>
                  <a:lnTo>
                    <a:pt x="3385" y="202"/>
                  </a:lnTo>
                  <a:lnTo>
                    <a:pt x="3383" y="194"/>
                  </a:lnTo>
                  <a:lnTo>
                    <a:pt x="3385" y="187"/>
                  </a:lnTo>
                  <a:lnTo>
                    <a:pt x="3388" y="179"/>
                  </a:lnTo>
                  <a:lnTo>
                    <a:pt x="3392" y="176"/>
                  </a:lnTo>
                  <a:lnTo>
                    <a:pt x="3400" y="172"/>
                  </a:lnTo>
                  <a:lnTo>
                    <a:pt x="3407" y="170"/>
                  </a:lnTo>
                  <a:close/>
                  <a:moveTo>
                    <a:pt x="3319" y="170"/>
                  </a:moveTo>
                  <a:lnTo>
                    <a:pt x="3326" y="172"/>
                  </a:lnTo>
                  <a:lnTo>
                    <a:pt x="3334" y="176"/>
                  </a:lnTo>
                  <a:lnTo>
                    <a:pt x="3339" y="179"/>
                  </a:lnTo>
                  <a:lnTo>
                    <a:pt x="3341" y="187"/>
                  </a:lnTo>
                  <a:lnTo>
                    <a:pt x="3343" y="194"/>
                  </a:lnTo>
                  <a:lnTo>
                    <a:pt x="3341" y="202"/>
                  </a:lnTo>
                  <a:lnTo>
                    <a:pt x="3339" y="208"/>
                  </a:lnTo>
                  <a:lnTo>
                    <a:pt x="3334" y="213"/>
                  </a:lnTo>
                  <a:lnTo>
                    <a:pt x="3326" y="215"/>
                  </a:lnTo>
                  <a:lnTo>
                    <a:pt x="3319" y="217"/>
                  </a:lnTo>
                  <a:lnTo>
                    <a:pt x="3313" y="215"/>
                  </a:lnTo>
                  <a:lnTo>
                    <a:pt x="3306" y="213"/>
                  </a:lnTo>
                  <a:lnTo>
                    <a:pt x="3300" y="208"/>
                  </a:lnTo>
                  <a:lnTo>
                    <a:pt x="3298" y="202"/>
                  </a:lnTo>
                  <a:lnTo>
                    <a:pt x="3296" y="194"/>
                  </a:lnTo>
                  <a:lnTo>
                    <a:pt x="3298" y="187"/>
                  </a:lnTo>
                  <a:lnTo>
                    <a:pt x="3300" y="179"/>
                  </a:lnTo>
                  <a:lnTo>
                    <a:pt x="3306" y="176"/>
                  </a:lnTo>
                  <a:lnTo>
                    <a:pt x="3313" y="172"/>
                  </a:lnTo>
                  <a:lnTo>
                    <a:pt x="3319" y="170"/>
                  </a:lnTo>
                  <a:close/>
                  <a:moveTo>
                    <a:pt x="3232" y="170"/>
                  </a:moveTo>
                  <a:lnTo>
                    <a:pt x="3240" y="172"/>
                  </a:lnTo>
                  <a:lnTo>
                    <a:pt x="3247" y="176"/>
                  </a:lnTo>
                  <a:lnTo>
                    <a:pt x="3251" y="179"/>
                  </a:lnTo>
                  <a:lnTo>
                    <a:pt x="3255" y="187"/>
                  </a:lnTo>
                  <a:lnTo>
                    <a:pt x="3257" y="194"/>
                  </a:lnTo>
                  <a:lnTo>
                    <a:pt x="3255" y="202"/>
                  </a:lnTo>
                  <a:lnTo>
                    <a:pt x="3251" y="208"/>
                  </a:lnTo>
                  <a:lnTo>
                    <a:pt x="3247" y="213"/>
                  </a:lnTo>
                  <a:lnTo>
                    <a:pt x="3240" y="215"/>
                  </a:lnTo>
                  <a:lnTo>
                    <a:pt x="3232" y="217"/>
                  </a:lnTo>
                  <a:lnTo>
                    <a:pt x="3225" y="215"/>
                  </a:lnTo>
                  <a:lnTo>
                    <a:pt x="3219" y="213"/>
                  </a:lnTo>
                  <a:lnTo>
                    <a:pt x="3213" y="208"/>
                  </a:lnTo>
                  <a:lnTo>
                    <a:pt x="3212" y="202"/>
                  </a:lnTo>
                  <a:lnTo>
                    <a:pt x="3210" y="194"/>
                  </a:lnTo>
                  <a:lnTo>
                    <a:pt x="3212" y="187"/>
                  </a:lnTo>
                  <a:lnTo>
                    <a:pt x="3213" y="179"/>
                  </a:lnTo>
                  <a:lnTo>
                    <a:pt x="3219" y="176"/>
                  </a:lnTo>
                  <a:lnTo>
                    <a:pt x="3225" y="172"/>
                  </a:lnTo>
                  <a:lnTo>
                    <a:pt x="3232" y="170"/>
                  </a:lnTo>
                  <a:close/>
                  <a:moveTo>
                    <a:pt x="3146" y="170"/>
                  </a:moveTo>
                  <a:lnTo>
                    <a:pt x="3153" y="172"/>
                  </a:lnTo>
                  <a:lnTo>
                    <a:pt x="3161" y="176"/>
                  </a:lnTo>
                  <a:lnTo>
                    <a:pt x="3165" y="179"/>
                  </a:lnTo>
                  <a:lnTo>
                    <a:pt x="3168" y="187"/>
                  </a:lnTo>
                  <a:lnTo>
                    <a:pt x="3170" y="194"/>
                  </a:lnTo>
                  <a:lnTo>
                    <a:pt x="3168" y="202"/>
                  </a:lnTo>
                  <a:lnTo>
                    <a:pt x="3165" y="208"/>
                  </a:lnTo>
                  <a:lnTo>
                    <a:pt x="3161" y="213"/>
                  </a:lnTo>
                  <a:lnTo>
                    <a:pt x="3153" y="215"/>
                  </a:lnTo>
                  <a:lnTo>
                    <a:pt x="3146" y="217"/>
                  </a:lnTo>
                  <a:lnTo>
                    <a:pt x="3138" y="215"/>
                  </a:lnTo>
                  <a:lnTo>
                    <a:pt x="3133" y="213"/>
                  </a:lnTo>
                  <a:lnTo>
                    <a:pt x="3127" y="208"/>
                  </a:lnTo>
                  <a:lnTo>
                    <a:pt x="3123" y="202"/>
                  </a:lnTo>
                  <a:lnTo>
                    <a:pt x="3123" y="194"/>
                  </a:lnTo>
                  <a:lnTo>
                    <a:pt x="3123" y="187"/>
                  </a:lnTo>
                  <a:lnTo>
                    <a:pt x="3127" y="179"/>
                  </a:lnTo>
                  <a:lnTo>
                    <a:pt x="3133" y="176"/>
                  </a:lnTo>
                  <a:lnTo>
                    <a:pt x="3138" y="172"/>
                  </a:lnTo>
                  <a:lnTo>
                    <a:pt x="3146" y="170"/>
                  </a:lnTo>
                  <a:close/>
                  <a:moveTo>
                    <a:pt x="3059" y="170"/>
                  </a:moveTo>
                  <a:lnTo>
                    <a:pt x="3067" y="172"/>
                  </a:lnTo>
                  <a:lnTo>
                    <a:pt x="3072" y="176"/>
                  </a:lnTo>
                  <a:lnTo>
                    <a:pt x="3078" y="179"/>
                  </a:lnTo>
                  <a:lnTo>
                    <a:pt x="3082" y="187"/>
                  </a:lnTo>
                  <a:lnTo>
                    <a:pt x="3084" y="194"/>
                  </a:lnTo>
                  <a:lnTo>
                    <a:pt x="3082" y="202"/>
                  </a:lnTo>
                  <a:lnTo>
                    <a:pt x="3078" y="208"/>
                  </a:lnTo>
                  <a:lnTo>
                    <a:pt x="3072" y="213"/>
                  </a:lnTo>
                  <a:lnTo>
                    <a:pt x="3067" y="215"/>
                  </a:lnTo>
                  <a:lnTo>
                    <a:pt x="3059" y="217"/>
                  </a:lnTo>
                  <a:lnTo>
                    <a:pt x="3052" y="215"/>
                  </a:lnTo>
                  <a:lnTo>
                    <a:pt x="3046" y="213"/>
                  </a:lnTo>
                  <a:lnTo>
                    <a:pt x="3040" y="208"/>
                  </a:lnTo>
                  <a:lnTo>
                    <a:pt x="3037" y="202"/>
                  </a:lnTo>
                  <a:lnTo>
                    <a:pt x="3037" y="194"/>
                  </a:lnTo>
                  <a:lnTo>
                    <a:pt x="3037" y="187"/>
                  </a:lnTo>
                  <a:lnTo>
                    <a:pt x="3040" y="179"/>
                  </a:lnTo>
                  <a:lnTo>
                    <a:pt x="3046" y="176"/>
                  </a:lnTo>
                  <a:lnTo>
                    <a:pt x="3052" y="172"/>
                  </a:lnTo>
                  <a:lnTo>
                    <a:pt x="3059" y="170"/>
                  </a:lnTo>
                  <a:close/>
                  <a:moveTo>
                    <a:pt x="2973" y="170"/>
                  </a:moveTo>
                  <a:lnTo>
                    <a:pt x="2980" y="172"/>
                  </a:lnTo>
                  <a:lnTo>
                    <a:pt x="2986" y="176"/>
                  </a:lnTo>
                  <a:lnTo>
                    <a:pt x="2992" y="179"/>
                  </a:lnTo>
                  <a:lnTo>
                    <a:pt x="2995" y="187"/>
                  </a:lnTo>
                  <a:lnTo>
                    <a:pt x="2995" y="194"/>
                  </a:lnTo>
                  <a:lnTo>
                    <a:pt x="2995" y="202"/>
                  </a:lnTo>
                  <a:lnTo>
                    <a:pt x="2992" y="208"/>
                  </a:lnTo>
                  <a:lnTo>
                    <a:pt x="2986" y="213"/>
                  </a:lnTo>
                  <a:lnTo>
                    <a:pt x="2980" y="215"/>
                  </a:lnTo>
                  <a:lnTo>
                    <a:pt x="2973" y="217"/>
                  </a:lnTo>
                  <a:lnTo>
                    <a:pt x="2965" y="215"/>
                  </a:lnTo>
                  <a:lnTo>
                    <a:pt x="2960" y="213"/>
                  </a:lnTo>
                  <a:lnTo>
                    <a:pt x="2954" y="208"/>
                  </a:lnTo>
                  <a:lnTo>
                    <a:pt x="2950" y="202"/>
                  </a:lnTo>
                  <a:lnTo>
                    <a:pt x="2950" y="194"/>
                  </a:lnTo>
                  <a:lnTo>
                    <a:pt x="2950" y="187"/>
                  </a:lnTo>
                  <a:lnTo>
                    <a:pt x="2954" y="179"/>
                  </a:lnTo>
                  <a:lnTo>
                    <a:pt x="2960" y="176"/>
                  </a:lnTo>
                  <a:lnTo>
                    <a:pt x="2965" y="172"/>
                  </a:lnTo>
                  <a:lnTo>
                    <a:pt x="2973" y="170"/>
                  </a:lnTo>
                  <a:close/>
                  <a:moveTo>
                    <a:pt x="2886" y="170"/>
                  </a:moveTo>
                  <a:lnTo>
                    <a:pt x="2894" y="172"/>
                  </a:lnTo>
                  <a:lnTo>
                    <a:pt x="2899" y="176"/>
                  </a:lnTo>
                  <a:lnTo>
                    <a:pt x="2905" y="179"/>
                  </a:lnTo>
                  <a:lnTo>
                    <a:pt x="2909" y="187"/>
                  </a:lnTo>
                  <a:lnTo>
                    <a:pt x="2909" y="194"/>
                  </a:lnTo>
                  <a:lnTo>
                    <a:pt x="2909" y="202"/>
                  </a:lnTo>
                  <a:lnTo>
                    <a:pt x="2905" y="208"/>
                  </a:lnTo>
                  <a:lnTo>
                    <a:pt x="2899" y="213"/>
                  </a:lnTo>
                  <a:lnTo>
                    <a:pt x="2894" y="215"/>
                  </a:lnTo>
                  <a:lnTo>
                    <a:pt x="2886" y="217"/>
                  </a:lnTo>
                  <a:lnTo>
                    <a:pt x="2879" y="215"/>
                  </a:lnTo>
                  <a:lnTo>
                    <a:pt x="2873" y="213"/>
                  </a:lnTo>
                  <a:lnTo>
                    <a:pt x="2867" y="208"/>
                  </a:lnTo>
                  <a:lnTo>
                    <a:pt x="2864" y="202"/>
                  </a:lnTo>
                  <a:lnTo>
                    <a:pt x="2862" y="194"/>
                  </a:lnTo>
                  <a:lnTo>
                    <a:pt x="2864" y="187"/>
                  </a:lnTo>
                  <a:lnTo>
                    <a:pt x="2867" y="179"/>
                  </a:lnTo>
                  <a:lnTo>
                    <a:pt x="2873" y="176"/>
                  </a:lnTo>
                  <a:lnTo>
                    <a:pt x="2879" y="172"/>
                  </a:lnTo>
                  <a:lnTo>
                    <a:pt x="2886" y="170"/>
                  </a:lnTo>
                  <a:close/>
                  <a:moveTo>
                    <a:pt x="2800" y="170"/>
                  </a:moveTo>
                  <a:lnTo>
                    <a:pt x="2807" y="172"/>
                  </a:lnTo>
                  <a:lnTo>
                    <a:pt x="2813" y="176"/>
                  </a:lnTo>
                  <a:lnTo>
                    <a:pt x="2818" y="179"/>
                  </a:lnTo>
                  <a:lnTo>
                    <a:pt x="2822" y="187"/>
                  </a:lnTo>
                  <a:lnTo>
                    <a:pt x="2822" y="194"/>
                  </a:lnTo>
                  <a:lnTo>
                    <a:pt x="2822" y="202"/>
                  </a:lnTo>
                  <a:lnTo>
                    <a:pt x="2818" y="208"/>
                  </a:lnTo>
                  <a:lnTo>
                    <a:pt x="2813" y="213"/>
                  </a:lnTo>
                  <a:lnTo>
                    <a:pt x="2807" y="215"/>
                  </a:lnTo>
                  <a:lnTo>
                    <a:pt x="2800" y="217"/>
                  </a:lnTo>
                  <a:lnTo>
                    <a:pt x="2792" y="215"/>
                  </a:lnTo>
                  <a:lnTo>
                    <a:pt x="2785" y="213"/>
                  </a:lnTo>
                  <a:lnTo>
                    <a:pt x="2781" y="208"/>
                  </a:lnTo>
                  <a:lnTo>
                    <a:pt x="2777" y="202"/>
                  </a:lnTo>
                  <a:lnTo>
                    <a:pt x="2775" y="194"/>
                  </a:lnTo>
                  <a:lnTo>
                    <a:pt x="2777" y="187"/>
                  </a:lnTo>
                  <a:lnTo>
                    <a:pt x="2781" y="179"/>
                  </a:lnTo>
                  <a:lnTo>
                    <a:pt x="2785" y="176"/>
                  </a:lnTo>
                  <a:lnTo>
                    <a:pt x="2792" y="172"/>
                  </a:lnTo>
                  <a:lnTo>
                    <a:pt x="2800" y="170"/>
                  </a:lnTo>
                  <a:close/>
                  <a:moveTo>
                    <a:pt x="2713" y="170"/>
                  </a:moveTo>
                  <a:lnTo>
                    <a:pt x="2721" y="172"/>
                  </a:lnTo>
                  <a:lnTo>
                    <a:pt x="2726" y="176"/>
                  </a:lnTo>
                  <a:lnTo>
                    <a:pt x="2732" y="179"/>
                  </a:lnTo>
                  <a:lnTo>
                    <a:pt x="2734" y="187"/>
                  </a:lnTo>
                  <a:lnTo>
                    <a:pt x="2736" y="194"/>
                  </a:lnTo>
                  <a:lnTo>
                    <a:pt x="2734" y="202"/>
                  </a:lnTo>
                  <a:lnTo>
                    <a:pt x="2732" y="208"/>
                  </a:lnTo>
                  <a:lnTo>
                    <a:pt x="2726" y="213"/>
                  </a:lnTo>
                  <a:lnTo>
                    <a:pt x="2721" y="215"/>
                  </a:lnTo>
                  <a:lnTo>
                    <a:pt x="2713" y="217"/>
                  </a:lnTo>
                  <a:lnTo>
                    <a:pt x="2706" y="215"/>
                  </a:lnTo>
                  <a:lnTo>
                    <a:pt x="2698" y="213"/>
                  </a:lnTo>
                  <a:lnTo>
                    <a:pt x="2694" y="208"/>
                  </a:lnTo>
                  <a:lnTo>
                    <a:pt x="2691" y="202"/>
                  </a:lnTo>
                  <a:lnTo>
                    <a:pt x="2689" y="194"/>
                  </a:lnTo>
                  <a:lnTo>
                    <a:pt x="2691" y="187"/>
                  </a:lnTo>
                  <a:lnTo>
                    <a:pt x="2694" y="179"/>
                  </a:lnTo>
                  <a:lnTo>
                    <a:pt x="2698" y="176"/>
                  </a:lnTo>
                  <a:lnTo>
                    <a:pt x="2706" y="172"/>
                  </a:lnTo>
                  <a:lnTo>
                    <a:pt x="2713" y="170"/>
                  </a:lnTo>
                  <a:close/>
                  <a:moveTo>
                    <a:pt x="2627" y="170"/>
                  </a:moveTo>
                  <a:lnTo>
                    <a:pt x="2632" y="172"/>
                  </a:lnTo>
                  <a:lnTo>
                    <a:pt x="2640" y="176"/>
                  </a:lnTo>
                  <a:lnTo>
                    <a:pt x="2645" y="179"/>
                  </a:lnTo>
                  <a:lnTo>
                    <a:pt x="2647" y="187"/>
                  </a:lnTo>
                  <a:lnTo>
                    <a:pt x="2649" y="194"/>
                  </a:lnTo>
                  <a:lnTo>
                    <a:pt x="2647" y="202"/>
                  </a:lnTo>
                  <a:lnTo>
                    <a:pt x="2645" y="208"/>
                  </a:lnTo>
                  <a:lnTo>
                    <a:pt x="2640" y="213"/>
                  </a:lnTo>
                  <a:lnTo>
                    <a:pt x="2632" y="215"/>
                  </a:lnTo>
                  <a:lnTo>
                    <a:pt x="2627" y="217"/>
                  </a:lnTo>
                  <a:lnTo>
                    <a:pt x="2619" y="215"/>
                  </a:lnTo>
                  <a:lnTo>
                    <a:pt x="2612" y="213"/>
                  </a:lnTo>
                  <a:lnTo>
                    <a:pt x="2606" y="208"/>
                  </a:lnTo>
                  <a:lnTo>
                    <a:pt x="2604" y="202"/>
                  </a:lnTo>
                  <a:lnTo>
                    <a:pt x="2602" y="194"/>
                  </a:lnTo>
                  <a:lnTo>
                    <a:pt x="2604" y="187"/>
                  </a:lnTo>
                  <a:lnTo>
                    <a:pt x="2606" y="179"/>
                  </a:lnTo>
                  <a:lnTo>
                    <a:pt x="2612" y="176"/>
                  </a:lnTo>
                  <a:lnTo>
                    <a:pt x="2619" y="172"/>
                  </a:lnTo>
                  <a:lnTo>
                    <a:pt x="2627" y="170"/>
                  </a:lnTo>
                  <a:close/>
                  <a:moveTo>
                    <a:pt x="2538" y="170"/>
                  </a:moveTo>
                  <a:lnTo>
                    <a:pt x="2546" y="172"/>
                  </a:lnTo>
                  <a:lnTo>
                    <a:pt x="2553" y="176"/>
                  </a:lnTo>
                  <a:lnTo>
                    <a:pt x="2557" y="179"/>
                  </a:lnTo>
                  <a:lnTo>
                    <a:pt x="2561" y="187"/>
                  </a:lnTo>
                  <a:lnTo>
                    <a:pt x="2563" y="194"/>
                  </a:lnTo>
                  <a:lnTo>
                    <a:pt x="2561" y="202"/>
                  </a:lnTo>
                  <a:lnTo>
                    <a:pt x="2557" y="208"/>
                  </a:lnTo>
                  <a:lnTo>
                    <a:pt x="2553" y="213"/>
                  </a:lnTo>
                  <a:lnTo>
                    <a:pt x="2546" y="215"/>
                  </a:lnTo>
                  <a:lnTo>
                    <a:pt x="2538" y="217"/>
                  </a:lnTo>
                  <a:lnTo>
                    <a:pt x="2531" y="215"/>
                  </a:lnTo>
                  <a:lnTo>
                    <a:pt x="2525" y="213"/>
                  </a:lnTo>
                  <a:lnTo>
                    <a:pt x="2519" y="208"/>
                  </a:lnTo>
                  <a:lnTo>
                    <a:pt x="2518" y="202"/>
                  </a:lnTo>
                  <a:lnTo>
                    <a:pt x="2516" y="194"/>
                  </a:lnTo>
                  <a:lnTo>
                    <a:pt x="2518" y="187"/>
                  </a:lnTo>
                  <a:lnTo>
                    <a:pt x="2519" y="179"/>
                  </a:lnTo>
                  <a:lnTo>
                    <a:pt x="2525" y="176"/>
                  </a:lnTo>
                  <a:lnTo>
                    <a:pt x="2531" y="172"/>
                  </a:lnTo>
                  <a:lnTo>
                    <a:pt x="2538" y="170"/>
                  </a:lnTo>
                  <a:close/>
                  <a:moveTo>
                    <a:pt x="2452" y="170"/>
                  </a:moveTo>
                  <a:lnTo>
                    <a:pt x="2459" y="172"/>
                  </a:lnTo>
                  <a:lnTo>
                    <a:pt x="2467" y="176"/>
                  </a:lnTo>
                  <a:lnTo>
                    <a:pt x="2471" y="179"/>
                  </a:lnTo>
                  <a:lnTo>
                    <a:pt x="2474" y="187"/>
                  </a:lnTo>
                  <a:lnTo>
                    <a:pt x="2476" y="194"/>
                  </a:lnTo>
                  <a:lnTo>
                    <a:pt x="2474" y="202"/>
                  </a:lnTo>
                  <a:lnTo>
                    <a:pt x="2471" y="208"/>
                  </a:lnTo>
                  <a:lnTo>
                    <a:pt x="2467" y="213"/>
                  </a:lnTo>
                  <a:lnTo>
                    <a:pt x="2459" y="215"/>
                  </a:lnTo>
                  <a:lnTo>
                    <a:pt x="2452" y="217"/>
                  </a:lnTo>
                  <a:lnTo>
                    <a:pt x="2444" y="215"/>
                  </a:lnTo>
                  <a:lnTo>
                    <a:pt x="2439" y="213"/>
                  </a:lnTo>
                  <a:lnTo>
                    <a:pt x="2433" y="208"/>
                  </a:lnTo>
                  <a:lnTo>
                    <a:pt x="2429" y="202"/>
                  </a:lnTo>
                  <a:lnTo>
                    <a:pt x="2429" y="194"/>
                  </a:lnTo>
                  <a:lnTo>
                    <a:pt x="2429" y="187"/>
                  </a:lnTo>
                  <a:lnTo>
                    <a:pt x="2433" y="179"/>
                  </a:lnTo>
                  <a:lnTo>
                    <a:pt x="2439" y="176"/>
                  </a:lnTo>
                  <a:lnTo>
                    <a:pt x="2444" y="172"/>
                  </a:lnTo>
                  <a:lnTo>
                    <a:pt x="2452" y="170"/>
                  </a:lnTo>
                  <a:close/>
                  <a:moveTo>
                    <a:pt x="2365" y="170"/>
                  </a:moveTo>
                  <a:lnTo>
                    <a:pt x="2373" y="172"/>
                  </a:lnTo>
                  <a:lnTo>
                    <a:pt x="2378" y="176"/>
                  </a:lnTo>
                  <a:lnTo>
                    <a:pt x="2384" y="179"/>
                  </a:lnTo>
                  <a:lnTo>
                    <a:pt x="2388" y="187"/>
                  </a:lnTo>
                  <a:lnTo>
                    <a:pt x="2390" y="194"/>
                  </a:lnTo>
                  <a:lnTo>
                    <a:pt x="2388" y="202"/>
                  </a:lnTo>
                  <a:lnTo>
                    <a:pt x="2384" y="208"/>
                  </a:lnTo>
                  <a:lnTo>
                    <a:pt x="2378" y="213"/>
                  </a:lnTo>
                  <a:lnTo>
                    <a:pt x="2373" y="215"/>
                  </a:lnTo>
                  <a:lnTo>
                    <a:pt x="2365" y="217"/>
                  </a:lnTo>
                  <a:lnTo>
                    <a:pt x="2358" y="215"/>
                  </a:lnTo>
                  <a:lnTo>
                    <a:pt x="2352" y="213"/>
                  </a:lnTo>
                  <a:lnTo>
                    <a:pt x="2346" y="208"/>
                  </a:lnTo>
                  <a:lnTo>
                    <a:pt x="2343" y="202"/>
                  </a:lnTo>
                  <a:lnTo>
                    <a:pt x="2343" y="194"/>
                  </a:lnTo>
                  <a:lnTo>
                    <a:pt x="2343" y="187"/>
                  </a:lnTo>
                  <a:lnTo>
                    <a:pt x="2346" y="179"/>
                  </a:lnTo>
                  <a:lnTo>
                    <a:pt x="2352" y="176"/>
                  </a:lnTo>
                  <a:lnTo>
                    <a:pt x="2358" y="172"/>
                  </a:lnTo>
                  <a:lnTo>
                    <a:pt x="2365" y="170"/>
                  </a:lnTo>
                  <a:close/>
                  <a:moveTo>
                    <a:pt x="2279" y="170"/>
                  </a:moveTo>
                  <a:lnTo>
                    <a:pt x="2286" y="172"/>
                  </a:lnTo>
                  <a:lnTo>
                    <a:pt x="2292" y="176"/>
                  </a:lnTo>
                  <a:lnTo>
                    <a:pt x="2298" y="179"/>
                  </a:lnTo>
                  <a:lnTo>
                    <a:pt x="2301" y="187"/>
                  </a:lnTo>
                  <a:lnTo>
                    <a:pt x="2301" y="194"/>
                  </a:lnTo>
                  <a:lnTo>
                    <a:pt x="2301" y="202"/>
                  </a:lnTo>
                  <a:lnTo>
                    <a:pt x="2298" y="208"/>
                  </a:lnTo>
                  <a:lnTo>
                    <a:pt x="2292" y="213"/>
                  </a:lnTo>
                  <a:lnTo>
                    <a:pt x="2286" y="215"/>
                  </a:lnTo>
                  <a:lnTo>
                    <a:pt x="2279" y="217"/>
                  </a:lnTo>
                  <a:lnTo>
                    <a:pt x="2271" y="215"/>
                  </a:lnTo>
                  <a:lnTo>
                    <a:pt x="2266" y="213"/>
                  </a:lnTo>
                  <a:lnTo>
                    <a:pt x="2260" y="208"/>
                  </a:lnTo>
                  <a:lnTo>
                    <a:pt x="2256" y="202"/>
                  </a:lnTo>
                  <a:lnTo>
                    <a:pt x="2256" y="194"/>
                  </a:lnTo>
                  <a:lnTo>
                    <a:pt x="2256" y="187"/>
                  </a:lnTo>
                  <a:lnTo>
                    <a:pt x="2260" y="179"/>
                  </a:lnTo>
                  <a:lnTo>
                    <a:pt x="2266" y="176"/>
                  </a:lnTo>
                  <a:lnTo>
                    <a:pt x="2271" y="172"/>
                  </a:lnTo>
                  <a:lnTo>
                    <a:pt x="2279" y="170"/>
                  </a:lnTo>
                  <a:close/>
                  <a:moveTo>
                    <a:pt x="2192" y="170"/>
                  </a:moveTo>
                  <a:lnTo>
                    <a:pt x="2200" y="172"/>
                  </a:lnTo>
                  <a:lnTo>
                    <a:pt x="2205" y="176"/>
                  </a:lnTo>
                  <a:lnTo>
                    <a:pt x="2211" y="179"/>
                  </a:lnTo>
                  <a:lnTo>
                    <a:pt x="2215" y="187"/>
                  </a:lnTo>
                  <a:lnTo>
                    <a:pt x="2215" y="194"/>
                  </a:lnTo>
                  <a:lnTo>
                    <a:pt x="2215" y="202"/>
                  </a:lnTo>
                  <a:lnTo>
                    <a:pt x="2211" y="208"/>
                  </a:lnTo>
                  <a:lnTo>
                    <a:pt x="2205" y="213"/>
                  </a:lnTo>
                  <a:lnTo>
                    <a:pt x="2200" y="215"/>
                  </a:lnTo>
                  <a:lnTo>
                    <a:pt x="2192" y="217"/>
                  </a:lnTo>
                  <a:lnTo>
                    <a:pt x="2185" y="215"/>
                  </a:lnTo>
                  <a:lnTo>
                    <a:pt x="2179" y="213"/>
                  </a:lnTo>
                  <a:lnTo>
                    <a:pt x="2173" y="208"/>
                  </a:lnTo>
                  <a:lnTo>
                    <a:pt x="2170" y="202"/>
                  </a:lnTo>
                  <a:lnTo>
                    <a:pt x="2168" y="194"/>
                  </a:lnTo>
                  <a:lnTo>
                    <a:pt x="2170" y="187"/>
                  </a:lnTo>
                  <a:lnTo>
                    <a:pt x="2173" y="179"/>
                  </a:lnTo>
                  <a:lnTo>
                    <a:pt x="2179" y="176"/>
                  </a:lnTo>
                  <a:lnTo>
                    <a:pt x="2185" y="172"/>
                  </a:lnTo>
                  <a:lnTo>
                    <a:pt x="2192" y="170"/>
                  </a:lnTo>
                  <a:close/>
                  <a:moveTo>
                    <a:pt x="2106" y="170"/>
                  </a:moveTo>
                  <a:lnTo>
                    <a:pt x="2113" y="172"/>
                  </a:lnTo>
                  <a:lnTo>
                    <a:pt x="2119" y="176"/>
                  </a:lnTo>
                  <a:lnTo>
                    <a:pt x="2125" y="179"/>
                  </a:lnTo>
                  <a:lnTo>
                    <a:pt x="2128" y="187"/>
                  </a:lnTo>
                  <a:lnTo>
                    <a:pt x="2128" y="194"/>
                  </a:lnTo>
                  <a:lnTo>
                    <a:pt x="2128" y="202"/>
                  </a:lnTo>
                  <a:lnTo>
                    <a:pt x="2125" y="208"/>
                  </a:lnTo>
                  <a:lnTo>
                    <a:pt x="2119" y="213"/>
                  </a:lnTo>
                  <a:lnTo>
                    <a:pt x="2113" y="215"/>
                  </a:lnTo>
                  <a:lnTo>
                    <a:pt x="2106" y="217"/>
                  </a:lnTo>
                  <a:lnTo>
                    <a:pt x="2098" y="215"/>
                  </a:lnTo>
                  <a:lnTo>
                    <a:pt x="2091" y="213"/>
                  </a:lnTo>
                  <a:lnTo>
                    <a:pt x="2087" y="208"/>
                  </a:lnTo>
                  <a:lnTo>
                    <a:pt x="2083" y="202"/>
                  </a:lnTo>
                  <a:lnTo>
                    <a:pt x="2081" y="194"/>
                  </a:lnTo>
                  <a:lnTo>
                    <a:pt x="2083" y="187"/>
                  </a:lnTo>
                  <a:lnTo>
                    <a:pt x="2087" y="179"/>
                  </a:lnTo>
                  <a:lnTo>
                    <a:pt x="2091" y="176"/>
                  </a:lnTo>
                  <a:lnTo>
                    <a:pt x="2098" y="172"/>
                  </a:lnTo>
                  <a:lnTo>
                    <a:pt x="2106" y="170"/>
                  </a:lnTo>
                  <a:close/>
                  <a:moveTo>
                    <a:pt x="2019" y="170"/>
                  </a:moveTo>
                  <a:lnTo>
                    <a:pt x="2027" y="172"/>
                  </a:lnTo>
                  <a:lnTo>
                    <a:pt x="2032" y="176"/>
                  </a:lnTo>
                  <a:lnTo>
                    <a:pt x="2038" y="179"/>
                  </a:lnTo>
                  <a:lnTo>
                    <a:pt x="2040" y="187"/>
                  </a:lnTo>
                  <a:lnTo>
                    <a:pt x="2042" y="194"/>
                  </a:lnTo>
                  <a:lnTo>
                    <a:pt x="2040" y="202"/>
                  </a:lnTo>
                  <a:lnTo>
                    <a:pt x="2038" y="208"/>
                  </a:lnTo>
                  <a:lnTo>
                    <a:pt x="2032" y="213"/>
                  </a:lnTo>
                  <a:lnTo>
                    <a:pt x="2027" y="215"/>
                  </a:lnTo>
                  <a:lnTo>
                    <a:pt x="2019" y="217"/>
                  </a:lnTo>
                  <a:lnTo>
                    <a:pt x="2012" y="215"/>
                  </a:lnTo>
                  <a:lnTo>
                    <a:pt x="2004" y="213"/>
                  </a:lnTo>
                  <a:lnTo>
                    <a:pt x="2000" y="208"/>
                  </a:lnTo>
                  <a:lnTo>
                    <a:pt x="1997" y="202"/>
                  </a:lnTo>
                  <a:lnTo>
                    <a:pt x="1995" y="194"/>
                  </a:lnTo>
                  <a:lnTo>
                    <a:pt x="1997" y="187"/>
                  </a:lnTo>
                  <a:lnTo>
                    <a:pt x="2000" y="179"/>
                  </a:lnTo>
                  <a:lnTo>
                    <a:pt x="2004" y="176"/>
                  </a:lnTo>
                  <a:lnTo>
                    <a:pt x="2012" y="172"/>
                  </a:lnTo>
                  <a:lnTo>
                    <a:pt x="2019" y="170"/>
                  </a:lnTo>
                  <a:close/>
                  <a:moveTo>
                    <a:pt x="1933" y="170"/>
                  </a:moveTo>
                  <a:lnTo>
                    <a:pt x="1938" y="172"/>
                  </a:lnTo>
                  <a:lnTo>
                    <a:pt x="1946" y="176"/>
                  </a:lnTo>
                  <a:lnTo>
                    <a:pt x="1952" y="179"/>
                  </a:lnTo>
                  <a:lnTo>
                    <a:pt x="1953" y="187"/>
                  </a:lnTo>
                  <a:lnTo>
                    <a:pt x="1955" y="194"/>
                  </a:lnTo>
                  <a:lnTo>
                    <a:pt x="1953" y="202"/>
                  </a:lnTo>
                  <a:lnTo>
                    <a:pt x="1952" y="208"/>
                  </a:lnTo>
                  <a:lnTo>
                    <a:pt x="1946" y="213"/>
                  </a:lnTo>
                  <a:lnTo>
                    <a:pt x="1938" y="215"/>
                  </a:lnTo>
                  <a:lnTo>
                    <a:pt x="1933" y="217"/>
                  </a:lnTo>
                  <a:lnTo>
                    <a:pt x="1925" y="215"/>
                  </a:lnTo>
                  <a:lnTo>
                    <a:pt x="1918" y="213"/>
                  </a:lnTo>
                  <a:lnTo>
                    <a:pt x="1912" y="208"/>
                  </a:lnTo>
                  <a:lnTo>
                    <a:pt x="1910" y="202"/>
                  </a:lnTo>
                  <a:lnTo>
                    <a:pt x="1908" y="194"/>
                  </a:lnTo>
                  <a:lnTo>
                    <a:pt x="1910" y="187"/>
                  </a:lnTo>
                  <a:lnTo>
                    <a:pt x="1912" y="179"/>
                  </a:lnTo>
                  <a:lnTo>
                    <a:pt x="1918" y="176"/>
                  </a:lnTo>
                  <a:lnTo>
                    <a:pt x="1925" y="172"/>
                  </a:lnTo>
                  <a:lnTo>
                    <a:pt x="1933" y="170"/>
                  </a:lnTo>
                  <a:close/>
                  <a:moveTo>
                    <a:pt x="1844" y="170"/>
                  </a:moveTo>
                  <a:lnTo>
                    <a:pt x="1852" y="172"/>
                  </a:lnTo>
                  <a:lnTo>
                    <a:pt x="1859" y="176"/>
                  </a:lnTo>
                  <a:lnTo>
                    <a:pt x="1863" y="179"/>
                  </a:lnTo>
                  <a:lnTo>
                    <a:pt x="1867" y="187"/>
                  </a:lnTo>
                  <a:lnTo>
                    <a:pt x="1869" y="194"/>
                  </a:lnTo>
                  <a:lnTo>
                    <a:pt x="1867" y="202"/>
                  </a:lnTo>
                  <a:lnTo>
                    <a:pt x="1863" y="208"/>
                  </a:lnTo>
                  <a:lnTo>
                    <a:pt x="1859" y="213"/>
                  </a:lnTo>
                  <a:lnTo>
                    <a:pt x="1852" y="215"/>
                  </a:lnTo>
                  <a:lnTo>
                    <a:pt x="1844" y="217"/>
                  </a:lnTo>
                  <a:lnTo>
                    <a:pt x="1837" y="215"/>
                  </a:lnTo>
                  <a:lnTo>
                    <a:pt x="1831" y="213"/>
                  </a:lnTo>
                  <a:lnTo>
                    <a:pt x="1826" y="208"/>
                  </a:lnTo>
                  <a:lnTo>
                    <a:pt x="1824" y="202"/>
                  </a:lnTo>
                  <a:lnTo>
                    <a:pt x="1822" y="194"/>
                  </a:lnTo>
                  <a:lnTo>
                    <a:pt x="1824" y="187"/>
                  </a:lnTo>
                  <a:lnTo>
                    <a:pt x="1826" y="179"/>
                  </a:lnTo>
                  <a:lnTo>
                    <a:pt x="1831" y="176"/>
                  </a:lnTo>
                  <a:lnTo>
                    <a:pt x="1837" y="172"/>
                  </a:lnTo>
                  <a:lnTo>
                    <a:pt x="1844" y="170"/>
                  </a:lnTo>
                  <a:close/>
                  <a:moveTo>
                    <a:pt x="1758" y="170"/>
                  </a:moveTo>
                  <a:lnTo>
                    <a:pt x="1765" y="172"/>
                  </a:lnTo>
                  <a:lnTo>
                    <a:pt x="1773" y="176"/>
                  </a:lnTo>
                  <a:lnTo>
                    <a:pt x="1777" y="179"/>
                  </a:lnTo>
                  <a:lnTo>
                    <a:pt x="1780" y="187"/>
                  </a:lnTo>
                  <a:lnTo>
                    <a:pt x="1782" y="194"/>
                  </a:lnTo>
                  <a:lnTo>
                    <a:pt x="1780" y="202"/>
                  </a:lnTo>
                  <a:lnTo>
                    <a:pt x="1777" y="208"/>
                  </a:lnTo>
                  <a:lnTo>
                    <a:pt x="1773" y="213"/>
                  </a:lnTo>
                  <a:lnTo>
                    <a:pt x="1765" y="215"/>
                  </a:lnTo>
                  <a:lnTo>
                    <a:pt x="1758" y="217"/>
                  </a:lnTo>
                  <a:lnTo>
                    <a:pt x="1750" y="215"/>
                  </a:lnTo>
                  <a:lnTo>
                    <a:pt x="1745" y="213"/>
                  </a:lnTo>
                  <a:lnTo>
                    <a:pt x="1739" y="208"/>
                  </a:lnTo>
                  <a:lnTo>
                    <a:pt x="1735" y="202"/>
                  </a:lnTo>
                  <a:lnTo>
                    <a:pt x="1735" y="194"/>
                  </a:lnTo>
                  <a:lnTo>
                    <a:pt x="1735" y="187"/>
                  </a:lnTo>
                  <a:lnTo>
                    <a:pt x="1739" y="179"/>
                  </a:lnTo>
                  <a:lnTo>
                    <a:pt x="1745" y="176"/>
                  </a:lnTo>
                  <a:lnTo>
                    <a:pt x="1750" y="172"/>
                  </a:lnTo>
                  <a:lnTo>
                    <a:pt x="1758" y="170"/>
                  </a:lnTo>
                  <a:close/>
                  <a:moveTo>
                    <a:pt x="1671" y="170"/>
                  </a:moveTo>
                  <a:lnTo>
                    <a:pt x="1679" y="172"/>
                  </a:lnTo>
                  <a:lnTo>
                    <a:pt x="1685" y="176"/>
                  </a:lnTo>
                  <a:lnTo>
                    <a:pt x="1690" y="179"/>
                  </a:lnTo>
                  <a:lnTo>
                    <a:pt x="1694" y="187"/>
                  </a:lnTo>
                  <a:lnTo>
                    <a:pt x="1696" y="194"/>
                  </a:lnTo>
                  <a:lnTo>
                    <a:pt x="1694" y="202"/>
                  </a:lnTo>
                  <a:lnTo>
                    <a:pt x="1690" y="208"/>
                  </a:lnTo>
                  <a:lnTo>
                    <a:pt x="1685" y="213"/>
                  </a:lnTo>
                  <a:lnTo>
                    <a:pt x="1679" y="215"/>
                  </a:lnTo>
                  <a:lnTo>
                    <a:pt x="1671" y="217"/>
                  </a:lnTo>
                  <a:lnTo>
                    <a:pt x="1664" y="215"/>
                  </a:lnTo>
                  <a:lnTo>
                    <a:pt x="1658" y="213"/>
                  </a:lnTo>
                  <a:lnTo>
                    <a:pt x="1653" y="208"/>
                  </a:lnTo>
                  <a:lnTo>
                    <a:pt x="1649" y="202"/>
                  </a:lnTo>
                  <a:lnTo>
                    <a:pt x="1649" y="194"/>
                  </a:lnTo>
                  <a:lnTo>
                    <a:pt x="1649" y="187"/>
                  </a:lnTo>
                  <a:lnTo>
                    <a:pt x="1653" y="179"/>
                  </a:lnTo>
                  <a:lnTo>
                    <a:pt x="1658" y="176"/>
                  </a:lnTo>
                  <a:lnTo>
                    <a:pt x="1664" y="172"/>
                  </a:lnTo>
                  <a:lnTo>
                    <a:pt x="1671" y="170"/>
                  </a:lnTo>
                  <a:close/>
                  <a:moveTo>
                    <a:pt x="1585" y="170"/>
                  </a:moveTo>
                  <a:lnTo>
                    <a:pt x="1592" y="172"/>
                  </a:lnTo>
                  <a:lnTo>
                    <a:pt x="1598" y="176"/>
                  </a:lnTo>
                  <a:lnTo>
                    <a:pt x="1604" y="179"/>
                  </a:lnTo>
                  <a:lnTo>
                    <a:pt x="1607" y="187"/>
                  </a:lnTo>
                  <a:lnTo>
                    <a:pt x="1607" y="194"/>
                  </a:lnTo>
                  <a:lnTo>
                    <a:pt x="1607" y="202"/>
                  </a:lnTo>
                  <a:lnTo>
                    <a:pt x="1604" y="208"/>
                  </a:lnTo>
                  <a:lnTo>
                    <a:pt x="1598" y="213"/>
                  </a:lnTo>
                  <a:lnTo>
                    <a:pt x="1592" y="215"/>
                  </a:lnTo>
                  <a:lnTo>
                    <a:pt x="1585" y="217"/>
                  </a:lnTo>
                  <a:lnTo>
                    <a:pt x="1577" y="215"/>
                  </a:lnTo>
                  <a:lnTo>
                    <a:pt x="1572" y="213"/>
                  </a:lnTo>
                  <a:lnTo>
                    <a:pt x="1566" y="208"/>
                  </a:lnTo>
                  <a:lnTo>
                    <a:pt x="1562" y="202"/>
                  </a:lnTo>
                  <a:lnTo>
                    <a:pt x="1562" y="194"/>
                  </a:lnTo>
                  <a:lnTo>
                    <a:pt x="1562" y="187"/>
                  </a:lnTo>
                  <a:lnTo>
                    <a:pt x="1566" y="179"/>
                  </a:lnTo>
                  <a:lnTo>
                    <a:pt x="1572" y="176"/>
                  </a:lnTo>
                  <a:lnTo>
                    <a:pt x="1577" y="172"/>
                  </a:lnTo>
                  <a:lnTo>
                    <a:pt x="1585" y="170"/>
                  </a:lnTo>
                  <a:close/>
                  <a:moveTo>
                    <a:pt x="1498" y="170"/>
                  </a:moveTo>
                  <a:lnTo>
                    <a:pt x="1506" y="172"/>
                  </a:lnTo>
                  <a:lnTo>
                    <a:pt x="1511" y="176"/>
                  </a:lnTo>
                  <a:lnTo>
                    <a:pt x="1517" y="179"/>
                  </a:lnTo>
                  <a:lnTo>
                    <a:pt x="1521" y="187"/>
                  </a:lnTo>
                  <a:lnTo>
                    <a:pt x="1521" y="194"/>
                  </a:lnTo>
                  <a:lnTo>
                    <a:pt x="1521" y="202"/>
                  </a:lnTo>
                  <a:lnTo>
                    <a:pt x="1517" y="208"/>
                  </a:lnTo>
                  <a:lnTo>
                    <a:pt x="1511" y="213"/>
                  </a:lnTo>
                  <a:lnTo>
                    <a:pt x="1506" y="215"/>
                  </a:lnTo>
                  <a:lnTo>
                    <a:pt x="1498" y="217"/>
                  </a:lnTo>
                  <a:lnTo>
                    <a:pt x="1491" y="215"/>
                  </a:lnTo>
                  <a:lnTo>
                    <a:pt x="1485" y="213"/>
                  </a:lnTo>
                  <a:lnTo>
                    <a:pt x="1480" y="208"/>
                  </a:lnTo>
                  <a:lnTo>
                    <a:pt x="1476" y="202"/>
                  </a:lnTo>
                  <a:lnTo>
                    <a:pt x="1474" y="194"/>
                  </a:lnTo>
                  <a:lnTo>
                    <a:pt x="1476" y="187"/>
                  </a:lnTo>
                  <a:lnTo>
                    <a:pt x="1480" y="179"/>
                  </a:lnTo>
                  <a:lnTo>
                    <a:pt x="1485" y="176"/>
                  </a:lnTo>
                  <a:lnTo>
                    <a:pt x="1491" y="172"/>
                  </a:lnTo>
                  <a:lnTo>
                    <a:pt x="1498" y="170"/>
                  </a:lnTo>
                  <a:close/>
                  <a:moveTo>
                    <a:pt x="1412" y="170"/>
                  </a:moveTo>
                  <a:lnTo>
                    <a:pt x="1419" y="172"/>
                  </a:lnTo>
                  <a:lnTo>
                    <a:pt x="1425" y="176"/>
                  </a:lnTo>
                  <a:lnTo>
                    <a:pt x="1431" y="179"/>
                  </a:lnTo>
                  <a:lnTo>
                    <a:pt x="1434" y="187"/>
                  </a:lnTo>
                  <a:lnTo>
                    <a:pt x="1434" y="194"/>
                  </a:lnTo>
                  <a:lnTo>
                    <a:pt x="1434" y="202"/>
                  </a:lnTo>
                  <a:lnTo>
                    <a:pt x="1431" y="208"/>
                  </a:lnTo>
                  <a:lnTo>
                    <a:pt x="1425" y="213"/>
                  </a:lnTo>
                  <a:lnTo>
                    <a:pt x="1419" y="215"/>
                  </a:lnTo>
                  <a:lnTo>
                    <a:pt x="1412" y="217"/>
                  </a:lnTo>
                  <a:lnTo>
                    <a:pt x="1404" y="215"/>
                  </a:lnTo>
                  <a:lnTo>
                    <a:pt x="1397" y="213"/>
                  </a:lnTo>
                  <a:lnTo>
                    <a:pt x="1393" y="208"/>
                  </a:lnTo>
                  <a:lnTo>
                    <a:pt x="1389" y="202"/>
                  </a:lnTo>
                  <a:lnTo>
                    <a:pt x="1387" y="194"/>
                  </a:lnTo>
                  <a:lnTo>
                    <a:pt x="1389" y="187"/>
                  </a:lnTo>
                  <a:lnTo>
                    <a:pt x="1393" y="179"/>
                  </a:lnTo>
                  <a:lnTo>
                    <a:pt x="1397" y="176"/>
                  </a:lnTo>
                  <a:lnTo>
                    <a:pt x="1404" y="172"/>
                  </a:lnTo>
                  <a:lnTo>
                    <a:pt x="1412" y="170"/>
                  </a:lnTo>
                  <a:close/>
                  <a:moveTo>
                    <a:pt x="1239" y="170"/>
                  </a:moveTo>
                  <a:lnTo>
                    <a:pt x="1244" y="172"/>
                  </a:lnTo>
                  <a:lnTo>
                    <a:pt x="1250" y="174"/>
                  </a:lnTo>
                  <a:lnTo>
                    <a:pt x="1256" y="177"/>
                  </a:lnTo>
                  <a:lnTo>
                    <a:pt x="1254" y="179"/>
                  </a:lnTo>
                  <a:lnTo>
                    <a:pt x="1252" y="179"/>
                  </a:lnTo>
                  <a:lnTo>
                    <a:pt x="1248" y="179"/>
                  </a:lnTo>
                  <a:lnTo>
                    <a:pt x="1244" y="179"/>
                  </a:lnTo>
                  <a:lnTo>
                    <a:pt x="1241" y="177"/>
                  </a:lnTo>
                  <a:lnTo>
                    <a:pt x="1237" y="177"/>
                  </a:lnTo>
                  <a:lnTo>
                    <a:pt x="1233" y="176"/>
                  </a:lnTo>
                  <a:lnTo>
                    <a:pt x="1231" y="174"/>
                  </a:lnTo>
                  <a:lnTo>
                    <a:pt x="1228" y="172"/>
                  </a:lnTo>
                  <a:lnTo>
                    <a:pt x="1233" y="172"/>
                  </a:lnTo>
                  <a:lnTo>
                    <a:pt x="1239" y="170"/>
                  </a:lnTo>
                  <a:close/>
                  <a:moveTo>
                    <a:pt x="545" y="170"/>
                  </a:moveTo>
                  <a:lnTo>
                    <a:pt x="551" y="172"/>
                  </a:lnTo>
                  <a:lnTo>
                    <a:pt x="556" y="176"/>
                  </a:lnTo>
                  <a:lnTo>
                    <a:pt x="556" y="176"/>
                  </a:lnTo>
                  <a:lnTo>
                    <a:pt x="554" y="177"/>
                  </a:lnTo>
                  <a:lnTo>
                    <a:pt x="551" y="191"/>
                  </a:lnTo>
                  <a:lnTo>
                    <a:pt x="554" y="202"/>
                  </a:lnTo>
                  <a:lnTo>
                    <a:pt x="560" y="211"/>
                  </a:lnTo>
                  <a:lnTo>
                    <a:pt x="554" y="213"/>
                  </a:lnTo>
                  <a:lnTo>
                    <a:pt x="551" y="217"/>
                  </a:lnTo>
                  <a:lnTo>
                    <a:pt x="545" y="217"/>
                  </a:lnTo>
                  <a:lnTo>
                    <a:pt x="537" y="215"/>
                  </a:lnTo>
                  <a:lnTo>
                    <a:pt x="530" y="213"/>
                  </a:lnTo>
                  <a:lnTo>
                    <a:pt x="526" y="208"/>
                  </a:lnTo>
                  <a:lnTo>
                    <a:pt x="522" y="202"/>
                  </a:lnTo>
                  <a:lnTo>
                    <a:pt x="520" y="194"/>
                  </a:lnTo>
                  <a:lnTo>
                    <a:pt x="522" y="187"/>
                  </a:lnTo>
                  <a:lnTo>
                    <a:pt x="526" y="179"/>
                  </a:lnTo>
                  <a:lnTo>
                    <a:pt x="530" y="176"/>
                  </a:lnTo>
                  <a:lnTo>
                    <a:pt x="537" y="172"/>
                  </a:lnTo>
                  <a:lnTo>
                    <a:pt x="545" y="170"/>
                  </a:lnTo>
                  <a:close/>
                  <a:moveTo>
                    <a:pt x="456" y="170"/>
                  </a:moveTo>
                  <a:lnTo>
                    <a:pt x="464" y="172"/>
                  </a:lnTo>
                  <a:lnTo>
                    <a:pt x="472" y="176"/>
                  </a:lnTo>
                  <a:lnTo>
                    <a:pt x="475" y="179"/>
                  </a:lnTo>
                  <a:lnTo>
                    <a:pt x="479" y="187"/>
                  </a:lnTo>
                  <a:lnTo>
                    <a:pt x="481" y="194"/>
                  </a:lnTo>
                  <a:lnTo>
                    <a:pt x="479" y="202"/>
                  </a:lnTo>
                  <a:lnTo>
                    <a:pt x="475" y="208"/>
                  </a:lnTo>
                  <a:lnTo>
                    <a:pt x="472" y="213"/>
                  </a:lnTo>
                  <a:lnTo>
                    <a:pt x="464" y="215"/>
                  </a:lnTo>
                  <a:lnTo>
                    <a:pt x="456" y="217"/>
                  </a:lnTo>
                  <a:lnTo>
                    <a:pt x="449" y="215"/>
                  </a:lnTo>
                  <a:lnTo>
                    <a:pt x="443" y="213"/>
                  </a:lnTo>
                  <a:lnTo>
                    <a:pt x="438" y="208"/>
                  </a:lnTo>
                  <a:lnTo>
                    <a:pt x="436" y="202"/>
                  </a:lnTo>
                  <a:lnTo>
                    <a:pt x="434" y="194"/>
                  </a:lnTo>
                  <a:lnTo>
                    <a:pt x="436" y="187"/>
                  </a:lnTo>
                  <a:lnTo>
                    <a:pt x="438" y="179"/>
                  </a:lnTo>
                  <a:lnTo>
                    <a:pt x="443" y="176"/>
                  </a:lnTo>
                  <a:lnTo>
                    <a:pt x="449" y="172"/>
                  </a:lnTo>
                  <a:lnTo>
                    <a:pt x="456" y="170"/>
                  </a:lnTo>
                  <a:close/>
                  <a:moveTo>
                    <a:pt x="370" y="170"/>
                  </a:moveTo>
                  <a:lnTo>
                    <a:pt x="378" y="172"/>
                  </a:lnTo>
                  <a:lnTo>
                    <a:pt x="385" y="176"/>
                  </a:lnTo>
                  <a:lnTo>
                    <a:pt x="389" y="179"/>
                  </a:lnTo>
                  <a:lnTo>
                    <a:pt x="393" y="187"/>
                  </a:lnTo>
                  <a:lnTo>
                    <a:pt x="394" y="194"/>
                  </a:lnTo>
                  <a:lnTo>
                    <a:pt x="393" y="202"/>
                  </a:lnTo>
                  <a:lnTo>
                    <a:pt x="389" y="208"/>
                  </a:lnTo>
                  <a:lnTo>
                    <a:pt x="385" y="213"/>
                  </a:lnTo>
                  <a:lnTo>
                    <a:pt x="378" y="215"/>
                  </a:lnTo>
                  <a:lnTo>
                    <a:pt x="370" y="217"/>
                  </a:lnTo>
                  <a:lnTo>
                    <a:pt x="362" y="215"/>
                  </a:lnTo>
                  <a:lnTo>
                    <a:pt x="357" y="213"/>
                  </a:lnTo>
                  <a:lnTo>
                    <a:pt x="351" y="208"/>
                  </a:lnTo>
                  <a:lnTo>
                    <a:pt x="347" y="202"/>
                  </a:lnTo>
                  <a:lnTo>
                    <a:pt x="347" y="194"/>
                  </a:lnTo>
                  <a:lnTo>
                    <a:pt x="347" y="187"/>
                  </a:lnTo>
                  <a:lnTo>
                    <a:pt x="351" y="179"/>
                  </a:lnTo>
                  <a:lnTo>
                    <a:pt x="357" y="176"/>
                  </a:lnTo>
                  <a:lnTo>
                    <a:pt x="362" y="172"/>
                  </a:lnTo>
                  <a:lnTo>
                    <a:pt x="370" y="170"/>
                  </a:lnTo>
                  <a:close/>
                  <a:moveTo>
                    <a:pt x="283" y="170"/>
                  </a:moveTo>
                  <a:lnTo>
                    <a:pt x="291" y="172"/>
                  </a:lnTo>
                  <a:lnTo>
                    <a:pt x="297" y="176"/>
                  </a:lnTo>
                  <a:lnTo>
                    <a:pt x="302" y="179"/>
                  </a:lnTo>
                  <a:lnTo>
                    <a:pt x="306" y="187"/>
                  </a:lnTo>
                  <a:lnTo>
                    <a:pt x="308" y="194"/>
                  </a:lnTo>
                  <a:lnTo>
                    <a:pt x="306" y="202"/>
                  </a:lnTo>
                  <a:lnTo>
                    <a:pt x="302" y="208"/>
                  </a:lnTo>
                  <a:lnTo>
                    <a:pt x="297" y="213"/>
                  </a:lnTo>
                  <a:lnTo>
                    <a:pt x="291" y="215"/>
                  </a:lnTo>
                  <a:lnTo>
                    <a:pt x="283" y="217"/>
                  </a:lnTo>
                  <a:lnTo>
                    <a:pt x="276" y="215"/>
                  </a:lnTo>
                  <a:lnTo>
                    <a:pt x="270" y="213"/>
                  </a:lnTo>
                  <a:lnTo>
                    <a:pt x="265" y="208"/>
                  </a:lnTo>
                  <a:lnTo>
                    <a:pt x="261" y="202"/>
                  </a:lnTo>
                  <a:lnTo>
                    <a:pt x="261" y="194"/>
                  </a:lnTo>
                  <a:lnTo>
                    <a:pt x="261" y="187"/>
                  </a:lnTo>
                  <a:lnTo>
                    <a:pt x="265" y="179"/>
                  </a:lnTo>
                  <a:lnTo>
                    <a:pt x="270" y="176"/>
                  </a:lnTo>
                  <a:lnTo>
                    <a:pt x="276" y="172"/>
                  </a:lnTo>
                  <a:lnTo>
                    <a:pt x="283" y="170"/>
                  </a:lnTo>
                  <a:close/>
                  <a:moveTo>
                    <a:pt x="197" y="170"/>
                  </a:moveTo>
                  <a:lnTo>
                    <a:pt x="205" y="172"/>
                  </a:lnTo>
                  <a:lnTo>
                    <a:pt x="210" y="176"/>
                  </a:lnTo>
                  <a:lnTo>
                    <a:pt x="216" y="179"/>
                  </a:lnTo>
                  <a:lnTo>
                    <a:pt x="220" y="187"/>
                  </a:lnTo>
                  <a:lnTo>
                    <a:pt x="220" y="194"/>
                  </a:lnTo>
                  <a:lnTo>
                    <a:pt x="220" y="202"/>
                  </a:lnTo>
                  <a:lnTo>
                    <a:pt x="216" y="208"/>
                  </a:lnTo>
                  <a:lnTo>
                    <a:pt x="210" y="213"/>
                  </a:lnTo>
                  <a:lnTo>
                    <a:pt x="205" y="215"/>
                  </a:lnTo>
                  <a:lnTo>
                    <a:pt x="197" y="217"/>
                  </a:lnTo>
                  <a:lnTo>
                    <a:pt x="189" y="215"/>
                  </a:lnTo>
                  <a:lnTo>
                    <a:pt x="184" y="213"/>
                  </a:lnTo>
                  <a:lnTo>
                    <a:pt x="178" y="208"/>
                  </a:lnTo>
                  <a:lnTo>
                    <a:pt x="174" y="202"/>
                  </a:lnTo>
                  <a:lnTo>
                    <a:pt x="174" y="194"/>
                  </a:lnTo>
                  <a:lnTo>
                    <a:pt x="174" y="187"/>
                  </a:lnTo>
                  <a:lnTo>
                    <a:pt x="178" y="179"/>
                  </a:lnTo>
                  <a:lnTo>
                    <a:pt x="184" y="176"/>
                  </a:lnTo>
                  <a:lnTo>
                    <a:pt x="189" y="172"/>
                  </a:lnTo>
                  <a:lnTo>
                    <a:pt x="197" y="170"/>
                  </a:lnTo>
                  <a:close/>
                  <a:moveTo>
                    <a:pt x="110" y="170"/>
                  </a:moveTo>
                  <a:lnTo>
                    <a:pt x="118" y="172"/>
                  </a:lnTo>
                  <a:lnTo>
                    <a:pt x="124" y="176"/>
                  </a:lnTo>
                  <a:lnTo>
                    <a:pt x="129" y="179"/>
                  </a:lnTo>
                  <a:lnTo>
                    <a:pt x="133" y="187"/>
                  </a:lnTo>
                  <a:lnTo>
                    <a:pt x="133" y="194"/>
                  </a:lnTo>
                  <a:lnTo>
                    <a:pt x="133" y="202"/>
                  </a:lnTo>
                  <a:lnTo>
                    <a:pt x="129" y="208"/>
                  </a:lnTo>
                  <a:lnTo>
                    <a:pt x="124" y="213"/>
                  </a:lnTo>
                  <a:lnTo>
                    <a:pt x="118" y="215"/>
                  </a:lnTo>
                  <a:lnTo>
                    <a:pt x="110" y="217"/>
                  </a:lnTo>
                  <a:lnTo>
                    <a:pt x="103" y="215"/>
                  </a:lnTo>
                  <a:lnTo>
                    <a:pt x="97" y="213"/>
                  </a:lnTo>
                  <a:lnTo>
                    <a:pt x="92" y="208"/>
                  </a:lnTo>
                  <a:lnTo>
                    <a:pt x="88" y="202"/>
                  </a:lnTo>
                  <a:lnTo>
                    <a:pt x="86" y="194"/>
                  </a:lnTo>
                  <a:lnTo>
                    <a:pt x="88" y="187"/>
                  </a:lnTo>
                  <a:lnTo>
                    <a:pt x="92" y="179"/>
                  </a:lnTo>
                  <a:lnTo>
                    <a:pt x="97" y="176"/>
                  </a:lnTo>
                  <a:lnTo>
                    <a:pt x="103" y="172"/>
                  </a:lnTo>
                  <a:lnTo>
                    <a:pt x="110" y="170"/>
                  </a:lnTo>
                  <a:close/>
                  <a:moveTo>
                    <a:pt x="1086" y="115"/>
                  </a:moveTo>
                  <a:lnTo>
                    <a:pt x="1085" y="119"/>
                  </a:lnTo>
                  <a:lnTo>
                    <a:pt x="1081" y="123"/>
                  </a:lnTo>
                  <a:lnTo>
                    <a:pt x="1081" y="121"/>
                  </a:lnTo>
                  <a:lnTo>
                    <a:pt x="1081" y="119"/>
                  </a:lnTo>
                  <a:lnTo>
                    <a:pt x="1083" y="119"/>
                  </a:lnTo>
                  <a:lnTo>
                    <a:pt x="1085" y="117"/>
                  </a:lnTo>
                  <a:lnTo>
                    <a:pt x="1086" y="115"/>
                  </a:lnTo>
                  <a:close/>
                  <a:moveTo>
                    <a:pt x="88" y="100"/>
                  </a:moveTo>
                  <a:lnTo>
                    <a:pt x="88" y="106"/>
                  </a:lnTo>
                  <a:lnTo>
                    <a:pt x="88" y="106"/>
                  </a:lnTo>
                  <a:lnTo>
                    <a:pt x="88" y="102"/>
                  </a:lnTo>
                  <a:lnTo>
                    <a:pt x="88" y="100"/>
                  </a:lnTo>
                  <a:close/>
                  <a:moveTo>
                    <a:pt x="302" y="93"/>
                  </a:moveTo>
                  <a:lnTo>
                    <a:pt x="304" y="97"/>
                  </a:lnTo>
                  <a:lnTo>
                    <a:pt x="306" y="102"/>
                  </a:lnTo>
                  <a:lnTo>
                    <a:pt x="308" y="106"/>
                  </a:lnTo>
                  <a:lnTo>
                    <a:pt x="306" y="113"/>
                  </a:lnTo>
                  <a:lnTo>
                    <a:pt x="302" y="121"/>
                  </a:lnTo>
                  <a:lnTo>
                    <a:pt x="297" y="127"/>
                  </a:lnTo>
                  <a:lnTo>
                    <a:pt x="291" y="129"/>
                  </a:lnTo>
                  <a:lnTo>
                    <a:pt x="283" y="130"/>
                  </a:lnTo>
                  <a:lnTo>
                    <a:pt x="276" y="129"/>
                  </a:lnTo>
                  <a:lnTo>
                    <a:pt x="270" y="127"/>
                  </a:lnTo>
                  <a:lnTo>
                    <a:pt x="267" y="121"/>
                  </a:lnTo>
                  <a:lnTo>
                    <a:pt x="263" y="115"/>
                  </a:lnTo>
                  <a:lnTo>
                    <a:pt x="261" y="108"/>
                  </a:lnTo>
                  <a:lnTo>
                    <a:pt x="267" y="104"/>
                  </a:lnTo>
                  <a:lnTo>
                    <a:pt x="274" y="100"/>
                  </a:lnTo>
                  <a:lnTo>
                    <a:pt x="283" y="97"/>
                  </a:lnTo>
                  <a:lnTo>
                    <a:pt x="293" y="95"/>
                  </a:lnTo>
                  <a:lnTo>
                    <a:pt x="302" y="93"/>
                  </a:lnTo>
                  <a:close/>
                  <a:moveTo>
                    <a:pt x="1342" y="93"/>
                  </a:moveTo>
                  <a:lnTo>
                    <a:pt x="1346" y="97"/>
                  </a:lnTo>
                  <a:lnTo>
                    <a:pt x="1348" y="102"/>
                  </a:lnTo>
                  <a:lnTo>
                    <a:pt x="1348" y="106"/>
                  </a:lnTo>
                  <a:lnTo>
                    <a:pt x="1348" y="113"/>
                  </a:lnTo>
                  <a:lnTo>
                    <a:pt x="1344" y="117"/>
                  </a:lnTo>
                  <a:lnTo>
                    <a:pt x="1342" y="123"/>
                  </a:lnTo>
                  <a:lnTo>
                    <a:pt x="1337" y="127"/>
                  </a:lnTo>
                  <a:lnTo>
                    <a:pt x="1337" y="127"/>
                  </a:lnTo>
                  <a:lnTo>
                    <a:pt x="1338" y="117"/>
                  </a:lnTo>
                  <a:lnTo>
                    <a:pt x="1338" y="110"/>
                  </a:lnTo>
                  <a:lnTo>
                    <a:pt x="1340" y="100"/>
                  </a:lnTo>
                  <a:lnTo>
                    <a:pt x="1340" y="97"/>
                  </a:lnTo>
                  <a:lnTo>
                    <a:pt x="1342" y="93"/>
                  </a:lnTo>
                  <a:close/>
                  <a:moveTo>
                    <a:pt x="904" y="87"/>
                  </a:moveTo>
                  <a:lnTo>
                    <a:pt x="906" y="89"/>
                  </a:lnTo>
                  <a:lnTo>
                    <a:pt x="908" y="93"/>
                  </a:lnTo>
                  <a:lnTo>
                    <a:pt x="906" y="91"/>
                  </a:lnTo>
                  <a:lnTo>
                    <a:pt x="904" y="87"/>
                  </a:lnTo>
                  <a:close/>
                  <a:moveTo>
                    <a:pt x="4368" y="85"/>
                  </a:moveTo>
                  <a:lnTo>
                    <a:pt x="4374" y="89"/>
                  </a:lnTo>
                  <a:lnTo>
                    <a:pt x="4379" y="93"/>
                  </a:lnTo>
                  <a:lnTo>
                    <a:pt x="4383" y="100"/>
                  </a:lnTo>
                  <a:lnTo>
                    <a:pt x="4383" y="106"/>
                  </a:lnTo>
                  <a:lnTo>
                    <a:pt x="4383" y="113"/>
                  </a:lnTo>
                  <a:lnTo>
                    <a:pt x="4379" y="121"/>
                  </a:lnTo>
                  <a:lnTo>
                    <a:pt x="4374" y="127"/>
                  </a:lnTo>
                  <a:lnTo>
                    <a:pt x="4368" y="129"/>
                  </a:lnTo>
                  <a:lnTo>
                    <a:pt x="4361" y="130"/>
                  </a:lnTo>
                  <a:lnTo>
                    <a:pt x="4353" y="129"/>
                  </a:lnTo>
                  <a:lnTo>
                    <a:pt x="4347" y="127"/>
                  </a:lnTo>
                  <a:lnTo>
                    <a:pt x="4355" y="119"/>
                  </a:lnTo>
                  <a:lnTo>
                    <a:pt x="4362" y="110"/>
                  </a:lnTo>
                  <a:lnTo>
                    <a:pt x="4366" y="102"/>
                  </a:lnTo>
                  <a:lnTo>
                    <a:pt x="4366" y="95"/>
                  </a:lnTo>
                  <a:lnTo>
                    <a:pt x="4368" y="85"/>
                  </a:lnTo>
                  <a:close/>
                  <a:moveTo>
                    <a:pt x="710" y="85"/>
                  </a:moveTo>
                  <a:lnTo>
                    <a:pt x="708" y="87"/>
                  </a:lnTo>
                  <a:lnTo>
                    <a:pt x="705" y="89"/>
                  </a:lnTo>
                  <a:lnTo>
                    <a:pt x="705" y="87"/>
                  </a:lnTo>
                  <a:lnTo>
                    <a:pt x="710" y="85"/>
                  </a:lnTo>
                  <a:close/>
                  <a:moveTo>
                    <a:pt x="4447" y="83"/>
                  </a:moveTo>
                  <a:lnTo>
                    <a:pt x="4455" y="85"/>
                  </a:lnTo>
                  <a:lnTo>
                    <a:pt x="4460" y="87"/>
                  </a:lnTo>
                  <a:lnTo>
                    <a:pt x="4466" y="93"/>
                  </a:lnTo>
                  <a:lnTo>
                    <a:pt x="4470" y="100"/>
                  </a:lnTo>
                  <a:lnTo>
                    <a:pt x="4472" y="106"/>
                  </a:lnTo>
                  <a:lnTo>
                    <a:pt x="4470" y="113"/>
                  </a:lnTo>
                  <a:lnTo>
                    <a:pt x="4466" y="121"/>
                  </a:lnTo>
                  <a:lnTo>
                    <a:pt x="4460" y="127"/>
                  </a:lnTo>
                  <a:lnTo>
                    <a:pt x="4455" y="129"/>
                  </a:lnTo>
                  <a:lnTo>
                    <a:pt x="4447" y="130"/>
                  </a:lnTo>
                  <a:lnTo>
                    <a:pt x="4440" y="129"/>
                  </a:lnTo>
                  <a:lnTo>
                    <a:pt x="4434" y="127"/>
                  </a:lnTo>
                  <a:lnTo>
                    <a:pt x="4428" y="121"/>
                  </a:lnTo>
                  <a:lnTo>
                    <a:pt x="4424" y="113"/>
                  </a:lnTo>
                  <a:lnTo>
                    <a:pt x="4424" y="106"/>
                  </a:lnTo>
                  <a:lnTo>
                    <a:pt x="4424" y="100"/>
                  </a:lnTo>
                  <a:lnTo>
                    <a:pt x="4428" y="93"/>
                  </a:lnTo>
                  <a:lnTo>
                    <a:pt x="4434" y="87"/>
                  </a:lnTo>
                  <a:lnTo>
                    <a:pt x="4440" y="85"/>
                  </a:lnTo>
                  <a:lnTo>
                    <a:pt x="4447" y="83"/>
                  </a:lnTo>
                  <a:close/>
                  <a:moveTo>
                    <a:pt x="4101" y="83"/>
                  </a:moveTo>
                  <a:lnTo>
                    <a:pt x="4109" y="85"/>
                  </a:lnTo>
                  <a:lnTo>
                    <a:pt x="4114" y="87"/>
                  </a:lnTo>
                  <a:lnTo>
                    <a:pt x="4120" y="93"/>
                  </a:lnTo>
                  <a:lnTo>
                    <a:pt x="4122" y="100"/>
                  </a:lnTo>
                  <a:lnTo>
                    <a:pt x="4124" y="106"/>
                  </a:lnTo>
                  <a:lnTo>
                    <a:pt x="4122" y="113"/>
                  </a:lnTo>
                  <a:lnTo>
                    <a:pt x="4120" y="121"/>
                  </a:lnTo>
                  <a:lnTo>
                    <a:pt x="4114" y="127"/>
                  </a:lnTo>
                  <a:lnTo>
                    <a:pt x="4109" y="129"/>
                  </a:lnTo>
                  <a:lnTo>
                    <a:pt x="4101" y="130"/>
                  </a:lnTo>
                  <a:lnTo>
                    <a:pt x="4094" y="129"/>
                  </a:lnTo>
                  <a:lnTo>
                    <a:pt x="4086" y="127"/>
                  </a:lnTo>
                  <a:lnTo>
                    <a:pt x="4082" y="121"/>
                  </a:lnTo>
                  <a:lnTo>
                    <a:pt x="4078" y="113"/>
                  </a:lnTo>
                  <a:lnTo>
                    <a:pt x="4077" y="106"/>
                  </a:lnTo>
                  <a:lnTo>
                    <a:pt x="4078" y="100"/>
                  </a:lnTo>
                  <a:lnTo>
                    <a:pt x="4082" y="93"/>
                  </a:lnTo>
                  <a:lnTo>
                    <a:pt x="4086" y="87"/>
                  </a:lnTo>
                  <a:lnTo>
                    <a:pt x="4094" y="85"/>
                  </a:lnTo>
                  <a:lnTo>
                    <a:pt x="4101" y="83"/>
                  </a:lnTo>
                  <a:close/>
                  <a:moveTo>
                    <a:pt x="3840" y="83"/>
                  </a:moveTo>
                  <a:lnTo>
                    <a:pt x="3847" y="85"/>
                  </a:lnTo>
                  <a:lnTo>
                    <a:pt x="3855" y="87"/>
                  </a:lnTo>
                  <a:lnTo>
                    <a:pt x="3858" y="93"/>
                  </a:lnTo>
                  <a:lnTo>
                    <a:pt x="3862" y="100"/>
                  </a:lnTo>
                  <a:lnTo>
                    <a:pt x="3864" y="106"/>
                  </a:lnTo>
                  <a:lnTo>
                    <a:pt x="3862" y="113"/>
                  </a:lnTo>
                  <a:lnTo>
                    <a:pt x="3858" y="121"/>
                  </a:lnTo>
                  <a:lnTo>
                    <a:pt x="3855" y="127"/>
                  </a:lnTo>
                  <a:lnTo>
                    <a:pt x="3847" y="129"/>
                  </a:lnTo>
                  <a:lnTo>
                    <a:pt x="3840" y="130"/>
                  </a:lnTo>
                  <a:lnTo>
                    <a:pt x="3832" y="129"/>
                  </a:lnTo>
                  <a:lnTo>
                    <a:pt x="3826" y="127"/>
                  </a:lnTo>
                  <a:lnTo>
                    <a:pt x="3821" y="121"/>
                  </a:lnTo>
                  <a:lnTo>
                    <a:pt x="3817" y="113"/>
                  </a:lnTo>
                  <a:lnTo>
                    <a:pt x="3817" y="106"/>
                  </a:lnTo>
                  <a:lnTo>
                    <a:pt x="3817" y="100"/>
                  </a:lnTo>
                  <a:lnTo>
                    <a:pt x="3821" y="93"/>
                  </a:lnTo>
                  <a:lnTo>
                    <a:pt x="3826" y="87"/>
                  </a:lnTo>
                  <a:lnTo>
                    <a:pt x="3832" y="85"/>
                  </a:lnTo>
                  <a:lnTo>
                    <a:pt x="3840" y="83"/>
                  </a:lnTo>
                  <a:close/>
                  <a:moveTo>
                    <a:pt x="3753" y="83"/>
                  </a:moveTo>
                  <a:lnTo>
                    <a:pt x="3761" y="85"/>
                  </a:lnTo>
                  <a:lnTo>
                    <a:pt x="3766" y="87"/>
                  </a:lnTo>
                  <a:lnTo>
                    <a:pt x="3772" y="93"/>
                  </a:lnTo>
                  <a:lnTo>
                    <a:pt x="3776" y="100"/>
                  </a:lnTo>
                  <a:lnTo>
                    <a:pt x="3778" y="106"/>
                  </a:lnTo>
                  <a:lnTo>
                    <a:pt x="3776" y="113"/>
                  </a:lnTo>
                  <a:lnTo>
                    <a:pt x="3772" y="121"/>
                  </a:lnTo>
                  <a:lnTo>
                    <a:pt x="3766" y="127"/>
                  </a:lnTo>
                  <a:lnTo>
                    <a:pt x="3761" y="129"/>
                  </a:lnTo>
                  <a:lnTo>
                    <a:pt x="3753" y="130"/>
                  </a:lnTo>
                  <a:lnTo>
                    <a:pt x="3746" y="129"/>
                  </a:lnTo>
                  <a:lnTo>
                    <a:pt x="3740" y="127"/>
                  </a:lnTo>
                  <a:lnTo>
                    <a:pt x="3734" y="121"/>
                  </a:lnTo>
                  <a:lnTo>
                    <a:pt x="3731" y="113"/>
                  </a:lnTo>
                  <a:lnTo>
                    <a:pt x="3731" y="106"/>
                  </a:lnTo>
                  <a:lnTo>
                    <a:pt x="3731" y="100"/>
                  </a:lnTo>
                  <a:lnTo>
                    <a:pt x="3734" y="93"/>
                  </a:lnTo>
                  <a:lnTo>
                    <a:pt x="3740" y="87"/>
                  </a:lnTo>
                  <a:lnTo>
                    <a:pt x="3746" y="85"/>
                  </a:lnTo>
                  <a:lnTo>
                    <a:pt x="3753" y="83"/>
                  </a:lnTo>
                  <a:close/>
                  <a:moveTo>
                    <a:pt x="3667" y="83"/>
                  </a:moveTo>
                  <a:lnTo>
                    <a:pt x="3674" y="85"/>
                  </a:lnTo>
                  <a:lnTo>
                    <a:pt x="3680" y="87"/>
                  </a:lnTo>
                  <a:lnTo>
                    <a:pt x="3685" y="93"/>
                  </a:lnTo>
                  <a:lnTo>
                    <a:pt x="3689" y="100"/>
                  </a:lnTo>
                  <a:lnTo>
                    <a:pt x="3689" y="106"/>
                  </a:lnTo>
                  <a:lnTo>
                    <a:pt x="3689" y="113"/>
                  </a:lnTo>
                  <a:lnTo>
                    <a:pt x="3685" y="121"/>
                  </a:lnTo>
                  <a:lnTo>
                    <a:pt x="3680" y="127"/>
                  </a:lnTo>
                  <a:lnTo>
                    <a:pt x="3674" y="129"/>
                  </a:lnTo>
                  <a:lnTo>
                    <a:pt x="3667" y="130"/>
                  </a:lnTo>
                  <a:lnTo>
                    <a:pt x="3659" y="129"/>
                  </a:lnTo>
                  <a:lnTo>
                    <a:pt x="3653" y="127"/>
                  </a:lnTo>
                  <a:lnTo>
                    <a:pt x="3648" y="121"/>
                  </a:lnTo>
                  <a:lnTo>
                    <a:pt x="3644" y="113"/>
                  </a:lnTo>
                  <a:lnTo>
                    <a:pt x="3644" y="106"/>
                  </a:lnTo>
                  <a:lnTo>
                    <a:pt x="3644" y="100"/>
                  </a:lnTo>
                  <a:lnTo>
                    <a:pt x="3648" y="93"/>
                  </a:lnTo>
                  <a:lnTo>
                    <a:pt x="3653" y="87"/>
                  </a:lnTo>
                  <a:lnTo>
                    <a:pt x="3659" y="85"/>
                  </a:lnTo>
                  <a:lnTo>
                    <a:pt x="3667" y="83"/>
                  </a:lnTo>
                  <a:close/>
                  <a:moveTo>
                    <a:pt x="3580" y="83"/>
                  </a:moveTo>
                  <a:lnTo>
                    <a:pt x="3588" y="85"/>
                  </a:lnTo>
                  <a:lnTo>
                    <a:pt x="3593" y="87"/>
                  </a:lnTo>
                  <a:lnTo>
                    <a:pt x="3599" y="93"/>
                  </a:lnTo>
                  <a:lnTo>
                    <a:pt x="3603" y="100"/>
                  </a:lnTo>
                  <a:lnTo>
                    <a:pt x="3603" y="106"/>
                  </a:lnTo>
                  <a:lnTo>
                    <a:pt x="3603" y="113"/>
                  </a:lnTo>
                  <a:lnTo>
                    <a:pt x="3599" y="121"/>
                  </a:lnTo>
                  <a:lnTo>
                    <a:pt x="3593" y="127"/>
                  </a:lnTo>
                  <a:lnTo>
                    <a:pt x="3588" y="129"/>
                  </a:lnTo>
                  <a:lnTo>
                    <a:pt x="3580" y="130"/>
                  </a:lnTo>
                  <a:lnTo>
                    <a:pt x="3573" y="129"/>
                  </a:lnTo>
                  <a:lnTo>
                    <a:pt x="3567" y="127"/>
                  </a:lnTo>
                  <a:lnTo>
                    <a:pt x="3561" y="121"/>
                  </a:lnTo>
                  <a:lnTo>
                    <a:pt x="3558" y="113"/>
                  </a:lnTo>
                  <a:lnTo>
                    <a:pt x="3556" y="106"/>
                  </a:lnTo>
                  <a:lnTo>
                    <a:pt x="3558" y="100"/>
                  </a:lnTo>
                  <a:lnTo>
                    <a:pt x="3561" y="93"/>
                  </a:lnTo>
                  <a:lnTo>
                    <a:pt x="3567" y="87"/>
                  </a:lnTo>
                  <a:lnTo>
                    <a:pt x="3573" y="85"/>
                  </a:lnTo>
                  <a:lnTo>
                    <a:pt x="3580" y="83"/>
                  </a:lnTo>
                  <a:close/>
                  <a:moveTo>
                    <a:pt x="3494" y="83"/>
                  </a:moveTo>
                  <a:lnTo>
                    <a:pt x="3501" y="85"/>
                  </a:lnTo>
                  <a:lnTo>
                    <a:pt x="3507" y="87"/>
                  </a:lnTo>
                  <a:lnTo>
                    <a:pt x="3512" y="93"/>
                  </a:lnTo>
                  <a:lnTo>
                    <a:pt x="3516" y="100"/>
                  </a:lnTo>
                  <a:lnTo>
                    <a:pt x="3516" y="106"/>
                  </a:lnTo>
                  <a:lnTo>
                    <a:pt x="3516" y="113"/>
                  </a:lnTo>
                  <a:lnTo>
                    <a:pt x="3512" y="121"/>
                  </a:lnTo>
                  <a:lnTo>
                    <a:pt x="3507" y="127"/>
                  </a:lnTo>
                  <a:lnTo>
                    <a:pt x="3501" y="129"/>
                  </a:lnTo>
                  <a:lnTo>
                    <a:pt x="3494" y="130"/>
                  </a:lnTo>
                  <a:lnTo>
                    <a:pt x="3486" y="129"/>
                  </a:lnTo>
                  <a:lnTo>
                    <a:pt x="3479" y="127"/>
                  </a:lnTo>
                  <a:lnTo>
                    <a:pt x="3475" y="121"/>
                  </a:lnTo>
                  <a:lnTo>
                    <a:pt x="3471" y="113"/>
                  </a:lnTo>
                  <a:lnTo>
                    <a:pt x="3469" y="106"/>
                  </a:lnTo>
                  <a:lnTo>
                    <a:pt x="3471" y="100"/>
                  </a:lnTo>
                  <a:lnTo>
                    <a:pt x="3475" y="93"/>
                  </a:lnTo>
                  <a:lnTo>
                    <a:pt x="3479" y="87"/>
                  </a:lnTo>
                  <a:lnTo>
                    <a:pt x="3486" y="85"/>
                  </a:lnTo>
                  <a:lnTo>
                    <a:pt x="3494" y="83"/>
                  </a:lnTo>
                  <a:close/>
                  <a:moveTo>
                    <a:pt x="3407" y="83"/>
                  </a:moveTo>
                  <a:lnTo>
                    <a:pt x="3415" y="85"/>
                  </a:lnTo>
                  <a:lnTo>
                    <a:pt x="3420" y="87"/>
                  </a:lnTo>
                  <a:lnTo>
                    <a:pt x="3426" y="93"/>
                  </a:lnTo>
                  <a:lnTo>
                    <a:pt x="3428" y="100"/>
                  </a:lnTo>
                  <a:lnTo>
                    <a:pt x="3430" y="106"/>
                  </a:lnTo>
                  <a:lnTo>
                    <a:pt x="3428" y="113"/>
                  </a:lnTo>
                  <a:lnTo>
                    <a:pt x="3426" y="121"/>
                  </a:lnTo>
                  <a:lnTo>
                    <a:pt x="3420" y="127"/>
                  </a:lnTo>
                  <a:lnTo>
                    <a:pt x="3415" y="129"/>
                  </a:lnTo>
                  <a:lnTo>
                    <a:pt x="3407" y="130"/>
                  </a:lnTo>
                  <a:lnTo>
                    <a:pt x="3400" y="129"/>
                  </a:lnTo>
                  <a:lnTo>
                    <a:pt x="3392" y="127"/>
                  </a:lnTo>
                  <a:lnTo>
                    <a:pt x="3388" y="121"/>
                  </a:lnTo>
                  <a:lnTo>
                    <a:pt x="3385" y="113"/>
                  </a:lnTo>
                  <a:lnTo>
                    <a:pt x="3383" y="106"/>
                  </a:lnTo>
                  <a:lnTo>
                    <a:pt x="3385" y="100"/>
                  </a:lnTo>
                  <a:lnTo>
                    <a:pt x="3388" y="93"/>
                  </a:lnTo>
                  <a:lnTo>
                    <a:pt x="3392" y="87"/>
                  </a:lnTo>
                  <a:lnTo>
                    <a:pt x="3400" y="85"/>
                  </a:lnTo>
                  <a:lnTo>
                    <a:pt x="3407" y="83"/>
                  </a:lnTo>
                  <a:close/>
                  <a:moveTo>
                    <a:pt x="3319" y="83"/>
                  </a:moveTo>
                  <a:lnTo>
                    <a:pt x="3326" y="85"/>
                  </a:lnTo>
                  <a:lnTo>
                    <a:pt x="3334" y="87"/>
                  </a:lnTo>
                  <a:lnTo>
                    <a:pt x="3339" y="93"/>
                  </a:lnTo>
                  <a:lnTo>
                    <a:pt x="3341" y="100"/>
                  </a:lnTo>
                  <a:lnTo>
                    <a:pt x="3343" y="106"/>
                  </a:lnTo>
                  <a:lnTo>
                    <a:pt x="3341" y="113"/>
                  </a:lnTo>
                  <a:lnTo>
                    <a:pt x="3339" y="121"/>
                  </a:lnTo>
                  <a:lnTo>
                    <a:pt x="3334" y="127"/>
                  </a:lnTo>
                  <a:lnTo>
                    <a:pt x="3326" y="129"/>
                  </a:lnTo>
                  <a:lnTo>
                    <a:pt x="3319" y="130"/>
                  </a:lnTo>
                  <a:lnTo>
                    <a:pt x="3313" y="129"/>
                  </a:lnTo>
                  <a:lnTo>
                    <a:pt x="3306" y="127"/>
                  </a:lnTo>
                  <a:lnTo>
                    <a:pt x="3300" y="121"/>
                  </a:lnTo>
                  <a:lnTo>
                    <a:pt x="3298" y="113"/>
                  </a:lnTo>
                  <a:lnTo>
                    <a:pt x="3296" y="106"/>
                  </a:lnTo>
                  <a:lnTo>
                    <a:pt x="3298" y="100"/>
                  </a:lnTo>
                  <a:lnTo>
                    <a:pt x="3300" y="93"/>
                  </a:lnTo>
                  <a:lnTo>
                    <a:pt x="3306" y="87"/>
                  </a:lnTo>
                  <a:lnTo>
                    <a:pt x="3313" y="85"/>
                  </a:lnTo>
                  <a:lnTo>
                    <a:pt x="3319" y="83"/>
                  </a:lnTo>
                  <a:close/>
                  <a:moveTo>
                    <a:pt x="3232" y="83"/>
                  </a:moveTo>
                  <a:lnTo>
                    <a:pt x="3240" y="85"/>
                  </a:lnTo>
                  <a:lnTo>
                    <a:pt x="3247" y="87"/>
                  </a:lnTo>
                  <a:lnTo>
                    <a:pt x="3251" y="93"/>
                  </a:lnTo>
                  <a:lnTo>
                    <a:pt x="3255" y="100"/>
                  </a:lnTo>
                  <a:lnTo>
                    <a:pt x="3257" y="106"/>
                  </a:lnTo>
                  <a:lnTo>
                    <a:pt x="3255" y="113"/>
                  </a:lnTo>
                  <a:lnTo>
                    <a:pt x="3251" y="121"/>
                  </a:lnTo>
                  <a:lnTo>
                    <a:pt x="3247" y="127"/>
                  </a:lnTo>
                  <a:lnTo>
                    <a:pt x="3240" y="129"/>
                  </a:lnTo>
                  <a:lnTo>
                    <a:pt x="3232" y="130"/>
                  </a:lnTo>
                  <a:lnTo>
                    <a:pt x="3225" y="129"/>
                  </a:lnTo>
                  <a:lnTo>
                    <a:pt x="3219" y="127"/>
                  </a:lnTo>
                  <a:lnTo>
                    <a:pt x="3213" y="121"/>
                  </a:lnTo>
                  <a:lnTo>
                    <a:pt x="3212" y="113"/>
                  </a:lnTo>
                  <a:lnTo>
                    <a:pt x="3210" y="106"/>
                  </a:lnTo>
                  <a:lnTo>
                    <a:pt x="3212" y="100"/>
                  </a:lnTo>
                  <a:lnTo>
                    <a:pt x="3213" y="93"/>
                  </a:lnTo>
                  <a:lnTo>
                    <a:pt x="3219" y="87"/>
                  </a:lnTo>
                  <a:lnTo>
                    <a:pt x="3225" y="85"/>
                  </a:lnTo>
                  <a:lnTo>
                    <a:pt x="3232" y="83"/>
                  </a:lnTo>
                  <a:close/>
                  <a:moveTo>
                    <a:pt x="3146" y="83"/>
                  </a:moveTo>
                  <a:lnTo>
                    <a:pt x="3153" y="85"/>
                  </a:lnTo>
                  <a:lnTo>
                    <a:pt x="3161" y="87"/>
                  </a:lnTo>
                  <a:lnTo>
                    <a:pt x="3165" y="93"/>
                  </a:lnTo>
                  <a:lnTo>
                    <a:pt x="3168" y="100"/>
                  </a:lnTo>
                  <a:lnTo>
                    <a:pt x="3170" y="106"/>
                  </a:lnTo>
                  <a:lnTo>
                    <a:pt x="3168" y="113"/>
                  </a:lnTo>
                  <a:lnTo>
                    <a:pt x="3165" y="121"/>
                  </a:lnTo>
                  <a:lnTo>
                    <a:pt x="3161" y="127"/>
                  </a:lnTo>
                  <a:lnTo>
                    <a:pt x="3153" y="129"/>
                  </a:lnTo>
                  <a:lnTo>
                    <a:pt x="3146" y="130"/>
                  </a:lnTo>
                  <a:lnTo>
                    <a:pt x="3138" y="129"/>
                  </a:lnTo>
                  <a:lnTo>
                    <a:pt x="3133" y="127"/>
                  </a:lnTo>
                  <a:lnTo>
                    <a:pt x="3127" y="121"/>
                  </a:lnTo>
                  <a:lnTo>
                    <a:pt x="3123" y="113"/>
                  </a:lnTo>
                  <a:lnTo>
                    <a:pt x="3123" y="106"/>
                  </a:lnTo>
                  <a:lnTo>
                    <a:pt x="3123" y="100"/>
                  </a:lnTo>
                  <a:lnTo>
                    <a:pt x="3127" y="93"/>
                  </a:lnTo>
                  <a:lnTo>
                    <a:pt x="3133" y="87"/>
                  </a:lnTo>
                  <a:lnTo>
                    <a:pt x="3138" y="85"/>
                  </a:lnTo>
                  <a:lnTo>
                    <a:pt x="3146" y="83"/>
                  </a:lnTo>
                  <a:close/>
                  <a:moveTo>
                    <a:pt x="3059" y="83"/>
                  </a:moveTo>
                  <a:lnTo>
                    <a:pt x="3067" y="85"/>
                  </a:lnTo>
                  <a:lnTo>
                    <a:pt x="3072" y="87"/>
                  </a:lnTo>
                  <a:lnTo>
                    <a:pt x="3078" y="93"/>
                  </a:lnTo>
                  <a:lnTo>
                    <a:pt x="3082" y="100"/>
                  </a:lnTo>
                  <a:lnTo>
                    <a:pt x="3084" y="106"/>
                  </a:lnTo>
                  <a:lnTo>
                    <a:pt x="3082" y="113"/>
                  </a:lnTo>
                  <a:lnTo>
                    <a:pt x="3078" y="121"/>
                  </a:lnTo>
                  <a:lnTo>
                    <a:pt x="3072" y="127"/>
                  </a:lnTo>
                  <a:lnTo>
                    <a:pt x="3067" y="129"/>
                  </a:lnTo>
                  <a:lnTo>
                    <a:pt x="3059" y="130"/>
                  </a:lnTo>
                  <a:lnTo>
                    <a:pt x="3052" y="129"/>
                  </a:lnTo>
                  <a:lnTo>
                    <a:pt x="3046" y="127"/>
                  </a:lnTo>
                  <a:lnTo>
                    <a:pt x="3040" y="121"/>
                  </a:lnTo>
                  <a:lnTo>
                    <a:pt x="3037" y="113"/>
                  </a:lnTo>
                  <a:lnTo>
                    <a:pt x="3037" y="106"/>
                  </a:lnTo>
                  <a:lnTo>
                    <a:pt x="3037" y="100"/>
                  </a:lnTo>
                  <a:lnTo>
                    <a:pt x="3040" y="93"/>
                  </a:lnTo>
                  <a:lnTo>
                    <a:pt x="3046" y="87"/>
                  </a:lnTo>
                  <a:lnTo>
                    <a:pt x="3052" y="85"/>
                  </a:lnTo>
                  <a:lnTo>
                    <a:pt x="3059" y="83"/>
                  </a:lnTo>
                  <a:close/>
                  <a:moveTo>
                    <a:pt x="2973" y="83"/>
                  </a:moveTo>
                  <a:lnTo>
                    <a:pt x="2980" y="85"/>
                  </a:lnTo>
                  <a:lnTo>
                    <a:pt x="2986" y="87"/>
                  </a:lnTo>
                  <a:lnTo>
                    <a:pt x="2992" y="93"/>
                  </a:lnTo>
                  <a:lnTo>
                    <a:pt x="2995" y="100"/>
                  </a:lnTo>
                  <a:lnTo>
                    <a:pt x="2995" y="106"/>
                  </a:lnTo>
                  <a:lnTo>
                    <a:pt x="2995" y="113"/>
                  </a:lnTo>
                  <a:lnTo>
                    <a:pt x="2992" y="121"/>
                  </a:lnTo>
                  <a:lnTo>
                    <a:pt x="2986" y="127"/>
                  </a:lnTo>
                  <a:lnTo>
                    <a:pt x="2980" y="129"/>
                  </a:lnTo>
                  <a:lnTo>
                    <a:pt x="2973" y="130"/>
                  </a:lnTo>
                  <a:lnTo>
                    <a:pt x="2965" y="129"/>
                  </a:lnTo>
                  <a:lnTo>
                    <a:pt x="2960" y="127"/>
                  </a:lnTo>
                  <a:lnTo>
                    <a:pt x="2954" y="121"/>
                  </a:lnTo>
                  <a:lnTo>
                    <a:pt x="2950" y="113"/>
                  </a:lnTo>
                  <a:lnTo>
                    <a:pt x="2950" y="106"/>
                  </a:lnTo>
                  <a:lnTo>
                    <a:pt x="2950" y="100"/>
                  </a:lnTo>
                  <a:lnTo>
                    <a:pt x="2954" y="93"/>
                  </a:lnTo>
                  <a:lnTo>
                    <a:pt x="2960" y="87"/>
                  </a:lnTo>
                  <a:lnTo>
                    <a:pt x="2965" y="85"/>
                  </a:lnTo>
                  <a:lnTo>
                    <a:pt x="2973" y="83"/>
                  </a:lnTo>
                  <a:close/>
                  <a:moveTo>
                    <a:pt x="2886" y="83"/>
                  </a:moveTo>
                  <a:lnTo>
                    <a:pt x="2894" y="85"/>
                  </a:lnTo>
                  <a:lnTo>
                    <a:pt x="2899" y="87"/>
                  </a:lnTo>
                  <a:lnTo>
                    <a:pt x="2905" y="93"/>
                  </a:lnTo>
                  <a:lnTo>
                    <a:pt x="2909" y="100"/>
                  </a:lnTo>
                  <a:lnTo>
                    <a:pt x="2909" y="106"/>
                  </a:lnTo>
                  <a:lnTo>
                    <a:pt x="2909" y="113"/>
                  </a:lnTo>
                  <a:lnTo>
                    <a:pt x="2905" y="121"/>
                  </a:lnTo>
                  <a:lnTo>
                    <a:pt x="2899" y="127"/>
                  </a:lnTo>
                  <a:lnTo>
                    <a:pt x="2894" y="129"/>
                  </a:lnTo>
                  <a:lnTo>
                    <a:pt x="2886" y="130"/>
                  </a:lnTo>
                  <a:lnTo>
                    <a:pt x="2879" y="129"/>
                  </a:lnTo>
                  <a:lnTo>
                    <a:pt x="2873" y="127"/>
                  </a:lnTo>
                  <a:lnTo>
                    <a:pt x="2867" y="121"/>
                  </a:lnTo>
                  <a:lnTo>
                    <a:pt x="2864" y="113"/>
                  </a:lnTo>
                  <a:lnTo>
                    <a:pt x="2862" y="106"/>
                  </a:lnTo>
                  <a:lnTo>
                    <a:pt x="2864" y="100"/>
                  </a:lnTo>
                  <a:lnTo>
                    <a:pt x="2867" y="93"/>
                  </a:lnTo>
                  <a:lnTo>
                    <a:pt x="2873" y="87"/>
                  </a:lnTo>
                  <a:lnTo>
                    <a:pt x="2879" y="85"/>
                  </a:lnTo>
                  <a:lnTo>
                    <a:pt x="2886" y="83"/>
                  </a:lnTo>
                  <a:close/>
                  <a:moveTo>
                    <a:pt x="2800" y="83"/>
                  </a:moveTo>
                  <a:lnTo>
                    <a:pt x="2807" y="85"/>
                  </a:lnTo>
                  <a:lnTo>
                    <a:pt x="2813" y="87"/>
                  </a:lnTo>
                  <a:lnTo>
                    <a:pt x="2818" y="93"/>
                  </a:lnTo>
                  <a:lnTo>
                    <a:pt x="2822" y="100"/>
                  </a:lnTo>
                  <a:lnTo>
                    <a:pt x="2822" y="106"/>
                  </a:lnTo>
                  <a:lnTo>
                    <a:pt x="2822" y="113"/>
                  </a:lnTo>
                  <a:lnTo>
                    <a:pt x="2818" y="121"/>
                  </a:lnTo>
                  <a:lnTo>
                    <a:pt x="2813" y="127"/>
                  </a:lnTo>
                  <a:lnTo>
                    <a:pt x="2807" y="129"/>
                  </a:lnTo>
                  <a:lnTo>
                    <a:pt x="2800" y="130"/>
                  </a:lnTo>
                  <a:lnTo>
                    <a:pt x="2792" y="129"/>
                  </a:lnTo>
                  <a:lnTo>
                    <a:pt x="2785" y="127"/>
                  </a:lnTo>
                  <a:lnTo>
                    <a:pt x="2781" y="121"/>
                  </a:lnTo>
                  <a:lnTo>
                    <a:pt x="2777" y="113"/>
                  </a:lnTo>
                  <a:lnTo>
                    <a:pt x="2775" y="106"/>
                  </a:lnTo>
                  <a:lnTo>
                    <a:pt x="2777" y="100"/>
                  </a:lnTo>
                  <a:lnTo>
                    <a:pt x="2781" y="93"/>
                  </a:lnTo>
                  <a:lnTo>
                    <a:pt x="2785" y="87"/>
                  </a:lnTo>
                  <a:lnTo>
                    <a:pt x="2792" y="85"/>
                  </a:lnTo>
                  <a:lnTo>
                    <a:pt x="2800" y="83"/>
                  </a:lnTo>
                  <a:close/>
                  <a:moveTo>
                    <a:pt x="2713" y="83"/>
                  </a:moveTo>
                  <a:lnTo>
                    <a:pt x="2721" y="85"/>
                  </a:lnTo>
                  <a:lnTo>
                    <a:pt x="2726" y="87"/>
                  </a:lnTo>
                  <a:lnTo>
                    <a:pt x="2732" y="93"/>
                  </a:lnTo>
                  <a:lnTo>
                    <a:pt x="2734" y="100"/>
                  </a:lnTo>
                  <a:lnTo>
                    <a:pt x="2736" y="106"/>
                  </a:lnTo>
                  <a:lnTo>
                    <a:pt x="2734" y="113"/>
                  </a:lnTo>
                  <a:lnTo>
                    <a:pt x="2732" y="121"/>
                  </a:lnTo>
                  <a:lnTo>
                    <a:pt x="2726" y="127"/>
                  </a:lnTo>
                  <a:lnTo>
                    <a:pt x="2721" y="129"/>
                  </a:lnTo>
                  <a:lnTo>
                    <a:pt x="2713" y="130"/>
                  </a:lnTo>
                  <a:lnTo>
                    <a:pt x="2706" y="129"/>
                  </a:lnTo>
                  <a:lnTo>
                    <a:pt x="2698" y="127"/>
                  </a:lnTo>
                  <a:lnTo>
                    <a:pt x="2694" y="121"/>
                  </a:lnTo>
                  <a:lnTo>
                    <a:pt x="2691" y="113"/>
                  </a:lnTo>
                  <a:lnTo>
                    <a:pt x="2689" y="106"/>
                  </a:lnTo>
                  <a:lnTo>
                    <a:pt x="2691" y="100"/>
                  </a:lnTo>
                  <a:lnTo>
                    <a:pt x="2694" y="93"/>
                  </a:lnTo>
                  <a:lnTo>
                    <a:pt x="2698" y="87"/>
                  </a:lnTo>
                  <a:lnTo>
                    <a:pt x="2706" y="85"/>
                  </a:lnTo>
                  <a:lnTo>
                    <a:pt x="2713" y="83"/>
                  </a:lnTo>
                  <a:close/>
                  <a:moveTo>
                    <a:pt x="2627" y="83"/>
                  </a:moveTo>
                  <a:lnTo>
                    <a:pt x="2632" y="85"/>
                  </a:lnTo>
                  <a:lnTo>
                    <a:pt x="2640" y="87"/>
                  </a:lnTo>
                  <a:lnTo>
                    <a:pt x="2645" y="93"/>
                  </a:lnTo>
                  <a:lnTo>
                    <a:pt x="2647" y="100"/>
                  </a:lnTo>
                  <a:lnTo>
                    <a:pt x="2649" y="106"/>
                  </a:lnTo>
                  <a:lnTo>
                    <a:pt x="2647" y="113"/>
                  </a:lnTo>
                  <a:lnTo>
                    <a:pt x="2645" y="121"/>
                  </a:lnTo>
                  <a:lnTo>
                    <a:pt x="2640" y="127"/>
                  </a:lnTo>
                  <a:lnTo>
                    <a:pt x="2632" y="129"/>
                  </a:lnTo>
                  <a:lnTo>
                    <a:pt x="2627" y="130"/>
                  </a:lnTo>
                  <a:lnTo>
                    <a:pt x="2619" y="129"/>
                  </a:lnTo>
                  <a:lnTo>
                    <a:pt x="2612" y="127"/>
                  </a:lnTo>
                  <a:lnTo>
                    <a:pt x="2606" y="121"/>
                  </a:lnTo>
                  <a:lnTo>
                    <a:pt x="2604" y="113"/>
                  </a:lnTo>
                  <a:lnTo>
                    <a:pt x="2602" y="106"/>
                  </a:lnTo>
                  <a:lnTo>
                    <a:pt x="2604" y="100"/>
                  </a:lnTo>
                  <a:lnTo>
                    <a:pt x="2606" y="93"/>
                  </a:lnTo>
                  <a:lnTo>
                    <a:pt x="2612" y="87"/>
                  </a:lnTo>
                  <a:lnTo>
                    <a:pt x="2619" y="85"/>
                  </a:lnTo>
                  <a:lnTo>
                    <a:pt x="2627" y="83"/>
                  </a:lnTo>
                  <a:close/>
                  <a:moveTo>
                    <a:pt x="2538" y="83"/>
                  </a:moveTo>
                  <a:lnTo>
                    <a:pt x="2546" y="85"/>
                  </a:lnTo>
                  <a:lnTo>
                    <a:pt x="2553" y="87"/>
                  </a:lnTo>
                  <a:lnTo>
                    <a:pt x="2557" y="93"/>
                  </a:lnTo>
                  <a:lnTo>
                    <a:pt x="2561" y="100"/>
                  </a:lnTo>
                  <a:lnTo>
                    <a:pt x="2563" y="106"/>
                  </a:lnTo>
                  <a:lnTo>
                    <a:pt x="2561" y="113"/>
                  </a:lnTo>
                  <a:lnTo>
                    <a:pt x="2557" y="121"/>
                  </a:lnTo>
                  <a:lnTo>
                    <a:pt x="2553" y="127"/>
                  </a:lnTo>
                  <a:lnTo>
                    <a:pt x="2546" y="129"/>
                  </a:lnTo>
                  <a:lnTo>
                    <a:pt x="2538" y="130"/>
                  </a:lnTo>
                  <a:lnTo>
                    <a:pt x="2531" y="129"/>
                  </a:lnTo>
                  <a:lnTo>
                    <a:pt x="2525" y="127"/>
                  </a:lnTo>
                  <a:lnTo>
                    <a:pt x="2519" y="121"/>
                  </a:lnTo>
                  <a:lnTo>
                    <a:pt x="2518" y="113"/>
                  </a:lnTo>
                  <a:lnTo>
                    <a:pt x="2516" y="106"/>
                  </a:lnTo>
                  <a:lnTo>
                    <a:pt x="2518" y="100"/>
                  </a:lnTo>
                  <a:lnTo>
                    <a:pt x="2519" y="93"/>
                  </a:lnTo>
                  <a:lnTo>
                    <a:pt x="2525" y="87"/>
                  </a:lnTo>
                  <a:lnTo>
                    <a:pt x="2531" y="85"/>
                  </a:lnTo>
                  <a:lnTo>
                    <a:pt x="2538" y="83"/>
                  </a:lnTo>
                  <a:close/>
                  <a:moveTo>
                    <a:pt x="2452" y="83"/>
                  </a:moveTo>
                  <a:lnTo>
                    <a:pt x="2459" y="85"/>
                  </a:lnTo>
                  <a:lnTo>
                    <a:pt x="2467" y="87"/>
                  </a:lnTo>
                  <a:lnTo>
                    <a:pt x="2471" y="93"/>
                  </a:lnTo>
                  <a:lnTo>
                    <a:pt x="2474" y="100"/>
                  </a:lnTo>
                  <a:lnTo>
                    <a:pt x="2476" y="106"/>
                  </a:lnTo>
                  <a:lnTo>
                    <a:pt x="2474" y="113"/>
                  </a:lnTo>
                  <a:lnTo>
                    <a:pt x="2471" y="121"/>
                  </a:lnTo>
                  <a:lnTo>
                    <a:pt x="2467" y="127"/>
                  </a:lnTo>
                  <a:lnTo>
                    <a:pt x="2459" y="129"/>
                  </a:lnTo>
                  <a:lnTo>
                    <a:pt x="2452" y="130"/>
                  </a:lnTo>
                  <a:lnTo>
                    <a:pt x="2444" y="129"/>
                  </a:lnTo>
                  <a:lnTo>
                    <a:pt x="2439" y="127"/>
                  </a:lnTo>
                  <a:lnTo>
                    <a:pt x="2433" y="121"/>
                  </a:lnTo>
                  <a:lnTo>
                    <a:pt x="2429" y="113"/>
                  </a:lnTo>
                  <a:lnTo>
                    <a:pt x="2429" y="106"/>
                  </a:lnTo>
                  <a:lnTo>
                    <a:pt x="2429" y="100"/>
                  </a:lnTo>
                  <a:lnTo>
                    <a:pt x="2433" y="93"/>
                  </a:lnTo>
                  <a:lnTo>
                    <a:pt x="2439" y="87"/>
                  </a:lnTo>
                  <a:lnTo>
                    <a:pt x="2444" y="85"/>
                  </a:lnTo>
                  <a:lnTo>
                    <a:pt x="2452" y="83"/>
                  </a:lnTo>
                  <a:close/>
                  <a:moveTo>
                    <a:pt x="2365" y="83"/>
                  </a:moveTo>
                  <a:lnTo>
                    <a:pt x="2373" y="85"/>
                  </a:lnTo>
                  <a:lnTo>
                    <a:pt x="2378" y="87"/>
                  </a:lnTo>
                  <a:lnTo>
                    <a:pt x="2384" y="93"/>
                  </a:lnTo>
                  <a:lnTo>
                    <a:pt x="2388" y="100"/>
                  </a:lnTo>
                  <a:lnTo>
                    <a:pt x="2390" y="106"/>
                  </a:lnTo>
                  <a:lnTo>
                    <a:pt x="2388" y="113"/>
                  </a:lnTo>
                  <a:lnTo>
                    <a:pt x="2384" y="121"/>
                  </a:lnTo>
                  <a:lnTo>
                    <a:pt x="2378" y="127"/>
                  </a:lnTo>
                  <a:lnTo>
                    <a:pt x="2373" y="129"/>
                  </a:lnTo>
                  <a:lnTo>
                    <a:pt x="2365" y="130"/>
                  </a:lnTo>
                  <a:lnTo>
                    <a:pt x="2358" y="129"/>
                  </a:lnTo>
                  <a:lnTo>
                    <a:pt x="2352" y="127"/>
                  </a:lnTo>
                  <a:lnTo>
                    <a:pt x="2346" y="121"/>
                  </a:lnTo>
                  <a:lnTo>
                    <a:pt x="2343" y="113"/>
                  </a:lnTo>
                  <a:lnTo>
                    <a:pt x="2343" y="106"/>
                  </a:lnTo>
                  <a:lnTo>
                    <a:pt x="2343" y="100"/>
                  </a:lnTo>
                  <a:lnTo>
                    <a:pt x="2346" y="93"/>
                  </a:lnTo>
                  <a:lnTo>
                    <a:pt x="2352" y="87"/>
                  </a:lnTo>
                  <a:lnTo>
                    <a:pt x="2358" y="85"/>
                  </a:lnTo>
                  <a:lnTo>
                    <a:pt x="2365" y="83"/>
                  </a:lnTo>
                  <a:close/>
                  <a:moveTo>
                    <a:pt x="2279" y="83"/>
                  </a:moveTo>
                  <a:lnTo>
                    <a:pt x="2286" y="85"/>
                  </a:lnTo>
                  <a:lnTo>
                    <a:pt x="2292" y="87"/>
                  </a:lnTo>
                  <a:lnTo>
                    <a:pt x="2298" y="93"/>
                  </a:lnTo>
                  <a:lnTo>
                    <a:pt x="2301" y="100"/>
                  </a:lnTo>
                  <a:lnTo>
                    <a:pt x="2301" y="106"/>
                  </a:lnTo>
                  <a:lnTo>
                    <a:pt x="2301" y="113"/>
                  </a:lnTo>
                  <a:lnTo>
                    <a:pt x="2298" y="121"/>
                  </a:lnTo>
                  <a:lnTo>
                    <a:pt x="2292" y="127"/>
                  </a:lnTo>
                  <a:lnTo>
                    <a:pt x="2286" y="129"/>
                  </a:lnTo>
                  <a:lnTo>
                    <a:pt x="2279" y="130"/>
                  </a:lnTo>
                  <a:lnTo>
                    <a:pt x="2271" y="129"/>
                  </a:lnTo>
                  <a:lnTo>
                    <a:pt x="2266" y="127"/>
                  </a:lnTo>
                  <a:lnTo>
                    <a:pt x="2260" y="121"/>
                  </a:lnTo>
                  <a:lnTo>
                    <a:pt x="2256" y="113"/>
                  </a:lnTo>
                  <a:lnTo>
                    <a:pt x="2256" y="106"/>
                  </a:lnTo>
                  <a:lnTo>
                    <a:pt x="2256" y="100"/>
                  </a:lnTo>
                  <a:lnTo>
                    <a:pt x="2260" y="93"/>
                  </a:lnTo>
                  <a:lnTo>
                    <a:pt x="2266" y="87"/>
                  </a:lnTo>
                  <a:lnTo>
                    <a:pt x="2271" y="85"/>
                  </a:lnTo>
                  <a:lnTo>
                    <a:pt x="2279" y="83"/>
                  </a:lnTo>
                  <a:close/>
                  <a:moveTo>
                    <a:pt x="2192" y="83"/>
                  </a:moveTo>
                  <a:lnTo>
                    <a:pt x="2200" y="85"/>
                  </a:lnTo>
                  <a:lnTo>
                    <a:pt x="2205" y="87"/>
                  </a:lnTo>
                  <a:lnTo>
                    <a:pt x="2211" y="93"/>
                  </a:lnTo>
                  <a:lnTo>
                    <a:pt x="2215" y="100"/>
                  </a:lnTo>
                  <a:lnTo>
                    <a:pt x="2215" y="106"/>
                  </a:lnTo>
                  <a:lnTo>
                    <a:pt x="2215" y="113"/>
                  </a:lnTo>
                  <a:lnTo>
                    <a:pt x="2211" y="121"/>
                  </a:lnTo>
                  <a:lnTo>
                    <a:pt x="2205" y="127"/>
                  </a:lnTo>
                  <a:lnTo>
                    <a:pt x="2200" y="129"/>
                  </a:lnTo>
                  <a:lnTo>
                    <a:pt x="2192" y="130"/>
                  </a:lnTo>
                  <a:lnTo>
                    <a:pt x="2185" y="129"/>
                  </a:lnTo>
                  <a:lnTo>
                    <a:pt x="2179" y="127"/>
                  </a:lnTo>
                  <a:lnTo>
                    <a:pt x="2173" y="121"/>
                  </a:lnTo>
                  <a:lnTo>
                    <a:pt x="2170" y="113"/>
                  </a:lnTo>
                  <a:lnTo>
                    <a:pt x="2168" y="106"/>
                  </a:lnTo>
                  <a:lnTo>
                    <a:pt x="2170" y="100"/>
                  </a:lnTo>
                  <a:lnTo>
                    <a:pt x="2173" y="93"/>
                  </a:lnTo>
                  <a:lnTo>
                    <a:pt x="2179" y="87"/>
                  </a:lnTo>
                  <a:lnTo>
                    <a:pt x="2185" y="85"/>
                  </a:lnTo>
                  <a:lnTo>
                    <a:pt x="2192" y="83"/>
                  </a:lnTo>
                  <a:close/>
                  <a:moveTo>
                    <a:pt x="2106" y="83"/>
                  </a:moveTo>
                  <a:lnTo>
                    <a:pt x="2113" y="85"/>
                  </a:lnTo>
                  <a:lnTo>
                    <a:pt x="2119" y="87"/>
                  </a:lnTo>
                  <a:lnTo>
                    <a:pt x="2125" y="93"/>
                  </a:lnTo>
                  <a:lnTo>
                    <a:pt x="2128" y="100"/>
                  </a:lnTo>
                  <a:lnTo>
                    <a:pt x="2128" y="106"/>
                  </a:lnTo>
                  <a:lnTo>
                    <a:pt x="2128" y="113"/>
                  </a:lnTo>
                  <a:lnTo>
                    <a:pt x="2125" y="121"/>
                  </a:lnTo>
                  <a:lnTo>
                    <a:pt x="2119" y="127"/>
                  </a:lnTo>
                  <a:lnTo>
                    <a:pt x="2113" y="129"/>
                  </a:lnTo>
                  <a:lnTo>
                    <a:pt x="2106" y="130"/>
                  </a:lnTo>
                  <a:lnTo>
                    <a:pt x="2098" y="129"/>
                  </a:lnTo>
                  <a:lnTo>
                    <a:pt x="2091" y="127"/>
                  </a:lnTo>
                  <a:lnTo>
                    <a:pt x="2087" y="121"/>
                  </a:lnTo>
                  <a:lnTo>
                    <a:pt x="2083" y="113"/>
                  </a:lnTo>
                  <a:lnTo>
                    <a:pt x="2081" y="106"/>
                  </a:lnTo>
                  <a:lnTo>
                    <a:pt x="2083" y="100"/>
                  </a:lnTo>
                  <a:lnTo>
                    <a:pt x="2087" y="93"/>
                  </a:lnTo>
                  <a:lnTo>
                    <a:pt x="2091" y="87"/>
                  </a:lnTo>
                  <a:lnTo>
                    <a:pt x="2098" y="85"/>
                  </a:lnTo>
                  <a:lnTo>
                    <a:pt x="2106" y="83"/>
                  </a:lnTo>
                  <a:close/>
                  <a:moveTo>
                    <a:pt x="2019" y="83"/>
                  </a:moveTo>
                  <a:lnTo>
                    <a:pt x="2027" y="85"/>
                  </a:lnTo>
                  <a:lnTo>
                    <a:pt x="2032" y="87"/>
                  </a:lnTo>
                  <a:lnTo>
                    <a:pt x="2038" y="93"/>
                  </a:lnTo>
                  <a:lnTo>
                    <a:pt x="2040" y="100"/>
                  </a:lnTo>
                  <a:lnTo>
                    <a:pt x="2042" y="106"/>
                  </a:lnTo>
                  <a:lnTo>
                    <a:pt x="2040" y="113"/>
                  </a:lnTo>
                  <a:lnTo>
                    <a:pt x="2038" y="121"/>
                  </a:lnTo>
                  <a:lnTo>
                    <a:pt x="2032" y="127"/>
                  </a:lnTo>
                  <a:lnTo>
                    <a:pt x="2027" y="129"/>
                  </a:lnTo>
                  <a:lnTo>
                    <a:pt x="2019" y="130"/>
                  </a:lnTo>
                  <a:lnTo>
                    <a:pt x="2012" y="129"/>
                  </a:lnTo>
                  <a:lnTo>
                    <a:pt x="2004" y="127"/>
                  </a:lnTo>
                  <a:lnTo>
                    <a:pt x="2000" y="121"/>
                  </a:lnTo>
                  <a:lnTo>
                    <a:pt x="1997" y="113"/>
                  </a:lnTo>
                  <a:lnTo>
                    <a:pt x="1995" y="106"/>
                  </a:lnTo>
                  <a:lnTo>
                    <a:pt x="1997" y="100"/>
                  </a:lnTo>
                  <a:lnTo>
                    <a:pt x="2000" y="93"/>
                  </a:lnTo>
                  <a:lnTo>
                    <a:pt x="2004" y="87"/>
                  </a:lnTo>
                  <a:lnTo>
                    <a:pt x="2012" y="85"/>
                  </a:lnTo>
                  <a:lnTo>
                    <a:pt x="2019" y="83"/>
                  </a:lnTo>
                  <a:close/>
                  <a:moveTo>
                    <a:pt x="1933" y="83"/>
                  </a:moveTo>
                  <a:lnTo>
                    <a:pt x="1938" y="85"/>
                  </a:lnTo>
                  <a:lnTo>
                    <a:pt x="1946" y="87"/>
                  </a:lnTo>
                  <a:lnTo>
                    <a:pt x="1952" y="93"/>
                  </a:lnTo>
                  <a:lnTo>
                    <a:pt x="1953" y="100"/>
                  </a:lnTo>
                  <a:lnTo>
                    <a:pt x="1955" y="106"/>
                  </a:lnTo>
                  <a:lnTo>
                    <a:pt x="1953" y="113"/>
                  </a:lnTo>
                  <a:lnTo>
                    <a:pt x="1952" y="121"/>
                  </a:lnTo>
                  <a:lnTo>
                    <a:pt x="1946" y="127"/>
                  </a:lnTo>
                  <a:lnTo>
                    <a:pt x="1938" y="129"/>
                  </a:lnTo>
                  <a:lnTo>
                    <a:pt x="1933" y="130"/>
                  </a:lnTo>
                  <a:lnTo>
                    <a:pt x="1925" y="129"/>
                  </a:lnTo>
                  <a:lnTo>
                    <a:pt x="1918" y="127"/>
                  </a:lnTo>
                  <a:lnTo>
                    <a:pt x="1912" y="121"/>
                  </a:lnTo>
                  <a:lnTo>
                    <a:pt x="1910" y="113"/>
                  </a:lnTo>
                  <a:lnTo>
                    <a:pt x="1908" y="106"/>
                  </a:lnTo>
                  <a:lnTo>
                    <a:pt x="1910" y="100"/>
                  </a:lnTo>
                  <a:lnTo>
                    <a:pt x="1912" y="93"/>
                  </a:lnTo>
                  <a:lnTo>
                    <a:pt x="1918" y="87"/>
                  </a:lnTo>
                  <a:lnTo>
                    <a:pt x="1925" y="85"/>
                  </a:lnTo>
                  <a:lnTo>
                    <a:pt x="1933" y="83"/>
                  </a:lnTo>
                  <a:close/>
                  <a:moveTo>
                    <a:pt x="1844" y="83"/>
                  </a:moveTo>
                  <a:lnTo>
                    <a:pt x="1852" y="85"/>
                  </a:lnTo>
                  <a:lnTo>
                    <a:pt x="1859" y="87"/>
                  </a:lnTo>
                  <a:lnTo>
                    <a:pt x="1863" y="93"/>
                  </a:lnTo>
                  <a:lnTo>
                    <a:pt x="1867" y="100"/>
                  </a:lnTo>
                  <a:lnTo>
                    <a:pt x="1869" y="106"/>
                  </a:lnTo>
                  <a:lnTo>
                    <a:pt x="1867" y="113"/>
                  </a:lnTo>
                  <a:lnTo>
                    <a:pt x="1863" y="121"/>
                  </a:lnTo>
                  <a:lnTo>
                    <a:pt x="1859" y="127"/>
                  </a:lnTo>
                  <a:lnTo>
                    <a:pt x="1852" y="129"/>
                  </a:lnTo>
                  <a:lnTo>
                    <a:pt x="1844" y="130"/>
                  </a:lnTo>
                  <a:lnTo>
                    <a:pt x="1837" y="129"/>
                  </a:lnTo>
                  <a:lnTo>
                    <a:pt x="1831" y="127"/>
                  </a:lnTo>
                  <a:lnTo>
                    <a:pt x="1826" y="121"/>
                  </a:lnTo>
                  <a:lnTo>
                    <a:pt x="1824" y="113"/>
                  </a:lnTo>
                  <a:lnTo>
                    <a:pt x="1822" y="106"/>
                  </a:lnTo>
                  <a:lnTo>
                    <a:pt x="1824" y="100"/>
                  </a:lnTo>
                  <a:lnTo>
                    <a:pt x="1826" y="93"/>
                  </a:lnTo>
                  <a:lnTo>
                    <a:pt x="1831" y="87"/>
                  </a:lnTo>
                  <a:lnTo>
                    <a:pt x="1837" y="85"/>
                  </a:lnTo>
                  <a:lnTo>
                    <a:pt x="1844" y="83"/>
                  </a:lnTo>
                  <a:close/>
                  <a:moveTo>
                    <a:pt x="1758" y="83"/>
                  </a:moveTo>
                  <a:lnTo>
                    <a:pt x="1765" y="85"/>
                  </a:lnTo>
                  <a:lnTo>
                    <a:pt x="1773" y="87"/>
                  </a:lnTo>
                  <a:lnTo>
                    <a:pt x="1777" y="93"/>
                  </a:lnTo>
                  <a:lnTo>
                    <a:pt x="1780" y="100"/>
                  </a:lnTo>
                  <a:lnTo>
                    <a:pt x="1782" y="106"/>
                  </a:lnTo>
                  <a:lnTo>
                    <a:pt x="1780" y="113"/>
                  </a:lnTo>
                  <a:lnTo>
                    <a:pt x="1777" y="121"/>
                  </a:lnTo>
                  <a:lnTo>
                    <a:pt x="1773" y="127"/>
                  </a:lnTo>
                  <a:lnTo>
                    <a:pt x="1765" y="129"/>
                  </a:lnTo>
                  <a:lnTo>
                    <a:pt x="1758" y="130"/>
                  </a:lnTo>
                  <a:lnTo>
                    <a:pt x="1750" y="129"/>
                  </a:lnTo>
                  <a:lnTo>
                    <a:pt x="1745" y="127"/>
                  </a:lnTo>
                  <a:lnTo>
                    <a:pt x="1739" y="121"/>
                  </a:lnTo>
                  <a:lnTo>
                    <a:pt x="1735" y="113"/>
                  </a:lnTo>
                  <a:lnTo>
                    <a:pt x="1735" y="106"/>
                  </a:lnTo>
                  <a:lnTo>
                    <a:pt x="1735" y="100"/>
                  </a:lnTo>
                  <a:lnTo>
                    <a:pt x="1739" y="93"/>
                  </a:lnTo>
                  <a:lnTo>
                    <a:pt x="1745" y="87"/>
                  </a:lnTo>
                  <a:lnTo>
                    <a:pt x="1750" y="85"/>
                  </a:lnTo>
                  <a:lnTo>
                    <a:pt x="1758" y="83"/>
                  </a:lnTo>
                  <a:close/>
                  <a:moveTo>
                    <a:pt x="1671" y="83"/>
                  </a:moveTo>
                  <a:lnTo>
                    <a:pt x="1679" y="85"/>
                  </a:lnTo>
                  <a:lnTo>
                    <a:pt x="1685" y="87"/>
                  </a:lnTo>
                  <a:lnTo>
                    <a:pt x="1690" y="93"/>
                  </a:lnTo>
                  <a:lnTo>
                    <a:pt x="1694" y="100"/>
                  </a:lnTo>
                  <a:lnTo>
                    <a:pt x="1696" y="106"/>
                  </a:lnTo>
                  <a:lnTo>
                    <a:pt x="1694" y="113"/>
                  </a:lnTo>
                  <a:lnTo>
                    <a:pt x="1690" y="121"/>
                  </a:lnTo>
                  <a:lnTo>
                    <a:pt x="1685" y="127"/>
                  </a:lnTo>
                  <a:lnTo>
                    <a:pt x="1679" y="129"/>
                  </a:lnTo>
                  <a:lnTo>
                    <a:pt x="1671" y="130"/>
                  </a:lnTo>
                  <a:lnTo>
                    <a:pt x="1664" y="129"/>
                  </a:lnTo>
                  <a:lnTo>
                    <a:pt x="1658" y="127"/>
                  </a:lnTo>
                  <a:lnTo>
                    <a:pt x="1653" y="121"/>
                  </a:lnTo>
                  <a:lnTo>
                    <a:pt x="1649" y="113"/>
                  </a:lnTo>
                  <a:lnTo>
                    <a:pt x="1649" y="106"/>
                  </a:lnTo>
                  <a:lnTo>
                    <a:pt x="1649" y="100"/>
                  </a:lnTo>
                  <a:lnTo>
                    <a:pt x="1653" y="93"/>
                  </a:lnTo>
                  <a:lnTo>
                    <a:pt x="1658" y="87"/>
                  </a:lnTo>
                  <a:lnTo>
                    <a:pt x="1664" y="85"/>
                  </a:lnTo>
                  <a:lnTo>
                    <a:pt x="1671" y="83"/>
                  </a:lnTo>
                  <a:close/>
                  <a:moveTo>
                    <a:pt x="1585" y="83"/>
                  </a:moveTo>
                  <a:lnTo>
                    <a:pt x="1592" y="85"/>
                  </a:lnTo>
                  <a:lnTo>
                    <a:pt x="1598" y="87"/>
                  </a:lnTo>
                  <a:lnTo>
                    <a:pt x="1604" y="93"/>
                  </a:lnTo>
                  <a:lnTo>
                    <a:pt x="1607" y="100"/>
                  </a:lnTo>
                  <a:lnTo>
                    <a:pt x="1607" y="106"/>
                  </a:lnTo>
                  <a:lnTo>
                    <a:pt x="1607" y="113"/>
                  </a:lnTo>
                  <a:lnTo>
                    <a:pt x="1604" y="121"/>
                  </a:lnTo>
                  <a:lnTo>
                    <a:pt x="1598" y="127"/>
                  </a:lnTo>
                  <a:lnTo>
                    <a:pt x="1592" y="129"/>
                  </a:lnTo>
                  <a:lnTo>
                    <a:pt x="1585" y="130"/>
                  </a:lnTo>
                  <a:lnTo>
                    <a:pt x="1577" y="129"/>
                  </a:lnTo>
                  <a:lnTo>
                    <a:pt x="1572" y="127"/>
                  </a:lnTo>
                  <a:lnTo>
                    <a:pt x="1566" y="121"/>
                  </a:lnTo>
                  <a:lnTo>
                    <a:pt x="1562" y="113"/>
                  </a:lnTo>
                  <a:lnTo>
                    <a:pt x="1562" y="106"/>
                  </a:lnTo>
                  <a:lnTo>
                    <a:pt x="1562" y="100"/>
                  </a:lnTo>
                  <a:lnTo>
                    <a:pt x="1566" y="93"/>
                  </a:lnTo>
                  <a:lnTo>
                    <a:pt x="1572" y="87"/>
                  </a:lnTo>
                  <a:lnTo>
                    <a:pt x="1577" y="85"/>
                  </a:lnTo>
                  <a:lnTo>
                    <a:pt x="1585" y="83"/>
                  </a:lnTo>
                  <a:close/>
                  <a:moveTo>
                    <a:pt x="1498" y="83"/>
                  </a:moveTo>
                  <a:lnTo>
                    <a:pt x="1506" y="85"/>
                  </a:lnTo>
                  <a:lnTo>
                    <a:pt x="1511" y="87"/>
                  </a:lnTo>
                  <a:lnTo>
                    <a:pt x="1517" y="93"/>
                  </a:lnTo>
                  <a:lnTo>
                    <a:pt x="1521" y="100"/>
                  </a:lnTo>
                  <a:lnTo>
                    <a:pt x="1521" y="106"/>
                  </a:lnTo>
                  <a:lnTo>
                    <a:pt x="1521" y="113"/>
                  </a:lnTo>
                  <a:lnTo>
                    <a:pt x="1517" y="121"/>
                  </a:lnTo>
                  <a:lnTo>
                    <a:pt x="1511" y="127"/>
                  </a:lnTo>
                  <a:lnTo>
                    <a:pt x="1506" y="129"/>
                  </a:lnTo>
                  <a:lnTo>
                    <a:pt x="1498" y="130"/>
                  </a:lnTo>
                  <a:lnTo>
                    <a:pt x="1491" y="129"/>
                  </a:lnTo>
                  <a:lnTo>
                    <a:pt x="1485" y="127"/>
                  </a:lnTo>
                  <a:lnTo>
                    <a:pt x="1480" y="121"/>
                  </a:lnTo>
                  <a:lnTo>
                    <a:pt x="1476" y="113"/>
                  </a:lnTo>
                  <a:lnTo>
                    <a:pt x="1474" y="106"/>
                  </a:lnTo>
                  <a:lnTo>
                    <a:pt x="1476" y="100"/>
                  </a:lnTo>
                  <a:lnTo>
                    <a:pt x="1480" y="93"/>
                  </a:lnTo>
                  <a:lnTo>
                    <a:pt x="1485" y="87"/>
                  </a:lnTo>
                  <a:lnTo>
                    <a:pt x="1491" y="85"/>
                  </a:lnTo>
                  <a:lnTo>
                    <a:pt x="1498" y="83"/>
                  </a:lnTo>
                  <a:close/>
                  <a:moveTo>
                    <a:pt x="1412" y="83"/>
                  </a:moveTo>
                  <a:lnTo>
                    <a:pt x="1419" y="85"/>
                  </a:lnTo>
                  <a:lnTo>
                    <a:pt x="1425" y="87"/>
                  </a:lnTo>
                  <a:lnTo>
                    <a:pt x="1431" y="93"/>
                  </a:lnTo>
                  <a:lnTo>
                    <a:pt x="1434" y="100"/>
                  </a:lnTo>
                  <a:lnTo>
                    <a:pt x="1434" y="106"/>
                  </a:lnTo>
                  <a:lnTo>
                    <a:pt x="1434" y="113"/>
                  </a:lnTo>
                  <a:lnTo>
                    <a:pt x="1431" y="121"/>
                  </a:lnTo>
                  <a:lnTo>
                    <a:pt x="1425" y="127"/>
                  </a:lnTo>
                  <a:lnTo>
                    <a:pt x="1419" y="129"/>
                  </a:lnTo>
                  <a:lnTo>
                    <a:pt x="1412" y="130"/>
                  </a:lnTo>
                  <a:lnTo>
                    <a:pt x="1404" y="129"/>
                  </a:lnTo>
                  <a:lnTo>
                    <a:pt x="1397" y="127"/>
                  </a:lnTo>
                  <a:lnTo>
                    <a:pt x="1393" y="121"/>
                  </a:lnTo>
                  <a:lnTo>
                    <a:pt x="1389" y="113"/>
                  </a:lnTo>
                  <a:lnTo>
                    <a:pt x="1387" y="106"/>
                  </a:lnTo>
                  <a:lnTo>
                    <a:pt x="1389" y="100"/>
                  </a:lnTo>
                  <a:lnTo>
                    <a:pt x="1393" y="93"/>
                  </a:lnTo>
                  <a:lnTo>
                    <a:pt x="1397" y="87"/>
                  </a:lnTo>
                  <a:lnTo>
                    <a:pt x="1404" y="85"/>
                  </a:lnTo>
                  <a:lnTo>
                    <a:pt x="1412" y="83"/>
                  </a:lnTo>
                  <a:close/>
                  <a:moveTo>
                    <a:pt x="1325" y="83"/>
                  </a:moveTo>
                  <a:lnTo>
                    <a:pt x="1329" y="83"/>
                  </a:lnTo>
                  <a:lnTo>
                    <a:pt x="1331" y="85"/>
                  </a:lnTo>
                  <a:lnTo>
                    <a:pt x="1327" y="89"/>
                  </a:lnTo>
                  <a:lnTo>
                    <a:pt x="1322" y="93"/>
                  </a:lnTo>
                  <a:lnTo>
                    <a:pt x="1318" y="97"/>
                  </a:lnTo>
                  <a:lnTo>
                    <a:pt x="1314" y="97"/>
                  </a:lnTo>
                  <a:lnTo>
                    <a:pt x="1310" y="97"/>
                  </a:lnTo>
                  <a:lnTo>
                    <a:pt x="1305" y="95"/>
                  </a:lnTo>
                  <a:lnTo>
                    <a:pt x="1308" y="89"/>
                  </a:lnTo>
                  <a:lnTo>
                    <a:pt x="1314" y="87"/>
                  </a:lnTo>
                  <a:lnTo>
                    <a:pt x="1320" y="83"/>
                  </a:lnTo>
                  <a:lnTo>
                    <a:pt x="1325" y="83"/>
                  </a:lnTo>
                  <a:close/>
                  <a:moveTo>
                    <a:pt x="1239" y="83"/>
                  </a:moveTo>
                  <a:lnTo>
                    <a:pt x="1244" y="85"/>
                  </a:lnTo>
                  <a:lnTo>
                    <a:pt x="1250" y="87"/>
                  </a:lnTo>
                  <a:lnTo>
                    <a:pt x="1254" y="91"/>
                  </a:lnTo>
                  <a:lnTo>
                    <a:pt x="1258" y="97"/>
                  </a:lnTo>
                  <a:lnTo>
                    <a:pt x="1260" y="102"/>
                  </a:lnTo>
                  <a:lnTo>
                    <a:pt x="1256" y="104"/>
                  </a:lnTo>
                  <a:lnTo>
                    <a:pt x="1252" y="106"/>
                  </a:lnTo>
                  <a:lnTo>
                    <a:pt x="1246" y="106"/>
                  </a:lnTo>
                  <a:lnTo>
                    <a:pt x="1241" y="108"/>
                  </a:lnTo>
                  <a:lnTo>
                    <a:pt x="1235" y="108"/>
                  </a:lnTo>
                  <a:lnTo>
                    <a:pt x="1229" y="108"/>
                  </a:lnTo>
                  <a:lnTo>
                    <a:pt x="1226" y="108"/>
                  </a:lnTo>
                  <a:lnTo>
                    <a:pt x="1220" y="104"/>
                  </a:lnTo>
                  <a:lnTo>
                    <a:pt x="1216" y="102"/>
                  </a:lnTo>
                  <a:lnTo>
                    <a:pt x="1218" y="97"/>
                  </a:lnTo>
                  <a:lnTo>
                    <a:pt x="1222" y="91"/>
                  </a:lnTo>
                  <a:lnTo>
                    <a:pt x="1226" y="87"/>
                  </a:lnTo>
                  <a:lnTo>
                    <a:pt x="1231" y="85"/>
                  </a:lnTo>
                  <a:lnTo>
                    <a:pt x="1239" y="83"/>
                  </a:lnTo>
                  <a:close/>
                  <a:moveTo>
                    <a:pt x="1150" y="83"/>
                  </a:moveTo>
                  <a:lnTo>
                    <a:pt x="1158" y="85"/>
                  </a:lnTo>
                  <a:lnTo>
                    <a:pt x="1162" y="87"/>
                  </a:lnTo>
                  <a:lnTo>
                    <a:pt x="1167" y="91"/>
                  </a:lnTo>
                  <a:lnTo>
                    <a:pt x="1171" y="95"/>
                  </a:lnTo>
                  <a:lnTo>
                    <a:pt x="1171" y="98"/>
                  </a:lnTo>
                  <a:lnTo>
                    <a:pt x="1171" y="100"/>
                  </a:lnTo>
                  <a:lnTo>
                    <a:pt x="1169" y="104"/>
                  </a:lnTo>
                  <a:lnTo>
                    <a:pt x="1167" y="104"/>
                  </a:lnTo>
                  <a:lnTo>
                    <a:pt x="1162" y="104"/>
                  </a:lnTo>
                  <a:lnTo>
                    <a:pt x="1156" y="104"/>
                  </a:lnTo>
                  <a:lnTo>
                    <a:pt x="1149" y="100"/>
                  </a:lnTo>
                  <a:lnTo>
                    <a:pt x="1143" y="95"/>
                  </a:lnTo>
                  <a:lnTo>
                    <a:pt x="1139" y="89"/>
                  </a:lnTo>
                  <a:lnTo>
                    <a:pt x="1139" y="87"/>
                  </a:lnTo>
                  <a:lnTo>
                    <a:pt x="1145" y="85"/>
                  </a:lnTo>
                  <a:lnTo>
                    <a:pt x="1150" y="83"/>
                  </a:lnTo>
                  <a:close/>
                  <a:moveTo>
                    <a:pt x="545" y="83"/>
                  </a:moveTo>
                  <a:lnTo>
                    <a:pt x="551" y="85"/>
                  </a:lnTo>
                  <a:lnTo>
                    <a:pt x="556" y="87"/>
                  </a:lnTo>
                  <a:lnTo>
                    <a:pt x="560" y="91"/>
                  </a:lnTo>
                  <a:lnTo>
                    <a:pt x="564" y="97"/>
                  </a:lnTo>
                  <a:lnTo>
                    <a:pt x="562" y="100"/>
                  </a:lnTo>
                  <a:lnTo>
                    <a:pt x="560" y="104"/>
                  </a:lnTo>
                  <a:lnTo>
                    <a:pt x="560" y="110"/>
                  </a:lnTo>
                  <a:lnTo>
                    <a:pt x="560" y="115"/>
                  </a:lnTo>
                  <a:lnTo>
                    <a:pt x="562" y="119"/>
                  </a:lnTo>
                  <a:lnTo>
                    <a:pt x="564" y="119"/>
                  </a:lnTo>
                  <a:lnTo>
                    <a:pt x="560" y="123"/>
                  </a:lnTo>
                  <a:lnTo>
                    <a:pt x="554" y="127"/>
                  </a:lnTo>
                  <a:lnTo>
                    <a:pt x="551" y="129"/>
                  </a:lnTo>
                  <a:lnTo>
                    <a:pt x="545" y="130"/>
                  </a:lnTo>
                  <a:lnTo>
                    <a:pt x="537" y="129"/>
                  </a:lnTo>
                  <a:lnTo>
                    <a:pt x="530" y="127"/>
                  </a:lnTo>
                  <a:lnTo>
                    <a:pt x="526" y="121"/>
                  </a:lnTo>
                  <a:lnTo>
                    <a:pt x="522" y="113"/>
                  </a:lnTo>
                  <a:lnTo>
                    <a:pt x="520" y="106"/>
                  </a:lnTo>
                  <a:lnTo>
                    <a:pt x="522" y="100"/>
                  </a:lnTo>
                  <a:lnTo>
                    <a:pt x="526" y="93"/>
                  </a:lnTo>
                  <a:lnTo>
                    <a:pt x="530" y="87"/>
                  </a:lnTo>
                  <a:lnTo>
                    <a:pt x="537" y="85"/>
                  </a:lnTo>
                  <a:lnTo>
                    <a:pt x="545" y="83"/>
                  </a:lnTo>
                  <a:close/>
                  <a:moveTo>
                    <a:pt x="456" y="83"/>
                  </a:moveTo>
                  <a:lnTo>
                    <a:pt x="464" y="85"/>
                  </a:lnTo>
                  <a:lnTo>
                    <a:pt x="472" y="87"/>
                  </a:lnTo>
                  <a:lnTo>
                    <a:pt x="475" y="93"/>
                  </a:lnTo>
                  <a:lnTo>
                    <a:pt x="479" y="100"/>
                  </a:lnTo>
                  <a:lnTo>
                    <a:pt x="481" y="106"/>
                  </a:lnTo>
                  <a:lnTo>
                    <a:pt x="479" y="113"/>
                  </a:lnTo>
                  <a:lnTo>
                    <a:pt x="475" y="121"/>
                  </a:lnTo>
                  <a:lnTo>
                    <a:pt x="472" y="127"/>
                  </a:lnTo>
                  <a:lnTo>
                    <a:pt x="464" y="129"/>
                  </a:lnTo>
                  <a:lnTo>
                    <a:pt x="456" y="130"/>
                  </a:lnTo>
                  <a:lnTo>
                    <a:pt x="449" y="129"/>
                  </a:lnTo>
                  <a:lnTo>
                    <a:pt x="443" y="127"/>
                  </a:lnTo>
                  <a:lnTo>
                    <a:pt x="438" y="121"/>
                  </a:lnTo>
                  <a:lnTo>
                    <a:pt x="436" y="113"/>
                  </a:lnTo>
                  <a:lnTo>
                    <a:pt x="434" y="106"/>
                  </a:lnTo>
                  <a:lnTo>
                    <a:pt x="436" y="100"/>
                  </a:lnTo>
                  <a:lnTo>
                    <a:pt x="438" y="93"/>
                  </a:lnTo>
                  <a:lnTo>
                    <a:pt x="443" y="87"/>
                  </a:lnTo>
                  <a:lnTo>
                    <a:pt x="449" y="85"/>
                  </a:lnTo>
                  <a:lnTo>
                    <a:pt x="456" y="83"/>
                  </a:lnTo>
                  <a:close/>
                  <a:moveTo>
                    <a:pt x="370" y="83"/>
                  </a:moveTo>
                  <a:lnTo>
                    <a:pt x="378" y="85"/>
                  </a:lnTo>
                  <a:lnTo>
                    <a:pt x="385" y="87"/>
                  </a:lnTo>
                  <a:lnTo>
                    <a:pt x="389" y="93"/>
                  </a:lnTo>
                  <a:lnTo>
                    <a:pt x="393" y="100"/>
                  </a:lnTo>
                  <a:lnTo>
                    <a:pt x="394" y="106"/>
                  </a:lnTo>
                  <a:lnTo>
                    <a:pt x="393" y="113"/>
                  </a:lnTo>
                  <a:lnTo>
                    <a:pt x="389" y="121"/>
                  </a:lnTo>
                  <a:lnTo>
                    <a:pt x="385" y="127"/>
                  </a:lnTo>
                  <a:lnTo>
                    <a:pt x="378" y="129"/>
                  </a:lnTo>
                  <a:lnTo>
                    <a:pt x="370" y="130"/>
                  </a:lnTo>
                  <a:lnTo>
                    <a:pt x="362" y="129"/>
                  </a:lnTo>
                  <a:lnTo>
                    <a:pt x="357" y="127"/>
                  </a:lnTo>
                  <a:lnTo>
                    <a:pt x="351" y="121"/>
                  </a:lnTo>
                  <a:lnTo>
                    <a:pt x="347" y="113"/>
                  </a:lnTo>
                  <a:lnTo>
                    <a:pt x="347" y="106"/>
                  </a:lnTo>
                  <a:lnTo>
                    <a:pt x="347" y="100"/>
                  </a:lnTo>
                  <a:lnTo>
                    <a:pt x="351" y="93"/>
                  </a:lnTo>
                  <a:lnTo>
                    <a:pt x="357" y="87"/>
                  </a:lnTo>
                  <a:lnTo>
                    <a:pt x="362" y="85"/>
                  </a:lnTo>
                  <a:lnTo>
                    <a:pt x="370" y="83"/>
                  </a:lnTo>
                  <a:close/>
                  <a:moveTo>
                    <a:pt x="110" y="83"/>
                  </a:moveTo>
                  <a:lnTo>
                    <a:pt x="116" y="83"/>
                  </a:lnTo>
                  <a:lnTo>
                    <a:pt x="122" y="87"/>
                  </a:lnTo>
                  <a:lnTo>
                    <a:pt x="126" y="89"/>
                  </a:lnTo>
                  <a:lnTo>
                    <a:pt x="124" y="89"/>
                  </a:lnTo>
                  <a:lnTo>
                    <a:pt x="122" y="87"/>
                  </a:lnTo>
                  <a:lnTo>
                    <a:pt x="116" y="87"/>
                  </a:lnTo>
                  <a:lnTo>
                    <a:pt x="110" y="87"/>
                  </a:lnTo>
                  <a:lnTo>
                    <a:pt x="105" y="89"/>
                  </a:lnTo>
                  <a:lnTo>
                    <a:pt x="101" y="91"/>
                  </a:lnTo>
                  <a:lnTo>
                    <a:pt x="97" y="93"/>
                  </a:lnTo>
                  <a:lnTo>
                    <a:pt x="94" y="97"/>
                  </a:lnTo>
                  <a:lnTo>
                    <a:pt x="88" y="98"/>
                  </a:lnTo>
                  <a:lnTo>
                    <a:pt x="92" y="93"/>
                  </a:lnTo>
                  <a:lnTo>
                    <a:pt x="97" y="87"/>
                  </a:lnTo>
                  <a:lnTo>
                    <a:pt x="103" y="85"/>
                  </a:lnTo>
                  <a:lnTo>
                    <a:pt x="110" y="83"/>
                  </a:lnTo>
                  <a:close/>
                  <a:moveTo>
                    <a:pt x="981" y="32"/>
                  </a:moveTo>
                  <a:lnTo>
                    <a:pt x="994" y="36"/>
                  </a:lnTo>
                  <a:lnTo>
                    <a:pt x="991" y="40"/>
                  </a:lnTo>
                  <a:lnTo>
                    <a:pt x="985" y="42"/>
                  </a:lnTo>
                  <a:lnTo>
                    <a:pt x="983" y="40"/>
                  </a:lnTo>
                  <a:lnTo>
                    <a:pt x="981" y="36"/>
                  </a:lnTo>
                  <a:lnTo>
                    <a:pt x="981" y="32"/>
                  </a:lnTo>
                  <a:close/>
                  <a:moveTo>
                    <a:pt x="652" y="31"/>
                  </a:moveTo>
                  <a:lnTo>
                    <a:pt x="648" y="36"/>
                  </a:lnTo>
                  <a:lnTo>
                    <a:pt x="643" y="40"/>
                  </a:lnTo>
                  <a:lnTo>
                    <a:pt x="637" y="42"/>
                  </a:lnTo>
                  <a:lnTo>
                    <a:pt x="631" y="44"/>
                  </a:lnTo>
                  <a:lnTo>
                    <a:pt x="630" y="44"/>
                  </a:lnTo>
                  <a:lnTo>
                    <a:pt x="630" y="40"/>
                  </a:lnTo>
                  <a:lnTo>
                    <a:pt x="630" y="36"/>
                  </a:lnTo>
                  <a:lnTo>
                    <a:pt x="631" y="34"/>
                  </a:lnTo>
                  <a:lnTo>
                    <a:pt x="633" y="34"/>
                  </a:lnTo>
                  <a:lnTo>
                    <a:pt x="637" y="34"/>
                  </a:lnTo>
                  <a:lnTo>
                    <a:pt x="639" y="34"/>
                  </a:lnTo>
                  <a:lnTo>
                    <a:pt x="643" y="32"/>
                  </a:lnTo>
                  <a:lnTo>
                    <a:pt x="646" y="31"/>
                  </a:lnTo>
                  <a:lnTo>
                    <a:pt x="652" y="31"/>
                  </a:lnTo>
                  <a:close/>
                  <a:moveTo>
                    <a:pt x="703" y="27"/>
                  </a:moveTo>
                  <a:lnTo>
                    <a:pt x="707" y="27"/>
                  </a:lnTo>
                  <a:lnTo>
                    <a:pt x="708" y="29"/>
                  </a:lnTo>
                  <a:lnTo>
                    <a:pt x="710" y="31"/>
                  </a:lnTo>
                  <a:lnTo>
                    <a:pt x="710" y="34"/>
                  </a:lnTo>
                  <a:lnTo>
                    <a:pt x="710" y="40"/>
                  </a:lnTo>
                  <a:lnTo>
                    <a:pt x="708" y="42"/>
                  </a:lnTo>
                  <a:lnTo>
                    <a:pt x="703" y="38"/>
                  </a:lnTo>
                  <a:lnTo>
                    <a:pt x="699" y="34"/>
                  </a:lnTo>
                  <a:lnTo>
                    <a:pt x="695" y="29"/>
                  </a:lnTo>
                  <a:lnTo>
                    <a:pt x="697" y="29"/>
                  </a:lnTo>
                  <a:lnTo>
                    <a:pt x="699" y="27"/>
                  </a:lnTo>
                  <a:lnTo>
                    <a:pt x="703" y="27"/>
                  </a:lnTo>
                  <a:close/>
                  <a:moveTo>
                    <a:pt x="3817" y="23"/>
                  </a:moveTo>
                  <a:lnTo>
                    <a:pt x="3819" y="23"/>
                  </a:lnTo>
                  <a:lnTo>
                    <a:pt x="3821" y="25"/>
                  </a:lnTo>
                  <a:lnTo>
                    <a:pt x="3825" y="27"/>
                  </a:lnTo>
                  <a:lnTo>
                    <a:pt x="3826" y="31"/>
                  </a:lnTo>
                  <a:lnTo>
                    <a:pt x="3830" y="32"/>
                  </a:lnTo>
                  <a:lnTo>
                    <a:pt x="3832" y="34"/>
                  </a:lnTo>
                  <a:lnTo>
                    <a:pt x="3834" y="34"/>
                  </a:lnTo>
                  <a:lnTo>
                    <a:pt x="3836" y="36"/>
                  </a:lnTo>
                  <a:lnTo>
                    <a:pt x="3838" y="40"/>
                  </a:lnTo>
                  <a:lnTo>
                    <a:pt x="3838" y="42"/>
                  </a:lnTo>
                  <a:lnTo>
                    <a:pt x="3840" y="44"/>
                  </a:lnTo>
                  <a:lnTo>
                    <a:pt x="3832" y="42"/>
                  </a:lnTo>
                  <a:lnTo>
                    <a:pt x="3826" y="38"/>
                  </a:lnTo>
                  <a:lnTo>
                    <a:pt x="3823" y="34"/>
                  </a:lnTo>
                  <a:lnTo>
                    <a:pt x="3819" y="29"/>
                  </a:lnTo>
                  <a:lnTo>
                    <a:pt x="3817" y="23"/>
                  </a:lnTo>
                  <a:close/>
                  <a:moveTo>
                    <a:pt x="868" y="17"/>
                  </a:moveTo>
                  <a:lnTo>
                    <a:pt x="868" y="17"/>
                  </a:lnTo>
                  <a:lnTo>
                    <a:pt x="870" y="17"/>
                  </a:lnTo>
                  <a:lnTo>
                    <a:pt x="872" y="19"/>
                  </a:lnTo>
                  <a:lnTo>
                    <a:pt x="874" y="19"/>
                  </a:lnTo>
                  <a:lnTo>
                    <a:pt x="874" y="19"/>
                  </a:lnTo>
                  <a:lnTo>
                    <a:pt x="876" y="23"/>
                  </a:lnTo>
                  <a:lnTo>
                    <a:pt x="878" y="25"/>
                  </a:lnTo>
                  <a:lnTo>
                    <a:pt x="880" y="27"/>
                  </a:lnTo>
                  <a:lnTo>
                    <a:pt x="880" y="29"/>
                  </a:lnTo>
                  <a:lnTo>
                    <a:pt x="880" y="29"/>
                  </a:lnTo>
                  <a:lnTo>
                    <a:pt x="878" y="31"/>
                  </a:lnTo>
                  <a:lnTo>
                    <a:pt x="876" y="31"/>
                  </a:lnTo>
                  <a:lnTo>
                    <a:pt x="874" y="31"/>
                  </a:lnTo>
                  <a:lnTo>
                    <a:pt x="872" y="29"/>
                  </a:lnTo>
                  <a:lnTo>
                    <a:pt x="868" y="25"/>
                  </a:lnTo>
                  <a:lnTo>
                    <a:pt x="868" y="23"/>
                  </a:lnTo>
                  <a:lnTo>
                    <a:pt x="868" y="19"/>
                  </a:lnTo>
                  <a:lnTo>
                    <a:pt x="868" y="19"/>
                  </a:lnTo>
                  <a:lnTo>
                    <a:pt x="868" y="17"/>
                  </a:lnTo>
                  <a:close/>
                  <a:moveTo>
                    <a:pt x="4464" y="4"/>
                  </a:moveTo>
                  <a:lnTo>
                    <a:pt x="4468" y="8"/>
                  </a:lnTo>
                  <a:lnTo>
                    <a:pt x="4470" y="14"/>
                  </a:lnTo>
                  <a:lnTo>
                    <a:pt x="4472" y="19"/>
                  </a:lnTo>
                  <a:lnTo>
                    <a:pt x="4470" y="27"/>
                  </a:lnTo>
                  <a:lnTo>
                    <a:pt x="4466" y="34"/>
                  </a:lnTo>
                  <a:lnTo>
                    <a:pt x="4460" y="38"/>
                  </a:lnTo>
                  <a:lnTo>
                    <a:pt x="4455" y="42"/>
                  </a:lnTo>
                  <a:lnTo>
                    <a:pt x="4447" y="44"/>
                  </a:lnTo>
                  <a:lnTo>
                    <a:pt x="4443" y="44"/>
                  </a:lnTo>
                  <a:lnTo>
                    <a:pt x="4440" y="42"/>
                  </a:lnTo>
                  <a:lnTo>
                    <a:pt x="4443" y="36"/>
                  </a:lnTo>
                  <a:lnTo>
                    <a:pt x="4447" y="31"/>
                  </a:lnTo>
                  <a:lnTo>
                    <a:pt x="4451" y="25"/>
                  </a:lnTo>
                  <a:lnTo>
                    <a:pt x="4453" y="19"/>
                  </a:lnTo>
                  <a:lnTo>
                    <a:pt x="4455" y="16"/>
                  </a:lnTo>
                  <a:lnTo>
                    <a:pt x="4456" y="10"/>
                  </a:lnTo>
                  <a:lnTo>
                    <a:pt x="4460" y="8"/>
                  </a:lnTo>
                  <a:lnTo>
                    <a:pt x="4464" y="4"/>
                  </a:lnTo>
                  <a:close/>
                  <a:moveTo>
                    <a:pt x="4030" y="2"/>
                  </a:moveTo>
                  <a:lnTo>
                    <a:pt x="4033" y="8"/>
                  </a:lnTo>
                  <a:lnTo>
                    <a:pt x="4035" y="14"/>
                  </a:lnTo>
                  <a:lnTo>
                    <a:pt x="4037" y="19"/>
                  </a:lnTo>
                  <a:lnTo>
                    <a:pt x="4037" y="25"/>
                  </a:lnTo>
                  <a:lnTo>
                    <a:pt x="4035" y="29"/>
                  </a:lnTo>
                  <a:lnTo>
                    <a:pt x="4031" y="29"/>
                  </a:lnTo>
                  <a:lnTo>
                    <a:pt x="4028" y="27"/>
                  </a:lnTo>
                  <a:lnTo>
                    <a:pt x="4024" y="25"/>
                  </a:lnTo>
                  <a:lnTo>
                    <a:pt x="4022" y="21"/>
                  </a:lnTo>
                  <a:lnTo>
                    <a:pt x="4022" y="16"/>
                  </a:lnTo>
                  <a:lnTo>
                    <a:pt x="4022" y="12"/>
                  </a:lnTo>
                  <a:lnTo>
                    <a:pt x="4024" y="8"/>
                  </a:lnTo>
                  <a:lnTo>
                    <a:pt x="4028" y="6"/>
                  </a:lnTo>
                  <a:lnTo>
                    <a:pt x="4030" y="2"/>
                  </a:lnTo>
                  <a:close/>
                  <a:moveTo>
                    <a:pt x="731" y="0"/>
                  </a:moveTo>
                  <a:lnTo>
                    <a:pt x="737" y="6"/>
                  </a:lnTo>
                  <a:lnTo>
                    <a:pt x="739" y="12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39" y="29"/>
                  </a:lnTo>
                  <a:lnTo>
                    <a:pt x="733" y="31"/>
                  </a:lnTo>
                  <a:lnTo>
                    <a:pt x="727" y="31"/>
                  </a:lnTo>
                  <a:lnTo>
                    <a:pt x="722" y="31"/>
                  </a:lnTo>
                  <a:lnTo>
                    <a:pt x="724" y="27"/>
                  </a:lnTo>
                  <a:lnTo>
                    <a:pt x="724" y="25"/>
                  </a:lnTo>
                  <a:lnTo>
                    <a:pt x="725" y="21"/>
                  </a:lnTo>
                  <a:lnTo>
                    <a:pt x="725" y="17"/>
                  </a:lnTo>
                  <a:lnTo>
                    <a:pt x="727" y="16"/>
                  </a:lnTo>
                  <a:lnTo>
                    <a:pt x="729" y="8"/>
                  </a:lnTo>
                  <a:lnTo>
                    <a:pt x="729" y="2"/>
                  </a:lnTo>
                  <a:lnTo>
                    <a:pt x="7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2316163" y="1747838"/>
              <a:ext cx="3675063" cy="174625"/>
            </a:xfrm>
            <a:custGeom>
              <a:avLst/>
              <a:gdLst>
                <a:gd name="T0" fmla="*/ 4526 w 4629"/>
                <a:gd name="T1" fmla="*/ 176 h 221"/>
                <a:gd name="T2" fmla="*/ 3772 w 4629"/>
                <a:gd name="T3" fmla="*/ 183 h 221"/>
                <a:gd name="T4" fmla="*/ 3644 w 4629"/>
                <a:gd name="T5" fmla="*/ 204 h 221"/>
                <a:gd name="T6" fmla="*/ 3516 w 4629"/>
                <a:gd name="T7" fmla="*/ 189 h 221"/>
                <a:gd name="T8" fmla="*/ 3383 w 4629"/>
                <a:gd name="T9" fmla="*/ 196 h 221"/>
                <a:gd name="T10" fmla="*/ 3257 w 4629"/>
                <a:gd name="T11" fmla="*/ 196 h 221"/>
                <a:gd name="T12" fmla="*/ 3123 w 4629"/>
                <a:gd name="T13" fmla="*/ 189 h 221"/>
                <a:gd name="T14" fmla="*/ 2995 w 4629"/>
                <a:gd name="T15" fmla="*/ 204 h 221"/>
                <a:gd name="T16" fmla="*/ 2867 w 4629"/>
                <a:gd name="T17" fmla="*/ 183 h 221"/>
                <a:gd name="T18" fmla="*/ 2732 w 4629"/>
                <a:gd name="T19" fmla="*/ 211 h 221"/>
                <a:gd name="T20" fmla="*/ 2612 w 4629"/>
                <a:gd name="T21" fmla="*/ 177 h 221"/>
                <a:gd name="T22" fmla="*/ 2467 w 4629"/>
                <a:gd name="T23" fmla="*/ 215 h 221"/>
                <a:gd name="T24" fmla="*/ 2358 w 4629"/>
                <a:gd name="T25" fmla="*/ 176 h 221"/>
                <a:gd name="T26" fmla="*/ 2200 w 4629"/>
                <a:gd name="T27" fmla="*/ 219 h 221"/>
                <a:gd name="T28" fmla="*/ 2106 w 4629"/>
                <a:gd name="T29" fmla="*/ 174 h 221"/>
                <a:gd name="T30" fmla="*/ 1933 w 4629"/>
                <a:gd name="T31" fmla="*/ 221 h 221"/>
                <a:gd name="T32" fmla="*/ 1758 w 4629"/>
                <a:gd name="T33" fmla="*/ 174 h 221"/>
                <a:gd name="T34" fmla="*/ 1664 w 4629"/>
                <a:gd name="T35" fmla="*/ 219 h 221"/>
                <a:gd name="T36" fmla="*/ 1506 w 4629"/>
                <a:gd name="T37" fmla="*/ 176 h 221"/>
                <a:gd name="T38" fmla="*/ 1397 w 4629"/>
                <a:gd name="T39" fmla="*/ 215 h 221"/>
                <a:gd name="T40" fmla="*/ 1252 w 4629"/>
                <a:gd name="T41" fmla="*/ 177 h 221"/>
                <a:gd name="T42" fmla="*/ 1132 w 4629"/>
                <a:gd name="T43" fmla="*/ 211 h 221"/>
                <a:gd name="T44" fmla="*/ 898 w 4629"/>
                <a:gd name="T45" fmla="*/ 176 h 221"/>
                <a:gd name="T46" fmla="*/ 891 w 4629"/>
                <a:gd name="T47" fmla="*/ 174 h 221"/>
                <a:gd name="T48" fmla="*/ 110 w 4629"/>
                <a:gd name="T49" fmla="*/ 221 h 221"/>
                <a:gd name="T50" fmla="*/ 370 w 4629"/>
                <a:gd name="T51" fmla="*/ 127 h 221"/>
                <a:gd name="T52" fmla="*/ 1056 w 4629"/>
                <a:gd name="T53" fmla="*/ 119 h 221"/>
                <a:gd name="T54" fmla="*/ 4520 w 4629"/>
                <a:gd name="T55" fmla="*/ 121 h 221"/>
                <a:gd name="T56" fmla="*/ 526 w 4629"/>
                <a:gd name="T57" fmla="*/ 96 h 221"/>
                <a:gd name="T58" fmla="*/ 4028 w 4629"/>
                <a:gd name="T59" fmla="*/ 129 h 221"/>
                <a:gd name="T60" fmla="*/ 3926 w 4629"/>
                <a:gd name="T61" fmla="*/ 100 h 221"/>
                <a:gd name="T62" fmla="*/ 3766 w 4629"/>
                <a:gd name="T63" fmla="*/ 91 h 221"/>
                <a:gd name="T64" fmla="*/ 3648 w 4629"/>
                <a:gd name="T65" fmla="*/ 125 h 221"/>
                <a:gd name="T66" fmla="*/ 3512 w 4629"/>
                <a:gd name="T67" fmla="*/ 96 h 221"/>
                <a:gd name="T68" fmla="*/ 3385 w 4629"/>
                <a:gd name="T69" fmla="*/ 117 h 221"/>
                <a:gd name="T70" fmla="*/ 3255 w 4629"/>
                <a:gd name="T71" fmla="*/ 102 h 221"/>
                <a:gd name="T72" fmla="*/ 3123 w 4629"/>
                <a:gd name="T73" fmla="*/ 110 h 221"/>
                <a:gd name="T74" fmla="*/ 2995 w 4629"/>
                <a:gd name="T75" fmla="*/ 110 h 221"/>
                <a:gd name="T76" fmla="*/ 2864 w 4629"/>
                <a:gd name="T77" fmla="*/ 102 h 221"/>
                <a:gd name="T78" fmla="*/ 2734 w 4629"/>
                <a:gd name="T79" fmla="*/ 117 h 221"/>
                <a:gd name="T80" fmla="*/ 2606 w 4629"/>
                <a:gd name="T81" fmla="*/ 96 h 221"/>
                <a:gd name="T82" fmla="*/ 2471 w 4629"/>
                <a:gd name="T83" fmla="*/ 125 h 221"/>
                <a:gd name="T84" fmla="*/ 2352 w 4629"/>
                <a:gd name="T85" fmla="*/ 91 h 221"/>
                <a:gd name="T86" fmla="*/ 2205 w 4629"/>
                <a:gd name="T87" fmla="*/ 129 h 221"/>
                <a:gd name="T88" fmla="*/ 2098 w 4629"/>
                <a:gd name="T89" fmla="*/ 87 h 221"/>
                <a:gd name="T90" fmla="*/ 1938 w 4629"/>
                <a:gd name="T91" fmla="*/ 132 h 221"/>
                <a:gd name="T92" fmla="*/ 1844 w 4629"/>
                <a:gd name="T93" fmla="*/ 87 h 221"/>
                <a:gd name="T94" fmla="*/ 1671 w 4629"/>
                <a:gd name="T95" fmla="*/ 134 h 221"/>
                <a:gd name="T96" fmla="*/ 1498 w 4629"/>
                <a:gd name="T97" fmla="*/ 87 h 221"/>
                <a:gd name="T98" fmla="*/ 1404 w 4629"/>
                <a:gd name="T99" fmla="*/ 132 h 221"/>
                <a:gd name="T100" fmla="*/ 1244 w 4629"/>
                <a:gd name="T101" fmla="*/ 87 h 221"/>
                <a:gd name="T102" fmla="*/ 1137 w 4629"/>
                <a:gd name="T103" fmla="*/ 129 h 221"/>
                <a:gd name="T104" fmla="*/ 1045 w 4629"/>
                <a:gd name="T105" fmla="*/ 96 h 221"/>
                <a:gd name="T106" fmla="*/ 904 w 4629"/>
                <a:gd name="T107" fmla="*/ 91 h 221"/>
                <a:gd name="T108" fmla="*/ 708 w 4629"/>
                <a:gd name="T109" fmla="*/ 129 h 221"/>
                <a:gd name="T110" fmla="*/ 124 w 4629"/>
                <a:gd name="T111" fmla="*/ 91 h 221"/>
                <a:gd name="T112" fmla="*/ 5 w 4629"/>
                <a:gd name="T113" fmla="*/ 125 h 221"/>
                <a:gd name="T114" fmla="*/ 4603 w 4629"/>
                <a:gd name="T115" fmla="*/ 19 h 221"/>
                <a:gd name="T116" fmla="*/ 4526 w 4629"/>
                <a:gd name="T117" fmla="*/ 0 h 221"/>
                <a:gd name="T118" fmla="*/ 4180 w 4629"/>
                <a:gd name="T119" fmla="*/ 46 h 221"/>
                <a:gd name="T120" fmla="*/ 4020 w 4629"/>
                <a:gd name="T121" fmla="*/ 0 h 221"/>
                <a:gd name="T122" fmla="*/ 3913 w 4629"/>
                <a:gd name="T123" fmla="*/ 4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29" h="221">
                  <a:moveTo>
                    <a:pt x="964" y="177"/>
                  </a:moveTo>
                  <a:lnTo>
                    <a:pt x="966" y="179"/>
                  </a:lnTo>
                  <a:lnTo>
                    <a:pt x="966" y="179"/>
                  </a:lnTo>
                  <a:lnTo>
                    <a:pt x="966" y="183"/>
                  </a:lnTo>
                  <a:lnTo>
                    <a:pt x="966" y="187"/>
                  </a:lnTo>
                  <a:lnTo>
                    <a:pt x="966" y="191"/>
                  </a:lnTo>
                  <a:lnTo>
                    <a:pt x="966" y="194"/>
                  </a:lnTo>
                  <a:lnTo>
                    <a:pt x="968" y="196"/>
                  </a:lnTo>
                  <a:lnTo>
                    <a:pt x="968" y="200"/>
                  </a:lnTo>
                  <a:lnTo>
                    <a:pt x="968" y="204"/>
                  </a:lnTo>
                  <a:lnTo>
                    <a:pt x="968" y="209"/>
                  </a:lnTo>
                  <a:lnTo>
                    <a:pt x="970" y="213"/>
                  </a:lnTo>
                  <a:lnTo>
                    <a:pt x="970" y="219"/>
                  </a:lnTo>
                  <a:lnTo>
                    <a:pt x="964" y="215"/>
                  </a:lnTo>
                  <a:lnTo>
                    <a:pt x="959" y="209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89"/>
                  </a:lnTo>
                  <a:lnTo>
                    <a:pt x="959" y="183"/>
                  </a:lnTo>
                  <a:lnTo>
                    <a:pt x="964" y="177"/>
                  </a:lnTo>
                  <a:close/>
                  <a:moveTo>
                    <a:pt x="4526" y="176"/>
                  </a:moveTo>
                  <a:lnTo>
                    <a:pt x="4526" y="181"/>
                  </a:lnTo>
                  <a:lnTo>
                    <a:pt x="4524" y="187"/>
                  </a:lnTo>
                  <a:lnTo>
                    <a:pt x="4520" y="193"/>
                  </a:lnTo>
                  <a:lnTo>
                    <a:pt x="4517" y="198"/>
                  </a:lnTo>
                  <a:lnTo>
                    <a:pt x="4511" y="202"/>
                  </a:lnTo>
                  <a:lnTo>
                    <a:pt x="4511" y="200"/>
                  </a:lnTo>
                  <a:lnTo>
                    <a:pt x="4511" y="196"/>
                  </a:lnTo>
                  <a:lnTo>
                    <a:pt x="4511" y="191"/>
                  </a:lnTo>
                  <a:lnTo>
                    <a:pt x="4515" y="183"/>
                  </a:lnTo>
                  <a:lnTo>
                    <a:pt x="4520" y="179"/>
                  </a:lnTo>
                  <a:lnTo>
                    <a:pt x="4526" y="176"/>
                  </a:lnTo>
                  <a:close/>
                  <a:moveTo>
                    <a:pt x="285" y="174"/>
                  </a:moveTo>
                  <a:lnTo>
                    <a:pt x="291" y="176"/>
                  </a:lnTo>
                  <a:lnTo>
                    <a:pt x="289" y="176"/>
                  </a:lnTo>
                  <a:lnTo>
                    <a:pt x="285" y="176"/>
                  </a:lnTo>
                  <a:lnTo>
                    <a:pt x="285" y="176"/>
                  </a:lnTo>
                  <a:lnTo>
                    <a:pt x="285" y="174"/>
                  </a:lnTo>
                  <a:close/>
                  <a:moveTo>
                    <a:pt x="4101" y="174"/>
                  </a:moveTo>
                  <a:lnTo>
                    <a:pt x="4105" y="174"/>
                  </a:lnTo>
                  <a:lnTo>
                    <a:pt x="4110" y="176"/>
                  </a:lnTo>
                  <a:lnTo>
                    <a:pt x="4114" y="179"/>
                  </a:lnTo>
                  <a:lnTo>
                    <a:pt x="4116" y="181"/>
                  </a:lnTo>
                  <a:lnTo>
                    <a:pt x="4118" y="185"/>
                  </a:lnTo>
                  <a:lnTo>
                    <a:pt x="4120" y="193"/>
                  </a:lnTo>
                  <a:lnTo>
                    <a:pt x="4122" y="202"/>
                  </a:lnTo>
                  <a:lnTo>
                    <a:pt x="4120" y="209"/>
                  </a:lnTo>
                  <a:lnTo>
                    <a:pt x="4114" y="215"/>
                  </a:lnTo>
                  <a:lnTo>
                    <a:pt x="4109" y="219"/>
                  </a:lnTo>
                  <a:lnTo>
                    <a:pt x="4101" y="221"/>
                  </a:lnTo>
                  <a:lnTo>
                    <a:pt x="4094" y="219"/>
                  </a:lnTo>
                  <a:lnTo>
                    <a:pt x="4086" y="215"/>
                  </a:lnTo>
                  <a:lnTo>
                    <a:pt x="4082" y="211"/>
                  </a:lnTo>
                  <a:lnTo>
                    <a:pt x="4078" y="204"/>
                  </a:lnTo>
                  <a:lnTo>
                    <a:pt x="4077" y="196"/>
                  </a:lnTo>
                  <a:lnTo>
                    <a:pt x="4078" y="189"/>
                  </a:lnTo>
                  <a:lnTo>
                    <a:pt x="4082" y="183"/>
                  </a:lnTo>
                  <a:lnTo>
                    <a:pt x="4086" y="177"/>
                  </a:lnTo>
                  <a:lnTo>
                    <a:pt x="4094" y="176"/>
                  </a:lnTo>
                  <a:lnTo>
                    <a:pt x="4101" y="174"/>
                  </a:lnTo>
                  <a:close/>
                  <a:moveTo>
                    <a:pt x="3753" y="174"/>
                  </a:moveTo>
                  <a:lnTo>
                    <a:pt x="3761" y="176"/>
                  </a:lnTo>
                  <a:lnTo>
                    <a:pt x="3766" y="177"/>
                  </a:lnTo>
                  <a:lnTo>
                    <a:pt x="3772" y="183"/>
                  </a:lnTo>
                  <a:lnTo>
                    <a:pt x="3776" y="189"/>
                  </a:lnTo>
                  <a:lnTo>
                    <a:pt x="3778" y="196"/>
                  </a:lnTo>
                  <a:lnTo>
                    <a:pt x="3776" y="204"/>
                  </a:lnTo>
                  <a:lnTo>
                    <a:pt x="3772" y="211"/>
                  </a:lnTo>
                  <a:lnTo>
                    <a:pt x="3766" y="215"/>
                  </a:lnTo>
                  <a:lnTo>
                    <a:pt x="3761" y="219"/>
                  </a:lnTo>
                  <a:lnTo>
                    <a:pt x="3753" y="221"/>
                  </a:lnTo>
                  <a:lnTo>
                    <a:pt x="3746" y="219"/>
                  </a:lnTo>
                  <a:lnTo>
                    <a:pt x="3740" y="215"/>
                  </a:lnTo>
                  <a:lnTo>
                    <a:pt x="3734" y="211"/>
                  </a:lnTo>
                  <a:lnTo>
                    <a:pt x="3731" y="204"/>
                  </a:lnTo>
                  <a:lnTo>
                    <a:pt x="3731" y="196"/>
                  </a:lnTo>
                  <a:lnTo>
                    <a:pt x="3731" y="189"/>
                  </a:lnTo>
                  <a:lnTo>
                    <a:pt x="3734" y="183"/>
                  </a:lnTo>
                  <a:lnTo>
                    <a:pt x="3740" y="177"/>
                  </a:lnTo>
                  <a:lnTo>
                    <a:pt x="3746" y="176"/>
                  </a:lnTo>
                  <a:lnTo>
                    <a:pt x="3753" y="174"/>
                  </a:lnTo>
                  <a:close/>
                  <a:moveTo>
                    <a:pt x="3667" y="174"/>
                  </a:moveTo>
                  <a:lnTo>
                    <a:pt x="3674" y="176"/>
                  </a:lnTo>
                  <a:lnTo>
                    <a:pt x="3680" y="177"/>
                  </a:lnTo>
                  <a:lnTo>
                    <a:pt x="3685" y="183"/>
                  </a:lnTo>
                  <a:lnTo>
                    <a:pt x="3689" y="189"/>
                  </a:lnTo>
                  <a:lnTo>
                    <a:pt x="3689" y="196"/>
                  </a:lnTo>
                  <a:lnTo>
                    <a:pt x="3689" y="204"/>
                  </a:lnTo>
                  <a:lnTo>
                    <a:pt x="3685" y="211"/>
                  </a:lnTo>
                  <a:lnTo>
                    <a:pt x="3680" y="215"/>
                  </a:lnTo>
                  <a:lnTo>
                    <a:pt x="3674" y="219"/>
                  </a:lnTo>
                  <a:lnTo>
                    <a:pt x="3667" y="221"/>
                  </a:lnTo>
                  <a:lnTo>
                    <a:pt x="3659" y="219"/>
                  </a:lnTo>
                  <a:lnTo>
                    <a:pt x="3653" y="215"/>
                  </a:lnTo>
                  <a:lnTo>
                    <a:pt x="3648" y="211"/>
                  </a:lnTo>
                  <a:lnTo>
                    <a:pt x="3644" y="204"/>
                  </a:lnTo>
                  <a:lnTo>
                    <a:pt x="3644" y="196"/>
                  </a:lnTo>
                  <a:lnTo>
                    <a:pt x="3644" y="189"/>
                  </a:lnTo>
                  <a:lnTo>
                    <a:pt x="3648" y="183"/>
                  </a:lnTo>
                  <a:lnTo>
                    <a:pt x="3653" y="177"/>
                  </a:lnTo>
                  <a:lnTo>
                    <a:pt x="3659" y="176"/>
                  </a:lnTo>
                  <a:lnTo>
                    <a:pt x="3667" y="174"/>
                  </a:lnTo>
                  <a:close/>
                  <a:moveTo>
                    <a:pt x="3580" y="174"/>
                  </a:moveTo>
                  <a:lnTo>
                    <a:pt x="3588" y="176"/>
                  </a:lnTo>
                  <a:lnTo>
                    <a:pt x="3593" y="177"/>
                  </a:lnTo>
                  <a:lnTo>
                    <a:pt x="3599" y="183"/>
                  </a:lnTo>
                  <a:lnTo>
                    <a:pt x="3603" y="189"/>
                  </a:lnTo>
                  <a:lnTo>
                    <a:pt x="3603" y="196"/>
                  </a:lnTo>
                  <a:lnTo>
                    <a:pt x="3603" y="204"/>
                  </a:lnTo>
                  <a:lnTo>
                    <a:pt x="3599" y="211"/>
                  </a:lnTo>
                  <a:lnTo>
                    <a:pt x="3593" y="215"/>
                  </a:lnTo>
                  <a:lnTo>
                    <a:pt x="3588" y="219"/>
                  </a:lnTo>
                  <a:lnTo>
                    <a:pt x="3580" y="221"/>
                  </a:lnTo>
                  <a:lnTo>
                    <a:pt x="3573" y="219"/>
                  </a:lnTo>
                  <a:lnTo>
                    <a:pt x="3567" y="215"/>
                  </a:lnTo>
                  <a:lnTo>
                    <a:pt x="3561" y="211"/>
                  </a:lnTo>
                  <a:lnTo>
                    <a:pt x="3558" y="204"/>
                  </a:lnTo>
                  <a:lnTo>
                    <a:pt x="3556" y="196"/>
                  </a:lnTo>
                  <a:lnTo>
                    <a:pt x="3558" y="189"/>
                  </a:lnTo>
                  <a:lnTo>
                    <a:pt x="3561" y="183"/>
                  </a:lnTo>
                  <a:lnTo>
                    <a:pt x="3567" y="177"/>
                  </a:lnTo>
                  <a:lnTo>
                    <a:pt x="3573" y="176"/>
                  </a:lnTo>
                  <a:lnTo>
                    <a:pt x="3580" y="174"/>
                  </a:lnTo>
                  <a:close/>
                  <a:moveTo>
                    <a:pt x="3494" y="174"/>
                  </a:moveTo>
                  <a:lnTo>
                    <a:pt x="3501" y="176"/>
                  </a:lnTo>
                  <a:lnTo>
                    <a:pt x="3507" y="177"/>
                  </a:lnTo>
                  <a:lnTo>
                    <a:pt x="3512" y="183"/>
                  </a:lnTo>
                  <a:lnTo>
                    <a:pt x="3516" y="189"/>
                  </a:lnTo>
                  <a:lnTo>
                    <a:pt x="3516" y="196"/>
                  </a:lnTo>
                  <a:lnTo>
                    <a:pt x="3516" y="204"/>
                  </a:lnTo>
                  <a:lnTo>
                    <a:pt x="3512" y="211"/>
                  </a:lnTo>
                  <a:lnTo>
                    <a:pt x="3507" y="215"/>
                  </a:lnTo>
                  <a:lnTo>
                    <a:pt x="3501" y="219"/>
                  </a:lnTo>
                  <a:lnTo>
                    <a:pt x="3494" y="221"/>
                  </a:lnTo>
                  <a:lnTo>
                    <a:pt x="3486" y="219"/>
                  </a:lnTo>
                  <a:lnTo>
                    <a:pt x="3479" y="215"/>
                  </a:lnTo>
                  <a:lnTo>
                    <a:pt x="3475" y="211"/>
                  </a:lnTo>
                  <a:lnTo>
                    <a:pt x="3471" y="204"/>
                  </a:lnTo>
                  <a:lnTo>
                    <a:pt x="3469" y="196"/>
                  </a:lnTo>
                  <a:lnTo>
                    <a:pt x="3471" y="189"/>
                  </a:lnTo>
                  <a:lnTo>
                    <a:pt x="3475" y="183"/>
                  </a:lnTo>
                  <a:lnTo>
                    <a:pt x="3479" y="177"/>
                  </a:lnTo>
                  <a:lnTo>
                    <a:pt x="3486" y="176"/>
                  </a:lnTo>
                  <a:lnTo>
                    <a:pt x="3494" y="174"/>
                  </a:lnTo>
                  <a:close/>
                  <a:moveTo>
                    <a:pt x="3407" y="174"/>
                  </a:moveTo>
                  <a:lnTo>
                    <a:pt x="3415" y="176"/>
                  </a:lnTo>
                  <a:lnTo>
                    <a:pt x="3420" y="177"/>
                  </a:lnTo>
                  <a:lnTo>
                    <a:pt x="3426" y="183"/>
                  </a:lnTo>
                  <a:lnTo>
                    <a:pt x="3428" y="189"/>
                  </a:lnTo>
                  <a:lnTo>
                    <a:pt x="3430" y="196"/>
                  </a:lnTo>
                  <a:lnTo>
                    <a:pt x="3428" y="204"/>
                  </a:lnTo>
                  <a:lnTo>
                    <a:pt x="3426" y="211"/>
                  </a:lnTo>
                  <a:lnTo>
                    <a:pt x="3420" y="215"/>
                  </a:lnTo>
                  <a:lnTo>
                    <a:pt x="3415" y="219"/>
                  </a:lnTo>
                  <a:lnTo>
                    <a:pt x="3407" y="221"/>
                  </a:lnTo>
                  <a:lnTo>
                    <a:pt x="3400" y="219"/>
                  </a:lnTo>
                  <a:lnTo>
                    <a:pt x="3392" y="215"/>
                  </a:lnTo>
                  <a:lnTo>
                    <a:pt x="3388" y="211"/>
                  </a:lnTo>
                  <a:lnTo>
                    <a:pt x="3385" y="204"/>
                  </a:lnTo>
                  <a:lnTo>
                    <a:pt x="3383" y="196"/>
                  </a:lnTo>
                  <a:lnTo>
                    <a:pt x="3385" y="189"/>
                  </a:lnTo>
                  <a:lnTo>
                    <a:pt x="3388" y="183"/>
                  </a:lnTo>
                  <a:lnTo>
                    <a:pt x="3392" y="177"/>
                  </a:lnTo>
                  <a:lnTo>
                    <a:pt x="3400" y="176"/>
                  </a:lnTo>
                  <a:lnTo>
                    <a:pt x="3407" y="174"/>
                  </a:lnTo>
                  <a:close/>
                  <a:moveTo>
                    <a:pt x="3319" y="174"/>
                  </a:moveTo>
                  <a:lnTo>
                    <a:pt x="3326" y="176"/>
                  </a:lnTo>
                  <a:lnTo>
                    <a:pt x="3334" y="177"/>
                  </a:lnTo>
                  <a:lnTo>
                    <a:pt x="3339" y="183"/>
                  </a:lnTo>
                  <a:lnTo>
                    <a:pt x="3341" y="189"/>
                  </a:lnTo>
                  <a:lnTo>
                    <a:pt x="3343" y="196"/>
                  </a:lnTo>
                  <a:lnTo>
                    <a:pt x="3341" y="204"/>
                  </a:lnTo>
                  <a:lnTo>
                    <a:pt x="3339" y="211"/>
                  </a:lnTo>
                  <a:lnTo>
                    <a:pt x="3334" y="215"/>
                  </a:lnTo>
                  <a:lnTo>
                    <a:pt x="3326" y="219"/>
                  </a:lnTo>
                  <a:lnTo>
                    <a:pt x="3319" y="221"/>
                  </a:lnTo>
                  <a:lnTo>
                    <a:pt x="3313" y="219"/>
                  </a:lnTo>
                  <a:lnTo>
                    <a:pt x="3306" y="215"/>
                  </a:lnTo>
                  <a:lnTo>
                    <a:pt x="3300" y="211"/>
                  </a:lnTo>
                  <a:lnTo>
                    <a:pt x="3298" y="204"/>
                  </a:lnTo>
                  <a:lnTo>
                    <a:pt x="3296" y="196"/>
                  </a:lnTo>
                  <a:lnTo>
                    <a:pt x="3298" y="189"/>
                  </a:lnTo>
                  <a:lnTo>
                    <a:pt x="3300" y="183"/>
                  </a:lnTo>
                  <a:lnTo>
                    <a:pt x="3306" y="177"/>
                  </a:lnTo>
                  <a:lnTo>
                    <a:pt x="3313" y="176"/>
                  </a:lnTo>
                  <a:lnTo>
                    <a:pt x="3319" y="174"/>
                  </a:lnTo>
                  <a:close/>
                  <a:moveTo>
                    <a:pt x="3232" y="174"/>
                  </a:moveTo>
                  <a:lnTo>
                    <a:pt x="3240" y="176"/>
                  </a:lnTo>
                  <a:lnTo>
                    <a:pt x="3247" y="177"/>
                  </a:lnTo>
                  <a:lnTo>
                    <a:pt x="3251" y="183"/>
                  </a:lnTo>
                  <a:lnTo>
                    <a:pt x="3255" y="189"/>
                  </a:lnTo>
                  <a:lnTo>
                    <a:pt x="3257" y="196"/>
                  </a:lnTo>
                  <a:lnTo>
                    <a:pt x="3255" y="204"/>
                  </a:lnTo>
                  <a:lnTo>
                    <a:pt x="3251" y="211"/>
                  </a:lnTo>
                  <a:lnTo>
                    <a:pt x="3247" y="215"/>
                  </a:lnTo>
                  <a:lnTo>
                    <a:pt x="3240" y="219"/>
                  </a:lnTo>
                  <a:lnTo>
                    <a:pt x="3232" y="221"/>
                  </a:lnTo>
                  <a:lnTo>
                    <a:pt x="3225" y="219"/>
                  </a:lnTo>
                  <a:lnTo>
                    <a:pt x="3219" y="215"/>
                  </a:lnTo>
                  <a:lnTo>
                    <a:pt x="3213" y="211"/>
                  </a:lnTo>
                  <a:lnTo>
                    <a:pt x="3212" y="204"/>
                  </a:lnTo>
                  <a:lnTo>
                    <a:pt x="3210" y="196"/>
                  </a:lnTo>
                  <a:lnTo>
                    <a:pt x="3212" y="189"/>
                  </a:lnTo>
                  <a:lnTo>
                    <a:pt x="3213" y="183"/>
                  </a:lnTo>
                  <a:lnTo>
                    <a:pt x="3219" y="177"/>
                  </a:lnTo>
                  <a:lnTo>
                    <a:pt x="3225" y="176"/>
                  </a:lnTo>
                  <a:lnTo>
                    <a:pt x="3232" y="174"/>
                  </a:lnTo>
                  <a:close/>
                  <a:moveTo>
                    <a:pt x="3146" y="174"/>
                  </a:moveTo>
                  <a:lnTo>
                    <a:pt x="3153" y="176"/>
                  </a:lnTo>
                  <a:lnTo>
                    <a:pt x="3161" y="177"/>
                  </a:lnTo>
                  <a:lnTo>
                    <a:pt x="3165" y="183"/>
                  </a:lnTo>
                  <a:lnTo>
                    <a:pt x="3168" y="189"/>
                  </a:lnTo>
                  <a:lnTo>
                    <a:pt x="3170" y="196"/>
                  </a:lnTo>
                  <a:lnTo>
                    <a:pt x="3168" y="204"/>
                  </a:lnTo>
                  <a:lnTo>
                    <a:pt x="3165" y="211"/>
                  </a:lnTo>
                  <a:lnTo>
                    <a:pt x="3161" y="215"/>
                  </a:lnTo>
                  <a:lnTo>
                    <a:pt x="3153" y="219"/>
                  </a:lnTo>
                  <a:lnTo>
                    <a:pt x="3146" y="221"/>
                  </a:lnTo>
                  <a:lnTo>
                    <a:pt x="3138" y="219"/>
                  </a:lnTo>
                  <a:lnTo>
                    <a:pt x="3133" y="215"/>
                  </a:lnTo>
                  <a:lnTo>
                    <a:pt x="3127" y="211"/>
                  </a:lnTo>
                  <a:lnTo>
                    <a:pt x="3123" y="204"/>
                  </a:lnTo>
                  <a:lnTo>
                    <a:pt x="3123" y="196"/>
                  </a:lnTo>
                  <a:lnTo>
                    <a:pt x="3123" y="189"/>
                  </a:lnTo>
                  <a:lnTo>
                    <a:pt x="3127" y="183"/>
                  </a:lnTo>
                  <a:lnTo>
                    <a:pt x="3133" y="177"/>
                  </a:lnTo>
                  <a:lnTo>
                    <a:pt x="3138" y="176"/>
                  </a:lnTo>
                  <a:lnTo>
                    <a:pt x="3146" y="174"/>
                  </a:lnTo>
                  <a:close/>
                  <a:moveTo>
                    <a:pt x="3059" y="174"/>
                  </a:moveTo>
                  <a:lnTo>
                    <a:pt x="3067" y="176"/>
                  </a:lnTo>
                  <a:lnTo>
                    <a:pt x="3072" y="177"/>
                  </a:lnTo>
                  <a:lnTo>
                    <a:pt x="3078" y="183"/>
                  </a:lnTo>
                  <a:lnTo>
                    <a:pt x="3082" y="189"/>
                  </a:lnTo>
                  <a:lnTo>
                    <a:pt x="3084" y="196"/>
                  </a:lnTo>
                  <a:lnTo>
                    <a:pt x="3082" y="204"/>
                  </a:lnTo>
                  <a:lnTo>
                    <a:pt x="3078" y="211"/>
                  </a:lnTo>
                  <a:lnTo>
                    <a:pt x="3072" y="215"/>
                  </a:lnTo>
                  <a:lnTo>
                    <a:pt x="3067" y="219"/>
                  </a:lnTo>
                  <a:lnTo>
                    <a:pt x="3059" y="221"/>
                  </a:lnTo>
                  <a:lnTo>
                    <a:pt x="3052" y="219"/>
                  </a:lnTo>
                  <a:lnTo>
                    <a:pt x="3046" y="215"/>
                  </a:lnTo>
                  <a:lnTo>
                    <a:pt x="3040" y="211"/>
                  </a:lnTo>
                  <a:lnTo>
                    <a:pt x="3037" y="204"/>
                  </a:lnTo>
                  <a:lnTo>
                    <a:pt x="3037" y="196"/>
                  </a:lnTo>
                  <a:lnTo>
                    <a:pt x="3037" y="189"/>
                  </a:lnTo>
                  <a:lnTo>
                    <a:pt x="3040" y="183"/>
                  </a:lnTo>
                  <a:lnTo>
                    <a:pt x="3046" y="177"/>
                  </a:lnTo>
                  <a:lnTo>
                    <a:pt x="3052" y="176"/>
                  </a:lnTo>
                  <a:lnTo>
                    <a:pt x="3059" y="174"/>
                  </a:lnTo>
                  <a:close/>
                  <a:moveTo>
                    <a:pt x="2973" y="174"/>
                  </a:moveTo>
                  <a:lnTo>
                    <a:pt x="2980" y="176"/>
                  </a:lnTo>
                  <a:lnTo>
                    <a:pt x="2986" y="177"/>
                  </a:lnTo>
                  <a:lnTo>
                    <a:pt x="2992" y="183"/>
                  </a:lnTo>
                  <a:lnTo>
                    <a:pt x="2995" y="189"/>
                  </a:lnTo>
                  <a:lnTo>
                    <a:pt x="2995" y="196"/>
                  </a:lnTo>
                  <a:lnTo>
                    <a:pt x="2995" y="204"/>
                  </a:lnTo>
                  <a:lnTo>
                    <a:pt x="2992" y="211"/>
                  </a:lnTo>
                  <a:lnTo>
                    <a:pt x="2986" y="215"/>
                  </a:lnTo>
                  <a:lnTo>
                    <a:pt x="2980" y="219"/>
                  </a:lnTo>
                  <a:lnTo>
                    <a:pt x="2973" y="221"/>
                  </a:lnTo>
                  <a:lnTo>
                    <a:pt x="2965" y="219"/>
                  </a:lnTo>
                  <a:lnTo>
                    <a:pt x="2960" y="215"/>
                  </a:lnTo>
                  <a:lnTo>
                    <a:pt x="2954" y="211"/>
                  </a:lnTo>
                  <a:lnTo>
                    <a:pt x="2950" y="204"/>
                  </a:lnTo>
                  <a:lnTo>
                    <a:pt x="2950" y="196"/>
                  </a:lnTo>
                  <a:lnTo>
                    <a:pt x="2950" y="189"/>
                  </a:lnTo>
                  <a:lnTo>
                    <a:pt x="2954" y="183"/>
                  </a:lnTo>
                  <a:lnTo>
                    <a:pt x="2960" y="177"/>
                  </a:lnTo>
                  <a:lnTo>
                    <a:pt x="2965" y="176"/>
                  </a:lnTo>
                  <a:lnTo>
                    <a:pt x="2973" y="174"/>
                  </a:lnTo>
                  <a:close/>
                  <a:moveTo>
                    <a:pt x="2886" y="174"/>
                  </a:moveTo>
                  <a:lnTo>
                    <a:pt x="2894" y="176"/>
                  </a:lnTo>
                  <a:lnTo>
                    <a:pt x="2899" y="177"/>
                  </a:lnTo>
                  <a:lnTo>
                    <a:pt x="2905" y="183"/>
                  </a:lnTo>
                  <a:lnTo>
                    <a:pt x="2909" y="189"/>
                  </a:lnTo>
                  <a:lnTo>
                    <a:pt x="2909" y="196"/>
                  </a:lnTo>
                  <a:lnTo>
                    <a:pt x="2909" y="204"/>
                  </a:lnTo>
                  <a:lnTo>
                    <a:pt x="2905" y="211"/>
                  </a:lnTo>
                  <a:lnTo>
                    <a:pt x="2899" y="215"/>
                  </a:lnTo>
                  <a:lnTo>
                    <a:pt x="2894" y="219"/>
                  </a:lnTo>
                  <a:lnTo>
                    <a:pt x="2886" y="221"/>
                  </a:lnTo>
                  <a:lnTo>
                    <a:pt x="2879" y="219"/>
                  </a:lnTo>
                  <a:lnTo>
                    <a:pt x="2873" y="215"/>
                  </a:lnTo>
                  <a:lnTo>
                    <a:pt x="2867" y="211"/>
                  </a:lnTo>
                  <a:lnTo>
                    <a:pt x="2864" y="204"/>
                  </a:lnTo>
                  <a:lnTo>
                    <a:pt x="2862" y="196"/>
                  </a:lnTo>
                  <a:lnTo>
                    <a:pt x="2864" y="189"/>
                  </a:lnTo>
                  <a:lnTo>
                    <a:pt x="2867" y="183"/>
                  </a:lnTo>
                  <a:lnTo>
                    <a:pt x="2873" y="177"/>
                  </a:lnTo>
                  <a:lnTo>
                    <a:pt x="2879" y="176"/>
                  </a:lnTo>
                  <a:lnTo>
                    <a:pt x="2886" y="174"/>
                  </a:lnTo>
                  <a:close/>
                  <a:moveTo>
                    <a:pt x="2800" y="174"/>
                  </a:moveTo>
                  <a:lnTo>
                    <a:pt x="2807" y="176"/>
                  </a:lnTo>
                  <a:lnTo>
                    <a:pt x="2813" y="177"/>
                  </a:lnTo>
                  <a:lnTo>
                    <a:pt x="2818" y="183"/>
                  </a:lnTo>
                  <a:lnTo>
                    <a:pt x="2822" y="189"/>
                  </a:lnTo>
                  <a:lnTo>
                    <a:pt x="2822" y="196"/>
                  </a:lnTo>
                  <a:lnTo>
                    <a:pt x="2822" y="204"/>
                  </a:lnTo>
                  <a:lnTo>
                    <a:pt x="2818" y="211"/>
                  </a:lnTo>
                  <a:lnTo>
                    <a:pt x="2813" y="215"/>
                  </a:lnTo>
                  <a:lnTo>
                    <a:pt x="2807" y="219"/>
                  </a:lnTo>
                  <a:lnTo>
                    <a:pt x="2800" y="221"/>
                  </a:lnTo>
                  <a:lnTo>
                    <a:pt x="2792" y="219"/>
                  </a:lnTo>
                  <a:lnTo>
                    <a:pt x="2785" y="215"/>
                  </a:lnTo>
                  <a:lnTo>
                    <a:pt x="2781" y="211"/>
                  </a:lnTo>
                  <a:lnTo>
                    <a:pt x="2777" y="204"/>
                  </a:lnTo>
                  <a:lnTo>
                    <a:pt x="2775" y="196"/>
                  </a:lnTo>
                  <a:lnTo>
                    <a:pt x="2777" y="189"/>
                  </a:lnTo>
                  <a:lnTo>
                    <a:pt x="2781" y="183"/>
                  </a:lnTo>
                  <a:lnTo>
                    <a:pt x="2785" y="177"/>
                  </a:lnTo>
                  <a:lnTo>
                    <a:pt x="2792" y="176"/>
                  </a:lnTo>
                  <a:lnTo>
                    <a:pt x="2800" y="174"/>
                  </a:lnTo>
                  <a:close/>
                  <a:moveTo>
                    <a:pt x="2713" y="174"/>
                  </a:moveTo>
                  <a:lnTo>
                    <a:pt x="2721" y="176"/>
                  </a:lnTo>
                  <a:lnTo>
                    <a:pt x="2726" y="177"/>
                  </a:lnTo>
                  <a:lnTo>
                    <a:pt x="2732" y="183"/>
                  </a:lnTo>
                  <a:lnTo>
                    <a:pt x="2734" y="189"/>
                  </a:lnTo>
                  <a:lnTo>
                    <a:pt x="2736" y="196"/>
                  </a:lnTo>
                  <a:lnTo>
                    <a:pt x="2734" y="204"/>
                  </a:lnTo>
                  <a:lnTo>
                    <a:pt x="2732" y="211"/>
                  </a:lnTo>
                  <a:lnTo>
                    <a:pt x="2726" y="215"/>
                  </a:lnTo>
                  <a:lnTo>
                    <a:pt x="2721" y="219"/>
                  </a:lnTo>
                  <a:lnTo>
                    <a:pt x="2713" y="221"/>
                  </a:lnTo>
                  <a:lnTo>
                    <a:pt x="2706" y="219"/>
                  </a:lnTo>
                  <a:lnTo>
                    <a:pt x="2698" y="215"/>
                  </a:lnTo>
                  <a:lnTo>
                    <a:pt x="2694" y="211"/>
                  </a:lnTo>
                  <a:lnTo>
                    <a:pt x="2691" y="204"/>
                  </a:lnTo>
                  <a:lnTo>
                    <a:pt x="2689" y="196"/>
                  </a:lnTo>
                  <a:lnTo>
                    <a:pt x="2691" y="189"/>
                  </a:lnTo>
                  <a:lnTo>
                    <a:pt x="2694" y="183"/>
                  </a:lnTo>
                  <a:lnTo>
                    <a:pt x="2698" y="177"/>
                  </a:lnTo>
                  <a:lnTo>
                    <a:pt x="2706" y="176"/>
                  </a:lnTo>
                  <a:lnTo>
                    <a:pt x="2713" y="174"/>
                  </a:lnTo>
                  <a:close/>
                  <a:moveTo>
                    <a:pt x="2627" y="174"/>
                  </a:moveTo>
                  <a:lnTo>
                    <a:pt x="2632" y="176"/>
                  </a:lnTo>
                  <a:lnTo>
                    <a:pt x="2640" y="177"/>
                  </a:lnTo>
                  <a:lnTo>
                    <a:pt x="2645" y="183"/>
                  </a:lnTo>
                  <a:lnTo>
                    <a:pt x="2647" y="189"/>
                  </a:lnTo>
                  <a:lnTo>
                    <a:pt x="2649" y="196"/>
                  </a:lnTo>
                  <a:lnTo>
                    <a:pt x="2647" y="204"/>
                  </a:lnTo>
                  <a:lnTo>
                    <a:pt x="2645" y="211"/>
                  </a:lnTo>
                  <a:lnTo>
                    <a:pt x="2640" y="215"/>
                  </a:lnTo>
                  <a:lnTo>
                    <a:pt x="2632" y="219"/>
                  </a:lnTo>
                  <a:lnTo>
                    <a:pt x="2627" y="221"/>
                  </a:lnTo>
                  <a:lnTo>
                    <a:pt x="2619" y="219"/>
                  </a:lnTo>
                  <a:lnTo>
                    <a:pt x="2612" y="215"/>
                  </a:lnTo>
                  <a:lnTo>
                    <a:pt x="2606" y="211"/>
                  </a:lnTo>
                  <a:lnTo>
                    <a:pt x="2604" y="204"/>
                  </a:lnTo>
                  <a:lnTo>
                    <a:pt x="2602" y="196"/>
                  </a:lnTo>
                  <a:lnTo>
                    <a:pt x="2604" y="189"/>
                  </a:lnTo>
                  <a:lnTo>
                    <a:pt x="2606" y="183"/>
                  </a:lnTo>
                  <a:lnTo>
                    <a:pt x="2612" y="177"/>
                  </a:lnTo>
                  <a:lnTo>
                    <a:pt x="2619" y="176"/>
                  </a:lnTo>
                  <a:lnTo>
                    <a:pt x="2627" y="174"/>
                  </a:lnTo>
                  <a:close/>
                  <a:moveTo>
                    <a:pt x="2538" y="174"/>
                  </a:moveTo>
                  <a:lnTo>
                    <a:pt x="2546" y="176"/>
                  </a:lnTo>
                  <a:lnTo>
                    <a:pt x="2553" y="177"/>
                  </a:lnTo>
                  <a:lnTo>
                    <a:pt x="2557" y="183"/>
                  </a:lnTo>
                  <a:lnTo>
                    <a:pt x="2561" y="189"/>
                  </a:lnTo>
                  <a:lnTo>
                    <a:pt x="2563" y="196"/>
                  </a:lnTo>
                  <a:lnTo>
                    <a:pt x="2561" y="204"/>
                  </a:lnTo>
                  <a:lnTo>
                    <a:pt x="2557" y="211"/>
                  </a:lnTo>
                  <a:lnTo>
                    <a:pt x="2553" y="215"/>
                  </a:lnTo>
                  <a:lnTo>
                    <a:pt x="2546" y="219"/>
                  </a:lnTo>
                  <a:lnTo>
                    <a:pt x="2538" y="221"/>
                  </a:lnTo>
                  <a:lnTo>
                    <a:pt x="2531" y="219"/>
                  </a:lnTo>
                  <a:lnTo>
                    <a:pt x="2525" y="215"/>
                  </a:lnTo>
                  <a:lnTo>
                    <a:pt x="2519" y="211"/>
                  </a:lnTo>
                  <a:lnTo>
                    <a:pt x="2518" y="204"/>
                  </a:lnTo>
                  <a:lnTo>
                    <a:pt x="2516" y="196"/>
                  </a:lnTo>
                  <a:lnTo>
                    <a:pt x="2518" y="189"/>
                  </a:lnTo>
                  <a:lnTo>
                    <a:pt x="2519" y="183"/>
                  </a:lnTo>
                  <a:lnTo>
                    <a:pt x="2525" y="177"/>
                  </a:lnTo>
                  <a:lnTo>
                    <a:pt x="2531" y="176"/>
                  </a:lnTo>
                  <a:lnTo>
                    <a:pt x="2538" y="174"/>
                  </a:lnTo>
                  <a:close/>
                  <a:moveTo>
                    <a:pt x="2452" y="174"/>
                  </a:moveTo>
                  <a:lnTo>
                    <a:pt x="2459" y="176"/>
                  </a:lnTo>
                  <a:lnTo>
                    <a:pt x="2467" y="177"/>
                  </a:lnTo>
                  <a:lnTo>
                    <a:pt x="2471" y="183"/>
                  </a:lnTo>
                  <a:lnTo>
                    <a:pt x="2474" y="189"/>
                  </a:lnTo>
                  <a:lnTo>
                    <a:pt x="2476" y="196"/>
                  </a:lnTo>
                  <a:lnTo>
                    <a:pt x="2474" y="204"/>
                  </a:lnTo>
                  <a:lnTo>
                    <a:pt x="2471" y="211"/>
                  </a:lnTo>
                  <a:lnTo>
                    <a:pt x="2467" y="215"/>
                  </a:lnTo>
                  <a:lnTo>
                    <a:pt x="2459" y="219"/>
                  </a:lnTo>
                  <a:lnTo>
                    <a:pt x="2452" y="221"/>
                  </a:lnTo>
                  <a:lnTo>
                    <a:pt x="2444" y="219"/>
                  </a:lnTo>
                  <a:lnTo>
                    <a:pt x="2439" y="215"/>
                  </a:lnTo>
                  <a:lnTo>
                    <a:pt x="2433" y="211"/>
                  </a:lnTo>
                  <a:lnTo>
                    <a:pt x="2429" y="204"/>
                  </a:lnTo>
                  <a:lnTo>
                    <a:pt x="2429" y="196"/>
                  </a:lnTo>
                  <a:lnTo>
                    <a:pt x="2429" y="189"/>
                  </a:lnTo>
                  <a:lnTo>
                    <a:pt x="2433" y="183"/>
                  </a:lnTo>
                  <a:lnTo>
                    <a:pt x="2439" y="177"/>
                  </a:lnTo>
                  <a:lnTo>
                    <a:pt x="2444" y="176"/>
                  </a:lnTo>
                  <a:lnTo>
                    <a:pt x="2452" y="174"/>
                  </a:lnTo>
                  <a:close/>
                  <a:moveTo>
                    <a:pt x="2365" y="174"/>
                  </a:moveTo>
                  <a:lnTo>
                    <a:pt x="2373" y="176"/>
                  </a:lnTo>
                  <a:lnTo>
                    <a:pt x="2378" y="177"/>
                  </a:lnTo>
                  <a:lnTo>
                    <a:pt x="2384" y="183"/>
                  </a:lnTo>
                  <a:lnTo>
                    <a:pt x="2388" y="189"/>
                  </a:lnTo>
                  <a:lnTo>
                    <a:pt x="2390" y="196"/>
                  </a:lnTo>
                  <a:lnTo>
                    <a:pt x="2388" y="204"/>
                  </a:lnTo>
                  <a:lnTo>
                    <a:pt x="2384" y="211"/>
                  </a:lnTo>
                  <a:lnTo>
                    <a:pt x="2378" y="215"/>
                  </a:lnTo>
                  <a:lnTo>
                    <a:pt x="2373" y="219"/>
                  </a:lnTo>
                  <a:lnTo>
                    <a:pt x="2365" y="221"/>
                  </a:lnTo>
                  <a:lnTo>
                    <a:pt x="2358" y="219"/>
                  </a:lnTo>
                  <a:lnTo>
                    <a:pt x="2352" y="215"/>
                  </a:lnTo>
                  <a:lnTo>
                    <a:pt x="2346" y="211"/>
                  </a:lnTo>
                  <a:lnTo>
                    <a:pt x="2343" y="204"/>
                  </a:lnTo>
                  <a:lnTo>
                    <a:pt x="2343" y="196"/>
                  </a:lnTo>
                  <a:lnTo>
                    <a:pt x="2343" y="189"/>
                  </a:lnTo>
                  <a:lnTo>
                    <a:pt x="2346" y="183"/>
                  </a:lnTo>
                  <a:lnTo>
                    <a:pt x="2352" y="177"/>
                  </a:lnTo>
                  <a:lnTo>
                    <a:pt x="2358" y="176"/>
                  </a:lnTo>
                  <a:lnTo>
                    <a:pt x="2365" y="174"/>
                  </a:lnTo>
                  <a:close/>
                  <a:moveTo>
                    <a:pt x="2279" y="174"/>
                  </a:moveTo>
                  <a:lnTo>
                    <a:pt x="2286" y="176"/>
                  </a:lnTo>
                  <a:lnTo>
                    <a:pt x="2292" y="177"/>
                  </a:lnTo>
                  <a:lnTo>
                    <a:pt x="2298" y="183"/>
                  </a:lnTo>
                  <a:lnTo>
                    <a:pt x="2301" y="189"/>
                  </a:lnTo>
                  <a:lnTo>
                    <a:pt x="2301" y="196"/>
                  </a:lnTo>
                  <a:lnTo>
                    <a:pt x="2301" y="204"/>
                  </a:lnTo>
                  <a:lnTo>
                    <a:pt x="2298" y="211"/>
                  </a:lnTo>
                  <a:lnTo>
                    <a:pt x="2292" y="215"/>
                  </a:lnTo>
                  <a:lnTo>
                    <a:pt x="2286" y="219"/>
                  </a:lnTo>
                  <a:lnTo>
                    <a:pt x="2279" y="221"/>
                  </a:lnTo>
                  <a:lnTo>
                    <a:pt x="2271" y="219"/>
                  </a:lnTo>
                  <a:lnTo>
                    <a:pt x="2266" y="215"/>
                  </a:lnTo>
                  <a:lnTo>
                    <a:pt x="2260" y="211"/>
                  </a:lnTo>
                  <a:lnTo>
                    <a:pt x="2256" y="204"/>
                  </a:lnTo>
                  <a:lnTo>
                    <a:pt x="2256" y="196"/>
                  </a:lnTo>
                  <a:lnTo>
                    <a:pt x="2256" y="189"/>
                  </a:lnTo>
                  <a:lnTo>
                    <a:pt x="2260" y="183"/>
                  </a:lnTo>
                  <a:lnTo>
                    <a:pt x="2266" y="177"/>
                  </a:lnTo>
                  <a:lnTo>
                    <a:pt x="2271" y="176"/>
                  </a:lnTo>
                  <a:lnTo>
                    <a:pt x="2279" y="174"/>
                  </a:lnTo>
                  <a:close/>
                  <a:moveTo>
                    <a:pt x="2192" y="174"/>
                  </a:moveTo>
                  <a:lnTo>
                    <a:pt x="2200" y="176"/>
                  </a:lnTo>
                  <a:lnTo>
                    <a:pt x="2205" y="177"/>
                  </a:lnTo>
                  <a:lnTo>
                    <a:pt x="2211" y="183"/>
                  </a:lnTo>
                  <a:lnTo>
                    <a:pt x="2215" y="189"/>
                  </a:lnTo>
                  <a:lnTo>
                    <a:pt x="2215" y="196"/>
                  </a:lnTo>
                  <a:lnTo>
                    <a:pt x="2215" y="204"/>
                  </a:lnTo>
                  <a:lnTo>
                    <a:pt x="2211" y="211"/>
                  </a:lnTo>
                  <a:lnTo>
                    <a:pt x="2205" y="215"/>
                  </a:lnTo>
                  <a:lnTo>
                    <a:pt x="2200" y="219"/>
                  </a:lnTo>
                  <a:lnTo>
                    <a:pt x="2192" y="221"/>
                  </a:lnTo>
                  <a:lnTo>
                    <a:pt x="2185" y="219"/>
                  </a:lnTo>
                  <a:lnTo>
                    <a:pt x="2179" y="215"/>
                  </a:lnTo>
                  <a:lnTo>
                    <a:pt x="2173" y="211"/>
                  </a:lnTo>
                  <a:lnTo>
                    <a:pt x="2170" y="204"/>
                  </a:lnTo>
                  <a:lnTo>
                    <a:pt x="2168" y="196"/>
                  </a:lnTo>
                  <a:lnTo>
                    <a:pt x="2170" y="189"/>
                  </a:lnTo>
                  <a:lnTo>
                    <a:pt x="2173" y="183"/>
                  </a:lnTo>
                  <a:lnTo>
                    <a:pt x="2179" y="177"/>
                  </a:lnTo>
                  <a:lnTo>
                    <a:pt x="2185" y="176"/>
                  </a:lnTo>
                  <a:lnTo>
                    <a:pt x="2192" y="174"/>
                  </a:lnTo>
                  <a:close/>
                  <a:moveTo>
                    <a:pt x="2106" y="174"/>
                  </a:moveTo>
                  <a:lnTo>
                    <a:pt x="2113" y="176"/>
                  </a:lnTo>
                  <a:lnTo>
                    <a:pt x="2119" y="177"/>
                  </a:lnTo>
                  <a:lnTo>
                    <a:pt x="2125" y="183"/>
                  </a:lnTo>
                  <a:lnTo>
                    <a:pt x="2128" y="189"/>
                  </a:lnTo>
                  <a:lnTo>
                    <a:pt x="2128" y="196"/>
                  </a:lnTo>
                  <a:lnTo>
                    <a:pt x="2128" y="204"/>
                  </a:lnTo>
                  <a:lnTo>
                    <a:pt x="2125" y="211"/>
                  </a:lnTo>
                  <a:lnTo>
                    <a:pt x="2119" y="215"/>
                  </a:lnTo>
                  <a:lnTo>
                    <a:pt x="2113" y="219"/>
                  </a:lnTo>
                  <a:lnTo>
                    <a:pt x="2106" y="221"/>
                  </a:lnTo>
                  <a:lnTo>
                    <a:pt x="2098" y="219"/>
                  </a:lnTo>
                  <a:lnTo>
                    <a:pt x="2091" y="215"/>
                  </a:lnTo>
                  <a:lnTo>
                    <a:pt x="2087" y="211"/>
                  </a:lnTo>
                  <a:lnTo>
                    <a:pt x="2083" y="204"/>
                  </a:lnTo>
                  <a:lnTo>
                    <a:pt x="2081" y="196"/>
                  </a:lnTo>
                  <a:lnTo>
                    <a:pt x="2083" y="189"/>
                  </a:lnTo>
                  <a:lnTo>
                    <a:pt x="2087" y="183"/>
                  </a:lnTo>
                  <a:lnTo>
                    <a:pt x="2091" y="177"/>
                  </a:lnTo>
                  <a:lnTo>
                    <a:pt x="2098" y="176"/>
                  </a:lnTo>
                  <a:lnTo>
                    <a:pt x="2106" y="174"/>
                  </a:lnTo>
                  <a:close/>
                  <a:moveTo>
                    <a:pt x="2019" y="174"/>
                  </a:moveTo>
                  <a:lnTo>
                    <a:pt x="2027" y="176"/>
                  </a:lnTo>
                  <a:lnTo>
                    <a:pt x="2032" y="177"/>
                  </a:lnTo>
                  <a:lnTo>
                    <a:pt x="2038" y="183"/>
                  </a:lnTo>
                  <a:lnTo>
                    <a:pt x="2040" y="189"/>
                  </a:lnTo>
                  <a:lnTo>
                    <a:pt x="2042" y="196"/>
                  </a:lnTo>
                  <a:lnTo>
                    <a:pt x="2040" y="204"/>
                  </a:lnTo>
                  <a:lnTo>
                    <a:pt x="2038" y="211"/>
                  </a:lnTo>
                  <a:lnTo>
                    <a:pt x="2032" y="215"/>
                  </a:lnTo>
                  <a:lnTo>
                    <a:pt x="2027" y="219"/>
                  </a:lnTo>
                  <a:lnTo>
                    <a:pt x="2019" y="221"/>
                  </a:lnTo>
                  <a:lnTo>
                    <a:pt x="2012" y="219"/>
                  </a:lnTo>
                  <a:lnTo>
                    <a:pt x="2004" y="215"/>
                  </a:lnTo>
                  <a:lnTo>
                    <a:pt x="2000" y="211"/>
                  </a:lnTo>
                  <a:lnTo>
                    <a:pt x="1997" y="204"/>
                  </a:lnTo>
                  <a:lnTo>
                    <a:pt x="1995" y="196"/>
                  </a:lnTo>
                  <a:lnTo>
                    <a:pt x="1997" y="189"/>
                  </a:lnTo>
                  <a:lnTo>
                    <a:pt x="2000" y="183"/>
                  </a:lnTo>
                  <a:lnTo>
                    <a:pt x="2004" y="177"/>
                  </a:lnTo>
                  <a:lnTo>
                    <a:pt x="2012" y="176"/>
                  </a:lnTo>
                  <a:lnTo>
                    <a:pt x="2019" y="174"/>
                  </a:lnTo>
                  <a:close/>
                  <a:moveTo>
                    <a:pt x="1933" y="174"/>
                  </a:moveTo>
                  <a:lnTo>
                    <a:pt x="1938" y="176"/>
                  </a:lnTo>
                  <a:lnTo>
                    <a:pt x="1946" y="177"/>
                  </a:lnTo>
                  <a:lnTo>
                    <a:pt x="1952" y="183"/>
                  </a:lnTo>
                  <a:lnTo>
                    <a:pt x="1953" y="189"/>
                  </a:lnTo>
                  <a:lnTo>
                    <a:pt x="1955" y="196"/>
                  </a:lnTo>
                  <a:lnTo>
                    <a:pt x="1953" y="204"/>
                  </a:lnTo>
                  <a:lnTo>
                    <a:pt x="1952" y="211"/>
                  </a:lnTo>
                  <a:lnTo>
                    <a:pt x="1946" y="215"/>
                  </a:lnTo>
                  <a:lnTo>
                    <a:pt x="1938" y="219"/>
                  </a:lnTo>
                  <a:lnTo>
                    <a:pt x="1933" y="221"/>
                  </a:lnTo>
                  <a:lnTo>
                    <a:pt x="1925" y="219"/>
                  </a:lnTo>
                  <a:lnTo>
                    <a:pt x="1918" y="215"/>
                  </a:lnTo>
                  <a:lnTo>
                    <a:pt x="1912" y="211"/>
                  </a:lnTo>
                  <a:lnTo>
                    <a:pt x="1910" y="204"/>
                  </a:lnTo>
                  <a:lnTo>
                    <a:pt x="1908" y="196"/>
                  </a:lnTo>
                  <a:lnTo>
                    <a:pt x="1910" y="189"/>
                  </a:lnTo>
                  <a:lnTo>
                    <a:pt x="1912" y="183"/>
                  </a:lnTo>
                  <a:lnTo>
                    <a:pt x="1918" y="177"/>
                  </a:lnTo>
                  <a:lnTo>
                    <a:pt x="1925" y="176"/>
                  </a:lnTo>
                  <a:lnTo>
                    <a:pt x="1933" y="174"/>
                  </a:lnTo>
                  <a:close/>
                  <a:moveTo>
                    <a:pt x="1844" y="174"/>
                  </a:moveTo>
                  <a:lnTo>
                    <a:pt x="1852" y="176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89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5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5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89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6"/>
                  </a:lnTo>
                  <a:lnTo>
                    <a:pt x="1844" y="174"/>
                  </a:lnTo>
                  <a:close/>
                  <a:moveTo>
                    <a:pt x="1758" y="174"/>
                  </a:moveTo>
                  <a:lnTo>
                    <a:pt x="1765" y="176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89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5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5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89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6"/>
                  </a:lnTo>
                  <a:lnTo>
                    <a:pt x="1758" y="174"/>
                  </a:lnTo>
                  <a:close/>
                  <a:moveTo>
                    <a:pt x="1671" y="174"/>
                  </a:moveTo>
                  <a:lnTo>
                    <a:pt x="1679" y="176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89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5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5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89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6"/>
                  </a:lnTo>
                  <a:lnTo>
                    <a:pt x="1671" y="174"/>
                  </a:lnTo>
                  <a:close/>
                  <a:moveTo>
                    <a:pt x="1585" y="174"/>
                  </a:moveTo>
                  <a:lnTo>
                    <a:pt x="1592" y="176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89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5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5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89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6"/>
                  </a:lnTo>
                  <a:lnTo>
                    <a:pt x="1585" y="174"/>
                  </a:lnTo>
                  <a:close/>
                  <a:moveTo>
                    <a:pt x="1498" y="174"/>
                  </a:moveTo>
                  <a:lnTo>
                    <a:pt x="1506" y="176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89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5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5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89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6"/>
                  </a:lnTo>
                  <a:lnTo>
                    <a:pt x="1498" y="174"/>
                  </a:lnTo>
                  <a:close/>
                  <a:moveTo>
                    <a:pt x="1412" y="174"/>
                  </a:moveTo>
                  <a:lnTo>
                    <a:pt x="1419" y="176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89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5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5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89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6"/>
                  </a:lnTo>
                  <a:lnTo>
                    <a:pt x="1412" y="174"/>
                  </a:lnTo>
                  <a:close/>
                  <a:moveTo>
                    <a:pt x="1325" y="174"/>
                  </a:moveTo>
                  <a:lnTo>
                    <a:pt x="1333" y="176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89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5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5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89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6"/>
                  </a:lnTo>
                  <a:lnTo>
                    <a:pt x="1325" y="174"/>
                  </a:lnTo>
                  <a:close/>
                  <a:moveTo>
                    <a:pt x="1239" y="174"/>
                  </a:moveTo>
                  <a:lnTo>
                    <a:pt x="1244" y="176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89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5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5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89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6"/>
                  </a:lnTo>
                  <a:lnTo>
                    <a:pt x="1239" y="174"/>
                  </a:lnTo>
                  <a:close/>
                  <a:moveTo>
                    <a:pt x="1150" y="174"/>
                  </a:moveTo>
                  <a:lnTo>
                    <a:pt x="1158" y="176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89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5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5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89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6"/>
                  </a:lnTo>
                  <a:lnTo>
                    <a:pt x="1150" y="174"/>
                  </a:lnTo>
                  <a:close/>
                  <a:moveTo>
                    <a:pt x="1064" y="174"/>
                  </a:moveTo>
                  <a:lnTo>
                    <a:pt x="1071" y="176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89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5" y="209"/>
                  </a:lnTo>
                  <a:lnTo>
                    <a:pt x="1079" y="215"/>
                  </a:lnTo>
                  <a:lnTo>
                    <a:pt x="1073" y="219"/>
                  </a:lnTo>
                  <a:lnTo>
                    <a:pt x="1070" y="217"/>
                  </a:lnTo>
                  <a:lnTo>
                    <a:pt x="1066" y="217"/>
                  </a:lnTo>
                  <a:lnTo>
                    <a:pt x="1062" y="217"/>
                  </a:lnTo>
                  <a:lnTo>
                    <a:pt x="1058" y="215"/>
                  </a:lnTo>
                  <a:lnTo>
                    <a:pt x="1055" y="211"/>
                  </a:lnTo>
                  <a:lnTo>
                    <a:pt x="1051" y="208"/>
                  </a:lnTo>
                  <a:lnTo>
                    <a:pt x="1049" y="202"/>
                  </a:lnTo>
                  <a:lnTo>
                    <a:pt x="1049" y="193"/>
                  </a:lnTo>
                  <a:lnTo>
                    <a:pt x="1049" y="181"/>
                  </a:lnTo>
                  <a:lnTo>
                    <a:pt x="1051" y="179"/>
                  </a:lnTo>
                  <a:lnTo>
                    <a:pt x="1055" y="176"/>
                  </a:lnTo>
                  <a:lnTo>
                    <a:pt x="1060" y="174"/>
                  </a:lnTo>
                  <a:lnTo>
                    <a:pt x="1064" y="174"/>
                  </a:lnTo>
                  <a:close/>
                  <a:moveTo>
                    <a:pt x="891" y="174"/>
                  </a:moveTo>
                  <a:lnTo>
                    <a:pt x="898" y="176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89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09"/>
                  </a:lnTo>
                  <a:lnTo>
                    <a:pt x="906" y="215"/>
                  </a:lnTo>
                  <a:lnTo>
                    <a:pt x="900" y="219"/>
                  </a:lnTo>
                  <a:lnTo>
                    <a:pt x="893" y="219"/>
                  </a:lnTo>
                  <a:lnTo>
                    <a:pt x="893" y="219"/>
                  </a:lnTo>
                  <a:lnTo>
                    <a:pt x="897" y="217"/>
                  </a:lnTo>
                  <a:lnTo>
                    <a:pt x="897" y="215"/>
                  </a:lnTo>
                  <a:lnTo>
                    <a:pt x="897" y="211"/>
                  </a:lnTo>
                  <a:lnTo>
                    <a:pt x="895" y="209"/>
                  </a:lnTo>
                  <a:lnTo>
                    <a:pt x="895" y="206"/>
                  </a:lnTo>
                  <a:lnTo>
                    <a:pt x="895" y="204"/>
                  </a:lnTo>
                  <a:lnTo>
                    <a:pt x="893" y="204"/>
                  </a:lnTo>
                  <a:lnTo>
                    <a:pt x="893" y="202"/>
                  </a:lnTo>
                  <a:lnTo>
                    <a:pt x="891" y="198"/>
                  </a:lnTo>
                  <a:lnTo>
                    <a:pt x="889" y="198"/>
                  </a:lnTo>
                  <a:lnTo>
                    <a:pt x="887" y="198"/>
                  </a:lnTo>
                  <a:lnTo>
                    <a:pt x="891" y="194"/>
                  </a:lnTo>
                  <a:lnTo>
                    <a:pt x="889" y="194"/>
                  </a:lnTo>
                  <a:lnTo>
                    <a:pt x="885" y="193"/>
                  </a:lnTo>
                  <a:lnTo>
                    <a:pt x="883" y="191"/>
                  </a:lnTo>
                  <a:lnTo>
                    <a:pt x="882" y="187"/>
                  </a:lnTo>
                  <a:lnTo>
                    <a:pt x="880" y="183"/>
                  </a:lnTo>
                  <a:lnTo>
                    <a:pt x="878" y="179"/>
                  </a:lnTo>
                  <a:lnTo>
                    <a:pt x="878" y="179"/>
                  </a:lnTo>
                  <a:lnTo>
                    <a:pt x="882" y="176"/>
                  </a:lnTo>
                  <a:lnTo>
                    <a:pt x="885" y="174"/>
                  </a:lnTo>
                  <a:lnTo>
                    <a:pt x="891" y="174"/>
                  </a:lnTo>
                  <a:close/>
                  <a:moveTo>
                    <a:pt x="197" y="174"/>
                  </a:moveTo>
                  <a:lnTo>
                    <a:pt x="205" y="176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89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5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5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89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6"/>
                  </a:lnTo>
                  <a:lnTo>
                    <a:pt x="197" y="174"/>
                  </a:lnTo>
                  <a:close/>
                  <a:moveTo>
                    <a:pt x="110" y="174"/>
                  </a:moveTo>
                  <a:lnTo>
                    <a:pt x="118" y="176"/>
                  </a:lnTo>
                  <a:lnTo>
                    <a:pt x="124" y="177"/>
                  </a:lnTo>
                  <a:lnTo>
                    <a:pt x="129" y="183"/>
                  </a:lnTo>
                  <a:lnTo>
                    <a:pt x="133" y="189"/>
                  </a:lnTo>
                  <a:lnTo>
                    <a:pt x="133" y="196"/>
                  </a:lnTo>
                  <a:lnTo>
                    <a:pt x="133" y="204"/>
                  </a:lnTo>
                  <a:lnTo>
                    <a:pt x="129" y="211"/>
                  </a:lnTo>
                  <a:lnTo>
                    <a:pt x="124" y="215"/>
                  </a:lnTo>
                  <a:lnTo>
                    <a:pt x="118" y="219"/>
                  </a:lnTo>
                  <a:lnTo>
                    <a:pt x="110" y="221"/>
                  </a:lnTo>
                  <a:lnTo>
                    <a:pt x="103" y="219"/>
                  </a:lnTo>
                  <a:lnTo>
                    <a:pt x="97" y="215"/>
                  </a:lnTo>
                  <a:lnTo>
                    <a:pt x="92" y="211"/>
                  </a:lnTo>
                  <a:lnTo>
                    <a:pt x="88" y="204"/>
                  </a:lnTo>
                  <a:lnTo>
                    <a:pt x="86" y="196"/>
                  </a:lnTo>
                  <a:lnTo>
                    <a:pt x="88" y="189"/>
                  </a:lnTo>
                  <a:lnTo>
                    <a:pt x="92" y="183"/>
                  </a:lnTo>
                  <a:lnTo>
                    <a:pt x="97" y="177"/>
                  </a:lnTo>
                  <a:lnTo>
                    <a:pt x="103" y="176"/>
                  </a:lnTo>
                  <a:lnTo>
                    <a:pt x="110" y="174"/>
                  </a:lnTo>
                  <a:close/>
                  <a:moveTo>
                    <a:pt x="24" y="174"/>
                  </a:moveTo>
                  <a:lnTo>
                    <a:pt x="31" y="176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89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5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5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89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6"/>
                  </a:lnTo>
                  <a:lnTo>
                    <a:pt x="24" y="174"/>
                  </a:lnTo>
                  <a:close/>
                  <a:moveTo>
                    <a:pt x="370" y="127"/>
                  </a:moveTo>
                  <a:lnTo>
                    <a:pt x="372" y="129"/>
                  </a:lnTo>
                  <a:lnTo>
                    <a:pt x="372" y="129"/>
                  </a:lnTo>
                  <a:lnTo>
                    <a:pt x="374" y="129"/>
                  </a:lnTo>
                  <a:lnTo>
                    <a:pt x="376" y="130"/>
                  </a:lnTo>
                  <a:lnTo>
                    <a:pt x="378" y="130"/>
                  </a:lnTo>
                  <a:lnTo>
                    <a:pt x="379" y="132"/>
                  </a:lnTo>
                  <a:lnTo>
                    <a:pt x="374" y="132"/>
                  </a:lnTo>
                  <a:lnTo>
                    <a:pt x="370" y="134"/>
                  </a:lnTo>
                  <a:lnTo>
                    <a:pt x="366" y="132"/>
                  </a:lnTo>
                  <a:lnTo>
                    <a:pt x="364" y="132"/>
                  </a:lnTo>
                  <a:lnTo>
                    <a:pt x="362" y="130"/>
                  </a:lnTo>
                  <a:lnTo>
                    <a:pt x="362" y="129"/>
                  </a:lnTo>
                  <a:lnTo>
                    <a:pt x="364" y="129"/>
                  </a:lnTo>
                  <a:lnTo>
                    <a:pt x="366" y="129"/>
                  </a:lnTo>
                  <a:lnTo>
                    <a:pt x="368" y="127"/>
                  </a:lnTo>
                  <a:lnTo>
                    <a:pt x="370" y="127"/>
                  </a:lnTo>
                  <a:close/>
                  <a:moveTo>
                    <a:pt x="1066" y="113"/>
                  </a:moveTo>
                  <a:lnTo>
                    <a:pt x="1070" y="113"/>
                  </a:lnTo>
                  <a:lnTo>
                    <a:pt x="1073" y="115"/>
                  </a:lnTo>
                  <a:lnTo>
                    <a:pt x="1077" y="117"/>
                  </a:lnTo>
                  <a:lnTo>
                    <a:pt x="1081" y="119"/>
                  </a:lnTo>
                  <a:lnTo>
                    <a:pt x="1085" y="119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7" y="129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8" y="132"/>
                  </a:lnTo>
                  <a:lnTo>
                    <a:pt x="1055" y="130"/>
                  </a:lnTo>
                  <a:lnTo>
                    <a:pt x="1051" y="129"/>
                  </a:lnTo>
                  <a:lnTo>
                    <a:pt x="1053" y="125"/>
                  </a:lnTo>
                  <a:lnTo>
                    <a:pt x="1056" y="119"/>
                  </a:lnTo>
                  <a:lnTo>
                    <a:pt x="1060" y="115"/>
                  </a:lnTo>
                  <a:lnTo>
                    <a:pt x="1064" y="113"/>
                  </a:lnTo>
                  <a:lnTo>
                    <a:pt x="1066" y="113"/>
                  </a:lnTo>
                  <a:close/>
                  <a:moveTo>
                    <a:pt x="784" y="100"/>
                  </a:moveTo>
                  <a:lnTo>
                    <a:pt x="789" y="106"/>
                  </a:lnTo>
                  <a:lnTo>
                    <a:pt x="795" y="112"/>
                  </a:lnTo>
                  <a:lnTo>
                    <a:pt x="797" y="113"/>
                  </a:lnTo>
                  <a:lnTo>
                    <a:pt x="801" y="113"/>
                  </a:lnTo>
                  <a:lnTo>
                    <a:pt x="803" y="115"/>
                  </a:lnTo>
                  <a:lnTo>
                    <a:pt x="806" y="117"/>
                  </a:lnTo>
                  <a:lnTo>
                    <a:pt x="806" y="117"/>
                  </a:lnTo>
                  <a:lnTo>
                    <a:pt x="806" y="119"/>
                  </a:lnTo>
                  <a:lnTo>
                    <a:pt x="806" y="119"/>
                  </a:lnTo>
                  <a:lnTo>
                    <a:pt x="806" y="123"/>
                  </a:lnTo>
                  <a:lnTo>
                    <a:pt x="804" y="129"/>
                  </a:lnTo>
                  <a:lnTo>
                    <a:pt x="801" y="132"/>
                  </a:lnTo>
                  <a:lnTo>
                    <a:pt x="795" y="130"/>
                  </a:lnTo>
                  <a:lnTo>
                    <a:pt x="789" y="129"/>
                  </a:lnTo>
                  <a:lnTo>
                    <a:pt x="786" y="125"/>
                  </a:lnTo>
                  <a:lnTo>
                    <a:pt x="784" y="121"/>
                  </a:lnTo>
                  <a:lnTo>
                    <a:pt x="782" y="115"/>
                  </a:lnTo>
                  <a:lnTo>
                    <a:pt x="780" y="110"/>
                  </a:lnTo>
                  <a:lnTo>
                    <a:pt x="782" y="104"/>
                  </a:lnTo>
                  <a:lnTo>
                    <a:pt x="784" y="100"/>
                  </a:lnTo>
                  <a:close/>
                  <a:moveTo>
                    <a:pt x="4515" y="96"/>
                  </a:moveTo>
                  <a:lnTo>
                    <a:pt x="4519" y="98"/>
                  </a:lnTo>
                  <a:lnTo>
                    <a:pt x="4522" y="100"/>
                  </a:lnTo>
                  <a:lnTo>
                    <a:pt x="4524" y="106"/>
                  </a:lnTo>
                  <a:lnTo>
                    <a:pt x="4524" y="110"/>
                  </a:lnTo>
                  <a:lnTo>
                    <a:pt x="4522" y="113"/>
                  </a:lnTo>
                  <a:lnTo>
                    <a:pt x="4522" y="117"/>
                  </a:lnTo>
                  <a:lnTo>
                    <a:pt x="4520" y="121"/>
                  </a:lnTo>
                  <a:lnTo>
                    <a:pt x="4522" y="125"/>
                  </a:lnTo>
                  <a:lnTo>
                    <a:pt x="4522" y="129"/>
                  </a:lnTo>
                  <a:lnTo>
                    <a:pt x="4524" y="129"/>
                  </a:lnTo>
                  <a:lnTo>
                    <a:pt x="4526" y="132"/>
                  </a:lnTo>
                  <a:lnTo>
                    <a:pt x="4520" y="129"/>
                  </a:lnTo>
                  <a:lnTo>
                    <a:pt x="4515" y="123"/>
                  </a:lnTo>
                  <a:lnTo>
                    <a:pt x="4511" y="117"/>
                  </a:lnTo>
                  <a:lnTo>
                    <a:pt x="4511" y="110"/>
                  </a:lnTo>
                  <a:lnTo>
                    <a:pt x="4511" y="106"/>
                  </a:lnTo>
                  <a:lnTo>
                    <a:pt x="4513" y="100"/>
                  </a:lnTo>
                  <a:lnTo>
                    <a:pt x="4515" y="96"/>
                  </a:lnTo>
                  <a:close/>
                  <a:moveTo>
                    <a:pt x="270" y="93"/>
                  </a:moveTo>
                  <a:lnTo>
                    <a:pt x="261" y="104"/>
                  </a:lnTo>
                  <a:lnTo>
                    <a:pt x="265" y="96"/>
                  </a:lnTo>
                  <a:lnTo>
                    <a:pt x="270" y="93"/>
                  </a:lnTo>
                  <a:close/>
                  <a:moveTo>
                    <a:pt x="537" y="89"/>
                  </a:moveTo>
                  <a:lnTo>
                    <a:pt x="539" y="91"/>
                  </a:lnTo>
                  <a:lnTo>
                    <a:pt x="539" y="93"/>
                  </a:lnTo>
                  <a:lnTo>
                    <a:pt x="541" y="96"/>
                  </a:lnTo>
                  <a:lnTo>
                    <a:pt x="541" y="102"/>
                  </a:lnTo>
                  <a:lnTo>
                    <a:pt x="541" y="110"/>
                  </a:lnTo>
                  <a:lnTo>
                    <a:pt x="541" y="115"/>
                  </a:lnTo>
                  <a:lnTo>
                    <a:pt x="541" y="121"/>
                  </a:lnTo>
                  <a:lnTo>
                    <a:pt x="541" y="129"/>
                  </a:lnTo>
                  <a:lnTo>
                    <a:pt x="543" y="134"/>
                  </a:lnTo>
                  <a:lnTo>
                    <a:pt x="535" y="132"/>
                  </a:lnTo>
                  <a:lnTo>
                    <a:pt x="530" y="129"/>
                  </a:lnTo>
                  <a:lnTo>
                    <a:pt x="524" y="123"/>
                  </a:lnTo>
                  <a:lnTo>
                    <a:pt x="522" y="117"/>
                  </a:lnTo>
                  <a:lnTo>
                    <a:pt x="520" y="110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close/>
                  <a:moveTo>
                    <a:pt x="4101" y="87"/>
                  </a:moveTo>
                  <a:lnTo>
                    <a:pt x="4109" y="87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10"/>
                  </a:lnTo>
                  <a:lnTo>
                    <a:pt x="4122" y="117"/>
                  </a:lnTo>
                  <a:lnTo>
                    <a:pt x="4120" y="125"/>
                  </a:lnTo>
                  <a:lnTo>
                    <a:pt x="4114" y="129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9"/>
                  </a:lnTo>
                  <a:lnTo>
                    <a:pt x="4082" y="125"/>
                  </a:lnTo>
                  <a:lnTo>
                    <a:pt x="4078" y="117"/>
                  </a:lnTo>
                  <a:lnTo>
                    <a:pt x="4077" y="110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7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7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10"/>
                  </a:lnTo>
                  <a:lnTo>
                    <a:pt x="4035" y="117"/>
                  </a:lnTo>
                  <a:lnTo>
                    <a:pt x="4031" y="125"/>
                  </a:lnTo>
                  <a:lnTo>
                    <a:pt x="4028" y="129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9"/>
                  </a:lnTo>
                  <a:lnTo>
                    <a:pt x="3994" y="125"/>
                  </a:lnTo>
                  <a:lnTo>
                    <a:pt x="3992" y="117"/>
                  </a:lnTo>
                  <a:lnTo>
                    <a:pt x="3990" y="110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7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7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10"/>
                  </a:lnTo>
                  <a:lnTo>
                    <a:pt x="3949" y="117"/>
                  </a:lnTo>
                  <a:lnTo>
                    <a:pt x="3945" y="125"/>
                  </a:lnTo>
                  <a:lnTo>
                    <a:pt x="3941" y="129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26" y="134"/>
                  </a:lnTo>
                  <a:lnTo>
                    <a:pt x="3928" y="132"/>
                  </a:lnTo>
                  <a:lnTo>
                    <a:pt x="3932" y="127"/>
                  </a:lnTo>
                  <a:lnTo>
                    <a:pt x="3934" y="121"/>
                  </a:lnTo>
                  <a:lnTo>
                    <a:pt x="3936" y="113"/>
                  </a:lnTo>
                  <a:lnTo>
                    <a:pt x="3934" y="108"/>
                  </a:lnTo>
                  <a:lnTo>
                    <a:pt x="3934" y="104"/>
                  </a:lnTo>
                  <a:lnTo>
                    <a:pt x="3930" y="102"/>
                  </a:lnTo>
                  <a:lnTo>
                    <a:pt x="3926" y="100"/>
                  </a:lnTo>
                  <a:lnTo>
                    <a:pt x="3924" y="100"/>
                  </a:lnTo>
                  <a:lnTo>
                    <a:pt x="3921" y="100"/>
                  </a:lnTo>
                  <a:lnTo>
                    <a:pt x="3913" y="98"/>
                  </a:lnTo>
                  <a:lnTo>
                    <a:pt x="3907" y="98"/>
                  </a:lnTo>
                  <a:lnTo>
                    <a:pt x="3911" y="93"/>
                  </a:lnTo>
                  <a:lnTo>
                    <a:pt x="3915" y="89"/>
                  </a:lnTo>
                  <a:lnTo>
                    <a:pt x="3921" y="87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7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10"/>
                  </a:lnTo>
                  <a:lnTo>
                    <a:pt x="3862" y="117"/>
                  </a:lnTo>
                  <a:lnTo>
                    <a:pt x="3858" y="125"/>
                  </a:lnTo>
                  <a:lnTo>
                    <a:pt x="3855" y="129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9"/>
                  </a:lnTo>
                  <a:lnTo>
                    <a:pt x="3821" y="125"/>
                  </a:lnTo>
                  <a:lnTo>
                    <a:pt x="3817" y="117"/>
                  </a:lnTo>
                  <a:lnTo>
                    <a:pt x="3817" y="110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7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7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10"/>
                  </a:lnTo>
                  <a:lnTo>
                    <a:pt x="3776" y="117"/>
                  </a:lnTo>
                  <a:lnTo>
                    <a:pt x="3772" y="125"/>
                  </a:lnTo>
                  <a:lnTo>
                    <a:pt x="3766" y="129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9"/>
                  </a:lnTo>
                  <a:lnTo>
                    <a:pt x="3734" y="125"/>
                  </a:lnTo>
                  <a:lnTo>
                    <a:pt x="3731" y="117"/>
                  </a:lnTo>
                  <a:lnTo>
                    <a:pt x="3731" y="110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7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7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10"/>
                  </a:lnTo>
                  <a:lnTo>
                    <a:pt x="3689" y="117"/>
                  </a:lnTo>
                  <a:lnTo>
                    <a:pt x="3685" y="125"/>
                  </a:lnTo>
                  <a:lnTo>
                    <a:pt x="3680" y="129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9"/>
                  </a:lnTo>
                  <a:lnTo>
                    <a:pt x="3648" y="125"/>
                  </a:lnTo>
                  <a:lnTo>
                    <a:pt x="3644" y="117"/>
                  </a:lnTo>
                  <a:lnTo>
                    <a:pt x="3644" y="110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7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7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10"/>
                  </a:lnTo>
                  <a:lnTo>
                    <a:pt x="3603" y="117"/>
                  </a:lnTo>
                  <a:lnTo>
                    <a:pt x="3599" y="125"/>
                  </a:lnTo>
                  <a:lnTo>
                    <a:pt x="3593" y="129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9"/>
                  </a:lnTo>
                  <a:lnTo>
                    <a:pt x="3561" y="125"/>
                  </a:lnTo>
                  <a:lnTo>
                    <a:pt x="3558" y="117"/>
                  </a:lnTo>
                  <a:lnTo>
                    <a:pt x="3556" y="110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7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7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10"/>
                  </a:lnTo>
                  <a:lnTo>
                    <a:pt x="3516" y="117"/>
                  </a:lnTo>
                  <a:lnTo>
                    <a:pt x="3512" y="125"/>
                  </a:lnTo>
                  <a:lnTo>
                    <a:pt x="3507" y="129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9"/>
                  </a:lnTo>
                  <a:lnTo>
                    <a:pt x="3475" y="125"/>
                  </a:lnTo>
                  <a:lnTo>
                    <a:pt x="3471" y="117"/>
                  </a:lnTo>
                  <a:lnTo>
                    <a:pt x="3469" y="110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7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7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10"/>
                  </a:lnTo>
                  <a:lnTo>
                    <a:pt x="3428" y="117"/>
                  </a:lnTo>
                  <a:lnTo>
                    <a:pt x="3426" y="125"/>
                  </a:lnTo>
                  <a:lnTo>
                    <a:pt x="3420" y="129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9"/>
                  </a:lnTo>
                  <a:lnTo>
                    <a:pt x="3388" y="125"/>
                  </a:lnTo>
                  <a:lnTo>
                    <a:pt x="3385" y="117"/>
                  </a:lnTo>
                  <a:lnTo>
                    <a:pt x="3383" y="110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7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7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10"/>
                  </a:lnTo>
                  <a:lnTo>
                    <a:pt x="3341" y="117"/>
                  </a:lnTo>
                  <a:lnTo>
                    <a:pt x="3339" y="125"/>
                  </a:lnTo>
                  <a:lnTo>
                    <a:pt x="3334" y="129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9"/>
                  </a:lnTo>
                  <a:lnTo>
                    <a:pt x="3300" y="125"/>
                  </a:lnTo>
                  <a:lnTo>
                    <a:pt x="3298" y="117"/>
                  </a:lnTo>
                  <a:lnTo>
                    <a:pt x="3296" y="110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7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7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10"/>
                  </a:lnTo>
                  <a:lnTo>
                    <a:pt x="3255" y="117"/>
                  </a:lnTo>
                  <a:lnTo>
                    <a:pt x="3251" y="125"/>
                  </a:lnTo>
                  <a:lnTo>
                    <a:pt x="3247" y="129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9"/>
                  </a:lnTo>
                  <a:lnTo>
                    <a:pt x="3213" y="125"/>
                  </a:lnTo>
                  <a:lnTo>
                    <a:pt x="3212" y="117"/>
                  </a:lnTo>
                  <a:lnTo>
                    <a:pt x="3210" y="110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7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7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10"/>
                  </a:lnTo>
                  <a:lnTo>
                    <a:pt x="3168" y="117"/>
                  </a:lnTo>
                  <a:lnTo>
                    <a:pt x="3165" y="125"/>
                  </a:lnTo>
                  <a:lnTo>
                    <a:pt x="3161" y="129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9"/>
                  </a:lnTo>
                  <a:lnTo>
                    <a:pt x="3127" y="125"/>
                  </a:lnTo>
                  <a:lnTo>
                    <a:pt x="3123" y="117"/>
                  </a:lnTo>
                  <a:lnTo>
                    <a:pt x="3123" y="110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7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7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10"/>
                  </a:lnTo>
                  <a:lnTo>
                    <a:pt x="3082" y="117"/>
                  </a:lnTo>
                  <a:lnTo>
                    <a:pt x="3078" y="125"/>
                  </a:lnTo>
                  <a:lnTo>
                    <a:pt x="3072" y="129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9"/>
                  </a:lnTo>
                  <a:lnTo>
                    <a:pt x="3040" y="125"/>
                  </a:lnTo>
                  <a:lnTo>
                    <a:pt x="3037" y="117"/>
                  </a:lnTo>
                  <a:lnTo>
                    <a:pt x="3037" y="110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7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7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10"/>
                  </a:lnTo>
                  <a:lnTo>
                    <a:pt x="2995" y="117"/>
                  </a:lnTo>
                  <a:lnTo>
                    <a:pt x="2992" y="125"/>
                  </a:lnTo>
                  <a:lnTo>
                    <a:pt x="2986" y="129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9"/>
                  </a:lnTo>
                  <a:lnTo>
                    <a:pt x="2954" y="125"/>
                  </a:lnTo>
                  <a:lnTo>
                    <a:pt x="2950" y="117"/>
                  </a:lnTo>
                  <a:lnTo>
                    <a:pt x="2950" y="110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7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7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10"/>
                  </a:lnTo>
                  <a:lnTo>
                    <a:pt x="2909" y="117"/>
                  </a:lnTo>
                  <a:lnTo>
                    <a:pt x="2905" y="125"/>
                  </a:lnTo>
                  <a:lnTo>
                    <a:pt x="2899" y="129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9"/>
                  </a:lnTo>
                  <a:lnTo>
                    <a:pt x="2867" y="125"/>
                  </a:lnTo>
                  <a:lnTo>
                    <a:pt x="2864" y="117"/>
                  </a:lnTo>
                  <a:lnTo>
                    <a:pt x="2862" y="110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7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7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10"/>
                  </a:lnTo>
                  <a:lnTo>
                    <a:pt x="2822" y="117"/>
                  </a:lnTo>
                  <a:lnTo>
                    <a:pt x="2818" y="125"/>
                  </a:lnTo>
                  <a:lnTo>
                    <a:pt x="2813" y="129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9"/>
                  </a:lnTo>
                  <a:lnTo>
                    <a:pt x="2781" y="125"/>
                  </a:lnTo>
                  <a:lnTo>
                    <a:pt x="2777" y="117"/>
                  </a:lnTo>
                  <a:lnTo>
                    <a:pt x="2775" y="110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7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7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10"/>
                  </a:lnTo>
                  <a:lnTo>
                    <a:pt x="2734" y="117"/>
                  </a:lnTo>
                  <a:lnTo>
                    <a:pt x="2732" y="125"/>
                  </a:lnTo>
                  <a:lnTo>
                    <a:pt x="2726" y="129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9"/>
                  </a:lnTo>
                  <a:lnTo>
                    <a:pt x="2694" y="125"/>
                  </a:lnTo>
                  <a:lnTo>
                    <a:pt x="2691" y="117"/>
                  </a:lnTo>
                  <a:lnTo>
                    <a:pt x="2689" y="110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7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7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10"/>
                  </a:lnTo>
                  <a:lnTo>
                    <a:pt x="2647" y="117"/>
                  </a:lnTo>
                  <a:lnTo>
                    <a:pt x="2645" y="125"/>
                  </a:lnTo>
                  <a:lnTo>
                    <a:pt x="2640" y="129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9"/>
                  </a:lnTo>
                  <a:lnTo>
                    <a:pt x="2606" y="125"/>
                  </a:lnTo>
                  <a:lnTo>
                    <a:pt x="2604" y="117"/>
                  </a:lnTo>
                  <a:lnTo>
                    <a:pt x="2602" y="110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7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7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10"/>
                  </a:lnTo>
                  <a:lnTo>
                    <a:pt x="2561" y="117"/>
                  </a:lnTo>
                  <a:lnTo>
                    <a:pt x="2557" y="125"/>
                  </a:lnTo>
                  <a:lnTo>
                    <a:pt x="2553" y="129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9"/>
                  </a:lnTo>
                  <a:lnTo>
                    <a:pt x="2519" y="125"/>
                  </a:lnTo>
                  <a:lnTo>
                    <a:pt x="2518" y="117"/>
                  </a:lnTo>
                  <a:lnTo>
                    <a:pt x="2516" y="110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7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7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10"/>
                  </a:lnTo>
                  <a:lnTo>
                    <a:pt x="2474" y="117"/>
                  </a:lnTo>
                  <a:lnTo>
                    <a:pt x="2471" y="125"/>
                  </a:lnTo>
                  <a:lnTo>
                    <a:pt x="2467" y="129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9"/>
                  </a:lnTo>
                  <a:lnTo>
                    <a:pt x="2433" y="125"/>
                  </a:lnTo>
                  <a:lnTo>
                    <a:pt x="2429" y="117"/>
                  </a:lnTo>
                  <a:lnTo>
                    <a:pt x="2429" y="110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7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7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10"/>
                  </a:lnTo>
                  <a:lnTo>
                    <a:pt x="2388" y="117"/>
                  </a:lnTo>
                  <a:lnTo>
                    <a:pt x="2384" y="125"/>
                  </a:lnTo>
                  <a:lnTo>
                    <a:pt x="2378" y="129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9"/>
                  </a:lnTo>
                  <a:lnTo>
                    <a:pt x="2346" y="125"/>
                  </a:lnTo>
                  <a:lnTo>
                    <a:pt x="2343" y="117"/>
                  </a:lnTo>
                  <a:lnTo>
                    <a:pt x="2343" y="110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7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7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10"/>
                  </a:lnTo>
                  <a:lnTo>
                    <a:pt x="2301" y="117"/>
                  </a:lnTo>
                  <a:lnTo>
                    <a:pt x="2298" y="125"/>
                  </a:lnTo>
                  <a:lnTo>
                    <a:pt x="2292" y="129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9"/>
                  </a:lnTo>
                  <a:lnTo>
                    <a:pt x="2260" y="125"/>
                  </a:lnTo>
                  <a:lnTo>
                    <a:pt x="2256" y="117"/>
                  </a:lnTo>
                  <a:lnTo>
                    <a:pt x="2256" y="110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7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7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10"/>
                  </a:lnTo>
                  <a:lnTo>
                    <a:pt x="2215" y="117"/>
                  </a:lnTo>
                  <a:lnTo>
                    <a:pt x="2211" y="125"/>
                  </a:lnTo>
                  <a:lnTo>
                    <a:pt x="2205" y="129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9"/>
                  </a:lnTo>
                  <a:lnTo>
                    <a:pt x="2173" y="125"/>
                  </a:lnTo>
                  <a:lnTo>
                    <a:pt x="2170" y="117"/>
                  </a:lnTo>
                  <a:lnTo>
                    <a:pt x="2168" y="110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7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7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10"/>
                  </a:lnTo>
                  <a:lnTo>
                    <a:pt x="2128" y="117"/>
                  </a:lnTo>
                  <a:lnTo>
                    <a:pt x="2125" y="125"/>
                  </a:lnTo>
                  <a:lnTo>
                    <a:pt x="2119" y="129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9"/>
                  </a:lnTo>
                  <a:lnTo>
                    <a:pt x="2087" y="125"/>
                  </a:lnTo>
                  <a:lnTo>
                    <a:pt x="2083" y="117"/>
                  </a:lnTo>
                  <a:lnTo>
                    <a:pt x="2081" y="110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7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7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10"/>
                  </a:lnTo>
                  <a:lnTo>
                    <a:pt x="2040" y="117"/>
                  </a:lnTo>
                  <a:lnTo>
                    <a:pt x="2038" y="125"/>
                  </a:lnTo>
                  <a:lnTo>
                    <a:pt x="2032" y="129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9"/>
                  </a:lnTo>
                  <a:lnTo>
                    <a:pt x="2000" y="125"/>
                  </a:lnTo>
                  <a:lnTo>
                    <a:pt x="1997" y="117"/>
                  </a:lnTo>
                  <a:lnTo>
                    <a:pt x="1995" y="110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7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7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10"/>
                  </a:lnTo>
                  <a:lnTo>
                    <a:pt x="1953" y="117"/>
                  </a:lnTo>
                  <a:lnTo>
                    <a:pt x="1952" y="125"/>
                  </a:lnTo>
                  <a:lnTo>
                    <a:pt x="1946" y="129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9"/>
                  </a:lnTo>
                  <a:lnTo>
                    <a:pt x="1912" y="125"/>
                  </a:lnTo>
                  <a:lnTo>
                    <a:pt x="1910" y="117"/>
                  </a:lnTo>
                  <a:lnTo>
                    <a:pt x="1908" y="110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7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7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10"/>
                  </a:lnTo>
                  <a:lnTo>
                    <a:pt x="1867" y="117"/>
                  </a:lnTo>
                  <a:lnTo>
                    <a:pt x="1863" y="125"/>
                  </a:lnTo>
                  <a:lnTo>
                    <a:pt x="1859" y="129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9"/>
                  </a:lnTo>
                  <a:lnTo>
                    <a:pt x="1826" y="125"/>
                  </a:lnTo>
                  <a:lnTo>
                    <a:pt x="1824" y="117"/>
                  </a:lnTo>
                  <a:lnTo>
                    <a:pt x="1822" y="110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7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7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10"/>
                  </a:lnTo>
                  <a:lnTo>
                    <a:pt x="1780" y="117"/>
                  </a:lnTo>
                  <a:lnTo>
                    <a:pt x="1777" y="125"/>
                  </a:lnTo>
                  <a:lnTo>
                    <a:pt x="1773" y="129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9"/>
                  </a:lnTo>
                  <a:lnTo>
                    <a:pt x="1739" y="125"/>
                  </a:lnTo>
                  <a:lnTo>
                    <a:pt x="1735" y="117"/>
                  </a:lnTo>
                  <a:lnTo>
                    <a:pt x="1735" y="110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7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7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10"/>
                  </a:lnTo>
                  <a:lnTo>
                    <a:pt x="1694" y="117"/>
                  </a:lnTo>
                  <a:lnTo>
                    <a:pt x="1690" y="125"/>
                  </a:lnTo>
                  <a:lnTo>
                    <a:pt x="1685" y="129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9"/>
                  </a:lnTo>
                  <a:lnTo>
                    <a:pt x="1653" y="125"/>
                  </a:lnTo>
                  <a:lnTo>
                    <a:pt x="1649" y="117"/>
                  </a:lnTo>
                  <a:lnTo>
                    <a:pt x="1649" y="110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7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7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10"/>
                  </a:lnTo>
                  <a:lnTo>
                    <a:pt x="1607" y="117"/>
                  </a:lnTo>
                  <a:lnTo>
                    <a:pt x="1604" y="125"/>
                  </a:lnTo>
                  <a:lnTo>
                    <a:pt x="1598" y="129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9"/>
                  </a:lnTo>
                  <a:lnTo>
                    <a:pt x="1566" y="125"/>
                  </a:lnTo>
                  <a:lnTo>
                    <a:pt x="1562" y="117"/>
                  </a:lnTo>
                  <a:lnTo>
                    <a:pt x="1562" y="110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7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7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10"/>
                  </a:lnTo>
                  <a:lnTo>
                    <a:pt x="1521" y="117"/>
                  </a:lnTo>
                  <a:lnTo>
                    <a:pt x="1517" y="125"/>
                  </a:lnTo>
                  <a:lnTo>
                    <a:pt x="1511" y="129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9"/>
                  </a:lnTo>
                  <a:lnTo>
                    <a:pt x="1480" y="125"/>
                  </a:lnTo>
                  <a:lnTo>
                    <a:pt x="1476" y="117"/>
                  </a:lnTo>
                  <a:lnTo>
                    <a:pt x="1474" y="110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7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7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10"/>
                  </a:lnTo>
                  <a:lnTo>
                    <a:pt x="1434" y="117"/>
                  </a:lnTo>
                  <a:lnTo>
                    <a:pt x="1431" y="125"/>
                  </a:lnTo>
                  <a:lnTo>
                    <a:pt x="1425" y="129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9"/>
                  </a:lnTo>
                  <a:lnTo>
                    <a:pt x="1393" y="125"/>
                  </a:lnTo>
                  <a:lnTo>
                    <a:pt x="1389" y="117"/>
                  </a:lnTo>
                  <a:lnTo>
                    <a:pt x="1387" y="110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7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7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10"/>
                  </a:lnTo>
                  <a:lnTo>
                    <a:pt x="1346" y="117"/>
                  </a:lnTo>
                  <a:lnTo>
                    <a:pt x="1344" y="125"/>
                  </a:lnTo>
                  <a:lnTo>
                    <a:pt x="1338" y="129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9"/>
                  </a:lnTo>
                  <a:lnTo>
                    <a:pt x="1307" y="125"/>
                  </a:lnTo>
                  <a:lnTo>
                    <a:pt x="1303" y="117"/>
                  </a:lnTo>
                  <a:lnTo>
                    <a:pt x="1301" y="110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7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7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10"/>
                  </a:lnTo>
                  <a:lnTo>
                    <a:pt x="1260" y="117"/>
                  </a:lnTo>
                  <a:lnTo>
                    <a:pt x="1258" y="125"/>
                  </a:lnTo>
                  <a:lnTo>
                    <a:pt x="1252" y="129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9"/>
                  </a:lnTo>
                  <a:lnTo>
                    <a:pt x="1218" y="125"/>
                  </a:lnTo>
                  <a:lnTo>
                    <a:pt x="1216" y="117"/>
                  </a:lnTo>
                  <a:lnTo>
                    <a:pt x="1214" y="110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7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7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10"/>
                  </a:lnTo>
                  <a:lnTo>
                    <a:pt x="1173" y="117"/>
                  </a:lnTo>
                  <a:lnTo>
                    <a:pt x="1169" y="125"/>
                  </a:lnTo>
                  <a:lnTo>
                    <a:pt x="1165" y="129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9"/>
                  </a:lnTo>
                  <a:lnTo>
                    <a:pt x="1132" y="125"/>
                  </a:lnTo>
                  <a:lnTo>
                    <a:pt x="1130" y="117"/>
                  </a:lnTo>
                  <a:lnTo>
                    <a:pt x="1128" y="110"/>
                  </a:lnTo>
                  <a:lnTo>
                    <a:pt x="1128" y="110"/>
                  </a:lnTo>
                  <a:lnTo>
                    <a:pt x="1130" y="108"/>
                  </a:lnTo>
                  <a:lnTo>
                    <a:pt x="1132" y="108"/>
                  </a:lnTo>
                  <a:lnTo>
                    <a:pt x="1134" y="108"/>
                  </a:lnTo>
                  <a:lnTo>
                    <a:pt x="1134" y="106"/>
                  </a:lnTo>
                  <a:lnTo>
                    <a:pt x="1134" y="106"/>
                  </a:lnTo>
                  <a:lnTo>
                    <a:pt x="1134" y="102"/>
                  </a:lnTo>
                  <a:lnTo>
                    <a:pt x="1132" y="100"/>
                  </a:lnTo>
                  <a:lnTo>
                    <a:pt x="1130" y="100"/>
                  </a:lnTo>
                  <a:lnTo>
                    <a:pt x="1134" y="95"/>
                  </a:lnTo>
                  <a:lnTo>
                    <a:pt x="1139" y="91"/>
                  </a:lnTo>
                  <a:lnTo>
                    <a:pt x="1145" y="87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7"/>
                  </a:lnTo>
                  <a:lnTo>
                    <a:pt x="1077" y="91"/>
                  </a:lnTo>
                  <a:lnTo>
                    <a:pt x="1081" y="95"/>
                  </a:lnTo>
                  <a:lnTo>
                    <a:pt x="1073" y="96"/>
                  </a:lnTo>
                  <a:lnTo>
                    <a:pt x="1066" y="100"/>
                  </a:lnTo>
                  <a:lnTo>
                    <a:pt x="1064" y="102"/>
                  </a:lnTo>
                  <a:lnTo>
                    <a:pt x="1060" y="106"/>
                  </a:lnTo>
                  <a:lnTo>
                    <a:pt x="1058" y="108"/>
                  </a:lnTo>
                  <a:lnTo>
                    <a:pt x="1055" y="110"/>
                  </a:lnTo>
                  <a:lnTo>
                    <a:pt x="1051" y="112"/>
                  </a:lnTo>
                  <a:lnTo>
                    <a:pt x="1045" y="112"/>
                  </a:lnTo>
                  <a:lnTo>
                    <a:pt x="1041" y="110"/>
                  </a:lnTo>
                  <a:lnTo>
                    <a:pt x="1041" y="110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7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3" y="87"/>
                  </a:lnTo>
                  <a:lnTo>
                    <a:pt x="987" y="89"/>
                  </a:lnTo>
                  <a:lnTo>
                    <a:pt x="987" y="91"/>
                  </a:lnTo>
                  <a:lnTo>
                    <a:pt x="983" y="93"/>
                  </a:lnTo>
                  <a:lnTo>
                    <a:pt x="981" y="95"/>
                  </a:lnTo>
                  <a:lnTo>
                    <a:pt x="979" y="95"/>
                  </a:lnTo>
                  <a:lnTo>
                    <a:pt x="976" y="95"/>
                  </a:lnTo>
                  <a:lnTo>
                    <a:pt x="974" y="96"/>
                  </a:lnTo>
                  <a:lnTo>
                    <a:pt x="972" y="100"/>
                  </a:lnTo>
                  <a:lnTo>
                    <a:pt x="970" y="104"/>
                  </a:lnTo>
                  <a:lnTo>
                    <a:pt x="970" y="108"/>
                  </a:lnTo>
                  <a:lnTo>
                    <a:pt x="968" y="108"/>
                  </a:lnTo>
                  <a:lnTo>
                    <a:pt x="964" y="108"/>
                  </a:lnTo>
                  <a:lnTo>
                    <a:pt x="962" y="110"/>
                  </a:lnTo>
                  <a:lnTo>
                    <a:pt x="959" y="112"/>
                  </a:lnTo>
                  <a:lnTo>
                    <a:pt x="959" y="115"/>
                  </a:lnTo>
                  <a:lnTo>
                    <a:pt x="957" y="117"/>
                  </a:lnTo>
                  <a:lnTo>
                    <a:pt x="957" y="117"/>
                  </a:lnTo>
                  <a:lnTo>
                    <a:pt x="955" y="113"/>
                  </a:lnTo>
                  <a:lnTo>
                    <a:pt x="955" y="110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7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7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10"/>
                  </a:lnTo>
                  <a:lnTo>
                    <a:pt x="913" y="117"/>
                  </a:lnTo>
                  <a:lnTo>
                    <a:pt x="910" y="125"/>
                  </a:lnTo>
                  <a:lnTo>
                    <a:pt x="904" y="129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3" y="132"/>
                  </a:lnTo>
                  <a:lnTo>
                    <a:pt x="878" y="129"/>
                  </a:lnTo>
                  <a:lnTo>
                    <a:pt x="872" y="125"/>
                  </a:lnTo>
                  <a:lnTo>
                    <a:pt x="868" y="117"/>
                  </a:lnTo>
                  <a:lnTo>
                    <a:pt x="868" y="110"/>
                  </a:lnTo>
                  <a:lnTo>
                    <a:pt x="868" y="102"/>
                  </a:lnTo>
                  <a:lnTo>
                    <a:pt x="872" y="96"/>
                  </a:lnTo>
                  <a:lnTo>
                    <a:pt x="878" y="91"/>
                  </a:lnTo>
                  <a:lnTo>
                    <a:pt x="883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5" y="87"/>
                  </a:lnTo>
                  <a:lnTo>
                    <a:pt x="731" y="91"/>
                  </a:lnTo>
                  <a:lnTo>
                    <a:pt x="737" y="96"/>
                  </a:lnTo>
                  <a:lnTo>
                    <a:pt x="740" y="102"/>
                  </a:lnTo>
                  <a:lnTo>
                    <a:pt x="740" y="110"/>
                  </a:lnTo>
                  <a:lnTo>
                    <a:pt x="740" y="117"/>
                  </a:lnTo>
                  <a:lnTo>
                    <a:pt x="737" y="125"/>
                  </a:lnTo>
                  <a:lnTo>
                    <a:pt x="731" y="129"/>
                  </a:lnTo>
                  <a:lnTo>
                    <a:pt x="725" y="132"/>
                  </a:lnTo>
                  <a:lnTo>
                    <a:pt x="718" y="134"/>
                  </a:lnTo>
                  <a:lnTo>
                    <a:pt x="714" y="132"/>
                  </a:lnTo>
                  <a:lnTo>
                    <a:pt x="710" y="132"/>
                  </a:lnTo>
                  <a:lnTo>
                    <a:pt x="708" y="129"/>
                  </a:lnTo>
                  <a:lnTo>
                    <a:pt x="707" y="127"/>
                  </a:lnTo>
                  <a:lnTo>
                    <a:pt x="701" y="117"/>
                  </a:lnTo>
                  <a:lnTo>
                    <a:pt x="693" y="110"/>
                  </a:lnTo>
                  <a:lnTo>
                    <a:pt x="695" y="102"/>
                  </a:lnTo>
                  <a:lnTo>
                    <a:pt x="699" y="96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197" y="87"/>
                  </a:moveTo>
                  <a:lnTo>
                    <a:pt x="205" y="87"/>
                  </a:lnTo>
                  <a:lnTo>
                    <a:pt x="210" y="91"/>
                  </a:lnTo>
                  <a:lnTo>
                    <a:pt x="216" y="96"/>
                  </a:lnTo>
                  <a:lnTo>
                    <a:pt x="220" y="102"/>
                  </a:lnTo>
                  <a:lnTo>
                    <a:pt x="220" y="110"/>
                  </a:lnTo>
                  <a:lnTo>
                    <a:pt x="220" y="117"/>
                  </a:lnTo>
                  <a:lnTo>
                    <a:pt x="216" y="125"/>
                  </a:lnTo>
                  <a:lnTo>
                    <a:pt x="210" y="129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9"/>
                  </a:lnTo>
                  <a:lnTo>
                    <a:pt x="178" y="125"/>
                  </a:lnTo>
                  <a:lnTo>
                    <a:pt x="174" y="117"/>
                  </a:lnTo>
                  <a:lnTo>
                    <a:pt x="174" y="110"/>
                  </a:lnTo>
                  <a:lnTo>
                    <a:pt x="174" y="102"/>
                  </a:lnTo>
                  <a:lnTo>
                    <a:pt x="178" y="96"/>
                  </a:lnTo>
                  <a:lnTo>
                    <a:pt x="184" y="91"/>
                  </a:lnTo>
                  <a:lnTo>
                    <a:pt x="189" y="87"/>
                  </a:lnTo>
                  <a:lnTo>
                    <a:pt x="197" y="87"/>
                  </a:lnTo>
                  <a:close/>
                  <a:moveTo>
                    <a:pt x="110" y="87"/>
                  </a:moveTo>
                  <a:lnTo>
                    <a:pt x="118" y="87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7"/>
                  </a:lnTo>
                  <a:lnTo>
                    <a:pt x="129" y="125"/>
                  </a:lnTo>
                  <a:lnTo>
                    <a:pt x="124" y="129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3" y="132"/>
                  </a:lnTo>
                  <a:lnTo>
                    <a:pt x="97" y="129"/>
                  </a:lnTo>
                  <a:lnTo>
                    <a:pt x="92" y="125"/>
                  </a:lnTo>
                  <a:lnTo>
                    <a:pt x="88" y="117"/>
                  </a:lnTo>
                  <a:lnTo>
                    <a:pt x="86" y="110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7"/>
                  </a:lnTo>
                  <a:lnTo>
                    <a:pt x="110" y="87"/>
                  </a:lnTo>
                  <a:close/>
                  <a:moveTo>
                    <a:pt x="24" y="87"/>
                  </a:moveTo>
                  <a:lnTo>
                    <a:pt x="31" y="87"/>
                  </a:lnTo>
                  <a:lnTo>
                    <a:pt x="37" y="91"/>
                  </a:lnTo>
                  <a:lnTo>
                    <a:pt x="43" y="96"/>
                  </a:lnTo>
                  <a:lnTo>
                    <a:pt x="47" y="102"/>
                  </a:lnTo>
                  <a:lnTo>
                    <a:pt x="47" y="110"/>
                  </a:lnTo>
                  <a:lnTo>
                    <a:pt x="47" y="117"/>
                  </a:lnTo>
                  <a:lnTo>
                    <a:pt x="43" y="125"/>
                  </a:lnTo>
                  <a:lnTo>
                    <a:pt x="37" y="129"/>
                  </a:lnTo>
                  <a:lnTo>
                    <a:pt x="31" y="132"/>
                  </a:lnTo>
                  <a:lnTo>
                    <a:pt x="24" y="134"/>
                  </a:lnTo>
                  <a:lnTo>
                    <a:pt x="16" y="132"/>
                  </a:lnTo>
                  <a:lnTo>
                    <a:pt x="9" y="129"/>
                  </a:lnTo>
                  <a:lnTo>
                    <a:pt x="5" y="125"/>
                  </a:lnTo>
                  <a:lnTo>
                    <a:pt x="1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5" y="96"/>
                  </a:lnTo>
                  <a:lnTo>
                    <a:pt x="9" y="91"/>
                  </a:lnTo>
                  <a:lnTo>
                    <a:pt x="16" y="87"/>
                  </a:lnTo>
                  <a:lnTo>
                    <a:pt x="24" y="87"/>
                  </a:lnTo>
                  <a:close/>
                  <a:moveTo>
                    <a:pt x="530" y="14"/>
                  </a:moveTo>
                  <a:lnTo>
                    <a:pt x="534" y="16"/>
                  </a:lnTo>
                  <a:lnTo>
                    <a:pt x="535" y="17"/>
                  </a:lnTo>
                  <a:lnTo>
                    <a:pt x="535" y="21"/>
                  </a:lnTo>
                  <a:lnTo>
                    <a:pt x="535" y="25"/>
                  </a:lnTo>
                  <a:lnTo>
                    <a:pt x="535" y="31"/>
                  </a:lnTo>
                  <a:lnTo>
                    <a:pt x="537" y="38"/>
                  </a:lnTo>
                  <a:lnTo>
                    <a:pt x="537" y="46"/>
                  </a:lnTo>
                  <a:lnTo>
                    <a:pt x="530" y="42"/>
                  </a:lnTo>
                  <a:lnTo>
                    <a:pt x="526" y="36"/>
                  </a:lnTo>
                  <a:lnTo>
                    <a:pt x="522" y="31"/>
                  </a:lnTo>
                  <a:lnTo>
                    <a:pt x="520" y="23"/>
                  </a:lnTo>
                  <a:lnTo>
                    <a:pt x="520" y="19"/>
                  </a:lnTo>
                  <a:lnTo>
                    <a:pt x="522" y="17"/>
                  </a:lnTo>
                  <a:lnTo>
                    <a:pt x="530" y="14"/>
                  </a:lnTo>
                  <a:close/>
                  <a:moveTo>
                    <a:pt x="4620" y="0"/>
                  </a:moveTo>
                  <a:lnTo>
                    <a:pt x="4626" y="0"/>
                  </a:lnTo>
                  <a:lnTo>
                    <a:pt x="4629" y="2"/>
                  </a:lnTo>
                  <a:lnTo>
                    <a:pt x="4628" y="8"/>
                  </a:lnTo>
                  <a:lnTo>
                    <a:pt x="4624" y="12"/>
                  </a:lnTo>
                  <a:lnTo>
                    <a:pt x="4620" y="16"/>
                  </a:lnTo>
                  <a:lnTo>
                    <a:pt x="4614" y="16"/>
                  </a:lnTo>
                  <a:lnTo>
                    <a:pt x="4609" y="17"/>
                  </a:lnTo>
                  <a:lnTo>
                    <a:pt x="4607" y="17"/>
                  </a:lnTo>
                  <a:lnTo>
                    <a:pt x="4603" y="19"/>
                  </a:lnTo>
                  <a:lnTo>
                    <a:pt x="4599" y="19"/>
                  </a:lnTo>
                  <a:lnTo>
                    <a:pt x="4598" y="19"/>
                  </a:lnTo>
                  <a:lnTo>
                    <a:pt x="4599" y="14"/>
                  </a:lnTo>
                  <a:lnTo>
                    <a:pt x="4603" y="8"/>
                  </a:lnTo>
                  <a:lnTo>
                    <a:pt x="4609" y="4"/>
                  </a:lnTo>
                  <a:lnTo>
                    <a:pt x="4614" y="0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1" y="0"/>
                  </a:lnTo>
                  <a:lnTo>
                    <a:pt x="4549" y="4"/>
                  </a:lnTo>
                  <a:lnTo>
                    <a:pt x="4552" y="10"/>
                  </a:lnTo>
                  <a:lnTo>
                    <a:pt x="4556" y="16"/>
                  </a:lnTo>
                  <a:lnTo>
                    <a:pt x="4558" y="23"/>
                  </a:lnTo>
                  <a:lnTo>
                    <a:pt x="4556" y="29"/>
                  </a:lnTo>
                  <a:lnTo>
                    <a:pt x="4554" y="34"/>
                  </a:lnTo>
                  <a:lnTo>
                    <a:pt x="4550" y="40"/>
                  </a:lnTo>
                  <a:lnTo>
                    <a:pt x="4547" y="38"/>
                  </a:lnTo>
                  <a:lnTo>
                    <a:pt x="4541" y="38"/>
                  </a:lnTo>
                  <a:lnTo>
                    <a:pt x="4537" y="38"/>
                  </a:lnTo>
                  <a:lnTo>
                    <a:pt x="4534" y="36"/>
                  </a:lnTo>
                  <a:lnTo>
                    <a:pt x="4530" y="32"/>
                  </a:lnTo>
                  <a:lnTo>
                    <a:pt x="4526" y="31"/>
                  </a:lnTo>
                  <a:lnTo>
                    <a:pt x="4522" y="29"/>
                  </a:lnTo>
                  <a:lnTo>
                    <a:pt x="4519" y="29"/>
                  </a:lnTo>
                  <a:lnTo>
                    <a:pt x="4517" y="31"/>
                  </a:lnTo>
                  <a:lnTo>
                    <a:pt x="4513" y="34"/>
                  </a:lnTo>
                  <a:lnTo>
                    <a:pt x="4511" y="29"/>
                  </a:lnTo>
                  <a:lnTo>
                    <a:pt x="4511" y="23"/>
                  </a:lnTo>
                  <a:lnTo>
                    <a:pt x="4511" y="16"/>
                  </a:lnTo>
                  <a:lnTo>
                    <a:pt x="4515" y="10"/>
                  </a:lnTo>
                  <a:lnTo>
                    <a:pt x="4520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274" y="0"/>
                  </a:moveTo>
                  <a:lnTo>
                    <a:pt x="4280" y="0"/>
                  </a:lnTo>
                  <a:lnTo>
                    <a:pt x="4285" y="4"/>
                  </a:lnTo>
                  <a:lnTo>
                    <a:pt x="4291" y="8"/>
                  </a:lnTo>
                  <a:lnTo>
                    <a:pt x="4283" y="14"/>
                  </a:lnTo>
                  <a:lnTo>
                    <a:pt x="4282" y="16"/>
                  </a:lnTo>
                  <a:lnTo>
                    <a:pt x="4278" y="17"/>
                  </a:lnTo>
                  <a:lnTo>
                    <a:pt x="4274" y="19"/>
                  </a:lnTo>
                  <a:lnTo>
                    <a:pt x="4270" y="19"/>
                  </a:lnTo>
                  <a:lnTo>
                    <a:pt x="4268" y="17"/>
                  </a:lnTo>
                  <a:lnTo>
                    <a:pt x="4265" y="17"/>
                  </a:lnTo>
                  <a:lnTo>
                    <a:pt x="4263" y="16"/>
                  </a:lnTo>
                  <a:lnTo>
                    <a:pt x="4259" y="16"/>
                  </a:lnTo>
                  <a:lnTo>
                    <a:pt x="4251" y="16"/>
                  </a:lnTo>
                  <a:lnTo>
                    <a:pt x="4255" y="8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08" y="17"/>
                  </a:lnTo>
                  <a:lnTo>
                    <a:pt x="4208" y="17"/>
                  </a:lnTo>
                  <a:lnTo>
                    <a:pt x="4203" y="19"/>
                  </a:lnTo>
                  <a:lnTo>
                    <a:pt x="4199" y="23"/>
                  </a:lnTo>
                  <a:lnTo>
                    <a:pt x="4193" y="29"/>
                  </a:lnTo>
                  <a:lnTo>
                    <a:pt x="4189" y="34"/>
                  </a:lnTo>
                  <a:lnTo>
                    <a:pt x="4184" y="40"/>
                  </a:lnTo>
                  <a:lnTo>
                    <a:pt x="4180" y="46"/>
                  </a:lnTo>
                  <a:lnTo>
                    <a:pt x="4180" y="46"/>
                  </a:lnTo>
                  <a:lnTo>
                    <a:pt x="4173" y="42"/>
                  </a:lnTo>
                  <a:lnTo>
                    <a:pt x="4169" y="36"/>
                  </a:lnTo>
                  <a:lnTo>
                    <a:pt x="4165" y="31"/>
                  </a:lnTo>
                  <a:lnTo>
                    <a:pt x="4163" y="23"/>
                  </a:lnTo>
                  <a:lnTo>
                    <a:pt x="4165" y="16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6"/>
                  </a:lnTo>
                  <a:lnTo>
                    <a:pt x="4124" y="23"/>
                  </a:lnTo>
                  <a:lnTo>
                    <a:pt x="4122" y="31"/>
                  </a:lnTo>
                  <a:lnTo>
                    <a:pt x="4120" y="36"/>
                  </a:lnTo>
                  <a:lnTo>
                    <a:pt x="4114" y="42"/>
                  </a:lnTo>
                  <a:lnTo>
                    <a:pt x="4109" y="46"/>
                  </a:lnTo>
                  <a:lnTo>
                    <a:pt x="4101" y="48"/>
                  </a:lnTo>
                  <a:lnTo>
                    <a:pt x="4094" y="46"/>
                  </a:lnTo>
                  <a:lnTo>
                    <a:pt x="4086" y="42"/>
                  </a:lnTo>
                  <a:lnTo>
                    <a:pt x="4082" y="36"/>
                  </a:lnTo>
                  <a:lnTo>
                    <a:pt x="4078" y="31"/>
                  </a:lnTo>
                  <a:lnTo>
                    <a:pt x="4077" y="23"/>
                  </a:lnTo>
                  <a:lnTo>
                    <a:pt x="4078" y="16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6"/>
                  </a:lnTo>
                  <a:lnTo>
                    <a:pt x="4037" y="23"/>
                  </a:lnTo>
                  <a:lnTo>
                    <a:pt x="4035" y="31"/>
                  </a:lnTo>
                  <a:lnTo>
                    <a:pt x="4031" y="36"/>
                  </a:lnTo>
                  <a:lnTo>
                    <a:pt x="4028" y="42"/>
                  </a:lnTo>
                  <a:lnTo>
                    <a:pt x="4020" y="46"/>
                  </a:lnTo>
                  <a:lnTo>
                    <a:pt x="4013" y="48"/>
                  </a:lnTo>
                  <a:lnTo>
                    <a:pt x="4007" y="46"/>
                  </a:lnTo>
                  <a:lnTo>
                    <a:pt x="3999" y="42"/>
                  </a:lnTo>
                  <a:lnTo>
                    <a:pt x="3994" y="36"/>
                  </a:lnTo>
                  <a:lnTo>
                    <a:pt x="3992" y="31"/>
                  </a:lnTo>
                  <a:lnTo>
                    <a:pt x="3990" y="23"/>
                  </a:lnTo>
                  <a:lnTo>
                    <a:pt x="3992" y="16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6"/>
                  </a:lnTo>
                  <a:lnTo>
                    <a:pt x="3951" y="23"/>
                  </a:lnTo>
                  <a:lnTo>
                    <a:pt x="3949" y="31"/>
                  </a:lnTo>
                  <a:lnTo>
                    <a:pt x="3945" y="36"/>
                  </a:lnTo>
                  <a:lnTo>
                    <a:pt x="3941" y="42"/>
                  </a:lnTo>
                  <a:lnTo>
                    <a:pt x="3934" y="46"/>
                  </a:lnTo>
                  <a:lnTo>
                    <a:pt x="3926" y="48"/>
                  </a:lnTo>
                  <a:lnTo>
                    <a:pt x="3919" y="46"/>
                  </a:lnTo>
                  <a:lnTo>
                    <a:pt x="3913" y="42"/>
                  </a:lnTo>
                  <a:lnTo>
                    <a:pt x="3907" y="36"/>
                  </a:lnTo>
                  <a:lnTo>
                    <a:pt x="3905" y="31"/>
                  </a:lnTo>
                  <a:lnTo>
                    <a:pt x="3904" y="23"/>
                  </a:lnTo>
                  <a:lnTo>
                    <a:pt x="3905" y="16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6"/>
                  </a:lnTo>
                  <a:lnTo>
                    <a:pt x="3864" y="23"/>
                  </a:lnTo>
                  <a:lnTo>
                    <a:pt x="3862" y="31"/>
                  </a:lnTo>
                  <a:lnTo>
                    <a:pt x="3858" y="36"/>
                  </a:lnTo>
                  <a:lnTo>
                    <a:pt x="3855" y="42"/>
                  </a:lnTo>
                  <a:lnTo>
                    <a:pt x="3847" y="46"/>
                  </a:lnTo>
                  <a:lnTo>
                    <a:pt x="3840" y="48"/>
                  </a:lnTo>
                  <a:lnTo>
                    <a:pt x="3832" y="46"/>
                  </a:lnTo>
                  <a:lnTo>
                    <a:pt x="3826" y="42"/>
                  </a:lnTo>
                  <a:lnTo>
                    <a:pt x="3821" y="36"/>
                  </a:lnTo>
                  <a:lnTo>
                    <a:pt x="3817" y="31"/>
                  </a:lnTo>
                  <a:lnTo>
                    <a:pt x="3817" y="23"/>
                  </a:lnTo>
                  <a:lnTo>
                    <a:pt x="3817" y="16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2316163" y="1608138"/>
              <a:ext cx="3751263" cy="176213"/>
            </a:xfrm>
            <a:custGeom>
              <a:avLst/>
              <a:gdLst>
                <a:gd name="T0" fmla="*/ 3667 w 4725"/>
                <a:gd name="T1" fmla="*/ 223 h 223"/>
                <a:gd name="T2" fmla="*/ 3494 w 4725"/>
                <a:gd name="T3" fmla="*/ 175 h 223"/>
                <a:gd name="T4" fmla="*/ 3400 w 4725"/>
                <a:gd name="T5" fmla="*/ 221 h 223"/>
                <a:gd name="T6" fmla="*/ 3240 w 4725"/>
                <a:gd name="T7" fmla="*/ 175 h 223"/>
                <a:gd name="T8" fmla="*/ 3133 w 4725"/>
                <a:gd name="T9" fmla="*/ 217 h 223"/>
                <a:gd name="T10" fmla="*/ 2986 w 4725"/>
                <a:gd name="T11" fmla="*/ 179 h 223"/>
                <a:gd name="T12" fmla="*/ 2867 w 4725"/>
                <a:gd name="T13" fmla="*/ 211 h 223"/>
                <a:gd name="T14" fmla="*/ 2732 w 4725"/>
                <a:gd name="T15" fmla="*/ 185 h 223"/>
                <a:gd name="T16" fmla="*/ 2604 w 4725"/>
                <a:gd name="T17" fmla="*/ 206 h 223"/>
                <a:gd name="T18" fmla="*/ 2474 w 4725"/>
                <a:gd name="T19" fmla="*/ 191 h 223"/>
                <a:gd name="T20" fmla="*/ 2343 w 4725"/>
                <a:gd name="T21" fmla="*/ 198 h 223"/>
                <a:gd name="T22" fmla="*/ 2215 w 4725"/>
                <a:gd name="T23" fmla="*/ 198 h 223"/>
                <a:gd name="T24" fmla="*/ 2083 w 4725"/>
                <a:gd name="T25" fmla="*/ 191 h 223"/>
                <a:gd name="T26" fmla="*/ 1953 w 4725"/>
                <a:gd name="T27" fmla="*/ 206 h 223"/>
                <a:gd name="T28" fmla="*/ 1826 w 4725"/>
                <a:gd name="T29" fmla="*/ 185 h 223"/>
                <a:gd name="T30" fmla="*/ 1690 w 4725"/>
                <a:gd name="T31" fmla="*/ 211 h 223"/>
                <a:gd name="T32" fmla="*/ 1572 w 4725"/>
                <a:gd name="T33" fmla="*/ 179 h 223"/>
                <a:gd name="T34" fmla="*/ 1083 w 4725"/>
                <a:gd name="T35" fmla="*/ 185 h 223"/>
                <a:gd name="T36" fmla="*/ 955 w 4725"/>
                <a:gd name="T37" fmla="*/ 206 h 223"/>
                <a:gd name="T38" fmla="*/ 827 w 4725"/>
                <a:gd name="T39" fmla="*/ 191 h 223"/>
                <a:gd name="T40" fmla="*/ 616 w 4725"/>
                <a:gd name="T41" fmla="*/ 179 h 223"/>
                <a:gd name="T42" fmla="*/ 210 w 4725"/>
                <a:gd name="T43" fmla="*/ 217 h 223"/>
                <a:gd name="T44" fmla="*/ 103 w 4725"/>
                <a:gd name="T45" fmla="*/ 175 h 223"/>
                <a:gd name="T46" fmla="*/ 216 w 4725"/>
                <a:gd name="T47" fmla="*/ 98 h 223"/>
                <a:gd name="T48" fmla="*/ 4556 w 4725"/>
                <a:gd name="T49" fmla="*/ 115 h 223"/>
                <a:gd name="T50" fmla="*/ 1137 w 4725"/>
                <a:gd name="T51" fmla="*/ 125 h 223"/>
                <a:gd name="T52" fmla="*/ 4287 w 4725"/>
                <a:gd name="T53" fmla="*/ 93 h 223"/>
                <a:gd name="T54" fmla="*/ 4169 w 4725"/>
                <a:gd name="T55" fmla="*/ 125 h 223"/>
                <a:gd name="T56" fmla="*/ 4031 w 4725"/>
                <a:gd name="T57" fmla="*/ 98 h 223"/>
                <a:gd name="T58" fmla="*/ 3905 w 4725"/>
                <a:gd name="T59" fmla="*/ 119 h 223"/>
                <a:gd name="T60" fmla="*/ 3776 w 4725"/>
                <a:gd name="T61" fmla="*/ 104 h 223"/>
                <a:gd name="T62" fmla="*/ 3644 w 4725"/>
                <a:gd name="T63" fmla="*/ 111 h 223"/>
                <a:gd name="T64" fmla="*/ 3516 w 4725"/>
                <a:gd name="T65" fmla="*/ 111 h 223"/>
                <a:gd name="T66" fmla="*/ 3385 w 4725"/>
                <a:gd name="T67" fmla="*/ 104 h 223"/>
                <a:gd name="T68" fmla="*/ 3255 w 4725"/>
                <a:gd name="T69" fmla="*/ 119 h 223"/>
                <a:gd name="T70" fmla="*/ 3127 w 4725"/>
                <a:gd name="T71" fmla="*/ 98 h 223"/>
                <a:gd name="T72" fmla="*/ 2992 w 4725"/>
                <a:gd name="T73" fmla="*/ 125 h 223"/>
                <a:gd name="T74" fmla="*/ 2873 w 4725"/>
                <a:gd name="T75" fmla="*/ 93 h 223"/>
                <a:gd name="T76" fmla="*/ 2726 w 4725"/>
                <a:gd name="T77" fmla="*/ 130 h 223"/>
                <a:gd name="T78" fmla="*/ 2619 w 4725"/>
                <a:gd name="T79" fmla="*/ 89 h 223"/>
                <a:gd name="T80" fmla="*/ 2459 w 4725"/>
                <a:gd name="T81" fmla="*/ 134 h 223"/>
                <a:gd name="T82" fmla="*/ 2365 w 4725"/>
                <a:gd name="T83" fmla="*/ 89 h 223"/>
                <a:gd name="T84" fmla="*/ 2192 w 4725"/>
                <a:gd name="T85" fmla="*/ 134 h 223"/>
                <a:gd name="T86" fmla="*/ 2019 w 4725"/>
                <a:gd name="T87" fmla="*/ 89 h 223"/>
                <a:gd name="T88" fmla="*/ 1925 w 4725"/>
                <a:gd name="T89" fmla="*/ 134 h 223"/>
                <a:gd name="T90" fmla="*/ 1765 w 4725"/>
                <a:gd name="T91" fmla="*/ 89 h 223"/>
                <a:gd name="T92" fmla="*/ 1658 w 4725"/>
                <a:gd name="T93" fmla="*/ 130 h 223"/>
                <a:gd name="T94" fmla="*/ 1511 w 4725"/>
                <a:gd name="T95" fmla="*/ 93 h 223"/>
                <a:gd name="T96" fmla="*/ 1397 w 4725"/>
                <a:gd name="T97" fmla="*/ 123 h 223"/>
                <a:gd name="T98" fmla="*/ 1307 w 4725"/>
                <a:gd name="T99" fmla="*/ 98 h 223"/>
                <a:gd name="T100" fmla="*/ 1045 w 4725"/>
                <a:gd name="T101" fmla="*/ 125 h 223"/>
                <a:gd name="T102" fmla="*/ 910 w 4725"/>
                <a:gd name="T103" fmla="*/ 98 h 223"/>
                <a:gd name="T104" fmla="*/ 782 w 4725"/>
                <a:gd name="T105" fmla="*/ 119 h 223"/>
                <a:gd name="T106" fmla="*/ 631 w 4725"/>
                <a:gd name="T107" fmla="*/ 91 h 223"/>
                <a:gd name="T108" fmla="*/ 558 w 4725"/>
                <a:gd name="T109" fmla="*/ 93 h 223"/>
                <a:gd name="T110" fmla="*/ 438 w 4725"/>
                <a:gd name="T111" fmla="*/ 125 h 223"/>
                <a:gd name="T112" fmla="*/ 302 w 4725"/>
                <a:gd name="T113" fmla="*/ 98 h 223"/>
                <a:gd name="T114" fmla="*/ 4537 w 4725"/>
                <a:gd name="T115" fmla="*/ 25 h 223"/>
                <a:gd name="T116" fmla="*/ 4361 w 4725"/>
                <a:gd name="T117" fmla="*/ 47 h 223"/>
                <a:gd name="T118" fmla="*/ 4188 w 4725"/>
                <a:gd name="T119" fmla="*/ 0 h 223"/>
                <a:gd name="T120" fmla="*/ 4094 w 4725"/>
                <a:gd name="T121" fmla="*/ 47 h 223"/>
                <a:gd name="T122" fmla="*/ 3934 w 4725"/>
                <a:gd name="T123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25" h="223">
                  <a:moveTo>
                    <a:pt x="3753" y="175"/>
                  </a:moveTo>
                  <a:lnTo>
                    <a:pt x="3761" y="175"/>
                  </a:lnTo>
                  <a:lnTo>
                    <a:pt x="3766" y="179"/>
                  </a:lnTo>
                  <a:lnTo>
                    <a:pt x="3772" y="185"/>
                  </a:lnTo>
                  <a:lnTo>
                    <a:pt x="3776" y="191"/>
                  </a:lnTo>
                  <a:lnTo>
                    <a:pt x="3778" y="198"/>
                  </a:lnTo>
                  <a:lnTo>
                    <a:pt x="3776" y="206"/>
                  </a:lnTo>
                  <a:lnTo>
                    <a:pt x="3772" y="211"/>
                  </a:lnTo>
                  <a:lnTo>
                    <a:pt x="3766" y="217"/>
                  </a:lnTo>
                  <a:lnTo>
                    <a:pt x="3761" y="221"/>
                  </a:lnTo>
                  <a:lnTo>
                    <a:pt x="3753" y="223"/>
                  </a:lnTo>
                  <a:lnTo>
                    <a:pt x="3746" y="221"/>
                  </a:lnTo>
                  <a:lnTo>
                    <a:pt x="3740" y="217"/>
                  </a:lnTo>
                  <a:lnTo>
                    <a:pt x="3734" y="211"/>
                  </a:lnTo>
                  <a:lnTo>
                    <a:pt x="3731" y="206"/>
                  </a:lnTo>
                  <a:lnTo>
                    <a:pt x="3731" y="198"/>
                  </a:lnTo>
                  <a:lnTo>
                    <a:pt x="3731" y="191"/>
                  </a:lnTo>
                  <a:lnTo>
                    <a:pt x="3734" y="185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3" y="175"/>
                  </a:lnTo>
                  <a:close/>
                  <a:moveTo>
                    <a:pt x="3667" y="175"/>
                  </a:moveTo>
                  <a:lnTo>
                    <a:pt x="3674" y="175"/>
                  </a:lnTo>
                  <a:lnTo>
                    <a:pt x="3680" y="179"/>
                  </a:lnTo>
                  <a:lnTo>
                    <a:pt x="3685" y="185"/>
                  </a:lnTo>
                  <a:lnTo>
                    <a:pt x="3689" y="191"/>
                  </a:lnTo>
                  <a:lnTo>
                    <a:pt x="3689" y="198"/>
                  </a:lnTo>
                  <a:lnTo>
                    <a:pt x="3689" y="206"/>
                  </a:lnTo>
                  <a:lnTo>
                    <a:pt x="3685" y="211"/>
                  </a:lnTo>
                  <a:lnTo>
                    <a:pt x="3680" y="217"/>
                  </a:lnTo>
                  <a:lnTo>
                    <a:pt x="3674" y="221"/>
                  </a:lnTo>
                  <a:lnTo>
                    <a:pt x="3667" y="223"/>
                  </a:lnTo>
                  <a:lnTo>
                    <a:pt x="3659" y="221"/>
                  </a:lnTo>
                  <a:lnTo>
                    <a:pt x="3653" y="217"/>
                  </a:lnTo>
                  <a:lnTo>
                    <a:pt x="3648" y="211"/>
                  </a:lnTo>
                  <a:lnTo>
                    <a:pt x="3644" y="206"/>
                  </a:lnTo>
                  <a:lnTo>
                    <a:pt x="3644" y="198"/>
                  </a:lnTo>
                  <a:lnTo>
                    <a:pt x="3644" y="191"/>
                  </a:lnTo>
                  <a:lnTo>
                    <a:pt x="3648" y="185"/>
                  </a:lnTo>
                  <a:lnTo>
                    <a:pt x="3653" y="179"/>
                  </a:lnTo>
                  <a:lnTo>
                    <a:pt x="3659" y="175"/>
                  </a:lnTo>
                  <a:lnTo>
                    <a:pt x="3667" y="175"/>
                  </a:lnTo>
                  <a:close/>
                  <a:moveTo>
                    <a:pt x="3580" y="175"/>
                  </a:moveTo>
                  <a:lnTo>
                    <a:pt x="3588" y="175"/>
                  </a:lnTo>
                  <a:lnTo>
                    <a:pt x="3593" y="179"/>
                  </a:lnTo>
                  <a:lnTo>
                    <a:pt x="3599" y="185"/>
                  </a:lnTo>
                  <a:lnTo>
                    <a:pt x="3603" y="191"/>
                  </a:lnTo>
                  <a:lnTo>
                    <a:pt x="3603" y="198"/>
                  </a:lnTo>
                  <a:lnTo>
                    <a:pt x="3603" y="206"/>
                  </a:lnTo>
                  <a:lnTo>
                    <a:pt x="3599" y="211"/>
                  </a:lnTo>
                  <a:lnTo>
                    <a:pt x="3593" y="217"/>
                  </a:lnTo>
                  <a:lnTo>
                    <a:pt x="3588" y="221"/>
                  </a:lnTo>
                  <a:lnTo>
                    <a:pt x="3580" y="223"/>
                  </a:lnTo>
                  <a:lnTo>
                    <a:pt x="3573" y="221"/>
                  </a:lnTo>
                  <a:lnTo>
                    <a:pt x="3567" y="217"/>
                  </a:lnTo>
                  <a:lnTo>
                    <a:pt x="3561" y="211"/>
                  </a:lnTo>
                  <a:lnTo>
                    <a:pt x="3558" y="206"/>
                  </a:lnTo>
                  <a:lnTo>
                    <a:pt x="3556" y="198"/>
                  </a:lnTo>
                  <a:lnTo>
                    <a:pt x="3558" y="191"/>
                  </a:lnTo>
                  <a:lnTo>
                    <a:pt x="3561" y="185"/>
                  </a:lnTo>
                  <a:lnTo>
                    <a:pt x="3567" y="179"/>
                  </a:lnTo>
                  <a:lnTo>
                    <a:pt x="3573" y="175"/>
                  </a:lnTo>
                  <a:lnTo>
                    <a:pt x="3580" y="175"/>
                  </a:lnTo>
                  <a:close/>
                  <a:moveTo>
                    <a:pt x="3494" y="175"/>
                  </a:moveTo>
                  <a:lnTo>
                    <a:pt x="3501" y="175"/>
                  </a:lnTo>
                  <a:lnTo>
                    <a:pt x="3507" y="179"/>
                  </a:lnTo>
                  <a:lnTo>
                    <a:pt x="3512" y="185"/>
                  </a:lnTo>
                  <a:lnTo>
                    <a:pt x="3516" y="191"/>
                  </a:lnTo>
                  <a:lnTo>
                    <a:pt x="3516" y="198"/>
                  </a:lnTo>
                  <a:lnTo>
                    <a:pt x="3516" y="206"/>
                  </a:lnTo>
                  <a:lnTo>
                    <a:pt x="3512" y="211"/>
                  </a:lnTo>
                  <a:lnTo>
                    <a:pt x="3507" y="217"/>
                  </a:lnTo>
                  <a:lnTo>
                    <a:pt x="3501" y="221"/>
                  </a:lnTo>
                  <a:lnTo>
                    <a:pt x="3494" y="223"/>
                  </a:lnTo>
                  <a:lnTo>
                    <a:pt x="3486" y="221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6"/>
                  </a:lnTo>
                  <a:lnTo>
                    <a:pt x="3469" y="198"/>
                  </a:lnTo>
                  <a:lnTo>
                    <a:pt x="3471" y="191"/>
                  </a:lnTo>
                  <a:lnTo>
                    <a:pt x="3475" y="185"/>
                  </a:lnTo>
                  <a:lnTo>
                    <a:pt x="3479" y="179"/>
                  </a:lnTo>
                  <a:lnTo>
                    <a:pt x="3486" y="175"/>
                  </a:lnTo>
                  <a:lnTo>
                    <a:pt x="3494" y="175"/>
                  </a:lnTo>
                  <a:close/>
                  <a:moveTo>
                    <a:pt x="3407" y="175"/>
                  </a:moveTo>
                  <a:lnTo>
                    <a:pt x="3415" y="175"/>
                  </a:lnTo>
                  <a:lnTo>
                    <a:pt x="3420" y="179"/>
                  </a:lnTo>
                  <a:lnTo>
                    <a:pt x="3426" y="185"/>
                  </a:lnTo>
                  <a:lnTo>
                    <a:pt x="3428" y="191"/>
                  </a:lnTo>
                  <a:lnTo>
                    <a:pt x="3430" y="198"/>
                  </a:lnTo>
                  <a:lnTo>
                    <a:pt x="3428" y="206"/>
                  </a:lnTo>
                  <a:lnTo>
                    <a:pt x="3426" y="211"/>
                  </a:lnTo>
                  <a:lnTo>
                    <a:pt x="3420" y="217"/>
                  </a:lnTo>
                  <a:lnTo>
                    <a:pt x="3415" y="221"/>
                  </a:lnTo>
                  <a:lnTo>
                    <a:pt x="3407" y="223"/>
                  </a:lnTo>
                  <a:lnTo>
                    <a:pt x="3400" y="221"/>
                  </a:lnTo>
                  <a:lnTo>
                    <a:pt x="3392" y="217"/>
                  </a:lnTo>
                  <a:lnTo>
                    <a:pt x="3388" y="211"/>
                  </a:lnTo>
                  <a:lnTo>
                    <a:pt x="3385" y="206"/>
                  </a:lnTo>
                  <a:lnTo>
                    <a:pt x="3383" y="198"/>
                  </a:lnTo>
                  <a:lnTo>
                    <a:pt x="3385" y="191"/>
                  </a:lnTo>
                  <a:lnTo>
                    <a:pt x="3388" y="185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7" y="175"/>
                  </a:lnTo>
                  <a:close/>
                  <a:moveTo>
                    <a:pt x="3319" y="175"/>
                  </a:moveTo>
                  <a:lnTo>
                    <a:pt x="3326" y="175"/>
                  </a:lnTo>
                  <a:lnTo>
                    <a:pt x="3334" y="179"/>
                  </a:lnTo>
                  <a:lnTo>
                    <a:pt x="3339" y="185"/>
                  </a:lnTo>
                  <a:lnTo>
                    <a:pt x="3341" y="191"/>
                  </a:lnTo>
                  <a:lnTo>
                    <a:pt x="3343" y="198"/>
                  </a:lnTo>
                  <a:lnTo>
                    <a:pt x="3341" y="206"/>
                  </a:lnTo>
                  <a:lnTo>
                    <a:pt x="3339" y="211"/>
                  </a:lnTo>
                  <a:lnTo>
                    <a:pt x="3334" y="217"/>
                  </a:lnTo>
                  <a:lnTo>
                    <a:pt x="3326" y="221"/>
                  </a:lnTo>
                  <a:lnTo>
                    <a:pt x="3319" y="223"/>
                  </a:lnTo>
                  <a:lnTo>
                    <a:pt x="3313" y="221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6"/>
                  </a:lnTo>
                  <a:lnTo>
                    <a:pt x="3296" y="198"/>
                  </a:lnTo>
                  <a:lnTo>
                    <a:pt x="3298" y="191"/>
                  </a:lnTo>
                  <a:lnTo>
                    <a:pt x="3300" y="185"/>
                  </a:lnTo>
                  <a:lnTo>
                    <a:pt x="3306" y="179"/>
                  </a:lnTo>
                  <a:lnTo>
                    <a:pt x="3313" y="175"/>
                  </a:lnTo>
                  <a:lnTo>
                    <a:pt x="3319" y="175"/>
                  </a:lnTo>
                  <a:close/>
                  <a:moveTo>
                    <a:pt x="3232" y="175"/>
                  </a:moveTo>
                  <a:lnTo>
                    <a:pt x="3240" y="175"/>
                  </a:lnTo>
                  <a:lnTo>
                    <a:pt x="3247" y="179"/>
                  </a:lnTo>
                  <a:lnTo>
                    <a:pt x="3251" y="185"/>
                  </a:lnTo>
                  <a:lnTo>
                    <a:pt x="3255" y="191"/>
                  </a:lnTo>
                  <a:lnTo>
                    <a:pt x="3257" y="198"/>
                  </a:lnTo>
                  <a:lnTo>
                    <a:pt x="3255" y="206"/>
                  </a:lnTo>
                  <a:lnTo>
                    <a:pt x="3251" y="211"/>
                  </a:lnTo>
                  <a:lnTo>
                    <a:pt x="3247" y="217"/>
                  </a:lnTo>
                  <a:lnTo>
                    <a:pt x="3240" y="221"/>
                  </a:lnTo>
                  <a:lnTo>
                    <a:pt x="3232" y="223"/>
                  </a:lnTo>
                  <a:lnTo>
                    <a:pt x="3225" y="221"/>
                  </a:lnTo>
                  <a:lnTo>
                    <a:pt x="3219" y="217"/>
                  </a:lnTo>
                  <a:lnTo>
                    <a:pt x="3213" y="211"/>
                  </a:lnTo>
                  <a:lnTo>
                    <a:pt x="3212" y="206"/>
                  </a:lnTo>
                  <a:lnTo>
                    <a:pt x="3210" y="198"/>
                  </a:lnTo>
                  <a:lnTo>
                    <a:pt x="3212" y="191"/>
                  </a:lnTo>
                  <a:lnTo>
                    <a:pt x="3213" y="185"/>
                  </a:lnTo>
                  <a:lnTo>
                    <a:pt x="3219" y="179"/>
                  </a:lnTo>
                  <a:lnTo>
                    <a:pt x="3225" y="175"/>
                  </a:lnTo>
                  <a:lnTo>
                    <a:pt x="3232" y="175"/>
                  </a:lnTo>
                  <a:close/>
                  <a:moveTo>
                    <a:pt x="3146" y="175"/>
                  </a:moveTo>
                  <a:lnTo>
                    <a:pt x="3153" y="175"/>
                  </a:lnTo>
                  <a:lnTo>
                    <a:pt x="3161" y="179"/>
                  </a:lnTo>
                  <a:lnTo>
                    <a:pt x="3165" y="185"/>
                  </a:lnTo>
                  <a:lnTo>
                    <a:pt x="3168" y="191"/>
                  </a:lnTo>
                  <a:lnTo>
                    <a:pt x="3170" y="198"/>
                  </a:lnTo>
                  <a:lnTo>
                    <a:pt x="3168" y="206"/>
                  </a:lnTo>
                  <a:lnTo>
                    <a:pt x="3165" y="211"/>
                  </a:lnTo>
                  <a:lnTo>
                    <a:pt x="3161" y="217"/>
                  </a:lnTo>
                  <a:lnTo>
                    <a:pt x="3153" y="221"/>
                  </a:lnTo>
                  <a:lnTo>
                    <a:pt x="3146" y="223"/>
                  </a:lnTo>
                  <a:lnTo>
                    <a:pt x="3138" y="221"/>
                  </a:lnTo>
                  <a:lnTo>
                    <a:pt x="3133" y="217"/>
                  </a:lnTo>
                  <a:lnTo>
                    <a:pt x="3127" y="211"/>
                  </a:lnTo>
                  <a:lnTo>
                    <a:pt x="3123" y="206"/>
                  </a:lnTo>
                  <a:lnTo>
                    <a:pt x="3123" y="198"/>
                  </a:lnTo>
                  <a:lnTo>
                    <a:pt x="3123" y="191"/>
                  </a:lnTo>
                  <a:lnTo>
                    <a:pt x="3127" y="185"/>
                  </a:lnTo>
                  <a:lnTo>
                    <a:pt x="3133" y="179"/>
                  </a:lnTo>
                  <a:lnTo>
                    <a:pt x="3138" y="175"/>
                  </a:lnTo>
                  <a:lnTo>
                    <a:pt x="3146" y="175"/>
                  </a:lnTo>
                  <a:close/>
                  <a:moveTo>
                    <a:pt x="3059" y="175"/>
                  </a:moveTo>
                  <a:lnTo>
                    <a:pt x="3067" y="175"/>
                  </a:lnTo>
                  <a:lnTo>
                    <a:pt x="3072" y="179"/>
                  </a:lnTo>
                  <a:lnTo>
                    <a:pt x="3078" y="185"/>
                  </a:lnTo>
                  <a:lnTo>
                    <a:pt x="3082" y="191"/>
                  </a:lnTo>
                  <a:lnTo>
                    <a:pt x="3084" y="198"/>
                  </a:lnTo>
                  <a:lnTo>
                    <a:pt x="3082" y="206"/>
                  </a:lnTo>
                  <a:lnTo>
                    <a:pt x="3078" y="211"/>
                  </a:lnTo>
                  <a:lnTo>
                    <a:pt x="3072" y="217"/>
                  </a:lnTo>
                  <a:lnTo>
                    <a:pt x="3067" y="221"/>
                  </a:lnTo>
                  <a:lnTo>
                    <a:pt x="3059" y="223"/>
                  </a:lnTo>
                  <a:lnTo>
                    <a:pt x="3052" y="221"/>
                  </a:lnTo>
                  <a:lnTo>
                    <a:pt x="3046" y="217"/>
                  </a:lnTo>
                  <a:lnTo>
                    <a:pt x="3040" y="211"/>
                  </a:lnTo>
                  <a:lnTo>
                    <a:pt x="3037" y="206"/>
                  </a:lnTo>
                  <a:lnTo>
                    <a:pt x="3037" y="198"/>
                  </a:lnTo>
                  <a:lnTo>
                    <a:pt x="3037" y="191"/>
                  </a:lnTo>
                  <a:lnTo>
                    <a:pt x="3040" y="185"/>
                  </a:lnTo>
                  <a:lnTo>
                    <a:pt x="3046" y="179"/>
                  </a:lnTo>
                  <a:lnTo>
                    <a:pt x="3052" y="175"/>
                  </a:lnTo>
                  <a:lnTo>
                    <a:pt x="3059" y="175"/>
                  </a:lnTo>
                  <a:close/>
                  <a:moveTo>
                    <a:pt x="2973" y="175"/>
                  </a:moveTo>
                  <a:lnTo>
                    <a:pt x="2980" y="175"/>
                  </a:lnTo>
                  <a:lnTo>
                    <a:pt x="2986" y="179"/>
                  </a:lnTo>
                  <a:lnTo>
                    <a:pt x="2992" y="185"/>
                  </a:lnTo>
                  <a:lnTo>
                    <a:pt x="2995" y="191"/>
                  </a:lnTo>
                  <a:lnTo>
                    <a:pt x="2995" y="198"/>
                  </a:lnTo>
                  <a:lnTo>
                    <a:pt x="2995" y="206"/>
                  </a:lnTo>
                  <a:lnTo>
                    <a:pt x="2992" y="211"/>
                  </a:lnTo>
                  <a:lnTo>
                    <a:pt x="2986" y="217"/>
                  </a:lnTo>
                  <a:lnTo>
                    <a:pt x="2980" y="221"/>
                  </a:lnTo>
                  <a:lnTo>
                    <a:pt x="2973" y="223"/>
                  </a:lnTo>
                  <a:lnTo>
                    <a:pt x="2965" y="221"/>
                  </a:lnTo>
                  <a:lnTo>
                    <a:pt x="2960" y="217"/>
                  </a:lnTo>
                  <a:lnTo>
                    <a:pt x="2954" y="211"/>
                  </a:lnTo>
                  <a:lnTo>
                    <a:pt x="2950" y="206"/>
                  </a:lnTo>
                  <a:lnTo>
                    <a:pt x="2950" y="198"/>
                  </a:lnTo>
                  <a:lnTo>
                    <a:pt x="2950" y="191"/>
                  </a:lnTo>
                  <a:lnTo>
                    <a:pt x="2954" y="185"/>
                  </a:lnTo>
                  <a:lnTo>
                    <a:pt x="2960" y="179"/>
                  </a:lnTo>
                  <a:lnTo>
                    <a:pt x="2965" y="175"/>
                  </a:lnTo>
                  <a:lnTo>
                    <a:pt x="2973" y="175"/>
                  </a:lnTo>
                  <a:close/>
                  <a:moveTo>
                    <a:pt x="2886" y="175"/>
                  </a:moveTo>
                  <a:lnTo>
                    <a:pt x="2894" y="175"/>
                  </a:lnTo>
                  <a:lnTo>
                    <a:pt x="2899" y="179"/>
                  </a:lnTo>
                  <a:lnTo>
                    <a:pt x="2905" y="185"/>
                  </a:lnTo>
                  <a:lnTo>
                    <a:pt x="2909" y="191"/>
                  </a:lnTo>
                  <a:lnTo>
                    <a:pt x="2909" y="198"/>
                  </a:lnTo>
                  <a:lnTo>
                    <a:pt x="2909" y="206"/>
                  </a:lnTo>
                  <a:lnTo>
                    <a:pt x="2905" y="211"/>
                  </a:lnTo>
                  <a:lnTo>
                    <a:pt x="2899" y="217"/>
                  </a:lnTo>
                  <a:lnTo>
                    <a:pt x="2894" y="221"/>
                  </a:lnTo>
                  <a:lnTo>
                    <a:pt x="2886" y="223"/>
                  </a:lnTo>
                  <a:lnTo>
                    <a:pt x="2879" y="221"/>
                  </a:lnTo>
                  <a:lnTo>
                    <a:pt x="2873" y="217"/>
                  </a:lnTo>
                  <a:lnTo>
                    <a:pt x="2867" y="211"/>
                  </a:lnTo>
                  <a:lnTo>
                    <a:pt x="2864" y="206"/>
                  </a:lnTo>
                  <a:lnTo>
                    <a:pt x="2862" y="198"/>
                  </a:lnTo>
                  <a:lnTo>
                    <a:pt x="2864" y="191"/>
                  </a:lnTo>
                  <a:lnTo>
                    <a:pt x="2867" y="185"/>
                  </a:lnTo>
                  <a:lnTo>
                    <a:pt x="2873" y="179"/>
                  </a:lnTo>
                  <a:lnTo>
                    <a:pt x="2879" y="175"/>
                  </a:lnTo>
                  <a:lnTo>
                    <a:pt x="2886" y="175"/>
                  </a:lnTo>
                  <a:close/>
                  <a:moveTo>
                    <a:pt x="2800" y="175"/>
                  </a:moveTo>
                  <a:lnTo>
                    <a:pt x="2807" y="175"/>
                  </a:lnTo>
                  <a:lnTo>
                    <a:pt x="2813" y="179"/>
                  </a:lnTo>
                  <a:lnTo>
                    <a:pt x="2818" y="185"/>
                  </a:lnTo>
                  <a:lnTo>
                    <a:pt x="2822" y="191"/>
                  </a:lnTo>
                  <a:lnTo>
                    <a:pt x="2822" y="198"/>
                  </a:lnTo>
                  <a:lnTo>
                    <a:pt x="2822" y="206"/>
                  </a:lnTo>
                  <a:lnTo>
                    <a:pt x="2818" y="211"/>
                  </a:lnTo>
                  <a:lnTo>
                    <a:pt x="2813" y="217"/>
                  </a:lnTo>
                  <a:lnTo>
                    <a:pt x="2807" y="221"/>
                  </a:lnTo>
                  <a:lnTo>
                    <a:pt x="2800" y="223"/>
                  </a:lnTo>
                  <a:lnTo>
                    <a:pt x="2792" y="221"/>
                  </a:lnTo>
                  <a:lnTo>
                    <a:pt x="2785" y="217"/>
                  </a:lnTo>
                  <a:lnTo>
                    <a:pt x="2781" y="211"/>
                  </a:lnTo>
                  <a:lnTo>
                    <a:pt x="2777" y="206"/>
                  </a:lnTo>
                  <a:lnTo>
                    <a:pt x="2775" y="198"/>
                  </a:lnTo>
                  <a:lnTo>
                    <a:pt x="2777" y="191"/>
                  </a:lnTo>
                  <a:lnTo>
                    <a:pt x="2781" y="185"/>
                  </a:lnTo>
                  <a:lnTo>
                    <a:pt x="2785" y="179"/>
                  </a:lnTo>
                  <a:lnTo>
                    <a:pt x="2792" y="175"/>
                  </a:lnTo>
                  <a:lnTo>
                    <a:pt x="2800" y="175"/>
                  </a:lnTo>
                  <a:close/>
                  <a:moveTo>
                    <a:pt x="2713" y="175"/>
                  </a:moveTo>
                  <a:lnTo>
                    <a:pt x="2721" y="175"/>
                  </a:lnTo>
                  <a:lnTo>
                    <a:pt x="2726" y="179"/>
                  </a:lnTo>
                  <a:lnTo>
                    <a:pt x="2732" y="185"/>
                  </a:lnTo>
                  <a:lnTo>
                    <a:pt x="2734" y="191"/>
                  </a:lnTo>
                  <a:lnTo>
                    <a:pt x="2736" y="198"/>
                  </a:lnTo>
                  <a:lnTo>
                    <a:pt x="2734" y="206"/>
                  </a:lnTo>
                  <a:lnTo>
                    <a:pt x="2732" y="211"/>
                  </a:lnTo>
                  <a:lnTo>
                    <a:pt x="2726" y="217"/>
                  </a:lnTo>
                  <a:lnTo>
                    <a:pt x="2721" y="221"/>
                  </a:lnTo>
                  <a:lnTo>
                    <a:pt x="2713" y="223"/>
                  </a:lnTo>
                  <a:lnTo>
                    <a:pt x="2706" y="221"/>
                  </a:lnTo>
                  <a:lnTo>
                    <a:pt x="2698" y="217"/>
                  </a:lnTo>
                  <a:lnTo>
                    <a:pt x="2694" y="211"/>
                  </a:lnTo>
                  <a:lnTo>
                    <a:pt x="2691" y="206"/>
                  </a:lnTo>
                  <a:lnTo>
                    <a:pt x="2689" y="198"/>
                  </a:lnTo>
                  <a:lnTo>
                    <a:pt x="2691" y="191"/>
                  </a:lnTo>
                  <a:lnTo>
                    <a:pt x="2694" y="185"/>
                  </a:lnTo>
                  <a:lnTo>
                    <a:pt x="2698" y="179"/>
                  </a:lnTo>
                  <a:lnTo>
                    <a:pt x="2706" y="175"/>
                  </a:lnTo>
                  <a:lnTo>
                    <a:pt x="2713" y="175"/>
                  </a:lnTo>
                  <a:close/>
                  <a:moveTo>
                    <a:pt x="2627" y="175"/>
                  </a:moveTo>
                  <a:lnTo>
                    <a:pt x="2632" y="175"/>
                  </a:lnTo>
                  <a:lnTo>
                    <a:pt x="2640" y="179"/>
                  </a:lnTo>
                  <a:lnTo>
                    <a:pt x="2645" y="185"/>
                  </a:lnTo>
                  <a:lnTo>
                    <a:pt x="2647" y="191"/>
                  </a:lnTo>
                  <a:lnTo>
                    <a:pt x="2649" y="198"/>
                  </a:lnTo>
                  <a:lnTo>
                    <a:pt x="2647" y="206"/>
                  </a:lnTo>
                  <a:lnTo>
                    <a:pt x="2645" y="211"/>
                  </a:lnTo>
                  <a:lnTo>
                    <a:pt x="2640" y="217"/>
                  </a:lnTo>
                  <a:lnTo>
                    <a:pt x="2632" y="221"/>
                  </a:lnTo>
                  <a:lnTo>
                    <a:pt x="2627" y="223"/>
                  </a:lnTo>
                  <a:lnTo>
                    <a:pt x="2619" y="221"/>
                  </a:lnTo>
                  <a:lnTo>
                    <a:pt x="2612" y="217"/>
                  </a:lnTo>
                  <a:lnTo>
                    <a:pt x="2606" y="211"/>
                  </a:lnTo>
                  <a:lnTo>
                    <a:pt x="2604" y="206"/>
                  </a:lnTo>
                  <a:lnTo>
                    <a:pt x="2602" y="198"/>
                  </a:lnTo>
                  <a:lnTo>
                    <a:pt x="2604" y="191"/>
                  </a:lnTo>
                  <a:lnTo>
                    <a:pt x="2606" y="185"/>
                  </a:lnTo>
                  <a:lnTo>
                    <a:pt x="2612" y="179"/>
                  </a:lnTo>
                  <a:lnTo>
                    <a:pt x="2619" y="175"/>
                  </a:lnTo>
                  <a:lnTo>
                    <a:pt x="2627" y="175"/>
                  </a:lnTo>
                  <a:close/>
                  <a:moveTo>
                    <a:pt x="2538" y="175"/>
                  </a:moveTo>
                  <a:lnTo>
                    <a:pt x="2546" y="175"/>
                  </a:lnTo>
                  <a:lnTo>
                    <a:pt x="2553" y="179"/>
                  </a:lnTo>
                  <a:lnTo>
                    <a:pt x="2557" y="185"/>
                  </a:lnTo>
                  <a:lnTo>
                    <a:pt x="2561" y="191"/>
                  </a:lnTo>
                  <a:lnTo>
                    <a:pt x="2563" y="198"/>
                  </a:lnTo>
                  <a:lnTo>
                    <a:pt x="2561" y="206"/>
                  </a:lnTo>
                  <a:lnTo>
                    <a:pt x="2557" y="211"/>
                  </a:lnTo>
                  <a:lnTo>
                    <a:pt x="2553" y="217"/>
                  </a:lnTo>
                  <a:lnTo>
                    <a:pt x="2546" y="221"/>
                  </a:lnTo>
                  <a:lnTo>
                    <a:pt x="2538" y="223"/>
                  </a:lnTo>
                  <a:lnTo>
                    <a:pt x="2531" y="221"/>
                  </a:lnTo>
                  <a:lnTo>
                    <a:pt x="2525" y="217"/>
                  </a:lnTo>
                  <a:lnTo>
                    <a:pt x="2519" y="211"/>
                  </a:lnTo>
                  <a:lnTo>
                    <a:pt x="2518" y="206"/>
                  </a:lnTo>
                  <a:lnTo>
                    <a:pt x="2516" y="198"/>
                  </a:lnTo>
                  <a:lnTo>
                    <a:pt x="2518" y="191"/>
                  </a:lnTo>
                  <a:lnTo>
                    <a:pt x="2519" y="185"/>
                  </a:lnTo>
                  <a:lnTo>
                    <a:pt x="2525" y="179"/>
                  </a:lnTo>
                  <a:lnTo>
                    <a:pt x="2531" y="175"/>
                  </a:lnTo>
                  <a:lnTo>
                    <a:pt x="2538" y="175"/>
                  </a:lnTo>
                  <a:close/>
                  <a:moveTo>
                    <a:pt x="2452" y="175"/>
                  </a:moveTo>
                  <a:lnTo>
                    <a:pt x="2459" y="175"/>
                  </a:lnTo>
                  <a:lnTo>
                    <a:pt x="2467" y="179"/>
                  </a:lnTo>
                  <a:lnTo>
                    <a:pt x="2471" y="185"/>
                  </a:lnTo>
                  <a:lnTo>
                    <a:pt x="2474" y="191"/>
                  </a:lnTo>
                  <a:lnTo>
                    <a:pt x="2476" y="198"/>
                  </a:lnTo>
                  <a:lnTo>
                    <a:pt x="2474" y="206"/>
                  </a:lnTo>
                  <a:lnTo>
                    <a:pt x="2471" y="211"/>
                  </a:lnTo>
                  <a:lnTo>
                    <a:pt x="2467" y="217"/>
                  </a:lnTo>
                  <a:lnTo>
                    <a:pt x="2459" y="221"/>
                  </a:lnTo>
                  <a:lnTo>
                    <a:pt x="2452" y="223"/>
                  </a:lnTo>
                  <a:lnTo>
                    <a:pt x="2444" y="221"/>
                  </a:lnTo>
                  <a:lnTo>
                    <a:pt x="2439" y="217"/>
                  </a:lnTo>
                  <a:lnTo>
                    <a:pt x="2433" y="211"/>
                  </a:lnTo>
                  <a:lnTo>
                    <a:pt x="2429" y="206"/>
                  </a:lnTo>
                  <a:lnTo>
                    <a:pt x="2429" y="198"/>
                  </a:lnTo>
                  <a:lnTo>
                    <a:pt x="2429" y="191"/>
                  </a:lnTo>
                  <a:lnTo>
                    <a:pt x="2433" y="185"/>
                  </a:lnTo>
                  <a:lnTo>
                    <a:pt x="2439" y="179"/>
                  </a:lnTo>
                  <a:lnTo>
                    <a:pt x="2444" y="175"/>
                  </a:lnTo>
                  <a:lnTo>
                    <a:pt x="2452" y="175"/>
                  </a:lnTo>
                  <a:close/>
                  <a:moveTo>
                    <a:pt x="2365" y="175"/>
                  </a:moveTo>
                  <a:lnTo>
                    <a:pt x="2373" y="175"/>
                  </a:lnTo>
                  <a:lnTo>
                    <a:pt x="2378" y="179"/>
                  </a:lnTo>
                  <a:lnTo>
                    <a:pt x="2384" y="185"/>
                  </a:lnTo>
                  <a:lnTo>
                    <a:pt x="2388" y="191"/>
                  </a:lnTo>
                  <a:lnTo>
                    <a:pt x="2390" y="198"/>
                  </a:lnTo>
                  <a:lnTo>
                    <a:pt x="2388" y="206"/>
                  </a:lnTo>
                  <a:lnTo>
                    <a:pt x="2384" y="211"/>
                  </a:lnTo>
                  <a:lnTo>
                    <a:pt x="2378" y="217"/>
                  </a:lnTo>
                  <a:lnTo>
                    <a:pt x="2373" y="221"/>
                  </a:lnTo>
                  <a:lnTo>
                    <a:pt x="2365" y="223"/>
                  </a:lnTo>
                  <a:lnTo>
                    <a:pt x="2358" y="221"/>
                  </a:lnTo>
                  <a:lnTo>
                    <a:pt x="2352" y="217"/>
                  </a:lnTo>
                  <a:lnTo>
                    <a:pt x="2346" y="211"/>
                  </a:lnTo>
                  <a:lnTo>
                    <a:pt x="2343" y="206"/>
                  </a:lnTo>
                  <a:lnTo>
                    <a:pt x="2343" y="198"/>
                  </a:lnTo>
                  <a:lnTo>
                    <a:pt x="2343" y="191"/>
                  </a:lnTo>
                  <a:lnTo>
                    <a:pt x="2346" y="185"/>
                  </a:lnTo>
                  <a:lnTo>
                    <a:pt x="2352" y="179"/>
                  </a:lnTo>
                  <a:lnTo>
                    <a:pt x="2358" y="175"/>
                  </a:lnTo>
                  <a:lnTo>
                    <a:pt x="2365" y="175"/>
                  </a:lnTo>
                  <a:close/>
                  <a:moveTo>
                    <a:pt x="2279" y="175"/>
                  </a:moveTo>
                  <a:lnTo>
                    <a:pt x="2286" y="175"/>
                  </a:lnTo>
                  <a:lnTo>
                    <a:pt x="2292" y="179"/>
                  </a:lnTo>
                  <a:lnTo>
                    <a:pt x="2298" y="185"/>
                  </a:lnTo>
                  <a:lnTo>
                    <a:pt x="2301" y="191"/>
                  </a:lnTo>
                  <a:lnTo>
                    <a:pt x="2301" y="198"/>
                  </a:lnTo>
                  <a:lnTo>
                    <a:pt x="2301" y="206"/>
                  </a:lnTo>
                  <a:lnTo>
                    <a:pt x="2298" y="211"/>
                  </a:lnTo>
                  <a:lnTo>
                    <a:pt x="2292" y="217"/>
                  </a:lnTo>
                  <a:lnTo>
                    <a:pt x="2286" y="221"/>
                  </a:lnTo>
                  <a:lnTo>
                    <a:pt x="2279" y="223"/>
                  </a:lnTo>
                  <a:lnTo>
                    <a:pt x="2271" y="221"/>
                  </a:lnTo>
                  <a:lnTo>
                    <a:pt x="2266" y="217"/>
                  </a:lnTo>
                  <a:lnTo>
                    <a:pt x="2260" y="211"/>
                  </a:lnTo>
                  <a:lnTo>
                    <a:pt x="2256" y="206"/>
                  </a:lnTo>
                  <a:lnTo>
                    <a:pt x="2256" y="198"/>
                  </a:lnTo>
                  <a:lnTo>
                    <a:pt x="2256" y="191"/>
                  </a:lnTo>
                  <a:lnTo>
                    <a:pt x="2260" y="185"/>
                  </a:lnTo>
                  <a:lnTo>
                    <a:pt x="2266" y="179"/>
                  </a:lnTo>
                  <a:lnTo>
                    <a:pt x="2271" y="175"/>
                  </a:lnTo>
                  <a:lnTo>
                    <a:pt x="2279" y="175"/>
                  </a:lnTo>
                  <a:close/>
                  <a:moveTo>
                    <a:pt x="2192" y="175"/>
                  </a:moveTo>
                  <a:lnTo>
                    <a:pt x="2200" y="175"/>
                  </a:lnTo>
                  <a:lnTo>
                    <a:pt x="2205" y="179"/>
                  </a:lnTo>
                  <a:lnTo>
                    <a:pt x="2211" y="185"/>
                  </a:lnTo>
                  <a:lnTo>
                    <a:pt x="2215" y="191"/>
                  </a:lnTo>
                  <a:lnTo>
                    <a:pt x="2215" y="198"/>
                  </a:lnTo>
                  <a:lnTo>
                    <a:pt x="2215" y="206"/>
                  </a:lnTo>
                  <a:lnTo>
                    <a:pt x="2211" y="211"/>
                  </a:lnTo>
                  <a:lnTo>
                    <a:pt x="2205" y="217"/>
                  </a:lnTo>
                  <a:lnTo>
                    <a:pt x="2200" y="221"/>
                  </a:lnTo>
                  <a:lnTo>
                    <a:pt x="2192" y="223"/>
                  </a:lnTo>
                  <a:lnTo>
                    <a:pt x="2185" y="221"/>
                  </a:lnTo>
                  <a:lnTo>
                    <a:pt x="2179" y="217"/>
                  </a:lnTo>
                  <a:lnTo>
                    <a:pt x="2173" y="211"/>
                  </a:lnTo>
                  <a:lnTo>
                    <a:pt x="2170" y="206"/>
                  </a:lnTo>
                  <a:lnTo>
                    <a:pt x="2168" y="198"/>
                  </a:lnTo>
                  <a:lnTo>
                    <a:pt x="2170" y="191"/>
                  </a:lnTo>
                  <a:lnTo>
                    <a:pt x="2173" y="185"/>
                  </a:lnTo>
                  <a:lnTo>
                    <a:pt x="2179" y="179"/>
                  </a:lnTo>
                  <a:lnTo>
                    <a:pt x="2185" y="175"/>
                  </a:lnTo>
                  <a:lnTo>
                    <a:pt x="2192" y="175"/>
                  </a:lnTo>
                  <a:close/>
                  <a:moveTo>
                    <a:pt x="2106" y="175"/>
                  </a:moveTo>
                  <a:lnTo>
                    <a:pt x="2113" y="175"/>
                  </a:lnTo>
                  <a:lnTo>
                    <a:pt x="2119" y="179"/>
                  </a:lnTo>
                  <a:lnTo>
                    <a:pt x="2125" y="185"/>
                  </a:lnTo>
                  <a:lnTo>
                    <a:pt x="2128" y="191"/>
                  </a:lnTo>
                  <a:lnTo>
                    <a:pt x="2128" y="198"/>
                  </a:lnTo>
                  <a:lnTo>
                    <a:pt x="2128" y="206"/>
                  </a:lnTo>
                  <a:lnTo>
                    <a:pt x="2125" y="211"/>
                  </a:lnTo>
                  <a:lnTo>
                    <a:pt x="2119" y="217"/>
                  </a:lnTo>
                  <a:lnTo>
                    <a:pt x="2113" y="221"/>
                  </a:lnTo>
                  <a:lnTo>
                    <a:pt x="2106" y="223"/>
                  </a:lnTo>
                  <a:lnTo>
                    <a:pt x="2098" y="221"/>
                  </a:lnTo>
                  <a:lnTo>
                    <a:pt x="2091" y="217"/>
                  </a:lnTo>
                  <a:lnTo>
                    <a:pt x="2087" y="211"/>
                  </a:lnTo>
                  <a:lnTo>
                    <a:pt x="2083" y="206"/>
                  </a:lnTo>
                  <a:lnTo>
                    <a:pt x="2081" y="198"/>
                  </a:lnTo>
                  <a:lnTo>
                    <a:pt x="2083" y="191"/>
                  </a:lnTo>
                  <a:lnTo>
                    <a:pt x="2087" y="185"/>
                  </a:lnTo>
                  <a:lnTo>
                    <a:pt x="2091" y="179"/>
                  </a:lnTo>
                  <a:lnTo>
                    <a:pt x="2098" y="175"/>
                  </a:lnTo>
                  <a:lnTo>
                    <a:pt x="2106" y="175"/>
                  </a:lnTo>
                  <a:close/>
                  <a:moveTo>
                    <a:pt x="2019" y="175"/>
                  </a:moveTo>
                  <a:lnTo>
                    <a:pt x="2027" y="175"/>
                  </a:lnTo>
                  <a:lnTo>
                    <a:pt x="2032" y="179"/>
                  </a:lnTo>
                  <a:lnTo>
                    <a:pt x="2038" y="185"/>
                  </a:lnTo>
                  <a:lnTo>
                    <a:pt x="2040" y="191"/>
                  </a:lnTo>
                  <a:lnTo>
                    <a:pt x="2042" y="198"/>
                  </a:lnTo>
                  <a:lnTo>
                    <a:pt x="2040" y="206"/>
                  </a:lnTo>
                  <a:lnTo>
                    <a:pt x="2038" y="211"/>
                  </a:lnTo>
                  <a:lnTo>
                    <a:pt x="2032" y="217"/>
                  </a:lnTo>
                  <a:lnTo>
                    <a:pt x="2027" y="221"/>
                  </a:lnTo>
                  <a:lnTo>
                    <a:pt x="2019" y="223"/>
                  </a:lnTo>
                  <a:lnTo>
                    <a:pt x="2012" y="221"/>
                  </a:lnTo>
                  <a:lnTo>
                    <a:pt x="2004" y="217"/>
                  </a:lnTo>
                  <a:lnTo>
                    <a:pt x="2000" y="211"/>
                  </a:lnTo>
                  <a:lnTo>
                    <a:pt x="1997" y="206"/>
                  </a:lnTo>
                  <a:lnTo>
                    <a:pt x="1995" y="198"/>
                  </a:lnTo>
                  <a:lnTo>
                    <a:pt x="1997" y="191"/>
                  </a:lnTo>
                  <a:lnTo>
                    <a:pt x="2000" y="185"/>
                  </a:lnTo>
                  <a:lnTo>
                    <a:pt x="2004" y="179"/>
                  </a:lnTo>
                  <a:lnTo>
                    <a:pt x="2012" y="175"/>
                  </a:lnTo>
                  <a:lnTo>
                    <a:pt x="2019" y="175"/>
                  </a:lnTo>
                  <a:close/>
                  <a:moveTo>
                    <a:pt x="1933" y="175"/>
                  </a:moveTo>
                  <a:lnTo>
                    <a:pt x="1938" y="175"/>
                  </a:lnTo>
                  <a:lnTo>
                    <a:pt x="1946" y="179"/>
                  </a:lnTo>
                  <a:lnTo>
                    <a:pt x="1952" y="185"/>
                  </a:lnTo>
                  <a:lnTo>
                    <a:pt x="1953" y="191"/>
                  </a:lnTo>
                  <a:lnTo>
                    <a:pt x="1955" y="198"/>
                  </a:lnTo>
                  <a:lnTo>
                    <a:pt x="1953" y="206"/>
                  </a:lnTo>
                  <a:lnTo>
                    <a:pt x="1952" y="211"/>
                  </a:lnTo>
                  <a:lnTo>
                    <a:pt x="1946" y="217"/>
                  </a:lnTo>
                  <a:lnTo>
                    <a:pt x="1938" y="221"/>
                  </a:lnTo>
                  <a:lnTo>
                    <a:pt x="1933" y="223"/>
                  </a:lnTo>
                  <a:lnTo>
                    <a:pt x="1925" y="221"/>
                  </a:lnTo>
                  <a:lnTo>
                    <a:pt x="1918" y="217"/>
                  </a:lnTo>
                  <a:lnTo>
                    <a:pt x="1912" y="211"/>
                  </a:lnTo>
                  <a:lnTo>
                    <a:pt x="1910" y="206"/>
                  </a:lnTo>
                  <a:lnTo>
                    <a:pt x="1908" y="198"/>
                  </a:lnTo>
                  <a:lnTo>
                    <a:pt x="1910" y="191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5" y="175"/>
                  </a:lnTo>
                  <a:lnTo>
                    <a:pt x="1933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9" y="179"/>
                  </a:lnTo>
                  <a:lnTo>
                    <a:pt x="1863" y="185"/>
                  </a:lnTo>
                  <a:lnTo>
                    <a:pt x="1867" y="191"/>
                  </a:lnTo>
                  <a:lnTo>
                    <a:pt x="1869" y="198"/>
                  </a:lnTo>
                  <a:lnTo>
                    <a:pt x="1867" y="206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21"/>
                  </a:lnTo>
                  <a:lnTo>
                    <a:pt x="1844" y="223"/>
                  </a:lnTo>
                  <a:lnTo>
                    <a:pt x="1837" y="221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6"/>
                  </a:lnTo>
                  <a:lnTo>
                    <a:pt x="1822" y="198"/>
                  </a:lnTo>
                  <a:lnTo>
                    <a:pt x="1824" y="191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3" y="179"/>
                  </a:lnTo>
                  <a:lnTo>
                    <a:pt x="1777" y="185"/>
                  </a:lnTo>
                  <a:lnTo>
                    <a:pt x="1780" y="191"/>
                  </a:lnTo>
                  <a:lnTo>
                    <a:pt x="1782" y="198"/>
                  </a:lnTo>
                  <a:lnTo>
                    <a:pt x="1780" y="206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21"/>
                  </a:lnTo>
                  <a:lnTo>
                    <a:pt x="1758" y="223"/>
                  </a:lnTo>
                  <a:lnTo>
                    <a:pt x="1750" y="221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6"/>
                  </a:lnTo>
                  <a:lnTo>
                    <a:pt x="1735" y="198"/>
                  </a:lnTo>
                  <a:lnTo>
                    <a:pt x="1735" y="191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0" y="185"/>
                  </a:lnTo>
                  <a:lnTo>
                    <a:pt x="1694" y="191"/>
                  </a:lnTo>
                  <a:lnTo>
                    <a:pt x="1696" y="198"/>
                  </a:lnTo>
                  <a:lnTo>
                    <a:pt x="1694" y="206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1" y="223"/>
                  </a:lnTo>
                  <a:lnTo>
                    <a:pt x="1664" y="221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6"/>
                  </a:lnTo>
                  <a:lnTo>
                    <a:pt x="1649" y="198"/>
                  </a:lnTo>
                  <a:lnTo>
                    <a:pt x="1649" y="191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1"/>
                  </a:lnTo>
                  <a:lnTo>
                    <a:pt x="1607" y="198"/>
                  </a:lnTo>
                  <a:lnTo>
                    <a:pt x="1607" y="206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1"/>
                  </a:lnTo>
                  <a:lnTo>
                    <a:pt x="1585" y="223"/>
                  </a:lnTo>
                  <a:lnTo>
                    <a:pt x="1577" y="221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6"/>
                  </a:lnTo>
                  <a:lnTo>
                    <a:pt x="1562" y="198"/>
                  </a:lnTo>
                  <a:lnTo>
                    <a:pt x="1562" y="191"/>
                  </a:lnTo>
                  <a:lnTo>
                    <a:pt x="1566" y="185"/>
                  </a:lnTo>
                  <a:lnTo>
                    <a:pt x="1572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21" y="191"/>
                  </a:lnTo>
                  <a:lnTo>
                    <a:pt x="1521" y="198"/>
                  </a:lnTo>
                  <a:lnTo>
                    <a:pt x="1521" y="206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1"/>
                  </a:lnTo>
                  <a:lnTo>
                    <a:pt x="1498" y="223"/>
                  </a:lnTo>
                  <a:lnTo>
                    <a:pt x="1498" y="209"/>
                  </a:lnTo>
                  <a:lnTo>
                    <a:pt x="1498" y="198"/>
                  </a:lnTo>
                  <a:lnTo>
                    <a:pt x="1496" y="198"/>
                  </a:lnTo>
                  <a:lnTo>
                    <a:pt x="1496" y="194"/>
                  </a:lnTo>
                  <a:lnTo>
                    <a:pt x="1496" y="192"/>
                  </a:lnTo>
                  <a:lnTo>
                    <a:pt x="1496" y="191"/>
                  </a:lnTo>
                  <a:lnTo>
                    <a:pt x="1496" y="189"/>
                  </a:lnTo>
                  <a:lnTo>
                    <a:pt x="1495" y="187"/>
                  </a:lnTo>
                  <a:lnTo>
                    <a:pt x="1491" y="183"/>
                  </a:lnTo>
                  <a:lnTo>
                    <a:pt x="1487" y="183"/>
                  </a:lnTo>
                  <a:lnTo>
                    <a:pt x="1483" y="181"/>
                  </a:lnTo>
                  <a:lnTo>
                    <a:pt x="1481" y="181"/>
                  </a:lnTo>
                  <a:lnTo>
                    <a:pt x="1487" y="177"/>
                  </a:lnTo>
                  <a:lnTo>
                    <a:pt x="1493" y="175"/>
                  </a:lnTo>
                  <a:lnTo>
                    <a:pt x="1498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9" y="179"/>
                  </a:lnTo>
                  <a:lnTo>
                    <a:pt x="1083" y="185"/>
                  </a:lnTo>
                  <a:lnTo>
                    <a:pt x="1086" y="191"/>
                  </a:lnTo>
                  <a:lnTo>
                    <a:pt x="1088" y="198"/>
                  </a:lnTo>
                  <a:lnTo>
                    <a:pt x="1086" y="206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21"/>
                  </a:lnTo>
                  <a:lnTo>
                    <a:pt x="1064" y="223"/>
                  </a:lnTo>
                  <a:lnTo>
                    <a:pt x="1056" y="221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6"/>
                  </a:lnTo>
                  <a:lnTo>
                    <a:pt x="1041" y="198"/>
                  </a:lnTo>
                  <a:lnTo>
                    <a:pt x="1041" y="191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1"/>
                  </a:lnTo>
                  <a:lnTo>
                    <a:pt x="1002" y="198"/>
                  </a:lnTo>
                  <a:lnTo>
                    <a:pt x="1000" y="206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7" y="223"/>
                  </a:lnTo>
                  <a:lnTo>
                    <a:pt x="970" y="221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6"/>
                  </a:lnTo>
                  <a:lnTo>
                    <a:pt x="955" y="198"/>
                  </a:lnTo>
                  <a:lnTo>
                    <a:pt x="955" y="191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1"/>
                  </a:lnTo>
                  <a:lnTo>
                    <a:pt x="913" y="198"/>
                  </a:lnTo>
                  <a:lnTo>
                    <a:pt x="913" y="206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1"/>
                  </a:lnTo>
                  <a:lnTo>
                    <a:pt x="891" y="223"/>
                  </a:lnTo>
                  <a:lnTo>
                    <a:pt x="883" y="221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6"/>
                  </a:lnTo>
                  <a:lnTo>
                    <a:pt x="868" y="198"/>
                  </a:lnTo>
                  <a:lnTo>
                    <a:pt x="868" y="191"/>
                  </a:lnTo>
                  <a:lnTo>
                    <a:pt x="872" y="185"/>
                  </a:lnTo>
                  <a:lnTo>
                    <a:pt x="878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7" y="191"/>
                  </a:lnTo>
                  <a:lnTo>
                    <a:pt x="827" y="198"/>
                  </a:lnTo>
                  <a:lnTo>
                    <a:pt x="827" y="206"/>
                  </a:lnTo>
                  <a:lnTo>
                    <a:pt x="823" y="213"/>
                  </a:lnTo>
                  <a:lnTo>
                    <a:pt x="818" y="217"/>
                  </a:lnTo>
                  <a:lnTo>
                    <a:pt x="810" y="211"/>
                  </a:lnTo>
                  <a:lnTo>
                    <a:pt x="804" y="206"/>
                  </a:lnTo>
                  <a:lnTo>
                    <a:pt x="797" y="198"/>
                  </a:lnTo>
                  <a:lnTo>
                    <a:pt x="789" y="192"/>
                  </a:lnTo>
                  <a:lnTo>
                    <a:pt x="782" y="189"/>
                  </a:lnTo>
                  <a:lnTo>
                    <a:pt x="786" y="183"/>
                  </a:lnTo>
                  <a:lnTo>
                    <a:pt x="791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631" y="175"/>
                  </a:moveTo>
                  <a:lnTo>
                    <a:pt x="639" y="175"/>
                  </a:lnTo>
                  <a:lnTo>
                    <a:pt x="645" y="179"/>
                  </a:lnTo>
                  <a:lnTo>
                    <a:pt x="650" y="185"/>
                  </a:lnTo>
                  <a:lnTo>
                    <a:pt x="652" y="191"/>
                  </a:lnTo>
                  <a:lnTo>
                    <a:pt x="654" y="198"/>
                  </a:lnTo>
                  <a:lnTo>
                    <a:pt x="652" y="206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21"/>
                  </a:lnTo>
                  <a:lnTo>
                    <a:pt x="631" y="223"/>
                  </a:lnTo>
                  <a:lnTo>
                    <a:pt x="624" y="221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6"/>
                  </a:lnTo>
                  <a:lnTo>
                    <a:pt x="607" y="198"/>
                  </a:lnTo>
                  <a:lnTo>
                    <a:pt x="609" y="191"/>
                  </a:lnTo>
                  <a:lnTo>
                    <a:pt x="613" y="185"/>
                  </a:lnTo>
                  <a:lnTo>
                    <a:pt x="616" y="179"/>
                  </a:lnTo>
                  <a:lnTo>
                    <a:pt x="624" y="175"/>
                  </a:lnTo>
                  <a:lnTo>
                    <a:pt x="631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1"/>
                  </a:lnTo>
                  <a:lnTo>
                    <a:pt x="308" y="198"/>
                  </a:lnTo>
                  <a:lnTo>
                    <a:pt x="306" y="206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3" y="223"/>
                  </a:lnTo>
                  <a:lnTo>
                    <a:pt x="276" y="221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6"/>
                  </a:lnTo>
                  <a:lnTo>
                    <a:pt x="261" y="198"/>
                  </a:lnTo>
                  <a:lnTo>
                    <a:pt x="261" y="191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1"/>
                  </a:lnTo>
                  <a:lnTo>
                    <a:pt x="220" y="198"/>
                  </a:lnTo>
                  <a:lnTo>
                    <a:pt x="220" y="206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21"/>
                  </a:lnTo>
                  <a:lnTo>
                    <a:pt x="197" y="223"/>
                  </a:lnTo>
                  <a:lnTo>
                    <a:pt x="189" y="221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6"/>
                  </a:lnTo>
                  <a:lnTo>
                    <a:pt x="174" y="198"/>
                  </a:lnTo>
                  <a:lnTo>
                    <a:pt x="174" y="191"/>
                  </a:lnTo>
                  <a:lnTo>
                    <a:pt x="178" y="185"/>
                  </a:lnTo>
                  <a:lnTo>
                    <a:pt x="184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3" y="191"/>
                  </a:lnTo>
                  <a:lnTo>
                    <a:pt x="133" y="198"/>
                  </a:lnTo>
                  <a:lnTo>
                    <a:pt x="133" y="206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1"/>
                  </a:lnTo>
                  <a:lnTo>
                    <a:pt x="110" y="223"/>
                  </a:lnTo>
                  <a:lnTo>
                    <a:pt x="103" y="221"/>
                  </a:lnTo>
                  <a:lnTo>
                    <a:pt x="97" y="217"/>
                  </a:lnTo>
                  <a:lnTo>
                    <a:pt x="92" y="211"/>
                  </a:lnTo>
                  <a:lnTo>
                    <a:pt x="88" y="206"/>
                  </a:lnTo>
                  <a:lnTo>
                    <a:pt x="86" y="198"/>
                  </a:lnTo>
                  <a:lnTo>
                    <a:pt x="88" y="191"/>
                  </a:lnTo>
                  <a:lnTo>
                    <a:pt x="92" y="185"/>
                  </a:lnTo>
                  <a:lnTo>
                    <a:pt x="97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24" y="175"/>
                  </a:moveTo>
                  <a:lnTo>
                    <a:pt x="31" y="175"/>
                  </a:lnTo>
                  <a:lnTo>
                    <a:pt x="37" y="179"/>
                  </a:lnTo>
                  <a:lnTo>
                    <a:pt x="43" y="185"/>
                  </a:lnTo>
                  <a:lnTo>
                    <a:pt x="47" y="191"/>
                  </a:lnTo>
                  <a:lnTo>
                    <a:pt x="47" y="198"/>
                  </a:lnTo>
                  <a:lnTo>
                    <a:pt x="47" y="206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21"/>
                  </a:lnTo>
                  <a:lnTo>
                    <a:pt x="24" y="223"/>
                  </a:lnTo>
                  <a:lnTo>
                    <a:pt x="16" y="221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6"/>
                  </a:lnTo>
                  <a:lnTo>
                    <a:pt x="0" y="198"/>
                  </a:lnTo>
                  <a:lnTo>
                    <a:pt x="1" y="191"/>
                  </a:lnTo>
                  <a:lnTo>
                    <a:pt x="5" y="185"/>
                  </a:lnTo>
                  <a:lnTo>
                    <a:pt x="9" y="179"/>
                  </a:lnTo>
                  <a:lnTo>
                    <a:pt x="16" y="175"/>
                  </a:lnTo>
                  <a:lnTo>
                    <a:pt x="24" y="175"/>
                  </a:lnTo>
                  <a:close/>
                  <a:moveTo>
                    <a:pt x="216" y="98"/>
                  </a:move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5"/>
                  </a:lnTo>
                  <a:lnTo>
                    <a:pt x="212" y="128"/>
                  </a:lnTo>
                  <a:lnTo>
                    <a:pt x="212" y="125"/>
                  </a:lnTo>
                  <a:lnTo>
                    <a:pt x="212" y="115"/>
                  </a:lnTo>
                  <a:lnTo>
                    <a:pt x="214" y="108"/>
                  </a:lnTo>
                  <a:lnTo>
                    <a:pt x="216" y="98"/>
                  </a:lnTo>
                  <a:close/>
                  <a:moveTo>
                    <a:pt x="4718" y="91"/>
                  </a:moveTo>
                  <a:lnTo>
                    <a:pt x="4722" y="93"/>
                  </a:lnTo>
                  <a:lnTo>
                    <a:pt x="4725" y="96"/>
                  </a:lnTo>
                  <a:lnTo>
                    <a:pt x="4724" y="100"/>
                  </a:lnTo>
                  <a:lnTo>
                    <a:pt x="4722" y="102"/>
                  </a:lnTo>
                  <a:lnTo>
                    <a:pt x="4720" y="104"/>
                  </a:lnTo>
                  <a:lnTo>
                    <a:pt x="4716" y="104"/>
                  </a:lnTo>
                  <a:lnTo>
                    <a:pt x="4714" y="104"/>
                  </a:lnTo>
                  <a:lnTo>
                    <a:pt x="4710" y="104"/>
                  </a:lnTo>
                  <a:lnTo>
                    <a:pt x="4707" y="108"/>
                  </a:lnTo>
                  <a:lnTo>
                    <a:pt x="4701" y="111"/>
                  </a:lnTo>
                  <a:lnTo>
                    <a:pt x="4693" y="117"/>
                  </a:lnTo>
                  <a:lnTo>
                    <a:pt x="4690" y="119"/>
                  </a:lnTo>
                  <a:lnTo>
                    <a:pt x="4686" y="121"/>
                  </a:lnTo>
                  <a:lnTo>
                    <a:pt x="4686" y="117"/>
                  </a:lnTo>
                  <a:lnTo>
                    <a:pt x="4688" y="115"/>
                  </a:lnTo>
                  <a:lnTo>
                    <a:pt x="4690" y="113"/>
                  </a:lnTo>
                  <a:lnTo>
                    <a:pt x="4692" y="111"/>
                  </a:lnTo>
                  <a:lnTo>
                    <a:pt x="4695" y="108"/>
                  </a:lnTo>
                  <a:lnTo>
                    <a:pt x="4697" y="104"/>
                  </a:lnTo>
                  <a:lnTo>
                    <a:pt x="4699" y="100"/>
                  </a:lnTo>
                  <a:lnTo>
                    <a:pt x="4703" y="96"/>
                  </a:lnTo>
                  <a:lnTo>
                    <a:pt x="4707" y="93"/>
                  </a:lnTo>
                  <a:lnTo>
                    <a:pt x="4712" y="91"/>
                  </a:lnTo>
                  <a:lnTo>
                    <a:pt x="4718" y="91"/>
                  </a:lnTo>
                  <a:close/>
                  <a:moveTo>
                    <a:pt x="4524" y="91"/>
                  </a:moveTo>
                  <a:lnTo>
                    <a:pt x="4528" y="93"/>
                  </a:lnTo>
                  <a:lnTo>
                    <a:pt x="4532" y="94"/>
                  </a:lnTo>
                  <a:lnTo>
                    <a:pt x="4535" y="98"/>
                  </a:lnTo>
                  <a:lnTo>
                    <a:pt x="4545" y="106"/>
                  </a:lnTo>
                  <a:lnTo>
                    <a:pt x="4554" y="113"/>
                  </a:lnTo>
                  <a:lnTo>
                    <a:pt x="4556" y="115"/>
                  </a:lnTo>
                  <a:lnTo>
                    <a:pt x="4554" y="121"/>
                  </a:lnTo>
                  <a:lnTo>
                    <a:pt x="4550" y="126"/>
                  </a:lnTo>
                  <a:lnTo>
                    <a:pt x="4547" y="130"/>
                  </a:lnTo>
                  <a:lnTo>
                    <a:pt x="4541" y="134"/>
                  </a:lnTo>
                  <a:lnTo>
                    <a:pt x="4534" y="134"/>
                  </a:lnTo>
                  <a:lnTo>
                    <a:pt x="4532" y="134"/>
                  </a:lnTo>
                  <a:lnTo>
                    <a:pt x="4528" y="134"/>
                  </a:lnTo>
                  <a:lnTo>
                    <a:pt x="4526" y="125"/>
                  </a:lnTo>
                  <a:lnTo>
                    <a:pt x="4526" y="121"/>
                  </a:lnTo>
                  <a:lnTo>
                    <a:pt x="4524" y="119"/>
                  </a:lnTo>
                  <a:lnTo>
                    <a:pt x="4522" y="113"/>
                  </a:lnTo>
                  <a:lnTo>
                    <a:pt x="4520" y="110"/>
                  </a:lnTo>
                  <a:lnTo>
                    <a:pt x="4520" y="106"/>
                  </a:lnTo>
                  <a:lnTo>
                    <a:pt x="4519" y="102"/>
                  </a:lnTo>
                  <a:lnTo>
                    <a:pt x="4519" y="98"/>
                  </a:lnTo>
                  <a:lnTo>
                    <a:pt x="4519" y="94"/>
                  </a:lnTo>
                  <a:lnTo>
                    <a:pt x="4522" y="93"/>
                  </a:lnTo>
                  <a:lnTo>
                    <a:pt x="4524" y="91"/>
                  </a:lnTo>
                  <a:close/>
                  <a:moveTo>
                    <a:pt x="1150" y="89"/>
                  </a:moveTo>
                  <a:lnTo>
                    <a:pt x="1150" y="89"/>
                  </a:lnTo>
                  <a:lnTo>
                    <a:pt x="1149" y="89"/>
                  </a:lnTo>
                  <a:lnTo>
                    <a:pt x="1145" y="91"/>
                  </a:lnTo>
                  <a:lnTo>
                    <a:pt x="1141" y="93"/>
                  </a:lnTo>
                  <a:lnTo>
                    <a:pt x="1139" y="94"/>
                  </a:lnTo>
                  <a:lnTo>
                    <a:pt x="1137" y="98"/>
                  </a:lnTo>
                  <a:lnTo>
                    <a:pt x="1137" y="102"/>
                  </a:lnTo>
                  <a:lnTo>
                    <a:pt x="1137" y="106"/>
                  </a:lnTo>
                  <a:lnTo>
                    <a:pt x="1137" y="111"/>
                  </a:lnTo>
                  <a:lnTo>
                    <a:pt x="1139" y="115"/>
                  </a:lnTo>
                  <a:lnTo>
                    <a:pt x="1139" y="119"/>
                  </a:lnTo>
                  <a:lnTo>
                    <a:pt x="1137" y="123"/>
                  </a:lnTo>
                  <a:lnTo>
                    <a:pt x="1137" y="125"/>
                  </a:lnTo>
                  <a:lnTo>
                    <a:pt x="1134" y="126"/>
                  </a:lnTo>
                  <a:lnTo>
                    <a:pt x="1132" y="123"/>
                  </a:lnTo>
                  <a:lnTo>
                    <a:pt x="1128" y="117"/>
                  </a:lnTo>
                  <a:lnTo>
                    <a:pt x="1128" y="111"/>
                  </a:lnTo>
                  <a:lnTo>
                    <a:pt x="1130" y="104"/>
                  </a:lnTo>
                  <a:lnTo>
                    <a:pt x="1132" y="98"/>
                  </a:lnTo>
                  <a:lnTo>
                    <a:pt x="1137" y="93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4361" y="89"/>
                  </a:moveTo>
                  <a:lnTo>
                    <a:pt x="4366" y="89"/>
                  </a:lnTo>
                  <a:lnTo>
                    <a:pt x="4372" y="91"/>
                  </a:lnTo>
                  <a:lnTo>
                    <a:pt x="4377" y="94"/>
                  </a:lnTo>
                  <a:lnTo>
                    <a:pt x="4372" y="102"/>
                  </a:lnTo>
                  <a:lnTo>
                    <a:pt x="4370" y="108"/>
                  </a:lnTo>
                  <a:lnTo>
                    <a:pt x="4366" y="113"/>
                  </a:lnTo>
                  <a:lnTo>
                    <a:pt x="4364" y="119"/>
                  </a:lnTo>
                  <a:lnTo>
                    <a:pt x="4361" y="125"/>
                  </a:lnTo>
                  <a:lnTo>
                    <a:pt x="4355" y="128"/>
                  </a:lnTo>
                  <a:lnTo>
                    <a:pt x="4351" y="132"/>
                  </a:lnTo>
                  <a:lnTo>
                    <a:pt x="4346" y="128"/>
                  </a:lnTo>
                  <a:lnTo>
                    <a:pt x="4342" y="125"/>
                  </a:lnTo>
                  <a:lnTo>
                    <a:pt x="4338" y="117"/>
                  </a:lnTo>
                  <a:lnTo>
                    <a:pt x="4338" y="111"/>
                  </a:lnTo>
                  <a:lnTo>
                    <a:pt x="4338" y="104"/>
                  </a:lnTo>
                  <a:lnTo>
                    <a:pt x="4342" y="98"/>
                  </a:lnTo>
                  <a:lnTo>
                    <a:pt x="4347" y="93"/>
                  </a:lnTo>
                  <a:lnTo>
                    <a:pt x="4353" y="89"/>
                  </a:lnTo>
                  <a:lnTo>
                    <a:pt x="4361" y="89"/>
                  </a:lnTo>
                  <a:close/>
                  <a:moveTo>
                    <a:pt x="4274" y="89"/>
                  </a:moveTo>
                  <a:lnTo>
                    <a:pt x="4282" y="89"/>
                  </a:lnTo>
                  <a:lnTo>
                    <a:pt x="4287" y="93"/>
                  </a:lnTo>
                  <a:lnTo>
                    <a:pt x="4293" y="98"/>
                  </a:lnTo>
                  <a:lnTo>
                    <a:pt x="4297" y="104"/>
                  </a:lnTo>
                  <a:lnTo>
                    <a:pt x="4297" y="111"/>
                  </a:lnTo>
                  <a:lnTo>
                    <a:pt x="4297" y="119"/>
                  </a:lnTo>
                  <a:lnTo>
                    <a:pt x="4293" y="125"/>
                  </a:lnTo>
                  <a:lnTo>
                    <a:pt x="4287" y="130"/>
                  </a:lnTo>
                  <a:lnTo>
                    <a:pt x="4282" y="134"/>
                  </a:lnTo>
                  <a:lnTo>
                    <a:pt x="4274" y="134"/>
                  </a:lnTo>
                  <a:lnTo>
                    <a:pt x="4267" y="134"/>
                  </a:lnTo>
                  <a:lnTo>
                    <a:pt x="4261" y="130"/>
                  </a:lnTo>
                  <a:lnTo>
                    <a:pt x="4255" y="125"/>
                  </a:lnTo>
                  <a:lnTo>
                    <a:pt x="4251" y="119"/>
                  </a:lnTo>
                  <a:lnTo>
                    <a:pt x="4250" y="111"/>
                  </a:lnTo>
                  <a:lnTo>
                    <a:pt x="4251" y="104"/>
                  </a:lnTo>
                  <a:lnTo>
                    <a:pt x="4255" y="98"/>
                  </a:lnTo>
                  <a:lnTo>
                    <a:pt x="4261" y="93"/>
                  </a:lnTo>
                  <a:lnTo>
                    <a:pt x="4267" y="89"/>
                  </a:lnTo>
                  <a:lnTo>
                    <a:pt x="4274" y="89"/>
                  </a:lnTo>
                  <a:close/>
                  <a:moveTo>
                    <a:pt x="4188" y="89"/>
                  </a:moveTo>
                  <a:lnTo>
                    <a:pt x="4195" y="89"/>
                  </a:lnTo>
                  <a:lnTo>
                    <a:pt x="4201" y="93"/>
                  </a:lnTo>
                  <a:lnTo>
                    <a:pt x="4206" y="98"/>
                  </a:lnTo>
                  <a:lnTo>
                    <a:pt x="4210" y="104"/>
                  </a:lnTo>
                  <a:lnTo>
                    <a:pt x="4210" y="111"/>
                  </a:lnTo>
                  <a:lnTo>
                    <a:pt x="4210" y="119"/>
                  </a:lnTo>
                  <a:lnTo>
                    <a:pt x="4206" y="125"/>
                  </a:lnTo>
                  <a:lnTo>
                    <a:pt x="4201" y="130"/>
                  </a:lnTo>
                  <a:lnTo>
                    <a:pt x="4195" y="134"/>
                  </a:lnTo>
                  <a:lnTo>
                    <a:pt x="4188" y="134"/>
                  </a:lnTo>
                  <a:lnTo>
                    <a:pt x="4180" y="134"/>
                  </a:lnTo>
                  <a:lnTo>
                    <a:pt x="4173" y="130"/>
                  </a:lnTo>
                  <a:lnTo>
                    <a:pt x="4169" y="125"/>
                  </a:lnTo>
                  <a:lnTo>
                    <a:pt x="4165" y="119"/>
                  </a:lnTo>
                  <a:lnTo>
                    <a:pt x="4163" y="111"/>
                  </a:lnTo>
                  <a:lnTo>
                    <a:pt x="4165" y="104"/>
                  </a:lnTo>
                  <a:lnTo>
                    <a:pt x="4169" y="98"/>
                  </a:lnTo>
                  <a:lnTo>
                    <a:pt x="4173" y="93"/>
                  </a:lnTo>
                  <a:lnTo>
                    <a:pt x="4180" y="89"/>
                  </a:lnTo>
                  <a:lnTo>
                    <a:pt x="4188" y="89"/>
                  </a:lnTo>
                  <a:close/>
                  <a:moveTo>
                    <a:pt x="4101" y="89"/>
                  </a:moveTo>
                  <a:lnTo>
                    <a:pt x="4109" y="89"/>
                  </a:lnTo>
                  <a:lnTo>
                    <a:pt x="4114" y="93"/>
                  </a:lnTo>
                  <a:lnTo>
                    <a:pt x="4120" y="98"/>
                  </a:lnTo>
                  <a:lnTo>
                    <a:pt x="4122" y="104"/>
                  </a:lnTo>
                  <a:lnTo>
                    <a:pt x="4124" y="111"/>
                  </a:lnTo>
                  <a:lnTo>
                    <a:pt x="4122" y="119"/>
                  </a:lnTo>
                  <a:lnTo>
                    <a:pt x="4120" y="125"/>
                  </a:lnTo>
                  <a:lnTo>
                    <a:pt x="4114" y="130"/>
                  </a:lnTo>
                  <a:lnTo>
                    <a:pt x="4109" y="134"/>
                  </a:lnTo>
                  <a:lnTo>
                    <a:pt x="4101" y="134"/>
                  </a:lnTo>
                  <a:lnTo>
                    <a:pt x="4094" y="134"/>
                  </a:lnTo>
                  <a:lnTo>
                    <a:pt x="4086" y="130"/>
                  </a:lnTo>
                  <a:lnTo>
                    <a:pt x="4082" y="125"/>
                  </a:lnTo>
                  <a:lnTo>
                    <a:pt x="4078" y="119"/>
                  </a:lnTo>
                  <a:lnTo>
                    <a:pt x="4077" y="111"/>
                  </a:lnTo>
                  <a:lnTo>
                    <a:pt x="4078" y="104"/>
                  </a:lnTo>
                  <a:lnTo>
                    <a:pt x="4082" y="98"/>
                  </a:lnTo>
                  <a:lnTo>
                    <a:pt x="4086" y="93"/>
                  </a:lnTo>
                  <a:lnTo>
                    <a:pt x="4094" y="89"/>
                  </a:lnTo>
                  <a:lnTo>
                    <a:pt x="4101" y="89"/>
                  </a:lnTo>
                  <a:close/>
                  <a:moveTo>
                    <a:pt x="4013" y="89"/>
                  </a:moveTo>
                  <a:lnTo>
                    <a:pt x="4020" y="89"/>
                  </a:lnTo>
                  <a:lnTo>
                    <a:pt x="4028" y="93"/>
                  </a:lnTo>
                  <a:lnTo>
                    <a:pt x="4031" y="98"/>
                  </a:lnTo>
                  <a:lnTo>
                    <a:pt x="4035" y="104"/>
                  </a:lnTo>
                  <a:lnTo>
                    <a:pt x="4037" y="111"/>
                  </a:lnTo>
                  <a:lnTo>
                    <a:pt x="4035" y="119"/>
                  </a:lnTo>
                  <a:lnTo>
                    <a:pt x="4031" y="125"/>
                  </a:lnTo>
                  <a:lnTo>
                    <a:pt x="4028" y="130"/>
                  </a:lnTo>
                  <a:lnTo>
                    <a:pt x="4020" y="134"/>
                  </a:lnTo>
                  <a:lnTo>
                    <a:pt x="4013" y="134"/>
                  </a:lnTo>
                  <a:lnTo>
                    <a:pt x="4007" y="134"/>
                  </a:lnTo>
                  <a:lnTo>
                    <a:pt x="3999" y="130"/>
                  </a:lnTo>
                  <a:lnTo>
                    <a:pt x="3994" y="125"/>
                  </a:lnTo>
                  <a:lnTo>
                    <a:pt x="3992" y="119"/>
                  </a:lnTo>
                  <a:lnTo>
                    <a:pt x="3990" y="111"/>
                  </a:lnTo>
                  <a:lnTo>
                    <a:pt x="3992" y="104"/>
                  </a:lnTo>
                  <a:lnTo>
                    <a:pt x="3994" y="98"/>
                  </a:lnTo>
                  <a:lnTo>
                    <a:pt x="3999" y="93"/>
                  </a:lnTo>
                  <a:lnTo>
                    <a:pt x="4007" y="89"/>
                  </a:lnTo>
                  <a:lnTo>
                    <a:pt x="4013" y="89"/>
                  </a:lnTo>
                  <a:close/>
                  <a:moveTo>
                    <a:pt x="3926" y="89"/>
                  </a:moveTo>
                  <a:lnTo>
                    <a:pt x="3934" y="89"/>
                  </a:lnTo>
                  <a:lnTo>
                    <a:pt x="3941" y="93"/>
                  </a:lnTo>
                  <a:lnTo>
                    <a:pt x="3945" y="98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5"/>
                  </a:lnTo>
                  <a:lnTo>
                    <a:pt x="3941" y="130"/>
                  </a:lnTo>
                  <a:lnTo>
                    <a:pt x="3934" y="134"/>
                  </a:lnTo>
                  <a:lnTo>
                    <a:pt x="3926" y="134"/>
                  </a:lnTo>
                  <a:lnTo>
                    <a:pt x="3919" y="134"/>
                  </a:lnTo>
                  <a:lnTo>
                    <a:pt x="3913" y="130"/>
                  </a:lnTo>
                  <a:lnTo>
                    <a:pt x="3907" y="125"/>
                  </a:lnTo>
                  <a:lnTo>
                    <a:pt x="3905" y="119"/>
                  </a:lnTo>
                  <a:lnTo>
                    <a:pt x="3904" y="111"/>
                  </a:lnTo>
                  <a:lnTo>
                    <a:pt x="3905" y="104"/>
                  </a:lnTo>
                  <a:lnTo>
                    <a:pt x="3907" y="98"/>
                  </a:lnTo>
                  <a:lnTo>
                    <a:pt x="3913" y="93"/>
                  </a:lnTo>
                  <a:lnTo>
                    <a:pt x="3919" y="89"/>
                  </a:lnTo>
                  <a:lnTo>
                    <a:pt x="3926" y="89"/>
                  </a:lnTo>
                  <a:close/>
                  <a:moveTo>
                    <a:pt x="3840" y="89"/>
                  </a:moveTo>
                  <a:lnTo>
                    <a:pt x="3847" y="89"/>
                  </a:lnTo>
                  <a:lnTo>
                    <a:pt x="3855" y="93"/>
                  </a:lnTo>
                  <a:lnTo>
                    <a:pt x="3858" y="98"/>
                  </a:lnTo>
                  <a:lnTo>
                    <a:pt x="3862" y="104"/>
                  </a:lnTo>
                  <a:lnTo>
                    <a:pt x="3864" y="111"/>
                  </a:lnTo>
                  <a:lnTo>
                    <a:pt x="3862" y="119"/>
                  </a:lnTo>
                  <a:lnTo>
                    <a:pt x="3858" y="125"/>
                  </a:lnTo>
                  <a:lnTo>
                    <a:pt x="3855" y="130"/>
                  </a:lnTo>
                  <a:lnTo>
                    <a:pt x="3847" y="134"/>
                  </a:lnTo>
                  <a:lnTo>
                    <a:pt x="3840" y="134"/>
                  </a:lnTo>
                  <a:lnTo>
                    <a:pt x="3832" y="134"/>
                  </a:lnTo>
                  <a:lnTo>
                    <a:pt x="3826" y="130"/>
                  </a:lnTo>
                  <a:lnTo>
                    <a:pt x="3821" y="125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8"/>
                  </a:lnTo>
                  <a:lnTo>
                    <a:pt x="3826" y="93"/>
                  </a:lnTo>
                  <a:lnTo>
                    <a:pt x="3832" y="89"/>
                  </a:lnTo>
                  <a:lnTo>
                    <a:pt x="3840" y="89"/>
                  </a:lnTo>
                  <a:close/>
                  <a:moveTo>
                    <a:pt x="3753" y="89"/>
                  </a:moveTo>
                  <a:lnTo>
                    <a:pt x="3761" y="89"/>
                  </a:lnTo>
                  <a:lnTo>
                    <a:pt x="3766" y="93"/>
                  </a:lnTo>
                  <a:lnTo>
                    <a:pt x="3772" y="98"/>
                  </a:lnTo>
                  <a:lnTo>
                    <a:pt x="3776" y="104"/>
                  </a:lnTo>
                  <a:lnTo>
                    <a:pt x="3778" y="111"/>
                  </a:lnTo>
                  <a:lnTo>
                    <a:pt x="3776" y="119"/>
                  </a:lnTo>
                  <a:lnTo>
                    <a:pt x="3772" y="125"/>
                  </a:lnTo>
                  <a:lnTo>
                    <a:pt x="3766" y="130"/>
                  </a:lnTo>
                  <a:lnTo>
                    <a:pt x="3761" y="134"/>
                  </a:lnTo>
                  <a:lnTo>
                    <a:pt x="3753" y="134"/>
                  </a:lnTo>
                  <a:lnTo>
                    <a:pt x="3746" y="134"/>
                  </a:lnTo>
                  <a:lnTo>
                    <a:pt x="3740" y="130"/>
                  </a:lnTo>
                  <a:lnTo>
                    <a:pt x="3734" y="125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4" y="98"/>
                  </a:lnTo>
                  <a:lnTo>
                    <a:pt x="3740" y="93"/>
                  </a:lnTo>
                  <a:lnTo>
                    <a:pt x="3746" y="89"/>
                  </a:lnTo>
                  <a:lnTo>
                    <a:pt x="3753" y="89"/>
                  </a:lnTo>
                  <a:close/>
                  <a:moveTo>
                    <a:pt x="3667" y="89"/>
                  </a:moveTo>
                  <a:lnTo>
                    <a:pt x="3674" y="89"/>
                  </a:lnTo>
                  <a:lnTo>
                    <a:pt x="3680" y="93"/>
                  </a:lnTo>
                  <a:lnTo>
                    <a:pt x="3685" y="98"/>
                  </a:lnTo>
                  <a:lnTo>
                    <a:pt x="3689" y="104"/>
                  </a:lnTo>
                  <a:lnTo>
                    <a:pt x="3689" y="111"/>
                  </a:lnTo>
                  <a:lnTo>
                    <a:pt x="3689" y="119"/>
                  </a:lnTo>
                  <a:lnTo>
                    <a:pt x="3685" y="125"/>
                  </a:lnTo>
                  <a:lnTo>
                    <a:pt x="3680" y="130"/>
                  </a:lnTo>
                  <a:lnTo>
                    <a:pt x="3674" y="134"/>
                  </a:lnTo>
                  <a:lnTo>
                    <a:pt x="3667" y="134"/>
                  </a:lnTo>
                  <a:lnTo>
                    <a:pt x="3659" y="134"/>
                  </a:lnTo>
                  <a:lnTo>
                    <a:pt x="3653" y="130"/>
                  </a:lnTo>
                  <a:lnTo>
                    <a:pt x="3648" y="125"/>
                  </a:lnTo>
                  <a:lnTo>
                    <a:pt x="3644" y="119"/>
                  </a:lnTo>
                  <a:lnTo>
                    <a:pt x="3644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3" y="93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3"/>
                  </a:lnTo>
                  <a:lnTo>
                    <a:pt x="3599" y="98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5"/>
                  </a:lnTo>
                  <a:lnTo>
                    <a:pt x="3593" y="130"/>
                  </a:lnTo>
                  <a:lnTo>
                    <a:pt x="3588" y="134"/>
                  </a:lnTo>
                  <a:lnTo>
                    <a:pt x="3580" y="134"/>
                  </a:lnTo>
                  <a:lnTo>
                    <a:pt x="3573" y="134"/>
                  </a:lnTo>
                  <a:lnTo>
                    <a:pt x="3567" y="130"/>
                  </a:lnTo>
                  <a:lnTo>
                    <a:pt x="3561" y="125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7" y="93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94" y="89"/>
                  </a:moveTo>
                  <a:lnTo>
                    <a:pt x="3501" y="89"/>
                  </a:lnTo>
                  <a:lnTo>
                    <a:pt x="3507" y="93"/>
                  </a:lnTo>
                  <a:lnTo>
                    <a:pt x="3512" y="98"/>
                  </a:lnTo>
                  <a:lnTo>
                    <a:pt x="3516" y="104"/>
                  </a:lnTo>
                  <a:lnTo>
                    <a:pt x="3516" y="111"/>
                  </a:lnTo>
                  <a:lnTo>
                    <a:pt x="3516" y="119"/>
                  </a:lnTo>
                  <a:lnTo>
                    <a:pt x="3512" y="125"/>
                  </a:lnTo>
                  <a:lnTo>
                    <a:pt x="3507" y="130"/>
                  </a:lnTo>
                  <a:lnTo>
                    <a:pt x="3501" y="134"/>
                  </a:lnTo>
                  <a:lnTo>
                    <a:pt x="3494" y="134"/>
                  </a:lnTo>
                  <a:lnTo>
                    <a:pt x="3486" y="134"/>
                  </a:lnTo>
                  <a:lnTo>
                    <a:pt x="3479" y="130"/>
                  </a:lnTo>
                  <a:lnTo>
                    <a:pt x="3475" y="125"/>
                  </a:lnTo>
                  <a:lnTo>
                    <a:pt x="3471" y="119"/>
                  </a:lnTo>
                  <a:lnTo>
                    <a:pt x="3469" y="111"/>
                  </a:lnTo>
                  <a:lnTo>
                    <a:pt x="3471" y="104"/>
                  </a:lnTo>
                  <a:lnTo>
                    <a:pt x="3475" y="98"/>
                  </a:lnTo>
                  <a:lnTo>
                    <a:pt x="3479" y="93"/>
                  </a:lnTo>
                  <a:lnTo>
                    <a:pt x="3486" y="89"/>
                  </a:lnTo>
                  <a:lnTo>
                    <a:pt x="3494" y="89"/>
                  </a:lnTo>
                  <a:close/>
                  <a:moveTo>
                    <a:pt x="3407" y="89"/>
                  </a:moveTo>
                  <a:lnTo>
                    <a:pt x="3415" y="89"/>
                  </a:lnTo>
                  <a:lnTo>
                    <a:pt x="3420" y="93"/>
                  </a:lnTo>
                  <a:lnTo>
                    <a:pt x="3426" y="98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6" y="125"/>
                  </a:lnTo>
                  <a:lnTo>
                    <a:pt x="3420" y="130"/>
                  </a:lnTo>
                  <a:lnTo>
                    <a:pt x="3415" y="134"/>
                  </a:lnTo>
                  <a:lnTo>
                    <a:pt x="3407" y="134"/>
                  </a:lnTo>
                  <a:lnTo>
                    <a:pt x="3400" y="134"/>
                  </a:lnTo>
                  <a:lnTo>
                    <a:pt x="3392" y="130"/>
                  </a:lnTo>
                  <a:lnTo>
                    <a:pt x="3388" y="125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8" y="98"/>
                  </a:lnTo>
                  <a:lnTo>
                    <a:pt x="3392" y="93"/>
                  </a:lnTo>
                  <a:lnTo>
                    <a:pt x="3400" y="89"/>
                  </a:lnTo>
                  <a:lnTo>
                    <a:pt x="3407" y="89"/>
                  </a:lnTo>
                  <a:close/>
                  <a:moveTo>
                    <a:pt x="3319" y="89"/>
                  </a:moveTo>
                  <a:lnTo>
                    <a:pt x="3326" y="89"/>
                  </a:lnTo>
                  <a:lnTo>
                    <a:pt x="3334" y="93"/>
                  </a:lnTo>
                  <a:lnTo>
                    <a:pt x="3339" y="98"/>
                  </a:lnTo>
                  <a:lnTo>
                    <a:pt x="3341" y="104"/>
                  </a:lnTo>
                  <a:lnTo>
                    <a:pt x="3343" y="111"/>
                  </a:lnTo>
                  <a:lnTo>
                    <a:pt x="3341" y="119"/>
                  </a:lnTo>
                  <a:lnTo>
                    <a:pt x="3339" y="125"/>
                  </a:lnTo>
                  <a:lnTo>
                    <a:pt x="3334" y="130"/>
                  </a:lnTo>
                  <a:lnTo>
                    <a:pt x="3326" y="134"/>
                  </a:lnTo>
                  <a:lnTo>
                    <a:pt x="3319" y="134"/>
                  </a:lnTo>
                  <a:lnTo>
                    <a:pt x="3313" y="134"/>
                  </a:lnTo>
                  <a:lnTo>
                    <a:pt x="3306" y="130"/>
                  </a:lnTo>
                  <a:lnTo>
                    <a:pt x="3300" y="125"/>
                  </a:lnTo>
                  <a:lnTo>
                    <a:pt x="3298" y="119"/>
                  </a:lnTo>
                  <a:lnTo>
                    <a:pt x="3296" y="111"/>
                  </a:lnTo>
                  <a:lnTo>
                    <a:pt x="3298" y="104"/>
                  </a:lnTo>
                  <a:lnTo>
                    <a:pt x="3300" y="98"/>
                  </a:lnTo>
                  <a:lnTo>
                    <a:pt x="3306" y="93"/>
                  </a:lnTo>
                  <a:lnTo>
                    <a:pt x="3313" y="89"/>
                  </a:lnTo>
                  <a:lnTo>
                    <a:pt x="3319" y="89"/>
                  </a:lnTo>
                  <a:close/>
                  <a:moveTo>
                    <a:pt x="3232" y="89"/>
                  </a:moveTo>
                  <a:lnTo>
                    <a:pt x="3240" y="89"/>
                  </a:lnTo>
                  <a:lnTo>
                    <a:pt x="3247" y="93"/>
                  </a:lnTo>
                  <a:lnTo>
                    <a:pt x="3251" y="98"/>
                  </a:lnTo>
                  <a:lnTo>
                    <a:pt x="3255" y="104"/>
                  </a:lnTo>
                  <a:lnTo>
                    <a:pt x="3257" y="111"/>
                  </a:lnTo>
                  <a:lnTo>
                    <a:pt x="3255" y="119"/>
                  </a:lnTo>
                  <a:lnTo>
                    <a:pt x="3251" y="125"/>
                  </a:lnTo>
                  <a:lnTo>
                    <a:pt x="3247" y="130"/>
                  </a:lnTo>
                  <a:lnTo>
                    <a:pt x="3240" y="134"/>
                  </a:lnTo>
                  <a:lnTo>
                    <a:pt x="3232" y="134"/>
                  </a:lnTo>
                  <a:lnTo>
                    <a:pt x="3225" y="134"/>
                  </a:lnTo>
                  <a:lnTo>
                    <a:pt x="3219" y="130"/>
                  </a:lnTo>
                  <a:lnTo>
                    <a:pt x="3213" y="125"/>
                  </a:lnTo>
                  <a:lnTo>
                    <a:pt x="3212" y="119"/>
                  </a:lnTo>
                  <a:lnTo>
                    <a:pt x="3210" y="111"/>
                  </a:lnTo>
                  <a:lnTo>
                    <a:pt x="3212" y="104"/>
                  </a:lnTo>
                  <a:lnTo>
                    <a:pt x="3213" y="98"/>
                  </a:lnTo>
                  <a:lnTo>
                    <a:pt x="3219" y="93"/>
                  </a:lnTo>
                  <a:lnTo>
                    <a:pt x="3225" y="89"/>
                  </a:lnTo>
                  <a:lnTo>
                    <a:pt x="3232" y="89"/>
                  </a:lnTo>
                  <a:close/>
                  <a:moveTo>
                    <a:pt x="3146" y="89"/>
                  </a:moveTo>
                  <a:lnTo>
                    <a:pt x="3153" y="89"/>
                  </a:lnTo>
                  <a:lnTo>
                    <a:pt x="3161" y="93"/>
                  </a:lnTo>
                  <a:lnTo>
                    <a:pt x="3165" y="98"/>
                  </a:lnTo>
                  <a:lnTo>
                    <a:pt x="3168" y="104"/>
                  </a:lnTo>
                  <a:lnTo>
                    <a:pt x="3170" y="111"/>
                  </a:lnTo>
                  <a:lnTo>
                    <a:pt x="3168" y="119"/>
                  </a:lnTo>
                  <a:lnTo>
                    <a:pt x="3165" y="125"/>
                  </a:lnTo>
                  <a:lnTo>
                    <a:pt x="3161" y="130"/>
                  </a:lnTo>
                  <a:lnTo>
                    <a:pt x="3153" y="134"/>
                  </a:lnTo>
                  <a:lnTo>
                    <a:pt x="3146" y="134"/>
                  </a:lnTo>
                  <a:lnTo>
                    <a:pt x="3138" y="134"/>
                  </a:lnTo>
                  <a:lnTo>
                    <a:pt x="3133" y="130"/>
                  </a:lnTo>
                  <a:lnTo>
                    <a:pt x="3127" y="125"/>
                  </a:lnTo>
                  <a:lnTo>
                    <a:pt x="3123" y="119"/>
                  </a:lnTo>
                  <a:lnTo>
                    <a:pt x="3123" y="111"/>
                  </a:lnTo>
                  <a:lnTo>
                    <a:pt x="3123" y="104"/>
                  </a:lnTo>
                  <a:lnTo>
                    <a:pt x="3127" y="98"/>
                  </a:lnTo>
                  <a:lnTo>
                    <a:pt x="3133" y="93"/>
                  </a:lnTo>
                  <a:lnTo>
                    <a:pt x="3138" y="89"/>
                  </a:lnTo>
                  <a:lnTo>
                    <a:pt x="3146" y="89"/>
                  </a:lnTo>
                  <a:close/>
                  <a:moveTo>
                    <a:pt x="3059" y="89"/>
                  </a:moveTo>
                  <a:lnTo>
                    <a:pt x="3067" y="89"/>
                  </a:lnTo>
                  <a:lnTo>
                    <a:pt x="3072" y="93"/>
                  </a:lnTo>
                  <a:lnTo>
                    <a:pt x="3078" y="98"/>
                  </a:lnTo>
                  <a:lnTo>
                    <a:pt x="3082" y="104"/>
                  </a:lnTo>
                  <a:lnTo>
                    <a:pt x="3084" y="111"/>
                  </a:lnTo>
                  <a:lnTo>
                    <a:pt x="3082" y="119"/>
                  </a:lnTo>
                  <a:lnTo>
                    <a:pt x="3078" y="125"/>
                  </a:lnTo>
                  <a:lnTo>
                    <a:pt x="3072" y="130"/>
                  </a:lnTo>
                  <a:lnTo>
                    <a:pt x="3067" y="134"/>
                  </a:lnTo>
                  <a:lnTo>
                    <a:pt x="3059" y="134"/>
                  </a:lnTo>
                  <a:lnTo>
                    <a:pt x="3052" y="134"/>
                  </a:lnTo>
                  <a:lnTo>
                    <a:pt x="3046" y="130"/>
                  </a:lnTo>
                  <a:lnTo>
                    <a:pt x="3040" y="125"/>
                  </a:lnTo>
                  <a:lnTo>
                    <a:pt x="3037" y="119"/>
                  </a:lnTo>
                  <a:lnTo>
                    <a:pt x="3037" y="111"/>
                  </a:lnTo>
                  <a:lnTo>
                    <a:pt x="3037" y="104"/>
                  </a:lnTo>
                  <a:lnTo>
                    <a:pt x="3040" y="98"/>
                  </a:lnTo>
                  <a:lnTo>
                    <a:pt x="3046" y="93"/>
                  </a:lnTo>
                  <a:lnTo>
                    <a:pt x="3052" y="89"/>
                  </a:lnTo>
                  <a:lnTo>
                    <a:pt x="3059" y="89"/>
                  </a:lnTo>
                  <a:close/>
                  <a:moveTo>
                    <a:pt x="2973" y="89"/>
                  </a:moveTo>
                  <a:lnTo>
                    <a:pt x="2980" y="89"/>
                  </a:lnTo>
                  <a:lnTo>
                    <a:pt x="2986" y="93"/>
                  </a:lnTo>
                  <a:lnTo>
                    <a:pt x="2992" y="98"/>
                  </a:lnTo>
                  <a:lnTo>
                    <a:pt x="2995" y="104"/>
                  </a:lnTo>
                  <a:lnTo>
                    <a:pt x="2995" y="111"/>
                  </a:lnTo>
                  <a:lnTo>
                    <a:pt x="2995" y="119"/>
                  </a:lnTo>
                  <a:lnTo>
                    <a:pt x="2992" y="125"/>
                  </a:lnTo>
                  <a:lnTo>
                    <a:pt x="2986" y="130"/>
                  </a:lnTo>
                  <a:lnTo>
                    <a:pt x="2980" y="134"/>
                  </a:lnTo>
                  <a:lnTo>
                    <a:pt x="2973" y="134"/>
                  </a:lnTo>
                  <a:lnTo>
                    <a:pt x="2965" y="134"/>
                  </a:lnTo>
                  <a:lnTo>
                    <a:pt x="2960" y="130"/>
                  </a:lnTo>
                  <a:lnTo>
                    <a:pt x="2954" y="125"/>
                  </a:lnTo>
                  <a:lnTo>
                    <a:pt x="2950" y="119"/>
                  </a:lnTo>
                  <a:lnTo>
                    <a:pt x="2950" y="111"/>
                  </a:lnTo>
                  <a:lnTo>
                    <a:pt x="2950" y="104"/>
                  </a:lnTo>
                  <a:lnTo>
                    <a:pt x="2954" y="98"/>
                  </a:lnTo>
                  <a:lnTo>
                    <a:pt x="2960" y="93"/>
                  </a:lnTo>
                  <a:lnTo>
                    <a:pt x="2965" y="89"/>
                  </a:lnTo>
                  <a:lnTo>
                    <a:pt x="2973" y="89"/>
                  </a:lnTo>
                  <a:close/>
                  <a:moveTo>
                    <a:pt x="2886" y="89"/>
                  </a:moveTo>
                  <a:lnTo>
                    <a:pt x="2894" y="89"/>
                  </a:lnTo>
                  <a:lnTo>
                    <a:pt x="2899" y="93"/>
                  </a:lnTo>
                  <a:lnTo>
                    <a:pt x="2905" y="98"/>
                  </a:lnTo>
                  <a:lnTo>
                    <a:pt x="2909" y="104"/>
                  </a:lnTo>
                  <a:lnTo>
                    <a:pt x="2909" y="111"/>
                  </a:lnTo>
                  <a:lnTo>
                    <a:pt x="2909" y="119"/>
                  </a:lnTo>
                  <a:lnTo>
                    <a:pt x="2905" y="125"/>
                  </a:lnTo>
                  <a:lnTo>
                    <a:pt x="2899" y="130"/>
                  </a:lnTo>
                  <a:lnTo>
                    <a:pt x="2894" y="134"/>
                  </a:lnTo>
                  <a:lnTo>
                    <a:pt x="2886" y="134"/>
                  </a:lnTo>
                  <a:lnTo>
                    <a:pt x="2879" y="134"/>
                  </a:lnTo>
                  <a:lnTo>
                    <a:pt x="2873" y="130"/>
                  </a:lnTo>
                  <a:lnTo>
                    <a:pt x="2867" y="125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7" y="98"/>
                  </a:lnTo>
                  <a:lnTo>
                    <a:pt x="2873" y="93"/>
                  </a:lnTo>
                  <a:lnTo>
                    <a:pt x="2879" y="89"/>
                  </a:lnTo>
                  <a:lnTo>
                    <a:pt x="2886" y="89"/>
                  </a:lnTo>
                  <a:close/>
                  <a:moveTo>
                    <a:pt x="2800" y="89"/>
                  </a:moveTo>
                  <a:lnTo>
                    <a:pt x="2807" y="89"/>
                  </a:lnTo>
                  <a:lnTo>
                    <a:pt x="2813" y="93"/>
                  </a:lnTo>
                  <a:lnTo>
                    <a:pt x="2818" y="98"/>
                  </a:lnTo>
                  <a:lnTo>
                    <a:pt x="2822" y="104"/>
                  </a:lnTo>
                  <a:lnTo>
                    <a:pt x="2822" y="111"/>
                  </a:lnTo>
                  <a:lnTo>
                    <a:pt x="2822" y="119"/>
                  </a:lnTo>
                  <a:lnTo>
                    <a:pt x="2818" y="125"/>
                  </a:lnTo>
                  <a:lnTo>
                    <a:pt x="2813" y="130"/>
                  </a:lnTo>
                  <a:lnTo>
                    <a:pt x="2807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81" y="125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81" y="98"/>
                  </a:lnTo>
                  <a:lnTo>
                    <a:pt x="2785" y="93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3" y="89"/>
                  </a:moveTo>
                  <a:lnTo>
                    <a:pt x="2721" y="89"/>
                  </a:lnTo>
                  <a:lnTo>
                    <a:pt x="2726" y="93"/>
                  </a:lnTo>
                  <a:lnTo>
                    <a:pt x="2732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9"/>
                  </a:lnTo>
                  <a:lnTo>
                    <a:pt x="2732" y="125"/>
                  </a:lnTo>
                  <a:lnTo>
                    <a:pt x="2726" y="130"/>
                  </a:lnTo>
                  <a:lnTo>
                    <a:pt x="2721" y="134"/>
                  </a:lnTo>
                  <a:lnTo>
                    <a:pt x="2713" y="134"/>
                  </a:lnTo>
                  <a:lnTo>
                    <a:pt x="2706" y="134"/>
                  </a:lnTo>
                  <a:lnTo>
                    <a:pt x="2698" y="130"/>
                  </a:lnTo>
                  <a:lnTo>
                    <a:pt x="2694" y="125"/>
                  </a:lnTo>
                  <a:lnTo>
                    <a:pt x="2691" y="119"/>
                  </a:lnTo>
                  <a:lnTo>
                    <a:pt x="2689" y="111"/>
                  </a:lnTo>
                  <a:lnTo>
                    <a:pt x="2691" y="104"/>
                  </a:lnTo>
                  <a:lnTo>
                    <a:pt x="2694" y="98"/>
                  </a:lnTo>
                  <a:lnTo>
                    <a:pt x="2698" y="93"/>
                  </a:lnTo>
                  <a:lnTo>
                    <a:pt x="2706" y="89"/>
                  </a:lnTo>
                  <a:lnTo>
                    <a:pt x="2713" y="89"/>
                  </a:lnTo>
                  <a:close/>
                  <a:moveTo>
                    <a:pt x="2627" y="89"/>
                  </a:moveTo>
                  <a:lnTo>
                    <a:pt x="2632" y="89"/>
                  </a:lnTo>
                  <a:lnTo>
                    <a:pt x="2640" y="93"/>
                  </a:lnTo>
                  <a:lnTo>
                    <a:pt x="2645" y="98"/>
                  </a:lnTo>
                  <a:lnTo>
                    <a:pt x="2647" y="104"/>
                  </a:lnTo>
                  <a:lnTo>
                    <a:pt x="2649" y="111"/>
                  </a:lnTo>
                  <a:lnTo>
                    <a:pt x="2647" y="119"/>
                  </a:lnTo>
                  <a:lnTo>
                    <a:pt x="2645" y="125"/>
                  </a:lnTo>
                  <a:lnTo>
                    <a:pt x="2640" y="130"/>
                  </a:lnTo>
                  <a:lnTo>
                    <a:pt x="2632" y="134"/>
                  </a:lnTo>
                  <a:lnTo>
                    <a:pt x="2627" y="134"/>
                  </a:lnTo>
                  <a:lnTo>
                    <a:pt x="2619" y="134"/>
                  </a:lnTo>
                  <a:lnTo>
                    <a:pt x="2612" y="130"/>
                  </a:lnTo>
                  <a:lnTo>
                    <a:pt x="2606" y="125"/>
                  </a:lnTo>
                  <a:lnTo>
                    <a:pt x="2604" y="119"/>
                  </a:lnTo>
                  <a:lnTo>
                    <a:pt x="2602" y="111"/>
                  </a:lnTo>
                  <a:lnTo>
                    <a:pt x="2604" y="104"/>
                  </a:lnTo>
                  <a:lnTo>
                    <a:pt x="2606" y="98"/>
                  </a:lnTo>
                  <a:lnTo>
                    <a:pt x="2612" y="93"/>
                  </a:lnTo>
                  <a:lnTo>
                    <a:pt x="2619" y="89"/>
                  </a:lnTo>
                  <a:lnTo>
                    <a:pt x="2627" y="89"/>
                  </a:lnTo>
                  <a:close/>
                  <a:moveTo>
                    <a:pt x="2538" y="89"/>
                  </a:moveTo>
                  <a:lnTo>
                    <a:pt x="2546" y="89"/>
                  </a:lnTo>
                  <a:lnTo>
                    <a:pt x="2553" y="93"/>
                  </a:lnTo>
                  <a:lnTo>
                    <a:pt x="2557" y="98"/>
                  </a:lnTo>
                  <a:lnTo>
                    <a:pt x="2561" y="104"/>
                  </a:lnTo>
                  <a:lnTo>
                    <a:pt x="2563" y="111"/>
                  </a:lnTo>
                  <a:lnTo>
                    <a:pt x="2561" y="119"/>
                  </a:lnTo>
                  <a:lnTo>
                    <a:pt x="2557" y="125"/>
                  </a:lnTo>
                  <a:lnTo>
                    <a:pt x="2553" y="130"/>
                  </a:lnTo>
                  <a:lnTo>
                    <a:pt x="2546" y="134"/>
                  </a:lnTo>
                  <a:lnTo>
                    <a:pt x="2538" y="134"/>
                  </a:lnTo>
                  <a:lnTo>
                    <a:pt x="2531" y="134"/>
                  </a:lnTo>
                  <a:lnTo>
                    <a:pt x="2525" y="130"/>
                  </a:lnTo>
                  <a:lnTo>
                    <a:pt x="2519" y="125"/>
                  </a:lnTo>
                  <a:lnTo>
                    <a:pt x="2518" y="119"/>
                  </a:lnTo>
                  <a:lnTo>
                    <a:pt x="2516" y="111"/>
                  </a:lnTo>
                  <a:lnTo>
                    <a:pt x="2518" y="104"/>
                  </a:lnTo>
                  <a:lnTo>
                    <a:pt x="2519" y="98"/>
                  </a:lnTo>
                  <a:lnTo>
                    <a:pt x="2525" y="93"/>
                  </a:lnTo>
                  <a:lnTo>
                    <a:pt x="2531" y="89"/>
                  </a:lnTo>
                  <a:lnTo>
                    <a:pt x="2538" y="89"/>
                  </a:lnTo>
                  <a:close/>
                  <a:moveTo>
                    <a:pt x="2452" y="89"/>
                  </a:moveTo>
                  <a:lnTo>
                    <a:pt x="2459" y="89"/>
                  </a:lnTo>
                  <a:lnTo>
                    <a:pt x="2467" y="93"/>
                  </a:lnTo>
                  <a:lnTo>
                    <a:pt x="2471" y="98"/>
                  </a:lnTo>
                  <a:lnTo>
                    <a:pt x="2474" y="104"/>
                  </a:lnTo>
                  <a:lnTo>
                    <a:pt x="2476" y="111"/>
                  </a:lnTo>
                  <a:lnTo>
                    <a:pt x="2474" y="119"/>
                  </a:lnTo>
                  <a:lnTo>
                    <a:pt x="2471" y="125"/>
                  </a:lnTo>
                  <a:lnTo>
                    <a:pt x="2467" y="130"/>
                  </a:lnTo>
                  <a:lnTo>
                    <a:pt x="2459" y="134"/>
                  </a:lnTo>
                  <a:lnTo>
                    <a:pt x="2452" y="134"/>
                  </a:lnTo>
                  <a:lnTo>
                    <a:pt x="2444" y="134"/>
                  </a:lnTo>
                  <a:lnTo>
                    <a:pt x="2439" y="130"/>
                  </a:lnTo>
                  <a:lnTo>
                    <a:pt x="2433" y="125"/>
                  </a:lnTo>
                  <a:lnTo>
                    <a:pt x="2429" y="119"/>
                  </a:lnTo>
                  <a:lnTo>
                    <a:pt x="2429" y="111"/>
                  </a:lnTo>
                  <a:lnTo>
                    <a:pt x="2429" y="104"/>
                  </a:lnTo>
                  <a:lnTo>
                    <a:pt x="2433" y="98"/>
                  </a:lnTo>
                  <a:lnTo>
                    <a:pt x="2439" y="93"/>
                  </a:lnTo>
                  <a:lnTo>
                    <a:pt x="2444" y="89"/>
                  </a:lnTo>
                  <a:lnTo>
                    <a:pt x="2452" y="89"/>
                  </a:lnTo>
                  <a:close/>
                  <a:moveTo>
                    <a:pt x="2365" y="89"/>
                  </a:moveTo>
                  <a:lnTo>
                    <a:pt x="2373" y="89"/>
                  </a:lnTo>
                  <a:lnTo>
                    <a:pt x="2378" y="93"/>
                  </a:lnTo>
                  <a:lnTo>
                    <a:pt x="2384" y="98"/>
                  </a:lnTo>
                  <a:lnTo>
                    <a:pt x="2388" y="104"/>
                  </a:lnTo>
                  <a:lnTo>
                    <a:pt x="2390" y="111"/>
                  </a:lnTo>
                  <a:lnTo>
                    <a:pt x="2388" y="119"/>
                  </a:lnTo>
                  <a:lnTo>
                    <a:pt x="2384" y="125"/>
                  </a:lnTo>
                  <a:lnTo>
                    <a:pt x="2378" y="130"/>
                  </a:lnTo>
                  <a:lnTo>
                    <a:pt x="2373" y="134"/>
                  </a:lnTo>
                  <a:lnTo>
                    <a:pt x="2365" y="134"/>
                  </a:lnTo>
                  <a:lnTo>
                    <a:pt x="2358" y="134"/>
                  </a:lnTo>
                  <a:lnTo>
                    <a:pt x="2352" y="130"/>
                  </a:lnTo>
                  <a:lnTo>
                    <a:pt x="2346" y="125"/>
                  </a:lnTo>
                  <a:lnTo>
                    <a:pt x="2343" y="119"/>
                  </a:lnTo>
                  <a:lnTo>
                    <a:pt x="2343" y="111"/>
                  </a:lnTo>
                  <a:lnTo>
                    <a:pt x="2343" y="104"/>
                  </a:lnTo>
                  <a:lnTo>
                    <a:pt x="2346" y="98"/>
                  </a:lnTo>
                  <a:lnTo>
                    <a:pt x="2352" y="93"/>
                  </a:lnTo>
                  <a:lnTo>
                    <a:pt x="2358" y="89"/>
                  </a:lnTo>
                  <a:lnTo>
                    <a:pt x="2365" y="89"/>
                  </a:lnTo>
                  <a:close/>
                  <a:moveTo>
                    <a:pt x="2279" y="89"/>
                  </a:moveTo>
                  <a:lnTo>
                    <a:pt x="2286" y="89"/>
                  </a:lnTo>
                  <a:lnTo>
                    <a:pt x="2292" y="93"/>
                  </a:lnTo>
                  <a:lnTo>
                    <a:pt x="2298" y="98"/>
                  </a:lnTo>
                  <a:lnTo>
                    <a:pt x="2301" y="104"/>
                  </a:lnTo>
                  <a:lnTo>
                    <a:pt x="2301" y="111"/>
                  </a:lnTo>
                  <a:lnTo>
                    <a:pt x="2301" y="119"/>
                  </a:lnTo>
                  <a:lnTo>
                    <a:pt x="2298" y="125"/>
                  </a:lnTo>
                  <a:lnTo>
                    <a:pt x="2292" y="130"/>
                  </a:lnTo>
                  <a:lnTo>
                    <a:pt x="2286" y="134"/>
                  </a:lnTo>
                  <a:lnTo>
                    <a:pt x="2279" y="134"/>
                  </a:lnTo>
                  <a:lnTo>
                    <a:pt x="2271" y="134"/>
                  </a:lnTo>
                  <a:lnTo>
                    <a:pt x="2266" y="130"/>
                  </a:lnTo>
                  <a:lnTo>
                    <a:pt x="2260" y="125"/>
                  </a:lnTo>
                  <a:lnTo>
                    <a:pt x="2256" y="119"/>
                  </a:lnTo>
                  <a:lnTo>
                    <a:pt x="2256" y="111"/>
                  </a:lnTo>
                  <a:lnTo>
                    <a:pt x="2256" y="104"/>
                  </a:lnTo>
                  <a:lnTo>
                    <a:pt x="2260" y="98"/>
                  </a:lnTo>
                  <a:lnTo>
                    <a:pt x="2266" y="93"/>
                  </a:lnTo>
                  <a:lnTo>
                    <a:pt x="2271" y="89"/>
                  </a:lnTo>
                  <a:lnTo>
                    <a:pt x="2279" y="89"/>
                  </a:lnTo>
                  <a:close/>
                  <a:moveTo>
                    <a:pt x="2192" y="89"/>
                  </a:moveTo>
                  <a:lnTo>
                    <a:pt x="2200" y="89"/>
                  </a:lnTo>
                  <a:lnTo>
                    <a:pt x="2205" y="93"/>
                  </a:lnTo>
                  <a:lnTo>
                    <a:pt x="2211" y="98"/>
                  </a:lnTo>
                  <a:lnTo>
                    <a:pt x="2215" y="104"/>
                  </a:lnTo>
                  <a:lnTo>
                    <a:pt x="2215" y="111"/>
                  </a:lnTo>
                  <a:lnTo>
                    <a:pt x="2215" y="119"/>
                  </a:lnTo>
                  <a:lnTo>
                    <a:pt x="2211" y="125"/>
                  </a:lnTo>
                  <a:lnTo>
                    <a:pt x="2205" y="130"/>
                  </a:lnTo>
                  <a:lnTo>
                    <a:pt x="2200" y="134"/>
                  </a:lnTo>
                  <a:lnTo>
                    <a:pt x="2192" y="134"/>
                  </a:lnTo>
                  <a:lnTo>
                    <a:pt x="2185" y="134"/>
                  </a:lnTo>
                  <a:lnTo>
                    <a:pt x="2179" y="130"/>
                  </a:lnTo>
                  <a:lnTo>
                    <a:pt x="2173" y="125"/>
                  </a:lnTo>
                  <a:lnTo>
                    <a:pt x="2170" y="119"/>
                  </a:lnTo>
                  <a:lnTo>
                    <a:pt x="2168" y="111"/>
                  </a:lnTo>
                  <a:lnTo>
                    <a:pt x="2170" y="104"/>
                  </a:lnTo>
                  <a:lnTo>
                    <a:pt x="2173" y="98"/>
                  </a:lnTo>
                  <a:lnTo>
                    <a:pt x="2179" y="93"/>
                  </a:lnTo>
                  <a:lnTo>
                    <a:pt x="2185" y="89"/>
                  </a:lnTo>
                  <a:lnTo>
                    <a:pt x="2192" y="89"/>
                  </a:lnTo>
                  <a:close/>
                  <a:moveTo>
                    <a:pt x="2106" y="89"/>
                  </a:moveTo>
                  <a:lnTo>
                    <a:pt x="2113" y="89"/>
                  </a:lnTo>
                  <a:lnTo>
                    <a:pt x="2119" y="93"/>
                  </a:lnTo>
                  <a:lnTo>
                    <a:pt x="2125" y="98"/>
                  </a:lnTo>
                  <a:lnTo>
                    <a:pt x="2128" y="104"/>
                  </a:lnTo>
                  <a:lnTo>
                    <a:pt x="2128" y="111"/>
                  </a:lnTo>
                  <a:lnTo>
                    <a:pt x="2128" y="119"/>
                  </a:lnTo>
                  <a:lnTo>
                    <a:pt x="2125" y="125"/>
                  </a:lnTo>
                  <a:lnTo>
                    <a:pt x="2119" y="130"/>
                  </a:lnTo>
                  <a:lnTo>
                    <a:pt x="2113" y="134"/>
                  </a:lnTo>
                  <a:lnTo>
                    <a:pt x="2106" y="134"/>
                  </a:lnTo>
                  <a:lnTo>
                    <a:pt x="2098" y="134"/>
                  </a:lnTo>
                  <a:lnTo>
                    <a:pt x="2091" y="130"/>
                  </a:lnTo>
                  <a:lnTo>
                    <a:pt x="2087" y="125"/>
                  </a:lnTo>
                  <a:lnTo>
                    <a:pt x="2083" y="119"/>
                  </a:lnTo>
                  <a:lnTo>
                    <a:pt x="2081" y="111"/>
                  </a:lnTo>
                  <a:lnTo>
                    <a:pt x="2083" y="104"/>
                  </a:lnTo>
                  <a:lnTo>
                    <a:pt x="2087" y="98"/>
                  </a:lnTo>
                  <a:lnTo>
                    <a:pt x="2091" y="93"/>
                  </a:lnTo>
                  <a:lnTo>
                    <a:pt x="2098" y="89"/>
                  </a:lnTo>
                  <a:lnTo>
                    <a:pt x="2106" y="89"/>
                  </a:lnTo>
                  <a:close/>
                  <a:moveTo>
                    <a:pt x="2019" y="89"/>
                  </a:moveTo>
                  <a:lnTo>
                    <a:pt x="2027" y="89"/>
                  </a:lnTo>
                  <a:lnTo>
                    <a:pt x="2032" y="93"/>
                  </a:lnTo>
                  <a:lnTo>
                    <a:pt x="2038" y="98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8" y="125"/>
                  </a:lnTo>
                  <a:lnTo>
                    <a:pt x="2032" y="130"/>
                  </a:lnTo>
                  <a:lnTo>
                    <a:pt x="2027" y="134"/>
                  </a:lnTo>
                  <a:lnTo>
                    <a:pt x="2019" y="134"/>
                  </a:lnTo>
                  <a:lnTo>
                    <a:pt x="2012" y="134"/>
                  </a:lnTo>
                  <a:lnTo>
                    <a:pt x="2004" y="130"/>
                  </a:lnTo>
                  <a:lnTo>
                    <a:pt x="2000" y="125"/>
                  </a:lnTo>
                  <a:lnTo>
                    <a:pt x="1997" y="119"/>
                  </a:lnTo>
                  <a:lnTo>
                    <a:pt x="1995" y="111"/>
                  </a:lnTo>
                  <a:lnTo>
                    <a:pt x="1997" y="104"/>
                  </a:lnTo>
                  <a:lnTo>
                    <a:pt x="2000" y="98"/>
                  </a:lnTo>
                  <a:lnTo>
                    <a:pt x="2004" y="93"/>
                  </a:lnTo>
                  <a:lnTo>
                    <a:pt x="2012" y="89"/>
                  </a:lnTo>
                  <a:lnTo>
                    <a:pt x="2019" y="89"/>
                  </a:lnTo>
                  <a:close/>
                  <a:moveTo>
                    <a:pt x="1933" y="89"/>
                  </a:moveTo>
                  <a:lnTo>
                    <a:pt x="1938" y="89"/>
                  </a:lnTo>
                  <a:lnTo>
                    <a:pt x="1946" y="93"/>
                  </a:lnTo>
                  <a:lnTo>
                    <a:pt x="1952" y="98"/>
                  </a:lnTo>
                  <a:lnTo>
                    <a:pt x="1953" y="104"/>
                  </a:lnTo>
                  <a:lnTo>
                    <a:pt x="1955" y="111"/>
                  </a:lnTo>
                  <a:lnTo>
                    <a:pt x="1953" y="119"/>
                  </a:lnTo>
                  <a:lnTo>
                    <a:pt x="1952" y="125"/>
                  </a:lnTo>
                  <a:lnTo>
                    <a:pt x="1946" y="130"/>
                  </a:lnTo>
                  <a:lnTo>
                    <a:pt x="1938" y="134"/>
                  </a:lnTo>
                  <a:lnTo>
                    <a:pt x="1933" y="134"/>
                  </a:lnTo>
                  <a:lnTo>
                    <a:pt x="1925" y="134"/>
                  </a:lnTo>
                  <a:lnTo>
                    <a:pt x="1918" y="130"/>
                  </a:lnTo>
                  <a:lnTo>
                    <a:pt x="1912" y="125"/>
                  </a:lnTo>
                  <a:lnTo>
                    <a:pt x="1910" y="119"/>
                  </a:lnTo>
                  <a:lnTo>
                    <a:pt x="1908" y="111"/>
                  </a:lnTo>
                  <a:lnTo>
                    <a:pt x="1910" y="104"/>
                  </a:lnTo>
                  <a:lnTo>
                    <a:pt x="1912" y="98"/>
                  </a:lnTo>
                  <a:lnTo>
                    <a:pt x="1918" y="93"/>
                  </a:lnTo>
                  <a:lnTo>
                    <a:pt x="1925" y="89"/>
                  </a:lnTo>
                  <a:lnTo>
                    <a:pt x="1933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9" y="93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5"/>
                  </a:lnTo>
                  <a:lnTo>
                    <a:pt x="1859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5"/>
                  </a:lnTo>
                  <a:lnTo>
                    <a:pt x="1824" y="119"/>
                  </a:lnTo>
                  <a:lnTo>
                    <a:pt x="1822" y="111"/>
                  </a:lnTo>
                  <a:lnTo>
                    <a:pt x="1824" y="104"/>
                  </a:lnTo>
                  <a:lnTo>
                    <a:pt x="1826" y="98"/>
                  </a:lnTo>
                  <a:lnTo>
                    <a:pt x="1831" y="93"/>
                  </a:lnTo>
                  <a:lnTo>
                    <a:pt x="1837" y="89"/>
                  </a:lnTo>
                  <a:lnTo>
                    <a:pt x="1844" y="89"/>
                  </a:lnTo>
                  <a:close/>
                  <a:moveTo>
                    <a:pt x="1758" y="89"/>
                  </a:moveTo>
                  <a:lnTo>
                    <a:pt x="1765" y="89"/>
                  </a:lnTo>
                  <a:lnTo>
                    <a:pt x="1773" y="93"/>
                  </a:lnTo>
                  <a:lnTo>
                    <a:pt x="1777" y="98"/>
                  </a:lnTo>
                  <a:lnTo>
                    <a:pt x="1780" y="104"/>
                  </a:lnTo>
                  <a:lnTo>
                    <a:pt x="1782" y="111"/>
                  </a:lnTo>
                  <a:lnTo>
                    <a:pt x="1780" y="119"/>
                  </a:lnTo>
                  <a:lnTo>
                    <a:pt x="1777" y="125"/>
                  </a:lnTo>
                  <a:lnTo>
                    <a:pt x="1773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5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5" y="93"/>
                  </a:lnTo>
                  <a:lnTo>
                    <a:pt x="1750" y="89"/>
                  </a:lnTo>
                  <a:lnTo>
                    <a:pt x="1758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5" y="93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6" y="111"/>
                  </a:lnTo>
                  <a:lnTo>
                    <a:pt x="1694" y="119"/>
                  </a:lnTo>
                  <a:lnTo>
                    <a:pt x="1690" y="125"/>
                  </a:lnTo>
                  <a:lnTo>
                    <a:pt x="1685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5"/>
                  </a:lnTo>
                  <a:lnTo>
                    <a:pt x="1649" y="119"/>
                  </a:lnTo>
                  <a:lnTo>
                    <a:pt x="1649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3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3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5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2" y="130"/>
                  </a:lnTo>
                  <a:lnTo>
                    <a:pt x="1566" y="125"/>
                  </a:lnTo>
                  <a:lnTo>
                    <a:pt x="1562" y="119"/>
                  </a:lnTo>
                  <a:lnTo>
                    <a:pt x="1562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2" y="93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3"/>
                  </a:lnTo>
                  <a:lnTo>
                    <a:pt x="1517" y="98"/>
                  </a:lnTo>
                  <a:lnTo>
                    <a:pt x="1521" y="104"/>
                  </a:lnTo>
                  <a:lnTo>
                    <a:pt x="1521" y="111"/>
                  </a:lnTo>
                  <a:lnTo>
                    <a:pt x="1521" y="119"/>
                  </a:lnTo>
                  <a:lnTo>
                    <a:pt x="1517" y="125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5" y="130"/>
                  </a:lnTo>
                  <a:lnTo>
                    <a:pt x="1480" y="125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5" y="93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9" y="89"/>
                  </a:lnTo>
                  <a:lnTo>
                    <a:pt x="1425" y="93"/>
                  </a:lnTo>
                  <a:lnTo>
                    <a:pt x="1431" y="98"/>
                  </a:lnTo>
                  <a:lnTo>
                    <a:pt x="1434" y="104"/>
                  </a:lnTo>
                  <a:lnTo>
                    <a:pt x="1434" y="111"/>
                  </a:lnTo>
                  <a:lnTo>
                    <a:pt x="1434" y="119"/>
                  </a:lnTo>
                  <a:lnTo>
                    <a:pt x="1431" y="125"/>
                  </a:lnTo>
                  <a:lnTo>
                    <a:pt x="1427" y="128"/>
                  </a:lnTo>
                  <a:lnTo>
                    <a:pt x="1421" y="132"/>
                  </a:lnTo>
                  <a:lnTo>
                    <a:pt x="1414" y="134"/>
                  </a:lnTo>
                  <a:lnTo>
                    <a:pt x="1406" y="128"/>
                  </a:lnTo>
                  <a:lnTo>
                    <a:pt x="1402" y="125"/>
                  </a:lnTo>
                  <a:lnTo>
                    <a:pt x="1397" y="123"/>
                  </a:lnTo>
                  <a:lnTo>
                    <a:pt x="1395" y="123"/>
                  </a:lnTo>
                  <a:lnTo>
                    <a:pt x="1391" y="123"/>
                  </a:lnTo>
                  <a:lnTo>
                    <a:pt x="1391" y="121"/>
                  </a:lnTo>
                  <a:lnTo>
                    <a:pt x="1389" y="121"/>
                  </a:lnTo>
                  <a:lnTo>
                    <a:pt x="1389" y="117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3" y="98"/>
                  </a:lnTo>
                  <a:lnTo>
                    <a:pt x="1397" y="93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5" y="89"/>
                  </a:moveTo>
                  <a:lnTo>
                    <a:pt x="1331" y="89"/>
                  </a:lnTo>
                  <a:lnTo>
                    <a:pt x="1337" y="93"/>
                  </a:lnTo>
                  <a:lnTo>
                    <a:pt x="1342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38" y="104"/>
                  </a:lnTo>
                  <a:lnTo>
                    <a:pt x="1337" y="104"/>
                  </a:lnTo>
                  <a:lnTo>
                    <a:pt x="1337" y="104"/>
                  </a:lnTo>
                  <a:lnTo>
                    <a:pt x="1335" y="106"/>
                  </a:lnTo>
                  <a:lnTo>
                    <a:pt x="1333" y="108"/>
                  </a:lnTo>
                  <a:lnTo>
                    <a:pt x="1331" y="108"/>
                  </a:lnTo>
                  <a:lnTo>
                    <a:pt x="1329" y="108"/>
                  </a:lnTo>
                  <a:lnTo>
                    <a:pt x="1327" y="106"/>
                  </a:lnTo>
                  <a:lnTo>
                    <a:pt x="1323" y="106"/>
                  </a:lnTo>
                  <a:lnTo>
                    <a:pt x="1318" y="104"/>
                  </a:lnTo>
                  <a:lnTo>
                    <a:pt x="1312" y="102"/>
                  </a:lnTo>
                  <a:lnTo>
                    <a:pt x="1308" y="104"/>
                  </a:lnTo>
                  <a:lnTo>
                    <a:pt x="1305" y="104"/>
                  </a:lnTo>
                  <a:lnTo>
                    <a:pt x="1303" y="106"/>
                  </a:lnTo>
                  <a:lnTo>
                    <a:pt x="1307" y="98"/>
                  </a:lnTo>
                  <a:lnTo>
                    <a:pt x="1310" y="93"/>
                  </a:lnTo>
                  <a:lnTo>
                    <a:pt x="1318" y="89"/>
                  </a:lnTo>
                  <a:lnTo>
                    <a:pt x="1325" y="89"/>
                  </a:lnTo>
                  <a:close/>
                  <a:moveTo>
                    <a:pt x="1239" y="89"/>
                  </a:moveTo>
                  <a:lnTo>
                    <a:pt x="1244" y="89"/>
                  </a:lnTo>
                  <a:lnTo>
                    <a:pt x="1250" y="91"/>
                  </a:lnTo>
                  <a:lnTo>
                    <a:pt x="1254" y="94"/>
                  </a:lnTo>
                  <a:lnTo>
                    <a:pt x="1258" y="100"/>
                  </a:lnTo>
                  <a:lnTo>
                    <a:pt x="1254" y="100"/>
                  </a:lnTo>
                  <a:lnTo>
                    <a:pt x="1252" y="98"/>
                  </a:lnTo>
                  <a:lnTo>
                    <a:pt x="1250" y="98"/>
                  </a:lnTo>
                  <a:lnTo>
                    <a:pt x="1248" y="98"/>
                  </a:lnTo>
                  <a:lnTo>
                    <a:pt x="1244" y="96"/>
                  </a:lnTo>
                  <a:lnTo>
                    <a:pt x="1241" y="96"/>
                  </a:lnTo>
                  <a:lnTo>
                    <a:pt x="1239" y="94"/>
                  </a:lnTo>
                  <a:lnTo>
                    <a:pt x="1237" y="91"/>
                  </a:lnTo>
                  <a:lnTo>
                    <a:pt x="1237" y="89"/>
                  </a:lnTo>
                  <a:lnTo>
                    <a:pt x="1239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9" y="93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8" y="111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9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5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3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3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2" y="111"/>
                  </a:lnTo>
                  <a:lnTo>
                    <a:pt x="1000" y="119"/>
                  </a:lnTo>
                  <a:lnTo>
                    <a:pt x="996" y="125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5"/>
                  </a:lnTo>
                  <a:lnTo>
                    <a:pt x="955" y="119"/>
                  </a:lnTo>
                  <a:lnTo>
                    <a:pt x="955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3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3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5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8" y="130"/>
                  </a:lnTo>
                  <a:lnTo>
                    <a:pt x="872" y="125"/>
                  </a:lnTo>
                  <a:lnTo>
                    <a:pt x="868" y="119"/>
                  </a:lnTo>
                  <a:lnTo>
                    <a:pt x="868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8" y="93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3"/>
                  </a:lnTo>
                  <a:lnTo>
                    <a:pt x="823" y="98"/>
                  </a:lnTo>
                  <a:lnTo>
                    <a:pt x="827" y="104"/>
                  </a:lnTo>
                  <a:lnTo>
                    <a:pt x="827" y="111"/>
                  </a:lnTo>
                  <a:lnTo>
                    <a:pt x="827" y="119"/>
                  </a:lnTo>
                  <a:lnTo>
                    <a:pt x="823" y="125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91" y="130"/>
                  </a:lnTo>
                  <a:lnTo>
                    <a:pt x="786" y="125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91" y="93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5" y="89"/>
                  </a:lnTo>
                  <a:lnTo>
                    <a:pt x="731" y="93"/>
                  </a:lnTo>
                  <a:lnTo>
                    <a:pt x="737" y="98"/>
                  </a:lnTo>
                  <a:lnTo>
                    <a:pt x="740" y="104"/>
                  </a:lnTo>
                  <a:lnTo>
                    <a:pt x="740" y="111"/>
                  </a:lnTo>
                  <a:lnTo>
                    <a:pt x="740" y="119"/>
                  </a:lnTo>
                  <a:lnTo>
                    <a:pt x="737" y="125"/>
                  </a:lnTo>
                  <a:lnTo>
                    <a:pt x="731" y="130"/>
                  </a:lnTo>
                  <a:lnTo>
                    <a:pt x="725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5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3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31" y="89"/>
                  </a:moveTo>
                  <a:lnTo>
                    <a:pt x="633" y="89"/>
                  </a:lnTo>
                  <a:lnTo>
                    <a:pt x="635" y="89"/>
                  </a:lnTo>
                  <a:lnTo>
                    <a:pt x="633" y="91"/>
                  </a:lnTo>
                  <a:lnTo>
                    <a:pt x="631" y="91"/>
                  </a:lnTo>
                  <a:lnTo>
                    <a:pt x="630" y="91"/>
                  </a:lnTo>
                  <a:lnTo>
                    <a:pt x="628" y="91"/>
                  </a:lnTo>
                  <a:lnTo>
                    <a:pt x="626" y="91"/>
                  </a:lnTo>
                  <a:lnTo>
                    <a:pt x="626" y="93"/>
                  </a:lnTo>
                  <a:lnTo>
                    <a:pt x="624" y="96"/>
                  </a:lnTo>
                  <a:lnTo>
                    <a:pt x="624" y="100"/>
                  </a:lnTo>
                  <a:lnTo>
                    <a:pt x="626" y="104"/>
                  </a:lnTo>
                  <a:lnTo>
                    <a:pt x="626" y="106"/>
                  </a:lnTo>
                  <a:lnTo>
                    <a:pt x="626" y="110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4" y="115"/>
                  </a:lnTo>
                  <a:lnTo>
                    <a:pt x="620" y="117"/>
                  </a:lnTo>
                  <a:lnTo>
                    <a:pt x="620" y="121"/>
                  </a:lnTo>
                  <a:lnTo>
                    <a:pt x="624" y="125"/>
                  </a:lnTo>
                  <a:lnTo>
                    <a:pt x="626" y="128"/>
                  </a:lnTo>
                  <a:lnTo>
                    <a:pt x="630" y="130"/>
                  </a:lnTo>
                  <a:lnTo>
                    <a:pt x="631" y="134"/>
                  </a:lnTo>
                  <a:lnTo>
                    <a:pt x="631" y="134"/>
                  </a:lnTo>
                  <a:lnTo>
                    <a:pt x="624" y="134"/>
                  </a:lnTo>
                  <a:lnTo>
                    <a:pt x="616" y="130"/>
                  </a:lnTo>
                  <a:lnTo>
                    <a:pt x="613" y="125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3" y="98"/>
                  </a:lnTo>
                  <a:lnTo>
                    <a:pt x="616" y="93"/>
                  </a:lnTo>
                  <a:lnTo>
                    <a:pt x="624" y="89"/>
                  </a:lnTo>
                  <a:lnTo>
                    <a:pt x="631" y="89"/>
                  </a:lnTo>
                  <a:close/>
                  <a:moveTo>
                    <a:pt x="545" y="89"/>
                  </a:moveTo>
                  <a:lnTo>
                    <a:pt x="551" y="89"/>
                  </a:lnTo>
                  <a:lnTo>
                    <a:pt x="558" y="93"/>
                  </a:lnTo>
                  <a:lnTo>
                    <a:pt x="564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4" y="125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5" y="134"/>
                  </a:lnTo>
                  <a:lnTo>
                    <a:pt x="537" y="134"/>
                  </a:lnTo>
                  <a:lnTo>
                    <a:pt x="530" y="130"/>
                  </a:lnTo>
                  <a:lnTo>
                    <a:pt x="526" y="125"/>
                  </a:lnTo>
                  <a:lnTo>
                    <a:pt x="522" y="119"/>
                  </a:lnTo>
                  <a:lnTo>
                    <a:pt x="520" y="111"/>
                  </a:lnTo>
                  <a:lnTo>
                    <a:pt x="522" y="104"/>
                  </a:lnTo>
                  <a:lnTo>
                    <a:pt x="526" y="98"/>
                  </a:lnTo>
                  <a:lnTo>
                    <a:pt x="530" y="93"/>
                  </a:lnTo>
                  <a:lnTo>
                    <a:pt x="537" y="89"/>
                  </a:lnTo>
                  <a:lnTo>
                    <a:pt x="545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2" y="93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5"/>
                  </a:lnTo>
                  <a:lnTo>
                    <a:pt x="472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5"/>
                  </a:lnTo>
                  <a:lnTo>
                    <a:pt x="436" y="119"/>
                  </a:lnTo>
                  <a:lnTo>
                    <a:pt x="434" y="111"/>
                  </a:lnTo>
                  <a:lnTo>
                    <a:pt x="436" y="104"/>
                  </a:lnTo>
                  <a:lnTo>
                    <a:pt x="438" y="98"/>
                  </a:lnTo>
                  <a:lnTo>
                    <a:pt x="443" y="93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5" y="93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4" y="111"/>
                  </a:lnTo>
                  <a:lnTo>
                    <a:pt x="393" y="119"/>
                  </a:lnTo>
                  <a:lnTo>
                    <a:pt x="389" y="125"/>
                  </a:lnTo>
                  <a:lnTo>
                    <a:pt x="385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5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3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3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8" y="111"/>
                  </a:lnTo>
                  <a:lnTo>
                    <a:pt x="306" y="119"/>
                  </a:lnTo>
                  <a:lnTo>
                    <a:pt x="302" y="125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5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3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4537" y="2"/>
                  </a:moveTo>
                  <a:lnTo>
                    <a:pt x="4545" y="4"/>
                  </a:lnTo>
                  <a:lnTo>
                    <a:pt x="4550" y="8"/>
                  </a:lnTo>
                  <a:lnTo>
                    <a:pt x="4554" y="14"/>
                  </a:lnTo>
                  <a:lnTo>
                    <a:pt x="4556" y="19"/>
                  </a:lnTo>
                  <a:lnTo>
                    <a:pt x="4556" y="21"/>
                  </a:lnTo>
                  <a:lnTo>
                    <a:pt x="4558" y="25"/>
                  </a:lnTo>
                  <a:lnTo>
                    <a:pt x="4556" y="32"/>
                  </a:lnTo>
                  <a:lnTo>
                    <a:pt x="4552" y="38"/>
                  </a:lnTo>
                  <a:lnTo>
                    <a:pt x="4547" y="44"/>
                  </a:lnTo>
                  <a:lnTo>
                    <a:pt x="4541" y="47"/>
                  </a:lnTo>
                  <a:lnTo>
                    <a:pt x="4541" y="46"/>
                  </a:lnTo>
                  <a:lnTo>
                    <a:pt x="4541" y="40"/>
                  </a:lnTo>
                  <a:lnTo>
                    <a:pt x="4539" y="32"/>
                  </a:lnTo>
                  <a:lnTo>
                    <a:pt x="4537" y="25"/>
                  </a:lnTo>
                  <a:lnTo>
                    <a:pt x="4535" y="17"/>
                  </a:lnTo>
                  <a:lnTo>
                    <a:pt x="4535" y="10"/>
                  </a:lnTo>
                  <a:lnTo>
                    <a:pt x="4537" y="2"/>
                  </a:lnTo>
                  <a:close/>
                  <a:moveTo>
                    <a:pt x="4447" y="0"/>
                  </a:moveTo>
                  <a:lnTo>
                    <a:pt x="4447" y="0"/>
                  </a:lnTo>
                  <a:lnTo>
                    <a:pt x="4445" y="2"/>
                  </a:lnTo>
                  <a:lnTo>
                    <a:pt x="4443" y="8"/>
                  </a:lnTo>
                  <a:lnTo>
                    <a:pt x="4441" y="14"/>
                  </a:lnTo>
                  <a:lnTo>
                    <a:pt x="4438" y="21"/>
                  </a:lnTo>
                  <a:lnTo>
                    <a:pt x="4436" y="27"/>
                  </a:lnTo>
                  <a:lnTo>
                    <a:pt x="4434" y="29"/>
                  </a:lnTo>
                  <a:lnTo>
                    <a:pt x="4430" y="30"/>
                  </a:lnTo>
                  <a:lnTo>
                    <a:pt x="4428" y="32"/>
                  </a:lnTo>
                  <a:lnTo>
                    <a:pt x="4426" y="34"/>
                  </a:lnTo>
                  <a:lnTo>
                    <a:pt x="4424" y="30"/>
                  </a:lnTo>
                  <a:lnTo>
                    <a:pt x="4424" y="25"/>
                  </a:lnTo>
                  <a:lnTo>
                    <a:pt x="4424" y="17"/>
                  </a:lnTo>
                  <a:lnTo>
                    <a:pt x="4428" y="12"/>
                  </a:lnTo>
                  <a:lnTo>
                    <a:pt x="4434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79" y="12"/>
                  </a:lnTo>
                  <a:lnTo>
                    <a:pt x="4383" y="17"/>
                  </a:lnTo>
                  <a:lnTo>
                    <a:pt x="4383" y="25"/>
                  </a:lnTo>
                  <a:lnTo>
                    <a:pt x="4383" y="32"/>
                  </a:lnTo>
                  <a:lnTo>
                    <a:pt x="4379" y="38"/>
                  </a:lnTo>
                  <a:lnTo>
                    <a:pt x="4374" y="44"/>
                  </a:lnTo>
                  <a:lnTo>
                    <a:pt x="4368" y="47"/>
                  </a:lnTo>
                  <a:lnTo>
                    <a:pt x="4361" y="47"/>
                  </a:lnTo>
                  <a:lnTo>
                    <a:pt x="4353" y="47"/>
                  </a:lnTo>
                  <a:lnTo>
                    <a:pt x="4347" y="44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8" y="25"/>
                  </a:lnTo>
                  <a:lnTo>
                    <a:pt x="4338" y="17"/>
                  </a:lnTo>
                  <a:lnTo>
                    <a:pt x="4342" y="12"/>
                  </a:lnTo>
                  <a:lnTo>
                    <a:pt x="4347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2"/>
                  </a:lnTo>
                  <a:lnTo>
                    <a:pt x="4287" y="6"/>
                  </a:lnTo>
                  <a:lnTo>
                    <a:pt x="4293" y="12"/>
                  </a:lnTo>
                  <a:lnTo>
                    <a:pt x="4297" y="17"/>
                  </a:lnTo>
                  <a:lnTo>
                    <a:pt x="4297" y="25"/>
                  </a:lnTo>
                  <a:lnTo>
                    <a:pt x="4297" y="32"/>
                  </a:lnTo>
                  <a:lnTo>
                    <a:pt x="4293" y="38"/>
                  </a:lnTo>
                  <a:lnTo>
                    <a:pt x="4287" y="44"/>
                  </a:lnTo>
                  <a:lnTo>
                    <a:pt x="4282" y="47"/>
                  </a:lnTo>
                  <a:lnTo>
                    <a:pt x="4274" y="47"/>
                  </a:lnTo>
                  <a:lnTo>
                    <a:pt x="4267" y="47"/>
                  </a:lnTo>
                  <a:lnTo>
                    <a:pt x="4261" y="44"/>
                  </a:lnTo>
                  <a:lnTo>
                    <a:pt x="4255" y="38"/>
                  </a:lnTo>
                  <a:lnTo>
                    <a:pt x="4251" y="32"/>
                  </a:lnTo>
                  <a:lnTo>
                    <a:pt x="4250" y="25"/>
                  </a:lnTo>
                  <a:lnTo>
                    <a:pt x="4251" y="17"/>
                  </a:lnTo>
                  <a:lnTo>
                    <a:pt x="4255" y="12"/>
                  </a:lnTo>
                  <a:lnTo>
                    <a:pt x="4261" y="6"/>
                  </a:lnTo>
                  <a:lnTo>
                    <a:pt x="4267" y="2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2"/>
                  </a:lnTo>
                  <a:lnTo>
                    <a:pt x="4201" y="6"/>
                  </a:lnTo>
                  <a:lnTo>
                    <a:pt x="4206" y="12"/>
                  </a:lnTo>
                  <a:lnTo>
                    <a:pt x="4210" y="17"/>
                  </a:lnTo>
                  <a:lnTo>
                    <a:pt x="4210" y="25"/>
                  </a:lnTo>
                  <a:lnTo>
                    <a:pt x="4210" y="32"/>
                  </a:lnTo>
                  <a:lnTo>
                    <a:pt x="4206" y="38"/>
                  </a:lnTo>
                  <a:lnTo>
                    <a:pt x="4201" y="44"/>
                  </a:lnTo>
                  <a:lnTo>
                    <a:pt x="4195" y="47"/>
                  </a:lnTo>
                  <a:lnTo>
                    <a:pt x="4188" y="47"/>
                  </a:lnTo>
                  <a:lnTo>
                    <a:pt x="4180" y="47"/>
                  </a:lnTo>
                  <a:lnTo>
                    <a:pt x="4173" y="44"/>
                  </a:lnTo>
                  <a:lnTo>
                    <a:pt x="4169" y="38"/>
                  </a:lnTo>
                  <a:lnTo>
                    <a:pt x="4165" y="32"/>
                  </a:lnTo>
                  <a:lnTo>
                    <a:pt x="4163" y="25"/>
                  </a:lnTo>
                  <a:lnTo>
                    <a:pt x="4165" y="17"/>
                  </a:lnTo>
                  <a:lnTo>
                    <a:pt x="4169" y="12"/>
                  </a:lnTo>
                  <a:lnTo>
                    <a:pt x="4173" y="6"/>
                  </a:lnTo>
                  <a:lnTo>
                    <a:pt x="4180" y="2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2"/>
                  </a:lnTo>
                  <a:lnTo>
                    <a:pt x="4114" y="6"/>
                  </a:lnTo>
                  <a:lnTo>
                    <a:pt x="4120" y="12"/>
                  </a:lnTo>
                  <a:lnTo>
                    <a:pt x="4122" y="17"/>
                  </a:lnTo>
                  <a:lnTo>
                    <a:pt x="4124" y="25"/>
                  </a:lnTo>
                  <a:lnTo>
                    <a:pt x="4122" y="32"/>
                  </a:lnTo>
                  <a:lnTo>
                    <a:pt x="4120" y="38"/>
                  </a:lnTo>
                  <a:lnTo>
                    <a:pt x="4114" y="44"/>
                  </a:lnTo>
                  <a:lnTo>
                    <a:pt x="4109" y="47"/>
                  </a:lnTo>
                  <a:lnTo>
                    <a:pt x="4101" y="47"/>
                  </a:lnTo>
                  <a:lnTo>
                    <a:pt x="4094" y="47"/>
                  </a:lnTo>
                  <a:lnTo>
                    <a:pt x="4086" y="44"/>
                  </a:lnTo>
                  <a:lnTo>
                    <a:pt x="4082" y="38"/>
                  </a:lnTo>
                  <a:lnTo>
                    <a:pt x="4078" y="32"/>
                  </a:lnTo>
                  <a:lnTo>
                    <a:pt x="4077" y="25"/>
                  </a:lnTo>
                  <a:lnTo>
                    <a:pt x="4078" y="17"/>
                  </a:lnTo>
                  <a:lnTo>
                    <a:pt x="4082" y="12"/>
                  </a:lnTo>
                  <a:lnTo>
                    <a:pt x="4086" y="6"/>
                  </a:lnTo>
                  <a:lnTo>
                    <a:pt x="4094" y="2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2"/>
                  </a:lnTo>
                  <a:lnTo>
                    <a:pt x="4028" y="6"/>
                  </a:lnTo>
                  <a:lnTo>
                    <a:pt x="4031" y="12"/>
                  </a:lnTo>
                  <a:lnTo>
                    <a:pt x="4035" y="17"/>
                  </a:lnTo>
                  <a:lnTo>
                    <a:pt x="4037" y="25"/>
                  </a:lnTo>
                  <a:lnTo>
                    <a:pt x="4035" y="32"/>
                  </a:lnTo>
                  <a:lnTo>
                    <a:pt x="4031" y="38"/>
                  </a:lnTo>
                  <a:lnTo>
                    <a:pt x="4028" y="44"/>
                  </a:lnTo>
                  <a:lnTo>
                    <a:pt x="4020" y="47"/>
                  </a:lnTo>
                  <a:lnTo>
                    <a:pt x="4013" y="47"/>
                  </a:lnTo>
                  <a:lnTo>
                    <a:pt x="4007" y="47"/>
                  </a:lnTo>
                  <a:lnTo>
                    <a:pt x="3999" y="44"/>
                  </a:lnTo>
                  <a:lnTo>
                    <a:pt x="3994" y="38"/>
                  </a:lnTo>
                  <a:lnTo>
                    <a:pt x="3992" y="32"/>
                  </a:lnTo>
                  <a:lnTo>
                    <a:pt x="3990" y="25"/>
                  </a:lnTo>
                  <a:lnTo>
                    <a:pt x="3992" y="17"/>
                  </a:lnTo>
                  <a:lnTo>
                    <a:pt x="3994" y="12"/>
                  </a:lnTo>
                  <a:lnTo>
                    <a:pt x="3999" y="6"/>
                  </a:lnTo>
                  <a:lnTo>
                    <a:pt x="4007" y="2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2"/>
                  </a:lnTo>
                  <a:lnTo>
                    <a:pt x="3941" y="6"/>
                  </a:lnTo>
                  <a:lnTo>
                    <a:pt x="3945" y="12"/>
                  </a:lnTo>
                  <a:lnTo>
                    <a:pt x="3949" y="17"/>
                  </a:lnTo>
                  <a:lnTo>
                    <a:pt x="3951" y="25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1" y="44"/>
                  </a:lnTo>
                  <a:lnTo>
                    <a:pt x="3934" y="47"/>
                  </a:lnTo>
                  <a:lnTo>
                    <a:pt x="3926" y="47"/>
                  </a:lnTo>
                  <a:lnTo>
                    <a:pt x="3919" y="47"/>
                  </a:lnTo>
                  <a:lnTo>
                    <a:pt x="3913" y="44"/>
                  </a:lnTo>
                  <a:lnTo>
                    <a:pt x="3907" y="38"/>
                  </a:lnTo>
                  <a:lnTo>
                    <a:pt x="3905" y="32"/>
                  </a:lnTo>
                  <a:lnTo>
                    <a:pt x="3904" y="25"/>
                  </a:lnTo>
                  <a:lnTo>
                    <a:pt x="3905" y="17"/>
                  </a:lnTo>
                  <a:lnTo>
                    <a:pt x="3907" y="12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457451" y="1539876"/>
              <a:ext cx="3513138" cy="106363"/>
            </a:xfrm>
            <a:custGeom>
              <a:avLst/>
              <a:gdLst>
                <a:gd name="T0" fmla="*/ 3575 w 4425"/>
                <a:gd name="T1" fmla="*/ 133 h 133"/>
                <a:gd name="T2" fmla="*/ 3402 w 4425"/>
                <a:gd name="T3" fmla="*/ 86 h 133"/>
                <a:gd name="T4" fmla="*/ 3308 w 4425"/>
                <a:gd name="T5" fmla="*/ 133 h 133"/>
                <a:gd name="T6" fmla="*/ 3148 w 4425"/>
                <a:gd name="T7" fmla="*/ 88 h 133"/>
                <a:gd name="T8" fmla="*/ 3041 w 4425"/>
                <a:gd name="T9" fmla="*/ 130 h 133"/>
                <a:gd name="T10" fmla="*/ 2894 w 4425"/>
                <a:gd name="T11" fmla="*/ 92 h 133"/>
                <a:gd name="T12" fmla="*/ 2776 w 4425"/>
                <a:gd name="T13" fmla="*/ 124 h 133"/>
                <a:gd name="T14" fmla="*/ 2640 w 4425"/>
                <a:gd name="T15" fmla="*/ 98 h 133"/>
                <a:gd name="T16" fmla="*/ 2513 w 4425"/>
                <a:gd name="T17" fmla="*/ 118 h 133"/>
                <a:gd name="T18" fmla="*/ 2383 w 4425"/>
                <a:gd name="T19" fmla="*/ 103 h 133"/>
                <a:gd name="T20" fmla="*/ 2251 w 4425"/>
                <a:gd name="T21" fmla="*/ 111 h 133"/>
                <a:gd name="T22" fmla="*/ 2123 w 4425"/>
                <a:gd name="T23" fmla="*/ 111 h 133"/>
                <a:gd name="T24" fmla="*/ 1992 w 4425"/>
                <a:gd name="T25" fmla="*/ 103 h 133"/>
                <a:gd name="T26" fmla="*/ 1862 w 4425"/>
                <a:gd name="T27" fmla="*/ 118 h 133"/>
                <a:gd name="T28" fmla="*/ 1734 w 4425"/>
                <a:gd name="T29" fmla="*/ 98 h 133"/>
                <a:gd name="T30" fmla="*/ 1599 w 4425"/>
                <a:gd name="T31" fmla="*/ 124 h 133"/>
                <a:gd name="T32" fmla="*/ 1480 w 4425"/>
                <a:gd name="T33" fmla="*/ 92 h 133"/>
                <a:gd name="T34" fmla="*/ 1333 w 4425"/>
                <a:gd name="T35" fmla="*/ 130 h 133"/>
                <a:gd name="T36" fmla="*/ 1230 w 4425"/>
                <a:gd name="T37" fmla="*/ 124 h 133"/>
                <a:gd name="T38" fmla="*/ 1166 w 4425"/>
                <a:gd name="T39" fmla="*/ 122 h 133"/>
                <a:gd name="T40" fmla="*/ 1038 w 4425"/>
                <a:gd name="T41" fmla="*/ 103 h 133"/>
                <a:gd name="T42" fmla="*/ 908 w 4425"/>
                <a:gd name="T43" fmla="*/ 118 h 133"/>
                <a:gd name="T44" fmla="*/ 781 w 4425"/>
                <a:gd name="T45" fmla="*/ 98 h 133"/>
                <a:gd name="T46" fmla="*/ 645 w 4425"/>
                <a:gd name="T47" fmla="*/ 124 h 133"/>
                <a:gd name="T48" fmla="*/ 525 w 4425"/>
                <a:gd name="T49" fmla="*/ 92 h 133"/>
                <a:gd name="T50" fmla="*/ 380 w 4425"/>
                <a:gd name="T51" fmla="*/ 130 h 133"/>
                <a:gd name="T52" fmla="*/ 271 w 4425"/>
                <a:gd name="T53" fmla="*/ 88 h 133"/>
                <a:gd name="T54" fmla="*/ 113 w 4425"/>
                <a:gd name="T55" fmla="*/ 133 h 133"/>
                <a:gd name="T56" fmla="*/ 6 w 4425"/>
                <a:gd name="T57" fmla="*/ 98 h 133"/>
                <a:gd name="T58" fmla="*/ 27 w 4425"/>
                <a:gd name="T59" fmla="*/ 7 h 133"/>
                <a:gd name="T60" fmla="*/ 19 w 4425"/>
                <a:gd name="T61" fmla="*/ 7 h 133"/>
                <a:gd name="T62" fmla="*/ 4256 w 4425"/>
                <a:gd name="T63" fmla="*/ 5 h 133"/>
                <a:gd name="T64" fmla="*/ 4109 w 4425"/>
                <a:gd name="T65" fmla="*/ 43 h 133"/>
                <a:gd name="T66" fmla="*/ 4002 w 4425"/>
                <a:gd name="T67" fmla="*/ 2 h 133"/>
                <a:gd name="T68" fmla="*/ 3842 w 4425"/>
                <a:gd name="T69" fmla="*/ 47 h 133"/>
                <a:gd name="T70" fmla="*/ 3748 w 4425"/>
                <a:gd name="T71" fmla="*/ 0 h 133"/>
                <a:gd name="T72" fmla="*/ 3575 w 4425"/>
                <a:gd name="T73" fmla="*/ 47 h 133"/>
                <a:gd name="T74" fmla="*/ 3402 w 4425"/>
                <a:gd name="T75" fmla="*/ 0 h 133"/>
                <a:gd name="T76" fmla="*/ 3308 w 4425"/>
                <a:gd name="T77" fmla="*/ 47 h 133"/>
                <a:gd name="T78" fmla="*/ 3148 w 4425"/>
                <a:gd name="T79" fmla="*/ 2 h 133"/>
                <a:gd name="T80" fmla="*/ 3041 w 4425"/>
                <a:gd name="T81" fmla="*/ 43 h 133"/>
                <a:gd name="T82" fmla="*/ 2894 w 4425"/>
                <a:gd name="T83" fmla="*/ 5 h 133"/>
                <a:gd name="T84" fmla="*/ 2776 w 4425"/>
                <a:gd name="T85" fmla="*/ 37 h 133"/>
                <a:gd name="T86" fmla="*/ 2640 w 4425"/>
                <a:gd name="T87" fmla="*/ 9 h 133"/>
                <a:gd name="T88" fmla="*/ 2513 w 4425"/>
                <a:gd name="T89" fmla="*/ 32 h 133"/>
                <a:gd name="T90" fmla="*/ 2383 w 4425"/>
                <a:gd name="T91" fmla="*/ 17 h 133"/>
                <a:gd name="T92" fmla="*/ 2251 w 4425"/>
                <a:gd name="T93" fmla="*/ 24 h 133"/>
                <a:gd name="T94" fmla="*/ 2123 w 4425"/>
                <a:gd name="T95" fmla="*/ 24 h 133"/>
                <a:gd name="T96" fmla="*/ 1992 w 4425"/>
                <a:gd name="T97" fmla="*/ 17 h 133"/>
                <a:gd name="T98" fmla="*/ 1862 w 4425"/>
                <a:gd name="T99" fmla="*/ 32 h 133"/>
                <a:gd name="T100" fmla="*/ 1734 w 4425"/>
                <a:gd name="T101" fmla="*/ 9 h 133"/>
                <a:gd name="T102" fmla="*/ 1599 w 4425"/>
                <a:gd name="T103" fmla="*/ 37 h 133"/>
                <a:gd name="T104" fmla="*/ 1480 w 4425"/>
                <a:gd name="T105" fmla="*/ 5 h 133"/>
                <a:gd name="T106" fmla="*/ 1333 w 4425"/>
                <a:gd name="T107" fmla="*/ 43 h 133"/>
                <a:gd name="T108" fmla="*/ 1226 w 4425"/>
                <a:gd name="T109" fmla="*/ 2 h 133"/>
                <a:gd name="T110" fmla="*/ 1066 w 4425"/>
                <a:gd name="T111" fmla="*/ 47 h 133"/>
                <a:gd name="T112" fmla="*/ 972 w 4425"/>
                <a:gd name="T113" fmla="*/ 0 h 133"/>
                <a:gd name="T114" fmla="*/ 799 w 4425"/>
                <a:gd name="T115" fmla="*/ 47 h 133"/>
                <a:gd name="T116" fmla="*/ 626 w 4425"/>
                <a:gd name="T117" fmla="*/ 0 h 133"/>
                <a:gd name="T118" fmla="*/ 532 w 4425"/>
                <a:gd name="T119" fmla="*/ 47 h 133"/>
                <a:gd name="T120" fmla="*/ 373 w 4425"/>
                <a:gd name="T121" fmla="*/ 2 h 133"/>
                <a:gd name="T122" fmla="*/ 265 w 4425"/>
                <a:gd name="T123" fmla="*/ 4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25" h="133">
                  <a:moveTo>
                    <a:pt x="3662" y="86"/>
                  </a:moveTo>
                  <a:lnTo>
                    <a:pt x="3669" y="88"/>
                  </a:lnTo>
                  <a:lnTo>
                    <a:pt x="3677" y="92"/>
                  </a:lnTo>
                  <a:lnTo>
                    <a:pt x="3680" y="98"/>
                  </a:lnTo>
                  <a:lnTo>
                    <a:pt x="3684" y="103"/>
                  </a:lnTo>
                  <a:lnTo>
                    <a:pt x="3686" y="111"/>
                  </a:lnTo>
                  <a:lnTo>
                    <a:pt x="3684" y="118"/>
                  </a:lnTo>
                  <a:lnTo>
                    <a:pt x="3680" y="124"/>
                  </a:lnTo>
                  <a:lnTo>
                    <a:pt x="3677" y="130"/>
                  </a:lnTo>
                  <a:lnTo>
                    <a:pt x="3669" y="133"/>
                  </a:lnTo>
                  <a:lnTo>
                    <a:pt x="3662" y="133"/>
                  </a:lnTo>
                  <a:lnTo>
                    <a:pt x="3654" y="133"/>
                  </a:lnTo>
                  <a:lnTo>
                    <a:pt x="3648" y="130"/>
                  </a:lnTo>
                  <a:lnTo>
                    <a:pt x="3643" y="124"/>
                  </a:lnTo>
                  <a:lnTo>
                    <a:pt x="3639" y="118"/>
                  </a:lnTo>
                  <a:lnTo>
                    <a:pt x="3639" y="111"/>
                  </a:lnTo>
                  <a:lnTo>
                    <a:pt x="3639" y="103"/>
                  </a:lnTo>
                  <a:lnTo>
                    <a:pt x="3643" y="98"/>
                  </a:lnTo>
                  <a:lnTo>
                    <a:pt x="3648" y="92"/>
                  </a:lnTo>
                  <a:lnTo>
                    <a:pt x="3654" y="88"/>
                  </a:lnTo>
                  <a:lnTo>
                    <a:pt x="3662" y="86"/>
                  </a:lnTo>
                  <a:close/>
                  <a:moveTo>
                    <a:pt x="3575" y="86"/>
                  </a:moveTo>
                  <a:lnTo>
                    <a:pt x="3583" y="88"/>
                  </a:lnTo>
                  <a:lnTo>
                    <a:pt x="3588" y="92"/>
                  </a:lnTo>
                  <a:lnTo>
                    <a:pt x="3594" y="98"/>
                  </a:lnTo>
                  <a:lnTo>
                    <a:pt x="3598" y="103"/>
                  </a:lnTo>
                  <a:lnTo>
                    <a:pt x="3600" y="111"/>
                  </a:lnTo>
                  <a:lnTo>
                    <a:pt x="3598" y="118"/>
                  </a:lnTo>
                  <a:lnTo>
                    <a:pt x="3594" y="124"/>
                  </a:lnTo>
                  <a:lnTo>
                    <a:pt x="3588" y="130"/>
                  </a:lnTo>
                  <a:lnTo>
                    <a:pt x="3583" y="133"/>
                  </a:lnTo>
                  <a:lnTo>
                    <a:pt x="3575" y="133"/>
                  </a:lnTo>
                  <a:lnTo>
                    <a:pt x="3568" y="133"/>
                  </a:lnTo>
                  <a:lnTo>
                    <a:pt x="3562" y="130"/>
                  </a:lnTo>
                  <a:lnTo>
                    <a:pt x="3556" y="124"/>
                  </a:lnTo>
                  <a:lnTo>
                    <a:pt x="3553" y="118"/>
                  </a:lnTo>
                  <a:lnTo>
                    <a:pt x="3553" y="111"/>
                  </a:lnTo>
                  <a:lnTo>
                    <a:pt x="3553" y="103"/>
                  </a:lnTo>
                  <a:lnTo>
                    <a:pt x="3556" y="98"/>
                  </a:lnTo>
                  <a:lnTo>
                    <a:pt x="3562" y="92"/>
                  </a:lnTo>
                  <a:lnTo>
                    <a:pt x="3568" y="88"/>
                  </a:lnTo>
                  <a:lnTo>
                    <a:pt x="3575" y="86"/>
                  </a:lnTo>
                  <a:close/>
                  <a:moveTo>
                    <a:pt x="3489" y="86"/>
                  </a:moveTo>
                  <a:lnTo>
                    <a:pt x="3496" y="88"/>
                  </a:lnTo>
                  <a:lnTo>
                    <a:pt x="3502" y="92"/>
                  </a:lnTo>
                  <a:lnTo>
                    <a:pt x="3507" y="98"/>
                  </a:lnTo>
                  <a:lnTo>
                    <a:pt x="3511" y="103"/>
                  </a:lnTo>
                  <a:lnTo>
                    <a:pt x="3511" y="111"/>
                  </a:lnTo>
                  <a:lnTo>
                    <a:pt x="3511" y="118"/>
                  </a:lnTo>
                  <a:lnTo>
                    <a:pt x="3507" y="124"/>
                  </a:lnTo>
                  <a:lnTo>
                    <a:pt x="3502" y="130"/>
                  </a:lnTo>
                  <a:lnTo>
                    <a:pt x="3496" y="133"/>
                  </a:lnTo>
                  <a:lnTo>
                    <a:pt x="3489" y="133"/>
                  </a:lnTo>
                  <a:lnTo>
                    <a:pt x="3481" y="133"/>
                  </a:lnTo>
                  <a:lnTo>
                    <a:pt x="3475" y="130"/>
                  </a:lnTo>
                  <a:lnTo>
                    <a:pt x="3470" y="124"/>
                  </a:lnTo>
                  <a:lnTo>
                    <a:pt x="3466" y="118"/>
                  </a:lnTo>
                  <a:lnTo>
                    <a:pt x="3466" y="111"/>
                  </a:lnTo>
                  <a:lnTo>
                    <a:pt x="3466" y="103"/>
                  </a:lnTo>
                  <a:lnTo>
                    <a:pt x="3470" y="98"/>
                  </a:lnTo>
                  <a:lnTo>
                    <a:pt x="3475" y="92"/>
                  </a:lnTo>
                  <a:lnTo>
                    <a:pt x="3481" y="88"/>
                  </a:lnTo>
                  <a:lnTo>
                    <a:pt x="3489" y="86"/>
                  </a:lnTo>
                  <a:close/>
                  <a:moveTo>
                    <a:pt x="3402" y="86"/>
                  </a:moveTo>
                  <a:lnTo>
                    <a:pt x="3410" y="88"/>
                  </a:lnTo>
                  <a:lnTo>
                    <a:pt x="3415" y="92"/>
                  </a:lnTo>
                  <a:lnTo>
                    <a:pt x="3421" y="98"/>
                  </a:lnTo>
                  <a:lnTo>
                    <a:pt x="3425" y="103"/>
                  </a:lnTo>
                  <a:lnTo>
                    <a:pt x="3425" y="111"/>
                  </a:lnTo>
                  <a:lnTo>
                    <a:pt x="3425" y="118"/>
                  </a:lnTo>
                  <a:lnTo>
                    <a:pt x="3421" y="124"/>
                  </a:lnTo>
                  <a:lnTo>
                    <a:pt x="3415" y="130"/>
                  </a:lnTo>
                  <a:lnTo>
                    <a:pt x="3410" y="133"/>
                  </a:lnTo>
                  <a:lnTo>
                    <a:pt x="3402" y="133"/>
                  </a:lnTo>
                  <a:lnTo>
                    <a:pt x="3395" y="133"/>
                  </a:lnTo>
                  <a:lnTo>
                    <a:pt x="3389" y="130"/>
                  </a:lnTo>
                  <a:lnTo>
                    <a:pt x="3383" y="124"/>
                  </a:lnTo>
                  <a:lnTo>
                    <a:pt x="3380" y="118"/>
                  </a:lnTo>
                  <a:lnTo>
                    <a:pt x="3378" y="111"/>
                  </a:lnTo>
                  <a:lnTo>
                    <a:pt x="3380" y="103"/>
                  </a:lnTo>
                  <a:lnTo>
                    <a:pt x="3383" y="98"/>
                  </a:lnTo>
                  <a:lnTo>
                    <a:pt x="3389" y="92"/>
                  </a:lnTo>
                  <a:lnTo>
                    <a:pt x="3395" y="88"/>
                  </a:lnTo>
                  <a:lnTo>
                    <a:pt x="3402" y="86"/>
                  </a:lnTo>
                  <a:close/>
                  <a:moveTo>
                    <a:pt x="3316" y="86"/>
                  </a:moveTo>
                  <a:lnTo>
                    <a:pt x="3323" y="88"/>
                  </a:lnTo>
                  <a:lnTo>
                    <a:pt x="3329" y="92"/>
                  </a:lnTo>
                  <a:lnTo>
                    <a:pt x="3334" y="98"/>
                  </a:lnTo>
                  <a:lnTo>
                    <a:pt x="3338" y="103"/>
                  </a:lnTo>
                  <a:lnTo>
                    <a:pt x="3338" y="111"/>
                  </a:lnTo>
                  <a:lnTo>
                    <a:pt x="3338" y="118"/>
                  </a:lnTo>
                  <a:lnTo>
                    <a:pt x="3334" y="124"/>
                  </a:lnTo>
                  <a:lnTo>
                    <a:pt x="3329" y="130"/>
                  </a:lnTo>
                  <a:lnTo>
                    <a:pt x="3323" y="133"/>
                  </a:lnTo>
                  <a:lnTo>
                    <a:pt x="3316" y="133"/>
                  </a:lnTo>
                  <a:lnTo>
                    <a:pt x="3308" y="133"/>
                  </a:lnTo>
                  <a:lnTo>
                    <a:pt x="3301" y="130"/>
                  </a:lnTo>
                  <a:lnTo>
                    <a:pt x="3297" y="124"/>
                  </a:lnTo>
                  <a:lnTo>
                    <a:pt x="3293" y="118"/>
                  </a:lnTo>
                  <a:lnTo>
                    <a:pt x="3291" y="111"/>
                  </a:lnTo>
                  <a:lnTo>
                    <a:pt x="3293" y="103"/>
                  </a:lnTo>
                  <a:lnTo>
                    <a:pt x="3297" y="98"/>
                  </a:lnTo>
                  <a:lnTo>
                    <a:pt x="3301" y="92"/>
                  </a:lnTo>
                  <a:lnTo>
                    <a:pt x="3308" y="88"/>
                  </a:lnTo>
                  <a:lnTo>
                    <a:pt x="3316" y="86"/>
                  </a:lnTo>
                  <a:close/>
                  <a:moveTo>
                    <a:pt x="3229" y="86"/>
                  </a:moveTo>
                  <a:lnTo>
                    <a:pt x="3237" y="88"/>
                  </a:lnTo>
                  <a:lnTo>
                    <a:pt x="3242" y="92"/>
                  </a:lnTo>
                  <a:lnTo>
                    <a:pt x="3248" y="98"/>
                  </a:lnTo>
                  <a:lnTo>
                    <a:pt x="3250" y="103"/>
                  </a:lnTo>
                  <a:lnTo>
                    <a:pt x="3252" y="111"/>
                  </a:lnTo>
                  <a:lnTo>
                    <a:pt x="3250" y="118"/>
                  </a:lnTo>
                  <a:lnTo>
                    <a:pt x="3248" y="124"/>
                  </a:lnTo>
                  <a:lnTo>
                    <a:pt x="3242" y="130"/>
                  </a:lnTo>
                  <a:lnTo>
                    <a:pt x="3237" y="133"/>
                  </a:lnTo>
                  <a:lnTo>
                    <a:pt x="3229" y="133"/>
                  </a:lnTo>
                  <a:lnTo>
                    <a:pt x="3222" y="133"/>
                  </a:lnTo>
                  <a:lnTo>
                    <a:pt x="3214" y="130"/>
                  </a:lnTo>
                  <a:lnTo>
                    <a:pt x="3210" y="124"/>
                  </a:lnTo>
                  <a:lnTo>
                    <a:pt x="3207" y="118"/>
                  </a:lnTo>
                  <a:lnTo>
                    <a:pt x="3205" y="111"/>
                  </a:lnTo>
                  <a:lnTo>
                    <a:pt x="3207" y="103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22" y="88"/>
                  </a:lnTo>
                  <a:lnTo>
                    <a:pt x="3229" y="86"/>
                  </a:lnTo>
                  <a:close/>
                  <a:moveTo>
                    <a:pt x="3141" y="86"/>
                  </a:moveTo>
                  <a:lnTo>
                    <a:pt x="3148" y="88"/>
                  </a:lnTo>
                  <a:lnTo>
                    <a:pt x="3156" y="92"/>
                  </a:lnTo>
                  <a:lnTo>
                    <a:pt x="3161" y="98"/>
                  </a:lnTo>
                  <a:lnTo>
                    <a:pt x="3163" y="103"/>
                  </a:lnTo>
                  <a:lnTo>
                    <a:pt x="3165" y="111"/>
                  </a:lnTo>
                  <a:lnTo>
                    <a:pt x="3163" y="118"/>
                  </a:lnTo>
                  <a:lnTo>
                    <a:pt x="3161" y="124"/>
                  </a:lnTo>
                  <a:lnTo>
                    <a:pt x="3156" y="130"/>
                  </a:lnTo>
                  <a:lnTo>
                    <a:pt x="3148" y="133"/>
                  </a:lnTo>
                  <a:lnTo>
                    <a:pt x="3141" y="133"/>
                  </a:lnTo>
                  <a:lnTo>
                    <a:pt x="3135" y="133"/>
                  </a:lnTo>
                  <a:lnTo>
                    <a:pt x="3128" y="130"/>
                  </a:lnTo>
                  <a:lnTo>
                    <a:pt x="3122" y="124"/>
                  </a:lnTo>
                  <a:lnTo>
                    <a:pt x="3120" y="118"/>
                  </a:lnTo>
                  <a:lnTo>
                    <a:pt x="3118" y="111"/>
                  </a:lnTo>
                  <a:lnTo>
                    <a:pt x="3120" y="103"/>
                  </a:lnTo>
                  <a:lnTo>
                    <a:pt x="3122" y="98"/>
                  </a:lnTo>
                  <a:lnTo>
                    <a:pt x="3128" y="92"/>
                  </a:lnTo>
                  <a:lnTo>
                    <a:pt x="3135" y="88"/>
                  </a:lnTo>
                  <a:lnTo>
                    <a:pt x="3141" y="86"/>
                  </a:lnTo>
                  <a:close/>
                  <a:moveTo>
                    <a:pt x="3054" y="86"/>
                  </a:moveTo>
                  <a:lnTo>
                    <a:pt x="3062" y="88"/>
                  </a:lnTo>
                  <a:lnTo>
                    <a:pt x="3069" y="92"/>
                  </a:lnTo>
                  <a:lnTo>
                    <a:pt x="3073" y="98"/>
                  </a:lnTo>
                  <a:lnTo>
                    <a:pt x="3077" y="103"/>
                  </a:lnTo>
                  <a:lnTo>
                    <a:pt x="3079" y="111"/>
                  </a:lnTo>
                  <a:lnTo>
                    <a:pt x="3077" y="118"/>
                  </a:lnTo>
                  <a:lnTo>
                    <a:pt x="3073" y="124"/>
                  </a:lnTo>
                  <a:lnTo>
                    <a:pt x="3069" y="130"/>
                  </a:lnTo>
                  <a:lnTo>
                    <a:pt x="3062" y="133"/>
                  </a:lnTo>
                  <a:lnTo>
                    <a:pt x="3054" y="133"/>
                  </a:lnTo>
                  <a:lnTo>
                    <a:pt x="3047" y="133"/>
                  </a:lnTo>
                  <a:lnTo>
                    <a:pt x="3041" y="130"/>
                  </a:lnTo>
                  <a:lnTo>
                    <a:pt x="3035" y="124"/>
                  </a:lnTo>
                  <a:lnTo>
                    <a:pt x="3034" y="118"/>
                  </a:lnTo>
                  <a:lnTo>
                    <a:pt x="3032" y="111"/>
                  </a:lnTo>
                  <a:lnTo>
                    <a:pt x="3034" y="103"/>
                  </a:lnTo>
                  <a:lnTo>
                    <a:pt x="3035" y="98"/>
                  </a:lnTo>
                  <a:lnTo>
                    <a:pt x="3041" y="92"/>
                  </a:lnTo>
                  <a:lnTo>
                    <a:pt x="3047" y="88"/>
                  </a:lnTo>
                  <a:lnTo>
                    <a:pt x="3054" y="86"/>
                  </a:lnTo>
                  <a:close/>
                  <a:moveTo>
                    <a:pt x="2968" y="86"/>
                  </a:moveTo>
                  <a:lnTo>
                    <a:pt x="2975" y="88"/>
                  </a:lnTo>
                  <a:lnTo>
                    <a:pt x="2983" y="92"/>
                  </a:lnTo>
                  <a:lnTo>
                    <a:pt x="2987" y="98"/>
                  </a:lnTo>
                  <a:lnTo>
                    <a:pt x="2990" y="103"/>
                  </a:lnTo>
                  <a:lnTo>
                    <a:pt x="2992" y="111"/>
                  </a:lnTo>
                  <a:lnTo>
                    <a:pt x="2990" y="118"/>
                  </a:lnTo>
                  <a:lnTo>
                    <a:pt x="2987" y="124"/>
                  </a:lnTo>
                  <a:lnTo>
                    <a:pt x="2983" y="130"/>
                  </a:lnTo>
                  <a:lnTo>
                    <a:pt x="2975" y="133"/>
                  </a:lnTo>
                  <a:lnTo>
                    <a:pt x="2968" y="133"/>
                  </a:lnTo>
                  <a:lnTo>
                    <a:pt x="2960" y="133"/>
                  </a:lnTo>
                  <a:lnTo>
                    <a:pt x="2955" y="130"/>
                  </a:lnTo>
                  <a:lnTo>
                    <a:pt x="2949" y="124"/>
                  </a:lnTo>
                  <a:lnTo>
                    <a:pt x="2945" y="118"/>
                  </a:lnTo>
                  <a:lnTo>
                    <a:pt x="2945" y="111"/>
                  </a:lnTo>
                  <a:lnTo>
                    <a:pt x="2945" y="103"/>
                  </a:lnTo>
                  <a:lnTo>
                    <a:pt x="2949" y="98"/>
                  </a:lnTo>
                  <a:lnTo>
                    <a:pt x="2955" y="92"/>
                  </a:lnTo>
                  <a:lnTo>
                    <a:pt x="2960" y="88"/>
                  </a:lnTo>
                  <a:lnTo>
                    <a:pt x="2968" y="86"/>
                  </a:lnTo>
                  <a:close/>
                  <a:moveTo>
                    <a:pt x="2881" y="86"/>
                  </a:moveTo>
                  <a:lnTo>
                    <a:pt x="2889" y="88"/>
                  </a:lnTo>
                  <a:lnTo>
                    <a:pt x="2894" y="92"/>
                  </a:lnTo>
                  <a:lnTo>
                    <a:pt x="2900" y="98"/>
                  </a:lnTo>
                  <a:lnTo>
                    <a:pt x="2904" y="103"/>
                  </a:lnTo>
                  <a:lnTo>
                    <a:pt x="2906" y="111"/>
                  </a:lnTo>
                  <a:lnTo>
                    <a:pt x="2904" y="118"/>
                  </a:lnTo>
                  <a:lnTo>
                    <a:pt x="2900" y="124"/>
                  </a:lnTo>
                  <a:lnTo>
                    <a:pt x="2894" y="130"/>
                  </a:lnTo>
                  <a:lnTo>
                    <a:pt x="2889" y="133"/>
                  </a:lnTo>
                  <a:lnTo>
                    <a:pt x="2881" y="133"/>
                  </a:lnTo>
                  <a:lnTo>
                    <a:pt x="2874" y="133"/>
                  </a:lnTo>
                  <a:lnTo>
                    <a:pt x="2868" y="130"/>
                  </a:lnTo>
                  <a:lnTo>
                    <a:pt x="2862" y="124"/>
                  </a:lnTo>
                  <a:lnTo>
                    <a:pt x="2859" y="118"/>
                  </a:lnTo>
                  <a:lnTo>
                    <a:pt x="2859" y="111"/>
                  </a:lnTo>
                  <a:lnTo>
                    <a:pt x="2859" y="103"/>
                  </a:lnTo>
                  <a:lnTo>
                    <a:pt x="2862" y="98"/>
                  </a:lnTo>
                  <a:lnTo>
                    <a:pt x="2868" y="92"/>
                  </a:lnTo>
                  <a:lnTo>
                    <a:pt x="2874" y="88"/>
                  </a:lnTo>
                  <a:lnTo>
                    <a:pt x="2881" y="86"/>
                  </a:lnTo>
                  <a:close/>
                  <a:moveTo>
                    <a:pt x="2795" y="86"/>
                  </a:moveTo>
                  <a:lnTo>
                    <a:pt x="2802" y="88"/>
                  </a:lnTo>
                  <a:lnTo>
                    <a:pt x="2808" y="92"/>
                  </a:lnTo>
                  <a:lnTo>
                    <a:pt x="2814" y="98"/>
                  </a:lnTo>
                  <a:lnTo>
                    <a:pt x="2817" y="103"/>
                  </a:lnTo>
                  <a:lnTo>
                    <a:pt x="2817" y="111"/>
                  </a:lnTo>
                  <a:lnTo>
                    <a:pt x="2817" y="118"/>
                  </a:lnTo>
                  <a:lnTo>
                    <a:pt x="2814" y="124"/>
                  </a:lnTo>
                  <a:lnTo>
                    <a:pt x="2808" y="130"/>
                  </a:lnTo>
                  <a:lnTo>
                    <a:pt x="2802" y="133"/>
                  </a:lnTo>
                  <a:lnTo>
                    <a:pt x="2795" y="133"/>
                  </a:lnTo>
                  <a:lnTo>
                    <a:pt x="2787" y="133"/>
                  </a:lnTo>
                  <a:lnTo>
                    <a:pt x="2782" y="130"/>
                  </a:lnTo>
                  <a:lnTo>
                    <a:pt x="2776" y="124"/>
                  </a:lnTo>
                  <a:lnTo>
                    <a:pt x="2772" y="118"/>
                  </a:lnTo>
                  <a:lnTo>
                    <a:pt x="2772" y="111"/>
                  </a:lnTo>
                  <a:lnTo>
                    <a:pt x="2772" y="103"/>
                  </a:lnTo>
                  <a:lnTo>
                    <a:pt x="2776" y="98"/>
                  </a:lnTo>
                  <a:lnTo>
                    <a:pt x="2782" y="92"/>
                  </a:lnTo>
                  <a:lnTo>
                    <a:pt x="2787" y="88"/>
                  </a:lnTo>
                  <a:lnTo>
                    <a:pt x="2795" y="86"/>
                  </a:lnTo>
                  <a:close/>
                  <a:moveTo>
                    <a:pt x="2708" y="86"/>
                  </a:moveTo>
                  <a:lnTo>
                    <a:pt x="2716" y="88"/>
                  </a:lnTo>
                  <a:lnTo>
                    <a:pt x="2721" y="92"/>
                  </a:lnTo>
                  <a:lnTo>
                    <a:pt x="2727" y="98"/>
                  </a:lnTo>
                  <a:lnTo>
                    <a:pt x="2731" y="103"/>
                  </a:lnTo>
                  <a:lnTo>
                    <a:pt x="2731" y="111"/>
                  </a:lnTo>
                  <a:lnTo>
                    <a:pt x="2731" y="118"/>
                  </a:lnTo>
                  <a:lnTo>
                    <a:pt x="2727" y="124"/>
                  </a:lnTo>
                  <a:lnTo>
                    <a:pt x="2721" y="130"/>
                  </a:lnTo>
                  <a:lnTo>
                    <a:pt x="2716" y="133"/>
                  </a:lnTo>
                  <a:lnTo>
                    <a:pt x="2708" y="133"/>
                  </a:lnTo>
                  <a:lnTo>
                    <a:pt x="2701" y="133"/>
                  </a:lnTo>
                  <a:lnTo>
                    <a:pt x="2695" y="130"/>
                  </a:lnTo>
                  <a:lnTo>
                    <a:pt x="2689" y="124"/>
                  </a:lnTo>
                  <a:lnTo>
                    <a:pt x="2686" y="118"/>
                  </a:lnTo>
                  <a:lnTo>
                    <a:pt x="2684" y="111"/>
                  </a:lnTo>
                  <a:lnTo>
                    <a:pt x="2686" y="103"/>
                  </a:lnTo>
                  <a:lnTo>
                    <a:pt x="2689" y="98"/>
                  </a:lnTo>
                  <a:lnTo>
                    <a:pt x="2695" y="92"/>
                  </a:lnTo>
                  <a:lnTo>
                    <a:pt x="2701" y="88"/>
                  </a:lnTo>
                  <a:lnTo>
                    <a:pt x="2708" y="86"/>
                  </a:lnTo>
                  <a:close/>
                  <a:moveTo>
                    <a:pt x="2622" y="86"/>
                  </a:moveTo>
                  <a:lnTo>
                    <a:pt x="2629" y="88"/>
                  </a:lnTo>
                  <a:lnTo>
                    <a:pt x="2635" y="92"/>
                  </a:lnTo>
                  <a:lnTo>
                    <a:pt x="2640" y="98"/>
                  </a:lnTo>
                  <a:lnTo>
                    <a:pt x="2644" y="103"/>
                  </a:lnTo>
                  <a:lnTo>
                    <a:pt x="2644" y="111"/>
                  </a:lnTo>
                  <a:lnTo>
                    <a:pt x="2644" y="118"/>
                  </a:lnTo>
                  <a:lnTo>
                    <a:pt x="2640" y="124"/>
                  </a:lnTo>
                  <a:lnTo>
                    <a:pt x="2635" y="130"/>
                  </a:lnTo>
                  <a:lnTo>
                    <a:pt x="2629" y="133"/>
                  </a:lnTo>
                  <a:lnTo>
                    <a:pt x="2622" y="133"/>
                  </a:lnTo>
                  <a:lnTo>
                    <a:pt x="2614" y="133"/>
                  </a:lnTo>
                  <a:lnTo>
                    <a:pt x="2607" y="130"/>
                  </a:lnTo>
                  <a:lnTo>
                    <a:pt x="2603" y="124"/>
                  </a:lnTo>
                  <a:lnTo>
                    <a:pt x="2599" y="118"/>
                  </a:lnTo>
                  <a:lnTo>
                    <a:pt x="2597" y="111"/>
                  </a:lnTo>
                  <a:lnTo>
                    <a:pt x="2599" y="103"/>
                  </a:lnTo>
                  <a:lnTo>
                    <a:pt x="2603" y="98"/>
                  </a:lnTo>
                  <a:lnTo>
                    <a:pt x="2607" y="92"/>
                  </a:lnTo>
                  <a:lnTo>
                    <a:pt x="2614" y="88"/>
                  </a:lnTo>
                  <a:lnTo>
                    <a:pt x="2622" y="86"/>
                  </a:lnTo>
                  <a:close/>
                  <a:moveTo>
                    <a:pt x="2535" y="86"/>
                  </a:moveTo>
                  <a:lnTo>
                    <a:pt x="2543" y="88"/>
                  </a:lnTo>
                  <a:lnTo>
                    <a:pt x="2548" y="92"/>
                  </a:lnTo>
                  <a:lnTo>
                    <a:pt x="2554" y="98"/>
                  </a:lnTo>
                  <a:lnTo>
                    <a:pt x="2556" y="103"/>
                  </a:lnTo>
                  <a:lnTo>
                    <a:pt x="2558" y="111"/>
                  </a:lnTo>
                  <a:lnTo>
                    <a:pt x="2556" y="118"/>
                  </a:lnTo>
                  <a:lnTo>
                    <a:pt x="2554" y="124"/>
                  </a:lnTo>
                  <a:lnTo>
                    <a:pt x="2548" y="130"/>
                  </a:lnTo>
                  <a:lnTo>
                    <a:pt x="2543" y="133"/>
                  </a:lnTo>
                  <a:lnTo>
                    <a:pt x="2535" y="133"/>
                  </a:lnTo>
                  <a:lnTo>
                    <a:pt x="2528" y="133"/>
                  </a:lnTo>
                  <a:lnTo>
                    <a:pt x="2520" y="130"/>
                  </a:lnTo>
                  <a:lnTo>
                    <a:pt x="2516" y="124"/>
                  </a:lnTo>
                  <a:lnTo>
                    <a:pt x="2513" y="118"/>
                  </a:lnTo>
                  <a:lnTo>
                    <a:pt x="2511" y="111"/>
                  </a:lnTo>
                  <a:lnTo>
                    <a:pt x="2513" y="103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8" y="88"/>
                  </a:lnTo>
                  <a:lnTo>
                    <a:pt x="2535" y="86"/>
                  </a:lnTo>
                  <a:close/>
                  <a:moveTo>
                    <a:pt x="2449" y="86"/>
                  </a:moveTo>
                  <a:lnTo>
                    <a:pt x="2454" y="88"/>
                  </a:lnTo>
                  <a:lnTo>
                    <a:pt x="2462" y="92"/>
                  </a:lnTo>
                  <a:lnTo>
                    <a:pt x="2467" y="98"/>
                  </a:lnTo>
                  <a:lnTo>
                    <a:pt x="2469" y="103"/>
                  </a:lnTo>
                  <a:lnTo>
                    <a:pt x="2471" y="111"/>
                  </a:lnTo>
                  <a:lnTo>
                    <a:pt x="2469" y="118"/>
                  </a:lnTo>
                  <a:lnTo>
                    <a:pt x="2467" y="124"/>
                  </a:lnTo>
                  <a:lnTo>
                    <a:pt x="2462" y="130"/>
                  </a:lnTo>
                  <a:lnTo>
                    <a:pt x="2454" y="133"/>
                  </a:lnTo>
                  <a:lnTo>
                    <a:pt x="2449" y="133"/>
                  </a:lnTo>
                  <a:lnTo>
                    <a:pt x="2441" y="133"/>
                  </a:lnTo>
                  <a:lnTo>
                    <a:pt x="2434" y="130"/>
                  </a:lnTo>
                  <a:lnTo>
                    <a:pt x="2428" y="124"/>
                  </a:lnTo>
                  <a:lnTo>
                    <a:pt x="2426" y="118"/>
                  </a:lnTo>
                  <a:lnTo>
                    <a:pt x="2424" y="111"/>
                  </a:lnTo>
                  <a:lnTo>
                    <a:pt x="2426" y="103"/>
                  </a:lnTo>
                  <a:lnTo>
                    <a:pt x="2428" y="98"/>
                  </a:lnTo>
                  <a:lnTo>
                    <a:pt x="2434" y="92"/>
                  </a:lnTo>
                  <a:lnTo>
                    <a:pt x="2441" y="88"/>
                  </a:lnTo>
                  <a:lnTo>
                    <a:pt x="2449" y="86"/>
                  </a:lnTo>
                  <a:close/>
                  <a:moveTo>
                    <a:pt x="2360" y="86"/>
                  </a:moveTo>
                  <a:lnTo>
                    <a:pt x="2368" y="88"/>
                  </a:lnTo>
                  <a:lnTo>
                    <a:pt x="2375" y="92"/>
                  </a:lnTo>
                  <a:lnTo>
                    <a:pt x="2379" y="98"/>
                  </a:lnTo>
                  <a:lnTo>
                    <a:pt x="2383" y="103"/>
                  </a:lnTo>
                  <a:lnTo>
                    <a:pt x="2385" y="111"/>
                  </a:lnTo>
                  <a:lnTo>
                    <a:pt x="2383" y="118"/>
                  </a:lnTo>
                  <a:lnTo>
                    <a:pt x="2379" y="124"/>
                  </a:lnTo>
                  <a:lnTo>
                    <a:pt x="2375" y="130"/>
                  </a:lnTo>
                  <a:lnTo>
                    <a:pt x="2368" y="133"/>
                  </a:lnTo>
                  <a:lnTo>
                    <a:pt x="2360" y="133"/>
                  </a:lnTo>
                  <a:lnTo>
                    <a:pt x="2353" y="133"/>
                  </a:lnTo>
                  <a:lnTo>
                    <a:pt x="2347" y="130"/>
                  </a:lnTo>
                  <a:lnTo>
                    <a:pt x="2341" y="124"/>
                  </a:lnTo>
                  <a:lnTo>
                    <a:pt x="2340" y="118"/>
                  </a:lnTo>
                  <a:lnTo>
                    <a:pt x="2338" y="111"/>
                  </a:lnTo>
                  <a:lnTo>
                    <a:pt x="2340" y="103"/>
                  </a:lnTo>
                  <a:lnTo>
                    <a:pt x="2341" y="98"/>
                  </a:lnTo>
                  <a:lnTo>
                    <a:pt x="2347" y="92"/>
                  </a:lnTo>
                  <a:lnTo>
                    <a:pt x="2353" y="88"/>
                  </a:lnTo>
                  <a:lnTo>
                    <a:pt x="2360" y="86"/>
                  </a:lnTo>
                  <a:close/>
                  <a:moveTo>
                    <a:pt x="2274" y="86"/>
                  </a:moveTo>
                  <a:lnTo>
                    <a:pt x="2281" y="88"/>
                  </a:lnTo>
                  <a:lnTo>
                    <a:pt x="2289" y="92"/>
                  </a:lnTo>
                  <a:lnTo>
                    <a:pt x="2293" y="98"/>
                  </a:lnTo>
                  <a:lnTo>
                    <a:pt x="2296" y="103"/>
                  </a:lnTo>
                  <a:lnTo>
                    <a:pt x="2298" y="111"/>
                  </a:lnTo>
                  <a:lnTo>
                    <a:pt x="2296" y="118"/>
                  </a:lnTo>
                  <a:lnTo>
                    <a:pt x="2293" y="124"/>
                  </a:lnTo>
                  <a:lnTo>
                    <a:pt x="2289" y="130"/>
                  </a:lnTo>
                  <a:lnTo>
                    <a:pt x="2281" y="133"/>
                  </a:lnTo>
                  <a:lnTo>
                    <a:pt x="2274" y="133"/>
                  </a:lnTo>
                  <a:lnTo>
                    <a:pt x="2266" y="133"/>
                  </a:lnTo>
                  <a:lnTo>
                    <a:pt x="2261" y="130"/>
                  </a:lnTo>
                  <a:lnTo>
                    <a:pt x="2255" y="124"/>
                  </a:lnTo>
                  <a:lnTo>
                    <a:pt x="2251" y="118"/>
                  </a:lnTo>
                  <a:lnTo>
                    <a:pt x="2251" y="111"/>
                  </a:lnTo>
                  <a:lnTo>
                    <a:pt x="2251" y="103"/>
                  </a:lnTo>
                  <a:lnTo>
                    <a:pt x="2255" y="98"/>
                  </a:lnTo>
                  <a:lnTo>
                    <a:pt x="2261" y="92"/>
                  </a:lnTo>
                  <a:lnTo>
                    <a:pt x="2266" y="88"/>
                  </a:lnTo>
                  <a:lnTo>
                    <a:pt x="2274" y="86"/>
                  </a:lnTo>
                  <a:close/>
                  <a:moveTo>
                    <a:pt x="2187" y="86"/>
                  </a:moveTo>
                  <a:lnTo>
                    <a:pt x="2195" y="88"/>
                  </a:lnTo>
                  <a:lnTo>
                    <a:pt x="2200" y="92"/>
                  </a:lnTo>
                  <a:lnTo>
                    <a:pt x="2206" y="98"/>
                  </a:lnTo>
                  <a:lnTo>
                    <a:pt x="2210" y="103"/>
                  </a:lnTo>
                  <a:lnTo>
                    <a:pt x="2212" y="111"/>
                  </a:lnTo>
                  <a:lnTo>
                    <a:pt x="2210" y="118"/>
                  </a:lnTo>
                  <a:lnTo>
                    <a:pt x="2206" y="124"/>
                  </a:lnTo>
                  <a:lnTo>
                    <a:pt x="2200" y="130"/>
                  </a:lnTo>
                  <a:lnTo>
                    <a:pt x="2195" y="133"/>
                  </a:lnTo>
                  <a:lnTo>
                    <a:pt x="2187" y="133"/>
                  </a:lnTo>
                  <a:lnTo>
                    <a:pt x="2180" y="133"/>
                  </a:lnTo>
                  <a:lnTo>
                    <a:pt x="2174" y="130"/>
                  </a:lnTo>
                  <a:lnTo>
                    <a:pt x="2168" y="124"/>
                  </a:lnTo>
                  <a:lnTo>
                    <a:pt x="2165" y="118"/>
                  </a:lnTo>
                  <a:lnTo>
                    <a:pt x="2165" y="111"/>
                  </a:lnTo>
                  <a:lnTo>
                    <a:pt x="2165" y="103"/>
                  </a:lnTo>
                  <a:lnTo>
                    <a:pt x="2168" y="98"/>
                  </a:lnTo>
                  <a:lnTo>
                    <a:pt x="2174" y="92"/>
                  </a:lnTo>
                  <a:lnTo>
                    <a:pt x="2180" y="88"/>
                  </a:lnTo>
                  <a:lnTo>
                    <a:pt x="2187" y="86"/>
                  </a:lnTo>
                  <a:close/>
                  <a:moveTo>
                    <a:pt x="2101" y="86"/>
                  </a:moveTo>
                  <a:lnTo>
                    <a:pt x="2108" y="88"/>
                  </a:lnTo>
                  <a:lnTo>
                    <a:pt x="2114" y="92"/>
                  </a:lnTo>
                  <a:lnTo>
                    <a:pt x="2120" y="98"/>
                  </a:lnTo>
                  <a:lnTo>
                    <a:pt x="2123" y="103"/>
                  </a:lnTo>
                  <a:lnTo>
                    <a:pt x="2123" y="111"/>
                  </a:lnTo>
                  <a:lnTo>
                    <a:pt x="2123" y="118"/>
                  </a:lnTo>
                  <a:lnTo>
                    <a:pt x="2120" y="124"/>
                  </a:lnTo>
                  <a:lnTo>
                    <a:pt x="2114" y="130"/>
                  </a:lnTo>
                  <a:lnTo>
                    <a:pt x="2108" y="133"/>
                  </a:lnTo>
                  <a:lnTo>
                    <a:pt x="2101" y="133"/>
                  </a:lnTo>
                  <a:lnTo>
                    <a:pt x="2093" y="133"/>
                  </a:lnTo>
                  <a:lnTo>
                    <a:pt x="2088" y="130"/>
                  </a:lnTo>
                  <a:lnTo>
                    <a:pt x="2082" y="124"/>
                  </a:lnTo>
                  <a:lnTo>
                    <a:pt x="2078" y="118"/>
                  </a:lnTo>
                  <a:lnTo>
                    <a:pt x="2078" y="111"/>
                  </a:lnTo>
                  <a:lnTo>
                    <a:pt x="2078" y="103"/>
                  </a:lnTo>
                  <a:lnTo>
                    <a:pt x="2082" y="98"/>
                  </a:lnTo>
                  <a:lnTo>
                    <a:pt x="2088" y="92"/>
                  </a:lnTo>
                  <a:lnTo>
                    <a:pt x="2093" y="88"/>
                  </a:lnTo>
                  <a:lnTo>
                    <a:pt x="2101" y="86"/>
                  </a:lnTo>
                  <a:close/>
                  <a:moveTo>
                    <a:pt x="2014" y="86"/>
                  </a:moveTo>
                  <a:lnTo>
                    <a:pt x="2022" y="88"/>
                  </a:lnTo>
                  <a:lnTo>
                    <a:pt x="2027" y="92"/>
                  </a:lnTo>
                  <a:lnTo>
                    <a:pt x="2033" y="98"/>
                  </a:lnTo>
                  <a:lnTo>
                    <a:pt x="2037" y="103"/>
                  </a:lnTo>
                  <a:lnTo>
                    <a:pt x="2037" y="111"/>
                  </a:lnTo>
                  <a:lnTo>
                    <a:pt x="2037" y="118"/>
                  </a:lnTo>
                  <a:lnTo>
                    <a:pt x="2033" y="124"/>
                  </a:lnTo>
                  <a:lnTo>
                    <a:pt x="2027" y="130"/>
                  </a:lnTo>
                  <a:lnTo>
                    <a:pt x="2022" y="133"/>
                  </a:lnTo>
                  <a:lnTo>
                    <a:pt x="2014" y="133"/>
                  </a:lnTo>
                  <a:lnTo>
                    <a:pt x="2007" y="133"/>
                  </a:lnTo>
                  <a:lnTo>
                    <a:pt x="2001" y="130"/>
                  </a:lnTo>
                  <a:lnTo>
                    <a:pt x="1995" y="124"/>
                  </a:lnTo>
                  <a:lnTo>
                    <a:pt x="1992" y="118"/>
                  </a:lnTo>
                  <a:lnTo>
                    <a:pt x="1990" y="111"/>
                  </a:lnTo>
                  <a:lnTo>
                    <a:pt x="1992" y="103"/>
                  </a:lnTo>
                  <a:lnTo>
                    <a:pt x="1995" y="98"/>
                  </a:lnTo>
                  <a:lnTo>
                    <a:pt x="2001" y="92"/>
                  </a:lnTo>
                  <a:lnTo>
                    <a:pt x="2007" y="88"/>
                  </a:lnTo>
                  <a:lnTo>
                    <a:pt x="2014" y="86"/>
                  </a:lnTo>
                  <a:close/>
                  <a:moveTo>
                    <a:pt x="1928" y="86"/>
                  </a:moveTo>
                  <a:lnTo>
                    <a:pt x="1935" y="88"/>
                  </a:lnTo>
                  <a:lnTo>
                    <a:pt x="1941" y="92"/>
                  </a:lnTo>
                  <a:lnTo>
                    <a:pt x="1947" y="98"/>
                  </a:lnTo>
                  <a:lnTo>
                    <a:pt x="1950" y="103"/>
                  </a:lnTo>
                  <a:lnTo>
                    <a:pt x="1950" y="111"/>
                  </a:lnTo>
                  <a:lnTo>
                    <a:pt x="1950" y="118"/>
                  </a:lnTo>
                  <a:lnTo>
                    <a:pt x="1947" y="124"/>
                  </a:lnTo>
                  <a:lnTo>
                    <a:pt x="1941" y="130"/>
                  </a:lnTo>
                  <a:lnTo>
                    <a:pt x="1935" y="133"/>
                  </a:lnTo>
                  <a:lnTo>
                    <a:pt x="1928" y="133"/>
                  </a:lnTo>
                  <a:lnTo>
                    <a:pt x="1920" y="133"/>
                  </a:lnTo>
                  <a:lnTo>
                    <a:pt x="1913" y="130"/>
                  </a:lnTo>
                  <a:lnTo>
                    <a:pt x="1909" y="124"/>
                  </a:lnTo>
                  <a:lnTo>
                    <a:pt x="1905" y="118"/>
                  </a:lnTo>
                  <a:lnTo>
                    <a:pt x="1903" y="111"/>
                  </a:lnTo>
                  <a:lnTo>
                    <a:pt x="1905" y="103"/>
                  </a:lnTo>
                  <a:lnTo>
                    <a:pt x="1909" y="98"/>
                  </a:lnTo>
                  <a:lnTo>
                    <a:pt x="1913" y="92"/>
                  </a:lnTo>
                  <a:lnTo>
                    <a:pt x="1920" y="88"/>
                  </a:lnTo>
                  <a:lnTo>
                    <a:pt x="1928" y="86"/>
                  </a:lnTo>
                  <a:close/>
                  <a:moveTo>
                    <a:pt x="1841" y="86"/>
                  </a:moveTo>
                  <a:lnTo>
                    <a:pt x="1849" y="88"/>
                  </a:lnTo>
                  <a:lnTo>
                    <a:pt x="1854" y="92"/>
                  </a:lnTo>
                  <a:lnTo>
                    <a:pt x="1860" y="98"/>
                  </a:lnTo>
                  <a:lnTo>
                    <a:pt x="1862" y="103"/>
                  </a:lnTo>
                  <a:lnTo>
                    <a:pt x="1864" y="111"/>
                  </a:lnTo>
                  <a:lnTo>
                    <a:pt x="1862" y="118"/>
                  </a:lnTo>
                  <a:lnTo>
                    <a:pt x="1860" y="124"/>
                  </a:lnTo>
                  <a:lnTo>
                    <a:pt x="1854" y="130"/>
                  </a:lnTo>
                  <a:lnTo>
                    <a:pt x="1849" y="133"/>
                  </a:lnTo>
                  <a:lnTo>
                    <a:pt x="1841" y="133"/>
                  </a:lnTo>
                  <a:lnTo>
                    <a:pt x="1834" y="133"/>
                  </a:lnTo>
                  <a:lnTo>
                    <a:pt x="1826" y="130"/>
                  </a:lnTo>
                  <a:lnTo>
                    <a:pt x="1822" y="124"/>
                  </a:lnTo>
                  <a:lnTo>
                    <a:pt x="1819" y="118"/>
                  </a:lnTo>
                  <a:lnTo>
                    <a:pt x="1817" y="111"/>
                  </a:lnTo>
                  <a:lnTo>
                    <a:pt x="1819" y="103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4" y="88"/>
                  </a:lnTo>
                  <a:lnTo>
                    <a:pt x="1841" y="86"/>
                  </a:lnTo>
                  <a:close/>
                  <a:moveTo>
                    <a:pt x="1755" y="86"/>
                  </a:moveTo>
                  <a:lnTo>
                    <a:pt x="1760" y="88"/>
                  </a:lnTo>
                  <a:lnTo>
                    <a:pt x="1768" y="92"/>
                  </a:lnTo>
                  <a:lnTo>
                    <a:pt x="1774" y="98"/>
                  </a:lnTo>
                  <a:lnTo>
                    <a:pt x="1775" y="103"/>
                  </a:lnTo>
                  <a:lnTo>
                    <a:pt x="1777" y="111"/>
                  </a:lnTo>
                  <a:lnTo>
                    <a:pt x="1775" y="118"/>
                  </a:lnTo>
                  <a:lnTo>
                    <a:pt x="1774" y="124"/>
                  </a:lnTo>
                  <a:lnTo>
                    <a:pt x="1768" y="130"/>
                  </a:lnTo>
                  <a:lnTo>
                    <a:pt x="1760" y="133"/>
                  </a:lnTo>
                  <a:lnTo>
                    <a:pt x="1755" y="133"/>
                  </a:lnTo>
                  <a:lnTo>
                    <a:pt x="1747" y="133"/>
                  </a:lnTo>
                  <a:lnTo>
                    <a:pt x="1740" y="130"/>
                  </a:lnTo>
                  <a:lnTo>
                    <a:pt x="1734" y="124"/>
                  </a:lnTo>
                  <a:lnTo>
                    <a:pt x="1732" y="118"/>
                  </a:lnTo>
                  <a:lnTo>
                    <a:pt x="1730" y="111"/>
                  </a:lnTo>
                  <a:lnTo>
                    <a:pt x="1732" y="103"/>
                  </a:lnTo>
                  <a:lnTo>
                    <a:pt x="1734" y="98"/>
                  </a:lnTo>
                  <a:lnTo>
                    <a:pt x="1740" y="92"/>
                  </a:lnTo>
                  <a:lnTo>
                    <a:pt x="1747" y="88"/>
                  </a:lnTo>
                  <a:lnTo>
                    <a:pt x="1755" y="86"/>
                  </a:lnTo>
                  <a:close/>
                  <a:moveTo>
                    <a:pt x="1666" y="86"/>
                  </a:moveTo>
                  <a:lnTo>
                    <a:pt x="1674" y="88"/>
                  </a:lnTo>
                  <a:lnTo>
                    <a:pt x="1681" y="92"/>
                  </a:lnTo>
                  <a:lnTo>
                    <a:pt x="1685" y="98"/>
                  </a:lnTo>
                  <a:lnTo>
                    <a:pt x="1689" y="103"/>
                  </a:lnTo>
                  <a:lnTo>
                    <a:pt x="1691" y="111"/>
                  </a:lnTo>
                  <a:lnTo>
                    <a:pt x="1689" y="118"/>
                  </a:lnTo>
                  <a:lnTo>
                    <a:pt x="1685" y="124"/>
                  </a:lnTo>
                  <a:lnTo>
                    <a:pt x="1681" y="130"/>
                  </a:lnTo>
                  <a:lnTo>
                    <a:pt x="1674" y="133"/>
                  </a:lnTo>
                  <a:lnTo>
                    <a:pt x="1666" y="133"/>
                  </a:lnTo>
                  <a:lnTo>
                    <a:pt x="1659" y="133"/>
                  </a:lnTo>
                  <a:lnTo>
                    <a:pt x="1653" y="130"/>
                  </a:lnTo>
                  <a:lnTo>
                    <a:pt x="1648" y="124"/>
                  </a:lnTo>
                  <a:lnTo>
                    <a:pt x="1646" y="118"/>
                  </a:lnTo>
                  <a:lnTo>
                    <a:pt x="1644" y="111"/>
                  </a:lnTo>
                  <a:lnTo>
                    <a:pt x="1646" y="103"/>
                  </a:lnTo>
                  <a:lnTo>
                    <a:pt x="1648" y="98"/>
                  </a:lnTo>
                  <a:lnTo>
                    <a:pt x="1653" y="92"/>
                  </a:lnTo>
                  <a:lnTo>
                    <a:pt x="1659" y="88"/>
                  </a:lnTo>
                  <a:lnTo>
                    <a:pt x="1666" y="86"/>
                  </a:lnTo>
                  <a:close/>
                  <a:moveTo>
                    <a:pt x="1580" y="86"/>
                  </a:moveTo>
                  <a:lnTo>
                    <a:pt x="1587" y="88"/>
                  </a:lnTo>
                  <a:lnTo>
                    <a:pt x="1595" y="92"/>
                  </a:lnTo>
                  <a:lnTo>
                    <a:pt x="1599" y="98"/>
                  </a:lnTo>
                  <a:lnTo>
                    <a:pt x="1602" y="103"/>
                  </a:lnTo>
                  <a:lnTo>
                    <a:pt x="1604" y="111"/>
                  </a:lnTo>
                  <a:lnTo>
                    <a:pt x="1602" y="118"/>
                  </a:lnTo>
                  <a:lnTo>
                    <a:pt x="1599" y="124"/>
                  </a:lnTo>
                  <a:lnTo>
                    <a:pt x="1595" y="130"/>
                  </a:lnTo>
                  <a:lnTo>
                    <a:pt x="1587" y="133"/>
                  </a:lnTo>
                  <a:lnTo>
                    <a:pt x="1580" y="133"/>
                  </a:lnTo>
                  <a:lnTo>
                    <a:pt x="1572" y="133"/>
                  </a:lnTo>
                  <a:lnTo>
                    <a:pt x="1567" y="130"/>
                  </a:lnTo>
                  <a:lnTo>
                    <a:pt x="1561" y="124"/>
                  </a:lnTo>
                  <a:lnTo>
                    <a:pt x="1557" y="118"/>
                  </a:lnTo>
                  <a:lnTo>
                    <a:pt x="1557" y="111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7" y="92"/>
                  </a:lnTo>
                  <a:lnTo>
                    <a:pt x="1572" y="88"/>
                  </a:lnTo>
                  <a:lnTo>
                    <a:pt x="1580" y="86"/>
                  </a:lnTo>
                  <a:close/>
                  <a:moveTo>
                    <a:pt x="1493" y="86"/>
                  </a:moveTo>
                  <a:lnTo>
                    <a:pt x="1501" y="88"/>
                  </a:lnTo>
                  <a:lnTo>
                    <a:pt x="1507" y="92"/>
                  </a:lnTo>
                  <a:lnTo>
                    <a:pt x="1512" y="98"/>
                  </a:lnTo>
                  <a:lnTo>
                    <a:pt x="1516" y="103"/>
                  </a:lnTo>
                  <a:lnTo>
                    <a:pt x="1518" y="111"/>
                  </a:lnTo>
                  <a:lnTo>
                    <a:pt x="1516" y="118"/>
                  </a:lnTo>
                  <a:lnTo>
                    <a:pt x="1512" y="124"/>
                  </a:lnTo>
                  <a:lnTo>
                    <a:pt x="1507" y="130"/>
                  </a:lnTo>
                  <a:lnTo>
                    <a:pt x="1501" y="133"/>
                  </a:lnTo>
                  <a:lnTo>
                    <a:pt x="1493" y="133"/>
                  </a:lnTo>
                  <a:lnTo>
                    <a:pt x="1486" y="133"/>
                  </a:lnTo>
                  <a:lnTo>
                    <a:pt x="1480" y="130"/>
                  </a:lnTo>
                  <a:lnTo>
                    <a:pt x="1475" y="124"/>
                  </a:lnTo>
                  <a:lnTo>
                    <a:pt x="1471" y="118"/>
                  </a:lnTo>
                  <a:lnTo>
                    <a:pt x="1471" y="111"/>
                  </a:lnTo>
                  <a:lnTo>
                    <a:pt x="1471" y="103"/>
                  </a:lnTo>
                  <a:lnTo>
                    <a:pt x="1475" y="98"/>
                  </a:lnTo>
                  <a:lnTo>
                    <a:pt x="1480" y="92"/>
                  </a:lnTo>
                  <a:lnTo>
                    <a:pt x="1486" y="88"/>
                  </a:lnTo>
                  <a:lnTo>
                    <a:pt x="1493" y="86"/>
                  </a:lnTo>
                  <a:close/>
                  <a:moveTo>
                    <a:pt x="1407" y="86"/>
                  </a:moveTo>
                  <a:lnTo>
                    <a:pt x="1414" y="88"/>
                  </a:lnTo>
                  <a:lnTo>
                    <a:pt x="1420" y="92"/>
                  </a:lnTo>
                  <a:lnTo>
                    <a:pt x="1426" y="98"/>
                  </a:lnTo>
                  <a:lnTo>
                    <a:pt x="1429" y="103"/>
                  </a:lnTo>
                  <a:lnTo>
                    <a:pt x="1429" y="111"/>
                  </a:lnTo>
                  <a:lnTo>
                    <a:pt x="1429" y="118"/>
                  </a:lnTo>
                  <a:lnTo>
                    <a:pt x="1426" y="124"/>
                  </a:lnTo>
                  <a:lnTo>
                    <a:pt x="1420" y="130"/>
                  </a:lnTo>
                  <a:lnTo>
                    <a:pt x="1414" y="133"/>
                  </a:lnTo>
                  <a:lnTo>
                    <a:pt x="1407" y="133"/>
                  </a:lnTo>
                  <a:lnTo>
                    <a:pt x="1399" y="133"/>
                  </a:lnTo>
                  <a:lnTo>
                    <a:pt x="1394" y="130"/>
                  </a:lnTo>
                  <a:lnTo>
                    <a:pt x="1388" y="124"/>
                  </a:lnTo>
                  <a:lnTo>
                    <a:pt x="1384" y="118"/>
                  </a:lnTo>
                  <a:lnTo>
                    <a:pt x="1384" y="111"/>
                  </a:lnTo>
                  <a:lnTo>
                    <a:pt x="1384" y="103"/>
                  </a:lnTo>
                  <a:lnTo>
                    <a:pt x="1388" y="98"/>
                  </a:lnTo>
                  <a:lnTo>
                    <a:pt x="1394" y="92"/>
                  </a:lnTo>
                  <a:lnTo>
                    <a:pt x="1399" y="88"/>
                  </a:lnTo>
                  <a:lnTo>
                    <a:pt x="1407" y="86"/>
                  </a:lnTo>
                  <a:close/>
                  <a:moveTo>
                    <a:pt x="1320" y="86"/>
                  </a:moveTo>
                  <a:lnTo>
                    <a:pt x="1328" y="88"/>
                  </a:lnTo>
                  <a:lnTo>
                    <a:pt x="1333" y="92"/>
                  </a:lnTo>
                  <a:lnTo>
                    <a:pt x="1339" y="98"/>
                  </a:lnTo>
                  <a:lnTo>
                    <a:pt x="1343" y="103"/>
                  </a:lnTo>
                  <a:lnTo>
                    <a:pt x="1343" y="111"/>
                  </a:lnTo>
                  <a:lnTo>
                    <a:pt x="1343" y="118"/>
                  </a:lnTo>
                  <a:lnTo>
                    <a:pt x="1339" y="124"/>
                  </a:lnTo>
                  <a:lnTo>
                    <a:pt x="1333" y="130"/>
                  </a:lnTo>
                  <a:lnTo>
                    <a:pt x="1328" y="133"/>
                  </a:lnTo>
                  <a:lnTo>
                    <a:pt x="1320" y="133"/>
                  </a:lnTo>
                  <a:lnTo>
                    <a:pt x="1313" y="133"/>
                  </a:lnTo>
                  <a:lnTo>
                    <a:pt x="1307" y="130"/>
                  </a:lnTo>
                  <a:lnTo>
                    <a:pt x="1302" y="124"/>
                  </a:lnTo>
                  <a:lnTo>
                    <a:pt x="1298" y="118"/>
                  </a:lnTo>
                  <a:lnTo>
                    <a:pt x="1296" y="111"/>
                  </a:lnTo>
                  <a:lnTo>
                    <a:pt x="1298" y="103"/>
                  </a:lnTo>
                  <a:lnTo>
                    <a:pt x="1302" y="98"/>
                  </a:lnTo>
                  <a:lnTo>
                    <a:pt x="1307" y="92"/>
                  </a:lnTo>
                  <a:lnTo>
                    <a:pt x="1313" y="88"/>
                  </a:lnTo>
                  <a:lnTo>
                    <a:pt x="1320" y="86"/>
                  </a:lnTo>
                  <a:close/>
                  <a:moveTo>
                    <a:pt x="1234" y="86"/>
                  </a:moveTo>
                  <a:lnTo>
                    <a:pt x="1241" y="88"/>
                  </a:lnTo>
                  <a:lnTo>
                    <a:pt x="1247" y="92"/>
                  </a:lnTo>
                  <a:lnTo>
                    <a:pt x="1253" y="98"/>
                  </a:lnTo>
                  <a:lnTo>
                    <a:pt x="1256" y="103"/>
                  </a:lnTo>
                  <a:lnTo>
                    <a:pt x="1256" y="111"/>
                  </a:lnTo>
                  <a:lnTo>
                    <a:pt x="1256" y="118"/>
                  </a:lnTo>
                  <a:lnTo>
                    <a:pt x="1253" y="124"/>
                  </a:lnTo>
                  <a:lnTo>
                    <a:pt x="1247" y="130"/>
                  </a:lnTo>
                  <a:lnTo>
                    <a:pt x="1241" y="133"/>
                  </a:lnTo>
                  <a:lnTo>
                    <a:pt x="1234" y="133"/>
                  </a:lnTo>
                  <a:lnTo>
                    <a:pt x="1232" y="133"/>
                  </a:lnTo>
                  <a:lnTo>
                    <a:pt x="1228" y="133"/>
                  </a:lnTo>
                  <a:lnTo>
                    <a:pt x="1223" y="132"/>
                  </a:lnTo>
                  <a:lnTo>
                    <a:pt x="1223" y="132"/>
                  </a:lnTo>
                  <a:lnTo>
                    <a:pt x="1223" y="128"/>
                  </a:lnTo>
                  <a:lnTo>
                    <a:pt x="1224" y="128"/>
                  </a:lnTo>
                  <a:lnTo>
                    <a:pt x="1226" y="128"/>
                  </a:lnTo>
                  <a:lnTo>
                    <a:pt x="1228" y="126"/>
                  </a:lnTo>
                  <a:lnTo>
                    <a:pt x="1230" y="124"/>
                  </a:lnTo>
                  <a:lnTo>
                    <a:pt x="1232" y="124"/>
                  </a:lnTo>
                  <a:lnTo>
                    <a:pt x="1234" y="124"/>
                  </a:lnTo>
                  <a:lnTo>
                    <a:pt x="1236" y="124"/>
                  </a:lnTo>
                  <a:lnTo>
                    <a:pt x="1238" y="126"/>
                  </a:lnTo>
                  <a:lnTo>
                    <a:pt x="1239" y="124"/>
                  </a:lnTo>
                  <a:lnTo>
                    <a:pt x="1243" y="122"/>
                  </a:lnTo>
                  <a:lnTo>
                    <a:pt x="1245" y="118"/>
                  </a:lnTo>
                  <a:lnTo>
                    <a:pt x="1247" y="115"/>
                  </a:lnTo>
                  <a:lnTo>
                    <a:pt x="1249" y="111"/>
                  </a:lnTo>
                  <a:lnTo>
                    <a:pt x="1247" y="107"/>
                  </a:lnTo>
                  <a:lnTo>
                    <a:pt x="1245" y="105"/>
                  </a:lnTo>
                  <a:lnTo>
                    <a:pt x="1245" y="101"/>
                  </a:lnTo>
                  <a:lnTo>
                    <a:pt x="1226" y="113"/>
                  </a:lnTo>
                  <a:lnTo>
                    <a:pt x="1223" y="113"/>
                  </a:lnTo>
                  <a:lnTo>
                    <a:pt x="1221" y="113"/>
                  </a:lnTo>
                  <a:lnTo>
                    <a:pt x="1219" y="111"/>
                  </a:lnTo>
                  <a:lnTo>
                    <a:pt x="1215" y="109"/>
                  </a:lnTo>
                  <a:lnTo>
                    <a:pt x="1213" y="109"/>
                  </a:lnTo>
                  <a:lnTo>
                    <a:pt x="1209" y="109"/>
                  </a:lnTo>
                  <a:lnTo>
                    <a:pt x="1211" y="101"/>
                  </a:lnTo>
                  <a:lnTo>
                    <a:pt x="1215" y="96"/>
                  </a:lnTo>
                  <a:lnTo>
                    <a:pt x="1221" y="92"/>
                  </a:lnTo>
                  <a:lnTo>
                    <a:pt x="1226" y="88"/>
                  </a:lnTo>
                  <a:lnTo>
                    <a:pt x="1234" y="86"/>
                  </a:lnTo>
                  <a:close/>
                  <a:moveTo>
                    <a:pt x="1147" y="86"/>
                  </a:moveTo>
                  <a:lnTo>
                    <a:pt x="1155" y="88"/>
                  </a:lnTo>
                  <a:lnTo>
                    <a:pt x="1160" y="92"/>
                  </a:lnTo>
                  <a:lnTo>
                    <a:pt x="1166" y="98"/>
                  </a:lnTo>
                  <a:lnTo>
                    <a:pt x="1168" y="103"/>
                  </a:lnTo>
                  <a:lnTo>
                    <a:pt x="1170" y="111"/>
                  </a:lnTo>
                  <a:lnTo>
                    <a:pt x="1170" y="116"/>
                  </a:lnTo>
                  <a:lnTo>
                    <a:pt x="1166" y="122"/>
                  </a:lnTo>
                  <a:lnTo>
                    <a:pt x="1164" y="126"/>
                  </a:lnTo>
                  <a:lnTo>
                    <a:pt x="1159" y="130"/>
                  </a:lnTo>
                  <a:lnTo>
                    <a:pt x="1153" y="133"/>
                  </a:lnTo>
                  <a:lnTo>
                    <a:pt x="1147" y="133"/>
                  </a:lnTo>
                  <a:lnTo>
                    <a:pt x="1142" y="133"/>
                  </a:lnTo>
                  <a:lnTo>
                    <a:pt x="1138" y="132"/>
                  </a:lnTo>
                  <a:lnTo>
                    <a:pt x="1132" y="130"/>
                  </a:lnTo>
                  <a:lnTo>
                    <a:pt x="1127" y="124"/>
                  </a:lnTo>
                  <a:lnTo>
                    <a:pt x="1125" y="118"/>
                  </a:lnTo>
                  <a:lnTo>
                    <a:pt x="1123" y="111"/>
                  </a:lnTo>
                  <a:lnTo>
                    <a:pt x="1125" y="103"/>
                  </a:lnTo>
                  <a:lnTo>
                    <a:pt x="1129" y="98"/>
                  </a:lnTo>
                  <a:lnTo>
                    <a:pt x="1132" y="92"/>
                  </a:lnTo>
                  <a:lnTo>
                    <a:pt x="1140" y="88"/>
                  </a:lnTo>
                  <a:lnTo>
                    <a:pt x="1147" y="86"/>
                  </a:lnTo>
                  <a:close/>
                  <a:moveTo>
                    <a:pt x="1061" y="86"/>
                  </a:moveTo>
                  <a:lnTo>
                    <a:pt x="1066" y="88"/>
                  </a:lnTo>
                  <a:lnTo>
                    <a:pt x="1074" y="92"/>
                  </a:lnTo>
                  <a:lnTo>
                    <a:pt x="1080" y="98"/>
                  </a:lnTo>
                  <a:lnTo>
                    <a:pt x="1082" y="103"/>
                  </a:lnTo>
                  <a:lnTo>
                    <a:pt x="1083" y="111"/>
                  </a:lnTo>
                  <a:lnTo>
                    <a:pt x="1082" y="118"/>
                  </a:lnTo>
                  <a:lnTo>
                    <a:pt x="1080" y="124"/>
                  </a:lnTo>
                  <a:lnTo>
                    <a:pt x="1074" y="130"/>
                  </a:lnTo>
                  <a:lnTo>
                    <a:pt x="1066" y="133"/>
                  </a:lnTo>
                  <a:lnTo>
                    <a:pt x="1061" y="133"/>
                  </a:lnTo>
                  <a:lnTo>
                    <a:pt x="1053" y="133"/>
                  </a:lnTo>
                  <a:lnTo>
                    <a:pt x="1046" y="130"/>
                  </a:lnTo>
                  <a:lnTo>
                    <a:pt x="1040" y="124"/>
                  </a:lnTo>
                  <a:lnTo>
                    <a:pt x="1038" y="118"/>
                  </a:lnTo>
                  <a:lnTo>
                    <a:pt x="1036" y="111"/>
                  </a:lnTo>
                  <a:lnTo>
                    <a:pt x="1038" y="103"/>
                  </a:lnTo>
                  <a:lnTo>
                    <a:pt x="1040" y="98"/>
                  </a:lnTo>
                  <a:lnTo>
                    <a:pt x="1046" y="92"/>
                  </a:lnTo>
                  <a:lnTo>
                    <a:pt x="1053" y="88"/>
                  </a:lnTo>
                  <a:lnTo>
                    <a:pt x="1061" y="86"/>
                  </a:lnTo>
                  <a:close/>
                  <a:moveTo>
                    <a:pt x="972" y="86"/>
                  </a:moveTo>
                  <a:lnTo>
                    <a:pt x="980" y="88"/>
                  </a:lnTo>
                  <a:lnTo>
                    <a:pt x="987" y="92"/>
                  </a:lnTo>
                  <a:lnTo>
                    <a:pt x="991" y="98"/>
                  </a:lnTo>
                  <a:lnTo>
                    <a:pt x="995" y="103"/>
                  </a:lnTo>
                  <a:lnTo>
                    <a:pt x="997" y="111"/>
                  </a:lnTo>
                  <a:lnTo>
                    <a:pt x="995" y="118"/>
                  </a:lnTo>
                  <a:lnTo>
                    <a:pt x="991" y="124"/>
                  </a:lnTo>
                  <a:lnTo>
                    <a:pt x="987" y="130"/>
                  </a:lnTo>
                  <a:lnTo>
                    <a:pt x="980" y="133"/>
                  </a:lnTo>
                  <a:lnTo>
                    <a:pt x="972" y="133"/>
                  </a:lnTo>
                  <a:lnTo>
                    <a:pt x="965" y="133"/>
                  </a:lnTo>
                  <a:lnTo>
                    <a:pt x="959" y="130"/>
                  </a:lnTo>
                  <a:lnTo>
                    <a:pt x="954" y="124"/>
                  </a:lnTo>
                  <a:lnTo>
                    <a:pt x="952" y="118"/>
                  </a:lnTo>
                  <a:lnTo>
                    <a:pt x="950" y="111"/>
                  </a:lnTo>
                  <a:lnTo>
                    <a:pt x="952" y="103"/>
                  </a:lnTo>
                  <a:lnTo>
                    <a:pt x="954" y="98"/>
                  </a:lnTo>
                  <a:lnTo>
                    <a:pt x="959" y="92"/>
                  </a:lnTo>
                  <a:lnTo>
                    <a:pt x="965" y="88"/>
                  </a:lnTo>
                  <a:lnTo>
                    <a:pt x="972" y="86"/>
                  </a:lnTo>
                  <a:close/>
                  <a:moveTo>
                    <a:pt x="886" y="86"/>
                  </a:moveTo>
                  <a:lnTo>
                    <a:pt x="893" y="88"/>
                  </a:lnTo>
                  <a:lnTo>
                    <a:pt x="901" y="92"/>
                  </a:lnTo>
                  <a:lnTo>
                    <a:pt x="905" y="98"/>
                  </a:lnTo>
                  <a:lnTo>
                    <a:pt x="908" y="103"/>
                  </a:lnTo>
                  <a:lnTo>
                    <a:pt x="910" y="111"/>
                  </a:lnTo>
                  <a:lnTo>
                    <a:pt x="908" y="118"/>
                  </a:lnTo>
                  <a:lnTo>
                    <a:pt x="905" y="124"/>
                  </a:lnTo>
                  <a:lnTo>
                    <a:pt x="901" y="130"/>
                  </a:lnTo>
                  <a:lnTo>
                    <a:pt x="893" y="133"/>
                  </a:lnTo>
                  <a:lnTo>
                    <a:pt x="886" y="133"/>
                  </a:lnTo>
                  <a:lnTo>
                    <a:pt x="878" y="133"/>
                  </a:lnTo>
                  <a:lnTo>
                    <a:pt x="873" y="130"/>
                  </a:lnTo>
                  <a:lnTo>
                    <a:pt x="867" y="124"/>
                  </a:lnTo>
                  <a:lnTo>
                    <a:pt x="863" y="118"/>
                  </a:lnTo>
                  <a:lnTo>
                    <a:pt x="863" y="111"/>
                  </a:lnTo>
                  <a:lnTo>
                    <a:pt x="863" y="103"/>
                  </a:lnTo>
                  <a:lnTo>
                    <a:pt x="867" y="98"/>
                  </a:lnTo>
                  <a:lnTo>
                    <a:pt x="873" y="92"/>
                  </a:lnTo>
                  <a:lnTo>
                    <a:pt x="878" y="88"/>
                  </a:lnTo>
                  <a:lnTo>
                    <a:pt x="886" y="86"/>
                  </a:lnTo>
                  <a:close/>
                  <a:moveTo>
                    <a:pt x="799" y="86"/>
                  </a:moveTo>
                  <a:lnTo>
                    <a:pt x="807" y="88"/>
                  </a:lnTo>
                  <a:lnTo>
                    <a:pt x="813" y="92"/>
                  </a:lnTo>
                  <a:lnTo>
                    <a:pt x="818" y="98"/>
                  </a:lnTo>
                  <a:lnTo>
                    <a:pt x="822" y="103"/>
                  </a:lnTo>
                  <a:lnTo>
                    <a:pt x="824" y="111"/>
                  </a:lnTo>
                  <a:lnTo>
                    <a:pt x="822" y="118"/>
                  </a:lnTo>
                  <a:lnTo>
                    <a:pt x="818" y="124"/>
                  </a:lnTo>
                  <a:lnTo>
                    <a:pt x="813" y="130"/>
                  </a:lnTo>
                  <a:lnTo>
                    <a:pt x="807" y="133"/>
                  </a:lnTo>
                  <a:lnTo>
                    <a:pt x="799" y="133"/>
                  </a:lnTo>
                  <a:lnTo>
                    <a:pt x="792" y="133"/>
                  </a:lnTo>
                  <a:lnTo>
                    <a:pt x="786" y="130"/>
                  </a:lnTo>
                  <a:lnTo>
                    <a:pt x="781" y="124"/>
                  </a:lnTo>
                  <a:lnTo>
                    <a:pt x="777" y="118"/>
                  </a:lnTo>
                  <a:lnTo>
                    <a:pt x="777" y="111"/>
                  </a:lnTo>
                  <a:lnTo>
                    <a:pt x="777" y="103"/>
                  </a:lnTo>
                  <a:lnTo>
                    <a:pt x="781" y="98"/>
                  </a:lnTo>
                  <a:lnTo>
                    <a:pt x="786" y="92"/>
                  </a:lnTo>
                  <a:lnTo>
                    <a:pt x="792" y="88"/>
                  </a:lnTo>
                  <a:lnTo>
                    <a:pt x="799" y="86"/>
                  </a:lnTo>
                  <a:close/>
                  <a:moveTo>
                    <a:pt x="713" y="86"/>
                  </a:moveTo>
                  <a:lnTo>
                    <a:pt x="720" y="88"/>
                  </a:lnTo>
                  <a:lnTo>
                    <a:pt x="726" y="92"/>
                  </a:lnTo>
                  <a:lnTo>
                    <a:pt x="732" y="98"/>
                  </a:lnTo>
                  <a:lnTo>
                    <a:pt x="735" y="103"/>
                  </a:lnTo>
                  <a:lnTo>
                    <a:pt x="735" y="111"/>
                  </a:lnTo>
                  <a:lnTo>
                    <a:pt x="735" y="118"/>
                  </a:lnTo>
                  <a:lnTo>
                    <a:pt x="732" y="124"/>
                  </a:lnTo>
                  <a:lnTo>
                    <a:pt x="726" y="130"/>
                  </a:lnTo>
                  <a:lnTo>
                    <a:pt x="720" y="133"/>
                  </a:lnTo>
                  <a:lnTo>
                    <a:pt x="713" y="133"/>
                  </a:lnTo>
                  <a:lnTo>
                    <a:pt x="705" y="133"/>
                  </a:lnTo>
                  <a:lnTo>
                    <a:pt x="700" y="130"/>
                  </a:lnTo>
                  <a:lnTo>
                    <a:pt x="694" y="124"/>
                  </a:lnTo>
                  <a:lnTo>
                    <a:pt x="690" y="118"/>
                  </a:lnTo>
                  <a:lnTo>
                    <a:pt x="690" y="111"/>
                  </a:lnTo>
                  <a:lnTo>
                    <a:pt x="690" y="103"/>
                  </a:lnTo>
                  <a:lnTo>
                    <a:pt x="694" y="98"/>
                  </a:lnTo>
                  <a:lnTo>
                    <a:pt x="700" y="92"/>
                  </a:lnTo>
                  <a:lnTo>
                    <a:pt x="705" y="88"/>
                  </a:lnTo>
                  <a:lnTo>
                    <a:pt x="713" y="86"/>
                  </a:lnTo>
                  <a:close/>
                  <a:moveTo>
                    <a:pt x="626" y="86"/>
                  </a:moveTo>
                  <a:lnTo>
                    <a:pt x="634" y="88"/>
                  </a:lnTo>
                  <a:lnTo>
                    <a:pt x="640" y="92"/>
                  </a:lnTo>
                  <a:lnTo>
                    <a:pt x="645" y="98"/>
                  </a:lnTo>
                  <a:lnTo>
                    <a:pt x="649" y="103"/>
                  </a:lnTo>
                  <a:lnTo>
                    <a:pt x="649" y="111"/>
                  </a:lnTo>
                  <a:lnTo>
                    <a:pt x="649" y="118"/>
                  </a:lnTo>
                  <a:lnTo>
                    <a:pt x="645" y="124"/>
                  </a:lnTo>
                  <a:lnTo>
                    <a:pt x="640" y="130"/>
                  </a:lnTo>
                  <a:lnTo>
                    <a:pt x="634" y="133"/>
                  </a:lnTo>
                  <a:lnTo>
                    <a:pt x="626" y="133"/>
                  </a:lnTo>
                  <a:lnTo>
                    <a:pt x="619" y="133"/>
                  </a:lnTo>
                  <a:lnTo>
                    <a:pt x="613" y="130"/>
                  </a:lnTo>
                  <a:lnTo>
                    <a:pt x="608" y="124"/>
                  </a:lnTo>
                  <a:lnTo>
                    <a:pt x="604" y="118"/>
                  </a:lnTo>
                  <a:lnTo>
                    <a:pt x="602" y="111"/>
                  </a:lnTo>
                  <a:lnTo>
                    <a:pt x="604" y="103"/>
                  </a:lnTo>
                  <a:lnTo>
                    <a:pt x="608" y="98"/>
                  </a:lnTo>
                  <a:lnTo>
                    <a:pt x="613" y="92"/>
                  </a:lnTo>
                  <a:lnTo>
                    <a:pt x="619" y="88"/>
                  </a:lnTo>
                  <a:lnTo>
                    <a:pt x="626" y="86"/>
                  </a:lnTo>
                  <a:close/>
                  <a:moveTo>
                    <a:pt x="540" y="86"/>
                  </a:moveTo>
                  <a:lnTo>
                    <a:pt x="547" y="88"/>
                  </a:lnTo>
                  <a:lnTo>
                    <a:pt x="553" y="92"/>
                  </a:lnTo>
                  <a:lnTo>
                    <a:pt x="559" y="98"/>
                  </a:lnTo>
                  <a:lnTo>
                    <a:pt x="562" y="103"/>
                  </a:lnTo>
                  <a:lnTo>
                    <a:pt x="562" y="111"/>
                  </a:lnTo>
                  <a:lnTo>
                    <a:pt x="562" y="118"/>
                  </a:lnTo>
                  <a:lnTo>
                    <a:pt x="559" y="124"/>
                  </a:lnTo>
                  <a:lnTo>
                    <a:pt x="553" y="130"/>
                  </a:lnTo>
                  <a:lnTo>
                    <a:pt x="547" y="133"/>
                  </a:lnTo>
                  <a:lnTo>
                    <a:pt x="540" y="133"/>
                  </a:lnTo>
                  <a:lnTo>
                    <a:pt x="532" y="133"/>
                  </a:lnTo>
                  <a:lnTo>
                    <a:pt x="525" y="130"/>
                  </a:lnTo>
                  <a:lnTo>
                    <a:pt x="521" y="124"/>
                  </a:lnTo>
                  <a:lnTo>
                    <a:pt x="517" y="118"/>
                  </a:lnTo>
                  <a:lnTo>
                    <a:pt x="515" y="111"/>
                  </a:lnTo>
                  <a:lnTo>
                    <a:pt x="517" y="103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2" y="88"/>
                  </a:lnTo>
                  <a:lnTo>
                    <a:pt x="540" y="86"/>
                  </a:lnTo>
                  <a:close/>
                  <a:moveTo>
                    <a:pt x="453" y="86"/>
                  </a:moveTo>
                  <a:lnTo>
                    <a:pt x="461" y="88"/>
                  </a:lnTo>
                  <a:lnTo>
                    <a:pt x="467" y="92"/>
                  </a:lnTo>
                  <a:lnTo>
                    <a:pt x="472" y="98"/>
                  </a:lnTo>
                  <a:lnTo>
                    <a:pt x="474" y="103"/>
                  </a:lnTo>
                  <a:lnTo>
                    <a:pt x="476" y="111"/>
                  </a:lnTo>
                  <a:lnTo>
                    <a:pt x="474" y="118"/>
                  </a:lnTo>
                  <a:lnTo>
                    <a:pt x="472" y="124"/>
                  </a:lnTo>
                  <a:lnTo>
                    <a:pt x="467" y="130"/>
                  </a:lnTo>
                  <a:lnTo>
                    <a:pt x="461" y="133"/>
                  </a:lnTo>
                  <a:lnTo>
                    <a:pt x="453" y="133"/>
                  </a:lnTo>
                  <a:lnTo>
                    <a:pt x="446" y="133"/>
                  </a:lnTo>
                  <a:lnTo>
                    <a:pt x="438" y="130"/>
                  </a:lnTo>
                  <a:lnTo>
                    <a:pt x="435" y="124"/>
                  </a:lnTo>
                  <a:lnTo>
                    <a:pt x="431" y="118"/>
                  </a:lnTo>
                  <a:lnTo>
                    <a:pt x="429" y="111"/>
                  </a:lnTo>
                  <a:lnTo>
                    <a:pt x="431" y="103"/>
                  </a:lnTo>
                  <a:lnTo>
                    <a:pt x="435" y="98"/>
                  </a:lnTo>
                  <a:lnTo>
                    <a:pt x="438" y="92"/>
                  </a:lnTo>
                  <a:lnTo>
                    <a:pt x="446" y="88"/>
                  </a:lnTo>
                  <a:lnTo>
                    <a:pt x="453" y="86"/>
                  </a:lnTo>
                  <a:close/>
                  <a:moveTo>
                    <a:pt x="367" y="86"/>
                  </a:moveTo>
                  <a:lnTo>
                    <a:pt x="373" y="88"/>
                  </a:lnTo>
                  <a:lnTo>
                    <a:pt x="380" y="92"/>
                  </a:lnTo>
                  <a:lnTo>
                    <a:pt x="386" y="98"/>
                  </a:lnTo>
                  <a:lnTo>
                    <a:pt x="388" y="103"/>
                  </a:lnTo>
                  <a:lnTo>
                    <a:pt x="389" y="111"/>
                  </a:lnTo>
                  <a:lnTo>
                    <a:pt x="388" y="118"/>
                  </a:lnTo>
                  <a:lnTo>
                    <a:pt x="386" y="124"/>
                  </a:lnTo>
                  <a:lnTo>
                    <a:pt x="380" y="130"/>
                  </a:lnTo>
                  <a:lnTo>
                    <a:pt x="373" y="133"/>
                  </a:lnTo>
                  <a:lnTo>
                    <a:pt x="367" y="133"/>
                  </a:lnTo>
                  <a:lnTo>
                    <a:pt x="359" y="133"/>
                  </a:lnTo>
                  <a:lnTo>
                    <a:pt x="352" y="130"/>
                  </a:lnTo>
                  <a:lnTo>
                    <a:pt x="348" y="124"/>
                  </a:lnTo>
                  <a:lnTo>
                    <a:pt x="344" y="118"/>
                  </a:lnTo>
                  <a:lnTo>
                    <a:pt x="342" y="111"/>
                  </a:lnTo>
                  <a:lnTo>
                    <a:pt x="344" y="103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9" y="88"/>
                  </a:lnTo>
                  <a:lnTo>
                    <a:pt x="367" y="86"/>
                  </a:lnTo>
                  <a:close/>
                  <a:moveTo>
                    <a:pt x="278" y="86"/>
                  </a:moveTo>
                  <a:lnTo>
                    <a:pt x="286" y="88"/>
                  </a:lnTo>
                  <a:lnTo>
                    <a:pt x="294" y="92"/>
                  </a:lnTo>
                  <a:lnTo>
                    <a:pt x="297" y="98"/>
                  </a:lnTo>
                  <a:lnTo>
                    <a:pt x="301" y="103"/>
                  </a:lnTo>
                  <a:lnTo>
                    <a:pt x="303" y="111"/>
                  </a:lnTo>
                  <a:lnTo>
                    <a:pt x="301" y="118"/>
                  </a:lnTo>
                  <a:lnTo>
                    <a:pt x="297" y="124"/>
                  </a:lnTo>
                  <a:lnTo>
                    <a:pt x="294" y="130"/>
                  </a:lnTo>
                  <a:lnTo>
                    <a:pt x="286" y="133"/>
                  </a:lnTo>
                  <a:lnTo>
                    <a:pt x="278" y="133"/>
                  </a:lnTo>
                  <a:lnTo>
                    <a:pt x="271" y="133"/>
                  </a:lnTo>
                  <a:lnTo>
                    <a:pt x="265" y="130"/>
                  </a:lnTo>
                  <a:lnTo>
                    <a:pt x="260" y="124"/>
                  </a:lnTo>
                  <a:lnTo>
                    <a:pt x="258" y="118"/>
                  </a:lnTo>
                  <a:lnTo>
                    <a:pt x="256" y="111"/>
                  </a:lnTo>
                  <a:lnTo>
                    <a:pt x="258" y="103"/>
                  </a:lnTo>
                  <a:lnTo>
                    <a:pt x="260" y="98"/>
                  </a:lnTo>
                  <a:lnTo>
                    <a:pt x="265" y="92"/>
                  </a:lnTo>
                  <a:lnTo>
                    <a:pt x="271" y="88"/>
                  </a:lnTo>
                  <a:lnTo>
                    <a:pt x="278" y="86"/>
                  </a:lnTo>
                  <a:close/>
                  <a:moveTo>
                    <a:pt x="192" y="86"/>
                  </a:moveTo>
                  <a:lnTo>
                    <a:pt x="200" y="88"/>
                  </a:lnTo>
                  <a:lnTo>
                    <a:pt x="207" y="92"/>
                  </a:lnTo>
                  <a:lnTo>
                    <a:pt x="211" y="98"/>
                  </a:lnTo>
                  <a:lnTo>
                    <a:pt x="215" y="103"/>
                  </a:lnTo>
                  <a:lnTo>
                    <a:pt x="216" y="111"/>
                  </a:lnTo>
                  <a:lnTo>
                    <a:pt x="215" y="118"/>
                  </a:lnTo>
                  <a:lnTo>
                    <a:pt x="211" y="124"/>
                  </a:lnTo>
                  <a:lnTo>
                    <a:pt x="207" y="130"/>
                  </a:lnTo>
                  <a:lnTo>
                    <a:pt x="200" y="133"/>
                  </a:lnTo>
                  <a:lnTo>
                    <a:pt x="192" y="133"/>
                  </a:lnTo>
                  <a:lnTo>
                    <a:pt x="184" y="133"/>
                  </a:lnTo>
                  <a:lnTo>
                    <a:pt x="179" y="130"/>
                  </a:lnTo>
                  <a:lnTo>
                    <a:pt x="173" y="124"/>
                  </a:lnTo>
                  <a:lnTo>
                    <a:pt x="169" y="118"/>
                  </a:lnTo>
                  <a:lnTo>
                    <a:pt x="169" y="111"/>
                  </a:lnTo>
                  <a:lnTo>
                    <a:pt x="169" y="103"/>
                  </a:lnTo>
                  <a:lnTo>
                    <a:pt x="173" y="98"/>
                  </a:lnTo>
                  <a:lnTo>
                    <a:pt x="179" y="92"/>
                  </a:lnTo>
                  <a:lnTo>
                    <a:pt x="184" y="88"/>
                  </a:lnTo>
                  <a:lnTo>
                    <a:pt x="192" y="86"/>
                  </a:lnTo>
                  <a:close/>
                  <a:moveTo>
                    <a:pt x="105" y="86"/>
                  </a:moveTo>
                  <a:lnTo>
                    <a:pt x="113" y="88"/>
                  </a:lnTo>
                  <a:lnTo>
                    <a:pt x="119" y="92"/>
                  </a:lnTo>
                  <a:lnTo>
                    <a:pt x="124" y="98"/>
                  </a:lnTo>
                  <a:lnTo>
                    <a:pt x="128" y="103"/>
                  </a:lnTo>
                  <a:lnTo>
                    <a:pt x="130" y="111"/>
                  </a:lnTo>
                  <a:lnTo>
                    <a:pt x="128" y="118"/>
                  </a:lnTo>
                  <a:lnTo>
                    <a:pt x="124" y="124"/>
                  </a:lnTo>
                  <a:lnTo>
                    <a:pt x="119" y="130"/>
                  </a:lnTo>
                  <a:lnTo>
                    <a:pt x="113" y="133"/>
                  </a:lnTo>
                  <a:lnTo>
                    <a:pt x="105" y="133"/>
                  </a:lnTo>
                  <a:lnTo>
                    <a:pt x="98" y="133"/>
                  </a:lnTo>
                  <a:lnTo>
                    <a:pt x="92" y="130"/>
                  </a:lnTo>
                  <a:lnTo>
                    <a:pt x="87" y="124"/>
                  </a:lnTo>
                  <a:lnTo>
                    <a:pt x="83" y="118"/>
                  </a:lnTo>
                  <a:lnTo>
                    <a:pt x="83" y="111"/>
                  </a:lnTo>
                  <a:lnTo>
                    <a:pt x="83" y="103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8" y="88"/>
                  </a:lnTo>
                  <a:lnTo>
                    <a:pt x="105" y="86"/>
                  </a:lnTo>
                  <a:close/>
                  <a:moveTo>
                    <a:pt x="19" y="86"/>
                  </a:moveTo>
                  <a:lnTo>
                    <a:pt x="27" y="88"/>
                  </a:lnTo>
                  <a:lnTo>
                    <a:pt x="32" y="92"/>
                  </a:lnTo>
                  <a:lnTo>
                    <a:pt x="38" y="98"/>
                  </a:lnTo>
                  <a:lnTo>
                    <a:pt x="42" y="103"/>
                  </a:lnTo>
                  <a:lnTo>
                    <a:pt x="42" y="111"/>
                  </a:lnTo>
                  <a:lnTo>
                    <a:pt x="42" y="118"/>
                  </a:lnTo>
                  <a:lnTo>
                    <a:pt x="38" y="124"/>
                  </a:lnTo>
                  <a:lnTo>
                    <a:pt x="34" y="130"/>
                  </a:lnTo>
                  <a:lnTo>
                    <a:pt x="27" y="132"/>
                  </a:lnTo>
                  <a:lnTo>
                    <a:pt x="23" y="130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8" y="105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6" y="92"/>
                  </a:lnTo>
                  <a:lnTo>
                    <a:pt x="11" y="88"/>
                  </a:lnTo>
                  <a:lnTo>
                    <a:pt x="19" y="86"/>
                  </a:lnTo>
                  <a:close/>
                  <a:moveTo>
                    <a:pt x="6" y="17"/>
                  </a:moveTo>
                  <a:lnTo>
                    <a:pt x="8" y="17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7"/>
                  </a:lnTo>
                  <a:close/>
                  <a:moveTo>
                    <a:pt x="4425" y="9"/>
                  </a:moveTo>
                  <a:lnTo>
                    <a:pt x="4425" y="15"/>
                  </a:lnTo>
                  <a:lnTo>
                    <a:pt x="4425" y="19"/>
                  </a:lnTo>
                  <a:lnTo>
                    <a:pt x="4425" y="22"/>
                  </a:lnTo>
                  <a:lnTo>
                    <a:pt x="4423" y="26"/>
                  </a:lnTo>
                  <a:lnTo>
                    <a:pt x="4421" y="30"/>
                  </a:lnTo>
                  <a:lnTo>
                    <a:pt x="4421" y="30"/>
                  </a:lnTo>
                  <a:lnTo>
                    <a:pt x="4420" y="26"/>
                  </a:lnTo>
                  <a:lnTo>
                    <a:pt x="4420" y="24"/>
                  </a:lnTo>
                  <a:lnTo>
                    <a:pt x="4420" y="19"/>
                  </a:lnTo>
                  <a:lnTo>
                    <a:pt x="4421" y="13"/>
                  </a:lnTo>
                  <a:lnTo>
                    <a:pt x="4425" y="9"/>
                  </a:lnTo>
                  <a:close/>
                  <a:moveTo>
                    <a:pt x="21" y="7"/>
                  </a:moveTo>
                  <a:lnTo>
                    <a:pt x="27" y="7"/>
                  </a:lnTo>
                  <a:lnTo>
                    <a:pt x="32" y="9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2" y="19"/>
                  </a:lnTo>
                  <a:lnTo>
                    <a:pt x="42" y="24"/>
                  </a:lnTo>
                  <a:lnTo>
                    <a:pt x="42" y="32"/>
                  </a:lnTo>
                  <a:lnTo>
                    <a:pt x="38" y="37"/>
                  </a:lnTo>
                  <a:lnTo>
                    <a:pt x="32" y="43"/>
                  </a:lnTo>
                  <a:lnTo>
                    <a:pt x="27" y="47"/>
                  </a:lnTo>
                  <a:lnTo>
                    <a:pt x="19" y="47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5" y="28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21" y="7"/>
                  </a:lnTo>
                  <a:close/>
                  <a:moveTo>
                    <a:pt x="4363" y="2"/>
                  </a:moveTo>
                  <a:lnTo>
                    <a:pt x="4369" y="5"/>
                  </a:lnTo>
                  <a:lnTo>
                    <a:pt x="4374" y="9"/>
                  </a:lnTo>
                  <a:lnTo>
                    <a:pt x="4378" y="17"/>
                  </a:lnTo>
                  <a:lnTo>
                    <a:pt x="4380" y="24"/>
                  </a:lnTo>
                  <a:lnTo>
                    <a:pt x="4378" y="30"/>
                  </a:lnTo>
                  <a:lnTo>
                    <a:pt x="4376" y="35"/>
                  </a:lnTo>
                  <a:lnTo>
                    <a:pt x="4372" y="41"/>
                  </a:lnTo>
                  <a:lnTo>
                    <a:pt x="4367" y="45"/>
                  </a:lnTo>
                  <a:lnTo>
                    <a:pt x="4359" y="47"/>
                  </a:lnTo>
                  <a:lnTo>
                    <a:pt x="4359" y="24"/>
                  </a:lnTo>
                  <a:lnTo>
                    <a:pt x="4363" y="2"/>
                  </a:lnTo>
                  <a:close/>
                  <a:moveTo>
                    <a:pt x="4269" y="0"/>
                  </a:moveTo>
                  <a:lnTo>
                    <a:pt x="4277" y="2"/>
                  </a:lnTo>
                  <a:lnTo>
                    <a:pt x="4282" y="5"/>
                  </a:lnTo>
                  <a:lnTo>
                    <a:pt x="4288" y="9"/>
                  </a:lnTo>
                  <a:lnTo>
                    <a:pt x="4292" y="17"/>
                  </a:lnTo>
                  <a:lnTo>
                    <a:pt x="4294" y="24"/>
                  </a:lnTo>
                  <a:lnTo>
                    <a:pt x="4292" y="32"/>
                  </a:lnTo>
                  <a:lnTo>
                    <a:pt x="4288" y="37"/>
                  </a:lnTo>
                  <a:lnTo>
                    <a:pt x="4282" y="43"/>
                  </a:lnTo>
                  <a:lnTo>
                    <a:pt x="4277" y="47"/>
                  </a:lnTo>
                  <a:lnTo>
                    <a:pt x="4269" y="47"/>
                  </a:lnTo>
                  <a:lnTo>
                    <a:pt x="4262" y="47"/>
                  </a:lnTo>
                  <a:lnTo>
                    <a:pt x="4256" y="43"/>
                  </a:lnTo>
                  <a:lnTo>
                    <a:pt x="4250" y="37"/>
                  </a:lnTo>
                  <a:lnTo>
                    <a:pt x="4246" y="32"/>
                  </a:lnTo>
                  <a:lnTo>
                    <a:pt x="4246" y="24"/>
                  </a:lnTo>
                  <a:lnTo>
                    <a:pt x="4246" y="17"/>
                  </a:lnTo>
                  <a:lnTo>
                    <a:pt x="4250" y="9"/>
                  </a:lnTo>
                  <a:lnTo>
                    <a:pt x="4256" y="5"/>
                  </a:lnTo>
                  <a:lnTo>
                    <a:pt x="4262" y="2"/>
                  </a:lnTo>
                  <a:lnTo>
                    <a:pt x="4269" y="0"/>
                  </a:lnTo>
                  <a:close/>
                  <a:moveTo>
                    <a:pt x="4183" y="0"/>
                  </a:moveTo>
                  <a:lnTo>
                    <a:pt x="4190" y="2"/>
                  </a:lnTo>
                  <a:lnTo>
                    <a:pt x="4196" y="5"/>
                  </a:lnTo>
                  <a:lnTo>
                    <a:pt x="4201" y="9"/>
                  </a:lnTo>
                  <a:lnTo>
                    <a:pt x="4205" y="17"/>
                  </a:lnTo>
                  <a:lnTo>
                    <a:pt x="4205" y="24"/>
                  </a:lnTo>
                  <a:lnTo>
                    <a:pt x="4205" y="32"/>
                  </a:lnTo>
                  <a:lnTo>
                    <a:pt x="4201" y="37"/>
                  </a:lnTo>
                  <a:lnTo>
                    <a:pt x="4196" y="43"/>
                  </a:lnTo>
                  <a:lnTo>
                    <a:pt x="4190" y="47"/>
                  </a:lnTo>
                  <a:lnTo>
                    <a:pt x="4183" y="47"/>
                  </a:lnTo>
                  <a:lnTo>
                    <a:pt x="4175" y="47"/>
                  </a:lnTo>
                  <a:lnTo>
                    <a:pt x="4169" y="43"/>
                  </a:lnTo>
                  <a:lnTo>
                    <a:pt x="4164" y="37"/>
                  </a:lnTo>
                  <a:lnTo>
                    <a:pt x="4160" y="32"/>
                  </a:lnTo>
                  <a:lnTo>
                    <a:pt x="4160" y="24"/>
                  </a:lnTo>
                  <a:lnTo>
                    <a:pt x="4160" y="17"/>
                  </a:lnTo>
                  <a:lnTo>
                    <a:pt x="4164" y="9"/>
                  </a:lnTo>
                  <a:lnTo>
                    <a:pt x="4169" y="5"/>
                  </a:lnTo>
                  <a:lnTo>
                    <a:pt x="4175" y="2"/>
                  </a:lnTo>
                  <a:lnTo>
                    <a:pt x="4183" y="0"/>
                  </a:lnTo>
                  <a:close/>
                  <a:moveTo>
                    <a:pt x="4096" y="0"/>
                  </a:moveTo>
                  <a:lnTo>
                    <a:pt x="4104" y="2"/>
                  </a:lnTo>
                  <a:lnTo>
                    <a:pt x="4109" y="5"/>
                  </a:lnTo>
                  <a:lnTo>
                    <a:pt x="4115" y="9"/>
                  </a:lnTo>
                  <a:lnTo>
                    <a:pt x="4119" y="17"/>
                  </a:lnTo>
                  <a:lnTo>
                    <a:pt x="4119" y="24"/>
                  </a:lnTo>
                  <a:lnTo>
                    <a:pt x="4119" y="32"/>
                  </a:lnTo>
                  <a:lnTo>
                    <a:pt x="4115" y="37"/>
                  </a:lnTo>
                  <a:lnTo>
                    <a:pt x="4109" y="43"/>
                  </a:lnTo>
                  <a:lnTo>
                    <a:pt x="4104" y="47"/>
                  </a:lnTo>
                  <a:lnTo>
                    <a:pt x="4096" y="47"/>
                  </a:lnTo>
                  <a:lnTo>
                    <a:pt x="4089" y="47"/>
                  </a:lnTo>
                  <a:lnTo>
                    <a:pt x="4083" y="43"/>
                  </a:lnTo>
                  <a:lnTo>
                    <a:pt x="4077" y="37"/>
                  </a:lnTo>
                  <a:lnTo>
                    <a:pt x="4073" y="32"/>
                  </a:lnTo>
                  <a:lnTo>
                    <a:pt x="4072" y="24"/>
                  </a:lnTo>
                  <a:lnTo>
                    <a:pt x="4073" y="17"/>
                  </a:lnTo>
                  <a:lnTo>
                    <a:pt x="4077" y="9"/>
                  </a:lnTo>
                  <a:lnTo>
                    <a:pt x="4083" y="5"/>
                  </a:lnTo>
                  <a:lnTo>
                    <a:pt x="4089" y="2"/>
                  </a:lnTo>
                  <a:lnTo>
                    <a:pt x="4096" y="0"/>
                  </a:lnTo>
                  <a:close/>
                  <a:moveTo>
                    <a:pt x="4010" y="0"/>
                  </a:moveTo>
                  <a:lnTo>
                    <a:pt x="4017" y="2"/>
                  </a:lnTo>
                  <a:lnTo>
                    <a:pt x="4023" y="5"/>
                  </a:lnTo>
                  <a:lnTo>
                    <a:pt x="4028" y="9"/>
                  </a:lnTo>
                  <a:lnTo>
                    <a:pt x="4032" y="17"/>
                  </a:lnTo>
                  <a:lnTo>
                    <a:pt x="4032" y="24"/>
                  </a:lnTo>
                  <a:lnTo>
                    <a:pt x="4032" y="32"/>
                  </a:lnTo>
                  <a:lnTo>
                    <a:pt x="4028" y="37"/>
                  </a:lnTo>
                  <a:lnTo>
                    <a:pt x="4023" y="43"/>
                  </a:lnTo>
                  <a:lnTo>
                    <a:pt x="4017" y="47"/>
                  </a:lnTo>
                  <a:lnTo>
                    <a:pt x="4010" y="47"/>
                  </a:lnTo>
                  <a:lnTo>
                    <a:pt x="4002" y="47"/>
                  </a:lnTo>
                  <a:lnTo>
                    <a:pt x="3995" y="43"/>
                  </a:lnTo>
                  <a:lnTo>
                    <a:pt x="3991" y="37"/>
                  </a:lnTo>
                  <a:lnTo>
                    <a:pt x="3987" y="32"/>
                  </a:lnTo>
                  <a:lnTo>
                    <a:pt x="3985" y="24"/>
                  </a:lnTo>
                  <a:lnTo>
                    <a:pt x="3987" y="17"/>
                  </a:lnTo>
                  <a:lnTo>
                    <a:pt x="3991" y="9"/>
                  </a:lnTo>
                  <a:lnTo>
                    <a:pt x="3995" y="5"/>
                  </a:lnTo>
                  <a:lnTo>
                    <a:pt x="4002" y="2"/>
                  </a:lnTo>
                  <a:lnTo>
                    <a:pt x="4010" y="0"/>
                  </a:lnTo>
                  <a:close/>
                  <a:moveTo>
                    <a:pt x="3923" y="0"/>
                  </a:moveTo>
                  <a:lnTo>
                    <a:pt x="3931" y="2"/>
                  </a:lnTo>
                  <a:lnTo>
                    <a:pt x="3936" y="5"/>
                  </a:lnTo>
                  <a:lnTo>
                    <a:pt x="3942" y="9"/>
                  </a:lnTo>
                  <a:lnTo>
                    <a:pt x="3944" y="17"/>
                  </a:lnTo>
                  <a:lnTo>
                    <a:pt x="3946" y="24"/>
                  </a:lnTo>
                  <a:lnTo>
                    <a:pt x="3944" y="32"/>
                  </a:lnTo>
                  <a:lnTo>
                    <a:pt x="3942" y="37"/>
                  </a:lnTo>
                  <a:lnTo>
                    <a:pt x="3936" y="43"/>
                  </a:lnTo>
                  <a:lnTo>
                    <a:pt x="3931" y="47"/>
                  </a:lnTo>
                  <a:lnTo>
                    <a:pt x="3923" y="47"/>
                  </a:lnTo>
                  <a:lnTo>
                    <a:pt x="3916" y="47"/>
                  </a:lnTo>
                  <a:lnTo>
                    <a:pt x="3908" y="43"/>
                  </a:lnTo>
                  <a:lnTo>
                    <a:pt x="3904" y="37"/>
                  </a:lnTo>
                  <a:lnTo>
                    <a:pt x="3900" y="32"/>
                  </a:lnTo>
                  <a:lnTo>
                    <a:pt x="3899" y="24"/>
                  </a:lnTo>
                  <a:lnTo>
                    <a:pt x="3900" y="17"/>
                  </a:lnTo>
                  <a:lnTo>
                    <a:pt x="3904" y="9"/>
                  </a:lnTo>
                  <a:lnTo>
                    <a:pt x="3908" y="5"/>
                  </a:lnTo>
                  <a:lnTo>
                    <a:pt x="3916" y="2"/>
                  </a:lnTo>
                  <a:lnTo>
                    <a:pt x="3923" y="0"/>
                  </a:lnTo>
                  <a:close/>
                  <a:moveTo>
                    <a:pt x="3835" y="0"/>
                  </a:moveTo>
                  <a:lnTo>
                    <a:pt x="3842" y="2"/>
                  </a:lnTo>
                  <a:lnTo>
                    <a:pt x="3850" y="5"/>
                  </a:lnTo>
                  <a:lnTo>
                    <a:pt x="3853" y="9"/>
                  </a:lnTo>
                  <a:lnTo>
                    <a:pt x="3857" y="17"/>
                  </a:lnTo>
                  <a:lnTo>
                    <a:pt x="3859" y="24"/>
                  </a:lnTo>
                  <a:lnTo>
                    <a:pt x="3857" y="32"/>
                  </a:lnTo>
                  <a:lnTo>
                    <a:pt x="3853" y="37"/>
                  </a:lnTo>
                  <a:lnTo>
                    <a:pt x="3850" y="43"/>
                  </a:lnTo>
                  <a:lnTo>
                    <a:pt x="3842" y="47"/>
                  </a:lnTo>
                  <a:lnTo>
                    <a:pt x="3835" y="47"/>
                  </a:lnTo>
                  <a:lnTo>
                    <a:pt x="3829" y="47"/>
                  </a:lnTo>
                  <a:lnTo>
                    <a:pt x="3821" y="43"/>
                  </a:lnTo>
                  <a:lnTo>
                    <a:pt x="3816" y="37"/>
                  </a:lnTo>
                  <a:lnTo>
                    <a:pt x="3814" y="32"/>
                  </a:lnTo>
                  <a:lnTo>
                    <a:pt x="3812" y="24"/>
                  </a:lnTo>
                  <a:lnTo>
                    <a:pt x="3814" y="17"/>
                  </a:lnTo>
                  <a:lnTo>
                    <a:pt x="3816" y="9"/>
                  </a:lnTo>
                  <a:lnTo>
                    <a:pt x="3821" y="5"/>
                  </a:lnTo>
                  <a:lnTo>
                    <a:pt x="3829" y="2"/>
                  </a:lnTo>
                  <a:lnTo>
                    <a:pt x="3835" y="0"/>
                  </a:lnTo>
                  <a:close/>
                  <a:moveTo>
                    <a:pt x="3748" y="0"/>
                  </a:moveTo>
                  <a:lnTo>
                    <a:pt x="3756" y="2"/>
                  </a:lnTo>
                  <a:lnTo>
                    <a:pt x="3763" y="5"/>
                  </a:lnTo>
                  <a:lnTo>
                    <a:pt x="3767" y="9"/>
                  </a:lnTo>
                  <a:lnTo>
                    <a:pt x="3771" y="17"/>
                  </a:lnTo>
                  <a:lnTo>
                    <a:pt x="3773" y="24"/>
                  </a:lnTo>
                  <a:lnTo>
                    <a:pt x="3771" y="32"/>
                  </a:lnTo>
                  <a:lnTo>
                    <a:pt x="3767" y="37"/>
                  </a:lnTo>
                  <a:lnTo>
                    <a:pt x="3763" y="43"/>
                  </a:lnTo>
                  <a:lnTo>
                    <a:pt x="3756" y="47"/>
                  </a:lnTo>
                  <a:lnTo>
                    <a:pt x="3748" y="47"/>
                  </a:lnTo>
                  <a:lnTo>
                    <a:pt x="3741" y="47"/>
                  </a:lnTo>
                  <a:lnTo>
                    <a:pt x="3735" y="43"/>
                  </a:lnTo>
                  <a:lnTo>
                    <a:pt x="3729" y="37"/>
                  </a:lnTo>
                  <a:lnTo>
                    <a:pt x="3727" y="32"/>
                  </a:lnTo>
                  <a:lnTo>
                    <a:pt x="3726" y="24"/>
                  </a:lnTo>
                  <a:lnTo>
                    <a:pt x="3727" y="17"/>
                  </a:lnTo>
                  <a:lnTo>
                    <a:pt x="3729" y="9"/>
                  </a:lnTo>
                  <a:lnTo>
                    <a:pt x="3735" y="5"/>
                  </a:lnTo>
                  <a:lnTo>
                    <a:pt x="3741" y="2"/>
                  </a:lnTo>
                  <a:lnTo>
                    <a:pt x="3748" y="0"/>
                  </a:lnTo>
                  <a:close/>
                  <a:moveTo>
                    <a:pt x="3662" y="0"/>
                  </a:moveTo>
                  <a:lnTo>
                    <a:pt x="3669" y="2"/>
                  </a:lnTo>
                  <a:lnTo>
                    <a:pt x="3677" y="5"/>
                  </a:lnTo>
                  <a:lnTo>
                    <a:pt x="3680" y="9"/>
                  </a:lnTo>
                  <a:lnTo>
                    <a:pt x="3684" y="17"/>
                  </a:lnTo>
                  <a:lnTo>
                    <a:pt x="3686" y="24"/>
                  </a:lnTo>
                  <a:lnTo>
                    <a:pt x="3684" y="32"/>
                  </a:lnTo>
                  <a:lnTo>
                    <a:pt x="3680" y="37"/>
                  </a:lnTo>
                  <a:lnTo>
                    <a:pt x="3677" y="43"/>
                  </a:lnTo>
                  <a:lnTo>
                    <a:pt x="3669" y="47"/>
                  </a:lnTo>
                  <a:lnTo>
                    <a:pt x="3662" y="47"/>
                  </a:lnTo>
                  <a:lnTo>
                    <a:pt x="3654" y="47"/>
                  </a:lnTo>
                  <a:lnTo>
                    <a:pt x="3648" y="43"/>
                  </a:lnTo>
                  <a:lnTo>
                    <a:pt x="3643" y="37"/>
                  </a:lnTo>
                  <a:lnTo>
                    <a:pt x="3639" y="32"/>
                  </a:lnTo>
                  <a:lnTo>
                    <a:pt x="3639" y="24"/>
                  </a:lnTo>
                  <a:lnTo>
                    <a:pt x="3639" y="17"/>
                  </a:lnTo>
                  <a:lnTo>
                    <a:pt x="3643" y="9"/>
                  </a:lnTo>
                  <a:lnTo>
                    <a:pt x="3648" y="5"/>
                  </a:lnTo>
                  <a:lnTo>
                    <a:pt x="3654" y="2"/>
                  </a:lnTo>
                  <a:lnTo>
                    <a:pt x="3662" y="0"/>
                  </a:lnTo>
                  <a:close/>
                  <a:moveTo>
                    <a:pt x="3575" y="0"/>
                  </a:moveTo>
                  <a:lnTo>
                    <a:pt x="3583" y="2"/>
                  </a:lnTo>
                  <a:lnTo>
                    <a:pt x="3588" y="5"/>
                  </a:lnTo>
                  <a:lnTo>
                    <a:pt x="3594" y="9"/>
                  </a:lnTo>
                  <a:lnTo>
                    <a:pt x="3598" y="17"/>
                  </a:lnTo>
                  <a:lnTo>
                    <a:pt x="3600" y="24"/>
                  </a:lnTo>
                  <a:lnTo>
                    <a:pt x="3598" y="32"/>
                  </a:lnTo>
                  <a:lnTo>
                    <a:pt x="3594" y="37"/>
                  </a:lnTo>
                  <a:lnTo>
                    <a:pt x="3588" y="43"/>
                  </a:lnTo>
                  <a:lnTo>
                    <a:pt x="3583" y="47"/>
                  </a:lnTo>
                  <a:lnTo>
                    <a:pt x="3575" y="47"/>
                  </a:lnTo>
                  <a:lnTo>
                    <a:pt x="3568" y="47"/>
                  </a:lnTo>
                  <a:lnTo>
                    <a:pt x="3562" y="43"/>
                  </a:lnTo>
                  <a:lnTo>
                    <a:pt x="3556" y="37"/>
                  </a:lnTo>
                  <a:lnTo>
                    <a:pt x="3553" y="32"/>
                  </a:lnTo>
                  <a:lnTo>
                    <a:pt x="3553" y="24"/>
                  </a:lnTo>
                  <a:lnTo>
                    <a:pt x="3553" y="17"/>
                  </a:lnTo>
                  <a:lnTo>
                    <a:pt x="3556" y="9"/>
                  </a:lnTo>
                  <a:lnTo>
                    <a:pt x="3562" y="5"/>
                  </a:lnTo>
                  <a:lnTo>
                    <a:pt x="3568" y="2"/>
                  </a:lnTo>
                  <a:lnTo>
                    <a:pt x="3575" y="0"/>
                  </a:lnTo>
                  <a:close/>
                  <a:moveTo>
                    <a:pt x="3489" y="0"/>
                  </a:moveTo>
                  <a:lnTo>
                    <a:pt x="3496" y="2"/>
                  </a:lnTo>
                  <a:lnTo>
                    <a:pt x="3502" y="5"/>
                  </a:lnTo>
                  <a:lnTo>
                    <a:pt x="3507" y="9"/>
                  </a:lnTo>
                  <a:lnTo>
                    <a:pt x="3511" y="17"/>
                  </a:lnTo>
                  <a:lnTo>
                    <a:pt x="3511" y="24"/>
                  </a:lnTo>
                  <a:lnTo>
                    <a:pt x="3511" y="32"/>
                  </a:lnTo>
                  <a:lnTo>
                    <a:pt x="3507" y="37"/>
                  </a:lnTo>
                  <a:lnTo>
                    <a:pt x="3502" y="43"/>
                  </a:lnTo>
                  <a:lnTo>
                    <a:pt x="3496" y="47"/>
                  </a:lnTo>
                  <a:lnTo>
                    <a:pt x="3489" y="47"/>
                  </a:lnTo>
                  <a:lnTo>
                    <a:pt x="3481" y="47"/>
                  </a:lnTo>
                  <a:lnTo>
                    <a:pt x="3475" y="43"/>
                  </a:lnTo>
                  <a:lnTo>
                    <a:pt x="3470" y="37"/>
                  </a:lnTo>
                  <a:lnTo>
                    <a:pt x="3466" y="32"/>
                  </a:lnTo>
                  <a:lnTo>
                    <a:pt x="3466" y="24"/>
                  </a:lnTo>
                  <a:lnTo>
                    <a:pt x="3466" y="17"/>
                  </a:lnTo>
                  <a:lnTo>
                    <a:pt x="3470" y="9"/>
                  </a:lnTo>
                  <a:lnTo>
                    <a:pt x="3475" y="5"/>
                  </a:lnTo>
                  <a:lnTo>
                    <a:pt x="3481" y="2"/>
                  </a:lnTo>
                  <a:lnTo>
                    <a:pt x="3489" y="0"/>
                  </a:lnTo>
                  <a:close/>
                  <a:moveTo>
                    <a:pt x="3402" y="0"/>
                  </a:moveTo>
                  <a:lnTo>
                    <a:pt x="3410" y="2"/>
                  </a:lnTo>
                  <a:lnTo>
                    <a:pt x="3415" y="5"/>
                  </a:lnTo>
                  <a:lnTo>
                    <a:pt x="3421" y="9"/>
                  </a:lnTo>
                  <a:lnTo>
                    <a:pt x="3425" y="17"/>
                  </a:lnTo>
                  <a:lnTo>
                    <a:pt x="3425" y="24"/>
                  </a:lnTo>
                  <a:lnTo>
                    <a:pt x="3425" y="32"/>
                  </a:lnTo>
                  <a:lnTo>
                    <a:pt x="3421" y="37"/>
                  </a:lnTo>
                  <a:lnTo>
                    <a:pt x="3415" y="43"/>
                  </a:lnTo>
                  <a:lnTo>
                    <a:pt x="3410" y="47"/>
                  </a:lnTo>
                  <a:lnTo>
                    <a:pt x="3402" y="47"/>
                  </a:lnTo>
                  <a:lnTo>
                    <a:pt x="3395" y="47"/>
                  </a:lnTo>
                  <a:lnTo>
                    <a:pt x="3389" y="43"/>
                  </a:lnTo>
                  <a:lnTo>
                    <a:pt x="3383" y="37"/>
                  </a:lnTo>
                  <a:lnTo>
                    <a:pt x="3380" y="32"/>
                  </a:lnTo>
                  <a:lnTo>
                    <a:pt x="3378" y="24"/>
                  </a:lnTo>
                  <a:lnTo>
                    <a:pt x="3380" y="17"/>
                  </a:lnTo>
                  <a:lnTo>
                    <a:pt x="3383" y="9"/>
                  </a:lnTo>
                  <a:lnTo>
                    <a:pt x="3389" y="5"/>
                  </a:lnTo>
                  <a:lnTo>
                    <a:pt x="3395" y="2"/>
                  </a:lnTo>
                  <a:lnTo>
                    <a:pt x="3402" y="0"/>
                  </a:lnTo>
                  <a:close/>
                  <a:moveTo>
                    <a:pt x="3316" y="0"/>
                  </a:moveTo>
                  <a:lnTo>
                    <a:pt x="3323" y="2"/>
                  </a:lnTo>
                  <a:lnTo>
                    <a:pt x="3329" y="5"/>
                  </a:lnTo>
                  <a:lnTo>
                    <a:pt x="3334" y="9"/>
                  </a:lnTo>
                  <a:lnTo>
                    <a:pt x="3338" y="17"/>
                  </a:lnTo>
                  <a:lnTo>
                    <a:pt x="3338" y="24"/>
                  </a:lnTo>
                  <a:lnTo>
                    <a:pt x="3338" y="32"/>
                  </a:lnTo>
                  <a:lnTo>
                    <a:pt x="3334" y="37"/>
                  </a:lnTo>
                  <a:lnTo>
                    <a:pt x="3329" y="43"/>
                  </a:lnTo>
                  <a:lnTo>
                    <a:pt x="3323" y="47"/>
                  </a:lnTo>
                  <a:lnTo>
                    <a:pt x="3316" y="47"/>
                  </a:lnTo>
                  <a:lnTo>
                    <a:pt x="3308" y="47"/>
                  </a:lnTo>
                  <a:lnTo>
                    <a:pt x="3301" y="43"/>
                  </a:lnTo>
                  <a:lnTo>
                    <a:pt x="3297" y="37"/>
                  </a:lnTo>
                  <a:lnTo>
                    <a:pt x="3293" y="32"/>
                  </a:lnTo>
                  <a:lnTo>
                    <a:pt x="3291" y="24"/>
                  </a:lnTo>
                  <a:lnTo>
                    <a:pt x="3293" y="17"/>
                  </a:lnTo>
                  <a:lnTo>
                    <a:pt x="3297" y="9"/>
                  </a:lnTo>
                  <a:lnTo>
                    <a:pt x="3301" y="5"/>
                  </a:lnTo>
                  <a:lnTo>
                    <a:pt x="3308" y="2"/>
                  </a:lnTo>
                  <a:lnTo>
                    <a:pt x="3316" y="0"/>
                  </a:lnTo>
                  <a:close/>
                  <a:moveTo>
                    <a:pt x="3229" y="0"/>
                  </a:moveTo>
                  <a:lnTo>
                    <a:pt x="3237" y="2"/>
                  </a:lnTo>
                  <a:lnTo>
                    <a:pt x="3242" y="5"/>
                  </a:lnTo>
                  <a:lnTo>
                    <a:pt x="3248" y="9"/>
                  </a:lnTo>
                  <a:lnTo>
                    <a:pt x="3250" y="17"/>
                  </a:lnTo>
                  <a:lnTo>
                    <a:pt x="3252" y="24"/>
                  </a:lnTo>
                  <a:lnTo>
                    <a:pt x="3250" y="32"/>
                  </a:lnTo>
                  <a:lnTo>
                    <a:pt x="3248" y="37"/>
                  </a:lnTo>
                  <a:lnTo>
                    <a:pt x="3242" y="43"/>
                  </a:lnTo>
                  <a:lnTo>
                    <a:pt x="3237" y="47"/>
                  </a:lnTo>
                  <a:lnTo>
                    <a:pt x="3229" y="47"/>
                  </a:lnTo>
                  <a:lnTo>
                    <a:pt x="3222" y="47"/>
                  </a:lnTo>
                  <a:lnTo>
                    <a:pt x="3214" y="43"/>
                  </a:lnTo>
                  <a:lnTo>
                    <a:pt x="3210" y="37"/>
                  </a:lnTo>
                  <a:lnTo>
                    <a:pt x="3207" y="32"/>
                  </a:lnTo>
                  <a:lnTo>
                    <a:pt x="3205" y="24"/>
                  </a:lnTo>
                  <a:lnTo>
                    <a:pt x="3207" y="17"/>
                  </a:lnTo>
                  <a:lnTo>
                    <a:pt x="3210" y="9"/>
                  </a:lnTo>
                  <a:lnTo>
                    <a:pt x="3214" y="5"/>
                  </a:lnTo>
                  <a:lnTo>
                    <a:pt x="3222" y="2"/>
                  </a:lnTo>
                  <a:lnTo>
                    <a:pt x="3229" y="0"/>
                  </a:lnTo>
                  <a:close/>
                  <a:moveTo>
                    <a:pt x="3141" y="0"/>
                  </a:moveTo>
                  <a:lnTo>
                    <a:pt x="3148" y="2"/>
                  </a:lnTo>
                  <a:lnTo>
                    <a:pt x="3156" y="5"/>
                  </a:lnTo>
                  <a:lnTo>
                    <a:pt x="3161" y="9"/>
                  </a:lnTo>
                  <a:lnTo>
                    <a:pt x="3163" y="17"/>
                  </a:lnTo>
                  <a:lnTo>
                    <a:pt x="3165" y="24"/>
                  </a:lnTo>
                  <a:lnTo>
                    <a:pt x="3163" y="32"/>
                  </a:lnTo>
                  <a:lnTo>
                    <a:pt x="3161" y="37"/>
                  </a:lnTo>
                  <a:lnTo>
                    <a:pt x="3156" y="43"/>
                  </a:lnTo>
                  <a:lnTo>
                    <a:pt x="3148" y="47"/>
                  </a:lnTo>
                  <a:lnTo>
                    <a:pt x="3141" y="47"/>
                  </a:lnTo>
                  <a:lnTo>
                    <a:pt x="3135" y="47"/>
                  </a:lnTo>
                  <a:lnTo>
                    <a:pt x="3128" y="43"/>
                  </a:lnTo>
                  <a:lnTo>
                    <a:pt x="3122" y="37"/>
                  </a:lnTo>
                  <a:lnTo>
                    <a:pt x="3120" y="32"/>
                  </a:lnTo>
                  <a:lnTo>
                    <a:pt x="3118" y="24"/>
                  </a:lnTo>
                  <a:lnTo>
                    <a:pt x="3120" y="17"/>
                  </a:lnTo>
                  <a:lnTo>
                    <a:pt x="3122" y="9"/>
                  </a:lnTo>
                  <a:lnTo>
                    <a:pt x="3128" y="5"/>
                  </a:lnTo>
                  <a:lnTo>
                    <a:pt x="3135" y="2"/>
                  </a:lnTo>
                  <a:lnTo>
                    <a:pt x="3141" y="0"/>
                  </a:lnTo>
                  <a:close/>
                  <a:moveTo>
                    <a:pt x="3054" y="0"/>
                  </a:moveTo>
                  <a:lnTo>
                    <a:pt x="3062" y="2"/>
                  </a:lnTo>
                  <a:lnTo>
                    <a:pt x="3069" y="5"/>
                  </a:lnTo>
                  <a:lnTo>
                    <a:pt x="3073" y="9"/>
                  </a:lnTo>
                  <a:lnTo>
                    <a:pt x="3077" y="17"/>
                  </a:lnTo>
                  <a:lnTo>
                    <a:pt x="3079" y="24"/>
                  </a:lnTo>
                  <a:lnTo>
                    <a:pt x="3077" y="32"/>
                  </a:lnTo>
                  <a:lnTo>
                    <a:pt x="3073" y="37"/>
                  </a:lnTo>
                  <a:lnTo>
                    <a:pt x="3069" y="43"/>
                  </a:lnTo>
                  <a:lnTo>
                    <a:pt x="3062" y="47"/>
                  </a:lnTo>
                  <a:lnTo>
                    <a:pt x="3054" y="47"/>
                  </a:lnTo>
                  <a:lnTo>
                    <a:pt x="3047" y="47"/>
                  </a:lnTo>
                  <a:lnTo>
                    <a:pt x="3041" y="43"/>
                  </a:lnTo>
                  <a:lnTo>
                    <a:pt x="3035" y="37"/>
                  </a:lnTo>
                  <a:lnTo>
                    <a:pt x="3034" y="32"/>
                  </a:lnTo>
                  <a:lnTo>
                    <a:pt x="3032" y="24"/>
                  </a:lnTo>
                  <a:lnTo>
                    <a:pt x="3034" y="17"/>
                  </a:lnTo>
                  <a:lnTo>
                    <a:pt x="3035" y="9"/>
                  </a:lnTo>
                  <a:lnTo>
                    <a:pt x="3041" y="5"/>
                  </a:lnTo>
                  <a:lnTo>
                    <a:pt x="3047" y="2"/>
                  </a:lnTo>
                  <a:lnTo>
                    <a:pt x="3054" y="0"/>
                  </a:lnTo>
                  <a:close/>
                  <a:moveTo>
                    <a:pt x="2968" y="0"/>
                  </a:moveTo>
                  <a:lnTo>
                    <a:pt x="2975" y="2"/>
                  </a:lnTo>
                  <a:lnTo>
                    <a:pt x="2983" y="5"/>
                  </a:lnTo>
                  <a:lnTo>
                    <a:pt x="2987" y="9"/>
                  </a:lnTo>
                  <a:lnTo>
                    <a:pt x="2990" y="17"/>
                  </a:lnTo>
                  <a:lnTo>
                    <a:pt x="2992" y="24"/>
                  </a:lnTo>
                  <a:lnTo>
                    <a:pt x="2990" y="32"/>
                  </a:lnTo>
                  <a:lnTo>
                    <a:pt x="2987" y="37"/>
                  </a:lnTo>
                  <a:lnTo>
                    <a:pt x="2983" y="43"/>
                  </a:lnTo>
                  <a:lnTo>
                    <a:pt x="2975" y="47"/>
                  </a:lnTo>
                  <a:lnTo>
                    <a:pt x="2968" y="47"/>
                  </a:lnTo>
                  <a:lnTo>
                    <a:pt x="2960" y="47"/>
                  </a:lnTo>
                  <a:lnTo>
                    <a:pt x="2955" y="43"/>
                  </a:lnTo>
                  <a:lnTo>
                    <a:pt x="2949" y="37"/>
                  </a:lnTo>
                  <a:lnTo>
                    <a:pt x="2945" y="32"/>
                  </a:lnTo>
                  <a:lnTo>
                    <a:pt x="2945" y="24"/>
                  </a:lnTo>
                  <a:lnTo>
                    <a:pt x="2945" y="17"/>
                  </a:lnTo>
                  <a:lnTo>
                    <a:pt x="2949" y="9"/>
                  </a:lnTo>
                  <a:lnTo>
                    <a:pt x="2955" y="5"/>
                  </a:lnTo>
                  <a:lnTo>
                    <a:pt x="2960" y="2"/>
                  </a:lnTo>
                  <a:lnTo>
                    <a:pt x="2968" y="0"/>
                  </a:lnTo>
                  <a:close/>
                  <a:moveTo>
                    <a:pt x="2881" y="0"/>
                  </a:moveTo>
                  <a:lnTo>
                    <a:pt x="2889" y="2"/>
                  </a:lnTo>
                  <a:lnTo>
                    <a:pt x="2894" y="5"/>
                  </a:lnTo>
                  <a:lnTo>
                    <a:pt x="2900" y="9"/>
                  </a:lnTo>
                  <a:lnTo>
                    <a:pt x="2904" y="17"/>
                  </a:lnTo>
                  <a:lnTo>
                    <a:pt x="2906" y="24"/>
                  </a:lnTo>
                  <a:lnTo>
                    <a:pt x="2904" y="32"/>
                  </a:lnTo>
                  <a:lnTo>
                    <a:pt x="2900" y="37"/>
                  </a:lnTo>
                  <a:lnTo>
                    <a:pt x="2894" y="43"/>
                  </a:lnTo>
                  <a:lnTo>
                    <a:pt x="2889" y="47"/>
                  </a:lnTo>
                  <a:lnTo>
                    <a:pt x="2881" y="47"/>
                  </a:lnTo>
                  <a:lnTo>
                    <a:pt x="2874" y="47"/>
                  </a:lnTo>
                  <a:lnTo>
                    <a:pt x="2868" y="43"/>
                  </a:lnTo>
                  <a:lnTo>
                    <a:pt x="2862" y="37"/>
                  </a:lnTo>
                  <a:lnTo>
                    <a:pt x="2859" y="32"/>
                  </a:lnTo>
                  <a:lnTo>
                    <a:pt x="2859" y="24"/>
                  </a:lnTo>
                  <a:lnTo>
                    <a:pt x="2859" y="17"/>
                  </a:lnTo>
                  <a:lnTo>
                    <a:pt x="2862" y="9"/>
                  </a:lnTo>
                  <a:lnTo>
                    <a:pt x="2868" y="5"/>
                  </a:lnTo>
                  <a:lnTo>
                    <a:pt x="2874" y="2"/>
                  </a:lnTo>
                  <a:lnTo>
                    <a:pt x="2881" y="0"/>
                  </a:lnTo>
                  <a:close/>
                  <a:moveTo>
                    <a:pt x="2795" y="0"/>
                  </a:moveTo>
                  <a:lnTo>
                    <a:pt x="2802" y="2"/>
                  </a:lnTo>
                  <a:lnTo>
                    <a:pt x="2808" y="5"/>
                  </a:lnTo>
                  <a:lnTo>
                    <a:pt x="2814" y="9"/>
                  </a:lnTo>
                  <a:lnTo>
                    <a:pt x="2817" y="17"/>
                  </a:lnTo>
                  <a:lnTo>
                    <a:pt x="2817" y="24"/>
                  </a:lnTo>
                  <a:lnTo>
                    <a:pt x="2817" y="32"/>
                  </a:lnTo>
                  <a:lnTo>
                    <a:pt x="2814" y="37"/>
                  </a:lnTo>
                  <a:lnTo>
                    <a:pt x="2808" y="43"/>
                  </a:lnTo>
                  <a:lnTo>
                    <a:pt x="2802" y="47"/>
                  </a:lnTo>
                  <a:lnTo>
                    <a:pt x="2795" y="47"/>
                  </a:lnTo>
                  <a:lnTo>
                    <a:pt x="2787" y="47"/>
                  </a:lnTo>
                  <a:lnTo>
                    <a:pt x="2782" y="43"/>
                  </a:lnTo>
                  <a:lnTo>
                    <a:pt x="2776" y="37"/>
                  </a:lnTo>
                  <a:lnTo>
                    <a:pt x="2772" y="32"/>
                  </a:lnTo>
                  <a:lnTo>
                    <a:pt x="2772" y="24"/>
                  </a:lnTo>
                  <a:lnTo>
                    <a:pt x="2772" y="17"/>
                  </a:lnTo>
                  <a:lnTo>
                    <a:pt x="2776" y="9"/>
                  </a:lnTo>
                  <a:lnTo>
                    <a:pt x="2782" y="5"/>
                  </a:lnTo>
                  <a:lnTo>
                    <a:pt x="2787" y="2"/>
                  </a:lnTo>
                  <a:lnTo>
                    <a:pt x="2795" y="0"/>
                  </a:lnTo>
                  <a:close/>
                  <a:moveTo>
                    <a:pt x="2708" y="0"/>
                  </a:moveTo>
                  <a:lnTo>
                    <a:pt x="2716" y="2"/>
                  </a:lnTo>
                  <a:lnTo>
                    <a:pt x="2721" y="5"/>
                  </a:lnTo>
                  <a:lnTo>
                    <a:pt x="2727" y="9"/>
                  </a:lnTo>
                  <a:lnTo>
                    <a:pt x="2731" y="17"/>
                  </a:lnTo>
                  <a:lnTo>
                    <a:pt x="2731" y="24"/>
                  </a:lnTo>
                  <a:lnTo>
                    <a:pt x="2731" y="32"/>
                  </a:lnTo>
                  <a:lnTo>
                    <a:pt x="2727" y="37"/>
                  </a:lnTo>
                  <a:lnTo>
                    <a:pt x="2721" y="43"/>
                  </a:lnTo>
                  <a:lnTo>
                    <a:pt x="2716" y="47"/>
                  </a:lnTo>
                  <a:lnTo>
                    <a:pt x="2708" y="47"/>
                  </a:lnTo>
                  <a:lnTo>
                    <a:pt x="2701" y="47"/>
                  </a:lnTo>
                  <a:lnTo>
                    <a:pt x="2695" y="43"/>
                  </a:lnTo>
                  <a:lnTo>
                    <a:pt x="2689" y="37"/>
                  </a:lnTo>
                  <a:lnTo>
                    <a:pt x="2686" y="32"/>
                  </a:lnTo>
                  <a:lnTo>
                    <a:pt x="2684" y="24"/>
                  </a:lnTo>
                  <a:lnTo>
                    <a:pt x="2686" y="17"/>
                  </a:lnTo>
                  <a:lnTo>
                    <a:pt x="2689" y="9"/>
                  </a:lnTo>
                  <a:lnTo>
                    <a:pt x="2695" y="5"/>
                  </a:lnTo>
                  <a:lnTo>
                    <a:pt x="2701" y="2"/>
                  </a:lnTo>
                  <a:lnTo>
                    <a:pt x="2708" y="0"/>
                  </a:lnTo>
                  <a:close/>
                  <a:moveTo>
                    <a:pt x="2622" y="0"/>
                  </a:moveTo>
                  <a:lnTo>
                    <a:pt x="2629" y="2"/>
                  </a:lnTo>
                  <a:lnTo>
                    <a:pt x="2635" y="5"/>
                  </a:lnTo>
                  <a:lnTo>
                    <a:pt x="2640" y="9"/>
                  </a:lnTo>
                  <a:lnTo>
                    <a:pt x="2644" y="17"/>
                  </a:lnTo>
                  <a:lnTo>
                    <a:pt x="2644" y="24"/>
                  </a:lnTo>
                  <a:lnTo>
                    <a:pt x="2644" y="32"/>
                  </a:lnTo>
                  <a:lnTo>
                    <a:pt x="2640" y="37"/>
                  </a:lnTo>
                  <a:lnTo>
                    <a:pt x="2635" y="43"/>
                  </a:lnTo>
                  <a:lnTo>
                    <a:pt x="2629" y="47"/>
                  </a:lnTo>
                  <a:lnTo>
                    <a:pt x="2622" y="47"/>
                  </a:lnTo>
                  <a:lnTo>
                    <a:pt x="2614" y="47"/>
                  </a:lnTo>
                  <a:lnTo>
                    <a:pt x="2607" y="43"/>
                  </a:lnTo>
                  <a:lnTo>
                    <a:pt x="2603" y="37"/>
                  </a:lnTo>
                  <a:lnTo>
                    <a:pt x="2599" y="32"/>
                  </a:lnTo>
                  <a:lnTo>
                    <a:pt x="2597" y="24"/>
                  </a:lnTo>
                  <a:lnTo>
                    <a:pt x="2599" y="17"/>
                  </a:lnTo>
                  <a:lnTo>
                    <a:pt x="2603" y="9"/>
                  </a:lnTo>
                  <a:lnTo>
                    <a:pt x="2607" y="5"/>
                  </a:lnTo>
                  <a:lnTo>
                    <a:pt x="2614" y="2"/>
                  </a:lnTo>
                  <a:lnTo>
                    <a:pt x="2622" y="0"/>
                  </a:lnTo>
                  <a:close/>
                  <a:moveTo>
                    <a:pt x="2535" y="0"/>
                  </a:moveTo>
                  <a:lnTo>
                    <a:pt x="2543" y="2"/>
                  </a:lnTo>
                  <a:lnTo>
                    <a:pt x="2548" y="5"/>
                  </a:lnTo>
                  <a:lnTo>
                    <a:pt x="2554" y="9"/>
                  </a:lnTo>
                  <a:lnTo>
                    <a:pt x="2556" y="17"/>
                  </a:lnTo>
                  <a:lnTo>
                    <a:pt x="2558" y="24"/>
                  </a:lnTo>
                  <a:lnTo>
                    <a:pt x="2556" y="32"/>
                  </a:lnTo>
                  <a:lnTo>
                    <a:pt x="2554" y="37"/>
                  </a:lnTo>
                  <a:lnTo>
                    <a:pt x="2548" y="43"/>
                  </a:lnTo>
                  <a:lnTo>
                    <a:pt x="2543" y="47"/>
                  </a:lnTo>
                  <a:lnTo>
                    <a:pt x="2535" y="47"/>
                  </a:lnTo>
                  <a:lnTo>
                    <a:pt x="2528" y="47"/>
                  </a:lnTo>
                  <a:lnTo>
                    <a:pt x="2520" y="43"/>
                  </a:lnTo>
                  <a:lnTo>
                    <a:pt x="2516" y="37"/>
                  </a:lnTo>
                  <a:lnTo>
                    <a:pt x="2513" y="32"/>
                  </a:lnTo>
                  <a:lnTo>
                    <a:pt x="2511" y="24"/>
                  </a:lnTo>
                  <a:lnTo>
                    <a:pt x="2513" y="17"/>
                  </a:lnTo>
                  <a:lnTo>
                    <a:pt x="2516" y="9"/>
                  </a:lnTo>
                  <a:lnTo>
                    <a:pt x="2520" y="5"/>
                  </a:lnTo>
                  <a:lnTo>
                    <a:pt x="2528" y="2"/>
                  </a:lnTo>
                  <a:lnTo>
                    <a:pt x="2535" y="0"/>
                  </a:lnTo>
                  <a:close/>
                  <a:moveTo>
                    <a:pt x="2449" y="0"/>
                  </a:moveTo>
                  <a:lnTo>
                    <a:pt x="2454" y="2"/>
                  </a:lnTo>
                  <a:lnTo>
                    <a:pt x="2462" y="5"/>
                  </a:lnTo>
                  <a:lnTo>
                    <a:pt x="2467" y="9"/>
                  </a:lnTo>
                  <a:lnTo>
                    <a:pt x="2469" y="17"/>
                  </a:lnTo>
                  <a:lnTo>
                    <a:pt x="2471" y="24"/>
                  </a:lnTo>
                  <a:lnTo>
                    <a:pt x="2469" y="32"/>
                  </a:lnTo>
                  <a:lnTo>
                    <a:pt x="2467" y="37"/>
                  </a:lnTo>
                  <a:lnTo>
                    <a:pt x="2462" y="43"/>
                  </a:lnTo>
                  <a:lnTo>
                    <a:pt x="2454" y="47"/>
                  </a:lnTo>
                  <a:lnTo>
                    <a:pt x="2449" y="47"/>
                  </a:lnTo>
                  <a:lnTo>
                    <a:pt x="2441" y="47"/>
                  </a:lnTo>
                  <a:lnTo>
                    <a:pt x="2434" y="43"/>
                  </a:lnTo>
                  <a:lnTo>
                    <a:pt x="2428" y="37"/>
                  </a:lnTo>
                  <a:lnTo>
                    <a:pt x="2426" y="32"/>
                  </a:lnTo>
                  <a:lnTo>
                    <a:pt x="2424" y="24"/>
                  </a:lnTo>
                  <a:lnTo>
                    <a:pt x="2426" y="17"/>
                  </a:lnTo>
                  <a:lnTo>
                    <a:pt x="2428" y="9"/>
                  </a:lnTo>
                  <a:lnTo>
                    <a:pt x="2434" y="5"/>
                  </a:lnTo>
                  <a:lnTo>
                    <a:pt x="2441" y="2"/>
                  </a:lnTo>
                  <a:lnTo>
                    <a:pt x="2449" y="0"/>
                  </a:lnTo>
                  <a:close/>
                  <a:moveTo>
                    <a:pt x="2360" y="0"/>
                  </a:moveTo>
                  <a:lnTo>
                    <a:pt x="2368" y="2"/>
                  </a:lnTo>
                  <a:lnTo>
                    <a:pt x="2375" y="5"/>
                  </a:lnTo>
                  <a:lnTo>
                    <a:pt x="2379" y="9"/>
                  </a:lnTo>
                  <a:lnTo>
                    <a:pt x="2383" y="17"/>
                  </a:lnTo>
                  <a:lnTo>
                    <a:pt x="2385" y="24"/>
                  </a:lnTo>
                  <a:lnTo>
                    <a:pt x="2383" y="32"/>
                  </a:lnTo>
                  <a:lnTo>
                    <a:pt x="2379" y="37"/>
                  </a:lnTo>
                  <a:lnTo>
                    <a:pt x="2375" y="43"/>
                  </a:lnTo>
                  <a:lnTo>
                    <a:pt x="2368" y="47"/>
                  </a:lnTo>
                  <a:lnTo>
                    <a:pt x="2360" y="47"/>
                  </a:lnTo>
                  <a:lnTo>
                    <a:pt x="2353" y="47"/>
                  </a:lnTo>
                  <a:lnTo>
                    <a:pt x="2347" y="43"/>
                  </a:lnTo>
                  <a:lnTo>
                    <a:pt x="2341" y="37"/>
                  </a:lnTo>
                  <a:lnTo>
                    <a:pt x="2340" y="32"/>
                  </a:lnTo>
                  <a:lnTo>
                    <a:pt x="2338" y="24"/>
                  </a:lnTo>
                  <a:lnTo>
                    <a:pt x="2340" y="17"/>
                  </a:lnTo>
                  <a:lnTo>
                    <a:pt x="2341" y="9"/>
                  </a:lnTo>
                  <a:lnTo>
                    <a:pt x="2347" y="5"/>
                  </a:lnTo>
                  <a:lnTo>
                    <a:pt x="2353" y="2"/>
                  </a:lnTo>
                  <a:lnTo>
                    <a:pt x="2360" y="0"/>
                  </a:lnTo>
                  <a:close/>
                  <a:moveTo>
                    <a:pt x="2274" y="0"/>
                  </a:moveTo>
                  <a:lnTo>
                    <a:pt x="2281" y="2"/>
                  </a:lnTo>
                  <a:lnTo>
                    <a:pt x="2289" y="5"/>
                  </a:lnTo>
                  <a:lnTo>
                    <a:pt x="2293" y="9"/>
                  </a:lnTo>
                  <a:lnTo>
                    <a:pt x="2296" y="17"/>
                  </a:lnTo>
                  <a:lnTo>
                    <a:pt x="2298" y="24"/>
                  </a:lnTo>
                  <a:lnTo>
                    <a:pt x="2296" y="32"/>
                  </a:lnTo>
                  <a:lnTo>
                    <a:pt x="2293" y="37"/>
                  </a:lnTo>
                  <a:lnTo>
                    <a:pt x="2289" y="43"/>
                  </a:lnTo>
                  <a:lnTo>
                    <a:pt x="2281" y="47"/>
                  </a:lnTo>
                  <a:lnTo>
                    <a:pt x="2274" y="47"/>
                  </a:lnTo>
                  <a:lnTo>
                    <a:pt x="2266" y="47"/>
                  </a:lnTo>
                  <a:lnTo>
                    <a:pt x="2261" y="43"/>
                  </a:lnTo>
                  <a:lnTo>
                    <a:pt x="2255" y="37"/>
                  </a:lnTo>
                  <a:lnTo>
                    <a:pt x="2251" y="32"/>
                  </a:lnTo>
                  <a:lnTo>
                    <a:pt x="2251" y="24"/>
                  </a:lnTo>
                  <a:lnTo>
                    <a:pt x="2251" y="17"/>
                  </a:lnTo>
                  <a:lnTo>
                    <a:pt x="2255" y="9"/>
                  </a:lnTo>
                  <a:lnTo>
                    <a:pt x="2261" y="5"/>
                  </a:lnTo>
                  <a:lnTo>
                    <a:pt x="2266" y="2"/>
                  </a:lnTo>
                  <a:lnTo>
                    <a:pt x="2274" y="0"/>
                  </a:lnTo>
                  <a:close/>
                  <a:moveTo>
                    <a:pt x="2187" y="0"/>
                  </a:moveTo>
                  <a:lnTo>
                    <a:pt x="2195" y="2"/>
                  </a:lnTo>
                  <a:lnTo>
                    <a:pt x="2200" y="5"/>
                  </a:lnTo>
                  <a:lnTo>
                    <a:pt x="2206" y="9"/>
                  </a:lnTo>
                  <a:lnTo>
                    <a:pt x="2210" y="17"/>
                  </a:lnTo>
                  <a:lnTo>
                    <a:pt x="2212" y="24"/>
                  </a:lnTo>
                  <a:lnTo>
                    <a:pt x="2210" y="32"/>
                  </a:lnTo>
                  <a:lnTo>
                    <a:pt x="2206" y="37"/>
                  </a:lnTo>
                  <a:lnTo>
                    <a:pt x="2200" y="43"/>
                  </a:lnTo>
                  <a:lnTo>
                    <a:pt x="2195" y="47"/>
                  </a:lnTo>
                  <a:lnTo>
                    <a:pt x="2187" y="47"/>
                  </a:lnTo>
                  <a:lnTo>
                    <a:pt x="2180" y="47"/>
                  </a:lnTo>
                  <a:lnTo>
                    <a:pt x="2174" y="43"/>
                  </a:lnTo>
                  <a:lnTo>
                    <a:pt x="2168" y="37"/>
                  </a:lnTo>
                  <a:lnTo>
                    <a:pt x="2165" y="32"/>
                  </a:lnTo>
                  <a:lnTo>
                    <a:pt x="2165" y="24"/>
                  </a:lnTo>
                  <a:lnTo>
                    <a:pt x="2165" y="17"/>
                  </a:lnTo>
                  <a:lnTo>
                    <a:pt x="2168" y="9"/>
                  </a:lnTo>
                  <a:lnTo>
                    <a:pt x="2174" y="5"/>
                  </a:lnTo>
                  <a:lnTo>
                    <a:pt x="2180" y="2"/>
                  </a:lnTo>
                  <a:lnTo>
                    <a:pt x="2187" y="0"/>
                  </a:lnTo>
                  <a:close/>
                  <a:moveTo>
                    <a:pt x="2101" y="0"/>
                  </a:moveTo>
                  <a:lnTo>
                    <a:pt x="2108" y="2"/>
                  </a:lnTo>
                  <a:lnTo>
                    <a:pt x="2114" y="5"/>
                  </a:lnTo>
                  <a:lnTo>
                    <a:pt x="2120" y="9"/>
                  </a:lnTo>
                  <a:lnTo>
                    <a:pt x="2123" y="17"/>
                  </a:lnTo>
                  <a:lnTo>
                    <a:pt x="2123" y="24"/>
                  </a:lnTo>
                  <a:lnTo>
                    <a:pt x="2123" y="32"/>
                  </a:lnTo>
                  <a:lnTo>
                    <a:pt x="2120" y="37"/>
                  </a:lnTo>
                  <a:lnTo>
                    <a:pt x="2114" y="43"/>
                  </a:lnTo>
                  <a:lnTo>
                    <a:pt x="2108" y="47"/>
                  </a:lnTo>
                  <a:lnTo>
                    <a:pt x="2101" y="47"/>
                  </a:lnTo>
                  <a:lnTo>
                    <a:pt x="2093" y="47"/>
                  </a:lnTo>
                  <a:lnTo>
                    <a:pt x="2088" y="43"/>
                  </a:lnTo>
                  <a:lnTo>
                    <a:pt x="2082" y="37"/>
                  </a:lnTo>
                  <a:lnTo>
                    <a:pt x="2078" y="32"/>
                  </a:lnTo>
                  <a:lnTo>
                    <a:pt x="2078" y="24"/>
                  </a:lnTo>
                  <a:lnTo>
                    <a:pt x="2078" y="17"/>
                  </a:lnTo>
                  <a:lnTo>
                    <a:pt x="2082" y="9"/>
                  </a:lnTo>
                  <a:lnTo>
                    <a:pt x="2088" y="5"/>
                  </a:lnTo>
                  <a:lnTo>
                    <a:pt x="2093" y="2"/>
                  </a:lnTo>
                  <a:lnTo>
                    <a:pt x="2101" y="0"/>
                  </a:lnTo>
                  <a:close/>
                  <a:moveTo>
                    <a:pt x="2014" y="0"/>
                  </a:moveTo>
                  <a:lnTo>
                    <a:pt x="2022" y="2"/>
                  </a:lnTo>
                  <a:lnTo>
                    <a:pt x="2027" y="5"/>
                  </a:lnTo>
                  <a:lnTo>
                    <a:pt x="2033" y="9"/>
                  </a:lnTo>
                  <a:lnTo>
                    <a:pt x="2037" y="17"/>
                  </a:lnTo>
                  <a:lnTo>
                    <a:pt x="2037" y="24"/>
                  </a:lnTo>
                  <a:lnTo>
                    <a:pt x="2037" y="32"/>
                  </a:lnTo>
                  <a:lnTo>
                    <a:pt x="2033" y="37"/>
                  </a:lnTo>
                  <a:lnTo>
                    <a:pt x="2027" y="43"/>
                  </a:lnTo>
                  <a:lnTo>
                    <a:pt x="2022" y="47"/>
                  </a:lnTo>
                  <a:lnTo>
                    <a:pt x="2014" y="47"/>
                  </a:lnTo>
                  <a:lnTo>
                    <a:pt x="2007" y="47"/>
                  </a:lnTo>
                  <a:lnTo>
                    <a:pt x="2001" y="43"/>
                  </a:lnTo>
                  <a:lnTo>
                    <a:pt x="1995" y="37"/>
                  </a:lnTo>
                  <a:lnTo>
                    <a:pt x="1992" y="32"/>
                  </a:lnTo>
                  <a:lnTo>
                    <a:pt x="1990" y="24"/>
                  </a:lnTo>
                  <a:lnTo>
                    <a:pt x="1992" y="17"/>
                  </a:lnTo>
                  <a:lnTo>
                    <a:pt x="1995" y="9"/>
                  </a:lnTo>
                  <a:lnTo>
                    <a:pt x="2001" y="5"/>
                  </a:lnTo>
                  <a:lnTo>
                    <a:pt x="2007" y="2"/>
                  </a:lnTo>
                  <a:lnTo>
                    <a:pt x="2014" y="0"/>
                  </a:lnTo>
                  <a:close/>
                  <a:moveTo>
                    <a:pt x="1928" y="0"/>
                  </a:moveTo>
                  <a:lnTo>
                    <a:pt x="1935" y="2"/>
                  </a:lnTo>
                  <a:lnTo>
                    <a:pt x="1941" y="5"/>
                  </a:lnTo>
                  <a:lnTo>
                    <a:pt x="1947" y="9"/>
                  </a:lnTo>
                  <a:lnTo>
                    <a:pt x="1950" y="17"/>
                  </a:lnTo>
                  <a:lnTo>
                    <a:pt x="1950" y="24"/>
                  </a:lnTo>
                  <a:lnTo>
                    <a:pt x="1950" y="32"/>
                  </a:lnTo>
                  <a:lnTo>
                    <a:pt x="1947" y="37"/>
                  </a:lnTo>
                  <a:lnTo>
                    <a:pt x="1941" y="43"/>
                  </a:lnTo>
                  <a:lnTo>
                    <a:pt x="1935" y="47"/>
                  </a:lnTo>
                  <a:lnTo>
                    <a:pt x="1928" y="47"/>
                  </a:lnTo>
                  <a:lnTo>
                    <a:pt x="1920" y="47"/>
                  </a:lnTo>
                  <a:lnTo>
                    <a:pt x="1913" y="43"/>
                  </a:lnTo>
                  <a:lnTo>
                    <a:pt x="1909" y="37"/>
                  </a:lnTo>
                  <a:lnTo>
                    <a:pt x="1905" y="32"/>
                  </a:lnTo>
                  <a:lnTo>
                    <a:pt x="1903" y="24"/>
                  </a:lnTo>
                  <a:lnTo>
                    <a:pt x="1905" y="17"/>
                  </a:lnTo>
                  <a:lnTo>
                    <a:pt x="1909" y="9"/>
                  </a:lnTo>
                  <a:lnTo>
                    <a:pt x="1913" y="5"/>
                  </a:lnTo>
                  <a:lnTo>
                    <a:pt x="1920" y="2"/>
                  </a:lnTo>
                  <a:lnTo>
                    <a:pt x="1928" y="0"/>
                  </a:lnTo>
                  <a:close/>
                  <a:moveTo>
                    <a:pt x="1841" y="0"/>
                  </a:moveTo>
                  <a:lnTo>
                    <a:pt x="1849" y="2"/>
                  </a:lnTo>
                  <a:lnTo>
                    <a:pt x="1854" y="5"/>
                  </a:lnTo>
                  <a:lnTo>
                    <a:pt x="1860" y="9"/>
                  </a:lnTo>
                  <a:lnTo>
                    <a:pt x="1862" y="17"/>
                  </a:lnTo>
                  <a:lnTo>
                    <a:pt x="1864" y="24"/>
                  </a:lnTo>
                  <a:lnTo>
                    <a:pt x="1862" y="32"/>
                  </a:lnTo>
                  <a:lnTo>
                    <a:pt x="1860" y="37"/>
                  </a:lnTo>
                  <a:lnTo>
                    <a:pt x="1854" y="43"/>
                  </a:lnTo>
                  <a:lnTo>
                    <a:pt x="1849" y="47"/>
                  </a:lnTo>
                  <a:lnTo>
                    <a:pt x="1841" y="47"/>
                  </a:lnTo>
                  <a:lnTo>
                    <a:pt x="1834" y="47"/>
                  </a:lnTo>
                  <a:lnTo>
                    <a:pt x="1826" y="43"/>
                  </a:lnTo>
                  <a:lnTo>
                    <a:pt x="1822" y="37"/>
                  </a:lnTo>
                  <a:lnTo>
                    <a:pt x="1819" y="32"/>
                  </a:lnTo>
                  <a:lnTo>
                    <a:pt x="1817" y="24"/>
                  </a:lnTo>
                  <a:lnTo>
                    <a:pt x="1819" y="17"/>
                  </a:lnTo>
                  <a:lnTo>
                    <a:pt x="1822" y="9"/>
                  </a:lnTo>
                  <a:lnTo>
                    <a:pt x="1826" y="5"/>
                  </a:lnTo>
                  <a:lnTo>
                    <a:pt x="1834" y="2"/>
                  </a:lnTo>
                  <a:lnTo>
                    <a:pt x="1841" y="0"/>
                  </a:lnTo>
                  <a:close/>
                  <a:moveTo>
                    <a:pt x="1755" y="0"/>
                  </a:moveTo>
                  <a:lnTo>
                    <a:pt x="1760" y="2"/>
                  </a:lnTo>
                  <a:lnTo>
                    <a:pt x="1768" y="5"/>
                  </a:lnTo>
                  <a:lnTo>
                    <a:pt x="1774" y="9"/>
                  </a:lnTo>
                  <a:lnTo>
                    <a:pt x="1775" y="17"/>
                  </a:lnTo>
                  <a:lnTo>
                    <a:pt x="1777" y="24"/>
                  </a:lnTo>
                  <a:lnTo>
                    <a:pt x="1775" y="32"/>
                  </a:lnTo>
                  <a:lnTo>
                    <a:pt x="1774" y="37"/>
                  </a:lnTo>
                  <a:lnTo>
                    <a:pt x="1768" y="43"/>
                  </a:lnTo>
                  <a:lnTo>
                    <a:pt x="1760" y="47"/>
                  </a:lnTo>
                  <a:lnTo>
                    <a:pt x="1755" y="47"/>
                  </a:lnTo>
                  <a:lnTo>
                    <a:pt x="1747" y="47"/>
                  </a:lnTo>
                  <a:lnTo>
                    <a:pt x="1740" y="43"/>
                  </a:lnTo>
                  <a:lnTo>
                    <a:pt x="1734" y="37"/>
                  </a:lnTo>
                  <a:lnTo>
                    <a:pt x="1732" y="32"/>
                  </a:lnTo>
                  <a:lnTo>
                    <a:pt x="1730" y="24"/>
                  </a:lnTo>
                  <a:lnTo>
                    <a:pt x="1732" y="17"/>
                  </a:lnTo>
                  <a:lnTo>
                    <a:pt x="1734" y="9"/>
                  </a:lnTo>
                  <a:lnTo>
                    <a:pt x="1740" y="5"/>
                  </a:lnTo>
                  <a:lnTo>
                    <a:pt x="1747" y="2"/>
                  </a:lnTo>
                  <a:lnTo>
                    <a:pt x="1755" y="0"/>
                  </a:lnTo>
                  <a:close/>
                  <a:moveTo>
                    <a:pt x="1666" y="0"/>
                  </a:moveTo>
                  <a:lnTo>
                    <a:pt x="1674" y="2"/>
                  </a:lnTo>
                  <a:lnTo>
                    <a:pt x="1681" y="5"/>
                  </a:lnTo>
                  <a:lnTo>
                    <a:pt x="1685" y="9"/>
                  </a:lnTo>
                  <a:lnTo>
                    <a:pt x="1689" y="17"/>
                  </a:lnTo>
                  <a:lnTo>
                    <a:pt x="1691" y="24"/>
                  </a:lnTo>
                  <a:lnTo>
                    <a:pt x="1689" y="32"/>
                  </a:lnTo>
                  <a:lnTo>
                    <a:pt x="1685" y="37"/>
                  </a:lnTo>
                  <a:lnTo>
                    <a:pt x="1681" y="43"/>
                  </a:lnTo>
                  <a:lnTo>
                    <a:pt x="1674" y="47"/>
                  </a:lnTo>
                  <a:lnTo>
                    <a:pt x="1666" y="47"/>
                  </a:lnTo>
                  <a:lnTo>
                    <a:pt x="1659" y="47"/>
                  </a:lnTo>
                  <a:lnTo>
                    <a:pt x="1653" y="43"/>
                  </a:lnTo>
                  <a:lnTo>
                    <a:pt x="1648" y="37"/>
                  </a:lnTo>
                  <a:lnTo>
                    <a:pt x="1646" y="32"/>
                  </a:lnTo>
                  <a:lnTo>
                    <a:pt x="1644" y="24"/>
                  </a:lnTo>
                  <a:lnTo>
                    <a:pt x="1646" y="17"/>
                  </a:lnTo>
                  <a:lnTo>
                    <a:pt x="1648" y="9"/>
                  </a:lnTo>
                  <a:lnTo>
                    <a:pt x="1653" y="5"/>
                  </a:lnTo>
                  <a:lnTo>
                    <a:pt x="1659" y="2"/>
                  </a:lnTo>
                  <a:lnTo>
                    <a:pt x="1666" y="0"/>
                  </a:lnTo>
                  <a:close/>
                  <a:moveTo>
                    <a:pt x="1580" y="0"/>
                  </a:moveTo>
                  <a:lnTo>
                    <a:pt x="1587" y="2"/>
                  </a:lnTo>
                  <a:lnTo>
                    <a:pt x="1595" y="5"/>
                  </a:lnTo>
                  <a:lnTo>
                    <a:pt x="1599" y="9"/>
                  </a:lnTo>
                  <a:lnTo>
                    <a:pt x="1602" y="17"/>
                  </a:lnTo>
                  <a:lnTo>
                    <a:pt x="1604" y="24"/>
                  </a:lnTo>
                  <a:lnTo>
                    <a:pt x="1602" y="32"/>
                  </a:lnTo>
                  <a:lnTo>
                    <a:pt x="1599" y="37"/>
                  </a:lnTo>
                  <a:lnTo>
                    <a:pt x="1595" y="43"/>
                  </a:lnTo>
                  <a:lnTo>
                    <a:pt x="1587" y="47"/>
                  </a:lnTo>
                  <a:lnTo>
                    <a:pt x="1580" y="47"/>
                  </a:lnTo>
                  <a:lnTo>
                    <a:pt x="1572" y="47"/>
                  </a:lnTo>
                  <a:lnTo>
                    <a:pt x="1567" y="43"/>
                  </a:lnTo>
                  <a:lnTo>
                    <a:pt x="1561" y="37"/>
                  </a:lnTo>
                  <a:lnTo>
                    <a:pt x="1557" y="32"/>
                  </a:lnTo>
                  <a:lnTo>
                    <a:pt x="1557" y="24"/>
                  </a:lnTo>
                  <a:lnTo>
                    <a:pt x="1557" y="17"/>
                  </a:lnTo>
                  <a:lnTo>
                    <a:pt x="1561" y="9"/>
                  </a:lnTo>
                  <a:lnTo>
                    <a:pt x="1567" y="5"/>
                  </a:lnTo>
                  <a:lnTo>
                    <a:pt x="1572" y="2"/>
                  </a:lnTo>
                  <a:lnTo>
                    <a:pt x="1580" y="0"/>
                  </a:lnTo>
                  <a:close/>
                  <a:moveTo>
                    <a:pt x="1493" y="0"/>
                  </a:moveTo>
                  <a:lnTo>
                    <a:pt x="1501" y="2"/>
                  </a:lnTo>
                  <a:lnTo>
                    <a:pt x="1507" y="5"/>
                  </a:lnTo>
                  <a:lnTo>
                    <a:pt x="1512" y="9"/>
                  </a:lnTo>
                  <a:lnTo>
                    <a:pt x="1516" y="17"/>
                  </a:lnTo>
                  <a:lnTo>
                    <a:pt x="1518" y="24"/>
                  </a:lnTo>
                  <a:lnTo>
                    <a:pt x="1516" y="32"/>
                  </a:lnTo>
                  <a:lnTo>
                    <a:pt x="1512" y="37"/>
                  </a:lnTo>
                  <a:lnTo>
                    <a:pt x="1507" y="43"/>
                  </a:lnTo>
                  <a:lnTo>
                    <a:pt x="1501" y="47"/>
                  </a:lnTo>
                  <a:lnTo>
                    <a:pt x="1493" y="47"/>
                  </a:lnTo>
                  <a:lnTo>
                    <a:pt x="1486" y="47"/>
                  </a:lnTo>
                  <a:lnTo>
                    <a:pt x="1480" y="43"/>
                  </a:lnTo>
                  <a:lnTo>
                    <a:pt x="1475" y="37"/>
                  </a:lnTo>
                  <a:lnTo>
                    <a:pt x="1471" y="32"/>
                  </a:lnTo>
                  <a:lnTo>
                    <a:pt x="1471" y="24"/>
                  </a:lnTo>
                  <a:lnTo>
                    <a:pt x="1471" y="17"/>
                  </a:lnTo>
                  <a:lnTo>
                    <a:pt x="1475" y="9"/>
                  </a:lnTo>
                  <a:lnTo>
                    <a:pt x="1480" y="5"/>
                  </a:lnTo>
                  <a:lnTo>
                    <a:pt x="1486" y="2"/>
                  </a:lnTo>
                  <a:lnTo>
                    <a:pt x="1493" y="0"/>
                  </a:lnTo>
                  <a:close/>
                  <a:moveTo>
                    <a:pt x="1407" y="0"/>
                  </a:moveTo>
                  <a:lnTo>
                    <a:pt x="1414" y="2"/>
                  </a:lnTo>
                  <a:lnTo>
                    <a:pt x="1420" y="5"/>
                  </a:lnTo>
                  <a:lnTo>
                    <a:pt x="1426" y="9"/>
                  </a:lnTo>
                  <a:lnTo>
                    <a:pt x="1429" y="17"/>
                  </a:lnTo>
                  <a:lnTo>
                    <a:pt x="1429" y="24"/>
                  </a:lnTo>
                  <a:lnTo>
                    <a:pt x="1429" y="32"/>
                  </a:lnTo>
                  <a:lnTo>
                    <a:pt x="1426" y="37"/>
                  </a:lnTo>
                  <a:lnTo>
                    <a:pt x="1420" y="43"/>
                  </a:lnTo>
                  <a:lnTo>
                    <a:pt x="1414" y="47"/>
                  </a:lnTo>
                  <a:lnTo>
                    <a:pt x="1407" y="47"/>
                  </a:lnTo>
                  <a:lnTo>
                    <a:pt x="1399" y="47"/>
                  </a:lnTo>
                  <a:lnTo>
                    <a:pt x="1394" y="43"/>
                  </a:lnTo>
                  <a:lnTo>
                    <a:pt x="1388" y="37"/>
                  </a:lnTo>
                  <a:lnTo>
                    <a:pt x="1384" y="32"/>
                  </a:lnTo>
                  <a:lnTo>
                    <a:pt x="1384" y="24"/>
                  </a:lnTo>
                  <a:lnTo>
                    <a:pt x="1384" y="17"/>
                  </a:lnTo>
                  <a:lnTo>
                    <a:pt x="1388" y="9"/>
                  </a:lnTo>
                  <a:lnTo>
                    <a:pt x="1394" y="5"/>
                  </a:lnTo>
                  <a:lnTo>
                    <a:pt x="1399" y="2"/>
                  </a:lnTo>
                  <a:lnTo>
                    <a:pt x="1407" y="0"/>
                  </a:lnTo>
                  <a:close/>
                  <a:moveTo>
                    <a:pt x="1320" y="0"/>
                  </a:moveTo>
                  <a:lnTo>
                    <a:pt x="1328" y="2"/>
                  </a:lnTo>
                  <a:lnTo>
                    <a:pt x="1333" y="5"/>
                  </a:lnTo>
                  <a:lnTo>
                    <a:pt x="1339" y="9"/>
                  </a:lnTo>
                  <a:lnTo>
                    <a:pt x="1343" y="17"/>
                  </a:lnTo>
                  <a:lnTo>
                    <a:pt x="1343" y="24"/>
                  </a:lnTo>
                  <a:lnTo>
                    <a:pt x="1343" y="32"/>
                  </a:lnTo>
                  <a:lnTo>
                    <a:pt x="1339" y="37"/>
                  </a:lnTo>
                  <a:lnTo>
                    <a:pt x="1333" y="43"/>
                  </a:lnTo>
                  <a:lnTo>
                    <a:pt x="1328" y="47"/>
                  </a:lnTo>
                  <a:lnTo>
                    <a:pt x="1320" y="47"/>
                  </a:lnTo>
                  <a:lnTo>
                    <a:pt x="1313" y="47"/>
                  </a:lnTo>
                  <a:lnTo>
                    <a:pt x="1307" y="43"/>
                  </a:lnTo>
                  <a:lnTo>
                    <a:pt x="1302" y="37"/>
                  </a:lnTo>
                  <a:lnTo>
                    <a:pt x="1298" y="32"/>
                  </a:lnTo>
                  <a:lnTo>
                    <a:pt x="1296" y="24"/>
                  </a:lnTo>
                  <a:lnTo>
                    <a:pt x="1298" y="17"/>
                  </a:lnTo>
                  <a:lnTo>
                    <a:pt x="1302" y="9"/>
                  </a:lnTo>
                  <a:lnTo>
                    <a:pt x="1307" y="5"/>
                  </a:lnTo>
                  <a:lnTo>
                    <a:pt x="1313" y="2"/>
                  </a:lnTo>
                  <a:lnTo>
                    <a:pt x="1320" y="0"/>
                  </a:lnTo>
                  <a:close/>
                  <a:moveTo>
                    <a:pt x="1234" y="0"/>
                  </a:moveTo>
                  <a:lnTo>
                    <a:pt x="1241" y="2"/>
                  </a:lnTo>
                  <a:lnTo>
                    <a:pt x="1247" y="5"/>
                  </a:lnTo>
                  <a:lnTo>
                    <a:pt x="1253" y="9"/>
                  </a:lnTo>
                  <a:lnTo>
                    <a:pt x="1256" y="17"/>
                  </a:lnTo>
                  <a:lnTo>
                    <a:pt x="1256" y="24"/>
                  </a:lnTo>
                  <a:lnTo>
                    <a:pt x="1256" y="32"/>
                  </a:lnTo>
                  <a:lnTo>
                    <a:pt x="1253" y="37"/>
                  </a:lnTo>
                  <a:lnTo>
                    <a:pt x="1247" y="43"/>
                  </a:lnTo>
                  <a:lnTo>
                    <a:pt x="1241" y="47"/>
                  </a:lnTo>
                  <a:lnTo>
                    <a:pt x="1234" y="47"/>
                  </a:lnTo>
                  <a:lnTo>
                    <a:pt x="1226" y="47"/>
                  </a:lnTo>
                  <a:lnTo>
                    <a:pt x="1219" y="43"/>
                  </a:lnTo>
                  <a:lnTo>
                    <a:pt x="1215" y="37"/>
                  </a:lnTo>
                  <a:lnTo>
                    <a:pt x="1211" y="32"/>
                  </a:lnTo>
                  <a:lnTo>
                    <a:pt x="1209" y="24"/>
                  </a:lnTo>
                  <a:lnTo>
                    <a:pt x="1211" y="17"/>
                  </a:lnTo>
                  <a:lnTo>
                    <a:pt x="1215" y="9"/>
                  </a:lnTo>
                  <a:lnTo>
                    <a:pt x="1219" y="5"/>
                  </a:lnTo>
                  <a:lnTo>
                    <a:pt x="1226" y="2"/>
                  </a:lnTo>
                  <a:lnTo>
                    <a:pt x="1234" y="0"/>
                  </a:lnTo>
                  <a:close/>
                  <a:moveTo>
                    <a:pt x="1147" y="0"/>
                  </a:moveTo>
                  <a:lnTo>
                    <a:pt x="1155" y="2"/>
                  </a:lnTo>
                  <a:lnTo>
                    <a:pt x="1160" y="5"/>
                  </a:lnTo>
                  <a:lnTo>
                    <a:pt x="1166" y="9"/>
                  </a:lnTo>
                  <a:lnTo>
                    <a:pt x="1168" y="17"/>
                  </a:lnTo>
                  <a:lnTo>
                    <a:pt x="1170" y="24"/>
                  </a:lnTo>
                  <a:lnTo>
                    <a:pt x="1168" y="32"/>
                  </a:lnTo>
                  <a:lnTo>
                    <a:pt x="1166" y="37"/>
                  </a:lnTo>
                  <a:lnTo>
                    <a:pt x="1160" y="43"/>
                  </a:lnTo>
                  <a:lnTo>
                    <a:pt x="1155" y="47"/>
                  </a:lnTo>
                  <a:lnTo>
                    <a:pt x="1147" y="47"/>
                  </a:lnTo>
                  <a:lnTo>
                    <a:pt x="1140" y="47"/>
                  </a:lnTo>
                  <a:lnTo>
                    <a:pt x="1132" y="43"/>
                  </a:lnTo>
                  <a:lnTo>
                    <a:pt x="1129" y="37"/>
                  </a:lnTo>
                  <a:lnTo>
                    <a:pt x="1125" y="32"/>
                  </a:lnTo>
                  <a:lnTo>
                    <a:pt x="1123" y="24"/>
                  </a:lnTo>
                  <a:lnTo>
                    <a:pt x="1125" y="17"/>
                  </a:lnTo>
                  <a:lnTo>
                    <a:pt x="1129" y="9"/>
                  </a:lnTo>
                  <a:lnTo>
                    <a:pt x="1132" y="5"/>
                  </a:lnTo>
                  <a:lnTo>
                    <a:pt x="1140" y="2"/>
                  </a:lnTo>
                  <a:lnTo>
                    <a:pt x="1147" y="0"/>
                  </a:lnTo>
                  <a:close/>
                  <a:moveTo>
                    <a:pt x="1061" y="0"/>
                  </a:moveTo>
                  <a:lnTo>
                    <a:pt x="1066" y="2"/>
                  </a:lnTo>
                  <a:lnTo>
                    <a:pt x="1074" y="5"/>
                  </a:lnTo>
                  <a:lnTo>
                    <a:pt x="1080" y="9"/>
                  </a:lnTo>
                  <a:lnTo>
                    <a:pt x="1082" y="17"/>
                  </a:lnTo>
                  <a:lnTo>
                    <a:pt x="1083" y="24"/>
                  </a:lnTo>
                  <a:lnTo>
                    <a:pt x="1082" y="32"/>
                  </a:lnTo>
                  <a:lnTo>
                    <a:pt x="1080" y="37"/>
                  </a:lnTo>
                  <a:lnTo>
                    <a:pt x="1074" y="43"/>
                  </a:lnTo>
                  <a:lnTo>
                    <a:pt x="1066" y="47"/>
                  </a:lnTo>
                  <a:lnTo>
                    <a:pt x="1061" y="47"/>
                  </a:lnTo>
                  <a:lnTo>
                    <a:pt x="1053" y="47"/>
                  </a:lnTo>
                  <a:lnTo>
                    <a:pt x="1046" y="43"/>
                  </a:lnTo>
                  <a:lnTo>
                    <a:pt x="1040" y="37"/>
                  </a:lnTo>
                  <a:lnTo>
                    <a:pt x="1038" y="32"/>
                  </a:lnTo>
                  <a:lnTo>
                    <a:pt x="1036" y="24"/>
                  </a:lnTo>
                  <a:lnTo>
                    <a:pt x="1038" y="17"/>
                  </a:lnTo>
                  <a:lnTo>
                    <a:pt x="1040" y="9"/>
                  </a:lnTo>
                  <a:lnTo>
                    <a:pt x="1046" y="5"/>
                  </a:lnTo>
                  <a:lnTo>
                    <a:pt x="1053" y="2"/>
                  </a:lnTo>
                  <a:lnTo>
                    <a:pt x="1061" y="0"/>
                  </a:lnTo>
                  <a:close/>
                  <a:moveTo>
                    <a:pt x="972" y="0"/>
                  </a:moveTo>
                  <a:lnTo>
                    <a:pt x="980" y="2"/>
                  </a:lnTo>
                  <a:lnTo>
                    <a:pt x="987" y="5"/>
                  </a:lnTo>
                  <a:lnTo>
                    <a:pt x="991" y="9"/>
                  </a:lnTo>
                  <a:lnTo>
                    <a:pt x="995" y="17"/>
                  </a:lnTo>
                  <a:lnTo>
                    <a:pt x="997" y="24"/>
                  </a:lnTo>
                  <a:lnTo>
                    <a:pt x="995" y="32"/>
                  </a:lnTo>
                  <a:lnTo>
                    <a:pt x="991" y="37"/>
                  </a:lnTo>
                  <a:lnTo>
                    <a:pt x="987" y="43"/>
                  </a:lnTo>
                  <a:lnTo>
                    <a:pt x="980" y="47"/>
                  </a:lnTo>
                  <a:lnTo>
                    <a:pt x="972" y="47"/>
                  </a:lnTo>
                  <a:lnTo>
                    <a:pt x="965" y="47"/>
                  </a:lnTo>
                  <a:lnTo>
                    <a:pt x="959" y="43"/>
                  </a:lnTo>
                  <a:lnTo>
                    <a:pt x="954" y="37"/>
                  </a:lnTo>
                  <a:lnTo>
                    <a:pt x="952" y="32"/>
                  </a:lnTo>
                  <a:lnTo>
                    <a:pt x="950" y="24"/>
                  </a:lnTo>
                  <a:lnTo>
                    <a:pt x="952" y="17"/>
                  </a:lnTo>
                  <a:lnTo>
                    <a:pt x="954" y="9"/>
                  </a:lnTo>
                  <a:lnTo>
                    <a:pt x="959" y="5"/>
                  </a:lnTo>
                  <a:lnTo>
                    <a:pt x="965" y="2"/>
                  </a:lnTo>
                  <a:lnTo>
                    <a:pt x="972" y="0"/>
                  </a:lnTo>
                  <a:close/>
                  <a:moveTo>
                    <a:pt x="886" y="0"/>
                  </a:moveTo>
                  <a:lnTo>
                    <a:pt x="893" y="2"/>
                  </a:lnTo>
                  <a:lnTo>
                    <a:pt x="901" y="5"/>
                  </a:lnTo>
                  <a:lnTo>
                    <a:pt x="905" y="9"/>
                  </a:lnTo>
                  <a:lnTo>
                    <a:pt x="908" y="17"/>
                  </a:lnTo>
                  <a:lnTo>
                    <a:pt x="910" y="24"/>
                  </a:lnTo>
                  <a:lnTo>
                    <a:pt x="908" y="32"/>
                  </a:lnTo>
                  <a:lnTo>
                    <a:pt x="905" y="37"/>
                  </a:lnTo>
                  <a:lnTo>
                    <a:pt x="901" y="43"/>
                  </a:lnTo>
                  <a:lnTo>
                    <a:pt x="893" y="47"/>
                  </a:lnTo>
                  <a:lnTo>
                    <a:pt x="886" y="47"/>
                  </a:lnTo>
                  <a:lnTo>
                    <a:pt x="878" y="47"/>
                  </a:lnTo>
                  <a:lnTo>
                    <a:pt x="873" y="43"/>
                  </a:lnTo>
                  <a:lnTo>
                    <a:pt x="867" y="37"/>
                  </a:lnTo>
                  <a:lnTo>
                    <a:pt x="863" y="32"/>
                  </a:lnTo>
                  <a:lnTo>
                    <a:pt x="863" y="24"/>
                  </a:lnTo>
                  <a:lnTo>
                    <a:pt x="863" y="17"/>
                  </a:lnTo>
                  <a:lnTo>
                    <a:pt x="867" y="9"/>
                  </a:lnTo>
                  <a:lnTo>
                    <a:pt x="873" y="5"/>
                  </a:lnTo>
                  <a:lnTo>
                    <a:pt x="878" y="2"/>
                  </a:lnTo>
                  <a:lnTo>
                    <a:pt x="886" y="0"/>
                  </a:lnTo>
                  <a:close/>
                  <a:moveTo>
                    <a:pt x="799" y="0"/>
                  </a:moveTo>
                  <a:lnTo>
                    <a:pt x="807" y="2"/>
                  </a:lnTo>
                  <a:lnTo>
                    <a:pt x="813" y="5"/>
                  </a:lnTo>
                  <a:lnTo>
                    <a:pt x="818" y="9"/>
                  </a:lnTo>
                  <a:lnTo>
                    <a:pt x="822" y="17"/>
                  </a:lnTo>
                  <a:lnTo>
                    <a:pt x="824" y="24"/>
                  </a:lnTo>
                  <a:lnTo>
                    <a:pt x="822" y="32"/>
                  </a:lnTo>
                  <a:lnTo>
                    <a:pt x="818" y="37"/>
                  </a:lnTo>
                  <a:lnTo>
                    <a:pt x="813" y="43"/>
                  </a:lnTo>
                  <a:lnTo>
                    <a:pt x="807" y="47"/>
                  </a:lnTo>
                  <a:lnTo>
                    <a:pt x="799" y="47"/>
                  </a:lnTo>
                  <a:lnTo>
                    <a:pt x="792" y="47"/>
                  </a:lnTo>
                  <a:lnTo>
                    <a:pt x="786" y="43"/>
                  </a:lnTo>
                  <a:lnTo>
                    <a:pt x="781" y="37"/>
                  </a:lnTo>
                  <a:lnTo>
                    <a:pt x="777" y="32"/>
                  </a:lnTo>
                  <a:lnTo>
                    <a:pt x="777" y="24"/>
                  </a:lnTo>
                  <a:lnTo>
                    <a:pt x="777" y="17"/>
                  </a:lnTo>
                  <a:lnTo>
                    <a:pt x="781" y="9"/>
                  </a:lnTo>
                  <a:lnTo>
                    <a:pt x="786" y="5"/>
                  </a:lnTo>
                  <a:lnTo>
                    <a:pt x="792" y="2"/>
                  </a:lnTo>
                  <a:lnTo>
                    <a:pt x="799" y="0"/>
                  </a:lnTo>
                  <a:close/>
                  <a:moveTo>
                    <a:pt x="713" y="0"/>
                  </a:moveTo>
                  <a:lnTo>
                    <a:pt x="720" y="2"/>
                  </a:lnTo>
                  <a:lnTo>
                    <a:pt x="726" y="5"/>
                  </a:lnTo>
                  <a:lnTo>
                    <a:pt x="732" y="9"/>
                  </a:lnTo>
                  <a:lnTo>
                    <a:pt x="735" y="17"/>
                  </a:lnTo>
                  <a:lnTo>
                    <a:pt x="735" y="24"/>
                  </a:lnTo>
                  <a:lnTo>
                    <a:pt x="735" y="32"/>
                  </a:lnTo>
                  <a:lnTo>
                    <a:pt x="732" y="37"/>
                  </a:lnTo>
                  <a:lnTo>
                    <a:pt x="726" y="43"/>
                  </a:lnTo>
                  <a:lnTo>
                    <a:pt x="720" y="47"/>
                  </a:lnTo>
                  <a:lnTo>
                    <a:pt x="713" y="47"/>
                  </a:lnTo>
                  <a:lnTo>
                    <a:pt x="705" y="47"/>
                  </a:lnTo>
                  <a:lnTo>
                    <a:pt x="700" y="43"/>
                  </a:lnTo>
                  <a:lnTo>
                    <a:pt x="694" y="37"/>
                  </a:lnTo>
                  <a:lnTo>
                    <a:pt x="690" y="32"/>
                  </a:lnTo>
                  <a:lnTo>
                    <a:pt x="690" y="24"/>
                  </a:lnTo>
                  <a:lnTo>
                    <a:pt x="690" y="17"/>
                  </a:lnTo>
                  <a:lnTo>
                    <a:pt x="694" y="9"/>
                  </a:lnTo>
                  <a:lnTo>
                    <a:pt x="700" y="5"/>
                  </a:lnTo>
                  <a:lnTo>
                    <a:pt x="705" y="2"/>
                  </a:lnTo>
                  <a:lnTo>
                    <a:pt x="713" y="0"/>
                  </a:lnTo>
                  <a:close/>
                  <a:moveTo>
                    <a:pt x="626" y="0"/>
                  </a:moveTo>
                  <a:lnTo>
                    <a:pt x="634" y="2"/>
                  </a:lnTo>
                  <a:lnTo>
                    <a:pt x="640" y="5"/>
                  </a:lnTo>
                  <a:lnTo>
                    <a:pt x="645" y="9"/>
                  </a:lnTo>
                  <a:lnTo>
                    <a:pt x="649" y="17"/>
                  </a:lnTo>
                  <a:lnTo>
                    <a:pt x="649" y="24"/>
                  </a:lnTo>
                  <a:lnTo>
                    <a:pt x="649" y="32"/>
                  </a:lnTo>
                  <a:lnTo>
                    <a:pt x="645" y="37"/>
                  </a:lnTo>
                  <a:lnTo>
                    <a:pt x="640" y="43"/>
                  </a:lnTo>
                  <a:lnTo>
                    <a:pt x="634" y="47"/>
                  </a:lnTo>
                  <a:lnTo>
                    <a:pt x="626" y="47"/>
                  </a:lnTo>
                  <a:lnTo>
                    <a:pt x="619" y="47"/>
                  </a:lnTo>
                  <a:lnTo>
                    <a:pt x="613" y="43"/>
                  </a:lnTo>
                  <a:lnTo>
                    <a:pt x="608" y="37"/>
                  </a:lnTo>
                  <a:lnTo>
                    <a:pt x="604" y="32"/>
                  </a:lnTo>
                  <a:lnTo>
                    <a:pt x="602" y="24"/>
                  </a:lnTo>
                  <a:lnTo>
                    <a:pt x="604" y="17"/>
                  </a:lnTo>
                  <a:lnTo>
                    <a:pt x="608" y="9"/>
                  </a:lnTo>
                  <a:lnTo>
                    <a:pt x="613" y="5"/>
                  </a:lnTo>
                  <a:lnTo>
                    <a:pt x="619" y="2"/>
                  </a:lnTo>
                  <a:lnTo>
                    <a:pt x="626" y="0"/>
                  </a:lnTo>
                  <a:close/>
                  <a:moveTo>
                    <a:pt x="540" y="0"/>
                  </a:moveTo>
                  <a:lnTo>
                    <a:pt x="547" y="2"/>
                  </a:lnTo>
                  <a:lnTo>
                    <a:pt x="553" y="5"/>
                  </a:lnTo>
                  <a:lnTo>
                    <a:pt x="559" y="9"/>
                  </a:lnTo>
                  <a:lnTo>
                    <a:pt x="562" y="17"/>
                  </a:lnTo>
                  <a:lnTo>
                    <a:pt x="562" y="24"/>
                  </a:lnTo>
                  <a:lnTo>
                    <a:pt x="562" y="32"/>
                  </a:lnTo>
                  <a:lnTo>
                    <a:pt x="559" y="37"/>
                  </a:lnTo>
                  <a:lnTo>
                    <a:pt x="553" y="43"/>
                  </a:lnTo>
                  <a:lnTo>
                    <a:pt x="547" y="47"/>
                  </a:lnTo>
                  <a:lnTo>
                    <a:pt x="540" y="47"/>
                  </a:lnTo>
                  <a:lnTo>
                    <a:pt x="532" y="47"/>
                  </a:lnTo>
                  <a:lnTo>
                    <a:pt x="525" y="43"/>
                  </a:lnTo>
                  <a:lnTo>
                    <a:pt x="521" y="37"/>
                  </a:lnTo>
                  <a:lnTo>
                    <a:pt x="517" y="32"/>
                  </a:lnTo>
                  <a:lnTo>
                    <a:pt x="515" y="24"/>
                  </a:lnTo>
                  <a:lnTo>
                    <a:pt x="517" y="17"/>
                  </a:lnTo>
                  <a:lnTo>
                    <a:pt x="521" y="9"/>
                  </a:lnTo>
                  <a:lnTo>
                    <a:pt x="525" y="5"/>
                  </a:lnTo>
                  <a:lnTo>
                    <a:pt x="532" y="2"/>
                  </a:lnTo>
                  <a:lnTo>
                    <a:pt x="540" y="0"/>
                  </a:lnTo>
                  <a:close/>
                  <a:moveTo>
                    <a:pt x="453" y="0"/>
                  </a:moveTo>
                  <a:lnTo>
                    <a:pt x="461" y="2"/>
                  </a:lnTo>
                  <a:lnTo>
                    <a:pt x="467" y="5"/>
                  </a:lnTo>
                  <a:lnTo>
                    <a:pt x="472" y="9"/>
                  </a:lnTo>
                  <a:lnTo>
                    <a:pt x="474" y="17"/>
                  </a:lnTo>
                  <a:lnTo>
                    <a:pt x="476" y="24"/>
                  </a:lnTo>
                  <a:lnTo>
                    <a:pt x="474" y="32"/>
                  </a:lnTo>
                  <a:lnTo>
                    <a:pt x="472" y="37"/>
                  </a:lnTo>
                  <a:lnTo>
                    <a:pt x="467" y="43"/>
                  </a:lnTo>
                  <a:lnTo>
                    <a:pt x="461" y="47"/>
                  </a:lnTo>
                  <a:lnTo>
                    <a:pt x="453" y="47"/>
                  </a:lnTo>
                  <a:lnTo>
                    <a:pt x="446" y="47"/>
                  </a:lnTo>
                  <a:lnTo>
                    <a:pt x="438" y="43"/>
                  </a:lnTo>
                  <a:lnTo>
                    <a:pt x="435" y="37"/>
                  </a:lnTo>
                  <a:lnTo>
                    <a:pt x="431" y="32"/>
                  </a:lnTo>
                  <a:lnTo>
                    <a:pt x="429" y="24"/>
                  </a:lnTo>
                  <a:lnTo>
                    <a:pt x="431" y="17"/>
                  </a:lnTo>
                  <a:lnTo>
                    <a:pt x="435" y="9"/>
                  </a:lnTo>
                  <a:lnTo>
                    <a:pt x="438" y="5"/>
                  </a:lnTo>
                  <a:lnTo>
                    <a:pt x="446" y="2"/>
                  </a:lnTo>
                  <a:lnTo>
                    <a:pt x="453" y="0"/>
                  </a:lnTo>
                  <a:close/>
                  <a:moveTo>
                    <a:pt x="367" y="0"/>
                  </a:moveTo>
                  <a:lnTo>
                    <a:pt x="373" y="2"/>
                  </a:lnTo>
                  <a:lnTo>
                    <a:pt x="380" y="5"/>
                  </a:lnTo>
                  <a:lnTo>
                    <a:pt x="386" y="9"/>
                  </a:lnTo>
                  <a:lnTo>
                    <a:pt x="388" y="17"/>
                  </a:lnTo>
                  <a:lnTo>
                    <a:pt x="389" y="24"/>
                  </a:lnTo>
                  <a:lnTo>
                    <a:pt x="388" y="32"/>
                  </a:lnTo>
                  <a:lnTo>
                    <a:pt x="386" y="37"/>
                  </a:lnTo>
                  <a:lnTo>
                    <a:pt x="380" y="43"/>
                  </a:lnTo>
                  <a:lnTo>
                    <a:pt x="373" y="47"/>
                  </a:lnTo>
                  <a:lnTo>
                    <a:pt x="367" y="47"/>
                  </a:lnTo>
                  <a:lnTo>
                    <a:pt x="359" y="47"/>
                  </a:lnTo>
                  <a:lnTo>
                    <a:pt x="352" y="43"/>
                  </a:lnTo>
                  <a:lnTo>
                    <a:pt x="348" y="37"/>
                  </a:lnTo>
                  <a:lnTo>
                    <a:pt x="344" y="32"/>
                  </a:lnTo>
                  <a:lnTo>
                    <a:pt x="342" y="24"/>
                  </a:lnTo>
                  <a:lnTo>
                    <a:pt x="344" y="17"/>
                  </a:lnTo>
                  <a:lnTo>
                    <a:pt x="348" y="9"/>
                  </a:lnTo>
                  <a:lnTo>
                    <a:pt x="352" y="5"/>
                  </a:lnTo>
                  <a:lnTo>
                    <a:pt x="359" y="2"/>
                  </a:lnTo>
                  <a:lnTo>
                    <a:pt x="367" y="0"/>
                  </a:lnTo>
                  <a:close/>
                  <a:moveTo>
                    <a:pt x="278" y="0"/>
                  </a:moveTo>
                  <a:lnTo>
                    <a:pt x="286" y="2"/>
                  </a:lnTo>
                  <a:lnTo>
                    <a:pt x="294" y="5"/>
                  </a:lnTo>
                  <a:lnTo>
                    <a:pt x="297" y="9"/>
                  </a:lnTo>
                  <a:lnTo>
                    <a:pt x="301" y="17"/>
                  </a:lnTo>
                  <a:lnTo>
                    <a:pt x="303" y="24"/>
                  </a:lnTo>
                  <a:lnTo>
                    <a:pt x="301" y="32"/>
                  </a:lnTo>
                  <a:lnTo>
                    <a:pt x="297" y="37"/>
                  </a:lnTo>
                  <a:lnTo>
                    <a:pt x="294" y="43"/>
                  </a:lnTo>
                  <a:lnTo>
                    <a:pt x="286" y="47"/>
                  </a:lnTo>
                  <a:lnTo>
                    <a:pt x="278" y="47"/>
                  </a:lnTo>
                  <a:lnTo>
                    <a:pt x="271" y="47"/>
                  </a:lnTo>
                  <a:lnTo>
                    <a:pt x="265" y="43"/>
                  </a:lnTo>
                  <a:lnTo>
                    <a:pt x="260" y="37"/>
                  </a:lnTo>
                  <a:lnTo>
                    <a:pt x="258" y="32"/>
                  </a:lnTo>
                  <a:lnTo>
                    <a:pt x="256" y="24"/>
                  </a:lnTo>
                  <a:lnTo>
                    <a:pt x="258" y="17"/>
                  </a:lnTo>
                  <a:lnTo>
                    <a:pt x="260" y="9"/>
                  </a:lnTo>
                  <a:lnTo>
                    <a:pt x="265" y="5"/>
                  </a:lnTo>
                  <a:lnTo>
                    <a:pt x="271" y="2"/>
                  </a:lnTo>
                  <a:lnTo>
                    <a:pt x="278" y="0"/>
                  </a:lnTo>
                  <a:close/>
                  <a:moveTo>
                    <a:pt x="192" y="0"/>
                  </a:moveTo>
                  <a:lnTo>
                    <a:pt x="200" y="2"/>
                  </a:lnTo>
                  <a:lnTo>
                    <a:pt x="207" y="5"/>
                  </a:lnTo>
                  <a:lnTo>
                    <a:pt x="211" y="9"/>
                  </a:lnTo>
                  <a:lnTo>
                    <a:pt x="215" y="17"/>
                  </a:lnTo>
                  <a:lnTo>
                    <a:pt x="216" y="24"/>
                  </a:lnTo>
                  <a:lnTo>
                    <a:pt x="215" y="32"/>
                  </a:lnTo>
                  <a:lnTo>
                    <a:pt x="211" y="37"/>
                  </a:lnTo>
                  <a:lnTo>
                    <a:pt x="207" y="43"/>
                  </a:lnTo>
                  <a:lnTo>
                    <a:pt x="200" y="47"/>
                  </a:lnTo>
                  <a:lnTo>
                    <a:pt x="192" y="47"/>
                  </a:lnTo>
                  <a:lnTo>
                    <a:pt x="184" y="47"/>
                  </a:lnTo>
                  <a:lnTo>
                    <a:pt x="179" y="43"/>
                  </a:lnTo>
                  <a:lnTo>
                    <a:pt x="173" y="37"/>
                  </a:lnTo>
                  <a:lnTo>
                    <a:pt x="169" y="32"/>
                  </a:lnTo>
                  <a:lnTo>
                    <a:pt x="169" y="24"/>
                  </a:lnTo>
                  <a:lnTo>
                    <a:pt x="169" y="17"/>
                  </a:lnTo>
                  <a:lnTo>
                    <a:pt x="173" y="9"/>
                  </a:lnTo>
                  <a:lnTo>
                    <a:pt x="179" y="5"/>
                  </a:lnTo>
                  <a:lnTo>
                    <a:pt x="184" y="2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268538" y="1401763"/>
              <a:ext cx="4075113" cy="174625"/>
            </a:xfrm>
            <a:custGeom>
              <a:avLst/>
              <a:gdLst>
                <a:gd name="T0" fmla="*/ 175 w 5134"/>
                <a:gd name="T1" fmla="*/ 127 h 221"/>
                <a:gd name="T2" fmla="*/ 5037 w 5134"/>
                <a:gd name="T3" fmla="*/ 115 h 221"/>
                <a:gd name="T4" fmla="*/ 4508 w 5134"/>
                <a:gd name="T5" fmla="*/ 87 h 221"/>
                <a:gd name="T6" fmla="*/ 4414 w 5134"/>
                <a:gd name="T7" fmla="*/ 132 h 221"/>
                <a:gd name="T8" fmla="*/ 4256 w 5134"/>
                <a:gd name="T9" fmla="*/ 89 h 221"/>
                <a:gd name="T10" fmla="*/ 4147 w 5134"/>
                <a:gd name="T11" fmla="*/ 130 h 221"/>
                <a:gd name="T12" fmla="*/ 4002 w 5134"/>
                <a:gd name="T13" fmla="*/ 93 h 221"/>
                <a:gd name="T14" fmla="*/ 3882 w 5134"/>
                <a:gd name="T15" fmla="*/ 125 h 221"/>
                <a:gd name="T16" fmla="*/ 3746 w 5134"/>
                <a:gd name="T17" fmla="*/ 96 h 221"/>
                <a:gd name="T18" fmla="*/ 3619 w 5134"/>
                <a:gd name="T19" fmla="*/ 119 h 221"/>
                <a:gd name="T20" fmla="*/ 3489 w 5134"/>
                <a:gd name="T21" fmla="*/ 104 h 221"/>
                <a:gd name="T22" fmla="*/ 3357 w 5134"/>
                <a:gd name="T23" fmla="*/ 112 h 221"/>
                <a:gd name="T24" fmla="*/ 3231 w 5134"/>
                <a:gd name="T25" fmla="*/ 112 h 221"/>
                <a:gd name="T26" fmla="*/ 3098 w 5134"/>
                <a:gd name="T27" fmla="*/ 104 h 221"/>
                <a:gd name="T28" fmla="*/ 2970 w 5134"/>
                <a:gd name="T29" fmla="*/ 119 h 221"/>
                <a:gd name="T30" fmla="*/ 2842 w 5134"/>
                <a:gd name="T31" fmla="*/ 96 h 221"/>
                <a:gd name="T32" fmla="*/ 2706 w 5134"/>
                <a:gd name="T33" fmla="*/ 125 h 221"/>
                <a:gd name="T34" fmla="*/ 2586 w 5134"/>
                <a:gd name="T35" fmla="*/ 93 h 221"/>
                <a:gd name="T36" fmla="*/ 2439 w 5134"/>
                <a:gd name="T37" fmla="*/ 130 h 221"/>
                <a:gd name="T38" fmla="*/ 2332 w 5134"/>
                <a:gd name="T39" fmla="*/ 89 h 221"/>
                <a:gd name="T40" fmla="*/ 2174 w 5134"/>
                <a:gd name="T41" fmla="*/ 132 h 221"/>
                <a:gd name="T42" fmla="*/ 2080 w 5134"/>
                <a:gd name="T43" fmla="*/ 87 h 221"/>
                <a:gd name="T44" fmla="*/ 1905 w 5134"/>
                <a:gd name="T45" fmla="*/ 134 h 221"/>
                <a:gd name="T46" fmla="*/ 1732 w 5134"/>
                <a:gd name="T47" fmla="*/ 87 h 221"/>
                <a:gd name="T48" fmla="*/ 1638 w 5134"/>
                <a:gd name="T49" fmla="*/ 132 h 221"/>
                <a:gd name="T50" fmla="*/ 1480 w 5134"/>
                <a:gd name="T51" fmla="*/ 89 h 221"/>
                <a:gd name="T52" fmla="*/ 1371 w 5134"/>
                <a:gd name="T53" fmla="*/ 130 h 221"/>
                <a:gd name="T54" fmla="*/ 1226 w 5134"/>
                <a:gd name="T55" fmla="*/ 93 h 221"/>
                <a:gd name="T56" fmla="*/ 1106 w 5134"/>
                <a:gd name="T57" fmla="*/ 125 h 221"/>
                <a:gd name="T58" fmla="*/ 971 w 5134"/>
                <a:gd name="T59" fmla="*/ 96 h 221"/>
                <a:gd name="T60" fmla="*/ 843 w 5134"/>
                <a:gd name="T61" fmla="*/ 119 h 221"/>
                <a:gd name="T62" fmla="*/ 713 w 5134"/>
                <a:gd name="T63" fmla="*/ 104 h 221"/>
                <a:gd name="T64" fmla="*/ 581 w 5134"/>
                <a:gd name="T65" fmla="*/ 112 h 221"/>
                <a:gd name="T66" fmla="*/ 454 w 5134"/>
                <a:gd name="T67" fmla="*/ 104 h 221"/>
                <a:gd name="T68" fmla="*/ 339 w 5134"/>
                <a:gd name="T69" fmla="*/ 96 h 221"/>
                <a:gd name="T70" fmla="*/ 331 w 5134"/>
                <a:gd name="T71" fmla="*/ 129 h 221"/>
                <a:gd name="T72" fmla="*/ 171 w 5134"/>
                <a:gd name="T73" fmla="*/ 87 h 221"/>
                <a:gd name="T74" fmla="*/ 192 w 5134"/>
                <a:gd name="T75" fmla="*/ 32 h 221"/>
                <a:gd name="T76" fmla="*/ 19 w 5134"/>
                <a:gd name="T77" fmla="*/ 14 h 221"/>
                <a:gd name="T78" fmla="*/ 502 w 5134"/>
                <a:gd name="T79" fmla="*/ 31 h 221"/>
                <a:gd name="T80" fmla="*/ 4602 w 5134"/>
                <a:gd name="T81" fmla="*/ 27 h 221"/>
                <a:gd name="T82" fmla="*/ 5093 w 5134"/>
                <a:gd name="T83" fmla="*/ 31 h 221"/>
                <a:gd name="T84" fmla="*/ 4517 w 5134"/>
                <a:gd name="T85" fmla="*/ 2 h 221"/>
                <a:gd name="T86" fmla="*/ 4440 w 5134"/>
                <a:gd name="T87" fmla="*/ 10 h 221"/>
                <a:gd name="T88" fmla="*/ 4312 w 5134"/>
                <a:gd name="T89" fmla="*/ 31 h 221"/>
                <a:gd name="T90" fmla="*/ 4183 w 5134"/>
                <a:gd name="T91" fmla="*/ 17 h 221"/>
                <a:gd name="T92" fmla="*/ 4051 w 5134"/>
                <a:gd name="T93" fmla="*/ 23 h 221"/>
                <a:gd name="T94" fmla="*/ 3925 w 5134"/>
                <a:gd name="T95" fmla="*/ 23 h 221"/>
                <a:gd name="T96" fmla="*/ 3792 w 5134"/>
                <a:gd name="T97" fmla="*/ 17 h 221"/>
                <a:gd name="T98" fmla="*/ 3664 w 5134"/>
                <a:gd name="T99" fmla="*/ 31 h 221"/>
                <a:gd name="T100" fmla="*/ 3536 w 5134"/>
                <a:gd name="T101" fmla="*/ 10 h 221"/>
                <a:gd name="T102" fmla="*/ 3400 w 5134"/>
                <a:gd name="T103" fmla="*/ 38 h 221"/>
                <a:gd name="T104" fmla="*/ 3280 w 5134"/>
                <a:gd name="T105" fmla="*/ 4 h 221"/>
                <a:gd name="T106" fmla="*/ 3133 w 5134"/>
                <a:gd name="T107" fmla="*/ 44 h 221"/>
                <a:gd name="T108" fmla="*/ 3026 w 5134"/>
                <a:gd name="T109" fmla="*/ 2 h 221"/>
                <a:gd name="T110" fmla="*/ 2868 w 5134"/>
                <a:gd name="T111" fmla="*/ 46 h 221"/>
                <a:gd name="T112" fmla="*/ 2774 w 5134"/>
                <a:gd name="T113" fmla="*/ 0 h 221"/>
                <a:gd name="T114" fmla="*/ 2599 w 5134"/>
                <a:gd name="T115" fmla="*/ 48 h 221"/>
                <a:gd name="T116" fmla="*/ 2426 w 5134"/>
                <a:gd name="T117" fmla="*/ 0 h 221"/>
                <a:gd name="T118" fmla="*/ 2332 w 5134"/>
                <a:gd name="T119" fmla="*/ 46 h 221"/>
                <a:gd name="T120" fmla="*/ 2174 w 5134"/>
                <a:gd name="T121" fmla="*/ 2 h 221"/>
                <a:gd name="T122" fmla="*/ 2065 w 5134"/>
                <a:gd name="T123" fmla="*/ 4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34" h="221">
                  <a:moveTo>
                    <a:pt x="344" y="174"/>
                  </a:moveTo>
                  <a:lnTo>
                    <a:pt x="352" y="176"/>
                  </a:lnTo>
                  <a:lnTo>
                    <a:pt x="358" y="179"/>
                  </a:lnTo>
                  <a:lnTo>
                    <a:pt x="363" y="183"/>
                  </a:lnTo>
                  <a:lnTo>
                    <a:pt x="367" y="191"/>
                  </a:lnTo>
                  <a:lnTo>
                    <a:pt x="369" y="198"/>
                  </a:lnTo>
                  <a:lnTo>
                    <a:pt x="367" y="206"/>
                  </a:lnTo>
                  <a:lnTo>
                    <a:pt x="363" y="211"/>
                  </a:lnTo>
                  <a:lnTo>
                    <a:pt x="358" y="217"/>
                  </a:lnTo>
                  <a:lnTo>
                    <a:pt x="352" y="221"/>
                  </a:lnTo>
                  <a:lnTo>
                    <a:pt x="344" y="221"/>
                  </a:lnTo>
                  <a:lnTo>
                    <a:pt x="337" y="221"/>
                  </a:lnTo>
                  <a:lnTo>
                    <a:pt x="331" y="217"/>
                  </a:lnTo>
                  <a:lnTo>
                    <a:pt x="326" y="211"/>
                  </a:lnTo>
                  <a:lnTo>
                    <a:pt x="322" y="206"/>
                  </a:lnTo>
                  <a:lnTo>
                    <a:pt x="322" y="198"/>
                  </a:lnTo>
                  <a:lnTo>
                    <a:pt x="322" y="191"/>
                  </a:lnTo>
                  <a:lnTo>
                    <a:pt x="326" y="183"/>
                  </a:lnTo>
                  <a:lnTo>
                    <a:pt x="331" y="179"/>
                  </a:lnTo>
                  <a:lnTo>
                    <a:pt x="337" y="176"/>
                  </a:lnTo>
                  <a:lnTo>
                    <a:pt x="344" y="174"/>
                  </a:lnTo>
                  <a:close/>
                  <a:moveTo>
                    <a:pt x="185" y="117"/>
                  </a:moveTo>
                  <a:lnTo>
                    <a:pt x="188" y="117"/>
                  </a:lnTo>
                  <a:lnTo>
                    <a:pt x="190" y="119"/>
                  </a:lnTo>
                  <a:lnTo>
                    <a:pt x="192" y="119"/>
                  </a:lnTo>
                  <a:lnTo>
                    <a:pt x="190" y="125"/>
                  </a:lnTo>
                  <a:lnTo>
                    <a:pt x="185" y="130"/>
                  </a:lnTo>
                  <a:lnTo>
                    <a:pt x="179" y="132"/>
                  </a:lnTo>
                  <a:lnTo>
                    <a:pt x="171" y="134"/>
                  </a:lnTo>
                  <a:lnTo>
                    <a:pt x="173" y="129"/>
                  </a:lnTo>
                  <a:lnTo>
                    <a:pt x="173" y="127"/>
                  </a:lnTo>
                  <a:lnTo>
                    <a:pt x="175" y="127"/>
                  </a:lnTo>
                  <a:lnTo>
                    <a:pt x="177" y="125"/>
                  </a:lnTo>
                  <a:lnTo>
                    <a:pt x="179" y="125"/>
                  </a:lnTo>
                  <a:lnTo>
                    <a:pt x="181" y="121"/>
                  </a:lnTo>
                  <a:lnTo>
                    <a:pt x="183" y="119"/>
                  </a:lnTo>
                  <a:lnTo>
                    <a:pt x="185" y="117"/>
                  </a:lnTo>
                  <a:close/>
                  <a:moveTo>
                    <a:pt x="14" y="93"/>
                  </a:moveTo>
                  <a:lnTo>
                    <a:pt x="15" y="96"/>
                  </a:lnTo>
                  <a:lnTo>
                    <a:pt x="17" y="98"/>
                  </a:lnTo>
                  <a:lnTo>
                    <a:pt x="15" y="98"/>
                  </a:lnTo>
                  <a:lnTo>
                    <a:pt x="14" y="96"/>
                  </a:lnTo>
                  <a:lnTo>
                    <a:pt x="14" y="93"/>
                  </a:lnTo>
                  <a:close/>
                  <a:moveTo>
                    <a:pt x="10" y="91"/>
                  </a:moveTo>
                  <a:lnTo>
                    <a:pt x="12" y="93"/>
                  </a:lnTo>
                  <a:lnTo>
                    <a:pt x="14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1"/>
                  </a:lnTo>
                  <a:close/>
                  <a:moveTo>
                    <a:pt x="8" y="91"/>
                  </a:moveTo>
                  <a:lnTo>
                    <a:pt x="10" y="91"/>
                  </a:lnTo>
                  <a:lnTo>
                    <a:pt x="10" y="91"/>
                  </a:lnTo>
                  <a:lnTo>
                    <a:pt x="8" y="91"/>
                  </a:lnTo>
                  <a:close/>
                  <a:moveTo>
                    <a:pt x="5037" y="89"/>
                  </a:moveTo>
                  <a:lnTo>
                    <a:pt x="5042" y="93"/>
                  </a:lnTo>
                  <a:lnTo>
                    <a:pt x="5048" y="96"/>
                  </a:lnTo>
                  <a:lnTo>
                    <a:pt x="5052" y="104"/>
                  </a:lnTo>
                  <a:lnTo>
                    <a:pt x="5052" y="112"/>
                  </a:lnTo>
                  <a:lnTo>
                    <a:pt x="5052" y="117"/>
                  </a:lnTo>
                  <a:lnTo>
                    <a:pt x="5048" y="123"/>
                  </a:lnTo>
                  <a:lnTo>
                    <a:pt x="5044" y="123"/>
                  </a:lnTo>
                  <a:lnTo>
                    <a:pt x="5040" y="121"/>
                  </a:lnTo>
                  <a:lnTo>
                    <a:pt x="5038" y="117"/>
                  </a:lnTo>
                  <a:lnTo>
                    <a:pt x="5037" y="115"/>
                  </a:lnTo>
                  <a:lnTo>
                    <a:pt x="5037" y="112"/>
                  </a:lnTo>
                  <a:lnTo>
                    <a:pt x="5037" y="106"/>
                  </a:lnTo>
                  <a:lnTo>
                    <a:pt x="5037" y="91"/>
                  </a:lnTo>
                  <a:lnTo>
                    <a:pt x="5037" y="89"/>
                  </a:lnTo>
                  <a:close/>
                  <a:moveTo>
                    <a:pt x="2" y="89"/>
                  </a:moveTo>
                  <a:lnTo>
                    <a:pt x="6" y="89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9"/>
                  </a:lnTo>
                  <a:lnTo>
                    <a:pt x="2" y="89"/>
                  </a:lnTo>
                  <a:close/>
                  <a:moveTo>
                    <a:pt x="4595" y="87"/>
                  </a:moveTo>
                  <a:lnTo>
                    <a:pt x="4602" y="89"/>
                  </a:lnTo>
                  <a:lnTo>
                    <a:pt x="4610" y="93"/>
                  </a:lnTo>
                  <a:lnTo>
                    <a:pt x="4613" y="96"/>
                  </a:lnTo>
                  <a:lnTo>
                    <a:pt x="4617" y="104"/>
                  </a:lnTo>
                  <a:lnTo>
                    <a:pt x="4619" y="112"/>
                  </a:lnTo>
                  <a:lnTo>
                    <a:pt x="4617" y="117"/>
                  </a:lnTo>
                  <a:lnTo>
                    <a:pt x="4615" y="125"/>
                  </a:lnTo>
                  <a:lnTo>
                    <a:pt x="4610" y="129"/>
                  </a:lnTo>
                  <a:lnTo>
                    <a:pt x="4604" y="132"/>
                  </a:lnTo>
                  <a:lnTo>
                    <a:pt x="4602" y="127"/>
                  </a:lnTo>
                  <a:lnTo>
                    <a:pt x="4602" y="121"/>
                  </a:lnTo>
                  <a:lnTo>
                    <a:pt x="4598" y="110"/>
                  </a:lnTo>
                  <a:lnTo>
                    <a:pt x="4595" y="100"/>
                  </a:lnTo>
                  <a:lnTo>
                    <a:pt x="4591" y="95"/>
                  </a:lnTo>
                  <a:lnTo>
                    <a:pt x="4589" y="89"/>
                  </a:lnTo>
                  <a:lnTo>
                    <a:pt x="4591" y="87"/>
                  </a:lnTo>
                  <a:lnTo>
                    <a:pt x="4595" y="87"/>
                  </a:lnTo>
                  <a:close/>
                  <a:moveTo>
                    <a:pt x="4508" y="87"/>
                  </a:moveTo>
                  <a:lnTo>
                    <a:pt x="4516" y="89"/>
                  </a:lnTo>
                  <a:lnTo>
                    <a:pt x="4521" y="93"/>
                  </a:lnTo>
                  <a:lnTo>
                    <a:pt x="4527" y="96"/>
                  </a:lnTo>
                  <a:lnTo>
                    <a:pt x="4531" y="104"/>
                  </a:lnTo>
                  <a:lnTo>
                    <a:pt x="4533" y="112"/>
                  </a:lnTo>
                  <a:lnTo>
                    <a:pt x="4531" y="119"/>
                  </a:lnTo>
                  <a:lnTo>
                    <a:pt x="4527" y="125"/>
                  </a:lnTo>
                  <a:lnTo>
                    <a:pt x="4521" y="130"/>
                  </a:lnTo>
                  <a:lnTo>
                    <a:pt x="4516" y="132"/>
                  </a:lnTo>
                  <a:lnTo>
                    <a:pt x="4508" y="134"/>
                  </a:lnTo>
                  <a:lnTo>
                    <a:pt x="4501" y="132"/>
                  </a:lnTo>
                  <a:lnTo>
                    <a:pt x="4495" y="130"/>
                  </a:lnTo>
                  <a:lnTo>
                    <a:pt x="4489" y="125"/>
                  </a:lnTo>
                  <a:lnTo>
                    <a:pt x="4485" y="119"/>
                  </a:lnTo>
                  <a:lnTo>
                    <a:pt x="4485" y="112"/>
                  </a:lnTo>
                  <a:lnTo>
                    <a:pt x="4485" y="104"/>
                  </a:lnTo>
                  <a:lnTo>
                    <a:pt x="4489" y="96"/>
                  </a:lnTo>
                  <a:lnTo>
                    <a:pt x="4495" y="93"/>
                  </a:lnTo>
                  <a:lnTo>
                    <a:pt x="4501" y="89"/>
                  </a:lnTo>
                  <a:lnTo>
                    <a:pt x="4508" y="87"/>
                  </a:lnTo>
                  <a:close/>
                  <a:moveTo>
                    <a:pt x="4422" y="87"/>
                  </a:moveTo>
                  <a:lnTo>
                    <a:pt x="4429" y="89"/>
                  </a:lnTo>
                  <a:lnTo>
                    <a:pt x="4435" y="93"/>
                  </a:lnTo>
                  <a:lnTo>
                    <a:pt x="4440" y="96"/>
                  </a:lnTo>
                  <a:lnTo>
                    <a:pt x="4444" y="104"/>
                  </a:lnTo>
                  <a:lnTo>
                    <a:pt x="4444" y="112"/>
                  </a:lnTo>
                  <a:lnTo>
                    <a:pt x="4444" y="119"/>
                  </a:lnTo>
                  <a:lnTo>
                    <a:pt x="4440" y="125"/>
                  </a:lnTo>
                  <a:lnTo>
                    <a:pt x="4435" y="130"/>
                  </a:lnTo>
                  <a:lnTo>
                    <a:pt x="4429" y="132"/>
                  </a:lnTo>
                  <a:lnTo>
                    <a:pt x="4422" y="134"/>
                  </a:lnTo>
                  <a:lnTo>
                    <a:pt x="4414" y="132"/>
                  </a:lnTo>
                  <a:lnTo>
                    <a:pt x="4408" y="130"/>
                  </a:lnTo>
                  <a:lnTo>
                    <a:pt x="4403" y="125"/>
                  </a:lnTo>
                  <a:lnTo>
                    <a:pt x="4399" y="119"/>
                  </a:lnTo>
                  <a:lnTo>
                    <a:pt x="4399" y="112"/>
                  </a:lnTo>
                  <a:lnTo>
                    <a:pt x="4399" y="104"/>
                  </a:lnTo>
                  <a:lnTo>
                    <a:pt x="4403" y="96"/>
                  </a:lnTo>
                  <a:lnTo>
                    <a:pt x="4408" y="93"/>
                  </a:lnTo>
                  <a:lnTo>
                    <a:pt x="4414" y="89"/>
                  </a:lnTo>
                  <a:lnTo>
                    <a:pt x="4422" y="87"/>
                  </a:lnTo>
                  <a:close/>
                  <a:moveTo>
                    <a:pt x="4335" y="87"/>
                  </a:moveTo>
                  <a:lnTo>
                    <a:pt x="4343" y="89"/>
                  </a:lnTo>
                  <a:lnTo>
                    <a:pt x="4348" y="93"/>
                  </a:lnTo>
                  <a:lnTo>
                    <a:pt x="4354" y="96"/>
                  </a:lnTo>
                  <a:lnTo>
                    <a:pt x="4358" y="104"/>
                  </a:lnTo>
                  <a:lnTo>
                    <a:pt x="4358" y="112"/>
                  </a:lnTo>
                  <a:lnTo>
                    <a:pt x="4358" y="119"/>
                  </a:lnTo>
                  <a:lnTo>
                    <a:pt x="4354" y="125"/>
                  </a:lnTo>
                  <a:lnTo>
                    <a:pt x="4348" y="130"/>
                  </a:lnTo>
                  <a:lnTo>
                    <a:pt x="4343" y="132"/>
                  </a:lnTo>
                  <a:lnTo>
                    <a:pt x="4335" y="134"/>
                  </a:lnTo>
                  <a:lnTo>
                    <a:pt x="4328" y="132"/>
                  </a:lnTo>
                  <a:lnTo>
                    <a:pt x="4322" y="130"/>
                  </a:lnTo>
                  <a:lnTo>
                    <a:pt x="4316" y="125"/>
                  </a:lnTo>
                  <a:lnTo>
                    <a:pt x="4312" y="119"/>
                  </a:lnTo>
                  <a:lnTo>
                    <a:pt x="4311" y="112"/>
                  </a:lnTo>
                  <a:lnTo>
                    <a:pt x="4312" y="104"/>
                  </a:lnTo>
                  <a:lnTo>
                    <a:pt x="4316" y="96"/>
                  </a:lnTo>
                  <a:lnTo>
                    <a:pt x="4322" y="93"/>
                  </a:lnTo>
                  <a:lnTo>
                    <a:pt x="4328" y="89"/>
                  </a:lnTo>
                  <a:lnTo>
                    <a:pt x="4335" y="87"/>
                  </a:lnTo>
                  <a:close/>
                  <a:moveTo>
                    <a:pt x="4249" y="87"/>
                  </a:moveTo>
                  <a:lnTo>
                    <a:pt x="4256" y="89"/>
                  </a:lnTo>
                  <a:lnTo>
                    <a:pt x="4262" y="93"/>
                  </a:lnTo>
                  <a:lnTo>
                    <a:pt x="4267" y="96"/>
                  </a:lnTo>
                  <a:lnTo>
                    <a:pt x="4271" y="104"/>
                  </a:lnTo>
                  <a:lnTo>
                    <a:pt x="4271" y="112"/>
                  </a:lnTo>
                  <a:lnTo>
                    <a:pt x="4271" y="119"/>
                  </a:lnTo>
                  <a:lnTo>
                    <a:pt x="4267" y="125"/>
                  </a:lnTo>
                  <a:lnTo>
                    <a:pt x="4262" y="130"/>
                  </a:lnTo>
                  <a:lnTo>
                    <a:pt x="4256" y="132"/>
                  </a:lnTo>
                  <a:lnTo>
                    <a:pt x="4249" y="134"/>
                  </a:lnTo>
                  <a:lnTo>
                    <a:pt x="4241" y="132"/>
                  </a:lnTo>
                  <a:lnTo>
                    <a:pt x="4234" y="130"/>
                  </a:lnTo>
                  <a:lnTo>
                    <a:pt x="4230" y="125"/>
                  </a:lnTo>
                  <a:lnTo>
                    <a:pt x="4226" y="119"/>
                  </a:lnTo>
                  <a:lnTo>
                    <a:pt x="4224" y="112"/>
                  </a:lnTo>
                  <a:lnTo>
                    <a:pt x="4226" y="104"/>
                  </a:lnTo>
                  <a:lnTo>
                    <a:pt x="4230" y="96"/>
                  </a:lnTo>
                  <a:lnTo>
                    <a:pt x="4234" y="93"/>
                  </a:lnTo>
                  <a:lnTo>
                    <a:pt x="4241" y="89"/>
                  </a:lnTo>
                  <a:lnTo>
                    <a:pt x="4249" y="87"/>
                  </a:lnTo>
                  <a:close/>
                  <a:moveTo>
                    <a:pt x="4162" y="87"/>
                  </a:moveTo>
                  <a:lnTo>
                    <a:pt x="4170" y="89"/>
                  </a:lnTo>
                  <a:lnTo>
                    <a:pt x="4175" y="93"/>
                  </a:lnTo>
                  <a:lnTo>
                    <a:pt x="4181" y="96"/>
                  </a:lnTo>
                  <a:lnTo>
                    <a:pt x="4183" y="104"/>
                  </a:lnTo>
                  <a:lnTo>
                    <a:pt x="4185" y="112"/>
                  </a:lnTo>
                  <a:lnTo>
                    <a:pt x="4183" y="119"/>
                  </a:lnTo>
                  <a:lnTo>
                    <a:pt x="4181" y="125"/>
                  </a:lnTo>
                  <a:lnTo>
                    <a:pt x="4175" y="130"/>
                  </a:lnTo>
                  <a:lnTo>
                    <a:pt x="4170" y="132"/>
                  </a:lnTo>
                  <a:lnTo>
                    <a:pt x="4162" y="134"/>
                  </a:lnTo>
                  <a:lnTo>
                    <a:pt x="4155" y="132"/>
                  </a:lnTo>
                  <a:lnTo>
                    <a:pt x="4147" y="130"/>
                  </a:lnTo>
                  <a:lnTo>
                    <a:pt x="4143" y="125"/>
                  </a:lnTo>
                  <a:lnTo>
                    <a:pt x="4139" y="119"/>
                  </a:lnTo>
                  <a:lnTo>
                    <a:pt x="4138" y="112"/>
                  </a:lnTo>
                  <a:lnTo>
                    <a:pt x="4139" y="104"/>
                  </a:lnTo>
                  <a:lnTo>
                    <a:pt x="4143" y="96"/>
                  </a:lnTo>
                  <a:lnTo>
                    <a:pt x="4147" y="93"/>
                  </a:lnTo>
                  <a:lnTo>
                    <a:pt x="4155" y="89"/>
                  </a:lnTo>
                  <a:lnTo>
                    <a:pt x="4162" y="87"/>
                  </a:lnTo>
                  <a:close/>
                  <a:moveTo>
                    <a:pt x="4074" y="87"/>
                  </a:moveTo>
                  <a:lnTo>
                    <a:pt x="4081" y="89"/>
                  </a:lnTo>
                  <a:lnTo>
                    <a:pt x="4089" y="93"/>
                  </a:lnTo>
                  <a:lnTo>
                    <a:pt x="4092" y="96"/>
                  </a:lnTo>
                  <a:lnTo>
                    <a:pt x="4096" y="104"/>
                  </a:lnTo>
                  <a:lnTo>
                    <a:pt x="4098" y="112"/>
                  </a:lnTo>
                  <a:lnTo>
                    <a:pt x="4096" y="119"/>
                  </a:lnTo>
                  <a:lnTo>
                    <a:pt x="4092" y="125"/>
                  </a:lnTo>
                  <a:lnTo>
                    <a:pt x="4089" y="130"/>
                  </a:lnTo>
                  <a:lnTo>
                    <a:pt x="4081" y="132"/>
                  </a:lnTo>
                  <a:lnTo>
                    <a:pt x="4074" y="134"/>
                  </a:lnTo>
                  <a:lnTo>
                    <a:pt x="4068" y="132"/>
                  </a:lnTo>
                  <a:lnTo>
                    <a:pt x="4060" y="130"/>
                  </a:lnTo>
                  <a:lnTo>
                    <a:pt x="4055" y="125"/>
                  </a:lnTo>
                  <a:lnTo>
                    <a:pt x="4053" y="119"/>
                  </a:lnTo>
                  <a:lnTo>
                    <a:pt x="4051" y="112"/>
                  </a:lnTo>
                  <a:lnTo>
                    <a:pt x="4053" y="104"/>
                  </a:lnTo>
                  <a:lnTo>
                    <a:pt x="4055" y="96"/>
                  </a:lnTo>
                  <a:lnTo>
                    <a:pt x="4060" y="93"/>
                  </a:lnTo>
                  <a:lnTo>
                    <a:pt x="4068" y="89"/>
                  </a:lnTo>
                  <a:lnTo>
                    <a:pt x="4074" y="87"/>
                  </a:lnTo>
                  <a:close/>
                  <a:moveTo>
                    <a:pt x="3987" y="87"/>
                  </a:moveTo>
                  <a:lnTo>
                    <a:pt x="3995" y="89"/>
                  </a:lnTo>
                  <a:lnTo>
                    <a:pt x="4002" y="93"/>
                  </a:lnTo>
                  <a:lnTo>
                    <a:pt x="4006" y="96"/>
                  </a:lnTo>
                  <a:lnTo>
                    <a:pt x="4010" y="104"/>
                  </a:lnTo>
                  <a:lnTo>
                    <a:pt x="4012" y="112"/>
                  </a:lnTo>
                  <a:lnTo>
                    <a:pt x="4010" y="119"/>
                  </a:lnTo>
                  <a:lnTo>
                    <a:pt x="4006" y="125"/>
                  </a:lnTo>
                  <a:lnTo>
                    <a:pt x="4002" y="130"/>
                  </a:lnTo>
                  <a:lnTo>
                    <a:pt x="3995" y="132"/>
                  </a:lnTo>
                  <a:lnTo>
                    <a:pt x="3987" y="134"/>
                  </a:lnTo>
                  <a:lnTo>
                    <a:pt x="3980" y="132"/>
                  </a:lnTo>
                  <a:lnTo>
                    <a:pt x="3974" y="130"/>
                  </a:lnTo>
                  <a:lnTo>
                    <a:pt x="3968" y="125"/>
                  </a:lnTo>
                  <a:lnTo>
                    <a:pt x="3966" y="119"/>
                  </a:lnTo>
                  <a:lnTo>
                    <a:pt x="3965" y="112"/>
                  </a:lnTo>
                  <a:lnTo>
                    <a:pt x="3966" y="104"/>
                  </a:lnTo>
                  <a:lnTo>
                    <a:pt x="3968" y="96"/>
                  </a:lnTo>
                  <a:lnTo>
                    <a:pt x="3974" y="93"/>
                  </a:lnTo>
                  <a:lnTo>
                    <a:pt x="3980" y="89"/>
                  </a:lnTo>
                  <a:lnTo>
                    <a:pt x="3987" y="87"/>
                  </a:lnTo>
                  <a:close/>
                  <a:moveTo>
                    <a:pt x="3901" y="87"/>
                  </a:moveTo>
                  <a:lnTo>
                    <a:pt x="3908" y="89"/>
                  </a:lnTo>
                  <a:lnTo>
                    <a:pt x="3916" y="93"/>
                  </a:lnTo>
                  <a:lnTo>
                    <a:pt x="3919" y="96"/>
                  </a:lnTo>
                  <a:lnTo>
                    <a:pt x="3923" y="104"/>
                  </a:lnTo>
                  <a:lnTo>
                    <a:pt x="3925" y="112"/>
                  </a:lnTo>
                  <a:lnTo>
                    <a:pt x="3923" y="119"/>
                  </a:lnTo>
                  <a:lnTo>
                    <a:pt x="3919" y="125"/>
                  </a:lnTo>
                  <a:lnTo>
                    <a:pt x="3916" y="130"/>
                  </a:lnTo>
                  <a:lnTo>
                    <a:pt x="3908" y="132"/>
                  </a:lnTo>
                  <a:lnTo>
                    <a:pt x="3901" y="134"/>
                  </a:lnTo>
                  <a:lnTo>
                    <a:pt x="3893" y="132"/>
                  </a:lnTo>
                  <a:lnTo>
                    <a:pt x="3887" y="130"/>
                  </a:lnTo>
                  <a:lnTo>
                    <a:pt x="3882" y="125"/>
                  </a:lnTo>
                  <a:lnTo>
                    <a:pt x="3878" y="119"/>
                  </a:lnTo>
                  <a:lnTo>
                    <a:pt x="3878" y="112"/>
                  </a:lnTo>
                  <a:lnTo>
                    <a:pt x="3878" y="104"/>
                  </a:lnTo>
                  <a:lnTo>
                    <a:pt x="3882" y="96"/>
                  </a:lnTo>
                  <a:lnTo>
                    <a:pt x="3887" y="93"/>
                  </a:lnTo>
                  <a:lnTo>
                    <a:pt x="3893" y="89"/>
                  </a:lnTo>
                  <a:lnTo>
                    <a:pt x="3901" y="87"/>
                  </a:lnTo>
                  <a:close/>
                  <a:moveTo>
                    <a:pt x="3814" y="87"/>
                  </a:moveTo>
                  <a:lnTo>
                    <a:pt x="3822" y="89"/>
                  </a:lnTo>
                  <a:lnTo>
                    <a:pt x="3827" y="93"/>
                  </a:lnTo>
                  <a:lnTo>
                    <a:pt x="3833" y="96"/>
                  </a:lnTo>
                  <a:lnTo>
                    <a:pt x="3837" y="104"/>
                  </a:lnTo>
                  <a:lnTo>
                    <a:pt x="3839" y="112"/>
                  </a:lnTo>
                  <a:lnTo>
                    <a:pt x="3837" y="119"/>
                  </a:lnTo>
                  <a:lnTo>
                    <a:pt x="3833" y="125"/>
                  </a:lnTo>
                  <a:lnTo>
                    <a:pt x="3827" y="130"/>
                  </a:lnTo>
                  <a:lnTo>
                    <a:pt x="3822" y="132"/>
                  </a:lnTo>
                  <a:lnTo>
                    <a:pt x="3814" y="134"/>
                  </a:lnTo>
                  <a:lnTo>
                    <a:pt x="3807" y="132"/>
                  </a:lnTo>
                  <a:lnTo>
                    <a:pt x="3801" y="130"/>
                  </a:lnTo>
                  <a:lnTo>
                    <a:pt x="3795" y="125"/>
                  </a:lnTo>
                  <a:lnTo>
                    <a:pt x="3792" y="119"/>
                  </a:lnTo>
                  <a:lnTo>
                    <a:pt x="3792" y="112"/>
                  </a:lnTo>
                  <a:lnTo>
                    <a:pt x="3792" y="104"/>
                  </a:lnTo>
                  <a:lnTo>
                    <a:pt x="3795" y="96"/>
                  </a:lnTo>
                  <a:lnTo>
                    <a:pt x="3801" y="93"/>
                  </a:lnTo>
                  <a:lnTo>
                    <a:pt x="3807" y="89"/>
                  </a:lnTo>
                  <a:lnTo>
                    <a:pt x="3814" y="87"/>
                  </a:lnTo>
                  <a:close/>
                  <a:moveTo>
                    <a:pt x="3728" y="87"/>
                  </a:moveTo>
                  <a:lnTo>
                    <a:pt x="3735" y="89"/>
                  </a:lnTo>
                  <a:lnTo>
                    <a:pt x="3741" y="93"/>
                  </a:lnTo>
                  <a:lnTo>
                    <a:pt x="3746" y="96"/>
                  </a:lnTo>
                  <a:lnTo>
                    <a:pt x="3750" y="104"/>
                  </a:lnTo>
                  <a:lnTo>
                    <a:pt x="3750" y="112"/>
                  </a:lnTo>
                  <a:lnTo>
                    <a:pt x="3750" y="119"/>
                  </a:lnTo>
                  <a:lnTo>
                    <a:pt x="3746" y="125"/>
                  </a:lnTo>
                  <a:lnTo>
                    <a:pt x="3741" y="130"/>
                  </a:lnTo>
                  <a:lnTo>
                    <a:pt x="3735" y="132"/>
                  </a:lnTo>
                  <a:lnTo>
                    <a:pt x="3728" y="134"/>
                  </a:lnTo>
                  <a:lnTo>
                    <a:pt x="3720" y="132"/>
                  </a:lnTo>
                  <a:lnTo>
                    <a:pt x="3714" y="130"/>
                  </a:lnTo>
                  <a:lnTo>
                    <a:pt x="3709" y="125"/>
                  </a:lnTo>
                  <a:lnTo>
                    <a:pt x="3705" y="119"/>
                  </a:lnTo>
                  <a:lnTo>
                    <a:pt x="3705" y="112"/>
                  </a:lnTo>
                  <a:lnTo>
                    <a:pt x="3705" y="104"/>
                  </a:lnTo>
                  <a:lnTo>
                    <a:pt x="3709" y="96"/>
                  </a:lnTo>
                  <a:lnTo>
                    <a:pt x="3714" y="93"/>
                  </a:lnTo>
                  <a:lnTo>
                    <a:pt x="3720" y="89"/>
                  </a:lnTo>
                  <a:lnTo>
                    <a:pt x="3728" y="87"/>
                  </a:lnTo>
                  <a:close/>
                  <a:moveTo>
                    <a:pt x="3641" y="87"/>
                  </a:moveTo>
                  <a:lnTo>
                    <a:pt x="3649" y="89"/>
                  </a:lnTo>
                  <a:lnTo>
                    <a:pt x="3654" y="93"/>
                  </a:lnTo>
                  <a:lnTo>
                    <a:pt x="3660" y="96"/>
                  </a:lnTo>
                  <a:lnTo>
                    <a:pt x="3664" y="104"/>
                  </a:lnTo>
                  <a:lnTo>
                    <a:pt x="3664" y="112"/>
                  </a:lnTo>
                  <a:lnTo>
                    <a:pt x="3664" y="119"/>
                  </a:lnTo>
                  <a:lnTo>
                    <a:pt x="3660" y="125"/>
                  </a:lnTo>
                  <a:lnTo>
                    <a:pt x="3654" y="130"/>
                  </a:lnTo>
                  <a:lnTo>
                    <a:pt x="3649" y="132"/>
                  </a:lnTo>
                  <a:lnTo>
                    <a:pt x="3641" y="134"/>
                  </a:lnTo>
                  <a:lnTo>
                    <a:pt x="3634" y="132"/>
                  </a:lnTo>
                  <a:lnTo>
                    <a:pt x="3628" y="130"/>
                  </a:lnTo>
                  <a:lnTo>
                    <a:pt x="3622" y="125"/>
                  </a:lnTo>
                  <a:lnTo>
                    <a:pt x="3619" y="119"/>
                  </a:lnTo>
                  <a:lnTo>
                    <a:pt x="3617" y="112"/>
                  </a:lnTo>
                  <a:lnTo>
                    <a:pt x="3619" y="104"/>
                  </a:lnTo>
                  <a:lnTo>
                    <a:pt x="3622" y="96"/>
                  </a:lnTo>
                  <a:lnTo>
                    <a:pt x="3628" y="93"/>
                  </a:lnTo>
                  <a:lnTo>
                    <a:pt x="3634" y="89"/>
                  </a:lnTo>
                  <a:lnTo>
                    <a:pt x="3641" y="87"/>
                  </a:lnTo>
                  <a:close/>
                  <a:moveTo>
                    <a:pt x="3555" y="87"/>
                  </a:moveTo>
                  <a:lnTo>
                    <a:pt x="3562" y="89"/>
                  </a:lnTo>
                  <a:lnTo>
                    <a:pt x="3568" y="93"/>
                  </a:lnTo>
                  <a:lnTo>
                    <a:pt x="3573" y="96"/>
                  </a:lnTo>
                  <a:lnTo>
                    <a:pt x="3577" y="104"/>
                  </a:lnTo>
                  <a:lnTo>
                    <a:pt x="3577" y="112"/>
                  </a:lnTo>
                  <a:lnTo>
                    <a:pt x="3577" y="119"/>
                  </a:lnTo>
                  <a:lnTo>
                    <a:pt x="3573" y="125"/>
                  </a:lnTo>
                  <a:lnTo>
                    <a:pt x="3568" y="130"/>
                  </a:lnTo>
                  <a:lnTo>
                    <a:pt x="3562" y="132"/>
                  </a:lnTo>
                  <a:lnTo>
                    <a:pt x="3555" y="134"/>
                  </a:lnTo>
                  <a:lnTo>
                    <a:pt x="3547" y="132"/>
                  </a:lnTo>
                  <a:lnTo>
                    <a:pt x="3540" y="130"/>
                  </a:lnTo>
                  <a:lnTo>
                    <a:pt x="3536" y="125"/>
                  </a:lnTo>
                  <a:lnTo>
                    <a:pt x="3532" y="119"/>
                  </a:lnTo>
                  <a:lnTo>
                    <a:pt x="3530" y="112"/>
                  </a:lnTo>
                  <a:lnTo>
                    <a:pt x="3532" y="104"/>
                  </a:lnTo>
                  <a:lnTo>
                    <a:pt x="3536" y="96"/>
                  </a:lnTo>
                  <a:lnTo>
                    <a:pt x="3540" y="93"/>
                  </a:lnTo>
                  <a:lnTo>
                    <a:pt x="3547" y="89"/>
                  </a:lnTo>
                  <a:lnTo>
                    <a:pt x="3555" y="87"/>
                  </a:lnTo>
                  <a:close/>
                  <a:moveTo>
                    <a:pt x="3468" y="87"/>
                  </a:moveTo>
                  <a:lnTo>
                    <a:pt x="3476" y="89"/>
                  </a:lnTo>
                  <a:lnTo>
                    <a:pt x="3481" y="93"/>
                  </a:lnTo>
                  <a:lnTo>
                    <a:pt x="3487" y="96"/>
                  </a:lnTo>
                  <a:lnTo>
                    <a:pt x="3489" y="104"/>
                  </a:lnTo>
                  <a:lnTo>
                    <a:pt x="3491" y="112"/>
                  </a:lnTo>
                  <a:lnTo>
                    <a:pt x="3489" y="119"/>
                  </a:lnTo>
                  <a:lnTo>
                    <a:pt x="3487" y="125"/>
                  </a:lnTo>
                  <a:lnTo>
                    <a:pt x="3481" y="130"/>
                  </a:lnTo>
                  <a:lnTo>
                    <a:pt x="3476" y="132"/>
                  </a:lnTo>
                  <a:lnTo>
                    <a:pt x="3468" y="134"/>
                  </a:lnTo>
                  <a:lnTo>
                    <a:pt x="3461" y="132"/>
                  </a:lnTo>
                  <a:lnTo>
                    <a:pt x="3453" y="130"/>
                  </a:lnTo>
                  <a:lnTo>
                    <a:pt x="3449" y="125"/>
                  </a:lnTo>
                  <a:lnTo>
                    <a:pt x="3446" y="119"/>
                  </a:lnTo>
                  <a:lnTo>
                    <a:pt x="3444" y="112"/>
                  </a:lnTo>
                  <a:lnTo>
                    <a:pt x="3446" y="104"/>
                  </a:lnTo>
                  <a:lnTo>
                    <a:pt x="3449" y="96"/>
                  </a:lnTo>
                  <a:lnTo>
                    <a:pt x="3453" y="93"/>
                  </a:lnTo>
                  <a:lnTo>
                    <a:pt x="3461" y="89"/>
                  </a:lnTo>
                  <a:lnTo>
                    <a:pt x="3468" y="87"/>
                  </a:lnTo>
                  <a:close/>
                  <a:moveTo>
                    <a:pt x="3380" y="87"/>
                  </a:moveTo>
                  <a:lnTo>
                    <a:pt x="3387" y="89"/>
                  </a:lnTo>
                  <a:lnTo>
                    <a:pt x="3395" y="93"/>
                  </a:lnTo>
                  <a:lnTo>
                    <a:pt x="3400" y="96"/>
                  </a:lnTo>
                  <a:lnTo>
                    <a:pt x="3402" y="104"/>
                  </a:lnTo>
                  <a:lnTo>
                    <a:pt x="3404" y="112"/>
                  </a:lnTo>
                  <a:lnTo>
                    <a:pt x="3402" y="119"/>
                  </a:lnTo>
                  <a:lnTo>
                    <a:pt x="3400" y="125"/>
                  </a:lnTo>
                  <a:lnTo>
                    <a:pt x="3395" y="130"/>
                  </a:lnTo>
                  <a:lnTo>
                    <a:pt x="3387" y="132"/>
                  </a:lnTo>
                  <a:lnTo>
                    <a:pt x="3380" y="134"/>
                  </a:lnTo>
                  <a:lnTo>
                    <a:pt x="3374" y="132"/>
                  </a:lnTo>
                  <a:lnTo>
                    <a:pt x="3367" y="130"/>
                  </a:lnTo>
                  <a:lnTo>
                    <a:pt x="3361" y="125"/>
                  </a:lnTo>
                  <a:lnTo>
                    <a:pt x="3359" y="119"/>
                  </a:lnTo>
                  <a:lnTo>
                    <a:pt x="3357" y="112"/>
                  </a:lnTo>
                  <a:lnTo>
                    <a:pt x="3359" y="104"/>
                  </a:lnTo>
                  <a:lnTo>
                    <a:pt x="3361" y="96"/>
                  </a:lnTo>
                  <a:lnTo>
                    <a:pt x="3367" y="93"/>
                  </a:lnTo>
                  <a:lnTo>
                    <a:pt x="3374" y="89"/>
                  </a:lnTo>
                  <a:lnTo>
                    <a:pt x="3380" y="87"/>
                  </a:lnTo>
                  <a:close/>
                  <a:moveTo>
                    <a:pt x="3293" y="87"/>
                  </a:moveTo>
                  <a:lnTo>
                    <a:pt x="3301" y="89"/>
                  </a:lnTo>
                  <a:lnTo>
                    <a:pt x="3308" y="93"/>
                  </a:lnTo>
                  <a:lnTo>
                    <a:pt x="3312" y="96"/>
                  </a:lnTo>
                  <a:lnTo>
                    <a:pt x="3316" y="104"/>
                  </a:lnTo>
                  <a:lnTo>
                    <a:pt x="3318" y="112"/>
                  </a:lnTo>
                  <a:lnTo>
                    <a:pt x="3316" y="119"/>
                  </a:lnTo>
                  <a:lnTo>
                    <a:pt x="3312" y="125"/>
                  </a:lnTo>
                  <a:lnTo>
                    <a:pt x="3308" y="130"/>
                  </a:lnTo>
                  <a:lnTo>
                    <a:pt x="3301" y="132"/>
                  </a:lnTo>
                  <a:lnTo>
                    <a:pt x="3293" y="134"/>
                  </a:lnTo>
                  <a:lnTo>
                    <a:pt x="3286" y="132"/>
                  </a:lnTo>
                  <a:lnTo>
                    <a:pt x="3280" y="130"/>
                  </a:lnTo>
                  <a:lnTo>
                    <a:pt x="3274" y="125"/>
                  </a:lnTo>
                  <a:lnTo>
                    <a:pt x="3273" y="119"/>
                  </a:lnTo>
                  <a:lnTo>
                    <a:pt x="3271" y="112"/>
                  </a:lnTo>
                  <a:lnTo>
                    <a:pt x="3273" y="104"/>
                  </a:lnTo>
                  <a:lnTo>
                    <a:pt x="3274" y="96"/>
                  </a:lnTo>
                  <a:lnTo>
                    <a:pt x="3280" y="93"/>
                  </a:lnTo>
                  <a:lnTo>
                    <a:pt x="3286" y="89"/>
                  </a:lnTo>
                  <a:lnTo>
                    <a:pt x="3293" y="87"/>
                  </a:lnTo>
                  <a:close/>
                  <a:moveTo>
                    <a:pt x="3207" y="87"/>
                  </a:moveTo>
                  <a:lnTo>
                    <a:pt x="3214" y="89"/>
                  </a:lnTo>
                  <a:lnTo>
                    <a:pt x="3222" y="93"/>
                  </a:lnTo>
                  <a:lnTo>
                    <a:pt x="3226" y="96"/>
                  </a:lnTo>
                  <a:lnTo>
                    <a:pt x="3229" y="104"/>
                  </a:lnTo>
                  <a:lnTo>
                    <a:pt x="3231" y="112"/>
                  </a:lnTo>
                  <a:lnTo>
                    <a:pt x="3229" y="119"/>
                  </a:lnTo>
                  <a:lnTo>
                    <a:pt x="3226" y="125"/>
                  </a:lnTo>
                  <a:lnTo>
                    <a:pt x="3222" y="130"/>
                  </a:lnTo>
                  <a:lnTo>
                    <a:pt x="3214" y="132"/>
                  </a:lnTo>
                  <a:lnTo>
                    <a:pt x="3207" y="134"/>
                  </a:lnTo>
                  <a:lnTo>
                    <a:pt x="3199" y="132"/>
                  </a:lnTo>
                  <a:lnTo>
                    <a:pt x="3194" y="130"/>
                  </a:lnTo>
                  <a:lnTo>
                    <a:pt x="3188" y="125"/>
                  </a:lnTo>
                  <a:lnTo>
                    <a:pt x="3184" y="119"/>
                  </a:lnTo>
                  <a:lnTo>
                    <a:pt x="3184" y="112"/>
                  </a:lnTo>
                  <a:lnTo>
                    <a:pt x="3184" y="104"/>
                  </a:lnTo>
                  <a:lnTo>
                    <a:pt x="3188" y="96"/>
                  </a:lnTo>
                  <a:lnTo>
                    <a:pt x="3194" y="93"/>
                  </a:lnTo>
                  <a:lnTo>
                    <a:pt x="3199" y="89"/>
                  </a:lnTo>
                  <a:lnTo>
                    <a:pt x="3207" y="87"/>
                  </a:lnTo>
                  <a:close/>
                  <a:moveTo>
                    <a:pt x="3120" y="87"/>
                  </a:moveTo>
                  <a:lnTo>
                    <a:pt x="3128" y="89"/>
                  </a:lnTo>
                  <a:lnTo>
                    <a:pt x="3133" y="93"/>
                  </a:lnTo>
                  <a:lnTo>
                    <a:pt x="3139" y="96"/>
                  </a:lnTo>
                  <a:lnTo>
                    <a:pt x="3143" y="104"/>
                  </a:lnTo>
                  <a:lnTo>
                    <a:pt x="3145" y="112"/>
                  </a:lnTo>
                  <a:lnTo>
                    <a:pt x="3143" y="119"/>
                  </a:lnTo>
                  <a:lnTo>
                    <a:pt x="3139" y="125"/>
                  </a:lnTo>
                  <a:lnTo>
                    <a:pt x="3133" y="130"/>
                  </a:lnTo>
                  <a:lnTo>
                    <a:pt x="3128" y="132"/>
                  </a:lnTo>
                  <a:lnTo>
                    <a:pt x="3120" y="134"/>
                  </a:lnTo>
                  <a:lnTo>
                    <a:pt x="3113" y="132"/>
                  </a:lnTo>
                  <a:lnTo>
                    <a:pt x="3107" y="130"/>
                  </a:lnTo>
                  <a:lnTo>
                    <a:pt x="3101" y="125"/>
                  </a:lnTo>
                  <a:lnTo>
                    <a:pt x="3098" y="119"/>
                  </a:lnTo>
                  <a:lnTo>
                    <a:pt x="3098" y="112"/>
                  </a:lnTo>
                  <a:lnTo>
                    <a:pt x="3098" y="104"/>
                  </a:lnTo>
                  <a:lnTo>
                    <a:pt x="3101" y="96"/>
                  </a:lnTo>
                  <a:lnTo>
                    <a:pt x="3107" y="93"/>
                  </a:lnTo>
                  <a:lnTo>
                    <a:pt x="3113" y="89"/>
                  </a:lnTo>
                  <a:lnTo>
                    <a:pt x="3120" y="87"/>
                  </a:lnTo>
                  <a:close/>
                  <a:moveTo>
                    <a:pt x="3034" y="87"/>
                  </a:moveTo>
                  <a:lnTo>
                    <a:pt x="3041" y="89"/>
                  </a:lnTo>
                  <a:lnTo>
                    <a:pt x="3047" y="93"/>
                  </a:lnTo>
                  <a:lnTo>
                    <a:pt x="3053" y="96"/>
                  </a:lnTo>
                  <a:lnTo>
                    <a:pt x="3056" y="104"/>
                  </a:lnTo>
                  <a:lnTo>
                    <a:pt x="3056" y="112"/>
                  </a:lnTo>
                  <a:lnTo>
                    <a:pt x="3056" y="119"/>
                  </a:lnTo>
                  <a:lnTo>
                    <a:pt x="3053" y="125"/>
                  </a:lnTo>
                  <a:lnTo>
                    <a:pt x="3047" y="130"/>
                  </a:lnTo>
                  <a:lnTo>
                    <a:pt x="3041" y="132"/>
                  </a:lnTo>
                  <a:lnTo>
                    <a:pt x="3034" y="134"/>
                  </a:lnTo>
                  <a:lnTo>
                    <a:pt x="3026" y="132"/>
                  </a:lnTo>
                  <a:lnTo>
                    <a:pt x="3021" y="130"/>
                  </a:lnTo>
                  <a:lnTo>
                    <a:pt x="3015" y="125"/>
                  </a:lnTo>
                  <a:lnTo>
                    <a:pt x="3011" y="119"/>
                  </a:lnTo>
                  <a:lnTo>
                    <a:pt x="3011" y="112"/>
                  </a:lnTo>
                  <a:lnTo>
                    <a:pt x="3011" y="104"/>
                  </a:lnTo>
                  <a:lnTo>
                    <a:pt x="3015" y="96"/>
                  </a:lnTo>
                  <a:lnTo>
                    <a:pt x="3021" y="93"/>
                  </a:lnTo>
                  <a:lnTo>
                    <a:pt x="3026" y="89"/>
                  </a:lnTo>
                  <a:lnTo>
                    <a:pt x="3034" y="87"/>
                  </a:lnTo>
                  <a:close/>
                  <a:moveTo>
                    <a:pt x="2947" y="87"/>
                  </a:moveTo>
                  <a:lnTo>
                    <a:pt x="2955" y="89"/>
                  </a:lnTo>
                  <a:lnTo>
                    <a:pt x="2960" y="93"/>
                  </a:lnTo>
                  <a:lnTo>
                    <a:pt x="2966" y="96"/>
                  </a:lnTo>
                  <a:lnTo>
                    <a:pt x="2970" y="104"/>
                  </a:lnTo>
                  <a:lnTo>
                    <a:pt x="2970" y="112"/>
                  </a:lnTo>
                  <a:lnTo>
                    <a:pt x="2970" y="119"/>
                  </a:lnTo>
                  <a:lnTo>
                    <a:pt x="2966" y="125"/>
                  </a:lnTo>
                  <a:lnTo>
                    <a:pt x="2960" y="130"/>
                  </a:lnTo>
                  <a:lnTo>
                    <a:pt x="2955" y="132"/>
                  </a:lnTo>
                  <a:lnTo>
                    <a:pt x="2947" y="134"/>
                  </a:lnTo>
                  <a:lnTo>
                    <a:pt x="2940" y="132"/>
                  </a:lnTo>
                  <a:lnTo>
                    <a:pt x="2934" y="130"/>
                  </a:lnTo>
                  <a:lnTo>
                    <a:pt x="2928" y="125"/>
                  </a:lnTo>
                  <a:lnTo>
                    <a:pt x="2925" y="119"/>
                  </a:lnTo>
                  <a:lnTo>
                    <a:pt x="2923" y="112"/>
                  </a:lnTo>
                  <a:lnTo>
                    <a:pt x="2925" y="104"/>
                  </a:lnTo>
                  <a:lnTo>
                    <a:pt x="2928" y="96"/>
                  </a:lnTo>
                  <a:lnTo>
                    <a:pt x="2934" y="93"/>
                  </a:lnTo>
                  <a:lnTo>
                    <a:pt x="2940" y="89"/>
                  </a:lnTo>
                  <a:lnTo>
                    <a:pt x="2947" y="87"/>
                  </a:lnTo>
                  <a:close/>
                  <a:moveTo>
                    <a:pt x="2861" y="87"/>
                  </a:moveTo>
                  <a:lnTo>
                    <a:pt x="2868" y="89"/>
                  </a:lnTo>
                  <a:lnTo>
                    <a:pt x="2874" y="93"/>
                  </a:lnTo>
                  <a:lnTo>
                    <a:pt x="2879" y="96"/>
                  </a:lnTo>
                  <a:lnTo>
                    <a:pt x="2883" y="104"/>
                  </a:lnTo>
                  <a:lnTo>
                    <a:pt x="2883" y="112"/>
                  </a:lnTo>
                  <a:lnTo>
                    <a:pt x="2883" y="119"/>
                  </a:lnTo>
                  <a:lnTo>
                    <a:pt x="2879" y="125"/>
                  </a:lnTo>
                  <a:lnTo>
                    <a:pt x="2874" y="130"/>
                  </a:lnTo>
                  <a:lnTo>
                    <a:pt x="2868" y="132"/>
                  </a:lnTo>
                  <a:lnTo>
                    <a:pt x="2861" y="134"/>
                  </a:lnTo>
                  <a:lnTo>
                    <a:pt x="2853" y="132"/>
                  </a:lnTo>
                  <a:lnTo>
                    <a:pt x="2846" y="130"/>
                  </a:lnTo>
                  <a:lnTo>
                    <a:pt x="2842" y="125"/>
                  </a:lnTo>
                  <a:lnTo>
                    <a:pt x="2838" y="119"/>
                  </a:lnTo>
                  <a:lnTo>
                    <a:pt x="2836" y="112"/>
                  </a:lnTo>
                  <a:lnTo>
                    <a:pt x="2838" y="104"/>
                  </a:lnTo>
                  <a:lnTo>
                    <a:pt x="2842" y="96"/>
                  </a:lnTo>
                  <a:lnTo>
                    <a:pt x="2846" y="93"/>
                  </a:lnTo>
                  <a:lnTo>
                    <a:pt x="2853" y="89"/>
                  </a:lnTo>
                  <a:lnTo>
                    <a:pt x="2861" y="87"/>
                  </a:lnTo>
                  <a:close/>
                  <a:moveTo>
                    <a:pt x="2774" y="87"/>
                  </a:moveTo>
                  <a:lnTo>
                    <a:pt x="2782" y="89"/>
                  </a:lnTo>
                  <a:lnTo>
                    <a:pt x="2787" y="93"/>
                  </a:lnTo>
                  <a:lnTo>
                    <a:pt x="2793" y="96"/>
                  </a:lnTo>
                  <a:lnTo>
                    <a:pt x="2795" y="104"/>
                  </a:lnTo>
                  <a:lnTo>
                    <a:pt x="2797" y="112"/>
                  </a:lnTo>
                  <a:lnTo>
                    <a:pt x="2795" y="119"/>
                  </a:lnTo>
                  <a:lnTo>
                    <a:pt x="2793" y="125"/>
                  </a:lnTo>
                  <a:lnTo>
                    <a:pt x="2787" y="130"/>
                  </a:lnTo>
                  <a:lnTo>
                    <a:pt x="2782" y="132"/>
                  </a:lnTo>
                  <a:lnTo>
                    <a:pt x="2774" y="134"/>
                  </a:lnTo>
                  <a:lnTo>
                    <a:pt x="2767" y="132"/>
                  </a:lnTo>
                  <a:lnTo>
                    <a:pt x="2759" y="130"/>
                  </a:lnTo>
                  <a:lnTo>
                    <a:pt x="2755" y="125"/>
                  </a:lnTo>
                  <a:lnTo>
                    <a:pt x="2752" y="119"/>
                  </a:lnTo>
                  <a:lnTo>
                    <a:pt x="2750" y="112"/>
                  </a:lnTo>
                  <a:lnTo>
                    <a:pt x="2752" y="104"/>
                  </a:lnTo>
                  <a:lnTo>
                    <a:pt x="2755" y="96"/>
                  </a:lnTo>
                  <a:lnTo>
                    <a:pt x="2759" y="93"/>
                  </a:lnTo>
                  <a:lnTo>
                    <a:pt x="2767" y="89"/>
                  </a:lnTo>
                  <a:lnTo>
                    <a:pt x="2774" y="87"/>
                  </a:lnTo>
                  <a:close/>
                  <a:moveTo>
                    <a:pt x="2688" y="87"/>
                  </a:moveTo>
                  <a:lnTo>
                    <a:pt x="2693" y="89"/>
                  </a:lnTo>
                  <a:lnTo>
                    <a:pt x="2701" y="93"/>
                  </a:lnTo>
                  <a:lnTo>
                    <a:pt x="2706" y="96"/>
                  </a:lnTo>
                  <a:lnTo>
                    <a:pt x="2708" y="104"/>
                  </a:lnTo>
                  <a:lnTo>
                    <a:pt x="2710" y="112"/>
                  </a:lnTo>
                  <a:lnTo>
                    <a:pt x="2708" y="119"/>
                  </a:lnTo>
                  <a:lnTo>
                    <a:pt x="2706" y="125"/>
                  </a:lnTo>
                  <a:lnTo>
                    <a:pt x="2701" y="130"/>
                  </a:lnTo>
                  <a:lnTo>
                    <a:pt x="2693" y="132"/>
                  </a:lnTo>
                  <a:lnTo>
                    <a:pt x="2688" y="134"/>
                  </a:lnTo>
                  <a:lnTo>
                    <a:pt x="2680" y="132"/>
                  </a:lnTo>
                  <a:lnTo>
                    <a:pt x="2673" y="130"/>
                  </a:lnTo>
                  <a:lnTo>
                    <a:pt x="2667" y="125"/>
                  </a:lnTo>
                  <a:lnTo>
                    <a:pt x="2665" y="119"/>
                  </a:lnTo>
                  <a:lnTo>
                    <a:pt x="2663" y="112"/>
                  </a:lnTo>
                  <a:lnTo>
                    <a:pt x="2665" y="104"/>
                  </a:lnTo>
                  <a:lnTo>
                    <a:pt x="2667" y="96"/>
                  </a:lnTo>
                  <a:lnTo>
                    <a:pt x="2673" y="93"/>
                  </a:lnTo>
                  <a:lnTo>
                    <a:pt x="2680" y="89"/>
                  </a:lnTo>
                  <a:lnTo>
                    <a:pt x="2688" y="87"/>
                  </a:lnTo>
                  <a:close/>
                  <a:moveTo>
                    <a:pt x="2599" y="87"/>
                  </a:moveTo>
                  <a:lnTo>
                    <a:pt x="2607" y="89"/>
                  </a:lnTo>
                  <a:lnTo>
                    <a:pt x="2614" y="93"/>
                  </a:lnTo>
                  <a:lnTo>
                    <a:pt x="2618" y="96"/>
                  </a:lnTo>
                  <a:lnTo>
                    <a:pt x="2622" y="104"/>
                  </a:lnTo>
                  <a:lnTo>
                    <a:pt x="2624" y="112"/>
                  </a:lnTo>
                  <a:lnTo>
                    <a:pt x="2622" y="119"/>
                  </a:lnTo>
                  <a:lnTo>
                    <a:pt x="2618" y="125"/>
                  </a:lnTo>
                  <a:lnTo>
                    <a:pt x="2614" y="130"/>
                  </a:lnTo>
                  <a:lnTo>
                    <a:pt x="2607" y="132"/>
                  </a:lnTo>
                  <a:lnTo>
                    <a:pt x="2599" y="134"/>
                  </a:lnTo>
                  <a:lnTo>
                    <a:pt x="2592" y="132"/>
                  </a:lnTo>
                  <a:lnTo>
                    <a:pt x="2586" y="130"/>
                  </a:lnTo>
                  <a:lnTo>
                    <a:pt x="2580" y="125"/>
                  </a:lnTo>
                  <a:lnTo>
                    <a:pt x="2579" y="119"/>
                  </a:lnTo>
                  <a:lnTo>
                    <a:pt x="2577" y="112"/>
                  </a:lnTo>
                  <a:lnTo>
                    <a:pt x="2579" y="104"/>
                  </a:lnTo>
                  <a:lnTo>
                    <a:pt x="2580" y="96"/>
                  </a:lnTo>
                  <a:lnTo>
                    <a:pt x="2586" y="93"/>
                  </a:lnTo>
                  <a:lnTo>
                    <a:pt x="2592" y="89"/>
                  </a:lnTo>
                  <a:lnTo>
                    <a:pt x="2599" y="87"/>
                  </a:lnTo>
                  <a:close/>
                  <a:moveTo>
                    <a:pt x="2513" y="87"/>
                  </a:moveTo>
                  <a:lnTo>
                    <a:pt x="2520" y="89"/>
                  </a:lnTo>
                  <a:lnTo>
                    <a:pt x="2528" y="93"/>
                  </a:lnTo>
                  <a:lnTo>
                    <a:pt x="2532" y="96"/>
                  </a:lnTo>
                  <a:lnTo>
                    <a:pt x="2535" y="104"/>
                  </a:lnTo>
                  <a:lnTo>
                    <a:pt x="2537" y="112"/>
                  </a:lnTo>
                  <a:lnTo>
                    <a:pt x="2535" y="119"/>
                  </a:lnTo>
                  <a:lnTo>
                    <a:pt x="2532" y="125"/>
                  </a:lnTo>
                  <a:lnTo>
                    <a:pt x="2528" y="130"/>
                  </a:lnTo>
                  <a:lnTo>
                    <a:pt x="2520" y="132"/>
                  </a:lnTo>
                  <a:lnTo>
                    <a:pt x="2513" y="134"/>
                  </a:lnTo>
                  <a:lnTo>
                    <a:pt x="2505" y="132"/>
                  </a:lnTo>
                  <a:lnTo>
                    <a:pt x="2500" y="130"/>
                  </a:lnTo>
                  <a:lnTo>
                    <a:pt x="2494" y="125"/>
                  </a:lnTo>
                  <a:lnTo>
                    <a:pt x="2490" y="119"/>
                  </a:lnTo>
                  <a:lnTo>
                    <a:pt x="2490" y="112"/>
                  </a:lnTo>
                  <a:lnTo>
                    <a:pt x="2490" y="104"/>
                  </a:lnTo>
                  <a:lnTo>
                    <a:pt x="2494" y="96"/>
                  </a:lnTo>
                  <a:lnTo>
                    <a:pt x="2500" y="93"/>
                  </a:lnTo>
                  <a:lnTo>
                    <a:pt x="2505" y="89"/>
                  </a:lnTo>
                  <a:lnTo>
                    <a:pt x="2513" y="87"/>
                  </a:lnTo>
                  <a:close/>
                  <a:moveTo>
                    <a:pt x="2426" y="87"/>
                  </a:moveTo>
                  <a:lnTo>
                    <a:pt x="2434" y="89"/>
                  </a:lnTo>
                  <a:lnTo>
                    <a:pt x="2439" y="93"/>
                  </a:lnTo>
                  <a:lnTo>
                    <a:pt x="2445" y="96"/>
                  </a:lnTo>
                  <a:lnTo>
                    <a:pt x="2449" y="104"/>
                  </a:lnTo>
                  <a:lnTo>
                    <a:pt x="2451" y="112"/>
                  </a:lnTo>
                  <a:lnTo>
                    <a:pt x="2449" y="119"/>
                  </a:lnTo>
                  <a:lnTo>
                    <a:pt x="2445" y="125"/>
                  </a:lnTo>
                  <a:lnTo>
                    <a:pt x="2439" y="130"/>
                  </a:lnTo>
                  <a:lnTo>
                    <a:pt x="2434" y="132"/>
                  </a:lnTo>
                  <a:lnTo>
                    <a:pt x="2426" y="134"/>
                  </a:lnTo>
                  <a:lnTo>
                    <a:pt x="2419" y="132"/>
                  </a:lnTo>
                  <a:lnTo>
                    <a:pt x="2413" y="130"/>
                  </a:lnTo>
                  <a:lnTo>
                    <a:pt x="2407" y="125"/>
                  </a:lnTo>
                  <a:lnTo>
                    <a:pt x="2404" y="119"/>
                  </a:lnTo>
                  <a:lnTo>
                    <a:pt x="2404" y="112"/>
                  </a:lnTo>
                  <a:lnTo>
                    <a:pt x="2404" y="104"/>
                  </a:lnTo>
                  <a:lnTo>
                    <a:pt x="2407" y="96"/>
                  </a:lnTo>
                  <a:lnTo>
                    <a:pt x="2413" y="93"/>
                  </a:lnTo>
                  <a:lnTo>
                    <a:pt x="2419" y="89"/>
                  </a:lnTo>
                  <a:lnTo>
                    <a:pt x="2426" y="87"/>
                  </a:lnTo>
                  <a:close/>
                  <a:moveTo>
                    <a:pt x="2340" y="87"/>
                  </a:moveTo>
                  <a:lnTo>
                    <a:pt x="2347" y="89"/>
                  </a:lnTo>
                  <a:lnTo>
                    <a:pt x="2353" y="93"/>
                  </a:lnTo>
                  <a:lnTo>
                    <a:pt x="2359" y="96"/>
                  </a:lnTo>
                  <a:lnTo>
                    <a:pt x="2362" y="104"/>
                  </a:lnTo>
                  <a:lnTo>
                    <a:pt x="2362" y="112"/>
                  </a:lnTo>
                  <a:lnTo>
                    <a:pt x="2362" y="119"/>
                  </a:lnTo>
                  <a:lnTo>
                    <a:pt x="2359" y="125"/>
                  </a:lnTo>
                  <a:lnTo>
                    <a:pt x="2353" y="130"/>
                  </a:lnTo>
                  <a:lnTo>
                    <a:pt x="2347" y="132"/>
                  </a:lnTo>
                  <a:lnTo>
                    <a:pt x="2340" y="134"/>
                  </a:lnTo>
                  <a:lnTo>
                    <a:pt x="2332" y="132"/>
                  </a:lnTo>
                  <a:lnTo>
                    <a:pt x="2327" y="130"/>
                  </a:lnTo>
                  <a:lnTo>
                    <a:pt x="2321" y="125"/>
                  </a:lnTo>
                  <a:lnTo>
                    <a:pt x="2317" y="119"/>
                  </a:lnTo>
                  <a:lnTo>
                    <a:pt x="2317" y="112"/>
                  </a:lnTo>
                  <a:lnTo>
                    <a:pt x="2317" y="104"/>
                  </a:lnTo>
                  <a:lnTo>
                    <a:pt x="2321" y="96"/>
                  </a:lnTo>
                  <a:lnTo>
                    <a:pt x="2327" y="93"/>
                  </a:lnTo>
                  <a:lnTo>
                    <a:pt x="2332" y="89"/>
                  </a:lnTo>
                  <a:lnTo>
                    <a:pt x="2340" y="87"/>
                  </a:lnTo>
                  <a:close/>
                  <a:moveTo>
                    <a:pt x="2253" y="87"/>
                  </a:moveTo>
                  <a:lnTo>
                    <a:pt x="2261" y="89"/>
                  </a:lnTo>
                  <a:lnTo>
                    <a:pt x="2266" y="93"/>
                  </a:lnTo>
                  <a:lnTo>
                    <a:pt x="2272" y="96"/>
                  </a:lnTo>
                  <a:lnTo>
                    <a:pt x="2276" y="104"/>
                  </a:lnTo>
                  <a:lnTo>
                    <a:pt x="2276" y="112"/>
                  </a:lnTo>
                  <a:lnTo>
                    <a:pt x="2276" y="119"/>
                  </a:lnTo>
                  <a:lnTo>
                    <a:pt x="2272" y="125"/>
                  </a:lnTo>
                  <a:lnTo>
                    <a:pt x="2266" y="130"/>
                  </a:lnTo>
                  <a:lnTo>
                    <a:pt x="2261" y="132"/>
                  </a:lnTo>
                  <a:lnTo>
                    <a:pt x="2253" y="134"/>
                  </a:lnTo>
                  <a:lnTo>
                    <a:pt x="2246" y="132"/>
                  </a:lnTo>
                  <a:lnTo>
                    <a:pt x="2240" y="130"/>
                  </a:lnTo>
                  <a:lnTo>
                    <a:pt x="2234" y="125"/>
                  </a:lnTo>
                  <a:lnTo>
                    <a:pt x="2231" y="119"/>
                  </a:lnTo>
                  <a:lnTo>
                    <a:pt x="2229" y="112"/>
                  </a:lnTo>
                  <a:lnTo>
                    <a:pt x="2231" y="104"/>
                  </a:lnTo>
                  <a:lnTo>
                    <a:pt x="2234" y="96"/>
                  </a:lnTo>
                  <a:lnTo>
                    <a:pt x="2240" y="93"/>
                  </a:lnTo>
                  <a:lnTo>
                    <a:pt x="2246" y="89"/>
                  </a:lnTo>
                  <a:lnTo>
                    <a:pt x="2253" y="87"/>
                  </a:lnTo>
                  <a:close/>
                  <a:moveTo>
                    <a:pt x="2167" y="87"/>
                  </a:moveTo>
                  <a:lnTo>
                    <a:pt x="2174" y="89"/>
                  </a:lnTo>
                  <a:lnTo>
                    <a:pt x="2180" y="93"/>
                  </a:lnTo>
                  <a:lnTo>
                    <a:pt x="2186" y="96"/>
                  </a:lnTo>
                  <a:lnTo>
                    <a:pt x="2189" y="104"/>
                  </a:lnTo>
                  <a:lnTo>
                    <a:pt x="2189" y="112"/>
                  </a:lnTo>
                  <a:lnTo>
                    <a:pt x="2189" y="119"/>
                  </a:lnTo>
                  <a:lnTo>
                    <a:pt x="2186" y="125"/>
                  </a:lnTo>
                  <a:lnTo>
                    <a:pt x="2180" y="130"/>
                  </a:lnTo>
                  <a:lnTo>
                    <a:pt x="2174" y="132"/>
                  </a:lnTo>
                  <a:lnTo>
                    <a:pt x="2167" y="134"/>
                  </a:lnTo>
                  <a:lnTo>
                    <a:pt x="2159" y="132"/>
                  </a:lnTo>
                  <a:lnTo>
                    <a:pt x="2152" y="130"/>
                  </a:lnTo>
                  <a:lnTo>
                    <a:pt x="2148" y="125"/>
                  </a:lnTo>
                  <a:lnTo>
                    <a:pt x="2144" y="119"/>
                  </a:lnTo>
                  <a:lnTo>
                    <a:pt x="2142" y="112"/>
                  </a:lnTo>
                  <a:lnTo>
                    <a:pt x="2144" y="104"/>
                  </a:lnTo>
                  <a:lnTo>
                    <a:pt x="2148" y="96"/>
                  </a:lnTo>
                  <a:lnTo>
                    <a:pt x="2152" y="93"/>
                  </a:lnTo>
                  <a:lnTo>
                    <a:pt x="2159" y="89"/>
                  </a:lnTo>
                  <a:lnTo>
                    <a:pt x="2167" y="87"/>
                  </a:lnTo>
                  <a:close/>
                  <a:moveTo>
                    <a:pt x="2080" y="87"/>
                  </a:moveTo>
                  <a:lnTo>
                    <a:pt x="2088" y="89"/>
                  </a:lnTo>
                  <a:lnTo>
                    <a:pt x="2093" y="93"/>
                  </a:lnTo>
                  <a:lnTo>
                    <a:pt x="2099" y="96"/>
                  </a:lnTo>
                  <a:lnTo>
                    <a:pt x="2101" y="104"/>
                  </a:lnTo>
                  <a:lnTo>
                    <a:pt x="2103" y="112"/>
                  </a:lnTo>
                  <a:lnTo>
                    <a:pt x="2101" y="119"/>
                  </a:lnTo>
                  <a:lnTo>
                    <a:pt x="2099" y="125"/>
                  </a:lnTo>
                  <a:lnTo>
                    <a:pt x="2093" y="130"/>
                  </a:lnTo>
                  <a:lnTo>
                    <a:pt x="2088" y="132"/>
                  </a:lnTo>
                  <a:lnTo>
                    <a:pt x="2080" y="134"/>
                  </a:lnTo>
                  <a:lnTo>
                    <a:pt x="2073" y="132"/>
                  </a:lnTo>
                  <a:lnTo>
                    <a:pt x="2065" y="130"/>
                  </a:lnTo>
                  <a:lnTo>
                    <a:pt x="2061" y="125"/>
                  </a:lnTo>
                  <a:lnTo>
                    <a:pt x="2058" y="119"/>
                  </a:lnTo>
                  <a:lnTo>
                    <a:pt x="2056" y="112"/>
                  </a:lnTo>
                  <a:lnTo>
                    <a:pt x="2058" y="104"/>
                  </a:lnTo>
                  <a:lnTo>
                    <a:pt x="2061" y="96"/>
                  </a:lnTo>
                  <a:lnTo>
                    <a:pt x="2065" y="93"/>
                  </a:lnTo>
                  <a:lnTo>
                    <a:pt x="2073" y="89"/>
                  </a:lnTo>
                  <a:lnTo>
                    <a:pt x="2080" y="87"/>
                  </a:lnTo>
                  <a:close/>
                  <a:moveTo>
                    <a:pt x="1994" y="87"/>
                  </a:moveTo>
                  <a:lnTo>
                    <a:pt x="1999" y="89"/>
                  </a:lnTo>
                  <a:lnTo>
                    <a:pt x="2007" y="93"/>
                  </a:lnTo>
                  <a:lnTo>
                    <a:pt x="2013" y="96"/>
                  </a:lnTo>
                  <a:lnTo>
                    <a:pt x="2014" y="104"/>
                  </a:lnTo>
                  <a:lnTo>
                    <a:pt x="2016" y="112"/>
                  </a:lnTo>
                  <a:lnTo>
                    <a:pt x="2014" y="119"/>
                  </a:lnTo>
                  <a:lnTo>
                    <a:pt x="2013" y="125"/>
                  </a:lnTo>
                  <a:lnTo>
                    <a:pt x="2007" y="130"/>
                  </a:lnTo>
                  <a:lnTo>
                    <a:pt x="1999" y="132"/>
                  </a:lnTo>
                  <a:lnTo>
                    <a:pt x="1994" y="134"/>
                  </a:lnTo>
                  <a:lnTo>
                    <a:pt x="1986" y="132"/>
                  </a:lnTo>
                  <a:lnTo>
                    <a:pt x="1979" y="130"/>
                  </a:lnTo>
                  <a:lnTo>
                    <a:pt x="1973" y="125"/>
                  </a:lnTo>
                  <a:lnTo>
                    <a:pt x="1971" y="119"/>
                  </a:lnTo>
                  <a:lnTo>
                    <a:pt x="1969" y="112"/>
                  </a:lnTo>
                  <a:lnTo>
                    <a:pt x="1971" y="104"/>
                  </a:lnTo>
                  <a:lnTo>
                    <a:pt x="1973" y="96"/>
                  </a:lnTo>
                  <a:lnTo>
                    <a:pt x="1979" y="93"/>
                  </a:lnTo>
                  <a:lnTo>
                    <a:pt x="1986" y="89"/>
                  </a:lnTo>
                  <a:lnTo>
                    <a:pt x="1994" y="87"/>
                  </a:lnTo>
                  <a:close/>
                  <a:moveTo>
                    <a:pt x="1905" y="87"/>
                  </a:moveTo>
                  <a:lnTo>
                    <a:pt x="1913" y="89"/>
                  </a:lnTo>
                  <a:lnTo>
                    <a:pt x="1920" y="93"/>
                  </a:lnTo>
                  <a:lnTo>
                    <a:pt x="1924" y="96"/>
                  </a:lnTo>
                  <a:lnTo>
                    <a:pt x="1928" y="104"/>
                  </a:lnTo>
                  <a:lnTo>
                    <a:pt x="1930" y="112"/>
                  </a:lnTo>
                  <a:lnTo>
                    <a:pt x="1928" y="119"/>
                  </a:lnTo>
                  <a:lnTo>
                    <a:pt x="1924" y="125"/>
                  </a:lnTo>
                  <a:lnTo>
                    <a:pt x="1920" y="130"/>
                  </a:lnTo>
                  <a:lnTo>
                    <a:pt x="1913" y="132"/>
                  </a:lnTo>
                  <a:lnTo>
                    <a:pt x="1905" y="134"/>
                  </a:lnTo>
                  <a:lnTo>
                    <a:pt x="1898" y="132"/>
                  </a:lnTo>
                  <a:lnTo>
                    <a:pt x="1892" y="130"/>
                  </a:lnTo>
                  <a:lnTo>
                    <a:pt x="1887" y="125"/>
                  </a:lnTo>
                  <a:lnTo>
                    <a:pt x="1885" y="119"/>
                  </a:lnTo>
                  <a:lnTo>
                    <a:pt x="1883" y="112"/>
                  </a:lnTo>
                  <a:lnTo>
                    <a:pt x="1885" y="104"/>
                  </a:lnTo>
                  <a:lnTo>
                    <a:pt x="1887" y="96"/>
                  </a:lnTo>
                  <a:lnTo>
                    <a:pt x="1892" y="93"/>
                  </a:lnTo>
                  <a:lnTo>
                    <a:pt x="1898" y="89"/>
                  </a:lnTo>
                  <a:lnTo>
                    <a:pt x="1905" y="87"/>
                  </a:lnTo>
                  <a:close/>
                  <a:moveTo>
                    <a:pt x="1819" y="87"/>
                  </a:moveTo>
                  <a:lnTo>
                    <a:pt x="1826" y="89"/>
                  </a:lnTo>
                  <a:lnTo>
                    <a:pt x="1834" y="93"/>
                  </a:lnTo>
                  <a:lnTo>
                    <a:pt x="1838" y="96"/>
                  </a:lnTo>
                  <a:lnTo>
                    <a:pt x="1841" y="104"/>
                  </a:lnTo>
                  <a:lnTo>
                    <a:pt x="1843" y="112"/>
                  </a:lnTo>
                  <a:lnTo>
                    <a:pt x="1841" y="119"/>
                  </a:lnTo>
                  <a:lnTo>
                    <a:pt x="1838" y="125"/>
                  </a:lnTo>
                  <a:lnTo>
                    <a:pt x="1834" y="130"/>
                  </a:lnTo>
                  <a:lnTo>
                    <a:pt x="1826" y="132"/>
                  </a:lnTo>
                  <a:lnTo>
                    <a:pt x="1819" y="134"/>
                  </a:lnTo>
                  <a:lnTo>
                    <a:pt x="1811" y="132"/>
                  </a:lnTo>
                  <a:lnTo>
                    <a:pt x="1806" y="130"/>
                  </a:lnTo>
                  <a:lnTo>
                    <a:pt x="1800" y="125"/>
                  </a:lnTo>
                  <a:lnTo>
                    <a:pt x="1796" y="119"/>
                  </a:lnTo>
                  <a:lnTo>
                    <a:pt x="1796" y="112"/>
                  </a:lnTo>
                  <a:lnTo>
                    <a:pt x="1796" y="104"/>
                  </a:lnTo>
                  <a:lnTo>
                    <a:pt x="1800" y="96"/>
                  </a:lnTo>
                  <a:lnTo>
                    <a:pt x="1806" y="93"/>
                  </a:lnTo>
                  <a:lnTo>
                    <a:pt x="1811" y="89"/>
                  </a:lnTo>
                  <a:lnTo>
                    <a:pt x="1819" y="87"/>
                  </a:lnTo>
                  <a:close/>
                  <a:moveTo>
                    <a:pt x="1732" y="87"/>
                  </a:moveTo>
                  <a:lnTo>
                    <a:pt x="1740" y="89"/>
                  </a:lnTo>
                  <a:lnTo>
                    <a:pt x="1746" y="93"/>
                  </a:lnTo>
                  <a:lnTo>
                    <a:pt x="1751" y="96"/>
                  </a:lnTo>
                  <a:lnTo>
                    <a:pt x="1755" y="104"/>
                  </a:lnTo>
                  <a:lnTo>
                    <a:pt x="1757" y="112"/>
                  </a:lnTo>
                  <a:lnTo>
                    <a:pt x="1755" y="119"/>
                  </a:lnTo>
                  <a:lnTo>
                    <a:pt x="1751" y="125"/>
                  </a:lnTo>
                  <a:lnTo>
                    <a:pt x="1746" y="130"/>
                  </a:lnTo>
                  <a:lnTo>
                    <a:pt x="1740" y="132"/>
                  </a:lnTo>
                  <a:lnTo>
                    <a:pt x="1732" y="134"/>
                  </a:lnTo>
                  <a:lnTo>
                    <a:pt x="1725" y="132"/>
                  </a:lnTo>
                  <a:lnTo>
                    <a:pt x="1719" y="130"/>
                  </a:lnTo>
                  <a:lnTo>
                    <a:pt x="1714" y="125"/>
                  </a:lnTo>
                  <a:lnTo>
                    <a:pt x="1710" y="119"/>
                  </a:lnTo>
                  <a:lnTo>
                    <a:pt x="1710" y="112"/>
                  </a:lnTo>
                  <a:lnTo>
                    <a:pt x="1710" y="104"/>
                  </a:lnTo>
                  <a:lnTo>
                    <a:pt x="1714" y="96"/>
                  </a:lnTo>
                  <a:lnTo>
                    <a:pt x="1719" y="93"/>
                  </a:lnTo>
                  <a:lnTo>
                    <a:pt x="1725" y="89"/>
                  </a:lnTo>
                  <a:lnTo>
                    <a:pt x="1732" y="87"/>
                  </a:lnTo>
                  <a:close/>
                  <a:moveTo>
                    <a:pt x="1646" y="87"/>
                  </a:moveTo>
                  <a:lnTo>
                    <a:pt x="1653" y="89"/>
                  </a:lnTo>
                  <a:lnTo>
                    <a:pt x="1659" y="93"/>
                  </a:lnTo>
                  <a:lnTo>
                    <a:pt x="1665" y="96"/>
                  </a:lnTo>
                  <a:lnTo>
                    <a:pt x="1668" y="104"/>
                  </a:lnTo>
                  <a:lnTo>
                    <a:pt x="1668" y="112"/>
                  </a:lnTo>
                  <a:lnTo>
                    <a:pt x="1668" y="119"/>
                  </a:lnTo>
                  <a:lnTo>
                    <a:pt x="1665" y="125"/>
                  </a:lnTo>
                  <a:lnTo>
                    <a:pt x="1659" y="130"/>
                  </a:lnTo>
                  <a:lnTo>
                    <a:pt x="1653" y="132"/>
                  </a:lnTo>
                  <a:lnTo>
                    <a:pt x="1646" y="134"/>
                  </a:lnTo>
                  <a:lnTo>
                    <a:pt x="1638" y="132"/>
                  </a:lnTo>
                  <a:lnTo>
                    <a:pt x="1633" y="130"/>
                  </a:lnTo>
                  <a:lnTo>
                    <a:pt x="1627" y="125"/>
                  </a:lnTo>
                  <a:lnTo>
                    <a:pt x="1623" y="119"/>
                  </a:lnTo>
                  <a:lnTo>
                    <a:pt x="1623" y="112"/>
                  </a:lnTo>
                  <a:lnTo>
                    <a:pt x="1623" y="104"/>
                  </a:lnTo>
                  <a:lnTo>
                    <a:pt x="1627" y="96"/>
                  </a:lnTo>
                  <a:lnTo>
                    <a:pt x="1633" y="93"/>
                  </a:lnTo>
                  <a:lnTo>
                    <a:pt x="1638" y="89"/>
                  </a:lnTo>
                  <a:lnTo>
                    <a:pt x="1646" y="87"/>
                  </a:lnTo>
                  <a:close/>
                  <a:moveTo>
                    <a:pt x="1559" y="87"/>
                  </a:moveTo>
                  <a:lnTo>
                    <a:pt x="1567" y="89"/>
                  </a:lnTo>
                  <a:lnTo>
                    <a:pt x="1572" y="93"/>
                  </a:lnTo>
                  <a:lnTo>
                    <a:pt x="1578" y="96"/>
                  </a:lnTo>
                  <a:lnTo>
                    <a:pt x="1582" y="104"/>
                  </a:lnTo>
                  <a:lnTo>
                    <a:pt x="1582" y="112"/>
                  </a:lnTo>
                  <a:lnTo>
                    <a:pt x="1582" y="119"/>
                  </a:lnTo>
                  <a:lnTo>
                    <a:pt x="1578" y="125"/>
                  </a:lnTo>
                  <a:lnTo>
                    <a:pt x="1572" y="130"/>
                  </a:lnTo>
                  <a:lnTo>
                    <a:pt x="1567" y="132"/>
                  </a:lnTo>
                  <a:lnTo>
                    <a:pt x="1559" y="134"/>
                  </a:lnTo>
                  <a:lnTo>
                    <a:pt x="1552" y="132"/>
                  </a:lnTo>
                  <a:lnTo>
                    <a:pt x="1546" y="130"/>
                  </a:lnTo>
                  <a:lnTo>
                    <a:pt x="1541" y="125"/>
                  </a:lnTo>
                  <a:lnTo>
                    <a:pt x="1537" y="119"/>
                  </a:lnTo>
                  <a:lnTo>
                    <a:pt x="1535" y="112"/>
                  </a:lnTo>
                  <a:lnTo>
                    <a:pt x="1537" y="104"/>
                  </a:lnTo>
                  <a:lnTo>
                    <a:pt x="1541" y="96"/>
                  </a:lnTo>
                  <a:lnTo>
                    <a:pt x="1546" y="93"/>
                  </a:lnTo>
                  <a:lnTo>
                    <a:pt x="1552" y="89"/>
                  </a:lnTo>
                  <a:lnTo>
                    <a:pt x="1559" y="87"/>
                  </a:lnTo>
                  <a:close/>
                  <a:moveTo>
                    <a:pt x="1473" y="87"/>
                  </a:moveTo>
                  <a:lnTo>
                    <a:pt x="1480" y="89"/>
                  </a:lnTo>
                  <a:lnTo>
                    <a:pt x="1486" y="93"/>
                  </a:lnTo>
                  <a:lnTo>
                    <a:pt x="1492" y="96"/>
                  </a:lnTo>
                  <a:lnTo>
                    <a:pt x="1495" y="104"/>
                  </a:lnTo>
                  <a:lnTo>
                    <a:pt x="1495" y="112"/>
                  </a:lnTo>
                  <a:lnTo>
                    <a:pt x="1495" y="119"/>
                  </a:lnTo>
                  <a:lnTo>
                    <a:pt x="1492" y="125"/>
                  </a:lnTo>
                  <a:lnTo>
                    <a:pt x="1486" y="130"/>
                  </a:lnTo>
                  <a:lnTo>
                    <a:pt x="1480" y="132"/>
                  </a:lnTo>
                  <a:lnTo>
                    <a:pt x="1473" y="134"/>
                  </a:lnTo>
                  <a:lnTo>
                    <a:pt x="1465" y="132"/>
                  </a:lnTo>
                  <a:lnTo>
                    <a:pt x="1458" y="130"/>
                  </a:lnTo>
                  <a:lnTo>
                    <a:pt x="1454" y="125"/>
                  </a:lnTo>
                  <a:lnTo>
                    <a:pt x="1450" y="119"/>
                  </a:lnTo>
                  <a:lnTo>
                    <a:pt x="1448" y="112"/>
                  </a:lnTo>
                  <a:lnTo>
                    <a:pt x="1450" y="104"/>
                  </a:lnTo>
                  <a:lnTo>
                    <a:pt x="1454" y="96"/>
                  </a:lnTo>
                  <a:lnTo>
                    <a:pt x="1458" y="93"/>
                  </a:lnTo>
                  <a:lnTo>
                    <a:pt x="1465" y="89"/>
                  </a:lnTo>
                  <a:lnTo>
                    <a:pt x="1473" y="87"/>
                  </a:lnTo>
                  <a:close/>
                  <a:moveTo>
                    <a:pt x="1386" y="87"/>
                  </a:moveTo>
                  <a:lnTo>
                    <a:pt x="1394" y="89"/>
                  </a:lnTo>
                  <a:lnTo>
                    <a:pt x="1399" y="93"/>
                  </a:lnTo>
                  <a:lnTo>
                    <a:pt x="1405" y="96"/>
                  </a:lnTo>
                  <a:lnTo>
                    <a:pt x="1407" y="104"/>
                  </a:lnTo>
                  <a:lnTo>
                    <a:pt x="1409" y="112"/>
                  </a:lnTo>
                  <a:lnTo>
                    <a:pt x="1407" y="119"/>
                  </a:lnTo>
                  <a:lnTo>
                    <a:pt x="1405" y="125"/>
                  </a:lnTo>
                  <a:lnTo>
                    <a:pt x="1399" y="130"/>
                  </a:lnTo>
                  <a:lnTo>
                    <a:pt x="1394" y="132"/>
                  </a:lnTo>
                  <a:lnTo>
                    <a:pt x="1386" y="134"/>
                  </a:lnTo>
                  <a:lnTo>
                    <a:pt x="1379" y="132"/>
                  </a:lnTo>
                  <a:lnTo>
                    <a:pt x="1371" y="130"/>
                  </a:lnTo>
                  <a:lnTo>
                    <a:pt x="1368" y="125"/>
                  </a:lnTo>
                  <a:lnTo>
                    <a:pt x="1364" y="119"/>
                  </a:lnTo>
                  <a:lnTo>
                    <a:pt x="1362" y="112"/>
                  </a:lnTo>
                  <a:lnTo>
                    <a:pt x="1364" y="104"/>
                  </a:lnTo>
                  <a:lnTo>
                    <a:pt x="1368" y="96"/>
                  </a:lnTo>
                  <a:lnTo>
                    <a:pt x="1371" y="93"/>
                  </a:lnTo>
                  <a:lnTo>
                    <a:pt x="1379" y="89"/>
                  </a:lnTo>
                  <a:lnTo>
                    <a:pt x="1386" y="87"/>
                  </a:lnTo>
                  <a:close/>
                  <a:moveTo>
                    <a:pt x="1300" y="87"/>
                  </a:moveTo>
                  <a:lnTo>
                    <a:pt x="1305" y="89"/>
                  </a:lnTo>
                  <a:lnTo>
                    <a:pt x="1313" y="93"/>
                  </a:lnTo>
                  <a:lnTo>
                    <a:pt x="1319" y="96"/>
                  </a:lnTo>
                  <a:lnTo>
                    <a:pt x="1321" y="104"/>
                  </a:lnTo>
                  <a:lnTo>
                    <a:pt x="1322" y="112"/>
                  </a:lnTo>
                  <a:lnTo>
                    <a:pt x="1321" y="119"/>
                  </a:lnTo>
                  <a:lnTo>
                    <a:pt x="1319" y="125"/>
                  </a:lnTo>
                  <a:lnTo>
                    <a:pt x="1313" y="130"/>
                  </a:lnTo>
                  <a:lnTo>
                    <a:pt x="1305" y="132"/>
                  </a:lnTo>
                  <a:lnTo>
                    <a:pt x="1300" y="134"/>
                  </a:lnTo>
                  <a:lnTo>
                    <a:pt x="1292" y="132"/>
                  </a:lnTo>
                  <a:lnTo>
                    <a:pt x="1285" y="130"/>
                  </a:lnTo>
                  <a:lnTo>
                    <a:pt x="1279" y="125"/>
                  </a:lnTo>
                  <a:lnTo>
                    <a:pt x="1277" y="119"/>
                  </a:lnTo>
                  <a:lnTo>
                    <a:pt x="1275" y="112"/>
                  </a:lnTo>
                  <a:lnTo>
                    <a:pt x="1277" y="104"/>
                  </a:lnTo>
                  <a:lnTo>
                    <a:pt x="1279" y="96"/>
                  </a:lnTo>
                  <a:lnTo>
                    <a:pt x="1285" y="93"/>
                  </a:lnTo>
                  <a:lnTo>
                    <a:pt x="1292" y="89"/>
                  </a:lnTo>
                  <a:lnTo>
                    <a:pt x="1300" y="87"/>
                  </a:lnTo>
                  <a:close/>
                  <a:moveTo>
                    <a:pt x="1211" y="87"/>
                  </a:moveTo>
                  <a:lnTo>
                    <a:pt x="1219" y="89"/>
                  </a:lnTo>
                  <a:lnTo>
                    <a:pt x="1226" y="93"/>
                  </a:lnTo>
                  <a:lnTo>
                    <a:pt x="1230" y="96"/>
                  </a:lnTo>
                  <a:lnTo>
                    <a:pt x="1234" y="104"/>
                  </a:lnTo>
                  <a:lnTo>
                    <a:pt x="1236" y="112"/>
                  </a:lnTo>
                  <a:lnTo>
                    <a:pt x="1234" y="119"/>
                  </a:lnTo>
                  <a:lnTo>
                    <a:pt x="1230" y="125"/>
                  </a:lnTo>
                  <a:lnTo>
                    <a:pt x="1226" y="130"/>
                  </a:lnTo>
                  <a:lnTo>
                    <a:pt x="1219" y="132"/>
                  </a:lnTo>
                  <a:lnTo>
                    <a:pt x="1211" y="134"/>
                  </a:lnTo>
                  <a:lnTo>
                    <a:pt x="1204" y="132"/>
                  </a:lnTo>
                  <a:lnTo>
                    <a:pt x="1198" y="130"/>
                  </a:lnTo>
                  <a:lnTo>
                    <a:pt x="1193" y="125"/>
                  </a:lnTo>
                  <a:lnTo>
                    <a:pt x="1191" y="119"/>
                  </a:lnTo>
                  <a:lnTo>
                    <a:pt x="1189" y="112"/>
                  </a:lnTo>
                  <a:lnTo>
                    <a:pt x="1191" y="104"/>
                  </a:lnTo>
                  <a:lnTo>
                    <a:pt x="1193" y="96"/>
                  </a:lnTo>
                  <a:lnTo>
                    <a:pt x="1198" y="93"/>
                  </a:lnTo>
                  <a:lnTo>
                    <a:pt x="1204" y="89"/>
                  </a:lnTo>
                  <a:lnTo>
                    <a:pt x="1211" y="87"/>
                  </a:lnTo>
                  <a:close/>
                  <a:moveTo>
                    <a:pt x="1125" y="87"/>
                  </a:moveTo>
                  <a:lnTo>
                    <a:pt x="1132" y="89"/>
                  </a:lnTo>
                  <a:lnTo>
                    <a:pt x="1140" y="93"/>
                  </a:lnTo>
                  <a:lnTo>
                    <a:pt x="1144" y="96"/>
                  </a:lnTo>
                  <a:lnTo>
                    <a:pt x="1147" y="104"/>
                  </a:lnTo>
                  <a:lnTo>
                    <a:pt x="1149" y="112"/>
                  </a:lnTo>
                  <a:lnTo>
                    <a:pt x="1147" y="119"/>
                  </a:lnTo>
                  <a:lnTo>
                    <a:pt x="1144" y="125"/>
                  </a:lnTo>
                  <a:lnTo>
                    <a:pt x="1140" y="130"/>
                  </a:lnTo>
                  <a:lnTo>
                    <a:pt x="1132" y="132"/>
                  </a:lnTo>
                  <a:lnTo>
                    <a:pt x="1125" y="134"/>
                  </a:lnTo>
                  <a:lnTo>
                    <a:pt x="1117" y="132"/>
                  </a:lnTo>
                  <a:lnTo>
                    <a:pt x="1112" y="130"/>
                  </a:lnTo>
                  <a:lnTo>
                    <a:pt x="1106" y="125"/>
                  </a:lnTo>
                  <a:lnTo>
                    <a:pt x="1102" y="119"/>
                  </a:lnTo>
                  <a:lnTo>
                    <a:pt x="1102" y="112"/>
                  </a:lnTo>
                  <a:lnTo>
                    <a:pt x="1102" y="104"/>
                  </a:lnTo>
                  <a:lnTo>
                    <a:pt x="1106" y="96"/>
                  </a:lnTo>
                  <a:lnTo>
                    <a:pt x="1112" y="93"/>
                  </a:lnTo>
                  <a:lnTo>
                    <a:pt x="1117" y="89"/>
                  </a:lnTo>
                  <a:lnTo>
                    <a:pt x="1125" y="87"/>
                  </a:lnTo>
                  <a:close/>
                  <a:moveTo>
                    <a:pt x="1038" y="87"/>
                  </a:moveTo>
                  <a:lnTo>
                    <a:pt x="1046" y="89"/>
                  </a:lnTo>
                  <a:lnTo>
                    <a:pt x="1052" y="93"/>
                  </a:lnTo>
                  <a:lnTo>
                    <a:pt x="1057" y="96"/>
                  </a:lnTo>
                  <a:lnTo>
                    <a:pt x="1061" y="104"/>
                  </a:lnTo>
                  <a:lnTo>
                    <a:pt x="1063" y="112"/>
                  </a:lnTo>
                  <a:lnTo>
                    <a:pt x="1061" y="119"/>
                  </a:lnTo>
                  <a:lnTo>
                    <a:pt x="1057" y="125"/>
                  </a:lnTo>
                  <a:lnTo>
                    <a:pt x="1052" y="130"/>
                  </a:lnTo>
                  <a:lnTo>
                    <a:pt x="1046" y="132"/>
                  </a:lnTo>
                  <a:lnTo>
                    <a:pt x="1038" y="134"/>
                  </a:lnTo>
                  <a:lnTo>
                    <a:pt x="1031" y="132"/>
                  </a:lnTo>
                  <a:lnTo>
                    <a:pt x="1025" y="130"/>
                  </a:lnTo>
                  <a:lnTo>
                    <a:pt x="1020" y="125"/>
                  </a:lnTo>
                  <a:lnTo>
                    <a:pt x="1016" y="119"/>
                  </a:lnTo>
                  <a:lnTo>
                    <a:pt x="1016" y="112"/>
                  </a:lnTo>
                  <a:lnTo>
                    <a:pt x="1016" y="104"/>
                  </a:lnTo>
                  <a:lnTo>
                    <a:pt x="1020" y="96"/>
                  </a:lnTo>
                  <a:lnTo>
                    <a:pt x="1025" y="93"/>
                  </a:lnTo>
                  <a:lnTo>
                    <a:pt x="1031" y="89"/>
                  </a:lnTo>
                  <a:lnTo>
                    <a:pt x="1038" y="87"/>
                  </a:lnTo>
                  <a:close/>
                  <a:moveTo>
                    <a:pt x="952" y="87"/>
                  </a:moveTo>
                  <a:lnTo>
                    <a:pt x="959" y="89"/>
                  </a:lnTo>
                  <a:lnTo>
                    <a:pt x="965" y="93"/>
                  </a:lnTo>
                  <a:lnTo>
                    <a:pt x="971" y="96"/>
                  </a:lnTo>
                  <a:lnTo>
                    <a:pt x="974" y="104"/>
                  </a:lnTo>
                  <a:lnTo>
                    <a:pt x="974" y="112"/>
                  </a:lnTo>
                  <a:lnTo>
                    <a:pt x="974" y="119"/>
                  </a:lnTo>
                  <a:lnTo>
                    <a:pt x="971" y="125"/>
                  </a:lnTo>
                  <a:lnTo>
                    <a:pt x="965" y="130"/>
                  </a:lnTo>
                  <a:lnTo>
                    <a:pt x="959" y="132"/>
                  </a:lnTo>
                  <a:lnTo>
                    <a:pt x="952" y="134"/>
                  </a:lnTo>
                  <a:lnTo>
                    <a:pt x="944" y="132"/>
                  </a:lnTo>
                  <a:lnTo>
                    <a:pt x="939" y="130"/>
                  </a:lnTo>
                  <a:lnTo>
                    <a:pt x="933" y="125"/>
                  </a:lnTo>
                  <a:lnTo>
                    <a:pt x="929" y="119"/>
                  </a:lnTo>
                  <a:lnTo>
                    <a:pt x="929" y="112"/>
                  </a:lnTo>
                  <a:lnTo>
                    <a:pt x="929" y="104"/>
                  </a:lnTo>
                  <a:lnTo>
                    <a:pt x="933" y="96"/>
                  </a:lnTo>
                  <a:lnTo>
                    <a:pt x="939" y="93"/>
                  </a:lnTo>
                  <a:lnTo>
                    <a:pt x="944" y="89"/>
                  </a:lnTo>
                  <a:lnTo>
                    <a:pt x="952" y="87"/>
                  </a:lnTo>
                  <a:close/>
                  <a:moveTo>
                    <a:pt x="865" y="87"/>
                  </a:moveTo>
                  <a:lnTo>
                    <a:pt x="873" y="89"/>
                  </a:lnTo>
                  <a:lnTo>
                    <a:pt x="879" y="93"/>
                  </a:lnTo>
                  <a:lnTo>
                    <a:pt x="884" y="96"/>
                  </a:lnTo>
                  <a:lnTo>
                    <a:pt x="888" y="104"/>
                  </a:lnTo>
                  <a:lnTo>
                    <a:pt x="888" y="112"/>
                  </a:lnTo>
                  <a:lnTo>
                    <a:pt x="888" y="119"/>
                  </a:lnTo>
                  <a:lnTo>
                    <a:pt x="884" y="125"/>
                  </a:lnTo>
                  <a:lnTo>
                    <a:pt x="879" y="130"/>
                  </a:lnTo>
                  <a:lnTo>
                    <a:pt x="873" y="132"/>
                  </a:lnTo>
                  <a:lnTo>
                    <a:pt x="865" y="134"/>
                  </a:lnTo>
                  <a:lnTo>
                    <a:pt x="858" y="132"/>
                  </a:lnTo>
                  <a:lnTo>
                    <a:pt x="852" y="130"/>
                  </a:lnTo>
                  <a:lnTo>
                    <a:pt x="847" y="125"/>
                  </a:lnTo>
                  <a:lnTo>
                    <a:pt x="843" y="119"/>
                  </a:lnTo>
                  <a:lnTo>
                    <a:pt x="841" y="112"/>
                  </a:lnTo>
                  <a:lnTo>
                    <a:pt x="843" y="104"/>
                  </a:lnTo>
                  <a:lnTo>
                    <a:pt x="847" y="96"/>
                  </a:lnTo>
                  <a:lnTo>
                    <a:pt x="852" y="93"/>
                  </a:lnTo>
                  <a:lnTo>
                    <a:pt x="858" y="89"/>
                  </a:lnTo>
                  <a:lnTo>
                    <a:pt x="865" y="87"/>
                  </a:lnTo>
                  <a:close/>
                  <a:moveTo>
                    <a:pt x="779" y="87"/>
                  </a:moveTo>
                  <a:lnTo>
                    <a:pt x="786" y="89"/>
                  </a:lnTo>
                  <a:lnTo>
                    <a:pt x="792" y="93"/>
                  </a:lnTo>
                  <a:lnTo>
                    <a:pt x="798" y="96"/>
                  </a:lnTo>
                  <a:lnTo>
                    <a:pt x="801" y="104"/>
                  </a:lnTo>
                  <a:lnTo>
                    <a:pt x="801" y="112"/>
                  </a:lnTo>
                  <a:lnTo>
                    <a:pt x="801" y="119"/>
                  </a:lnTo>
                  <a:lnTo>
                    <a:pt x="798" y="125"/>
                  </a:lnTo>
                  <a:lnTo>
                    <a:pt x="792" y="130"/>
                  </a:lnTo>
                  <a:lnTo>
                    <a:pt x="786" y="132"/>
                  </a:lnTo>
                  <a:lnTo>
                    <a:pt x="779" y="134"/>
                  </a:lnTo>
                  <a:lnTo>
                    <a:pt x="771" y="132"/>
                  </a:lnTo>
                  <a:lnTo>
                    <a:pt x="764" y="130"/>
                  </a:lnTo>
                  <a:lnTo>
                    <a:pt x="760" y="125"/>
                  </a:lnTo>
                  <a:lnTo>
                    <a:pt x="756" y="119"/>
                  </a:lnTo>
                  <a:lnTo>
                    <a:pt x="754" y="112"/>
                  </a:lnTo>
                  <a:lnTo>
                    <a:pt x="756" y="104"/>
                  </a:lnTo>
                  <a:lnTo>
                    <a:pt x="760" y="96"/>
                  </a:lnTo>
                  <a:lnTo>
                    <a:pt x="764" y="93"/>
                  </a:lnTo>
                  <a:lnTo>
                    <a:pt x="771" y="89"/>
                  </a:lnTo>
                  <a:lnTo>
                    <a:pt x="779" y="87"/>
                  </a:lnTo>
                  <a:close/>
                  <a:moveTo>
                    <a:pt x="692" y="87"/>
                  </a:moveTo>
                  <a:lnTo>
                    <a:pt x="700" y="89"/>
                  </a:lnTo>
                  <a:lnTo>
                    <a:pt x="706" y="93"/>
                  </a:lnTo>
                  <a:lnTo>
                    <a:pt x="711" y="96"/>
                  </a:lnTo>
                  <a:lnTo>
                    <a:pt x="713" y="104"/>
                  </a:lnTo>
                  <a:lnTo>
                    <a:pt x="715" y="112"/>
                  </a:lnTo>
                  <a:lnTo>
                    <a:pt x="713" y="119"/>
                  </a:lnTo>
                  <a:lnTo>
                    <a:pt x="711" y="125"/>
                  </a:lnTo>
                  <a:lnTo>
                    <a:pt x="706" y="130"/>
                  </a:lnTo>
                  <a:lnTo>
                    <a:pt x="700" y="132"/>
                  </a:lnTo>
                  <a:lnTo>
                    <a:pt x="692" y="134"/>
                  </a:lnTo>
                  <a:lnTo>
                    <a:pt x="685" y="132"/>
                  </a:lnTo>
                  <a:lnTo>
                    <a:pt x="677" y="130"/>
                  </a:lnTo>
                  <a:lnTo>
                    <a:pt x="674" y="125"/>
                  </a:lnTo>
                  <a:lnTo>
                    <a:pt x="670" y="119"/>
                  </a:lnTo>
                  <a:lnTo>
                    <a:pt x="668" y="112"/>
                  </a:lnTo>
                  <a:lnTo>
                    <a:pt x="670" y="104"/>
                  </a:lnTo>
                  <a:lnTo>
                    <a:pt x="674" y="96"/>
                  </a:lnTo>
                  <a:lnTo>
                    <a:pt x="677" y="93"/>
                  </a:lnTo>
                  <a:lnTo>
                    <a:pt x="685" y="89"/>
                  </a:lnTo>
                  <a:lnTo>
                    <a:pt x="692" y="87"/>
                  </a:lnTo>
                  <a:close/>
                  <a:moveTo>
                    <a:pt x="606" y="87"/>
                  </a:moveTo>
                  <a:lnTo>
                    <a:pt x="612" y="89"/>
                  </a:lnTo>
                  <a:lnTo>
                    <a:pt x="619" y="93"/>
                  </a:lnTo>
                  <a:lnTo>
                    <a:pt x="625" y="96"/>
                  </a:lnTo>
                  <a:lnTo>
                    <a:pt x="627" y="104"/>
                  </a:lnTo>
                  <a:lnTo>
                    <a:pt x="628" y="112"/>
                  </a:lnTo>
                  <a:lnTo>
                    <a:pt x="627" y="119"/>
                  </a:lnTo>
                  <a:lnTo>
                    <a:pt x="625" y="125"/>
                  </a:lnTo>
                  <a:lnTo>
                    <a:pt x="619" y="130"/>
                  </a:lnTo>
                  <a:lnTo>
                    <a:pt x="612" y="132"/>
                  </a:lnTo>
                  <a:lnTo>
                    <a:pt x="606" y="134"/>
                  </a:lnTo>
                  <a:lnTo>
                    <a:pt x="598" y="132"/>
                  </a:lnTo>
                  <a:lnTo>
                    <a:pt x="591" y="130"/>
                  </a:lnTo>
                  <a:lnTo>
                    <a:pt x="587" y="125"/>
                  </a:lnTo>
                  <a:lnTo>
                    <a:pt x="583" y="119"/>
                  </a:lnTo>
                  <a:lnTo>
                    <a:pt x="581" y="112"/>
                  </a:lnTo>
                  <a:lnTo>
                    <a:pt x="583" y="104"/>
                  </a:lnTo>
                  <a:lnTo>
                    <a:pt x="587" y="96"/>
                  </a:lnTo>
                  <a:lnTo>
                    <a:pt x="591" y="93"/>
                  </a:lnTo>
                  <a:lnTo>
                    <a:pt x="598" y="89"/>
                  </a:lnTo>
                  <a:lnTo>
                    <a:pt x="606" y="87"/>
                  </a:lnTo>
                  <a:close/>
                  <a:moveTo>
                    <a:pt x="517" y="87"/>
                  </a:moveTo>
                  <a:lnTo>
                    <a:pt x="525" y="89"/>
                  </a:lnTo>
                  <a:lnTo>
                    <a:pt x="533" y="93"/>
                  </a:lnTo>
                  <a:lnTo>
                    <a:pt x="536" y="96"/>
                  </a:lnTo>
                  <a:lnTo>
                    <a:pt x="540" y="104"/>
                  </a:lnTo>
                  <a:lnTo>
                    <a:pt x="542" y="112"/>
                  </a:lnTo>
                  <a:lnTo>
                    <a:pt x="540" y="119"/>
                  </a:lnTo>
                  <a:lnTo>
                    <a:pt x="536" y="125"/>
                  </a:lnTo>
                  <a:lnTo>
                    <a:pt x="533" y="130"/>
                  </a:lnTo>
                  <a:lnTo>
                    <a:pt x="525" y="132"/>
                  </a:lnTo>
                  <a:lnTo>
                    <a:pt x="517" y="134"/>
                  </a:lnTo>
                  <a:lnTo>
                    <a:pt x="510" y="132"/>
                  </a:lnTo>
                  <a:lnTo>
                    <a:pt x="504" y="130"/>
                  </a:lnTo>
                  <a:lnTo>
                    <a:pt x="499" y="125"/>
                  </a:lnTo>
                  <a:lnTo>
                    <a:pt x="497" y="119"/>
                  </a:lnTo>
                  <a:lnTo>
                    <a:pt x="495" y="112"/>
                  </a:lnTo>
                  <a:lnTo>
                    <a:pt x="497" y="104"/>
                  </a:lnTo>
                  <a:lnTo>
                    <a:pt x="499" y="96"/>
                  </a:lnTo>
                  <a:lnTo>
                    <a:pt x="504" y="93"/>
                  </a:lnTo>
                  <a:lnTo>
                    <a:pt x="510" y="89"/>
                  </a:lnTo>
                  <a:lnTo>
                    <a:pt x="517" y="87"/>
                  </a:lnTo>
                  <a:close/>
                  <a:moveTo>
                    <a:pt x="431" y="87"/>
                  </a:moveTo>
                  <a:lnTo>
                    <a:pt x="435" y="87"/>
                  </a:lnTo>
                  <a:lnTo>
                    <a:pt x="437" y="89"/>
                  </a:lnTo>
                  <a:lnTo>
                    <a:pt x="444" y="91"/>
                  </a:lnTo>
                  <a:lnTo>
                    <a:pt x="450" y="96"/>
                  </a:lnTo>
                  <a:lnTo>
                    <a:pt x="454" y="104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0" y="125"/>
                  </a:lnTo>
                  <a:lnTo>
                    <a:pt x="446" y="130"/>
                  </a:lnTo>
                  <a:lnTo>
                    <a:pt x="439" y="132"/>
                  </a:lnTo>
                  <a:lnTo>
                    <a:pt x="431" y="134"/>
                  </a:lnTo>
                  <a:lnTo>
                    <a:pt x="423" y="132"/>
                  </a:lnTo>
                  <a:lnTo>
                    <a:pt x="418" y="130"/>
                  </a:lnTo>
                  <a:lnTo>
                    <a:pt x="412" y="125"/>
                  </a:lnTo>
                  <a:lnTo>
                    <a:pt x="408" y="119"/>
                  </a:lnTo>
                  <a:lnTo>
                    <a:pt x="408" y="112"/>
                  </a:lnTo>
                  <a:lnTo>
                    <a:pt x="408" y="110"/>
                  </a:lnTo>
                  <a:lnTo>
                    <a:pt x="410" y="104"/>
                  </a:lnTo>
                  <a:lnTo>
                    <a:pt x="412" y="96"/>
                  </a:lnTo>
                  <a:lnTo>
                    <a:pt x="418" y="93"/>
                  </a:lnTo>
                  <a:lnTo>
                    <a:pt x="423" y="89"/>
                  </a:lnTo>
                  <a:lnTo>
                    <a:pt x="431" y="87"/>
                  </a:lnTo>
                  <a:close/>
                  <a:moveTo>
                    <a:pt x="344" y="87"/>
                  </a:moveTo>
                  <a:lnTo>
                    <a:pt x="346" y="87"/>
                  </a:lnTo>
                  <a:lnTo>
                    <a:pt x="350" y="89"/>
                  </a:lnTo>
                  <a:lnTo>
                    <a:pt x="350" y="91"/>
                  </a:lnTo>
                  <a:lnTo>
                    <a:pt x="348" y="93"/>
                  </a:lnTo>
                  <a:lnTo>
                    <a:pt x="348" y="95"/>
                  </a:lnTo>
                  <a:lnTo>
                    <a:pt x="346" y="95"/>
                  </a:lnTo>
                  <a:lnTo>
                    <a:pt x="344" y="95"/>
                  </a:lnTo>
                  <a:lnTo>
                    <a:pt x="343" y="95"/>
                  </a:lnTo>
                  <a:lnTo>
                    <a:pt x="343" y="93"/>
                  </a:lnTo>
                  <a:lnTo>
                    <a:pt x="341" y="93"/>
                  </a:lnTo>
                  <a:lnTo>
                    <a:pt x="339" y="93"/>
                  </a:lnTo>
                  <a:lnTo>
                    <a:pt x="339" y="93"/>
                  </a:lnTo>
                  <a:lnTo>
                    <a:pt x="339" y="95"/>
                  </a:lnTo>
                  <a:lnTo>
                    <a:pt x="339" y="96"/>
                  </a:lnTo>
                  <a:lnTo>
                    <a:pt x="339" y="98"/>
                  </a:lnTo>
                  <a:lnTo>
                    <a:pt x="339" y="100"/>
                  </a:lnTo>
                  <a:lnTo>
                    <a:pt x="337" y="102"/>
                  </a:lnTo>
                  <a:lnTo>
                    <a:pt x="335" y="10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3" y="104"/>
                  </a:lnTo>
                  <a:lnTo>
                    <a:pt x="333" y="106"/>
                  </a:lnTo>
                  <a:lnTo>
                    <a:pt x="335" y="108"/>
                  </a:lnTo>
                  <a:lnTo>
                    <a:pt x="337" y="110"/>
                  </a:lnTo>
                  <a:lnTo>
                    <a:pt x="339" y="110"/>
                  </a:lnTo>
                  <a:lnTo>
                    <a:pt x="341" y="108"/>
                  </a:lnTo>
                  <a:lnTo>
                    <a:pt x="343" y="108"/>
                  </a:lnTo>
                  <a:lnTo>
                    <a:pt x="346" y="108"/>
                  </a:lnTo>
                  <a:lnTo>
                    <a:pt x="348" y="108"/>
                  </a:lnTo>
                  <a:lnTo>
                    <a:pt x="352" y="108"/>
                  </a:lnTo>
                  <a:lnTo>
                    <a:pt x="354" y="110"/>
                  </a:lnTo>
                  <a:lnTo>
                    <a:pt x="354" y="112"/>
                  </a:lnTo>
                  <a:lnTo>
                    <a:pt x="354" y="113"/>
                  </a:lnTo>
                  <a:lnTo>
                    <a:pt x="352" y="115"/>
                  </a:lnTo>
                  <a:lnTo>
                    <a:pt x="350" y="115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4" y="117"/>
                  </a:lnTo>
                  <a:lnTo>
                    <a:pt x="344" y="119"/>
                  </a:lnTo>
                  <a:lnTo>
                    <a:pt x="343" y="121"/>
                  </a:lnTo>
                  <a:lnTo>
                    <a:pt x="341" y="123"/>
                  </a:lnTo>
                  <a:lnTo>
                    <a:pt x="339" y="125"/>
                  </a:lnTo>
                  <a:lnTo>
                    <a:pt x="337" y="127"/>
                  </a:lnTo>
                  <a:lnTo>
                    <a:pt x="335" y="127"/>
                  </a:lnTo>
                  <a:lnTo>
                    <a:pt x="331" y="129"/>
                  </a:lnTo>
                  <a:lnTo>
                    <a:pt x="331" y="129"/>
                  </a:lnTo>
                  <a:lnTo>
                    <a:pt x="326" y="125"/>
                  </a:lnTo>
                  <a:lnTo>
                    <a:pt x="322" y="117"/>
                  </a:lnTo>
                  <a:lnTo>
                    <a:pt x="322" y="112"/>
                  </a:lnTo>
                  <a:lnTo>
                    <a:pt x="322" y="104"/>
                  </a:lnTo>
                  <a:lnTo>
                    <a:pt x="326" y="96"/>
                  </a:lnTo>
                  <a:lnTo>
                    <a:pt x="331" y="93"/>
                  </a:lnTo>
                  <a:lnTo>
                    <a:pt x="337" y="89"/>
                  </a:lnTo>
                  <a:lnTo>
                    <a:pt x="344" y="87"/>
                  </a:lnTo>
                  <a:close/>
                  <a:moveTo>
                    <a:pt x="258" y="87"/>
                  </a:moveTo>
                  <a:lnTo>
                    <a:pt x="266" y="89"/>
                  </a:lnTo>
                  <a:lnTo>
                    <a:pt x="271" y="93"/>
                  </a:lnTo>
                  <a:lnTo>
                    <a:pt x="277" y="96"/>
                  </a:lnTo>
                  <a:lnTo>
                    <a:pt x="281" y="104"/>
                  </a:lnTo>
                  <a:lnTo>
                    <a:pt x="281" y="112"/>
                  </a:lnTo>
                  <a:lnTo>
                    <a:pt x="281" y="117"/>
                  </a:lnTo>
                  <a:lnTo>
                    <a:pt x="277" y="125"/>
                  </a:lnTo>
                  <a:lnTo>
                    <a:pt x="273" y="129"/>
                  </a:lnTo>
                  <a:lnTo>
                    <a:pt x="267" y="132"/>
                  </a:lnTo>
                  <a:lnTo>
                    <a:pt x="267" y="132"/>
                  </a:lnTo>
                  <a:lnTo>
                    <a:pt x="262" y="134"/>
                  </a:lnTo>
                  <a:lnTo>
                    <a:pt x="258" y="134"/>
                  </a:lnTo>
                  <a:lnTo>
                    <a:pt x="250" y="132"/>
                  </a:lnTo>
                  <a:lnTo>
                    <a:pt x="245" y="130"/>
                  </a:lnTo>
                  <a:lnTo>
                    <a:pt x="239" y="125"/>
                  </a:lnTo>
                  <a:lnTo>
                    <a:pt x="235" y="119"/>
                  </a:lnTo>
                  <a:lnTo>
                    <a:pt x="235" y="112"/>
                  </a:lnTo>
                  <a:lnTo>
                    <a:pt x="235" y="104"/>
                  </a:lnTo>
                  <a:lnTo>
                    <a:pt x="239" y="96"/>
                  </a:lnTo>
                  <a:lnTo>
                    <a:pt x="245" y="93"/>
                  </a:lnTo>
                  <a:lnTo>
                    <a:pt x="250" y="89"/>
                  </a:lnTo>
                  <a:lnTo>
                    <a:pt x="258" y="87"/>
                  </a:lnTo>
                  <a:close/>
                  <a:moveTo>
                    <a:pt x="171" y="87"/>
                  </a:moveTo>
                  <a:lnTo>
                    <a:pt x="179" y="89"/>
                  </a:lnTo>
                  <a:lnTo>
                    <a:pt x="185" y="91"/>
                  </a:lnTo>
                  <a:lnTo>
                    <a:pt x="190" y="96"/>
                  </a:lnTo>
                  <a:lnTo>
                    <a:pt x="192" y="102"/>
                  </a:lnTo>
                  <a:lnTo>
                    <a:pt x="192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5" y="102"/>
                  </a:lnTo>
                  <a:lnTo>
                    <a:pt x="183" y="100"/>
                  </a:lnTo>
                  <a:lnTo>
                    <a:pt x="183" y="98"/>
                  </a:lnTo>
                  <a:lnTo>
                    <a:pt x="181" y="96"/>
                  </a:lnTo>
                  <a:lnTo>
                    <a:pt x="179" y="95"/>
                  </a:lnTo>
                  <a:lnTo>
                    <a:pt x="177" y="93"/>
                  </a:lnTo>
                  <a:lnTo>
                    <a:pt x="175" y="93"/>
                  </a:lnTo>
                  <a:lnTo>
                    <a:pt x="173" y="95"/>
                  </a:lnTo>
                  <a:lnTo>
                    <a:pt x="171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5"/>
                  </a:lnTo>
                  <a:lnTo>
                    <a:pt x="166" y="95"/>
                  </a:lnTo>
                  <a:lnTo>
                    <a:pt x="162" y="95"/>
                  </a:lnTo>
                  <a:lnTo>
                    <a:pt x="160" y="9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64" y="89"/>
                  </a:lnTo>
                  <a:lnTo>
                    <a:pt x="171" y="87"/>
                  </a:lnTo>
                  <a:close/>
                  <a:moveTo>
                    <a:pt x="185" y="29"/>
                  </a:moveTo>
                  <a:lnTo>
                    <a:pt x="187" y="31"/>
                  </a:lnTo>
                  <a:lnTo>
                    <a:pt x="188" y="32"/>
                  </a:lnTo>
                  <a:lnTo>
                    <a:pt x="190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1" y="46"/>
                  </a:lnTo>
                  <a:lnTo>
                    <a:pt x="175" y="48"/>
                  </a:lnTo>
                  <a:lnTo>
                    <a:pt x="175" y="46"/>
                  </a:lnTo>
                  <a:lnTo>
                    <a:pt x="175" y="44"/>
                  </a:lnTo>
                  <a:lnTo>
                    <a:pt x="177" y="42"/>
                  </a:lnTo>
                  <a:lnTo>
                    <a:pt x="179" y="42"/>
                  </a:lnTo>
                  <a:lnTo>
                    <a:pt x="181" y="42"/>
                  </a:lnTo>
                  <a:lnTo>
                    <a:pt x="181" y="40"/>
                  </a:lnTo>
                  <a:lnTo>
                    <a:pt x="181" y="38"/>
                  </a:lnTo>
                  <a:lnTo>
                    <a:pt x="181" y="38"/>
                  </a:lnTo>
                  <a:lnTo>
                    <a:pt x="179" y="36"/>
                  </a:lnTo>
                  <a:lnTo>
                    <a:pt x="179" y="34"/>
                  </a:lnTo>
                  <a:lnTo>
                    <a:pt x="181" y="32"/>
                  </a:lnTo>
                  <a:lnTo>
                    <a:pt x="183" y="32"/>
                  </a:lnTo>
                  <a:lnTo>
                    <a:pt x="185" y="31"/>
                  </a:lnTo>
                  <a:lnTo>
                    <a:pt x="185" y="29"/>
                  </a:lnTo>
                  <a:close/>
                  <a:moveTo>
                    <a:pt x="175" y="27"/>
                  </a:moveTo>
                  <a:lnTo>
                    <a:pt x="177" y="27"/>
                  </a:lnTo>
                  <a:lnTo>
                    <a:pt x="179" y="27"/>
                  </a:lnTo>
                  <a:lnTo>
                    <a:pt x="183" y="29"/>
                  </a:lnTo>
                  <a:lnTo>
                    <a:pt x="181" y="31"/>
                  </a:lnTo>
                  <a:lnTo>
                    <a:pt x="179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75" y="29"/>
                  </a:lnTo>
                  <a:lnTo>
                    <a:pt x="175" y="27"/>
                  </a:lnTo>
                  <a:lnTo>
                    <a:pt x="175" y="27"/>
                  </a:lnTo>
                  <a:close/>
                  <a:moveTo>
                    <a:pt x="19" y="14"/>
                  </a:moveTo>
                  <a:lnTo>
                    <a:pt x="21" y="19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9" y="14"/>
                  </a:lnTo>
                  <a:close/>
                  <a:moveTo>
                    <a:pt x="534" y="12"/>
                  </a:moveTo>
                  <a:lnTo>
                    <a:pt x="538" y="12"/>
                  </a:lnTo>
                  <a:lnTo>
                    <a:pt x="540" y="17"/>
                  </a:lnTo>
                  <a:lnTo>
                    <a:pt x="542" y="23"/>
                  </a:lnTo>
                  <a:lnTo>
                    <a:pt x="540" y="31"/>
                  </a:lnTo>
                  <a:lnTo>
                    <a:pt x="536" y="38"/>
                  </a:lnTo>
                  <a:lnTo>
                    <a:pt x="533" y="44"/>
                  </a:lnTo>
                  <a:lnTo>
                    <a:pt x="525" y="46"/>
                  </a:lnTo>
                  <a:lnTo>
                    <a:pt x="517" y="48"/>
                  </a:lnTo>
                  <a:lnTo>
                    <a:pt x="510" y="46"/>
                  </a:lnTo>
                  <a:lnTo>
                    <a:pt x="504" y="42"/>
                  </a:lnTo>
                  <a:lnTo>
                    <a:pt x="499" y="36"/>
                  </a:lnTo>
                  <a:lnTo>
                    <a:pt x="497" y="31"/>
                  </a:lnTo>
                  <a:lnTo>
                    <a:pt x="502" y="31"/>
                  </a:lnTo>
                  <a:lnTo>
                    <a:pt x="504" y="31"/>
                  </a:lnTo>
                  <a:lnTo>
                    <a:pt x="508" y="29"/>
                  </a:lnTo>
                  <a:lnTo>
                    <a:pt x="512" y="27"/>
                  </a:lnTo>
                  <a:lnTo>
                    <a:pt x="517" y="27"/>
                  </a:lnTo>
                  <a:lnTo>
                    <a:pt x="521" y="27"/>
                  </a:lnTo>
                  <a:lnTo>
                    <a:pt x="525" y="27"/>
                  </a:lnTo>
                  <a:lnTo>
                    <a:pt x="527" y="27"/>
                  </a:lnTo>
                  <a:lnTo>
                    <a:pt x="527" y="25"/>
                  </a:lnTo>
                  <a:lnTo>
                    <a:pt x="529" y="23"/>
                  </a:lnTo>
                  <a:lnTo>
                    <a:pt x="529" y="19"/>
                  </a:lnTo>
                  <a:lnTo>
                    <a:pt x="531" y="16"/>
                  </a:lnTo>
                  <a:lnTo>
                    <a:pt x="533" y="12"/>
                  </a:lnTo>
                  <a:lnTo>
                    <a:pt x="534" y="12"/>
                  </a:lnTo>
                  <a:close/>
                  <a:moveTo>
                    <a:pt x="4606" y="4"/>
                  </a:moveTo>
                  <a:lnTo>
                    <a:pt x="4611" y="8"/>
                  </a:lnTo>
                  <a:lnTo>
                    <a:pt x="4615" y="12"/>
                  </a:lnTo>
                  <a:lnTo>
                    <a:pt x="4617" y="17"/>
                  </a:lnTo>
                  <a:lnTo>
                    <a:pt x="4619" y="23"/>
                  </a:lnTo>
                  <a:lnTo>
                    <a:pt x="4617" y="31"/>
                  </a:lnTo>
                  <a:lnTo>
                    <a:pt x="4613" y="38"/>
                  </a:lnTo>
                  <a:lnTo>
                    <a:pt x="4610" y="44"/>
                  </a:lnTo>
                  <a:lnTo>
                    <a:pt x="4602" y="46"/>
                  </a:lnTo>
                  <a:lnTo>
                    <a:pt x="4595" y="48"/>
                  </a:lnTo>
                  <a:lnTo>
                    <a:pt x="4595" y="48"/>
                  </a:lnTo>
                  <a:lnTo>
                    <a:pt x="4595" y="42"/>
                  </a:lnTo>
                  <a:lnTo>
                    <a:pt x="4595" y="36"/>
                  </a:lnTo>
                  <a:lnTo>
                    <a:pt x="4595" y="32"/>
                  </a:lnTo>
                  <a:lnTo>
                    <a:pt x="4595" y="29"/>
                  </a:lnTo>
                  <a:lnTo>
                    <a:pt x="4596" y="27"/>
                  </a:lnTo>
                  <a:lnTo>
                    <a:pt x="4598" y="25"/>
                  </a:lnTo>
                  <a:lnTo>
                    <a:pt x="4600" y="27"/>
                  </a:lnTo>
                  <a:lnTo>
                    <a:pt x="4602" y="27"/>
                  </a:lnTo>
                  <a:lnTo>
                    <a:pt x="4604" y="27"/>
                  </a:lnTo>
                  <a:lnTo>
                    <a:pt x="4606" y="23"/>
                  </a:lnTo>
                  <a:lnTo>
                    <a:pt x="4608" y="21"/>
                  </a:lnTo>
                  <a:lnTo>
                    <a:pt x="4606" y="16"/>
                  </a:lnTo>
                  <a:lnTo>
                    <a:pt x="4606" y="12"/>
                  </a:lnTo>
                  <a:lnTo>
                    <a:pt x="4606" y="8"/>
                  </a:lnTo>
                  <a:lnTo>
                    <a:pt x="4606" y="4"/>
                  </a:lnTo>
                  <a:close/>
                  <a:moveTo>
                    <a:pt x="5115" y="0"/>
                  </a:moveTo>
                  <a:lnTo>
                    <a:pt x="5121" y="2"/>
                  </a:lnTo>
                  <a:lnTo>
                    <a:pt x="5127" y="4"/>
                  </a:lnTo>
                  <a:lnTo>
                    <a:pt x="5132" y="8"/>
                  </a:lnTo>
                  <a:lnTo>
                    <a:pt x="5131" y="8"/>
                  </a:lnTo>
                  <a:lnTo>
                    <a:pt x="5131" y="12"/>
                  </a:lnTo>
                  <a:lnTo>
                    <a:pt x="5131" y="14"/>
                  </a:lnTo>
                  <a:lnTo>
                    <a:pt x="5131" y="17"/>
                  </a:lnTo>
                  <a:lnTo>
                    <a:pt x="5132" y="19"/>
                  </a:lnTo>
                  <a:lnTo>
                    <a:pt x="5132" y="19"/>
                  </a:lnTo>
                  <a:lnTo>
                    <a:pt x="5134" y="21"/>
                  </a:lnTo>
                  <a:lnTo>
                    <a:pt x="5134" y="25"/>
                  </a:lnTo>
                  <a:lnTo>
                    <a:pt x="5132" y="27"/>
                  </a:lnTo>
                  <a:lnTo>
                    <a:pt x="5131" y="29"/>
                  </a:lnTo>
                  <a:lnTo>
                    <a:pt x="5129" y="31"/>
                  </a:lnTo>
                  <a:lnTo>
                    <a:pt x="5127" y="34"/>
                  </a:lnTo>
                  <a:lnTo>
                    <a:pt x="5123" y="38"/>
                  </a:lnTo>
                  <a:lnTo>
                    <a:pt x="5119" y="40"/>
                  </a:lnTo>
                  <a:lnTo>
                    <a:pt x="5115" y="42"/>
                  </a:lnTo>
                  <a:lnTo>
                    <a:pt x="5112" y="44"/>
                  </a:lnTo>
                  <a:lnTo>
                    <a:pt x="5106" y="44"/>
                  </a:lnTo>
                  <a:lnTo>
                    <a:pt x="5104" y="44"/>
                  </a:lnTo>
                  <a:lnTo>
                    <a:pt x="5099" y="40"/>
                  </a:lnTo>
                  <a:lnTo>
                    <a:pt x="5095" y="36"/>
                  </a:lnTo>
                  <a:lnTo>
                    <a:pt x="5093" y="31"/>
                  </a:lnTo>
                  <a:lnTo>
                    <a:pt x="5093" y="23"/>
                  </a:lnTo>
                  <a:lnTo>
                    <a:pt x="5093" y="17"/>
                  </a:lnTo>
                  <a:lnTo>
                    <a:pt x="5097" y="10"/>
                  </a:lnTo>
                  <a:lnTo>
                    <a:pt x="5102" y="4"/>
                  </a:lnTo>
                  <a:lnTo>
                    <a:pt x="5108" y="2"/>
                  </a:lnTo>
                  <a:lnTo>
                    <a:pt x="5115" y="0"/>
                  </a:lnTo>
                  <a:close/>
                  <a:moveTo>
                    <a:pt x="5029" y="0"/>
                  </a:moveTo>
                  <a:lnTo>
                    <a:pt x="5037" y="2"/>
                  </a:lnTo>
                  <a:lnTo>
                    <a:pt x="5042" y="4"/>
                  </a:lnTo>
                  <a:lnTo>
                    <a:pt x="5048" y="10"/>
                  </a:lnTo>
                  <a:lnTo>
                    <a:pt x="5052" y="17"/>
                  </a:lnTo>
                  <a:lnTo>
                    <a:pt x="5052" y="23"/>
                  </a:lnTo>
                  <a:lnTo>
                    <a:pt x="5052" y="31"/>
                  </a:lnTo>
                  <a:lnTo>
                    <a:pt x="5048" y="36"/>
                  </a:lnTo>
                  <a:lnTo>
                    <a:pt x="5044" y="42"/>
                  </a:lnTo>
                  <a:lnTo>
                    <a:pt x="5037" y="46"/>
                  </a:lnTo>
                  <a:lnTo>
                    <a:pt x="5031" y="48"/>
                  </a:lnTo>
                  <a:lnTo>
                    <a:pt x="5027" y="40"/>
                  </a:lnTo>
                  <a:lnTo>
                    <a:pt x="5021" y="34"/>
                  </a:lnTo>
                  <a:lnTo>
                    <a:pt x="5020" y="31"/>
                  </a:lnTo>
                  <a:lnTo>
                    <a:pt x="5020" y="27"/>
                  </a:lnTo>
                  <a:lnTo>
                    <a:pt x="5020" y="23"/>
                  </a:lnTo>
                  <a:lnTo>
                    <a:pt x="5018" y="19"/>
                  </a:lnTo>
                  <a:lnTo>
                    <a:pt x="5016" y="12"/>
                  </a:lnTo>
                  <a:lnTo>
                    <a:pt x="5014" y="6"/>
                  </a:lnTo>
                  <a:lnTo>
                    <a:pt x="5020" y="2"/>
                  </a:lnTo>
                  <a:lnTo>
                    <a:pt x="5023" y="0"/>
                  </a:lnTo>
                  <a:lnTo>
                    <a:pt x="5029" y="0"/>
                  </a:lnTo>
                  <a:close/>
                  <a:moveTo>
                    <a:pt x="4508" y="0"/>
                  </a:moveTo>
                  <a:lnTo>
                    <a:pt x="4510" y="0"/>
                  </a:lnTo>
                  <a:lnTo>
                    <a:pt x="4512" y="0"/>
                  </a:lnTo>
                  <a:lnTo>
                    <a:pt x="4517" y="2"/>
                  </a:lnTo>
                  <a:lnTo>
                    <a:pt x="4521" y="6"/>
                  </a:lnTo>
                  <a:lnTo>
                    <a:pt x="4527" y="10"/>
                  </a:lnTo>
                  <a:lnTo>
                    <a:pt x="4531" y="17"/>
                  </a:lnTo>
                  <a:lnTo>
                    <a:pt x="4533" y="23"/>
                  </a:lnTo>
                  <a:lnTo>
                    <a:pt x="4531" y="31"/>
                  </a:lnTo>
                  <a:lnTo>
                    <a:pt x="4527" y="38"/>
                  </a:lnTo>
                  <a:lnTo>
                    <a:pt x="4521" y="44"/>
                  </a:lnTo>
                  <a:lnTo>
                    <a:pt x="4516" y="46"/>
                  </a:lnTo>
                  <a:lnTo>
                    <a:pt x="4508" y="48"/>
                  </a:lnTo>
                  <a:lnTo>
                    <a:pt x="4501" y="46"/>
                  </a:lnTo>
                  <a:lnTo>
                    <a:pt x="4495" y="44"/>
                  </a:lnTo>
                  <a:lnTo>
                    <a:pt x="4489" y="38"/>
                  </a:lnTo>
                  <a:lnTo>
                    <a:pt x="4485" y="31"/>
                  </a:lnTo>
                  <a:lnTo>
                    <a:pt x="4485" y="23"/>
                  </a:lnTo>
                  <a:lnTo>
                    <a:pt x="4485" y="21"/>
                  </a:lnTo>
                  <a:lnTo>
                    <a:pt x="4485" y="17"/>
                  </a:lnTo>
                  <a:lnTo>
                    <a:pt x="4485" y="17"/>
                  </a:lnTo>
                  <a:lnTo>
                    <a:pt x="4489" y="17"/>
                  </a:lnTo>
                  <a:lnTo>
                    <a:pt x="4491" y="17"/>
                  </a:lnTo>
                  <a:lnTo>
                    <a:pt x="4493" y="16"/>
                  </a:lnTo>
                  <a:lnTo>
                    <a:pt x="4495" y="16"/>
                  </a:lnTo>
                  <a:lnTo>
                    <a:pt x="4495" y="14"/>
                  </a:lnTo>
                  <a:lnTo>
                    <a:pt x="4495" y="10"/>
                  </a:lnTo>
                  <a:lnTo>
                    <a:pt x="4493" y="8"/>
                  </a:lnTo>
                  <a:lnTo>
                    <a:pt x="4493" y="6"/>
                  </a:lnTo>
                  <a:lnTo>
                    <a:pt x="4497" y="4"/>
                  </a:lnTo>
                  <a:lnTo>
                    <a:pt x="4502" y="0"/>
                  </a:lnTo>
                  <a:lnTo>
                    <a:pt x="4508" y="0"/>
                  </a:lnTo>
                  <a:close/>
                  <a:moveTo>
                    <a:pt x="4422" y="0"/>
                  </a:moveTo>
                  <a:lnTo>
                    <a:pt x="4429" y="2"/>
                  </a:lnTo>
                  <a:lnTo>
                    <a:pt x="4435" y="4"/>
                  </a:lnTo>
                  <a:lnTo>
                    <a:pt x="4440" y="10"/>
                  </a:lnTo>
                  <a:lnTo>
                    <a:pt x="4444" y="17"/>
                  </a:lnTo>
                  <a:lnTo>
                    <a:pt x="4444" y="23"/>
                  </a:lnTo>
                  <a:lnTo>
                    <a:pt x="4444" y="31"/>
                  </a:lnTo>
                  <a:lnTo>
                    <a:pt x="4440" y="38"/>
                  </a:lnTo>
                  <a:lnTo>
                    <a:pt x="4435" y="44"/>
                  </a:lnTo>
                  <a:lnTo>
                    <a:pt x="4429" y="46"/>
                  </a:lnTo>
                  <a:lnTo>
                    <a:pt x="4422" y="48"/>
                  </a:lnTo>
                  <a:lnTo>
                    <a:pt x="4414" y="46"/>
                  </a:lnTo>
                  <a:lnTo>
                    <a:pt x="4408" y="44"/>
                  </a:lnTo>
                  <a:lnTo>
                    <a:pt x="4403" y="38"/>
                  </a:lnTo>
                  <a:lnTo>
                    <a:pt x="4399" y="31"/>
                  </a:lnTo>
                  <a:lnTo>
                    <a:pt x="4399" y="23"/>
                  </a:lnTo>
                  <a:lnTo>
                    <a:pt x="4399" y="17"/>
                  </a:lnTo>
                  <a:lnTo>
                    <a:pt x="4403" y="10"/>
                  </a:lnTo>
                  <a:lnTo>
                    <a:pt x="4408" y="4"/>
                  </a:lnTo>
                  <a:lnTo>
                    <a:pt x="4414" y="2"/>
                  </a:lnTo>
                  <a:lnTo>
                    <a:pt x="4422" y="0"/>
                  </a:lnTo>
                  <a:close/>
                  <a:moveTo>
                    <a:pt x="4335" y="0"/>
                  </a:moveTo>
                  <a:lnTo>
                    <a:pt x="4343" y="2"/>
                  </a:lnTo>
                  <a:lnTo>
                    <a:pt x="4348" y="4"/>
                  </a:lnTo>
                  <a:lnTo>
                    <a:pt x="4354" y="10"/>
                  </a:lnTo>
                  <a:lnTo>
                    <a:pt x="4358" y="17"/>
                  </a:lnTo>
                  <a:lnTo>
                    <a:pt x="4358" y="23"/>
                  </a:lnTo>
                  <a:lnTo>
                    <a:pt x="4358" y="31"/>
                  </a:lnTo>
                  <a:lnTo>
                    <a:pt x="4354" y="38"/>
                  </a:lnTo>
                  <a:lnTo>
                    <a:pt x="4348" y="44"/>
                  </a:lnTo>
                  <a:lnTo>
                    <a:pt x="4343" y="46"/>
                  </a:lnTo>
                  <a:lnTo>
                    <a:pt x="4335" y="48"/>
                  </a:lnTo>
                  <a:lnTo>
                    <a:pt x="4328" y="46"/>
                  </a:lnTo>
                  <a:lnTo>
                    <a:pt x="4322" y="44"/>
                  </a:lnTo>
                  <a:lnTo>
                    <a:pt x="4316" y="38"/>
                  </a:lnTo>
                  <a:lnTo>
                    <a:pt x="4312" y="31"/>
                  </a:lnTo>
                  <a:lnTo>
                    <a:pt x="4311" y="23"/>
                  </a:lnTo>
                  <a:lnTo>
                    <a:pt x="4312" y="17"/>
                  </a:lnTo>
                  <a:lnTo>
                    <a:pt x="4316" y="10"/>
                  </a:lnTo>
                  <a:lnTo>
                    <a:pt x="4322" y="4"/>
                  </a:lnTo>
                  <a:lnTo>
                    <a:pt x="4328" y="2"/>
                  </a:lnTo>
                  <a:lnTo>
                    <a:pt x="4335" y="0"/>
                  </a:lnTo>
                  <a:close/>
                  <a:moveTo>
                    <a:pt x="4249" y="0"/>
                  </a:moveTo>
                  <a:lnTo>
                    <a:pt x="4256" y="2"/>
                  </a:lnTo>
                  <a:lnTo>
                    <a:pt x="4262" y="4"/>
                  </a:lnTo>
                  <a:lnTo>
                    <a:pt x="4267" y="10"/>
                  </a:lnTo>
                  <a:lnTo>
                    <a:pt x="4271" y="17"/>
                  </a:lnTo>
                  <a:lnTo>
                    <a:pt x="4271" y="23"/>
                  </a:lnTo>
                  <a:lnTo>
                    <a:pt x="4271" y="31"/>
                  </a:lnTo>
                  <a:lnTo>
                    <a:pt x="4267" y="38"/>
                  </a:lnTo>
                  <a:lnTo>
                    <a:pt x="4262" y="44"/>
                  </a:lnTo>
                  <a:lnTo>
                    <a:pt x="4256" y="46"/>
                  </a:lnTo>
                  <a:lnTo>
                    <a:pt x="4249" y="48"/>
                  </a:lnTo>
                  <a:lnTo>
                    <a:pt x="4241" y="46"/>
                  </a:lnTo>
                  <a:lnTo>
                    <a:pt x="4234" y="44"/>
                  </a:lnTo>
                  <a:lnTo>
                    <a:pt x="4230" y="38"/>
                  </a:lnTo>
                  <a:lnTo>
                    <a:pt x="4226" y="31"/>
                  </a:lnTo>
                  <a:lnTo>
                    <a:pt x="4224" y="23"/>
                  </a:lnTo>
                  <a:lnTo>
                    <a:pt x="4226" y="17"/>
                  </a:lnTo>
                  <a:lnTo>
                    <a:pt x="4230" y="10"/>
                  </a:lnTo>
                  <a:lnTo>
                    <a:pt x="4234" y="4"/>
                  </a:lnTo>
                  <a:lnTo>
                    <a:pt x="4241" y="2"/>
                  </a:lnTo>
                  <a:lnTo>
                    <a:pt x="4249" y="0"/>
                  </a:lnTo>
                  <a:close/>
                  <a:moveTo>
                    <a:pt x="4162" y="0"/>
                  </a:moveTo>
                  <a:lnTo>
                    <a:pt x="4170" y="2"/>
                  </a:lnTo>
                  <a:lnTo>
                    <a:pt x="4175" y="4"/>
                  </a:lnTo>
                  <a:lnTo>
                    <a:pt x="4181" y="10"/>
                  </a:lnTo>
                  <a:lnTo>
                    <a:pt x="4183" y="17"/>
                  </a:lnTo>
                  <a:lnTo>
                    <a:pt x="4185" y="23"/>
                  </a:lnTo>
                  <a:lnTo>
                    <a:pt x="4183" y="31"/>
                  </a:lnTo>
                  <a:lnTo>
                    <a:pt x="4181" y="38"/>
                  </a:lnTo>
                  <a:lnTo>
                    <a:pt x="4175" y="44"/>
                  </a:lnTo>
                  <a:lnTo>
                    <a:pt x="4170" y="46"/>
                  </a:lnTo>
                  <a:lnTo>
                    <a:pt x="4162" y="48"/>
                  </a:lnTo>
                  <a:lnTo>
                    <a:pt x="4155" y="46"/>
                  </a:lnTo>
                  <a:lnTo>
                    <a:pt x="4147" y="44"/>
                  </a:lnTo>
                  <a:lnTo>
                    <a:pt x="4143" y="38"/>
                  </a:lnTo>
                  <a:lnTo>
                    <a:pt x="4139" y="31"/>
                  </a:lnTo>
                  <a:lnTo>
                    <a:pt x="4138" y="23"/>
                  </a:lnTo>
                  <a:lnTo>
                    <a:pt x="4139" y="17"/>
                  </a:lnTo>
                  <a:lnTo>
                    <a:pt x="4143" y="10"/>
                  </a:lnTo>
                  <a:lnTo>
                    <a:pt x="4147" y="4"/>
                  </a:lnTo>
                  <a:lnTo>
                    <a:pt x="4155" y="2"/>
                  </a:lnTo>
                  <a:lnTo>
                    <a:pt x="4162" y="0"/>
                  </a:lnTo>
                  <a:close/>
                  <a:moveTo>
                    <a:pt x="4074" y="0"/>
                  </a:moveTo>
                  <a:lnTo>
                    <a:pt x="4081" y="2"/>
                  </a:lnTo>
                  <a:lnTo>
                    <a:pt x="4089" y="4"/>
                  </a:lnTo>
                  <a:lnTo>
                    <a:pt x="4092" y="10"/>
                  </a:lnTo>
                  <a:lnTo>
                    <a:pt x="4096" y="17"/>
                  </a:lnTo>
                  <a:lnTo>
                    <a:pt x="4098" y="23"/>
                  </a:lnTo>
                  <a:lnTo>
                    <a:pt x="4096" y="31"/>
                  </a:lnTo>
                  <a:lnTo>
                    <a:pt x="4092" y="38"/>
                  </a:lnTo>
                  <a:lnTo>
                    <a:pt x="4089" y="44"/>
                  </a:lnTo>
                  <a:lnTo>
                    <a:pt x="4081" y="46"/>
                  </a:lnTo>
                  <a:lnTo>
                    <a:pt x="4074" y="48"/>
                  </a:lnTo>
                  <a:lnTo>
                    <a:pt x="4068" y="46"/>
                  </a:lnTo>
                  <a:lnTo>
                    <a:pt x="4060" y="44"/>
                  </a:lnTo>
                  <a:lnTo>
                    <a:pt x="4055" y="38"/>
                  </a:lnTo>
                  <a:lnTo>
                    <a:pt x="4053" y="31"/>
                  </a:lnTo>
                  <a:lnTo>
                    <a:pt x="4051" y="23"/>
                  </a:lnTo>
                  <a:lnTo>
                    <a:pt x="4053" y="17"/>
                  </a:lnTo>
                  <a:lnTo>
                    <a:pt x="4055" y="10"/>
                  </a:lnTo>
                  <a:lnTo>
                    <a:pt x="4060" y="4"/>
                  </a:lnTo>
                  <a:lnTo>
                    <a:pt x="4068" y="2"/>
                  </a:lnTo>
                  <a:lnTo>
                    <a:pt x="4074" y="0"/>
                  </a:lnTo>
                  <a:close/>
                  <a:moveTo>
                    <a:pt x="3987" y="0"/>
                  </a:moveTo>
                  <a:lnTo>
                    <a:pt x="3995" y="2"/>
                  </a:lnTo>
                  <a:lnTo>
                    <a:pt x="4002" y="4"/>
                  </a:lnTo>
                  <a:lnTo>
                    <a:pt x="4006" y="10"/>
                  </a:lnTo>
                  <a:lnTo>
                    <a:pt x="4010" y="17"/>
                  </a:lnTo>
                  <a:lnTo>
                    <a:pt x="4012" y="23"/>
                  </a:lnTo>
                  <a:lnTo>
                    <a:pt x="4010" y="31"/>
                  </a:lnTo>
                  <a:lnTo>
                    <a:pt x="4006" y="38"/>
                  </a:lnTo>
                  <a:lnTo>
                    <a:pt x="4002" y="44"/>
                  </a:lnTo>
                  <a:lnTo>
                    <a:pt x="3995" y="46"/>
                  </a:lnTo>
                  <a:lnTo>
                    <a:pt x="3987" y="48"/>
                  </a:lnTo>
                  <a:lnTo>
                    <a:pt x="3980" y="46"/>
                  </a:lnTo>
                  <a:lnTo>
                    <a:pt x="3974" y="44"/>
                  </a:lnTo>
                  <a:lnTo>
                    <a:pt x="3968" y="38"/>
                  </a:lnTo>
                  <a:lnTo>
                    <a:pt x="3966" y="31"/>
                  </a:lnTo>
                  <a:lnTo>
                    <a:pt x="3965" y="23"/>
                  </a:lnTo>
                  <a:lnTo>
                    <a:pt x="3966" y="17"/>
                  </a:lnTo>
                  <a:lnTo>
                    <a:pt x="3968" y="10"/>
                  </a:lnTo>
                  <a:lnTo>
                    <a:pt x="3974" y="4"/>
                  </a:lnTo>
                  <a:lnTo>
                    <a:pt x="3980" y="2"/>
                  </a:lnTo>
                  <a:lnTo>
                    <a:pt x="3987" y="0"/>
                  </a:lnTo>
                  <a:close/>
                  <a:moveTo>
                    <a:pt x="3901" y="0"/>
                  </a:moveTo>
                  <a:lnTo>
                    <a:pt x="3908" y="2"/>
                  </a:lnTo>
                  <a:lnTo>
                    <a:pt x="3916" y="4"/>
                  </a:lnTo>
                  <a:lnTo>
                    <a:pt x="3919" y="10"/>
                  </a:lnTo>
                  <a:lnTo>
                    <a:pt x="3923" y="17"/>
                  </a:lnTo>
                  <a:lnTo>
                    <a:pt x="3925" y="23"/>
                  </a:lnTo>
                  <a:lnTo>
                    <a:pt x="3923" y="31"/>
                  </a:lnTo>
                  <a:lnTo>
                    <a:pt x="3919" y="38"/>
                  </a:lnTo>
                  <a:lnTo>
                    <a:pt x="3916" y="44"/>
                  </a:lnTo>
                  <a:lnTo>
                    <a:pt x="3908" y="46"/>
                  </a:lnTo>
                  <a:lnTo>
                    <a:pt x="3901" y="48"/>
                  </a:lnTo>
                  <a:lnTo>
                    <a:pt x="3893" y="46"/>
                  </a:lnTo>
                  <a:lnTo>
                    <a:pt x="3887" y="44"/>
                  </a:lnTo>
                  <a:lnTo>
                    <a:pt x="3882" y="38"/>
                  </a:lnTo>
                  <a:lnTo>
                    <a:pt x="3878" y="31"/>
                  </a:lnTo>
                  <a:lnTo>
                    <a:pt x="3878" y="23"/>
                  </a:lnTo>
                  <a:lnTo>
                    <a:pt x="3878" y="17"/>
                  </a:lnTo>
                  <a:lnTo>
                    <a:pt x="3882" y="10"/>
                  </a:lnTo>
                  <a:lnTo>
                    <a:pt x="3887" y="4"/>
                  </a:lnTo>
                  <a:lnTo>
                    <a:pt x="3893" y="2"/>
                  </a:lnTo>
                  <a:lnTo>
                    <a:pt x="3901" y="0"/>
                  </a:lnTo>
                  <a:close/>
                  <a:moveTo>
                    <a:pt x="3814" y="0"/>
                  </a:moveTo>
                  <a:lnTo>
                    <a:pt x="3822" y="2"/>
                  </a:lnTo>
                  <a:lnTo>
                    <a:pt x="3827" y="4"/>
                  </a:lnTo>
                  <a:lnTo>
                    <a:pt x="3833" y="10"/>
                  </a:lnTo>
                  <a:lnTo>
                    <a:pt x="3837" y="17"/>
                  </a:lnTo>
                  <a:lnTo>
                    <a:pt x="3839" y="23"/>
                  </a:lnTo>
                  <a:lnTo>
                    <a:pt x="3837" y="31"/>
                  </a:lnTo>
                  <a:lnTo>
                    <a:pt x="3833" y="38"/>
                  </a:lnTo>
                  <a:lnTo>
                    <a:pt x="3827" y="44"/>
                  </a:lnTo>
                  <a:lnTo>
                    <a:pt x="3822" y="46"/>
                  </a:lnTo>
                  <a:lnTo>
                    <a:pt x="3814" y="48"/>
                  </a:lnTo>
                  <a:lnTo>
                    <a:pt x="3807" y="46"/>
                  </a:lnTo>
                  <a:lnTo>
                    <a:pt x="3801" y="44"/>
                  </a:lnTo>
                  <a:lnTo>
                    <a:pt x="3795" y="38"/>
                  </a:lnTo>
                  <a:lnTo>
                    <a:pt x="3792" y="31"/>
                  </a:lnTo>
                  <a:lnTo>
                    <a:pt x="3792" y="23"/>
                  </a:lnTo>
                  <a:lnTo>
                    <a:pt x="3792" y="17"/>
                  </a:lnTo>
                  <a:lnTo>
                    <a:pt x="3795" y="10"/>
                  </a:lnTo>
                  <a:lnTo>
                    <a:pt x="3801" y="4"/>
                  </a:lnTo>
                  <a:lnTo>
                    <a:pt x="3807" y="2"/>
                  </a:lnTo>
                  <a:lnTo>
                    <a:pt x="3814" y="0"/>
                  </a:lnTo>
                  <a:close/>
                  <a:moveTo>
                    <a:pt x="3728" y="0"/>
                  </a:moveTo>
                  <a:lnTo>
                    <a:pt x="3735" y="2"/>
                  </a:lnTo>
                  <a:lnTo>
                    <a:pt x="3741" y="4"/>
                  </a:lnTo>
                  <a:lnTo>
                    <a:pt x="3746" y="10"/>
                  </a:lnTo>
                  <a:lnTo>
                    <a:pt x="3750" y="17"/>
                  </a:lnTo>
                  <a:lnTo>
                    <a:pt x="3750" y="23"/>
                  </a:lnTo>
                  <a:lnTo>
                    <a:pt x="3750" y="31"/>
                  </a:lnTo>
                  <a:lnTo>
                    <a:pt x="3746" y="38"/>
                  </a:lnTo>
                  <a:lnTo>
                    <a:pt x="3741" y="44"/>
                  </a:lnTo>
                  <a:lnTo>
                    <a:pt x="3735" y="46"/>
                  </a:lnTo>
                  <a:lnTo>
                    <a:pt x="3728" y="48"/>
                  </a:lnTo>
                  <a:lnTo>
                    <a:pt x="3720" y="46"/>
                  </a:lnTo>
                  <a:lnTo>
                    <a:pt x="3714" y="44"/>
                  </a:lnTo>
                  <a:lnTo>
                    <a:pt x="3709" y="38"/>
                  </a:lnTo>
                  <a:lnTo>
                    <a:pt x="3705" y="31"/>
                  </a:lnTo>
                  <a:lnTo>
                    <a:pt x="3705" y="23"/>
                  </a:lnTo>
                  <a:lnTo>
                    <a:pt x="3705" y="17"/>
                  </a:lnTo>
                  <a:lnTo>
                    <a:pt x="3709" y="10"/>
                  </a:lnTo>
                  <a:lnTo>
                    <a:pt x="3714" y="4"/>
                  </a:lnTo>
                  <a:lnTo>
                    <a:pt x="3720" y="2"/>
                  </a:lnTo>
                  <a:lnTo>
                    <a:pt x="3728" y="0"/>
                  </a:lnTo>
                  <a:close/>
                  <a:moveTo>
                    <a:pt x="3641" y="0"/>
                  </a:moveTo>
                  <a:lnTo>
                    <a:pt x="3649" y="2"/>
                  </a:lnTo>
                  <a:lnTo>
                    <a:pt x="3654" y="4"/>
                  </a:lnTo>
                  <a:lnTo>
                    <a:pt x="3660" y="10"/>
                  </a:lnTo>
                  <a:lnTo>
                    <a:pt x="3664" y="17"/>
                  </a:lnTo>
                  <a:lnTo>
                    <a:pt x="3664" y="23"/>
                  </a:lnTo>
                  <a:lnTo>
                    <a:pt x="3664" y="31"/>
                  </a:lnTo>
                  <a:lnTo>
                    <a:pt x="3660" y="38"/>
                  </a:lnTo>
                  <a:lnTo>
                    <a:pt x="3654" y="44"/>
                  </a:lnTo>
                  <a:lnTo>
                    <a:pt x="3649" y="46"/>
                  </a:lnTo>
                  <a:lnTo>
                    <a:pt x="3641" y="48"/>
                  </a:lnTo>
                  <a:lnTo>
                    <a:pt x="3634" y="46"/>
                  </a:lnTo>
                  <a:lnTo>
                    <a:pt x="3628" y="44"/>
                  </a:lnTo>
                  <a:lnTo>
                    <a:pt x="3622" y="38"/>
                  </a:lnTo>
                  <a:lnTo>
                    <a:pt x="3619" y="31"/>
                  </a:lnTo>
                  <a:lnTo>
                    <a:pt x="3617" y="23"/>
                  </a:lnTo>
                  <a:lnTo>
                    <a:pt x="3619" y="17"/>
                  </a:lnTo>
                  <a:lnTo>
                    <a:pt x="3622" y="10"/>
                  </a:lnTo>
                  <a:lnTo>
                    <a:pt x="3628" y="4"/>
                  </a:lnTo>
                  <a:lnTo>
                    <a:pt x="3634" y="2"/>
                  </a:lnTo>
                  <a:lnTo>
                    <a:pt x="3641" y="0"/>
                  </a:lnTo>
                  <a:close/>
                  <a:moveTo>
                    <a:pt x="3555" y="0"/>
                  </a:moveTo>
                  <a:lnTo>
                    <a:pt x="3562" y="2"/>
                  </a:lnTo>
                  <a:lnTo>
                    <a:pt x="3568" y="4"/>
                  </a:lnTo>
                  <a:lnTo>
                    <a:pt x="3573" y="10"/>
                  </a:lnTo>
                  <a:lnTo>
                    <a:pt x="3577" y="17"/>
                  </a:lnTo>
                  <a:lnTo>
                    <a:pt x="3577" y="23"/>
                  </a:lnTo>
                  <a:lnTo>
                    <a:pt x="3577" y="31"/>
                  </a:lnTo>
                  <a:lnTo>
                    <a:pt x="3573" y="38"/>
                  </a:lnTo>
                  <a:lnTo>
                    <a:pt x="3568" y="44"/>
                  </a:lnTo>
                  <a:lnTo>
                    <a:pt x="3562" y="46"/>
                  </a:lnTo>
                  <a:lnTo>
                    <a:pt x="3555" y="48"/>
                  </a:lnTo>
                  <a:lnTo>
                    <a:pt x="3547" y="46"/>
                  </a:lnTo>
                  <a:lnTo>
                    <a:pt x="3540" y="44"/>
                  </a:lnTo>
                  <a:lnTo>
                    <a:pt x="3536" y="38"/>
                  </a:lnTo>
                  <a:lnTo>
                    <a:pt x="3532" y="31"/>
                  </a:lnTo>
                  <a:lnTo>
                    <a:pt x="3530" y="23"/>
                  </a:lnTo>
                  <a:lnTo>
                    <a:pt x="3532" y="17"/>
                  </a:lnTo>
                  <a:lnTo>
                    <a:pt x="3536" y="10"/>
                  </a:lnTo>
                  <a:lnTo>
                    <a:pt x="3540" y="4"/>
                  </a:lnTo>
                  <a:lnTo>
                    <a:pt x="3547" y="2"/>
                  </a:lnTo>
                  <a:lnTo>
                    <a:pt x="3555" y="0"/>
                  </a:lnTo>
                  <a:close/>
                  <a:moveTo>
                    <a:pt x="3468" y="0"/>
                  </a:moveTo>
                  <a:lnTo>
                    <a:pt x="3476" y="2"/>
                  </a:lnTo>
                  <a:lnTo>
                    <a:pt x="3481" y="4"/>
                  </a:lnTo>
                  <a:lnTo>
                    <a:pt x="3487" y="10"/>
                  </a:lnTo>
                  <a:lnTo>
                    <a:pt x="3489" y="17"/>
                  </a:lnTo>
                  <a:lnTo>
                    <a:pt x="3491" y="23"/>
                  </a:lnTo>
                  <a:lnTo>
                    <a:pt x="3489" y="31"/>
                  </a:lnTo>
                  <a:lnTo>
                    <a:pt x="3487" y="38"/>
                  </a:lnTo>
                  <a:lnTo>
                    <a:pt x="3481" y="44"/>
                  </a:lnTo>
                  <a:lnTo>
                    <a:pt x="3476" y="46"/>
                  </a:lnTo>
                  <a:lnTo>
                    <a:pt x="3468" y="48"/>
                  </a:lnTo>
                  <a:lnTo>
                    <a:pt x="3461" y="46"/>
                  </a:lnTo>
                  <a:lnTo>
                    <a:pt x="3453" y="44"/>
                  </a:lnTo>
                  <a:lnTo>
                    <a:pt x="3449" y="38"/>
                  </a:lnTo>
                  <a:lnTo>
                    <a:pt x="3446" y="31"/>
                  </a:lnTo>
                  <a:lnTo>
                    <a:pt x="3444" y="23"/>
                  </a:lnTo>
                  <a:lnTo>
                    <a:pt x="3446" y="17"/>
                  </a:lnTo>
                  <a:lnTo>
                    <a:pt x="3449" y="10"/>
                  </a:lnTo>
                  <a:lnTo>
                    <a:pt x="3453" y="4"/>
                  </a:lnTo>
                  <a:lnTo>
                    <a:pt x="3461" y="2"/>
                  </a:lnTo>
                  <a:lnTo>
                    <a:pt x="3468" y="0"/>
                  </a:lnTo>
                  <a:close/>
                  <a:moveTo>
                    <a:pt x="3380" y="0"/>
                  </a:moveTo>
                  <a:lnTo>
                    <a:pt x="3387" y="2"/>
                  </a:lnTo>
                  <a:lnTo>
                    <a:pt x="3395" y="4"/>
                  </a:lnTo>
                  <a:lnTo>
                    <a:pt x="3400" y="10"/>
                  </a:lnTo>
                  <a:lnTo>
                    <a:pt x="3402" y="17"/>
                  </a:lnTo>
                  <a:lnTo>
                    <a:pt x="3404" y="23"/>
                  </a:lnTo>
                  <a:lnTo>
                    <a:pt x="3402" y="31"/>
                  </a:lnTo>
                  <a:lnTo>
                    <a:pt x="3400" y="38"/>
                  </a:lnTo>
                  <a:lnTo>
                    <a:pt x="3395" y="44"/>
                  </a:lnTo>
                  <a:lnTo>
                    <a:pt x="3387" y="46"/>
                  </a:lnTo>
                  <a:lnTo>
                    <a:pt x="3380" y="48"/>
                  </a:lnTo>
                  <a:lnTo>
                    <a:pt x="3374" y="46"/>
                  </a:lnTo>
                  <a:lnTo>
                    <a:pt x="3367" y="44"/>
                  </a:lnTo>
                  <a:lnTo>
                    <a:pt x="3361" y="38"/>
                  </a:lnTo>
                  <a:lnTo>
                    <a:pt x="3359" y="31"/>
                  </a:lnTo>
                  <a:lnTo>
                    <a:pt x="3357" y="23"/>
                  </a:lnTo>
                  <a:lnTo>
                    <a:pt x="3359" y="17"/>
                  </a:lnTo>
                  <a:lnTo>
                    <a:pt x="3361" y="10"/>
                  </a:lnTo>
                  <a:lnTo>
                    <a:pt x="3367" y="4"/>
                  </a:lnTo>
                  <a:lnTo>
                    <a:pt x="3374" y="2"/>
                  </a:lnTo>
                  <a:lnTo>
                    <a:pt x="3380" y="0"/>
                  </a:lnTo>
                  <a:close/>
                  <a:moveTo>
                    <a:pt x="3293" y="0"/>
                  </a:moveTo>
                  <a:lnTo>
                    <a:pt x="3301" y="2"/>
                  </a:lnTo>
                  <a:lnTo>
                    <a:pt x="3308" y="4"/>
                  </a:lnTo>
                  <a:lnTo>
                    <a:pt x="3312" y="10"/>
                  </a:lnTo>
                  <a:lnTo>
                    <a:pt x="3316" y="17"/>
                  </a:lnTo>
                  <a:lnTo>
                    <a:pt x="3318" y="23"/>
                  </a:lnTo>
                  <a:lnTo>
                    <a:pt x="3316" y="31"/>
                  </a:lnTo>
                  <a:lnTo>
                    <a:pt x="3312" y="38"/>
                  </a:lnTo>
                  <a:lnTo>
                    <a:pt x="3308" y="44"/>
                  </a:lnTo>
                  <a:lnTo>
                    <a:pt x="3301" y="46"/>
                  </a:lnTo>
                  <a:lnTo>
                    <a:pt x="3293" y="48"/>
                  </a:lnTo>
                  <a:lnTo>
                    <a:pt x="3286" y="46"/>
                  </a:lnTo>
                  <a:lnTo>
                    <a:pt x="3280" y="44"/>
                  </a:lnTo>
                  <a:lnTo>
                    <a:pt x="3274" y="38"/>
                  </a:lnTo>
                  <a:lnTo>
                    <a:pt x="3273" y="31"/>
                  </a:lnTo>
                  <a:lnTo>
                    <a:pt x="3271" y="23"/>
                  </a:lnTo>
                  <a:lnTo>
                    <a:pt x="3273" y="17"/>
                  </a:lnTo>
                  <a:lnTo>
                    <a:pt x="3274" y="10"/>
                  </a:lnTo>
                  <a:lnTo>
                    <a:pt x="3280" y="4"/>
                  </a:lnTo>
                  <a:lnTo>
                    <a:pt x="3286" y="2"/>
                  </a:lnTo>
                  <a:lnTo>
                    <a:pt x="3293" y="0"/>
                  </a:lnTo>
                  <a:close/>
                  <a:moveTo>
                    <a:pt x="3207" y="0"/>
                  </a:moveTo>
                  <a:lnTo>
                    <a:pt x="3214" y="2"/>
                  </a:lnTo>
                  <a:lnTo>
                    <a:pt x="3222" y="4"/>
                  </a:lnTo>
                  <a:lnTo>
                    <a:pt x="3226" y="10"/>
                  </a:lnTo>
                  <a:lnTo>
                    <a:pt x="3229" y="17"/>
                  </a:lnTo>
                  <a:lnTo>
                    <a:pt x="3231" y="23"/>
                  </a:lnTo>
                  <a:lnTo>
                    <a:pt x="3229" y="31"/>
                  </a:lnTo>
                  <a:lnTo>
                    <a:pt x="3226" y="38"/>
                  </a:lnTo>
                  <a:lnTo>
                    <a:pt x="3222" y="44"/>
                  </a:lnTo>
                  <a:lnTo>
                    <a:pt x="3214" y="46"/>
                  </a:lnTo>
                  <a:lnTo>
                    <a:pt x="3207" y="48"/>
                  </a:lnTo>
                  <a:lnTo>
                    <a:pt x="3199" y="46"/>
                  </a:lnTo>
                  <a:lnTo>
                    <a:pt x="3194" y="44"/>
                  </a:lnTo>
                  <a:lnTo>
                    <a:pt x="3188" y="38"/>
                  </a:lnTo>
                  <a:lnTo>
                    <a:pt x="3184" y="31"/>
                  </a:lnTo>
                  <a:lnTo>
                    <a:pt x="3184" y="23"/>
                  </a:lnTo>
                  <a:lnTo>
                    <a:pt x="3184" y="17"/>
                  </a:lnTo>
                  <a:lnTo>
                    <a:pt x="3188" y="10"/>
                  </a:lnTo>
                  <a:lnTo>
                    <a:pt x="3194" y="4"/>
                  </a:lnTo>
                  <a:lnTo>
                    <a:pt x="3199" y="2"/>
                  </a:lnTo>
                  <a:lnTo>
                    <a:pt x="3207" y="0"/>
                  </a:lnTo>
                  <a:close/>
                  <a:moveTo>
                    <a:pt x="3120" y="0"/>
                  </a:moveTo>
                  <a:lnTo>
                    <a:pt x="3128" y="2"/>
                  </a:lnTo>
                  <a:lnTo>
                    <a:pt x="3133" y="4"/>
                  </a:lnTo>
                  <a:lnTo>
                    <a:pt x="3139" y="10"/>
                  </a:lnTo>
                  <a:lnTo>
                    <a:pt x="3143" y="17"/>
                  </a:lnTo>
                  <a:lnTo>
                    <a:pt x="3145" y="23"/>
                  </a:lnTo>
                  <a:lnTo>
                    <a:pt x="3143" y="31"/>
                  </a:lnTo>
                  <a:lnTo>
                    <a:pt x="3139" y="38"/>
                  </a:lnTo>
                  <a:lnTo>
                    <a:pt x="3133" y="44"/>
                  </a:lnTo>
                  <a:lnTo>
                    <a:pt x="3128" y="46"/>
                  </a:lnTo>
                  <a:lnTo>
                    <a:pt x="3120" y="48"/>
                  </a:lnTo>
                  <a:lnTo>
                    <a:pt x="3113" y="46"/>
                  </a:lnTo>
                  <a:lnTo>
                    <a:pt x="3107" y="44"/>
                  </a:lnTo>
                  <a:lnTo>
                    <a:pt x="3101" y="38"/>
                  </a:lnTo>
                  <a:lnTo>
                    <a:pt x="3098" y="31"/>
                  </a:lnTo>
                  <a:lnTo>
                    <a:pt x="3098" y="23"/>
                  </a:lnTo>
                  <a:lnTo>
                    <a:pt x="3098" y="17"/>
                  </a:lnTo>
                  <a:lnTo>
                    <a:pt x="3101" y="10"/>
                  </a:lnTo>
                  <a:lnTo>
                    <a:pt x="3107" y="4"/>
                  </a:lnTo>
                  <a:lnTo>
                    <a:pt x="3113" y="2"/>
                  </a:lnTo>
                  <a:lnTo>
                    <a:pt x="3120" y="0"/>
                  </a:lnTo>
                  <a:close/>
                  <a:moveTo>
                    <a:pt x="3034" y="0"/>
                  </a:moveTo>
                  <a:lnTo>
                    <a:pt x="3041" y="2"/>
                  </a:lnTo>
                  <a:lnTo>
                    <a:pt x="3047" y="4"/>
                  </a:lnTo>
                  <a:lnTo>
                    <a:pt x="3053" y="10"/>
                  </a:lnTo>
                  <a:lnTo>
                    <a:pt x="3056" y="17"/>
                  </a:lnTo>
                  <a:lnTo>
                    <a:pt x="3056" y="23"/>
                  </a:lnTo>
                  <a:lnTo>
                    <a:pt x="3056" y="31"/>
                  </a:lnTo>
                  <a:lnTo>
                    <a:pt x="3053" y="38"/>
                  </a:lnTo>
                  <a:lnTo>
                    <a:pt x="3047" y="44"/>
                  </a:lnTo>
                  <a:lnTo>
                    <a:pt x="3041" y="46"/>
                  </a:lnTo>
                  <a:lnTo>
                    <a:pt x="3034" y="48"/>
                  </a:lnTo>
                  <a:lnTo>
                    <a:pt x="3026" y="46"/>
                  </a:lnTo>
                  <a:lnTo>
                    <a:pt x="3021" y="44"/>
                  </a:lnTo>
                  <a:lnTo>
                    <a:pt x="3015" y="38"/>
                  </a:lnTo>
                  <a:lnTo>
                    <a:pt x="3011" y="31"/>
                  </a:lnTo>
                  <a:lnTo>
                    <a:pt x="3011" y="23"/>
                  </a:lnTo>
                  <a:lnTo>
                    <a:pt x="3011" y="17"/>
                  </a:lnTo>
                  <a:lnTo>
                    <a:pt x="3015" y="10"/>
                  </a:lnTo>
                  <a:lnTo>
                    <a:pt x="3021" y="4"/>
                  </a:lnTo>
                  <a:lnTo>
                    <a:pt x="3026" y="2"/>
                  </a:lnTo>
                  <a:lnTo>
                    <a:pt x="3034" y="0"/>
                  </a:lnTo>
                  <a:close/>
                  <a:moveTo>
                    <a:pt x="2947" y="0"/>
                  </a:moveTo>
                  <a:lnTo>
                    <a:pt x="2955" y="2"/>
                  </a:lnTo>
                  <a:lnTo>
                    <a:pt x="2960" y="4"/>
                  </a:lnTo>
                  <a:lnTo>
                    <a:pt x="2966" y="10"/>
                  </a:lnTo>
                  <a:lnTo>
                    <a:pt x="2970" y="17"/>
                  </a:lnTo>
                  <a:lnTo>
                    <a:pt x="2970" y="23"/>
                  </a:lnTo>
                  <a:lnTo>
                    <a:pt x="2970" y="31"/>
                  </a:lnTo>
                  <a:lnTo>
                    <a:pt x="2966" y="38"/>
                  </a:lnTo>
                  <a:lnTo>
                    <a:pt x="2960" y="44"/>
                  </a:lnTo>
                  <a:lnTo>
                    <a:pt x="2955" y="46"/>
                  </a:lnTo>
                  <a:lnTo>
                    <a:pt x="2947" y="48"/>
                  </a:lnTo>
                  <a:lnTo>
                    <a:pt x="2940" y="46"/>
                  </a:lnTo>
                  <a:lnTo>
                    <a:pt x="2934" y="44"/>
                  </a:lnTo>
                  <a:lnTo>
                    <a:pt x="2928" y="38"/>
                  </a:lnTo>
                  <a:lnTo>
                    <a:pt x="2925" y="31"/>
                  </a:lnTo>
                  <a:lnTo>
                    <a:pt x="2923" y="23"/>
                  </a:lnTo>
                  <a:lnTo>
                    <a:pt x="2925" y="17"/>
                  </a:lnTo>
                  <a:lnTo>
                    <a:pt x="2928" y="10"/>
                  </a:lnTo>
                  <a:lnTo>
                    <a:pt x="2934" y="4"/>
                  </a:lnTo>
                  <a:lnTo>
                    <a:pt x="2940" y="2"/>
                  </a:lnTo>
                  <a:lnTo>
                    <a:pt x="2947" y="0"/>
                  </a:lnTo>
                  <a:close/>
                  <a:moveTo>
                    <a:pt x="2861" y="0"/>
                  </a:moveTo>
                  <a:lnTo>
                    <a:pt x="2868" y="2"/>
                  </a:lnTo>
                  <a:lnTo>
                    <a:pt x="2874" y="4"/>
                  </a:lnTo>
                  <a:lnTo>
                    <a:pt x="2879" y="10"/>
                  </a:lnTo>
                  <a:lnTo>
                    <a:pt x="2883" y="17"/>
                  </a:lnTo>
                  <a:lnTo>
                    <a:pt x="2883" y="23"/>
                  </a:lnTo>
                  <a:lnTo>
                    <a:pt x="2883" y="31"/>
                  </a:lnTo>
                  <a:lnTo>
                    <a:pt x="2879" y="38"/>
                  </a:lnTo>
                  <a:lnTo>
                    <a:pt x="2874" y="44"/>
                  </a:lnTo>
                  <a:lnTo>
                    <a:pt x="2868" y="46"/>
                  </a:lnTo>
                  <a:lnTo>
                    <a:pt x="2861" y="48"/>
                  </a:lnTo>
                  <a:lnTo>
                    <a:pt x="2853" y="46"/>
                  </a:lnTo>
                  <a:lnTo>
                    <a:pt x="2846" y="44"/>
                  </a:lnTo>
                  <a:lnTo>
                    <a:pt x="2842" y="38"/>
                  </a:lnTo>
                  <a:lnTo>
                    <a:pt x="2838" y="31"/>
                  </a:lnTo>
                  <a:lnTo>
                    <a:pt x="2836" y="23"/>
                  </a:lnTo>
                  <a:lnTo>
                    <a:pt x="2838" y="17"/>
                  </a:lnTo>
                  <a:lnTo>
                    <a:pt x="2842" y="10"/>
                  </a:lnTo>
                  <a:lnTo>
                    <a:pt x="2846" y="4"/>
                  </a:lnTo>
                  <a:lnTo>
                    <a:pt x="2853" y="2"/>
                  </a:lnTo>
                  <a:lnTo>
                    <a:pt x="2861" y="0"/>
                  </a:lnTo>
                  <a:close/>
                  <a:moveTo>
                    <a:pt x="2774" y="0"/>
                  </a:moveTo>
                  <a:lnTo>
                    <a:pt x="2782" y="2"/>
                  </a:lnTo>
                  <a:lnTo>
                    <a:pt x="2787" y="4"/>
                  </a:lnTo>
                  <a:lnTo>
                    <a:pt x="2793" y="10"/>
                  </a:lnTo>
                  <a:lnTo>
                    <a:pt x="2795" y="17"/>
                  </a:lnTo>
                  <a:lnTo>
                    <a:pt x="2797" y="23"/>
                  </a:lnTo>
                  <a:lnTo>
                    <a:pt x="2795" y="31"/>
                  </a:lnTo>
                  <a:lnTo>
                    <a:pt x="2793" y="38"/>
                  </a:lnTo>
                  <a:lnTo>
                    <a:pt x="2787" y="44"/>
                  </a:lnTo>
                  <a:lnTo>
                    <a:pt x="2782" y="46"/>
                  </a:lnTo>
                  <a:lnTo>
                    <a:pt x="2774" y="48"/>
                  </a:lnTo>
                  <a:lnTo>
                    <a:pt x="2767" y="46"/>
                  </a:lnTo>
                  <a:lnTo>
                    <a:pt x="2759" y="44"/>
                  </a:lnTo>
                  <a:lnTo>
                    <a:pt x="2755" y="38"/>
                  </a:lnTo>
                  <a:lnTo>
                    <a:pt x="2752" y="31"/>
                  </a:lnTo>
                  <a:lnTo>
                    <a:pt x="2750" y="23"/>
                  </a:lnTo>
                  <a:lnTo>
                    <a:pt x="2752" y="17"/>
                  </a:lnTo>
                  <a:lnTo>
                    <a:pt x="2755" y="10"/>
                  </a:lnTo>
                  <a:lnTo>
                    <a:pt x="2759" y="4"/>
                  </a:lnTo>
                  <a:lnTo>
                    <a:pt x="2767" y="2"/>
                  </a:lnTo>
                  <a:lnTo>
                    <a:pt x="2774" y="0"/>
                  </a:lnTo>
                  <a:close/>
                  <a:moveTo>
                    <a:pt x="2688" y="0"/>
                  </a:moveTo>
                  <a:lnTo>
                    <a:pt x="2693" y="2"/>
                  </a:lnTo>
                  <a:lnTo>
                    <a:pt x="2701" y="4"/>
                  </a:lnTo>
                  <a:lnTo>
                    <a:pt x="2706" y="10"/>
                  </a:lnTo>
                  <a:lnTo>
                    <a:pt x="2708" y="17"/>
                  </a:lnTo>
                  <a:lnTo>
                    <a:pt x="2710" y="23"/>
                  </a:lnTo>
                  <a:lnTo>
                    <a:pt x="2708" y="31"/>
                  </a:lnTo>
                  <a:lnTo>
                    <a:pt x="2706" y="38"/>
                  </a:lnTo>
                  <a:lnTo>
                    <a:pt x="2701" y="44"/>
                  </a:lnTo>
                  <a:lnTo>
                    <a:pt x="2693" y="46"/>
                  </a:lnTo>
                  <a:lnTo>
                    <a:pt x="2688" y="48"/>
                  </a:lnTo>
                  <a:lnTo>
                    <a:pt x="2680" y="46"/>
                  </a:lnTo>
                  <a:lnTo>
                    <a:pt x="2673" y="44"/>
                  </a:lnTo>
                  <a:lnTo>
                    <a:pt x="2667" y="38"/>
                  </a:lnTo>
                  <a:lnTo>
                    <a:pt x="2665" y="31"/>
                  </a:lnTo>
                  <a:lnTo>
                    <a:pt x="2663" y="23"/>
                  </a:lnTo>
                  <a:lnTo>
                    <a:pt x="2665" y="17"/>
                  </a:lnTo>
                  <a:lnTo>
                    <a:pt x="2667" y="10"/>
                  </a:lnTo>
                  <a:lnTo>
                    <a:pt x="2673" y="4"/>
                  </a:lnTo>
                  <a:lnTo>
                    <a:pt x="2680" y="2"/>
                  </a:lnTo>
                  <a:lnTo>
                    <a:pt x="2688" y="0"/>
                  </a:lnTo>
                  <a:close/>
                  <a:moveTo>
                    <a:pt x="2599" y="0"/>
                  </a:moveTo>
                  <a:lnTo>
                    <a:pt x="2607" y="2"/>
                  </a:lnTo>
                  <a:lnTo>
                    <a:pt x="2614" y="4"/>
                  </a:lnTo>
                  <a:lnTo>
                    <a:pt x="2618" y="10"/>
                  </a:lnTo>
                  <a:lnTo>
                    <a:pt x="2622" y="17"/>
                  </a:lnTo>
                  <a:lnTo>
                    <a:pt x="2624" y="23"/>
                  </a:lnTo>
                  <a:lnTo>
                    <a:pt x="2622" y="31"/>
                  </a:lnTo>
                  <a:lnTo>
                    <a:pt x="2618" y="38"/>
                  </a:lnTo>
                  <a:lnTo>
                    <a:pt x="2614" y="44"/>
                  </a:lnTo>
                  <a:lnTo>
                    <a:pt x="2607" y="46"/>
                  </a:lnTo>
                  <a:lnTo>
                    <a:pt x="2599" y="48"/>
                  </a:lnTo>
                  <a:lnTo>
                    <a:pt x="2592" y="46"/>
                  </a:lnTo>
                  <a:lnTo>
                    <a:pt x="2586" y="44"/>
                  </a:lnTo>
                  <a:lnTo>
                    <a:pt x="2580" y="38"/>
                  </a:lnTo>
                  <a:lnTo>
                    <a:pt x="2579" y="31"/>
                  </a:lnTo>
                  <a:lnTo>
                    <a:pt x="2577" y="23"/>
                  </a:lnTo>
                  <a:lnTo>
                    <a:pt x="2579" y="17"/>
                  </a:lnTo>
                  <a:lnTo>
                    <a:pt x="2580" y="10"/>
                  </a:lnTo>
                  <a:lnTo>
                    <a:pt x="2586" y="4"/>
                  </a:lnTo>
                  <a:lnTo>
                    <a:pt x="2592" y="2"/>
                  </a:lnTo>
                  <a:lnTo>
                    <a:pt x="2599" y="0"/>
                  </a:lnTo>
                  <a:close/>
                  <a:moveTo>
                    <a:pt x="2513" y="0"/>
                  </a:moveTo>
                  <a:lnTo>
                    <a:pt x="2520" y="2"/>
                  </a:lnTo>
                  <a:lnTo>
                    <a:pt x="2528" y="4"/>
                  </a:lnTo>
                  <a:lnTo>
                    <a:pt x="2532" y="10"/>
                  </a:lnTo>
                  <a:lnTo>
                    <a:pt x="2535" y="17"/>
                  </a:lnTo>
                  <a:lnTo>
                    <a:pt x="2537" y="23"/>
                  </a:lnTo>
                  <a:lnTo>
                    <a:pt x="2535" y="31"/>
                  </a:lnTo>
                  <a:lnTo>
                    <a:pt x="2532" y="38"/>
                  </a:lnTo>
                  <a:lnTo>
                    <a:pt x="2528" y="44"/>
                  </a:lnTo>
                  <a:lnTo>
                    <a:pt x="2520" y="46"/>
                  </a:lnTo>
                  <a:lnTo>
                    <a:pt x="2513" y="48"/>
                  </a:lnTo>
                  <a:lnTo>
                    <a:pt x="2505" y="46"/>
                  </a:lnTo>
                  <a:lnTo>
                    <a:pt x="2500" y="44"/>
                  </a:lnTo>
                  <a:lnTo>
                    <a:pt x="2494" y="38"/>
                  </a:lnTo>
                  <a:lnTo>
                    <a:pt x="2490" y="31"/>
                  </a:lnTo>
                  <a:lnTo>
                    <a:pt x="2490" y="23"/>
                  </a:lnTo>
                  <a:lnTo>
                    <a:pt x="2490" y="17"/>
                  </a:lnTo>
                  <a:lnTo>
                    <a:pt x="2494" y="10"/>
                  </a:lnTo>
                  <a:lnTo>
                    <a:pt x="2500" y="4"/>
                  </a:lnTo>
                  <a:lnTo>
                    <a:pt x="2505" y="2"/>
                  </a:lnTo>
                  <a:lnTo>
                    <a:pt x="2513" y="0"/>
                  </a:lnTo>
                  <a:close/>
                  <a:moveTo>
                    <a:pt x="2426" y="0"/>
                  </a:moveTo>
                  <a:lnTo>
                    <a:pt x="2434" y="2"/>
                  </a:lnTo>
                  <a:lnTo>
                    <a:pt x="2439" y="4"/>
                  </a:lnTo>
                  <a:lnTo>
                    <a:pt x="2445" y="10"/>
                  </a:lnTo>
                  <a:lnTo>
                    <a:pt x="2449" y="17"/>
                  </a:lnTo>
                  <a:lnTo>
                    <a:pt x="2451" y="23"/>
                  </a:lnTo>
                  <a:lnTo>
                    <a:pt x="2449" y="31"/>
                  </a:lnTo>
                  <a:lnTo>
                    <a:pt x="2445" y="38"/>
                  </a:lnTo>
                  <a:lnTo>
                    <a:pt x="2439" y="44"/>
                  </a:lnTo>
                  <a:lnTo>
                    <a:pt x="2434" y="46"/>
                  </a:lnTo>
                  <a:lnTo>
                    <a:pt x="2426" y="48"/>
                  </a:lnTo>
                  <a:lnTo>
                    <a:pt x="2419" y="46"/>
                  </a:lnTo>
                  <a:lnTo>
                    <a:pt x="2413" y="44"/>
                  </a:lnTo>
                  <a:lnTo>
                    <a:pt x="2407" y="38"/>
                  </a:lnTo>
                  <a:lnTo>
                    <a:pt x="2404" y="31"/>
                  </a:lnTo>
                  <a:lnTo>
                    <a:pt x="2404" y="23"/>
                  </a:lnTo>
                  <a:lnTo>
                    <a:pt x="2404" y="17"/>
                  </a:lnTo>
                  <a:lnTo>
                    <a:pt x="2407" y="10"/>
                  </a:lnTo>
                  <a:lnTo>
                    <a:pt x="2413" y="4"/>
                  </a:lnTo>
                  <a:lnTo>
                    <a:pt x="2419" y="2"/>
                  </a:lnTo>
                  <a:lnTo>
                    <a:pt x="2426" y="0"/>
                  </a:lnTo>
                  <a:close/>
                  <a:moveTo>
                    <a:pt x="2340" y="0"/>
                  </a:moveTo>
                  <a:lnTo>
                    <a:pt x="2347" y="2"/>
                  </a:lnTo>
                  <a:lnTo>
                    <a:pt x="2353" y="4"/>
                  </a:lnTo>
                  <a:lnTo>
                    <a:pt x="2359" y="10"/>
                  </a:lnTo>
                  <a:lnTo>
                    <a:pt x="2362" y="17"/>
                  </a:lnTo>
                  <a:lnTo>
                    <a:pt x="2362" y="23"/>
                  </a:lnTo>
                  <a:lnTo>
                    <a:pt x="2362" y="31"/>
                  </a:lnTo>
                  <a:lnTo>
                    <a:pt x="2359" y="38"/>
                  </a:lnTo>
                  <a:lnTo>
                    <a:pt x="2353" y="44"/>
                  </a:lnTo>
                  <a:lnTo>
                    <a:pt x="2347" y="46"/>
                  </a:lnTo>
                  <a:lnTo>
                    <a:pt x="2340" y="48"/>
                  </a:lnTo>
                  <a:lnTo>
                    <a:pt x="2332" y="46"/>
                  </a:lnTo>
                  <a:lnTo>
                    <a:pt x="2327" y="44"/>
                  </a:lnTo>
                  <a:lnTo>
                    <a:pt x="2321" y="38"/>
                  </a:lnTo>
                  <a:lnTo>
                    <a:pt x="2317" y="31"/>
                  </a:lnTo>
                  <a:lnTo>
                    <a:pt x="2317" y="23"/>
                  </a:lnTo>
                  <a:lnTo>
                    <a:pt x="2317" y="17"/>
                  </a:lnTo>
                  <a:lnTo>
                    <a:pt x="2321" y="10"/>
                  </a:lnTo>
                  <a:lnTo>
                    <a:pt x="2327" y="4"/>
                  </a:lnTo>
                  <a:lnTo>
                    <a:pt x="2332" y="2"/>
                  </a:lnTo>
                  <a:lnTo>
                    <a:pt x="2340" y="0"/>
                  </a:lnTo>
                  <a:close/>
                  <a:moveTo>
                    <a:pt x="2253" y="0"/>
                  </a:moveTo>
                  <a:lnTo>
                    <a:pt x="2261" y="2"/>
                  </a:lnTo>
                  <a:lnTo>
                    <a:pt x="2266" y="4"/>
                  </a:lnTo>
                  <a:lnTo>
                    <a:pt x="2272" y="10"/>
                  </a:lnTo>
                  <a:lnTo>
                    <a:pt x="2276" y="17"/>
                  </a:lnTo>
                  <a:lnTo>
                    <a:pt x="2276" y="23"/>
                  </a:lnTo>
                  <a:lnTo>
                    <a:pt x="2276" y="31"/>
                  </a:lnTo>
                  <a:lnTo>
                    <a:pt x="2272" y="38"/>
                  </a:lnTo>
                  <a:lnTo>
                    <a:pt x="2266" y="44"/>
                  </a:lnTo>
                  <a:lnTo>
                    <a:pt x="2261" y="46"/>
                  </a:lnTo>
                  <a:lnTo>
                    <a:pt x="2253" y="48"/>
                  </a:lnTo>
                  <a:lnTo>
                    <a:pt x="2246" y="46"/>
                  </a:lnTo>
                  <a:lnTo>
                    <a:pt x="2240" y="44"/>
                  </a:lnTo>
                  <a:lnTo>
                    <a:pt x="2234" y="38"/>
                  </a:lnTo>
                  <a:lnTo>
                    <a:pt x="2231" y="31"/>
                  </a:lnTo>
                  <a:lnTo>
                    <a:pt x="2229" y="23"/>
                  </a:lnTo>
                  <a:lnTo>
                    <a:pt x="2231" y="17"/>
                  </a:lnTo>
                  <a:lnTo>
                    <a:pt x="2234" y="10"/>
                  </a:lnTo>
                  <a:lnTo>
                    <a:pt x="2240" y="4"/>
                  </a:lnTo>
                  <a:lnTo>
                    <a:pt x="2246" y="2"/>
                  </a:lnTo>
                  <a:lnTo>
                    <a:pt x="2253" y="0"/>
                  </a:lnTo>
                  <a:close/>
                  <a:moveTo>
                    <a:pt x="2167" y="0"/>
                  </a:moveTo>
                  <a:lnTo>
                    <a:pt x="2174" y="2"/>
                  </a:lnTo>
                  <a:lnTo>
                    <a:pt x="2180" y="4"/>
                  </a:lnTo>
                  <a:lnTo>
                    <a:pt x="2186" y="10"/>
                  </a:lnTo>
                  <a:lnTo>
                    <a:pt x="2189" y="17"/>
                  </a:lnTo>
                  <a:lnTo>
                    <a:pt x="2189" y="23"/>
                  </a:lnTo>
                  <a:lnTo>
                    <a:pt x="2189" y="31"/>
                  </a:lnTo>
                  <a:lnTo>
                    <a:pt x="2186" y="38"/>
                  </a:lnTo>
                  <a:lnTo>
                    <a:pt x="2180" y="44"/>
                  </a:lnTo>
                  <a:lnTo>
                    <a:pt x="2174" y="46"/>
                  </a:lnTo>
                  <a:lnTo>
                    <a:pt x="2167" y="48"/>
                  </a:lnTo>
                  <a:lnTo>
                    <a:pt x="2159" y="46"/>
                  </a:lnTo>
                  <a:lnTo>
                    <a:pt x="2152" y="44"/>
                  </a:lnTo>
                  <a:lnTo>
                    <a:pt x="2148" y="38"/>
                  </a:lnTo>
                  <a:lnTo>
                    <a:pt x="2144" y="31"/>
                  </a:lnTo>
                  <a:lnTo>
                    <a:pt x="2142" y="23"/>
                  </a:lnTo>
                  <a:lnTo>
                    <a:pt x="2144" y="17"/>
                  </a:lnTo>
                  <a:lnTo>
                    <a:pt x="2148" y="10"/>
                  </a:lnTo>
                  <a:lnTo>
                    <a:pt x="2152" y="4"/>
                  </a:lnTo>
                  <a:lnTo>
                    <a:pt x="2159" y="2"/>
                  </a:lnTo>
                  <a:lnTo>
                    <a:pt x="2167" y="0"/>
                  </a:lnTo>
                  <a:close/>
                  <a:moveTo>
                    <a:pt x="2080" y="0"/>
                  </a:moveTo>
                  <a:lnTo>
                    <a:pt x="2088" y="2"/>
                  </a:lnTo>
                  <a:lnTo>
                    <a:pt x="2093" y="4"/>
                  </a:lnTo>
                  <a:lnTo>
                    <a:pt x="2099" y="10"/>
                  </a:lnTo>
                  <a:lnTo>
                    <a:pt x="2101" y="17"/>
                  </a:lnTo>
                  <a:lnTo>
                    <a:pt x="2103" y="23"/>
                  </a:lnTo>
                  <a:lnTo>
                    <a:pt x="2101" y="31"/>
                  </a:lnTo>
                  <a:lnTo>
                    <a:pt x="2099" y="38"/>
                  </a:lnTo>
                  <a:lnTo>
                    <a:pt x="2093" y="44"/>
                  </a:lnTo>
                  <a:lnTo>
                    <a:pt x="2088" y="46"/>
                  </a:lnTo>
                  <a:lnTo>
                    <a:pt x="2080" y="48"/>
                  </a:lnTo>
                  <a:lnTo>
                    <a:pt x="2073" y="46"/>
                  </a:lnTo>
                  <a:lnTo>
                    <a:pt x="2065" y="44"/>
                  </a:lnTo>
                  <a:lnTo>
                    <a:pt x="2061" y="38"/>
                  </a:lnTo>
                  <a:lnTo>
                    <a:pt x="2058" y="31"/>
                  </a:lnTo>
                  <a:lnTo>
                    <a:pt x="2056" y="23"/>
                  </a:lnTo>
                  <a:lnTo>
                    <a:pt x="2058" y="17"/>
                  </a:lnTo>
                  <a:lnTo>
                    <a:pt x="2061" y="10"/>
                  </a:lnTo>
                  <a:lnTo>
                    <a:pt x="2065" y="4"/>
                  </a:lnTo>
                  <a:lnTo>
                    <a:pt x="2073" y="2"/>
                  </a:lnTo>
                  <a:lnTo>
                    <a:pt x="2080" y="0"/>
                  </a:lnTo>
                  <a:close/>
                  <a:moveTo>
                    <a:pt x="1994" y="0"/>
                  </a:moveTo>
                  <a:lnTo>
                    <a:pt x="1999" y="2"/>
                  </a:lnTo>
                  <a:lnTo>
                    <a:pt x="2007" y="4"/>
                  </a:lnTo>
                  <a:lnTo>
                    <a:pt x="2013" y="10"/>
                  </a:lnTo>
                  <a:lnTo>
                    <a:pt x="2014" y="17"/>
                  </a:lnTo>
                  <a:lnTo>
                    <a:pt x="2016" y="23"/>
                  </a:lnTo>
                  <a:lnTo>
                    <a:pt x="2014" y="31"/>
                  </a:lnTo>
                  <a:lnTo>
                    <a:pt x="2013" y="38"/>
                  </a:lnTo>
                  <a:lnTo>
                    <a:pt x="2007" y="44"/>
                  </a:lnTo>
                  <a:lnTo>
                    <a:pt x="1999" y="46"/>
                  </a:lnTo>
                  <a:lnTo>
                    <a:pt x="1994" y="48"/>
                  </a:lnTo>
                  <a:lnTo>
                    <a:pt x="1986" y="46"/>
                  </a:lnTo>
                  <a:lnTo>
                    <a:pt x="1979" y="44"/>
                  </a:lnTo>
                  <a:lnTo>
                    <a:pt x="1973" y="38"/>
                  </a:lnTo>
                  <a:lnTo>
                    <a:pt x="1971" y="31"/>
                  </a:lnTo>
                  <a:lnTo>
                    <a:pt x="1969" y="23"/>
                  </a:lnTo>
                  <a:lnTo>
                    <a:pt x="1971" y="17"/>
                  </a:lnTo>
                  <a:lnTo>
                    <a:pt x="1973" y="10"/>
                  </a:lnTo>
                  <a:lnTo>
                    <a:pt x="1979" y="4"/>
                  </a:lnTo>
                  <a:lnTo>
                    <a:pt x="1986" y="2"/>
                  </a:lnTo>
                  <a:lnTo>
                    <a:pt x="19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2316163" y="1265238"/>
              <a:ext cx="4100513" cy="174625"/>
            </a:xfrm>
            <a:custGeom>
              <a:avLst/>
              <a:gdLst>
                <a:gd name="T0" fmla="*/ 1758 w 5165"/>
                <a:gd name="T1" fmla="*/ 221 h 221"/>
                <a:gd name="T2" fmla="*/ 1585 w 5165"/>
                <a:gd name="T3" fmla="*/ 173 h 221"/>
                <a:gd name="T4" fmla="*/ 1491 w 5165"/>
                <a:gd name="T5" fmla="*/ 219 h 221"/>
                <a:gd name="T6" fmla="*/ 1333 w 5165"/>
                <a:gd name="T7" fmla="*/ 175 h 221"/>
                <a:gd name="T8" fmla="*/ 1224 w 5165"/>
                <a:gd name="T9" fmla="*/ 217 h 221"/>
                <a:gd name="T10" fmla="*/ 1079 w 5165"/>
                <a:gd name="T11" fmla="*/ 177 h 221"/>
                <a:gd name="T12" fmla="*/ 959 w 5165"/>
                <a:gd name="T13" fmla="*/ 211 h 221"/>
                <a:gd name="T14" fmla="*/ 823 w 5165"/>
                <a:gd name="T15" fmla="*/ 183 h 221"/>
                <a:gd name="T16" fmla="*/ 695 w 5165"/>
                <a:gd name="T17" fmla="*/ 204 h 221"/>
                <a:gd name="T18" fmla="*/ 566 w 5165"/>
                <a:gd name="T19" fmla="*/ 190 h 221"/>
                <a:gd name="T20" fmla="*/ 174 w 5165"/>
                <a:gd name="T21" fmla="*/ 196 h 221"/>
                <a:gd name="T22" fmla="*/ 701 w 5165"/>
                <a:gd name="T23" fmla="*/ 126 h 221"/>
                <a:gd name="T24" fmla="*/ 611 w 5165"/>
                <a:gd name="T25" fmla="*/ 121 h 221"/>
                <a:gd name="T26" fmla="*/ 652 w 5165"/>
                <a:gd name="T27" fmla="*/ 102 h 221"/>
                <a:gd name="T28" fmla="*/ 5130 w 5165"/>
                <a:gd name="T29" fmla="*/ 113 h 221"/>
                <a:gd name="T30" fmla="*/ 5036 w 5165"/>
                <a:gd name="T31" fmla="*/ 96 h 221"/>
                <a:gd name="T32" fmla="*/ 4374 w 5165"/>
                <a:gd name="T33" fmla="*/ 108 h 221"/>
                <a:gd name="T34" fmla="*/ 4267 w 5165"/>
                <a:gd name="T35" fmla="*/ 89 h 221"/>
                <a:gd name="T36" fmla="*/ 4109 w 5165"/>
                <a:gd name="T37" fmla="*/ 132 h 221"/>
                <a:gd name="T38" fmla="*/ 4013 w 5165"/>
                <a:gd name="T39" fmla="*/ 87 h 221"/>
                <a:gd name="T40" fmla="*/ 3840 w 5165"/>
                <a:gd name="T41" fmla="*/ 134 h 221"/>
                <a:gd name="T42" fmla="*/ 3667 w 5165"/>
                <a:gd name="T43" fmla="*/ 87 h 221"/>
                <a:gd name="T44" fmla="*/ 3573 w 5165"/>
                <a:gd name="T45" fmla="*/ 132 h 221"/>
                <a:gd name="T46" fmla="*/ 3415 w 5165"/>
                <a:gd name="T47" fmla="*/ 89 h 221"/>
                <a:gd name="T48" fmla="*/ 3306 w 5165"/>
                <a:gd name="T49" fmla="*/ 128 h 221"/>
                <a:gd name="T50" fmla="*/ 3161 w 5165"/>
                <a:gd name="T51" fmla="*/ 91 h 221"/>
                <a:gd name="T52" fmla="*/ 3040 w 5165"/>
                <a:gd name="T53" fmla="*/ 124 h 221"/>
                <a:gd name="T54" fmla="*/ 2905 w 5165"/>
                <a:gd name="T55" fmla="*/ 96 h 221"/>
                <a:gd name="T56" fmla="*/ 2777 w 5165"/>
                <a:gd name="T57" fmla="*/ 117 h 221"/>
                <a:gd name="T58" fmla="*/ 2647 w 5165"/>
                <a:gd name="T59" fmla="*/ 102 h 221"/>
                <a:gd name="T60" fmla="*/ 2516 w 5165"/>
                <a:gd name="T61" fmla="*/ 109 h 221"/>
                <a:gd name="T62" fmla="*/ 2390 w 5165"/>
                <a:gd name="T63" fmla="*/ 109 h 221"/>
                <a:gd name="T64" fmla="*/ 2256 w 5165"/>
                <a:gd name="T65" fmla="*/ 102 h 221"/>
                <a:gd name="T66" fmla="*/ 2128 w 5165"/>
                <a:gd name="T67" fmla="*/ 117 h 221"/>
                <a:gd name="T68" fmla="*/ 2000 w 5165"/>
                <a:gd name="T69" fmla="*/ 96 h 221"/>
                <a:gd name="T70" fmla="*/ 1863 w 5165"/>
                <a:gd name="T71" fmla="*/ 124 h 221"/>
                <a:gd name="T72" fmla="*/ 1745 w 5165"/>
                <a:gd name="T73" fmla="*/ 91 h 221"/>
                <a:gd name="T74" fmla="*/ 1598 w 5165"/>
                <a:gd name="T75" fmla="*/ 128 h 221"/>
                <a:gd name="T76" fmla="*/ 1491 w 5165"/>
                <a:gd name="T77" fmla="*/ 89 h 221"/>
                <a:gd name="T78" fmla="*/ 1333 w 5165"/>
                <a:gd name="T79" fmla="*/ 132 h 221"/>
                <a:gd name="T80" fmla="*/ 1239 w 5165"/>
                <a:gd name="T81" fmla="*/ 87 h 221"/>
                <a:gd name="T82" fmla="*/ 1064 w 5165"/>
                <a:gd name="T83" fmla="*/ 134 h 221"/>
                <a:gd name="T84" fmla="*/ 891 w 5165"/>
                <a:gd name="T85" fmla="*/ 87 h 221"/>
                <a:gd name="T86" fmla="*/ 701 w 5165"/>
                <a:gd name="T87" fmla="*/ 94 h 221"/>
                <a:gd name="T88" fmla="*/ 522 w 5165"/>
                <a:gd name="T89" fmla="*/ 117 h 221"/>
                <a:gd name="T90" fmla="*/ 558 w 5165"/>
                <a:gd name="T91" fmla="*/ 42 h 221"/>
                <a:gd name="T92" fmla="*/ 178 w 5165"/>
                <a:gd name="T93" fmla="*/ 30 h 221"/>
                <a:gd name="T94" fmla="*/ 823 w 5165"/>
                <a:gd name="T95" fmla="*/ 32 h 221"/>
                <a:gd name="T96" fmla="*/ 41 w 5165"/>
                <a:gd name="T97" fmla="*/ 15 h 221"/>
                <a:gd name="T98" fmla="*/ 5147 w 5165"/>
                <a:gd name="T99" fmla="*/ 0 h 221"/>
                <a:gd name="T100" fmla="*/ 5047 w 5165"/>
                <a:gd name="T101" fmla="*/ 45 h 221"/>
                <a:gd name="T102" fmla="*/ 4379 w 5165"/>
                <a:gd name="T103" fmla="*/ 10 h 221"/>
                <a:gd name="T104" fmla="*/ 4251 w 5165"/>
                <a:gd name="T105" fmla="*/ 30 h 221"/>
                <a:gd name="T106" fmla="*/ 4122 w 5165"/>
                <a:gd name="T107" fmla="*/ 15 h 221"/>
                <a:gd name="T108" fmla="*/ 3990 w 5165"/>
                <a:gd name="T109" fmla="*/ 23 h 221"/>
                <a:gd name="T110" fmla="*/ 3864 w 5165"/>
                <a:gd name="T111" fmla="*/ 23 h 221"/>
                <a:gd name="T112" fmla="*/ 3731 w 5165"/>
                <a:gd name="T113" fmla="*/ 15 h 221"/>
                <a:gd name="T114" fmla="*/ 3603 w 5165"/>
                <a:gd name="T115" fmla="*/ 30 h 221"/>
                <a:gd name="T116" fmla="*/ 3475 w 5165"/>
                <a:gd name="T117" fmla="*/ 10 h 221"/>
                <a:gd name="T118" fmla="*/ 3339 w 5165"/>
                <a:gd name="T119" fmla="*/ 38 h 221"/>
                <a:gd name="T120" fmla="*/ 3219 w 5165"/>
                <a:gd name="T121" fmla="*/ 4 h 221"/>
                <a:gd name="T122" fmla="*/ 3072 w 5165"/>
                <a:gd name="T123" fmla="*/ 42 h 221"/>
                <a:gd name="T124" fmla="*/ 2965 w 5165"/>
                <a:gd name="T12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65" h="221">
                  <a:moveTo>
                    <a:pt x="1844" y="173"/>
                  </a:moveTo>
                  <a:lnTo>
                    <a:pt x="1852" y="175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90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90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5"/>
                  </a:lnTo>
                  <a:lnTo>
                    <a:pt x="1844" y="173"/>
                  </a:lnTo>
                  <a:close/>
                  <a:moveTo>
                    <a:pt x="1758" y="173"/>
                  </a:moveTo>
                  <a:lnTo>
                    <a:pt x="1765" y="175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90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90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5"/>
                  </a:lnTo>
                  <a:lnTo>
                    <a:pt x="1758" y="173"/>
                  </a:lnTo>
                  <a:close/>
                  <a:moveTo>
                    <a:pt x="1671" y="173"/>
                  </a:moveTo>
                  <a:lnTo>
                    <a:pt x="1679" y="175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90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5"/>
                  </a:lnTo>
                  <a:lnTo>
                    <a:pt x="1671" y="173"/>
                  </a:lnTo>
                  <a:close/>
                  <a:moveTo>
                    <a:pt x="1585" y="173"/>
                  </a:moveTo>
                  <a:lnTo>
                    <a:pt x="1592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90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90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5"/>
                  </a:lnTo>
                  <a:lnTo>
                    <a:pt x="1585" y="173"/>
                  </a:lnTo>
                  <a:close/>
                  <a:moveTo>
                    <a:pt x="1498" y="173"/>
                  </a:moveTo>
                  <a:lnTo>
                    <a:pt x="1506" y="175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90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7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5"/>
                  </a:lnTo>
                  <a:lnTo>
                    <a:pt x="1498" y="173"/>
                  </a:lnTo>
                  <a:close/>
                  <a:moveTo>
                    <a:pt x="1412" y="173"/>
                  </a:moveTo>
                  <a:lnTo>
                    <a:pt x="1419" y="175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90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7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90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5"/>
                  </a:lnTo>
                  <a:lnTo>
                    <a:pt x="1412" y="173"/>
                  </a:lnTo>
                  <a:close/>
                  <a:moveTo>
                    <a:pt x="1325" y="173"/>
                  </a:moveTo>
                  <a:lnTo>
                    <a:pt x="1333" y="175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7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7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90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5"/>
                  </a:lnTo>
                  <a:lnTo>
                    <a:pt x="1325" y="173"/>
                  </a:lnTo>
                  <a:close/>
                  <a:moveTo>
                    <a:pt x="1239" y="173"/>
                  </a:moveTo>
                  <a:lnTo>
                    <a:pt x="1244" y="175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90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7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90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5"/>
                  </a:lnTo>
                  <a:lnTo>
                    <a:pt x="1239" y="173"/>
                  </a:lnTo>
                  <a:close/>
                  <a:moveTo>
                    <a:pt x="1150" y="173"/>
                  </a:moveTo>
                  <a:lnTo>
                    <a:pt x="1158" y="175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90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7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90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5"/>
                  </a:lnTo>
                  <a:lnTo>
                    <a:pt x="1150" y="173"/>
                  </a:lnTo>
                  <a:close/>
                  <a:moveTo>
                    <a:pt x="1064" y="173"/>
                  </a:moveTo>
                  <a:lnTo>
                    <a:pt x="1071" y="175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90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19"/>
                  </a:lnTo>
                  <a:lnTo>
                    <a:pt x="1064" y="221"/>
                  </a:lnTo>
                  <a:lnTo>
                    <a:pt x="1056" y="219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4"/>
                  </a:lnTo>
                  <a:lnTo>
                    <a:pt x="1041" y="196"/>
                  </a:lnTo>
                  <a:lnTo>
                    <a:pt x="1041" y="190"/>
                  </a:lnTo>
                  <a:lnTo>
                    <a:pt x="1045" y="183"/>
                  </a:lnTo>
                  <a:lnTo>
                    <a:pt x="1051" y="177"/>
                  </a:lnTo>
                  <a:lnTo>
                    <a:pt x="1056" y="175"/>
                  </a:lnTo>
                  <a:lnTo>
                    <a:pt x="1064" y="173"/>
                  </a:lnTo>
                  <a:close/>
                  <a:moveTo>
                    <a:pt x="977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6" y="183"/>
                  </a:lnTo>
                  <a:lnTo>
                    <a:pt x="1000" y="190"/>
                  </a:lnTo>
                  <a:lnTo>
                    <a:pt x="1002" y="196"/>
                  </a:lnTo>
                  <a:lnTo>
                    <a:pt x="1000" y="204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19"/>
                  </a:lnTo>
                  <a:lnTo>
                    <a:pt x="977" y="221"/>
                  </a:lnTo>
                  <a:lnTo>
                    <a:pt x="970" y="219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4" y="177"/>
                  </a:lnTo>
                  <a:lnTo>
                    <a:pt x="970" y="175"/>
                  </a:lnTo>
                  <a:lnTo>
                    <a:pt x="977" y="173"/>
                  </a:lnTo>
                  <a:close/>
                  <a:moveTo>
                    <a:pt x="891" y="173"/>
                  </a:moveTo>
                  <a:lnTo>
                    <a:pt x="898" y="175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90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19"/>
                  </a:lnTo>
                  <a:lnTo>
                    <a:pt x="891" y="221"/>
                  </a:lnTo>
                  <a:lnTo>
                    <a:pt x="883" y="219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4"/>
                  </a:lnTo>
                  <a:lnTo>
                    <a:pt x="868" y="196"/>
                  </a:lnTo>
                  <a:lnTo>
                    <a:pt x="868" y="190"/>
                  </a:lnTo>
                  <a:lnTo>
                    <a:pt x="872" y="183"/>
                  </a:lnTo>
                  <a:lnTo>
                    <a:pt x="878" y="177"/>
                  </a:lnTo>
                  <a:lnTo>
                    <a:pt x="883" y="175"/>
                  </a:lnTo>
                  <a:lnTo>
                    <a:pt x="891" y="173"/>
                  </a:lnTo>
                  <a:close/>
                  <a:moveTo>
                    <a:pt x="804" y="173"/>
                  </a:moveTo>
                  <a:lnTo>
                    <a:pt x="812" y="175"/>
                  </a:lnTo>
                  <a:lnTo>
                    <a:pt x="818" y="177"/>
                  </a:lnTo>
                  <a:lnTo>
                    <a:pt x="823" y="183"/>
                  </a:lnTo>
                  <a:lnTo>
                    <a:pt x="827" y="190"/>
                  </a:lnTo>
                  <a:lnTo>
                    <a:pt x="827" y="196"/>
                  </a:lnTo>
                  <a:lnTo>
                    <a:pt x="827" y="204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19"/>
                  </a:lnTo>
                  <a:lnTo>
                    <a:pt x="804" y="221"/>
                  </a:lnTo>
                  <a:lnTo>
                    <a:pt x="797" y="219"/>
                  </a:lnTo>
                  <a:lnTo>
                    <a:pt x="791" y="217"/>
                  </a:lnTo>
                  <a:lnTo>
                    <a:pt x="786" y="211"/>
                  </a:lnTo>
                  <a:lnTo>
                    <a:pt x="782" y="204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1" y="177"/>
                  </a:lnTo>
                  <a:lnTo>
                    <a:pt x="797" y="175"/>
                  </a:lnTo>
                  <a:lnTo>
                    <a:pt x="804" y="173"/>
                  </a:lnTo>
                  <a:close/>
                  <a:moveTo>
                    <a:pt x="718" y="173"/>
                  </a:moveTo>
                  <a:lnTo>
                    <a:pt x="725" y="175"/>
                  </a:lnTo>
                  <a:lnTo>
                    <a:pt x="731" y="177"/>
                  </a:lnTo>
                  <a:lnTo>
                    <a:pt x="737" y="183"/>
                  </a:lnTo>
                  <a:lnTo>
                    <a:pt x="740" y="190"/>
                  </a:lnTo>
                  <a:lnTo>
                    <a:pt x="740" y="196"/>
                  </a:lnTo>
                  <a:lnTo>
                    <a:pt x="740" y="204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5" y="219"/>
                  </a:lnTo>
                  <a:lnTo>
                    <a:pt x="718" y="221"/>
                  </a:lnTo>
                  <a:lnTo>
                    <a:pt x="710" y="219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4"/>
                  </a:lnTo>
                  <a:lnTo>
                    <a:pt x="693" y="196"/>
                  </a:lnTo>
                  <a:lnTo>
                    <a:pt x="695" y="190"/>
                  </a:lnTo>
                  <a:lnTo>
                    <a:pt x="699" y="183"/>
                  </a:lnTo>
                  <a:lnTo>
                    <a:pt x="703" y="177"/>
                  </a:lnTo>
                  <a:lnTo>
                    <a:pt x="710" y="175"/>
                  </a:lnTo>
                  <a:lnTo>
                    <a:pt x="718" y="173"/>
                  </a:lnTo>
                  <a:close/>
                  <a:moveTo>
                    <a:pt x="631" y="173"/>
                  </a:moveTo>
                  <a:lnTo>
                    <a:pt x="639" y="175"/>
                  </a:lnTo>
                  <a:lnTo>
                    <a:pt x="645" y="177"/>
                  </a:lnTo>
                  <a:lnTo>
                    <a:pt x="650" y="183"/>
                  </a:lnTo>
                  <a:lnTo>
                    <a:pt x="652" y="190"/>
                  </a:lnTo>
                  <a:lnTo>
                    <a:pt x="654" y="196"/>
                  </a:lnTo>
                  <a:lnTo>
                    <a:pt x="652" y="204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19"/>
                  </a:lnTo>
                  <a:lnTo>
                    <a:pt x="631" y="221"/>
                  </a:lnTo>
                  <a:lnTo>
                    <a:pt x="624" y="219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4"/>
                  </a:lnTo>
                  <a:lnTo>
                    <a:pt x="607" y="196"/>
                  </a:lnTo>
                  <a:lnTo>
                    <a:pt x="609" y="190"/>
                  </a:lnTo>
                  <a:lnTo>
                    <a:pt x="613" y="183"/>
                  </a:lnTo>
                  <a:lnTo>
                    <a:pt x="616" y="177"/>
                  </a:lnTo>
                  <a:lnTo>
                    <a:pt x="624" y="175"/>
                  </a:lnTo>
                  <a:lnTo>
                    <a:pt x="631" y="173"/>
                  </a:lnTo>
                  <a:close/>
                  <a:moveTo>
                    <a:pt x="545" y="173"/>
                  </a:moveTo>
                  <a:lnTo>
                    <a:pt x="551" y="175"/>
                  </a:lnTo>
                  <a:lnTo>
                    <a:pt x="558" y="177"/>
                  </a:lnTo>
                  <a:lnTo>
                    <a:pt x="564" y="183"/>
                  </a:lnTo>
                  <a:lnTo>
                    <a:pt x="566" y="190"/>
                  </a:lnTo>
                  <a:lnTo>
                    <a:pt x="567" y="196"/>
                  </a:lnTo>
                  <a:lnTo>
                    <a:pt x="566" y="204"/>
                  </a:lnTo>
                  <a:lnTo>
                    <a:pt x="564" y="211"/>
                  </a:lnTo>
                  <a:lnTo>
                    <a:pt x="558" y="217"/>
                  </a:lnTo>
                  <a:lnTo>
                    <a:pt x="551" y="219"/>
                  </a:lnTo>
                  <a:lnTo>
                    <a:pt x="545" y="221"/>
                  </a:lnTo>
                  <a:lnTo>
                    <a:pt x="537" y="219"/>
                  </a:lnTo>
                  <a:lnTo>
                    <a:pt x="530" y="217"/>
                  </a:lnTo>
                  <a:lnTo>
                    <a:pt x="526" y="211"/>
                  </a:lnTo>
                  <a:lnTo>
                    <a:pt x="522" y="204"/>
                  </a:lnTo>
                  <a:lnTo>
                    <a:pt x="520" y="196"/>
                  </a:lnTo>
                  <a:lnTo>
                    <a:pt x="522" y="190"/>
                  </a:lnTo>
                  <a:lnTo>
                    <a:pt x="526" y="183"/>
                  </a:lnTo>
                  <a:lnTo>
                    <a:pt x="530" y="177"/>
                  </a:lnTo>
                  <a:lnTo>
                    <a:pt x="537" y="175"/>
                  </a:lnTo>
                  <a:lnTo>
                    <a:pt x="545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90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5"/>
                  </a:lnTo>
                  <a:lnTo>
                    <a:pt x="197" y="173"/>
                  </a:lnTo>
                  <a:close/>
                  <a:moveTo>
                    <a:pt x="24" y="173"/>
                  </a:moveTo>
                  <a:lnTo>
                    <a:pt x="31" y="175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90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5"/>
                  </a:lnTo>
                  <a:lnTo>
                    <a:pt x="24" y="173"/>
                  </a:lnTo>
                  <a:close/>
                  <a:moveTo>
                    <a:pt x="707" y="126"/>
                  </a:moveTo>
                  <a:lnTo>
                    <a:pt x="708" y="128"/>
                  </a:lnTo>
                  <a:lnTo>
                    <a:pt x="708" y="130"/>
                  </a:lnTo>
                  <a:lnTo>
                    <a:pt x="708" y="132"/>
                  </a:lnTo>
                  <a:lnTo>
                    <a:pt x="705" y="130"/>
                  </a:lnTo>
                  <a:lnTo>
                    <a:pt x="701" y="126"/>
                  </a:lnTo>
                  <a:lnTo>
                    <a:pt x="705" y="126"/>
                  </a:lnTo>
                  <a:lnTo>
                    <a:pt x="707" y="126"/>
                  </a:lnTo>
                  <a:close/>
                  <a:moveTo>
                    <a:pt x="30" y="124"/>
                  </a:moveTo>
                  <a:lnTo>
                    <a:pt x="31" y="124"/>
                  </a:lnTo>
                  <a:lnTo>
                    <a:pt x="33" y="126"/>
                  </a:lnTo>
                  <a:lnTo>
                    <a:pt x="35" y="130"/>
                  </a:lnTo>
                  <a:lnTo>
                    <a:pt x="30" y="132"/>
                  </a:lnTo>
                  <a:lnTo>
                    <a:pt x="24" y="134"/>
                  </a:lnTo>
                  <a:lnTo>
                    <a:pt x="18" y="132"/>
                  </a:lnTo>
                  <a:lnTo>
                    <a:pt x="13" y="130"/>
                  </a:lnTo>
                  <a:lnTo>
                    <a:pt x="15" y="130"/>
                  </a:lnTo>
                  <a:lnTo>
                    <a:pt x="20" y="126"/>
                  </a:lnTo>
                  <a:lnTo>
                    <a:pt x="28" y="124"/>
                  </a:lnTo>
                  <a:lnTo>
                    <a:pt x="30" y="124"/>
                  </a:lnTo>
                  <a:close/>
                  <a:moveTo>
                    <a:pt x="614" y="100"/>
                  </a:moveTo>
                  <a:lnTo>
                    <a:pt x="618" y="100"/>
                  </a:lnTo>
                  <a:lnTo>
                    <a:pt x="622" y="100"/>
                  </a:lnTo>
                  <a:lnTo>
                    <a:pt x="626" y="102"/>
                  </a:lnTo>
                  <a:lnTo>
                    <a:pt x="628" y="104"/>
                  </a:lnTo>
                  <a:lnTo>
                    <a:pt x="631" y="108"/>
                  </a:lnTo>
                  <a:lnTo>
                    <a:pt x="631" y="111"/>
                  </a:lnTo>
                  <a:lnTo>
                    <a:pt x="630" y="117"/>
                  </a:lnTo>
                  <a:lnTo>
                    <a:pt x="628" y="119"/>
                  </a:lnTo>
                  <a:lnTo>
                    <a:pt x="624" y="123"/>
                  </a:lnTo>
                  <a:lnTo>
                    <a:pt x="622" y="121"/>
                  </a:lnTo>
                  <a:lnTo>
                    <a:pt x="620" y="121"/>
                  </a:lnTo>
                  <a:lnTo>
                    <a:pt x="618" y="123"/>
                  </a:lnTo>
                  <a:lnTo>
                    <a:pt x="618" y="124"/>
                  </a:lnTo>
                  <a:lnTo>
                    <a:pt x="618" y="126"/>
                  </a:lnTo>
                  <a:lnTo>
                    <a:pt x="618" y="130"/>
                  </a:lnTo>
                  <a:lnTo>
                    <a:pt x="614" y="126"/>
                  </a:lnTo>
                  <a:lnTo>
                    <a:pt x="611" y="121"/>
                  </a:lnTo>
                  <a:lnTo>
                    <a:pt x="609" y="115"/>
                  </a:lnTo>
                  <a:lnTo>
                    <a:pt x="607" y="109"/>
                  </a:lnTo>
                  <a:lnTo>
                    <a:pt x="607" y="108"/>
                  </a:lnTo>
                  <a:lnTo>
                    <a:pt x="609" y="106"/>
                  </a:lnTo>
                  <a:lnTo>
                    <a:pt x="614" y="100"/>
                  </a:lnTo>
                  <a:close/>
                  <a:moveTo>
                    <a:pt x="178" y="98"/>
                  </a:moveTo>
                  <a:lnTo>
                    <a:pt x="178" y="98"/>
                  </a:lnTo>
                  <a:lnTo>
                    <a:pt x="180" y="100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4" y="104"/>
                  </a:lnTo>
                  <a:lnTo>
                    <a:pt x="189" y="106"/>
                  </a:lnTo>
                  <a:lnTo>
                    <a:pt x="193" y="108"/>
                  </a:lnTo>
                  <a:lnTo>
                    <a:pt x="197" y="113"/>
                  </a:lnTo>
                  <a:lnTo>
                    <a:pt x="201" y="117"/>
                  </a:lnTo>
                  <a:lnTo>
                    <a:pt x="201" y="121"/>
                  </a:lnTo>
                  <a:lnTo>
                    <a:pt x="203" y="123"/>
                  </a:lnTo>
                  <a:lnTo>
                    <a:pt x="205" y="128"/>
                  </a:lnTo>
                  <a:lnTo>
                    <a:pt x="206" y="132"/>
                  </a:lnTo>
                  <a:lnTo>
                    <a:pt x="201" y="134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4" y="117"/>
                  </a:lnTo>
                  <a:lnTo>
                    <a:pt x="174" y="109"/>
                  </a:lnTo>
                  <a:lnTo>
                    <a:pt x="174" y="104"/>
                  </a:lnTo>
                  <a:lnTo>
                    <a:pt x="178" y="98"/>
                  </a:lnTo>
                  <a:close/>
                  <a:moveTo>
                    <a:pt x="637" y="89"/>
                  </a:moveTo>
                  <a:lnTo>
                    <a:pt x="643" y="91"/>
                  </a:lnTo>
                  <a:lnTo>
                    <a:pt x="648" y="96"/>
                  </a:lnTo>
                  <a:lnTo>
                    <a:pt x="652" y="102"/>
                  </a:lnTo>
                  <a:lnTo>
                    <a:pt x="654" y="109"/>
                  </a:lnTo>
                  <a:lnTo>
                    <a:pt x="654" y="111"/>
                  </a:lnTo>
                  <a:lnTo>
                    <a:pt x="654" y="113"/>
                  </a:lnTo>
                  <a:lnTo>
                    <a:pt x="646" y="115"/>
                  </a:lnTo>
                  <a:lnTo>
                    <a:pt x="641" y="119"/>
                  </a:lnTo>
                  <a:lnTo>
                    <a:pt x="641" y="117"/>
                  </a:lnTo>
                  <a:lnTo>
                    <a:pt x="641" y="115"/>
                  </a:lnTo>
                  <a:lnTo>
                    <a:pt x="639" y="113"/>
                  </a:lnTo>
                  <a:lnTo>
                    <a:pt x="639" y="109"/>
                  </a:lnTo>
                  <a:lnTo>
                    <a:pt x="639" y="106"/>
                  </a:lnTo>
                  <a:lnTo>
                    <a:pt x="639" y="102"/>
                  </a:lnTo>
                  <a:lnTo>
                    <a:pt x="637" y="100"/>
                  </a:lnTo>
                  <a:lnTo>
                    <a:pt x="635" y="98"/>
                  </a:lnTo>
                  <a:lnTo>
                    <a:pt x="631" y="96"/>
                  </a:lnTo>
                  <a:lnTo>
                    <a:pt x="630" y="94"/>
                  </a:lnTo>
                  <a:lnTo>
                    <a:pt x="630" y="91"/>
                  </a:lnTo>
                  <a:lnTo>
                    <a:pt x="631" y="91"/>
                  </a:lnTo>
                  <a:lnTo>
                    <a:pt x="635" y="89"/>
                  </a:lnTo>
                  <a:lnTo>
                    <a:pt x="637" y="89"/>
                  </a:lnTo>
                  <a:close/>
                  <a:moveTo>
                    <a:pt x="5141" y="87"/>
                  </a:moveTo>
                  <a:lnTo>
                    <a:pt x="5147" y="87"/>
                  </a:lnTo>
                  <a:lnTo>
                    <a:pt x="5150" y="89"/>
                  </a:lnTo>
                  <a:lnTo>
                    <a:pt x="5154" y="92"/>
                  </a:lnTo>
                  <a:lnTo>
                    <a:pt x="5150" y="94"/>
                  </a:lnTo>
                  <a:lnTo>
                    <a:pt x="5145" y="94"/>
                  </a:lnTo>
                  <a:lnTo>
                    <a:pt x="5141" y="94"/>
                  </a:lnTo>
                  <a:lnTo>
                    <a:pt x="5137" y="94"/>
                  </a:lnTo>
                  <a:lnTo>
                    <a:pt x="5133" y="96"/>
                  </a:lnTo>
                  <a:lnTo>
                    <a:pt x="5130" y="100"/>
                  </a:lnTo>
                  <a:lnTo>
                    <a:pt x="5130" y="106"/>
                  </a:lnTo>
                  <a:lnTo>
                    <a:pt x="5130" y="109"/>
                  </a:lnTo>
                  <a:lnTo>
                    <a:pt x="5130" y="113"/>
                  </a:lnTo>
                  <a:lnTo>
                    <a:pt x="5128" y="117"/>
                  </a:lnTo>
                  <a:lnTo>
                    <a:pt x="5128" y="121"/>
                  </a:lnTo>
                  <a:lnTo>
                    <a:pt x="5128" y="124"/>
                  </a:lnTo>
                  <a:lnTo>
                    <a:pt x="5128" y="128"/>
                  </a:lnTo>
                  <a:lnTo>
                    <a:pt x="5128" y="130"/>
                  </a:lnTo>
                  <a:lnTo>
                    <a:pt x="5124" y="126"/>
                  </a:lnTo>
                  <a:lnTo>
                    <a:pt x="5120" y="121"/>
                  </a:lnTo>
                  <a:lnTo>
                    <a:pt x="5118" y="115"/>
                  </a:lnTo>
                  <a:lnTo>
                    <a:pt x="5118" y="109"/>
                  </a:lnTo>
                  <a:lnTo>
                    <a:pt x="5118" y="102"/>
                  </a:lnTo>
                  <a:lnTo>
                    <a:pt x="5122" y="96"/>
                  </a:lnTo>
                  <a:lnTo>
                    <a:pt x="5128" y="91"/>
                  </a:lnTo>
                  <a:lnTo>
                    <a:pt x="5133" y="89"/>
                  </a:lnTo>
                  <a:lnTo>
                    <a:pt x="5141" y="87"/>
                  </a:lnTo>
                  <a:close/>
                  <a:moveTo>
                    <a:pt x="5054" y="87"/>
                  </a:moveTo>
                  <a:lnTo>
                    <a:pt x="5062" y="89"/>
                  </a:lnTo>
                  <a:lnTo>
                    <a:pt x="5068" y="91"/>
                  </a:lnTo>
                  <a:lnTo>
                    <a:pt x="5073" y="96"/>
                  </a:lnTo>
                  <a:lnTo>
                    <a:pt x="5077" y="102"/>
                  </a:lnTo>
                  <a:lnTo>
                    <a:pt x="5077" y="109"/>
                  </a:lnTo>
                  <a:lnTo>
                    <a:pt x="5077" y="117"/>
                  </a:lnTo>
                  <a:lnTo>
                    <a:pt x="5073" y="124"/>
                  </a:lnTo>
                  <a:lnTo>
                    <a:pt x="5068" y="128"/>
                  </a:lnTo>
                  <a:lnTo>
                    <a:pt x="5062" y="132"/>
                  </a:lnTo>
                  <a:lnTo>
                    <a:pt x="5054" y="134"/>
                  </a:lnTo>
                  <a:lnTo>
                    <a:pt x="5047" y="132"/>
                  </a:lnTo>
                  <a:lnTo>
                    <a:pt x="5041" y="128"/>
                  </a:lnTo>
                  <a:lnTo>
                    <a:pt x="5036" y="124"/>
                  </a:lnTo>
                  <a:lnTo>
                    <a:pt x="5032" y="117"/>
                  </a:lnTo>
                  <a:lnTo>
                    <a:pt x="5032" y="109"/>
                  </a:lnTo>
                  <a:lnTo>
                    <a:pt x="5032" y="102"/>
                  </a:lnTo>
                  <a:lnTo>
                    <a:pt x="5036" y="96"/>
                  </a:lnTo>
                  <a:lnTo>
                    <a:pt x="5041" y="91"/>
                  </a:lnTo>
                  <a:lnTo>
                    <a:pt x="5047" y="89"/>
                  </a:lnTo>
                  <a:lnTo>
                    <a:pt x="5054" y="87"/>
                  </a:lnTo>
                  <a:close/>
                  <a:moveTo>
                    <a:pt x="4968" y="87"/>
                  </a:moveTo>
                  <a:lnTo>
                    <a:pt x="4976" y="89"/>
                  </a:lnTo>
                  <a:lnTo>
                    <a:pt x="4981" y="91"/>
                  </a:lnTo>
                  <a:lnTo>
                    <a:pt x="4987" y="96"/>
                  </a:lnTo>
                  <a:lnTo>
                    <a:pt x="4991" y="102"/>
                  </a:lnTo>
                  <a:lnTo>
                    <a:pt x="4991" y="109"/>
                  </a:lnTo>
                  <a:lnTo>
                    <a:pt x="4991" y="117"/>
                  </a:lnTo>
                  <a:lnTo>
                    <a:pt x="4987" y="124"/>
                  </a:lnTo>
                  <a:lnTo>
                    <a:pt x="4981" y="128"/>
                  </a:lnTo>
                  <a:lnTo>
                    <a:pt x="4976" y="132"/>
                  </a:lnTo>
                  <a:lnTo>
                    <a:pt x="4968" y="134"/>
                  </a:lnTo>
                  <a:lnTo>
                    <a:pt x="4960" y="132"/>
                  </a:lnTo>
                  <a:lnTo>
                    <a:pt x="4955" y="128"/>
                  </a:lnTo>
                  <a:lnTo>
                    <a:pt x="4949" y="124"/>
                  </a:lnTo>
                  <a:lnTo>
                    <a:pt x="4945" y="117"/>
                  </a:lnTo>
                  <a:lnTo>
                    <a:pt x="4944" y="109"/>
                  </a:lnTo>
                  <a:lnTo>
                    <a:pt x="4945" y="108"/>
                  </a:lnTo>
                  <a:lnTo>
                    <a:pt x="4945" y="106"/>
                  </a:lnTo>
                  <a:lnTo>
                    <a:pt x="4947" y="100"/>
                  </a:lnTo>
                  <a:lnTo>
                    <a:pt x="4951" y="94"/>
                  </a:lnTo>
                  <a:lnTo>
                    <a:pt x="4955" y="91"/>
                  </a:lnTo>
                  <a:lnTo>
                    <a:pt x="4960" y="87"/>
                  </a:lnTo>
                  <a:lnTo>
                    <a:pt x="4968" y="87"/>
                  </a:lnTo>
                  <a:close/>
                  <a:moveTo>
                    <a:pt x="4361" y="87"/>
                  </a:moveTo>
                  <a:lnTo>
                    <a:pt x="4366" y="87"/>
                  </a:lnTo>
                  <a:lnTo>
                    <a:pt x="4374" y="91"/>
                  </a:lnTo>
                  <a:lnTo>
                    <a:pt x="4377" y="94"/>
                  </a:lnTo>
                  <a:lnTo>
                    <a:pt x="4381" y="100"/>
                  </a:lnTo>
                  <a:lnTo>
                    <a:pt x="4374" y="108"/>
                  </a:lnTo>
                  <a:lnTo>
                    <a:pt x="4366" y="113"/>
                  </a:lnTo>
                  <a:lnTo>
                    <a:pt x="4357" y="121"/>
                  </a:lnTo>
                  <a:lnTo>
                    <a:pt x="4347" y="130"/>
                  </a:lnTo>
                  <a:lnTo>
                    <a:pt x="4344" y="126"/>
                  </a:lnTo>
                  <a:lnTo>
                    <a:pt x="4340" y="121"/>
                  </a:lnTo>
                  <a:lnTo>
                    <a:pt x="4338" y="117"/>
                  </a:lnTo>
                  <a:lnTo>
                    <a:pt x="4338" y="109"/>
                  </a:lnTo>
                  <a:lnTo>
                    <a:pt x="4338" y="102"/>
                  </a:lnTo>
                  <a:lnTo>
                    <a:pt x="4342" y="96"/>
                  </a:lnTo>
                  <a:lnTo>
                    <a:pt x="4347" y="91"/>
                  </a:lnTo>
                  <a:lnTo>
                    <a:pt x="4353" y="89"/>
                  </a:lnTo>
                  <a:lnTo>
                    <a:pt x="4361" y="87"/>
                  </a:lnTo>
                  <a:close/>
                  <a:moveTo>
                    <a:pt x="4274" y="87"/>
                  </a:moveTo>
                  <a:lnTo>
                    <a:pt x="4282" y="89"/>
                  </a:lnTo>
                  <a:lnTo>
                    <a:pt x="4287" y="91"/>
                  </a:lnTo>
                  <a:lnTo>
                    <a:pt x="4293" y="96"/>
                  </a:lnTo>
                  <a:lnTo>
                    <a:pt x="4297" y="102"/>
                  </a:lnTo>
                  <a:lnTo>
                    <a:pt x="4297" y="109"/>
                  </a:lnTo>
                  <a:lnTo>
                    <a:pt x="4297" y="117"/>
                  </a:lnTo>
                  <a:lnTo>
                    <a:pt x="4293" y="124"/>
                  </a:lnTo>
                  <a:lnTo>
                    <a:pt x="4287" y="128"/>
                  </a:lnTo>
                  <a:lnTo>
                    <a:pt x="4282" y="132"/>
                  </a:lnTo>
                  <a:lnTo>
                    <a:pt x="4274" y="134"/>
                  </a:lnTo>
                  <a:lnTo>
                    <a:pt x="4267" y="132"/>
                  </a:lnTo>
                  <a:lnTo>
                    <a:pt x="4261" y="128"/>
                  </a:lnTo>
                  <a:lnTo>
                    <a:pt x="4255" y="124"/>
                  </a:lnTo>
                  <a:lnTo>
                    <a:pt x="4251" y="117"/>
                  </a:lnTo>
                  <a:lnTo>
                    <a:pt x="4250" y="109"/>
                  </a:lnTo>
                  <a:lnTo>
                    <a:pt x="4251" y="102"/>
                  </a:lnTo>
                  <a:lnTo>
                    <a:pt x="4255" y="96"/>
                  </a:lnTo>
                  <a:lnTo>
                    <a:pt x="4261" y="91"/>
                  </a:lnTo>
                  <a:lnTo>
                    <a:pt x="4267" y="89"/>
                  </a:lnTo>
                  <a:lnTo>
                    <a:pt x="4274" y="87"/>
                  </a:lnTo>
                  <a:close/>
                  <a:moveTo>
                    <a:pt x="4188" y="87"/>
                  </a:moveTo>
                  <a:lnTo>
                    <a:pt x="4195" y="89"/>
                  </a:lnTo>
                  <a:lnTo>
                    <a:pt x="4201" y="91"/>
                  </a:lnTo>
                  <a:lnTo>
                    <a:pt x="4206" y="96"/>
                  </a:lnTo>
                  <a:lnTo>
                    <a:pt x="4210" y="102"/>
                  </a:lnTo>
                  <a:lnTo>
                    <a:pt x="4210" y="109"/>
                  </a:lnTo>
                  <a:lnTo>
                    <a:pt x="4210" y="117"/>
                  </a:lnTo>
                  <a:lnTo>
                    <a:pt x="4206" y="124"/>
                  </a:lnTo>
                  <a:lnTo>
                    <a:pt x="4201" y="128"/>
                  </a:lnTo>
                  <a:lnTo>
                    <a:pt x="4195" y="132"/>
                  </a:lnTo>
                  <a:lnTo>
                    <a:pt x="4188" y="134"/>
                  </a:lnTo>
                  <a:lnTo>
                    <a:pt x="4180" y="132"/>
                  </a:lnTo>
                  <a:lnTo>
                    <a:pt x="4173" y="128"/>
                  </a:lnTo>
                  <a:lnTo>
                    <a:pt x="4169" y="124"/>
                  </a:lnTo>
                  <a:lnTo>
                    <a:pt x="4165" y="117"/>
                  </a:lnTo>
                  <a:lnTo>
                    <a:pt x="4163" y="109"/>
                  </a:lnTo>
                  <a:lnTo>
                    <a:pt x="4165" y="102"/>
                  </a:lnTo>
                  <a:lnTo>
                    <a:pt x="4169" y="96"/>
                  </a:lnTo>
                  <a:lnTo>
                    <a:pt x="4173" y="91"/>
                  </a:lnTo>
                  <a:lnTo>
                    <a:pt x="4180" y="89"/>
                  </a:lnTo>
                  <a:lnTo>
                    <a:pt x="4188" y="87"/>
                  </a:lnTo>
                  <a:close/>
                  <a:moveTo>
                    <a:pt x="4101" y="87"/>
                  </a:moveTo>
                  <a:lnTo>
                    <a:pt x="4109" y="89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09"/>
                  </a:lnTo>
                  <a:lnTo>
                    <a:pt x="4122" y="117"/>
                  </a:lnTo>
                  <a:lnTo>
                    <a:pt x="4120" y="124"/>
                  </a:lnTo>
                  <a:lnTo>
                    <a:pt x="4114" y="128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8"/>
                  </a:lnTo>
                  <a:lnTo>
                    <a:pt x="4082" y="124"/>
                  </a:lnTo>
                  <a:lnTo>
                    <a:pt x="4078" y="117"/>
                  </a:lnTo>
                  <a:lnTo>
                    <a:pt x="4077" y="109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9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9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09"/>
                  </a:lnTo>
                  <a:lnTo>
                    <a:pt x="4035" y="117"/>
                  </a:lnTo>
                  <a:lnTo>
                    <a:pt x="4031" y="124"/>
                  </a:lnTo>
                  <a:lnTo>
                    <a:pt x="4028" y="128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8"/>
                  </a:lnTo>
                  <a:lnTo>
                    <a:pt x="3994" y="124"/>
                  </a:lnTo>
                  <a:lnTo>
                    <a:pt x="3992" y="117"/>
                  </a:lnTo>
                  <a:lnTo>
                    <a:pt x="3990" y="109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9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9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09"/>
                  </a:lnTo>
                  <a:lnTo>
                    <a:pt x="3949" y="117"/>
                  </a:lnTo>
                  <a:lnTo>
                    <a:pt x="3945" y="124"/>
                  </a:lnTo>
                  <a:lnTo>
                    <a:pt x="3941" y="128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19" y="132"/>
                  </a:lnTo>
                  <a:lnTo>
                    <a:pt x="3913" y="128"/>
                  </a:lnTo>
                  <a:lnTo>
                    <a:pt x="3907" y="124"/>
                  </a:lnTo>
                  <a:lnTo>
                    <a:pt x="3905" y="117"/>
                  </a:lnTo>
                  <a:lnTo>
                    <a:pt x="3904" y="109"/>
                  </a:lnTo>
                  <a:lnTo>
                    <a:pt x="3905" y="102"/>
                  </a:lnTo>
                  <a:lnTo>
                    <a:pt x="3907" y="96"/>
                  </a:lnTo>
                  <a:lnTo>
                    <a:pt x="3913" y="91"/>
                  </a:lnTo>
                  <a:lnTo>
                    <a:pt x="3919" y="89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9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09"/>
                  </a:lnTo>
                  <a:lnTo>
                    <a:pt x="3862" y="117"/>
                  </a:lnTo>
                  <a:lnTo>
                    <a:pt x="3858" y="124"/>
                  </a:lnTo>
                  <a:lnTo>
                    <a:pt x="3855" y="128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8"/>
                  </a:lnTo>
                  <a:lnTo>
                    <a:pt x="3821" y="124"/>
                  </a:lnTo>
                  <a:lnTo>
                    <a:pt x="3817" y="117"/>
                  </a:lnTo>
                  <a:lnTo>
                    <a:pt x="3817" y="109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9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9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09"/>
                  </a:lnTo>
                  <a:lnTo>
                    <a:pt x="3776" y="117"/>
                  </a:lnTo>
                  <a:lnTo>
                    <a:pt x="3772" y="124"/>
                  </a:lnTo>
                  <a:lnTo>
                    <a:pt x="3766" y="128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8"/>
                  </a:lnTo>
                  <a:lnTo>
                    <a:pt x="3734" y="124"/>
                  </a:lnTo>
                  <a:lnTo>
                    <a:pt x="3731" y="117"/>
                  </a:lnTo>
                  <a:lnTo>
                    <a:pt x="3731" y="109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9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9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09"/>
                  </a:lnTo>
                  <a:lnTo>
                    <a:pt x="3689" y="117"/>
                  </a:lnTo>
                  <a:lnTo>
                    <a:pt x="3685" y="124"/>
                  </a:lnTo>
                  <a:lnTo>
                    <a:pt x="3680" y="128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8"/>
                  </a:lnTo>
                  <a:lnTo>
                    <a:pt x="3648" y="124"/>
                  </a:lnTo>
                  <a:lnTo>
                    <a:pt x="3644" y="117"/>
                  </a:lnTo>
                  <a:lnTo>
                    <a:pt x="3644" y="109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9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9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09"/>
                  </a:lnTo>
                  <a:lnTo>
                    <a:pt x="3603" y="117"/>
                  </a:lnTo>
                  <a:lnTo>
                    <a:pt x="3599" y="124"/>
                  </a:lnTo>
                  <a:lnTo>
                    <a:pt x="3593" y="128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8"/>
                  </a:lnTo>
                  <a:lnTo>
                    <a:pt x="3561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9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9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09"/>
                  </a:lnTo>
                  <a:lnTo>
                    <a:pt x="3516" y="117"/>
                  </a:lnTo>
                  <a:lnTo>
                    <a:pt x="3512" y="124"/>
                  </a:lnTo>
                  <a:lnTo>
                    <a:pt x="3507" y="128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8"/>
                  </a:lnTo>
                  <a:lnTo>
                    <a:pt x="3475" y="124"/>
                  </a:lnTo>
                  <a:lnTo>
                    <a:pt x="3471" y="117"/>
                  </a:lnTo>
                  <a:lnTo>
                    <a:pt x="3469" y="109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9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9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6" y="124"/>
                  </a:lnTo>
                  <a:lnTo>
                    <a:pt x="3420" y="128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8"/>
                  </a:lnTo>
                  <a:lnTo>
                    <a:pt x="3388" y="124"/>
                  </a:lnTo>
                  <a:lnTo>
                    <a:pt x="3385" y="117"/>
                  </a:lnTo>
                  <a:lnTo>
                    <a:pt x="3383" y="109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9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9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09"/>
                  </a:lnTo>
                  <a:lnTo>
                    <a:pt x="3341" y="117"/>
                  </a:lnTo>
                  <a:lnTo>
                    <a:pt x="3339" y="124"/>
                  </a:lnTo>
                  <a:lnTo>
                    <a:pt x="3334" y="128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8" y="117"/>
                  </a:lnTo>
                  <a:lnTo>
                    <a:pt x="3296" y="109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9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9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09"/>
                  </a:lnTo>
                  <a:lnTo>
                    <a:pt x="3255" y="117"/>
                  </a:lnTo>
                  <a:lnTo>
                    <a:pt x="3251" y="124"/>
                  </a:lnTo>
                  <a:lnTo>
                    <a:pt x="3247" y="128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8"/>
                  </a:lnTo>
                  <a:lnTo>
                    <a:pt x="3213" y="124"/>
                  </a:lnTo>
                  <a:lnTo>
                    <a:pt x="3212" y="117"/>
                  </a:lnTo>
                  <a:lnTo>
                    <a:pt x="3210" y="109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9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9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09"/>
                  </a:lnTo>
                  <a:lnTo>
                    <a:pt x="3168" y="117"/>
                  </a:lnTo>
                  <a:lnTo>
                    <a:pt x="3165" y="124"/>
                  </a:lnTo>
                  <a:lnTo>
                    <a:pt x="3161" y="128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8"/>
                  </a:lnTo>
                  <a:lnTo>
                    <a:pt x="3127" y="124"/>
                  </a:lnTo>
                  <a:lnTo>
                    <a:pt x="3123" y="117"/>
                  </a:lnTo>
                  <a:lnTo>
                    <a:pt x="3123" y="109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9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9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2" y="128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8"/>
                  </a:lnTo>
                  <a:lnTo>
                    <a:pt x="3040" y="124"/>
                  </a:lnTo>
                  <a:lnTo>
                    <a:pt x="3037" y="117"/>
                  </a:lnTo>
                  <a:lnTo>
                    <a:pt x="3037" y="109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9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9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09"/>
                  </a:lnTo>
                  <a:lnTo>
                    <a:pt x="2995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8"/>
                  </a:lnTo>
                  <a:lnTo>
                    <a:pt x="2954" y="124"/>
                  </a:lnTo>
                  <a:lnTo>
                    <a:pt x="2950" y="117"/>
                  </a:lnTo>
                  <a:lnTo>
                    <a:pt x="2950" y="109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9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9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09"/>
                  </a:lnTo>
                  <a:lnTo>
                    <a:pt x="2909" y="117"/>
                  </a:lnTo>
                  <a:lnTo>
                    <a:pt x="2905" y="124"/>
                  </a:lnTo>
                  <a:lnTo>
                    <a:pt x="2899" y="128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8"/>
                  </a:lnTo>
                  <a:lnTo>
                    <a:pt x="2867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9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9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09"/>
                  </a:lnTo>
                  <a:lnTo>
                    <a:pt x="2822" y="117"/>
                  </a:lnTo>
                  <a:lnTo>
                    <a:pt x="2818" y="124"/>
                  </a:lnTo>
                  <a:lnTo>
                    <a:pt x="2813" y="128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8"/>
                  </a:lnTo>
                  <a:lnTo>
                    <a:pt x="2781" y="124"/>
                  </a:lnTo>
                  <a:lnTo>
                    <a:pt x="2777" y="117"/>
                  </a:lnTo>
                  <a:lnTo>
                    <a:pt x="2775" y="109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9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9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2" y="124"/>
                  </a:lnTo>
                  <a:lnTo>
                    <a:pt x="2726" y="128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8"/>
                  </a:lnTo>
                  <a:lnTo>
                    <a:pt x="2694" y="124"/>
                  </a:lnTo>
                  <a:lnTo>
                    <a:pt x="2691" y="117"/>
                  </a:lnTo>
                  <a:lnTo>
                    <a:pt x="2689" y="109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9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9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09"/>
                  </a:lnTo>
                  <a:lnTo>
                    <a:pt x="2647" y="117"/>
                  </a:lnTo>
                  <a:lnTo>
                    <a:pt x="2645" y="124"/>
                  </a:lnTo>
                  <a:lnTo>
                    <a:pt x="2640" y="128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8"/>
                  </a:lnTo>
                  <a:lnTo>
                    <a:pt x="2606" y="124"/>
                  </a:lnTo>
                  <a:lnTo>
                    <a:pt x="2604" y="117"/>
                  </a:lnTo>
                  <a:lnTo>
                    <a:pt x="2602" y="109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9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9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09"/>
                  </a:lnTo>
                  <a:lnTo>
                    <a:pt x="2561" y="117"/>
                  </a:lnTo>
                  <a:lnTo>
                    <a:pt x="2557" y="124"/>
                  </a:lnTo>
                  <a:lnTo>
                    <a:pt x="2553" y="128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8"/>
                  </a:lnTo>
                  <a:lnTo>
                    <a:pt x="2519" y="124"/>
                  </a:lnTo>
                  <a:lnTo>
                    <a:pt x="2518" y="117"/>
                  </a:lnTo>
                  <a:lnTo>
                    <a:pt x="2516" y="109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9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9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09"/>
                  </a:lnTo>
                  <a:lnTo>
                    <a:pt x="2474" y="117"/>
                  </a:lnTo>
                  <a:lnTo>
                    <a:pt x="2471" y="124"/>
                  </a:lnTo>
                  <a:lnTo>
                    <a:pt x="2467" y="128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8"/>
                  </a:lnTo>
                  <a:lnTo>
                    <a:pt x="2433" y="124"/>
                  </a:lnTo>
                  <a:lnTo>
                    <a:pt x="2429" y="117"/>
                  </a:lnTo>
                  <a:lnTo>
                    <a:pt x="2429" y="109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9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9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09"/>
                  </a:lnTo>
                  <a:lnTo>
                    <a:pt x="2388" y="117"/>
                  </a:lnTo>
                  <a:lnTo>
                    <a:pt x="2384" y="124"/>
                  </a:lnTo>
                  <a:lnTo>
                    <a:pt x="2378" y="128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8"/>
                  </a:lnTo>
                  <a:lnTo>
                    <a:pt x="2346" y="124"/>
                  </a:lnTo>
                  <a:lnTo>
                    <a:pt x="2343" y="117"/>
                  </a:lnTo>
                  <a:lnTo>
                    <a:pt x="2343" y="109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9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9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09"/>
                  </a:lnTo>
                  <a:lnTo>
                    <a:pt x="2301" y="117"/>
                  </a:lnTo>
                  <a:lnTo>
                    <a:pt x="2298" y="124"/>
                  </a:lnTo>
                  <a:lnTo>
                    <a:pt x="2292" y="128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8"/>
                  </a:lnTo>
                  <a:lnTo>
                    <a:pt x="2260" y="124"/>
                  </a:lnTo>
                  <a:lnTo>
                    <a:pt x="2256" y="117"/>
                  </a:lnTo>
                  <a:lnTo>
                    <a:pt x="2256" y="109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9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9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09"/>
                  </a:lnTo>
                  <a:lnTo>
                    <a:pt x="2215" y="117"/>
                  </a:lnTo>
                  <a:lnTo>
                    <a:pt x="2211" y="124"/>
                  </a:lnTo>
                  <a:lnTo>
                    <a:pt x="2205" y="128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8"/>
                  </a:lnTo>
                  <a:lnTo>
                    <a:pt x="2173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9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9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09"/>
                  </a:lnTo>
                  <a:lnTo>
                    <a:pt x="2128" y="117"/>
                  </a:lnTo>
                  <a:lnTo>
                    <a:pt x="2125" y="124"/>
                  </a:lnTo>
                  <a:lnTo>
                    <a:pt x="2119" y="128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8"/>
                  </a:lnTo>
                  <a:lnTo>
                    <a:pt x="2087" y="124"/>
                  </a:lnTo>
                  <a:lnTo>
                    <a:pt x="2083" y="117"/>
                  </a:lnTo>
                  <a:lnTo>
                    <a:pt x="2081" y="109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9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9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8" y="124"/>
                  </a:lnTo>
                  <a:lnTo>
                    <a:pt x="2032" y="128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8"/>
                  </a:lnTo>
                  <a:lnTo>
                    <a:pt x="2000" y="124"/>
                  </a:lnTo>
                  <a:lnTo>
                    <a:pt x="1997" y="117"/>
                  </a:lnTo>
                  <a:lnTo>
                    <a:pt x="1995" y="109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9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9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09"/>
                  </a:lnTo>
                  <a:lnTo>
                    <a:pt x="1953" y="117"/>
                  </a:lnTo>
                  <a:lnTo>
                    <a:pt x="1952" y="124"/>
                  </a:lnTo>
                  <a:lnTo>
                    <a:pt x="1946" y="128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8"/>
                  </a:lnTo>
                  <a:lnTo>
                    <a:pt x="1912" y="124"/>
                  </a:lnTo>
                  <a:lnTo>
                    <a:pt x="1910" y="117"/>
                  </a:lnTo>
                  <a:lnTo>
                    <a:pt x="1908" y="109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9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9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09"/>
                  </a:lnTo>
                  <a:lnTo>
                    <a:pt x="1867" y="117"/>
                  </a:lnTo>
                  <a:lnTo>
                    <a:pt x="1863" y="124"/>
                  </a:lnTo>
                  <a:lnTo>
                    <a:pt x="1859" y="128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8"/>
                  </a:lnTo>
                  <a:lnTo>
                    <a:pt x="1826" y="124"/>
                  </a:lnTo>
                  <a:lnTo>
                    <a:pt x="1824" y="117"/>
                  </a:lnTo>
                  <a:lnTo>
                    <a:pt x="1822" y="109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9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9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09"/>
                  </a:lnTo>
                  <a:lnTo>
                    <a:pt x="1780" y="117"/>
                  </a:lnTo>
                  <a:lnTo>
                    <a:pt x="1777" y="124"/>
                  </a:lnTo>
                  <a:lnTo>
                    <a:pt x="1773" y="128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8"/>
                  </a:lnTo>
                  <a:lnTo>
                    <a:pt x="1739" y="124"/>
                  </a:lnTo>
                  <a:lnTo>
                    <a:pt x="1735" y="117"/>
                  </a:lnTo>
                  <a:lnTo>
                    <a:pt x="1735" y="109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9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9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09"/>
                  </a:lnTo>
                  <a:lnTo>
                    <a:pt x="1694" y="117"/>
                  </a:lnTo>
                  <a:lnTo>
                    <a:pt x="1690" y="124"/>
                  </a:lnTo>
                  <a:lnTo>
                    <a:pt x="1685" y="128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8"/>
                  </a:lnTo>
                  <a:lnTo>
                    <a:pt x="1653" y="124"/>
                  </a:lnTo>
                  <a:lnTo>
                    <a:pt x="1649" y="117"/>
                  </a:lnTo>
                  <a:lnTo>
                    <a:pt x="1649" y="109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9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9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09"/>
                  </a:lnTo>
                  <a:lnTo>
                    <a:pt x="1607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8"/>
                  </a:lnTo>
                  <a:lnTo>
                    <a:pt x="1566" y="124"/>
                  </a:lnTo>
                  <a:lnTo>
                    <a:pt x="1562" y="117"/>
                  </a:lnTo>
                  <a:lnTo>
                    <a:pt x="1562" y="109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9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9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09"/>
                  </a:lnTo>
                  <a:lnTo>
                    <a:pt x="1521" y="117"/>
                  </a:lnTo>
                  <a:lnTo>
                    <a:pt x="1517" y="124"/>
                  </a:lnTo>
                  <a:lnTo>
                    <a:pt x="1511" y="128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8"/>
                  </a:lnTo>
                  <a:lnTo>
                    <a:pt x="1480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9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9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09"/>
                  </a:lnTo>
                  <a:lnTo>
                    <a:pt x="1434" y="117"/>
                  </a:lnTo>
                  <a:lnTo>
                    <a:pt x="1431" y="124"/>
                  </a:lnTo>
                  <a:lnTo>
                    <a:pt x="1425" y="128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8"/>
                  </a:lnTo>
                  <a:lnTo>
                    <a:pt x="1393" y="124"/>
                  </a:lnTo>
                  <a:lnTo>
                    <a:pt x="1389" y="117"/>
                  </a:lnTo>
                  <a:lnTo>
                    <a:pt x="1387" y="109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9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9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4" y="124"/>
                  </a:lnTo>
                  <a:lnTo>
                    <a:pt x="1338" y="128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8"/>
                  </a:lnTo>
                  <a:lnTo>
                    <a:pt x="1307" y="124"/>
                  </a:lnTo>
                  <a:lnTo>
                    <a:pt x="1303" y="117"/>
                  </a:lnTo>
                  <a:lnTo>
                    <a:pt x="1301" y="109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9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9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09"/>
                  </a:lnTo>
                  <a:lnTo>
                    <a:pt x="1260" y="117"/>
                  </a:lnTo>
                  <a:lnTo>
                    <a:pt x="1258" y="124"/>
                  </a:lnTo>
                  <a:lnTo>
                    <a:pt x="1252" y="128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8"/>
                  </a:lnTo>
                  <a:lnTo>
                    <a:pt x="1218" y="124"/>
                  </a:lnTo>
                  <a:lnTo>
                    <a:pt x="1216" y="117"/>
                  </a:lnTo>
                  <a:lnTo>
                    <a:pt x="1214" y="109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9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9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09"/>
                  </a:lnTo>
                  <a:lnTo>
                    <a:pt x="1173" y="117"/>
                  </a:lnTo>
                  <a:lnTo>
                    <a:pt x="1169" y="124"/>
                  </a:lnTo>
                  <a:lnTo>
                    <a:pt x="1165" y="128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8"/>
                  </a:lnTo>
                  <a:lnTo>
                    <a:pt x="1132" y="124"/>
                  </a:lnTo>
                  <a:lnTo>
                    <a:pt x="1130" y="117"/>
                  </a:lnTo>
                  <a:lnTo>
                    <a:pt x="1128" y="109"/>
                  </a:lnTo>
                  <a:lnTo>
                    <a:pt x="1130" y="102"/>
                  </a:lnTo>
                  <a:lnTo>
                    <a:pt x="1132" y="96"/>
                  </a:lnTo>
                  <a:lnTo>
                    <a:pt x="1137" y="91"/>
                  </a:lnTo>
                  <a:lnTo>
                    <a:pt x="1143" y="89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9"/>
                  </a:lnTo>
                  <a:lnTo>
                    <a:pt x="1079" y="91"/>
                  </a:lnTo>
                  <a:lnTo>
                    <a:pt x="1083" y="96"/>
                  </a:lnTo>
                  <a:lnTo>
                    <a:pt x="1086" y="102"/>
                  </a:lnTo>
                  <a:lnTo>
                    <a:pt x="1088" y="109"/>
                  </a:lnTo>
                  <a:lnTo>
                    <a:pt x="1086" y="117"/>
                  </a:lnTo>
                  <a:lnTo>
                    <a:pt x="1083" y="124"/>
                  </a:lnTo>
                  <a:lnTo>
                    <a:pt x="1079" y="128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6" y="132"/>
                  </a:lnTo>
                  <a:lnTo>
                    <a:pt x="1051" y="128"/>
                  </a:lnTo>
                  <a:lnTo>
                    <a:pt x="1045" y="124"/>
                  </a:lnTo>
                  <a:lnTo>
                    <a:pt x="1041" y="117"/>
                  </a:lnTo>
                  <a:lnTo>
                    <a:pt x="1041" y="109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9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5" y="89"/>
                  </a:lnTo>
                  <a:lnTo>
                    <a:pt x="991" y="91"/>
                  </a:lnTo>
                  <a:lnTo>
                    <a:pt x="996" y="96"/>
                  </a:lnTo>
                  <a:lnTo>
                    <a:pt x="1000" y="102"/>
                  </a:lnTo>
                  <a:lnTo>
                    <a:pt x="1002" y="109"/>
                  </a:lnTo>
                  <a:lnTo>
                    <a:pt x="1000" y="117"/>
                  </a:lnTo>
                  <a:lnTo>
                    <a:pt x="996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7" y="134"/>
                  </a:lnTo>
                  <a:lnTo>
                    <a:pt x="970" y="132"/>
                  </a:lnTo>
                  <a:lnTo>
                    <a:pt x="964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5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9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9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09"/>
                  </a:lnTo>
                  <a:lnTo>
                    <a:pt x="913" y="117"/>
                  </a:lnTo>
                  <a:lnTo>
                    <a:pt x="910" y="124"/>
                  </a:lnTo>
                  <a:lnTo>
                    <a:pt x="904" y="128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91" y="128"/>
                  </a:lnTo>
                  <a:lnTo>
                    <a:pt x="893" y="124"/>
                  </a:lnTo>
                  <a:lnTo>
                    <a:pt x="893" y="123"/>
                  </a:lnTo>
                  <a:lnTo>
                    <a:pt x="891" y="119"/>
                  </a:lnTo>
                  <a:lnTo>
                    <a:pt x="891" y="115"/>
                  </a:lnTo>
                  <a:lnTo>
                    <a:pt x="891" y="111"/>
                  </a:lnTo>
                  <a:lnTo>
                    <a:pt x="891" y="102"/>
                  </a:lnTo>
                  <a:lnTo>
                    <a:pt x="891" y="94"/>
                  </a:lnTo>
                  <a:lnTo>
                    <a:pt x="889" y="91"/>
                  </a:lnTo>
                  <a:lnTo>
                    <a:pt x="887" y="87"/>
                  </a:lnTo>
                  <a:lnTo>
                    <a:pt x="889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4" y="87"/>
                  </a:lnTo>
                  <a:lnTo>
                    <a:pt x="727" y="89"/>
                  </a:lnTo>
                  <a:lnTo>
                    <a:pt x="725" y="89"/>
                  </a:lnTo>
                  <a:lnTo>
                    <a:pt x="724" y="89"/>
                  </a:lnTo>
                  <a:lnTo>
                    <a:pt x="718" y="92"/>
                  </a:lnTo>
                  <a:lnTo>
                    <a:pt x="712" y="94"/>
                  </a:lnTo>
                  <a:lnTo>
                    <a:pt x="707" y="94"/>
                  </a:lnTo>
                  <a:lnTo>
                    <a:pt x="701" y="94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545" y="87"/>
                  </a:moveTo>
                  <a:lnTo>
                    <a:pt x="549" y="87"/>
                  </a:lnTo>
                  <a:lnTo>
                    <a:pt x="554" y="89"/>
                  </a:lnTo>
                  <a:lnTo>
                    <a:pt x="558" y="92"/>
                  </a:lnTo>
                  <a:lnTo>
                    <a:pt x="558" y="92"/>
                  </a:lnTo>
                  <a:lnTo>
                    <a:pt x="558" y="94"/>
                  </a:lnTo>
                  <a:lnTo>
                    <a:pt x="556" y="98"/>
                  </a:lnTo>
                  <a:lnTo>
                    <a:pt x="556" y="100"/>
                  </a:lnTo>
                  <a:lnTo>
                    <a:pt x="556" y="104"/>
                  </a:lnTo>
                  <a:lnTo>
                    <a:pt x="554" y="108"/>
                  </a:lnTo>
                  <a:lnTo>
                    <a:pt x="552" y="108"/>
                  </a:lnTo>
                  <a:lnTo>
                    <a:pt x="551" y="109"/>
                  </a:lnTo>
                  <a:lnTo>
                    <a:pt x="552" y="111"/>
                  </a:lnTo>
                  <a:lnTo>
                    <a:pt x="554" y="113"/>
                  </a:lnTo>
                  <a:lnTo>
                    <a:pt x="556" y="115"/>
                  </a:lnTo>
                  <a:lnTo>
                    <a:pt x="558" y="117"/>
                  </a:lnTo>
                  <a:lnTo>
                    <a:pt x="562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4" y="121"/>
                  </a:lnTo>
                  <a:lnTo>
                    <a:pt x="562" y="124"/>
                  </a:lnTo>
                  <a:lnTo>
                    <a:pt x="558" y="128"/>
                  </a:lnTo>
                  <a:lnTo>
                    <a:pt x="552" y="132"/>
                  </a:lnTo>
                  <a:lnTo>
                    <a:pt x="547" y="134"/>
                  </a:lnTo>
                  <a:lnTo>
                    <a:pt x="545" y="134"/>
                  </a:lnTo>
                  <a:lnTo>
                    <a:pt x="537" y="132"/>
                  </a:lnTo>
                  <a:lnTo>
                    <a:pt x="530" y="128"/>
                  </a:lnTo>
                  <a:lnTo>
                    <a:pt x="526" y="124"/>
                  </a:lnTo>
                  <a:lnTo>
                    <a:pt x="522" y="117"/>
                  </a:lnTo>
                  <a:lnTo>
                    <a:pt x="520" y="109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lnTo>
                    <a:pt x="545" y="87"/>
                  </a:lnTo>
                  <a:close/>
                  <a:moveTo>
                    <a:pt x="110" y="87"/>
                  </a:moveTo>
                  <a:lnTo>
                    <a:pt x="118" y="89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29" y="124"/>
                  </a:lnTo>
                  <a:lnTo>
                    <a:pt x="124" y="128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7" y="134"/>
                  </a:lnTo>
                  <a:lnTo>
                    <a:pt x="101" y="132"/>
                  </a:lnTo>
                  <a:lnTo>
                    <a:pt x="97" y="128"/>
                  </a:lnTo>
                  <a:lnTo>
                    <a:pt x="92" y="124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9"/>
                  </a:lnTo>
                  <a:lnTo>
                    <a:pt x="110" y="87"/>
                  </a:lnTo>
                  <a:close/>
                  <a:moveTo>
                    <a:pt x="566" y="32"/>
                  </a:moveTo>
                  <a:lnTo>
                    <a:pt x="562" y="38"/>
                  </a:lnTo>
                  <a:lnTo>
                    <a:pt x="558" y="42"/>
                  </a:lnTo>
                  <a:lnTo>
                    <a:pt x="551" y="45"/>
                  </a:lnTo>
                  <a:lnTo>
                    <a:pt x="545" y="47"/>
                  </a:lnTo>
                  <a:lnTo>
                    <a:pt x="541" y="45"/>
                  </a:lnTo>
                  <a:lnTo>
                    <a:pt x="537" y="45"/>
                  </a:lnTo>
                  <a:lnTo>
                    <a:pt x="539" y="44"/>
                  </a:lnTo>
                  <a:lnTo>
                    <a:pt x="541" y="42"/>
                  </a:lnTo>
                  <a:lnTo>
                    <a:pt x="545" y="40"/>
                  </a:lnTo>
                  <a:lnTo>
                    <a:pt x="547" y="40"/>
                  </a:lnTo>
                  <a:lnTo>
                    <a:pt x="551" y="40"/>
                  </a:lnTo>
                  <a:lnTo>
                    <a:pt x="552" y="38"/>
                  </a:lnTo>
                  <a:lnTo>
                    <a:pt x="554" y="36"/>
                  </a:lnTo>
                  <a:lnTo>
                    <a:pt x="554" y="34"/>
                  </a:lnTo>
                  <a:lnTo>
                    <a:pt x="558" y="34"/>
                  </a:lnTo>
                  <a:lnTo>
                    <a:pt x="560" y="34"/>
                  </a:lnTo>
                  <a:lnTo>
                    <a:pt x="564" y="32"/>
                  </a:lnTo>
                  <a:lnTo>
                    <a:pt x="566" y="32"/>
                  </a:lnTo>
                  <a:close/>
                  <a:moveTo>
                    <a:pt x="188" y="30"/>
                  </a:moveTo>
                  <a:lnTo>
                    <a:pt x="189" y="30"/>
                  </a:lnTo>
                  <a:lnTo>
                    <a:pt x="191" y="32"/>
                  </a:lnTo>
                  <a:lnTo>
                    <a:pt x="193" y="34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84" y="42"/>
                  </a:lnTo>
                  <a:lnTo>
                    <a:pt x="178" y="38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8" y="30"/>
                  </a:lnTo>
                  <a:close/>
                  <a:moveTo>
                    <a:pt x="33" y="27"/>
                  </a:moveTo>
                  <a:lnTo>
                    <a:pt x="33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3" y="30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3" y="36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30" y="28"/>
                  </a:lnTo>
                  <a:lnTo>
                    <a:pt x="31" y="27"/>
                  </a:lnTo>
                  <a:lnTo>
                    <a:pt x="33" y="27"/>
                  </a:lnTo>
                  <a:close/>
                  <a:moveTo>
                    <a:pt x="821" y="23"/>
                  </a:moveTo>
                  <a:lnTo>
                    <a:pt x="823" y="25"/>
                  </a:lnTo>
                  <a:lnTo>
                    <a:pt x="825" y="27"/>
                  </a:lnTo>
                  <a:lnTo>
                    <a:pt x="823" y="28"/>
                  </a:lnTo>
                  <a:lnTo>
                    <a:pt x="823" y="32"/>
                  </a:lnTo>
                  <a:lnTo>
                    <a:pt x="821" y="34"/>
                  </a:lnTo>
                  <a:lnTo>
                    <a:pt x="819" y="36"/>
                  </a:lnTo>
                  <a:lnTo>
                    <a:pt x="818" y="38"/>
                  </a:lnTo>
                  <a:lnTo>
                    <a:pt x="814" y="40"/>
                  </a:lnTo>
                  <a:lnTo>
                    <a:pt x="814" y="42"/>
                  </a:lnTo>
                  <a:lnTo>
                    <a:pt x="814" y="45"/>
                  </a:lnTo>
                  <a:lnTo>
                    <a:pt x="808" y="45"/>
                  </a:lnTo>
                  <a:lnTo>
                    <a:pt x="804" y="47"/>
                  </a:lnTo>
                  <a:lnTo>
                    <a:pt x="803" y="45"/>
                  </a:lnTo>
                  <a:lnTo>
                    <a:pt x="801" y="45"/>
                  </a:lnTo>
                  <a:lnTo>
                    <a:pt x="801" y="44"/>
                  </a:lnTo>
                  <a:lnTo>
                    <a:pt x="801" y="40"/>
                  </a:lnTo>
                  <a:lnTo>
                    <a:pt x="801" y="34"/>
                  </a:lnTo>
                  <a:lnTo>
                    <a:pt x="804" y="32"/>
                  </a:lnTo>
                  <a:lnTo>
                    <a:pt x="806" y="28"/>
                  </a:lnTo>
                  <a:lnTo>
                    <a:pt x="810" y="28"/>
                  </a:lnTo>
                  <a:lnTo>
                    <a:pt x="814" y="27"/>
                  </a:lnTo>
                  <a:lnTo>
                    <a:pt x="818" y="27"/>
                  </a:lnTo>
                  <a:lnTo>
                    <a:pt x="821" y="23"/>
                  </a:lnTo>
                  <a:close/>
                  <a:moveTo>
                    <a:pt x="41" y="6"/>
                  </a:moveTo>
                  <a:lnTo>
                    <a:pt x="43" y="12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6"/>
                  </a:lnTo>
                  <a:close/>
                  <a:moveTo>
                    <a:pt x="989" y="2"/>
                  </a:moveTo>
                  <a:lnTo>
                    <a:pt x="992" y="6"/>
                  </a:lnTo>
                  <a:lnTo>
                    <a:pt x="998" y="12"/>
                  </a:lnTo>
                  <a:lnTo>
                    <a:pt x="1000" y="17"/>
                  </a:lnTo>
                  <a:lnTo>
                    <a:pt x="1002" y="23"/>
                  </a:lnTo>
                  <a:lnTo>
                    <a:pt x="1000" y="30"/>
                  </a:lnTo>
                  <a:lnTo>
                    <a:pt x="996" y="38"/>
                  </a:lnTo>
                  <a:lnTo>
                    <a:pt x="991" y="42"/>
                  </a:lnTo>
                  <a:lnTo>
                    <a:pt x="985" y="45"/>
                  </a:lnTo>
                  <a:lnTo>
                    <a:pt x="985" y="40"/>
                  </a:lnTo>
                  <a:lnTo>
                    <a:pt x="983" y="36"/>
                  </a:lnTo>
                  <a:lnTo>
                    <a:pt x="983" y="30"/>
                  </a:lnTo>
                  <a:lnTo>
                    <a:pt x="983" y="27"/>
                  </a:lnTo>
                  <a:lnTo>
                    <a:pt x="985" y="21"/>
                  </a:lnTo>
                  <a:lnTo>
                    <a:pt x="985" y="17"/>
                  </a:lnTo>
                  <a:lnTo>
                    <a:pt x="985" y="13"/>
                  </a:lnTo>
                  <a:lnTo>
                    <a:pt x="987" y="10"/>
                  </a:lnTo>
                  <a:lnTo>
                    <a:pt x="989" y="8"/>
                  </a:lnTo>
                  <a:lnTo>
                    <a:pt x="989" y="4"/>
                  </a:lnTo>
                  <a:lnTo>
                    <a:pt x="989" y="4"/>
                  </a:lnTo>
                  <a:lnTo>
                    <a:pt x="989" y="2"/>
                  </a:lnTo>
                  <a:close/>
                  <a:moveTo>
                    <a:pt x="5141" y="0"/>
                  </a:moveTo>
                  <a:lnTo>
                    <a:pt x="5145" y="0"/>
                  </a:lnTo>
                  <a:lnTo>
                    <a:pt x="5147" y="0"/>
                  </a:lnTo>
                  <a:lnTo>
                    <a:pt x="5154" y="4"/>
                  </a:lnTo>
                  <a:lnTo>
                    <a:pt x="5158" y="8"/>
                  </a:lnTo>
                  <a:lnTo>
                    <a:pt x="5162" y="13"/>
                  </a:lnTo>
                  <a:lnTo>
                    <a:pt x="5164" y="21"/>
                  </a:lnTo>
                  <a:lnTo>
                    <a:pt x="5165" y="23"/>
                  </a:lnTo>
                  <a:lnTo>
                    <a:pt x="5164" y="30"/>
                  </a:lnTo>
                  <a:lnTo>
                    <a:pt x="5160" y="38"/>
                  </a:lnTo>
                  <a:lnTo>
                    <a:pt x="5154" y="42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3" y="45"/>
                  </a:lnTo>
                  <a:lnTo>
                    <a:pt x="5128" y="42"/>
                  </a:lnTo>
                  <a:lnTo>
                    <a:pt x="5122" y="38"/>
                  </a:lnTo>
                  <a:lnTo>
                    <a:pt x="5118" y="30"/>
                  </a:lnTo>
                  <a:lnTo>
                    <a:pt x="5118" y="23"/>
                  </a:lnTo>
                  <a:lnTo>
                    <a:pt x="5118" y="15"/>
                  </a:lnTo>
                  <a:lnTo>
                    <a:pt x="5122" y="10"/>
                  </a:lnTo>
                  <a:lnTo>
                    <a:pt x="5128" y="4"/>
                  </a:lnTo>
                  <a:lnTo>
                    <a:pt x="5133" y="0"/>
                  </a:lnTo>
                  <a:lnTo>
                    <a:pt x="5141" y="0"/>
                  </a:lnTo>
                  <a:close/>
                  <a:moveTo>
                    <a:pt x="5054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3" y="10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3" y="38"/>
                  </a:lnTo>
                  <a:lnTo>
                    <a:pt x="5068" y="42"/>
                  </a:lnTo>
                  <a:lnTo>
                    <a:pt x="5062" y="45"/>
                  </a:lnTo>
                  <a:lnTo>
                    <a:pt x="5054" y="47"/>
                  </a:lnTo>
                  <a:lnTo>
                    <a:pt x="5047" y="45"/>
                  </a:lnTo>
                  <a:lnTo>
                    <a:pt x="5041" y="42"/>
                  </a:lnTo>
                  <a:lnTo>
                    <a:pt x="5036" y="38"/>
                  </a:lnTo>
                  <a:lnTo>
                    <a:pt x="5032" y="30"/>
                  </a:lnTo>
                  <a:lnTo>
                    <a:pt x="5032" y="23"/>
                  </a:lnTo>
                  <a:lnTo>
                    <a:pt x="5032" y="19"/>
                  </a:lnTo>
                  <a:lnTo>
                    <a:pt x="5034" y="13"/>
                  </a:lnTo>
                  <a:lnTo>
                    <a:pt x="5036" y="10"/>
                  </a:lnTo>
                  <a:lnTo>
                    <a:pt x="5045" y="4"/>
                  </a:lnTo>
                  <a:lnTo>
                    <a:pt x="5051" y="0"/>
                  </a:lnTo>
                  <a:lnTo>
                    <a:pt x="5053" y="0"/>
                  </a:lnTo>
                  <a:lnTo>
                    <a:pt x="505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0" y="4"/>
                  </a:lnTo>
                  <a:lnTo>
                    <a:pt x="4466" y="10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49" y="40"/>
                  </a:lnTo>
                  <a:lnTo>
                    <a:pt x="4441" y="45"/>
                  </a:lnTo>
                  <a:lnTo>
                    <a:pt x="4434" y="42"/>
                  </a:lnTo>
                  <a:lnTo>
                    <a:pt x="4428" y="38"/>
                  </a:lnTo>
                  <a:lnTo>
                    <a:pt x="4424" y="30"/>
                  </a:lnTo>
                  <a:lnTo>
                    <a:pt x="4424" y="23"/>
                  </a:lnTo>
                  <a:lnTo>
                    <a:pt x="4424" y="15"/>
                  </a:lnTo>
                  <a:lnTo>
                    <a:pt x="4428" y="10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0"/>
                  </a:lnTo>
                  <a:lnTo>
                    <a:pt x="4374" y="4"/>
                  </a:lnTo>
                  <a:lnTo>
                    <a:pt x="4379" y="10"/>
                  </a:lnTo>
                  <a:lnTo>
                    <a:pt x="4383" y="15"/>
                  </a:lnTo>
                  <a:lnTo>
                    <a:pt x="4383" y="23"/>
                  </a:lnTo>
                  <a:lnTo>
                    <a:pt x="4383" y="30"/>
                  </a:lnTo>
                  <a:lnTo>
                    <a:pt x="4379" y="38"/>
                  </a:lnTo>
                  <a:lnTo>
                    <a:pt x="4374" y="42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7" y="42"/>
                  </a:lnTo>
                  <a:lnTo>
                    <a:pt x="4342" y="38"/>
                  </a:lnTo>
                  <a:lnTo>
                    <a:pt x="4338" y="30"/>
                  </a:lnTo>
                  <a:lnTo>
                    <a:pt x="4338" y="23"/>
                  </a:lnTo>
                  <a:lnTo>
                    <a:pt x="4338" y="15"/>
                  </a:lnTo>
                  <a:lnTo>
                    <a:pt x="4342" y="10"/>
                  </a:lnTo>
                  <a:lnTo>
                    <a:pt x="4347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7" y="4"/>
                  </a:lnTo>
                  <a:lnTo>
                    <a:pt x="4293" y="10"/>
                  </a:lnTo>
                  <a:lnTo>
                    <a:pt x="4297" y="15"/>
                  </a:lnTo>
                  <a:lnTo>
                    <a:pt x="4297" y="23"/>
                  </a:lnTo>
                  <a:lnTo>
                    <a:pt x="4297" y="30"/>
                  </a:lnTo>
                  <a:lnTo>
                    <a:pt x="4293" y="38"/>
                  </a:lnTo>
                  <a:lnTo>
                    <a:pt x="4287" y="42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61" y="42"/>
                  </a:lnTo>
                  <a:lnTo>
                    <a:pt x="4255" y="38"/>
                  </a:lnTo>
                  <a:lnTo>
                    <a:pt x="4251" y="30"/>
                  </a:lnTo>
                  <a:lnTo>
                    <a:pt x="4250" y="23"/>
                  </a:lnTo>
                  <a:lnTo>
                    <a:pt x="4251" y="15"/>
                  </a:lnTo>
                  <a:lnTo>
                    <a:pt x="4255" y="10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10" y="15"/>
                  </a:lnTo>
                  <a:lnTo>
                    <a:pt x="4210" y="23"/>
                  </a:lnTo>
                  <a:lnTo>
                    <a:pt x="4210" y="30"/>
                  </a:lnTo>
                  <a:lnTo>
                    <a:pt x="4206" y="38"/>
                  </a:lnTo>
                  <a:lnTo>
                    <a:pt x="4201" y="42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2"/>
                  </a:lnTo>
                  <a:lnTo>
                    <a:pt x="4169" y="38"/>
                  </a:lnTo>
                  <a:lnTo>
                    <a:pt x="4165" y="30"/>
                  </a:lnTo>
                  <a:lnTo>
                    <a:pt x="4163" y="23"/>
                  </a:lnTo>
                  <a:lnTo>
                    <a:pt x="4165" y="15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20" y="38"/>
                  </a:lnTo>
                  <a:lnTo>
                    <a:pt x="4114" y="42"/>
                  </a:lnTo>
                  <a:lnTo>
                    <a:pt x="4109" y="45"/>
                  </a:lnTo>
                  <a:lnTo>
                    <a:pt x="4101" y="47"/>
                  </a:lnTo>
                  <a:lnTo>
                    <a:pt x="4094" y="45"/>
                  </a:lnTo>
                  <a:lnTo>
                    <a:pt x="4086" y="42"/>
                  </a:lnTo>
                  <a:lnTo>
                    <a:pt x="4082" y="38"/>
                  </a:lnTo>
                  <a:lnTo>
                    <a:pt x="4078" y="30"/>
                  </a:lnTo>
                  <a:lnTo>
                    <a:pt x="4077" y="23"/>
                  </a:lnTo>
                  <a:lnTo>
                    <a:pt x="4078" y="15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5"/>
                  </a:lnTo>
                  <a:lnTo>
                    <a:pt x="4037" y="23"/>
                  </a:lnTo>
                  <a:lnTo>
                    <a:pt x="4035" y="30"/>
                  </a:lnTo>
                  <a:lnTo>
                    <a:pt x="4031" y="38"/>
                  </a:lnTo>
                  <a:lnTo>
                    <a:pt x="4028" y="42"/>
                  </a:lnTo>
                  <a:lnTo>
                    <a:pt x="4020" y="45"/>
                  </a:lnTo>
                  <a:lnTo>
                    <a:pt x="4013" y="47"/>
                  </a:lnTo>
                  <a:lnTo>
                    <a:pt x="4007" y="45"/>
                  </a:lnTo>
                  <a:lnTo>
                    <a:pt x="3999" y="42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0" y="23"/>
                  </a:lnTo>
                  <a:lnTo>
                    <a:pt x="3992" y="15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5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1" y="42"/>
                  </a:lnTo>
                  <a:lnTo>
                    <a:pt x="3934" y="45"/>
                  </a:lnTo>
                  <a:lnTo>
                    <a:pt x="3926" y="47"/>
                  </a:lnTo>
                  <a:lnTo>
                    <a:pt x="3919" y="45"/>
                  </a:lnTo>
                  <a:lnTo>
                    <a:pt x="3913" y="42"/>
                  </a:lnTo>
                  <a:lnTo>
                    <a:pt x="3907" y="38"/>
                  </a:lnTo>
                  <a:lnTo>
                    <a:pt x="3905" y="30"/>
                  </a:lnTo>
                  <a:lnTo>
                    <a:pt x="3904" y="23"/>
                  </a:lnTo>
                  <a:lnTo>
                    <a:pt x="3905" y="15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5"/>
                  </a:lnTo>
                  <a:lnTo>
                    <a:pt x="3864" y="23"/>
                  </a:lnTo>
                  <a:lnTo>
                    <a:pt x="3862" y="30"/>
                  </a:lnTo>
                  <a:lnTo>
                    <a:pt x="3858" y="38"/>
                  </a:lnTo>
                  <a:lnTo>
                    <a:pt x="3855" y="42"/>
                  </a:lnTo>
                  <a:lnTo>
                    <a:pt x="3847" y="45"/>
                  </a:lnTo>
                  <a:lnTo>
                    <a:pt x="3840" y="47"/>
                  </a:lnTo>
                  <a:lnTo>
                    <a:pt x="3832" y="45"/>
                  </a:lnTo>
                  <a:lnTo>
                    <a:pt x="3826" y="42"/>
                  </a:lnTo>
                  <a:lnTo>
                    <a:pt x="3821" y="38"/>
                  </a:lnTo>
                  <a:lnTo>
                    <a:pt x="3817" y="30"/>
                  </a:lnTo>
                  <a:lnTo>
                    <a:pt x="3817" y="23"/>
                  </a:lnTo>
                  <a:lnTo>
                    <a:pt x="3817" y="15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  <a:moveTo>
                    <a:pt x="3753" y="0"/>
                  </a:moveTo>
                  <a:lnTo>
                    <a:pt x="3761" y="0"/>
                  </a:lnTo>
                  <a:lnTo>
                    <a:pt x="3766" y="4"/>
                  </a:lnTo>
                  <a:lnTo>
                    <a:pt x="3772" y="10"/>
                  </a:lnTo>
                  <a:lnTo>
                    <a:pt x="3776" y="15"/>
                  </a:lnTo>
                  <a:lnTo>
                    <a:pt x="3778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6" y="42"/>
                  </a:lnTo>
                  <a:lnTo>
                    <a:pt x="3761" y="45"/>
                  </a:lnTo>
                  <a:lnTo>
                    <a:pt x="3753" y="47"/>
                  </a:lnTo>
                  <a:lnTo>
                    <a:pt x="3746" y="45"/>
                  </a:lnTo>
                  <a:lnTo>
                    <a:pt x="3740" y="42"/>
                  </a:lnTo>
                  <a:lnTo>
                    <a:pt x="3734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4" y="10"/>
                  </a:lnTo>
                  <a:lnTo>
                    <a:pt x="3740" y="4"/>
                  </a:lnTo>
                  <a:lnTo>
                    <a:pt x="3746" y="0"/>
                  </a:lnTo>
                  <a:lnTo>
                    <a:pt x="3753" y="0"/>
                  </a:lnTo>
                  <a:close/>
                  <a:moveTo>
                    <a:pt x="3667" y="0"/>
                  </a:moveTo>
                  <a:lnTo>
                    <a:pt x="3674" y="0"/>
                  </a:lnTo>
                  <a:lnTo>
                    <a:pt x="3680" y="4"/>
                  </a:lnTo>
                  <a:lnTo>
                    <a:pt x="3685" y="10"/>
                  </a:lnTo>
                  <a:lnTo>
                    <a:pt x="3689" y="15"/>
                  </a:lnTo>
                  <a:lnTo>
                    <a:pt x="3689" y="23"/>
                  </a:lnTo>
                  <a:lnTo>
                    <a:pt x="3689" y="30"/>
                  </a:lnTo>
                  <a:lnTo>
                    <a:pt x="3685" y="38"/>
                  </a:lnTo>
                  <a:lnTo>
                    <a:pt x="3680" y="42"/>
                  </a:lnTo>
                  <a:lnTo>
                    <a:pt x="3674" y="45"/>
                  </a:lnTo>
                  <a:lnTo>
                    <a:pt x="3667" y="47"/>
                  </a:lnTo>
                  <a:lnTo>
                    <a:pt x="3659" y="45"/>
                  </a:lnTo>
                  <a:lnTo>
                    <a:pt x="3653" y="42"/>
                  </a:lnTo>
                  <a:lnTo>
                    <a:pt x="3648" y="38"/>
                  </a:lnTo>
                  <a:lnTo>
                    <a:pt x="3644" y="30"/>
                  </a:lnTo>
                  <a:lnTo>
                    <a:pt x="3644" y="23"/>
                  </a:lnTo>
                  <a:lnTo>
                    <a:pt x="3644" y="15"/>
                  </a:lnTo>
                  <a:lnTo>
                    <a:pt x="3648" y="10"/>
                  </a:lnTo>
                  <a:lnTo>
                    <a:pt x="3653" y="4"/>
                  </a:lnTo>
                  <a:lnTo>
                    <a:pt x="3659" y="0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0"/>
                  </a:lnTo>
                  <a:lnTo>
                    <a:pt x="3593" y="4"/>
                  </a:lnTo>
                  <a:lnTo>
                    <a:pt x="3599" y="10"/>
                  </a:lnTo>
                  <a:lnTo>
                    <a:pt x="3603" y="15"/>
                  </a:lnTo>
                  <a:lnTo>
                    <a:pt x="3603" y="23"/>
                  </a:lnTo>
                  <a:lnTo>
                    <a:pt x="3603" y="30"/>
                  </a:lnTo>
                  <a:lnTo>
                    <a:pt x="3599" y="38"/>
                  </a:lnTo>
                  <a:lnTo>
                    <a:pt x="3593" y="42"/>
                  </a:lnTo>
                  <a:lnTo>
                    <a:pt x="3588" y="45"/>
                  </a:lnTo>
                  <a:lnTo>
                    <a:pt x="3580" y="47"/>
                  </a:lnTo>
                  <a:lnTo>
                    <a:pt x="3573" y="45"/>
                  </a:lnTo>
                  <a:lnTo>
                    <a:pt x="3567" y="42"/>
                  </a:lnTo>
                  <a:lnTo>
                    <a:pt x="3561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1" y="10"/>
                  </a:lnTo>
                  <a:lnTo>
                    <a:pt x="3567" y="4"/>
                  </a:lnTo>
                  <a:lnTo>
                    <a:pt x="3573" y="0"/>
                  </a:lnTo>
                  <a:lnTo>
                    <a:pt x="3580" y="0"/>
                  </a:lnTo>
                  <a:close/>
                  <a:moveTo>
                    <a:pt x="3494" y="0"/>
                  </a:moveTo>
                  <a:lnTo>
                    <a:pt x="3501" y="0"/>
                  </a:lnTo>
                  <a:lnTo>
                    <a:pt x="3507" y="4"/>
                  </a:lnTo>
                  <a:lnTo>
                    <a:pt x="3512" y="10"/>
                  </a:lnTo>
                  <a:lnTo>
                    <a:pt x="3516" y="15"/>
                  </a:lnTo>
                  <a:lnTo>
                    <a:pt x="3516" y="23"/>
                  </a:lnTo>
                  <a:lnTo>
                    <a:pt x="3516" y="30"/>
                  </a:lnTo>
                  <a:lnTo>
                    <a:pt x="3512" y="38"/>
                  </a:lnTo>
                  <a:lnTo>
                    <a:pt x="3507" y="42"/>
                  </a:lnTo>
                  <a:lnTo>
                    <a:pt x="3501" y="45"/>
                  </a:lnTo>
                  <a:lnTo>
                    <a:pt x="3494" y="47"/>
                  </a:lnTo>
                  <a:lnTo>
                    <a:pt x="3486" y="45"/>
                  </a:lnTo>
                  <a:lnTo>
                    <a:pt x="3479" y="42"/>
                  </a:lnTo>
                  <a:lnTo>
                    <a:pt x="3475" y="38"/>
                  </a:lnTo>
                  <a:lnTo>
                    <a:pt x="3471" y="30"/>
                  </a:lnTo>
                  <a:lnTo>
                    <a:pt x="3469" y="23"/>
                  </a:lnTo>
                  <a:lnTo>
                    <a:pt x="3471" y="15"/>
                  </a:lnTo>
                  <a:lnTo>
                    <a:pt x="3475" y="10"/>
                  </a:lnTo>
                  <a:lnTo>
                    <a:pt x="3479" y="4"/>
                  </a:lnTo>
                  <a:lnTo>
                    <a:pt x="3486" y="0"/>
                  </a:lnTo>
                  <a:lnTo>
                    <a:pt x="3494" y="0"/>
                  </a:lnTo>
                  <a:close/>
                  <a:moveTo>
                    <a:pt x="3407" y="0"/>
                  </a:moveTo>
                  <a:lnTo>
                    <a:pt x="3415" y="0"/>
                  </a:lnTo>
                  <a:lnTo>
                    <a:pt x="3420" y="4"/>
                  </a:lnTo>
                  <a:lnTo>
                    <a:pt x="3426" y="10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6" y="38"/>
                  </a:lnTo>
                  <a:lnTo>
                    <a:pt x="3420" y="42"/>
                  </a:lnTo>
                  <a:lnTo>
                    <a:pt x="3415" y="45"/>
                  </a:lnTo>
                  <a:lnTo>
                    <a:pt x="3407" y="47"/>
                  </a:lnTo>
                  <a:lnTo>
                    <a:pt x="3400" y="45"/>
                  </a:lnTo>
                  <a:lnTo>
                    <a:pt x="3392" y="42"/>
                  </a:lnTo>
                  <a:lnTo>
                    <a:pt x="3388" y="38"/>
                  </a:lnTo>
                  <a:lnTo>
                    <a:pt x="3385" y="30"/>
                  </a:lnTo>
                  <a:lnTo>
                    <a:pt x="3383" y="23"/>
                  </a:lnTo>
                  <a:lnTo>
                    <a:pt x="3385" y="15"/>
                  </a:lnTo>
                  <a:lnTo>
                    <a:pt x="3388" y="10"/>
                  </a:lnTo>
                  <a:lnTo>
                    <a:pt x="3392" y="4"/>
                  </a:lnTo>
                  <a:lnTo>
                    <a:pt x="3400" y="0"/>
                  </a:lnTo>
                  <a:lnTo>
                    <a:pt x="3407" y="0"/>
                  </a:lnTo>
                  <a:close/>
                  <a:moveTo>
                    <a:pt x="3319" y="0"/>
                  </a:moveTo>
                  <a:lnTo>
                    <a:pt x="3326" y="0"/>
                  </a:lnTo>
                  <a:lnTo>
                    <a:pt x="3334" y="4"/>
                  </a:lnTo>
                  <a:lnTo>
                    <a:pt x="3339" y="10"/>
                  </a:lnTo>
                  <a:lnTo>
                    <a:pt x="3341" y="15"/>
                  </a:lnTo>
                  <a:lnTo>
                    <a:pt x="3343" y="23"/>
                  </a:lnTo>
                  <a:lnTo>
                    <a:pt x="3341" y="30"/>
                  </a:lnTo>
                  <a:lnTo>
                    <a:pt x="3339" y="38"/>
                  </a:lnTo>
                  <a:lnTo>
                    <a:pt x="3334" y="42"/>
                  </a:lnTo>
                  <a:lnTo>
                    <a:pt x="3326" y="45"/>
                  </a:lnTo>
                  <a:lnTo>
                    <a:pt x="3319" y="47"/>
                  </a:lnTo>
                  <a:lnTo>
                    <a:pt x="3313" y="45"/>
                  </a:lnTo>
                  <a:lnTo>
                    <a:pt x="3306" y="42"/>
                  </a:lnTo>
                  <a:lnTo>
                    <a:pt x="3300" y="38"/>
                  </a:lnTo>
                  <a:lnTo>
                    <a:pt x="3298" y="30"/>
                  </a:lnTo>
                  <a:lnTo>
                    <a:pt x="3296" y="23"/>
                  </a:lnTo>
                  <a:lnTo>
                    <a:pt x="3298" y="15"/>
                  </a:lnTo>
                  <a:lnTo>
                    <a:pt x="3300" y="10"/>
                  </a:lnTo>
                  <a:lnTo>
                    <a:pt x="3306" y="4"/>
                  </a:lnTo>
                  <a:lnTo>
                    <a:pt x="3313" y="0"/>
                  </a:lnTo>
                  <a:lnTo>
                    <a:pt x="3319" y="0"/>
                  </a:lnTo>
                  <a:close/>
                  <a:moveTo>
                    <a:pt x="3232" y="0"/>
                  </a:moveTo>
                  <a:lnTo>
                    <a:pt x="3240" y="0"/>
                  </a:lnTo>
                  <a:lnTo>
                    <a:pt x="3247" y="4"/>
                  </a:lnTo>
                  <a:lnTo>
                    <a:pt x="3251" y="10"/>
                  </a:lnTo>
                  <a:lnTo>
                    <a:pt x="3255" y="15"/>
                  </a:lnTo>
                  <a:lnTo>
                    <a:pt x="3257" y="23"/>
                  </a:lnTo>
                  <a:lnTo>
                    <a:pt x="3255" y="30"/>
                  </a:lnTo>
                  <a:lnTo>
                    <a:pt x="3251" y="38"/>
                  </a:lnTo>
                  <a:lnTo>
                    <a:pt x="3247" y="42"/>
                  </a:lnTo>
                  <a:lnTo>
                    <a:pt x="3240" y="45"/>
                  </a:lnTo>
                  <a:lnTo>
                    <a:pt x="3232" y="47"/>
                  </a:lnTo>
                  <a:lnTo>
                    <a:pt x="3225" y="45"/>
                  </a:lnTo>
                  <a:lnTo>
                    <a:pt x="3219" y="42"/>
                  </a:lnTo>
                  <a:lnTo>
                    <a:pt x="3213" y="38"/>
                  </a:lnTo>
                  <a:lnTo>
                    <a:pt x="3212" y="30"/>
                  </a:lnTo>
                  <a:lnTo>
                    <a:pt x="3210" y="23"/>
                  </a:lnTo>
                  <a:lnTo>
                    <a:pt x="3212" y="15"/>
                  </a:lnTo>
                  <a:lnTo>
                    <a:pt x="3213" y="10"/>
                  </a:lnTo>
                  <a:lnTo>
                    <a:pt x="3219" y="4"/>
                  </a:lnTo>
                  <a:lnTo>
                    <a:pt x="3225" y="0"/>
                  </a:lnTo>
                  <a:lnTo>
                    <a:pt x="3232" y="0"/>
                  </a:lnTo>
                  <a:close/>
                  <a:moveTo>
                    <a:pt x="3146" y="0"/>
                  </a:moveTo>
                  <a:lnTo>
                    <a:pt x="3153" y="0"/>
                  </a:lnTo>
                  <a:lnTo>
                    <a:pt x="3161" y="4"/>
                  </a:lnTo>
                  <a:lnTo>
                    <a:pt x="3165" y="10"/>
                  </a:lnTo>
                  <a:lnTo>
                    <a:pt x="3168" y="15"/>
                  </a:lnTo>
                  <a:lnTo>
                    <a:pt x="3170" y="23"/>
                  </a:lnTo>
                  <a:lnTo>
                    <a:pt x="3168" y="30"/>
                  </a:lnTo>
                  <a:lnTo>
                    <a:pt x="3165" y="38"/>
                  </a:lnTo>
                  <a:lnTo>
                    <a:pt x="3161" y="42"/>
                  </a:lnTo>
                  <a:lnTo>
                    <a:pt x="3153" y="45"/>
                  </a:lnTo>
                  <a:lnTo>
                    <a:pt x="3146" y="47"/>
                  </a:lnTo>
                  <a:lnTo>
                    <a:pt x="3138" y="45"/>
                  </a:lnTo>
                  <a:lnTo>
                    <a:pt x="3133" y="42"/>
                  </a:lnTo>
                  <a:lnTo>
                    <a:pt x="3127" y="38"/>
                  </a:lnTo>
                  <a:lnTo>
                    <a:pt x="3123" y="30"/>
                  </a:lnTo>
                  <a:lnTo>
                    <a:pt x="3123" y="23"/>
                  </a:lnTo>
                  <a:lnTo>
                    <a:pt x="3123" y="15"/>
                  </a:lnTo>
                  <a:lnTo>
                    <a:pt x="3127" y="10"/>
                  </a:lnTo>
                  <a:lnTo>
                    <a:pt x="3133" y="4"/>
                  </a:lnTo>
                  <a:lnTo>
                    <a:pt x="3138" y="0"/>
                  </a:lnTo>
                  <a:lnTo>
                    <a:pt x="3146" y="0"/>
                  </a:lnTo>
                  <a:close/>
                  <a:moveTo>
                    <a:pt x="3059" y="0"/>
                  </a:moveTo>
                  <a:lnTo>
                    <a:pt x="3067" y="0"/>
                  </a:lnTo>
                  <a:lnTo>
                    <a:pt x="3072" y="4"/>
                  </a:lnTo>
                  <a:lnTo>
                    <a:pt x="3078" y="10"/>
                  </a:lnTo>
                  <a:lnTo>
                    <a:pt x="3082" y="15"/>
                  </a:lnTo>
                  <a:lnTo>
                    <a:pt x="3084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2" y="42"/>
                  </a:lnTo>
                  <a:lnTo>
                    <a:pt x="3067" y="45"/>
                  </a:lnTo>
                  <a:lnTo>
                    <a:pt x="3059" y="47"/>
                  </a:lnTo>
                  <a:lnTo>
                    <a:pt x="3052" y="45"/>
                  </a:lnTo>
                  <a:lnTo>
                    <a:pt x="3046" y="42"/>
                  </a:lnTo>
                  <a:lnTo>
                    <a:pt x="3040" y="38"/>
                  </a:lnTo>
                  <a:lnTo>
                    <a:pt x="3037" y="30"/>
                  </a:lnTo>
                  <a:lnTo>
                    <a:pt x="3037" y="23"/>
                  </a:lnTo>
                  <a:lnTo>
                    <a:pt x="3037" y="15"/>
                  </a:lnTo>
                  <a:lnTo>
                    <a:pt x="3040" y="10"/>
                  </a:lnTo>
                  <a:lnTo>
                    <a:pt x="3046" y="4"/>
                  </a:lnTo>
                  <a:lnTo>
                    <a:pt x="3052" y="0"/>
                  </a:lnTo>
                  <a:lnTo>
                    <a:pt x="3059" y="0"/>
                  </a:lnTo>
                  <a:close/>
                  <a:moveTo>
                    <a:pt x="2973" y="0"/>
                  </a:moveTo>
                  <a:lnTo>
                    <a:pt x="2980" y="0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5" y="15"/>
                  </a:lnTo>
                  <a:lnTo>
                    <a:pt x="2995" y="23"/>
                  </a:lnTo>
                  <a:lnTo>
                    <a:pt x="2995" y="30"/>
                  </a:lnTo>
                  <a:lnTo>
                    <a:pt x="2992" y="38"/>
                  </a:lnTo>
                  <a:lnTo>
                    <a:pt x="2986" y="42"/>
                  </a:lnTo>
                  <a:lnTo>
                    <a:pt x="2980" y="45"/>
                  </a:lnTo>
                  <a:lnTo>
                    <a:pt x="2973" y="47"/>
                  </a:lnTo>
                  <a:lnTo>
                    <a:pt x="2965" y="45"/>
                  </a:lnTo>
                  <a:lnTo>
                    <a:pt x="2960" y="42"/>
                  </a:lnTo>
                  <a:lnTo>
                    <a:pt x="2954" y="38"/>
                  </a:lnTo>
                  <a:lnTo>
                    <a:pt x="2950" y="30"/>
                  </a:lnTo>
                  <a:lnTo>
                    <a:pt x="2950" y="23"/>
                  </a:lnTo>
                  <a:lnTo>
                    <a:pt x="2950" y="15"/>
                  </a:lnTo>
                  <a:lnTo>
                    <a:pt x="2954" y="10"/>
                  </a:lnTo>
                  <a:lnTo>
                    <a:pt x="2960" y="4"/>
                  </a:lnTo>
                  <a:lnTo>
                    <a:pt x="2965" y="0"/>
                  </a:lnTo>
                  <a:lnTo>
                    <a:pt x="29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2384426" y="1130301"/>
              <a:ext cx="4425950" cy="171450"/>
            </a:xfrm>
            <a:custGeom>
              <a:avLst/>
              <a:gdLst>
                <a:gd name="T0" fmla="*/ 2714 w 5576"/>
                <a:gd name="T1" fmla="*/ 216 h 216"/>
                <a:gd name="T2" fmla="*/ 2541 w 5576"/>
                <a:gd name="T3" fmla="*/ 169 h 216"/>
                <a:gd name="T4" fmla="*/ 2445 w 5576"/>
                <a:gd name="T5" fmla="*/ 214 h 216"/>
                <a:gd name="T6" fmla="*/ 2287 w 5576"/>
                <a:gd name="T7" fmla="*/ 169 h 216"/>
                <a:gd name="T8" fmla="*/ 2180 w 5576"/>
                <a:gd name="T9" fmla="*/ 211 h 216"/>
                <a:gd name="T10" fmla="*/ 2033 w 5576"/>
                <a:gd name="T11" fmla="*/ 173 h 216"/>
                <a:gd name="T12" fmla="*/ 1914 w 5576"/>
                <a:gd name="T13" fmla="*/ 207 h 216"/>
                <a:gd name="T14" fmla="*/ 1777 w 5576"/>
                <a:gd name="T15" fmla="*/ 179 h 216"/>
                <a:gd name="T16" fmla="*/ 1649 w 5576"/>
                <a:gd name="T17" fmla="*/ 199 h 216"/>
                <a:gd name="T18" fmla="*/ 1521 w 5576"/>
                <a:gd name="T19" fmla="*/ 184 h 216"/>
                <a:gd name="T20" fmla="*/ 1388 w 5576"/>
                <a:gd name="T21" fmla="*/ 192 h 216"/>
                <a:gd name="T22" fmla="*/ 1262 w 5576"/>
                <a:gd name="T23" fmla="*/ 192 h 216"/>
                <a:gd name="T24" fmla="*/ 1130 w 5576"/>
                <a:gd name="T25" fmla="*/ 184 h 216"/>
                <a:gd name="T26" fmla="*/ 1000 w 5576"/>
                <a:gd name="T27" fmla="*/ 199 h 216"/>
                <a:gd name="T28" fmla="*/ 632 w 5576"/>
                <a:gd name="T29" fmla="*/ 216 h 216"/>
                <a:gd name="T30" fmla="*/ 370 w 5576"/>
                <a:gd name="T31" fmla="*/ 169 h 216"/>
                <a:gd name="T32" fmla="*/ 6 w 5576"/>
                <a:gd name="T33" fmla="*/ 207 h 216"/>
                <a:gd name="T34" fmla="*/ 726 w 5576"/>
                <a:gd name="T35" fmla="*/ 122 h 216"/>
                <a:gd name="T36" fmla="*/ 119 w 5576"/>
                <a:gd name="T37" fmla="*/ 94 h 216"/>
                <a:gd name="T38" fmla="*/ 5063 w 5576"/>
                <a:gd name="T39" fmla="*/ 84 h 216"/>
                <a:gd name="T40" fmla="*/ 5147 w 5576"/>
                <a:gd name="T41" fmla="*/ 105 h 216"/>
                <a:gd name="T42" fmla="*/ 4773 w 5576"/>
                <a:gd name="T43" fmla="*/ 98 h 216"/>
                <a:gd name="T44" fmla="*/ 4643 w 5576"/>
                <a:gd name="T45" fmla="*/ 98 h 216"/>
                <a:gd name="T46" fmla="*/ 4515 w 5576"/>
                <a:gd name="T47" fmla="*/ 118 h 216"/>
                <a:gd name="T48" fmla="*/ 4380 w 5576"/>
                <a:gd name="T49" fmla="*/ 92 h 216"/>
                <a:gd name="T50" fmla="*/ 4252 w 5576"/>
                <a:gd name="T51" fmla="*/ 113 h 216"/>
                <a:gd name="T52" fmla="*/ 4124 w 5576"/>
                <a:gd name="T53" fmla="*/ 98 h 216"/>
                <a:gd name="T54" fmla="*/ 3991 w 5576"/>
                <a:gd name="T55" fmla="*/ 105 h 216"/>
                <a:gd name="T56" fmla="*/ 3865 w 5576"/>
                <a:gd name="T57" fmla="*/ 105 h 216"/>
                <a:gd name="T58" fmla="*/ 3731 w 5576"/>
                <a:gd name="T59" fmla="*/ 98 h 216"/>
                <a:gd name="T60" fmla="*/ 3603 w 5576"/>
                <a:gd name="T61" fmla="*/ 113 h 216"/>
                <a:gd name="T62" fmla="*/ 3475 w 5576"/>
                <a:gd name="T63" fmla="*/ 92 h 216"/>
                <a:gd name="T64" fmla="*/ 3340 w 5576"/>
                <a:gd name="T65" fmla="*/ 118 h 216"/>
                <a:gd name="T66" fmla="*/ 3220 w 5576"/>
                <a:gd name="T67" fmla="*/ 86 h 216"/>
                <a:gd name="T68" fmla="*/ 3075 w 5576"/>
                <a:gd name="T69" fmla="*/ 124 h 216"/>
                <a:gd name="T70" fmla="*/ 2966 w 5576"/>
                <a:gd name="T71" fmla="*/ 83 h 216"/>
                <a:gd name="T72" fmla="*/ 2808 w 5576"/>
                <a:gd name="T73" fmla="*/ 128 h 216"/>
                <a:gd name="T74" fmla="*/ 2714 w 5576"/>
                <a:gd name="T75" fmla="*/ 83 h 216"/>
                <a:gd name="T76" fmla="*/ 2541 w 5576"/>
                <a:gd name="T77" fmla="*/ 130 h 216"/>
                <a:gd name="T78" fmla="*/ 2366 w 5576"/>
                <a:gd name="T79" fmla="*/ 83 h 216"/>
                <a:gd name="T80" fmla="*/ 2272 w 5576"/>
                <a:gd name="T81" fmla="*/ 128 h 216"/>
                <a:gd name="T82" fmla="*/ 2114 w 5576"/>
                <a:gd name="T83" fmla="*/ 83 h 216"/>
                <a:gd name="T84" fmla="*/ 2005 w 5576"/>
                <a:gd name="T85" fmla="*/ 124 h 216"/>
                <a:gd name="T86" fmla="*/ 1860 w 5576"/>
                <a:gd name="T87" fmla="*/ 86 h 216"/>
                <a:gd name="T88" fmla="*/ 1740 w 5576"/>
                <a:gd name="T89" fmla="*/ 118 h 216"/>
                <a:gd name="T90" fmla="*/ 1604 w 5576"/>
                <a:gd name="T91" fmla="*/ 92 h 216"/>
                <a:gd name="T92" fmla="*/ 1476 w 5576"/>
                <a:gd name="T93" fmla="*/ 113 h 216"/>
                <a:gd name="T94" fmla="*/ 1348 w 5576"/>
                <a:gd name="T95" fmla="*/ 98 h 216"/>
                <a:gd name="T96" fmla="*/ 1215 w 5576"/>
                <a:gd name="T97" fmla="*/ 105 h 216"/>
                <a:gd name="T98" fmla="*/ 1089 w 5576"/>
                <a:gd name="T99" fmla="*/ 105 h 216"/>
                <a:gd name="T100" fmla="*/ 980 w 5576"/>
                <a:gd name="T101" fmla="*/ 83 h 216"/>
                <a:gd name="T102" fmla="*/ 639 w 5576"/>
                <a:gd name="T103" fmla="*/ 83 h 216"/>
                <a:gd name="T104" fmla="*/ 530 w 5576"/>
                <a:gd name="T105" fmla="*/ 124 h 216"/>
                <a:gd name="T106" fmla="*/ 386 w 5576"/>
                <a:gd name="T107" fmla="*/ 86 h 216"/>
                <a:gd name="T108" fmla="*/ 5480 w 5576"/>
                <a:gd name="T109" fmla="*/ 2 h 216"/>
                <a:gd name="T110" fmla="*/ 5333 w 5576"/>
                <a:gd name="T111" fmla="*/ 37 h 216"/>
                <a:gd name="T112" fmla="*/ 5215 w 5576"/>
                <a:gd name="T113" fmla="*/ 3 h 216"/>
                <a:gd name="T114" fmla="*/ 5074 w 5576"/>
                <a:gd name="T115" fmla="*/ 30 h 216"/>
                <a:gd name="T116" fmla="*/ 4963 w 5576"/>
                <a:gd name="T117" fmla="*/ 37 h 216"/>
                <a:gd name="T118" fmla="*/ 4858 w 5576"/>
                <a:gd name="T119" fmla="*/ 22 h 216"/>
                <a:gd name="T120" fmla="*/ 4732 w 5576"/>
                <a:gd name="T121" fmla="*/ 22 h 216"/>
                <a:gd name="T122" fmla="*/ 4600 w 5576"/>
                <a:gd name="T123" fmla="*/ 1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76" h="216">
                  <a:moveTo>
                    <a:pt x="2800" y="169"/>
                  </a:moveTo>
                  <a:lnTo>
                    <a:pt x="2808" y="169"/>
                  </a:lnTo>
                  <a:lnTo>
                    <a:pt x="2813" y="173"/>
                  </a:lnTo>
                  <a:lnTo>
                    <a:pt x="2819" y="179"/>
                  </a:lnTo>
                  <a:lnTo>
                    <a:pt x="2823" y="184"/>
                  </a:lnTo>
                  <a:lnTo>
                    <a:pt x="2823" y="192"/>
                  </a:lnTo>
                  <a:lnTo>
                    <a:pt x="2823" y="199"/>
                  </a:lnTo>
                  <a:lnTo>
                    <a:pt x="2819" y="207"/>
                  </a:lnTo>
                  <a:lnTo>
                    <a:pt x="2813" y="211"/>
                  </a:lnTo>
                  <a:lnTo>
                    <a:pt x="2808" y="214"/>
                  </a:lnTo>
                  <a:lnTo>
                    <a:pt x="2800" y="216"/>
                  </a:lnTo>
                  <a:lnTo>
                    <a:pt x="2793" y="214"/>
                  </a:lnTo>
                  <a:lnTo>
                    <a:pt x="2787" y="211"/>
                  </a:lnTo>
                  <a:lnTo>
                    <a:pt x="2781" y="207"/>
                  </a:lnTo>
                  <a:lnTo>
                    <a:pt x="2778" y="199"/>
                  </a:lnTo>
                  <a:lnTo>
                    <a:pt x="2776" y="192"/>
                  </a:lnTo>
                  <a:lnTo>
                    <a:pt x="2778" y="184"/>
                  </a:lnTo>
                  <a:lnTo>
                    <a:pt x="2781" y="179"/>
                  </a:lnTo>
                  <a:lnTo>
                    <a:pt x="2787" y="173"/>
                  </a:lnTo>
                  <a:lnTo>
                    <a:pt x="2793" y="169"/>
                  </a:lnTo>
                  <a:lnTo>
                    <a:pt x="2800" y="169"/>
                  </a:lnTo>
                  <a:close/>
                  <a:moveTo>
                    <a:pt x="2714" y="169"/>
                  </a:moveTo>
                  <a:lnTo>
                    <a:pt x="2721" y="169"/>
                  </a:lnTo>
                  <a:lnTo>
                    <a:pt x="2727" y="173"/>
                  </a:lnTo>
                  <a:lnTo>
                    <a:pt x="2732" y="179"/>
                  </a:lnTo>
                  <a:lnTo>
                    <a:pt x="2736" y="184"/>
                  </a:lnTo>
                  <a:lnTo>
                    <a:pt x="2736" y="192"/>
                  </a:lnTo>
                  <a:lnTo>
                    <a:pt x="2736" y="199"/>
                  </a:lnTo>
                  <a:lnTo>
                    <a:pt x="2732" y="207"/>
                  </a:lnTo>
                  <a:lnTo>
                    <a:pt x="2727" y="211"/>
                  </a:lnTo>
                  <a:lnTo>
                    <a:pt x="2721" y="214"/>
                  </a:lnTo>
                  <a:lnTo>
                    <a:pt x="2714" y="216"/>
                  </a:lnTo>
                  <a:lnTo>
                    <a:pt x="2706" y="214"/>
                  </a:lnTo>
                  <a:lnTo>
                    <a:pt x="2699" y="211"/>
                  </a:lnTo>
                  <a:lnTo>
                    <a:pt x="2695" y="207"/>
                  </a:lnTo>
                  <a:lnTo>
                    <a:pt x="2691" y="199"/>
                  </a:lnTo>
                  <a:lnTo>
                    <a:pt x="2689" y="192"/>
                  </a:lnTo>
                  <a:lnTo>
                    <a:pt x="2691" y="184"/>
                  </a:lnTo>
                  <a:lnTo>
                    <a:pt x="2695" y="179"/>
                  </a:lnTo>
                  <a:lnTo>
                    <a:pt x="2699" y="173"/>
                  </a:lnTo>
                  <a:lnTo>
                    <a:pt x="2706" y="169"/>
                  </a:lnTo>
                  <a:lnTo>
                    <a:pt x="2714" y="169"/>
                  </a:lnTo>
                  <a:close/>
                  <a:moveTo>
                    <a:pt x="2627" y="169"/>
                  </a:moveTo>
                  <a:lnTo>
                    <a:pt x="2635" y="169"/>
                  </a:lnTo>
                  <a:lnTo>
                    <a:pt x="2640" y="173"/>
                  </a:lnTo>
                  <a:lnTo>
                    <a:pt x="2646" y="179"/>
                  </a:lnTo>
                  <a:lnTo>
                    <a:pt x="2648" y="184"/>
                  </a:lnTo>
                  <a:lnTo>
                    <a:pt x="2650" y="192"/>
                  </a:lnTo>
                  <a:lnTo>
                    <a:pt x="2648" y="199"/>
                  </a:lnTo>
                  <a:lnTo>
                    <a:pt x="2646" y="207"/>
                  </a:lnTo>
                  <a:lnTo>
                    <a:pt x="2640" y="211"/>
                  </a:lnTo>
                  <a:lnTo>
                    <a:pt x="2635" y="214"/>
                  </a:lnTo>
                  <a:lnTo>
                    <a:pt x="2627" y="216"/>
                  </a:lnTo>
                  <a:lnTo>
                    <a:pt x="2620" y="214"/>
                  </a:lnTo>
                  <a:lnTo>
                    <a:pt x="2612" y="211"/>
                  </a:lnTo>
                  <a:lnTo>
                    <a:pt x="2608" y="207"/>
                  </a:lnTo>
                  <a:lnTo>
                    <a:pt x="2605" y="199"/>
                  </a:lnTo>
                  <a:lnTo>
                    <a:pt x="2603" y="192"/>
                  </a:lnTo>
                  <a:lnTo>
                    <a:pt x="2605" y="184"/>
                  </a:lnTo>
                  <a:lnTo>
                    <a:pt x="2608" y="179"/>
                  </a:lnTo>
                  <a:lnTo>
                    <a:pt x="2612" y="173"/>
                  </a:lnTo>
                  <a:lnTo>
                    <a:pt x="2620" y="169"/>
                  </a:lnTo>
                  <a:lnTo>
                    <a:pt x="2627" y="169"/>
                  </a:lnTo>
                  <a:close/>
                  <a:moveTo>
                    <a:pt x="2541" y="169"/>
                  </a:moveTo>
                  <a:lnTo>
                    <a:pt x="2546" y="169"/>
                  </a:lnTo>
                  <a:lnTo>
                    <a:pt x="2554" y="173"/>
                  </a:lnTo>
                  <a:lnTo>
                    <a:pt x="2559" y="179"/>
                  </a:lnTo>
                  <a:lnTo>
                    <a:pt x="2561" y="184"/>
                  </a:lnTo>
                  <a:lnTo>
                    <a:pt x="2563" y="192"/>
                  </a:lnTo>
                  <a:lnTo>
                    <a:pt x="2561" y="199"/>
                  </a:lnTo>
                  <a:lnTo>
                    <a:pt x="2559" y="207"/>
                  </a:lnTo>
                  <a:lnTo>
                    <a:pt x="2554" y="211"/>
                  </a:lnTo>
                  <a:lnTo>
                    <a:pt x="2546" y="214"/>
                  </a:lnTo>
                  <a:lnTo>
                    <a:pt x="2541" y="216"/>
                  </a:lnTo>
                  <a:lnTo>
                    <a:pt x="2533" y="214"/>
                  </a:lnTo>
                  <a:lnTo>
                    <a:pt x="2526" y="211"/>
                  </a:lnTo>
                  <a:lnTo>
                    <a:pt x="2520" y="207"/>
                  </a:lnTo>
                  <a:lnTo>
                    <a:pt x="2518" y="199"/>
                  </a:lnTo>
                  <a:lnTo>
                    <a:pt x="2516" y="192"/>
                  </a:lnTo>
                  <a:lnTo>
                    <a:pt x="2518" y="184"/>
                  </a:lnTo>
                  <a:lnTo>
                    <a:pt x="2520" y="179"/>
                  </a:lnTo>
                  <a:lnTo>
                    <a:pt x="2526" y="173"/>
                  </a:lnTo>
                  <a:lnTo>
                    <a:pt x="2533" y="169"/>
                  </a:lnTo>
                  <a:lnTo>
                    <a:pt x="2541" y="169"/>
                  </a:lnTo>
                  <a:close/>
                  <a:moveTo>
                    <a:pt x="2452" y="169"/>
                  </a:moveTo>
                  <a:lnTo>
                    <a:pt x="2460" y="169"/>
                  </a:lnTo>
                  <a:lnTo>
                    <a:pt x="2467" y="173"/>
                  </a:lnTo>
                  <a:lnTo>
                    <a:pt x="2471" y="179"/>
                  </a:lnTo>
                  <a:lnTo>
                    <a:pt x="2475" y="184"/>
                  </a:lnTo>
                  <a:lnTo>
                    <a:pt x="2477" y="192"/>
                  </a:lnTo>
                  <a:lnTo>
                    <a:pt x="2475" y="199"/>
                  </a:lnTo>
                  <a:lnTo>
                    <a:pt x="2471" y="207"/>
                  </a:lnTo>
                  <a:lnTo>
                    <a:pt x="2467" y="211"/>
                  </a:lnTo>
                  <a:lnTo>
                    <a:pt x="2460" y="214"/>
                  </a:lnTo>
                  <a:lnTo>
                    <a:pt x="2452" y="216"/>
                  </a:lnTo>
                  <a:lnTo>
                    <a:pt x="2445" y="214"/>
                  </a:lnTo>
                  <a:lnTo>
                    <a:pt x="2439" y="211"/>
                  </a:lnTo>
                  <a:lnTo>
                    <a:pt x="2433" y="207"/>
                  </a:lnTo>
                  <a:lnTo>
                    <a:pt x="2432" y="199"/>
                  </a:lnTo>
                  <a:lnTo>
                    <a:pt x="2430" y="192"/>
                  </a:lnTo>
                  <a:lnTo>
                    <a:pt x="2432" y="184"/>
                  </a:lnTo>
                  <a:lnTo>
                    <a:pt x="2433" y="179"/>
                  </a:lnTo>
                  <a:lnTo>
                    <a:pt x="2439" y="173"/>
                  </a:lnTo>
                  <a:lnTo>
                    <a:pt x="2445" y="169"/>
                  </a:lnTo>
                  <a:lnTo>
                    <a:pt x="2452" y="169"/>
                  </a:lnTo>
                  <a:close/>
                  <a:moveTo>
                    <a:pt x="2366" y="169"/>
                  </a:moveTo>
                  <a:lnTo>
                    <a:pt x="2373" y="169"/>
                  </a:lnTo>
                  <a:lnTo>
                    <a:pt x="2381" y="173"/>
                  </a:lnTo>
                  <a:lnTo>
                    <a:pt x="2385" y="179"/>
                  </a:lnTo>
                  <a:lnTo>
                    <a:pt x="2388" y="184"/>
                  </a:lnTo>
                  <a:lnTo>
                    <a:pt x="2390" y="192"/>
                  </a:lnTo>
                  <a:lnTo>
                    <a:pt x="2388" y="199"/>
                  </a:lnTo>
                  <a:lnTo>
                    <a:pt x="2385" y="207"/>
                  </a:lnTo>
                  <a:lnTo>
                    <a:pt x="2381" y="211"/>
                  </a:lnTo>
                  <a:lnTo>
                    <a:pt x="2373" y="214"/>
                  </a:lnTo>
                  <a:lnTo>
                    <a:pt x="2366" y="216"/>
                  </a:lnTo>
                  <a:lnTo>
                    <a:pt x="2358" y="214"/>
                  </a:lnTo>
                  <a:lnTo>
                    <a:pt x="2353" y="211"/>
                  </a:lnTo>
                  <a:lnTo>
                    <a:pt x="2347" y="207"/>
                  </a:lnTo>
                  <a:lnTo>
                    <a:pt x="2343" y="199"/>
                  </a:lnTo>
                  <a:lnTo>
                    <a:pt x="2343" y="192"/>
                  </a:lnTo>
                  <a:lnTo>
                    <a:pt x="2343" y="184"/>
                  </a:lnTo>
                  <a:lnTo>
                    <a:pt x="2347" y="179"/>
                  </a:lnTo>
                  <a:lnTo>
                    <a:pt x="2353" y="173"/>
                  </a:lnTo>
                  <a:lnTo>
                    <a:pt x="2358" y="169"/>
                  </a:lnTo>
                  <a:lnTo>
                    <a:pt x="2366" y="169"/>
                  </a:lnTo>
                  <a:close/>
                  <a:moveTo>
                    <a:pt x="2279" y="169"/>
                  </a:moveTo>
                  <a:lnTo>
                    <a:pt x="2287" y="169"/>
                  </a:lnTo>
                  <a:lnTo>
                    <a:pt x="2292" y="173"/>
                  </a:lnTo>
                  <a:lnTo>
                    <a:pt x="2298" y="179"/>
                  </a:lnTo>
                  <a:lnTo>
                    <a:pt x="2302" y="184"/>
                  </a:lnTo>
                  <a:lnTo>
                    <a:pt x="2304" y="192"/>
                  </a:lnTo>
                  <a:lnTo>
                    <a:pt x="2302" y="199"/>
                  </a:lnTo>
                  <a:lnTo>
                    <a:pt x="2298" y="207"/>
                  </a:lnTo>
                  <a:lnTo>
                    <a:pt x="2292" y="211"/>
                  </a:lnTo>
                  <a:lnTo>
                    <a:pt x="2287" y="214"/>
                  </a:lnTo>
                  <a:lnTo>
                    <a:pt x="2279" y="216"/>
                  </a:lnTo>
                  <a:lnTo>
                    <a:pt x="2272" y="214"/>
                  </a:lnTo>
                  <a:lnTo>
                    <a:pt x="2266" y="211"/>
                  </a:lnTo>
                  <a:lnTo>
                    <a:pt x="2260" y="207"/>
                  </a:lnTo>
                  <a:lnTo>
                    <a:pt x="2257" y="199"/>
                  </a:lnTo>
                  <a:lnTo>
                    <a:pt x="2257" y="192"/>
                  </a:lnTo>
                  <a:lnTo>
                    <a:pt x="2257" y="184"/>
                  </a:lnTo>
                  <a:lnTo>
                    <a:pt x="2260" y="179"/>
                  </a:lnTo>
                  <a:lnTo>
                    <a:pt x="2266" y="173"/>
                  </a:lnTo>
                  <a:lnTo>
                    <a:pt x="2272" y="169"/>
                  </a:lnTo>
                  <a:lnTo>
                    <a:pt x="2279" y="169"/>
                  </a:lnTo>
                  <a:close/>
                  <a:moveTo>
                    <a:pt x="2193" y="169"/>
                  </a:moveTo>
                  <a:lnTo>
                    <a:pt x="2200" y="169"/>
                  </a:lnTo>
                  <a:lnTo>
                    <a:pt x="2206" y="173"/>
                  </a:lnTo>
                  <a:lnTo>
                    <a:pt x="2212" y="179"/>
                  </a:lnTo>
                  <a:lnTo>
                    <a:pt x="2215" y="184"/>
                  </a:lnTo>
                  <a:lnTo>
                    <a:pt x="2215" y="192"/>
                  </a:lnTo>
                  <a:lnTo>
                    <a:pt x="2215" y="199"/>
                  </a:lnTo>
                  <a:lnTo>
                    <a:pt x="2212" y="207"/>
                  </a:lnTo>
                  <a:lnTo>
                    <a:pt x="2206" y="211"/>
                  </a:lnTo>
                  <a:lnTo>
                    <a:pt x="2200" y="214"/>
                  </a:lnTo>
                  <a:lnTo>
                    <a:pt x="2193" y="216"/>
                  </a:lnTo>
                  <a:lnTo>
                    <a:pt x="2185" y="214"/>
                  </a:lnTo>
                  <a:lnTo>
                    <a:pt x="2180" y="211"/>
                  </a:lnTo>
                  <a:lnTo>
                    <a:pt x="2174" y="207"/>
                  </a:lnTo>
                  <a:lnTo>
                    <a:pt x="2170" y="199"/>
                  </a:lnTo>
                  <a:lnTo>
                    <a:pt x="2170" y="192"/>
                  </a:lnTo>
                  <a:lnTo>
                    <a:pt x="2170" y="184"/>
                  </a:lnTo>
                  <a:lnTo>
                    <a:pt x="2174" y="179"/>
                  </a:lnTo>
                  <a:lnTo>
                    <a:pt x="2180" y="173"/>
                  </a:lnTo>
                  <a:lnTo>
                    <a:pt x="2185" y="169"/>
                  </a:lnTo>
                  <a:lnTo>
                    <a:pt x="2193" y="169"/>
                  </a:lnTo>
                  <a:close/>
                  <a:moveTo>
                    <a:pt x="2106" y="169"/>
                  </a:moveTo>
                  <a:lnTo>
                    <a:pt x="2114" y="169"/>
                  </a:lnTo>
                  <a:lnTo>
                    <a:pt x="2119" y="173"/>
                  </a:lnTo>
                  <a:lnTo>
                    <a:pt x="2125" y="179"/>
                  </a:lnTo>
                  <a:lnTo>
                    <a:pt x="2129" y="184"/>
                  </a:lnTo>
                  <a:lnTo>
                    <a:pt x="2129" y="192"/>
                  </a:lnTo>
                  <a:lnTo>
                    <a:pt x="2129" y="199"/>
                  </a:lnTo>
                  <a:lnTo>
                    <a:pt x="2125" y="207"/>
                  </a:lnTo>
                  <a:lnTo>
                    <a:pt x="2119" y="211"/>
                  </a:lnTo>
                  <a:lnTo>
                    <a:pt x="2114" y="214"/>
                  </a:lnTo>
                  <a:lnTo>
                    <a:pt x="2106" y="216"/>
                  </a:lnTo>
                  <a:lnTo>
                    <a:pt x="2099" y="214"/>
                  </a:lnTo>
                  <a:lnTo>
                    <a:pt x="2093" y="211"/>
                  </a:lnTo>
                  <a:lnTo>
                    <a:pt x="2087" y="207"/>
                  </a:lnTo>
                  <a:lnTo>
                    <a:pt x="2084" y="199"/>
                  </a:lnTo>
                  <a:lnTo>
                    <a:pt x="2082" y="192"/>
                  </a:lnTo>
                  <a:lnTo>
                    <a:pt x="2084" y="184"/>
                  </a:lnTo>
                  <a:lnTo>
                    <a:pt x="2087" y="179"/>
                  </a:lnTo>
                  <a:lnTo>
                    <a:pt x="2093" y="173"/>
                  </a:lnTo>
                  <a:lnTo>
                    <a:pt x="2099" y="169"/>
                  </a:lnTo>
                  <a:lnTo>
                    <a:pt x="2106" y="169"/>
                  </a:lnTo>
                  <a:close/>
                  <a:moveTo>
                    <a:pt x="2020" y="169"/>
                  </a:moveTo>
                  <a:lnTo>
                    <a:pt x="2027" y="169"/>
                  </a:lnTo>
                  <a:lnTo>
                    <a:pt x="2033" y="173"/>
                  </a:lnTo>
                  <a:lnTo>
                    <a:pt x="2039" y="179"/>
                  </a:lnTo>
                  <a:lnTo>
                    <a:pt x="2042" y="184"/>
                  </a:lnTo>
                  <a:lnTo>
                    <a:pt x="2042" y="192"/>
                  </a:lnTo>
                  <a:lnTo>
                    <a:pt x="2042" y="199"/>
                  </a:lnTo>
                  <a:lnTo>
                    <a:pt x="2039" y="207"/>
                  </a:lnTo>
                  <a:lnTo>
                    <a:pt x="2033" y="211"/>
                  </a:lnTo>
                  <a:lnTo>
                    <a:pt x="2027" y="214"/>
                  </a:lnTo>
                  <a:lnTo>
                    <a:pt x="2020" y="216"/>
                  </a:lnTo>
                  <a:lnTo>
                    <a:pt x="2012" y="214"/>
                  </a:lnTo>
                  <a:lnTo>
                    <a:pt x="2005" y="211"/>
                  </a:lnTo>
                  <a:lnTo>
                    <a:pt x="2001" y="207"/>
                  </a:lnTo>
                  <a:lnTo>
                    <a:pt x="1997" y="199"/>
                  </a:lnTo>
                  <a:lnTo>
                    <a:pt x="1995" y="192"/>
                  </a:lnTo>
                  <a:lnTo>
                    <a:pt x="1997" y="184"/>
                  </a:lnTo>
                  <a:lnTo>
                    <a:pt x="2001" y="179"/>
                  </a:lnTo>
                  <a:lnTo>
                    <a:pt x="2005" y="173"/>
                  </a:lnTo>
                  <a:lnTo>
                    <a:pt x="2012" y="169"/>
                  </a:lnTo>
                  <a:lnTo>
                    <a:pt x="2020" y="169"/>
                  </a:lnTo>
                  <a:close/>
                  <a:moveTo>
                    <a:pt x="1933" y="169"/>
                  </a:moveTo>
                  <a:lnTo>
                    <a:pt x="1941" y="169"/>
                  </a:lnTo>
                  <a:lnTo>
                    <a:pt x="1946" y="173"/>
                  </a:lnTo>
                  <a:lnTo>
                    <a:pt x="1952" y="179"/>
                  </a:lnTo>
                  <a:lnTo>
                    <a:pt x="1954" y="184"/>
                  </a:lnTo>
                  <a:lnTo>
                    <a:pt x="1956" y="192"/>
                  </a:lnTo>
                  <a:lnTo>
                    <a:pt x="1954" y="199"/>
                  </a:lnTo>
                  <a:lnTo>
                    <a:pt x="1952" y="207"/>
                  </a:lnTo>
                  <a:lnTo>
                    <a:pt x="1946" y="211"/>
                  </a:lnTo>
                  <a:lnTo>
                    <a:pt x="1941" y="214"/>
                  </a:lnTo>
                  <a:lnTo>
                    <a:pt x="1933" y="216"/>
                  </a:lnTo>
                  <a:lnTo>
                    <a:pt x="1926" y="214"/>
                  </a:lnTo>
                  <a:lnTo>
                    <a:pt x="1918" y="211"/>
                  </a:lnTo>
                  <a:lnTo>
                    <a:pt x="1914" y="207"/>
                  </a:lnTo>
                  <a:lnTo>
                    <a:pt x="1911" y="199"/>
                  </a:lnTo>
                  <a:lnTo>
                    <a:pt x="1909" y="192"/>
                  </a:lnTo>
                  <a:lnTo>
                    <a:pt x="1911" y="184"/>
                  </a:lnTo>
                  <a:lnTo>
                    <a:pt x="1914" y="179"/>
                  </a:lnTo>
                  <a:lnTo>
                    <a:pt x="1918" y="173"/>
                  </a:lnTo>
                  <a:lnTo>
                    <a:pt x="1926" y="169"/>
                  </a:lnTo>
                  <a:lnTo>
                    <a:pt x="1933" y="169"/>
                  </a:lnTo>
                  <a:close/>
                  <a:moveTo>
                    <a:pt x="1847" y="169"/>
                  </a:moveTo>
                  <a:lnTo>
                    <a:pt x="1852" y="169"/>
                  </a:lnTo>
                  <a:lnTo>
                    <a:pt x="1860" y="173"/>
                  </a:lnTo>
                  <a:lnTo>
                    <a:pt x="1866" y="179"/>
                  </a:lnTo>
                  <a:lnTo>
                    <a:pt x="1867" y="184"/>
                  </a:lnTo>
                  <a:lnTo>
                    <a:pt x="1869" y="192"/>
                  </a:lnTo>
                  <a:lnTo>
                    <a:pt x="1867" y="199"/>
                  </a:lnTo>
                  <a:lnTo>
                    <a:pt x="1866" y="207"/>
                  </a:lnTo>
                  <a:lnTo>
                    <a:pt x="1860" y="211"/>
                  </a:lnTo>
                  <a:lnTo>
                    <a:pt x="1852" y="214"/>
                  </a:lnTo>
                  <a:lnTo>
                    <a:pt x="1847" y="216"/>
                  </a:lnTo>
                  <a:lnTo>
                    <a:pt x="1839" y="214"/>
                  </a:lnTo>
                  <a:lnTo>
                    <a:pt x="1832" y="211"/>
                  </a:lnTo>
                  <a:lnTo>
                    <a:pt x="1826" y="207"/>
                  </a:lnTo>
                  <a:lnTo>
                    <a:pt x="1824" y="199"/>
                  </a:lnTo>
                  <a:lnTo>
                    <a:pt x="1822" y="192"/>
                  </a:lnTo>
                  <a:lnTo>
                    <a:pt x="1824" y="184"/>
                  </a:lnTo>
                  <a:lnTo>
                    <a:pt x="1826" y="179"/>
                  </a:lnTo>
                  <a:lnTo>
                    <a:pt x="1832" y="173"/>
                  </a:lnTo>
                  <a:lnTo>
                    <a:pt x="1839" y="169"/>
                  </a:lnTo>
                  <a:lnTo>
                    <a:pt x="1847" y="169"/>
                  </a:lnTo>
                  <a:close/>
                  <a:moveTo>
                    <a:pt x="1758" y="169"/>
                  </a:moveTo>
                  <a:lnTo>
                    <a:pt x="1766" y="169"/>
                  </a:lnTo>
                  <a:lnTo>
                    <a:pt x="1773" y="173"/>
                  </a:lnTo>
                  <a:lnTo>
                    <a:pt x="1777" y="179"/>
                  </a:lnTo>
                  <a:lnTo>
                    <a:pt x="1781" y="184"/>
                  </a:lnTo>
                  <a:lnTo>
                    <a:pt x="1783" y="192"/>
                  </a:lnTo>
                  <a:lnTo>
                    <a:pt x="1781" y="199"/>
                  </a:lnTo>
                  <a:lnTo>
                    <a:pt x="1777" y="207"/>
                  </a:lnTo>
                  <a:lnTo>
                    <a:pt x="1773" y="211"/>
                  </a:lnTo>
                  <a:lnTo>
                    <a:pt x="1766" y="214"/>
                  </a:lnTo>
                  <a:lnTo>
                    <a:pt x="1758" y="216"/>
                  </a:lnTo>
                  <a:lnTo>
                    <a:pt x="1751" y="214"/>
                  </a:lnTo>
                  <a:lnTo>
                    <a:pt x="1745" y="211"/>
                  </a:lnTo>
                  <a:lnTo>
                    <a:pt x="1740" y="207"/>
                  </a:lnTo>
                  <a:lnTo>
                    <a:pt x="1738" y="199"/>
                  </a:lnTo>
                  <a:lnTo>
                    <a:pt x="1736" y="192"/>
                  </a:lnTo>
                  <a:lnTo>
                    <a:pt x="1738" y="184"/>
                  </a:lnTo>
                  <a:lnTo>
                    <a:pt x="1740" y="179"/>
                  </a:lnTo>
                  <a:lnTo>
                    <a:pt x="1745" y="173"/>
                  </a:lnTo>
                  <a:lnTo>
                    <a:pt x="1751" y="169"/>
                  </a:lnTo>
                  <a:lnTo>
                    <a:pt x="1758" y="169"/>
                  </a:lnTo>
                  <a:close/>
                  <a:moveTo>
                    <a:pt x="1672" y="169"/>
                  </a:moveTo>
                  <a:lnTo>
                    <a:pt x="1679" y="169"/>
                  </a:lnTo>
                  <a:lnTo>
                    <a:pt x="1687" y="173"/>
                  </a:lnTo>
                  <a:lnTo>
                    <a:pt x="1691" y="179"/>
                  </a:lnTo>
                  <a:lnTo>
                    <a:pt x="1694" y="184"/>
                  </a:lnTo>
                  <a:lnTo>
                    <a:pt x="1696" y="192"/>
                  </a:lnTo>
                  <a:lnTo>
                    <a:pt x="1694" y="199"/>
                  </a:lnTo>
                  <a:lnTo>
                    <a:pt x="1691" y="207"/>
                  </a:lnTo>
                  <a:lnTo>
                    <a:pt x="1687" y="211"/>
                  </a:lnTo>
                  <a:lnTo>
                    <a:pt x="1679" y="214"/>
                  </a:lnTo>
                  <a:lnTo>
                    <a:pt x="1672" y="216"/>
                  </a:lnTo>
                  <a:lnTo>
                    <a:pt x="1664" y="214"/>
                  </a:lnTo>
                  <a:lnTo>
                    <a:pt x="1659" y="211"/>
                  </a:lnTo>
                  <a:lnTo>
                    <a:pt x="1653" y="207"/>
                  </a:lnTo>
                  <a:lnTo>
                    <a:pt x="1649" y="199"/>
                  </a:lnTo>
                  <a:lnTo>
                    <a:pt x="1649" y="192"/>
                  </a:lnTo>
                  <a:lnTo>
                    <a:pt x="1649" y="184"/>
                  </a:lnTo>
                  <a:lnTo>
                    <a:pt x="1653" y="179"/>
                  </a:lnTo>
                  <a:lnTo>
                    <a:pt x="1659" y="173"/>
                  </a:lnTo>
                  <a:lnTo>
                    <a:pt x="1664" y="169"/>
                  </a:lnTo>
                  <a:lnTo>
                    <a:pt x="1672" y="169"/>
                  </a:lnTo>
                  <a:close/>
                  <a:moveTo>
                    <a:pt x="1585" y="169"/>
                  </a:moveTo>
                  <a:lnTo>
                    <a:pt x="1593" y="169"/>
                  </a:lnTo>
                  <a:lnTo>
                    <a:pt x="1599" y="173"/>
                  </a:lnTo>
                  <a:lnTo>
                    <a:pt x="1604" y="179"/>
                  </a:lnTo>
                  <a:lnTo>
                    <a:pt x="1608" y="184"/>
                  </a:lnTo>
                  <a:lnTo>
                    <a:pt x="1610" y="192"/>
                  </a:lnTo>
                  <a:lnTo>
                    <a:pt x="1608" y="199"/>
                  </a:lnTo>
                  <a:lnTo>
                    <a:pt x="1604" y="207"/>
                  </a:lnTo>
                  <a:lnTo>
                    <a:pt x="1599" y="211"/>
                  </a:lnTo>
                  <a:lnTo>
                    <a:pt x="1593" y="214"/>
                  </a:lnTo>
                  <a:lnTo>
                    <a:pt x="1585" y="216"/>
                  </a:lnTo>
                  <a:lnTo>
                    <a:pt x="1578" y="214"/>
                  </a:lnTo>
                  <a:lnTo>
                    <a:pt x="1572" y="211"/>
                  </a:lnTo>
                  <a:lnTo>
                    <a:pt x="1567" y="207"/>
                  </a:lnTo>
                  <a:lnTo>
                    <a:pt x="1563" y="199"/>
                  </a:lnTo>
                  <a:lnTo>
                    <a:pt x="1563" y="192"/>
                  </a:lnTo>
                  <a:lnTo>
                    <a:pt x="1563" y="184"/>
                  </a:lnTo>
                  <a:lnTo>
                    <a:pt x="1567" y="179"/>
                  </a:lnTo>
                  <a:lnTo>
                    <a:pt x="1572" y="173"/>
                  </a:lnTo>
                  <a:lnTo>
                    <a:pt x="1578" y="169"/>
                  </a:lnTo>
                  <a:lnTo>
                    <a:pt x="1585" y="169"/>
                  </a:lnTo>
                  <a:close/>
                  <a:moveTo>
                    <a:pt x="1499" y="169"/>
                  </a:moveTo>
                  <a:lnTo>
                    <a:pt x="1506" y="169"/>
                  </a:lnTo>
                  <a:lnTo>
                    <a:pt x="1512" y="173"/>
                  </a:lnTo>
                  <a:lnTo>
                    <a:pt x="1518" y="179"/>
                  </a:lnTo>
                  <a:lnTo>
                    <a:pt x="1521" y="184"/>
                  </a:lnTo>
                  <a:lnTo>
                    <a:pt x="1521" y="192"/>
                  </a:lnTo>
                  <a:lnTo>
                    <a:pt x="1521" y="199"/>
                  </a:lnTo>
                  <a:lnTo>
                    <a:pt x="1518" y="207"/>
                  </a:lnTo>
                  <a:lnTo>
                    <a:pt x="1512" y="211"/>
                  </a:lnTo>
                  <a:lnTo>
                    <a:pt x="1506" y="214"/>
                  </a:lnTo>
                  <a:lnTo>
                    <a:pt x="1499" y="216"/>
                  </a:lnTo>
                  <a:lnTo>
                    <a:pt x="1491" y="214"/>
                  </a:lnTo>
                  <a:lnTo>
                    <a:pt x="1486" y="211"/>
                  </a:lnTo>
                  <a:lnTo>
                    <a:pt x="1480" y="207"/>
                  </a:lnTo>
                  <a:lnTo>
                    <a:pt x="1476" y="199"/>
                  </a:lnTo>
                  <a:lnTo>
                    <a:pt x="1476" y="192"/>
                  </a:lnTo>
                  <a:lnTo>
                    <a:pt x="1476" y="184"/>
                  </a:lnTo>
                  <a:lnTo>
                    <a:pt x="1480" y="179"/>
                  </a:lnTo>
                  <a:lnTo>
                    <a:pt x="1486" y="173"/>
                  </a:lnTo>
                  <a:lnTo>
                    <a:pt x="1491" y="169"/>
                  </a:lnTo>
                  <a:lnTo>
                    <a:pt x="1499" y="169"/>
                  </a:lnTo>
                  <a:close/>
                  <a:moveTo>
                    <a:pt x="1412" y="169"/>
                  </a:moveTo>
                  <a:lnTo>
                    <a:pt x="1420" y="169"/>
                  </a:lnTo>
                  <a:lnTo>
                    <a:pt x="1425" y="173"/>
                  </a:lnTo>
                  <a:lnTo>
                    <a:pt x="1431" y="179"/>
                  </a:lnTo>
                  <a:lnTo>
                    <a:pt x="1435" y="184"/>
                  </a:lnTo>
                  <a:lnTo>
                    <a:pt x="1435" y="192"/>
                  </a:lnTo>
                  <a:lnTo>
                    <a:pt x="1435" y="199"/>
                  </a:lnTo>
                  <a:lnTo>
                    <a:pt x="1431" y="207"/>
                  </a:lnTo>
                  <a:lnTo>
                    <a:pt x="1425" y="211"/>
                  </a:lnTo>
                  <a:lnTo>
                    <a:pt x="1420" y="214"/>
                  </a:lnTo>
                  <a:lnTo>
                    <a:pt x="1412" y="216"/>
                  </a:lnTo>
                  <a:lnTo>
                    <a:pt x="1405" y="214"/>
                  </a:lnTo>
                  <a:lnTo>
                    <a:pt x="1399" y="211"/>
                  </a:lnTo>
                  <a:lnTo>
                    <a:pt x="1394" y="207"/>
                  </a:lnTo>
                  <a:lnTo>
                    <a:pt x="1390" y="199"/>
                  </a:lnTo>
                  <a:lnTo>
                    <a:pt x="1388" y="192"/>
                  </a:lnTo>
                  <a:lnTo>
                    <a:pt x="1390" y="184"/>
                  </a:lnTo>
                  <a:lnTo>
                    <a:pt x="1394" y="179"/>
                  </a:lnTo>
                  <a:lnTo>
                    <a:pt x="1399" y="173"/>
                  </a:lnTo>
                  <a:lnTo>
                    <a:pt x="1405" y="169"/>
                  </a:lnTo>
                  <a:lnTo>
                    <a:pt x="1412" y="169"/>
                  </a:lnTo>
                  <a:close/>
                  <a:moveTo>
                    <a:pt x="1326" y="169"/>
                  </a:moveTo>
                  <a:lnTo>
                    <a:pt x="1333" y="169"/>
                  </a:lnTo>
                  <a:lnTo>
                    <a:pt x="1339" y="173"/>
                  </a:lnTo>
                  <a:lnTo>
                    <a:pt x="1345" y="179"/>
                  </a:lnTo>
                  <a:lnTo>
                    <a:pt x="1348" y="184"/>
                  </a:lnTo>
                  <a:lnTo>
                    <a:pt x="1348" y="192"/>
                  </a:lnTo>
                  <a:lnTo>
                    <a:pt x="1348" y="199"/>
                  </a:lnTo>
                  <a:lnTo>
                    <a:pt x="1345" y="207"/>
                  </a:lnTo>
                  <a:lnTo>
                    <a:pt x="1339" y="211"/>
                  </a:lnTo>
                  <a:lnTo>
                    <a:pt x="1333" y="214"/>
                  </a:lnTo>
                  <a:lnTo>
                    <a:pt x="1326" y="216"/>
                  </a:lnTo>
                  <a:lnTo>
                    <a:pt x="1318" y="214"/>
                  </a:lnTo>
                  <a:lnTo>
                    <a:pt x="1311" y="211"/>
                  </a:lnTo>
                  <a:lnTo>
                    <a:pt x="1307" y="207"/>
                  </a:lnTo>
                  <a:lnTo>
                    <a:pt x="1303" y="199"/>
                  </a:lnTo>
                  <a:lnTo>
                    <a:pt x="1301" y="192"/>
                  </a:lnTo>
                  <a:lnTo>
                    <a:pt x="1303" y="184"/>
                  </a:lnTo>
                  <a:lnTo>
                    <a:pt x="1307" y="179"/>
                  </a:lnTo>
                  <a:lnTo>
                    <a:pt x="1311" y="173"/>
                  </a:lnTo>
                  <a:lnTo>
                    <a:pt x="1318" y="169"/>
                  </a:lnTo>
                  <a:lnTo>
                    <a:pt x="1326" y="169"/>
                  </a:lnTo>
                  <a:close/>
                  <a:moveTo>
                    <a:pt x="1239" y="169"/>
                  </a:moveTo>
                  <a:lnTo>
                    <a:pt x="1247" y="169"/>
                  </a:lnTo>
                  <a:lnTo>
                    <a:pt x="1252" y="173"/>
                  </a:lnTo>
                  <a:lnTo>
                    <a:pt x="1258" y="179"/>
                  </a:lnTo>
                  <a:lnTo>
                    <a:pt x="1260" y="184"/>
                  </a:lnTo>
                  <a:lnTo>
                    <a:pt x="1262" y="192"/>
                  </a:lnTo>
                  <a:lnTo>
                    <a:pt x="1260" y="199"/>
                  </a:lnTo>
                  <a:lnTo>
                    <a:pt x="1258" y="207"/>
                  </a:lnTo>
                  <a:lnTo>
                    <a:pt x="1252" y="211"/>
                  </a:lnTo>
                  <a:lnTo>
                    <a:pt x="1247" y="214"/>
                  </a:lnTo>
                  <a:lnTo>
                    <a:pt x="1239" y="216"/>
                  </a:lnTo>
                  <a:lnTo>
                    <a:pt x="1232" y="214"/>
                  </a:lnTo>
                  <a:lnTo>
                    <a:pt x="1224" y="211"/>
                  </a:lnTo>
                  <a:lnTo>
                    <a:pt x="1221" y="207"/>
                  </a:lnTo>
                  <a:lnTo>
                    <a:pt x="1217" y="199"/>
                  </a:lnTo>
                  <a:lnTo>
                    <a:pt x="1215" y="192"/>
                  </a:lnTo>
                  <a:lnTo>
                    <a:pt x="1217" y="184"/>
                  </a:lnTo>
                  <a:lnTo>
                    <a:pt x="1221" y="179"/>
                  </a:lnTo>
                  <a:lnTo>
                    <a:pt x="1224" y="173"/>
                  </a:lnTo>
                  <a:lnTo>
                    <a:pt x="1232" y="169"/>
                  </a:lnTo>
                  <a:lnTo>
                    <a:pt x="1239" y="169"/>
                  </a:lnTo>
                  <a:close/>
                  <a:moveTo>
                    <a:pt x="1153" y="169"/>
                  </a:moveTo>
                  <a:lnTo>
                    <a:pt x="1158" y="169"/>
                  </a:lnTo>
                  <a:lnTo>
                    <a:pt x="1166" y="173"/>
                  </a:lnTo>
                  <a:lnTo>
                    <a:pt x="1172" y="179"/>
                  </a:lnTo>
                  <a:lnTo>
                    <a:pt x="1174" y="184"/>
                  </a:lnTo>
                  <a:lnTo>
                    <a:pt x="1175" y="192"/>
                  </a:lnTo>
                  <a:lnTo>
                    <a:pt x="1174" y="199"/>
                  </a:lnTo>
                  <a:lnTo>
                    <a:pt x="1172" y="207"/>
                  </a:lnTo>
                  <a:lnTo>
                    <a:pt x="1166" y="211"/>
                  </a:lnTo>
                  <a:lnTo>
                    <a:pt x="1158" y="214"/>
                  </a:lnTo>
                  <a:lnTo>
                    <a:pt x="1153" y="216"/>
                  </a:lnTo>
                  <a:lnTo>
                    <a:pt x="1145" y="214"/>
                  </a:lnTo>
                  <a:lnTo>
                    <a:pt x="1138" y="211"/>
                  </a:lnTo>
                  <a:lnTo>
                    <a:pt x="1132" y="207"/>
                  </a:lnTo>
                  <a:lnTo>
                    <a:pt x="1130" y="199"/>
                  </a:lnTo>
                  <a:lnTo>
                    <a:pt x="1128" y="192"/>
                  </a:lnTo>
                  <a:lnTo>
                    <a:pt x="1130" y="184"/>
                  </a:lnTo>
                  <a:lnTo>
                    <a:pt x="1132" y="179"/>
                  </a:lnTo>
                  <a:lnTo>
                    <a:pt x="1138" y="173"/>
                  </a:lnTo>
                  <a:lnTo>
                    <a:pt x="1145" y="169"/>
                  </a:lnTo>
                  <a:lnTo>
                    <a:pt x="1153" y="169"/>
                  </a:lnTo>
                  <a:close/>
                  <a:moveTo>
                    <a:pt x="1064" y="169"/>
                  </a:moveTo>
                  <a:lnTo>
                    <a:pt x="1072" y="169"/>
                  </a:lnTo>
                  <a:lnTo>
                    <a:pt x="1079" y="173"/>
                  </a:lnTo>
                  <a:lnTo>
                    <a:pt x="1083" y="179"/>
                  </a:lnTo>
                  <a:lnTo>
                    <a:pt x="1087" y="184"/>
                  </a:lnTo>
                  <a:lnTo>
                    <a:pt x="1089" y="192"/>
                  </a:lnTo>
                  <a:lnTo>
                    <a:pt x="1087" y="199"/>
                  </a:lnTo>
                  <a:lnTo>
                    <a:pt x="1083" y="207"/>
                  </a:lnTo>
                  <a:lnTo>
                    <a:pt x="1079" y="211"/>
                  </a:lnTo>
                  <a:lnTo>
                    <a:pt x="1072" y="214"/>
                  </a:lnTo>
                  <a:lnTo>
                    <a:pt x="1064" y="216"/>
                  </a:lnTo>
                  <a:lnTo>
                    <a:pt x="1057" y="214"/>
                  </a:lnTo>
                  <a:lnTo>
                    <a:pt x="1051" y="211"/>
                  </a:lnTo>
                  <a:lnTo>
                    <a:pt x="1046" y="207"/>
                  </a:lnTo>
                  <a:lnTo>
                    <a:pt x="1044" y="199"/>
                  </a:lnTo>
                  <a:lnTo>
                    <a:pt x="1042" y="192"/>
                  </a:lnTo>
                  <a:lnTo>
                    <a:pt x="1044" y="184"/>
                  </a:lnTo>
                  <a:lnTo>
                    <a:pt x="1046" y="179"/>
                  </a:lnTo>
                  <a:lnTo>
                    <a:pt x="1051" y="173"/>
                  </a:lnTo>
                  <a:lnTo>
                    <a:pt x="1057" y="169"/>
                  </a:lnTo>
                  <a:lnTo>
                    <a:pt x="1064" y="169"/>
                  </a:lnTo>
                  <a:close/>
                  <a:moveTo>
                    <a:pt x="978" y="169"/>
                  </a:moveTo>
                  <a:lnTo>
                    <a:pt x="985" y="169"/>
                  </a:lnTo>
                  <a:lnTo>
                    <a:pt x="993" y="173"/>
                  </a:lnTo>
                  <a:lnTo>
                    <a:pt x="997" y="179"/>
                  </a:lnTo>
                  <a:lnTo>
                    <a:pt x="1000" y="184"/>
                  </a:lnTo>
                  <a:lnTo>
                    <a:pt x="1002" y="192"/>
                  </a:lnTo>
                  <a:lnTo>
                    <a:pt x="1000" y="199"/>
                  </a:lnTo>
                  <a:lnTo>
                    <a:pt x="997" y="207"/>
                  </a:lnTo>
                  <a:lnTo>
                    <a:pt x="993" y="211"/>
                  </a:lnTo>
                  <a:lnTo>
                    <a:pt x="985" y="214"/>
                  </a:lnTo>
                  <a:lnTo>
                    <a:pt x="978" y="216"/>
                  </a:lnTo>
                  <a:lnTo>
                    <a:pt x="970" y="214"/>
                  </a:lnTo>
                  <a:lnTo>
                    <a:pt x="965" y="211"/>
                  </a:lnTo>
                  <a:lnTo>
                    <a:pt x="959" y="207"/>
                  </a:lnTo>
                  <a:lnTo>
                    <a:pt x="955" y="199"/>
                  </a:lnTo>
                  <a:lnTo>
                    <a:pt x="955" y="192"/>
                  </a:lnTo>
                  <a:lnTo>
                    <a:pt x="955" y="184"/>
                  </a:lnTo>
                  <a:lnTo>
                    <a:pt x="959" y="179"/>
                  </a:lnTo>
                  <a:lnTo>
                    <a:pt x="965" y="173"/>
                  </a:lnTo>
                  <a:lnTo>
                    <a:pt x="970" y="169"/>
                  </a:lnTo>
                  <a:lnTo>
                    <a:pt x="978" y="169"/>
                  </a:lnTo>
                  <a:close/>
                  <a:moveTo>
                    <a:pt x="891" y="169"/>
                  </a:moveTo>
                  <a:lnTo>
                    <a:pt x="895" y="169"/>
                  </a:lnTo>
                  <a:lnTo>
                    <a:pt x="899" y="171"/>
                  </a:lnTo>
                  <a:lnTo>
                    <a:pt x="895" y="171"/>
                  </a:lnTo>
                  <a:lnTo>
                    <a:pt x="893" y="169"/>
                  </a:lnTo>
                  <a:lnTo>
                    <a:pt x="891" y="169"/>
                  </a:lnTo>
                  <a:lnTo>
                    <a:pt x="891" y="169"/>
                  </a:lnTo>
                  <a:close/>
                  <a:moveTo>
                    <a:pt x="632" y="169"/>
                  </a:moveTo>
                  <a:lnTo>
                    <a:pt x="639" y="169"/>
                  </a:lnTo>
                  <a:lnTo>
                    <a:pt x="645" y="173"/>
                  </a:lnTo>
                  <a:lnTo>
                    <a:pt x="651" y="179"/>
                  </a:lnTo>
                  <a:lnTo>
                    <a:pt x="654" y="184"/>
                  </a:lnTo>
                  <a:lnTo>
                    <a:pt x="654" y="192"/>
                  </a:lnTo>
                  <a:lnTo>
                    <a:pt x="654" y="199"/>
                  </a:lnTo>
                  <a:lnTo>
                    <a:pt x="651" y="207"/>
                  </a:lnTo>
                  <a:lnTo>
                    <a:pt x="645" y="211"/>
                  </a:lnTo>
                  <a:lnTo>
                    <a:pt x="639" y="214"/>
                  </a:lnTo>
                  <a:lnTo>
                    <a:pt x="632" y="216"/>
                  </a:lnTo>
                  <a:lnTo>
                    <a:pt x="624" y="214"/>
                  </a:lnTo>
                  <a:lnTo>
                    <a:pt x="617" y="211"/>
                  </a:lnTo>
                  <a:lnTo>
                    <a:pt x="613" y="207"/>
                  </a:lnTo>
                  <a:lnTo>
                    <a:pt x="609" y="199"/>
                  </a:lnTo>
                  <a:lnTo>
                    <a:pt x="607" y="192"/>
                  </a:lnTo>
                  <a:lnTo>
                    <a:pt x="609" y="184"/>
                  </a:lnTo>
                  <a:lnTo>
                    <a:pt x="613" y="179"/>
                  </a:lnTo>
                  <a:lnTo>
                    <a:pt x="617" y="173"/>
                  </a:lnTo>
                  <a:lnTo>
                    <a:pt x="624" y="169"/>
                  </a:lnTo>
                  <a:lnTo>
                    <a:pt x="632" y="169"/>
                  </a:lnTo>
                  <a:close/>
                  <a:moveTo>
                    <a:pt x="545" y="169"/>
                  </a:moveTo>
                  <a:lnTo>
                    <a:pt x="553" y="169"/>
                  </a:lnTo>
                  <a:lnTo>
                    <a:pt x="559" y="173"/>
                  </a:lnTo>
                  <a:lnTo>
                    <a:pt x="564" y="179"/>
                  </a:lnTo>
                  <a:lnTo>
                    <a:pt x="566" y="184"/>
                  </a:lnTo>
                  <a:lnTo>
                    <a:pt x="568" y="192"/>
                  </a:lnTo>
                  <a:lnTo>
                    <a:pt x="566" y="199"/>
                  </a:lnTo>
                  <a:lnTo>
                    <a:pt x="564" y="207"/>
                  </a:lnTo>
                  <a:lnTo>
                    <a:pt x="559" y="211"/>
                  </a:lnTo>
                  <a:lnTo>
                    <a:pt x="553" y="214"/>
                  </a:lnTo>
                  <a:lnTo>
                    <a:pt x="545" y="216"/>
                  </a:lnTo>
                  <a:lnTo>
                    <a:pt x="538" y="214"/>
                  </a:lnTo>
                  <a:lnTo>
                    <a:pt x="530" y="211"/>
                  </a:lnTo>
                  <a:lnTo>
                    <a:pt x="527" y="207"/>
                  </a:lnTo>
                  <a:lnTo>
                    <a:pt x="523" y="199"/>
                  </a:lnTo>
                  <a:lnTo>
                    <a:pt x="521" y="192"/>
                  </a:lnTo>
                  <a:lnTo>
                    <a:pt x="523" y="184"/>
                  </a:lnTo>
                  <a:lnTo>
                    <a:pt x="527" y="179"/>
                  </a:lnTo>
                  <a:lnTo>
                    <a:pt x="530" y="173"/>
                  </a:lnTo>
                  <a:lnTo>
                    <a:pt x="538" y="169"/>
                  </a:lnTo>
                  <a:lnTo>
                    <a:pt x="545" y="169"/>
                  </a:lnTo>
                  <a:close/>
                  <a:moveTo>
                    <a:pt x="370" y="169"/>
                  </a:moveTo>
                  <a:lnTo>
                    <a:pt x="378" y="171"/>
                  </a:lnTo>
                  <a:lnTo>
                    <a:pt x="386" y="173"/>
                  </a:lnTo>
                  <a:lnTo>
                    <a:pt x="389" y="179"/>
                  </a:lnTo>
                  <a:lnTo>
                    <a:pt x="386" y="179"/>
                  </a:lnTo>
                  <a:lnTo>
                    <a:pt x="384" y="179"/>
                  </a:lnTo>
                  <a:lnTo>
                    <a:pt x="382" y="179"/>
                  </a:lnTo>
                  <a:lnTo>
                    <a:pt x="380" y="177"/>
                  </a:lnTo>
                  <a:lnTo>
                    <a:pt x="376" y="175"/>
                  </a:lnTo>
                  <a:lnTo>
                    <a:pt x="372" y="175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1" y="171"/>
                  </a:lnTo>
                  <a:lnTo>
                    <a:pt x="367" y="169"/>
                  </a:lnTo>
                  <a:lnTo>
                    <a:pt x="370" y="169"/>
                  </a:lnTo>
                  <a:close/>
                  <a:moveTo>
                    <a:pt x="24" y="169"/>
                  </a:moveTo>
                  <a:lnTo>
                    <a:pt x="32" y="169"/>
                  </a:lnTo>
                  <a:lnTo>
                    <a:pt x="38" y="173"/>
                  </a:lnTo>
                  <a:lnTo>
                    <a:pt x="43" y="179"/>
                  </a:lnTo>
                  <a:lnTo>
                    <a:pt x="47" y="184"/>
                  </a:lnTo>
                  <a:lnTo>
                    <a:pt x="47" y="188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47" y="196"/>
                  </a:lnTo>
                  <a:lnTo>
                    <a:pt x="47" y="197"/>
                  </a:lnTo>
                  <a:lnTo>
                    <a:pt x="43" y="205"/>
                  </a:lnTo>
                  <a:lnTo>
                    <a:pt x="38" y="211"/>
                  </a:lnTo>
                  <a:lnTo>
                    <a:pt x="32" y="214"/>
                  </a:lnTo>
                  <a:lnTo>
                    <a:pt x="24" y="216"/>
                  </a:lnTo>
                  <a:lnTo>
                    <a:pt x="17" y="214"/>
                  </a:lnTo>
                  <a:lnTo>
                    <a:pt x="11" y="211"/>
                  </a:lnTo>
                  <a:lnTo>
                    <a:pt x="6" y="207"/>
                  </a:lnTo>
                  <a:lnTo>
                    <a:pt x="2" y="199"/>
                  </a:lnTo>
                  <a:lnTo>
                    <a:pt x="0" y="192"/>
                  </a:lnTo>
                  <a:lnTo>
                    <a:pt x="2" y="184"/>
                  </a:lnTo>
                  <a:lnTo>
                    <a:pt x="6" y="179"/>
                  </a:lnTo>
                  <a:lnTo>
                    <a:pt x="11" y="173"/>
                  </a:lnTo>
                  <a:lnTo>
                    <a:pt x="17" y="169"/>
                  </a:lnTo>
                  <a:lnTo>
                    <a:pt x="24" y="169"/>
                  </a:lnTo>
                  <a:close/>
                  <a:moveTo>
                    <a:pt x="993" y="122"/>
                  </a:moveTo>
                  <a:lnTo>
                    <a:pt x="995" y="122"/>
                  </a:lnTo>
                  <a:lnTo>
                    <a:pt x="991" y="126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4" y="128"/>
                  </a:lnTo>
                  <a:lnTo>
                    <a:pt x="969" y="126"/>
                  </a:lnTo>
                  <a:lnTo>
                    <a:pt x="965" y="124"/>
                  </a:lnTo>
                  <a:lnTo>
                    <a:pt x="965" y="124"/>
                  </a:lnTo>
                  <a:lnTo>
                    <a:pt x="970" y="124"/>
                  </a:lnTo>
                  <a:lnTo>
                    <a:pt x="976" y="124"/>
                  </a:lnTo>
                  <a:lnTo>
                    <a:pt x="982" y="124"/>
                  </a:lnTo>
                  <a:lnTo>
                    <a:pt x="987" y="122"/>
                  </a:lnTo>
                  <a:lnTo>
                    <a:pt x="993" y="122"/>
                  </a:lnTo>
                  <a:close/>
                  <a:moveTo>
                    <a:pt x="703" y="88"/>
                  </a:moveTo>
                  <a:lnTo>
                    <a:pt x="713" y="90"/>
                  </a:lnTo>
                  <a:lnTo>
                    <a:pt x="717" y="92"/>
                  </a:lnTo>
                  <a:lnTo>
                    <a:pt x="722" y="96"/>
                  </a:lnTo>
                  <a:lnTo>
                    <a:pt x="726" y="98"/>
                  </a:lnTo>
                  <a:lnTo>
                    <a:pt x="730" y="101"/>
                  </a:lnTo>
                  <a:lnTo>
                    <a:pt x="732" y="107"/>
                  </a:lnTo>
                  <a:lnTo>
                    <a:pt x="732" y="113"/>
                  </a:lnTo>
                  <a:lnTo>
                    <a:pt x="732" y="116"/>
                  </a:lnTo>
                  <a:lnTo>
                    <a:pt x="728" y="120"/>
                  </a:lnTo>
                  <a:lnTo>
                    <a:pt x="726" y="122"/>
                  </a:lnTo>
                  <a:lnTo>
                    <a:pt x="724" y="122"/>
                  </a:lnTo>
                  <a:lnTo>
                    <a:pt x="720" y="124"/>
                  </a:lnTo>
                  <a:lnTo>
                    <a:pt x="717" y="124"/>
                  </a:lnTo>
                  <a:lnTo>
                    <a:pt x="717" y="126"/>
                  </a:lnTo>
                  <a:lnTo>
                    <a:pt x="717" y="128"/>
                  </a:lnTo>
                  <a:lnTo>
                    <a:pt x="709" y="126"/>
                  </a:lnTo>
                  <a:lnTo>
                    <a:pt x="703" y="124"/>
                  </a:lnTo>
                  <a:lnTo>
                    <a:pt x="700" y="118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100"/>
                  </a:lnTo>
                  <a:lnTo>
                    <a:pt x="698" y="94"/>
                  </a:lnTo>
                  <a:lnTo>
                    <a:pt x="703" y="88"/>
                  </a:lnTo>
                  <a:close/>
                  <a:moveTo>
                    <a:pt x="120" y="84"/>
                  </a:moveTo>
                  <a:lnTo>
                    <a:pt x="124" y="86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8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0" y="96"/>
                  </a:lnTo>
                  <a:lnTo>
                    <a:pt x="119" y="96"/>
                  </a:lnTo>
                  <a:lnTo>
                    <a:pt x="119" y="94"/>
                  </a:lnTo>
                  <a:lnTo>
                    <a:pt x="120" y="92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19" y="86"/>
                  </a:lnTo>
                  <a:lnTo>
                    <a:pt x="120" y="84"/>
                  </a:lnTo>
                  <a:close/>
                  <a:moveTo>
                    <a:pt x="5063" y="84"/>
                  </a:moveTo>
                  <a:lnTo>
                    <a:pt x="5070" y="86"/>
                  </a:lnTo>
                  <a:lnTo>
                    <a:pt x="5074" y="92"/>
                  </a:lnTo>
                  <a:lnTo>
                    <a:pt x="5078" y="98"/>
                  </a:lnTo>
                  <a:lnTo>
                    <a:pt x="5079" y="105"/>
                  </a:lnTo>
                  <a:lnTo>
                    <a:pt x="5078" y="113"/>
                  </a:lnTo>
                  <a:lnTo>
                    <a:pt x="5074" y="118"/>
                  </a:lnTo>
                  <a:lnTo>
                    <a:pt x="5068" y="124"/>
                  </a:lnTo>
                  <a:lnTo>
                    <a:pt x="5063" y="128"/>
                  </a:lnTo>
                  <a:lnTo>
                    <a:pt x="5055" y="130"/>
                  </a:lnTo>
                  <a:lnTo>
                    <a:pt x="5047" y="128"/>
                  </a:lnTo>
                  <a:lnTo>
                    <a:pt x="5042" y="124"/>
                  </a:lnTo>
                  <a:lnTo>
                    <a:pt x="5036" y="118"/>
                  </a:lnTo>
                  <a:lnTo>
                    <a:pt x="5032" y="113"/>
                  </a:lnTo>
                  <a:lnTo>
                    <a:pt x="5032" y="105"/>
                  </a:lnTo>
                  <a:lnTo>
                    <a:pt x="5032" y="105"/>
                  </a:lnTo>
                  <a:lnTo>
                    <a:pt x="5038" y="100"/>
                  </a:lnTo>
                  <a:lnTo>
                    <a:pt x="5042" y="98"/>
                  </a:lnTo>
                  <a:lnTo>
                    <a:pt x="5046" y="96"/>
                  </a:lnTo>
                  <a:lnTo>
                    <a:pt x="5047" y="94"/>
                  </a:lnTo>
                  <a:lnTo>
                    <a:pt x="5051" y="92"/>
                  </a:lnTo>
                  <a:lnTo>
                    <a:pt x="5053" y="88"/>
                  </a:lnTo>
                  <a:lnTo>
                    <a:pt x="5057" y="86"/>
                  </a:lnTo>
                  <a:lnTo>
                    <a:pt x="5059" y="84"/>
                  </a:lnTo>
                  <a:lnTo>
                    <a:pt x="5063" y="84"/>
                  </a:lnTo>
                  <a:close/>
                  <a:moveTo>
                    <a:pt x="5315" y="83"/>
                  </a:moveTo>
                  <a:lnTo>
                    <a:pt x="5318" y="83"/>
                  </a:lnTo>
                  <a:lnTo>
                    <a:pt x="5322" y="83"/>
                  </a:lnTo>
                  <a:lnTo>
                    <a:pt x="5313" y="90"/>
                  </a:lnTo>
                  <a:lnTo>
                    <a:pt x="5307" y="96"/>
                  </a:lnTo>
                  <a:lnTo>
                    <a:pt x="5299" y="100"/>
                  </a:lnTo>
                  <a:lnTo>
                    <a:pt x="5292" y="103"/>
                  </a:lnTo>
                  <a:lnTo>
                    <a:pt x="5294" y="96"/>
                  </a:lnTo>
                  <a:lnTo>
                    <a:pt x="5298" y="90"/>
                  </a:lnTo>
                  <a:lnTo>
                    <a:pt x="5303" y="86"/>
                  </a:lnTo>
                  <a:lnTo>
                    <a:pt x="5309" y="83"/>
                  </a:lnTo>
                  <a:lnTo>
                    <a:pt x="5315" y="83"/>
                  </a:lnTo>
                  <a:close/>
                  <a:moveTo>
                    <a:pt x="5228" y="83"/>
                  </a:moveTo>
                  <a:lnTo>
                    <a:pt x="5236" y="83"/>
                  </a:lnTo>
                  <a:lnTo>
                    <a:pt x="5241" y="86"/>
                  </a:lnTo>
                  <a:lnTo>
                    <a:pt x="5232" y="88"/>
                  </a:lnTo>
                  <a:lnTo>
                    <a:pt x="5222" y="88"/>
                  </a:lnTo>
                  <a:lnTo>
                    <a:pt x="5217" y="90"/>
                  </a:lnTo>
                  <a:lnTo>
                    <a:pt x="5211" y="92"/>
                  </a:lnTo>
                  <a:lnTo>
                    <a:pt x="5215" y="86"/>
                  </a:lnTo>
                  <a:lnTo>
                    <a:pt x="5222" y="83"/>
                  </a:lnTo>
                  <a:lnTo>
                    <a:pt x="5228" y="83"/>
                  </a:lnTo>
                  <a:close/>
                  <a:moveTo>
                    <a:pt x="5142" y="83"/>
                  </a:moveTo>
                  <a:lnTo>
                    <a:pt x="5149" y="83"/>
                  </a:lnTo>
                  <a:lnTo>
                    <a:pt x="5157" y="86"/>
                  </a:lnTo>
                  <a:lnTo>
                    <a:pt x="5160" y="92"/>
                  </a:lnTo>
                  <a:lnTo>
                    <a:pt x="5164" y="100"/>
                  </a:lnTo>
                  <a:lnTo>
                    <a:pt x="5160" y="103"/>
                  </a:lnTo>
                  <a:lnTo>
                    <a:pt x="5157" y="103"/>
                  </a:lnTo>
                  <a:lnTo>
                    <a:pt x="5153" y="105"/>
                  </a:lnTo>
                  <a:lnTo>
                    <a:pt x="5149" y="105"/>
                  </a:lnTo>
                  <a:lnTo>
                    <a:pt x="5147" y="105"/>
                  </a:lnTo>
                  <a:lnTo>
                    <a:pt x="5147" y="107"/>
                  </a:lnTo>
                  <a:lnTo>
                    <a:pt x="5143" y="109"/>
                  </a:lnTo>
                  <a:lnTo>
                    <a:pt x="5140" y="111"/>
                  </a:lnTo>
                  <a:lnTo>
                    <a:pt x="5136" y="113"/>
                  </a:lnTo>
                  <a:lnTo>
                    <a:pt x="5132" y="113"/>
                  </a:lnTo>
                  <a:lnTo>
                    <a:pt x="5130" y="111"/>
                  </a:lnTo>
                  <a:lnTo>
                    <a:pt x="5126" y="109"/>
                  </a:lnTo>
                  <a:lnTo>
                    <a:pt x="5125" y="105"/>
                  </a:lnTo>
                  <a:lnTo>
                    <a:pt x="5123" y="101"/>
                  </a:lnTo>
                  <a:lnTo>
                    <a:pt x="5119" y="100"/>
                  </a:lnTo>
                  <a:lnTo>
                    <a:pt x="5123" y="94"/>
                  </a:lnTo>
                  <a:lnTo>
                    <a:pt x="5125" y="90"/>
                  </a:lnTo>
                  <a:lnTo>
                    <a:pt x="5130" y="86"/>
                  </a:lnTo>
                  <a:lnTo>
                    <a:pt x="5136" y="83"/>
                  </a:lnTo>
                  <a:lnTo>
                    <a:pt x="5142" y="83"/>
                  </a:lnTo>
                  <a:close/>
                  <a:moveTo>
                    <a:pt x="4795" y="83"/>
                  </a:moveTo>
                  <a:lnTo>
                    <a:pt x="4803" y="83"/>
                  </a:lnTo>
                  <a:lnTo>
                    <a:pt x="4809" y="86"/>
                  </a:lnTo>
                  <a:lnTo>
                    <a:pt x="4814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4" y="118"/>
                  </a:lnTo>
                  <a:lnTo>
                    <a:pt x="4809" y="124"/>
                  </a:lnTo>
                  <a:lnTo>
                    <a:pt x="4803" y="128"/>
                  </a:lnTo>
                  <a:lnTo>
                    <a:pt x="4795" y="130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7" y="118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7" y="92"/>
                  </a:lnTo>
                  <a:lnTo>
                    <a:pt x="4780" y="86"/>
                  </a:lnTo>
                  <a:lnTo>
                    <a:pt x="4788" y="83"/>
                  </a:lnTo>
                  <a:lnTo>
                    <a:pt x="4795" y="83"/>
                  </a:lnTo>
                  <a:close/>
                  <a:moveTo>
                    <a:pt x="4709" y="83"/>
                  </a:moveTo>
                  <a:lnTo>
                    <a:pt x="4716" y="83"/>
                  </a:lnTo>
                  <a:lnTo>
                    <a:pt x="4722" y="86"/>
                  </a:lnTo>
                  <a:lnTo>
                    <a:pt x="4728" y="92"/>
                  </a:lnTo>
                  <a:lnTo>
                    <a:pt x="4730" y="98"/>
                  </a:lnTo>
                  <a:lnTo>
                    <a:pt x="4732" y="105"/>
                  </a:lnTo>
                  <a:lnTo>
                    <a:pt x="4732" y="111"/>
                  </a:lnTo>
                  <a:lnTo>
                    <a:pt x="4730" y="115"/>
                  </a:lnTo>
                  <a:lnTo>
                    <a:pt x="4728" y="118"/>
                  </a:lnTo>
                  <a:lnTo>
                    <a:pt x="4722" y="124"/>
                  </a:lnTo>
                  <a:lnTo>
                    <a:pt x="4716" y="128"/>
                  </a:lnTo>
                  <a:lnTo>
                    <a:pt x="4709" y="130"/>
                  </a:lnTo>
                  <a:lnTo>
                    <a:pt x="4701" y="128"/>
                  </a:lnTo>
                  <a:lnTo>
                    <a:pt x="4696" y="126"/>
                  </a:lnTo>
                  <a:lnTo>
                    <a:pt x="4690" y="120"/>
                  </a:lnTo>
                  <a:lnTo>
                    <a:pt x="4688" y="115"/>
                  </a:lnTo>
                  <a:lnTo>
                    <a:pt x="4686" y="111"/>
                  </a:lnTo>
                  <a:lnTo>
                    <a:pt x="4685" y="105"/>
                  </a:lnTo>
                  <a:lnTo>
                    <a:pt x="4686" y="98"/>
                  </a:lnTo>
                  <a:lnTo>
                    <a:pt x="4690" y="92"/>
                  </a:lnTo>
                  <a:lnTo>
                    <a:pt x="4694" y="86"/>
                  </a:lnTo>
                  <a:lnTo>
                    <a:pt x="4701" y="83"/>
                  </a:lnTo>
                  <a:lnTo>
                    <a:pt x="4709" y="83"/>
                  </a:lnTo>
                  <a:close/>
                  <a:moveTo>
                    <a:pt x="4621" y="83"/>
                  </a:moveTo>
                  <a:lnTo>
                    <a:pt x="4628" y="83"/>
                  </a:lnTo>
                  <a:lnTo>
                    <a:pt x="4636" y="86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41" y="118"/>
                  </a:lnTo>
                  <a:lnTo>
                    <a:pt x="4636" y="124"/>
                  </a:lnTo>
                  <a:lnTo>
                    <a:pt x="4630" y="128"/>
                  </a:lnTo>
                  <a:lnTo>
                    <a:pt x="4626" y="128"/>
                  </a:lnTo>
                  <a:lnTo>
                    <a:pt x="4621" y="130"/>
                  </a:lnTo>
                  <a:lnTo>
                    <a:pt x="4619" y="128"/>
                  </a:lnTo>
                  <a:lnTo>
                    <a:pt x="4613" y="126"/>
                  </a:lnTo>
                  <a:lnTo>
                    <a:pt x="4607" y="124"/>
                  </a:lnTo>
                  <a:lnTo>
                    <a:pt x="4602" y="118"/>
                  </a:lnTo>
                  <a:lnTo>
                    <a:pt x="4600" y="113"/>
                  </a:lnTo>
                  <a:lnTo>
                    <a:pt x="4598" y="105"/>
                  </a:lnTo>
                  <a:lnTo>
                    <a:pt x="4600" y="98"/>
                  </a:lnTo>
                  <a:lnTo>
                    <a:pt x="4602" y="92"/>
                  </a:lnTo>
                  <a:lnTo>
                    <a:pt x="4607" y="86"/>
                  </a:lnTo>
                  <a:lnTo>
                    <a:pt x="4615" y="83"/>
                  </a:lnTo>
                  <a:lnTo>
                    <a:pt x="4621" y="83"/>
                  </a:lnTo>
                  <a:close/>
                  <a:moveTo>
                    <a:pt x="4534" y="83"/>
                  </a:moveTo>
                  <a:lnTo>
                    <a:pt x="4542" y="83"/>
                  </a:lnTo>
                  <a:lnTo>
                    <a:pt x="4549" y="86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9" y="105"/>
                  </a:lnTo>
                  <a:lnTo>
                    <a:pt x="4557" y="113"/>
                  </a:lnTo>
                  <a:lnTo>
                    <a:pt x="4553" y="118"/>
                  </a:lnTo>
                  <a:lnTo>
                    <a:pt x="4549" y="124"/>
                  </a:lnTo>
                  <a:lnTo>
                    <a:pt x="4542" y="128"/>
                  </a:lnTo>
                  <a:lnTo>
                    <a:pt x="4534" y="130"/>
                  </a:lnTo>
                  <a:lnTo>
                    <a:pt x="4527" y="128"/>
                  </a:lnTo>
                  <a:lnTo>
                    <a:pt x="4521" y="124"/>
                  </a:lnTo>
                  <a:lnTo>
                    <a:pt x="4515" y="118"/>
                  </a:lnTo>
                  <a:lnTo>
                    <a:pt x="4513" y="113"/>
                  </a:lnTo>
                  <a:lnTo>
                    <a:pt x="4512" y="105"/>
                  </a:lnTo>
                  <a:lnTo>
                    <a:pt x="4513" y="98"/>
                  </a:lnTo>
                  <a:lnTo>
                    <a:pt x="4515" y="92"/>
                  </a:lnTo>
                  <a:lnTo>
                    <a:pt x="4521" y="86"/>
                  </a:lnTo>
                  <a:lnTo>
                    <a:pt x="4527" y="83"/>
                  </a:lnTo>
                  <a:lnTo>
                    <a:pt x="4534" y="83"/>
                  </a:lnTo>
                  <a:close/>
                  <a:moveTo>
                    <a:pt x="4448" y="83"/>
                  </a:moveTo>
                  <a:lnTo>
                    <a:pt x="4455" y="83"/>
                  </a:lnTo>
                  <a:lnTo>
                    <a:pt x="4463" y="86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2" y="105"/>
                  </a:lnTo>
                  <a:lnTo>
                    <a:pt x="4470" y="113"/>
                  </a:lnTo>
                  <a:lnTo>
                    <a:pt x="4466" y="118"/>
                  </a:lnTo>
                  <a:lnTo>
                    <a:pt x="4463" y="124"/>
                  </a:lnTo>
                  <a:lnTo>
                    <a:pt x="4455" y="128"/>
                  </a:lnTo>
                  <a:lnTo>
                    <a:pt x="4448" y="130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8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6"/>
                  </a:lnTo>
                  <a:lnTo>
                    <a:pt x="4440" y="83"/>
                  </a:lnTo>
                  <a:lnTo>
                    <a:pt x="4448" y="83"/>
                  </a:lnTo>
                  <a:close/>
                  <a:moveTo>
                    <a:pt x="4361" y="83"/>
                  </a:moveTo>
                  <a:lnTo>
                    <a:pt x="4369" y="83"/>
                  </a:lnTo>
                  <a:lnTo>
                    <a:pt x="4374" y="86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6" y="105"/>
                  </a:lnTo>
                  <a:lnTo>
                    <a:pt x="4384" y="113"/>
                  </a:lnTo>
                  <a:lnTo>
                    <a:pt x="4380" y="118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30"/>
                  </a:lnTo>
                  <a:lnTo>
                    <a:pt x="4354" y="128"/>
                  </a:lnTo>
                  <a:lnTo>
                    <a:pt x="4348" y="124"/>
                  </a:lnTo>
                  <a:lnTo>
                    <a:pt x="4342" y="118"/>
                  </a:lnTo>
                  <a:lnTo>
                    <a:pt x="4338" y="113"/>
                  </a:lnTo>
                  <a:lnTo>
                    <a:pt x="4338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6"/>
                  </a:lnTo>
                  <a:lnTo>
                    <a:pt x="4354" y="83"/>
                  </a:lnTo>
                  <a:lnTo>
                    <a:pt x="4361" y="83"/>
                  </a:lnTo>
                  <a:close/>
                  <a:moveTo>
                    <a:pt x="4275" y="83"/>
                  </a:moveTo>
                  <a:lnTo>
                    <a:pt x="4282" y="83"/>
                  </a:lnTo>
                  <a:lnTo>
                    <a:pt x="4288" y="86"/>
                  </a:lnTo>
                  <a:lnTo>
                    <a:pt x="4293" y="92"/>
                  </a:lnTo>
                  <a:lnTo>
                    <a:pt x="4297" y="98"/>
                  </a:lnTo>
                  <a:lnTo>
                    <a:pt x="4297" y="105"/>
                  </a:lnTo>
                  <a:lnTo>
                    <a:pt x="4297" y="113"/>
                  </a:lnTo>
                  <a:lnTo>
                    <a:pt x="4293" y="118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5" y="130"/>
                  </a:lnTo>
                  <a:lnTo>
                    <a:pt x="4267" y="128"/>
                  </a:lnTo>
                  <a:lnTo>
                    <a:pt x="4261" y="124"/>
                  </a:lnTo>
                  <a:lnTo>
                    <a:pt x="4256" y="118"/>
                  </a:lnTo>
                  <a:lnTo>
                    <a:pt x="4252" y="113"/>
                  </a:lnTo>
                  <a:lnTo>
                    <a:pt x="4252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61" y="86"/>
                  </a:lnTo>
                  <a:lnTo>
                    <a:pt x="4267" y="83"/>
                  </a:lnTo>
                  <a:lnTo>
                    <a:pt x="4275" y="83"/>
                  </a:lnTo>
                  <a:close/>
                  <a:moveTo>
                    <a:pt x="4188" y="83"/>
                  </a:moveTo>
                  <a:lnTo>
                    <a:pt x="4196" y="83"/>
                  </a:lnTo>
                  <a:lnTo>
                    <a:pt x="4201" y="86"/>
                  </a:lnTo>
                  <a:lnTo>
                    <a:pt x="4207" y="92"/>
                  </a:lnTo>
                  <a:lnTo>
                    <a:pt x="4211" y="98"/>
                  </a:lnTo>
                  <a:lnTo>
                    <a:pt x="4211" y="105"/>
                  </a:lnTo>
                  <a:lnTo>
                    <a:pt x="4211" y="113"/>
                  </a:lnTo>
                  <a:lnTo>
                    <a:pt x="4207" y="118"/>
                  </a:lnTo>
                  <a:lnTo>
                    <a:pt x="4201" y="124"/>
                  </a:lnTo>
                  <a:lnTo>
                    <a:pt x="4196" y="128"/>
                  </a:lnTo>
                  <a:lnTo>
                    <a:pt x="4188" y="130"/>
                  </a:lnTo>
                  <a:lnTo>
                    <a:pt x="4181" y="128"/>
                  </a:lnTo>
                  <a:lnTo>
                    <a:pt x="4175" y="124"/>
                  </a:lnTo>
                  <a:lnTo>
                    <a:pt x="4169" y="118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5" y="86"/>
                  </a:lnTo>
                  <a:lnTo>
                    <a:pt x="4181" y="83"/>
                  </a:lnTo>
                  <a:lnTo>
                    <a:pt x="4188" y="83"/>
                  </a:lnTo>
                  <a:close/>
                  <a:moveTo>
                    <a:pt x="4102" y="83"/>
                  </a:moveTo>
                  <a:lnTo>
                    <a:pt x="4109" y="83"/>
                  </a:lnTo>
                  <a:lnTo>
                    <a:pt x="4115" y="86"/>
                  </a:lnTo>
                  <a:lnTo>
                    <a:pt x="4120" y="92"/>
                  </a:lnTo>
                  <a:lnTo>
                    <a:pt x="4124" y="98"/>
                  </a:lnTo>
                  <a:lnTo>
                    <a:pt x="4124" y="105"/>
                  </a:lnTo>
                  <a:lnTo>
                    <a:pt x="4124" y="113"/>
                  </a:lnTo>
                  <a:lnTo>
                    <a:pt x="4120" y="118"/>
                  </a:lnTo>
                  <a:lnTo>
                    <a:pt x="4115" y="124"/>
                  </a:lnTo>
                  <a:lnTo>
                    <a:pt x="4109" y="128"/>
                  </a:lnTo>
                  <a:lnTo>
                    <a:pt x="4102" y="130"/>
                  </a:lnTo>
                  <a:lnTo>
                    <a:pt x="4094" y="128"/>
                  </a:lnTo>
                  <a:lnTo>
                    <a:pt x="4087" y="124"/>
                  </a:lnTo>
                  <a:lnTo>
                    <a:pt x="4083" y="118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3" y="92"/>
                  </a:lnTo>
                  <a:lnTo>
                    <a:pt x="4087" y="86"/>
                  </a:lnTo>
                  <a:lnTo>
                    <a:pt x="4094" y="83"/>
                  </a:lnTo>
                  <a:lnTo>
                    <a:pt x="4102" y="83"/>
                  </a:lnTo>
                  <a:close/>
                  <a:moveTo>
                    <a:pt x="4015" y="83"/>
                  </a:moveTo>
                  <a:lnTo>
                    <a:pt x="4023" y="83"/>
                  </a:lnTo>
                  <a:lnTo>
                    <a:pt x="4028" y="86"/>
                  </a:lnTo>
                  <a:lnTo>
                    <a:pt x="4034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4" y="118"/>
                  </a:lnTo>
                  <a:lnTo>
                    <a:pt x="4028" y="124"/>
                  </a:lnTo>
                  <a:lnTo>
                    <a:pt x="4023" y="128"/>
                  </a:lnTo>
                  <a:lnTo>
                    <a:pt x="4015" y="130"/>
                  </a:lnTo>
                  <a:lnTo>
                    <a:pt x="4008" y="128"/>
                  </a:lnTo>
                  <a:lnTo>
                    <a:pt x="4000" y="124"/>
                  </a:lnTo>
                  <a:lnTo>
                    <a:pt x="3996" y="118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6" y="92"/>
                  </a:lnTo>
                  <a:lnTo>
                    <a:pt x="4000" y="86"/>
                  </a:lnTo>
                  <a:lnTo>
                    <a:pt x="4008" y="83"/>
                  </a:lnTo>
                  <a:lnTo>
                    <a:pt x="4015" y="83"/>
                  </a:lnTo>
                  <a:close/>
                  <a:moveTo>
                    <a:pt x="3927" y="83"/>
                  </a:moveTo>
                  <a:lnTo>
                    <a:pt x="3934" y="83"/>
                  </a:lnTo>
                  <a:lnTo>
                    <a:pt x="3942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8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21" y="128"/>
                  </a:lnTo>
                  <a:lnTo>
                    <a:pt x="3913" y="124"/>
                  </a:lnTo>
                  <a:lnTo>
                    <a:pt x="3908" y="118"/>
                  </a:lnTo>
                  <a:lnTo>
                    <a:pt x="3906" y="113"/>
                  </a:lnTo>
                  <a:lnTo>
                    <a:pt x="3904" y="105"/>
                  </a:lnTo>
                  <a:lnTo>
                    <a:pt x="3906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21" y="83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3"/>
                  </a:lnTo>
                  <a:lnTo>
                    <a:pt x="3855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8"/>
                  </a:lnTo>
                  <a:lnTo>
                    <a:pt x="3855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8"/>
                  </a:lnTo>
                  <a:lnTo>
                    <a:pt x="3819" y="113"/>
                  </a:lnTo>
                  <a:lnTo>
                    <a:pt x="3818" y="105"/>
                  </a:lnTo>
                  <a:lnTo>
                    <a:pt x="3819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3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3"/>
                  </a:lnTo>
                  <a:lnTo>
                    <a:pt x="3769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8" y="105"/>
                  </a:lnTo>
                  <a:lnTo>
                    <a:pt x="3776" y="113"/>
                  </a:lnTo>
                  <a:lnTo>
                    <a:pt x="3772" y="118"/>
                  </a:lnTo>
                  <a:lnTo>
                    <a:pt x="3769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8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6"/>
                  </a:lnTo>
                  <a:lnTo>
                    <a:pt x="3746" y="83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3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2" y="105"/>
                  </a:lnTo>
                  <a:lnTo>
                    <a:pt x="3690" y="113"/>
                  </a:lnTo>
                  <a:lnTo>
                    <a:pt x="3686" y="118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8"/>
                  </a:lnTo>
                  <a:lnTo>
                    <a:pt x="3645" y="113"/>
                  </a:lnTo>
                  <a:lnTo>
                    <a:pt x="3645" y="105"/>
                  </a:lnTo>
                  <a:lnTo>
                    <a:pt x="3645" y="98"/>
                  </a:lnTo>
                  <a:lnTo>
                    <a:pt x="3648" y="92"/>
                  </a:lnTo>
                  <a:lnTo>
                    <a:pt x="3654" y="86"/>
                  </a:lnTo>
                  <a:lnTo>
                    <a:pt x="3660" y="83"/>
                  </a:lnTo>
                  <a:lnTo>
                    <a:pt x="3667" y="83"/>
                  </a:lnTo>
                  <a:close/>
                  <a:moveTo>
                    <a:pt x="3581" y="83"/>
                  </a:moveTo>
                  <a:lnTo>
                    <a:pt x="3588" y="83"/>
                  </a:lnTo>
                  <a:lnTo>
                    <a:pt x="3594" y="86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8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30"/>
                  </a:lnTo>
                  <a:lnTo>
                    <a:pt x="3573" y="128"/>
                  </a:lnTo>
                  <a:lnTo>
                    <a:pt x="3567" y="124"/>
                  </a:lnTo>
                  <a:lnTo>
                    <a:pt x="3562" y="118"/>
                  </a:lnTo>
                  <a:lnTo>
                    <a:pt x="3558" y="113"/>
                  </a:lnTo>
                  <a:lnTo>
                    <a:pt x="3558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7" y="86"/>
                  </a:lnTo>
                  <a:lnTo>
                    <a:pt x="3573" y="83"/>
                  </a:lnTo>
                  <a:lnTo>
                    <a:pt x="3581" y="83"/>
                  </a:lnTo>
                  <a:close/>
                  <a:moveTo>
                    <a:pt x="3494" y="83"/>
                  </a:moveTo>
                  <a:lnTo>
                    <a:pt x="3502" y="83"/>
                  </a:lnTo>
                  <a:lnTo>
                    <a:pt x="3507" y="86"/>
                  </a:lnTo>
                  <a:lnTo>
                    <a:pt x="3513" y="92"/>
                  </a:lnTo>
                  <a:lnTo>
                    <a:pt x="3517" y="98"/>
                  </a:lnTo>
                  <a:lnTo>
                    <a:pt x="3517" y="105"/>
                  </a:lnTo>
                  <a:lnTo>
                    <a:pt x="3517" y="113"/>
                  </a:lnTo>
                  <a:lnTo>
                    <a:pt x="3513" y="118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30"/>
                  </a:lnTo>
                  <a:lnTo>
                    <a:pt x="3487" y="128"/>
                  </a:lnTo>
                  <a:lnTo>
                    <a:pt x="3481" y="124"/>
                  </a:lnTo>
                  <a:lnTo>
                    <a:pt x="3475" y="118"/>
                  </a:lnTo>
                  <a:lnTo>
                    <a:pt x="3472" y="113"/>
                  </a:lnTo>
                  <a:lnTo>
                    <a:pt x="3470" y="105"/>
                  </a:lnTo>
                  <a:lnTo>
                    <a:pt x="3472" y="98"/>
                  </a:lnTo>
                  <a:lnTo>
                    <a:pt x="3475" y="92"/>
                  </a:lnTo>
                  <a:lnTo>
                    <a:pt x="3481" y="86"/>
                  </a:lnTo>
                  <a:lnTo>
                    <a:pt x="3487" y="83"/>
                  </a:lnTo>
                  <a:lnTo>
                    <a:pt x="3494" y="83"/>
                  </a:lnTo>
                  <a:close/>
                  <a:moveTo>
                    <a:pt x="3408" y="83"/>
                  </a:moveTo>
                  <a:lnTo>
                    <a:pt x="3415" y="83"/>
                  </a:lnTo>
                  <a:lnTo>
                    <a:pt x="3421" y="86"/>
                  </a:lnTo>
                  <a:lnTo>
                    <a:pt x="3426" y="92"/>
                  </a:lnTo>
                  <a:lnTo>
                    <a:pt x="3430" y="98"/>
                  </a:lnTo>
                  <a:lnTo>
                    <a:pt x="3430" y="105"/>
                  </a:lnTo>
                  <a:lnTo>
                    <a:pt x="3430" y="113"/>
                  </a:lnTo>
                  <a:lnTo>
                    <a:pt x="3426" y="118"/>
                  </a:lnTo>
                  <a:lnTo>
                    <a:pt x="3421" y="124"/>
                  </a:lnTo>
                  <a:lnTo>
                    <a:pt x="3415" y="128"/>
                  </a:lnTo>
                  <a:lnTo>
                    <a:pt x="3408" y="130"/>
                  </a:lnTo>
                  <a:lnTo>
                    <a:pt x="3400" y="128"/>
                  </a:lnTo>
                  <a:lnTo>
                    <a:pt x="3393" y="124"/>
                  </a:lnTo>
                  <a:lnTo>
                    <a:pt x="3389" y="118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9" y="92"/>
                  </a:lnTo>
                  <a:lnTo>
                    <a:pt x="3393" y="86"/>
                  </a:lnTo>
                  <a:lnTo>
                    <a:pt x="3400" y="83"/>
                  </a:lnTo>
                  <a:lnTo>
                    <a:pt x="3408" y="83"/>
                  </a:lnTo>
                  <a:close/>
                  <a:moveTo>
                    <a:pt x="3321" y="83"/>
                  </a:moveTo>
                  <a:lnTo>
                    <a:pt x="3329" y="83"/>
                  </a:lnTo>
                  <a:lnTo>
                    <a:pt x="3334" y="86"/>
                  </a:lnTo>
                  <a:lnTo>
                    <a:pt x="3340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40" y="118"/>
                  </a:lnTo>
                  <a:lnTo>
                    <a:pt x="3334" y="124"/>
                  </a:lnTo>
                  <a:lnTo>
                    <a:pt x="3329" y="128"/>
                  </a:lnTo>
                  <a:lnTo>
                    <a:pt x="3321" y="130"/>
                  </a:lnTo>
                  <a:lnTo>
                    <a:pt x="3314" y="128"/>
                  </a:lnTo>
                  <a:lnTo>
                    <a:pt x="3306" y="124"/>
                  </a:lnTo>
                  <a:lnTo>
                    <a:pt x="3302" y="118"/>
                  </a:lnTo>
                  <a:lnTo>
                    <a:pt x="3299" y="113"/>
                  </a:lnTo>
                  <a:lnTo>
                    <a:pt x="3297" y="105"/>
                  </a:lnTo>
                  <a:lnTo>
                    <a:pt x="3299" y="98"/>
                  </a:lnTo>
                  <a:lnTo>
                    <a:pt x="3302" y="92"/>
                  </a:lnTo>
                  <a:lnTo>
                    <a:pt x="3306" y="86"/>
                  </a:lnTo>
                  <a:lnTo>
                    <a:pt x="3314" y="83"/>
                  </a:lnTo>
                  <a:lnTo>
                    <a:pt x="3321" y="83"/>
                  </a:lnTo>
                  <a:close/>
                  <a:moveTo>
                    <a:pt x="3233" y="83"/>
                  </a:moveTo>
                  <a:lnTo>
                    <a:pt x="3240" y="83"/>
                  </a:lnTo>
                  <a:lnTo>
                    <a:pt x="3248" y="86"/>
                  </a:lnTo>
                  <a:lnTo>
                    <a:pt x="3253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3" y="118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7" y="128"/>
                  </a:lnTo>
                  <a:lnTo>
                    <a:pt x="3220" y="124"/>
                  </a:lnTo>
                  <a:lnTo>
                    <a:pt x="3214" y="118"/>
                  </a:lnTo>
                  <a:lnTo>
                    <a:pt x="3212" y="113"/>
                  </a:lnTo>
                  <a:lnTo>
                    <a:pt x="3210" y="105"/>
                  </a:lnTo>
                  <a:lnTo>
                    <a:pt x="3212" y="98"/>
                  </a:lnTo>
                  <a:lnTo>
                    <a:pt x="3214" y="92"/>
                  </a:lnTo>
                  <a:lnTo>
                    <a:pt x="3220" y="86"/>
                  </a:lnTo>
                  <a:lnTo>
                    <a:pt x="3227" y="83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3"/>
                  </a:lnTo>
                  <a:lnTo>
                    <a:pt x="3161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8"/>
                  </a:lnTo>
                  <a:lnTo>
                    <a:pt x="3161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8"/>
                  </a:lnTo>
                  <a:lnTo>
                    <a:pt x="3126" y="113"/>
                  </a:lnTo>
                  <a:lnTo>
                    <a:pt x="3124" y="105"/>
                  </a:lnTo>
                  <a:lnTo>
                    <a:pt x="3126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3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3"/>
                  </a:lnTo>
                  <a:lnTo>
                    <a:pt x="3075" y="86"/>
                  </a:lnTo>
                  <a:lnTo>
                    <a:pt x="3079" y="92"/>
                  </a:lnTo>
                  <a:lnTo>
                    <a:pt x="3082" y="98"/>
                  </a:lnTo>
                  <a:lnTo>
                    <a:pt x="3084" y="105"/>
                  </a:lnTo>
                  <a:lnTo>
                    <a:pt x="3082" y="113"/>
                  </a:lnTo>
                  <a:lnTo>
                    <a:pt x="3079" y="118"/>
                  </a:lnTo>
                  <a:lnTo>
                    <a:pt x="3075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7" y="124"/>
                  </a:lnTo>
                  <a:lnTo>
                    <a:pt x="3041" y="118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7" y="86"/>
                  </a:lnTo>
                  <a:lnTo>
                    <a:pt x="3052" y="83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3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8" y="105"/>
                  </a:lnTo>
                  <a:lnTo>
                    <a:pt x="2996" y="113"/>
                  </a:lnTo>
                  <a:lnTo>
                    <a:pt x="2992" y="118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8"/>
                  </a:lnTo>
                  <a:lnTo>
                    <a:pt x="2951" y="113"/>
                  </a:lnTo>
                  <a:lnTo>
                    <a:pt x="2951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6"/>
                  </a:lnTo>
                  <a:lnTo>
                    <a:pt x="2966" y="83"/>
                  </a:lnTo>
                  <a:lnTo>
                    <a:pt x="2973" y="83"/>
                  </a:lnTo>
                  <a:close/>
                  <a:moveTo>
                    <a:pt x="2887" y="83"/>
                  </a:moveTo>
                  <a:lnTo>
                    <a:pt x="2894" y="83"/>
                  </a:lnTo>
                  <a:lnTo>
                    <a:pt x="2900" y="86"/>
                  </a:lnTo>
                  <a:lnTo>
                    <a:pt x="2906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6" y="118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30"/>
                  </a:lnTo>
                  <a:lnTo>
                    <a:pt x="2879" y="128"/>
                  </a:lnTo>
                  <a:lnTo>
                    <a:pt x="2874" y="124"/>
                  </a:lnTo>
                  <a:lnTo>
                    <a:pt x="2868" y="118"/>
                  </a:lnTo>
                  <a:lnTo>
                    <a:pt x="2864" y="113"/>
                  </a:lnTo>
                  <a:lnTo>
                    <a:pt x="2864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4" y="86"/>
                  </a:lnTo>
                  <a:lnTo>
                    <a:pt x="2879" y="83"/>
                  </a:lnTo>
                  <a:lnTo>
                    <a:pt x="2887" y="83"/>
                  </a:lnTo>
                  <a:close/>
                  <a:moveTo>
                    <a:pt x="2800" y="83"/>
                  </a:moveTo>
                  <a:lnTo>
                    <a:pt x="2808" y="83"/>
                  </a:lnTo>
                  <a:lnTo>
                    <a:pt x="2813" y="86"/>
                  </a:lnTo>
                  <a:lnTo>
                    <a:pt x="2819" y="92"/>
                  </a:lnTo>
                  <a:lnTo>
                    <a:pt x="2823" y="98"/>
                  </a:lnTo>
                  <a:lnTo>
                    <a:pt x="2823" y="105"/>
                  </a:lnTo>
                  <a:lnTo>
                    <a:pt x="2823" y="113"/>
                  </a:lnTo>
                  <a:lnTo>
                    <a:pt x="2819" y="118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30"/>
                  </a:lnTo>
                  <a:lnTo>
                    <a:pt x="2793" y="128"/>
                  </a:lnTo>
                  <a:lnTo>
                    <a:pt x="2787" y="124"/>
                  </a:lnTo>
                  <a:lnTo>
                    <a:pt x="2781" y="118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7" y="86"/>
                  </a:lnTo>
                  <a:lnTo>
                    <a:pt x="2793" y="83"/>
                  </a:lnTo>
                  <a:lnTo>
                    <a:pt x="2800" y="83"/>
                  </a:lnTo>
                  <a:close/>
                  <a:moveTo>
                    <a:pt x="2714" y="83"/>
                  </a:moveTo>
                  <a:lnTo>
                    <a:pt x="2721" y="83"/>
                  </a:lnTo>
                  <a:lnTo>
                    <a:pt x="2727" y="86"/>
                  </a:lnTo>
                  <a:lnTo>
                    <a:pt x="2732" y="92"/>
                  </a:lnTo>
                  <a:lnTo>
                    <a:pt x="2736" y="98"/>
                  </a:lnTo>
                  <a:lnTo>
                    <a:pt x="2736" y="105"/>
                  </a:lnTo>
                  <a:lnTo>
                    <a:pt x="2736" y="113"/>
                  </a:lnTo>
                  <a:lnTo>
                    <a:pt x="2732" y="118"/>
                  </a:lnTo>
                  <a:lnTo>
                    <a:pt x="2727" y="124"/>
                  </a:lnTo>
                  <a:lnTo>
                    <a:pt x="2721" y="128"/>
                  </a:lnTo>
                  <a:lnTo>
                    <a:pt x="2714" y="130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5" y="118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5" y="92"/>
                  </a:lnTo>
                  <a:lnTo>
                    <a:pt x="2699" y="86"/>
                  </a:lnTo>
                  <a:lnTo>
                    <a:pt x="2706" y="83"/>
                  </a:lnTo>
                  <a:lnTo>
                    <a:pt x="2714" y="83"/>
                  </a:lnTo>
                  <a:close/>
                  <a:moveTo>
                    <a:pt x="2627" y="83"/>
                  </a:moveTo>
                  <a:lnTo>
                    <a:pt x="2635" y="83"/>
                  </a:lnTo>
                  <a:lnTo>
                    <a:pt x="2640" y="86"/>
                  </a:lnTo>
                  <a:lnTo>
                    <a:pt x="2646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6" y="118"/>
                  </a:lnTo>
                  <a:lnTo>
                    <a:pt x="2640" y="124"/>
                  </a:lnTo>
                  <a:lnTo>
                    <a:pt x="2635" y="128"/>
                  </a:lnTo>
                  <a:lnTo>
                    <a:pt x="2627" y="130"/>
                  </a:lnTo>
                  <a:lnTo>
                    <a:pt x="2620" y="128"/>
                  </a:lnTo>
                  <a:lnTo>
                    <a:pt x="2612" y="124"/>
                  </a:lnTo>
                  <a:lnTo>
                    <a:pt x="2608" y="118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8" y="92"/>
                  </a:lnTo>
                  <a:lnTo>
                    <a:pt x="2612" y="86"/>
                  </a:lnTo>
                  <a:lnTo>
                    <a:pt x="2620" y="83"/>
                  </a:lnTo>
                  <a:lnTo>
                    <a:pt x="2627" y="83"/>
                  </a:lnTo>
                  <a:close/>
                  <a:moveTo>
                    <a:pt x="2541" y="83"/>
                  </a:moveTo>
                  <a:lnTo>
                    <a:pt x="2546" y="83"/>
                  </a:lnTo>
                  <a:lnTo>
                    <a:pt x="2554" y="86"/>
                  </a:lnTo>
                  <a:lnTo>
                    <a:pt x="2559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9" y="118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41" y="130"/>
                  </a:lnTo>
                  <a:lnTo>
                    <a:pt x="2533" y="128"/>
                  </a:lnTo>
                  <a:lnTo>
                    <a:pt x="2526" y="124"/>
                  </a:lnTo>
                  <a:lnTo>
                    <a:pt x="2520" y="118"/>
                  </a:lnTo>
                  <a:lnTo>
                    <a:pt x="2518" y="113"/>
                  </a:lnTo>
                  <a:lnTo>
                    <a:pt x="2516" y="105"/>
                  </a:lnTo>
                  <a:lnTo>
                    <a:pt x="2518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3" y="83"/>
                  </a:lnTo>
                  <a:lnTo>
                    <a:pt x="2541" y="83"/>
                  </a:lnTo>
                  <a:close/>
                  <a:moveTo>
                    <a:pt x="2452" y="83"/>
                  </a:moveTo>
                  <a:lnTo>
                    <a:pt x="2460" y="83"/>
                  </a:lnTo>
                  <a:lnTo>
                    <a:pt x="2467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8"/>
                  </a:lnTo>
                  <a:lnTo>
                    <a:pt x="2467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8"/>
                  </a:lnTo>
                  <a:lnTo>
                    <a:pt x="2432" y="113"/>
                  </a:lnTo>
                  <a:lnTo>
                    <a:pt x="2430" y="105"/>
                  </a:lnTo>
                  <a:lnTo>
                    <a:pt x="2432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3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3"/>
                  </a:lnTo>
                  <a:lnTo>
                    <a:pt x="2381" y="86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90" y="105"/>
                  </a:lnTo>
                  <a:lnTo>
                    <a:pt x="2388" y="113"/>
                  </a:lnTo>
                  <a:lnTo>
                    <a:pt x="2385" y="118"/>
                  </a:lnTo>
                  <a:lnTo>
                    <a:pt x="2381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8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6"/>
                  </a:lnTo>
                  <a:lnTo>
                    <a:pt x="2358" y="83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3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4" y="105"/>
                  </a:lnTo>
                  <a:lnTo>
                    <a:pt x="2302" y="113"/>
                  </a:lnTo>
                  <a:lnTo>
                    <a:pt x="2298" y="118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8"/>
                  </a:lnTo>
                  <a:lnTo>
                    <a:pt x="2257" y="113"/>
                  </a:lnTo>
                  <a:lnTo>
                    <a:pt x="2257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6"/>
                  </a:lnTo>
                  <a:lnTo>
                    <a:pt x="2272" y="83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200" y="83"/>
                  </a:lnTo>
                  <a:lnTo>
                    <a:pt x="2206" y="86"/>
                  </a:lnTo>
                  <a:lnTo>
                    <a:pt x="2212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2" y="118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80" y="124"/>
                  </a:lnTo>
                  <a:lnTo>
                    <a:pt x="2174" y="118"/>
                  </a:lnTo>
                  <a:lnTo>
                    <a:pt x="2170" y="113"/>
                  </a:lnTo>
                  <a:lnTo>
                    <a:pt x="2170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80" y="86"/>
                  </a:lnTo>
                  <a:lnTo>
                    <a:pt x="2185" y="83"/>
                  </a:lnTo>
                  <a:lnTo>
                    <a:pt x="2193" y="83"/>
                  </a:lnTo>
                  <a:close/>
                  <a:moveTo>
                    <a:pt x="2106" y="83"/>
                  </a:moveTo>
                  <a:lnTo>
                    <a:pt x="2114" y="83"/>
                  </a:lnTo>
                  <a:lnTo>
                    <a:pt x="2119" y="86"/>
                  </a:lnTo>
                  <a:lnTo>
                    <a:pt x="2125" y="92"/>
                  </a:lnTo>
                  <a:lnTo>
                    <a:pt x="2129" y="98"/>
                  </a:lnTo>
                  <a:lnTo>
                    <a:pt x="2129" y="105"/>
                  </a:lnTo>
                  <a:lnTo>
                    <a:pt x="2129" y="113"/>
                  </a:lnTo>
                  <a:lnTo>
                    <a:pt x="2125" y="118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30"/>
                  </a:lnTo>
                  <a:lnTo>
                    <a:pt x="2099" y="128"/>
                  </a:lnTo>
                  <a:lnTo>
                    <a:pt x="2093" y="124"/>
                  </a:lnTo>
                  <a:lnTo>
                    <a:pt x="2087" y="118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3" y="86"/>
                  </a:lnTo>
                  <a:lnTo>
                    <a:pt x="2099" y="83"/>
                  </a:lnTo>
                  <a:lnTo>
                    <a:pt x="2106" y="83"/>
                  </a:lnTo>
                  <a:close/>
                  <a:moveTo>
                    <a:pt x="2020" y="83"/>
                  </a:moveTo>
                  <a:lnTo>
                    <a:pt x="2027" y="83"/>
                  </a:lnTo>
                  <a:lnTo>
                    <a:pt x="2033" y="86"/>
                  </a:lnTo>
                  <a:lnTo>
                    <a:pt x="2039" y="92"/>
                  </a:lnTo>
                  <a:lnTo>
                    <a:pt x="2042" y="98"/>
                  </a:lnTo>
                  <a:lnTo>
                    <a:pt x="2042" y="105"/>
                  </a:lnTo>
                  <a:lnTo>
                    <a:pt x="2042" y="113"/>
                  </a:lnTo>
                  <a:lnTo>
                    <a:pt x="2039" y="118"/>
                  </a:lnTo>
                  <a:lnTo>
                    <a:pt x="2033" y="124"/>
                  </a:lnTo>
                  <a:lnTo>
                    <a:pt x="2027" y="128"/>
                  </a:lnTo>
                  <a:lnTo>
                    <a:pt x="2020" y="130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2001" y="118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2001" y="92"/>
                  </a:lnTo>
                  <a:lnTo>
                    <a:pt x="2005" y="86"/>
                  </a:lnTo>
                  <a:lnTo>
                    <a:pt x="2012" y="83"/>
                  </a:lnTo>
                  <a:lnTo>
                    <a:pt x="2020" y="83"/>
                  </a:lnTo>
                  <a:close/>
                  <a:moveTo>
                    <a:pt x="1933" y="83"/>
                  </a:moveTo>
                  <a:lnTo>
                    <a:pt x="1941" y="83"/>
                  </a:lnTo>
                  <a:lnTo>
                    <a:pt x="1946" y="86"/>
                  </a:lnTo>
                  <a:lnTo>
                    <a:pt x="1952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2" y="118"/>
                  </a:lnTo>
                  <a:lnTo>
                    <a:pt x="1946" y="124"/>
                  </a:lnTo>
                  <a:lnTo>
                    <a:pt x="1941" y="128"/>
                  </a:lnTo>
                  <a:lnTo>
                    <a:pt x="1933" y="130"/>
                  </a:lnTo>
                  <a:lnTo>
                    <a:pt x="1926" y="128"/>
                  </a:lnTo>
                  <a:lnTo>
                    <a:pt x="1918" y="124"/>
                  </a:lnTo>
                  <a:lnTo>
                    <a:pt x="1914" y="118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4" y="92"/>
                  </a:lnTo>
                  <a:lnTo>
                    <a:pt x="1918" y="86"/>
                  </a:lnTo>
                  <a:lnTo>
                    <a:pt x="1926" y="83"/>
                  </a:lnTo>
                  <a:lnTo>
                    <a:pt x="1933" y="83"/>
                  </a:lnTo>
                  <a:close/>
                  <a:moveTo>
                    <a:pt x="1847" y="83"/>
                  </a:moveTo>
                  <a:lnTo>
                    <a:pt x="1852" y="83"/>
                  </a:lnTo>
                  <a:lnTo>
                    <a:pt x="1860" y="86"/>
                  </a:lnTo>
                  <a:lnTo>
                    <a:pt x="1866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6" y="118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7" y="130"/>
                  </a:lnTo>
                  <a:lnTo>
                    <a:pt x="1839" y="128"/>
                  </a:lnTo>
                  <a:lnTo>
                    <a:pt x="1832" y="124"/>
                  </a:lnTo>
                  <a:lnTo>
                    <a:pt x="1826" y="118"/>
                  </a:lnTo>
                  <a:lnTo>
                    <a:pt x="1824" y="113"/>
                  </a:lnTo>
                  <a:lnTo>
                    <a:pt x="1822" y="105"/>
                  </a:lnTo>
                  <a:lnTo>
                    <a:pt x="1824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9" y="83"/>
                  </a:lnTo>
                  <a:lnTo>
                    <a:pt x="1847" y="83"/>
                  </a:lnTo>
                  <a:close/>
                  <a:moveTo>
                    <a:pt x="1758" y="83"/>
                  </a:moveTo>
                  <a:lnTo>
                    <a:pt x="1766" y="83"/>
                  </a:lnTo>
                  <a:lnTo>
                    <a:pt x="1773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8"/>
                  </a:lnTo>
                  <a:lnTo>
                    <a:pt x="1773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40" y="118"/>
                  </a:lnTo>
                  <a:lnTo>
                    <a:pt x="1738" y="113"/>
                  </a:lnTo>
                  <a:lnTo>
                    <a:pt x="1736" y="105"/>
                  </a:lnTo>
                  <a:lnTo>
                    <a:pt x="1738" y="98"/>
                  </a:lnTo>
                  <a:lnTo>
                    <a:pt x="1740" y="92"/>
                  </a:lnTo>
                  <a:lnTo>
                    <a:pt x="1745" y="86"/>
                  </a:lnTo>
                  <a:lnTo>
                    <a:pt x="1751" y="83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3"/>
                  </a:lnTo>
                  <a:lnTo>
                    <a:pt x="1687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6" y="105"/>
                  </a:lnTo>
                  <a:lnTo>
                    <a:pt x="1694" y="113"/>
                  </a:lnTo>
                  <a:lnTo>
                    <a:pt x="1691" y="118"/>
                  </a:lnTo>
                  <a:lnTo>
                    <a:pt x="1687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8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6"/>
                  </a:lnTo>
                  <a:lnTo>
                    <a:pt x="1664" y="83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3"/>
                  </a:lnTo>
                  <a:lnTo>
                    <a:pt x="1599" y="86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10" y="105"/>
                  </a:lnTo>
                  <a:lnTo>
                    <a:pt x="1608" y="113"/>
                  </a:lnTo>
                  <a:lnTo>
                    <a:pt x="1604" y="118"/>
                  </a:lnTo>
                  <a:lnTo>
                    <a:pt x="1599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7" y="118"/>
                  </a:lnTo>
                  <a:lnTo>
                    <a:pt x="1563" y="113"/>
                  </a:lnTo>
                  <a:lnTo>
                    <a:pt x="1563" y="105"/>
                  </a:lnTo>
                  <a:lnTo>
                    <a:pt x="1563" y="98"/>
                  </a:lnTo>
                  <a:lnTo>
                    <a:pt x="1567" y="92"/>
                  </a:lnTo>
                  <a:lnTo>
                    <a:pt x="1572" y="86"/>
                  </a:lnTo>
                  <a:lnTo>
                    <a:pt x="1578" y="83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6" y="83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8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6" y="124"/>
                  </a:lnTo>
                  <a:lnTo>
                    <a:pt x="1480" y="118"/>
                  </a:lnTo>
                  <a:lnTo>
                    <a:pt x="1476" y="113"/>
                  </a:lnTo>
                  <a:lnTo>
                    <a:pt x="1476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6" y="86"/>
                  </a:lnTo>
                  <a:lnTo>
                    <a:pt x="1491" y="83"/>
                  </a:lnTo>
                  <a:lnTo>
                    <a:pt x="1499" y="83"/>
                  </a:lnTo>
                  <a:close/>
                  <a:moveTo>
                    <a:pt x="1412" y="83"/>
                  </a:moveTo>
                  <a:lnTo>
                    <a:pt x="1420" y="83"/>
                  </a:lnTo>
                  <a:lnTo>
                    <a:pt x="1425" y="86"/>
                  </a:lnTo>
                  <a:lnTo>
                    <a:pt x="1431" y="92"/>
                  </a:lnTo>
                  <a:lnTo>
                    <a:pt x="1435" y="98"/>
                  </a:lnTo>
                  <a:lnTo>
                    <a:pt x="1435" y="105"/>
                  </a:lnTo>
                  <a:lnTo>
                    <a:pt x="1435" y="113"/>
                  </a:lnTo>
                  <a:lnTo>
                    <a:pt x="1431" y="118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30"/>
                  </a:lnTo>
                  <a:lnTo>
                    <a:pt x="1405" y="128"/>
                  </a:lnTo>
                  <a:lnTo>
                    <a:pt x="1399" y="124"/>
                  </a:lnTo>
                  <a:lnTo>
                    <a:pt x="1394" y="118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4" y="92"/>
                  </a:lnTo>
                  <a:lnTo>
                    <a:pt x="1399" y="86"/>
                  </a:lnTo>
                  <a:lnTo>
                    <a:pt x="1405" y="83"/>
                  </a:lnTo>
                  <a:lnTo>
                    <a:pt x="1412" y="83"/>
                  </a:lnTo>
                  <a:close/>
                  <a:moveTo>
                    <a:pt x="1326" y="83"/>
                  </a:moveTo>
                  <a:lnTo>
                    <a:pt x="1333" y="83"/>
                  </a:lnTo>
                  <a:lnTo>
                    <a:pt x="1339" y="86"/>
                  </a:lnTo>
                  <a:lnTo>
                    <a:pt x="1345" y="92"/>
                  </a:lnTo>
                  <a:lnTo>
                    <a:pt x="1348" y="98"/>
                  </a:lnTo>
                  <a:lnTo>
                    <a:pt x="1348" y="105"/>
                  </a:lnTo>
                  <a:lnTo>
                    <a:pt x="1348" y="113"/>
                  </a:lnTo>
                  <a:lnTo>
                    <a:pt x="1345" y="118"/>
                  </a:lnTo>
                  <a:lnTo>
                    <a:pt x="1339" y="124"/>
                  </a:lnTo>
                  <a:lnTo>
                    <a:pt x="1333" y="128"/>
                  </a:lnTo>
                  <a:lnTo>
                    <a:pt x="1326" y="130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7" y="118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7" y="92"/>
                  </a:lnTo>
                  <a:lnTo>
                    <a:pt x="1311" y="86"/>
                  </a:lnTo>
                  <a:lnTo>
                    <a:pt x="1318" y="83"/>
                  </a:lnTo>
                  <a:lnTo>
                    <a:pt x="1326" y="83"/>
                  </a:lnTo>
                  <a:close/>
                  <a:moveTo>
                    <a:pt x="1239" y="83"/>
                  </a:moveTo>
                  <a:lnTo>
                    <a:pt x="1247" y="83"/>
                  </a:lnTo>
                  <a:lnTo>
                    <a:pt x="1252" y="86"/>
                  </a:lnTo>
                  <a:lnTo>
                    <a:pt x="1258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8" y="118"/>
                  </a:lnTo>
                  <a:lnTo>
                    <a:pt x="1252" y="124"/>
                  </a:lnTo>
                  <a:lnTo>
                    <a:pt x="1247" y="128"/>
                  </a:lnTo>
                  <a:lnTo>
                    <a:pt x="1239" y="130"/>
                  </a:lnTo>
                  <a:lnTo>
                    <a:pt x="1232" y="128"/>
                  </a:lnTo>
                  <a:lnTo>
                    <a:pt x="1224" y="124"/>
                  </a:lnTo>
                  <a:lnTo>
                    <a:pt x="1221" y="118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21" y="92"/>
                  </a:lnTo>
                  <a:lnTo>
                    <a:pt x="1224" y="86"/>
                  </a:lnTo>
                  <a:lnTo>
                    <a:pt x="1232" y="83"/>
                  </a:lnTo>
                  <a:lnTo>
                    <a:pt x="1239" y="83"/>
                  </a:lnTo>
                  <a:close/>
                  <a:moveTo>
                    <a:pt x="1153" y="83"/>
                  </a:moveTo>
                  <a:lnTo>
                    <a:pt x="1158" y="83"/>
                  </a:lnTo>
                  <a:lnTo>
                    <a:pt x="1166" y="86"/>
                  </a:lnTo>
                  <a:lnTo>
                    <a:pt x="1172" y="92"/>
                  </a:lnTo>
                  <a:lnTo>
                    <a:pt x="1174" y="98"/>
                  </a:lnTo>
                  <a:lnTo>
                    <a:pt x="1175" y="105"/>
                  </a:lnTo>
                  <a:lnTo>
                    <a:pt x="1174" y="113"/>
                  </a:lnTo>
                  <a:lnTo>
                    <a:pt x="1172" y="118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3" y="130"/>
                  </a:lnTo>
                  <a:lnTo>
                    <a:pt x="1145" y="128"/>
                  </a:lnTo>
                  <a:lnTo>
                    <a:pt x="1138" y="124"/>
                  </a:lnTo>
                  <a:lnTo>
                    <a:pt x="1132" y="118"/>
                  </a:lnTo>
                  <a:lnTo>
                    <a:pt x="1130" y="113"/>
                  </a:lnTo>
                  <a:lnTo>
                    <a:pt x="1128" y="105"/>
                  </a:lnTo>
                  <a:lnTo>
                    <a:pt x="1130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5" y="83"/>
                  </a:lnTo>
                  <a:lnTo>
                    <a:pt x="1153" y="83"/>
                  </a:lnTo>
                  <a:close/>
                  <a:moveTo>
                    <a:pt x="1064" y="83"/>
                  </a:moveTo>
                  <a:lnTo>
                    <a:pt x="1072" y="83"/>
                  </a:lnTo>
                  <a:lnTo>
                    <a:pt x="1079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8"/>
                  </a:lnTo>
                  <a:lnTo>
                    <a:pt x="1079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9" y="128"/>
                  </a:lnTo>
                  <a:lnTo>
                    <a:pt x="1053" y="126"/>
                  </a:lnTo>
                  <a:lnTo>
                    <a:pt x="1048" y="120"/>
                  </a:lnTo>
                  <a:lnTo>
                    <a:pt x="1044" y="115"/>
                  </a:lnTo>
                  <a:lnTo>
                    <a:pt x="1042" y="109"/>
                  </a:lnTo>
                  <a:lnTo>
                    <a:pt x="1044" y="109"/>
                  </a:lnTo>
                  <a:lnTo>
                    <a:pt x="1046" y="105"/>
                  </a:lnTo>
                  <a:lnTo>
                    <a:pt x="1048" y="103"/>
                  </a:lnTo>
                  <a:lnTo>
                    <a:pt x="1048" y="100"/>
                  </a:lnTo>
                  <a:lnTo>
                    <a:pt x="1051" y="100"/>
                  </a:lnTo>
                  <a:lnTo>
                    <a:pt x="1053" y="100"/>
                  </a:lnTo>
                  <a:lnTo>
                    <a:pt x="1057" y="100"/>
                  </a:lnTo>
                  <a:lnTo>
                    <a:pt x="1061" y="101"/>
                  </a:lnTo>
                  <a:lnTo>
                    <a:pt x="1066" y="103"/>
                  </a:lnTo>
                  <a:lnTo>
                    <a:pt x="1072" y="101"/>
                  </a:lnTo>
                  <a:lnTo>
                    <a:pt x="1070" y="98"/>
                  </a:lnTo>
                  <a:lnTo>
                    <a:pt x="1066" y="96"/>
                  </a:lnTo>
                  <a:lnTo>
                    <a:pt x="1063" y="96"/>
                  </a:lnTo>
                  <a:lnTo>
                    <a:pt x="1059" y="94"/>
                  </a:lnTo>
                  <a:lnTo>
                    <a:pt x="1057" y="94"/>
                  </a:lnTo>
                  <a:lnTo>
                    <a:pt x="1048" y="92"/>
                  </a:lnTo>
                  <a:lnTo>
                    <a:pt x="1051" y="86"/>
                  </a:lnTo>
                  <a:lnTo>
                    <a:pt x="1059" y="83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2" y="83"/>
                  </a:lnTo>
                  <a:lnTo>
                    <a:pt x="980" y="83"/>
                  </a:lnTo>
                  <a:lnTo>
                    <a:pt x="976" y="84"/>
                  </a:lnTo>
                  <a:lnTo>
                    <a:pt x="970" y="86"/>
                  </a:lnTo>
                  <a:lnTo>
                    <a:pt x="967" y="86"/>
                  </a:lnTo>
                  <a:lnTo>
                    <a:pt x="967" y="86"/>
                  </a:lnTo>
                  <a:lnTo>
                    <a:pt x="972" y="83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3"/>
                  </a:lnTo>
                  <a:lnTo>
                    <a:pt x="905" y="86"/>
                  </a:lnTo>
                  <a:lnTo>
                    <a:pt x="908" y="90"/>
                  </a:lnTo>
                  <a:lnTo>
                    <a:pt x="903" y="94"/>
                  </a:lnTo>
                  <a:lnTo>
                    <a:pt x="901" y="96"/>
                  </a:lnTo>
                  <a:lnTo>
                    <a:pt x="897" y="96"/>
                  </a:lnTo>
                  <a:lnTo>
                    <a:pt x="895" y="98"/>
                  </a:lnTo>
                  <a:lnTo>
                    <a:pt x="890" y="98"/>
                  </a:lnTo>
                  <a:lnTo>
                    <a:pt x="890" y="98"/>
                  </a:lnTo>
                  <a:lnTo>
                    <a:pt x="888" y="98"/>
                  </a:lnTo>
                  <a:lnTo>
                    <a:pt x="886" y="100"/>
                  </a:lnTo>
                  <a:lnTo>
                    <a:pt x="884" y="100"/>
                  </a:lnTo>
                  <a:lnTo>
                    <a:pt x="882" y="101"/>
                  </a:lnTo>
                  <a:lnTo>
                    <a:pt x="880" y="101"/>
                  </a:lnTo>
                  <a:lnTo>
                    <a:pt x="876" y="101"/>
                  </a:lnTo>
                  <a:lnTo>
                    <a:pt x="873" y="103"/>
                  </a:lnTo>
                  <a:lnTo>
                    <a:pt x="871" y="103"/>
                  </a:lnTo>
                  <a:lnTo>
                    <a:pt x="869" y="103"/>
                  </a:lnTo>
                  <a:lnTo>
                    <a:pt x="871" y="98"/>
                  </a:lnTo>
                  <a:lnTo>
                    <a:pt x="874" y="90"/>
                  </a:lnTo>
                  <a:lnTo>
                    <a:pt x="878" y="86"/>
                  </a:lnTo>
                  <a:lnTo>
                    <a:pt x="884" y="83"/>
                  </a:lnTo>
                  <a:lnTo>
                    <a:pt x="891" y="83"/>
                  </a:lnTo>
                  <a:close/>
                  <a:moveTo>
                    <a:pt x="632" y="83"/>
                  </a:moveTo>
                  <a:lnTo>
                    <a:pt x="639" y="83"/>
                  </a:lnTo>
                  <a:lnTo>
                    <a:pt x="645" y="86"/>
                  </a:lnTo>
                  <a:lnTo>
                    <a:pt x="651" y="92"/>
                  </a:lnTo>
                  <a:lnTo>
                    <a:pt x="654" y="98"/>
                  </a:lnTo>
                  <a:lnTo>
                    <a:pt x="654" y="105"/>
                  </a:lnTo>
                  <a:lnTo>
                    <a:pt x="654" y="113"/>
                  </a:lnTo>
                  <a:lnTo>
                    <a:pt x="651" y="118"/>
                  </a:lnTo>
                  <a:lnTo>
                    <a:pt x="645" y="124"/>
                  </a:lnTo>
                  <a:lnTo>
                    <a:pt x="639" y="128"/>
                  </a:lnTo>
                  <a:lnTo>
                    <a:pt x="632" y="130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3" y="118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3" y="92"/>
                  </a:lnTo>
                  <a:lnTo>
                    <a:pt x="617" y="86"/>
                  </a:lnTo>
                  <a:lnTo>
                    <a:pt x="624" y="83"/>
                  </a:lnTo>
                  <a:lnTo>
                    <a:pt x="632" y="83"/>
                  </a:lnTo>
                  <a:close/>
                  <a:moveTo>
                    <a:pt x="545" y="83"/>
                  </a:moveTo>
                  <a:lnTo>
                    <a:pt x="553" y="83"/>
                  </a:lnTo>
                  <a:lnTo>
                    <a:pt x="559" y="86"/>
                  </a:lnTo>
                  <a:lnTo>
                    <a:pt x="564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4" y="118"/>
                  </a:lnTo>
                  <a:lnTo>
                    <a:pt x="559" y="124"/>
                  </a:lnTo>
                  <a:lnTo>
                    <a:pt x="553" y="128"/>
                  </a:lnTo>
                  <a:lnTo>
                    <a:pt x="545" y="130"/>
                  </a:lnTo>
                  <a:lnTo>
                    <a:pt x="538" y="128"/>
                  </a:lnTo>
                  <a:lnTo>
                    <a:pt x="530" y="124"/>
                  </a:lnTo>
                  <a:lnTo>
                    <a:pt x="527" y="118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7" y="92"/>
                  </a:lnTo>
                  <a:lnTo>
                    <a:pt x="530" y="86"/>
                  </a:lnTo>
                  <a:lnTo>
                    <a:pt x="538" y="83"/>
                  </a:lnTo>
                  <a:lnTo>
                    <a:pt x="545" y="83"/>
                  </a:lnTo>
                  <a:close/>
                  <a:moveTo>
                    <a:pt x="459" y="83"/>
                  </a:moveTo>
                  <a:lnTo>
                    <a:pt x="465" y="83"/>
                  </a:lnTo>
                  <a:lnTo>
                    <a:pt x="472" y="86"/>
                  </a:lnTo>
                  <a:lnTo>
                    <a:pt x="478" y="92"/>
                  </a:lnTo>
                  <a:lnTo>
                    <a:pt x="480" y="98"/>
                  </a:lnTo>
                  <a:lnTo>
                    <a:pt x="481" y="105"/>
                  </a:lnTo>
                  <a:lnTo>
                    <a:pt x="480" y="113"/>
                  </a:lnTo>
                  <a:lnTo>
                    <a:pt x="478" y="118"/>
                  </a:lnTo>
                  <a:lnTo>
                    <a:pt x="472" y="124"/>
                  </a:lnTo>
                  <a:lnTo>
                    <a:pt x="465" y="128"/>
                  </a:lnTo>
                  <a:lnTo>
                    <a:pt x="459" y="130"/>
                  </a:lnTo>
                  <a:lnTo>
                    <a:pt x="451" y="128"/>
                  </a:lnTo>
                  <a:lnTo>
                    <a:pt x="444" y="124"/>
                  </a:lnTo>
                  <a:lnTo>
                    <a:pt x="440" y="118"/>
                  </a:lnTo>
                  <a:lnTo>
                    <a:pt x="436" y="113"/>
                  </a:lnTo>
                  <a:lnTo>
                    <a:pt x="434" y="105"/>
                  </a:lnTo>
                  <a:lnTo>
                    <a:pt x="436" y="98"/>
                  </a:lnTo>
                  <a:lnTo>
                    <a:pt x="440" y="92"/>
                  </a:lnTo>
                  <a:lnTo>
                    <a:pt x="444" y="86"/>
                  </a:lnTo>
                  <a:lnTo>
                    <a:pt x="451" y="83"/>
                  </a:lnTo>
                  <a:lnTo>
                    <a:pt x="459" y="83"/>
                  </a:lnTo>
                  <a:close/>
                  <a:moveTo>
                    <a:pt x="370" y="83"/>
                  </a:moveTo>
                  <a:lnTo>
                    <a:pt x="378" y="83"/>
                  </a:lnTo>
                  <a:lnTo>
                    <a:pt x="386" y="86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8"/>
                  </a:lnTo>
                  <a:lnTo>
                    <a:pt x="386" y="124"/>
                  </a:lnTo>
                  <a:lnTo>
                    <a:pt x="378" y="128"/>
                  </a:lnTo>
                  <a:lnTo>
                    <a:pt x="370" y="130"/>
                  </a:lnTo>
                  <a:lnTo>
                    <a:pt x="363" y="128"/>
                  </a:lnTo>
                  <a:lnTo>
                    <a:pt x="357" y="124"/>
                  </a:lnTo>
                  <a:lnTo>
                    <a:pt x="352" y="118"/>
                  </a:lnTo>
                  <a:lnTo>
                    <a:pt x="350" y="113"/>
                  </a:lnTo>
                  <a:lnTo>
                    <a:pt x="348" y="105"/>
                  </a:lnTo>
                  <a:lnTo>
                    <a:pt x="350" y="98"/>
                  </a:lnTo>
                  <a:lnTo>
                    <a:pt x="352" y="92"/>
                  </a:lnTo>
                  <a:lnTo>
                    <a:pt x="357" y="86"/>
                  </a:lnTo>
                  <a:lnTo>
                    <a:pt x="363" y="83"/>
                  </a:lnTo>
                  <a:lnTo>
                    <a:pt x="370" y="83"/>
                  </a:lnTo>
                  <a:close/>
                  <a:moveTo>
                    <a:pt x="5576" y="0"/>
                  </a:moveTo>
                  <a:lnTo>
                    <a:pt x="5572" y="3"/>
                  </a:lnTo>
                  <a:lnTo>
                    <a:pt x="5568" y="5"/>
                  </a:lnTo>
                  <a:lnTo>
                    <a:pt x="5563" y="7"/>
                  </a:lnTo>
                  <a:lnTo>
                    <a:pt x="5559" y="7"/>
                  </a:lnTo>
                  <a:lnTo>
                    <a:pt x="5563" y="3"/>
                  </a:lnTo>
                  <a:lnTo>
                    <a:pt x="5568" y="0"/>
                  </a:lnTo>
                  <a:lnTo>
                    <a:pt x="5576" y="0"/>
                  </a:lnTo>
                  <a:close/>
                  <a:moveTo>
                    <a:pt x="5489" y="0"/>
                  </a:moveTo>
                  <a:lnTo>
                    <a:pt x="5491" y="0"/>
                  </a:lnTo>
                  <a:lnTo>
                    <a:pt x="5493" y="0"/>
                  </a:lnTo>
                  <a:lnTo>
                    <a:pt x="5489" y="2"/>
                  </a:lnTo>
                  <a:lnTo>
                    <a:pt x="5488" y="2"/>
                  </a:lnTo>
                  <a:lnTo>
                    <a:pt x="5480" y="2"/>
                  </a:lnTo>
                  <a:lnTo>
                    <a:pt x="5484" y="0"/>
                  </a:lnTo>
                  <a:lnTo>
                    <a:pt x="5489" y="0"/>
                  </a:lnTo>
                  <a:close/>
                  <a:moveTo>
                    <a:pt x="5403" y="0"/>
                  </a:moveTo>
                  <a:lnTo>
                    <a:pt x="5410" y="2"/>
                  </a:lnTo>
                  <a:lnTo>
                    <a:pt x="5416" y="3"/>
                  </a:lnTo>
                  <a:lnTo>
                    <a:pt x="5422" y="9"/>
                  </a:lnTo>
                  <a:lnTo>
                    <a:pt x="5424" y="15"/>
                  </a:lnTo>
                  <a:lnTo>
                    <a:pt x="5425" y="22"/>
                  </a:lnTo>
                  <a:lnTo>
                    <a:pt x="5425" y="26"/>
                  </a:lnTo>
                  <a:lnTo>
                    <a:pt x="5424" y="28"/>
                  </a:lnTo>
                  <a:lnTo>
                    <a:pt x="5420" y="32"/>
                  </a:lnTo>
                  <a:lnTo>
                    <a:pt x="5412" y="34"/>
                  </a:lnTo>
                  <a:lnTo>
                    <a:pt x="5407" y="35"/>
                  </a:lnTo>
                  <a:lnTo>
                    <a:pt x="5399" y="37"/>
                  </a:lnTo>
                  <a:lnTo>
                    <a:pt x="5390" y="43"/>
                  </a:lnTo>
                  <a:lnTo>
                    <a:pt x="5386" y="39"/>
                  </a:lnTo>
                  <a:lnTo>
                    <a:pt x="5382" y="34"/>
                  </a:lnTo>
                  <a:lnTo>
                    <a:pt x="5380" y="30"/>
                  </a:lnTo>
                  <a:lnTo>
                    <a:pt x="5378" y="22"/>
                  </a:lnTo>
                  <a:lnTo>
                    <a:pt x="5380" y="15"/>
                  </a:lnTo>
                  <a:lnTo>
                    <a:pt x="5384" y="9"/>
                  </a:lnTo>
                  <a:lnTo>
                    <a:pt x="5388" y="3"/>
                  </a:lnTo>
                  <a:lnTo>
                    <a:pt x="5395" y="2"/>
                  </a:lnTo>
                  <a:lnTo>
                    <a:pt x="5403" y="0"/>
                  </a:lnTo>
                  <a:close/>
                  <a:moveTo>
                    <a:pt x="5315" y="0"/>
                  </a:moveTo>
                  <a:lnTo>
                    <a:pt x="5322" y="2"/>
                  </a:lnTo>
                  <a:lnTo>
                    <a:pt x="5330" y="3"/>
                  </a:lnTo>
                  <a:lnTo>
                    <a:pt x="5333" y="9"/>
                  </a:lnTo>
                  <a:lnTo>
                    <a:pt x="5337" y="15"/>
                  </a:lnTo>
                  <a:lnTo>
                    <a:pt x="5339" y="22"/>
                  </a:lnTo>
                  <a:lnTo>
                    <a:pt x="5337" y="30"/>
                  </a:lnTo>
                  <a:lnTo>
                    <a:pt x="5333" y="37"/>
                  </a:lnTo>
                  <a:lnTo>
                    <a:pt x="5330" y="41"/>
                  </a:lnTo>
                  <a:lnTo>
                    <a:pt x="5322" y="45"/>
                  </a:lnTo>
                  <a:lnTo>
                    <a:pt x="5315" y="47"/>
                  </a:lnTo>
                  <a:lnTo>
                    <a:pt x="5309" y="45"/>
                  </a:lnTo>
                  <a:lnTo>
                    <a:pt x="5301" y="41"/>
                  </a:lnTo>
                  <a:lnTo>
                    <a:pt x="5296" y="37"/>
                  </a:lnTo>
                  <a:lnTo>
                    <a:pt x="5294" y="30"/>
                  </a:lnTo>
                  <a:lnTo>
                    <a:pt x="5292" y="22"/>
                  </a:lnTo>
                  <a:lnTo>
                    <a:pt x="5294" y="15"/>
                  </a:lnTo>
                  <a:lnTo>
                    <a:pt x="5296" y="9"/>
                  </a:lnTo>
                  <a:lnTo>
                    <a:pt x="5301" y="3"/>
                  </a:lnTo>
                  <a:lnTo>
                    <a:pt x="5309" y="2"/>
                  </a:lnTo>
                  <a:lnTo>
                    <a:pt x="5315" y="0"/>
                  </a:lnTo>
                  <a:close/>
                  <a:moveTo>
                    <a:pt x="5228" y="0"/>
                  </a:moveTo>
                  <a:lnTo>
                    <a:pt x="5236" y="2"/>
                  </a:lnTo>
                  <a:lnTo>
                    <a:pt x="5243" y="3"/>
                  </a:lnTo>
                  <a:lnTo>
                    <a:pt x="5247" y="9"/>
                  </a:lnTo>
                  <a:lnTo>
                    <a:pt x="5251" y="15"/>
                  </a:lnTo>
                  <a:lnTo>
                    <a:pt x="5252" y="22"/>
                  </a:lnTo>
                  <a:lnTo>
                    <a:pt x="5251" y="30"/>
                  </a:lnTo>
                  <a:lnTo>
                    <a:pt x="5247" y="37"/>
                  </a:lnTo>
                  <a:lnTo>
                    <a:pt x="5243" y="41"/>
                  </a:lnTo>
                  <a:lnTo>
                    <a:pt x="5236" y="45"/>
                  </a:lnTo>
                  <a:lnTo>
                    <a:pt x="5228" y="47"/>
                  </a:lnTo>
                  <a:lnTo>
                    <a:pt x="5220" y="45"/>
                  </a:lnTo>
                  <a:lnTo>
                    <a:pt x="5215" y="41"/>
                  </a:lnTo>
                  <a:lnTo>
                    <a:pt x="5209" y="37"/>
                  </a:lnTo>
                  <a:lnTo>
                    <a:pt x="5207" y="30"/>
                  </a:lnTo>
                  <a:lnTo>
                    <a:pt x="5205" y="22"/>
                  </a:lnTo>
                  <a:lnTo>
                    <a:pt x="5207" y="15"/>
                  </a:lnTo>
                  <a:lnTo>
                    <a:pt x="5209" y="9"/>
                  </a:lnTo>
                  <a:lnTo>
                    <a:pt x="5215" y="3"/>
                  </a:lnTo>
                  <a:lnTo>
                    <a:pt x="5220" y="2"/>
                  </a:lnTo>
                  <a:lnTo>
                    <a:pt x="5228" y="0"/>
                  </a:lnTo>
                  <a:close/>
                  <a:moveTo>
                    <a:pt x="5142" y="0"/>
                  </a:moveTo>
                  <a:lnTo>
                    <a:pt x="5149" y="2"/>
                  </a:lnTo>
                  <a:lnTo>
                    <a:pt x="5157" y="3"/>
                  </a:lnTo>
                  <a:lnTo>
                    <a:pt x="5160" y="9"/>
                  </a:lnTo>
                  <a:lnTo>
                    <a:pt x="5164" y="15"/>
                  </a:lnTo>
                  <a:lnTo>
                    <a:pt x="5166" y="22"/>
                  </a:lnTo>
                  <a:lnTo>
                    <a:pt x="5164" y="30"/>
                  </a:lnTo>
                  <a:lnTo>
                    <a:pt x="5160" y="37"/>
                  </a:lnTo>
                  <a:lnTo>
                    <a:pt x="5157" y="41"/>
                  </a:lnTo>
                  <a:lnTo>
                    <a:pt x="5149" y="45"/>
                  </a:lnTo>
                  <a:lnTo>
                    <a:pt x="5142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7"/>
                  </a:lnTo>
                  <a:lnTo>
                    <a:pt x="5121" y="32"/>
                  </a:lnTo>
                  <a:lnTo>
                    <a:pt x="5119" y="24"/>
                  </a:lnTo>
                  <a:lnTo>
                    <a:pt x="5121" y="20"/>
                  </a:lnTo>
                  <a:lnTo>
                    <a:pt x="5126" y="7"/>
                  </a:lnTo>
                  <a:lnTo>
                    <a:pt x="5126" y="5"/>
                  </a:lnTo>
                  <a:lnTo>
                    <a:pt x="5132" y="2"/>
                  </a:lnTo>
                  <a:lnTo>
                    <a:pt x="5136" y="0"/>
                  </a:lnTo>
                  <a:lnTo>
                    <a:pt x="5142" y="0"/>
                  </a:lnTo>
                  <a:close/>
                  <a:moveTo>
                    <a:pt x="5055" y="0"/>
                  </a:moveTo>
                  <a:lnTo>
                    <a:pt x="5063" y="2"/>
                  </a:lnTo>
                  <a:lnTo>
                    <a:pt x="5068" y="3"/>
                  </a:lnTo>
                  <a:lnTo>
                    <a:pt x="5074" y="9"/>
                  </a:lnTo>
                  <a:lnTo>
                    <a:pt x="5078" y="15"/>
                  </a:lnTo>
                  <a:lnTo>
                    <a:pt x="5079" y="22"/>
                  </a:lnTo>
                  <a:lnTo>
                    <a:pt x="5078" y="26"/>
                  </a:lnTo>
                  <a:lnTo>
                    <a:pt x="5074" y="30"/>
                  </a:lnTo>
                  <a:lnTo>
                    <a:pt x="5068" y="34"/>
                  </a:lnTo>
                  <a:lnTo>
                    <a:pt x="5064" y="37"/>
                  </a:lnTo>
                  <a:lnTo>
                    <a:pt x="5061" y="41"/>
                  </a:lnTo>
                  <a:lnTo>
                    <a:pt x="5061" y="43"/>
                  </a:lnTo>
                  <a:lnTo>
                    <a:pt x="5059" y="45"/>
                  </a:lnTo>
                  <a:lnTo>
                    <a:pt x="5055" y="45"/>
                  </a:lnTo>
                  <a:lnTo>
                    <a:pt x="5051" y="45"/>
                  </a:lnTo>
                  <a:lnTo>
                    <a:pt x="5046" y="43"/>
                  </a:lnTo>
                  <a:lnTo>
                    <a:pt x="5040" y="39"/>
                  </a:lnTo>
                  <a:lnTo>
                    <a:pt x="5036" y="35"/>
                  </a:lnTo>
                  <a:lnTo>
                    <a:pt x="5032" y="30"/>
                  </a:lnTo>
                  <a:lnTo>
                    <a:pt x="5032" y="22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2" y="3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2"/>
                  </a:lnTo>
                  <a:lnTo>
                    <a:pt x="4982" y="3"/>
                  </a:lnTo>
                  <a:lnTo>
                    <a:pt x="4987" y="9"/>
                  </a:lnTo>
                  <a:lnTo>
                    <a:pt x="4991" y="15"/>
                  </a:lnTo>
                  <a:lnTo>
                    <a:pt x="4991" y="22"/>
                  </a:lnTo>
                  <a:lnTo>
                    <a:pt x="4991" y="28"/>
                  </a:lnTo>
                  <a:lnTo>
                    <a:pt x="4989" y="34"/>
                  </a:lnTo>
                  <a:lnTo>
                    <a:pt x="4985" y="37"/>
                  </a:lnTo>
                  <a:lnTo>
                    <a:pt x="4984" y="35"/>
                  </a:lnTo>
                  <a:lnTo>
                    <a:pt x="4980" y="35"/>
                  </a:lnTo>
                  <a:lnTo>
                    <a:pt x="4976" y="34"/>
                  </a:lnTo>
                  <a:lnTo>
                    <a:pt x="4970" y="35"/>
                  </a:lnTo>
                  <a:lnTo>
                    <a:pt x="4967" y="35"/>
                  </a:lnTo>
                  <a:lnTo>
                    <a:pt x="4963" y="37"/>
                  </a:lnTo>
                  <a:lnTo>
                    <a:pt x="4961" y="37"/>
                  </a:lnTo>
                  <a:lnTo>
                    <a:pt x="4957" y="35"/>
                  </a:lnTo>
                  <a:lnTo>
                    <a:pt x="4955" y="32"/>
                  </a:lnTo>
                  <a:lnTo>
                    <a:pt x="4953" y="30"/>
                  </a:lnTo>
                  <a:lnTo>
                    <a:pt x="4950" y="28"/>
                  </a:lnTo>
                  <a:lnTo>
                    <a:pt x="4948" y="26"/>
                  </a:lnTo>
                  <a:lnTo>
                    <a:pt x="4946" y="26"/>
                  </a:lnTo>
                  <a:lnTo>
                    <a:pt x="4946" y="24"/>
                  </a:lnTo>
                  <a:lnTo>
                    <a:pt x="4946" y="22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5" y="3"/>
                  </a:lnTo>
                  <a:lnTo>
                    <a:pt x="4961" y="2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90" y="2"/>
                  </a:lnTo>
                  <a:lnTo>
                    <a:pt x="4895" y="3"/>
                  </a:lnTo>
                  <a:lnTo>
                    <a:pt x="4901" y="9"/>
                  </a:lnTo>
                  <a:lnTo>
                    <a:pt x="4905" y="15"/>
                  </a:lnTo>
                  <a:lnTo>
                    <a:pt x="4905" y="22"/>
                  </a:lnTo>
                  <a:lnTo>
                    <a:pt x="4905" y="28"/>
                  </a:lnTo>
                  <a:lnTo>
                    <a:pt x="4903" y="34"/>
                  </a:lnTo>
                  <a:lnTo>
                    <a:pt x="4901" y="37"/>
                  </a:lnTo>
                  <a:lnTo>
                    <a:pt x="4895" y="41"/>
                  </a:lnTo>
                  <a:lnTo>
                    <a:pt x="4890" y="45"/>
                  </a:lnTo>
                  <a:lnTo>
                    <a:pt x="4884" y="47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9" y="41"/>
                  </a:lnTo>
                  <a:lnTo>
                    <a:pt x="4863" y="37"/>
                  </a:lnTo>
                  <a:lnTo>
                    <a:pt x="4859" y="30"/>
                  </a:lnTo>
                  <a:lnTo>
                    <a:pt x="4858" y="22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9" y="3"/>
                  </a:lnTo>
                  <a:lnTo>
                    <a:pt x="4874" y="2"/>
                  </a:lnTo>
                  <a:lnTo>
                    <a:pt x="4882" y="0"/>
                  </a:lnTo>
                  <a:close/>
                  <a:moveTo>
                    <a:pt x="4795" y="0"/>
                  </a:moveTo>
                  <a:lnTo>
                    <a:pt x="4803" y="2"/>
                  </a:lnTo>
                  <a:lnTo>
                    <a:pt x="4809" y="3"/>
                  </a:lnTo>
                  <a:lnTo>
                    <a:pt x="4814" y="9"/>
                  </a:lnTo>
                  <a:lnTo>
                    <a:pt x="4816" y="15"/>
                  </a:lnTo>
                  <a:lnTo>
                    <a:pt x="4818" y="22"/>
                  </a:lnTo>
                  <a:lnTo>
                    <a:pt x="4816" y="30"/>
                  </a:lnTo>
                  <a:lnTo>
                    <a:pt x="4814" y="37"/>
                  </a:lnTo>
                  <a:lnTo>
                    <a:pt x="4809" y="41"/>
                  </a:lnTo>
                  <a:lnTo>
                    <a:pt x="4803" y="45"/>
                  </a:lnTo>
                  <a:lnTo>
                    <a:pt x="4795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7" y="37"/>
                  </a:lnTo>
                  <a:lnTo>
                    <a:pt x="4773" y="30"/>
                  </a:lnTo>
                  <a:lnTo>
                    <a:pt x="4771" y="22"/>
                  </a:lnTo>
                  <a:lnTo>
                    <a:pt x="4773" y="15"/>
                  </a:lnTo>
                  <a:lnTo>
                    <a:pt x="4777" y="9"/>
                  </a:lnTo>
                  <a:lnTo>
                    <a:pt x="4780" y="3"/>
                  </a:lnTo>
                  <a:lnTo>
                    <a:pt x="4788" y="2"/>
                  </a:lnTo>
                  <a:lnTo>
                    <a:pt x="4795" y="0"/>
                  </a:lnTo>
                  <a:close/>
                  <a:moveTo>
                    <a:pt x="4709" y="0"/>
                  </a:moveTo>
                  <a:lnTo>
                    <a:pt x="4716" y="2"/>
                  </a:lnTo>
                  <a:lnTo>
                    <a:pt x="4722" y="3"/>
                  </a:lnTo>
                  <a:lnTo>
                    <a:pt x="4728" y="9"/>
                  </a:lnTo>
                  <a:lnTo>
                    <a:pt x="4730" y="15"/>
                  </a:lnTo>
                  <a:lnTo>
                    <a:pt x="4732" y="22"/>
                  </a:lnTo>
                  <a:lnTo>
                    <a:pt x="4730" y="30"/>
                  </a:lnTo>
                  <a:lnTo>
                    <a:pt x="4728" y="37"/>
                  </a:lnTo>
                  <a:lnTo>
                    <a:pt x="4722" y="41"/>
                  </a:lnTo>
                  <a:lnTo>
                    <a:pt x="4716" y="45"/>
                  </a:lnTo>
                  <a:lnTo>
                    <a:pt x="4709" y="47"/>
                  </a:lnTo>
                  <a:lnTo>
                    <a:pt x="4701" y="45"/>
                  </a:lnTo>
                  <a:lnTo>
                    <a:pt x="4694" y="41"/>
                  </a:lnTo>
                  <a:lnTo>
                    <a:pt x="4690" y="37"/>
                  </a:lnTo>
                  <a:lnTo>
                    <a:pt x="4686" y="30"/>
                  </a:lnTo>
                  <a:lnTo>
                    <a:pt x="4685" y="22"/>
                  </a:lnTo>
                  <a:lnTo>
                    <a:pt x="4686" y="15"/>
                  </a:lnTo>
                  <a:lnTo>
                    <a:pt x="4690" y="9"/>
                  </a:lnTo>
                  <a:lnTo>
                    <a:pt x="4694" y="3"/>
                  </a:lnTo>
                  <a:lnTo>
                    <a:pt x="4701" y="2"/>
                  </a:lnTo>
                  <a:lnTo>
                    <a:pt x="4709" y="0"/>
                  </a:lnTo>
                  <a:close/>
                  <a:moveTo>
                    <a:pt x="4621" y="0"/>
                  </a:moveTo>
                  <a:lnTo>
                    <a:pt x="4628" y="2"/>
                  </a:lnTo>
                  <a:lnTo>
                    <a:pt x="4636" y="3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2"/>
                  </a:lnTo>
                  <a:lnTo>
                    <a:pt x="4643" y="30"/>
                  </a:lnTo>
                  <a:lnTo>
                    <a:pt x="4639" y="37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5" y="45"/>
                  </a:lnTo>
                  <a:lnTo>
                    <a:pt x="4607" y="41"/>
                  </a:lnTo>
                  <a:lnTo>
                    <a:pt x="4602" y="37"/>
                  </a:lnTo>
                  <a:lnTo>
                    <a:pt x="4600" y="30"/>
                  </a:lnTo>
                  <a:lnTo>
                    <a:pt x="4598" y="22"/>
                  </a:lnTo>
                  <a:lnTo>
                    <a:pt x="4600" y="15"/>
                  </a:lnTo>
                  <a:lnTo>
                    <a:pt x="4602" y="9"/>
                  </a:lnTo>
                  <a:lnTo>
                    <a:pt x="4607" y="3"/>
                  </a:lnTo>
                  <a:lnTo>
                    <a:pt x="4615" y="2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9" y="3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9" y="22"/>
                  </a:lnTo>
                  <a:lnTo>
                    <a:pt x="4557" y="30"/>
                  </a:lnTo>
                  <a:lnTo>
                    <a:pt x="4553" y="37"/>
                  </a:lnTo>
                  <a:lnTo>
                    <a:pt x="4549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7" y="45"/>
                  </a:lnTo>
                  <a:lnTo>
                    <a:pt x="4521" y="41"/>
                  </a:lnTo>
                  <a:lnTo>
                    <a:pt x="4515" y="37"/>
                  </a:lnTo>
                  <a:lnTo>
                    <a:pt x="4513" y="30"/>
                  </a:lnTo>
                  <a:lnTo>
                    <a:pt x="4512" y="22"/>
                  </a:lnTo>
                  <a:lnTo>
                    <a:pt x="4513" y="15"/>
                  </a:lnTo>
                  <a:lnTo>
                    <a:pt x="4515" y="9"/>
                  </a:lnTo>
                  <a:lnTo>
                    <a:pt x="4521" y="3"/>
                  </a:lnTo>
                  <a:lnTo>
                    <a:pt x="4527" y="2"/>
                  </a:lnTo>
                  <a:lnTo>
                    <a:pt x="4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2660651" y="1063626"/>
              <a:ext cx="4287838" cy="103188"/>
            </a:xfrm>
            <a:custGeom>
              <a:avLst/>
              <a:gdLst>
                <a:gd name="T0" fmla="*/ 4013 w 5403"/>
                <a:gd name="T1" fmla="*/ 130 h 130"/>
                <a:gd name="T2" fmla="*/ 3840 w 5403"/>
                <a:gd name="T3" fmla="*/ 83 h 130"/>
                <a:gd name="T4" fmla="*/ 3746 w 5403"/>
                <a:gd name="T5" fmla="*/ 128 h 130"/>
                <a:gd name="T6" fmla="*/ 3586 w 5403"/>
                <a:gd name="T7" fmla="*/ 85 h 130"/>
                <a:gd name="T8" fmla="*/ 3479 w 5403"/>
                <a:gd name="T9" fmla="*/ 124 h 130"/>
                <a:gd name="T10" fmla="*/ 3332 w 5403"/>
                <a:gd name="T11" fmla="*/ 86 h 130"/>
                <a:gd name="T12" fmla="*/ 3214 w 5403"/>
                <a:gd name="T13" fmla="*/ 120 h 130"/>
                <a:gd name="T14" fmla="*/ 3078 w 5403"/>
                <a:gd name="T15" fmla="*/ 92 h 130"/>
                <a:gd name="T16" fmla="*/ 2951 w 5403"/>
                <a:gd name="T17" fmla="*/ 113 h 130"/>
                <a:gd name="T18" fmla="*/ 2821 w 5403"/>
                <a:gd name="T19" fmla="*/ 98 h 130"/>
                <a:gd name="T20" fmla="*/ 2689 w 5403"/>
                <a:gd name="T21" fmla="*/ 105 h 130"/>
                <a:gd name="T22" fmla="*/ 2561 w 5403"/>
                <a:gd name="T23" fmla="*/ 105 h 130"/>
                <a:gd name="T24" fmla="*/ 2430 w 5403"/>
                <a:gd name="T25" fmla="*/ 98 h 130"/>
                <a:gd name="T26" fmla="*/ 2300 w 5403"/>
                <a:gd name="T27" fmla="*/ 113 h 130"/>
                <a:gd name="T28" fmla="*/ 2172 w 5403"/>
                <a:gd name="T29" fmla="*/ 92 h 130"/>
                <a:gd name="T30" fmla="*/ 2037 w 5403"/>
                <a:gd name="T31" fmla="*/ 120 h 130"/>
                <a:gd name="T32" fmla="*/ 1918 w 5403"/>
                <a:gd name="T33" fmla="*/ 86 h 130"/>
                <a:gd name="T34" fmla="*/ 1771 w 5403"/>
                <a:gd name="T35" fmla="*/ 124 h 130"/>
                <a:gd name="T36" fmla="*/ 1664 w 5403"/>
                <a:gd name="T37" fmla="*/ 85 h 130"/>
                <a:gd name="T38" fmla="*/ 1504 w 5403"/>
                <a:gd name="T39" fmla="*/ 128 h 130"/>
                <a:gd name="T40" fmla="*/ 1410 w 5403"/>
                <a:gd name="T41" fmla="*/ 83 h 130"/>
                <a:gd name="T42" fmla="*/ 1237 w 5403"/>
                <a:gd name="T43" fmla="*/ 130 h 130"/>
                <a:gd name="T44" fmla="*/ 1064 w 5403"/>
                <a:gd name="T45" fmla="*/ 83 h 130"/>
                <a:gd name="T46" fmla="*/ 970 w 5403"/>
                <a:gd name="T47" fmla="*/ 128 h 130"/>
                <a:gd name="T48" fmla="*/ 810 w 5403"/>
                <a:gd name="T49" fmla="*/ 85 h 130"/>
                <a:gd name="T50" fmla="*/ 703 w 5403"/>
                <a:gd name="T51" fmla="*/ 124 h 130"/>
                <a:gd name="T52" fmla="*/ 557 w 5403"/>
                <a:gd name="T53" fmla="*/ 86 h 130"/>
                <a:gd name="T54" fmla="*/ 457 w 5403"/>
                <a:gd name="T55" fmla="*/ 94 h 130"/>
                <a:gd name="T56" fmla="*/ 211 w 5403"/>
                <a:gd name="T57" fmla="*/ 124 h 130"/>
                <a:gd name="T58" fmla="*/ 103 w 5403"/>
                <a:gd name="T59" fmla="*/ 85 h 130"/>
                <a:gd name="T60" fmla="*/ 100 w 5403"/>
                <a:gd name="T61" fmla="*/ 45 h 130"/>
                <a:gd name="T62" fmla="*/ 891 w 5403"/>
                <a:gd name="T63" fmla="*/ 47 h 130"/>
                <a:gd name="T64" fmla="*/ 459 w 5403"/>
                <a:gd name="T65" fmla="*/ 6 h 130"/>
                <a:gd name="T66" fmla="*/ 5123 w 5403"/>
                <a:gd name="T67" fmla="*/ 9 h 130"/>
                <a:gd name="T68" fmla="*/ 4985 w 5403"/>
                <a:gd name="T69" fmla="*/ 38 h 130"/>
                <a:gd name="T70" fmla="*/ 4867 w 5403"/>
                <a:gd name="T71" fmla="*/ 6 h 130"/>
                <a:gd name="T72" fmla="*/ 4720 w 5403"/>
                <a:gd name="T73" fmla="*/ 43 h 130"/>
                <a:gd name="T74" fmla="*/ 4613 w 5403"/>
                <a:gd name="T75" fmla="*/ 2 h 130"/>
                <a:gd name="T76" fmla="*/ 4455 w 5403"/>
                <a:gd name="T77" fmla="*/ 45 h 130"/>
                <a:gd name="T78" fmla="*/ 4361 w 5403"/>
                <a:gd name="T79" fmla="*/ 0 h 130"/>
                <a:gd name="T80" fmla="*/ 4186 w 5403"/>
                <a:gd name="T81" fmla="*/ 47 h 130"/>
                <a:gd name="T82" fmla="*/ 4013 w 5403"/>
                <a:gd name="T83" fmla="*/ 0 h 130"/>
                <a:gd name="T84" fmla="*/ 3919 w 5403"/>
                <a:gd name="T85" fmla="*/ 45 h 130"/>
                <a:gd name="T86" fmla="*/ 3761 w 5403"/>
                <a:gd name="T87" fmla="*/ 2 h 130"/>
                <a:gd name="T88" fmla="*/ 3652 w 5403"/>
                <a:gd name="T89" fmla="*/ 43 h 130"/>
                <a:gd name="T90" fmla="*/ 3507 w 5403"/>
                <a:gd name="T91" fmla="*/ 6 h 130"/>
                <a:gd name="T92" fmla="*/ 3387 w 5403"/>
                <a:gd name="T93" fmla="*/ 38 h 130"/>
                <a:gd name="T94" fmla="*/ 3251 w 5403"/>
                <a:gd name="T95" fmla="*/ 9 h 130"/>
                <a:gd name="T96" fmla="*/ 3124 w 5403"/>
                <a:gd name="T97" fmla="*/ 32 h 130"/>
                <a:gd name="T98" fmla="*/ 2994 w 5403"/>
                <a:gd name="T99" fmla="*/ 17 h 130"/>
                <a:gd name="T100" fmla="*/ 2862 w 5403"/>
                <a:gd name="T101" fmla="*/ 24 h 130"/>
                <a:gd name="T102" fmla="*/ 2736 w 5403"/>
                <a:gd name="T103" fmla="*/ 24 h 130"/>
                <a:gd name="T104" fmla="*/ 2603 w 5403"/>
                <a:gd name="T105" fmla="*/ 17 h 130"/>
                <a:gd name="T106" fmla="*/ 2475 w 5403"/>
                <a:gd name="T107" fmla="*/ 32 h 130"/>
                <a:gd name="T108" fmla="*/ 2347 w 5403"/>
                <a:gd name="T109" fmla="*/ 9 h 130"/>
                <a:gd name="T110" fmla="*/ 2211 w 5403"/>
                <a:gd name="T111" fmla="*/ 38 h 130"/>
                <a:gd name="T112" fmla="*/ 2091 w 5403"/>
                <a:gd name="T113" fmla="*/ 6 h 130"/>
                <a:gd name="T114" fmla="*/ 1944 w 5403"/>
                <a:gd name="T115" fmla="*/ 43 h 130"/>
                <a:gd name="T116" fmla="*/ 1837 w 5403"/>
                <a:gd name="T117" fmla="*/ 2 h 130"/>
                <a:gd name="T118" fmla="*/ 1679 w 5403"/>
                <a:gd name="T119" fmla="*/ 45 h 130"/>
                <a:gd name="T120" fmla="*/ 1585 w 5403"/>
                <a:gd name="T121" fmla="*/ 0 h 130"/>
                <a:gd name="T122" fmla="*/ 1410 w 5403"/>
                <a:gd name="T123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03" h="130">
                  <a:moveTo>
                    <a:pt x="4100" y="83"/>
                  </a:moveTo>
                  <a:lnTo>
                    <a:pt x="4107" y="85"/>
                  </a:lnTo>
                  <a:lnTo>
                    <a:pt x="4115" y="86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20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30"/>
                  </a:lnTo>
                  <a:lnTo>
                    <a:pt x="4092" y="128"/>
                  </a:lnTo>
                  <a:lnTo>
                    <a:pt x="4086" y="124"/>
                  </a:lnTo>
                  <a:lnTo>
                    <a:pt x="4081" y="120"/>
                  </a:lnTo>
                  <a:lnTo>
                    <a:pt x="4077" y="113"/>
                  </a:lnTo>
                  <a:lnTo>
                    <a:pt x="4077" y="105"/>
                  </a:lnTo>
                  <a:lnTo>
                    <a:pt x="4077" y="98"/>
                  </a:lnTo>
                  <a:lnTo>
                    <a:pt x="4081" y="92"/>
                  </a:lnTo>
                  <a:lnTo>
                    <a:pt x="4086" y="86"/>
                  </a:lnTo>
                  <a:lnTo>
                    <a:pt x="4092" y="85"/>
                  </a:lnTo>
                  <a:lnTo>
                    <a:pt x="4100" y="83"/>
                  </a:lnTo>
                  <a:close/>
                  <a:moveTo>
                    <a:pt x="4013" y="83"/>
                  </a:moveTo>
                  <a:lnTo>
                    <a:pt x="4021" y="85"/>
                  </a:lnTo>
                  <a:lnTo>
                    <a:pt x="4026" y="86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20"/>
                  </a:lnTo>
                  <a:lnTo>
                    <a:pt x="4026" y="124"/>
                  </a:lnTo>
                  <a:lnTo>
                    <a:pt x="4021" y="128"/>
                  </a:lnTo>
                  <a:lnTo>
                    <a:pt x="4013" y="130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20"/>
                  </a:lnTo>
                  <a:lnTo>
                    <a:pt x="3990" y="113"/>
                  </a:lnTo>
                  <a:lnTo>
                    <a:pt x="3990" y="105"/>
                  </a:lnTo>
                  <a:lnTo>
                    <a:pt x="3990" y="98"/>
                  </a:lnTo>
                  <a:lnTo>
                    <a:pt x="3994" y="92"/>
                  </a:lnTo>
                  <a:lnTo>
                    <a:pt x="4000" y="86"/>
                  </a:lnTo>
                  <a:lnTo>
                    <a:pt x="4006" y="85"/>
                  </a:lnTo>
                  <a:lnTo>
                    <a:pt x="4013" y="83"/>
                  </a:lnTo>
                  <a:close/>
                  <a:moveTo>
                    <a:pt x="3927" y="83"/>
                  </a:moveTo>
                  <a:lnTo>
                    <a:pt x="3934" y="85"/>
                  </a:lnTo>
                  <a:lnTo>
                    <a:pt x="3940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49" y="105"/>
                  </a:lnTo>
                  <a:lnTo>
                    <a:pt x="3949" y="113"/>
                  </a:lnTo>
                  <a:lnTo>
                    <a:pt x="3945" y="120"/>
                  </a:lnTo>
                  <a:lnTo>
                    <a:pt x="3940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20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19" y="85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5"/>
                  </a:lnTo>
                  <a:lnTo>
                    <a:pt x="3853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3" y="105"/>
                  </a:lnTo>
                  <a:lnTo>
                    <a:pt x="3863" y="113"/>
                  </a:lnTo>
                  <a:lnTo>
                    <a:pt x="3859" y="120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20"/>
                  </a:lnTo>
                  <a:lnTo>
                    <a:pt x="3817" y="113"/>
                  </a:lnTo>
                  <a:lnTo>
                    <a:pt x="3816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5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5"/>
                  </a:lnTo>
                  <a:lnTo>
                    <a:pt x="3767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20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39" y="124"/>
                  </a:lnTo>
                  <a:lnTo>
                    <a:pt x="3735" y="120"/>
                  </a:lnTo>
                  <a:lnTo>
                    <a:pt x="3731" y="113"/>
                  </a:lnTo>
                  <a:lnTo>
                    <a:pt x="3729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39" y="86"/>
                  </a:lnTo>
                  <a:lnTo>
                    <a:pt x="3746" y="85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5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88" y="98"/>
                  </a:lnTo>
                  <a:lnTo>
                    <a:pt x="3690" y="105"/>
                  </a:lnTo>
                  <a:lnTo>
                    <a:pt x="3688" y="113"/>
                  </a:lnTo>
                  <a:lnTo>
                    <a:pt x="3686" y="120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2" y="124"/>
                  </a:lnTo>
                  <a:lnTo>
                    <a:pt x="3648" y="120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2" y="86"/>
                  </a:lnTo>
                  <a:lnTo>
                    <a:pt x="3660" y="85"/>
                  </a:lnTo>
                  <a:lnTo>
                    <a:pt x="3667" y="83"/>
                  </a:lnTo>
                  <a:close/>
                  <a:moveTo>
                    <a:pt x="3579" y="83"/>
                  </a:moveTo>
                  <a:lnTo>
                    <a:pt x="3586" y="85"/>
                  </a:lnTo>
                  <a:lnTo>
                    <a:pt x="3594" y="86"/>
                  </a:lnTo>
                  <a:lnTo>
                    <a:pt x="3597" y="92"/>
                  </a:lnTo>
                  <a:lnTo>
                    <a:pt x="3601" y="98"/>
                  </a:lnTo>
                  <a:lnTo>
                    <a:pt x="3603" y="105"/>
                  </a:lnTo>
                  <a:lnTo>
                    <a:pt x="3601" y="113"/>
                  </a:lnTo>
                  <a:lnTo>
                    <a:pt x="3597" y="120"/>
                  </a:lnTo>
                  <a:lnTo>
                    <a:pt x="3594" y="124"/>
                  </a:lnTo>
                  <a:lnTo>
                    <a:pt x="3586" y="128"/>
                  </a:lnTo>
                  <a:lnTo>
                    <a:pt x="3579" y="130"/>
                  </a:lnTo>
                  <a:lnTo>
                    <a:pt x="3573" y="128"/>
                  </a:lnTo>
                  <a:lnTo>
                    <a:pt x="3565" y="124"/>
                  </a:lnTo>
                  <a:lnTo>
                    <a:pt x="3560" y="120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0" y="92"/>
                  </a:lnTo>
                  <a:lnTo>
                    <a:pt x="3565" y="86"/>
                  </a:lnTo>
                  <a:lnTo>
                    <a:pt x="3573" y="85"/>
                  </a:lnTo>
                  <a:lnTo>
                    <a:pt x="3579" y="83"/>
                  </a:lnTo>
                  <a:close/>
                  <a:moveTo>
                    <a:pt x="3492" y="83"/>
                  </a:moveTo>
                  <a:lnTo>
                    <a:pt x="3500" y="85"/>
                  </a:lnTo>
                  <a:lnTo>
                    <a:pt x="3507" y="86"/>
                  </a:lnTo>
                  <a:lnTo>
                    <a:pt x="3511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1" y="120"/>
                  </a:lnTo>
                  <a:lnTo>
                    <a:pt x="3507" y="124"/>
                  </a:lnTo>
                  <a:lnTo>
                    <a:pt x="3500" y="128"/>
                  </a:lnTo>
                  <a:lnTo>
                    <a:pt x="3492" y="130"/>
                  </a:lnTo>
                  <a:lnTo>
                    <a:pt x="3485" y="128"/>
                  </a:lnTo>
                  <a:lnTo>
                    <a:pt x="3479" y="124"/>
                  </a:lnTo>
                  <a:lnTo>
                    <a:pt x="3473" y="120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3" y="92"/>
                  </a:lnTo>
                  <a:lnTo>
                    <a:pt x="3479" y="86"/>
                  </a:lnTo>
                  <a:lnTo>
                    <a:pt x="3485" y="85"/>
                  </a:lnTo>
                  <a:lnTo>
                    <a:pt x="3492" y="83"/>
                  </a:lnTo>
                  <a:close/>
                  <a:moveTo>
                    <a:pt x="3406" y="83"/>
                  </a:moveTo>
                  <a:lnTo>
                    <a:pt x="3413" y="85"/>
                  </a:lnTo>
                  <a:lnTo>
                    <a:pt x="3421" y="86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20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30"/>
                  </a:lnTo>
                  <a:lnTo>
                    <a:pt x="3398" y="128"/>
                  </a:lnTo>
                  <a:lnTo>
                    <a:pt x="3392" y="124"/>
                  </a:lnTo>
                  <a:lnTo>
                    <a:pt x="3387" y="120"/>
                  </a:lnTo>
                  <a:lnTo>
                    <a:pt x="3383" y="113"/>
                  </a:lnTo>
                  <a:lnTo>
                    <a:pt x="3383" y="105"/>
                  </a:lnTo>
                  <a:lnTo>
                    <a:pt x="3383" y="98"/>
                  </a:lnTo>
                  <a:lnTo>
                    <a:pt x="3387" y="92"/>
                  </a:lnTo>
                  <a:lnTo>
                    <a:pt x="3392" y="86"/>
                  </a:lnTo>
                  <a:lnTo>
                    <a:pt x="3398" y="85"/>
                  </a:lnTo>
                  <a:lnTo>
                    <a:pt x="3406" y="83"/>
                  </a:lnTo>
                  <a:close/>
                  <a:moveTo>
                    <a:pt x="3319" y="83"/>
                  </a:moveTo>
                  <a:lnTo>
                    <a:pt x="3327" y="85"/>
                  </a:lnTo>
                  <a:lnTo>
                    <a:pt x="3332" y="86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20"/>
                  </a:lnTo>
                  <a:lnTo>
                    <a:pt x="3332" y="124"/>
                  </a:lnTo>
                  <a:lnTo>
                    <a:pt x="3327" y="128"/>
                  </a:lnTo>
                  <a:lnTo>
                    <a:pt x="3319" y="130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20"/>
                  </a:lnTo>
                  <a:lnTo>
                    <a:pt x="3297" y="113"/>
                  </a:lnTo>
                  <a:lnTo>
                    <a:pt x="3297" y="105"/>
                  </a:lnTo>
                  <a:lnTo>
                    <a:pt x="3297" y="98"/>
                  </a:lnTo>
                  <a:lnTo>
                    <a:pt x="3300" y="92"/>
                  </a:lnTo>
                  <a:lnTo>
                    <a:pt x="3306" y="86"/>
                  </a:lnTo>
                  <a:lnTo>
                    <a:pt x="3312" y="85"/>
                  </a:lnTo>
                  <a:lnTo>
                    <a:pt x="3319" y="83"/>
                  </a:lnTo>
                  <a:close/>
                  <a:moveTo>
                    <a:pt x="3233" y="83"/>
                  </a:moveTo>
                  <a:lnTo>
                    <a:pt x="3240" y="85"/>
                  </a:lnTo>
                  <a:lnTo>
                    <a:pt x="3246" y="86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5" y="105"/>
                  </a:lnTo>
                  <a:lnTo>
                    <a:pt x="3255" y="113"/>
                  </a:lnTo>
                  <a:lnTo>
                    <a:pt x="3251" y="120"/>
                  </a:lnTo>
                  <a:lnTo>
                    <a:pt x="3246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20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6"/>
                  </a:lnTo>
                  <a:lnTo>
                    <a:pt x="3225" y="85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5"/>
                  </a:lnTo>
                  <a:lnTo>
                    <a:pt x="3159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69" y="105"/>
                  </a:lnTo>
                  <a:lnTo>
                    <a:pt x="3169" y="113"/>
                  </a:lnTo>
                  <a:lnTo>
                    <a:pt x="3165" y="120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20"/>
                  </a:lnTo>
                  <a:lnTo>
                    <a:pt x="3124" y="113"/>
                  </a:lnTo>
                  <a:lnTo>
                    <a:pt x="3122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5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5"/>
                  </a:lnTo>
                  <a:lnTo>
                    <a:pt x="3073" y="86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20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5" y="124"/>
                  </a:lnTo>
                  <a:lnTo>
                    <a:pt x="3041" y="120"/>
                  </a:lnTo>
                  <a:lnTo>
                    <a:pt x="3037" y="113"/>
                  </a:lnTo>
                  <a:lnTo>
                    <a:pt x="3035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5" y="86"/>
                  </a:lnTo>
                  <a:lnTo>
                    <a:pt x="3052" y="85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5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4" y="98"/>
                  </a:lnTo>
                  <a:lnTo>
                    <a:pt x="2996" y="105"/>
                  </a:lnTo>
                  <a:lnTo>
                    <a:pt x="2994" y="113"/>
                  </a:lnTo>
                  <a:lnTo>
                    <a:pt x="2992" y="120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58" y="124"/>
                  </a:lnTo>
                  <a:lnTo>
                    <a:pt x="2954" y="120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58" y="86"/>
                  </a:lnTo>
                  <a:lnTo>
                    <a:pt x="2966" y="85"/>
                  </a:lnTo>
                  <a:lnTo>
                    <a:pt x="2973" y="83"/>
                  </a:lnTo>
                  <a:close/>
                  <a:moveTo>
                    <a:pt x="2885" y="83"/>
                  </a:moveTo>
                  <a:lnTo>
                    <a:pt x="2892" y="85"/>
                  </a:lnTo>
                  <a:lnTo>
                    <a:pt x="2900" y="86"/>
                  </a:lnTo>
                  <a:lnTo>
                    <a:pt x="2905" y="92"/>
                  </a:lnTo>
                  <a:lnTo>
                    <a:pt x="2907" y="98"/>
                  </a:lnTo>
                  <a:lnTo>
                    <a:pt x="2909" y="105"/>
                  </a:lnTo>
                  <a:lnTo>
                    <a:pt x="2907" y="113"/>
                  </a:lnTo>
                  <a:lnTo>
                    <a:pt x="2905" y="120"/>
                  </a:lnTo>
                  <a:lnTo>
                    <a:pt x="2900" y="124"/>
                  </a:lnTo>
                  <a:lnTo>
                    <a:pt x="2892" y="128"/>
                  </a:lnTo>
                  <a:lnTo>
                    <a:pt x="2885" y="130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6" y="120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6" y="92"/>
                  </a:lnTo>
                  <a:lnTo>
                    <a:pt x="2872" y="86"/>
                  </a:lnTo>
                  <a:lnTo>
                    <a:pt x="2879" y="85"/>
                  </a:lnTo>
                  <a:lnTo>
                    <a:pt x="2885" y="83"/>
                  </a:lnTo>
                  <a:close/>
                  <a:moveTo>
                    <a:pt x="2798" y="83"/>
                  </a:moveTo>
                  <a:lnTo>
                    <a:pt x="2806" y="85"/>
                  </a:lnTo>
                  <a:lnTo>
                    <a:pt x="2813" y="86"/>
                  </a:lnTo>
                  <a:lnTo>
                    <a:pt x="2817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7" y="120"/>
                  </a:lnTo>
                  <a:lnTo>
                    <a:pt x="2813" y="124"/>
                  </a:lnTo>
                  <a:lnTo>
                    <a:pt x="2806" y="128"/>
                  </a:lnTo>
                  <a:lnTo>
                    <a:pt x="2798" y="130"/>
                  </a:lnTo>
                  <a:lnTo>
                    <a:pt x="2791" y="128"/>
                  </a:lnTo>
                  <a:lnTo>
                    <a:pt x="2785" y="124"/>
                  </a:lnTo>
                  <a:lnTo>
                    <a:pt x="2779" y="120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79" y="92"/>
                  </a:lnTo>
                  <a:lnTo>
                    <a:pt x="2785" y="86"/>
                  </a:lnTo>
                  <a:lnTo>
                    <a:pt x="2791" y="85"/>
                  </a:lnTo>
                  <a:lnTo>
                    <a:pt x="2798" y="83"/>
                  </a:lnTo>
                  <a:close/>
                  <a:moveTo>
                    <a:pt x="2712" y="83"/>
                  </a:moveTo>
                  <a:lnTo>
                    <a:pt x="2719" y="85"/>
                  </a:lnTo>
                  <a:lnTo>
                    <a:pt x="2727" y="86"/>
                  </a:lnTo>
                  <a:lnTo>
                    <a:pt x="2731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1" y="120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30"/>
                  </a:lnTo>
                  <a:lnTo>
                    <a:pt x="2704" y="128"/>
                  </a:lnTo>
                  <a:lnTo>
                    <a:pt x="2699" y="124"/>
                  </a:lnTo>
                  <a:lnTo>
                    <a:pt x="2693" y="120"/>
                  </a:lnTo>
                  <a:lnTo>
                    <a:pt x="2689" y="113"/>
                  </a:lnTo>
                  <a:lnTo>
                    <a:pt x="2689" y="105"/>
                  </a:lnTo>
                  <a:lnTo>
                    <a:pt x="2689" y="98"/>
                  </a:lnTo>
                  <a:lnTo>
                    <a:pt x="2693" y="92"/>
                  </a:lnTo>
                  <a:lnTo>
                    <a:pt x="2699" y="86"/>
                  </a:lnTo>
                  <a:lnTo>
                    <a:pt x="2704" y="85"/>
                  </a:lnTo>
                  <a:lnTo>
                    <a:pt x="2712" y="83"/>
                  </a:lnTo>
                  <a:close/>
                  <a:moveTo>
                    <a:pt x="2625" y="83"/>
                  </a:moveTo>
                  <a:lnTo>
                    <a:pt x="2633" y="85"/>
                  </a:lnTo>
                  <a:lnTo>
                    <a:pt x="2638" y="86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20"/>
                  </a:lnTo>
                  <a:lnTo>
                    <a:pt x="2638" y="124"/>
                  </a:lnTo>
                  <a:lnTo>
                    <a:pt x="2633" y="128"/>
                  </a:lnTo>
                  <a:lnTo>
                    <a:pt x="2625" y="130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20"/>
                  </a:lnTo>
                  <a:lnTo>
                    <a:pt x="2603" y="113"/>
                  </a:lnTo>
                  <a:lnTo>
                    <a:pt x="2603" y="105"/>
                  </a:lnTo>
                  <a:lnTo>
                    <a:pt x="2603" y="98"/>
                  </a:lnTo>
                  <a:lnTo>
                    <a:pt x="2606" y="92"/>
                  </a:lnTo>
                  <a:lnTo>
                    <a:pt x="2612" y="86"/>
                  </a:lnTo>
                  <a:lnTo>
                    <a:pt x="2618" y="85"/>
                  </a:lnTo>
                  <a:lnTo>
                    <a:pt x="2625" y="83"/>
                  </a:lnTo>
                  <a:close/>
                  <a:moveTo>
                    <a:pt x="2539" y="83"/>
                  </a:moveTo>
                  <a:lnTo>
                    <a:pt x="2546" y="85"/>
                  </a:lnTo>
                  <a:lnTo>
                    <a:pt x="2552" y="86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1" y="105"/>
                  </a:lnTo>
                  <a:lnTo>
                    <a:pt x="2561" y="113"/>
                  </a:lnTo>
                  <a:lnTo>
                    <a:pt x="2558" y="120"/>
                  </a:lnTo>
                  <a:lnTo>
                    <a:pt x="2552" y="124"/>
                  </a:lnTo>
                  <a:lnTo>
                    <a:pt x="2546" y="128"/>
                  </a:lnTo>
                  <a:lnTo>
                    <a:pt x="2539" y="130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20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1" y="85"/>
                  </a:lnTo>
                  <a:lnTo>
                    <a:pt x="2539" y="83"/>
                  </a:lnTo>
                  <a:close/>
                  <a:moveTo>
                    <a:pt x="2452" y="83"/>
                  </a:moveTo>
                  <a:lnTo>
                    <a:pt x="2460" y="85"/>
                  </a:lnTo>
                  <a:lnTo>
                    <a:pt x="2465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5" y="105"/>
                  </a:lnTo>
                  <a:lnTo>
                    <a:pt x="2475" y="113"/>
                  </a:lnTo>
                  <a:lnTo>
                    <a:pt x="2471" y="120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20"/>
                  </a:lnTo>
                  <a:lnTo>
                    <a:pt x="2430" y="113"/>
                  </a:lnTo>
                  <a:lnTo>
                    <a:pt x="2428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5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5"/>
                  </a:lnTo>
                  <a:lnTo>
                    <a:pt x="2379" y="86"/>
                  </a:lnTo>
                  <a:lnTo>
                    <a:pt x="2384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4" y="120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1" y="124"/>
                  </a:lnTo>
                  <a:lnTo>
                    <a:pt x="2347" y="120"/>
                  </a:lnTo>
                  <a:lnTo>
                    <a:pt x="2343" y="113"/>
                  </a:lnTo>
                  <a:lnTo>
                    <a:pt x="2341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1" y="86"/>
                  </a:lnTo>
                  <a:lnTo>
                    <a:pt x="2358" y="85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5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0" y="98"/>
                  </a:lnTo>
                  <a:lnTo>
                    <a:pt x="2302" y="105"/>
                  </a:lnTo>
                  <a:lnTo>
                    <a:pt x="2300" y="113"/>
                  </a:lnTo>
                  <a:lnTo>
                    <a:pt x="2298" y="120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4" y="124"/>
                  </a:lnTo>
                  <a:lnTo>
                    <a:pt x="2260" y="120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4" y="86"/>
                  </a:lnTo>
                  <a:lnTo>
                    <a:pt x="2272" y="85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198" y="85"/>
                  </a:lnTo>
                  <a:lnTo>
                    <a:pt x="2206" y="86"/>
                  </a:lnTo>
                  <a:lnTo>
                    <a:pt x="2211" y="92"/>
                  </a:lnTo>
                  <a:lnTo>
                    <a:pt x="2213" y="98"/>
                  </a:lnTo>
                  <a:lnTo>
                    <a:pt x="2215" y="105"/>
                  </a:lnTo>
                  <a:lnTo>
                    <a:pt x="2213" y="113"/>
                  </a:lnTo>
                  <a:lnTo>
                    <a:pt x="2211" y="120"/>
                  </a:lnTo>
                  <a:lnTo>
                    <a:pt x="2206" y="124"/>
                  </a:lnTo>
                  <a:lnTo>
                    <a:pt x="2198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2" y="120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2" y="92"/>
                  </a:lnTo>
                  <a:lnTo>
                    <a:pt x="2178" y="86"/>
                  </a:lnTo>
                  <a:lnTo>
                    <a:pt x="2185" y="85"/>
                  </a:lnTo>
                  <a:lnTo>
                    <a:pt x="2193" y="83"/>
                  </a:lnTo>
                  <a:close/>
                  <a:moveTo>
                    <a:pt x="2104" y="83"/>
                  </a:moveTo>
                  <a:lnTo>
                    <a:pt x="2112" y="85"/>
                  </a:lnTo>
                  <a:lnTo>
                    <a:pt x="2119" y="86"/>
                  </a:lnTo>
                  <a:lnTo>
                    <a:pt x="2123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3" y="120"/>
                  </a:lnTo>
                  <a:lnTo>
                    <a:pt x="2119" y="124"/>
                  </a:lnTo>
                  <a:lnTo>
                    <a:pt x="2112" y="128"/>
                  </a:lnTo>
                  <a:lnTo>
                    <a:pt x="2104" y="130"/>
                  </a:lnTo>
                  <a:lnTo>
                    <a:pt x="2097" y="128"/>
                  </a:lnTo>
                  <a:lnTo>
                    <a:pt x="2091" y="124"/>
                  </a:lnTo>
                  <a:lnTo>
                    <a:pt x="2085" y="120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5" y="92"/>
                  </a:lnTo>
                  <a:lnTo>
                    <a:pt x="2091" y="86"/>
                  </a:lnTo>
                  <a:lnTo>
                    <a:pt x="2097" y="85"/>
                  </a:lnTo>
                  <a:lnTo>
                    <a:pt x="2104" y="83"/>
                  </a:lnTo>
                  <a:close/>
                  <a:moveTo>
                    <a:pt x="2018" y="83"/>
                  </a:moveTo>
                  <a:lnTo>
                    <a:pt x="2025" y="85"/>
                  </a:lnTo>
                  <a:lnTo>
                    <a:pt x="2033" y="86"/>
                  </a:lnTo>
                  <a:lnTo>
                    <a:pt x="2037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7" y="120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18" y="130"/>
                  </a:lnTo>
                  <a:lnTo>
                    <a:pt x="2010" y="128"/>
                  </a:lnTo>
                  <a:lnTo>
                    <a:pt x="2005" y="124"/>
                  </a:lnTo>
                  <a:lnTo>
                    <a:pt x="1999" y="120"/>
                  </a:lnTo>
                  <a:lnTo>
                    <a:pt x="1995" y="113"/>
                  </a:lnTo>
                  <a:lnTo>
                    <a:pt x="1995" y="105"/>
                  </a:lnTo>
                  <a:lnTo>
                    <a:pt x="1995" y="98"/>
                  </a:lnTo>
                  <a:lnTo>
                    <a:pt x="1999" y="92"/>
                  </a:lnTo>
                  <a:lnTo>
                    <a:pt x="2005" y="86"/>
                  </a:lnTo>
                  <a:lnTo>
                    <a:pt x="2010" y="85"/>
                  </a:lnTo>
                  <a:lnTo>
                    <a:pt x="2018" y="83"/>
                  </a:lnTo>
                  <a:close/>
                  <a:moveTo>
                    <a:pt x="1931" y="83"/>
                  </a:moveTo>
                  <a:lnTo>
                    <a:pt x="1939" y="85"/>
                  </a:lnTo>
                  <a:lnTo>
                    <a:pt x="1944" y="86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20"/>
                  </a:lnTo>
                  <a:lnTo>
                    <a:pt x="1944" y="124"/>
                  </a:lnTo>
                  <a:lnTo>
                    <a:pt x="1939" y="128"/>
                  </a:lnTo>
                  <a:lnTo>
                    <a:pt x="1931" y="130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20"/>
                  </a:lnTo>
                  <a:lnTo>
                    <a:pt x="1909" y="113"/>
                  </a:lnTo>
                  <a:lnTo>
                    <a:pt x="1909" y="105"/>
                  </a:lnTo>
                  <a:lnTo>
                    <a:pt x="1909" y="98"/>
                  </a:lnTo>
                  <a:lnTo>
                    <a:pt x="1912" y="92"/>
                  </a:lnTo>
                  <a:lnTo>
                    <a:pt x="1918" y="86"/>
                  </a:lnTo>
                  <a:lnTo>
                    <a:pt x="1924" y="85"/>
                  </a:lnTo>
                  <a:lnTo>
                    <a:pt x="1931" y="83"/>
                  </a:lnTo>
                  <a:close/>
                  <a:moveTo>
                    <a:pt x="1845" y="83"/>
                  </a:moveTo>
                  <a:lnTo>
                    <a:pt x="1852" y="85"/>
                  </a:lnTo>
                  <a:lnTo>
                    <a:pt x="1858" y="86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7" y="105"/>
                  </a:lnTo>
                  <a:lnTo>
                    <a:pt x="1867" y="113"/>
                  </a:lnTo>
                  <a:lnTo>
                    <a:pt x="1864" y="120"/>
                  </a:lnTo>
                  <a:lnTo>
                    <a:pt x="1858" y="124"/>
                  </a:lnTo>
                  <a:lnTo>
                    <a:pt x="1852" y="128"/>
                  </a:lnTo>
                  <a:lnTo>
                    <a:pt x="1845" y="130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20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7" y="85"/>
                  </a:lnTo>
                  <a:lnTo>
                    <a:pt x="1845" y="83"/>
                  </a:lnTo>
                  <a:close/>
                  <a:moveTo>
                    <a:pt x="1758" y="83"/>
                  </a:moveTo>
                  <a:lnTo>
                    <a:pt x="1766" y="85"/>
                  </a:lnTo>
                  <a:lnTo>
                    <a:pt x="1771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1" y="105"/>
                  </a:lnTo>
                  <a:lnTo>
                    <a:pt x="1781" y="113"/>
                  </a:lnTo>
                  <a:lnTo>
                    <a:pt x="1777" y="120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20"/>
                  </a:lnTo>
                  <a:lnTo>
                    <a:pt x="1736" y="113"/>
                  </a:lnTo>
                  <a:lnTo>
                    <a:pt x="1734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6"/>
                  </a:lnTo>
                  <a:lnTo>
                    <a:pt x="1751" y="85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5"/>
                  </a:lnTo>
                  <a:lnTo>
                    <a:pt x="1685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20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7" y="124"/>
                  </a:lnTo>
                  <a:lnTo>
                    <a:pt x="1653" y="120"/>
                  </a:lnTo>
                  <a:lnTo>
                    <a:pt x="1649" y="113"/>
                  </a:lnTo>
                  <a:lnTo>
                    <a:pt x="1647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7" y="86"/>
                  </a:lnTo>
                  <a:lnTo>
                    <a:pt x="1664" y="85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5"/>
                  </a:lnTo>
                  <a:lnTo>
                    <a:pt x="1598" y="86"/>
                  </a:lnTo>
                  <a:lnTo>
                    <a:pt x="1604" y="92"/>
                  </a:lnTo>
                  <a:lnTo>
                    <a:pt x="1606" y="98"/>
                  </a:lnTo>
                  <a:lnTo>
                    <a:pt x="1608" y="105"/>
                  </a:lnTo>
                  <a:lnTo>
                    <a:pt x="1606" y="113"/>
                  </a:lnTo>
                  <a:lnTo>
                    <a:pt x="1604" y="120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0" y="124"/>
                  </a:lnTo>
                  <a:lnTo>
                    <a:pt x="1566" y="120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0" y="86"/>
                  </a:lnTo>
                  <a:lnTo>
                    <a:pt x="1578" y="85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4" y="85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19" y="98"/>
                  </a:lnTo>
                  <a:lnTo>
                    <a:pt x="1521" y="105"/>
                  </a:lnTo>
                  <a:lnTo>
                    <a:pt x="1519" y="113"/>
                  </a:lnTo>
                  <a:lnTo>
                    <a:pt x="1518" y="120"/>
                  </a:lnTo>
                  <a:lnTo>
                    <a:pt x="1512" y="124"/>
                  </a:lnTo>
                  <a:lnTo>
                    <a:pt x="1504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78" y="120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78" y="92"/>
                  </a:lnTo>
                  <a:lnTo>
                    <a:pt x="1484" y="86"/>
                  </a:lnTo>
                  <a:lnTo>
                    <a:pt x="1491" y="85"/>
                  </a:lnTo>
                  <a:lnTo>
                    <a:pt x="1499" y="83"/>
                  </a:lnTo>
                  <a:close/>
                  <a:moveTo>
                    <a:pt x="1410" y="83"/>
                  </a:moveTo>
                  <a:lnTo>
                    <a:pt x="1418" y="85"/>
                  </a:lnTo>
                  <a:lnTo>
                    <a:pt x="1425" y="86"/>
                  </a:lnTo>
                  <a:lnTo>
                    <a:pt x="1429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29" y="120"/>
                  </a:lnTo>
                  <a:lnTo>
                    <a:pt x="1425" y="124"/>
                  </a:lnTo>
                  <a:lnTo>
                    <a:pt x="1418" y="128"/>
                  </a:lnTo>
                  <a:lnTo>
                    <a:pt x="1410" y="130"/>
                  </a:lnTo>
                  <a:lnTo>
                    <a:pt x="1403" y="128"/>
                  </a:lnTo>
                  <a:lnTo>
                    <a:pt x="1397" y="124"/>
                  </a:lnTo>
                  <a:lnTo>
                    <a:pt x="1392" y="120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2" y="92"/>
                  </a:lnTo>
                  <a:lnTo>
                    <a:pt x="1397" y="86"/>
                  </a:lnTo>
                  <a:lnTo>
                    <a:pt x="1403" y="85"/>
                  </a:lnTo>
                  <a:lnTo>
                    <a:pt x="1410" y="83"/>
                  </a:lnTo>
                  <a:close/>
                  <a:moveTo>
                    <a:pt x="1324" y="83"/>
                  </a:moveTo>
                  <a:lnTo>
                    <a:pt x="1331" y="85"/>
                  </a:lnTo>
                  <a:lnTo>
                    <a:pt x="1339" y="86"/>
                  </a:lnTo>
                  <a:lnTo>
                    <a:pt x="1343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3" y="120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4" y="130"/>
                  </a:lnTo>
                  <a:lnTo>
                    <a:pt x="1316" y="128"/>
                  </a:lnTo>
                  <a:lnTo>
                    <a:pt x="1311" y="124"/>
                  </a:lnTo>
                  <a:lnTo>
                    <a:pt x="1305" y="120"/>
                  </a:lnTo>
                  <a:lnTo>
                    <a:pt x="1301" y="113"/>
                  </a:lnTo>
                  <a:lnTo>
                    <a:pt x="1301" y="105"/>
                  </a:lnTo>
                  <a:lnTo>
                    <a:pt x="1301" y="98"/>
                  </a:lnTo>
                  <a:lnTo>
                    <a:pt x="1305" y="92"/>
                  </a:lnTo>
                  <a:lnTo>
                    <a:pt x="1311" y="86"/>
                  </a:lnTo>
                  <a:lnTo>
                    <a:pt x="1316" y="85"/>
                  </a:lnTo>
                  <a:lnTo>
                    <a:pt x="1324" y="83"/>
                  </a:lnTo>
                  <a:close/>
                  <a:moveTo>
                    <a:pt x="1237" y="83"/>
                  </a:moveTo>
                  <a:lnTo>
                    <a:pt x="1245" y="85"/>
                  </a:lnTo>
                  <a:lnTo>
                    <a:pt x="1251" y="86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20"/>
                  </a:lnTo>
                  <a:lnTo>
                    <a:pt x="1251" y="124"/>
                  </a:lnTo>
                  <a:lnTo>
                    <a:pt x="1245" y="128"/>
                  </a:lnTo>
                  <a:lnTo>
                    <a:pt x="1237" y="130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20"/>
                  </a:lnTo>
                  <a:lnTo>
                    <a:pt x="1215" y="113"/>
                  </a:lnTo>
                  <a:lnTo>
                    <a:pt x="1215" y="105"/>
                  </a:lnTo>
                  <a:lnTo>
                    <a:pt x="1215" y="98"/>
                  </a:lnTo>
                  <a:lnTo>
                    <a:pt x="1219" y="92"/>
                  </a:lnTo>
                  <a:lnTo>
                    <a:pt x="1224" y="86"/>
                  </a:lnTo>
                  <a:lnTo>
                    <a:pt x="1230" y="85"/>
                  </a:lnTo>
                  <a:lnTo>
                    <a:pt x="1237" y="83"/>
                  </a:lnTo>
                  <a:close/>
                  <a:moveTo>
                    <a:pt x="1151" y="83"/>
                  </a:moveTo>
                  <a:lnTo>
                    <a:pt x="1158" y="85"/>
                  </a:lnTo>
                  <a:lnTo>
                    <a:pt x="1164" y="86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3" y="105"/>
                  </a:lnTo>
                  <a:lnTo>
                    <a:pt x="1173" y="113"/>
                  </a:lnTo>
                  <a:lnTo>
                    <a:pt x="1170" y="120"/>
                  </a:lnTo>
                  <a:lnTo>
                    <a:pt x="1164" y="124"/>
                  </a:lnTo>
                  <a:lnTo>
                    <a:pt x="1158" y="128"/>
                  </a:lnTo>
                  <a:lnTo>
                    <a:pt x="1151" y="130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20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3" y="85"/>
                  </a:lnTo>
                  <a:lnTo>
                    <a:pt x="1151" y="83"/>
                  </a:lnTo>
                  <a:close/>
                  <a:moveTo>
                    <a:pt x="1064" y="83"/>
                  </a:moveTo>
                  <a:lnTo>
                    <a:pt x="1072" y="85"/>
                  </a:lnTo>
                  <a:lnTo>
                    <a:pt x="1077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7" y="105"/>
                  </a:lnTo>
                  <a:lnTo>
                    <a:pt x="1087" y="113"/>
                  </a:lnTo>
                  <a:lnTo>
                    <a:pt x="1083" y="120"/>
                  </a:lnTo>
                  <a:lnTo>
                    <a:pt x="1077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20"/>
                  </a:lnTo>
                  <a:lnTo>
                    <a:pt x="1042" y="113"/>
                  </a:lnTo>
                  <a:lnTo>
                    <a:pt x="1040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6"/>
                  </a:lnTo>
                  <a:lnTo>
                    <a:pt x="1057" y="85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5" y="85"/>
                  </a:lnTo>
                  <a:lnTo>
                    <a:pt x="991" y="86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20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0" y="128"/>
                  </a:lnTo>
                  <a:lnTo>
                    <a:pt x="963" y="124"/>
                  </a:lnTo>
                  <a:lnTo>
                    <a:pt x="959" y="120"/>
                  </a:lnTo>
                  <a:lnTo>
                    <a:pt x="955" y="113"/>
                  </a:lnTo>
                  <a:lnTo>
                    <a:pt x="953" y="105"/>
                  </a:lnTo>
                  <a:lnTo>
                    <a:pt x="955" y="98"/>
                  </a:lnTo>
                  <a:lnTo>
                    <a:pt x="959" y="92"/>
                  </a:lnTo>
                  <a:lnTo>
                    <a:pt x="963" y="86"/>
                  </a:lnTo>
                  <a:lnTo>
                    <a:pt x="970" y="85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5"/>
                  </a:lnTo>
                  <a:lnTo>
                    <a:pt x="904" y="86"/>
                  </a:lnTo>
                  <a:lnTo>
                    <a:pt x="910" y="92"/>
                  </a:lnTo>
                  <a:lnTo>
                    <a:pt x="912" y="98"/>
                  </a:lnTo>
                  <a:lnTo>
                    <a:pt x="914" y="105"/>
                  </a:lnTo>
                  <a:lnTo>
                    <a:pt x="912" y="113"/>
                  </a:lnTo>
                  <a:lnTo>
                    <a:pt x="910" y="120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30"/>
                  </a:lnTo>
                  <a:lnTo>
                    <a:pt x="884" y="128"/>
                  </a:lnTo>
                  <a:lnTo>
                    <a:pt x="876" y="124"/>
                  </a:lnTo>
                  <a:lnTo>
                    <a:pt x="873" y="120"/>
                  </a:lnTo>
                  <a:lnTo>
                    <a:pt x="869" y="113"/>
                  </a:lnTo>
                  <a:lnTo>
                    <a:pt x="867" y="105"/>
                  </a:lnTo>
                  <a:lnTo>
                    <a:pt x="869" y="98"/>
                  </a:lnTo>
                  <a:lnTo>
                    <a:pt x="873" y="92"/>
                  </a:lnTo>
                  <a:lnTo>
                    <a:pt x="876" y="86"/>
                  </a:lnTo>
                  <a:lnTo>
                    <a:pt x="884" y="85"/>
                  </a:lnTo>
                  <a:lnTo>
                    <a:pt x="891" y="83"/>
                  </a:lnTo>
                  <a:close/>
                  <a:moveTo>
                    <a:pt x="805" y="83"/>
                  </a:moveTo>
                  <a:lnTo>
                    <a:pt x="810" y="85"/>
                  </a:lnTo>
                  <a:lnTo>
                    <a:pt x="818" y="86"/>
                  </a:lnTo>
                  <a:lnTo>
                    <a:pt x="824" y="92"/>
                  </a:lnTo>
                  <a:lnTo>
                    <a:pt x="826" y="98"/>
                  </a:lnTo>
                  <a:lnTo>
                    <a:pt x="827" y="105"/>
                  </a:lnTo>
                  <a:lnTo>
                    <a:pt x="826" y="113"/>
                  </a:lnTo>
                  <a:lnTo>
                    <a:pt x="824" y="120"/>
                  </a:lnTo>
                  <a:lnTo>
                    <a:pt x="818" y="124"/>
                  </a:lnTo>
                  <a:lnTo>
                    <a:pt x="810" y="128"/>
                  </a:lnTo>
                  <a:lnTo>
                    <a:pt x="805" y="130"/>
                  </a:lnTo>
                  <a:lnTo>
                    <a:pt x="797" y="128"/>
                  </a:lnTo>
                  <a:lnTo>
                    <a:pt x="790" y="124"/>
                  </a:lnTo>
                  <a:lnTo>
                    <a:pt x="784" y="120"/>
                  </a:lnTo>
                  <a:lnTo>
                    <a:pt x="782" y="113"/>
                  </a:lnTo>
                  <a:lnTo>
                    <a:pt x="780" y="105"/>
                  </a:lnTo>
                  <a:lnTo>
                    <a:pt x="782" y="98"/>
                  </a:lnTo>
                  <a:lnTo>
                    <a:pt x="784" y="92"/>
                  </a:lnTo>
                  <a:lnTo>
                    <a:pt x="790" y="86"/>
                  </a:lnTo>
                  <a:lnTo>
                    <a:pt x="797" y="85"/>
                  </a:lnTo>
                  <a:lnTo>
                    <a:pt x="805" y="83"/>
                  </a:lnTo>
                  <a:close/>
                  <a:moveTo>
                    <a:pt x="716" y="83"/>
                  </a:moveTo>
                  <a:lnTo>
                    <a:pt x="724" y="85"/>
                  </a:lnTo>
                  <a:lnTo>
                    <a:pt x="731" y="86"/>
                  </a:lnTo>
                  <a:lnTo>
                    <a:pt x="735" y="92"/>
                  </a:lnTo>
                  <a:lnTo>
                    <a:pt x="739" y="98"/>
                  </a:lnTo>
                  <a:lnTo>
                    <a:pt x="741" y="105"/>
                  </a:lnTo>
                  <a:lnTo>
                    <a:pt x="739" y="113"/>
                  </a:lnTo>
                  <a:lnTo>
                    <a:pt x="735" y="120"/>
                  </a:lnTo>
                  <a:lnTo>
                    <a:pt x="731" y="124"/>
                  </a:lnTo>
                  <a:lnTo>
                    <a:pt x="724" y="128"/>
                  </a:lnTo>
                  <a:lnTo>
                    <a:pt x="716" y="130"/>
                  </a:lnTo>
                  <a:lnTo>
                    <a:pt x="709" y="128"/>
                  </a:lnTo>
                  <a:lnTo>
                    <a:pt x="703" y="124"/>
                  </a:lnTo>
                  <a:lnTo>
                    <a:pt x="698" y="120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98"/>
                  </a:lnTo>
                  <a:lnTo>
                    <a:pt x="698" y="92"/>
                  </a:lnTo>
                  <a:lnTo>
                    <a:pt x="703" y="86"/>
                  </a:lnTo>
                  <a:lnTo>
                    <a:pt x="709" y="85"/>
                  </a:lnTo>
                  <a:lnTo>
                    <a:pt x="716" y="83"/>
                  </a:lnTo>
                  <a:close/>
                  <a:moveTo>
                    <a:pt x="630" y="83"/>
                  </a:moveTo>
                  <a:lnTo>
                    <a:pt x="637" y="85"/>
                  </a:lnTo>
                  <a:lnTo>
                    <a:pt x="645" y="86"/>
                  </a:lnTo>
                  <a:lnTo>
                    <a:pt x="649" y="92"/>
                  </a:lnTo>
                  <a:lnTo>
                    <a:pt x="652" y="98"/>
                  </a:lnTo>
                  <a:lnTo>
                    <a:pt x="654" y="105"/>
                  </a:lnTo>
                  <a:lnTo>
                    <a:pt x="652" y="113"/>
                  </a:lnTo>
                  <a:lnTo>
                    <a:pt x="649" y="120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0" y="130"/>
                  </a:lnTo>
                  <a:lnTo>
                    <a:pt x="622" y="128"/>
                  </a:lnTo>
                  <a:lnTo>
                    <a:pt x="617" y="124"/>
                  </a:lnTo>
                  <a:lnTo>
                    <a:pt x="611" y="120"/>
                  </a:lnTo>
                  <a:lnTo>
                    <a:pt x="607" y="113"/>
                  </a:lnTo>
                  <a:lnTo>
                    <a:pt x="607" y="105"/>
                  </a:lnTo>
                  <a:lnTo>
                    <a:pt x="607" y="98"/>
                  </a:lnTo>
                  <a:lnTo>
                    <a:pt x="611" y="92"/>
                  </a:lnTo>
                  <a:lnTo>
                    <a:pt x="617" y="86"/>
                  </a:lnTo>
                  <a:lnTo>
                    <a:pt x="622" y="85"/>
                  </a:lnTo>
                  <a:lnTo>
                    <a:pt x="630" y="83"/>
                  </a:lnTo>
                  <a:close/>
                  <a:moveTo>
                    <a:pt x="543" y="83"/>
                  </a:moveTo>
                  <a:lnTo>
                    <a:pt x="551" y="85"/>
                  </a:lnTo>
                  <a:lnTo>
                    <a:pt x="557" y="86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20"/>
                  </a:lnTo>
                  <a:lnTo>
                    <a:pt x="557" y="124"/>
                  </a:lnTo>
                  <a:lnTo>
                    <a:pt x="551" y="128"/>
                  </a:lnTo>
                  <a:lnTo>
                    <a:pt x="543" y="130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20"/>
                  </a:lnTo>
                  <a:lnTo>
                    <a:pt x="521" y="113"/>
                  </a:lnTo>
                  <a:lnTo>
                    <a:pt x="521" y="105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0" y="86"/>
                  </a:lnTo>
                  <a:lnTo>
                    <a:pt x="536" y="85"/>
                  </a:lnTo>
                  <a:lnTo>
                    <a:pt x="543" y="83"/>
                  </a:lnTo>
                  <a:close/>
                  <a:moveTo>
                    <a:pt x="457" y="83"/>
                  </a:moveTo>
                  <a:lnTo>
                    <a:pt x="464" y="85"/>
                  </a:lnTo>
                  <a:lnTo>
                    <a:pt x="470" y="86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79" y="105"/>
                  </a:lnTo>
                  <a:lnTo>
                    <a:pt x="479" y="113"/>
                  </a:lnTo>
                  <a:lnTo>
                    <a:pt x="476" y="118"/>
                  </a:lnTo>
                  <a:lnTo>
                    <a:pt x="472" y="124"/>
                  </a:lnTo>
                  <a:lnTo>
                    <a:pt x="466" y="128"/>
                  </a:lnTo>
                  <a:lnTo>
                    <a:pt x="464" y="120"/>
                  </a:lnTo>
                  <a:lnTo>
                    <a:pt x="463" y="113"/>
                  </a:lnTo>
                  <a:lnTo>
                    <a:pt x="461" y="107"/>
                  </a:lnTo>
                  <a:lnTo>
                    <a:pt x="457" y="94"/>
                  </a:lnTo>
                  <a:lnTo>
                    <a:pt x="457" y="83"/>
                  </a:lnTo>
                  <a:lnTo>
                    <a:pt x="457" y="83"/>
                  </a:lnTo>
                  <a:close/>
                  <a:moveTo>
                    <a:pt x="284" y="83"/>
                  </a:moveTo>
                  <a:lnTo>
                    <a:pt x="291" y="85"/>
                  </a:lnTo>
                  <a:lnTo>
                    <a:pt x="297" y="86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20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30"/>
                  </a:lnTo>
                  <a:lnTo>
                    <a:pt x="276" y="128"/>
                  </a:lnTo>
                  <a:lnTo>
                    <a:pt x="269" y="124"/>
                  </a:lnTo>
                  <a:lnTo>
                    <a:pt x="265" y="120"/>
                  </a:lnTo>
                  <a:lnTo>
                    <a:pt x="261" y="113"/>
                  </a:lnTo>
                  <a:lnTo>
                    <a:pt x="259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69" y="86"/>
                  </a:lnTo>
                  <a:lnTo>
                    <a:pt x="276" y="85"/>
                  </a:lnTo>
                  <a:lnTo>
                    <a:pt x="284" y="83"/>
                  </a:lnTo>
                  <a:close/>
                  <a:moveTo>
                    <a:pt x="197" y="83"/>
                  </a:moveTo>
                  <a:lnTo>
                    <a:pt x="205" y="85"/>
                  </a:lnTo>
                  <a:lnTo>
                    <a:pt x="211" y="86"/>
                  </a:lnTo>
                  <a:lnTo>
                    <a:pt x="216" y="92"/>
                  </a:lnTo>
                  <a:lnTo>
                    <a:pt x="218" y="98"/>
                  </a:lnTo>
                  <a:lnTo>
                    <a:pt x="220" y="105"/>
                  </a:lnTo>
                  <a:lnTo>
                    <a:pt x="218" y="113"/>
                  </a:lnTo>
                  <a:lnTo>
                    <a:pt x="216" y="120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30"/>
                  </a:lnTo>
                  <a:lnTo>
                    <a:pt x="190" y="128"/>
                  </a:lnTo>
                  <a:lnTo>
                    <a:pt x="182" y="124"/>
                  </a:lnTo>
                  <a:lnTo>
                    <a:pt x="179" y="120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2" y="86"/>
                  </a:lnTo>
                  <a:lnTo>
                    <a:pt x="190" y="85"/>
                  </a:lnTo>
                  <a:lnTo>
                    <a:pt x="197" y="83"/>
                  </a:lnTo>
                  <a:close/>
                  <a:moveTo>
                    <a:pt x="111" y="83"/>
                  </a:moveTo>
                  <a:lnTo>
                    <a:pt x="117" y="85"/>
                  </a:lnTo>
                  <a:lnTo>
                    <a:pt x="124" y="86"/>
                  </a:lnTo>
                  <a:lnTo>
                    <a:pt x="130" y="92"/>
                  </a:lnTo>
                  <a:lnTo>
                    <a:pt x="132" y="98"/>
                  </a:lnTo>
                  <a:lnTo>
                    <a:pt x="133" y="105"/>
                  </a:lnTo>
                  <a:lnTo>
                    <a:pt x="132" y="113"/>
                  </a:lnTo>
                  <a:lnTo>
                    <a:pt x="130" y="120"/>
                  </a:lnTo>
                  <a:lnTo>
                    <a:pt x="124" y="124"/>
                  </a:lnTo>
                  <a:lnTo>
                    <a:pt x="117" y="128"/>
                  </a:lnTo>
                  <a:lnTo>
                    <a:pt x="111" y="130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20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3" y="85"/>
                  </a:lnTo>
                  <a:lnTo>
                    <a:pt x="111" y="83"/>
                  </a:lnTo>
                  <a:close/>
                  <a:moveTo>
                    <a:pt x="22" y="83"/>
                  </a:moveTo>
                  <a:lnTo>
                    <a:pt x="30" y="85"/>
                  </a:lnTo>
                  <a:lnTo>
                    <a:pt x="38" y="86"/>
                  </a:lnTo>
                  <a:lnTo>
                    <a:pt x="41" y="92"/>
                  </a:lnTo>
                  <a:lnTo>
                    <a:pt x="45" y="98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1" y="120"/>
                  </a:lnTo>
                  <a:lnTo>
                    <a:pt x="38" y="124"/>
                  </a:lnTo>
                  <a:lnTo>
                    <a:pt x="30" y="128"/>
                  </a:lnTo>
                  <a:lnTo>
                    <a:pt x="22" y="130"/>
                  </a:lnTo>
                  <a:lnTo>
                    <a:pt x="15" y="128"/>
                  </a:lnTo>
                  <a:lnTo>
                    <a:pt x="9" y="124"/>
                  </a:lnTo>
                  <a:lnTo>
                    <a:pt x="4" y="120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4" y="92"/>
                  </a:lnTo>
                  <a:lnTo>
                    <a:pt x="9" y="86"/>
                  </a:lnTo>
                  <a:lnTo>
                    <a:pt x="15" y="85"/>
                  </a:lnTo>
                  <a:lnTo>
                    <a:pt x="22" y="83"/>
                  </a:lnTo>
                  <a:close/>
                  <a:moveTo>
                    <a:pt x="130" y="13"/>
                  </a:moveTo>
                  <a:lnTo>
                    <a:pt x="133" y="19"/>
                  </a:lnTo>
                  <a:lnTo>
                    <a:pt x="133" y="24"/>
                  </a:lnTo>
                  <a:lnTo>
                    <a:pt x="132" y="32"/>
                  </a:lnTo>
                  <a:lnTo>
                    <a:pt x="130" y="38"/>
                  </a:lnTo>
                  <a:lnTo>
                    <a:pt x="124" y="43"/>
                  </a:lnTo>
                  <a:lnTo>
                    <a:pt x="117" y="45"/>
                  </a:lnTo>
                  <a:lnTo>
                    <a:pt x="111" y="47"/>
                  </a:lnTo>
                  <a:lnTo>
                    <a:pt x="105" y="47"/>
                  </a:lnTo>
                  <a:lnTo>
                    <a:pt x="100" y="45"/>
                  </a:lnTo>
                  <a:lnTo>
                    <a:pt x="96" y="41"/>
                  </a:lnTo>
                  <a:lnTo>
                    <a:pt x="100" y="39"/>
                  </a:lnTo>
                  <a:lnTo>
                    <a:pt x="103" y="38"/>
                  </a:lnTo>
                  <a:lnTo>
                    <a:pt x="107" y="38"/>
                  </a:lnTo>
                  <a:lnTo>
                    <a:pt x="111" y="36"/>
                  </a:lnTo>
                  <a:lnTo>
                    <a:pt x="113" y="34"/>
                  </a:lnTo>
                  <a:lnTo>
                    <a:pt x="117" y="30"/>
                  </a:lnTo>
                  <a:lnTo>
                    <a:pt x="120" y="24"/>
                  </a:lnTo>
                  <a:lnTo>
                    <a:pt x="124" y="19"/>
                  </a:lnTo>
                  <a:lnTo>
                    <a:pt x="130" y="13"/>
                  </a:lnTo>
                  <a:lnTo>
                    <a:pt x="130" y="13"/>
                  </a:lnTo>
                  <a:close/>
                  <a:moveTo>
                    <a:pt x="876" y="6"/>
                  </a:moveTo>
                  <a:lnTo>
                    <a:pt x="876" y="9"/>
                  </a:lnTo>
                  <a:lnTo>
                    <a:pt x="878" y="11"/>
                  </a:lnTo>
                  <a:lnTo>
                    <a:pt x="880" y="15"/>
                  </a:lnTo>
                  <a:lnTo>
                    <a:pt x="884" y="15"/>
                  </a:lnTo>
                  <a:lnTo>
                    <a:pt x="886" y="17"/>
                  </a:lnTo>
                  <a:lnTo>
                    <a:pt x="888" y="15"/>
                  </a:lnTo>
                  <a:lnTo>
                    <a:pt x="889" y="13"/>
                  </a:lnTo>
                  <a:lnTo>
                    <a:pt x="893" y="13"/>
                  </a:lnTo>
                  <a:lnTo>
                    <a:pt x="895" y="15"/>
                  </a:lnTo>
                  <a:lnTo>
                    <a:pt x="899" y="17"/>
                  </a:lnTo>
                  <a:lnTo>
                    <a:pt x="903" y="19"/>
                  </a:lnTo>
                  <a:lnTo>
                    <a:pt x="908" y="19"/>
                  </a:lnTo>
                  <a:lnTo>
                    <a:pt x="912" y="21"/>
                  </a:lnTo>
                  <a:lnTo>
                    <a:pt x="914" y="21"/>
                  </a:lnTo>
                  <a:lnTo>
                    <a:pt x="914" y="24"/>
                  </a:lnTo>
                  <a:lnTo>
                    <a:pt x="912" y="32"/>
                  </a:lnTo>
                  <a:lnTo>
                    <a:pt x="910" y="38"/>
                  </a:lnTo>
                  <a:lnTo>
                    <a:pt x="904" y="43"/>
                  </a:lnTo>
                  <a:lnTo>
                    <a:pt x="899" y="45"/>
                  </a:lnTo>
                  <a:lnTo>
                    <a:pt x="891" y="47"/>
                  </a:lnTo>
                  <a:lnTo>
                    <a:pt x="884" y="45"/>
                  </a:lnTo>
                  <a:lnTo>
                    <a:pt x="876" y="43"/>
                  </a:lnTo>
                  <a:lnTo>
                    <a:pt x="873" y="38"/>
                  </a:lnTo>
                  <a:lnTo>
                    <a:pt x="869" y="32"/>
                  </a:lnTo>
                  <a:lnTo>
                    <a:pt x="867" y="24"/>
                  </a:lnTo>
                  <a:lnTo>
                    <a:pt x="869" y="17"/>
                  </a:lnTo>
                  <a:lnTo>
                    <a:pt x="873" y="11"/>
                  </a:lnTo>
                  <a:lnTo>
                    <a:pt x="876" y="6"/>
                  </a:lnTo>
                  <a:close/>
                  <a:moveTo>
                    <a:pt x="553" y="2"/>
                  </a:moveTo>
                  <a:lnTo>
                    <a:pt x="558" y="6"/>
                  </a:lnTo>
                  <a:lnTo>
                    <a:pt x="562" y="11"/>
                  </a:lnTo>
                  <a:lnTo>
                    <a:pt x="566" y="17"/>
                  </a:lnTo>
                  <a:lnTo>
                    <a:pt x="568" y="24"/>
                  </a:lnTo>
                  <a:lnTo>
                    <a:pt x="566" y="32"/>
                  </a:lnTo>
                  <a:lnTo>
                    <a:pt x="562" y="38"/>
                  </a:lnTo>
                  <a:lnTo>
                    <a:pt x="557" y="43"/>
                  </a:lnTo>
                  <a:lnTo>
                    <a:pt x="551" y="45"/>
                  </a:lnTo>
                  <a:lnTo>
                    <a:pt x="543" y="47"/>
                  </a:lnTo>
                  <a:lnTo>
                    <a:pt x="536" y="45"/>
                  </a:lnTo>
                  <a:lnTo>
                    <a:pt x="530" y="43"/>
                  </a:lnTo>
                  <a:lnTo>
                    <a:pt x="525" y="38"/>
                  </a:lnTo>
                  <a:lnTo>
                    <a:pt x="523" y="32"/>
                  </a:lnTo>
                  <a:lnTo>
                    <a:pt x="540" y="15"/>
                  </a:lnTo>
                  <a:lnTo>
                    <a:pt x="547" y="7"/>
                  </a:lnTo>
                  <a:lnTo>
                    <a:pt x="553" y="2"/>
                  </a:lnTo>
                  <a:close/>
                  <a:moveTo>
                    <a:pt x="5403" y="0"/>
                  </a:moveTo>
                  <a:lnTo>
                    <a:pt x="5403" y="0"/>
                  </a:lnTo>
                  <a:lnTo>
                    <a:pt x="5403" y="0"/>
                  </a:lnTo>
                  <a:lnTo>
                    <a:pt x="5403" y="0"/>
                  </a:lnTo>
                  <a:close/>
                  <a:moveTo>
                    <a:pt x="457" y="0"/>
                  </a:moveTo>
                  <a:lnTo>
                    <a:pt x="457" y="4"/>
                  </a:lnTo>
                  <a:lnTo>
                    <a:pt x="459" y="6"/>
                  </a:lnTo>
                  <a:lnTo>
                    <a:pt x="459" y="9"/>
                  </a:lnTo>
                  <a:lnTo>
                    <a:pt x="457" y="11"/>
                  </a:lnTo>
                  <a:lnTo>
                    <a:pt x="453" y="15"/>
                  </a:lnTo>
                  <a:lnTo>
                    <a:pt x="449" y="17"/>
                  </a:lnTo>
                  <a:lnTo>
                    <a:pt x="446" y="19"/>
                  </a:lnTo>
                  <a:lnTo>
                    <a:pt x="440" y="24"/>
                  </a:lnTo>
                  <a:lnTo>
                    <a:pt x="434" y="30"/>
                  </a:lnTo>
                  <a:lnTo>
                    <a:pt x="434" y="26"/>
                  </a:lnTo>
                  <a:lnTo>
                    <a:pt x="434" y="24"/>
                  </a:lnTo>
                  <a:lnTo>
                    <a:pt x="434" y="17"/>
                  </a:lnTo>
                  <a:lnTo>
                    <a:pt x="438" y="9"/>
                  </a:lnTo>
                  <a:lnTo>
                    <a:pt x="444" y="6"/>
                  </a:lnTo>
                  <a:lnTo>
                    <a:pt x="449" y="2"/>
                  </a:lnTo>
                  <a:lnTo>
                    <a:pt x="457" y="0"/>
                  </a:lnTo>
                  <a:close/>
                  <a:moveTo>
                    <a:pt x="5141" y="0"/>
                  </a:moveTo>
                  <a:lnTo>
                    <a:pt x="5149" y="2"/>
                  </a:lnTo>
                  <a:lnTo>
                    <a:pt x="5155" y="6"/>
                  </a:lnTo>
                  <a:lnTo>
                    <a:pt x="5160" y="9"/>
                  </a:lnTo>
                  <a:lnTo>
                    <a:pt x="5162" y="17"/>
                  </a:lnTo>
                  <a:lnTo>
                    <a:pt x="5164" y="24"/>
                  </a:lnTo>
                  <a:lnTo>
                    <a:pt x="5162" y="32"/>
                  </a:lnTo>
                  <a:lnTo>
                    <a:pt x="5160" y="38"/>
                  </a:lnTo>
                  <a:lnTo>
                    <a:pt x="5155" y="43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6" y="43"/>
                  </a:lnTo>
                  <a:lnTo>
                    <a:pt x="5123" y="38"/>
                  </a:lnTo>
                  <a:lnTo>
                    <a:pt x="5119" y="32"/>
                  </a:lnTo>
                  <a:lnTo>
                    <a:pt x="5117" y="24"/>
                  </a:lnTo>
                  <a:lnTo>
                    <a:pt x="5119" y="17"/>
                  </a:lnTo>
                  <a:lnTo>
                    <a:pt x="5123" y="9"/>
                  </a:lnTo>
                  <a:lnTo>
                    <a:pt x="5126" y="6"/>
                  </a:lnTo>
                  <a:lnTo>
                    <a:pt x="5134" y="2"/>
                  </a:lnTo>
                  <a:lnTo>
                    <a:pt x="5141" y="0"/>
                  </a:lnTo>
                  <a:close/>
                  <a:moveTo>
                    <a:pt x="5055" y="0"/>
                  </a:moveTo>
                  <a:lnTo>
                    <a:pt x="5062" y="2"/>
                  </a:lnTo>
                  <a:lnTo>
                    <a:pt x="5068" y="6"/>
                  </a:lnTo>
                  <a:lnTo>
                    <a:pt x="5074" y="9"/>
                  </a:lnTo>
                  <a:lnTo>
                    <a:pt x="5076" y="17"/>
                  </a:lnTo>
                  <a:lnTo>
                    <a:pt x="5077" y="24"/>
                  </a:lnTo>
                  <a:lnTo>
                    <a:pt x="5076" y="32"/>
                  </a:lnTo>
                  <a:lnTo>
                    <a:pt x="5074" y="38"/>
                  </a:lnTo>
                  <a:lnTo>
                    <a:pt x="5068" y="43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3"/>
                  </a:lnTo>
                  <a:lnTo>
                    <a:pt x="5036" y="38"/>
                  </a:lnTo>
                  <a:lnTo>
                    <a:pt x="5032" y="32"/>
                  </a:lnTo>
                  <a:lnTo>
                    <a:pt x="5030" y="24"/>
                  </a:lnTo>
                  <a:lnTo>
                    <a:pt x="5032" y="17"/>
                  </a:lnTo>
                  <a:lnTo>
                    <a:pt x="5036" y="9"/>
                  </a:lnTo>
                  <a:lnTo>
                    <a:pt x="5040" y="6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7" y="0"/>
                  </a:moveTo>
                  <a:lnTo>
                    <a:pt x="4974" y="2"/>
                  </a:lnTo>
                  <a:lnTo>
                    <a:pt x="4982" y="6"/>
                  </a:lnTo>
                  <a:lnTo>
                    <a:pt x="4985" y="9"/>
                  </a:lnTo>
                  <a:lnTo>
                    <a:pt x="4989" y="17"/>
                  </a:lnTo>
                  <a:lnTo>
                    <a:pt x="4991" y="24"/>
                  </a:lnTo>
                  <a:lnTo>
                    <a:pt x="4989" y="32"/>
                  </a:lnTo>
                  <a:lnTo>
                    <a:pt x="4985" y="38"/>
                  </a:lnTo>
                  <a:lnTo>
                    <a:pt x="4982" y="43"/>
                  </a:lnTo>
                  <a:lnTo>
                    <a:pt x="4974" y="45"/>
                  </a:lnTo>
                  <a:lnTo>
                    <a:pt x="4967" y="47"/>
                  </a:lnTo>
                  <a:lnTo>
                    <a:pt x="4961" y="45"/>
                  </a:lnTo>
                  <a:lnTo>
                    <a:pt x="4953" y="43"/>
                  </a:lnTo>
                  <a:lnTo>
                    <a:pt x="4948" y="38"/>
                  </a:lnTo>
                  <a:lnTo>
                    <a:pt x="4946" y="32"/>
                  </a:lnTo>
                  <a:lnTo>
                    <a:pt x="4944" y="24"/>
                  </a:lnTo>
                  <a:lnTo>
                    <a:pt x="4946" y="17"/>
                  </a:lnTo>
                  <a:lnTo>
                    <a:pt x="4948" y="9"/>
                  </a:lnTo>
                  <a:lnTo>
                    <a:pt x="4953" y="6"/>
                  </a:lnTo>
                  <a:lnTo>
                    <a:pt x="4961" y="2"/>
                  </a:lnTo>
                  <a:lnTo>
                    <a:pt x="4967" y="0"/>
                  </a:lnTo>
                  <a:close/>
                  <a:moveTo>
                    <a:pt x="4880" y="0"/>
                  </a:moveTo>
                  <a:lnTo>
                    <a:pt x="4888" y="2"/>
                  </a:lnTo>
                  <a:lnTo>
                    <a:pt x="4895" y="6"/>
                  </a:lnTo>
                  <a:lnTo>
                    <a:pt x="4899" y="9"/>
                  </a:lnTo>
                  <a:lnTo>
                    <a:pt x="4903" y="17"/>
                  </a:lnTo>
                  <a:lnTo>
                    <a:pt x="4904" y="24"/>
                  </a:lnTo>
                  <a:lnTo>
                    <a:pt x="4903" y="32"/>
                  </a:lnTo>
                  <a:lnTo>
                    <a:pt x="4899" y="38"/>
                  </a:lnTo>
                  <a:lnTo>
                    <a:pt x="4895" y="43"/>
                  </a:lnTo>
                  <a:lnTo>
                    <a:pt x="4888" y="45"/>
                  </a:lnTo>
                  <a:lnTo>
                    <a:pt x="4880" y="47"/>
                  </a:lnTo>
                  <a:lnTo>
                    <a:pt x="4872" y="45"/>
                  </a:lnTo>
                  <a:lnTo>
                    <a:pt x="4867" y="43"/>
                  </a:lnTo>
                  <a:lnTo>
                    <a:pt x="4861" y="38"/>
                  </a:lnTo>
                  <a:lnTo>
                    <a:pt x="4859" y="32"/>
                  </a:lnTo>
                  <a:lnTo>
                    <a:pt x="4857" y="24"/>
                  </a:lnTo>
                  <a:lnTo>
                    <a:pt x="4859" y="17"/>
                  </a:lnTo>
                  <a:lnTo>
                    <a:pt x="4861" y="9"/>
                  </a:lnTo>
                  <a:lnTo>
                    <a:pt x="4867" y="6"/>
                  </a:lnTo>
                  <a:lnTo>
                    <a:pt x="4872" y="2"/>
                  </a:lnTo>
                  <a:lnTo>
                    <a:pt x="4880" y="0"/>
                  </a:lnTo>
                  <a:close/>
                  <a:moveTo>
                    <a:pt x="4794" y="0"/>
                  </a:moveTo>
                  <a:lnTo>
                    <a:pt x="4801" y="2"/>
                  </a:lnTo>
                  <a:lnTo>
                    <a:pt x="4809" y="6"/>
                  </a:lnTo>
                  <a:lnTo>
                    <a:pt x="4812" y="9"/>
                  </a:lnTo>
                  <a:lnTo>
                    <a:pt x="4816" y="17"/>
                  </a:lnTo>
                  <a:lnTo>
                    <a:pt x="4818" y="24"/>
                  </a:lnTo>
                  <a:lnTo>
                    <a:pt x="4816" y="32"/>
                  </a:lnTo>
                  <a:lnTo>
                    <a:pt x="4812" y="38"/>
                  </a:lnTo>
                  <a:lnTo>
                    <a:pt x="4809" y="43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6" y="45"/>
                  </a:lnTo>
                  <a:lnTo>
                    <a:pt x="4780" y="43"/>
                  </a:lnTo>
                  <a:lnTo>
                    <a:pt x="4775" y="38"/>
                  </a:lnTo>
                  <a:lnTo>
                    <a:pt x="4771" y="32"/>
                  </a:lnTo>
                  <a:lnTo>
                    <a:pt x="4771" y="24"/>
                  </a:lnTo>
                  <a:lnTo>
                    <a:pt x="4771" y="17"/>
                  </a:lnTo>
                  <a:lnTo>
                    <a:pt x="4775" y="9"/>
                  </a:lnTo>
                  <a:lnTo>
                    <a:pt x="4780" y="6"/>
                  </a:lnTo>
                  <a:lnTo>
                    <a:pt x="4786" y="2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2"/>
                  </a:lnTo>
                  <a:lnTo>
                    <a:pt x="4720" y="6"/>
                  </a:lnTo>
                  <a:lnTo>
                    <a:pt x="4726" y="9"/>
                  </a:lnTo>
                  <a:lnTo>
                    <a:pt x="4730" y="17"/>
                  </a:lnTo>
                  <a:lnTo>
                    <a:pt x="4731" y="24"/>
                  </a:lnTo>
                  <a:lnTo>
                    <a:pt x="4730" y="32"/>
                  </a:lnTo>
                  <a:lnTo>
                    <a:pt x="4726" y="38"/>
                  </a:lnTo>
                  <a:lnTo>
                    <a:pt x="4720" y="43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3"/>
                  </a:lnTo>
                  <a:lnTo>
                    <a:pt x="4688" y="38"/>
                  </a:lnTo>
                  <a:lnTo>
                    <a:pt x="4684" y="32"/>
                  </a:lnTo>
                  <a:lnTo>
                    <a:pt x="4684" y="24"/>
                  </a:lnTo>
                  <a:lnTo>
                    <a:pt x="4684" y="17"/>
                  </a:lnTo>
                  <a:lnTo>
                    <a:pt x="4688" y="9"/>
                  </a:lnTo>
                  <a:lnTo>
                    <a:pt x="4694" y="6"/>
                  </a:lnTo>
                  <a:lnTo>
                    <a:pt x="4699" y="2"/>
                  </a:lnTo>
                  <a:lnTo>
                    <a:pt x="4707" y="0"/>
                  </a:lnTo>
                  <a:close/>
                  <a:moveTo>
                    <a:pt x="4620" y="0"/>
                  </a:moveTo>
                  <a:lnTo>
                    <a:pt x="4628" y="2"/>
                  </a:lnTo>
                  <a:lnTo>
                    <a:pt x="4634" y="6"/>
                  </a:lnTo>
                  <a:lnTo>
                    <a:pt x="4639" y="9"/>
                  </a:lnTo>
                  <a:lnTo>
                    <a:pt x="4643" y="17"/>
                  </a:lnTo>
                  <a:lnTo>
                    <a:pt x="4643" y="24"/>
                  </a:lnTo>
                  <a:lnTo>
                    <a:pt x="4643" y="32"/>
                  </a:lnTo>
                  <a:lnTo>
                    <a:pt x="4639" y="38"/>
                  </a:lnTo>
                  <a:lnTo>
                    <a:pt x="4634" y="43"/>
                  </a:lnTo>
                  <a:lnTo>
                    <a:pt x="4628" y="45"/>
                  </a:lnTo>
                  <a:lnTo>
                    <a:pt x="4620" y="47"/>
                  </a:lnTo>
                  <a:lnTo>
                    <a:pt x="4613" y="45"/>
                  </a:lnTo>
                  <a:lnTo>
                    <a:pt x="4607" y="43"/>
                  </a:lnTo>
                  <a:lnTo>
                    <a:pt x="4602" y="38"/>
                  </a:lnTo>
                  <a:lnTo>
                    <a:pt x="4598" y="32"/>
                  </a:lnTo>
                  <a:lnTo>
                    <a:pt x="4598" y="24"/>
                  </a:lnTo>
                  <a:lnTo>
                    <a:pt x="4598" y="17"/>
                  </a:lnTo>
                  <a:lnTo>
                    <a:pt x="4602" y="9"/>
                  </a:lnTo>
                  <a:lnTo>
                    <a:pt x="4607" y="6"/>
                  </a:lnTo>
                  <a:lnTo>
                    <a:pt x="4613" y="2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7" y="6"/>
                  </a:lnTo>
                  <a:lnTo>
                    <a:pt x="4553" y="9"/>
                  </a:lnTo>
                  <a:lnTo>
                    <a:pt x="4557" y="17"/>
                  </a:lnTo>
                  <a:lnTo>
                    <a:pt x="4557" y="24"/>
                  </a:lnTo>
                  <a:lnTo>
                    <a:pt x="4557" y="32"/>
                  </a:lnTo>
                  <a:lnTo>
                    <a:pt x="4553" y="38"/>
                  </a:lnTo>
                  <a:lnTo>
                    <a:pt x="4547" y="43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3"/>
                  </a:lnTo>
                  <a:lnTo>
                    <a:pt x="4515" y="38"/>
                  </a:lnTo>
                  <a:lnTo>
                    <a:pt x="4511" y="32"/>
                  </a:lnTo>
                  <a:lnTo>
                    <a:pt x="4510" y="24"/>
                  </a:lnTo>
                  <a:lnTo>
                    <a:pt x="4511" y="17"/>
                  </a:lnTo>
                  <a:lnTo>
                    <a:pt x="4515" y="9"/>
                  </a:lnTo>
                  <a:lnTo>
                    <a:pt x="4521" y="6"/>
                  </a:lnTo>
                  <a:lnTo>
                    <a:pt x="4526" y="2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2"/>
                  </a:lnTo>
                  <a:lnTo>
                    <a:pt x="4461" y="6"/>
                  </a:lnTo>
                  <a:lnTo>
                    <a:pt x="4466" y="9"/>
                  </a:lnTo>
                  <a:lnTo>
                    <a:pt x="4468" y="17"/>
                  </a:lnTo>
                  <a:lnTo>
                    <a:pt x="4470" y="24"/>
                  </a:lnTo>
                  <a:lnTo>
                    <a:pt x="4468" y="32"/>
                  </a:lnTo>
                  <a:lnTo>
                    <a:pt x="4466" y="38"/>
                  </a:lnTo>
                  <a:lnTo>
                    <a:pt x="4461" y="43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2" y="43"/>
                  </a:lnTo>
                  <a:lnTo>
                    <a:pt x="4429" y="38"/>
                  </a:lnTo>
                  <a:lnTo>
                    <a:pt x="4425" y="32"/>
                  </a:lnTo>
                  <a:lnTo>
                    <a:pt x="4423" y="24"/>
                  </a:lnTo>
                  <a:lnTo>
                    <a:pt x="4425" y="17"/>
                  </a:lnTo>
                  <a:lnTo>
                    <a:pt x="4429" y="9"/>
                  </a:lnTo>
                  <a:lnTo>
                    <a:pt x="4432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80" y="9"/>
                  </a:lnTo>
                  <a:lnTo>
                    <a:pt x="4382" y="17"/>
                  </a:lnTo>
                  <a:lnTo>
                    <a:pt x="4384" y="24"/>
                  </a:lnTo>
                  <a:lnTo>
                    <a:pt x="4382" y="32"/>
                  </a:lnTo>
                  <a:lnTo>
                    <a:pt x="4380" y="38"/>
                  </a:lnTo>
                  <a:lnTo>
                    <a:pt x="4374" y="43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6" y="43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7" y="24"/>
                  </a:lnTo>
                  <a:lnTo>
                    <a:pt x="4338" y="17"/>
                  </a:lnTo>
                  <a:lnTo>
                    <a:pt x="4342" y="9"/>
                  </a:lnTo>
                  <a:lnTo>
                    <a:pt x="4346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3" y="0"/>
                  </a:moveTo>
                  <a:lnTo>
                    <a:pt x="4280" y="2"/>
                  </a:lnTo>
                  <a:lnTo>
                    <a:pt x="4288" y="6"/>
                  </a:lnTo>
                  <a:lnTo>
                    <a:pt x="4291" y="9"/>
                  </a:lnTo>
                  <a:lnTo>
                    <a:pt x="4295" y="17"/>
                  </a:lnTo>
                  <a:lnTo>
                    <a:pt x="4297" y="24"/>
                  </a:lnTo>
                  <a:lnTo>
                    <a:pt x="4295" y="32"/>
                  </a:lnTo>
                  <a:lnTo>
                    <a:pt x="4291" y="38"/>
                  </a:lnTo>
                  <a:lnTo>
                    <a:pt x="4288" y="43"/>
                  </a:lnTo>
                  <a:lnTo>
                    <a:pt x="4280" y="45"/>
                  </a:lnTo>
                  <a:lnTo>
                    <a:pt x="4273" y="47"/>
                  </a:lnTo>
                  <a:lnTo>
                    <a:pt x="4267" y="45"/>
                  </a:lnTo>
                  <a:lnTo>
                    <a:pt x="4259" y="43"/>
                  </a:lnTo>
                  <a:lnTo>
                    <a:pt x="4254" y="38"/>
                  </a:lnTo>
                  <a:lnTo>
                    <a:pt x="4252" y="32"/>
                  </a:lnTo>
                  <a:lnTo>
                    <a:pt x="4250" y="24"/>
                  </a:lnTo>
                  <a:lnTo>
                    <a:pt x="4252" y="17"/>
                  </a:lnTo>
                  <a:lnTo>
                    <a:pt x="4254" y="9"/>
                  </a:lnTo>
                  <a:lnTo>
                    <a:pt x="4259" y="6"/>
                  </a:lnTo>
                  <a:lnTo>
                    <a:pt x="4267" y="2"/>
                  </a:lnTo>
                  <a:lnTo>
                    <a:pt x="4273" y="0"/>
                  </a:lnTo>
                  <a:close/>
                  <a:moveTo>
                    <a:pt x="4186" y="0"/>
                  </a:moveTo>
                  <a:lnTo>
                    <a:pt x="4194" y="2"/>
                  </a:lnTo>
                  <a:lnTo>
                    <a:pt x="4201" y="6"/>
                  </a:lnTo>
                  <a:lnTo>
                    <a:pt x="4205" y="9"/>
                  </a:lnTo>
                  <a:lnTo>
                    <a:pt x="4209" y="17"/>
                  </a:lnTo>
                  <a:lnTo>
                    <a:pt x="4211" y="24"/>
                  </a:lnTo>
                  <a:lnTo>
                    <a:pt x="4209" y="32"/>
                  </a:lnTo>
                  <a:lnTo>
                    <a:pt x="4205" y="38"/>
                  </a:lnTo>
                  <a:lnTo>
                    <a:pt x="4201" y="43"/>
                  </a:lnTo>
                  <a:lnTo>
                    <a:pt x="4194" y="45"/>
                  </a:lnTo>
                  <a:lnTo>
                    <a:pt x="4186" y="47"/>
                  </a:lnTo>
                  <a:lnTo>
                    <a:pt x="4179" y="45"/>
                  </a:lnTo>
                  <a:lnTo>
                    <a:pt x="4173" y="43"/>
                  </a:lnTo>
                  <a:lnTo>
                    <a:pt x="4167" y="38"/>
                  </a:lnTo>
                  <a:lnTo>
                    <a:pt x="4165" y="32"/>
                  </a:lnTo>
                  <a:lnTo>
                    <a:pt x="4164" y="24"/>
                  </a:lnTo>
                  <a:lnTo>
                    <a:pt x="4165" y="17"/>
                  </a:lnTo>
                  <a:lnTo>
                    <a:pt x="4167" y="9"/>
                  </a:lnTo>
                  <a:lnTo>
                    <a:pt x="4173" y="6"/>
                  </a:lnTo>
                  <a:lnTo>
                    <a:pt x="4179" y="2"/>
                  </a:lnTo>
                  <a:lnTo>
                    <a:pt x="4186" y="0"/>
                  </a:lnTo>
                  <a:close/>
                  <a:moveTo>
                    <a:pt x="4100" y="0"/>
                  </a:moveTo>
                  <a:lnTo>
                    <a:pt x="4107" y="2"/>
                  </a:lnTo>
                  <a:lnTo>
                    <a:pt x="4115" y="6"/>
                  </a:lnTo>
                  <a:lnTo>
                    <a:pt x="4118" y="9"/>
                  </a:lnTo>
                  <a:lnTo>
                    <a:pt x="4122" y="17"/>
                  </a:lnTo>
                  <a:lnTo>
                    <a:pt x="4124" y="24"/>
                  </a:lnTo>
                  <a:lnTo>
                    <a:pt x="4122" y="32"/>
                  </a:lnTo>
                  <a:lnTo>
                    <a:pt x="4118" y="38"/>
                  </a:lnTo>
                  <a:lnTo>
                    <a:pt x="4115" y="43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2" y="45"/>
                  </a:lnTo>
                  <a:lnTo>
                    <a:pt x="4086" y="43"/>
                  </a:lnTo>
                  <a:lnTo>
                    <a:pt x="4081" y="38"/>
                  </a:lnTo>
                  <a:lnTo>
                    <a:pt x="4077" y="32"/>
                  </a:lnTo>
                  <a:lnTo>
                    <a:pt x="4077" y="24"/>
                  </a:lnTo>
                  <a:lnTo>
                    <a:pt x="4077" y="17"/>
                  </a:lnTo>
                  <a:lnTo>
                    <a:pt x="4081" y="9"/>
                  </a:lnTo>
                  <a:lnTo>
                    <a:pt x="4086" y="6"/>
                  </a:lnTo>
                  <a:lnTo>
                    <a:pt x="4092" y="2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2"/>
                  </a:lnTo>
                  <a:lnTo>
                    <a:pt x="4026" y="6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8" y="24"/>
                  </a:lnTo>
                  <a:lnTo>
                    <a:pt x="4036" y="32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3"/>
                  </a:lnTo>
                  <a:lnTo>
                    <a:pt x="3994" y="38"/>
                  </a:lnTo>
                  <a:lnTo>
                    <a:pt x="3990" y="32"/>
                  </a:lnTo>
                  <a:lnTo>
                    <a:pt x="3990" y="24"/>
                  </a:lnTo>
                  <a:lnTo>
                    <a:pt x="3990" y="17"/>
                  </a:lnTo>
                  <a:lnTo>
                    <a:pt x="3994" y="9"/>
                  </a:lnTo>
                  <a:lnTo>
                    <a:pt x="4000" y="6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0" y="6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49" y="24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0" y="43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3"/>
                  </a:lnTo>
                  <a:lnTo>
                    <a:pt x="3908" y="38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2"/>
                  </a:lnTo>
                  <a:lnTo>
                    <a:pt x="3853" y="6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3" y="24"/>
                  </a:lnTo>
                  <a:lnTo>
                    <a:pt x="3863" y="32"/>
                  </a:lnTo>
                  <a:lnTo>
                    <a:pt x="3859" y="38"/>
                  </a:lnTo>
                  <a:lnTo>
                    <a:pt x="3853" y="43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3"/>
                  </a:lnTo>
                  <a:lnTo>
                    <a:pt x="3821" y="38"/>
                  </a:lnTo>
                  <a:lnTo>
                    <a:pt x="3817" y="32"/>
                  </a:lnTo>
                  <a:lnTo>
                    <a:pt x="3816" y="24"/>
                  </a:lnTo>
                  <a:lnTo>
                    <a:pt x="3817" y="17"/>
                  </a:lnTo>
                  <a:lnTo>
                    <a:pt x="3821" y="9"/>
                  </a:lnTo>
                  <a:lnTo>
                    <a:pt x="3827" y="6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2"/>
                  </a:lnTo>
                  <a:lnTo>
                    <a:pt x="3767" y="6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8"/>
                  </a:lnTo>
                  <a:lnTo>
                    <a:pt x="3767" y="43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3"/>
                  </a:lnTo>
                  <a:lnTo>
                    <a:pt x="3735" y="38"/>
                  </a:lnTo>
                  <a:lnTo>
                    <a:pt x="3731" y="32"/>
                  </a:lnTo>
                  <a:lnTo>
                    <a:pt x="3729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39" y="6"/>
                  </a:lnTo>
                  <a:lnTo>
                    <a:pt x="3746" y="2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6"/>
                  </a:lnTo>
                  <a:lnTo>
                    <a:pt x="3686" y="9"/>
                  </a:lnTo>
                  <a:lnTo>
                    <a:pt x="3688" y="17"/>
                  </a:lnTo>
                  <a:lnTo>
                    <a:pt x="3690" y="24"/>
                  </a:lnTo>
                  <a:lnTo>
                    <a:pt x="3688" y="32"/>
                  </a:lnTo>
                  <a:lnTo>
                    <a:pt x="3686" y="38"/>
                  </a:lnTo>
                  <a:lnTo>
                    <a:pt x="3680" y="43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3" y="24"/>
                  </a:lnTo>
                  <a:lnTo>
                    <a:pt x="3644" y="17"/>
                  </a:lnTo>
                  <a:lnTo>
                    <a:pt x="3648" y="9"/>
                  </a:lnTo>
                  <a:lnTo>
                    <a:pt x="3652" y="6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6"/>
                  </a:lnTo>
                  <a:lnTo>
                    <a:pt x="3597" y="9"/>
                  </a:lnTo>
                  <a:lnTo>
                    <a:pt x="3601" y="17"/>
                  </a:lnTo>
                  <a:lnTo>
                    <a:pt x="3603" y="24"/>
                  </a:lnTo>
                  <a:lnTo>
                    <a:pt x="3601" y="32"/>
                  </a:lnTo>
                  <a:lnTo>
                    <a:pt x="3597" y="38"/>
                  </a:lnTo>
                  <a:lnTo>
                    <a:pt x="3594" y="43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5" y="43"/>
                  </a:lnTo>
                  <a:lnTo>
                    <a:pt x="3560" y="38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0" y="9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6"/>
                  </a:lnTo>
                  <a:lnTo>
                    <a:pt x="3511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1" y="38"/>
                  </a:lnTo>
                  <a:lnTo>
                    <a:pt x="3507" y="43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3"/>
                  </a:lnTo>
                  <a:lnTo>
                    <a:pt x="3473" y="38"/>
                  </a:lnTo>
                  <a:lnTo>
                    <a:pt x="3471" y="32"/>
                  </a:lnTo>
                  <a:lnTo>
                    <a:pt x="3470" y="24"/>
                  </a:lnTo>
                  <a:lnTo>
                    <a:pt x="3471" y="17"/>
                  </a:lnTo>
                  <a:lnTo>
                    <a:pt x="3473" y="9"/>
                  </a:lnTo>
                  <a:lnTo>
                    <a:pt x="3479" y="6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6"/>
                  </a:lnTo>
                  <a:lnTo>
                    <a:pt x="3424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1" y="43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2" y="43"/>
                  </a:lnTo>
                  <a:lnTo>
                    <a:pt x="3387" y="38"/>
                  </a:lnTo>
                  <a:lnTo>
                    <a:pt x="3383" y="32"/>
                  </a:lnTo>
                  <a:lnTo>
                    <a:pt x="3383" y="24"/>
                  </a:lnTo>
                  <a:lnTo>
                    <a:pt x="3383" y="17"/>
                  </a:lnTo>
                  <a:lnTo>
                    <a:pt x="3387" y="9"/>
                  </a:lnTo>
                  <a:lnTo>
                    <a:pt x="3392" y="6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2"/>
                  </a:lnTo>
                  <a:lnTo>
                    <a:pt x="3332" y="6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8"/>
                  </a:lnTo>
                  <a:lnTo>
                    <a:pt x="3332" y="43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3"/>
                  </a:lnTo>
                  <a:lnTo>
                    <a:pt x="3300" y="38"/>
                  </a:lnTo>
                  <a:lnTo>
                    <a:pt x="3297" y="32"/>
                  </a:lnTo>
                  <a:lnTo>
                    <a:pt x="3297" y="24"/>
                  </a:lnTo>
                  <a:lnTo>
                    <a:pt x="3297" y="17"/>
                  </a:lnTo>
                  <a:lnTo>
                    <a:pt x="3300" y="9"/>
                  </a:lnTo>
                  <a:lnTo>
                    <a:pt x="3306" y="6"/>
                  </a:lnTo>
                  <a:lnTo>
                    <a:pt x="3312" y="2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2"/>
                  </a:lnTo>
                  <a:lnTo>
                    <a:pt x="3246" y="6"/>
                  </a:lnTo>
                  <a:lnTo>
                    <a:pt x="3251" y="9"/>
                  </a:lnTo>
                  <a:lnTo>
                    <a:pt x="3255" y="17"/>
                  </a:lnTo>
                  <a:lnTo>
                    <a:pt x="3255" y="24"/>
                  </a:lnTo>
                  <a:lnTo>
                    <a:pt x="3255" y="32"/>
                  </a:lnTo>
                  <a:lnTo>
                    <a:pt x="3251" y="38"/>
                  </a:lnTo>
                  <a:lnTo>
                    <a:pt x="3246" y="43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19" y="43"/>
                  </a:lnTo>
                  <a:lnTo>
                    <a:pt x="3214" y="38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19" y="6"/>
                  </a:lnTo>
                  <a:lnTo>
                    <a:pt x="3225" y="2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2"/>
                  </a:lnTo>
                  <a:lnTo>
                    <a:pt x="3159" y="6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69" y="24"/>
                  </a:lnTo>
                  <a:lnTo>
                    <a:pt x="3169" y="32"/>
                  </a:lnTo>
                  <a:lnTo>
                    <a:pt x="3165" y="38"/>
                  </a:lnTo>
                  <a:lnTo>
                    <a:pt x="3159" y="43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3"/>
                  </a:lnTo>
                  <a:lnTo>
                    <a:pt x="3127" y="38"/>
                  </a:lnTo>
                  <a:lnTo>
                    <a:pt x="3124" y="32"/>
                  </a:lnTo>
                  <a:lnTo>
                    <a:pt x="3122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6"/>
                  </a:lnTo>
                  <a:lnTo>
                    <a:pt x="3139" y="2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2"/>
                  </a:lnTo>
                  <a:lnTo>
                    <a:pt x="3073" y="6"/>
                  </a:lnTo>
                  <a:lnTo>
                    <a:pt x="3078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8" y="38"/>
                  </a:lnTo>
                  <a:lnTo>
                    <a:pt x="3073" y="43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3"/>
                  </a:lnTo>
                  <a:lnTo>
                    <a:pt x="3041" y="38"/>
                  </a:lnTo>
                  <a:lnTo>
                    <a:pt x="3037" y="32"/>
                  </a:lnTo>
                  <a:lnTo>
                    <a:pt x="3035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5" y="6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6"/>
                  </a:lnTo>
                  <a:lnTo>
                    <a:pt x="2992" y="9"/>
                  </a:lnTo>
                  <a:lnTo>
                    <a:pt x="2994" y="17"/>
                  </a:lnTo>
                  <a:lnTo>
                    <a:pt x="2996" y="24"/>
                  </a:lnTo>
                  <a:lnTo>
                    <a:pt x="2994" y="32"/>
                  </a:lnTo>
                  <a:lnTo>
                    <a:pt x="2992" y="38"/>
                  </a:lnTo>
                  <a:lnTo>
                    <a:pt x="2986" y="43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3"/>
                  </a:lnTo>
                  <a:lnTo>
                    <a:pt x="2954" y="38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58" y="6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5" y="0"/>
                  </a:moveTo>
                  <a:lnTo>
                    <a:pt x="2892" y="2"/>
                  </a:lnTo>
                  <a:lnTo>
                    <a:pt x="2900" y="6"/>
                  </a:lnTo>
                  <a:lnTo>
                    <a:pt x="2905" y="9"/>
                  </a:lnTo>
                  <a:lnTo>
                    <a:pt x="2907" y="17"/>
                  </a:lnTo>
                  <a:lnTo>
                    <a:pt x="2909" y="24"/>
                  </a:lnTo>
                  <a:lnTo>
                    <a:pt x="2907" y="32"/>
                  </a:lnTo>
                  <a:lnTo>
                    <a:pt x="2905" y="38"/>
                  </a:lnTo>
                  <a:lnTo>
                    <a:pt x="2900" y="43"/>
                  </a:lnTo>
                  <a:lnTo>
                    <a:pt x="2892" y="45"/>
                  </a:lnTo>
                  <a:lnTo>
                    <a:pt x="2885" y="47"/>
                  </a:lnTo>
                  <a:lnTo>
                    <a:pt x="2879" y="45"/>
                  </a:lnTo>
                  <a:lnTo>
                    <a:pt x="2872" y="43"/>
                  </a:lnTo>
                  <a:lnTo>
                    <a:pt x="2866" y="38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6" y="9"/>
                  </a:lnTo>
                  <a:lnTo>
                    <a:pt x="2872" y="6"/>
                  </a:lnTo>
                  <a:lnTo>
                    <a:pt x="2879" y="2"/>
                  </a:lnTo>
                  <a:lnTo>
                    <a:pt x="2885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6"/>
                  </a:lnTo>
                  <a:lnTo>
                    <a:pt x="2817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7" y="38"/>
                  </a:lnTo>
                  <a:lnTo>
                    <a:pt x="2813" y="43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79" y="9"/>
                  </a:lnTo>
                  <a:lnTo>
                    <a:pt x="2785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6"/>
                  </a:lnTo>
                  <a:lnTo>
                    <a:pt x="2731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1" y="38"/>
                  </a:lnTo>
                  <a:lnTo>
                    <a:pt x="2727" y="43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3"/>
                  </a:lnTo>
                  <a:lnTo>
                    <a:pt x="2693" y="38"/>
                  </a:lnTo>
                  <a:lnTo>
                    <a:pt x="2689" y="32"/>
                  </a:lnTo>
                  <a:lnTo>
                    <a:pt x="2689" y="24"/>
                  </a:lnTo>
                  <a:lnTo>
                    <a:pt x="2689" y="17"/>
                  </a:lnTo>
                  <a:lnTo>
                    <a:pt x="2693" y="9"/>
                  </a:lnTo>
                  <a:lnTo>
                    <a:pt x="2699" y="6"/>
                  </a:lnTo>
                  <a:lnTo>
                    <a:pt x="2704" y="2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2"/>
                  </a:lnTo>
                  <a:lnTo>
                    <a:pt x="2638" y="6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8"/>
                  </a:lnTo>
                  <a:lnTo>
                    <a:pt x="2638" y="43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18" y="45"/>
                  </a:lnTo>
                  <a:lnTo>
                    <a:pt x="2612" y="43"/>
                  </a:lnTo>
                  <a:lnTo>
                    <a:pt x="2606" y="38"/>
                  </a:lnTo>
                  <a:lnTo>
                    <a:pt x="2603" y="32"/>
                  </a:lnTo>
                  <a:lnTo>
                    <a:pt x="2603" y="24"/>
                  </a:lnTo>
                  <a:lnTo>
                    <a:pt x="2603" y="17"/>
                  </a:lnTo>
                  <a:lnTo>
                    <a:pt x="2606" y="9"/>
                  </a:lnTo>
                  <a:lnTo>
                    <a:pt x="2612" y="6"/>
                  </a:lnTo>
                  <a:lnTo>
                    <a:pt x="2618" y="2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2"/>
                  </a:lnTo>
                  <a:lnTo>
                    <a:pt x="2552" y="6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1" y="24"/>
                  </a:lnTo>
                  <a:lnTo>
                    <a:pt x="2561" y="32"/>
                  </a:lnTo>
                  <a:lnTo>
                    <a:pt x="2558" y="38"/>
                  </a:lnTo>
                  <a:lnTo>
                    <a:pt x="2552" y="43"/>
                  </a:lnTo>
                  <a:lnTo>
                    <a:pt x="2546" y="45"/>
                  </a:lnTo>
                  <a:lnTo>
                    <a:pt x="2539" y="47"/>
                  </a:lnTo>
                  <a:lnTo>
                    <a:pt x="2531" y="45"/>
                  </a:lnTo>
                  <a:lnTo>
                    <a:pt x="2526" y="43"/>
                  </a:lnTo>
                  <a:lnTo>
                    <a:pt x="2520" y="38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6"/>
                  </a:lnTo>
                  <a:lnTo>
                    <a:pt x="2531" y="2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2"/>
                  </a:lnTo>
                  <a:lnTo>
                    <a:pt x="2465" y="6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5" y="24"/>
                  </a:lnTo>
                  <a:lnTo>
                    <a:pt x="2475" y="32"/>
                  </a:lnTo>
                  <a:lnTo>
                    <a:pt x="2471" y="38"/>
                  </a:lnTo>
                  <a:lnTo>
                    <a:pt x="2465" y="43"/>
                  </a:lnTo>
                  <a:lnTo>
                    <a:pt x="2460" y="45"/>
                  </a:lnTo>
                  <a:lnTo>
                    <a:pt x="2452" y="47"/>
                  </a:lnTo>
                  <a:lnTo>
                    <a:pt x="2445" y="45"/>
                  </a:lnTo>
                  <a:lnTo>
                    <a:pt x="2439" y="43"/>
                  </a:lnTo>
                  <a:lnTo>
                    <a:pt x="2433" y="38"/>
                  </a:lnTo>
                  <a:lnTo>
                    <a:pt x="2430" y="32"/>
                  </a:lnTo>
                  <a:lnTo>
                    <a:pt x="2428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6"/>
                  </a:lnTo>
                  <a:lnTo>
                    <a:pt x="2445" y="2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2"/>
                  </a:lnTo>
                  <a:lnTo>
                    <a:pt x="2379" y="6"/>
                  </a:lnTo>
                  <a:lnTo>
                    <a:pt x="2384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4" y="38"/>
                  </a:lnTo>
                  <a:lnTo>
                    <a:pt x="2379" y="43"/>
                  </a:lnTo>
                  <a:lnTo>
                    <a:pt x="2373" y="45"/>
                  </a:lnTo>
                  <a:lnTo>
                    <a:pt x="2366" y="47"/>
                  </a:lnTo>
                  <a:lnTo>
                    <a:pt x="2358" y="45"/>
                  </a:lnTo>
                  <a:lnTo>
                    <a:pt x="2351" y="43"/>
                  </a:lnTo>
                  <a:lnTo>
                    <a:pt x="2347" y="38"/>
                  </a:lnTo>
                  <a:lnTo>
                    <a:pt x="2343" y="32"/>
                  </a:lnTo>
                  <a:lnTo>
                    <a:pt x="2341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1" y="6"/>
                  </a:lnTo>
                  <a:lnTo>
                    <a:pt x="2358" y="2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2"/>
                  </a:lnTo>
                  <a:lnTo>
                    <a:pt x="2292" y="6"/>
                  </a:lnTo>
                  <a:lnTo>
                    <a:pt x="2298" y="9"/>
                  </a:lnTo>
                  <a:lnTo>
                    <a:pt x="2300" y="17"/>
                  </a:lnTo>
                  <a:lnTo>
                    <a:pt x="2302" y="24"/>
                  </a:lnTo>
                  <a:lnTo>
                    <a:pt x="2300" y="32"/>
                  </a:lnTo>
                  <a:lnTo>
                    <a:pt x="2298" y="38"/>
                  </a:lnTo>
                  <a:lnTo>
                    <a:pt x="2292" y="43"/>
                  </a:lnTo>
                  <a:lnTo>
                    <a:pt x="2287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3"/>
                  </a:lnTo>
                  <a:lnTo>
                    <a:pt x="2260" y="38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4" y="6"/>
                  </a:lnTo>
                  <a:lnTo>
                    <a:pt x="2272" y="2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6"/>
                  </a:lnTo>
                  <a:lnTo>
                    <a:pt x="2211" y="9"/>
                  </a:lnTo>
                  <a:lnTo>
                    <a:pt x="2213" y="17"/>
                  </a:lnTo>
                  <a:lnTo>
                    <a:pt x="2215" y="24"/>
                  </a:lnTo>
                  <a:lnTo>
                    <a:pt x="2213" y="32"/>
                  </a:lnTo>
                  <a:lnTo>
                    <a:pt x="2211" y="38"/>
                  </a:lnTo>
                  <a:lnTo>
                    <a:pt x="2206" y="43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3"/>
                  </a:lnTo>
                  <a:lnTo>
                    <a:pt x="2172" y="38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2" y="9"/>
                  </a:lnTo>
                  <a:lnTo>
                    <a:pt x="2178" y="6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6"/>
                  </a:lnTo>
                  <a:lnTo>
                    <a:pt x="2123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3" y="38"/>
                  </a:lnTo>
                  <a:lnTo>
                    <a:pt x="2119" y="43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3"/>
                  </a:lnTo>
                  <a:lnTo>
                    <a:pt x="2085" y="38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5" y="9"/>
                  </a:lnTo>
                  <a:lnTo>
                    <a:pt x="2091" y="6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6"/>
                  </a:lnTo>
                  <a:lnTo>
                    <a:pt x="2037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7" y="38"/>
                  </a:lnTo>
                  <a:lnTo>
                    <a:pt x="2033" y="43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3"/>
                  </a:lnTo>
                  <a:lnTo>
                    <a:pt x="1999" y="38"/>
                  </a:lnTo>
                  <a:lnTo>
                    <a:pt x="1995" y="32"/>
                  </a:lnTo>
                  <a:lnTo>
                    <a:pt x="1995" y="24"/>
                  </a:lnTo>
                  <a:lnTo>
                    <a:pt x="1995" y="17"/>
                  </a:lnTo>
                  <a:lnTo>
                    <a:pt x="1999" y="9"/>
                  </a:lnTo>
                  <a:lnTo>
                    <a:pt x="2005" y="6"/>
                  </a:lnTo>
                  <a:lnTo>
                    <a:pt x="2010" y="2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2"/>
                  </a:lnTo>
                  <a:lnTo>
                    <a:pt x="1944" y="6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8"/>
                  </a:lnTo>
                  <a:lnTo>
                    <a:pt x="1944" y="43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3"/>
                  </a:lnTo>
                  <a:lnTo>
                    <a:pt x="1912" y="38"/>
                  </a:lnTo>
                  <a:lnTo>
                    <a:pt x="1909" y="32"/>
                  </a:lnTo>
                  <a:lnTo>
                    <a:pt x="1909" y="24"/>
                  </a:lnTo>
                  <a:lnTo>
                    <a:pt x="1909" y="17"/>
                  </a:lnTo>
                  <a:lnTo>
                    <a:pt x="1912" y="9"/>
                  </a:lnTo>
                  <a:lnTo>
                    <a:pt x="1918" y="6"/>
                  </a:lnTo>
                  <a:lnTo>
                    <a:pt x="1924" y="2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2"/>
                  </a:lnTo>
                  <a:lnTo>
                    <a:pt x="1858" y="6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7" y="24"/>
                  </a:lnTo>
                  <a:lnTo>
                    <a:pt x="1867" y="32"/>
                  </a:lnTo>
                  <a:lnTo>
                    <a:pt x="1864" y="38"/>
                  </a:lnTo>
                  <a:lnTo>
                    <a:pt x="1858" y="43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3"/>
                  </a:lnTo>
                  <a:lnTo>
                    <a:pt x="1826" y="38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6"/>
                  </a:lnTo>
                  <a:lnTo>
                    <a:pt x="1837" y="2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2"/>
                  </a:lnTo>
                  <a:lnTo>
                    <a:pt x="1771" y="6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1" y="24"/>
                  </a:lnTo>
                  <a:lnTo>
                    <a:pt x="1781" y="32"/>
                  </a:lnTo>
                  <a:lnTo>
                    <a:pt x="1777" y="38"/>
                  </a:lnTo>
                  <a:lnTo>
                    <a:pt x="1771" y="43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3"/>
                  </a:lnTo>
                  <a:lnTo>
                    <a:pt x="1739" y="38"/>
                  </a:lnTo>
                  <a:lnTo>
                    <a:pt x="1736" y="32"/>
                  </a:lnTo>
                  <a:lnTo>
                    <a:pt x="1734" y="24"/>
                  </a:lnTo>
                  <a:lnTo>
                    <a:pt x="1736" y="17"/>
                  </a:lnTo>
                  <a:lnTo>
                    <a:pt x="1739" y="9"/>
                  </a:lnTo>
                  <a:lnTo>
                    <a:pt x="1745" y="6"/>
                  </a:lnTo>
                  <a:lnTo>
                    <a:pt x="1751" y="2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2"/>
                  </a:lnTo>
                  <a:lnTo>
                    <a:pt x="1685" y="6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8"/>
                  </a:lnTo>
                  <a:lnTo>
                    <a:pt x="1685" y="43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7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7" y="6"/>
                  </a:lnTo>
                  <a:lnTo>
                    <a:pt x="1664" y="2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2"/>
                  </a:lnTo>
                  <a:lnTo>
                    <a:pt x="1598" y="6"/>
                  </a:lnTo>
                  <a:lnTo>
                    <a:pt x="1604" y="9"/>
                  </a:lnTo>
                  <a:lnTo>
                    <a:pt x="1606" y="17"/>
                  </a:lnTo>
                  <a:lnTo>
                    <a:pt x="1608" y="24"/>
                  </a:lnTo>
                  <a:lnTo>
                    <a:pt x="1606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3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6" y="9"/>
                  </a:lnTo>
                  <a:lnTo>
                    <a:pt x="1570" y="6"/>
                  </a:lnTo>
                  <a:lnTo>
                    <a:pt x="1578" y="2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4" y="2"/>
                  </a:lnTo>
                  <a:lnTo>
                    <a:pt x="1512" y="6"/>
                  </a:lnTo>
                  <a:lnTo>
                    <a:pt x="1518" y="9"/>
                  </a:lnTo>
                  <a:lnTo>
                    <a:pt x="1519" y="17"/>
                  </a:lnTo>
                  <a:lnTo>
                    <a:pt x="1521" y="24"/>
                  </a:lnTo>
                  <a:lnTo>
                    <a:pt x="1519" y="32"/>
                  </a:lnTo>
                  <a:lnTo>
                    <a:pt x="1518" y="38"/>
                  </a:lnTo>
                  <a:lnTo>
                    <a:pt x="1512" y="43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3"/>
                  </a:lnTo>
                  <a:lnTo>
                    <a:pt x="1478" y="38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78" y="9"/>
                  </a:lnTo>
                  <a:lnTo>
                    <a:pt x="1484" y="6"/>
                  </a:lnTo>
                  <a:lnTo>
                    <a:pt x="1491" y="2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2"/>
                  </a:lnTo>
                  <a:lnTo>
                    <a:pt x="1425" y="6"/>
                  </a:lnTo>
                  <a:lnTo>
                    <a:pt x="1429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29" y="38"/>
                  </a:lnTo>
                  <a:lnTo>
                    <a:pt x="1425" y="43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3"/>
                  </a:lnTo>
                  <a:lnTo>
                    <a:pt x="1392" y="38"/>
                  </a:lnTo>
                  <a:lnTo>
                    <a:pt x="1390" y="32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2" y="9"/>
                  </a:lnTo>
                  <a:lnTo>
                    <a:pt x="1397" y="6"/>
                  </a:lnTo>
                  <a:lnTo>
                    <a:pt x="1403" y="2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2"/>
                  </a:lnTo>
                  <a:lnTo>
                    <a:pt x="1339" y="6"/>
                  </a:lnTo>
                  <a:lnTo>
                    <a:pt x="1343" y="9"/>
                  </a:lnTo>
                  <a:lnTo>
                    <a:pt x="1346" y="17"/>
                  </a:lnTo>
                  <a:lnTo>
                    <a:pt x="1348" y="24"/>
                  </a:lnTo>
                  <a:lnTo>
                    <a:pt x="1346" y="32"/>
                  </a:lnTo>
                  <a:lnTo>
                    <a:pt x="1343" y="38"/>
                  </a:lnTo>
                  <a:lnTo>
                    <a:pt x="1339" y="43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3"/>
                  </a:lnTo>
                  <a:lnTo>
                    <a:pt x="1305" y="38"/>
                  </a:lnTo>
                  <a:lnTo>
                    <a:pt x="1301" y="32"/>
                  </a:lnTo>
                  <a:lnTo>
                    <a:pt x="1301" y="24"/>
                  </a:lnTo>
                  <a:lnTo>
                    <a:pt x="1301" y="17"/>
                  </a:lnTo>
                  <a:lnTo>
                    <a:pt x="1305" y="9"/>
                  </a:lnTo>
                  <a:lnTo>
                    <a:pt x="1311" y="6"/>
                  </a:lnTo>
                  <a:lnTo>
                    <a:pt x="1316" y="2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2797176" y="935038"/>
              <a:ext cx="4238625" cy="166688"/>
            </a:xfrm>
            <a:custGeom>
              <a:avLst/>
              <a:gdLst>
                <a:gd name="T0" fmla="*/ 978 w 5339"/>
                <a:gd name="T1" fmla="*/ 211 h 211"/>
                <a:gd name="T2" fmla="*/ 805 w 5339"/>
                <a:gd name="T3" fmla="*/ 164 h 211"/>
                <a:gd name="T4" fmla="*/ 653 w 5339"/>
                <a:gd name="T5" fmla="*/ 196 h 211"/>
                <a:gd name="T6" fmla="*/ 525 w 5339"/>
                <a:gd name="T7" fmla="*/ 173 h 211"/>
                <a:gd name="T8" fmla="*/ 216 w 5339"/>
                <a:gd name="T9" fmla="*/ 202 h 211"/>
                <a:gd name="T10" fmla="*/ 96 w 5339"/>
                <a:gd name="T11" fmla="*/ 170 h 211"/>
                <a:gd name="T12" fmla="*/ 884 w 5339"/>
                <a:gd name="T13" fmla="*/ 128 h 211"/>
                <a:gd name="T14" fmla="*/ 5224 w 5339"/>
                <a:gd name="T15" fmla="*/ 87 h 211"/>
                <a:gd name="T16" fmla="*/ 5205 w 5339"/>
                <a:gd name="T17" fmla="*/ 100 h 211"/>
                <a:gd name="T18" fmla="*/ 5141 w 5339"/>
                <a:gd name="T19" fmla="*/ 81 h 211"/>
                <a:gd name="T20" fmla="*/ 5074 w 5339"/>
                <a:gd name="T21" fmla="*/ 111 h 211"/>
                <a:gd name="T22" fmla="*/ 4946 w 5339"/>
                <a:gd name="T23" fmla="*/ 113 h 211"/>
                <a:gd name="T24" fmla="*/ 4816 w 5339"/>
                <a:gd name="T25" fmla="*/ 98 h 211"/>
                <a:gd name="T26" fmla="*/ 4684 w 5339"/>
                <a:gd name="T27" fmla="*/ 105 h 211"/>
                <a:gd name="T28" fmla="*/ 4558 w 5339"/>
                <a:gd name="T29" fmla="*/ 105 h 211"/>
                <a:gd name="T30" fmla="*/ 4425 w 5339"/>
                <a:gd name="T31" fmla="*/ 98 h 211"/>
                <a:gd name="T32" fmla="*/ 4295 w 5339"/>
                <a:gd name="T33" fmla="*/ 113 h 211"/>
                <a:gd name="T34" fmla="*/ 4169 w 5339"/>
                <a:gd name="T35" fmla="*/ 92 h 211"/>
                <a:gd name="T36" fmla="*/ 4032 w 5339"/>
                <a:gd name="T37" fmla="*/ 119 h 211"/>
                <a:gd name="T38" fmla="*/ 3913 w 5339"/>
                <a:gd name="T39" fmla="*/ 87 h 211"/>
                <a:gd name="T40" fmla="*/ 3767 w 5339"/>
                <a:gd name="T41" fmla="*/ 124 h 211"/>
                <a:gd name="T42" fmla="*/ 3660 w 5339"/>
                <a:gd name="T43" fmla="*/ 83 h 211"/>
                <a:gd name="T44" fmla="*/ 3502 w 5339"/>
                <a:gd name="T45" fmla="*/ 128 h 211"/>
                <a:gd name="T46" fmla="*/ 3406 w 5339"/>
                <a:gd name="T47" fmla="*/ 81 h 211"/>
                <a:gd name="T48" fmla="*/ 3233 w 5339"/>
                <a:gd name="T49" fmla="*/ 128 h 211"/>
                <a:gd name="T50" fmla="*/ 3060 w 5339"/>
                <a:gd name="T51" fmla="*/ 81 h 211"/>
                <a:gd name="T52" fmla="*/ 2966 w 5339"/>
                <a:gd name="T53" fmla="*/ 128 h 211"/>
                <a:gd name="T54" fmla="*/ 2808 w 5339"/>
                <a:gd name="T55" fmla="*/ 83 h 211"/>
                <a:gd name="T56" fmla="*/ 2699 w 5339"/>
                <a:gd name="T57" fmla="*/ 124 h 211"/>
                <a:gd name="T58" fmla="*/ 2554 w 5339"/>
                <a:gd name="T59" fmla="*/ 87 h 211"/>
                <a:gd name="T60" fmla="*/ 2433 w 5339"/>
                <a:gd name="T61" fmla="*/ 119 h 211"/>
                <a:gd name="T62" fmla="*/ 2298 w 5339"/>
                <a:gd name="T63" fmla="*/ 92 h 211"/>
                <a:gd name="T64" fmla="*/ 2170 w 5339"/>
                <a:gd name="T65" fmla="*/ 113 h 211"/>
                <a:gd name="T66" fmla="*/ 2040 w 5339"/>
                <a:gd name="T67" fmla="*/ 98 h 211"/>
                <a:gd name="T68" fmla="*/ 1909 w 5339"/>
                <a:gd name="T69" fmla="*/ 105 h 211"/>
                <a:gd name="T70" fmla="*/ 1841 w 5339"/>
                <a:gd name="T71" fmla="*/ 83 h 211"/>
                <a:gd name="T72" fmla="*/ 1751 w 5339"/>
                <a:gd name="T73" fmla="*/ 83 h 211"/>
                <a:gd name="T74" fmla="*/ 1593 w 5339"/>
                <a:gd name="T75" fmla="*/ 128 h 211"/>
                <a:gd name="T76" fmla="*/ 1499 w 5339"/>
                <a:gd name="T77" fmla="*/ 81 h 211"/>
                <a:gd name="T78" fmla="*/ 1326 w 5339"/>
                <a:gd name="T79" fmla="*/ 128 h 211"/>
                <a:gd name="T80" fmla="*/ 1151 w 5339"/>
                <a:gd name="T81" fmla="*/ 81 h 211"/>
                <a:gd name="T82" fmla="*/ 1057 w 5339"/>
                <a:gd name="T83" fmla="*/ 128 h 211"/>
                <a:gd name="T84" fmla="*/ 978 w 5339"/>
                <a:gd name="T85" fmla="*/ 81 h 211"/>
                <a:gd name="T86" fmla="*/ 718 w 5339"/>
                <a:gd name="T87" fmla="*/ 96 h 211"/>
                <a:gd name="T88" fmla="*/ 632 w 5339"/>
                <a:gd name="T89" fmla="*/ 81 h 211"/>
                <a:gd name="T90" fmla="*/ 457 w 5339"/>
                <a:gd name="T91" fmla="*/ 128 h 211"/>
                <a:gd name="T92" fmla="*/ 348 w 5339"/>
                <a:gd name="T93" fmla="*/ 105 h 211"/>
                <a:gd name="T94" fmla="*/ 220 w 5339"/>
                <a:gd name="T95" fmla="*/ 105 h 211"/>
                <a:gd name="T96" fmla="*/ 88 w 5339"/>
                <a:gd name="T97" fmla="*/ 98 h 211"/>
                <a:gd name="T98" fmla="*/ 5145 w 5339"/>
                <a:gd name="T99" fmla="*/ 23 h 211"/>
                <a:gd name="T100" fmla="*/ 1305 w 5339"/>
                <a:gd name="T101" fmla="*/ 17 h 211"/>
                <a:gd name="T102" fmla="*/ 784 w 5339"/>
                <a:gd name="T103" fmla="*/ 11 h 211"/>
                <a:gd name="T104" fmla="*/ 968 w 5339"/>
                <a:gd name="T105" fmla="*/ 9 h 211"/>
                <a:gd name="T106" fmla="*/ 1839 w 5339"/>
                <a:gd name="T107" fmla="*/ 25 h 211"/>
                <a:gd name="T108" fmla="*/ 4968 w 5339"/>
                <a:gd name="T109" fmla="*/ 0 h 211"/>
                <a:gd name="T110" fmla="*/ 4874 w 5339"/>
                <a:gd name="T111" fmla="*/ 45 h 211"/>
                <a:gd name="T112" fmla="*/ 4715 w 5339"/>
                <a:gd name="T113" fmla="*/ 0 h 211"/>
                <a:gd name="T114" fmla="*/ 4607 w 5339"/>
                <a:gd name="T115" fmla="*/ 41 h 211"/>
                <a:gd name="T116" fmla="*/ 4461 w 5339"/>
                <a:gd name="T117" fmla="*/ 4 h 211"/>
                <a:gd name="T118" fmla="*/ 4342 w 5339"/>
                <a:gd name="T119" fmla="*/ 36 h 211"/>
                <a:gd name="T120" fmla="*/ 4207 w 5339"/>
                <a:gd name="T121" fmla="*/ 9 h 211"/>
                <a:gd name="T122" fmla="*/ 4079 w 5339"/>
                <a:gd name="T123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39" h="211">
                  <a:moveTo>
                    <a:pt x="1064" y="164"/>
                  </a:moveTo>
                  <a:lnTo>
                    <a:pt x="1072" y="166"/>
                  </a:lnTo>
                  <a:lnTo>
                    <a:pt x="1078" y="170"/>
                  </a:lnTo>
                  <a:lnTo>
                    <a:pt x="1083" y="173"/>
                  </a:lnTo>
                  <a:lnTo>
                    <a:pt x="1087" y="181"/>
                  </a:lnTo>
                  <a:lnTo>
                    <a:pt x="1089" y="188"/>
                  </a:lnTo>
                  <a:lnTo>
                    <a:pt x="1087" y="196"/>
                  </a:lnTo>
                  <a:lnTo>
                    <a:pt x="1083" y="202"/>
                  </a:lnTo>
                  <a:lnTo>
                    <a:pt x="1078" y="207"/>
                  </a:lnTo>
                  <a:lnTo>
                    <a:pt x="1072" y="209"/>
                  </a:lnTo>
                  <a:lnTo>
                    <a:pt x="1064" y="211"/>
                  </a:lnTo>
                  <a:lnTo>
                    <a:pt x="1057" y="209"/>
                  </a:lnTo>
                  <a:lnTo>
                    <a:pt x="1051" y="207"/>
                  </a:lnTo>
                  <a:lnTo>
                    <a:pt x="1046" y="202"/>
                  </a:lnTo>
                  <a:lnTo>
                    <a:pt x="1042" y="196"/>
                  </a:lnTo>
                  <a:lnTo>
                    <a:pt x="1042" y="188"/>
                  </a:lnTo>
                  <a:lnTo>
                    <a:pt x="1042" y="181"/>
                  </a:lnTo>
                  <a:lnTo>
                    <a:pt x="1046" y="173"/>
                  </a:lnTo>
                  <a:lnTo>
                    <a:pt x="1051" y="170"/>
                  </a:lnTo>
                  <a:lnTo>
                    <a:pt x="1057" y="166"/>
                  </a:lnTo>
                  <a:lnTo>
                    <a:pt x="1064" y="164"/>
                  </a:lnTo>
                  <a:close/>
                  <a:moveTo>
                    <a:pt x="978" y="164"/>
                  </a:moveTo>
                  <a:lnTo>
                    <a:pt x="985" y="166"/>
                  </a:lnTo>
                  <a:lnTo>
                    <a:pt x="991" y="170"/>
                  </a:lnTo>
                  <a:lnTo>
                    <a:pt x="997" y="173"/>
                  </a:lnTo>
                  <a:lnTo>
                    <a:pt x="1000" y="181"/>
                  </a:lnTo>
                  <a:lnTo>
                    <a:pt x="1000" y="188"/>
                  </a:lnTo>
                  <a:lnTo>
                    <a:pt x="1000" y="196"/>
                  </a:lnTo>
                  <a:lnTo>
                    <a:pt x="997" y="202"/>
                  </a:lnTo>
                  <a:lnTo>
                    <a:pt x="991" y="207"/>
                  </a:lnTo>
                  <a:lnTo>
                    <a:pt x="985" y="209"/>
                  </a:lnTo>
                  <a:lnTo>
                    <a:pt x="978" y="211"/>
                  </a:lnTo>
                  <a:lnTo>
                    <a:pt x="970" y="209"/>
                  </a:lnTo>
                  <a:lnTo>
                    <a:pt x="965" y="207"/>
                  </a:lnTo>
                  <a:lnTo>
                    <a:pt x="959" y="202"/>
                  </a:lnTo>
                  <a:lnTo>
                    <a:pt x="955" y="196"/>
                  </a:lnTo>
                  <a:lnTo>
                    <a:pt x="955" y="188"/>
                  </a:lnTo>
                  <a:lnTo>
                    <a:pt x="955" y="181"/>
                  </a:lnTo>
                  <a:lnTo>
                    <a:pt x="959" y="173"/>
                  </a:lnTo>
                  <a:lnTo>
                    <a:pt x="965" y="170"/>
                  </a:lnTo>
                  <a:lnTo>
                    <a:pt x="970" y="166"/>
                  </a:lnTo>
                  <a:lnTo>
                    <a:pt x="978" y="164"/>
                  </a:lnTo>
                  <a:close/>
                  <a:moveTo>
                    <a:pt x="891" y="164"/>
                  </a:moveTo>
                  <a:lnTo>
                    <a:pt x="899" y="166"/>
                  </a:lnTo>
                  <a:lnTo>
                    <a:pt x="904" y="170"/>
                  </a:lnTo>
                  <a:lnTo>
                    <a:pt x="910" y="173"/>
                  </a:lnTo>
                  <a:lnTo>
                    <a:pt x="914" y="181"/>
                  </a:lnTo>
                  <a:lnTo>
                    <a:pt x="914" y="188"/>
                  </a:lnTo>
                  <a:lnTo>
                    <a:pt x="914" y="196"/>
                  </a:lnTo>
                  <a:lnTo>
                    <a:pt x="910" y="202"/>
                  </a:lnTo>
                  <a:lnTo>
                    <a:pt x="904" y="207"/>
                  </a:lnTo>
                  <a:lnTo>
                    <a:pt x="899" y="209"/>
                  </a:lnTo>
                  <a:lnTo>
                    <a:pt x="891" y="211"/>
                  </a:lnTo>
                  <a:lnTo>
                    <a:pt x="884" y="209"/>
                  </a:lnTo>
                  <a:lnTo>
                    <a:pt x="878" y="207"/>
                  </a:lnTo>
                  <a:lnTo>
                    <a:pt x="873" y="202"/>
                  </a:lnTo>
                  <a:lnTo>
                    <a:pt x="869" y="196"/>
                  </a:lnTo>
                  <a:lnTo>
                    <a:pt x="867" y="188"/>
                  </a:lnTo>
                  <a:lnTo>
                    <a:pt x="869" y="181"/>
                  </a:lnTo>
                  <a:lnTo>
                    <a:pt x="873" y="173"/>
                  </a:lnTo>
                  <a:lnTo>
                    <a:pt x="878" y="170"/>
                  </a:lnTo>
                  <a:lnTo>
                    <a:pt x="884" y="166"/>
                  </a:lnTo>
                  <a:lnTo>
                    <a:pt x="891" y="164"/>
                  </a:lnTo>
                  <a:close/>
                  <a:moveTo>
                    <a:pt x="805" y="164"/>
                  </a:moveTo>
                  <a:lnTo>
                    <a:pt x="812" y="166"/>
                  </a:lnTo>
                  <a:lnTo>
                    <a:pt x="818" y="170"/>
                  </a:lnTo>
                  <a:lnTo>
                    <a:pt x="824" y="173"/>
                  </a:lnTo>
                  <a:lnTo>
                    <a:pt x="827" y="181"/>
                  </a:lnTo>
                  <a:lnTo>
                    <a:pt x="827" y="188"/>
                  </a:lnTo>
                  <a:lnTo>
                    <a:pt x="827" y="196"/>
                  </a:lnTo>
                  <a:lnTo>
                    <a:pt x="824" y="202"/>
                  </a:lnTo>
                  <a:lnTo>
                    <a:pt x="818" y="207"/>
                  </a:lnTo>
                  <a:lnTo>
                    <a:pt x="812" y="209"/>
                  </a:lnTo>
                  <a:lnTo>
                    <a:pt x="805" y="211"/>
                  </a:lnTo>
                  <a:lnTo>
                    <a:pt x="797" y="209"/>
                  </a:lnTo>
                  <a:lnTo>
                    <a:pt x="792" y="207"/>
                  </a:lnTo>
                  <a:lnTo>
                    <a:pt x="786" y="202"/>
                  </a:lnTo>
                  <a:lnTo>
                    <a:pt x="782" y="196"/>
                  </a:lnTo>
                  <a:lnTo>
                    <a:pt x="786" y="192"/>
                  </a:lnTo>
                  <a:lnTo>
                    <a:pt x="790" y="190"/>
                  </a:lnTo>
                  <a:lnTo>
                    <a:pt x="790" y="186"/>
                  </a:lnTo>
                  <a:lnTo>
                    <a:pt x="792" y="185"/>
                  </a:lnTo>
                  <a:lnTo>
                    <a:pt x="792" y="181"/>
                  </a:lnTo>
                  <a:lnTo>
                    <a:pt x="790" y="177"/>
                  </a:lnTo>
                  <a:lnTo>
                    <a:pt x="788" y="175"/>
                  </a:lnTo>
                  <a:lnTo>
                    <a:pt x="786" y="173"/>
                  </a:lnTo>
                  <a:lnTo>
                    <a:pt x="792" y="168"/>
                  </a:lnTo>
                  <a:lnTo>
                    <a:pt x="797" y="166"/>
                  </a:lnTo>
                  <a:lnTo>
                    <a:pt x="805" y="164"/>
                  </a:lnTo>
                  <a:close/>
                  <a:moveTo>
                    <a:pt x="632" y="164"/>
                  </a:moveTo>
                  <a:lnTo>
                    <a:pt x="637" y="166"/>
                  </a:lnTo>
                  <a:lnTo>
                    <a:pt x="645" y="170"/>
                  </a:lnTo>
                  <a:lnTo>
                    <a:pt x="651" y="173"/>
                  </a:lnTo>
                  <a:lnTo>
                    <a:pt x="653" y="181"/>
                  </a:lnTo>
                  <a:lnTo>
                    <a:pt x="654" y="188"/>
                  </a:lnTo>
                  <a:lnTo>
                    <a:pt x="653" y="196"/>
                  </a:lnTo>
                  <a:lnTo>
                    <a:pt x="651" y="202"/>
                  </a:lnTo>
                  <a:lnTo>
                    <a:pt x="645" y="207"/>
                  </a:lnTo>
                  <a:lnTo>
                    <a:pt x="637" y="209"/>
                  </a:lnTo>
                  <a:lnTo>
                    <a:pt x="632" y="211"/>
                  </a:lnTo>
                  <a:lnTo>
                    <a:pt x="624" y="209"/>
                  </a:lnTo>
                  <a:lnTo>
                    <a:pt x="617" y="207"/>
                  </a:lnTo>
                  <a:lnTo>
                    <a:pt x="611" y="202"/>
                  </a:lnTo>
                  <a:lnTo>
                    <a:pt x="609" y="196"/>
                  </a:lnTo>
                  <a:lnTo>
                    <a:pt x="607" y="188"/>
                  </a:lnTo>
                  <a:lnTo>
                    <a:pt x="609" y="181"/>
                  </a:lnTo>
                  <a:lnTo>
                    <a:pt x="611" y="173"/>
                  </a:lnTo>
                  <a:lnTo>
                    <a:pt x="617" y="170"/>
                  </a:lnTo>
                  <a:lnTo>
                    <a:pt x="624" y="166"/>
                  </a:lnTo>
                  <a:lnTo>
                    <a:pt x="632" y="164"/>
                  </a:lnTo>
                  <a:close/>
                  <a:moveTo>
                    <a:pt x="543" y="164"/>
                  </a:moveTo>
                  <a:lnTo>
                    <a:pt x="551" y="166"/>
                  </a:lnTo>
                  <a:lnTo>
                    <a:pt x="558" y="170"/>
                  </a:lnTo>
                  <a:lnTo>
                    <a:pt x="562" y="173"/>
                  </a:lnTo>
                  <a:lnTo>
                    <a:pt x="566" y="181"/>
                  </a:lnTo>
                  <a:lnTo>
                    <a:pt x="568" y="188"/>
                  </a:lnTo>
                  <a:lnTo>
                    <a:pt x="566" y="196"/>
                  </a:lnTo>
                  <a:lnTo>
                    <a:pt x="562" y="202"/>
                  </a:lnTo>
                  <a:lnTo>
                    <a:pt x="558" y="207"/>
                  </a:lnTo>
                  <a:lnTo>
                    <a:pt x="551" y="209"/>
                  </a:lnTo>
                  <a:lnTo>
                    <a:pt x="543" y="211"/>
                  </a:lnTo>
                  <a:lnTo>
                    <a:pt x="536" y="209"/>
                  </a:lnTo>
                  <a:lnTo>
                    <a:pt x="530" y="207"/>
                  </a:lnTo>
                  <a:lnTo>
                    <a:pt x="525" y="202"/>
                  </a:lnTo>
                  <a:lnTo>
                    <a:pt x="523" y="196"/>
                  </a:lnTo>
                  <a:lnTo>
                    <a:pt x="521" y="188"/>
                  </a:lnTo>
                  <a:lnTo>
                    <a:pt x="523" y="181"/>
                  </a:lnTo>
                  <a:lnTo>
                    <a:pt x="525" y="173"/>
                  </a:lnTo>
                  <a:lnTo>
                    <a:pt x="530" y="170"/>
                  </a:lnTo>
                  <a:lnTo>
                    <a:pt x="536" y="166"/>
                  </a:lnTo>
                  <a:lnTo>
                    <a:pt x="543" y="164"/>
                  </a:lnTo>
                  <a:close/>
                  <a:moveTo>
                    <a:pt x="457" y="164"/>
                  </a:moveTo>
                  <a:lnTo>
                    <a:pt x="464" y="166"/>
                  </a:lnTo>
                  <a:lnTo>
                    <a:pt x="472" y="170"/>
                  </a:lnTo>
                  <a:lnTo>
                    <a:pt x="476" y="173"/>
                  </a:lnTo>
                  <a:lnTo>
                    <a:pt x="479" y="181"/>
                  </a:lnTo>
                  <a:lnTo>
                    <a:pt x="481" y="188"/>
                  </a:lnTo>
                  <a:lnTo>
                    <a:pt x="479" y="196"/>
                  </a:lnTo>
                  <a:lnTo>
                    <a:pt x="476" y="202"/>
                  </a:lnTo>
                  <a:lnTo>
                    <a:pt x="472" y="207"/>
                  </a:lnTo>
                  <a:lnTo>
                    <a:pt x="464" y="209"/>
                  </a:lnTo>
                  <a:lnTo>
                    <a:pt x="457" y="211"/>
                  </a:lnTo>
                  <a:lnTo>
                    <a:pt x="449" y="209"/>
                  </a:lnTo>
                  <a:lnTo>
                    <a:pt x="444" y="207"/>
                  </a:lnTo>
                  <a:lnTo>
                    <a:pt x="438" y="202"/>
                  </a:lnTo>
                  <a:lnTo>
                    <a:pt x="434" y="196"/>
                  </a:lnTo>
                  <a:lnTo>
                    <a:pt x="434" y="188"/>
                  </a:lnTo>
                  <a:lnTo>
                    <a:pt x="434" y="181"/>
                  </a:lnTo>
                  <a:lnTo>
                    <a:pt x="438" y="173"/>
                  </a:lnTo>
                  <a:lnTo>
                    <a:pt x="444" y="170"/>
                  </a:lnTo>
                  <a:lnTo>
                    <a:pt x="449" y="166"/>
                  </a:lnTo>
                  <a:lnTo>
                    <a:pt x="457" y="164"/>
                  </a:lnTo>
                  <a:close/>
                  <a:moveTo>
                    <a:pt x="197" y="164"/>
                  </a:moveTo>
                  <a:lnTo>
                    <a:pt x="205" y="166"/>
                  </a:lnTo>
                  <a:lnTo>
                    <a:pt x="211" y="170"/>
                  </a:lnTo>
                  <a:lnTo>
                    <a:pt x="216" y="173"/>
                  </a:lnTo>
                  <a:lnTo>
                    <a:pt x="220" y="181"/>
                  </a:lnTo>
                  <a:lnTo>
                    <a:pt x="220" y="188"/>
                  </a:lnTo>
                  <a:lnTo>
                    <a:pt x="220" y="196"/>
                  </a:lnTo>
                  <a:lnTo>
                    <a:pt x="216" y="202"/>
                  </a:lnTo>
                  <a:lnTo>
                    <a:pt x="211" y="207"/>
                  </a:lnTo>
                  <a:lnTo>
                    <a:pt x="205" y="209"/>
                  </a:lnTo>
                  <a:lnTo>
                    <a:pt x="197" y="211"/>
                  </a:lnTo>
                  <a:lnTo>
                    <a:pt x="190" y="209"/>
                  </a:lnTo>
                  <a:lnTo>
                    <a:pt x="184" y="207"/>
                  </a:lnTo>
                  <a:lnTo>
                    <a:pt x="179" y="202"/>
                  </a:lnTo>
                  <a:lnTo>
                    <a:pt x="175" y="196"/>
                  </a:lnTo>
                  <a:lnTo>
                    <a:pt x="173" y="188"/>
                  </a:lnTo>
                  <a:lnTo>
                    <a:pt x="175" y="181"/>
                  </a:lnTo>
                  <a:lnTo>
                    <a:pt x="179" y="173"/>
                  </a:lnTo>
                  <a:lnTo>
                    <a:pt x="184" y="170"/>
                  </a:lnTo>
                  <a:lnTo>
                    <a:pt x="190" y="166"/>
                  </a:lnTo>
                  <a:lnTo>
                    <a:pt x="197" y="164"/>
                  </a:lnTo>
                  <a:close/>
                  <a:moveTo>
                    <a:pt x="111" y="164"/>
                  </a:moveTo>
                  <a:lnTo>
                    <a:pt x="118" y="166"/>
                  </a:lnTo>
                  <a:lnTo>
                    <a:pt x="124" y="170"/>
                  </a:lnTo>
                  <a:lnTo>
                    <a:pt x="130" y="173"/>
                  </a:lnTo>
                  <a:lnTo>
                    <a:pt x="133" y="181"/>
                  </a:lnTo>
                  <a:lnTo>
                    <a:pt x="133" y="188"/>
                  </a:lnTo>
                  <a:lnTo>
                    <a:pt x="133" y="196"/>
                  </a:lnTo>
                  <a:lnTo>
                    <a:pt x="130" y="202"/>
                  </a:lnTo>
                  <a:lnTo>
                    <a:pt x="124" y="207"/>
                  </a:lnTo>
                  <a:lnTo>
                    <a:pt x="118" y="209"/>
                  </a:lnTo>
                  <a:lnTo>
                    <a:pt x="111" y="211"/>
                  </a:lnTo>
                  <a:lnTo>
                    <a:pt x="103" y="209"/>
                  </a:lnTo>
                  <a:lnTo>
                    <a:pt x="96" y="207"/>
                  </a:lnTo>
                  <a:lnTo>
                    <a:pt x="92" y="202"/>
                  </a:lnTo>
                  <a:lnTo>
                    <a:pt x="88" y="196"/>
                  </a:lnTo>
                  <a:lnTo>
                    <a:pt x="86" y="188"/>
                  </a:lnTo>
                  <a:lnTo>
                    <a:pt x="88" y="181"/>
                  </a:lnTo>
                  <a:lnTo>
                    <a:pt x="92" y="173"/>
                  </a:lnTo>
                  <a:lnTo>
                    <a:pt x="96" y="170"/>
                  </a:lnTo>
                  <a:lnTo>
                    <a:pt x="103" y="166"/>
                  </a:lnTo>
                  <a:lnTo>
                    <a:pt x="111" y="164"/>
                  </a:lnTo>
                  <a:close/>
                  <a:moveTo>
                    <a:pt x="24" y="164"/>
                  </a:moveTo>
                  <a:lnTo>
                    <a:pt x="32" y="166"/>
                  </a:lnTo>
                  <a:lnTo>
                    <a:pt x="38" y="170"/>
                  </a:lnTo>
                  <a:lnTo>
                    <a:pt x="43" y="173"/>
                  </a:lnTo>
                  <a:lnTo>
                    <a:pt x="45" y="181"/>
                  </a:lnTo>
                  <a:lnTo>
                    <a:pt x="47" y="188"/>
                  </a:lnTo>
                  <a:lnTo>
                    <a:pt x="45" y="196"/>
                  </a:lnTo>
                  <a:lnTo>
                    <a:pt x="43" y="202"/>
                  </a:lnTo>
                  <a:lnTo>
                    <a:pt x="38" y="207"/>
                  </a:lnTo>
                  <a:lnTo>
                    <a:pt x="32" y="209"/>
                  </a:lnTo>
                  <a:lnTo>
                    <a:pt x="24" y="211"/>
                  </a:lnTo>
                  <a:lnTo>
                    <a:pt x="17" y="209"/>
                  </a:lnTo>
                  <a:lnTo>
                    <a:pt x="9" y="207"/>
                  </a:lnTo>
                  <a:lnTo>
                    <a:pt x="6" y="202"/>
                  </a:lnTo>
                  <a:lnTo>
                    <a:pt x="2" y="196"/>
                  </a:lnTo>
                  <a:lnTo>
                    <a:pt x="0" y="188"/>
                  </a:lnTo>
                  <a:lnTo>
                    <a:pt x="2" y="181"/>
                  </a:lnTo>
                  <a:lnTo>
                    <a:pt x="6" y="173"/>
                  </a:lnTo>
                  <a:lnTo>
                    <a:pt x="9" y="170"/>
                  </a:lnTo>
                  <a:lnTo>
                    <a:pt x="17" y="166"/>
                  </a:lnTo>
                  <a:lnTo>
                    <a:pt x="24" y="164"/>
                  </a:lnTo>
                  <a:close/>
                  <a:moveTo>
                    <a:pt x="914" y="100"/>
                  </a:moveTo>
                  <a:lnTo>
                    <a:pt x="914" y="102"/>
                  </a:lnTo>
                  <a:lnTo>
                    <a:pt x="914" y="105"/>
                  </a:lnTo>
                  <a:lnTo>
                    <a:pt x="914" y="113"/>
                  </a:lnTo>
                  <a:lnTo>
                    <a:pt x="910" y="119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28"/>
                  </a:lnTo>
                  <a:lnTo>
                    <a:pt x="884" y="128"/>
                  </a:lnTo>
                  <a:lnTo>
                    <a:pt x="878" y="124"/>
                  </a:lnTo>
                  <a:lnTo>
                    <a:pt x="873" y="119"/>
                  </a:lnTo>
                  <a:lnTo>
                    <a:pt x="874" y="117"/>
                  </a:lnTo>
                  <a:lnTo>
                    <a:pt x="880" y="115"/>
                  </a:lnTo>
                  <a:lnTo>
                    <a:pt x="888" y="113"/>
                  </a:lnTo>
                  <a:lnTo>
                    <a:pt x="897" y="107"/>
                  </a:lnTo>
                  <a:lnTo>
                    <a:pt x="904" y="104"/>
                  </a:lnTo>
                  <a:lnTo>
                    <a:pt x="910" y="102"/>
                  </a:lnTo>
                  <a:lnTo>
                    <a:pt x="914" y="100"/>
                  </a:lnTo>
                  <a:close/>
                  <a:moveTo>
                    <a:pt x="43" y="94"/>
                  </a:moveTo>
                  <a:lnTo>
                    <a:pt x="47" y="100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3" y="119"/>
                  </a:lnTo>
                  <a:lnTo>
                    <a:pt x="38" y="124"/>
                  </a:lnTo>
                  <a:lnTo>
                    <a:pt x="32" y="128"/>
                  </a:lnTo>
                  <a:lnTo>
                    <a:pt x="24" y="128"/>
                  </a:lnTo>
                  <a:lnTo>
                    <a:pt x="23" y="128"/>
                  </a:lnTo>
                  <a:lnTo>
                    <a:pt x="19" y="128"/>
                  </a:lnTo>
                  <a:lnTo>
                    <a:pt x="21" y="126"/>
                  </a:lnTo>
                  <a:lnTo>
                    <a:pt x="23" y="121"/>
                  </a:lnTo>
                  <a:lnTo>
                    <a:pt x="23" y="117"/>
                  </a:lnTo>
                  <a:lnTo>
                    <a:pt x="23" y="113"/>
                  </a:lnTo>
                  <a:lnTo>
                    <a:pt x="26" y="111"/>
                  </a:lnTo>
                  <a:lnTo>
                    <a:pt x="28" y="111"/>
                  </a:lnTo>
                  <a:lnTo>
                    <a:pt x="32" y="107"/>
                  </a:lnTo>
                  <a:lnTo>
                    <a:pt x="36" y="102"/>
                  </a:lnTo>
                  <a:lnTo>
                    <a:pt x="43" y="96"/>
                  </a:lnTo>
                  <a:lnTo>
                    <a:pt x="43" y="94"/>
                  </a:lnTo>
                  <a:close/>
                  <a:moveTo>
                    <a:pt x="5222" y="85"/>
                  </a:moveTo>
                  <a:lnTo>
                    <a:pt x="5222" y="87"/>
                  </a:lnTo>
                  <a:lnTo>
                    <a:pt x="5224" y="87"/>
                  </a:lnTo>
                  <a:lnTo>
                    <a:pt x="5226" y="87"/>
                  </a:lnTo>
                  <a:lnTo>
                    <a:pt x="5228" y="87"/>
                  </a:lnTo>
                  <a:lnTo>
                    <a:pt x="5230" y="87"/>
                  </a:lnTo>
                  <a:lnTo>
                    <a:pt x="5230" y="89"/>
                  </a:lnTo>
                  <a:lnTo>
                    <a:pt x="5230" y="90"/>
                  </a:lnTo>
                  <a:lnTo>
                    <a:pt x="5230" y="92"/>
                  </a:lnTo>
                  <a:lnTo>
                    <a:pt x="5230" y="94"/>
                  </a:lnTo>
                  <a:lnTo>
                    <a:pt x="5232" y="94"/>
                  </a:lnTo>
                  <a:lnTo>
                    <a:pt x="5234" y="94"/>
                  </a:lnTo>
                  <a:lnTo>
                    <a:pt x="5235" y="94"/>
                  </a:lnTo>
                  <a:lnTo>
                    <a:pt x="5237" y="92"/>
                  </a:lnTo>
                  <a:lnTo>
                    <a:pt x="5237" y="92"/>
                  </a:lnTo>
                  <a:lnTo>
                    <a:pt x="5237" y="90"/>
                  </a:lnTo>
                  <a:lnTo>
                    <a:pt x="5237" y="89"/>
                  </a:lnTo>
                  <a:lnTo>
                    <a:pt x="5237" y="87"/>
                  </a:lnTo>
                  <a:lnTo>
                    <a:pt x="5237" y="87"/>
                  </a:lnTo>
                  <a:lnTo>
                    <a:pt x="5239" y="85"/>
                  </a:lnTo>
                  <a:lnTo>
                    <a:pt x="5245" y="89"/>
                  </a:lnTo>
                  <a:lnTo>
                    <a:pt x="5249" y="94"/>
                  </a:lnTo>
                  <a:lnTo>
                    <a:pt x="5250" y="100"/>
                  </a:lnTo>
                  <a:lnTo>
                    <a:pt x="5250" y="105"/>
                  </a:lnTo>
                  <a:lnTo>
                    <a:pt x="5250" y="113"/>
                  </a:lnTo>
                  <a:lnTo>
                    <a:pt x="5247" y="119"/>
                  </a:lnTo>
                  <a:lnTo>
                    <a:pt x="5241" y="124"/>
                  </a:lnTo>
                  <a:lnTo>
                    <a:pt x="5235" y="128"/>
                  </a:lnTo>
                  <a:lnTo>
                    <a:pt x="5228" y="128"/>
                  </a:lnTo>
                  <a:lnTo>
                    <a:pt x="5220" y="128"/>
                  </a:lnTo>
                  <a:lnTo>
                    <a:pt x="5215" y="124"/>
                  </a:lnTo>
                  <a:lnTo>
                    <a:pt x="5209" y="119"/>
                  </a:lnTo>
                  <a:lnTo>
                    <a:pt x="5205" y="113"/>
                  </a:lnTo>
                  <a:lnTo>
                    <a:pt x="5205" y="105"/>
                  </a:lnTo>
                  <a:lnTo>
                    <a:pt x="5205" y="100"/>
                  </a:lnTo>
                  <a:lnTo>
                    <a:pt x="5207" y="94"/>
                  </a:lnTo>
                  <a:lnTo>
                    <a:pt x="5211" y="90"/>
                  </a:lnTo>
                  <a:lnTo>
                    <a:pt x="5215" y="87"/>
                  </a:lnTo>
                  <a:lnTo>
                    <a:pt x="5217" y="87"/>
                  </a:lnTo>
                  <a:lnTo>
                    <a:pt x="5219" y="87"/>
                  </a:lnTo>
                  <a:lnTo>
                    <a:pt x="5220" y="87"/>
                  </a:lnTo>
                  <a:lnTo>
                    <a:pt x="5222" y="85"/>
                  </a:lnTo>
                  <a:close/>
                  <a:moveTo>
                    <a:pt x="5314" y="81"/>
                  </a:moveTo>
                  <a:lnTo>
                    <a:pt x="5322" y="83"/>
                  </a:lnTo>
                  <a:lnTo>
                    <a:pt x="5329" y="87"/>
                  </a:lnTo>
                  <a:lnTo>
                    <a:pt x="5333" y="92"/>
                  </a:lnTo>
                  <a:lnTo>
                    <a:pt x="5337" y="98"/>
                  </a:lnTo>
                  <a:lnTo>
                    <a:pt x="5339" y="105"/>
                  </a:lnTo>
                  <a:lnTo>
                    <a:pt x="5337" y="111"/>
                  </a:lnTo>
                  <a:lnTo>
                    <a:pt x="5335" y="117"/>
                  </a:lnTo>
                  <a:lnTo>
                    <a:pt x="5329" y="122"/>
                  </a:lnTo>
                  <a:lnTo>
                    <a:pt x="5324" y="126"/>
                  </a:lnTo>
                  <a:lnTo>
                    <a:pt x="5318" y="128"/>
                  </a:lnTo>
                  <a:lnTo>
                    <a:pt x="5309" y="124"/>
                  </a:lnTo>
                  <a:lnTo>
                    <a:pt x="5307" y="124"/>
                  </a:lnTo>
                  <a:lnTo>
                    <a:pt x="5303" y="124"/>
                  </a:lnTo>
                  <a:lnTo>
                    <a:pt x="5301" y="122"/>
                  </a:lnTo>
                  <a:lnTo>
                    <a:pt x="5299" y="122"/>
                  </a:lnTo>
                  <a:lnTo>
                    <a:pt x="5296" y="117"/>
                  </a:lnTo>
                  <a:lnTo>
                    <a:pt x="5292" y="111"/>
                  </a:lnTo>
                  <a:lnTo>
                    <a:pt x="5292" y="105"/>
                  </a:lnTo>
                  <a:lnTo>
                    <a:pt x="5292" y="98"/>
                  </a:lnTo>
                  <a:lnTo>
                    <a:pt x="5296" y="92"/>
                  </a:lnTo>
                  <a:lnTo>
                    <a:pt x="5301" y="87"/>
                  </a:lnTo>
                  <a:lnTo>
                    <a:pt x="5307" y="83"/>
                  </a:lnTo>
                  <a:lnTo>
                    <a:pt x="5314" y="81"/>
                  </a:lnTo>
                  <a:close/>
                  <a:moveTo>
                    <a:pt x="5141" y="81"/>
                  </a:moveTo>
                  <a:lnTo>
                    <a:pt x="5149" y="83"/>
                  </a:lnTo>
                  <a:lnTo>
                    <a:pt x="5155" y="87"/>
                  </a:lnTo>
                  <a:lnTo>
                    <a:pt x="5160" y="92"/>
                  </a:lnTo>
                  <a:lnTo>
                    <a:pt x="5164" y="98"/>
                  </a:lnTo>
                  <a:lnTo>
                    <a:pt x="5164" y="105"/>
                  </a:lnTo>
                  <a:lnTo>
                    <a:pt x="5164" y="113"/>
                  </a:lnTo>
                  <a:lnTo>
                    <a:pt x="5160" y="119"/>
                  </a:lnTo>
                  <a:lnTo>
                    <a:pt x="5155" y="124"/>
                  </a:lnTo>
                  <a:lnTo>
                    <a:pt x="5149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34" y="128"/>
                  </a:lnTo>
                  <a:lnTo>
                    <a:pt x="5128" y="124"/>
                  </a:lnTo>
                  <a:lnTo>
                    <a:pt x="5123" y="119"/>
                  </a:lnTo>
                  <a:lnTo>
                    <a:pt x="5119" y="113"/>
                  </a:lnTo>
                  <a:lnTo>
                    <a:pt x="5119" y="105"/>
                  </a:lnTo>
                  <a:lnTo>
                    <a:pt x="5119" y="98"/>
                  </a:lnTo>
                  <a:lnTo>
                    <a:pt x="5123" y="92"/>
                  </a:lnTo>
                  <a:lnTo>
                    <a:pt x="5128" y="87"/>
                  </a:lnTo>
                  <a:lnTo>
                    <a:pt x="5134" y="83"/>
                  </a:lnTo>
                  <a:lnTo>
                    <a:pt x="5141" y="81"/>
                  </a:lnTo>
                  <a:close/>
                  <a:moveTo>
                    <a:pt x="5055" y="81"/>
                  </a:moveTo>
                  <a:lnTo>
                    <a:pt x="5062" y="83"/>
                  </a:lnTo>
                  <a:lnTo>
                    <a:pt x="5068" y="87"/>
                  </a:lnTo>
                  <a:lnTo>
                    <a:pt x="5072" y="90"/>
                  </a:lnTo>
                  <a:lnTo>
                    <a:pt x="5076" y="96"/>
                  </a:lnTo>
                  <a:lnTo>
                    <a:pt x="5077" y="104"/>
                  </a:lnTo>
                  <a:lnTo>
                    <a:pt x="5076" y="104"/>
                  </a:lnTo>
                  <a:lnTo>
                    <a:pt x="5074" y="105"/>
                  </a:lnTo>
                  <a:lnTo>
                    <a:pt x="5074" y="107"/>
                  </a:lnTo>
                  <a:lnTo>
                    <a:pt x="5074" y="111"/>
                  </a:lnTo>
                  <a:lnTo>
                    <a:pt x="5072" y="113"/>
                  </a:lnTo>
                  <a:lnTo>
                    <a:pt x="5072" y="115"/>
                  </a:lnTo>
                  <a:lnTo>
                    <a:pt x="5072" y="117"/>
                  </a:lnTo>
                  <a:lnTo>
                    <a:pt x="5074" y="119"/>
                  </a:lnTo>
                  <a:lnTo>
                    <a:pt x="5068" y="124"/>
                  </a:lnTo>
                  <a:lnTo>
                    <a:pt x="5062" y="128"/>
                  </a:lnTo>
                  <a:lnTo>
                    <a:pt x="5055" y="128"/>
                  </a:lnTo>
                  <a:lnTo>
                    <a:pt x="5047" y="128"/>
                  </a:lnTo>
                  <a:lnTo>
                    <a:pt x="5040" y="124"/>
                  </a:lnTo>
                  <a:lnTo>
                    <a:pt x="5036" y="119"/>
                  </a:lnTo>
                  <a:lnTo>
                    <a:pt x="5032" y="113"/>
                  </a:lnTo>
                  <a:lnTo>
                    <a:pt x="5030" y="105"/>
                  </a:lnTo>
                  <a:lnTo>
                    <a:pt x="5032" y="98"/>
                  </a:lnTo>
                  <a:lnTo>
                    <a:pt x="5036" y="92"/>
                  </a:lnTo>
                  <a:lnTo>
                    <a:pt x="5040" y="87"/>
                  </a:lnTo>
                  <a:lnTo>
                    <a:pt x="5047" y="83"/>
                  </a:lnTo>
                  <a:lnTo>
                    <a:pt x="5055" y="81"/>
                  </a:lnTo>
                  <a:close/>
                  <a:moveTo>
                    <a:pt x="4968" y="81"/>
                  </a:moveTo>
                  <a:lnTo>
                    <a:pt x="4976" y="83"/>
                  </a:lnTo>
                  <a:lnTo>
                    <a:pt x="4982" y="87"/>
                  </a:lnTo>
                  <a:lnTo>
                    <a:pt x="4987" y="92"/>
                  </a:lnTo>
                  <a:lnTo>
                    <a:pt x="4989" y="98"/>
                  </a:lnTo>
                  <a:lnTo>
                    <a:pt x="4991" y="105"/>
                  </a:lnTo>
                  <a:lnTo>
                    <a:pt x="4989" y="113"/>
                  </a:lnTo>
                  <a:lnTo>
                    <a:pt x="4987" y="119"/>
                  </a:lnTo>
                  <a:lnTo>
                    <a:pt x="4982" y="124"/>
                  </a:lnTo>
                  <a:lnTo>
                    <a:pt x="4976" y="128"/>
                  </a:lnTo>
                  <a:lnTo>
                    <a:pt x="4968" y="128"/>
                  </a:lnTo>
                  <a:lnTo>
                    <a:pt x="4961" y="128"/>
                  </a:lnTo>
                  <a:lnTo>
                    <a:pt x="4953" y="124"/>
                  </a:lnTo>
                  <a:lnTo>
                    <a:pt x="4950" y="119"/>
                  </a:lnTo>
                  <a:lnTo>
                    <a:pt x="4946" y="113"/>
                  </a:lnTo>
                  <a:lnTo>
                    <a:pt x="4944" y="105"/>
                  </a:lnTo>
                  <a:lnTo>
                    <a:pt x="4946" y="98"/>
                  </a:lnTo>
                  <a:lnTo>
                    <a:pt x="4950" y="92"/>
                  </a:lnTo>
                  <a:lnTo>
                    <a:pt x="4953" y="87"/>
                  </a:lnTo>
                  <a:lnTo>
                    <a:pt x="4961" y="83"/>
                  </a:lnTo>
                  <a:lnTo>
                    <a:pt x="4968" y="81"/>
                  </a:lnTo>
                  <a:close/>
                  <a:moveTo>
                    <a:pt x="4882" y="81"/>
                  </a:moveTo>
                  <a:lnTo>
                    <a:pt x="4889" y="83"/>
                  </a:lnTo>
                  <a:lnTo>
                    <a:pt x="4895" y="87"/>
                  </a:lnTo>
                  <a:lnTo>
                    <a:pt x="4901" y="92"/>
                  </a:lnTo>
                  <a:lnTo>
                    <a:pt x="4903" y="98"/>
                  </a:lnTo>
                  <a:lnTo>
                    <a:pt x="4904" y="105"/>
                  </a:lnTo>
                  <a:lnTo>
                    <a:pt x="4903" y="113"/>
                  </a:lnTo>
                  <a:lnTo>
                    <a:pt x="4901" y="119"/>
                  </a:lnTo>
                  <a:lnTo>
                    <a:pt x="4895" y="124"/>
                  </a:lnTo>
                  <a:lnTo>
                    <a:pt x="4889" y="128"/>
                  </a:lnTo>
                  <a:lnTo>
                    <a:pt x="4882" y="128"/>
                  </a:lnTo>
                  <a:lnTo>
                    <a:pt x="4874" y="128"/>
                  </a:lnTo>
                  <a:lnTo>
                    <a:pt x="4867" y="124"/>
                  </a:lnTo>
                  <a:lnTo>
                    <a:pt x="4863" y="119"/>
                  </a:lnTo>
                  <a:lnTo>
                    <a:pt x="4859" y="113"/>
                  </a:lnTo>
                  <a:lnTo>
                    <a:pt x="4857" y="105"/>
                  </a:lnTo>
                  <a:lnTo>
                    <a:pt x="4859" y="98"/>
                  </a:lnTo>
                  <a:lnTo>
                    <a:pt x="4863" y="92"/>
                  </a:lnTo>
                  <a:lnTo>
                    <a:pt x="4867" y="87"/>
                  </a:lnTo>
                  <a:lnTo>
                    <a:pt x="4874" y="83"/>
                  </a:lnTo>
                  <a:lnTo>
                    <a:pt x="4882" y="81"/>
                  </a:lnTo>
                  <a:close/>
                  <a:moveTo>
                    <a:pt x="4794" y="81"/>
                  </a:moveTo>
                  <a:lnTo>
                    <a:pt x="4801" y="83"/>
                  </a:lnTo>
                  <a:lnTo>
                    <a:pt x="4809" y="87"/>
                  </a:lnTo>
                  <a:lnTo>
                    <a:pt x="4812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2" y="119"/>
                  </a:lnTo>
                  <a:lnTo>
                    <a:pt x="4809" y="124"/>
                  </a:lnTo>
                  <a:lnTo>
                    <a:pt x="4801" y="128"/>
                  </a:lnTo>
                  <a:lnTo>
                    <a:pt x="4794" y="128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5" y="119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5" y="92"/>
                  </a:lnTo>
                  <a:lnTo>
                    <a:pt x="4780" y="87"/>
                  </a:lnTo>
                  <a:lnTo>
                    <a:pt x="4788" y="83"/>
                  </a:lnTo>
                  <a:lnTo>
                    <a:pt x="4794" y="81"/>
                  </a:lnTo>
                  <a:close/>
                  <a:moveTo>
                    <a:pt x="4707" y="81"/>
                  </a:moveTo>
                  <a:lnTo>
                    <a:pt x="4715" y="83"/>
                  </a:lnTo>
                  <a:lnTo>
                    <a:pt x="4722" y="87"/>
                  </a:lnTo>
                  <a:lnTo>
                    <a:pt x="4726" y="92"/>
                  </a:lnTo>
                  <a:lnTo>
                    <a:pt x="4730" y="98"/>
                  </a:lnTo>
                  <a:lnTo>
                    <a:pt x="4731" y="105"/>
                  </a:lnTo>
                  <a:lnTo>
                    <a:pt x="4730" y="113"/>
                  </a:lnTo>
                  <a:lnTo>
                    <a:pt x="4726" y="119"/>
                  </a:lnTo>
                  <a:lnTo>
                    <a:pt x="4722" y="124"/>
                  </a:lnTo>
                  <a:lnTo>
                    <a:pt x="4715" y="128"/>
                  </a:lnTo>
                  <a:lnTo>
                    <a:pt x="4707" y="128"/>
                  </a:lnTo>
                  <a:lnTo>
                    <a:pt x="4699" y="128"/>
                  </a:lnTo>
                  <a:lnTo>
                    <a:pt x="4694" y="124"/>
                  </a:lnTo>
                  <a:lnTo>
                    <a:pt x="4688" y="119"/>
                  </a:lnTo>
                  <a:lnTo>
                    <a:pt x="4686" y="113"/>
                  </a:lnTo>
                  <a:lnTo>
                    <a:pt x="4684" y="105"/>
                  </a:lnTo>
                  <a:lnTo>
                    <a:pt x="4686" y="98"/>
                  </a:lnTo>
                  <a:lnTo>
                    <a:pt x="4688" y="92"/>
                  </a:lnTo>
                  <a:lnTo>
                    <a:pt x="4694" y="87"/>
                  </a:lnTo>
                  <a:lnTo>
                    <a:pt x="4699" y="83"/>
                  </a:lnTo>
                  <a:lnTo>
                    <a:pt x="4707" y="81"/>
                  </a:lnTo>
                  <a:close/>
                  <a:moveTo>
                    <a:pt x="4621" y="81"/>
                  </a:moveTo>
                  <a:lnTo>
                    <a:pt x="4628" y="83"/>
                  </a:lnTo>
                  <a:lnTo>
                    <a:pt x="4636" y="87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39" y="119"/>
                  </a:lnTo>
                  <a:lnTo>
                    <a:pt x="4636" y="124"/>
                  </a:lnTo>
                  <a:lnTo>
                    <a:pt x="4628" y="128"/>
                  </a:lnTo>
                  <a:lnTo>
                    <a:pt x="4621" y="128"/>
                  </a:lnTo>
                  <a:lnTo>
                    <a:pt x="4613" y="128"/>
                  </a:lnTo>
                  <a:lnTo>
                    <a:pt x="4607" y="124"/>
                  </a:lnTo>
                  <a:lnTo>
                    <a:pt x="4602" y="119"/>
                  </a:lnTo>
                  <a:lnTo>
                    <a:pt x="4598" y="113"/>
                  </a:lnTo>
                  <a:lnTo>
                    <a:pt x="4598" y="105"/>
                  </a:lnTo>
                  <a:lnTo>
                    <a:pt x="4598" y="98"/>
                  </a:lnTo>
                  <a:lnTo>
                    <a:pt x="4602" y="92"/>
                  </a:lnTo>
                  <a:lnTo>
                    <a:pt x="4607" y="87"/>
                  </a:lnTo>
                  <a:lnTo>
                    <a:pt x="4613" y="83"/>
                  </a:lnTo>
                  <a:lnTo>
                    <a:pt x="4621" y="81"/>
                  </a:lnTo>
                  <a:close/>
                  <a:moveTo>
                    <a:pt x="4534" y="81"/>
                  </a:moveTo>
                  <a:lnTo>
                    <a:pt x="4542" y="83"/>
                  </a:lnTo>
                  <a:lnTo>
                    <a:pt x="4547" y="87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8" y="105"/>
                  </a:lnTo>
                  <a:lnTo>
                    <a:pt x="4557" y="113"/>
                  </a:lnTo>
                  <a:lnTo>
                    <a:pt x="4553" y="119"/>
                  </a:lnTo>
                  <a:lnTo>
                    <a:pt x="4547" y="124"/>
                  </a:lnTo>
                  <a:lnTo>
                    <a:pt x="4542" y="128"/>
                  </a:lnTo>
                  <a:lnTo>
                    <a:pt x="4534" y="128"/>
                  </a:lnTo>
                  <a:lnTo>
                    <a:pt x="4526" y="128"/>
                  </a:lnTo>
                  <a:lnTo>
                    <a:pt x="4521" y="124"/>
                  </a:lnTo>
                  <a:lnTo>
                    <a:pt x="4515" y="119"/>
                  </a:lnTo>
                  <a:lnTo>
                    <a:pt x="4511" y="113"/>
                  </a:lnTo>
                  <a:lnTo>
                    <a:pt x="4511" y="105"/>
                  </a:lnTo>
                  <a:lnTo>
                    <a:pt x="4511" y="98"/>
                  </a:lnTo>
                  <a:lnTo>
                    <a:pt x="4515" y="92"/>
                  </a:lnTo>
                  <a:lnTo>
                    <a:pt x="4521" y="87"/>
                  </a:lnTo>
                  <a:lnTo>
                    <a:pt x="4526" y="83"/>
                  </a:lnTo>
                  <a:lnTo>
                    <a:pt x="4534" y="81"/>
                  </a:lnTo>
                  <a:close/>
                  <a:moveTo>
                    <a:pt x="4447" y="81"/>
                  </a:moveTo>
                  <a:lnTo>
                    <a:pt x="4455" y="83"/>
                  </a:lnTo>
                  <a:lnTo>
                    <a:pt x="4461" y="87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0" y="105"/>
                  </a:lnTo>
                  <a:lnTo>
                    <a:pt x="4470" y="113"/>
                  </a:lnTo>
                  <a:lnTo>
                    <a:pt x="4466" y="119"/>
                  </a:lnTo>
                  <a:lnTo>
                    <a:pt x="4461" y="124"/>
                  </a:lnTo>
                  <a:lnTo>
                    <a:pt x="4455" y="128"/>
                  </a:lnTo>
                  <a:lnTo>
                    <a:pt x="4447" y="128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9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7"/>
                  </a:lnTo>
                  <a:lnTo>
                    <a:pt x="4440" y="83"/>
                  </a:lnTo>
                  <a:lnTo>
                    <a:pt x="4447" y="81"/>
                  </a:lnTo>
                  <a:close/>
                  <a:moveTo>
                    <a:pt x="4361" y="81"/>
                  </a:moveTo>
                  <a:lnTo>
                    <a:pt x="4369" y="83"/>
                  </a:lnTo>
                  <a:lnTo>
                    <a:pt x="4374" y="87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4" y="105"/>
                  </a:lnTo>
                  <a:lnTo>
                    <a:pt x="4384" y="113"/>
                  </a:lnTo>
                  <a:lnTo>
                    <a:pt x="4380" y="119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28"/>
                  </a:lnTo>
                  <a:lnTo>
                    <a:pt x="4353" y="128"/>
                  </a:lnTo>
                  <a:lnTo>
                    <a:pt x="4348" y="124"/>
                  </a:lnTo>
                  <a:lnTo>
                    <a:pt x="4342" y="119"/>
                  </a:lnTo>
                  <a:lnTo>
                    <a:pt x="4338" y="113"/>
                  </a:lnTo>
                  <a:lnTo>
                    <a:pt x="4337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7"/>
                  </a:lnTo>
                  <a:lnTo>
                    <a:pt x="4353" y="83"/>
                  </a:lnTo>
                  <a:lnTo>
                    <a:pt x="4361" y="81"/>
                  </a:lnTo>
                  <a:close/>
                  <a:moveTo>
                    <a:pt x="4274" y="81"/>
                  </a:moveTo>
                  <a:lnTo>
                    <a:pt x="4282" y="83"/>
                  </a:lnTo>
                  <a:lnTo>
                    <a:pt x="4288" y="87"/>
                  </a:lnTo>
                  <a:lnTo>
                    <a:pt x="4293" y="92"/>
                  </a:lnTo>
                  <a:lnTo>
                    <a:pt x="4295" y="98"/>
                  </a:lnTo>
                  <a:lnTo>
                    <a:pt x="4297" y="105"/>
                  </a:lnTo>
                  <a:lnTo>
                    <a:pt x="4295" y="113"/>
                  </a:lnTo>
                  <a:lnTo>
                    <a:pt x="4293" y="119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4" y="128"/>
                  </a:lnTo>
                  <a:lnTo>
                    <a:pt x="4267" y="128"/>
                  </a:lnTo>
                  <a:lnTo>
                    <a:pt x="4259" y="124"/>
                  </a:lnTo>
                  <a:lnTo>
                    <a:pt x="4256" y="119"/>
                  </a:lnTo>
                  <a:lnTo>
                    <a:pt x="4252" y="113"/>
                  </a:lnTo>
                  <a:lnTo>
                    <a:pt x="4250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59" y="87"/>
                  </a:lnTo>
                  <a:lnTo>
                    <a:pt x="4267" y="83"/>
                  </a:lnTo>
                  <a:lnTo>
                    <a:pt x="4274" y="81"/>
                  </a:lnTo>
                  <a:close/>
                  <a:moveTo>
                    <a:pt x="4188" y="81"/>
                  </a:moveTo>
                  <a:lnTo>
                    <a:pt x="4195" y="83"/>
                  </a:lnTo>
                  <a:lnTo>
                    <a:pt x="4201" y="87"/>
                  </a:lnTo>
                  <a:lnTo>
                    <a:pt x="4207" y="92"/>
                  </a:lnTo>
                  <a:lnTo>
                    <a:pt x="4209" y="98"/>
                  </a:lnTo>
                  <a:lnTo>
                    <a:pt x="4211" y="105"/>
                  </a:lnTo>
                  <a:lnTo>
                    <a:pt x="4209" y="113"/>
                  </a:lnTo>
                  <a:lnTo>
                    <a:pt x="4207" y="119"/>
                  </a:lnTo>
                  <a:lnTo>
                    <a:pt x="4201" y="124"/>
                  </a:lnTo>
                  <a:lnTo>
                    <a:pt x="4195" y="128"/>
                  </a:lnTo>
                  <a:lnTo>
                    <a:pt x="4188" y="128"/>
                  </a:lnTo>
                  <a:lnTo>
                    <a:pt x="4180" y="128"/>
                  </a:lnTo>
                  <a:lnTo>
                    <a:pt x="4173" y="124"/>
                  </a:lnTo>
                  <a:lnTo>
                    <a:pt x="4169" y="119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3" y="87"/>
                  </a:lnTo>
                  <a:lnTo>
                    <a:pt x="4180" y="83"/>
                  </a:lnTo>
                  <a:lnTo>
                    <a:pt x="4188" y="81"/>
                  </a:lnTo>
                  <a:close/>
                  <a:moveTo>
                    <a:pt x="4100" y="81"/>
                  </a:moveTo>
                  <a:lnTo>
                    <a:pt x="4107" y="83"/>
                  </a:lnTo>
                  <a:lnTo>
                    <a:pt x="4115" y="87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19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28"/>
                  </a:lnTo>
                  <a:lnTo>
                    <a:pt x="4094" y="128"/>
                  </a:lnTo>
                  <a:lnTo>
                    <a:pt x="4086" y="124"/>
                  </a:lnTo>
                  <a:lnTo>
                    <a:pt x="4081" y="119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1" y="92"/>
                  </a:lnTo>
                  <a:lnTo>
                    <a:pt x="4086" y="87"/>
                  </a:lnTo>
                  <a:lnTo>
                    <a:pt x="4094" y="83"/>
                  </a:lnTo>
                  <a:lnTo>
                    <a:pt x="4100" y="81"/>
                  </a:lnTo>
                  <a:close/>
                  <a:moveTo>
                    <a:pt x="4013" y="81"/>
                  </a:moveTo>
                  <a:lnTo>
                    <a:pt x="4021" y="83"/>
                  </a:lnTo>
                  <a:lnTo>
                    <a:pt x="4028" y="87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19"/>
                  </a:lnTo>
                  <a:lnTo>
                    <a:pt x="4028" y="124"/>
                  </a:lnTo>
                  <a:lnTo>
                    <a:pt x="4021" y="128"/>
                  </a:lnTo>
                  <a:lnTo>
                    <a:pt x="4013" y="128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19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4" y="92"/>
                  </a:lnTo>
                  <a:lnTo>
                    <a:pt x="4000" y="87"/>
                  </a:lnTo>
                  <a:lnTo>
                    <a:pt x="4006" y="83"/>
                  </a:lnTo>
                  <a:lnTo>
                    <a:pt x="4013" y="81"/>
                  </a:lnTo>
                  <a:close/>
                  <a:moveTo>
                    <a:pt x="3927" y="81"/>
                  </a:moveTo>
                  <a:lnTo>
                    <a:pt x="3934" y="83"/>
                  </a:lnTo>
                  <a:lnTo>
                    <a:pt x="3942" y="87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9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28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19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7"/>
                  </a:lnTo>
                  <a:lnTo>
                    <a:pt x="3919" y="83"/>
                  </a:lnTo>
                  <a:lnTo>
                    <a:pt x="3927" y="81"/>
                  </a:lnTo>
                  <a:close/>
                  <a:moveTo>
                    <a:pt x="3840" y="81"/>
                  </a:moveTo>
                  <a:lnTo>
                    <a:pt x="3848" y="83"/>
                  </a:lnTo>
                  <a:lnTo>
                    <a:pt x="3853" y="87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9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28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9"/>
                  </a:lnTo>
                  <a:lnTo>
                    <a:pt x="3817" y="113"/>
                  </a:lnTo>
                  <a:lnTo>
                    <a:pt x="3817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7"/>
                  </a:lnTo>
                  <a:lnTo>
                    <a:pt x="3833" y="83"/>
                  </a:lnTo>
                  <a:lnTo>
                    <a:pt x="3840" y="81"/>
                  </a:lnTo>
                  <a:close/>
                  <a:moveTo>
                    <a:pt x="3754" y="81"/>
                  </a:moveTo>
                  <a:lnTo>
                    <a:pt x="3761" y="83"/>
                  </a:lnTo>
                  <a:lnTo>
                    <a:pt x="3767" y="87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19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28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9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7"/>
                  </a:lnTo>
                  <a:lnTo>
                    <a:pt x="3746" y="83"/>
                  </a:lnTo>
                  <a:lnTo>
                    <a:pt x="3754" y="81"/>
                  </a:lnTo>
                  <a:close/>
                  <a:moveTo>
                    <a:pt x="3667" y="81"/>
                  </a:moveTo>
                  <a:lnTo>
                    <a:pt x="3675" y="83"/>
                  </a:lnTo>
                  <a:lnTo>
                    <a:pt x="3680" y="87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0" y="105"/>
                  </a:lnTo>
                  <a:lnTo>
                    <a:pt x="3690" y="113"/>
                  </a:lnTo>
                  <a:lnTo>
                    <a:pt x="3686" y="119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28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9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4" y="87"/>
                  </a:lnTo>
                  <a:lnTo>
                    <a:pt x="3660" y="83"/>
                  </a:lnTo>
                  <a:lnTo>
                    <a:pt x="3667" y="81"/>
                  </a:lnTo>
                  <a:close/>
                  <a:moveTo>
                    <a:pt x="3581" y="81"/>
                  </a:moveTo>
                  <a:lnTo>
                    <a:pt x="3588" y="83"/>
                  </a:lnTo>
                  <a:lnTo>
                    <a:pt x="3594" y="87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9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28"/>
                  </a:lnTo>
                  <a:lnTo>
                    <a:pt x="3573" y="128"/>
                  </a:lnTo>
                  <a:lnTo>
                    <a:pt x="3566" y="124"/>
                  </a:lnTo>
                  <a:lnTo>
                    <a:pt x="3562" y="119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6" y="87"/>
                  </a:lnTo>
                  <a:lnTo>
                    <a:pt x="3573" y="83"/>
                  </a:lnTo>
                  <a:lnTo>
                    <a:pt x="3581" y="81"/>
                  </a:lnTo>
                  <a:close/>
                  <a:moveTo>
                    <a:pt x="3494" y="81"/>
                  </a:moveTo>
                  <a:lnTo>
                    <a:pt x="3502" y="83"/>
                  </a:lnTo>
                  <a:lnTo>
                    <a:pt x="3507" y="87"/>
                  </a:lnTo>
                  <a:lnTo>
                    <a:pt x="3513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3" y="119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28"/>
                  </a:lnTo>
                  <a:lnTo>
                    <a:pt x="3487" y="128"/>
                  </a:lnTo>
                  <a:lnTo>
                    <a:pt x="3479" y="124"/>
                  </a:lnTo>
                  <a:lnTo>
                    <a:pt x="3475" y="119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5" y="92"/>
                  </a:lnTo>
                  <a:lnTo>
                    <a:pt x="3479" y="87"/>
                  </a:lnTo>
                  <a:lnTo>
                    <a:pt x="3487" y="83"/>
                  </a:lnTo>
                  <a:lnTo>
                    <a:pt x="3494" y="81"/>
                  </a:lnTo>
                  <a:close/>
                  <a:moveTo>
                    <a:pt x="3406" y="81"/>
                  </a:moveTo>
                  <a:lnTo>
                    <a:pt x="3413" y="83"/>
                  </a:lnTo>
                  <a:lnTo>
                    <a:pt x="3421" y="87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19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28"/>
                  </a:lnTo>
                  <a:lnTo>
                    <a:pt x="3400" y="128"/>
                  </a:lnTo>
                  <a:lnTo>
                    <a:pt x="3392" y="124"/>
                  </a:lnTo>
                  <a:lnTo>
                    <a:pt x="3387" y="119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7" y="92"/>
                  </a:lnTo>
                  <a:lnTo>
                    <a:pt x="3392" y="87"/>
                  </a:lnTo>
                  <a:lnTo>
                    <a:pt x="3400" y="83"/>
                  </a:lnTo>
                  <a:lnTo>
                    <a:pt x="3406" y="81"/>
                  </a:lnTo>
                  <a:close/>
                  <a:moveTo>
                    <a:pt x="3319" y="81"/>
                  </a:moveTo>
                  <a:lnTo>
                    <a:pt x="3327" y="83"/>
                  </a:lnTo>
                  <a:lnTo>
                    <a:pt x="3334" y="87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19"/>
                  </a:lnTo>
                  <a:lnTo>
                    <a:pt x="3334" y="124"/>
                  </a:lnTo>
                  <a:lnTo>
                    <a:pt x="3327" y="128"/>
                  </a:lnTo>
                  <a:lnTo>
                    <a:pt x="3319" y="128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19"/>
                  </a:lnTo>
                  <a:lnTo>
                    <a:pt x="3298" y="113"/>
                  </a:lnTo>
                  <a:lnTo>
                    <a:pt x="3297" y="105"/>
                  </a:lnTo>
                  <a:lnTo>
                    <a:pt x="3298" y="98"/>
                  </a:lnTo>
                  <a:lnTo>
                    <a:pt x="3300" y="92"/>
                  </a:lnTo>
                  <a:lnTo>
                    <a:pt x="3306" y="87"/>
                  </a:lnTo>
                  <a:lnTo>
                    <a:pt x="3312" y="83"/>
                  </a:lnTo>
                  <a:lnTo>
                    <a:pt x="3319" y="81"/>
                  </a:lnTo>
                  <a:close/>
                  <a:moveTo>
                    <a:pt x="3233" y="81"/>
                  </a:moveTo>
                  <a:lnTo>
                    <a:pt x="3240" y="83"/>
                  </a:lnTo>
                  <a:lnTo>
                    <a:pt x="3248" y="87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1" y="119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28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19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7"/>
                  </a:lnTo>
                  <a:lnTo>
                    <a:pt x="3225" y="83"/>
                  </a:lnTo>
                  <a:lnTo>
                    <a:pt x="3233" y="81"/>
                  </a:lnTo>
                  <a:close/>
                  <a:moveTo>
                    <a:pt x="3146" y="81"/>
                  </a:moveTo>
                  <a:lnTo>
                    <a:pt x="3154" y="83"/>
                  </a:lnTo>
                  <a:lnTo>
                    <a:pt x="3159" y="87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9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28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9"/>
                  </a:lnTo>
                  <a:lnTo>
                    <a:pt x="3124" y="113"/>
                  </a:lnTo>
                  <a:lnTo>
                    <a:pt x="3124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7"/>
                  </a:lnTo>
                  <a:lnTo>
                    <a:pt x="3139" y="83"/>
                  </a:lnTo>
                  <a:lnTo>
                    <a:pt x="3146" y="81"/>
                  </a:lnTo>
                  <a:close/>
                  <a:moveTo>
                    <a:pt x="3060" y="81"/>
                  </a:moveTo>
                  <a:lnTo>
                    <a:pt x="3067" y="83"/>
                  </a:lnTo>
                  <a:lnTo>
                    <a:pt x="3073" y="87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19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28"/>
                  </a:lnTo>
                  <a:lnTo>
                    <a:pt x="3052" y="128"/>
                  </a:lnTo>
                  <a:lnTo>
                    <a:pt x="3046" y="124"/>
                  </a:lnTo>
                  <a:lnTo>
                    <a:pt x="3041" y="119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6" y="87"/>
                  </a:lnTo>
                  <a:lnTo>
                    <a:pt x="3052" y="83"/>
                  </a:lnTo>
                  <a:lnTo>
                    <a:pt x="3060" y="81"/>
                  </a:lnTo>
                  <a:close/>
                  <a:moveTo>
                    <a:pt x="2973" y="81"/>
                  </a:moveTo>
                  <a:lnTo>
                    <a:pt x="2981" y="83"/>
                  </a:lnTo>
                  <a:lnTo>
                    <a:pt x="2986" y="87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6" y="105"/>
                  </a:lnTo>
                  <a:lnTo>
                    <a:pt x="2996" y="113"/>
                  </a:lnTo>
                  <a:lnTo>
                    <a:pt x="2992" y="119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28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9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7"/>
                  </a:lnTo>
                  <a:lnTo>
                    <a:pt x="2966" y="83"/>
                  </a:lnTo>
                  <a:lnTo>
                    <a:pt x="2973" y="81"/>
                  </a:lnTo>
                  <a:close/>
                  <a:moveTo>
                    <a:pt x="2887" y="81"/>
                  </a:moveTo>
                  <a:lnTo>
                    <a:pt x="2894" y="83"/>
                  </a:lnTo>
                  <a:lnTo>
                    <a:pt x="2900" y="87"/>
                  </a:lnTo>
                  <a:lnTo>
                    <a:pt x="2905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5" y="119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28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8" y="119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2" y="87"/>
                  </a:lnTo>
                  <a:lnTo>
                    <a:pt x="2879" y="83"/>
                  </a:lnTo>
                  <a:lnTo>
                    <a:pt x="2887" y="81"/>
                  </a:lnTo>
                  <a:close/>
                  <a:moveTo>
                    <a:pt x="2800" y="81"/>
                  </a:moveTo>
                  <a:lnTo>
                    <a:pt x="2808" y="83"/>
                  </a:lnTo>
                  <a:lnTo>
                    <a:pt x="2813" y="87"/>
                  </a:lnTo>
                  <a:lnTo>
                    <a:pt x="2819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9" y="119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28"/>
                  </a:lnTo>
                  <a:lnTo>
                    <a:pt x="2793" y="128"/>
                  </a:lnTo>
                  <a:lnTo>
                    <a:pt x="2785" y="124"/>
                  </a:lnTo>
                  <a:lnTo>
                    <a:pt x="2781" y="119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5" y="87"/>
                  </a:lnTo>
                  <a:lnTo>
                    <a:pt x="2793" y="83"/>
                  </a:lnTo>
                  <a:lnTo>
                    <a:pt x="2800" y="81"/>
                  </a:lnTo>
                  <a:close/>
                  <a:moveTo>
                    <a:pt x="2712" y="81"/>
                  </a:moveTo>
                  <a:lnTo>
                    <a:pt x="2719" y="83"/>
                  </a:lnTo>
                  <a:lnTo>
                    <a:pt x="2727" y="87"/>
                  </a:lnTo>
                  <a:lnTo>
                    <a:pt x="2732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2" y="119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28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3" y="119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3" y="92"/>
                  </a:lnTo>
                  <a:lnTo>
                    <a:pt x="2699" y="87"/>
                  </a:lnTo>
                  <a:lnTo>
                    <a:pt x="2706" y="83"/>
                  </a:lnTo>
                  <a:lnTo>
                    <a:pt x="2712" y="81"/>
                  </a:lnTo>
                  <a:close/>
                  <a:moveTo>
                    <a:pt x="2625" y="81"/>
                  </a:moveTo>
                  <a:lnTo>
                    <a:pt x="2633" y="83"/>
                  </a:lnTo>
                  <a:lnTo>
                    <a:pt x="2640" y="87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19"/>
                  </a:lnTo>
                  <a:lnTo>
                    <a:pt x="2640" y="124"/>
                  </a:lnTo>
                  <a:lnTo>
                    <a:pt x="2633" y="128"/>
                  </a:lnTo>
                  <a:lnTo>
                    <a:pt x="2625" y="128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19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6" y="92"/>
                  </a:lnTo>
                  <a:lnTo>
                    <a:pt x="2612" y="87"/>
                  </a:lnTo>
                  <a:lnTo>
                    <a:pt x="2618" y="83"/>
                  </a:lnTo>
                  <a:lnTo>
                    <a:pt x="2625" y="81"/>
                  </a:lnTo>
                  <a:close/>
                  <a:moveTo>
                    <a:pt x="2539" y="81"/>
                  </a:moveTo>
                  <a:lnTo>
                    <a:pt x="2546" y="83"/>
                  </a:lnTo>
                  <a:lnTo>
                    <a:pt x="2554" y="87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8" y="119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39" y="128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19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7"/>
                  </a:lnTo>
                  <a:lnTo>
                    <a:pt x="2531" y="83"/>
                  </a:lnTo>
                  <a:lnTo>
                    <a:pt x="2539" y="81"/>
                  </a:lnTo>
                  <a:close/>
                  <a:moveTo>
                    <a:pt x="2452" y="81"/>
                  </a:moveTo>
                  <a:lnTo>
                    <a:pt x="2460" y="83"/>
                  </a:lnTo>
                  <a:lnTo>
                    <a:pt x="2465" y="87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9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28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9"/>
                  </a:lnTo>
                  <a:lnTo>
                    <a:pt x="2430" y="113"/>
                  </a:lnTo>
                  <a:lnTo>
                    <a:pt x="2430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7"/>
                  </a:lnTo>
                  <a:lnTo>
                    <a:pt x="2445" y="83"/>
                  </a:lnTo>
                  <a:lnTo>
                    <a:pt x="2452" y="81"/>
                  </a:lnTo>
                  <a:close/>
                  <a:moveTo>
                    <a:pt x="2366" y="81"/>
                  </a:moveTo>
                  <a:lnTo>
                    <a:pt x="2373" y="83"/>
                  </a:lnTo>
                  <a:lnTo>
                    <a:pt x="2379" y="87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5" y="119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28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9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7"/>
                  </a:lnTo>
                  <a:lnTo>
                    <a:pt x="2358" y="83"/>
                  </a:lnTo>
                  <a:lnTo>
                    <a:pt x="2366" y="81"/>
                  </a:lnTo>
                  <a:close/>
                  <a:moveTo>
                    <a:pt x="2279" y="81"/>
                  </a:moveTo>
                  <a:lnTo>
                    <a:pt x="2287" y="83"/>
                  </a:lnTo>
                  <a:lnTo>
                    <a:pt x="2292" y="87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2" y="105"/>
                  </a:lnTo>
                  <a:lnTo>
                    <a:pt x="2302" y="113"/>
                  </a:lnTo>
                  <a:lnTo>
                    <a:pt x="2298" y="119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28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9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7"/>
                  </a:lnTo>
                  <a:lnTo>
                    <a:pt x="2272" y="83"/>
                  </a:lnTo>
                  <a:lnTo>
                    <a:pt x="2279" y="81"/>
                  </a:lnTo>
                  <a:close/>
                  <a:moveTo>
                    <a:pt x="2193" y="81"/>
                  </a:moveTo>
                  <a:lnTo>
                    <a:pt x="2200" y="83"/>
                  </a:lnTo>
                  <a:lnTo>
                    <a:pt x="2206" y="87"/>
                  </a:lnTo>
                  <a:lnTo>
                    <a:pt x="2211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1" y="119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28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4" y="119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78" y="87"/>
                  </a:lnTo>
                  <a:lnTo>
                    <a:pt x="2185" y="83"/>
                  </a:lnTo>
                  <a:lnTo>
                    <a:pt x="2193" y="81"/>
                  </a:lnTo>
                  <a:close/>
                  <a:moveTo>
                    <a:pt x="2106" y="81"/>
                  </a:moveTo>
                  <a:lnTo>
                    <a:pt x="2114" y="83"/>
                  </a:lnTo>
                  <a:lnTo>
                    <a:pt x="2119" y="87"/>
                  </a:lnTo>
                  <a:lnTo>
                    <a:pt x="2125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5" y="119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28"/>
                  </a:lnTo>
                  <a:lnTo>
                    <a:pt x="2099" y="128"/>
                  </a:lnTo>
                  <a:lnTo>
                    <a:pt x="2091" y="124"/>
                  </a:lnTo>
                  <a:lnTo>
                    <a:pt x="2087" y="119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1" y="87"/>
                  </a:lnTo>
                  <a:lnTo>
                    <a:pt x="2099" y="83"/>
                  </a:lnTo>
                  <a:lnTo>
                    <a:pt x="2106" y="81"/>
                  </a:lnTo>
                  <a:close/>
                  <a:moveTo>
                    <a:pt x="2020" y="81"/>
                  </a:moveTo>
                  <a:lnTo>
                    <a:pt x="2025" y="83"/>
                  </a:lnTo>
                  <a:lnTo>
                    <a:pt x="2033" y="87"/>
                  </a:lnTo>
                  <a:lnTo>
                    <a:pt x="2038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8" y="119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20" y="128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1999" y="119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1999" y="92"/>
                  </a:lnTo>
                  <a:lnTo>
                    <a:pt x="2005" y="87"/>
                  </a:lnTo>
                  <a:lnTo>
                    <a:pt x="2012" y="83"/>
                  </a:lnTo>
                  <a:lnTo>
                    <a:pt x="2020" y="81"/>
                  </a:lnTo>
                  <a:close/>
                  <a:moveTo>
                    <a:pt x="1931" y="81"/>
                  </a:moveTo>
                  <a:lnTo>
                    <a:pt x="1939" y="83"/>
                  </a:lnTo>
                  <a:lnTo>
                    <a:pt x="1946" y="87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19"/>
                  </a:lnTo>
                  <a:lnTo>
                    <a:pt x="1946" y="124"/>
                  </a:lnTo>
                  <a:lnTo>
                    <a:pt x="1939" y="128"/>
                  </a:lnTo>
                  <a:lnTo>
                    <a:pt x="1931" y="128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19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2" y="92"/>
                  </a:lnTo>
                  <a:lnTo>
                    <a:pt x="1918" y="87"/>
                  </a:lnTo>
                  <a:lnTo>
                    <a:pt x="1924" y="83"/>
                  </a:lnTo>
                  <a:lnTo>
                    <a:pt x="1931" y="81"/>
                  </a:lnTo>
                  <a:close/>
                  <a:moveTo>
                    <a:pt x="1845" y="81"/>
                  </a:moveTo>
                  <a:lnTo>
                    <a:pt x="1852" y="83"/>
                  </a:lnTo>
                  <a:lnTo>
                    <a:pt x="1860" y="87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4" y="119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5" y="128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19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102"/>
                  </a:lnTo>
                  <a:lnTo>
                    <a:pt x="1822" y="100"/>
                  </a:lnTo>
                  <a:lnTo>
                    <a:pt x="1828" y="100"/>
                  </a:lnTo>
                  <a:lnTo>
                    <a:pt x="1832" y="100"/>
                  </a:lnTo>
                  <a:lnTo>
                    <a:pt x="1835" y="98"/>
                  </a:lnTo>
                  <a:lnTo>
                    <a:pt x="1835" y="94"/>
                  </a:lnTo>
                  <a:lnTo>
                    <a:pt x="1835" y="92"/>
                  </a:lnTo>
                  <a:lnTo>
                    <a:pt x="1837" y="89"/>
                  </a:lnTo>
                  <a:lnTo>
                    <a:pt x="1837" y="87"/>
                  </a:lnTo>
                  <a:lnTo>
                    <a:pt x="1837" y="83"/>
                  </a:lnTo>
                  <a:lnTo>
                    <a:pt x="1841" y="83"/>
                  </a:lnTo>
                  <a:lnTo>
                    <a:pt x="1845" y="81"/>
                  </a:lnTo>
                  <a:close/>
                  <a:moveTo>
                    <a:pt x="1758" y="81"/>
                  </a:moveTo>
                  <a:lnTo>
                    <a:pt x="1766" y="83"/>
                  </a:lnTo>
                  <a:lnTo>
                    <a:pt x="1771" y="87"/>
                  </a:lnTo>
                  <a:lnTo>
                    <a:pt x="1764" y="89"/>
                  </a:lnTo>
                  <a:lnTo>
                    <a:pt x="1762" y="89"/>
                  </a:lnTo>
                  <a:lnTo>
                    <a:pt x="1760" y="89"/>
                  </a:lnTo>
                  <a:lnTo>
                    <a:pt x="1758" y="90"/>
                  </a:lnTo>
                  <a:lnTo>
                    <a:pt x="1758" y="94"/>
                  </a:lnTo>
                  <a:lnTo>
                    <a:pt x="1758" y="96"/>
                  </a:lnTo>
                  <a:lnTo>
                    <a:pt x="1760" y="96"/>
                  </a:lnTo>
                  <a:lnTo>
                    <a:pt x="1762" y="96"/>
                  </a:lnTo>
                  <a:lnTo>
                    <a:pt x="1764" y="96"/>
                  </a:lnTo>
                  <a:lnTo>
                    <a:pt x="1766" y="96"/>
                  </a:lnTo>
                  <a:lnTo>
                    <a:pt x="1773" y="96"/>
                  </a:lnTo>
                  <a:lnTo>
                    <a:pt x="1779" y="96"/>
                  </a:lnTo>
                  <a:lnTo>
                    <a:pt x="1781" y="100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9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28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19"/>
                  </a:lnTo>
                  <a:lnTo>
                    <a:pt x="1736" y="113"/>
                  </a:lnTo>
                  <a:lnTo>
                    <a:pt x="1736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7"/>
                  </a:lnTo>
                  <a:lnTo>
                    <a:pt x="1751" y="83"/>
                  </a:lnTo>
                  <a:lnTo>
                    <a:pt x="1758" y="81"/>
                  </a:lnTo>
                  <a:close/>
                  <a:moveTo>
                    <a:pt x="1672" y="81"/>
                  </a:moveTo>
                  <a:lnTo>
                    <a:pt x="1679" y="83"/>
                  </a:lnTo>
                  <a:lnTo>
                    <a:pt x="1685" y="87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19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28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9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7"/>
                  </a:lnTo>
                  <a:lnTo>
                    <a:pt x="1664" y="83"/>
                  </a:lnTo>
                  <a:lnTo>
                    <a:pt x="1672" y="81"/>
                  </a:lnTo>
                  <a:close/>
                  <a:moveTo>
                    <a:pt x="1585" y="81"/>
                  </a:moveTo>
                  <a:lnTo>
                    <a:pt x="1593" y="83"/>
                  </a:lnTo>
                  <a:lnTo>
                    <a:pt x="1598" y="87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08" y="105"/>
                  </a:lnTo>
                  <a:lnTo>
                    <a:pt x="1608" y="113"/>
                  </a:lnTo>
                  <a:lnTo>
                    <a:pt x="1604" y="119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28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6" y="119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2" y="87"/>
                  </a:lnTo>
                  <a:lnTo>
                    <a:pt x="1578" y="83"/>
                  </a:lnTo>
                  <a:lnTo>
                    <a:pt x="1585" y="81"/>
                  </a:lnTo>
                  <a:close/>
                  <a:moveTo>
                    <a:pt x="1499" y="81"/>
                  </a:moveTo>
                  <a:lnTo>
                    <a:pt x="1506" y="83"/>
                  </a:lnTo>
                  <a:lnTo>
                    <a:pt x="1512" y="87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9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28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80" y="119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4" y="87"/>
                  </a:lnTo>
                  <a:lnTo>
                    <a:pt x="1491" y="83"/>
                  </a:lnTo>
                  <a:lnTo>
                    <a:pt x="1499" y="81"/>
                  </a:lnTo>
                  <a:close/>
                  <a:moveTo>
                    <a:pt x="1412" y="81"/>
                  </a:moveTo>
                  <a:lnTo>
                    <a:pt x="1420" y="83"/>
                  </a:lnTo>
                  <a:lnTo>
                    <a:pt x="1425" y="87"/>
                  </a:lnTo>
                  <a:lnTo>
                    <a:pt x="1431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31" y="119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28"/>
                  </a:lnTo>
                  <a:lnTo>
                    <a:pt x="1405" y="128"/>
                  </a:lnTo>
                  <a:lnTo>
                    <a:pt x="1397" y="124"/>
                  </a:lnTo>
                  <a:lnTo>
                    <a:pt x="1393" y="119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3" y="92"/>
                  </a:lnTo>
                  <a:lnTo>
                    <a:pt x="1397" y="87"/>
                  </a:lnTo>
                  <a:lnTo>
                    <a:pt x="1405" y="83"/>
                  </a:lnTo>
                  <a:lnTo>
                    <a:pt x="1412" y="81"/>
                  </a:lnTo>
                  <a:close/>
                  <a:moveTo>
                    <a:pt x="1326" y="81"/>
                  </a:moveTo>
                  <a:lnTo>
                    <a:pt x="1331" y="83"/>
                  </a:lnTo>
                  <a:lnTo>
                    <a:pt x="1339" y="87"/>
                  </a:lnTo>
                  <a:lnTo>
                    <a:pt x="1345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5" y="119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6" y="128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5" y="119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5" y="92"/>
                  </a:lnTo>
                  <a:lnTo>
                    <a:pt x="1311" y="87"/>
                  </a:lnTo>
                  <a:lnTo>
                    <a:pt x="1318" y="83"/>
                  </a:lnTo>
                  <a:lnTo>
                    <a:pt x="1326" y="81"/>
                  </a:lnTo>
                  <a:close/>
                  <a:moveTo>
                    <a:pt x="1237" y="81"/>
                  </a:moveTo>
                  <a:lnTo>
                    <a:pt x="1245" y="83"/>
                  </a:lnTo>
                  <a:lnTo>
                    <a:pt x="1252" y="87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19"/>
                  </a:lnTo>
                  <a:lnTo>
                    <a:pt x="1252" y="124"/>
                  </a:lnTo>
                  <a:lnTo>
                    <a:pt x="1245" y="128"/>
                  </a:lnTo>
                  <a:lnTo>
                    <a:pt x="1237" y="128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19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19" y="92"/>
                  </a:lnTo>
                  <a:lnTo>
                    <a:pt x="1224" y="87"/>
                  </a:lnTo>
                  <a:lnTo>
                    <a:pt x="1230" y="83"/>
                  </a:lnTo>
                  <a:lnTo>
                    <a:pt x="1237" y="81"/>
                  </a:lnTo>
                  <a:close/>
                  <a:moveTo>
                    <a:pt x="1151" y="81"/>
                  </a:moveTo>
                  <a:lnTo>
                    <a:pt x="1158" y="83"/>
                  </a:lnTo>
                  <a:lnTo>
                    <a:pt x="1166" y="87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5" y="105"/>
                  </a:lnTo>
                  <a:lnTo>
                    <a:pt x="1173" y="113"/>
                  </a:lnTo>
                  <a:lnTo>
                    <a:pt x="1170" y="119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1" y="128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19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7"/>
                  </a:lnTo>
                  <a:lnTo>
                    <a:pt x="1143" y="83"/>
                  </a:lnTo>
                  <a:lnTo>
                    <a:pt x="1151" y="81"/>
                  </a:lnTo>
                  <a:close/>
                  <a:moveTo>
                    <a:pt x="1064" y="81"/>
                  </a:moveTo>
                  <a:lnTo>
                    <a:pt x="1072" y="83"/>
                  </a:lnTo>
                  <a:lnTo>
                    <a:pt x="1078" y="87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9"/>
                  </a:lnTo>
                  <a:lnTo>
                    <a:pt x="1078" y="124"/>
                  </a:lnTo>
                  <a:lnTo>
                    <a:pt x="1072" y="128"/>
                  </a:lnTo>
                  <a:lnTo>
                    <a:pt x="1064" y="128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19"/>
                  </a:lnTo>
                  <a:lnTo>
                    <a:pt x="1042" y="113"/>
                  </a:lnTo>
                  <a:lnTo>
                    <a:pt x="1042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7"/>
                  </a:lnTo>
                  <a:lnTo>
                    <a:pt x="1057" y="83"/>
                  </a:lnTo>
                  <a:lnTo>
                    <a:pt x="1064" y="81"/>
                  </a:lnTo>
                  <a:close/>
                  <a:moveTo>
                    <a:pt x="978" y="81"/>
                  </a:moveTo>
                  <a:lnTo>
                    <a:pt x="982" y="83"/>
                  </a:lnTo>
                  <a:lnTo>
                    <a:pt x="985" y="83"/>
                  </a:lnTo>
                  <a:lnTo>
                    <a:pt x="991" y="87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19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28"/>
                  </a:lnTo>
                  <a:lnTo>
                    <a:pt x="970" y="128"/>
                  </a:lnTo>
                  <a:lnTo>
                    <a:pt x="965" y="124"/>
                  </a:lnTo>
                  <a:lnTo>
                    <a:pt x="959" y="119"/>
                  </a:lnTo>
                  <a:lnTo>
                    <a:pt x="955" y="113"/>
                  </a:lnTo>
                  <a:lnTo>
                    <a:pt x="955" y="105"/>
                  </a:lnTo>
                  <a:lnTo>
                    <a:pt x="955" y="102"/>
                  </a:lnTo>
                  <a:lnTo>
                    <a:pt x="955" y="100"/>
                  </a:lnTo>
                  <a:lnTo>
                    <a:pt x="959" y="92"/>
                  </a:lnTo>
                  <a:lnTo>
                    <a:pt x="963" y="87"/>
                  </a:lnTo>
                  <a:lnTo>
                    <a:pt x="970" y="83"/>
                  </a:lnTo>
                  <a:lnTo>
                    <a:pt x="978" y="81"/>
                  </a:lnTo>
                  <a:close/>
                  <a:moveTo>
                    <a:pt x="805" y="81"/>
                  </a:moveTo>
                  <a:lnTo>
                    <a:pt x="810" y="83"/>
                  </a:lnTo>
                  <a:lnTo>
                    <a:pt x="818" y="87"/>
                  </a:lnTo>
                  <a:lnTo>
                    <a:pt x="822" y="90"/>
                  </a:lnTo>
                  <a:lnTo>
                    <a:pt x="826" y="96"/>
                  </a:lnTo>
                  <a:lnTo>
                    <a:pt x="824" y="96"/>
                  </a:lnTo>
                  <a:lnTo>
                    <a:pt x="820" y="96"/>
                  </a:lnTo>
                  <a:lnTo>
                    <a:pt x="818" y="96"/>
                  </a:lnTo>
                  <a:lnTo>
                    <a:pt x="816" y="96"/>
                  </a:lnTo>
                  <a:lnTo>
                    <a:pt x="814" y="94"/>
                  </a:lnTo>
                  <a:lnTo>
                    <a:pt x="814" y="92"/>
                  </a:lnTo>
                  <a:lnTo>
                    <a:pt x="810" y="92"/>
                  </a:lnTo>
                  <a:lnTo>
                    <a:pt x="805" y="92"/>
                  </a:lnTo>
                  <a:lnTo>
                    <a:pt x="801" y="94"/>
                  </a:lnTo>
                  <a:lnTo>
                    <a:pt x="797" y="94"/>
                  </a:lnTo>
                  <a:lnTo>
                    <a:pt x="795" y="96"/>
                  </a:lnTo>
                  <a:lnTo>
                    <a:pt x="792" y="98"/>
                  </a:lnTo>
                  <a:lnTo>
                    <a:pt x="790" y="100"/>
                  </a:lnTo>
                  <a:lnTo>
                    <a:pt x="786" y="100"/>
                  </a:lnTo>
                  <a:lnTo>
                    <a:pt x="782" y="98"/>
                  </a:lnTo>
                  <a:lnTo>
                    <a:pt x="786" y="92"/>
                  </a:lnTo>
                  <a:lnTo>
                    <a:pt x="790" y="87"/>
                  </a:lnTo>
                  <a:lnTo>
                    <a:pt x="797" y="83"/>
                  </a:lnTo>
                  <a:lnTo>
                    <a:pt x="805" y="81"/>
                  </a:lnTo>
                  <a:close/>
                  <a:moveTo>
                    <a:pt x="718" y="81"/>
                  </a:moveTo>
                  <a:lnTo>
                    <a:pt x="724" y="83"/>
                  </a:lnTo>
                  <a:lnTo>
                    <a:pt x="731" y="87"/>
                  </a:lnTo>
                  <a:lnTo>
                    <a:pt x="735" y="90"/>
                  </a:lnTo>
                  <a:lnTo>
                    <a:pt x="739" y="96"/>
                  </a:lnTo>
                  <a:lnTo>
                    <a:pt x="726" y="96"/>
                  </a:lnTo>
                  <a:lnTo>
                    <a:pt x="722" y="96"/>
                  </a:lnTo>
                  <a:lnTo>
                    <a:pt x="718" y="96"/>
                  </a:lnTo>
                  <a:lnTo>
                    <a:pt x="716" y="94"/>
                  </a:lnTo>
                  <a:lnTo>
                    <a:pt x="715" y="92"/>
                  </a:lnTo>
                  <a:lnTo>
                    <a:pt x="711" y="94"/>
                  </a:lnTo>
                  <a:lnTo>
                    <a:pt x="709" y="92"/>
                  </a:lnTo>
                  <a:lnTo>
                    <a:pt x="705" y="90"/>
                  </a:lnTo>
                  <a:lnTo>
                    <a:pt x="703" y="90"/>
                  </a:lnTo>
                  <a:lnTo>
                    <a:pt x="701" y="90"/>
                  </a:lnTo>
                  <a:lnTo>
                    <a:pt x="700" y="90"/>
                  </a:lnTo>
                  <a:lnTo>
                    <a:pt x="705" y="87"/>
                  </a:lnTo>
                  <a:lnTo>
                    <a:pt x="711" y="83"/>
                  </a:lnTo>
                  <a:lnTo>
                    <a:pt x="718" y="81"/>
                  </a:lnTo>
                  <a:close/>
                  <a:moveTo>
                    <a:pt x="632" y="81"/>
                  </a:moveTo>
                  <a:lnTo>
                    <a:pt x="637" y="83"/>
                  </a:lnTo>
                  <a:lnTo>
                    <a:pt x="645" y="87"/>
                  </a:lnTo>
                  <a:lnTo>
                    <a:pt x="651" y="92"/>
                  </a:lnTo>
                  <a:lnTo>
                    <a:pt x="653" y="98"/>
                  </a:lnTo>
                  <a:lnTo>
                    <a:pt x="654" y="105"/>
                  </a:lnTo>
                  <a:lnTo>
                    <a:pt x="653" y="113"/>
                  </a:lnTo>
                  <a:lnTo>
                    <a:pt x="651" y="119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2" y="128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1" y="119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1" y="92"/>
                  </a:lnTo>
                  <a:lnTo>
                    <a:pt x="617" y="87"/>
                  </a:lnTo>
                  <a:lnTo>
                    <a:pt x="624" y="83"/>
                  </a:lnTo>
                  <a:lnTo>
                    <a:pt x="632" y="81"/>
                  </a:lnTo>
                  <a:close/>
                  <a:moveTo>
                    <a:pt x="543" y="81"/>
                  </a:moveTo>
                  <a:lnTo>
                    <a:pt x="551" y="83"/>
                  </a:lnTo>
                  <a:lnTo>
                    <a:pt x="558" y="87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19"/>
                  </a:lnTo>
                  <a:lnTo>
                    <a:pt x="558" y="124"/>
                  </a:lnTo>
                  <a:lnTo>
                    <a:pt x="551" y="128"/>
                  </a:lnTo>
                  <a:lnTo>
                    <a:pt x="543" y="128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19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5" y="92"/>
                  </a:lnTo>
                  <a:lnTo>
                    <a:pt x="530" y="87"/>
                  </a:lnTo>
                  <a:lnTo>
                    <a:pt x="536" y="83"/>
                  </a:lnTo>
                  <a:lnTo>
                    <a:pt x="543" y="81"/>
                  </a:lnTo>
                  <a:close/>
                  <a:moveTo>
                    <a:pt x="457" y="81"/>
                  </a:moveTo>
                  <a:lnTo>
                    <a:pt x="464" y="83"/>
                  </a:lnTo>
                  <a:lnTo>
                    <a:pt x="472" y="87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81" y="105"/>
                  </a:lnTo>
                  <a:lnTo>
                    <a:pt x="479" y="113"/>
                  </a:lnTo>
                  <a:lnTo>
                    <a:pt x="476" y="119"/>
                  </a:lnTo>
                  <a:lnTo>
                    <a:pt x="472" y="124"/>
                  </a:lnTo>
                  <a:lnTo>
                    <a:pt x="464" y="128"/>
                  </a:lnTo>
                  <a:lnTo>
                    <a:pt x="457" y="128"/>
                  </a:lnTo>
                  <a:lnTo>
                    <a:pt x="449" y="128"/>
                  </a:lnTo>
                  <a:lnTo>
                    <a:pt x="444" y="124"/>
                  </a:lnTo>
                  <a:lnTo>
                    <a:pt x="438" y="119"/>
                  </a:lnTo>
                  <a:lnTo>
                    <a:pt x="434" y="113"/>
                  </a:lnTo>
                  <a:lnTo>
                    <a:pt x="434" y="105"/>
                  </a:lnTo>
                  <a:lnTo>
                    <a:pt x="434" y="98"/>
                  </a:lnTo>
                  <a:lnTo>
                    <a:pt x="438" y="92"/>
                  </a:lnTo>
                  <a:lnTo>
                    <a:pt x="444" y="87"/>
                  </a:lnTo>
                  <a:lnTo>
                    <a:pt x="449" y="83"/>
                  </a:lnTo>
                  <a:lnTo>
                    <a:pt x="457" y="81"/>
                  </a:lnTo>
                  <a:close/>
                  <a:moveTo>
                    <a:pt x="370" y="81"/>
                  </a:moveTo>
                  <a:lnTo>
                    <a:pt x="378" y="83"/>
                  </a:lnTo>
                  <a:lnTo>
                    <a:pt x="384" y="87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9"/>
                  </a:lnTo>
                  <a:lnTo>
                    <a:pt x="385" y="122"/>
                  </a:lnTo>
                  <a:lnTo>
                    <a:pt x="380" y="122"/>
                  </a:lnTo>
                  <a:lnTo>
                    <a:pt x="374" y="119"/>
                  </a:lnTo>
                  <a:lnTo>
                    <a:pt x="369" y="117"/>
                  </a:lnTo>
                  <a:lnTo>
                    <a:pt x="363" y="115"/>
                  </a:lnTo>
                  <a:lnTo>
                    <a:pt x="361" y="115"/>
                  </a:lnTo>
                  <a:lnTo>
                    <a:pt x="357" y="115"/>
                  </a:lnTo>
                  <a:lnTo>
                    <a:pt x="355" y="115"/>
                  </a:lnTo>
                  <a:lnTo>
                    <a:pt x="355" y="113"/>
                  </a:lnTo>
                  <a:lnTo>
                    <a:pt x="353" y="113"/>
                  </a:lnTo>
                  <a:lnTo>
                    <a:pt x="352" y="111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8" y="105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7" y="87"/>
                  </a:lnTo>
                  <a:lnTo>
                    <a:pt x="363" y="83"/>
                  </a:lnTo>
                  <a:lnTo>
                    <a:pt x="370" y="81"/>
                  </a:lnTo>
                  <a:close/>
                  <a:moveTo>
                    <a:pt x="284" y="81"/>
                  </a:moveTo>
                  <a:lnTo>
                    <a:pt x="291" y="83"/>
                  </a:lnTo>
                  <a:lnTo>
                    <a:pt x="297" y="87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19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28"/>
                  </a:lnTo>
                  <a:lnTo>
                    <a:pt x="276" y="128"/>
                  </a:lnTo>
                  <a:lnTo>
                    <a:pt x="271" y="124"/>
                  </a:lnTo>
                  <a:lnTo>
                    <a:pt x="265" y="119"/>
                  </a:lnTo>
                  <a:lnTo>
                    <a:pt x="261" y="113"/>
                  </a:lnTo>
                  <a:lnTo>
                    <a:pt x="261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71" y="87"/>
                  </a:lnTo>
                  <a:lnTo>
                    <a:pt x="276" y="83"/>
                  </a:lnTo>
                  <a:lnTo>
                    <a:pt x="284" y="81"/>
                  </a:lnTo>
                  <a:close/>
                  <a:moveTo>
                    <a:pt x="197" y="81"/>
                  </a:moveTo>
                  <a:lnTo>
                    <a:pt x="205" y="83"/>
                  </a:lnTo>
                  <a:lnTo>
                    <a:pt x="211" y="87"/>
                  </a:lnTo>
                  <a:lnTo>
                    <a:pt x="216" y="92"/>
                  </a:lnTo>
                  <a:lnTo>
                    <a:pt x="220" y="98"/>
                  </a:lnTo>
                  <a:lnTo>
                    <a:pt x="220" y="105"/>
                  </a:lnTo>
                  <a:lnTo>
                    <a:pt x="220" y="113"/>
                  </a:lnTo>
                  <a:lnTo>
                    <a:pt x="216" y="119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28"/>
                  </a:lnTo>
                  <a:lnTo>
                    <a:pt x="190" y="128"/>
                  </a:lnTo>
                  <a:lnTo>
                    <a:pt x="184" y="124"/>
                  </a:lnTo>
                  <a:lnTo>
                    <a:pt x="179" y="119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4" y="87"/>
                  </a:lnTo>
                  <a:lnTo>
                    <a:pt x="190" y="83"/>
                  </a:lnTo>
                  <a:lnTo>
                    <a:pt x="197" y="81"/>
                  </a:lnTo>
                  <a:close/>
                  <a:moveTo>
                    <a:pt x="111" y="81"/>
                  </a:moveTo>
                  <a:lnTo>
                    <a:pt x="118" y="83"/>
                  </a:lnTo>
                  <a:lnTo>
                    <a:pt x="124" y="87"/>
                  </a:lnTo>
                  <a:lnTo>
                    <a:pt x="130" y="92"/>
                  </a:lnTo>
                  <a:lnTo>
                    <a:pt x="133" y="98"/>
                  </a:lnTo>
                  <a:lnTo>
                    <a:pt x="133" y="105"/>
                  </a:lnTo>
                  <a:lnTo>
                    <a:pt x="133" y="113"/>
                  </a:lnTo>
                  <a:lnTo>
                    <a:pt x="130" y="119"/>
                  </a:lnTo>
                  <a:lnTo>
                    <a:pt x="124" y="124"/>
                  </a:lnTo>
                  <a:lnTo>
                    <a:pt x="118" y="128"/>
                  </a:lnTo>
                  <a:lnTo>
                    <a:pt x="111" y="128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19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11" y="81"/>
                  </a:lnTo>
                  <a:close/>
                  <a:moveTo>
                    <a:pt x="1042" y="28"/>
                  </a:moveTo>
                  <a:lnTo>
                    <a:pt x="1044" y="32"/>
                  </a:lnTo>
                  <a:lnTo>
                    <a:pt x="1044" y="32"/>
                  </a:lnTo>
                  <a:lnTo>
                    <a:pt x="1042" y="28"/>
                  </a:lnTo>
                  <a:close/>
                  <a:moveTo>
                    <a:pt x="1173" y="21"/>
                  </a:moveTo>
                  <a:lnTo>
                    <a:pt x="1175" y="23"/>
                  </a:lnTo>
                  <a:lnTo>
                    <a:pt x="1173" y="30"/>
                  </a:lnTo>
                  <a:lnTo>
                    <a:pt x="1170" y="36"/>
                  </a:lnTo>
                  <a:lnTo>
                    <a:pt x="1166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5" y="45"/>
                  </a:lnTo>
                  <a:lnTo>
                    <a:pt x="1140" y="43"/>
                  </a:lnTo>
                  <a:lnTo>
                    <a:pt x="1134" y="38"/>
                  </a:lnTo>
                  <a:lnTo>
                    <a:pt x="1130" y="34"/>
                  </a:lnTo>
                  <a:lnTo>
                    <a:pt x="1153" y="28"/>
                  </a:lnTo>
                  <a:lnTo>
                    <a:pt x="1173" y="21"/>
                  </a:lnTo>
                  <a:close/>
                  <a:moveTo>
                    <a:pt x="47" y="19"/>
                  </a:moveTo>
                  <a:lnTo>
                    <a:pt x="47" y="21"/>
                  </a:lnTo>
                  <a:lnTo>
                    <a:pt x="45" y="21"/>
                  </a:lnTo>
                  <a:lnTo>
                    <a:pt x="47" y="19"/>
                  </a:lnTo>
                  <a:close/>
                  <a:moveTo>
                    <a:pt x="5121" y="11"/>
                  </a:moveTo>
                  <a:lnTo>
                    <a:pt x="5123" y="11"/>
                  </a:lnTo>
                  <a:lnTo>
                    <a:pt x="5128" y="15"/>
                  </a:lnTo>
                  <a:lnTo>
                    <a:pt x="5134" y="17"/>
                  </a:lnTo>
                  <a:lnTo>
                    <a:pt x="5140" y="19"/>
                  </a:lnTo>
                  <a:lnTo>
                    <a:pt x="5143" y="21"/>
                  </a:lnTo>
                  <a:lnTo>
                    <a:pt x="5145" y="23"/>
                  </a:lnTo>
                  <a:lnTo>
                    <a:pt x="5149" y="23"/>
                  </a:lnTo>
                  <a:lnTo>
                    <a:pt x="5153" y="25"/>
                  </a:lnTo>
                  <a:lnTo>
                    <a:pt x="5156" y="26"/>
                  </a:lnTo>
                  <a:lnTo>
                    <a:pt x="5164" y="28"/>
                  </a:lnTo>
                  <a:lnTo>
                    <a:pt x="5160" y="36"/>
                  </a:lnTo>
                  <a:lnTo>
                    <a:pt x="5155" y="41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6"/>
                  </a:lnTo>
                  <a:lnTo>
                    <a:pt x="5119" y="30"/>
                  </a:lnTo>
                  <a:lnTo>
                    <a:pt x="5119" y="23"/>
                  </a:lnTo>
                  <a:lnTo>
                    <a:pt x="5119" y="17"/>
                  </a:lnTo>
                  <a:lnTo>
                    <a:pt x="5121" y="11"/>
                  </a:lnTo>
                  <a:close/>
                  <a:moveTo>
                    <a:pt x="1343" y="9"/>
                  </a:moveTo>
                  <a:lnTo>
                    <a:pt x="1346" y="13"/>
                  </a:lnTo>
                  <a:lnTo>
                    <a:pt x="1348" y="19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5" y="36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6" y="47"/>
                  </a:lnTo>
                  <a:lnTo>
                    <a:pt x="1318" y="45"/>
                  </a:lnTo>
                  <a:lnTo>
                    <a:pt x="1311" y="41"/>
                  </a:lnTo>
                  <a:lnTo>
                    <a:pt x="1305" y="36"/>
                  </a:lnTo>
                  <a:lnTo>
                    <a:pt x="1303" y="30"/>
                  </a:lnTo>
                  <a:lnTo>
                    <a:pt x="1301" y="23"/>
                  </a:lnTo>
                  <a:lnTo>
                    <a:pt x="1301" y="21"/>
                  </a:lnTo>
                  <a:lnTo>
                    <a:pt x="1303" y="19"/>
                  </a:lnTo>
                  <a:lnTo>
                    <a:pt x="1305" y="17"/>
                  </a:lnTo>
                  <a:lnTo>
                    <a:pt x="1307" y="17"/>
                  </a:lnTo>
                  <a:lnTo>
                    <a:pt x="1309" y="15"/>
                  </a:lnTo>
                  <a:lnTo>
                    <a:pt x="1311" y="13"/>
                  </a:lnTo>
                  <a:lnTo>
                    <a:pt x="1313" y="13"/>
                  </a:lnTo>
                  <a:lnTo>
                    <a:pt x="1314" y="11"/>
                  </a:lnTo>
                  <a:lnTo>
                    <a:pt x="1318" y="11"/>
                  </a:lnTo>
                  <a:lnTo>
                    <a:pt x="1324" y="11"/>
                  </a:lnTo>
                  <a:lnTo>
                    <a:pt x="1328" y="11"/>
                  </a:lnTo>
                  <a:lnTo>
                    <a:pt x="1331" y="11"/>
                  </a:lnTo>
                  <a:lnTo>
                    <a:pt x="1333" y="11"/>
                  </a:lnTo>
                  <a:lnTo>
                    <a:pt x="1337" y="11"/>
                  </a:lnTo>
                  <a:lnTo>
                    <a:pt x="1343" y="9"/>
                  </a:lnTo>
                  <a:close/>
                  <a:moveTo>
                    <a:pt x="788" y="8"/>
                  </a:moveTo>
                  <a:lnTo>
                    <a:pt x="794" y="9"/>
                  </a:lnTo>
                  <a:lnTo>
                    <a:pt x="799" y="11"/>
                  </a:lnTo>
                  <a:lnTo>
                    <a:pt x="805" y="13"/>
                  </a:lnTo>
                  <a:lnTo>
                    <a:pt x="810" y="15"/>
                  </a:lnTo>
                  <a:lnTo>
                    <a:pt x="824" y="21"/>
                  </a:lnTo>
                  <a:lnTo>
                    <a:pt x="827" y="23"/>
                  </a:lnTo>
                  <a:lnTo>
                    <a:pt x="827" y="23"/>
                  </a:lnTo>
                  <a:lnTo>
                    <a:pt x="827" y="30"/>
                  </a:lnTo>
                  <a:lnTo>
                    <a:pt x="824" y="36"/>
                  </a:lnTo>
                  <a:lnTo>
                    <a:pt x="818" y="41"/>
                  </a:lnTo>
                  <a:lnTo>
                    <a:pt x="812" y="45"/>
                  </a:lnTo>
                  <a:lnTo>
                    <a:pt x="805" y="47"/>
                  </a:lnTo>
                  <a:lnTo>
                    <a:pt x="797" y="45"/>
                  </a:lnTo>
                  <a:lnTo>
                    <a:pt x="790" y="41"/>
                  </a:lnTo>
                  <a:lnTo>
                    <a:pt x="786" y="36"/>
                  </a:lnTo>
                  <a:lnTo>
                    <a:pt x="782" y="30"/>
                  </a:lnTo>
                  <a:lnTo>
                    <a:pt x="780" y="23"/>
                  </a:lnTo>
                  <a:lnTo>
                    <a:pt x="782" y="17"/>
                  </a:lnTo>
                  <a:lnTo>
                    <a:pt x="784" y="11"/>
                  </a:lnTo>
                  <a:lnTo>
                    <a:pt x="788" y="8"/>
                  </a:lnTo>
                  <a:close/>
                  <a:moveTo>
                    <a:pt x="968" y="4"/>
                  </a:moveTo>
                  <a:lnTo>
                    <a:pt x="972" y="4"/>
                  </a:lnTo>
                  <a:lnTo>
                    <a:pt x="974" y="6"/>
                  </a:lnTo>
                  <a:lnTo>
                    <a:pt x="976" y="6"/>
                  </a:lnTo>
                  <a:lnTo>
                    <a:pt x="982" y="6"/>
                  </a:lnTo>
                  <a:lnTo>
                    <a:pt x="983" y="8"/>
                  </a:lnTo>
                  <a:lnTo>
                    <a:pt x="987" y="9"/>
                  </a:lnTo>
                  <a:lnTo>
                    <a:pt x="991" y="9"/>
                  </a:lnTo>
                  <a:lnTo>
                    <a:pt x="997" y="9"/>
                  </a:lnTo>
                  <a:lnTo>
                    <a:pt x="999" y="13"/>
                  </a:lnTo>
                  <a:lnTo>
                    <a:pt x="1000" y="17"/>
                  </a:lnTo>
                  <a:lnTo>
                    <a:pt x="1000" y="23"/>
                  </a:lnTo>
                  <a:lnTo>
                    <a:pt x="1000" y="30"/>
                  </a:lnTo>
                  <a:lnTo>
                    <a:pt x="997" y="36"/>
                  </a:lnTo>
                  <a:lnTo>
                    <a:pt x="991" y="41"/>
                  </a:lnTo>
                  <a:lnTo>
                    <a:pt x="985" y="45"/>
                  </a:lnTo>
                  <a:lnTo>
                    <a:pt x="978" y="47"/>
                  </a:lnTo>
                  <a:lnTo>
                    <a:pt x="974" y="45"/>
                  </a:lnTo>
                  <a:lnTo>
                    <a:pt x="972" y="45"/>
                  </a:lnTo>
                  <a:lnTo>
                    <a:pt x="974" y="41"/>
                  </a:lnTo>
                  <a:lnTo>
                    <a:pt x="978" y="40"/>
                  </a:lnTo>
                  <a:lnTo>
                    <a:pt x="980" y="36"/>
                  </a:lnTo>
                  <a:lnTo>
                    <a:pt x="980" y="32"/>
                  </a:lnTo>
                  <a:lnTo>
                    <a:pt x="982" y="28"/>
                  </a:lnTo>
                  <a:lnTo>
                    <a:pt x="983" y="25"/>
                  </a:lnTo>
                  <a:lnTo>
                    <a:pt x="983" y="21"/>
                  </a:lnTo>
                  <a:lnTo>
                    <a:pt x="982" y="17"/>
                  </a:lnTo>
                  <a:lnTo>
                    <a:pt x="978" y="15"/>
                  </a:lnTo>
                  <a:lnTo>
                    <a:pt x="974" y="13"/>
                  </a:lnTo>
                  <a:lnTo>
                    <a:pt x="970" y="11"/>
                  </a:lnTo>
                  <a:lnTo>
                    <a:pt x="968" y="9"/>
                  </a:lnTo>
                  <a:lnTo>
                    <a:pt x="965" y="6"/>
                  </a:lnTo>
                  <a:lnTo>
                    <a:pt x="967" y="4"/>
                  </a:lnTo>
                  <a:lnTo>
                    <a:pt x="968" y="4"/>
                  </a:lnTo>
                  <a:close/>
                  <a:moveTo>
                    <a:pt x="1660" y="2"/>
                  </a:moveTo>
                  <a:lnTo>
                    <a:pt x="1664" y="4"/>
                  </a:lnTo>
                  <a:lnTo>
                    <a:pt x="1668" y="6"/>
                  </a:lnTo>
                  <a:lnTo>
                    <a:pt x="1672" y="8"/>
                  </a:lnTo>
                  <a:lnTo>
                    <a:pt x="1676" y="8"/>
                  </a:lnTo>
                  <a:lnTo>
                    <a:pt x="1681" y="9"/>
                  </a:lnTo>
                  <a:lnTo>
                    <a:pt x="1687" y="9"/>
                  </a:lnTo>
                  <a:lnTo>
                    <a:pt x="1689" y="9"/>
                  </a:lnTo>
                  <a:lnTo>
                    <a:pt x="1691" y="11"/>
                  </a:lnTo>
                  <a:lnTo>
                    <a:pt x="1694" y="17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5" y="41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9" y="41"/>
                  </a:lnTo>
                  <a:lnTo>
                    <a:pt x="1653" y="36"/>
                  </a:lnTo>
                  <a:lnTo>
                    <a:pt x="1649" y="30"/>
                  </a:lnTo>
                  <a:lnTo>
                    <a:pt x="1649" y="23"/>
                  </a:lnTo>
                  <a:lnTo>
                    <a:pt x="1649" y="17"/>
                  </a:lnTo>
                  <a:lnTo>
                    <a:pt x="1651" y="11"/>
                  </a:lnTo>
                  <a:lnTo>
                    <a:pt x="1657" y="6"/>
                  </a:lnTo>
                  <a:lnTo>
                    <a:pt x="1660" y="2"/>
                  </a:lnTo>
                  <a:close/>
                  <a:moveTo>
                    <a:pt x="1835" y="2"/>
                  </a:moveTo>
                  <a:lnTo>
                    <a:pt x="1835" y="6"/>
                  </a:lnTo>
                  <a:lnTo>
                    <a:pt x="1837" y="15"/>
                  </a:lnTo>
                  <a:lnTo>
                    <a:pt x="1839" y="25"/>
                  </a:lnTo>
                  <a:lnTo>
                    <a:pt x="1837" y="36"/>
                  </a:lnTo>
                  <a:lnTo>
                    <a:pt x="1835" y="43"/>
                  </a:lnTo>
                  <a:lnTo>
                    <a:pt x="1830" y="40"/>
                  </a:lnTo>
                  <a:lnTo>
                    <a:pt x="1826" y="36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7"/>
                  </a:lnTo>
                  <a:lnTo>
                    <a:pt x="1826" y="11"/>
                  </a:lnTo>
                  <a:lnTo>
                    <a:pt x="1830" y="6"/>
                  </a:lnTo>
                  <a:lnTo>
                    <a:pt x="1835" y="2"/>
                  </a:lnTo>
                  <a:close/>
                  <a:moveTo>
                    <a:pt x="5055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4" y="9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4" y="36"/>
                  </a:lnTo>
                  <a:lnTo>
                    <a:pt x="5068" y="41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1"/>
                  </a:lnTo>
                  <a:lnTo>
                    <a:pt x="5036" y="36"/>
                  </a:lnTo>
                  <a:lnTo>
                    <a:pt x="5032" y="30"/>
                  </a:lnTo>
                  <a:lnTo>
                    <a:pt x="5030" y="23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0" y="4"/>
                  </a:lnTo>
                  <a:lnTo>
                    <a:pt x="5047" y="0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0"/>
                  </a:lnTo>
                  <a:lnTo>
                    <a:pt x="4982" y="4"/>
                  </a:lnTo>
                  <a:lnTo>
                    <a:pt x="4987" y="9"/>
                  </a:lnTo>
                  <a:lnTo>
                    <a:pt x="4989" y="15"/>
                  </a:lnTo>
                  <a:lnTo>
                    <a:pt x="4991" y="23"/>
                  </a:lnTo>
                  <a:lnTo>
                    <a:pt x="4989" y="30"/>
                  </a:lnTo>
                  <a:lnTo>
                    <a:pt x="4987" y="36"/>
                  </a:lnTo>
                  <a:lnTo>
                    <a:pt x="4982" y="41"/>
                  </a:lnTo>
                  <a:lnTo>
                    <a:pt x="4976" y="45"/>
                  </a:lnTo>
                  <a:lnTo>
                    <a:pt x="4968" y="47"/>
                  </a:lnTo>
                  <a:lnTo>
                    <a:pt x="4961" y="45"/>
                  </a:lnTo>
                  <a:lnTo>
                    <a:pt x="4953" y="41"/>
                  </a:lnTo>
                  <a:lnTo>
                    <a:pt x="4950" y="36"/>
                  </a:lnTo>
                  <a:lnTo>
                    <a:pt x="4946" y="30"/>
                  </a:lnTo>
                  <a:lnTo>
                    <a:pt x="4944" y="23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3" y="4"/>
                  </a:lnTo>
                  <a:lnTo>
                    <a:pt x="4961" y="0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89" y="0"/>
                  </a:lnTo>
                  <a:lnTo>
                    <a:pt x="4895" y="4"/>
                  </a:lnTo>
                  <a:lnTo>
                    <a:pt x="4901" y="9"/>
                  </a:lnTo>
                  <a:lnTo>
                    <a:pt x="4903" y="15"/>
                  </a:lnTo>
                  <a:lnTo>
                    <a:pt x="4904" y="23"/>
                  </a:lnTo>
                  <a:lnTo>
                    <a:pt x="4903" y="30"/>
                  </a:lnTo>
                  <a:lnTo>
                    <a:pt x="4901" y="36"/>
                  </a:lnTo>
                  <a:lnTo>
                    <a:pt x="4895" y="41"/>
                  </a:lnTo>
                  <a:lnTo>
                    <a:pt x="4889" y="45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7" y="41"/>
                  </a:lnTo>
                  <a:lnTo>
                    <a:pt x="4863" y="36"/>
                  </a:lnTo>
                  <a:lnTo>
                    <a:pt x="4859" y="30"/>
                  </a:lnTo>
                  <a:lnTo>
                    <a:pt x="4857" y="23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7" y="4"/>
                  </a:lnTo>
                  <a:lnTo>
                    <a:pt x="4874" y="0"/>
                  </a:lnTo>
                  <a:lnTo>
                    <a:pt x="4882" y="0"/>
                  </a:lnTo>
                  <a:close/>
                  <a:moveTo>
                    <a:pt x="4794" y="0"/>
                  </a:moveTo>
                  <a:lnTo>
                    <a:pt x="4801" y="0"/>
                  </a:lnTo>
                  <a:lnTo>
                    <a:pt x="4809" y="4"/>
                  </a:lnTo>
                  <a:lnTo>
                    <a:pt x="4812" y="9"/>
                  </a:lnTo>
                  <a:lnTo>
                    <a:pt x="4816" y="15"/>
                  </a:lnTo>
                  <a:lnTo>
                    <a:pt x="4818" y="23"/>
                  </a:lnTo>
                  <a:lnTo>
                    <a:pt x="4816" y="30"/>
                  </a:lnTo>
                  <a:lnTo>
                    <a:pt x="4812" y="36"/>
                  </a:lnTo>
                  <a:lnTo>
                    <a:pt x="4809" y="41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5" y="36"/>
                  </a:lnTo>
                  <a:lnTo>
                    <a:pt x="4773" y="30"/>
                  </a:lnTo>
                  <a:lnTo>
                    <a:pt x="4771" y="23"/>
                  </a:lnTo>
                  <a:lnTo>
                    <a:pt x="4773" y="15"/>
                  </a:lnTo>
                  <a:lnTo>
                    <a:pt x="4775" y="9"/>
                  </a:lnTo>
                  <a:lnTo>
                    <a:pt x="4780" y="4"/>
                  </a:lnTo>
                  <a:lnTo>
                    <a:pt x="4788" y="0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0"/>
                  </a:lnTo>
                  <a:lnTo>
                    <a:pt x="4722" y="4"/>
                  </a:lnTo>
                  <a:lnTo>
                    <a:pt x="4726" y="9"/>
                  </a:lnTo>
                  <a:lnTo>
                    <a:pt x="4730" y="15"/>
                  </a:lnTo>
                  <a:lnTo>
                    <a:pt x="4731" y="23"/>
                  </a:lnTo>
                  <a:lnTo>
                    <a:pt x="4730" y="30"/>
                  </a:lnTo>
                  <a:lnTo>
                    <a:pt x="4726" y="36"/>
                  </a:lnTo>
                  <a:lnTo>
                    <a:pt x="4722" y="41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1"/>
                  </a:lnTo>
                  <a:lnTo>
                    <a:pt x="4688" y="36"/>
                  </a:lnTo>
                  <a:lnTo>
                    <a:pt x="4686" y="30"/>
                  </a:lnTo>
                  <a:lnTo>
                    <a:pt x="4684" y="23"/>
                  </a:lnTo>
                  <a:lnTo>
                    <a:pt x="4686" y="15"/>
                  </a:lnTo>
                  <a:lnTo>
                    <a:pt x="4688" y="9"/>
                  </a:lnTo>
                  <a:lnTo>
                    <a:pt x="4694" y="4"/>
                  </a:lnTo>
                  <a:lnTo>
                    <a:pt x="4699" y="0"/>
                  </a:lnTo>
                  <a:lnTo>
                    <a:pt x="4707" y="0"/>
                  </a:lnTo>
                  <a:close/>
                  <a:moveTo>
                    <a:pt x="4621" y="0"/>
                  </a:moveTo>
                  <a:lnTo>
                    <a:pt x="4628" y="0"/>
                  </a:lnTo>
                  <a:lnTo>
                    <a:pt x="4636" y="4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3"/>
                  </a:lnTo>
                  <a:lnTo>
                    <a:pt x="4643" y="30"/>
                  </a:lnTo>
                  <a:lnTo>
                    <a:pt x="4639" y="36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3" y="45"/>
                  </a:lnTo>
                  <a:lnTo>
                    <a:pt x="4607" y="41"/>
                  </a:lnTo>
                  <a:lnTo>
                    <a:pt x="4602" y="36"/>
                  </a:lnTo>
                  <a:lnTo>
                    <a:pt x="4598" y="30"/>
                  </a:lnTo>
                  <a:lnTo>
                    <a:pt x="4598" y="23"/>
                  </a:lnTo>
                  <a:lnTo>
                    <a:pt x="4598" y="15"/>
                  </a:lnTo>
                  <a:lnTo>
                    <a:pt x="4602" y="9"/>
                  </a:lnTo>
                  <a:lnTo>
                    <a:pt x="4607" y="4"/>
                  </a:lnTo>
                  <a:lnTo>
                    <a:pt x="4613" y="0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0"/>
                  </a:lnTo>
                  <a:lnTo>
                    <a:pt x="4547" y="4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8" y="23"/>
                  </a:lnTo>
                  <a:lnTo>
                    <a:pt x="4557" y="30"/>
                  </a:lnTo>
                  <a:lnTo>
                    <a:pt x="4553" y="36"/>
                  </a:lnTo>
                  <a:lnTo>
                    <a:pt x="4547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1"/>
                  </a:lnTo>
                  <a:lnTo>
                    <a:pt x="4515" y="36"/>
                  </a:lnTo>
                  <a:lnTo>
                    <a:pt x="4511" y="30"/>
                  </a:lnTo>
                  <a:lnTo>
                    <a:pt x="4511" y="23"/>
                  </a:lnTo>
                  <a:lnTo>
                    <a:pt x="4511" y="15"/>
                  </a:lnTo>
                  <a:lnTo>
                    <a:pt x="4515" y="9"/>
                  </a:lnTo>
                  <a:lnTo>
                    <a:pt x="4521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1" y="4"/>
                  </a:lnTo>
                  <a:lnTo>
                    <a:pt x="4466" y="9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70" y="30"/>
                  </a:lnTo>
                  <a:lnTo>
                    <a:pt x="4466" y="36"/>
                  </a:lnTo>
                  <a:lnTo>
                    <a:pt x="4461" y="41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4" y="41"/>
                  </a:lnTo>
                  <a:lnTo>
                    <a:pt x="4429" y="36"/>
                  </a:lnTo>
                  <a:lnTo>
                    <a:pt x="4425" y="30"/>
                  </a:lnTo>
                  <a:lnTo>
                    <a:pt x="4425" y="23"/>
                  </a:lnTo>
                  <a:lnTo>
                    <a:pt x="4425" y="15"/>
                  </a:lnTo>
                  <a:lnTo>
                    <a:pt x="4429" y="9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9" y="0"/>
                  </a:lnTo>
                  <a:lnTo>
                    <a:pt x="4374" y="4"/>
                  </a:lnTo>
                  <a:lnTo>
                    <a:pt x="4380" y="9"/>
                  </a:lnTo>
                  <a:lnTo>
                    <a:pt x="4384" y="15"/>
                  </a:lnTo>
                  <a:lnTo>
                    <a:pt x="4384" y="23"/>
                  </a:lnTo>
                  <a:lnTo>
                    <a:pt x="4384" y="30"/>
                  </a:lnTo>
                  <a:lnTo>
                    <a:pt x="4380" y="36"/>
                  </a:lnTo>
                  <a:lnTo>
                    <a:pt x="4374" y="41"/>
                  </a:lnTo>
                  <a:lnTo>
                    <a:pt x="4369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8" y="41"/>
                  </a:lnTo>
                  <a:lnTo>
                    <a:pt x="4342" y="36"/>
                  </a:lnTo>
                  <a:lnTo>
                    <a:pt x="4338" y="30"/>
                  </a:lnTo>
                  <a:lnTo>
                    <a:pt x="4337" y="23"/>
                  </a:lnTo>
                  <a:lnTo>
                    <a:pt x="4338" y="15"/>
                  </a:lnTo>
                  <a:lnTo>
                    <a:pt x="4342" y="9"/>
                  </a:lnTo>
                  <a:lnTo>
                    <a:pt x="4348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8" y="4"/>
                  </a:lnTo>
                  <a:lnTo>
                    <a:pt x="4293" y="9"/>
                  </a:lnTo>
                  <a:lnTo>
                    <a:pt x="4295" y="15"/>
                  </a:lnTo>
                  <a:lnTo>
                    <a:pt x="4297" y="23"/>
                  </a:lnTo>
                  <a:lnTo>
                    <a:pt x="4295" y="30"/>
                  </a:lnTo>
                  <a:lnTo>
                    <a:pt x="4293" y="36"/>
                  </a:lnTo>
                  <a:lnTo>
                    <a:pt x="4288" y="41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59" y="41"/>
                  </a:lnTo>
                  <a:lnTo>
                    <a:pt x="4256" y="36"/>
                  </a:lnTo>
                  <a:lnTo>
                    <a:pt x="4252" y="30"/>
                  </a:lnTo>
                  <a:lnTo>
                    <a:pt x="4250" y="23"/>
                  </a:lnTo>
                  <a:lnTo>
                    <a:pt x="4252" y="15"/>
                  </a:lnTo>
                  <a:lnTo>
                    <a:pt x="4256" y="9"/>
                  </a:lnTo>
                  <a:lnTo>
                    <a:pt x="4259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7" y="9"/>
                  </a:lnTo>
                  <a:lnTo>
                    <a:pt x="4209" y="15"/>
                  </a:lnTo>
                  <a:lnTo>
                    <a:pt x="4211" y="23"/>
                  </a:lnTo>
                  <a:lnTo>
                    <a:pt x="4209" y="30"/>
                  </a:lnTo>
                  <a:lnTo>
                    <a:pt x="4207" y="36"/>
                  </a:lnTo>
                  <a:lnTo>
                    <a:pt x="4201" y="41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1"/>
                  </a:lnTo>
                  <a:lnTo>
                    <a:pt x="4169" y="36"/>
                  </a:lnTo>
                  <a:lnTo>
                    <a:pt x="4165" y="30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9" y="9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0" y="0"/>
                  </a:moveTo>
                  <a:lnTo>
                    <a:pt x="4107" y="0"/>
                  </a:lnTo>
                  <a:lnTo>
                    <a:pt x="4115" y="4"/>
                  </a:lnTo>
                  <a:lnTo>
                    <a:pt x="4118" y="9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18" y="36"/>
                  </a:lnTo>
                  <a:lnTo>
                    <a:pt x="4115" y="41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4" y="45"/>
                  </a:lnTo>
                  <a:lnTo>
                    <a:pt x="4086" y="41"/>
                  </a:lnTo>
                  <a:lnTo>
                    <a:pt x="4081" y="36"/>
                  </a:lnTo>
                  <a:lnTo>
                    <a:pt x="4079" y="30"/>
                  </a:lnTo>
                  <a:lnTo>
                    <a:pt x="4077" y="23"/>
                  </a:lnTo>
                  <a:lnTo>
                    <a:pt x="4079" y="15"/>
                  </a:lnTo>
                  <a:lnTo>
                    <a:pt x="4081" y="9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5"/>
                  </a:lnTo>
                  <a:lnTo>
                    <a:pt x="4038" y="23"/>
                  </a:lnTo>
                  <a:lnTo>
                    <a:pt x="4036" y="30"/>
                  </a:lnTo>
                  <a:lnTo>
                    <a:pt x="4032" y="36"/>
                  </a:lnTo>
                  <a:lnTo>
                    <a:pt x="4028" y="41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6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873376" y="803276"/>
              <a:ext cx="3873500" cy="168275"/>
            </a:xfrm>
            <a:custGeom>
              <a:avLst/>
              <a:gdLst>
                <a:gd name="T0" fmla="*/ 3744 w 4878"/>
                <a:gd name="T1" fmla="*/ 213 h 213"/>
                <a:gd name="T2" fmla="*/ 3571 w 4878"/>
                <a:gd name="T3" fmla="*/ 166 h 213"/>
                <a:gd name="T4" fmla="*/ 3477 w 4878"/>
                <a:gd name="T5" fmla="*/ 211 h 213"/>
                <a:gd name="T6" fmla="*/ 3317 w 4878"/>
                <a:gd name="T7" fmla="*/ 166 h 213"/>
                <a:gd name="T8" fmla="*/ 3210 w 4878"/>
                <a:gd name="T9" fmla="*/ 207 h 213"/>
                <a:gd name="T10" fmla="*/ 3063 w 4878"/>
                <a:gd name="T11" fmla="*/ 170 h 213"/>
                <a:gd name="T12" fmla="*/ 2945 w 4878"/>
                <a:gd name="T13" fmla="*/ 202 h 213"/>
                <a:gd name="T14" fmla="*/ 2809 w 4878"/>
                <a:gd name="T15" fmla="*/ 175 h 213"/>
                <a:gd name="T16" fmla="*/ 2682 w 4878"/>
                <a:gd name="T17" fmla="*/ 196 h 213"/>
                <a:gd name="T18" fmla="*/ 2552 w 4878"/>
                <a:gd name="T19" fmla="*/ 181 h 213"/>
                <a:gd name="T20" fmla="*/ 2420 w 4878"/>
                <a:gd name="T21" fmla="*/ 189 h 213"/>
                <a:gd name="T22" fmla="*/ 2292 w 4878"/>
                <a:gd name="T23" fmla="*/ 189 h 213"/>
                <a:gd name="T24" fmla="*/ 2161 w 4878"/>
                <a:gd name="T25" fmla="*/ 181 h 213"/>
                <a:gd name="T26" fmla="*/ 2031 w 4878"/>
                <a:gd name="T27" fmla="*/ 196 h 213"/>
                <a:gd name="T28" fmla="*/ 1903 w 4878"/>
                <a:gd name="T29" fmla="*/ 175 h 213"/>
                <a:gd name="T30" fmla="*/ 1681 w 4878"/>
                <a:gd name="T31" fmla="*/ 202 h 213"/>
                <a:gd name="T32" fmla="*/ 1476 w 4878"/>
                <a:gd name="T33" fmla="*/ 170 h 213"/>
                <a:gd name="T34" fmla="*/ 1329 w 4878"/>
                <a:gd name="T35" fmla="*/ 207 h 213"/>
                <a:gd name="T36" fmla="*/ 1121 w 4878"/>
                <a:gd name="T37" fmla="*/ 196 h 213"/>
                <a:gd name="T38" fmla="*/ 557 w 4878"/>
                <a:gd name="T39" fmla="*/ 181 h 213"/>
                <a:gd name="T40" fmla="*/ 425 w 4878"/>
                <a:gd name="T41" fmla="*/ 189 h 213"/>
                <a:gd name="T42" fmla="*/ 299 w 4878"/>
                <a:gd name="T43" fmla="*/ 189 h 213"/>
                <a:gd name="T44" fmla="*/ 165 w 4878"/>
                <a:gd name="T45" fmla="*/ 181 h 213"/>
                <a:gd name="T46" fmla="*/ 37 w 4878"/>
                <a:gd name="T47" fmla="*/ 196 h 213"/>
                <a:gd name="T48" fmla="*/ 2 w 4878"/>
                <a:gd name="T49" fmla="*/ 174 h 213"/>
                <a:gd name="T50" fmla="*/ 1390 w 4878"/>
                <a:gd name="T51" fmla="*/ 123 h 213"/>
                <a:gd name="T52" fmla="*/ 4705 w 4878"/>
                <a:gd name="T53" fmla="*/ 121 h 213"/>
                <a:gd name="T54" fmla="*/ 1331 w 4878"/>
                <a:gd name="T55" fmla="*/ 100 h 213"/>
                <a:gd name="T56" fmla="*/ 1730 w 4878"/>
                <a:gd name="T57" fmla="*/ 94 h 213"/>
                <a:gd name="T58" fmla="*/ 1591 w 4878"/>
                <a:gd name="T59" fmla="*/ 89 h 213"/>
                <a:gd name="T60" fmla="*/ 1581 w 4878"/>
                <a:gd name="T61" fmla="*/ 96 h 213"/>
                <a:gd name="T62" fmla="*/ 4363 w 4878"/>
                <a:gd name="T63" fmla="*/ 87 h 213"/>
                <a:gd name="T64" fmla="*/ 4273 w 4878"/>
                <a:gd name="T65" fmla="*/ 128 h 213"/>
                <a:gd name="T66" fmla="*/ 4178 w 4878"/>
                <a:gd name="T67" fmla="*/ 83 h 213"/>
                <a:gd name="T68" fmla="*/ 4004 w 4878"/>
                <a:gd name="T69" fmla="*/ 130 h 213"/>
                <a:gd name="T70" fmla="*/ 3831 w 4878"/>
                <a:gd name="T71" fmla="*/ 83 h 213"/>
                <a:gd name="T72" fmla="*/ 3737 w 4878"/>
                <a:gd name="T73" fmla="*/ 128 h 213"/>
                <a:gd name="T74" fmla="*/ 3579 w 4878"/>
                <a:gd name="T75" fmla="*/ 85 h 213"/>
                <a:gd name="T76" fmla="*/ 3470 w 4878"/>
                <a:gd name="T77" fmla="*/ 125 h 213"/>
                <a:gd name="T78" fmla="*/ 3325 w 4878"/>
                <a:gd name="T79" fmla="*/ 87 h 213"/>
                <a:gd name="T80" fmla="*/ 3204 w 4878"/>
                <a:gd name="T81" fmla="*/ 121 h 213"/>
                <a:gd name="T82" fmla="*/ 3069 w 4878"/>
                <a:gd name="T83" fmla="*/ 93 h 213"/>
                <a:gd name="T84" fmla="*/ 2941 w 4878"/>
                <a:gd name="T85" fmla="*/ 113 h 213"/>
                <a:gd name="T86" fmla="*/ 2813 w 4878"/>
                <a:gd name="T87" fmla="*/ 98 h 213"/>
                <a:gd name="T88" fmla="*/ 2680 w 4878"/>
                <a:gd name="T89" fmla="*/ 106 h 213"/>
                <a:gd name="T90" fmla="*/ 2554 w 4878"/>
                <a:gd name="T91" fmla="*/ 106 h 213"/>
                <a:gd name="T92" fmla="*/ 2420 w 4878"/>
                <a:gd name="T93" fmla="*/ 98 h 213"/>
                <a:gd name="T94" fmla="*/ 2292 w 4878"/>
                <a:gd name="T95" fmla="*/ 113 h 213"/>
                <a:gd name="T96" fmla="*/ 2164 w 4878"/>
                <a:gd name="T97" fmla="*/ 93 h 213"/>
                <a:gd name="T98" fmla="*/ 2029 w 4878"/>
                <a:gd name="T99" fmla="*/ 121 h 213"/>
                <a:gd name="T100" fmla="*/ 1909 w 4878"/>
                <a:gd name="T101" fmla="*/ 87 h 213"/>
                <a:gd name="T102" fmla="*/ 1675 w 4878"/>
                <a:gd name="T103" fmla="*/ 125 h 213"/>
                <a:gd name="T104" fmla="*/ 299 w 4878"/>
                <a:gd name="T105" fmla="*/ 106 h 213"/>
                <a:gd name="T106" fmla="*/ 4084 w 4878"/>
                <a:gd name="T107" fmla="*/ 46 h 213"/>
                <a:gd name="T108" fmla="*/ 3767 w 4878"/>
                <a:gd name="T109" fmla="*/ 15 h 213"/>
                <a:gd name="T110" fmla="*/ 1824 w 4878"/>
                <a:gd name="T111" fmla="*/ 32 h 213"/>
                <a:gd name="T112" fmla="*/ 1743 w 4878"/>
                <a:gd name="T113" fmla="*/ 13 h 213"/>
                <a:gd name="T114" fmla="*/ 1649 w 4878"/>
                <a:gd name="T115" fmla="*/ 44 h 213"/>
                <a:gd name="T116" fmla="*/ 3831 w 4878"/>
                <a:gd name="T117" fmla="*/ 0 h 213"/>
                <a:gd name="T118" fmla="*/ 3317 w 4878"/>
                <a:gd name="T119" fmla="*/ 46 h 213"/>
                <a:gd name="T120" fmla="*/ 3223 w 4878"/>
                <a:gd name="T121" fmla="*/ 0 h 213"/>
                <a:gd name="T122" fmla="*/ 3050 w 4878"/>
                <a:gd name="T123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8" h="213">
                  <a:moveTo>
                    <a:pt x="3831" y="166"/>
                  </a:moveTo>
                  <a:lnTo>
                    <a:pt x="3838" y="166"/>
                  </a:lnTo>
                  <a:lnTo>
                    <a:pt x="3846" y="170"/>
                  </a:lnTo>
                  <a:lnTo>
                    <a:pt x="3849" y="175"/>
                  </a:lnTo>
                  <a:lnTo>
                    <a:pt x="3853" y="181"/>
                  </a:lnTo>
                  <a:lnTo>
                    <a:pt x="3855" y="189"/>
                  </a:lnTo>
                  <a:lnTo>
                    <a:pt x="3853" y="196"/>
                  </a:lnTo>
                  <a:lnTo>
                    <a:pt x="3849" y="202"/>
                  </a:lnTo>
                  <a:lnTo>
                    <a:pt x="3846" y="207"/>
                  </a:lnTo>
                  <a:lnTo>
                    <a:pt x="3838" y="211"/>
                  </a:lnTo>
                  <a:lnTo>
                    <a:pt x="3831" y="213"/>
                  </a:lnTo>
                  <a:lnTo>
                    <a:pt x="3823" y="211"/>
                  </a:lnTo>
                  <a:lnTo>
                    <a:pt x="3817" y="207"/>
                  </a:lnTo>
                  <a:lnTo>
                    <a:pt x="3812" y="202"/>
                  </a:lnTo>
                  <a:lnTo>
                    <a:pt x="3808" y="196"/>
                  </a:lnTo>
                  <a:lnTo>
                    <a:pt x="3808" y="189"/>
                  </a:lnTo>
                  <a:lnTo>
                    <a:pt x="3808" y="181"/>
                  </a:lnTo>
                  <a:lnTo>
                    <a:pt x="3812" y="175"/>
                  </a:lnTo>
                  <a:lnTo>
                    <a:pt x="3817" y="170"/>
                  </a:lnTo>
                  <a:lnTo>
                    <a:pt x="3823" y="166"/>
                  </a:lnTo>
                  <a:lnTo>
                    <a:pt x="3831" y="166"/>
                  </a:lnTo>
                  <a:close/>
                  <a:moveTo>
                    <a:pt x="3744" y="166"/>
                  </a:moveTo>
                  <a:lnTo>
                    <a:pt x="3752" y="166"/>
                  </a:lnTo>
                  <a:lnTo>
                    <a:pt x="3757" y="170"/>
                  </a:lnTo>
                  <a:lnTo>
                    <a:pt x="3763" y="175"/>
                  </a:lnTo>
                  <a:lnTo>
                    <a:pt x="3767" y="181"/>
                  </a:lnTo>
                  <a:lnTo>
                    <a:pt x="3769" y="189"/>
                  </a:lnTo>
                  <a:lnTo>
                    <a:pt x="3767" y="196"/>
                  </a:lnTo>
                  <a:lnTo>
                    <a:pt x="3763" y="202"/>
                  </a:lnTo>
                  <a:lnTo>
                    <a:pt x="3757" y="207"/>
                  </a:lnTo>
                  <a:lnTo>
                    <a:pt x="3752" y="211"/>
                  </a:lnTo>
                  <a:lnTo>
                    <a:pt x="3744" y="213"/>
                  </a:lnTo>
                  <a:lnTo>
                    <a:pt x="3737" y="211"/>
                  </a:lnTo>
                  <a:lnTo>
                    <a:pt x="3731" y="207"/>
                  </a:lnTo>
                  <a:lnTo>
                    <a:pt x="3725" y="202"/>
                  </a:lnTo>
                  <a:lnTo>
                    <a:pt x="3721" y="196"/>
                  </a:lnTo>
                  <a:lnTo>
                    <a:pt x="3721" y="189"/>
                  </a:lnTo>
                  <a:lnTo>
                    <a:pt x="3721" y="181"/>
                  </a:lnTo>
                  <a:lnTo>
                    <a:pt x="3725" y="175"/>
                  </a:lnTo>
                  <a:lnTo>
                    <a:pt x="3731" y="170"/>
                  </a:lnTo>
                  <a:lnTo>
                    <a:pt x="3737" y="166"/>
                  </a:lnTo>
                  <a:lnTo>
                    <a:pt x="3744" y="166"/>
                  </a:lnTo>
                  <a:close/>
                  <a:moveTo>
                    <a:pt x="3658" y="166"/>
                  </a:moveTo>
                  <a:lnTo>
                    <a:pt x="3665" y="166"/>
                  </a:lnTo>
                  <a:lnTo>
                    <a:pt x="3671" y="170"/>
                  </a:lnTo>
                  <a:lnTo>
                    <a:pt x="3676" y="175"/>
                  </a:lnTo>
                  <a:lnTo>
                    <a:pt x="3680" y="181"/>
                  </a:lnTo>
                  <a:lnTo>
                    <a:pt x="3680" y="189"/>
                  </a:lnTo>
                  <a:lnTo>
                    <a:pt x="3680" y="196"/>
                  </a:lnTo>
                  <a:lnTo>
                    <a:pt x="3676" y="202"/>
                  </a:lnTo>
                  <a:lnTo>
                    <a:pt x="3671" y="207"/>
                  </a:lnTo>
                  <a:lnTo>
                    <a:pt x="3665" y="211"/>
                  </a:lnTo>
                  <a:lnTo>
                    <a:pt x="3658" y="213"/>
                  </a:lnTo>
                  <a:lnTo>
                    <a:pt x="3650" y="211"/>
                  </a:lnTo>
                  <a:lnTo>
                    <a:pt x="3644" y="207"/>
                  </a:lnTo>
                  <a:lnTo>
                    <a:pt x="3639" y="202"/>
                  </a:lnTo>
                  <a:lnTo>
                    <a:pt x="3635" y="196"/>
                  </a:lnTo>
                  <a:lnTo>
                    <a:pt x="3635" y="189"/>
                  </a:lnTo>
                  <a:lnTo>
                    <a:pt x="3635" y="181"/>
                  </a:lnTo>
                  <a:lnTo>
                    <a:pt x="3639" y="175"/>
                  </a:lnTo>
                  <a:lnTo>
                    <a:pt x="3644" y="170"/>
                  </a:lnTo>
                  <a:lnTo>
                    <a:pt x="3650" y="166"/>
                  </a:lnTo>
                  <a:lnTo>
                    <a:pt x="3658" y="166"/>
                  </a:lnTo>
                  <a:close/>
                  <a:moveTo>
                    <a:pt x="3571" y="166"/>
                  </a:moveTo>
                  <a:lnTo>
                    <a:pt x="3579" y="166"/>
                  </a:lnTo>
                  <a:lnTo>
                    <a:pt x="3584" y="170"/>
                  </a:lnTo>
                  <a:lnTo>
                    <a:pt x="3590" y="175"/>
                  </a:lnTo>
                  <a:lnTo>
                    <a:pt x="3594" y="181"/>
                  </a:lnTo>
                  <a:lnTo>
                    <a:pt x="3594" y="189"/>
                  </a:lnTo>
                  <a:lnTo>
                    <a:pt x="3594" y="196"/>
                  </a:lnTo>
                  <a:lnTo>
                    <a:pt x="3590" y="202"/>
                  </a:lnTo>
                  <a:lnTo>
                    <a:pt x="3584" y="207"/>
                  </a:lnTo>
                  <a:lnTo>
                    <a:pt x="3579" y="211"/>
                  </a:lnTo>
                  <a:lnTo>
                    <a:pt x="3571" y="213"/>
                  </a:lnTo>
                  <a:lnTo>
                    <a:pt x="3564" y="211"/>
                  </a:lnTo>
                  <a:lnTo>
                    <a:pt x="3558" y="207"/>
                  </a:lnTo>
                  <a:lnTo>
                    <a:pt x="3552" y="202"/>
                  </a:lnTo>
                  <a:lnTo>
                    <a:pt x="3548" y="196"/>
                  </a:lnTo>
                  <a:lnTo>
                    <a:pt x="3547" y="189"/>
                  </a:lnTo>
                  <a:lnTo>
                    <a:pt x="3548" y="181"/>
                  </a:lnTo>
                  <a:lnTo>
                    <a:pt x="3552" y="175"/>
                  </a:lnTo>
                  <a:lnTo>
                    <a:pt x="3558" y="170"/>
                  </a:lnTo>
                  <a:lnTo>
                    <a:pt x="3564" y="166"/>
                  </a:lnTo>
                  <a:lnTo>
                    <a:pt x="3571" y="166"/>
                  </a:lnTo>
                  <a:close/>
                  <a:moveTo>
                    <a:pt x="3485" y="166"/>
                  </a:moveTo>
                  <a:lnTo>
                    <a:pt x="3492" y="166"/>
                  </a:lnTo>
                  <a:lnTo>
                    <a:pt x="3498" y="170"/>
                  </a:lnTo>
                  <a:lnTo>
                    <a:pt x="3503" y="175"/>
                  </a:lnTo>
                  <a:lnTo>
                    <a:pt x="3507" y="181"/>
                  </a:lnTo>
                  <a:lnTo>
                    <a:pt x="3507" y="189"/>
                  </a:lnTo>
                  <a:lnTo>
                    <a:pt x="3507" y="196"/>
                  </a:lnTo>
                  <a:lnTo>
                    <a:pt x="3503" y="202"/>
                  </a:lnTo>
                  <a:lnTo>
                    <a:pt x="3498" y="207"/>
                  </a:lnTo>
                  <a:lnTo>
                    <a:pt x="3492" y="211"/>
                  </a:lnTo>
                  <a:lnTo>
                    <a:pt x="3485" y="213"/>
                  </a:lnTo>
                  <a:lnTo>
                    <a:pt x="3477" y="211"/>
                  </a:lnTo>
                  <a:lnTo>
                    <a:pt x="3470" y="207"/>
                  </a:lnTo>
                  <a:lnTo>
                    <a:pt x="3466" y="202"/>
                  </a:lnTo>
                  <a:lnTo>
                    <a:pt x="3462" y="196"/>
                  </a:lnTo>
                  <a:lnTo>
                    <a:pt x="3460" y="189"/>
                  </a:lnTo>
                  <a:lnTo>
                    <a:pt x="3462" y="181"/>
                  </a:lnTo>
                  <a:lnTo>
                    <a:pt x="3466" y="175"/>
                  </a:lnTo>
                  <a:lnTo>
                    <a:pt x="3470" y="170"/>
                  </a:lnTo>
                  <a:lnTo>
                    <a:pt x="3477" y="166"/>
                  </a:lnTo>
                  <a:lnTo>
                    <a:pt x="3485" y="166"/>
                  </a:lnTo>
                  <a:close/>
                  <a:moveTo>
                    <a:pt x="3398" y="166"/>
                  </a:moveTo>
                  <a:lnTo>
                    <a:pt x="3406" y="166"/>
                  </a:lnTo>
                  <a:lnTo>
                    <a:pt x="3411" y="170"/>
                  </a:lnTo>
                  <a:lnTo>
                    <a:pt x="3417" y="175"/>
                  </a:lnTo>
                  <a:lnTo>
                    <a:pt x="3419" y="181"/>
                  </a:lnTo>
                  <a:lnTo>
                    <a:pt x="3421" y="189"/>
                  </a:lnTo>
                  <a:lnTo>
                    <a:pt x="3419" y="196"/>
                  </a:lnTo>
                  <a:lnTo>
                    <a:pt x="3417" y="202"/>
                  </a:lnTo>
                  <a:lnTo>
                    <a:pt x="3411" y="207"/>
                  </a:lnTo>
                  <a:lnTo>
                    <a:pt x="3406" y="211"/>
                  </a:lnTo>
                  <a:lnTo>
                    <a:pt x="3398" y="213"/>
                  </a:lnTo>
                  <a:lnTo>
                    <a:pt x="3391" y="211"/>
                  </a:lnTo>
                  <a:lnTo>
                    <a:pt x="3383" y="207"/>
                  </a:lnTo>
                  <a:lnTo>
                    <a:pt x="3379" y="202"/>
                  </a:lnTo>
                  <a:lnTo>
                    <a:pt x="3375" y="196"/>
                  </a:lnTo>
                  <a:lnTo>
                    <a:pt x="3374" y="189"/>
                  </a:lnTo>
                  <a:lnTo>
                    <a:pt x="3375" y="181"/>
                  </a:lnTo>
                  <a:lnTo>
                    <a:pt x="3379" y="175"/>
                  </a:lnTo>
                  <a:lnTo>
                    <a:pt x="3383" y="170"/>
                  </a:lnTo>
                  <a:lnTo>
                    <a:pt x="3391" y="166"/>
                  </a:lnTo>
                  <a:lnTo>
                    <a:pt x="3398" y="166"/>
                  </a:lnTo>
                  <a:close/>
                  <a:moveTo>
                    <a:pt x="3310" y="166"/>
                  </a:moveTo>
                  <a:lnTo>
                    <a:pt x="3317" y="166"/>
                  </a:lnTo>
                  <a:lnTo>
                    <a:pt x="3325" y="170"/>
                  </a:lnTo>
                  <a:lnTo>
                    <a:pt x="3328" y="175"/>
                  </a:lnTo>
                  <a:lnTo>
                    <a:pt x="3332" y="181"/>
                  </a:lnTo>
                  <a:lnTo>
                    <a:pt x="3334" y="189"/>
                  </a:lnTo>
                  <a:lnTo>
                    <a:pt x="3332" y="196"/>
                  </a:lnTo>
                  <a:lnTo>
                    <a:pt x="3328" y="202"/>
                  </a:lnTo>
                  <a:lnTo>
                    <a:pt x="3325" y="207"/>
                  </a:lnTo>
                  <a:lnTo>
                    <a:pt x="3317" y="211"/>
                  </a:lnTo>
                  <a:lnTo>
                    <a:pt x="3310" y="213"/>
                  </a:lnTo>
                  <a:lnTo>
                    <a:pt x="3304" y="211"/>
                  </a:lnTo>
                  <a:lnTo>
                    <a:pt x="3296" y="207"/>
                  </a:lnTo>
                  <a:lnTo>
                    <a:pt x="3291" y="202"/>
                  </a:lnTo>
                  <a:lnTo>
                    <a:pt x="3289" y="196"/>
                  </a:lnTo>
                  <a:lnTo>
                    <a:pt x="3287" y="189"/>
                  </a:lnTo>
                  <a:lnTo>
                    <a:pt x="3289" y="181"/>
                  </a:lnTo>
                  <a:lnTo>
                    <a:pt x="3291" y="175"/>
                  </a:lnTo>
                  <a:lnTo>
                    <a:pt x="3296" y="170"/>
                  </a:lnTo>
                  <a:lnTo>
                    <a:pt x="3304" y="166"/>
                  </a:lnTo>
                  <a:lnTo>
                    <a:pt x="3310" y="166"/>
                  </a:lnTo>
                  <a:close/>
                  <a:moveTo>
                    <a:pt x="3223" y="166"/>
                  </a:moveTo>
                  <a:lnTo>
                    <a:pt x="3231" y="166"/>
                  </a:lnTo>
                  <a:lnTo>
                    <a:pt x="3238" y="170"/>
                  </a:lnTo>
                  <a:lnTo>
                    <a:pt x="3242" y="175"/>
                  </a:lnTo>
                  <a:lnTo>
                    <a:pt x="3246" y="181"/>
                  </a:lnTo>
                  <a:lnTo>
                    <a:pt x="3248" y="189"/>
                  </a:lnTo>
                  <a:lnTo>
                    <a:pt x="3246" y="196"/>
                  </a:lnTo>
                  <a:lnTo>
                    <a:pt x="3242" y="202"/>
                  </a:lnTo>
                  <a:lnTo>
                    <a:pt x="3238" y="207"/>
                  </a:lnTo>
                  <a:lnTo>
                    <a:pt x="3231" y="211"/>
                  </a:lnTo>
                  <a:lnTo>
                    <a:pt x="3223" y="213"/>
                  </a:lnTo>
                  <a:lnTo>
                    <a:pt x="3216" y="211"/>
                  </a:lnTo>
                  <a:lnTo>
                    <a:pt x="3210" y="207"/>
                  </a:lnTo>
                  <a:lnTo>
                    <a:pt x="3204" y="202"/>
                  </a:lnTo>
                  <a:lnTo>
                    <a:pt x="3202" y="196"/>
                  </a:lnTo>
                  <a:lnTo>
                    <a:pt x="3201" y="189"/>
                  </a:lnTo>
                  <a:lnTo>
                    <a:pt x="3202" y="181"/>
                  </a:lnTo>
                  <a:lnTo>
                    <a:pt x="3204" y="175"/>
                  </a:lnTo>
                  <a:lnTo>
                    <a:pt x="3210" y="170"/>
                  </a:lnTo>
                  <a:lnTo>
                    <a:pt x="3216" y="166"/>
                  </a:lnTo>
                  <a:lnTo>
                    <a:pt x="3223" y="166"/>
                  </a:lnTo>
                  <a:close/>
                  <a:moveTo>
                    <a:pt x="3137" y="166"/>
                  </a:moveTo>
                  <a:lnTo>
                    <a:pt x="3144" y="166"/>
                  </a:lnTo>
                  <a:lnTo>
                    <a:pt x="3152" y="170"/>
                  </a:lnTo>
                  <a:lnTo>
                    <a:pt x="3155" y="175"/>
                  </a:lnTo>
                  <a:lnTo>
                    <a:pt x="3159" y="181"/>
                  </a:lnTo>
                  <a:lnTo>
                    <a:pt x="3161" y="189"/>
                  </a:lnTo>
                  <a:lnTo>
                    <a:pt x="3159" y="196"/>
                  </a:lnTo>
                  <a:lnTo>
                    <a:pt x="3155" y="202"/>
                  </a:lnTo>
                  <a:lnTo>
                    <a:pt x="3152" y="207"/>
                  </a:lnTo>
                  <a:lnTo>
                    <a:pt x="3144" y="211"/>
                  </a:lnTo>
                  <a:lnTo>
                    <a:pt x="3137" y="213"/>
                  </a:lnTo>
                  <a:lnTo>
                    <a:pt x="3129" y="211"/>
                  </a:lnTo>
                  <a:lnTo>
                    <a:pt x="3123" y="207"/>
                  </a:lnTo>
                  <a:lnTo>
                    <a:pt x="3118" y="202"/>
                  </a:lnTo>
                  <a:lnTo>
                    <a:pt x="3114" y="196"/>
                  </a:lnTo>
                  <a:lnTo>
                    <a:pt x="3114" y="189"/>
                  </a:lnTo>
                  <a:lnTo>
                    <a:pt x="3114" y="181"/>
                  </a:lnTo>
                  <a:lnTo>
                    <a:pt x="3118" y="175"/>
                  </a:lnTo>
                  <a:lnTo>
                    <a:pt x="3123" y="170"/>
                  </a:lnTo>
                  <a:lnTo>
                    <a:pt x="3129" y="166"/>
                  </a:lnTo>
                  <a:lnTo>
                    <a:pt x="3137" y="166"/>
                  </a:lnTo>
                  <a:close/>
                  <a:moveTo>
                    <a:pt x="3050" y="166"/>
                  </a:moveTo>
                  <a:lnTo>
                    <a:pt x="3058" y="166"/>
                  </a:lnTo>
                  <a:lnTo>
                    <a:pt x="3063" y="170"/>
                  </a:lnTo>
                  <a:lnTo>
                    <a:pt x="3069" y="175"/>
                  </a:lnTo>
                  <a:lnTo>
                    <a:pt x="3073" y="181"/>
                  </a:lnTo>
                  <a:lnTo>
                    <a:pt x="3075" y="189"/>
                  </a:lnTo>
                  <a:lnTo>
                    <a:pt x="3073" y="196"/>
                  </a:lnTo>
                  <a:lnTo>
                    <a:pt x="3069" y="202"/>
                  </a:lnTo>
                  <a:lnTo>
                    <a:pt x="3063" y="207"/>
                  </a:lnTo>
                  <a:lnTo>
                    <a:pt x="3058" y="211"/>
                  </a:lnTo>
                  <a:lnTo>
                    <a:pt x="3050" y="213"/>
                  </a:lnTo>
                  <a:lnTo>
                    <a:pt x="3043" y="211"/>
                  </a:lnTo>
                  <a:lnTo>
                    <a:pt x="3037" y="207"/>
                  </a:lnTo>
                  <a:lnTo>
                    <a:pt x="3031" y="202"/>
                  </a:lnTo>
                  <a:lnTo>
                    <a:pt x="3028" y="196"/>
                  </a:lnTo>
                  <a:lnTo>
                    <a:pt x="3028" y="189"/>
                  </a:lnTo>
                  <a:lnTo>
                    <a:pt x="3028" y="181"/>
                  </a:lnTo>
                  <a:lnTo>
                    <a:pt x="3031" y="175"/>
                  </a:lnTo>
                  <a:lnTo>
                    <a:pt x="3037" y="170"/>
                  </a:lnTo>
                  <a:lnTo>
                    <a:pt x="3043" y="166"/>
                  </a:lnTo>
                  <a:lnTo>
                    <a:pt x="3050" y="166"/>
                  </a:lnTo>
                  <a:close/>
                  <a:moveTo>
                    <a:pt x="2964" y="166"/>
                  </a:moveTo>
                  <a:lnTo>
                    <a:pt x="2971" y="166"/>
                  </a:lnTo>
                  <a:lnTo>
                    <a:pt x="2977" y="170"/>
                  </a:lnTo>
                  <a:lnTo>
                    <a:pt x="2982" y="175"/>
                  </a:lnTo>
                  <a:lnTo>
                    <a:pt x="2986" y="181"/>
                  </a:lnTo>
                  <a:lnTo>
                    <a:pt x="2986" y="189"/>
                  </a:lnTo>
                  <a:lnTo>
                    <a:pt x="2986" y="196"/>
                  </a:lnTo>
                  <a:lnTo>
                    <a:pt x="2982" y="202"/>
                  </a:lnTo>
                  <a:lnTo>
                    <a:pt x="2977" y="207"/>
                  </a:lnTo>
                  <a:lnTo>
                    <a:pt x="2971" y="211"/>
                  </a:lnTo>
                  <a:lnTo>
                    <a:pt x="2964" y="213"/>
                  </a:lnTo>
                  <a:lnTo>
                    <a:pt x="2956" y="211"/>
                  </a:lnTo>
                  <a:lnTo>
                    <a:pt x="2950" y="207"/>
                  </a:lnTo>
                  <a:lnTo>
                    <a:pt x="2945" y="202"/>
                  </a:lnTo>
                  <a:lnTo>
                    <a:pt x="2941" y="196"/>
                  </a:lnTo>
                  <a:lnTo>
                    <a:pt x="2941" y="189"/>
                  </a:lnTo>
                  <a:lnTo>
                    <a:pt x="2941" y="181"/>
                  </a:lnTo>
                  <a:lnTo>
                    <a:pt x="2945" y="175"/>
                  </a:lnTo>
                  <a:lnTo>
                    <a:pt x="2950" y="170"/>
                  </a:lnTo>
                  <a:lnTo>
                    <a:pt x="2956" y="166"/>
                  </a:lnTo>
                  <a:lnTo>
                    <a:pt x="2964" y="166"/>
                  </a:lnTo>
                  <a:close/>
                  <a:moveTo>
                    <a:pt x="2877" y="166"/>
                  </a:moveTo>
                  <a:lnTo>
                    <a:pt x="2885" y="166"/>
                  </a:lnTo>
                  <a:lnTo>
                    <a:pt x="2890" y="170"/>
                  </a:lnTo>
                  <a:lnTo>
                    <a:pt x="2896" y="175"/>
                  </a:lnTo>
                  <a:lnTo>
                    <a:pt x="2900" y="181"/>
                  </a:lnTo>
                  <a:lnTo>
                    <a:pt x="2900" y="189"/>
                  </a:lnTo>
                  <a:lnTo>
                    <a:pt x="2900" y="196"/>
                  </a:lnTo>
                  <a:lnTo>
                    <a:pt x="2896" y="202"/>
                  </a:lnTo>
                  <a:lnTo>
                    <a:pt x="2890" y="207"/>
                  </a:lnTo>
                  <a:lnTo>
                    <a:pt x="2885" y="211"/>
                  </a:lnTo>
                  <a:lnTo>
                    <a:pt x="2877" y="213"/>
                  </a:lnTo>
                  <a:lnTo>
                    <a:pt x="2870" y="211"/>
                  </a:lnTo>
                  <a:lnTo>
                    <a:pt x="2864" y="207"/>
                  </a:lnTo>
                  <a:lnTo>
                    <a:pt x="2858" y="202"/>
                  </a:lnTo>
                  <a:lnTo>
                    <a:pt x="2855" y="196"/>
                  </a:lnTo>
                  <a:lnTo>
                    <a:pt x="2853" y="189"/>
                  </a:lnTo>
                  <a:lnTo>
                    <a:pt x="2855" y="181"/>
                  </a:lnTo>
                  <a:lnTo>
                    <a:pt x="2858" y="175"/>
                  </a:lnTo>
                  <a:lnTo>
                    <a:pt x="2864" y="170"/>
                  </a:lnTo>
                  <a:lnTo>
                    <a:pt x="2870" y="166"/>
                  </a:lnTo>
                  <a:lnTo>
                    <a:pt x="2877" y="166"/>
                  </a:lnTo>
                  <a:close/>
                  <a:moveTo>
                    <a:pt x="2791" y="166"/>
                  </a:moveTo>
                  <a:lnTo>
                    <a:pt x="2798" y="166"/>
                  </a:lnTo>
                  <a:lnTo>
                    <a:pt x="2804" y="170"/>
                  </a:lnTo>
                  <a:lnTo>
                    <a:pt x="2809" y="175"/>
                  </a:lnTo>
                  <a:lnTo>
                    <a:pt x="2813" y="181"/>
                  </a:lnTo>
                  <a:lnTo>
                    <a:pt x="2813" y="189"/>
                  </a:lnTo>
                  <a:lnTo>
                    <a:pt x="2813" y="196"/>
                  </a:lnTo>
                  <a:lnTo>
                    <a:pt x="2809" y="202"/>
                  </a:lnTo>
                  <a:lnTo>
                    <a:pt x="2804" y="207"/>
                  </a:lnTo>
                  <a:lnTo>
                    <a:pt x="2798" y="211"/>
                  </a:lnTo>
                  <a:lnTo>
                    <a:pt x="2791" y="213"/>
                  </a:lnTo>
                  <a:lnTo>
                    <a:pt x="2783" y="211"/>
                  </a:lnTo>
                  <a:lnTo>
                    <a:pt x="2776" y="207"/>
                  </a:lnTo>
                  <a:lnTo>
                    <a:pt x="2772" y="202"/>
                  </a:lnTo>
                  <a:lnTo>
                    <a:pt x="2768" y="196"/>
                  </a:lnTo>
                  <a:lnTo>
                    <a:pt x="2766" y="189"/>
                  </a:lnTo>
                  <a:lnTo>
                    <a:pt x="2768" y="181"/>
                  </a:lnTo>
                  <a:lnTo>
                    <a:pt x="2772" y="175"/>
                  </a:lnTo>
                  <a:lnTo>
                    <a:pt x="2776" y="170"/>
                  </a:lnTo>
                  <a:lnTo>
                    <a:pt x="2783" y="166"/>
                  </a:lnTo>
                  <a:lnTo>
                    <a:pt x="2791" y="166"/>
                  </a:lnTo>
                  <a:close/>
                  <a:moveTo>
                    <a:pt x="2704" y="166"/>
                  </a:moveTo>
                  <a:lnTo>
                    <a:pt x="2712" y="166"/>
                  </a:lnTo>
                  <a:lnTo>
                    <a:pt x="2717" y="170"/>
                  </a:lnTo>
                  <a:lnTo>
                    <a:pt x="2723" y="175"/>
                  </a:lnTo>
                  <a:lnTo>
                    <a:pt x="2725" y="181"/>
                  </a:lnTo>
                  <a:lnTo>
                    <a:pt x="2727" y="189"/>
                  </a:lnTo>
                  <a:lnTo>
                    <a:pt x="2725" y="196"/>
                  </a:lnTo>
                  <a:lnTo>
                    <a:pt x="2723" y="202"/>
                  </a:lnTo>
                  <a:lnTo>
                    <a:pt x="2717" y="207"/>
                  </a:lnTo>
                  <a:lnTo>
                    <a:pt x="2712" y="211"/>
                  </a:lnTo>
                  <a:lnTo>
                    <a:pt x="2704" y="213"/>
                  </a:lnTo>
                  <a:lnTo>
                    <a:pt x="2697" y="211"/>
                  </a:lnTo>
                  <a:lnTo>
                    <a:pt x="2689" y="207"/>
                  </a:lnTo>
                  <a:lnTo>
                    <a:pt x="2685" y="202"/>
                  </a:lnTo>
                  <a:lnTo>
                    <a:pt x="2682" y="196"/>
                  </a:lnTo>
                  <a:lnTo>
                    <a:pt x="2680" y="189"/>
                  </a:lnTo>
                  <a:lnTo>
                    <a:pt x="2682" y="181"/>
                  </a:lnTo>
                  <a:lnTo>
                    <a:pt x="2685" y="175"/>
                  </a:lnTo>
                  <a:lnTo>
                    <a:pt x="2689" y="170"/>
                  </a:lnTo>
                  <a:lnTo>
                    <a:pt x="2697" y="166"/>
                  </a:lnTo>
                  <a:lnTo>
                    <a:pt x="2704" y="166"/>
                  </a:lnTo>
                  <a:close/>
                  <a:moveTo>
                    <a:pt x="2616" y="166"/>
                  </a:moveTo>
                  <a:lnTo>
                    <a:pt x="2623" y="166"/>
                  </a:lnTo>
                  <a:lnTo>
                    <a:pt x="2631" y="170"/>
                  </a:lnTo>
                  <a:lnTo>
                    <a:pt x="2636" y="175"/>
                  </a:lnTo>
                  <a:lnTo>
                    <a:pt x="2638" y="181"/>
                  </a:lnTo>
                  <a:lnTo>
                    <a:pt x="2640" y="189"/>
                  </a:lnTo>
                  <a:lnTo>
                    <a:pt x="2638" y="196"/>
                  </a:lnTo>
                  <a:lnTo>
                    <a:pt x="2636" y="202"/>
                  </a:lnTo>
                  <a:lnTo>
                    <a:pt x="2631" y="207"/>
                  </a:lnTo>
                  <a:lnTo>
                    <a:pt x="2623" y="211"/>
                  </a:lnTo>
                  <a:lnTo>
                    <a:pt x="2616" y="213"/>
                  </a:lnTo>
                  <a:lnTo>
                    <a:pt x="2610" y="211"/>
                  </a:lnTo>
                  <a:lnTo>
                    <a:pt x="2603" y="207"/>
                  </a:lnTo>
                  <a:lnTo>
                    <a:pt x="2597" y="202"/>
                  </a:lnTo>
                  <a:lnTo>
                    <a:pt x="2595" y="196"/>
                  </a:lnTo>
                  <a:lnTo>
                    <a:pt x="2593" y="189"/>
                  </a:lnTo>
                  <a:lnTo>
                    <a:pt x="2595" y="181"/>
                  </a:lnTo>
                  <a:lnTo>
                    <a:pt x="2597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6"/>
                  </a:lnTo>
                  <a:close/>
                  <a:moveTo>
                    <a:pt x="2529" y="166"/>
                  </a:moveTo>
                  <a:lnTo>
                    <a:pt x="2537" y="166"/>
                  </a:lnTo>
                  <a:lnTo>
                    <a:pt x="2544" y="170"/>
                  </a:lnTo>
                  <a:lnTo>
                    <a:pt x="2548" y="175"/>
                  </a:lnTo>
                  <a:lnTo>
                    <a:pt x="2552" y="181"/>
                  </a:lnTo>
                  <a:lnTo>
                    <a:pt x="2554" y="189"/>
                  </a:lnTo>
                  <a:lnTo>
                    <a:pt x="2552" y="196"/>
                  </a:lnTo>
                  <a:lnTo>
                    <a:pt x="2548" y="202"/>
                  </a:lnTo>
                  <a:lnTo>
                    <a:pt x="2544" y="207"/>
                  </a:lnTo>
                  <a:lnTo>
                    <a:pt x="2537" y="211"/>
                  </a:lnTo>
                  <a:lnTo>
                    <a:pt x="2529" y="213"/>
                  </a:lnTo>
                  <a:lnTo>
                    <a:pt x="2522" y="211"/>
                  </a:lnTo>
                  <a:lnTo>
                    <a:pt x="2516" y="207"/>
                  </a:lnTo>
                  <a:lnTo>
                    <a:pt x="2510" y="202"/>
                  </a:lnTo>
                  <a:lnTo>
                    <a:pt x="2509" y="196"/>
                  </a:lnTo>
                  <a:lnTo>
                    <a:pt x="2507" y="189"/>
                  </a:lnTo>
                  <a:lnTo>
                    <a:pt x="2509" y="181"/>
                  </a:lnTo>
                  <a:lnTo>
                    <a:pt x="2510" y="175"/>
                  </a:lnTo>
                  <a:lnTo>
                    <a:pt x="2516" y="170"/>
                  </a:lnTo>
                  <a:lnTo>
                    <a:pt x="2522" y="166"/>
                  </a:lnTo>
                  <a:lnTo>
                    <a:pt x="2529" y="166"/>
                  </a:lnTo>
                  <a:close/>
                  <a:moveTo>
                    <a:pt x="2443" y="166"/>
                  </a:moveTo>
                  <a:lnTo>
                    <a:pt x="2450" y="166"/>
                  </a:lnTo>
                  <a:lnTo>
                    <a:pt x="2458" y="170"/>
                  </a:lnTo>
                  <a:lnTo>
                    <a:pt x="2462" y="175"/>
                  </a:lnTo>
                  <a:lnTo>
                    <a:pt x="2465" y="181"/>
                  </a:lnTo>
                  <a:lnTo>
                    <a:pt x="2467" y="189"/>
                  </a:lnTo>
                  <a:lnTo>
                    <a:pt x="2465" y="196"/>
                  </a:lnTo>
                  <a:lnTo>
                    <a:pt x="2462" y="202"/>
                  </a:lnTo>
                  <a:lnTo>
                    <a:pt x="2458" y="207"/>
                  </a:lnTo>
                  <a:lnTo>
                    <a:pt x="2450" y="211"/>
                  </a:lnTo>
                  <a:lnTo>
                    <a:pt x="2443" y="213"/>
                  </a:lnTo>
                  <a:lnTo>
                    <a:pt x="2435" y="211"/>
                  </a:lnTo>
                  <a:lnTo>
                    <a:pt x="2430" y="207"/>
                  </a:lnTo>
                  <a:lnTo>
                    <a:pt x="2424" y="202"/>
                  </a:lnTo>
                  <a:lnTo>
                    <a:pt x="2420" y="196"/>
                  </a:lnTo>
                  <a:lnTo>
                    <a:pt x="2420" y="189"/>
                  </a:lnTo>
                  <a:lnTo>
                    <a:pt x="2420" y="181"/>
                  </a:lnTo>
                  <a:lnTo>
                    <a:pt x="2424" y="175"/>
                  </a:lnTo>
                  <a:lnTo>
                    <a:pt x="2430" y="170"/>
                  </a:lnTo>
                  <a:lnTo>
                    <a:pt x="2435" y="166"/>
                  </a:lnTo>
                  <a:lnTo>
                    <a:pt x="2443" y="166"/>
                  </a:lnTo>
                  <a:close/>
                  <a:moveTo>
                    <a:pt x="2356" y="166"/>
                  </a:moveTo>
                  <a:lnTo>
                    <a:pt x="2364" y="166"/>
                  </a:lnTo>
                  <a:lnTo>
                    <a:pt x="2369" y="170"/>
                  </a:lnTo>
                  <a:lnTo>
                    <a:pt x="2375" y="175"/>
                  </a:lnTo>
                  <a:lnTo>
                    <a:pt x="2379" y="181"/>
                  </a:lnTo>
                  <a:lnTo>
                    <a:pt x="2381" y="189"/>
                  </a:lnTo>
                  <a:lnTo>
                    <a:pt x="2379" y="196"/>
                  </a:lnTo>
                  <a:lnTo>
                    <a:pt x="2375" y="202"/>
                  </a:lnTo>
                  <a:lnTo>
                    <a:pt x="2369" y="207"/>
                  </a:lnTo>
                  <a:lnTo>
                    <a:pt x="2364" y="211"/>
                  </a:lnTo>
                  <a:lnTo>
                    <a:pt x="2356" y="213"/>
                  </a:lnTo>
                  <a:lnTo>
                    <a:pt x="2349" y="211"/>
                  </a:lnTo>
                  <a:lnTo>
                    <a:pt x="2343" y="207"/>
                  </a:lnTo>
                  <a:lnTo>
                    <a:pt x="2337" y="202"/>
                  </a:lnTo>
                  <a:lnTo>
                    <a:pt x="2334" y="196"/>
                  </a:lnTo>
                  <a:lnTo>
                    <a:pt x="2334" y="189"/>
                  </a:lnTo>
                  <a:lnTo>
                    <a:pt x="2334" y="181"/>
                  </a:lnTo>
                  <a:lnTo>
                    <a:pt x="2337" y="175"/>
                  </a:lnTo>
                  <a:lnTo>
                    <a:pt x="2343" y="170"/>
                  </a:lnTo>
                  <a:lnTo>
                    <a:pt x="2349" y="166"/>
                  </a:lnTo>
                  <a:lnTo>
                    <a:pt x="2356" y="166"/>
                  </a:lnTo>
                  <a:close/>
                  <a:moveTo>
                    <a:pt x="2270" y="166"/>
                  </a:moveTo>
                  <a:lnTo>
                    <a:pt x="2277" y="166"/>
                  </a:lnTo>
                  <a:lnTo>
                    <a:pt x="2283" y="170"/>
                  </a:lnTo>
                  <a:lnTo>
                    <a:pt x="2289" y="175"/>
                  </a:lnTo>
                  <a:lnTo>
                    <a:pt x="2292" y="181"/>
                  </a:lnTo>
                  <a:lnTo>
                    <a:pt x="2292" y="189"/>
                  </a:lnTo>
                  <a:lnTo>
                    <a:pt x="2292" y="196"/>
                  </a:lnTo>
                  <a:lnTo>
                    <a:pt x="2289" y="202"/>
                  </a:lnTo>
                  <a:lnTo>
                    <a:pt x="2283" y="207"/>
                  </a:lnTo>
                  <a:lnTo>
                    <a:pt x="2277" y="211"/>
                  </a:lnTo>
                  <a:lnTo>
                    <a:pt x="2270" y="213"/>
                  </a:lnTo>
                  <a:lnTo>
                    <a:pt x="2262" y="211"/>
                  </a:lnTo>
                  <a:lnTo>
                    <a:pt x="2257" y="207"/>
                  </a:lnTo>
                  <a:lnTo>
                    <a:pt x="2251" y="202"/>
                  </a:lnTo>
                  <a:lnTo>
                    <a:pt x="2247" y="196"/>
                  </a:lnTo>
                  <a:lnTo>
                    <a:pt x="2247" y="189"/>
                  </a:lnTo>
                  <a:lnTo>
                    <a:pt x="2247" y="181"/>
                  </a:lnTo>
                  <a:lnTo>
                    <a:pt x="2251" y="175"/>
                  </a:lnTo>
                  <a:lnTo>
                    <a:pt x="2257" y="170"/>
                  </a:lnTo>
                  <a:lnTo>
                    <a:pt x="2262" y="166"/>
                  </a:lnTo>
                  <a:lnTo>
                    <a:pt x="2270" y="166"/>
                  </a:lnTo>
                  <a:close/>
                  <a:moveTo>
                    <a:pt x="2183" y="166"/>
                  </a:moveTo>
                  <a:lnTo>
                    <a:pt x="2191" y="166"/>
                  </a:lnTo>
                  <a:lnTo>
                    <a:pt x="2196" y="170"/>
                  </a:lnTo>
                  <a:lnTo>
                    <a:pt x="2202" y="175"/>
                  </a:lnTo>
                  <a:lnTo>
                    <a:pt x="2206" y="181"/>
                  </a:lnTo>
                  <a:lnTo>
                    <a:pt x="2206" y="189"/>
                  </a:lnTo>
                  <a:lnTo>
                    <a:pt x="2206" y="196"/>
                  </a:lnTo>
                  <a:lnTo>
                    <a:pt x="2202" y="202"/>
                  </a:lnTo>
                  <a:lnTo>
                    <a:pt x="2196" y="207"/>
                  </a:lnTo>
                  <a:lnTo>
                    <a:pt x="2191" y="211"/>
                  </a:lnTo>
                  <a:lnTo>
                    <a:pt x="2183" y="213"/>
                  </a:lnTo>
                  <a:lnTo>
                    <a:pt x="2176" y="211"/>
                  </a:lnTo>
                  <a:lnTo>
                    <a:pt x="2170" y="207"/>
                  </a:lnTo>
                  <a:lnTo>
                    <a:pt x="2164" y="202"/>
                  </a:lnTo>
                  <a:lnTo>
                    <a:pt x="2161" y="196"/>
                  </a:lnTo>
                  <a:lnTo>
                    <a:pt x="2159" y="189"/>
                  </a:lnTo>
                  <a:lnTo>
                    <a:pt x="2161" y="181"/>
                  </a:lnTo>
                  <a:lnTo>
                    <a:pt x="2164" y="175"/>
                  </a:lnTo>
                  <a:lnTo>
                    <a:pt x="2170" y="170"/>
                  </a:lnTo>
                  <a:lnTo>
                    <a:pt x="2176" y="166"/>
                  </a:lnTo>
                  <a:lnTo>
                    <a:pt x="2183" y="166"/>
                  </a:lnTo>
                  <a:close/>
                  <a:moveTo>
                    <a:pt x="2097" y="166"/>
                  </a:moveTo>
                  <a:lnTo>
                    <a:pt x="2104" y="166"/>
                  </a:lnTo>
                  <a:lnTo>
                    <a:pt x="2110" y="170"/>
                  </a:lnTo>
                  <a:lnTo>
                    <a:pt x="2115" y="175"/>
                  </a:lnTo>
                  <a:lnTo>
                    <a:pt x="2119" y="181"/>
                  </a:lnTo>
                  <a:lnTo>
                    <a:pt x="2119" y="189"/>
                  </a:lnTo>
                  <a:lnTo>
                    <a:pt x="2119" y="196"/>
                  </a:lnTo>
                  <a:lnTo>
                    <a:pt x="2115" y="202"/>
                  </a:lnTo>
                  <a:lnTo>
                    <a:pt x="2110" y="207"/>
                  </a:lnTo>
                  <a:lnTo>
                    <a:pt x="2104" y="211"/>
                  </a:lnTo>
                  <a:lnTo>
                    <a:pt x="2097" y="213"/>
                  </a:lnTo>
                  <a:lnTo>
                    <a:pt x="2089" y="211"/>
                  </a:lnTo>
                  <a:lnTo>
                    <a:pt x="2082" y="207"/>
                  </a:lnTo>
                  <a:lnTo>
                    <a:pt x="2078" y="202"/>
                  </a:lnTo>
                  <a:lnTo>
                    <a:pt x="2074" y="196"/>
                  </a:lnTo>
                  <a:lnTo>
                    <a:pt x="2072" y="189"/>
                  </a:lnTo>
                  <a:lnTo>
                    <a:pt x="2074" y="181"/>
                  </a:lnTo>
                  <a:lnTo>
                    <a:pt x="2078" y="175"/>
                  </a:lnTo>
                  <a:lnTo>
                    <a:pt x="2082" y="170"/>
                  </a:lnTo>
                  <a:lnTo>
                    <a:pt x="2089" y="166"/>
                  </a:lnTo>
                  <a:lnTo>
                    <a:pt x="2097" y="166"/>
                  </a:lnTo>
                  <a:close/>
                  <a:moveTo>
                    <a:pt x="2010" y="166"/>
                  </a:moveTo>
                  <a:lnTo>
                    <a:pt x="2018" y="166"/>
                  </a:lnTo>
                  <a:lnTo>
                    <a:pt x="2023" y="170"/>
                  </a:lnTo>
                  <a:lnTo>
                    <a:pt x="2029" y="175"/>
                  </a:lnTo>
                  <a:lnTo>
                    <a:pt x="2031" y="181"/>
                  </a:lnTo>
                  <a:lnTo>
                    <a:pt x="2033" y="189"/>
                  </a:lnTo>
                  <a:lnTo>
                    <a:pt x="2031" y="196"/>
                  </a:lnTo>
                  <a:lnTo>
                    <a:pt x="2029" y="202"/>
                  </a:lnTo>
                  <a:lnTo>
                    <a:pt x="2023" y="207"/>
                  </a:lnTo>
                  <a:lnTo>
                    <a:pt x="2018" y="211"/>
                  </a:lnTo>
                  <a:lnTo>
                    <a:pt x="2010" y="213"/>
                  </a:lnTo>
                  <a:lnTo>
                    <a:pt x="2003" y="211"/>
                  </a:lnTo>
                  <a:lnTo>
                    <a:pt x="1995" y="207"/>
                  </a:lnTo>
                  <a:lnTo>
                    <a:pt x="1991" y="202"/>
                  </a:lnTo>
                  <a:lnTo>
                    <a:pt x="1988" y="196"/>
                  </a:lnTo>
                  <a:lnTo>
                    <a:pt x="1986" y="189"/>
                  </a:lnTo>
                  <a:lnTo>
                    <a:pt x="1988" y="181"/>
                  </a:lnTo>
                  <a:lnTo>
                    <a:pt x="1991" y="175"/>
                  </a:lnTo>
                  <a:lnTo>
                    <a:pt x="1995" y="170"/>
                  </a:lnTo>
                  <a:lnTo>
                    <a:pt x="2003" y="166"/>
                  </a:lnTo>
                  <a:lnTo>
                    <a:pt x="2010" y="166"/>
                  </a:lnTo>
                  <a:close/>
                  <a:moveTo>
                    <a:pt x="1924" y="166"/>
                  </a:moveTo>
                  <a:lnTo>
                    <a:pt x="1929" y="166"/>
                  </a:lnTo>
                  <a:lnTo>
                    <a:pt x="1937" y="170"/>
                  </a:lnTo>
                  <a:lnTo>
                    <a:pt x="1942" y="175"/>
                  </a:lnTo>
                  <a:lnTo>
                    <a:pt x="1944" y="181"/>
                  </a:lnTo>
                  <a:lnTo>
                    <a:pt x="1946" y="189"/>
                  </a:lnTo>
                  <a:lnTo>
                    <a:pt x="1944" y="196"/>
                  </a:lnTo>
                  <a:lnTo>
                    <a:pt x="1942" y="202"/>
                  </a:lnTo>
                  <a:lnTo>
                    <a:pt x="1937" y="207"/>
                  </a:lnTo>
                  <a:lnTo>
                    <a:pt x="1929" y="211"/>
                  </a:lnTo>
                  <a:lnTo>
                    <a:pt x="1924" y="213"/>
                  </a:lnTo>
                  <a:lnTo>
                    <a:pt x="1916" y="211"/>
                  </a:lnTo>
                  <a:lnTo>
                    <a:pt x="1909" y="207"/>
                  </a:lnTo>
                  <a:lnTo>
                    <a:pt x="1903" y="202"/>
                  </a:lnTo>
                  <a:lnTo>
                    <a:pt x="1901" y="196"/>
                  </a:lnTo>
                  <a:lnTo>
                    <a:pt x="1899" y="189"/>
                  </a:lnTo>
                  <a:lnTo>
                    <a:pt x="1901" y="181"/>
                  </a:lnTo>
                  <a:lnTo>
                    <a:pt x="1903" y="175"/>
                  </a:lnTo>
                  <a:lnTo>
                    <a:pt x="1909" y="170"/>
                  </a:lnTo>
                  <a:lnTo>
                    <a:pt x="1916" y="166"/>
                  </a:lnTo>
                  <a:lnTo>
                    <a:pt x="1924" y="166"/>
                  </a:lnTo>
                  <a:close/>
                  <a:moveTo>
                    <a:pt x="1835" y="166"/>
                  </a:moveTo>
                  <a:lnTo>
                    <a:pt x="1843" y="166"/>
                  </a:lnTo>
                  <a:lnTo>
                    <a:pt x="1850" y="170"/>
                  </a:lnTo>
                  <a:lnTo>
                    <a:pt x="1854" y="175"/>
                  </a:lnTo>
                  <a:lnTo>
                    <a:pt x="1858" y="181"/>
                  </a:lnTo>
                  <a:lnTo>
                    <a:pt x="1860" y="189"/>
                  </a:lnTo>
                  <a:lnTo>
                    <a:pt x="1858" y="196"/>
                  </a:lnTo>
                  <a:lnTo>
                    <a:pt x="1854" y="202"/>
                  </a:lnTo>
                  <a:lnTo>
                    <a:pt x="1850" y="207"/>
                  </a:lnTo>
                  <a:lnTo>
                    <a:pt x="1843" y="211"/>
                  </a:lnTo>
                  <a:lnTo>
                    <a:pt x="1835" y="213"/>
                  </a:lnTo>
                  <a:lnTo>
                    <a:pt x="1828" y="211"/>
                  </a:lnTo>
                  <a:lnTo>
                    <a:pt x="1822" y="207"/>
                  </a:lnTo>
                  <a:lnTo>
                    <a:pt x="1816" y="202"/>
                  </a:lnTo>
                  <a:lnTo>
                    <a:pt x="1815" y="196"/>
                  </a:lnTo>
                  <a:lnTo>
                    <a:pt x="1813" y="189"/>
                  </a:lnTo>
                  <a:lnTo>
                    <a:pt x="1815" y="181"/>
                  </a:lnTo>
                  <a:lnTo>
                    <a:pt x="1816" y="175"/>
                  </a:lnTo>
                  <a:lnTo>
                    <a:pt x="1822" y="170"/>
                  </a:lnTo>
                  <a:lnTo>
                    <a:pt x="1828" y="166"/>
                  </a:lnTo>
                  <a:lnTo>
                    <a:pt x="1835" y="166"/>
                  </a:lnTo>
                  <a:close/>
                  <a:moveTo>
                    <a:pt x="1662" y="166"/>
                  </a:moveTo>
                  <a:lnTo>
                    <a:pt x="1670" y="166"/>
                  </a:lnTo>
                  <a:lnTo>
                    <a:pt x="1675" y="170"/>
                  </a:lnTo>
                  <a:lnTo>
                    <a:pt x="1681" y="175"/>
                  </a:lnTo>
                  <a:lnTo>
                    <a:pt x="1685" y="181"/>
                  </a:lnTo>
                  <a:lnTo>
                    <a:pt x="1687" y="189"/>
                  </a:lnTo>
                  <a:lnTo>
                    <a:pt x="1685" y="196"/>
                  </a:lnTo>
                  <a:lnTo>
                    <a:pt x="1681" y="202"/>
                  </a:lnTo>
                  <a:lnTo>
                    <a:pt x="1675" y="207"/>
                  </a:lnTo>
                  <a:lnTo>
                    <a:pt x="1670" y="211"/>
                  </a:lnTo>
                  <a:lnTo>
                    <a:pt x="1662" y="213"/>
                  </a:lnTo>
                  <a:lnTo>
                    <a:pt x="1655" y="211"/>
                  </a:lnTo>
                  <a:lnTo>
                    <a:pt x="1649" y="207"/>
                  </a:lnTo>
                  <a:lnTo>
                    <a:pt x="1643" y="202"/>
                  </a:lnTo>
                  <a:lnTo>
                    <a:pt x="1640" y="196"/>
                  </a:lnTo>
                  <a:lnTo>
                    <a:pt x="1640" y="189"/>
                  </a:lnTo>
                  <a:lnTo>
                    <a:pt x="1640" y="181"/>
                  </a:lnTo>
                  <a:lnTo>
                    <a:pt x="1643" y="175"/>
                  </a:lnTo>
                  <a:lnTo>
                    <a:pt x="1649" y="170"/>
                  </a:lnTo>
                  <a:lnTo>
                    <a:pt x="1655" y="166"/>
                  </a:lnTo>
                  <a:lnTo>
                    <a:pt x="1662" y="166"/>
                  </a:lnTo>
                  <a:close/>
                  <a:moveTo>
                    <a:pt x="1489" y="166"/>
                  </a:moveTo>
                  <a:lnTo>
                    <a:pt x="1497" y="166"/>
                  </a:lnTo>
                  <a:lnTo>
                    <a:pt x="1502" y="170"/>
                  </a:lnTo>
                  <a:lnTo>
                    <a:pt x="1508" y="175"/>
                  </a:lnTo>
                  <a:lnTo>
                    <a:pt x="1512" y="181"/>
                  </a:lnTo>
                  <a:lnTo>
                    <a:pt x="1512" y="189"/>
                  </a:lnTo>
                  <a:lnTo>
                    <a:pt x="1512" y="196"/>
                  </a:lnTo>
                  <a:lnTo>
                    <a:pt x="1508" y="202"/>
                  </a:lnTo>
                  <a:lnTo>
                    <a:pt x="1502" y="207"/>
                  </a:lnTo>
                  <a:lnTo>
                    <a:pt x="1497" y="211"/>
                  </a:lnTo>
                  <a:lnTo>
                    <a:pt x="1489" y="213"/>
                  </a:lnTo>
                  <a:lnTo>
                    <a:pt x="1482" y="211"/>
                  </a:lnTo>
                  <a:lnTo>
                    <a:pt x="1476" y="207"/>
                  </a:lnTo>
                  <a:lnTo>
                    <a:pt x="1470" y="202"/>
                  </a:lnTo>
                  <a:lnTo>
                    <a:pt x="1467" y="196"/>
                  </a:lnTo>
                  <a:lnTo>
                    <a:pt x="1465" y="189"/>
                  </a:lnTo>
                  <a:lnTo>
                    <a:pt x="1467" y="181"/>
                  </a:lnTo>
                  <a:lnTo>
                    <a:pt x="1470" y="175"/>
                  </a:lnTo>
                  <a:lnTo>
                    <a:pt x="1476" y="170"/>
                  </a:lnTo>
                  <a:lnTo>
                    <a:pt x="1482" y="166"/>
                  </a:lnTo>
                  <a:lnTo>
                    <a:pt x="1489" y="166"/>
                  </a:lnTo>
                  <a:close/>
                  <a:moveTo>
                    <a:pt x="1403" y="166"/>
                  </a:moveTo>
                  <a:lnTo>
                    <a:pt x="1410" y="166"/>
                  </a:lnTo>
                  <a:lnTo>
                    <a:pt x="1416" y="170"/>
                  </a:lnTo>
                  <a:lnTo>
                    <a:pt x="1422" y="175"/>
                  </a:lnTo>
                  <a:lnTo>
                    <a:pt x="1425" y="181"/>
                  </a:lnTo>
                  <a:lnTo>
                    <a:pt x="1425" y="189"/>
                  </a:lnTo>
                  <a:lnTo>
                    <a:pt x="1425" y="196"/>
                  </a:lnTo>
                  <a:lnTo>
                    <a:pt x="1422" y="202"/>
                  </a:lnTo>
                  <a:lnTo>
                    <a:pt x="1416" y="207"/>
                  </a:lnTo>
                  <a:lnTo>
                    <a:pt x="1410" y="211"/>
                  </a:lnTo>
                  <a:lnTo>
                    <a:pt x="1403" y="213"/>
                  </a:lnTo>
                  <a:lnTo>
                    <a:pt x="1395" y="211"/>
                  </a:lnTo>
                  <a:lnTo>
                    <a:pt x="1388" y="207"/>
                  </a:lnTo>
                  <a:lnTo>
                    <a:pt x="1384" y="202"/>
                  </a:lnTo>
                  <a:lnTo>
                    <a:pt x="1380" y="196"/>
                  </a:lnTo>
                  <a:lnTo>
                    <a:pt x="1378" y="189"/>
                  </a:lnTo>
                  <a:lnTo>
                    <a:pt x="1380" y="181"/>
                  </a:lnTo>
                  <a:lnTo>
                    <a:pt x="1384" y="175"/>
                  </a:lnTo>
                  <a:lnTo>
                    <a:pt x="1388" y="170"/>
                  </a:lnTo>
                  <a:lnTo>
                    <a:pt x="1395" y="166"/>
                  </a:lnTo>
                  <a:lnTo>
                    <a:pt x="1403" y="166"/>
                  </a:lnTo>
                  <a:close/>
                  <a:moveTo>
                    <a:pt x="1316" y="166"/>
                  </a:moveTo>
                  <a:lnTo>
                    <a:pt x="1324" y="166"/>
                  </a:lnTo>
                  <a:lnTo>
                    <a:pt x="1329" y="170"/>
                  </a:lnTo>
                  <a:lnTo>
                    <a:pt x="1335" y="175"/>
                  </a:lnTo>
                  <a:lnTo>
                    <a:pt x="1337" y="181"/>
                  </a:lnTo>
                  <a:lnTo>
                    <a:pt x="1339" y="189"/>
                  </a:lnTo>
                  <a:lnTo>
                    <a:pt x="1337" y="196"/>
                  </a:lnTo>
                  <a:lnTo>
                    <a:pt x="1335" y="202"/>
                  </a:lnTo>
                  <a:lnTo>
                    <a:pt x="1329" y="207"/>
                  </a:lnTo>
                  <a:lnTo>
                    <a:pt x="1324" y="211"/>
                  </a:lnTo>
                  <a:lnTo>
                    <a:pt x="1316" y="213"/>
                  </a:lnTo>
                  <a:lnTo>
                    <a:pt x="1309" y="211"/>
                  </a:lnTo>
                  <a:lnTo>
                    <a:pt x="1301" y="207"/>
                  </a:lnTo>
                  <a:lnTo>
                    <a:pt x="1297" y="202"/>
                  </a:lnTo>
                  <a:lnTo>
                    <a:pt x="1294" y="196"/>
                  </a:lnTo>
                  <a:lnTo>
                    <a:pt x="1292" y="189"/>
                  </a:lnTo>
                  <a:lnTo>
                    <a:pt x="1294" y="181"/>
                  </a:lnTo>
                  <a:lnTo>
                    <a:pt x="1297" y="175"/>
                  </a:lnTo>
                  <a:lnTo>
                    <a:pt x="1301" y="170"/>
                  </a:lnTo>
                  <a:lnTo>
                    <a:pt x="1309" y="166"/>
                  </a:lnTo>
                  <a:lnTo>
                    <a:pt x="1316" y="166"/>
                  </a:lnTo>
                  <a:close/>
                  <a:moveTo>
                    <a:pt x="1141" y="166"/>
                  </a:moveTo>
                  <a:lnTo>
                    <a:pt x="1149" y="166"/>
                  </a:lnTo>
                  <a:lnTo>
                    <a:pt x="1155" y="170"/>
                  </a:lnTo>
                  <a:lnTo>
                    <a:pt x="1160" y="174"/>
                  </a:lnTo>
                  <a:lnTo>
                    <a:pt x="1164" y="179"/>
                  </a:lnTo>
                  <a:lnTo>
                    <a:pt x="1162" y="181"/>
                  </a:lnTo>
                  <a:lnTo>
                    <a:pt x="1162" y="183"/>
                  </a:lnTo>
                  <a:lnTo>
                    <a:pt x="1162" y="185"/>
                  </a:lnTo>
                  <a:lnTo>
                    <a:pt x="1162" y="187"/>
                  </a:lnTo>
                  <a:lnTo>
                    <a:pt x="1166" y="189"/>
                  </a:lnTo>
                  <a:lnTo>
                    <a:pt x="1166" y="189"/>
                  </a:lnTo>
                  <a:lnTo>
                    <a:pt x="1164" y="196"/>
                  </a:lnTo>
                  <a:lnTo>
                    <a:pt x="1160" y="202"/>
                  </a:lnTo>
                  <a:lnTo>
                    <a:pt x="1156" y="207"/>
                  </a:lnTo>
                  <a:lnTo>
                    <a:pt x="1149" y="211"/>
                  </a:lnTo>
                  <a:lnTo>
                    <a:pt x="1141" y="213"/>
                  </a:lnTo>
                  <a:lnTo>
                    <a:pt x="1134" y="211"/>
                  </a:lnTo>
                  <a:lnTo>
                    <a:pt x="1128" y="207"/>
                  </a:lnTo>
                  <a:lnTo>
                    <a:pt x="1123" y="202"/>
                  </a:lnTo>
                  <a:lnTo>
                    <a:pt x="1121" y="196"/>
                  </a:lnTo>
                  <a:lnTo>
                    <a:pt x="1119" y="189"/>
                  </a:lnTo>
                  <a:lnTo>
                    <a:pt x="1121" y="181"/>
                  </a:lnTo>
                  <a:lnTo>
                    <a:pt x="1123" y="175"/>
                  </a:lnTo>
                  <a:lnTo>
                    <a:pt x="1128" y="170"/>
                  </a:lnTo>
                  <a:lnTo>
                    <a:pt x="1134" y="166"/>
                  </a:lnTo>
                  <a:lnTo>
                    <a:pt x="1141" y="166"/>
                  </a:lnTo>
                  <a:close/>
                  <a:moveTo>
                    <a:pt x="622" y="166"/>
                  </a:moveTo>
                  <a:lnTo>
                    <a:pt x="630" y="166"/>
                  </a:lnTo>
                  <a:lnTo>
                    <a:pt x="635" y="170"/>
                  </a:lnTo>
                  <a:lnTo>
                    <a:pt x="641" y="175"/>
                  </a:lnTo>
                  <a:lnTo>
                    <a:pt x="643" y="181"/>
                  </a:lnTo>
                  <a:lnTo>
                    <a:pt x="645" y="189"/>
                  </a:lnTo>
                  <a:lnTo>
                    <a:pt x="643" y="196"/>
                  </a:lnTo>
                  <a:lnTo>
                    <a:pt x="641" y="202"/>
                  </a:lnTo>
                  <a:lnTo>
                    <a:pt x="635" y="207"/>
                  </a:lnTo>
                  <a:lnTo>
                    <a:pt x="630" y="211"/>
                  </a:lnTo>
                  <a:lnTo>
                    <a:pt x="622" y="213"/>
                  </a:lnTo>
                  <a:lnTo>
                    <a:pt x="615" y="211"/>
                  </a:lnTo>
                  <a:lnTo>
                    <a:pt x="607" y="207"/>
                  </a:lnTo>
                  <a:lnTo>
                    <a:pt x="604" y="202"/>
                  </a:lnTo>
                  <a:lnTo>
                    <a:pt x="600" y="196"/>
                  </a:lnTo>
                  <a:lnTo>
                    <a:pt x="598" y="189"/>
                  </a:lnTo>
                  <a:lnTo>
                    <a:pt x="600" y="181"/>
                  </a:lnTo>
                  <a:lnTo>
                    <a:pt x="604" y="175"/>
                  </a:lnTo>
                  <a:lnTo>
                    <a:pt x="607" y="170"/>
                  </a:lnTo>
                  <a:lnTo>
                    <a:pt x="615" y="166"/>
                  </a:lnTo>
                  <a:lnTo>
                    <a:pt x="622" y="166"/>
                  </a:lnTo>
                  <a:close/>
                  <a:moveTo>
                    <a:pt x="536" y="166"/>
                  </a:moveTo>
                  <a:lnTo>
                    <a:pt x="541" y="166"/>
                  </a:lnTo>
                  <a:lnTo>
                    <a:pt x="549" y="170"/>
                  </a:lnTo>
                  <a:lnTo>
                    <a:pt x="555" y="175"/>
                  </a:lnTo>
                  <a:lnTo>
                    <a:pt x="557" y="181"/>
                  </a:lnTo>
                  <a:lnTo>
                    <a:pt x="558" y="189"/>
                  </a:lnTo>
                  <a:lnTo>
                    <a:pt x="557" y="196"/>
                  </a:lnTo>
                  <a:lnTo>
                    <a:pt x="555" y="202"/>
                  </a:lnTo>
                  <a:lnTo>
                    <a:pt x="549" y="207"/>
                  </a:lnTo>
                  <a:lnTo>
                    <a:pt x="541" y="211"/>
                  </a:lnTo>
                  <a:lnTo>
                    <a:pt x="536" y="213"/>
                  </a:lnTo>
                  <a:lnTo>
                    <a:pt x="528" y="211"/>
                  </a:lnTo>
                  <a:lnTo>
                    <a:pt x="521" y="207"/>
                  </a:lnTo>
                  <a:lnTo>
                    <a:pt x="515" y="202"/>
                  </a:lnTo>
                  <a:lnTo>
                    <a:pt x="513" y="196"/>
                  </a:lnTo>
                  <a:lnTo>
                    <a:pt x="511" y="189"/>
                  </a:lnTo>
                  <a:lnTo>
                    <a:pt x="513" y="181"/>
                  </a:lnTo>
                  <a:lnTo>
                    <a:pt x="515" y="175"/>
                  </a:lnTo>
                  <a:lnTo>
                    <a:pt x="521" y="170"/>
                  </a:lnTo>
                  <a:lnTo>
                    <a:pt x="528" y="166"/>
                  </a:lnTo>
                  <a:lnTo>
                    <a:pt x="536" y="166"/>
                  </a:lnTo>
                  <a:close/>
                  <a:moveTo>
                    <a:pt x="447" y="166"/>
                  </a:moveTo>
                  <a:lnTo>
                    <a:pt x="455" y="166"/>
                  </a:lnTo>
                  <a:lnTo>
                    <a:pt x="462" y="170"/>
                  </a:lnTo>
                  <a:lnTo>
                    <a:pt x="466" y="175"/>
                  </a:lnTo>
                  <a:lnTo>
                    <a:pt x="470" y="181"/>
                  </a:lnTo>
                  <a:lnTo>
                    <a:pt x="472" y="189"/>
                  </a:lnTo>
                  <a:lnTo>
                    <a:pt x="470" y="196"/>
                  </a:lnTo>
                  <a:lnTo>
                    <a:pt x="466" y="202"/>
                  </a:lnTo>
                  <a:lnTo>
                    <a:pt x="462" y="207"/>
                  </a:lnTo>
                  <a:lnTo>
                    <a:pt x="455" y="211"/>
                  </a:lnTo>
                  <a:lnTo>
                    <a:pt x="447" y="213"/>
                  </a:lnTo>
                  <a:lnTo>
                    <a:pt x="440" y="211"/>
                  </a:lnTo>
                  <a:lnTo>
                    <a:pt x="434" y="207"/>
                  </a:lnTo>
                  <a:lnTo>
                    <a:pt x="429" y="202"/>
                  </a:lnTo>
                  <a:lnTo>
                    <a:pt x="427" y="196"/>
                  </a:lnTo>
                  <a:lnTo>
                    <a:pt x="425" y="189"/>
                  </a:lnTo>
                  <a:lnTo>
                    <a:pt x="427" y="181"/>
                  </a:lnTo>
                  <a:lnTo>
                    <a:pt x="429" y="175"/>
                  </a:lnTo>
                  <a:lnTo>
                    <a:pt x="434" y="170"/>
                  </a:lnTo>
                  <a:lnTo>
                    <a:pt x="440" y="166"/>
                  </a:lnTo>
                  <a:lnTo>
                    <a:pt x="447" y="166"/>
                  </a:lnTo>
                  <a:close/>
                  <a:moveTo>
                    <a:pt x="361" y="166"/>
                  </a:moveTo>
                  <a:lnTo>
                    <a:pt x="368" y="166"/>
                  </a:lnTo>
                  <a:lnTo>
                    <a:pt x="376" y="170"/>
                  </a:lnTo>
                  <a:lnTo>
                    <a:pt x="380" y="175"/>
                  </a:lnTo>
                  <a:lnTo>
                    <a:pt x="383" y="181"/>
                  </a:lnTo>
                  <a:lnTo>
                    <a:pt x="385" y="189"/>
                  </a:lnTo>
                  <a:lnTo>
                    <a:pt x="383" y="196"/>
                  </a:lnTo>
                  <a:lnTo>
                    <a:pt x="380" y="202"/>
                  </a:lnTo>
                  <a:lnTo>
                    <a:pt x="376" y="207"/>
                  </a:lnTo>
                  <a:lnTo>
                    <a:pt x="368" y="211"/>
                  </a:lnTo>
                  <a:lnTo>
                    <a:pt x="361" y="213"/>
                  </a:lnTo>
                  <a:lnTo>
                    <a:pt x="353" y="211"/>
                  </a:lnTo>
                  <a:lnTo>
                    <a:pt x="348" y="207"/>
                  </a:lnTo>
                  <a:lnTo>
                    <a:pt x="342" y="202"/>
                  </a:lnTo>
                  <a:lnTo>
                    <a:pt x="338" y="196"/>
                  </a:lnTo>
                  <a:lnTo>
                    <a:pt x="338" y="189"/>
                  </a:lnTo>
                  <a:lnTo>
                    <a:pt x="338" y="181"/>
                  </a:lnTo>
                  <a:lnTo>
                    <a:pt x="342" y="175"/>
                  </a:lnTo>
                  <a:lnTo>
                    <a:pt x="348" y="170"/>
                  </a:lnTo>
                  <a:lnTo>
                    <a:pt x="353" y="166"/>
                  </a:lnTo>
                  <a:lnTo>
                    <a:pt x="361" y="166"/>
                  </a:lnTo>
                  <a:close/>
                  <a:moveTo>
                    <a:pt x="274" y="166"/>
                  </a:moveTo>
                  <a:lnTo>
                    <a:pt x="282" y="166"/>
                  </a:lnTo>
                  <a:lnTo>
                    <a:pt x="288" y="170"/>
                  </a:lnTo>
                  <a:lnTo>
                    <a:pt x="293" y="175"/>
                  </a:lnTo>
                  <a:lnTo>
                    <a:pt x="297" y="181"/>
                  </a:lnTo>
                  <a:lnTo>
                    <a:pt x="299" y="189"/>
                  </a:lnTo>
                  <a:lnTo>
                    <a:pt x="297" y="196"/>
                  </a:lnTo>
                  <a:lnTo>
                    <a:pt x="293" y="202"/>
                  </a:lnTo>
                  <a:lnTo>
                    <a:pt x="288" y="207"/>
                  </a:lnTo>
                  <a:lnTo>
                    <a:pt x="282" y="211"/>
                  </a:lnTo>
                  <a:lnTo>
                    <a:pt x="274" y="213"/>
                  </a:lnTo>
                  <a:lnTo>
                    <a:pt x="267" y="211"/>
                  </a:lnTo>
                  <a:lnTo>
                    <a:pt x="261" y="207"/>
                  </a:lnTo>
                  <a:lnTo>
                    <a:pt x="256" y="202"/>
                  </a:lnTo>
                  <a:lnTo>
                    <a:pt x="252" y="196"/>
                  </a:lnTo>
                  <a:lnTo>
                    <a:pt x="252" y="189"/>
                  </a:lnTo>
                  <a:lnTo>
                    <a:pt x="252" y="181"/>
                  </a:lnTo>
                  <a:lnTo>
                    <a:pt x="256" y="175"/>
                  </a:lnTo>
                  <a:lnTo>
                    <a:pt x="261" y="170"/>
                  </a:lnTo>
                  <a:lnTo>
                    <a:pt x="267" y="166"/>
                  </a:lnTo>
                  <a:lnTo>
                    <a:pt x="274" y="166"/>
                  </a:lnTo>
                  <a:close/>
                  <a:moveTo>
                    <a:pt x="188" y="166"/>
                  </a:moveTo>
                  <a:lnTo>
                    <a:pt x="195" y="166"/>
                  </a:lnTo>
                  <a:lnTo>
                    <a:pt x="201" y="170"/>
                  </a:lnTo>
                  <a:lnTo>
                    <a:pt x="207" y="175"/>
                  </a:lnTo>
                  <a:lnTo>
                    <a:pt x="210" y="181"/>
                  </a:lnTo>
                  <a:lnTo>
                    <a:pt x="210" y="189"/>
                  </a:lnTo>
                  <a:lnTo>
                    <a:pt x="210" y="196"/>
                  </a:lnTo>
                  <a:lnTo>
                    <a:pt x="207" y="202"/>
                  </a:lnTo>
                  <a:lnTo>
                    <a:pt x="201" y="207"/>
                  </a:lnTo>
                  <a:lnTo>
                    <a:pt x="195" y="211"/>
                  </a:lnTo>
                  <a:lnTo>
                    <a:pt x="188" y="213"/>
                  </a:lnTo>
                  <a:lnTo>
                    <a:pt x="180" y="211"/>
                  </a:lnTo>
                  <a:lnTo>
                    <a:pt x="175" y="207"/>
                  </a:lnTo>
                  <a:lnTo>
                    <a:pt x="169" y="202"/>
                  </a:lnTo>
                  <a:lnTo>
                    <a:pt x="165" y="196"/>
                  </a:lnTo>
                  <a:lnTo>
                    <a:pt x="165" y="189"/>
                  </a:lnTo>
                  <a:lnTo>
                    <a:pt x="165" y="181"/>
                  </a:lnTo>
                  <a:lnTo>
                    <a:pt x="169" y="175"/>
                  </a:lnTo>
                  <a:lnTo>
                    <a:pt x="175" y="170"/>
                  </a:lnTo>
                  <a:lnTo>
                    <a:pt x="180" y="166"/>
                  </a:lnTo>
                  <a:lnTo>
                    <a:pt x="188" y="166"/>
                  </a:lnTo>
                  <a:close/>
                  <a:moveTo>
                    <a:pt x="101" y="166"/>
                  </a:moveTo>
                  <a:lnTo>
                    <a:pt x="109" y="166"/>
                  </a:lnTo>
                  <a:lnTo>
                    <a:pt x="115" y="170"/>
                  </a:lnTo>
                  <a:lnTo>
                    <a:pt x="120" y="175"/>
                  </a:lnTo>
                  <a:lnTo>
                    <a:pt x="124" y="181"/>
                  </a:lnTo>
                  <a:lnTo>
                    <a:pt x="124" y="189"/>
                  </a:lnTo>
                  <a:lnTo>
                    <a:pt x="124" y="196"/>
                  </a:lnTo>
                  <a:lnTo>
                    <a:pt x="120" y="202"/>
                  </a:lnTo>
                  <a:lnTo>
                    <a:pt x="115" y="207"/>
                  </a:lnTo>
                  <a:lnTo>
                    <a:pt x="109" y="211"/>
                  </a:lnTo>
                  <a:lnTo>
                    <a:pt x="101" y="213"/>
                  </a:lnTo>
                  <a:lnTo>
                    <a:pt x="94" y="211"/>
                  </a:lnTo>
                  <a:lnTo>
                    <a:pt x="88" y="207"/>
                  </a:lnTo>
                  <a:lnTo>
                    <a:pt x="83" y="202"/>
                  </a:lnTo>
                  <a:lnTo>
                    <a:pt x="79" y="196"/>
                  </a:lnTo>
                  <a:lnTo>
                    <a:pt x="77" y="189"/>
                  </a:lnTo>
                  <a:lnTo>
                    <a:pt x="79" y="181"/>
                  </a:lnTo>
                  <a:lnTo>
                    <a:pt x="83" y="175"/>
                  </a:lnTo>
                  <a:lnTo>
                    <a:pt x="88" y="170"/>
                  </a:lnTo>
                  <a:lnTo>
                    <a:pt x="94" y="166"/>
                  </a:lnTo>
                  <a:lnTo>
                    <a:pt x="101" y="166"/>
                  </a:lnTo>
                  <a:close/>
                  <a:moveTo>
                    <a:pt x="15" y="166"/>
                  </a:moveTo>
                  <a:lnTo>
                    <a:pt x="22" y="166"/>
                  </a:lnTo>
                  <a:lnTo>
                    <a:pt x="28" y="170"/>
                  </a:lnTo>
                  <a:lnTo>
                    <a:pt x="34" y="175"/>
                  </a:lnTo>
                  <a:lnTo>
                    <a:pt x="37" y="181"/>
                  </a:lnTo>
                  <a:lnTo>
                    <a:pt x="37" y="189"/>
                  </a:lnTo>
                  <a:lnTo>
                    <a:pt x="37" y="196"/>
                  </a:lnTo>
                  <a:lnTo>
                    <a:pt x="34" y="202"/>
                  </a:lnTo>
                  <a:lnTo>
                    <a:pt x="28" y="207"/>
                  </a:lnTo>
                  <a:lnTo>
                    <a:pt x="22" y="211"/>
                  </a:lnTo>
                  <a:lnTo>
                    <a:pt x="15" y="213"/>
                  </a:lnTo>
                  <a:lnTo>
                    <a:pt x="7" y="211"/>
                  </a:lnTo>
                  <a:lnTo>
                    <a:pt x="2" y="207"/>
                  </a:lnTo>
                  <a:lnTo>
                    <a:pt x="5" y="206"/>
                  </a:lnTo>
                  <a:lnTo>
                    <a:pt x="7" y="202"/>
                  </a:lnTo>
                  <a:lnTo>
                    <a:pt x="9" y="198"/>
                  </a:lnTo>
                  <a:lnTo>
                    <a:pt x="7" y="194"/>
                  </a:lnTo>
                  <a:lnTo>
                    <a:pt x="7" y="192"/>
                  </a:lnTo>
                  <a:lnTo>
                    <a:pt x="9" y="191"/>
                  </a:lnTo>
                  <a:lnTo>
                    <a:pt x="11" y="191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9" y="187"/>
                  </a:lnTo>
                  <a:lnTo>
                    <a:pt x="21" y="185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77"/>
                  </a:lnTo>
                  <a:lnTo>
                    <a:pt x="24" y="175"/>
                  </a:lnTo>
                  <a:lnTo>
                    <a:pt x="22" y="175"/>
                  </a:lnTo>
                  <a:lnTo>
                    <a:pt x="19" y="175"/>
                  </a:lnTo>
                  <a:lnTo>
                    <a:pt x="15" y="175"/>
                  </a:lnTo>
                  <a:lnTo>
                    <a:pt x="11" y="177"/>
                  </a:lnTo>
                  <a:lnTo>
                    <a:pt x="7" y="179"/>
                  </a:lnTo>
                  <a:lnTo>
                    <a:pt x="4" y="181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5" y="170"/>
                  </a:lnTo>
                  <a:lnTo>
                    <a:pt x="7" y="166"/>
                  </a:lnTo>
                  <a:lnTo>
                    <a:pt x="11" y="166"/>
                  </a:lnTo>
                  <a:lnTo>
                    <a:pt x="15" y="166"/>
                  </a:lnTo>
                  <a:close/>
                  <a:moveTo>
                    <a:pt x="4859" y="126"/>
                  </a:moveTo>
                  <a:lnTo>
                    <a:pt x="4859" y="126"/>
                  </a:lnTo>
                  <a:lnTo>
                    <a:pt x="4863" y="126"/>
                  </a:lnTo>
                  <a:lnTo>
                    <a:pt x="4865" y="128"/>
                  </a:lnTo>
                  <a:lnTo>
                    <a:pt x="4869" y="128"/>
                  </a:lnTo>
                  <a:lnTo>
                    <a:pt x="4871" y="128"/>
                  </a:lnTo>
                  <a:lnTo>
                    <a:pt x="4874" y="128"/>
                  </a:lnTo>
                  <a:lnTo>
                    <a:pt x="4878" y="128"/>
                  </a:lnTo>
                  <a:lnTo>
                    <a:pt x="4878" y="128"/>
                  </a:lnTo>
                  <a:lnTo>
                    <a:pt x="4876" y="130"/>
                  </a:lnTo>
                  <a:lnTo>
                    <a:pt x="4872" y="130"/>
                  </a:lnTo>
                  <a:lnTo>
                    <a:pt x="4865" y="128"/>
                  </a:lnTo>
                  <a:lnTo>
                    <a:pt x="4859" y="126"/>
                  </a:lnTo>
                  <a:close/>
                  <a:moveTo>
                    <a:pt x="4611" y="123"/>
                  </a:moveTo>
                  <a:lnTo>
                    <a:pt x="4615" y="123"/>
                  </a:lnTo>
                  <a:lnTo>
                    <a:pt x="4619" y="125"/>
                  </a:lnTo>
                  <a:lnTo>
                    <a:pt x="4622" y="126"/>
                  </a:lnTo>
                  <a:lnTo>
                    <a:pt x="4622" y="126"/>
                  </a:lnTo>
                  <a:lnTo>
                    <a:pt x="4617" y="128"/>
                  </a:lnTo>
                  <a:lnTo>
                    <a:pt x="4611" y="130"/>
                  </a:lnTo>
                  <a:lnTo>
                    <a:pt x="4607" y="128"/>
                  </a:lnTo>
                  <a:lnTo>
                    <a:pt x="4602" y="128"/>
                  </a:lnTo>
                  <a:lnTo>
                    <a:pt x="4605" y="125"/>
                  </a:lnTo>
                  <a:lnTo>
                    <a:pt x="4611" y="123"/>
                  </a:lnTo>
                  <a:close/>
                  <a:moveTo>
                    <a:pt x="1386" y="123"/>
                  </a:moveTo>
                  <a:lnTo>
                    <a:pt x="1390" y="123"/>
                  </a:lnTo>
                  <a:lnTo>
                    <a:pt x="1399" y="123"/>
                  </a:lnTo>
                  <a:lnTo>
                    <a:pt x="1407" y="125"/>
                  </a:lnTo>
                  <a:lnTo>
                    <a:pt x="1416" y="126"/>
                  </a:lnTo>
                  <a:lnTo>
                    <a:pt x="1408" y="128"/>
                  </a:lnTo>
                  <a:lnTo>
                    <a:pt x="1403" y="130"/>
                  </a:lnTo>
                  <a:lnTo>
                    <a:pt x="1395" y="128"/>
                  </a:lnTo>
                  <a:lnTo>
                    <a:pt x="1390" y="126"/>
                  </a:lnTo>
                  <a:lnTo>
                    <a:pt x="1386" y="123"/>
                  </a:lnTo>
                  <a:close/>
                  <a:moveTo>
                    <a:pt x="4767" y="121"/>
                  </a:moveTo>
                  <a:lnTo>
                    <a:pt x="4767" y="121"/>
                  </a:lnTo>
                  <a:lnTo>
                    <a:pt x="4771" y="121"/>
                  </a:lnTo>
                  <a:lnTo>
                    <a:pt x="4773" y="123"/>
                  </a:lnTo>
                  <a:lnTo>
                    <a:pt x="4776" y="123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6" y="123"/>
                  </a:lnTo>
                  <a:lnTo>
                    <a:pt x="4801" y="123"/>
                  </a:lnTo>
                  <a:lnTo>
                    <a:pt x="4797" y="126"/>
                  </a:lnTo>
                  <a:lnTo>
                    <a:pt x="4792" y="128"/>
                  </a:lnTo>
                  <a:lnTo>
                    <a:pt x="4786" y="130"/>
                  </a:lnTo>
                  <a:lnTo>
                    <a:pt x="4778" y="128"/>
                  </a:lnTo>
                  <a:lnTo>
                    <a:pt x="4771" y="125"/>
                  </a:lnTo>
                  <a:lnTo>
                    <a:pt x="4767" y="121"/>
                  </a:lnTo>
                  <a:close/>
                  <a:moveTo>
                    <a:pt x="4716" y="121"/>
                  </a:moveTo>
                  <a:lnTo>
                    <a:pt x="4713" y="125"/>
                  </a:lnTo>
                  <a:lnTo>
                    <a:pt x="4705" y="128"/>
                  </a:lnTo>
                  <a:lnTo>
                    <a:pt x="4698" y="130"/>
                  </a:lnTo>
                  <a:lnTo>
                    <a:pt x="4696" y="130"/>
                  </a:lnTo>
                  <a:lnTo>
                    <a:pt x="4694" y="128"/>
                  </a:lnTo>
                  <a:lnTo>
                    <a:pt x="4698" y="125"/>
                  </a:lnTo>
                  <a:lnTo>
                    <a:pt x="4701" y="123"/>
                  </a:lnTo>
                  <a:lnTo>
                    <a:pt x="4705" y="121"/>
                  </a:lnTo>
                  <a:lnTo>
                    <a:pt x="4709" y="121"/>
                  </a:lnTo>
                  <a:lnTo>
                    <a:pt x="4716" y="121"/>
                  </a:lnTo>
                  <a:close/>
                  <a:moveTo>
                    <a:pt x="519" y="115"/>
                  </a:moveTo>
                  <a:lnTo>
                    <a:pt x="523" y="115"/>
                  </a:lnTo>
                  <a:lnTo>
                    <a:pt x="525" y="117"/>
                  </a:lnTo>
                  <a:lnTo>
                    <a:pt x="534" y="123"/>
                  </a:lnTo>
                  <a:lnTo>
                    <a:pt x="543" y="128"/>
                  </a:lnTo>
                  <a:lnTo>
                    <a:pt x="540" y="130"/>
                  </a:lnTo>
                  <a:lnTo>
                    <a:pt x="536" y="130"/>
                  </a:lnTo>
                  <a:lnTo>
                    <a:pt x="528" y="128"/>
                  </a:lnTo>
                  <a:lnTo>
                    <a:pt x="523" y="126"/>
                  </a:lnTo>
                  <a:lnTo>
                    <a:pt x="519" y="123"/>
                  </a:lnTo>
                  <a:lnTo>
                    <a:pt x="515" y="117"/>
                  </a:lnTo>
                  <a:lnTo>
                    <a:pt x="515" y="117"/>
                  </a:lnTo>
                  <a:lnTo>
                    <a:pt x="515" y="115"/>
                  </a:lnTo>
                  <a:lnTo>
                    <a:pt x="517" y="115"/>
                  </a:lnTo>
                  <a:lnTo>
                    <a:pt x="519" y="115"/>
                  </a:lnTo>
                  <a:close/>
                  <a:moveTo>
                    <a:pt x="1331" y="100"/>
                  </a:moveTo>
                  <a:lnTo>
                    <a:pt x="1335" y="102"/>
                  </a:lnTo>
                  <a:lnTo>
                    <a:pt x="1339" y="104"/>
                  </a:lnTo>
                  <a:lnTo>
                    <a:pt x="1339" y="106"/>
                  </a:lnTo>
                  <a:lnTo>
                    <a:pt x="1339" y="111"/>
                  </a:lnTo>
                  <a:lnTo>
                    <a:pt x="1335" y="117"/>
                  </a:lnTo>
                  <a:lnTo>
                    <a:pt x="1333" y="115"/>
                  </a:lnTo>
                  <a:lnTo>
                    <a:pt x="1333" y="113"/>
                  </a:lnTo>
                  <a:lnTo>
                    <a:pt x="1329" y="111"/>
                  </a:lnTo>
                  <a:lnTo>
                    <a:pt x="1328" y="110"/>
                  </a:lnTo>
                  <a:lnTo>
                    <a:pt x="1326" y="108"/>
                  </a:lnTo>
                  <a:lnTo>
                    <a:pt x="1324" y="104"/>
                  </a:lnTo>
                  <a:lnTo>
                    <a:pt x="1326" y="102"/>
                  </a:lnTo>
                  <a:lnTo>
                    <a:pt x="1329" y="102"/>
                  </a:lnTo>
                  <a:lnTo>
                    <a:pt x="1331" y="100"/>
                  </a:lnTo>
                  <a:close/>
                  <a:moveTo>
                    <a:pt x="207" y="100"/>
                  </a:moveTo>
                  <a:lnTo>
                    <a:pt x="210" y="100"/>
                  </a:lnTo>
                  <a:lnTo>
                    <a:pt x="210" y="104"/>
                  </a:lnTo>
                  <a:lnTo>
                    <a:pt x="210" y="106"/>
                  </a:lnTo>
                  <a:lnTo>
                    <a:pt x="210" y="113"/>
                  </a:lnTo>
                  <a:lnTo>
                    <a:pt x="207" y="121"/>
                  </a:lnTo>
                  <a:lnTo>
                    <a:pt x="201" y="125"/>
                  </a:lnTo>
                  <a:lnTo>
                    <a:pt x="195" y="128"/>
                  </a:lnTo>
                  <a:lnTo>
                    <a:pt x="188" y="130"/>
                  </a:lnTo>
                  <a:lnTo>
                    <a:pt x="180" y="128"/>
                  </a:lnTo>
                  <a:lnTo>
                    <a:pt x="175" y="126"/>
                  </a:lnTo>
                  <a:lnTo>
                    <a:pt x="171" y="121"/>
                  </a:lnTo>
                  <a:lnTo>
                    <a:pt x="167" y="117"/>
                  </a:lnTo>
                  <a:lnTo>
                    <a:pt x="165" y="110"/>
                  </a:lnTo>
                  <a:lnTo>
                    <a:pt x="179" y="110"/>
                  </a:lnTo>
                  <a:lnTo>
                    <a:pt x="190" y="108"/>
                  </a:lnTo>
                  <a:lnTo>
                    <a:pt x="195" y="106"/>
                  </a:lnTo>
                  <a:lnTo>
                    <a:pt x="199" y="104"/>
                  </a:lnTo>
                  <a:lnTo>
                    <a:pt x="203" y="102"/>
                  </a:lnTo>
                  <a:lnTo>
                    <a:pt x="207" y="100"/>
                  </a:lnTo>
                  <a:close/>
                  <a:moveTo>
                    <a:pt x="1734" y="89"/>
                  </a:moveTo>
                  <a:lnTo>
                    <a:pt x="1736" y="94"/>
                  </a:lnTo>
                  <a:lnTo>
                    <a:pt x="1736" y="100"/>
                  </a:lnTo>
                  <a:lnTo>
                    <a:pt x="1736" y="106"/>
                  </a:lnTo>
                  <a:lnTo>
                    <a:pt x="1734" y="111"/>
                  </a:lnTo>
                  <a:lnTo>
                    <a:pt x="1734" y="117"/>
                  </a:lnTo>
                  <a:lnTo>
                    <a:pt x="1734" y="123"/>
                  </a:lnTo>
                  <a:lnTo>
                    <a:pt x="1730" y="119"/>
                  </a:lnTo>
                  <a:lnTo>
                    <a:pt x="1726" y="113"/>
                  </a:lnTo>
                  <a:lnTo>
                    <a:pt x="1726" y="106"/>
                  </a:lnTo>
                  <a:lnTo>
                    <a:pt x="1726" y="100"/>
                  </a:lnTo>
                  <a:lnTo>
                    <a:pt x="1730" y="94"/>
                  </a:lnTo>
                  <a:lnTo>
                    <a:pt x="1734" y="89"/>
                  </a:lnTo>
                  <a:close/>
                  <a:moveTo>
                    <a:pt x="446" y="87"/>
                  </a:moveTo>
                  <a:lnTo>
                    <a:pt x="451" y="87"/>
                  </a:lnTo>
                  <a:lnTo>
                    <a:pt x="455" y="89"/>
                  </a:lnTo>
                  <a:lnTo>
                    <a:pt x="459" y="91"/>
                  </a:lnTo>
                  <a:lnTo>
                    <a:pt x="462" y="93"/>
                  </a:lnTo>
                  <a:lnTo>
                    <a:pt x="464" y="93"/>
                  </a:lnTo>
                  <a:lnTo>
                    <a:pt x="464" y="93"/>
                  </a:lnTo>
                  <a:lnTo>
                    <a:pt x="466" y="94"/>
                  </a:lnTo>
                  <a:lnTo>
                    <a:pt x="470" y="98"/>
                  </a:lnTo>
                  <a:lnTo>
                    <a:pt x="472" y="104"/>
                  </a:lnTo>
                  <a:lnTo>
                    <a:pt x="472" y="106"/>
                  </a:lnTo>
                  <a:lnTo>
                    <a:pt x="472" y="111"/>
                  </a:lnTo>
                  <a:lnTo>
                    <a:pt x="470" y="115"/>
                  </a:lnTo>
                  <a:lnTo>
                    <a:pt x="466" y="121"/>
                  </a:lnTo>
                  <a:lnTo>
                    <a:pt x="461" y="126"/>
                  </a:lnTo>
                  <a:lnTo>
                    <a:pt x="455" y="128"/>
                  </a:lnTo>
                  <a:lnTo>
                    <a:pt x="447" y="130"/>
                  </a:lnTo>
                  <a:lnTo>
                    <a:pt x="440" y="128"/>
                  </a:lnTo>
                  <a:lnTo>
                    <a:pt x="434" y="125"/>
                  </a:lnTo>
                  <a:lnTo>
                    <a:pt x="429" y="121"/>
                  </a:lnTo>
                  <a:lnTo>
                    <a:pt x="427" y="113"/>
                  </a:lnTo>
                  <a:lnTo>
                    <a:pt x="425" y="106"/>
                  </a:lnTo>
                  <a:lnTo>
                    <a:pt x="425" y="100"/>
                  </a:lnTo>
                  <a:lnTo>
                    <a:pt x="429" y="96"/>
                  </a:lnTo>
                  <a:lnTo>
                    <a:pt x="431" y="91"/>
                  </a:lnTo>
                  <a:lnTo>
                    <a:pt x="436" y="87"/>
                  </a:lnTo>
                  <a:lnTo>
                    <a:pt x="440" y="87"/>
                  </a:lnTo>
                  <a:lnTo>
                    <a:pt x="446" y="87"/>
                  </a:lnTo>
                  <a:close/>
                  <a:moveTo>
                    <a:pt x="1580" y="83"/>
                  </a:moveTo>
                  <a:lnTo>
                    <a:pt x="1585" y="85"/>
                  </a:lnTo>
                  <a:lnTo>
                    <a:pt x="1591" y="89"/>
                  </a:lnTo>
                  <a:lnTo>
                    <a:pt x="1595" y="94"/>
                  </a:lnTo>
                  <a:lnTo>
                    <a:pt x="1598" y="100"/>
                  </a:lnTo>
                  <a:lnTo>
                    <a:pt x="1598" y="106"/>
                  </a:lnTo>
                  <a:lnTo>
                    <a:pt x="1598" y="113"/>
                  </a:lnTo>
                  <a:lnTo>
                    <a:pt x="1595" y="121"/>
                  </a:lnTo>
                  <a:lnTo>
                    <a:pt x="1589" y="125"/>
                  </a:lnTo>
                  <a:lnTo>
                    <a:pt x="1581" y="128"/>
                  </a:lnTo>
                  <a:lnTo>
                    <a:pt x="1581" y="126"/>
                  </a:lnTo>
                  <a:lnTo>
                    <a:pt x="1580" y="125"/>
                  </a:lnTo>
                  <a:lnTo>
                    <a:pt x="1576" y="123"/>
                  </a:lnTo>
                  <a:lnTo>
                    <a:pt x="1576" y="123"/>
                  </a:lnTo>
                  <a:lnTo>
                    <a:pt x="1574" y="125"/>
                  </a:lnTo>
                  <a:lnTo>
                    <a:pt x="1572" y="125"/>
                  </a:lnTo>
                  <a:lnTo>
                    <a:pt x="1570" y="125"/>
                  </a:lnTo>
                  <a:lnTo>
                    <a:pt x="1568" y="125"/>
                  </a:lnTo>
                  <a:lnTo>
                    <a:pt x="1566" y="125"/>
                  </a:lnTo>
                  <a:lnTo>
                    <a:pt x="1566" y="123"/>
                  </a:lnTo>
                  <a:lnTo>
                    <a:pt x="1566" y="121"/>
                  </a:lnTo>
                  <a:lnTo>
                    <a:pt x="1568" y="119"/>
                  </a:lnTo>
                  <a:lnTo>
                    <a:pt x="1570" y="117"/>
                  </a:lnTo>
                  <a:lnTo>
                    <a:pt x="1574" y="117"/>
                  </a:lnTo>
                  <a:lnTo>
                    <a:pt x="1576" y="117"/>
                  </a:lnTo>
                  <a:lnTo>
                    <a:pt x="1578" y="117"/>
                  </a:lnTo>
                  <a:lnTo>
                    <a:pt x="1580" y="117"/>
                  </a:lnTo>
                  <a:lnTo>
                    <a:pt x="1581" y="115"/>
                  </a:lnTo>
                  <a:lnTo>
                    <a:pt x="1583" y="111"/>
                  </a:lnTo>
                  <a:lnTo>
                    <a:pt x="1585" y="110"/>
                  </a:lnTo>
                  <a:lnTo>
                    <a:pt x="1585" y="108"/>
                  </a:lnTo>
                  <a:lnTo>
                    <a:pt x="1585" y="104"/>
                  </a:lnTo>
                  <a:lnTo>
                    <a:pt x="1583" y="102"/>
                  </a:lnTo>
                  <a:lnTo>
                    <a:pt x="1581" y="98"/>
                  </a:lnTo>
                  <a:lnTo>
                    <a:pt x="1581" y="96"/>
                  </a:lnTo>
                  <a:lnTo>
                    <a:pt x="1581" y="94"/>
                  </a:lnTo>
                  <a:lnTo>
                    <a:pt x="1581" y="91"/>
                  </a:lnTo>
                  <a:lnTo>
                    <a:pt x="1580" y="87"/>
                  </a:lnTo>
                  <a:lnTo>
                    <a:pt x="1580" y="83"/>
                  </a:lnTo>
                  <a:close/>
                  <a:moveTo>
                    <a:pt x="363" y="83"/>
                  </a:moveTo>
                  <a:lnTo>
                    <a:pt x="370" y="85"/>
                  </a:lnTo>
                  <a:lnTo>
                    <a:pt x="376" y="89"/>
                  </a:lnTo>
                  <a:lnTo>
                    <a:pt x="380" y="93"/>
                  </a:lnTo>
                  <a:lnTo>
                    <a:pt x="383" y="100"/>
                  </a:lnTo>
                  <a:lnTo>
                    <a:pt x="385" y="106"/>
                  </a:lnTo>
                  <a:lnTo>
                    <a:pt x="383" y="113"/>
                  </a:lnTo>
                  <a:lnTo>
                    <a:pt x="380" y="121"/>
                  </a:lnTo>
                  <a:lnTo>
                    <a:pt x="376" y="125"/>
                  </a:lnTo>
                  <a:lnTo>
                    <a:pt x="368" y="128"/>
                  </a:lnTo>
                  <a:lnTo>
                    <a:pt x="361" y="130"/>
                  </a:lnTo>
                  <a:lnTo>
                    <a:pt x="353" y="128"/>
                  </a:lnTo>
                  <a:lnTo>
                    <a:pt x="348" y="125"/>
                  </a:lnTo>
                  <a:lnTo>
                    <a:pt x="342" y="121"/>
                  </a:lnTo>
                  <a:lnTo>
                    <a:pt x="338" y="113"/>
                  </a:lnTo>
                  <a:lnTo>
                    <a:pt x="338" y="106"/>
                  </a:lnTo>
                  <a:lnTo>
                    <a:pt x="338" y="100"/>
                  </a:lnTo>
                  <a:lnTo>
                    <a:pt x="342" y="94"/>
                  </a:lnTo>
                  <a:lnTo>
                    <a:pt x="346" y="89"/>
                  </a:lnTo>
                  <a:lnTo>
                    <a:pt x="352" y="85"/>
                  </a:lnTo>
                  <a:lnTo>
                    <a:pt x="352" y="87"/>
                  </a:lnTo>
                  <a:lnTo>
                    <a:pt x="355" y="87"/>
                  </a:lnTo>
                  <a:lnTo>
                    <a:pt x="357" y="87"/>
                  </a:lnTo>
                  <a:lnTo>
                    <a:pt x="361" y="85"/>
                  </a:lnTo>
                  <a:lnTo>
                    <a:pt x="363" y="83"/>
                  </a:lnTo>
                  <a:close/>
                  <a:moveTo>
                    <a:pt x="4351" y="83"/>
                  </a:moveTo>
                  <a:lnTo>
                    <a:pt x="4357" y="83"/>
                  </a:lnTo>
                  <a:lnTo>
                    <a:pt x="4363" y="87"/>
                  </a:lnTo>
                  <a:lnTo>
                    <a:pt x="4368" y="91"/>
                  </a:lnTo>
                  <a:lnTo>
                    <a:pt x="4372" y="94"/>
                  </a:lnTo>
                  <a:lnTo>
                    <a:pt x="4374" y="100"/>
                  </a:lnTo>
                  <a:lnTo>
                    <a:pt x="4374" y="106"/>
                  </a:lnTo>
                  <a:lnTo>
                    <a:pt x="4374" y="108"/>
                  </a:lnTo>
                  <a:lnTo>
                    <a:pt x="4374" y="111"/>
                  </a:lnTo>
                  <a:lnTo>
                    <a:pt x="4372" y="115"/>
                  </a:lnTo>
                  <a:lnTo>
                    <a:pt x="4370" y="121"/>
                  </a:lnTo>
                  <a:lnTo>
                    <a:pt x="4365" y="126"/>
                  </a:lnTo>
                  <a:lnTo>
                    <a:pt x="4359" y="128"/>
                  </a:lnTo>
                  <a:lnTo>
                    <a:pt x="4351" y="130"/>
                  </a:lnTo>
                  <a:lnTo>
                    <a:pt x="4344" y="128"/>
                  </a:lnTo>
                  <a:lnTo>
                    <a:pt x="4338" y="125"/>
                  </a:lnTo>
                  <a:lnTo>
                    <a:pt x="4333" y="121"/>
                  </a:lnTo>
                  <a:lnTo>
                    <a:pt x="4329" y="113"/>
                  </a:lnTo>
                  <a:lnTo>
                    <a:pt x="4329" y="106"/>
                  </a:lnTo>
                  <a:lnTo>
                    <a:pt x="4329" y="100"/>
                  </a:lnTo>
                  <a:lnTo>
                    <a:pt x="4333" y="93"/>
                  </a:lnTo>
                  <a:lnTo>
                    <a:pt x="4336" y="89"/>
                  </a:lnTo>
                  <a:lnTo>
                    <a:pt x="4342" y="85"/>
                  </a:lnTo>
                  <a:lnTo>
                    <a:pt x="4350" y="83"/>
                  </a:lnTo>
                  <a:lnTo>
                    <a:pt x="4351" y="83"/>
                  </a:lnTo>
                  <a:close/>
                  <a:moveTo>
                    <a:pt x="4265" y="83"/>
                  </a:moveTo>
                  <a:lnTo>
                    <a:pt x="4273" y="85"/>
                  </a:lnTo>
                  <a:lnTo>
                    <a:pt x="4278" y="87"/>
                  </a:lnTo>
                  <a:lnTo>
                    <a:pt x="4284" y="93"/>
                  </a:lnTo>
                  <a:lnTo>
                    <a:pt x="4288" y="98"/>
                  </a:lnTo>
                  <a:lnTo>
                    <a:pt x="4288" y="106"/>
                  </a:lnTo>
                  <a:lnTo>
                    <a:pt x="4288" y="113"/>
                  </a:lnTo>
                  <a:lnTo>
                    <a:pt x="4284" y="121"/>
                  </a:lnTo>
                  <a:lnTo>
                    <a:pt x="4278" y="125"/>
                  </a:lnTo>
                  <a:lnTo>
                    <a:pt x="4273" y="128"/>
                  </a:lnTo>
                  <a:lnTo>
                    <a:pt x="4265" y="130"/>
                  </a:lnTo>
                  <a:lnTo>
                    <a:pt x="4257" y="128"/>
                  </a:lnTo>
                  <a:lnTo>
                    <a:pt x="4252" y="125"/>
                  </a:lnTo>
                  <a:lnTo>
                    <a:pt x="4246" y="121"/>
                  </a:lnTo>
                  <a:lnTo>
                    <a:pt x="4242" y="113"/>
                  </a:lnTo>
                  <a:lnTo>
                    <a:pt x="4241" y="106"/>
                  </a:lnTo>
                  <a:lnTo>
                    <a:pt x="4242" y="98"/>
                  </a:lnTo>
                  <a:lnTo>
                    <a:pt x="4246" y="93"/>
                  </a:lnTo>
                  <a:lnTo>
                    <a:pt x="4252" y="87"/>
                  </a:lnTo>
                  <a:lnTo>
                    <a:pt x="4257" y="85"/>
                  </a:lnTo>
                  <a:lnTo>
                    <a:pt x="4265" y="83"/>
                  </a:lnTo>
                  <a:close/>
                  <a:moveTo>
                    <a:pt x="4178" y="83"/>
                  </a:moveTo>
                  <a:lnTo>
                    <a:pt x="4186" y="85"/>
                  </a:lnTo>
                  <a:lnTo>
                    <a:pt x="4192" y="87"/>
                  </a:lnTo>
                  <a:lnTo>
                    <a:pt x="4197" y="93"/>
                  </a:lnTo>
                  <a:lnTo>
                    <a:pt x="4199" y="98"/>
                  </a:lnTo>
                  <a:lnTo>
                    <a:pt x="4201" y="106"/>
                  </a:lnTo>
                  <a:lnTo>
                    <a:pt x="4199" y="113"/>
                  </a:lnTo>
                  <a:lnTo>
                    <a:pt x="4197" y="121"/>
                  </a:lnTo>
                  <a:lnTo>
                    <a:pt x="4192" y="125"/>
                  </a:lnTo>
                  <a:lnTo>
                    <a:pt x="4186" y="128"/>
                  </a:lnTo>
                  <a:lnTo>
                    <a:pt x="4178" y="130"/>
                  </a:lnTo>
                  <a:lnTo>
                    <a:pt x="4171" y="128"/>
                  </a:lnTo>
                  <a:lnTo>
                    <a:pt x="4163" y="125"/>
                  </a:lnTo>
                  <a:lnTo>
                    <a:pt x="4160" y="121"/>
                  </a:lnTo>
                  <a:lnTo>
                    <a:pt x="4156" y="113"/>
                  </a:lnTo>
                  <a:lnTo>
                    <a:pt x="4154" y="106"/>
                  </a:lnTo>
                  <a:lnTo>
                    <a:pt x="4156" y="98"/>
                  </a:lnTo>
                  <a:lnTo>
                    <a:pt x="4160" y="93"/>
                  </a:lnTo>
                  <a:lnTo>
                    <a:pt x="4163" y="87"/>
                  </a:lnTo>
                  <a:lnTo>
                    <a:pt x="4171" y="85"/>
                  </a:lnTo>
                  <a:lnTo>
                    <a:pt x="4178" y="83"/>
                  </a:lnTo>
                  <a:close/>
                  <a:moveTo>
                    <a:pt x="4092" y="83"/>
                  </a:moveTo>
                  <a:lnTo>
                    <a:pt x="4099" y="85"/>
                  </a:lnTo>
                  <a:lnTo>
                    <a:pt x="4105" y="87"/>
                  </a:lnTo>
                  <a:lnTo>
                    <a:pt x="4111" y="93"/>
                  </a:lnTo>
                  <a:lnTo>
                    <a:pt x="4113" y="98"/>
                  </a:lnTo>
                  <a:lnTo>
                    <a:pt x="4115" y="106"/>
                  </a:lnTo>
                  <a:lnTo>
                    <a:pt x="4113" y="113"/>
                  </a:lnTo>
                  <a:lnTo>
                    <a:pt x="4111" y="121"/>
                  </a:lnTo>
                  <a:lnTo>
                    <a:pt x="4105" y="125"/>
                  </a:lnTo>
                  <a:lnTo>
                    <a:pt x="4099" y="128"/>
                  </a:lnTo>
                  <a:lnTo>
                    <a:pt x="4092" y="130"/>
                  </a:lnTo>
                  <a:lnTo>
                    <a:pt x="4084" y="128"/>
                  </a:lnTo>
                  <a:lnTo>
                    <a:pt x="4077" y="125"/>
                  </a:lnTo>
                  <a:lnTo>
                    <a:pt x="4073" y="121"/>
                  </a:lnTo>
                  <a:lnTo>
                    <a:pt x="4069" y="113"/>
                  </a:lnTo>
                  <a:lnTo>
                    <a:pt x="4068" y="106"/>
                  </a:lnTo>
                  <a:lnTo>
                    <a:pt x="4069" y="98"/>
                  </a:lnTo>
                  <a:lnTo>
                    <a:pt x="4073" y="93"/>
                  </a:lnTo>
                  <a:lnTo>
                    <a:pt x="4077" y="87"/>
                  </a:lnTo>
                  <a:lnTo>
                    <a:pt x="4084" y="85"/>
                  </a:lnTo>
                  <a:lnTo>
                    <a:pt x="4092" y="83"/>
                  </a:lnTo>
                  <a:close/>
                  <a:moveTo>
                    <a:pt x="4004" y="83"/>
                  </a:moveTo>
                  <a:lnTo>
                    <a:pt x="4011" y="85"/>
                  </a:lnTo>
                  <a:lnTo>
                    <a:pt x="4019" y="87"/>
                  </a:lnTo>
                  <a:lnTo>
                    <a:pt x="4022" y="93"/>
                  </a:lnTo>
                  <a:lnTo>
                    <a:pt x="4026" y="98"/>
                  </a:lnTo>
                  <a:lnTo>
                    <a:pt x="4028" y="106"/>
                  </a:lnTo>
                  <a:lnTo>
                    <a:pt x="4026" y="113"/>
                  </a:lnTo>
                  <a:lnTo>
                    <a:pt x="4022" y="121"/>
                  </a:lnTo>
                  <a:lnTo>
                    <a:pt x="4019" y="125"/>
                  </a:lnTo>
                  <a:lnTo>
                    <a:pt x="4011" y="128"/>
                  </a:lnTo>
                  <a:lnTo>
                    <a:pt x="4004" y="130"/>
                  </a:lnTo>
                  <a:lnTo>
                    <a:pt x="3998" y="128"/>
                  </a:lnTo>
                  <a:lnTo>
                    <a:pt x="3990" y="125"/>
                  </a:lnTo>
                  <a:lnTo>
                    <a:pt x="3985" y="121"/>
                  </a:lnTo>
                  <a:lnTo>
                    <a:pt x="3983" y="113"/>
                  </a:lnTo>
                  <a:lnTo>
                    <a:pt x="3981" y="106"/>
                  </a:lnTo>
                  <a:lnTo>
                    <a:pt x="3983" y="98"/>
                  </a:lnTo>
                  <a:lnTo>
                    <a:pt x="3985" y="93"/>
                  </a:lnTo>
                  <a:lnTo>
                    <a:pt x="3990" y="87"/>
                  </a:lnTo>
                  <a:lnTo>
                    <a:pt x="3998" y="85"/>
                  </a:lnTo>
                  <a:lnTo>
                    <a:pt x="4004" y="83"/>
                  </a:lnTo>
                  <a:close/>
                  <a:moveTo>
                    <a:pt x="3917" y="83"/>
                  </a:moveTo>
                  <a:lnTo>
                    <a:pt x="3925" y="85"/>
                  </a:lnTo>
                  <a:lnTo>
                    <a:pt x="3932" y="87"/>
                  </a:lnTo>
                  <a:lnTo>
                    <a:pt x="3936" y="93"/>
                  </a:lnTo>
                  <a:lnTo>
                    <a:pt x="3940" y="98"/>
                  </a:lnTo>
                  <a:lnTo>
                    <a:pt x="3942" y="106"/>
                  </a:lnTo>
                  <a:lnTo>
                    <a:pt x="3940" y="113"/>
                  </a:lnTo>
                  <a:lnTo>
                    <a:pt x="3936" y="121"/>
                  </a:lnTo>
                  <a:lnTo>
                    <a:pt x="3932" y="125"/>
                  </a:lnTo>
                  <a:lnTo>
                    <a:pt x="3925" y="128"/>
                  </a:lnTo>
                  <a:lnTo>
                    <a:pt x="3917" y="130"/>
                  </a:lnTo>
                  <a:lnTo>
                    <a:pt x="3910" y="128"/>
                  </a:lnTo>
                  <a:lnTo>
                    <a:pt x="3904" y="125"/>
                  </a:lnTo>
                  <a:lnTo>
                    <a:pt x="3898" y="121"/>
                  </a:lnTo>
                  <a:lnTo>
                    <a:pt x="3896" y="113"/>
                  </a:lnTo>
                  <a:lnTo>
                    <a:pt x="3895" y="106"/>
                  </a:lnTo>
                  <a:lnTo>
                    <a:pt x="3896" y="98"/>
                  </a:lnTo>
                  <a:lnTo>
                    <a:pt x="3898" y="93"/>
                  </a:lnTo>
                  <a:lnTo>
                    <a:pt x="3904" y="87"/>
                  </a:lnTo>
                  <a:lnTo>
                    <a:pt x="3910" y="85"/>
                  </a:lnTo>
                  <a:lnTo>
                    <a:pt x="3917" y="83"/>
                  </a:lnTo>
                  <a:close/>
                  <a:moveTo>
                    <a:pt x="3831" y="83"/>
                  </a:moveTo>
                  <a:lnTo>
                    <a:pt x="3838" y="85"/>
                  </a:lnTo>
                  <a:lnTo>
                    <a:pt x="3846" y="87"/>
                  </a:lnTo>
                  <a:lnTo>
                    <a:pt x="3849" y="93"/>
                  </a:lnTo>
                  <a:lnTo>
                    <a:pt x="3853" y="98"/>
                  </a:lnTo>
                  <a:lnTo>
                    <a:pt x="3855" y="106"/>
                  </a:lnTo>
                  <a:lnTo>
                    <a:pt x="3853" y="113"/>
                  </a:lnTo>
                  <a:lnTo>
                    <a:pt x="3849" y="121"/>
                  </a:lnTo>
                  <a:lnTo>
                    <a:pt x="3846" y="125"/>
                  </a:lnTo>
                  <a:lnTo>
                    <a:pt x="3838" y="128"/>
                  </a:lnTo>
                  <a:lnTo>
                    <a:pt x="3831" y="130"/>
                  </a:lnTo>
                  <a:lnTo>
                    <a:pt x="3823" y="128"/>
                  </a:lnTo>
                  <a:lnTo>
                    <a:pt x="3817" y="125"/>
                  </a:lnTo>
                  <a:lnTo>
                    <a:pt x="3812" y="121"/>
                  </a:lnTo>
                  <a:lnTo>
                    <a:pt x="3808" y="113"/>
                  </a:lnTo>
                  <a:lnTo>
                    <a:pt x="3808" y="106"/>
                  </a:lnTo>
                  <a:lnTo>
                    <a:pt x="3808" y="98"/>
                  </a:lnTo>
                  <a:lnTo>
                    <a:pt x="3812" y="93"/>
                  </a:lnTo>
                  <a:lnTo>
                    <a:pt x="3817" y="87"/>
                  </a:lnTo>
                  <a:lnTo>
                    <a:pt x="3823" y="85"/>
                  </a:lnTo>
                  <a:lnTo>
                    <a:pt x="3831" y="83"/>
                  </a:lnTo>
                  <a:close/>
                  <a:moveTo>
                    <a:pt x="3744" y="83"/>
                  </a:moveTo>
                  <a:lnTo>
                    <a:pt x="3752" y="85"/>
                  </a:lnTo>
                  <a:lnTo>
                    <a:pt x="3757" y="87"/>
                  </a:lnTo>
                  <a:lnTo>
                    <a:pt x="3763" y="93"/>
                  </a:lnTo>
                  <a:lnTo>
                    <a:pt x="3767" y="98"/>
                  </a:lnTo>
                  <a:lnTo>
                    <a:pt x="3769" y="106"/>
                  </a:lnTo>
                  <a:lnTo>
                    <a:pt x="3767" y="113"/>
                  </a:lnTo>
                  <a:lnTo>
                    <a:pt x="3763" y="121"/>
                  </a:lnTo>
                  <a:lnTo>
                    <a:pt x="3757" y="125"/>
                  </a:lnTo>
                  <a:lnTo>
                    <a:pt x="3752" y="128"/>
                  </a:lnTo>
                  <a:lnTo>
                    <a:pt x="3744" y="130"/>
                  </a:lnTo>
                  <a:lnTo>
                    <a:pt x="3737" y="128"/>
                  </a:lnTo>
                  <a:lnTo>
                    <a:pt x="3731" y="125"/>
                  </a:lnTo>
                  <a:lnTo>
                    <a:pt x="3725" y="121"/>
                  </a:lnTo>
                  <a:lnTo>
                    <a:pt x="3721" y="113"/>
                  </a:lnTo>
                  <a:lnTo>
                    <a:pt x="3721" y="106"/>
                  </a:lnTo>
                  <a:lnTo>
                    <a:pt x="3721" y="98"/>
                  </a:lnTo>
                  <a:lnTo>
                    <a:pt x="3725" y="93"/>
                  </a:lnTo>
                  <a:lnTo>
                    <a:pt x="3731" y="87"/>
                  </a:lnTo>
                  <a:lnTo>
                    <a:pt x="3737" y="85"/>
                  </a:lnTo>
                  <a:lnTo>
                    <a:pt x="3744" y="83"/>
                  </a:lnTo>
                  <a:close/>
                  <a:moveTo>
                    <a:pt x="3658" y="83"/>
                  </a:moveTo>
                  <a:lnTo>
                    <a:pt x="3665" y="85"/>
                  </a:lnTo>
                  <a:lnTo>
                    <a:pt x="3671" y="87"/>
                  </a:lnTo>
                  <a:lnTo>
                    <a:pt x="3676" y="93"/>
                  </a:lnTo>
                  <a:lnTo>
                    <a:pt x="3680" y="98"/>
                  </a:lnTo>
                  <a:lnTo>
                    <a:pt x="3680" y="106"/>
                  </a:lnTo>
                  <a:lnTo>
                    <a:pt x="3680" y="113"/>
                  </a:lnTo>
                  <a:lnTo>
                    <a:pt x="3676" y="121"/>
                  </a:lnTo>
                  <a:lnTo>
                    <a:pt x="3671" y="125"/>
                  </a:lnTo>
                  <a:lnTo>
                    <a:pt x="3665" y="128"/>
                  </a:lnTo>
                  <a:lnTo>
                    <a:pt x="3658" y="130"/>
                  </a:lnTo>
                  <a:lnTo>
                    <a:pt x="3650" y="128"/>
                  </a:lnTo>
                  <a:lnTo>
                    <a:pt x="3644" y="125"/>
                  </a:lnTo>
                  <a:lnTo>
                    <a:pt x="3639" y="121"/>
                  </a:lnTo>
                  <a:lnTo>
                    <a:pt x="3635" y="113"/>
                  </a:lnTo>
                  <a:lnTo>
                    <a:pt x="3635" y="106"/>
                  </a:lnTo>
                  <a:lnTo>
                    <a:pt x="3635" y="98"/>
                  </a:lnTo>
                  <a:lnTo>
                    <a:pt x="3639" y="93"/>
                  </a:lnTo>
                  <a:lnTo>
                    <a:pt x="3644" y="87"/>
                  </a:lnTo>
                  <a:lnTo>
                    <a:pt x="3650" y="85"/>
                  </a:lnTo>
                  <a:lnTo>
                    <a:pt x="3658" y="83"/>
                  </a:lnTo>
                  <a:close/>
                  <a:moveTo>
                    <a:pt x="3571" y="83"/>
                  </a:moveTo>
                  <a:lnTo>
                    <a:pt x="3579" y="85"/>
                  </a:lnTo>
                  <a:lnTo>
                    <a:pt x="3584" y="87"/>
                  </a:lnTo>
                  <a:lnTo>
                    <a:pt x="3590" y="93"/>
                  </a:lnTo>
                  <a:lnTo>
                    <a:pt x="3594" y="98"/>
                  </a:lnTo>
                  <a:lnTo>
                    <a:pt x="3594" y="106"/>
                  </a:lnTo>
                  <a:lnTo>
                    <a:pt x="3594" y="113"/>
                  </a:lnTo>
                  <a:lnTo>
                    <a:pt x="3590" y="121"/>
                  </a:lnTo>
                  <a:lnTo>
                    <a:pt x="3584" y="125"/>
                  </a:lnTo>
                  <a:lnTo>
                    <a:pt x="3579" y="128"/>
                  </a:lnTo>
                  <a:lnTo>
                    <a:pt x="3571" y="130"/>
                  </a:lnTo>
                  <a:lnTo>
                    <a:pt x="3564" y="128"/>
                  </a:lnTo>
                  <a:lnTo>
                    <a:pt x="3558" y="125"/>
                  </a:lnTo>
                  <a:lnTo>
                    <a:pt x="3552" y="121"/>
                  </a:lnTo>
                  <a:lnTo>
                    <a:pt x="3548" y="113"/>
                  </a:lnTo>
                  <a:lnTo>
                    <a:pt x="3547" y="106"/>
                  </a:lnTo>
                  <a:lnTo>
                    <a:pt x="3548" y="98"/>
                  </a:lnTo>
                  <a:lnTo>
                    <a:pt x="3552" y="93"/>
                  </a:lnTo>
                  <a:lnTo>
                    <a:pt x="3558" y="87"/>
                  </a:lnTo>
                  <a:lnTo>
                    <a:pt x="3564" y="85"/>
                  </a:lnTo>
                  <a:lnTo>
                    <a:pt x="3571" y="83"/>
                  </a:lnTo>
                  <a:close/>
                  <a:moveTo>
                    <a:pt x="3485" y="83"/>
                  </a:moveTo>
                  <a:lnTo>
                    <a:pt x="3492" y="85"/>
                  </a:lnTo>
                  <a:lnTo>
                    <a:pt x="3498" y="87"/>
                  </a:lnTo>
                  <a:lnTo>
                    <a:pt x="3503" y="93"/>
                  </a:lnTo>
                  <a:lnTo>
                    <a:pt x="3507" y="98"/>
                  </a:lnTo>
                  <a:lnTo>
                    <a:pt x="3507" y="106"/>
                  </a:lnTo>
                  <a:lnTo>
                    <a:pt x="3507" y="113"/>
                  </a:lnTo>
                  <a:lnTo>
                    <a:pt x="3503" y="121"/>
                  </a:lnTo>
                  <a:lnTo>
                    <a:pt x="3498" y="125"/>
                  </a:lnTo>
                  <a:lnTo>
                    <a:pt x="3492" y="128"/>
                  </a:lnTo>
                  <a:lnTo>
                    <a:pt x="3485" y="130"/>
                  </a:lnTo>
                  <a:lnTo>
                    <a:pt x="3477" y="128"/>
                  </a:lnTo>
                  <a:lnTo>
                    <a:pt x="3470" y="125"/>
                  </a:lnTo>
                  <a:lnTo>
                    <a:pt x="3466" y="121"/>
                  </a:lnTo>
                  <a:lnTo>
                    <a:pt x="3462" y="113"/>
                  </a:lnTo>
                  <a:lnTo>
                    <a:pt x="3460" y="106"/>
                  </a:lnTo>
                  <a:lnTo>
                    <a:pt x="3462" y="98"/>
                  </a:lnTo>
                  <a:lnTo>
                    <a:pt x="3466" y="93"/>
                  </a:lnTo>
                  <a:lnTo>
                    <a:pt x="3470" y="87"/>
                  </a:lnTo>
                  <a:lnTo>
                    <a:pt x="3477" y="85"/>
                  </a:lnTo>
                  <a:lnTo>
                    <a:pt x="3485" y="83"/>
                  </a:lnTo>
                  <a:close/>
                  <a:moveTo>
                    <a:pt x="3398" y="83"/>
                  </a:moveTo>
                  <a:lnTo>
                    <a:pt x="3406" y="85"/>
                  </a:lnTo>
                  <a:lnTo>
                    <a:pt x="3411" y="87"/>
                  </a:lnTo>
                  <a:lnTo>
                    <a:pt x="3417" y="93"/>
                  </a:lnTo>
                  <a:lnTo>
                    <a:pt x="3419" y="98"/>
                  </a:lnTo>
                  <a:lnTo>
                    <a:pt x="3421" y="106"/>
                  </a:lnTo>
                  <a:lnTo>
                    <a:pt x="3419" y="113"/>
                  </a:lnTo>
                  <a:lnTo>
                    <a:pt x="3417" y="121"/>
                  </a:lnTo>
                  <a:lnTo>
                    <a:pt x="3411" y="125"/>
                  </a:lnTo>
                  <a:lnTo>
                    <a:pt x="3406" y="128"/>
                  </a:lnTo>
                  <a:lnTo>
                    <a:pt x="3398" y="130"/>
                  </a:lnTo>
                  <a:lnTo>
                    <a:pt x="3391" y="128"/>
                  </a:lnTo>
                  <a:lnTo>
                    <a:pt x="3383" y="125"/>
                  </a:lnTo>
                  <a:lnTo>
                    <a:pt x="3379" y="121"/>
                  </a:lnTo>
                  <a:lnTo>
                    <a:pt x="3375" y="113"/>
                  </a:lnTo>
                  <a:lnTo>
                    <a:pt x="3374" y="106"/>
                  </a:lnTo>
                  <a:lnTo>
                    <a:pt x="3375" y="98"/>
                  </a:lnTo>
                  <a:lnTo>
                    <a:pt x="3379" y="93"/>
                  </a:lnTo>
                  <a:lnTo>
                    <a:pt x="3383" y="87"/>
                  </a:lnTo>
                  <a:lnTo>
                    <a:pt x="3391" y="85"/>
                  </a:lnTo>
                  <a:lnTo>
                    <a:pt x="3398" y="83"/>
                  </a:lnTo>
                  <a:close/>
                  <a:moveTo>
                    <a:pt x="3310" y="83"/>
                  </a:moveTo>
                  <a:lnTo>
                    <a:pt x="3317" y="85"/>
                  </a:lnTo>
                  <a:lnTo>
                    <a:pt x="3325" y="87"/>
                  </a:lnTo>
                  <a:lnTo>
                    <a:pt x="3328" y="93"/>
                  </a:lnTo>
                  <a:lnTo>
                    <a:pt x="3332" y="98"/>
                  </a:lnTo>
                  <a:lnTo>
                    <a:pt x="3334" y="106"/>
                  </a:lnTo>
                  <a:lnTo>
                    <a:pt x="3332" y="113"/>
                  </a:lnTo>
                  <a:lnTo>
                    <a:pt x="3328" y="121"/>
                  </a:lnTo>
                  <a:lnTo>
                    <a:pt x="3325" y="125"/>
                  </a:lnTo>
                  <a:lnTo>
                    <a:pt x="3317" y="128"/>
                  </a:lnTo>
                  <a:lnTo>
                    <a:pt x="3310" y="130"/>
                  </a:lnTo>
                  <a:lnTo>
                    <a:pt x="3304" y="128"/>
                  </a:lnTo>
                  <a:lnTo>
                    <a:pt x="3296" y="125"/>
                  </a:lnTo>
                  <a:lnTo>
                    <a:pt x="3291" y="121"/>
                  </a:lnTo>
                  <a:lnTo>
                    <a:pt x="3289" y="113"/>
                  </a:lnTo>
                  <a:lnTo>
                    <a:pt x="3287" y="106"/>
                  </a:lnTo>
                  <a:lnTo>
                    <a:pt x="3289" y="98"/>
                  </a:lnTo>
                  <a:lnTo>
                    <a:pt x="3291" y="93"/>
                  </a:lnTo>
                  <a:lnTo>
                    <a:pt x="3296" y="87"/>
                  </a:lnTo>
                  <a:lnTo>
                    <a:pt x="3304" y="85"/>
                  </a:lnTo>
                  <a:lnTo>
                    <a:pt x="3310" y="83"/>
                  </a:lnTo>
                  <a:close/>
                  <a:moveTo>
                    <a:pt x="3223" y="83"/>
                  </a:moveTo>
                  <a:lnTo>
                    <a:pt x="3231" y="85"/>
                  </a:lnTo>
                  <a:lnTo>
                    <a:pt x="3238" y="87"/>
                  </a:lnTo>
                  <a:lnTo>
                    <a:pt x="3242" y="93"/>
                  </a:lnTo>
                  <a:lnTo>
                    <a:pt x="3246" y="98"/>
                  </a:lnTo>
                  <a:lnTo>
                    <a:pt x="3248" y="106"/>
                  </a:lnTo>
                  <a:lnTo>
                    <a:pt x="3246" y="113"/>
                  </a:lnTo>
                  <a:lnTo>
                    <a:pt x="3242" y="121"/>
                  </a:lnTo>
                  <a:lnTo>
                    <a:pt x="3238" y="125"/>
                  </a:lnTo>
                  <a:lnTo>
                    <a:pt x="3231" y="128"/>
                  </a:lnTo>
                  <a:lnTo>
                    <a:pt x="3223" y="130"/>
                  </a:lnTo>
                  <a:lnTo>
                    <a:pt x="3216" y="128"/>
                  </a:lnTo>
                  <a:lnTo>
                    <a:pt x="3210" y="125"/>
                  </a:lnTo>
                  <a:lnTo>
                    <a:pt x="3204" y="121"/>
                  </a:lnTo>
                  <a:lnTo>
                    <a:pt x="3202" y="113"/>
                  </a:lnTo>
                  <a:lnTo>
                    <a:pt x="3201" y="106"/>
                  </a:lnTo>
                  <a:lnTo>
                    <a:pt x="3202" y="98"/>
                  </a:lnTo>
                  <a:lnTo>
                    <a:pt x="3204" y="93"/>
                  </a:lnTo>
                  <a:lnTo>
                    <a:pt x="3210" y="87"/>
                  </a:lnTo>
                  <a:lnTo>
                    <a:pt x="3216" y="85"/>
                  </a:lnTo>
                  <a:lnTo>
                    <a:pt x="3223" y="83"/>
                  </a:lnTo>
                  <a:close/>
                  <a:moveTo>
                    <a:pt x="3137" y="83"/>
                  </a:moveTo>
                  <a:lnTo>
                    <a:pt x="3144" y="85"/>
                  </a:lnTo>
                  <a:lnTo>
                    <a:pt x="3152" y="87"/>
                  </a:lnTo>
                  <a:lnTo>
                    <a:pt x="3155" y="93"/>
                  </a:lnTo>
                  <a:lnTo>
                    <a:pt x="3159" y="98"/>
                  </a:lnTo>
                  <a:lnTo>
                    <a:pt x="3161" y="106"/>
                  </a:lnTo>
                  <a:lnTo>
                    <a:pt x="3159" y="113"/>
                  </a:lnTo>
                  <a:lnTo>
                    <a:pt x="3155" y="121"/>
                  </a:lnTo>
                  <a:lnTo>
                    <a:pt x="3152" y="125"/>
                  </a:lnTo>
                  <a:lnTo>
                    <a:pt x="3144" y="128"/>
                  </a:lnTo>
                  <a:lnTo>
                    <a:pt x="3137" y="130"/>
                  </a:lnTo>
                  <a:lnTo>
                    <a:pt x="3129" y="128"/>
                  </a:lnTo>
                  <a:lnTo>
                    <a:pt x="3123" y="125"/>
                  </a:lnTo>
                  <a:lnTo>
                    <a:pt x="3118" y="121"/>
                  </a:lnTo>
                  <a:lnTo>
                    <a:pt x="3114" y="113"/>
                  </a:lnTo>
                  <a:lnTo>
                    <a:pt x="3114" y="106"/>
                  </a:lnTo>
                  <a:lnTo>
                    <a:pt x="3114" y="98"/>
                  </a:lnTo>
                  <a:lnTo>
                    <a:pt x="3118" y="93"/>
                  </a:lnTo>
                  <a:lnTo>
                    <a:pt x="3123" y="87"/>
                  </a:lnTo>
                  <a:lnTo>
                    <a:pt x="3129" y="85"/>
                  </a:lnTo>
                  <a:lnTo>
                    <a:pt x="3137" y="83"/>
                  </a:lnTo>
                  <a:close/>
                  <a:moveTo>
                    <a:pt x="3050" y="83"/>
                  </a:moveTo>
                  <a:lnTo>
                    <a:pt x="3058" y="85"/>
                  </a:lnTo>
                  <a:lnTo>
                    <a:pt x="3063" y="87"/>
                  </a:lnTo>
                  <a:lnTo>
                    <a:pt x="3069" y="93"/>
                  </a:lnTo>
                  <a:lnTo>
                    <a:pt x="3073" y="98"/>
                  </a:lnTo>
                  <a:lnTo>
                    <a:pt x="3075" y="106"/>
                  </a:lnTo>
                  <a:lnTo>
                    <a:pt x="3073" y="113"/>
                  </a:lnTo>
                  <a:lnTo>
                    <a:pt x="3069" y="121"/>
                  </a:lnTo>
                  <a:lnTo>
                    <a:pt x="3063" y="125"/>
                  </a:lnTo>
                  <a:lnTo>
                    <a:pt x="3058" y="128"/>
                  </a:lnTo>
                  <a:lnTo>
                    <a:pt x="3050" y="130"/>
                  </a:lnTo>
                  <a:lnTo>
                    <a:pt x="3043" y="128"/>
                  </a:lnTo>
                  <a:lnTo>
                    <a:pt x="3037" y="125"/>
                  </a:lnTo>
                  <a:lnTo>
                    <a:pt x="3031" y="121"/>
                  </a:lnTo>
                  <a:lnTo>
                    <a:pt x="3028" y="113"/>
                  </a:lnTo>
                  <a:lnTo>
                    <a:pt x="3028" y="106"/>
                  </a:lnTo>
                  <a:lnTo>
                    <a:pt x="3028" y="98"/>
                  </a:lnTo>
                  <a:lnTo>
                    <a:pt x="3031" y="93"/>
                  </a:lnTo>
                  <a:lnTo>
                    <a:pt x="3037" y="87"/>
                  </a:lnTo>
                  <a:lnTo>
                    <a:pt x="3043" y="85"/>
                  </a:lnTo>
                  <a:lnTo>
                    <a:pt x="3050" y="83"/>
                  </a:lnTo>
                  <a:close/>
                  <a:moveTo>
                    <a:pt x="2964" y="83"/>
                  </a:moveTo>
                  <a:lnTo>
                    <a:pt x="2971" y="85"/>
                  </a:lnTo>
                  <a:lnTo>
                    <a:pt x="2977" y="87"/>
                  </a:lnTo>
                  <a:lnTo>
                    <a:pt x="2982" y="93"/>
                  </a:lnTo>
                  <a:lnTo>
                    <a:pt x="2986" y="98"/>
                  </a:lnTo>
                  <a:lnTo>
                    <a:pt x="2986" y="106"/>
                  </a:lnTo>
                  <a:lnTo>
                    <a:pt x="2986" y="113"/>
                  </a:lnTo>
                  <a:lnTo>
                    <a:pt x="2982" y="121"/>
                  </a:lnTo>
                  <a:lnTo>
                    <a:pt x="2977" y="125"/>
                  </a:lnTo>
                  <a:lnTo>
                    <a:pt x="2971" y="128"/>
                  </a:lnTo>
                  <a:lnTo>
                    <a:pt x="2964" y="130"/>
                  </a:lnTo>
                  <a:lnTo>
                    <a:pt x="2956" y="128"/>
                  </a:lnTo>
                  <a:lnTo>
                    <a:pt x="2950" y="125"/>
                  </a:lnTo>
                  <a:lnTo>
                    <a:pt x="2945" y="121"/>
                  </a:lnTo>
                  <a:lnTo>
                    <a:pt x="2941" y="113"/>
                  </a:lnTo>
                  <a:lnTo>
                    <a:pt x="2941" y="106"/>
                  </a:lnTo>
                  <a:lnTo>
                    <a:pt x="2941" y="98"/>
                  </a:lnTo>
                  <a:lnTo>
                    <a:pt x="2945" y="93"/>
                  </a:lnTo>
                  <a:lnTo>
                    <a:pt x="2950" y="87"/>
                  </a:lnTo>
                  <a:lnTo>
                    <a:pt x="2956" y="85"/>
                  </a:lnTo>
                  <a:lnTo>
                    <a:pt x="2964" y="83"/>
                  </a:lnTo>
                  <a:close/>
                  <a:moveTo>
                    <a:pt x="2877" y="83"/>
                  </a:moveTo>
                  <a:lnTo>
                    <a:pt x="2885" y="85"/>
                  </a:lnTo>
                  <a:lnTo>
                    <a:pt x="2890" y="87"/>
                  </a:lnTo>
                  <a:lnTo>
                    <a:pt x="2896" y="93"/>
                  </a:lnTo>
                  <a:lnTo>
                    <a:pt x="2900" y="98"/>
                  </a:lnTo>
                  <a:lnTo>
                    <a:pt x="2900" y="106"/>
                  </a:lnTo>
                  <a:lnTo>
                    <a:pt x="2900" y="113"/>
                  </a:lnTo>
                  <a:lnTo>
                    <a:pt x="2896" y="121"/>
                  </a:lnTo>
                  <a:lnTo>
                    <a:pt x="2890" y="125"/>
                  </a:lnTo>
                  <a:lnTo>
                    <a:pt x="2885" y="128"/>
                  </a:lnTo>
                  <a:lnTo>
                    <a:pt x="2877" y="130"/>
                  </a:lnTo>
                  <a:lnTo>
                    <a:pt x="2870" y="128"/>
                  </a:lnTo>
                  <a:lnTo>
                    <a:pt x="2864" y="125"/>
                  </a:lnTo>
                  <a:lnTo>
                    <a:pt x="2858" y="121"/>
                  </a:lnTo>
                  <a:lnTo>
                    <a:pt x="2855" y="113"/>
                  </a:lnTo>
                  <a:lnTo>
                    <a:pt x="2853" y="106"/>
                  </a:lnTo>
                  <a:lnTo>
                    <a:pt x="2855" y="98"/>
                  </a:lnTo>
                  <a:lnTo>
                    <a:pt x="2858" y="93"/>
                  </a:lnTo>
                  <a:lnTo>
                    <a:pt x="2864" y="87"/>
                  </a:lnTo>
                  <a:lnTo>
                    <a:pt x="2870" y="85"/>
                  </a:lnTo>
                  <a:lnTo>
                    <a:pt x="2877" y="83"/>
                  </a:lnTo>
                  <a:close/>
                  <a:moveTo>
                    <a:pt x="2791" y="83"/>
                  </a:moveTo>
                  <a:lnTo>
                    <a:pt x="2798" y="85"/>
                  </a:lnTo>
                  <a:lnTo>
                    <a:pt x="2804" y="87"/>
                  </a:lnTo>
                  <a:lnTo>
                    <a:pt x="2809" y="93"/>
                  </a:lnTo>
                  <a:lnTo>
                    <a:pt x="2813" y="98"/>
                  </a:lnTo>
                  <a:lnTo>
                    <a:pt x="2813" y="106"/>
                  </a:lnTo>
                  <a:lnTo>
                    <a:pt x="2813" y="113"/>
                  </a:lnTo>
                  <a:lnTo>
                    <a:pt x="2809" y="121"/>
                  </a:lnTo>
                  <a:lnTo>
                    <a:pt x="2804" y="125"/>
                  </a:lnTo>
                  <a:lnTo>
                    <a:pt x="2798" y="128"/>
                  </a:lnTo>
                  <a:lnTo>
                    <a:pt x="2791" y="130"/>
                  </a:lnTo>
                  <a:lnTo>
                    <a:pt x="2783" y="128"/>
                  </a:lnTo>
                  <a:lnTo>
                    <a:pt x="2776" y="125"/>
                  </a:lnTo>
                  <a:lnTo>
                    <a:pt x="2772" y="121"/>
                  </a:lnTo>
                  <a:lnTo>
                    <a:pt x="2768" y="113"/>
                  </a:lnTo>
                  <a:lnTo>
                    <a:pt x="2766" y="106"/>
                  </a:lnTo>
                  <a:lnTo>
                    <a:pt x="2768" y="98"/>
                  </a:lnTo>
                  <a:lnTo>
                    <a:pt x="2772" y="93"/>
                  </a:lnTo>
                  <a:lnTo>
                    <a:pt x="2776" y="87"/>
                  </a:lnTo>
                  <a:lnTo>
                    <a:pt x="2783" y="85"/>
                  </a:lnTo>
                  <a:lnTo>
                    <a:pt x="2791" y="83"/>
                  </a:lnTo>
                  <a:close/>
                  <a:moveTo>
                    <a:pt x="2704" y="83"/>
                  </a:moveTo>
                  <a:lnTo>
                    <a:pt x="2712" y="85"/>
                  </a:lnTo>
                  <a:lnTo>
                    <a:pt x="2717" y="87"/>
                  </a:lnTo>
                  <a:lnTo>
                    <a:pt x="2723" y="93"/>
                  </a:lnTo>
                  <a:lnTo>
                    <a:pt x="2725" y="98"/>
                  </a:lnTo>
                  <a:lnTo>
                    <a:pt x="2727" y="106"/>
                  </a:lnTo>
                  <a:lnTo>
                    <a:pt x="2725" y="113"/>
                  </a:lnTo>
                  <a:lnTo>
                    <a:pt x="2723" y="121"/>
                  </a:lnTo>
                  <a:lnTo>
                    <a:pt x="2717" y="125"/>
                  </a:lnTo>
                  <a:lnTo>
                    <a:pt x="2712" y="128"/>
                  </a:lnTo>
                  <a:lnTo>
                    <a:pt x="2704" y="130"/>
                  </a:lnTo>
                  <a:lnTo>
                    <a:pt x="2697" y="128"/>
                  </a:lnTo>
                  <a:lnTo>
                    <a:pt x="2689" y="125"/>
                  </a:lnTo>
                  <a:lnTo>
                    <a:pt x="2685" y="121"/>
                  </a:lnTo>
                  <a:lnTo>
                    <a:pt x="2682" y="113"/>
                  </a:lnTo>
                  <a:lnTo>
                    <a:pt x="2680" y="106"/>
                  </a:lnTo>
                  <a:lnTo>
                    <a:pt x="2682" y="98"/>
                  </a:lnTo>
                  <a:lnTo>
                    <a:pt x="2685" y="93"/>
                  </a:lnTo>
                  <a:lnTo>
                    <a:pt x="2689" y="87"/>
                  </a:lnTo>
                  <a:lnTo>
                    <a:pt x="2697" y="85"/>
                  </a:lnTo>
                  <a:lnTo>
                    <a:pt x="2704" y="83"/>
                  </a:lnTo>
                  <a:close/>
                  <a:moveTo>
                    <a:pt x="2616" y="83"/>
                  </a:moveTo>
                  <a:lnTo>
                    <a:pt x="2623" y="85"/>
                  </a:lnTo>
                  <a:lnTo>
                    <a:pt x="2631" y="87"/>
                  </a:lnTo>
                  <a:lnTo>
                    <a:pt x="2636" y="93"/>
                  </a:lnTo>
                  <a:lnTo>
                    <a:pt x="2638" y="98"/>
                  </a:lnTo>
                  <a:lnTo>
                    <a:pt x="2640" y="106"/>
                  </a:lnTo>
                  <a:lnTo>
                    <a:pt x="2638" y="113"/>
                  </a:lnTo>
                  <a:lnTo>
                    <a:pt x="2636" y="121"/>
                  </a:lnTo>
                  <a:lnTo>
                    <a:pt x="2631" y="125"/>
                  </a:lnTo>
                  <a:lnTo>
                    <a:pt x="2623" y="128"/>
                  </a:lnTo>
                  <a:lnTo>
                    <a:pt x="2616" y="130"/>
                  </a:lnTo>
                  <a:lnTo>
                    <a:pt x="2610" y="128"/>
                  </a:lnTo>
                  <a:lnTo>
                    <a:pt x="2603" y="125"/>
                  </a:lnTo>
                  <a:lnTo>
                    <a:pt x="2597" y="121"/>
                  </a:lnTo>
                  <a:lnTo>
                    <a:pt x="2595" y="113"/>
                  </a:lnTo>
                  <a:lnTo>
                    <a:pt x="2593" y="106"/>
                  </a:lnTo>
                  <a:lnTo>
                    <a:pt x="2595" y="98"/>
                  </a:lnTo>
                  <a:lnTo>
                    <a:pt x="2597" y="93"/>
                  </a:lnTo>
                  <a:lnTo>
                    <a:pt x="2603" y="87"/>
                  </a:lnTo>
                  <a:lnTo>
                    <a:pt x="2610" y="85"/>
                  </a:lnTo>
                  <a:lnTo>
                    <a:pt x="2616" y="83"/>
                  </a:lnTo>
                  <a:close/>
                  <a:moveTo>
                    <a:pt x="2529" y="83"/>
                  </a:moveTo>
                  <a:lnTo>
                    <a:pt x="2537" y="85"/>
                  </a:lnTo>
                  <a:lnTo>
                    <a:pt x="2544" y="87"/>
                  </a:lnTo>
                  <a:lnTo>
                    <a:pt x="2548" y="93"/>
                  </a:lnTo>
                  <a:lnTo>
                    <a:pt x="2552" y="98"/>
                  </a:lnTo>
                  <a:lnTo>
                    <a:pt x="2554" y="106"/>
                  </a:lnTo>
                  <a:lnTo>
                    <a:pt x="2552" y="113"/>
                  </a:lnTo>
                  <a:lnTo>
                    <a:pt x="2548" y="121"/>
                  </a:lnTo>
                  <a:lnTo>
                    <a:pt x="2544" y="125"/>
                  </a:lnTo>
                  <a:lnTo>
                    <a:pt x="2537" y="128"/>
                  </a:lnTo>
                  <a:lnTo>
                    <a:pt x="2529" y="130"/>
                  </a:lnTo>
                  <a:lnTo>
                    <a:pt x="2522" y="128"/>
                  </a:lnTo>
                  <a:lnTo>
                    <a:pt x="2516" y="125"/>
                  </a:lnTo>
                  <a:lnTo>
                    <a:pt x="2510" y="121"/>
                  </a:lnTo>
                  <a:lnTo>
                    <a:pt x="2509" y="113"/>
                  </a:lnTo>
                  <a:lnTo>
                    <a:pt x="2507" y="106"/>
                  </a:lnTo>
                  <a:lnTo>
                    <a:pt x="2509" y="98"/>
                  </a:lnTo>
                  <a:lnTo>
                    <a:pt x="2510" y="93"/>
                  </a:lnTo>
                  <a:lnTo>
                    <a:pt x="2516" y="87"/>
                  </a:lnTo>
                  <a:lnTo>
                    <a:pt x="2522" y="85"/>
                  </a:lnTo>
                  <a:lnTo>
                    <a:pt x="2529" y="83"/>
                  </a:lnTo>
                  <a:close/>
                  <a:moveTo>
                    <a:pt x="2443" y="83"/>
                  </a:moveTo>
                  <a:lnTo>
                    <a:pt x="2450" y="85"/>
                  </a:lnTo>
                  <a:lnTo>
                    <a:pt x="2458" y="87"/>
                  </a:lnTo>
                  <a:lnTo>
                    <a:pt x="2462" y="93"/>
                  </a:lnTo>
                  <a:lnTo>
                    <a:pt x="2465" y="98"/>
                  </a:lnTo>
                  <a:lnTo>
                    <a:pt x="2467" y="106"/>
                  </a:lnTo>
                  <a:lnTo>
                    <a:pt x="2465" y="113"/>
                  </a:lnTo>
                  <a:lnTo>
                    <a:pt x="2462" y="121"/>
                  </a:lnTo>
                  <a:lnTo>
                    <a:pt x="2458" y="125"/>
                  </a:lnTo>
                  <a:lnTo>
                    <a:pt x="2450" y="128"/>
                  </a:lnTo>
                  <a:lnTo>
                    <a:pt x="2443" y="130"/>
                  </a:lnTo>
                  <a:lnTo>
                    <a:pt x="2435" y="128"/>
                  </a:lnTo>
                  <a:lnTo>
                    <a:pt x="2430" y="125"/>
                  </a:lnTo>
                  <a:lnTo>
                    <a:pt x="2424" y="121"/>
                  </a:lnTo>
                  <a:lnTo>
                    <a:pt x="2420" y="113"/>
                  </a:lnTo>
                  <a:lnTo>
                    <a:pt x="2420" y="106"/>
                  </a:lnTo>
                  <a:lnTo>
                    <a:pt x="2420" y="98"/>
                  </a:lnTo>
                  <a:lnTo>
                    <a:pt x="2424" y="93"/>
                  </a:lnTo>
                  <a:lnTo>
                    <a:pt x="2430" y="87"/>
                  </a:lnTo>
                  <a:lnTo>
                    <a:pt x="2435" y="85"/>
                  </a:lnTo>
                  <a:lnTo>
                    <a:pt x="2443" y="83"/>
                  </a:lnTo>
                  <a:close/>
                  <a:moveTo>
                    <a:pt x="2356" y="83"/>
                  </a:moveTo>
                  <a:lnTo>
                    <a:pt x="2364" y="85"/>
                  </a:lnTo>
                  <a:lnTo>
                    <a:pt x="2369" y="87"/>
                  </a:lnTo>
                  <a:lnTo>
                    <a:pt x="2375" y="93"/>
                  </a:lnTo>
                  <a:lnTo>
                    <a:pt x="2379" y="98"/>
                  </a:lnTo>
                  <a:lnTo>
                    <a:pt x="2381" y="106"/>
                  </a:lnTo>
                  <a:lnTo>
                    <a:pt x="2379" y="113"/>
                  </a:lnTo>
                  <a:lnTo>
                    <a:pt x="2375" y="121"/>
                  </a:lnTo>
                  <a:lnTo>
                    <a:pt x="2369" y="125"/>
                  </a:lnTo>
                  <a:lnTo>
                    <a:pt x="2364" y="128"/>
                  </a:lnTo>
                  <a:lnTo>
                    <a:pt x="2356" y="130"/>
                  </a:lnTo>
                  <a:lnTo>
                    <a:pt x="2349" y="128"/>
                  </a:lnTo>
                  <a:lnTo>
                    <a:pt x="2343" y="125"/>
                  </a:lnTo>
                  <a:lnTo>
                    <a:pt x="2337" y="121"/>
                  </a:lnTo>
                  <a:lnTo>
                    <a:pt x="2334" y="113"/>
                  </a:lnTo>
                  <a:lnTo>
                    <a:pt x="2334" y="106"/>
                  </a:lnTo>
                  <a:lnTo>
                    <a:pt x="2334" y="98"/>
                  </a:lnTo>
                  <a:lnTo>
                    <a:pt x="2337" y="93"/>
                  </a:lnTo>
                  <a:lnTo>
                    <a:pt x="2343" y="87"/>
                  </a:lnTo>
                  <a:lnTo>
                    <a:pt x="2349" y="85"/>
                  </a:lnTo>
                  <a:lnTo>
                    <a:pt x="2356" y="83"/>
                  </a:lnTo>
                  <a:close/>
                  <a:moveTo>
                    <a:pt x="2270" y="83"/>
                  </a:moveTo>
                  <a:lnTo>
                    <a:pt x="2277" y="85"/>
                  </a:lnTo>
                  <a:lnTo>
                    <a:pt x="2283" y="87"/>
                  </a:lnTo>
                  <a:lnTo>
                    <a:pt x="2289" y="93"/>
                  </a:lnTo>
                  <a:lnTo>
                    <a:pt x="2292" y="98"/>
                  </a:lnTo>
                  <a:lnTo>
                    <a:pt x="2292" y="106"/>
                  </a:lnTo>
                  <a:lnTo>
                    <a:pt x="2292" y="113"/>
                  </a:lnTo>
                  <a:lnTo>
                    <a:pt x="2289" y="121"/>
                  </a:lnTo>
                  <a:lnTo>
                    <a:pt x="2283" y="125"/>
                  </a:lnTo>
                  <a:lnTo>
                    <a:pt x="2277" y="128"/>
                  </a:lnTo>
                  <a:lnTo>
                    <a:pt x="2270" y="130"/>
                  </a:lnTo>
                  <a:lnTo>
                    <a:pt x="2262" y="128"/>
                  </a:lnTo>
                  <a:lnTo>
                    <a:pt x="2257" y="125"/>
                  </a:lnTo>
                  <a:lnTo>
                    <a:pt x="2251" y="121"/>
                  </a:lnTo>
                  <a:lnTo>
                    <a:pt x="2247" y="113"/>
                  </a:lnTo>
                  <a:lnTo>
                    <a:pt x="2247" y="106"/>
                  </a:lnTo>
                  <a:lnTo>
                    <a:pt x="2247" y="98"/>
                  </a:lnTo>
                  <a:lnTo>
                    <a:pt x="2251" y="93"/>
                  </a:lnTo>
                  <a:lnTo>
                    <a:pt x="2257" y="87"/>
                  </a:lnTo>
                  <a:lnTo>
                    <a:pt x="2262" y="85"/>
                  </a:lnTo>
                  <a:lnTo>
                    <a:pt x="2270" y="83"/>
                  </a:lnTo>
                  <a:close/>
                  <a:moveTo>
                    <a:pt x="2183" y="83"/>
                  </a:moveTo>
                  <a:lnTo>
                    <a:pt x="2191" y="85"/>
                  </a:lnTo>
                  <a:lnTo>
                    <a:pt x="2196" y="87"/>
                  </a:lnTo>
                  <a:lnTo>
                    <a:pt x="2202" y="93"/>
                  </a:lnTo>
                  <a:lnTo>
                    <a:pt x="2206" y="98"/>
                  </a:lnTo>
                  <a:lnTo>
                    <a:pt x="2206" y="106"/>
                  </a:lnTo>
                  <a:lnTo>
                    <a:pt x="2206" y="113"/>
                  </a:lnTo>
                  <a:lnTo>
                    <a:pt x="2202" y="121"/>
                  </a:lnTo>
                  <a:lnTo>
                    <a:pt x="2196" y="125"/>
                  </a:lnTo>
                  <a:lnTo>
                    <a:pt x="2191" y="128"/>
                  </a:lnTo>
                  <a:lnTo>
                    <a:pt x="2183" y="130"/>
                  </a:lnTo>
                  <a:lnTo>
                    <a:pt x="2176" y="128"/>
                  </a:lnTo>
                  <a:lnTo>
                    <a:pt x="2170" y="125"/>
                  </a:lnTo>
                  <a:lnTo>
                    <a:pt x="2164" y="121"/>
                  </a:lnTo>
                  <a:lnTo>
                    <a:pt x="2161" y="113"/>
                  </a:lnTo>
                  <a:lnTo>
                    <a:pt x="2159" y="106"/>
                  </a:lnTo>
                  <a:lnTo>
                    <a:pt x="2161" y="98"/>
                  </a:lnTo>
                  <a:lnTo>
                    <a:pt x="2164" y="93"/>
                  </a:lnTo>
                  <a:lnTo>
                    <a:pt x="2170" y="87"/>
                  </a:lnTo>
                  <a:lnTo>
                    <a:pt x="2176" y="85"/>
                  </a:lnTo>
                  <a:lnTo>
                    <a:pt x="2183" y="83"/>
                  </a:lnTo>
                  <a:close/>
                  <a:moveTo>
                    <a:pt x="2097" y="83"/>
                  </a:moveTo>
                  <a:lnTo>
                    <a:pt x="2104" y="85"/>
                  </a:lnTo>
                  <a:lnTo>
                    <a:pt x="2110" y="87"/>
                  </a:lnTo>
                  <a:lnTo>
                    <a:pt x="2115" y="93"/>
                  </a:lnTo>
                  <a:lnTo>
                    <a:pt x="2119" y="98"/>
                  </a:lnTo>
                  <a:lnTo>
                    <a:pt x="2119" y="106"/>
                  </a:lnTo>
                  <a:lnTo>
                    <a:pt x="2119" y="113"/>
                  </a:lnTo>
                  <a:lnTo>
                    <a:pt x="2115" y="121"/>
                  </a:lnTo>
                  <a:lnTo>
                    <a:pt x="2110" y="125"/>
                  </a:lnTo>
                  <a:lnTo>
                    <a:pt x="2104" y="128"/>
                  </a:lnTo>
                  <a:lnTo>
                    <a:pt x="2097" y="130"/>
                  </a:lnTo>
                  <a:lnTo>
                    <a:pt x="2089" y="128"/>
                  </a:lnTo>
                  <a:lnTo>
                    <a:pt x="2082" y="125"/>
                  </a:lnTo>
                  <a:lnTo>
                    <a:pt x="2078" y="121"/>
                  </a:lnTo>
                  <a:lnTo>
                    <a:pt x="2074" y="113"/>
                  </a:lnTo>
                  <a:lnTo>
                    <a:pt x="2072" y="106"/>
                  </a:lnTo>
                  <a:lnTo>
                    <a:pt x="2074" y="98"/>
                  </a:lnTo>
                  <a:lnTo>
                    <a:pt x="2078" y="93"/>
                  </a:lnTo>
                  <a:lnTo>
                    <a:pt x="2082" y="87"/>
                  </a:lnTo>
                  <a:lnTo>
                    <a:pt x="2089" y="85"/>
                  </a:lnTo>
                  <a:lnTo>
                    <a:pt x="2097" y="83"/>
                  </a:lnTo>
                  <a:close/>
                  <a:moveTo>
                    <a:pt x="2010" y="83"/>
                  </a:moveTo>
                  <a:lnTo>
                    <a:pt x="2018" y="85"/>
                  </a:lnTo>
                  <a:lnTo>
                    <a:pt x="2023" y="87"/>
                  </a:lnTo>
                  <a:lnTo>
                    <a:pt x="2029" y="93"/>
                  </a:lnTo>
                  <a:lnTo>
                    <a:pt x="2031" y="98"/>
                  </a:lnTo>
                  <a:lnTo>
                    <a:pt x="2033" y="106"/>
                  </a:lnTo>
                  <a:lnTo>
                    <a:pt x="2031" y="113"/>
                  </a:lnTo>
                  <a:lnTo>
                    <a:pt x="2029" y="121"/>
                  </a:lnTo>
                  <a:lnTo>
                    <a:pt x="2023" y="125"/>
                  </a:lnTo>
                  <a:lnTo>
                    <a:pt x="2018" y="128"/>
                  </a:lnTo>
                  <a:lnTo>
                    <a:pt x="2010" y="130"/>
                  </a:lnTo>
                  <a:lnTo>
                    <a:pt x="2003" y="128"/>
                  </a:lnTo>
                  <a:lnTo>
                    <a:pt x="1995" y="125"/>
                  </a:lnTo>
                  <a:lnTo>
                    <a:pt x="1991" y="121"/>
                  </a:lnTo>
                  <a:lnTo>
                    <a:pt x="1988" y="113"/>
                  </a:lnTo>
                  <a:lnTo>
                    <a:pt x="1986" y="106"/>
                  </a:lnTo>
                  <a:lnTo>
                    <a:pt x="1988" y="98"/>
                  </a:lnTo>
                  <a:lnTo>
                    <a:pt x="1991" y="93"/>
                  </a:lnTo>
                  <a:lnTo>
                    <a:pt x="1995" y="87"/>
                  </a:lnTo>
                  <a:lnTo>
                    <a:pt x="2003" y="85"/>
                  </a:lnTo>
                  <a:lnTo>
                    <a:pt x="2010" y="83"/>
                  </a:lnTo>
                  <a:close/>
                  <a:moveTo>
                    <a:pt x="1924" y="83"/>
                  </a:moveTo>
                  <a:lnTo>
                    <a:pt x="1929" y="85"/>
                  </a:lnTo>
                  <a:lnTo>
                    <a:pt x="1937" y="87"/>
                  </a:lnTo>
                  <a:lnTo>
                    <a:pt x="1942" y="93"/>
                  </a:lnTo>
                  <a:lnTo>
                    <a:pt x="1944" y="98"/>
                  </a:lnTo>
                  <a:lnTo>
                    <a:pt x="1946" y="106"/>
                  </a:lnTo>
                  <a:lnTo>
                    <a:pt x="1944" y="113"/>
                  </a:lnTo>
                  <a:lnTo>
                    <a:pt x="1942" y="121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4" y="130"/>
                  </a:lnTo>
                  <a:lnTo>
                    <a:pt x="1916" y="128"/>
                  </a:lnTo>
                  <a:lnTo>
                    <a:pt x="1909" y="125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9" y="106"/>
                  </a:lnTo>
                  <a:lnTo>
                    <a:pt x="1901" y="98"/>
                  </a:lnTo>
                  <a:lnTo>
                    <a:pt x="1903" y="93"/>
                  </a:lnTo>
                  <a:lnTo>
                    <a:pt x="1909" y="87"/>
                  </a:lnTo>
                  <a:lnTo>
                    <a:pt x="1916" y="85"/>
                  </a:lnTo>
                  <a:lnTo>
                    <a:pt x="1924" y="83"/>
                  </a:lnTo>
                  <a:close/>
                  <a:moveTo>
                    <a:pt x="1835" y="83"/>
                  </a:moveTo>
                  <a:lnTo>
                    <a:pt x="1843" y="85"/>
                  </a:lnTo>
                  <a:lnTo>
                    <a:pt x="1850" y="87"/>
                  </a:lnTo>
                  <a:lnTo>
                    <a:pt x="1854" y="93"/>
                  </a:lnTo>
                  <a:lnTo>
                    <a:pt x="1858" y="98"/>
                  </a:lnTo>
                  <a:lnTo>
                    <a:pt x="1860" y="106"/>
                  </a:lnTo>
                  <a:lnTo>
                    <a:pt x="1858" y="113"/>
                  </a:lnTo>
                  <a:lnTo>
                    <a:pt x="1854" y="121"/>
                  </a:lnTo>
                  <a:lnTo>
                    <a:pt x="1850" y="125"/>
                  </a:lnTo>
                  <a:lnTo>
                    <a:pt x="1843" y="128"/>
                  </a:lnTo>
                  <a:lnTo>
                    <a:pt x="1835" y="130"/>
                  </a:lnTo>
                  <a:lnTo>
                    <a:pt x="1828" y="128"/>
                  </a:lnTo>
                  <a:lnTo>
                    <a:pt x="1822" y="125"/>
                  </a:lnTo>
                  <a:lnTo>
                    <a:pt x="1816" y="121"/>
                  </a:lnTo>
                  <a:lnTo>
                    <a:pt x="1815" y="113"/>
                  </a:lnTo>
                  <a:lnTo>
                    <a:pt x="1813" y="106"/>
                  </a:lnTo>
                  <a:lnTo>
                    <a:pt x="1815" y="98"/>
                  </a:lnTo>
                  <a:lnTo>
                    <a:pt x="1816" y="93"/>
                  </a:lnTo>
                  <a:lnTo>
                    <a:pt x="1822" y="87"/>
                  </a:lnTo>
                  <a:lnTo>
                    <a:pt x="1828" y="85"/>
                  </a:lnTo>
                  <a:lnTo>
                    <a:pt x="1835" y="83"/>
                  </a:lnTo>
                  <a:close/>
                  <a:moveTo>
                    <a:pt x="1662" y="83"/>
                  </a:moveTo>
                  <a:lnTo>
                    <a:pt x="1670" y="85"/>
                  </a:lnTo>
                  <a:lnTo>
                    <a:pt x="1675" y="87"/>
                  </a:lnTo>
                  <a:lnTo>
                    <a:pt x="1681" y="93"/>
                  </a:lnTo>
                  <a:lnTo>
                    <a:pt x="1685" y="98"/>
                  </a:lnTo>
                  <a:lnTo>
                    <a:pt x="1687" y="106"/>
                  </a:lnTo>
                  <a:lnTo>
                    <a:pt x="1685" y="113"/>
                  </a:lnTo>
                  <a:lnTo>
                    <a:pt x="1681" y="121"/>
                  </a:lnTo>
                  <a:lnTo>
                    <a:pt x="1675" y="125"/>
                  </a:lnTo>
                  <a:lnTo>
                    <a:pt x="1670" y="128"/>
                  </a:lnTo>
                  <a:lnTo>
                    <a:pt x="1662" y="130"/>
                  </a:lnTo>
                  <a:lnTo>
                    <a:pt x="1655" y="128"/>
                  </a:lnTo>
                  <a:lnTo>
                    <a:pt x="1649" y="125"/>
                  </a:lnTo>
                  <a:lnTo>
                    <a:pt x="1643" y="121"/>
                  </a:lnTo>
                  <a:lnTo>
                    <a:pt x="1640" y="113"/>
                  </a:lnTo>
                  <a:lnTo>
                    <a:pt x="1640" y="106"/>
                  </a:lnTo>
                  <a:lnTo>
                    <a:pt x="1640" y="98"/>
                  </a:lnTo>
                  <a:lnTo>
                    <a:pt x="1643" y="93"/>
                  </a:lnTo>
                  <a:lnTo>
                    <a:pt x="1649" y="87"/>
                  </a:lnTo>
                  <a:lnTo>
                    <a:pt x="1655" y="85"/>
                  </a:lnTo>
                  <a:lnTo>
                    <a:pt x="1662" y="83"/>
                  </a:lnTo>
                  <a:close/>
                  <a:moveTo>
                    <a:pt x="1230" y="83"/>
                  </a:moveTo>
                  <a:lnTo>
                    <a:pt x="1235" y="85"/>
                  </a:lnTo>
                  <a:lnTo>
                    <a:pt x="1241" y="87"/>
                  </a:lnTo>
                  <a:lnTo>
                    <a:pt x="1228" y="87"/>
                  </a:lnTo>
                  <a:lnTo>
                    <a:pt x="1224" y="87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18" y="91"/>
                  </a:lnTo>
                  <a:lnTo>
                    <a:pt x="1217" y="91"/>
                  </a:lnTo>
                  <a:lnTo>
                    <a:pt x="1213" y="89"/>
                  </a:lnTo>
                  <a:lnTo>
                    <a:pt x="1218" y="87"/>
                  </a:lnTo>
                  <a:lnTo>
                    <a:pt x="1222" y="83"/>
                  </a:lnTo>
                  <a:lnTo>
                    <a:pt x="1230" y="83"/>
                  </a:lnTo>
                  <a:close/>
                  <a:moveTo>
                    <a:pt x="274" y="83"/>
                  </a:moveTo>
                  <a:lnTo>
                    <a:pt x="276" y="83"/>
                  </a:lnTo>
                  <a:lnTo>
                    <a:pt x="284" y="85"/>
                  </a:lnTo>
                  <a:lnTo>
                    <a:pt x="289" y="89"/>
                  </a:lnTo>
                  <a:lnTo>
                    <a:pt x="293" y="93"/>
                  </a:lnTo>
                  <a:lnTo>
                    <a:pt x="297" y="100"/>
                  </a:lnTo>
                  <a:lnTo>
                    <a:pt x="299" y="106"/>
                  </a:lnTo>
                  <a:lnTo>
                    <a:pt x="297" y="113"/>
                  </a:lnTo>
                  <a:lnTo>
                    <a:pt x="293" y="121"/>
                  </a:lnTo>
                  <a:lnTo>
                    <a:pt x="288" y="125"/>
                  </a:lnTo>
                  <a:lnTo>
                    <a:pt x="282" y="128"/>
                  </a:lnTo>
                  <a:lnTo>
                    <a:pt x="274" y="130"/>
                  </a:lnTo>
                  <a:lnTo>
                    <a:pt x="267" y="128"/>
                  </a:lnTo>
                  <a:lnTo>
                    <a:pt x="261" y="125"/>
                  </a:lnTo>
                  <a:lnTo>
                    <a:pt x="256" y="121"/>
                  </a:lnTo>
                  <a:lnTo>
                    <a:pt x="252" y="113"/>
                  </a:lnTo>
                  <a:lnTo>
                    <a:pt x="252" y="106"/>
                  </a:lnTo>
                  <a:lnTo>
                    <a:pt x="252" y="100"/>
                  </a:lnTo>
                  <a:lnTo>
                    <a:pt x="256" y="93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1" y="83"/>
                  </a:lnTo>
                  <a:lnTo>
                    <a:pt x="274" y="83"/>
                  </a:lnTo>
                  <a:close/>
                  <a:moveTo>
                    <a:pt x="1997" y="44"/>
                  </a:moveTo>
                  <a:lnTo>
                    <a:pt x="2005" y="44"/>
                  </a:lnTo>
                  <a:lnTo>
                    <a:pt x="2010" y="44"/>
                  </a:lnTo>
                  <a:lnTo>
                    <a:pt x="2016" y="44"/>
                  </a:lnTo>
                  <a:lnTo>
                    <a:pt x="2020" y="46"/>
                  </a:lnTo>
                  <a:lnTo>
                    <a:pt x="2014" y="47"/>
                  </a:lnTo>
                  <a:lnTo>
                    <a:pt x="2010" y="47"/>
                  </a:lnTo>
                  <a:lnTo>
                    <a:pt x="2003" y="46"/>
                  </a:lnTo>
                  <a:lnTo>
                    <a:pt x="1997" y="44"/>
                  </a:lnTo>
                  <a:close/>
                  <a:moveTo>
                    <a:pt x="4069" y="32"/>
                  </a:moveTo>
                  <a:lnTo>
                    <a:pt x="4073" y="32"/>
                  </a:lnTo>
                  <a:lnTo>
                    <a:pt x="4086" y="38"/>
                  </a:lnTo>
                  <a:lnTo>
                    <a:pt x="4099" y="46"/>
                  </a:lnTo>
                  <a:lnTo>
                    <a:pt x="4096" y="47"/>
                  </a:lnTo>
                  <a:lnTo>
                    <a:pt x="4092" y="47"/>
                  </a:lnTo>
                  <a:lnTo>
                    <a:pt x="4084" y="46"/>
                  </a:lnTo>
                  <a:lnTo>
                    <a:pt x="4077" y="44"/>
                  </a:lnTo>
                  <a:lnTo>
                    <a:pt x="4073" y="38"/>
                  </a:lnTo>
                  <a:lnTo>
                    <a:pt x="4069" y="32"/>
                  </a:lnTo>
                  <a:close/>
                  <a:moveTo>
                    <a:pt x="3983" y="17"/>
                  </a:moveTo>
                  <a:lnTo>
                    <a:pt x="3998" y="23"/>
                  </a:lnTo>
                  <a:lnTo>
                    <a:pt x="4013" y="25"/>
                  </a:lnTo>
                  <a:lnTo>
                    <a:pt x="4019" y="25"/>
                  </a:lnTo>
                  <a:lnTo>
                    <a:pt x="4022" y="27"/>
                  </a:lnTo>
                  <a:lnTo>
                    <a:pt x="4028" y="27"/>
                  </a:lnTo>
                  <a:lnTo>
                    <a:pt x="4026" y="34"/>
                  </a:lnTo>
                  <a:lnTo>
                    <a:pt x="4022" y="40"/>
                  </a:lnTo>
                  <a:lnTo>
                    <a:pt x="4017" y="44"/>
                  </a:lnTo>
                  <a:lnTo>
                    <a:pt x="4011" y="46"/>
                  </a:lnTo>
                  <a:lnTo>
                    <a:pt x="4004" y="47"/>
                  </a:lnTo>
                  <a:lnTo>
                    <a:pt x="3998" y="46"/>
                  </a:lnTo>
                  <a:lnTo>
                    <a:pt x="3990" y="44"/>
                  </a:lnTo>
                  <a:lnTo>
                    <a:pt x="3985" y="38"/>
                  </a:lnTo>
                  <a:lnTo>
                    <a:pt x="3983" y="32"/>
                  </a:lnTo>
                  <a:lnTo>
                    <a:pt x="3981" y="25"/>
                  </a:lnTo>
                  <a:lnTo>
                    <a:pt x="3981" y="21"/>
                  </a:lnTo>
                  <a:lnTo>
                    <a:pt x="3983" y="17"/>
                  </a:lnTo>
                  <a:close/>
                  <a:moveTo>
                    <a:pt x="3767" y="15"/>
                  </a:moveTo>
                  <a:lnTo>
                    <a:pt x="3767" y="19"/>
                  </a:lnTo>
                  <a:lnTo>
                    <a:pt x="3769" y="25"/>
                  </a:lnTo>
                  <a:lnTo>
                    <a:pt x="3767" y="25"/>
                  </a:lnTo>
                  <a:lnTo>
                    <a:pt x="3767" y="25"/>
                  </a:lnTo>
                  <a:lnTo>
                    <a:pt x="3765" y="25"/>
                  </a:lnTo>
                  <a:lnTo>
                    <a:pt x="3763" y="25"/>
                  </a:lnTo>
                  <a:lnTo>
                    <a:pt x="3761" y="23"/>
                  </a:lnTo>
                  <a:lnTo>
                    <a:pt x="3759" y="19"/>
                  </a:lnTo>
                  <a:lnTo>
                    <a:pt x="3763" y="17"/>
                  </a:lnTo>
                  <a:lnTo>
                    <a:pt x="3767" y="15"/>
                  </a:lnTo>
                  <a:close/>
                  <a:moveTo>
                    <a:pt x="1901" y="15"/>
                  </a:moveTo>
                  <a:lnTo>
                    <a:pt x="1905" y="17"/>
                  </a:lnTo>
                  <a:lnTo>
                    <a:pt x="1907" y="19"/>
                  </a:lnTo>
                  <a:lnTo>
                    <a:pt x="1911" y="21"/>
                  </a:lnTo>
                  <a:lnTo>
                    <a:pt x="1916" y="23"/>
                  </a:lnTo>
                  <a:lnTo>
                    <a:pt x="1922" y="23"/>
                  </a:lnTo>
                  <a:lnTo>
                    <a:pt x="1927" y="23"/>
                  </a:lnTo>
                  <a:lnTo>
                    <a:pt x="1933" y="23"/>
                  </a:lnTo>
                  <a:lnTo>
                    <a:pt x="1939" y="23"/>
                  </a:lnTo>
                  <a:lnTo>
                    <a:pt x="1946" y="25"/>
                  </a:lnTo>
                  <a:lnTo>
                    <a:pt x="1944" y="32"/>
                  </a:lnTo>
                  <a:lnTo>
                    <a:pt x="1941" y="38"/>
                  </a:lnTo>
                  <a:lnTo>
                    <a:pt x="1937" y="44"/>
                  </a:lnTo>
                  <a:lnTo>
                    <a:pt x="1929" y="46"/>
                  </a:lnTo>
                  <a:lnTo>
                    <a:pt x="1924" y="47"/>
                  </a:lnTo>
                  <a:lnTo>
                    <a:pt x="1916" y="46"/>
                  </a:lnTo>
                  <a:lnTo>
                    <a:pt x="1909" y="44"/>
                  </a:lnTo>
                  <a:lnTo>
                    <a:pt x="1905" y="38"/>
                  </a:lnTo>
                  <a:lnTo>
                    <a:pt x="1907" y="36"/>
                  </a:lnTo>
                  <a:lnTo>
                    <a:pt x="1909" y="32"/>
                  </a:lnTo>
                  <a:lnTo>
                    <a:pt x="1909" y="30"/>
                  </a:lnTo>
                  <a:lnTo>
                    <a:pt x="1907" y="27"/>
                  </a:lnTo>
                  <a:lnTo>
                    <a:pt x="1903" y="27"/>
                  </a:lnTo>
                  <a:lnTo>
                    <a:pt x="1899" y="27"/>
                  </a:lnTo>
                  <a:lnTo>
                    <a:pt x="1899" y="25"/>
                  </a:lnTo>
                  <a:lnTo>
                    <a:pt x="1899" y="19"/>
                  </a:lnTo>
                  <a:lnTo>
                    <a:pt x="1901" y="15"/>
                  </a:lnTo>
                  <a:close/>
                  <a:moveTo>
                    <a:pt x="1818" y="10"/>
                  </a:moveTo>
                  <a:lnTo>
                    <a:pt x="1820" y="15"/>
                  </a:lnTo>
                  <a:lnTo>
                    <a:pt x="1822" y="21"/>
                  </a:lnTo>
                  <a:lnTo>
                    <a:pt x="1824" y="27"/>
                  </a:lnTo>
                  <a:lnTo>
                    <a:pt x="1824" y="32"/>
                  </a:lnTo>
                  <a:lnTo>
                    <a:pt x="1822" y="38"/>
                  </a:lnTo>
                  <a:lnTo>
                    <a:pt x="1820" y="42"/>
                  </a:lnTo>
                  <a:lnTo>
                    <a:pt x="1816" y="36"/>
                  </a:lnTo>
                  <a:lnTo>
                    <a:pt x="1813" y="30"/>
                  </a:lnTo>
                  <a:lnTo>
                    <a:pt x="1813" y="25"/>
                  </a:lnTo>
                  <a:lnTo>
                    <a:pt x="1813" y="19"/>
                  </a:lnTo>
                  <a:lnTo>
                    <a:pt x="1815" y="13"/>
                  </a:lnTo>
                  <a:lnTo>
                    <a:pt x="1818" y="10"/>
                  </a:lnTo>
                  <a:close/>
                  <a:moveTo>
                    <a:pt x="3902" y="6"/>
                  </a:moveTo>
                  <a:lnTo>
                    <a:pt x="3910" y="10"/>
                  </a:lnTo>
                  <a:lnTo>
                    <a:pt x="3919" y="12"/>
                  </a:lnTo>
                  <a:lnTo>
                    <a:pt x="3928" y="12"/>
                  </a:lnTo>
                  <a:lnTo>
                    <a:pt x="3938" y="12"/>
                  </a:lnTo>
                  <a:lnTo>
                    <a:pt x="3940" y="17"/>
                  </a:lnTo>
                  <a:lnTo>
                    <a:pt x="3942" y="25"/>
                  </a:lnTo>
                  <a:lnTo>
                    <a:pt x="3940" y="32"/>
                  </a:lnTo>
                  <a:lnTo>
                    <a:pt x="3936" y="38"/>
                  </a:lnTo>
                  <a:lnTo>
                    <a:pt x="3932" y="44"/>
                  </a:lnTo>
                  <a:lnTo>
                    <a:pt x="3925" y="46"/>
                  </a:lnTo>
                  <a:lnTo>
                    <a:pt x="3917" y="47"/>
                  </a:lnTo>
                  <a:lnTo>
                    <a:pt x="3910" y="46"/>
                  </a:lnTo>
                  <a:lnTo>
                    <a:pt x="3904" y="44"/>
                  </a:lnTo>
                  <a:lnTo>
                    <a:pt x="3898" y="38"/>
                  </a:lnTo>
                  <a:lnTo>
                    <a:pt x="3896" y="32"/>
                  </a:lnTo>
                  <a:lnTo>
                    <a:pt x="3895" y="25"/>
                  </a:lnTo>
                  <a:lnTo>
                    <a:pt x="3895" y="17"/>
                  </a:lnTo>
                  <a:lnTo>
                    <a:pt x="3898" y="12"/>
                  </a:lnTo>
                  <a:lnTo>
                    <a:pt x="3902" y="6"/>
                  </a:lnTo>
                  <a:close/>
                  <a:moveTo>
                    <a:pt x="1734" y="6"/>
                  </a:moveTo>
                  <a:lnTo>
                    <a:pt x="1737" y="8"/>
                  </a:lnTo>
                  <a:lnTo>
                    <a:pt x="1739" y="10"/>
                  </a:lnTo>
                  <a:lnTo>
                    <a:pt x="1743" y="13"/>
                  </a:lnTo>
                  <a:lnTo>
                    <a:pt x="1743" y="15"/>
                  </a:lnTo>
                  <a:lnTo>
                    <a:pt x="1745" y="19"/>
                  </a:lnTo>
                  <a:lnTo>
                    <a:pt x="1747" y="21"/>
                  </a:lnTo>
                  <a:lnTo>
                    <a:pt x="1747" y="23"/>
                  </a:lnTo>
                  <a:lnTo>
                    <a:pt x="1749" y="23"/>
                  </a:lnTo>
                  <a:lnTo>
                    <a:pt x="1749" y="25"/>
                  </a:lnTo>
                  <a:lnTo>
                    <a:pt x="1747" y="29"/>
                  </a:lnTo>
                  <a:lnTo>
                    <a:pt x="1743" y="32"/>
                  </a:lnTo>
                  <a:lnTo>
                    <a:pt x="1739" y="36"/>
                  </a:lnTo>
                  <a:lnTo>
                    <a:pt x="1736" y="40"/>
                  </a:lnTo>
                  <a:lnTo>
                    <a:pt x="1734" y="40"/>
                  </a:lnTo>
                  <a:lnTo>
                    <a:pt x="1730" y="36"/>
                  </a:lnTo>
                  <a:lnTo>
                    <a:pt x="1726" y="30"/>
                  </a:lnTo>
                  <a:lnTo>
                    <a:pt x="1726" y="25"/>
                  </a:lnTo>
                  <a:lnTo>
                    <a:pt x="1726" y="17"/>
                  </a:lnTo>
                  <a:lnTo>
                    <a:pt x="1730" y="12"/>
                  </a:lnTo>
                  <a:lnTo>
                    <a:pt x="1734" y="6"/>
                  </a:lnTo>
                  <a:close/>
                  <a:moveTo>
                    <a:pt x="1659" y="2"/>
                  </a:moveTo>
                  <a:lnTo>
                    <a:pt x="1662" y="2"/>
                  </a:lnTo>
                  <a:lnTo>
                    <a:pt x="1668" y="2"/>
                  </a:lnTo>
                  <a:lnTo>
                    <a:pt x="1674" y="4"/>
                  </a:lnTo>
                  <a:lnTo>
                    <a:pt x="1677" y="8"/>
                  </a:lnTo>
                  <a:lnTo>
                    <a:pt x="1683" y="12"/>
                  </a:lnTo>
                  <a:lnTo>
                    <a:pt x="1685" y="17"/>
                  </a:lnTo>
                  <a:lnTo>
                    <a:pt x="1687" y="25"/>
                  </a:lnTo>
                  <a:lnTo>
                    <a:pt x="1685" y="32"/>
                  </a:lnTo>
                  <a:lnTo>
                    <a:pt x="1681" y="38"/>
                  </a:lnTo>
                  <a:lnTo>
                    <a:pt x="1675" y="44"/>
                  </a:lnTo>
                  <a:lnTo>
                    <a:pt x="1670" y="46"/>
                  </a:lnTo>
                  <a:lnTo>
                    <a:pt x="1662" y="47"/>
                  </a:lnTo>
                  <a:lnTo>
                    <a:pt x="1655" y="46"/>
                  </a:lnTo>
                  <a:lnTo>
                    <a:pt x="1649" y="44"/>
                  </a:lnTo>
                  <a:lnTo>
                    <a:pt x="1643" y="38"/>
                  </a:lnTo>
                  <a:lnTo>
                    <a:pt x="1640" y="32"/>
                  </a:lnTo>
                  <a:lnTo>
                    <a:pt x="1640" y="25"/>
                  </a:lnTo>
                  <a:lnTo>
                    <a:pt x="1640" y="17"/>
                  </a:lnTo>
                  <a:lnTo>
                    <a:pt x="1643" y="12"/>
                  </a:lnTo>
                  <a:lnTo>
                    <a:pt x="1647" y="8"/>
                  </a:lnTo>
                  <a:lnTo>
                    <a:pt x="1653" y="4"/>
                  </a:lnTo>
                  <a:lnTo>
                    <a:pt x="1659" y="2"/>
                  </a:lnTo>
                  <a:close/>
                  <a:moveTo>
                    <a:pt x="3831" y="0"/>
                  </a:moveTo>
                  <a:lnTo>
                    <a:pt x="3831" y="0"/>
                  </a:lnTo>
                  <a:lnTo>
                    <a:pt x="3838" y="2"/>
                  </a:lnTo>
                  <a:lnTo>
                    <a:pt x="3846" y="6"/>
                  </a:lnTo>
                  <a:lnTo>
                    <a:pt x="3849" y="10"/>
                  </a:lnTo>
                  <a:lnTo>
                    <a:pt x="3853" y="17"/>
                  </a:lnTo>
                  <a:lnTo>
                    <a:pt x="3855" y="25"/>
                  </a:lnTo>
                  <a:lnTo>
                    <a:pt x="3853" y="32"/>
                  </a:lnTo>
                  <a:lnTo>
                    <a:pt x="3849" y="38"/>
                  </a:lnTo>
                  <a:lnTo>
                    <a:pt x="3846" y="44"/>
                  </a:lnTo>
                  <a:lnTo>
                    <a:pt x="3838" y="46"/>
                  </a:lnTo>
                  <a:lnTo>
                    <a:pt x="3831" y="47"/>
                  </a:lnTo>
                  <a:lnTo>
                    <a:pt x="3823" y="46"/>
                  </a:lnTo>
                  <a:lnTo>
                    <a:pt x="3817" y="44"/>
                  </a:lnTo>
                  <a:lnTo>
                    <a:pt x="3812" y="38"/>
                  </a:lnTo>
                  <a:lnTo>
                    <a:pt x="3808" y="32"/>
                  </a:lnTo>
                  <a:lnTo>
                    <a:pt x="3808" y="25"/>
                  </a:lnTo>
                  <a:lnTo>
                    <a:pt x="3808" y="17"/>
                  </a:lnTo>
                  <a:lnTo>
                    <a:pt x="3812" y="12"/>
                  </a:lnTo>
                  <a:lnTo>
                    <a:pt x="3814" y="10"/>
                  </a:lnTo>
                  <a:lnTo>
                    <a:pt x="3814" y="8"/>
                  </a:lnTo>
                  <a:lnTo>
                    <a:pt x="3819" y="4"/>
                  </a:lnTo>
                  <a:lnTo>
                    <a:pt x="3825" y="2"/>
                  </a:lnTo>
                  <a:lnTo>
                    <a:pt x="3831" y="0"/>
                  </a:lnTo>
                  <a:lnTo>
                    <a:pt x="3831" y="0"/>
                  </a:lnTo>
                  <a:close/>
                  <a:moveTo>
                    <a:pt x="3398" y="0"/>
                  </a:moveTo>
                  <a:lnTo>
                    <a:pt x="3406" y="2"/>
                  </a:lnTo>
                  <a:lnTo>
                    <a:pt x="3411" y="6"/>
                  </a:lnTo>
                  <a:lnTo>
                    <a:pt x="3417" y="10"/>
                  </a:lnTo>
                  <a:lnTo>
                    <a:pt x="3419" y="17"/>
                  </a:lnTo>
                  <a:lnTo>
                    <a:pt x="3421" y="25"/>
                  </a:lnTo>
                  <a:lnTo>
                    <a:pt x="3419" y="32"/>
                  </a:lnTo>
                  <a:lnTo>
                    <a:pt x="3417" y="38"/>
                  </a:lnTo>
                  <a:lnTo>
                    <a:pt x="3411" y="44"/>
                  </a:lnTo>
                  <a:lnTo>
                    <a:pt x="3406" y="46"/>
                  </a:lnTo>
                  <a:lnTo>
                    <a:pt x="3398" y="47"/>
                  </a:lnTo>
                  <a:lnTo>
                    <a:pt x="3391" y="46"/>
                  </a:lnTo>
                  <a:lnTo>
                    <a:pt x="3383" y="44"/>
                  </a:lnTo>
                  <a:lnTo>
                    <a:pt x="3379" y="38"/>
                  </a:lnTo>
                  <a:lnTo>
                    <a:pt x="3375" y="32"/>
                  </a:lnTo>
                  <a:lnTo>
                    <a:pt x="3374" y="25"/>
                  </a:lnTo>
                  <a:lnTo>
                    <a:pt x="3375" y="17"/>
                  </a:lnTo>
                  <a:lnTo>
                    <a:pt x="3379" y="10"/>
                  </a:lnTo>
                  <a:lnTo>
                    <a:pt x="3383" y="6"/>
                  </a:lnTo>
                  <a:lnTo>
                    <a:pt x="3391" y="2"/>
                  </a:lnTo>
                  <a:lnTo>
                    <a:pt x="3398" y="0"/>
                  </a:lnTo>
                  <a:close/>
                  <a:moveTo>
                    <a:pt x="3310" y="0"/>
                  </a:moveTo>
                  <a:lnTo>
                    <a:pt x="3317" y="2"/>
                  </a:lnTo>
                  <a:lnTo>
                    <a:pt x="3325" y="6"/>
                  </a:lnTo>
                  <a:lnTo>
                    <a:pt x="3328" y="10"/>
                  </a:lnTo>
                  <a:lnTo>
                    <a:pt x="3332" y="17"/>
                  </a:lnTo>
                  <a:lnTo>
                    <a:pt x="3334" y="25"/>
                  </a:lnTo>
                  <a:lnTo>
                    <a:pt x="3332" y="32"/>
                  </a:lnTo>
                  <a:lnTo>
                    <a:pt x="3328" y="38"/>
                  </a:lnTo>
                  <a:lnTo>
                    <a:pt x="3325" y="44"/>
                  </a:lnTo>
                  <a:lnTo>
                    <a:pt x="3317" y="46"/>
                  </a:lnTo>
                  <a:lnTo>
                    <a:pt x="3310" y="47"/>
                  </a:lnTo>
                  <a:lnTo>
                    <a:pt x="3304" y="46"/>
                  </a:lnTo>
                  <a:lnTo>
                    <a:pt x="3296" y="44"/>
                  </a:lnTo>
                  <a:lnTo>
                    <a:pt x="3291" y="38"/>
                  </a:lnTo>
                  <a:lnTo>
                    <a:pt x="3289" y="32"/>
                  </a:lnTo>
                  <a:lnTo>
                    <a:pt x="3287" y="25"/>
                  </a:lnTo>
                  <a:lnTo>
                    <a:pt x="3289" y="17"/>
                  </a:lnTo>
                  <a:lnTo>
                    <a:pt x="3291" y="10"/>
                  </a:lnTo>
                  <a:lnTo>
                    <a:pt x="3296" y="6"/>
                  </a:lnTo>
                  <a:lnTo>
                    <a:pt x="3304" y="2"/>
                  </a:lnTo>
                  <a:lnTo>
                    <a:pt x="3310" y="0"/>
                  </a:lnTo>
                  <a:close/>
                  <a:moveTo>
                    <a:pt x="3223" y="0"/>
                  </a:moveTo>
                  <a:lnTo>
                    <a:pt x="3231" y="2"/>
                  </a:lnTo>
                  <a:lnTo>
                    <a:pt x="3238" y="6"/>
                  </a:lnTo>
                  <a:lnTo>
                    <a:pt x="3242" y="10"/>
                  </a:lnTo>
                  <a:lnTo>
                    <a:pt x="3246" y="17"/>
                  </a:lnTo>
                  <a:lnTo>
                    <a:pt x="3248" y="25"/>
                  </a:lnTo>
                  <a:lnTo>
                    <a:pt x="3246" y="32"/>
                  </a:lnTo>
                  <a:lnTo>
                    <a:pt x="3242" y="38"/>
                  </a:lnTo>
                  <a:lnTo>
                    <a:pt x="3238" y="44"/>
                  </a:lnTo>
                  <a:lnTo>
                    <a:pt x="3231" y="46"/>
                  </a:lnTo>
                  <a:lnTo>
                    <a:pt x="3223" y="47"/>
                  </a:lnTo>
                  <a:lnTo>
                    <a:pt x="3216" y="46"/>
                  </a:lnTo>
                  <a:lnTo>
                    <a:pt x="3210" y="44"/>
                  </a:lnTo>
                  <a:lnTo>
                    <a:pt x="3204" y="38"/>
                  </a:lnTo>
                  <a:lnTo>
                    <a:pt x="3202" y="32"/>
                  </a:lnTo>
                  <a:lnTo>
                    <a:pt x="3201" y="25"/>
                  </a:lnTo>
                  <a:lnTo>
                    <a:pt x="3202" y="17"/>
                  </a:lnTo>
                  <a:lnTo>
                    <a:pt x="3204" y="10"/>
                  </a:lnTo>
                  <a:lnTo>
                    <a:pt x="3210" y="6"/>
                  </a:lnTo>
                  <a:lnTo>
                    <a:pt x="3216" y="2"/>
                  </a:lnTo>
                  <a:lnTo>
                    <a:pt x="3223" y="0"/>
                  </a:lnTo>
                  <a:close/>
                  <a:moveTo>
                    <a:pt x="3137" y="0"/>
                  </a:moveTo>
                  <a:lnTo>
                    <a:pt x="3144" y="2"/>
                  </a:lnTo>
                  <a:lnTo>
                    <a:pt x="3152" y="6"/>
                  </a:lnTo>
                  <a:lnTo>
                    <a:pt x="3155" y="10"/>
                  </a:lnTo>
                  <a:lnTo>
                    <a:pt x="3159" y="17"/>
                  </a:lnTo>
                  <a:lnTo>
                    <a:pt x="3161" y="25"/>
                  </a:lnTo>
                  <a:lnTo>
                    <a:pt x="3159" y="32"/>
                  </a:lnTo>
                  <a:lnTo>
                    <a:pt x="3155" y="38"/>
                  </a:lnTo>
                  <a:lnTo>
                    <a:pt x="3152" y="44"/>
                  </a:lnTo>
                  <a:lnTo>
                    <a:pt x="3144" y="46"/>
                  </a:lnTo>
                  <a:lnTo>
                    <a:pt x="3137" y="47"/>
                  </a:lnTo>
                  <a:lnTo>
                    <a:pt x="3129" y="46"/>
                  </a:lnTo>
                  <a:lnTo>
                    <a:pt x="3123" y="44"/>
                  </a:lnTo>
                  <a:lnTo>
                    <a:pt x="3118" y="38"/>
                  </a:lnTo>
                  <a:lnTo>
                    <a:pt x="3114" y="32"/>
                  </a:lnTo>
                  <a:lnTo>
                    <a:pt x="3114" y="25"/>
                  </a:lnTo>
                  <a:lnTo>
                    <a:pt x="3114" y="17"/>
                  </a:lnTo>
                  <a:lnTo>
                    <a:pt x="3118" y="10"/>
                  </a:lnTo>
                  <a:lnTo>
                    <a:pt x="3123" y="6"/>
                  </a:lnTo>
                  <a:lnTo>
                    <a:pt x="3129" y="2"/>
                  </a:lnTo>
                  <a:lnTo>
                    <a:pt x="3137" y="0"/>
                  </a:lnTo>
                  <a:close/>
                  <a:moveTo>
                    <a:pt x="3050" y="0"/>
                  </a:moveTo>
                  <a:lnTo>
                    <a:pt x="3058" y="2"/>
                  </a:lnTo>
                  <a:lnTo>
                    <a:pt x="3063" y="6"/>
                  </a:lnTo>
                  <a:lnTo>
                    <a:pt x="3069" y="10"/>
                  </a:lnTo>
                  <a:lnTo>
                    <a:pt x="3073" y="17"/>
                  </a:lnTo>
                  <a:lnTo>
                    <a:pt x="3075" y="25"/>
                  </a:lnTo>
                  <a:lnTo>
                    <a:pt x="3073" y="32"/>
                  </a:lnTo>
                  <a:lnTo>
                    <a:pt x="3069" y="38"/>
                  </a:lnTo>
                  <a:lnTo>
                    <a:pt x="3063" y="44"/>
                  </a:lnTo>
                  <a:lnTo>
                    <a:pt x="3058" y="46"/>
                  </a:lnTo>
                  <a:lnTo>
                    <a:pt x="3050" y="47"/>
                  </a:lnTo>
                  <a:lnTo>
                    <a:pt x="3043" y="46"/>
                  </a:lnTo>
                  <a:lnTo>
                    <a:pt x="3037" y="44"/>
                  </a:lnTo>
                  <a:lnTo>
                    <a:pt x="3031" y="38"/>
                  </a:lnTo>
                  <a:lnTo>
                    <a:pt x="3028" y="32"/>
                  </a:lnTo>
                  <a:lnTo>
                    <a:pt x="3028" y="25"/>
                  </a:lnTo>
                  <a:lnTo>
                    <a:pt x="3028" y="17"/>
                  </a:lnTo>
                  <a:lnTo>
                    <a:pt x="3031" y="10"/>
                  </a:lnTo>
                  <a:lnTo>
                    <a:pt x="3037" y="6"/>
                  </a:lnTo>
                  <a:lnTo>
                    <a:pt x="3043" y="2"/>
                  </a:lnTo>
                  <a:lnTo>
                    <a:pt x="3050" y="0"/>
                  </a:lnTo>
                  <a:close/>
                  <a:moveTo>
                    <a:pt x="2964" y="0"/>
                  </a:moveTo>
                  <a:lnTo>
                    <a:pt x="2971" y="2"/>
                  </a:lnTo>
                  <a:lnTo>
                    <a:pt x="2977" y="6"/>
                  </a:lnTo>
                  <a:lnTo>
                    <a:pt x="2982" y="10"/>
                  </a:lnTo>
                  <a:lnTo>
                    <a:pt x="2986" y="17"/>
                  </a:lnTo>
                  <a:lnTo>
                    <a:pt x="2986" y="25"/>
                  </a:lnTo>
                  <a:lnTo>
                    <a:pt x="2986" y="32"/>
                  </a:lnTo>
                  <a:lnTo>
                    <a:pt x="2982" y="38"/>
                  </a:lnTo>
                  <a:lnTo>
                    <a:pt x="2977" y="44"/>
                  </a:lnTo>
                  <a:lnTo>
                    <a:pt x="2971" y="46"/>
                  </a:lnTo>
                  <a:lnTo>
                    <a:pt x="2964" y="47"/>
                  </a:lnTo>
                  <a:lnTo>
                    <a:pt x="2956" y="46"/>
                  </a:lnTo>
                  <a:lnTo>
                    <a:pt x="2950" y="44"/>
                  </a:lnTo>
                  <a:lnTo>
                    <a:pt x="2945" y="38"/>
                  </a:lnTo>
                  <a:lnTo>
                    <a:pt x="2941" y="32"/>
                  </a:lnTo>
                  <a:lnTo>
                    <a:pt x="2941" y="25"/>
                  </a:lnTo>
                  <a:lnTo>
                    <a:pt x="2941" y="17"/>
                  </a:lnTo>
                  <a:lnTo>
                    <a:pt x="2945" y="10"/>
                  </a:lnTo>
                  <a:lnTo>
                    <a:pt x="2950" y="6"/>
                  </a:lnTo>
                  <a:lnTo>
                    <a:pt x="2956" y="2"/>
                  </a:lnTo>
                  <a:lnTo>
                    <a:pt x="2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800351" y="541338"/>
              <a:ext cx="3317875" cy="298450"/>
            </a:xfrm>
            <a:custGeom>
              <a:avLst/>
              <a:gdLst>
                <a:gd name="T0" fmla="*/ 2896 w 4178"/>
                <a:gd name="T1" fmla="*/ 335 h 376"/>
                <a:gd name="T2" fmla="*/ 2819 w 4178"/>
                <a:gd name="T3" fmla="*/ 354 h 376"/>
                <a:gd name="T4" fmla="*/ 2723 w 4178"/>
                <a:gd name="T5" fmla="*/ 373 h 376"/>
                <a:gd name="T6" fmla="*/ 2614 w 4178"/>
                <a:gd name="T7" fmla="*/ 375 h 376"/>
                <a:gd name="T8" fmla="*/ 2512 w 4178"/>
                <a:gd name="T9" fmla="*/ 361 h 376"/>
                <a:gd name="T10" fmla="*/ 2429 w 4178"/>
                <a:gd name="T11" fmla="*/ 339 h 376"/>
                <a:gd name="T12" fmla="*/ 2362 w 4178"/>
                <a:gd name="T13" fmla="*/ 329 h 376"/>
                <a:gd name="T14" fmla="*/ 2202 w 4178"/>
                <a:gd name="T15" fmla="*/ 335 h 376"/>
                <a:gd name="T16" fmla="*/ 2125 w 4178"/>
                <a:gd name="T17" fmla="*/ 354 h 376"/>
                <a:gd name="T18" fmla="*/ 1318 w 4178"/>
                <a:gd name="T19" fmla="*/ 350 h 376"/>
                <a:gd name="T20" fmla="*/ 1256 w 4178"/>
                <a:gd name="T21" fmla="*/ 346 h 376"/>
                <a:gd name="T22" fmla="*/ 3052 w 4178"/>
                <a:gd name="T23" fmla="*/ 288 h 376"/>
                <a:gd name="T24" fmla="*/ 2980 w 4178"/>
                <a:gd name="T25" fmla="*/ 290 h 376"/>
                <a:gd name="T26" fmla="*/ 3738 w 4178"/>
                <a:gd name="T27" fmla="*/ 284 h 376"/>
                <a:gd name="T28" fmla="*/ 3033 w 4178"/>
                <a:gd name="T29" fmla="*/ 271 h 376"/>
                <a:gd name="T30" fmla="*/ 1309 w 4178"/>
                <a:gd name="T31" fmla="*/ 290 h 376"/>
                <a:gd name="T32" fmla="*/ 2294 w 4178"/>
                <a:gd name="T33" fmla="*/ 258 h 376"/>
                <a:gd name="T34" fmla="*/ 4178 w 4178"/>
                <a:gd name="T35" fmla="*/ 248 h 376"/>
                <a:gd name="T36" fmla="*/ 2982 w 4178"/>
                <a:gd name="T37" fmla="*/ 252 h 376"/>
                <a:gd name="T38" fmla="*/ 2892 w 4178"/>
                <a:gd name="T39" fmla="*/ 292 h 376"/>
                <a:gd name="T40" fmla="*/ 2796 w 4178"/>
                <a:gd name="T41" fmla="*/ 294 h 376"/>
                <a:gd name="T42" fmla="*/ 2689 w 4178"/>
                <a:gd name="T43" fmla="*/ 284 h 376"/>
                <a:gd name="T44" fmla="*/ 2601 w 4178"/>
                <a:gd name="T45" fmla="*/ 263 h 376"/>
                <a:gd name="T46" fmla="*/ 2527 w 4178"/>
                <a:gd name="T47" fmla="*/ 248 h 376"/>
                <a:gd name="T48" fmla="*/ 2369 w 4178"/>
                <a:gd name="T49" fmla="*/ 248 h 376"/>
                <a:gd name="T50" fmla="*/ 1429 w 4178"/>
                <a:gd name="T51" fmla="*/ 262 h 376"/>
                <a:gd name="T52" fmla="*/ 2461 w 4178"/>
                <a:gd name="T53" fmla="*/ 209 h 376"/>
                <a:gd name="T54" fmla="*/ 3829 w 4178"/>
                <a:gd name="T55" fmla="*/ 201 h 376"/>
                <a:gd name="T56" fmla="*/ 1482 w 4178"/>
                <a:gd name="T57" fmla="*/ 196 h 376"/>
                <a:gd name="T58" fmla="*/ 2642 w 4178"/>
                <a:gd name="T59" fmla="*/ 188 h 376"/>
                <a:gd name="T60" fmla="*/ 3041 w 4178"/>
                <a:gd name="T61" fmla="*/ 190 h 376"/>
                <a:gd name="T62" fmla="*/ 1581 w 4178"/>
                <a:gd name="T63" fmla="*/ 213 h 376"/>
                <a:gd name="T64" fmla="*/ 2992 w 4178"/>
                <a:gd name="T65" fmla="*/ 182 h 376"/>
                <a:gd name="T66" fmla="*/ 2883 w 4178"/>
                <a:gd name="T67" fmla="*/ 182 h 376"/>
                <a:gd name="T68" fmla="*/ 2871 w 4178"/>
                <a:gd name="T69" fmla="*/ 169 h 376"/>
                <a:gd name="T70" fmla="*/ 2789 w 4178"/>
                <a:gd name="T71" fmla="*/ 211 h 376"/>
                <a:gd name="T72" fmla="*/ 2687 w 4178"/>
                <a:gd name="T73" fmla="*/ 196 h 376"/>
                <a:gd name="T74" fmla="*/ 1685 w 4178"/>
                <a:gd name="T75" fmla="*/ 188 h 376"/>
                <a:gd name="T76" fmla="*/ 291 w 4178"/>
                <a:gd name="T77" fmla="*/ 100 h 376"/>
                <a:gd name="T78" fmla="*/ 269 w 4178"/>
                <a:gd name="T79" fmla="*/ 90 h 376"/>
                <a:gd name="T80" fmla="*/ 2775 w 4178"/>
                <a:gd name="T81" fmla="*/ 94 h 376"/>
                <a:gd name="T82" fmla="*/ 2689 w 4178"/>
                <a:gd name="T83" fmla="*/ 92 h 376"/>
                <a:gd name="T84" fmla="*/ 2531 w 4178"/>
                <a:gd name="T85" fmla="*/ 86 h 376"/>
                <a:gd name="T86" fmla="*/ 175 w 4178"/>
                <a:gd name="T87" fmla="*/ 118 h 376"/>
                <a:gd name="T88" fmla="*/ 88 w 4178"/>
                <a:gd name="T89" fmla="*/ 118 h 376"/>
                <a:gd name="T90" fmla="*/ 92 w 4178"/>
                <a:gd name="T91" fmla="*/ 86 h 376"/>
                <a:gd name="T92" fmla="*/ 7 w 4178"/>
                <a:gd name="T93" fmla="*/ 98 h 376"/>
                <a:gd name="T94" fmla="*/ 2616 w 4178"/>
                <a:gd name="T95" fmla="*/ 47 h 376"/>
                <a:gd name="T96" fmla="*/ 434 w 4178"/>
                <a:gd name="T97" fmla="*/ 36 h 376"/>
                <a:gd name="T98" fmla="*/ 295 w 4178"/>
                <a:gd name="T99" fmla="*/ 34 h 376"/>
                <a:gd name="T100" fmla="*/ 643 w 4178"/>
                <a:gd name="T101" fmla="*/ 28 h 376"/>
                <a:gd name="T102" fmla="*/ 383 w 4178"/>
                <a:gd name="T103" fmla="*/ 34 h 376"/>
                <a:gd name="T104" fmla="*/ 1254 w 4178"/>
                <a:gd name="T105" fmla="*/ 26 h 376"/>
                <a:gd name="T106" fmla="*/ 1404 w 4178"/>
                <a:gd name="T107" fmla="*/ 28 h 376"/>
                <a:gd name="T108" fmla="*/ 1079 w 4178"/>
                <a:gd name="T109" fmla="*/ 32 h 376"/>
                <a:gd name="T110" fmla="*/ 2467 w 4178"/>
                <a:gd name="T111" fmla="*/ 37 h 376"/>
                <a:gd name="T112" fmla="*/ 1495 w 4178"/>
                <a:gd name="T113" fmla="*/ 7 h 376"/>
                <a:gd name="T114" fmla="*/ 1164 w 4178"/>
                <a:gd name="T115" fmla="*/ 7 h 376"/>
                <a:gd name="T116" fmla="*/ 1136 w 4178"/>
                <a:gd name="T117" fmla="*/ 13 h 376"/>
                <a:gd name="T118" fmla="*/ 2527 w 4178"/>
                <a:gd name="T119" fmla="*/ 45 h 376"/>
                <a:gd name="T120" fmla="*/ 1574 w 4178"/>
                <a:gd name="T121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8" h="376">
                  <a:moveTo>
                    <a:pt x="2969" y="329"/>
                  </a:moveTo>
                  <a:lnTo>
                    <a:pt x="2977" y="331"/>
                  </a:lnTo>
                  <a:lnTo>
                    <a:pt x="2982" y="335"/>
                  </a:lnTo>
                  <a:lnTo>
                    <a:pt x="2988" y="339"/>
                  </a:lnTo>
                  <a:lnTo>
                    <a:pt x="2992" y="346"/>
                  </a:lnTo>
                  <a:lnTo>
                    <a:pt x="2992" y="354"/>
                  </a:lnTo>
                  <a:lnTo>
                    <a:pt x="2992" y="361"/>
                  </a:lnTo>
                  <a:lnTo>
                    <a:pt x="2988" y="367"/>
                  </a:lnTo>
                  <a:lnTo>
                    <a:pt x="2982" y="373"/>
                  </a:lnTo>
                  <a:lnTo>
                    <a:pt x="2977" y="375"/>
                  </a:lnTo>
                  <a:lnTo>
                    <a:pt x="2969" y="376"/>
                  </a:lnTo>
                  <a:lnTo>
                    <a:pt x="2962" y="375"/>
                  </a:lnTo>
                  <a:lnTo>
                    <a:pt x="2956" y="373"/>
                  </a:lnTo>
                  <a:lnTo>
                    <a:pt x="2950" y="367"/>
                  </a:lnTo>
                  <a:lnTo>
                    <a:pt x="2947" y="361"/>
                  </a:lnTo>
                  <a:lnTo>
                    <a:pt x="2945" y="354"/>
                  </a:lnTo>
                  <a:lnTo>
                    <a:pt x="2947" y="346"/>
                  </a:lnTo>
                  <a:lnTo>
                    <a:pt x="2950" y="339"/>
                  </a:lnTo>
                  <a:lnTo>
                    <a:pt x="2956" y="335"/>
                  </a:lnTo>
                  <a:lnTo>
                    <a:pt x="2962" y="331"/>
                  </a:lnTo>
                  <a:lnTo>
                    <a:pt x="2969" y="329"/>
                  </a:lnTo>
                  <a:close/>
                  <a:moveTo>
                    <a:pt x="2883" y="329"/>
                  </a:moveTo>
                  <a:lnTo>
                    <a:pt x="2890" y="331"/>
                  </a:lnTo>
                  <a:lnTo>
                    <a:pt x="2896" y="335"/>
                  </a:lnTo>
                  <a:lnTo>
                    <a:pt x="2901" y="339"/>
                  </a:lnTo>
                  <a:lnTo>
                    <a:pt x="2905" y="346"/>
                  </a:lnTo>
                  <a:lnTo>
                    <a:pt x="2905" y="354"/>
                  </a:lnTo>
                  <a:lnTo>
                    <a:pt x="2905" y="361"/>
                  </a:lnTo>
                  <a:lnTo>
                    <a:pt x="2901" y="367"/>
                  </a:lnTo>
                  <a:lnTo>
                    <a:pt x="2896" y="373"/>
                  </a:lnTo>
                  <a:lnTo>
                    <a:pt x="2890" y="375"/>
                  </a:lnTo>
                  <a:lnTo>
                    <a:pt x="2883" y="376"/>
                  </a:lnTo>
                  <a:lnTo>
                    <a:pt x="2875" y="375"/>
                  </a:lnTo>
                  <a:lnTo>
                    <a:pt x="2868" y="373"/>
                  </a:lnTo>
                  <a:lnTo>
                    <a:pt x="2864" y="367"/>
                  </a:lnTo>
                  <a:lnTo>
                    <a:pt x="2860" y="361"/>
                  </a:lnTo>
                  <a:lnTo>
                    <a:pt x="2858" y="354"/>
                  </a:lnTo>
                  <a:lnTo>
                    <a:pt x="2860" y="346"/>
                  </a:lnTo>
                  <a:lnTo>
                    <a:pt x="2864" y="339"/>
                  </a:lnTo>
                  <a:lnTo>
                    <a:pt x="2868" y="335"/>
                  </a:lnTo>
                  <a:lnTo>
                    <a:pt x="2875" y="331"/>
                  </a:lnTo>
                  <a:lnTo>
                    <a:pt x="2883" y="329"/>
                  </a:lnTo>
                  <a:close/>
                  <a:moveTo>
                    <a:pt x="2796" y="329"/>
                  </a:moveTo>
                  <a:lnTo>
                    <a:pt x="2804" y="331"/>
                  </a:lnTo>
                  <a:lnTo>
                    <a:pt x="2809" y="335"/>
                  </a:lnTo>
                  <a:lnTo>
                    <a:pt x="2815" y="339"/>
                  </a:lnTo>
                  <a:lnTo>
                    <a:pt x="2817" y="346"/>
                  </a:lnTo>
                  <a:lnTo>
                    <a:pt x="2819" y="354"/>
                  </a:lnTo>
                  <a:lnTo>
                    <a:pt x="2817" y="361"/>
                  </a:lnTo>
                  <a:lnTo>
                    <a:pt x="2815" y="367"/>
                  </a:lnTo>
                  <a:lnTo>
                    <a:pt x="2809" y="373"/>
                  </a:lnTo>
                  <a:lnTo>
                    <a:pt x="2804" y="375"/>
                  </a:lnTo>
                  <a:lnTo>
                    <a:pt x="2796" y="376"/>
                  </a:lnTo>
                  <a:lnTo>
                    <a:pt x="2789" y="375"/>
                  </a:lnTo>
                  <a:lnTo>
                    <a:pt x="2781" y="373"/>
                  </a:lnTo>
                  <a:lnTo>
                    <a:pt x="2777" y="367"/>
                  </a:lnTo>
                  <a:lnTo>
                    <a:pt x="2774" y="361"/>
                  </a:lnTo>
                  <a:lnTo>
                    <a:pt x="2772" y="354"/>
                  </a:lnTo>
                  <a:lnTo>
                    <a:pt x="2774" y="346"/>
                  </a:lnTo>
                  <a:lnTo>
                    <a:pt x="2777" y="339"/>
                  </a:lnTo>
                  <a:lnTo>
                    <a:pt x="2781" y="335"/>
                  </a:lnTo>
                  <a:lnTo>
                    <a:pt x="2789" y="331"/>
                  </a:lnTo>
                  <a:lnTo>
                    <a:pt x="2796" y="329"/>
                  </a:lnTo>
                  <a:close/>
                  <a:moveTo>
                    <a:pt x="2708" y="329"/>
                  </a:moveTo>
                  <a:lnTo>
                    <a:pt x="2715" y="331"/>
                  </a:lnTo>
                  <a:lnTo>
                    <a:pt x="2723" y="335"/>
                  </a:lnTo>
                  <a:lnTo>
                    <a:pt x="2728" y="339"/>
                  </a:lnTo>
                  <a:lnTo>
                    <a:pt x="2730" y="346"/>
                  </a:lnTo>
                  <a:lnTo>
                    <a:pt x="2732" y="354"/>
                  </a:lnTo>
                  <a:lnTo>
                    <a:pt x="2730" y="361"/>
                  </a:lnTo>
                  <a:lnTo>
                    <a:pt x="2728" y="367"/>
                  </a:lnTo>
                  <a:lnTo>
                    <a:pt x="2723" y="373"/>
                  </a:lnTo>
                  <a:lnTo>
                    <a:pt x="2715" y="375"/>
                  </a:lnTo>
                  <a:lnTo>
                    <a:pt x="2708" y="376"/>
                  </a:lnTo>
                  <a:lnTo>
                    <a:pt x="2702" y="375"/>
                  </a:lnTo>
                  <a:lnTo>
                    <a:pt x="2695" y="373"/>
                  </a:lnTo>
                  <a:lnTo>
                    <a:pt x="2689" y="367"/>
                  </a:lnTo>
                  <a:lnTo>
                    <a:pt x="2687" y="361"/>
                  </a:lnTo>
                  <a:lnTo>
                    <a:pt x="2685" y="354"/>
                  </a:lnTo>
                  <a:lnTo>
                    <a:pt x="2687" y="346"/>
                  </a:lnTo>
                  <a:lnTo>
                    <a:pt x="2689" y="339"/>
                  </a:lnTo>
                  <a:lnTo>
                    <a:pt x="2695" y="335"/>
                  </a:lnTo>
                  <a:lnTo>
                    <a:pt x="2702" y="331"/>
                  </a:lnTo>
                  <a:lnTo>
                    <a:pt x="2708" y="329"/>
                  </a:lnTo>
                  <a:close/>
                  <a:moveTo>
                    <a:pt x="2621" y="329"/>
                  </a:moveTo>
                  <a:lnTo>
                    <a:pt x="2629" y="331"/>
                  </a:lnTo>
                  <a:lnTo>
                    <a:pt x="2636" y="335"/>
                  </a:lnTo>
                  <a:lnTo>
                    <a:pt x="2640" y="339"/>
                  </a:lnTo>
                  <a:lnTo>
                    <a:pt x="2644" y="346"/>
                  </a:lnTo>
                  <a:lnTo>
                    <a:pt x="2646" y="354"/>
                  </a:lnTo>
                  <a:lnTo>
                    <a:pt x="2644" y="361"/>
                  </a:lnTo>
                  <a:lnTo>
                    <a:pt x="2640" y="367"/>
                  </a:lnTo>
                  <a:lnTo>
                    <a:pt x="2636" y="373"/>
                  </a:lnTo>
                  <a:lnTo>
                    <a:pt x="2629" y="375"/>
                  </a:lnTo>
                  <a:lnTo>
                    <a:pt x="2621" y="376"/>
                  </a:lnTo>
                  <a:lnTo>
                    <a:pt x="2614" y="375"/>
                  </a:lnTo>
                  <a:lnTo>
                    <a:pt x="2608" y="373"/>
                  </a:lnTo>
                  <a:lnTo>
                    <a:pt x="2602" y="367"/>
                  </a:lnTo>
                  <a:lnTo>
                    <a:pt x="2601" y="361"/>
                  </a:lnTo>
                  <a:lnTo>
                    <a:pt x="2599" y="354"/>
                  </a:lnTo>
                  <a:lnTo>
                    <a:pt x="2601" y="346"/>
                  </a:lnTo>
                  <a:lnTo>
                    <a:pt x="2602" y="339"/>
                  </a:lnTo>
                  <a:lnTo>
                    <a:pt x="2608" y="335"/>
                  </a:lnTo>
                  <a:lnTo>
                    <a:pt x="2614" y="331"/>
                  </a:lnTo>
                  <a:lnTo>
                    <a:pt x="2621" y="329"/>
                  </a:lnTo>
                  <a:close/>
                  <a:moveTo>
                    <a:pt x="2535" y="329"/>
                  </a:moveTo>
                  <a:lnTo>
                    <a:pt x="2542" y="331"/>
                  </a:lnTo>
                  <a:lnTo>
                    <a:pt x="2550" y="335"/>
                  </a:lnTo>
                  <a:lnTo>
                    <a:pt x="2554" y="339"/>
                  </a:lnTo>
                  <a:lnTo>
                    <a:pt x="2557" y="346"/>
                  </a:lnTo>
                  <a:lnTo>
                    <a:pt x="2559" y="354"/>
                  </a:lnTo>
                  <a:lnTo>
                    <a:pt x="2557" y="361"/>
                  </a:lnTo>
                  <a:lnTo>
                    <a:pt x="2554" y="367"/>
                  </a:lnTo>
                  <a:lnTo>
                    <a:pt x="2550" y="373"/>
                  </a:lnTo>
                  <a:lnTo>
                    <a:pt x="2542" y="375"/>
                  </a:lnTo>
                  <a:lnTo>
                    <a:pt x="2535" y="376"/>
                  </a:lnTo>
                  <a:lnTo>
                    <a:pt x="2527" y="375"/>
                  </a:lnTo>
                  <a:lnTo>
                    <a:pt x="2522" y="373"/>
                  </a:lnTo>
                  <a:lnTo>
                    <a:pt x="2516" y="367"/>
                  </a:lnTo>
                  <a:lnTo>
                    <a:pt x="2512" y="361"/>
                  </a:lnTo>
                  <a:lnTo>
                    <a:pt x="2512" y="354"/>
                  </a:lnTo>
                  <a:lnTo>
                    <a:pt x="2512" y="346"/>
                  </a:lnTo>
                  <a:lnTo>
                    <a:pt x="2516" y="339"/>
                  </a:lnTo>
                  <a:lnTo>
                    <a:pt x="2522" y="335"/>
                  </a:lnTo>
                  <a:lnTo>
                    <a:pt x="2527" y="331"/>
                  </a:lnTo>
                  <a:lnTo>
                    <a:pt x="2535" y="329"/>
                  </a:lnTo>
                  <a:close/>
                  <a:moveTo>
                    <a:pt x="2448" y="329"/>
                  </a:moveTo>
                  <a:lnTo>
                    <a:pt x="2456" y="331"/>
                  </a:lnTo>
                  <a:lnTo>
                    <a:pt x="2461" y="335"/>
                  </a:lnTo>
                  <a:lnTo>
                    <a:pt x="2467" y="339"/>
                  </a:lnTo>
                  <a:lnTo>
                    <a:pt x="2471" y="346"/>
                  </a:lnTo>
                  <a:lnTo>
                    <a:pt x="2473" y="354"/>
                  </a:lnTo>
                  <a:lnTo>
                    <a:pt x="2471" y="361"/>
                  </a:lnTo>
                  <a:lnTo>
                    <a:pt x="2467" y="367"/>
                  </a:lnTo>
                  <a:lnTo>
                    <a:pt x="2461" y="373"/>
                  </a:lnTo>
                  <a:lnTo>
                    <a:pt x="2456" y="375"/>
                  </a:lnTo>
                  <a:lnTo>
                    <a:pt x="2448" y="376"/>
                  </a:lnTo>
                  <a:lnTo>
                    <a:pt x="2441" y="375"/>
                  </a:lnTo>
                  <a:lnTo>
                    <a:pt x="2435" y="373"/>
                  </a:lnTo>
                  <a:lnTo>
                    <a:pt x="2429" y="367"/>
                  </a:lnTo>
                  <a:lnTo>
                    <a:pt x="2426" y="361"/>
                  </a:lnTo>
                  <a:lnTo>
                    <a:pt x="2426" y="354"/>
                  </a:lnTo>
                  <a:lnTo>
                    <a:pt x="2426" y="346"/>
                  </a:lnTo>
                  <a:lnTo>
                    <a:pt x="2429" y="339"/>
                  </a:lnTo>
                  <a:lnTo>
                    <a:pt x="2435" y="335"/>
                  </a:lnTo>
                  <a:lnTo>
                    <a:pt x="2441" y="331"/>
                  </a:lnTo>
                  <a:lnTo>
                    <a:pt x="2448" y="329"/>
                  </a:lnTo>
                  <a:close/>
                  <a:moveTo>
                    <a:pt x="2362" y="329"/>
                  </a:moveTo>
                  <a:lnTo>
                    <a:pt x="2369" y="331"/>
                  </a:lnTo>
                  <a:lnTo>
                    <a:pt x="2375" y="335"/>
                  </a:lnTo>
                  <a:lnTo>
                    <a:pt x="2381" y="339"/>
                  </a:lnTo>
                  <a:lnTo>
                    <a:pt x="2384" y="346"/>
                  </a:lnTo>
                  <a:lnTo>
                    <a:pt x="2384" y="354"/>
                  </a:lnTo>
                  <a:lnTo>
                    <a:pt x="2384" y="361"/>
                  </a:lnTo>
                  <a:lnTo>
                    <a:pt x="2381" y="367"/>
                  </a:lnTo>
                  <a:lnTo>
                    <a:pt x="2375" y="373"/>
                  </a:lnTo>
                  <a:lnTo>
                    <a:pt x="2369" y="375"/>
                  </a:lnTo>
                  <a:lnTo>
                    <a:pt x="2362" y="376"/>
                  </a:lnTo>
                  <a:lnTo>
                    <a:pt x="2354" y="375"/>
                  </a:lnTo>
                  <a:lnTo>
                    <a:pt x="2349" y="373"/>
                  </a:lnTo>
                  <a:lnTo>
                    <a:pt x="2343" y="367"/>
                  </a:lnTo>
                  <a:lnTo>
                    <a:pt x="2339" y="361"/>
                  </a:lnTo>
                  <a:lnTo>
                    <a:pt x="2339" y="354"/>
                  </a:lnTo>
                  <a:lnTo>
                    <a:pt x="2339" y="346"/>
                  </a:lnTo>
                  <a:lnTo>
                    <a:pt x="2343" y="339"/>
                  </a:lnTo>
                  <a:lnTo>
                    <a:pt x="2349" y="335"/>
                  </a:lnTo>
                  <a:lnTo>
                    <a:pt x="2354" y="331"/>
                  </a:lnTo>
                  <a:lnTo>
                    <a:pt x="2362" y="329"/>
                  </a:lnTo>
                  <a:close/>
                  <a:moveTo>
                    <a:pt x="2275" y="329"/>
                  </a:moveTo>
                  <a:lnTo>
                    <a:pt x="2283" y="331"/>
                  </a:lnTo>
                  <a:lnTo>
                    <a:pt x="2288" y="335"/>
                  </a:lnTo>
                  <a:lnTo>
                    <a:pt x="2294" y="339"/>
                  </a:lnTo>
                  <a:lnTo>
                    <a:pt x="2298" y="346"/>
                  </a:lnTo>
                  <a:lnTo>
                    <a:pt x="2298" y="354"/>
                  </a:lnTo>
                  <a:lnTo>
                    <a:pt x="2298" y="361"/>
                  </a:lnTo>
                  <a:lnTo>
                    <a:pt x="2294" y="367"/>
                  </a:lnTo>
                  <a:lnTo>
                    <a:pt x="2288" y="373"/>
                  </a:lnTo>
                  <a:lnTo>
                    <a:pt x="2283" y="375"/>
                  </a:lnTo>
                  <a:lnTo>
                    <a:pt x="2275" y="376"/>
                  </a:lnTo>
                  <a:lnTo>
                    <a:pt x="2268" y="375"/>
                  </a:lnTo>
                  <a:lnTo>
                    <a:pt x="2262" y="373"/>
                  </a:lnTo>
                  <a:lnTo>
                    <a:pt x="2256" y="367"/>
                  </a:lnTo>
                  <a:lnTo>
                    <a:pt x="2253" y="361"/>
                  </a:lnTo>
                  <a:lnTo>
                    <a:pt x="2251" y="354"/>
                  </a:lnTo>
                  <a:lnTo>
                    <a:pt x="2253" y="346"/>
                  </a:lnTo>
                  <a:lnTo>
                    <a:pt x="2256" y="339"/>
                  </a:lnTo>
                  <a:lnTo>
                    <a:pt x="2262" y="335"/>
                  </a:lnTo>
                  <a:lnTo>
                    <a:pt x="2268" y="331"/>
                  </a:lnTo>
                  <a:lnTo>
                    <a:pt x="2275" y="329"/>
                  </a:lnTo>
                  <a:close/>
                  <a:moveTo>
                    <a:pt x="2189" y="329"/>
                  </a:moveTo>
                  <a:lnTo>
                    <a:pt x="2196" y="331"/>
                  </a:lnTo>
                  <a:lnTo>
                    <a:pt x="2202" y="335"/>
                  </a:lnTo>
                  <a:lnTo>
                    <a:pt x="2207" y="339"/>
                  </a:lnTo>
                  <a:lnTo>
                    <a:pt x="2211" y="346"/>
                  </a:lnTo>
                  <a:lnTo>
                    <a:pt x="2211" y="354"/>
                  </a:lnTo>
                  <a:lnTo>
                    <a:pt x="2211" y="361"/>
                  </a:lnTo>
                  <a:lnTo>
                    <a:pt x="2207" y="367"/>
                  </a:lnTo>
                  <a:lnTo>
                    <a:pt x="2202" y="373"/>
                  </a:lnTo>
                  <a:lnTo>
                    <a:pt x="2196" y="375"/>
                  </a:lnTo>
                  <a:lnTo>
                    <a:pt x="2189" y="376"/>
                  </a:lnTo>
                  <a:lnTo>
                    <a:pt x="2181" y="375"/>
                  </a:lnTo>
                  <a:lnTo>
                    <a:pt x="2174" y="373"/>
                  </a:lnTo>
                  <a:lnTo>
                    <a:pt x="2170" y="367"/>
                  </a:lnTo>
                  <a:lnTo>
                    <a:pt x="2166" y="361"/>
                  </a:lnTo>
                  <a:lnTo>
                    <a:pt x="2164" y="354"/>
                  </a:lnTo>
                  <a:lnTo>
                    <a:pt x="2166" y="346"/>
                  </a:lnTo>
                  <a:lnTo>
                    <a:pt x="2170" y="339"/>
                  </a:lnTo>
                  <a:lnTo>
                    <a:pt x="2174" y="335"/>
                  </a:lnTo>
                  <a:lnTo>
                    <a:pt x="2181" y="331"/>
                  </a:lnTo>
                  <a:lnTo>
                    <a:pt x="2189" y="329"/>
                  </a:lnTo>
                  <a:close/>
                  <a:moveTo>
                    <a:pt x="2102" y="329"/>
                  </a:moveTo>
                  <a:lnTo>
                    <a:pt x="2110" y="331"/>
                  </a:lnTo>
                  <a:lnTo>
                    <a:pt x="2115" y="335"/>
                  </a:lnTo>
                  <a:lnTo>
                    <a:pt x="2121" y="339"/>
                  </a:lnTo>
                  <a:lnTo>
                    <a:pt x="2123" y="346"/>
                  </a:lnTo>
                  <a:lnTo>
                    <a:pt x="2125" y="354"/>
                  </a:lnTo>
                  <a:lnTo>
                    <a:pt x="2125" y="356"/>
                  </a:lnTo>
                  <a:lnTo>
                    <a:pt x="2121" y="352"/>
                  </a:lnTo>
                  <a:lnTo>
                    <a:pt x="2117" y="348"/>
                  </a:lnTo>
                  <a:lnTo>
                    <a:pt x="2112" y="346"/>
                  </a:lnTo>
                  <a:lnTo>
                    <a:pt x="2106" y="346"/>
                  </a:lnTo>
                  <a:lnTo>
                    <a:pt x="2102" y="346"/>
                  </a:lnTo>
                  <a:lnTo>
                    <a:pt x="2097" y="346"/>
                  </a:lnTo>
                  <a:lnTo>
                    <a:pt x="2093" y="346"/>
                  </a:lnTo>
                  <a:lnTo>
                    <a:pt x="2089" y="346"/>
                  </a:lnTo>
                  <a:lnTo>
                    <a:pt x="2083" y="346"/>
                  </a:lnTo>
                  <a:lnTo>
                    <a:pt x="2080" y="342"/>
                  </a:lnTo>
                  <a:lnTo>
                    <a:pt x="2083" y="339"/>
                  </a:lnTo>
                  <a:lnTo>
                    <a:pt x="2089" y="333"/>
                  </a:lnTo>
                  <a:lnTo>
                    <a:pt x="2095" y="331"/>
                  </a:lnTo>
                  <a:lnTo>
                    <a:pt x="2102" y="329"/>
                  </a:lnTo>
                  <a:close/>
                  <a:moveTo>
                    <a:pt x="1322" y="329"/>
                  </a:moveTo>
                  <a:lnTo>
                    <a:pt x="1326" y="331"/>
                  </a:lnTo>
                  <a:lnTo>
                    <a:pt x="1329" y="331"/>
                  </a:lnTo>
                  <a:lnTo>
                    <a:pt x="1335" y="335"/>
                  </a:lnTo>
                  <a:lnTo>
                    <a:pt x="1331" y="337"/>
                  </a:lnTo>
                  <a:lnTo>
                    <a:pt x="1327" y="339"/>
                  </a:lnTo>
                  <a:lnTo>
                    <a:pt x="1324" y="342"/>
                  </a:lnTo>
                  <a:lnTo>
                    <a:pt x="1320" y="346"/>
                  </a:lnTo>
                  <a:lnTo>
                    <a:pt x="1318" y="350"/>
                  </a:lnTo>
                  <a:lnTo>
                    <a:pt x="1316" y="354"/>
                  </a:lnTo>
                  <a:lnTo>
                    <a:pt x="1316" y="359"/>
                  </a:lnTo>
                  <a:lnTo>
                    <a:pt x="1318" y="363"/>
                  </a:lnTo>
                  <a:lnTo>
                    <a:pt x="1320" y="367"/>
                  </a:lnTo>
                  <a:lnTo>
                    <a:pt x="1324" y="369"/>
                  </a:lnTo>
                  <a:lnTo>
                    <a:pt x="1326" y="371"/>
                  </a:lnTo>
                  <a:lnTo>
                    <a:pt x="1327" y="375"/>
                  </a:lnTo>
                  <a:lnTo>
                    <a:pt x="1324" y="376"/>
                  </a:lnTo>
                  <a:lnTo>
                    <a:pt x="1322" y="376"/>
                  </a:lnTo>
                  <a:lnTo>
                    <a:pt x="1314" y="375"/>
                  </a:lnTo>
                  <a:lnTo>
                    <a:pt x="1307" y="373"/>
                  </a:lnTo>
                  <a:lnTo>
                    <a:pt x="1301" y="367"/>
                  </a:lnTo>
                  <a:lnTo>
                    <a:pt x="1299" y="361"/>
                  </a:lnTo>
                  <a:lnTo>
                    <a:pt x="1297" y="354"/>
                  </a:lnTo>
                  <a:lnTo>
                    <a:pt x="1299" y="346"/>
                  </a:lnTo>
                  <a:lnTo>
                    <a:pt x="1301" y="339"/>
                  </a:lnTo>
                  <a:lnTo>
                    <a:pt x="1307" y="335"/>
                  </a:lnTo>
                  <a:lnTo>
                    <a:pt x="1314" y="331"/>
                  </a:lnTo>
                  <a:lnTo>
                    <a:pt x="1322" y="329"/>
                  </a:lnTo>
                  <a:close/>
                  <a:moveTo>
                    <a:pt x="1233" y="329"/>
                  </a:moveTo>
                  <a:lnTo>
                    <a:pt x="1241" y="331"/>
                  </a:lnTo>
                  <a:lnTo>
                    <a:pt x="1248" y="335"/>
                  </a:lnTo>
                  <a:lnTo>
                    <a:pt x="1252" y="339"/>
                  </a:lnTo>
                  <a:lnTo>
                    <a:pt x="1256" y="346"/>
                  </a:lnTo>
                  <a:lnTo>
                    <a:pt x="1258" y="354"/>
                  </a:lnTo>
                  <a:lnTo>
                    <a:pt x="1256" y="361"/>
                  </a:lnTo>
                  <a:lnTo>
                    <a:pt x="1252" y="367"/>
                  </a:lnTo>
                  <a:lnTo>
                    <a:pt x="1248" y="373"/>
                  </a:lnTo>
                  <a:lnTo>
                    <a:pt x="1241" y="375"/>
                  </a:lnTo>
                  <a:lnTo>
                    <a:pt x="1233" y="376"/>
                  </a:lnTo>
                  <a:lnTo>
                    <a:pt x="1226" y="375"/>
                  </a:lnTo>
                  <a:lnTo>
                    <a:pt x="1220" y="371"/>
                  </a:lnTo>
                  <a:lnTo>
                    <a:pt x="1215" y="367"/>
                  </a:lnTo>
                  <a:lnTo>
                    <a:pt x="1213" y="359"/>
                  </a:lnTo>
                  <a:lnTo>
                    <a:pt x="1215" y="361"/>
                  </a:lnTo>
                  <a:lnTo>
                    <a:pt x="1218" y="361"/>
                  </a:lnTo>
                  <a:lnTo>
                    <a:pt x="1220" y="359"/>
                  </a:lnTo>
                  <a:lnTo>
                    <a:pt x="1222" y="356"/>
                  </a:lnTo>
                  <a:lnTo>
                    <a:pt x="1224" y="350"/>
                  </a:lnTo>
                  <a:lnTo>
                    <a:pt x="1222" y="344"/>
                  </a:lnTo>
                  <a:lnTo>
                    <a:pt x="1222" y="339"/>
                  </a:lnTo>
                  <a:lnTo>
                    <a:pt x="1222" y="333"/>
                  </a:lnTo>
                  <a:lnTo>
                    <a:pt x="1224" y="333"/>
                  </a:lnTo>
                  <a:lnTo>
                    <a:pt x="1226" y="331"/>
                  </a:lnTo>
                  <a:lnTo>
                    <a:pt x="1230" y="329"/>
                  </a:lnTo>
                  <a:lnTo>
                    <a:pt x="1233" y="329"/>
                  </a:lnTo>
                  <a:close/>
                  <a:moveTo>
                    <a:pt x="3050" y="288"/>
                  </a:moveTo>
                  <a:lnTo>
                    <a:pt x="3052" y="288"/>
                  </a:lnTo>
                  <a:lnTo>
                    <a:pt x="3056" y="290"/>
                  </a:lnTo>
                  <a:lnTo>
                    <a:pt x="3058" y="294"/>
                  </a:lnTo>
                  <a:lnTo>
                    <a:pt x="3056" y="294"/>
                  </a:lnTo>
                  <a:lnTo>
                    <a:pt x="3050" y="294"/>
                  </a:lnTo>
                  <a:lnTo>
                    <a:pt x="3044" y="292"/>
                  </a:lnTo>
                  <a:lnTo>
                    <a:pt x="3046" y="290"/>
                  </a:lnTo>
                  <a:lnTo>
                    <a:pt x="3050" y="288"/>
                  </a:lnTo>
                  <a:close/>
                  <a:moveTo>
                    <a:pt x="3917" y="288"/>
                  </a:moveTo>
                  <a:lnTo>
                    <a:pt x="3921" y="288"/>
                  </a:lnTo>
                  <a:lnTo>
                    <a:pt x="3924" y="288"/>
                  </a:lnTo>
                  <a:lnTo>
                    <a:pt x="3938" y="288"/>
                  </a:lnTo>
                  <a:lnTo>
                    <a:pt x="3934" y="292"/>
                  </a:lnTo>
                  <a:lnTo>
                    <a:pt x="3928" y="294"/>
                  </a:lnTo>
                  <a:lnTo>
                    <a:pt x="3923" y="294"/>
                  </a:lnTo>
                  <a:lnTo>
                    <a:pt x="3919" y="294"/>
                  </a:lnTo>
                  <a:lnTo>
                    <a:pt x="3913" y="292"/>
                  </a:lnTo>
                  <a:lnTo>
                    <a:pt x="3909" y="290"/>
                  </a:lnTo>
                  <a:lnTo>
                    <a:pt x="3913" y="288"/>
                  </a:lnTo>
                  <a:lnTo>
                    <a:pt x="3917" y="288"/>
                  </a:lnTo>
                  <a:close/>
                  <a:moveTo>
                    <a:pt x="2969" y="286"/>
                  </a:moveTo>
                  <a:lnTo>
                    <a:pt x="2977" y="286"/>
                  </a:lnTo>
                  <a:lnTo>
                    <a:pt x="2984" y="286"/>
                  </a:lnTo>
                  <a:lnTo>
                    <a:pt x="2986" y="286"/>
                  </a:lnTo>
                  <a:lnTo>
                    <a:pt x="2980" y="290"/>
                  </a:lnTo>
                  <a:lnTo>
                    <a:pt x="2975" y="294"/>
                  </a:lnTo>
                  <a:lnTo>
                    <a:pt x="2969" y="294"/>
                  </a:lnTo>
                  <a:lnTo>
                    <a:pt x="2963" y="294"/>
                  </a:lnTo>
                  <a:lnTo>
                    <a:pt x="2958" y="292"/>
                  </a:lnTo>
                  <a:lnTo>
                    <a:pt x="2954" y="288"/>
                  </a:lnTo>
                  <a:lnTo>
                    <a:pt x="2958" y="288"/>
                  </a:lnTo>
                  <a:lnTo>
                    <a:pt x="2962" y="286"/>
                  </a:lnTo>
                  <a:lnTo>
                    <a:pt x="2969" y="286"/>
                  </a:lnTo>
                  <a:close/>
                  <a:moveTo>
                    <a:pt x="3727" y="271"/>
                  </a:moveTo>
                  <a:lnTo>
                    <a:pt x="3729" y="271"/>
                  </a:lnTo>
                  <a:lnTo>
                    <a:pt x="3733" y="273"/>
                  </a:lnTo>
                  <a:lnTo>
                    <a:pt x="3735" y="275"/>
                  </a:lnTo>
                  <a:lnTo>
                    <a:pt x="3738" y="277"/>
                  </a:lnTo>
                  <a:lnTo>
                    <a:pt x="3744" y="278"/>
                  </a:lnTo>
                  <a:lnTo>
                    <a:pt x="3746" y="282"/>
                  </a:lnTo>
                  <a:lnTo>
                    <a:pt x="3748" y="282"/>
                  </a:lnTo>
                  <a:lnTo>
                    <a:pt x="3750" y="286"/>
                  </a:lnTo>
                  <a:lnTo>
                    <a:pt x="3750" y="290"/>
                  </a:lnTo>
                  <a:lnTo>
                    <a:pt x="3748" y="292"/>
                  </a:lnTo>
                  <a:lnTo>
                    <a:pt x="3746" y="292"/>
                  </a:lnTo>
                  <a:lnTo>
                    <a:pt x="3744" y="290"/>
                  </a:lnTo>
                  <a:lnTo>
                    <a:pt x="3742" y="290"/>
                  </a:lnTo>
                  <a:lnTo>
                    <a:pt x="3740" y="286"/>
                  </a:lnTo>
                  <a:lnTo>
                    <a:pt x="3738" y="284"/>
                  </a:lnTo>
                  <a:lnTo>
                    <a:pt x="3736" y="284"/>
                  </a:lnTo>
                  <a:lnTo>
                    <a:pt x="3733" y="284"/>
                  </a:lnTo>
                  <a:lnTo>
                    <a:pt x="3729" y="282"/>
                  </a:lnTo>
                  <a:lnTo>
                    <a:pt x="3727" y="277"/>
                  </a:lnTo>
                  <a:lnTo>
                    <a:pt x="3727" y="271"/>
                  </a:lnTo>
                  <a:lnTo>
                    <a:pt x="3727" y="271"/>
                  </a:lnTo>
                  <a:close/>
                  <a:moveTo>
                    <a:pt x="3033" y="263"/>
                  </a:moveTo>
                  <a:lnTo>
                    <a:pt x="3048" y="265"/>
                  </a:lnTo>
                  <a:lnTo>
                    <a:pt x="3050" y="267"/>
                  </a:lnTo>
                  <a:lnTo>
                    <a:pt x="3052" y="267"/>
                  </a:lnTo>
                  <a:lnTo>
                    <a:pt x="3054" y="269"/>
                  </a:lnTo>
                  <a:lnTo>
                    <a:pt x="3056" y="271"/>
                  </a:lnTo>
                  <a:lnTo>
                    <a:pt x="3054" y="273"/>
                  </a:lnTo>
                  <a:lnTo>
                    <a:pt x="3052" y="275"/>
                  </a:lnTo>
                  <a:lnTo>
                    <a:pt x="3050" y="277"/>
                  </a:lnTo>
                  <a:lnTo>
                    <a:pt x="3048" y="277"/>
                  </a:lnTo>
                  <a:lnTo>
                    <a:pt x="3044" y="277"/>
                  </a:lnTo>
                  <a:lnTo>
                    <a:pt x="3042" y="277"/>
                  </a:lnTo>
                  <a:lnTo>
                    <a:pt x="3041" y="278"/>
                  </a:lnTo>
                  <a:lnTo>
                    <a:pt x="3039" y="278"/>
                  </a:lnTo>
                  <a:lnTo>
                    <a:pt x="3035" y="278"/>
                  </a:lnTo>
                  <a:lnTo>
                    <a:pt x="3033" y="278"/>
                  </a:lnTo>
                  <a:lnTo>
                    <a:pt x="3033" y="275"/>
                  </a:lnTo>
                  <a:lnTo>
                    <a:pt x="3033" y="271"/>
                  </a:lnTo>
                  <a:lnTo>
                    <a:pt x="3033" y="267"/>
                  </a:lnTo>
                  <a:lnTo>
                    <a:pt x="3033" y="263"/>
                  </a:lnTo>
                  <a:close/>
                  <a:moveTo>
                    <a:pt x="214" y="262"/>
                  </a:moveTo>
                  <a:lnTo>
                    <a:pt x="216" y="263"/>
                  </a:lnTo>
                  <a:lnTo>
                    <a:pt x="216" y="267"/>
                  </a:lnTo>
                  <a:lnTo>
                    <a:pt x="214" y="265"/>
                  </a:lnTo>
                  <a:lnTo>
                    <a:pt x="210" y="265"/>
                  </a:lnTo>
                  <a:lnTo>
                    <a:pt x="208" y="265"/>
                  </a:lnTo>
                  <a:lnTo>
                    <a:pt x="208" y="262"/>
                  </a:lnTo>
                  <a:lnTo>
                    <a:pt x="210" y="262"/>
                  </a:lnTo>
                  <a:lnTo>
                    <a:pt x="214" y="262"/>
                  </a:lnTo>
                  <a:lnTo>
                    <a:pt x="214" y="262"/>
                  </a:lnTo>
                  <a:close/>
                  <a:moveTo>
                    <a:pt x="1326" y="248"/>
                  </a:moveTo>
                  <a:lnTo>
                    <a:pt x="1333" y="252"/>
                  </a:lnTo>
                  <a:lnTo>
                    <a:pt x="1339" y="256"/>
                  </a:lnTo>
                  <a:lnTo>
                    <a:pt x="1342" y="263"/>
                  </a:lnTo>
                  <a:lnTo>
                    <a:pt x="1344" y="271"/>
                  </a:lnTo>
                  <a:lnTo>
                    <a:pt x="1342" y="278"/>
                  </a:lnTo>
                  <a:lnTo>
                    <a:pt x="1341" y="284"/>
                  </a:lnTo>
                  <a:lnTo>
                    <a:pt x="1335" y="290"/>
                  </a:lnTo>
                  <a:lnTo>
                    <a:pt x="1327" y="294"/>
                  </a:lnTo>
                  <a:lnTo>
                    <a:pt x="1322" y="294"/>
                  </a:lnTo>
                  <a:lnTo>
                    <a:pt x="1314" y="294"/>
                  </a:lnTo>
                  <a:lnTo>
                    <a:pt x="1309" y="290"/>
                  </a:lnTo>
                  <a:lnTo>
                    <a:pt x="1305" y="286"/>
                  </a:lnTo>
                  <a:lnTo>
                    <a:pt x="1301" y="282"/>
                  </a:lnTo>
                  <a:lnTo>
                    <a:pt x="1299" y="275"/>
                  </a:lnTo>
                  <a:lnTo>
                    <a:pt x="1301" y="275"/>
                  </a:lnTo>
                  <a:lnTo>
                    <a:pt x="1303" y="273"/>
                  </a:lnTo>
                  <a:lnTo>
                    <a:pt x="1303" y="271"/>
                  </a:lnTo>
                  <a:lnTo>
                    <a:pt x="1303" y="269"/>
                  </a:lnTo>
                  <a:lnTo>
                    <a:pt x="1303" y="267"/>
                  </a:lnTo>
                  <a:lnTo>
                    <a:pt x="1303" y="263"/>
                  </a:lnTo>
                  <a:lnTo>
                    <a:pt x="1305" y="262"/>
                  </a:lnTo>
                  <a:lnTo>
                    <a:pt x="1307" y="262"/>
                  </a:lnTo>
                  <a:lnTo>
                    <a:pt x="1309" y="262"/>
                  </a:lnTo>
                  <a:lnTo>
                    <a:pt x="1310" y="262"/>
                  </a:lnTo>
                  <a:lnTo>
                    <a:pt x="1312" y="262"/>
                  </a:lnTo>
                  <a:lnTo>
                    <a:pt x="1314" y="262"/>
                  </a:lnTo>
                  <a:lnTo>
                    <a:pt x="1318" y="260"/>
                  </a:lnTo>
                  <a:lnTo>
                    <a:pt x="1320" y="258"/>
                  </a:lnTo>
                  <a:lnTo>
                    <a:pt x="1324" y="256"/>
                  </a:lnTo>
                  <a:lnTo>
                    <a:pt x="1324" y="252"/>
                  </a:lnTo>
                  <a:lnTo>
                    <a:pt x="1326" y="248"/>
                  </a:lnTo>
                  <a:close/>
                  <a:moveTo>
                    <a:pt x="2281" y="248"/>
                  </a:moveTo>
                  <a:lnTo>
                    <a:pt x="2286" y="250"/>
                  </a:lnTo>
                  <a:lnTo>
                    <a:pt x="2290" y="254"/>
                  </a:lnTo>
                  <a:lnTo>
                    <a:pt x="2294" y="258"/>
                  </a:lnTo>
                  <a:lnTo>
                    <a:pt x="2298" y="263"/>
                  </a:lnTo>
                  <a:lnTo>
                    <a:pt x="2298" y="271"/>
                  </a:lnTo>
                  <a:lnTo>
                    <a:pt x="2298" y="278"/>
                  </a:lnTo>
                  <a:lnTo>
                    <a:pt x="2294" y="284"/>
                  </a:lnTo>
                  <a:lnTo>
                    <a:pt x="2288" y="290"/>
                  </a:lnTo>
                  <a:lnTo>
                    <a:pt x="2283" y="294"/>
                  </a:lnTo>
                  <a:lnTo>
                    <a:pt x="2275" y="294"/>
                  </a:lnTo>
                  <a:lnTo>
                    <a:pt x="2268" y="294"/>
                  </a:lnTo>
                  <a:lnTo>
                    <a:pt x="2262" y="290"/>
                  </a:lnTo>
                  <a:lnTo>
                    <a:pt x="2258" y="286"/>
                  </a:lnTo>
                  <a:lnTo>
                    <a:pt x="2260" y="284"/>
                  </a:lnTo>
                  <a:lnTo>
                    <a:pt x="2260" y="282"/>
                  </a:lnTo>
                  <a:lnTo>
                    <a:pt x="2258" y="280"/>
                  </a:lnTo>
                  <a:lnTo>
                    <a:pt x="2255" y="278"/>
                  </a:lnTo>
                  <a:lnTo>
                    <a:pt x="2253" y="275"/>
                  </a:lnTo>
                  <a:lnTo>
                    <a:pt x="2253" y="273"/>
                  </a:lnTo>
                  <a:lnTo>
                    <a:pt x="2251" y="271"/>
                  </a:lnTo>
                  <a:lnTo>
                    <a:pt x="2253" y="263"/>
                  </a:lnTo>
                  <a:lnTo>
                    <a:pt x="2256" y="258"/>
                  </a:lnTo>
                  <a:lnTo>
                    <a:pt x="2260" y="254"/>
                  </a:lnTo>
                  <a:lnTo>
                    <a:pt x="2266" y="252"/>
                  </a:lnTo>
                  <a:lnTo>
                    <a:pt x="2271" y="250"/>
                  </a:lnTo>
                  <a:lnTo>
                    <a:pt x="2281" y="248"/>
                  </a:lnTo>
                  <a:close/>
                  <a:moveTo>
                    <a:pt x="4178" y="248"/>
                  </a:moveTo>
                  <a:lnTo>
                    <a:pt x="4176" y="250"/>
                  </a:lnTo>
                  <a:lnTo>
                    <a:pt x="4173" y="252"/>
                  </a:lnTo>
                  <a:lnTo>
                    <a:pt x="4171" y="254"/>
                  </a:lnTo>
                  <a:lnTo>
                    <a:pt x="4167" y="254"/>
                  </a:lnTo>
                  <a:lnTo>
                    <a:pt x="4171" y="252"/>
                  </a:lnTo>
                  <a:lnTo>
                    <a:pt x="4175" y="250"/>
                  </a:lnTo>
                  <a:lnTo>
                    <a:pt x="4178" y="248"/>
                  </a:lnTo>
                  <a:close/>
                  <a:moveTo>
                    <a:pt x="3836" y="246"/>
                  </a:moveTo>
                  <a:lnTo>
                    <a:pt x="3842" y="248"/>
                  </a:lnTo>
                  <a:lnTo>
                    <a:pt x="3847" y="250"/>
                  </a:lnTo>
                  <a:lnTo>
                    <a:pt x="3842" y="252"/>
                  </a:lnTo>
                  <a:lnTo>
                    <a:pt x="3836" y="254"/>
                  </a:lnTo>
                  <a:lnTo>
                    <a:pt x="3834" y="254"/>
                  </a:lnTo>
                  <a:lnTo>
                    <a:pt x="3834" y="256"/>
                  </a:lnTo>
                  <a:lnTo>
                    <a:pt x="3832" y="256"/>
                  </a:lnTo>
                  <a:lnTo>
                    <a:pt x="3830" y="256"/>
                  </a:lnTo>
                  <a:lnTo>
                    <a:pt x="3829" y="254"/>
                  </a:lnTo>
                  <a:lnTo>
                    <a:pt x="3827" y="252"/>
                  </a:lnTo>
                  <a:lnTo>
                    <a:pt x="3825" y="250"/>
                  </a:lnTo>
                  <a:lnTo>
                    <a:pt x="3830" y="248"/>
                  </a:lnTo>
                  <a:lnTo>
                    <a:pt x="3836" y="246"/>
                  </a:lnTo>
                  <a:close/>
                  <a:moveTo>
                    <a:pt x="2969" y="246"/>
                  </a:moveTo>
                  <a:lnTo>
                    <a:pt x="2977" y="248"/>
                  </a:lnTo>
                  <a:lnTo>
                    <a:pt x="2982" y="252"/>
                  </a:lnTo>
                  <a:lnTo>
                    <a:pt x="2979" y="254"/>
                  </a:lnTo>
                  <a:lnTo>
                    <a:pt x="2979" y="256"/>
                  </a:lnTo>
                  <a:lnTo>
                    <a:pt x="2975" y="258"/>
                  </a:lnTo>
                  <a:lnTo>
                    <a:pt x="2971" y="262"/>
                  </a:lnTo>
                  <a:lnTo>
                    <a:pt x="2967" y="263"/>
                  </a:lnTo>
                  <a:lnTo>
                    <a:pt x="2963" y="265"/>
                  </a:lnTo>
                  <a:lnTo>
                    <a:pt x="2960" y="263"/>
                  </a:lnTo>
                  <a:lnTo>
                    <a:pt x="2956" y="263"/>
                  </a:lnTo>
                  <a:lnTo>
                    <a:pt x="2947" y="267"/>
                  </a:lnTo>
                  <a:lnTo>
                    <a:pt x="2948" y="260"/>
                  </a:lnTo>
                  <a:lnTo>
                    <a:pt x="2952" y="256"/>
                  </a:lnTo>
                  <a:lnTo>
                    <a:pt x="2956" y="250"/>
                  </a:lnTo>
                  <a:lnTo>
                    <a:pt x="2962" y="248"/>
                  </a:lnTo>
                  <a:lnTo>
                    <a:pt x="2969" y="246"/>
                  </a:lnTo>
                  <a:close/>
                  <a:moveTo>
                    <a:pt x="2883" y="246"/>
                  </a:moveTo>
                  <a:lnTo>
                    <a:pt x="2890" y="248"/>
                  </a:lnTo>
                  <a:lnTo>
                    <a:pt x="2896" y="252"/>
                  </a:lnTo>
                  <a:lnTo>
                    <a:pt x="2901" y="258"/>
                  </a:lnTo>
                  <a:lnTo>
                    <a:pt x="2905" y="263"/>
                  </a:lnTo>
                  <a:lnTo>
                    <a:pt x="2905" y="271"/>
                  </a:lnTo>
                  <a:lnTo>
                    <a:pt x="2905" y="277"/>
                  </a:lnTo>
                  <a:lnTo>
                    <a:pt x="2901" y="284"/>
                  </a:lnTo>
                  <a:lnTo>
                    <a:pt x="2898" y="288"/>
                  </a:lnTo>
                  <a:lnTo>
                    <a:pt x="2892" y="292"/>
                  </a:lnTo>
                  <a:lnTo>
                    <a:pt x="2890" y="292"/>
                  </a:lnTo>
                  <a:lnTo>
                    <a:pt x="2886" y="294"/>
                  </a:lnTo>
                  <a:lnTo>
                    <a:pt x="2883" y="294"/>
                  </a:lnTo>
                  <a:lnTo>
                    <a:pt x="2875" y="294"/>
                  </a:lnTo>
                  <a:lnTo>
                    <a:pt x="2868" y="290"/>
                  </a:lnTo>
                  <a:lnTo>
                    <a:pt x="2864" y="284"/>
                  </a:lnTo>
                  <a:lnTo>
                    <a:pt x="2860" y="278"/>
                  </a:lnTo>
                  <a:lnTo>
                    <a:pt x="2858" y="271"/>
                  </a:lnTo>
                  <a:lnTo>
                    <a:pt x="2860" y="263"/>
                  </a:lnTo>
                  <a:lnTo>
                    <a:pt x="2864" y="258"/>
                  </a:lnTo>
                  <a:lnTo>
                    <a:pt x="2868" y="252"/>
                  </a:lnTo>
                  <a:lnTo>
                    <a:pt x="2875" y="248"/>
                  </a:lnTo>
                  <a:lnTo>
                    <a:pt x="2883" y="246"/>
                  </a:lnTo>
                  <a:close/>
                  <a:moveTo>
                    <a:pt x="2796" y="246"/>
                  </a:moveTo>
                  <a:lnTo>
                    <a:pt x="2804" y="248"/>
                  </a:lnTo>
                  <a:lnTo>
                    <a:pt x="2809" y="252"/>
                  </a:lnTo>
                  <a:lnTo>
                    <a:pt x="2815" y="258"/>
                  </a:lnTo>
                  <a:lnTo>
                    <a:pt x="2817" y="263"/>
                  </a:lnTo>
                  <a:lnTo>
                    <a:pt x="2819" y="271"/>
                  </a:lnTo>
                  <a:lnTo>
                    <a:pt x="2817" y="278"/>
                  </a:lnTo>
                  <a:lnTo>
                    <a:pt x="2815" y="284"/>
                  </a:lnTo>
                  <a:lnTo>
                    <a:pt x="2809" y="290"/>
                  </a:lnTo>
                  <a:lnTo>
                    <a:pt x="2804" y="294"/>
                  </a:lnTo>
                  <a:lnTo>
                    <a:pt x="2796" y="294"/>
                  </a:lnTo>
                  <a:lnTo>
                    <a:pt x="2789" y="294"/>
                  </a:lnTo>
                  <a:lnTo>
                    <a:pt x="2781" y="290"/>
                  </a:lnTo>
                  <a:lnTo>
                    <a:pt x="2777" y="284"/>
                  </a:lnTo>
                  <a:lnTo>
                    <a:pt x="2774" y="278"/>
                  </a:lnTo>
                  <a:lnTo>
                    <a:pt x="2772" y="271"/>
                  </a:lnTo>
                  <a:lnTo>
                    <a:pt x="2774" y="263"/>
                  </a:lnTo>
                  <a:lnTo>
                    <a:pt x="2777" y="258"/>
                  </a:lnTo>
                  <a:lnTo>
                    <a:pt x="2781" y="252"/>
                  </a:lnTo>
                  <a:lnTo>
                    <a:pt x="2789" y="248"/>
                  </a:lnTo>
                  <a:lnTo>
                    <a:pt x="2796" y="246"/>
                  </a:lnTo>
                  <a:close/>
                  <a:moveTo>
                    <a:pt x="2708" y="246"/>
                  </a:moveTo>
                  <a:lnTo>
                    <a:pt x="2715" y="248"/>
                  </a:lnTo>
                  <a:lnTo>
                    <a:pt x="2723" y="252"/>
                  </a:lnTo>
                  <a:lnTo>
                    <a:pt x="2728" y="258"/>
                  </a:lnTo>
                  <a:lnTo>
                    <a:pt x="2730" y="263"/>
                  </a:lnTo>
                  <a:lnTo>
                    <a:pt x="2732" y="271"/>
                  </a:lnTo>
                  <a:lnTo>
                    <a:pt x="2730" y="278"/>
                  </a:lnTo>
                  <a:lnTo>
                    <a:pt x="2728" y="284"/>
                  </a:lnTo>
                  <a:lnTo>
                    <a:pt x="2723" y="290"/>
                  </a:lnTo>
                  <a:lnTo>
                    <a:pt x="2715" y="294"/>
                  </a:lnTo>
                  <a:lnTo>
                    <a:pt x="2708" y="294"/>
                  </a:lnTo>
                  <a:lnTo>
                    <a:pt x="2702" y="294"/>
                  </a:lnTo>
                  <a:lnTo>
                    <a:pt x="2695" y="290"/>
                  </a:lnTo>
                  <a:lnTo>
                    <a:pt x="2689" y="284"/>
                  </a:lnTo>
                  <a:lnTo>
                    <a:pt x="2687" y="278"/>
                  </a:lnTo>
                  <a:lnTo>
                    <a:pt x="2685" y="271"/>
                  </a:lnTo>
                  <a:lnTo>
                    <a:pt x="2687" y="263"/>
                  </a:lnTo>
                  <a:lnTo>
                    <a:pt x="2689" y="258"/>
                  </a:lnTo>
                  <a:lnTo>
                    <a:pt x="2695" y="252"/>
                  </a:lnTo>
                  <a:lnTo>
                    <a:pt x="2702" y="248"/>
                  </a:lnTo>
                  <a:lnTo>
                    <a:pt x="2708" y="246"/>
                  </a:lnTo>
                  <a:close/>
                  <a:moveTo>
                    <a:pt x="2621" y="246"/>
                  </a:moveTo>
                  <a:lnTo>
                    <a:pt x="2629" y="248"/>
                  </a:lnTo>
                  <a:lnTo>
                    <a:pt x="2636" y="252"/>
                  </a:lnTo>
                  <a:lnTo>
                    <a:pt x="2640" y="258"/>
                  </a:lnTo>
                  <a:lnTo>
                    <a:pt x="2644" y="263"/>
                  </a:lnTo>
                  <a:lnTo>
                    <a:pt x="2646" y="271"/>
                  </a:lnTo>
                  <a:lnTo>
                    <a:pt x="2644" y="278"/>
                  </a:lnTo>
                  <a:lnTo>
                    <a:pt x="2640" y="284"/>
                  </a:lnTo>
                  <a:lnTo>
                    <a:pt x="2636" y="290"/>
                  </a:lnTo>
                  <a:lnTo>
                    <a:pt x="2629" y="294"/>
                  </a:lnTo>
                  <a:lnTo>
                    <a:pt x="2621" y="294"/>
                  </a:lnTo>
                  <a:lnTo>
                    <a:pt x="2614" y="294"/>
                  </a:lnTo>
                  <a:lnTo>
                    <a:pt x="2608" y="290"/>
                  </a:lnTo>
                  <a:lnTo>
                    <a:pt x="2602" y="284"/>
                  </a:lnTo>
                  <a:lnTo>
                    <a:pt x="2601" y="278"/>
                  </a:lnTo>
                  <a:lnTo>
                    <a:pt x="2599" y="271"/>
                  </a:lnTo>
                  <a:lnTo>
                    <a:pt x="2601" y="263"/>
                  </a:lnTo>
                  <a:lnTo>
                    <a:pt x="2602" y="258"/>
                  </a:lnTo>
                  <a:lnTo>
                    <a:pt x="2608" y="252"/>
                  </a:lnTo>
                  <a:lnTo>
                    <a:pt x="2614" y="248"/>
                  </a:lnTo>
                  <a:lnTo>
                    <a:pt x="2621" y="246"/>
                  </a:lnTo>
                  <a:close/>
                  <a:moveTo>
                    <a:pt x="2535" y="246"/>
                  </a:moveTo>
                  <a:lnTo>
                    <a:pt x="2542" y="248"/>
                  </a:lnTo>
                  <a:lnTo>
                    <a:pt x="2550" y="252"/>
                  </a:lnTo>
                  <a:lnTo>
                    <a:pt x="2554" y="258"/>
                  </a:lnTo>
                  <a:lnTo>
                    <a:pt x="2557" y="263"/>
                  </a:lnTo>
                  <a:lnTo>
                    <a:pt x="2559" y="271"/>
                  </a:lnTo>
                  <a:lnTo>
                    <a:pt x="2557" y="278"/>
                  </a:lnTo>
                  <a:lnTo>
                    <a:pt x="2554" y="284"/>
                  </a:lnTo>
                  <a:lnTo>
                    <a:pt x="2550" y="290"/>
                  </a:lnTo>
                  <a:lnTo>
                    <a:pt x="2542" y="294"/>
                  </a:lnTo>
                  <a:lnTo>
                    <a:pt x="2535" y="294"/>
                  </a:lnTo>
                  <a:lnTo>
                    <a:pt x="2527" y="294"/>
                  </a:lnTo>
                  <a:lnTo>
                    <a:pt x="2522" y="290"/>
                  </a:lnTo>
                  <a:lnTo>
                    <a:pt x="2516" y="284"/>
                  </a:lnTo>
                  <a:lnTo>
                    <a:pt x="2512" y="278"/>
                  </a:lnTo>
                  <a:lnTo>
                    <a:pt x="2512" y="271"/>
                  </a:lnTo>
                  <a:lnTo>
                    <a:pt x="2512" y="263"/>
                  </a:lnTo>
                  <a:lnTo>
                    <a:pt x="2516" y="258"/>
                  </a:lnTo>
                  <a:lnTo>
                    <a:pt x="2522" y="252"/>
                  </a:lnTo>
                  <a:lnTo>
                    <a:pt x="2527" y="248"/>
                  </a:lnTo>
                  <a:lnTo>
                    <a:pt x="2535" y="246"/>
                  </a:lnTo>
                  <a:close/>
                  <a:moveTo>
                    <a:pt x="2448" y="246"/>
                  </a:moveTo>
                  <a:lnTo>
                    <a:pt x="2456" y="248"/>
                  </a:lnTo>
                  <a:lnTo>
                    <a:pt x="2461" y="252"/>
                  </a:lnTo>
                  <a:lnTo>
                    <a:pt x="2467" y="258"/>
                  </a:lnTo>
                  <a:lnTo>
                    <a:pt x="2471" y="263"/>
                  </a:lnTo>
                  <a:lnTo>
                    <a:pt x="2473" y="271"/>
                  </a:lnTo>
                  <a:lnTo>
                    <a:pt x="2471" y="278"/>
                  </a:lnTo>
                  <a:lnTo>
                    <a:pt x="2467" y="284"/>
                  </a:lnTo>
                  <a:lnTo>
                    <a:pt x="2461" y="290"/>
                  </a:lnTo>
                  <a:lnTo>
                    <a:pt x="2456" y="294"/>
                  </a:lnTo>
                  <a:lnTo>
                    <a:pt x="2448" y="294"/>
                  </a:lnTo>
                  <a:lnTo>
                    <a:pt x="2441" y="294"/>
                  </a:lnTo>
                  <a:lnTo>
                    <a:pt x="2435" y="290"/>
                  </a:lnTo>
                  <a:lnTo>
                    <a:pt x="2429" y="284"/>
                  </a:lnTo>
                  <a:lnTo>
                    <a:pt x="2426" y="278"/>
                  </a:lnTo>
                  <a:lnTo>
                    <a:pt x="2426" y="271"/>
                  </a:lnTo>
                  <a:lnTo>
                    <a:pt x="2426" y="263"/>
                  </a:lnTo>
                  <a:lnTo>
                    <a:pt x="2429" y="258"/>
                  </a:lnTo>
                  <a:lnTo>
                    <a:pt x="2435" y="252"/>
                  </a:lnTo>
                  <a:lnTo>
                    <a:pt x="2441" y="248"/>
                  </a:lnTo>
                  <a:lnTo>
                    <a:pt x="2448" y="246"/>
                  </a:lnTo>
                  <a:close/>
                  <a:moveTo>
                    <a:pt x="2362" y="246"/>
                  </a:moveTo>
                  <a:lnTo>
                    <a:pt x="2369" y="248"/>
                  </a:lnTo>
                  <a:lnTo>
                    <a:pt x="2375" y="252"/>
                  </a:lnTo>
                  <a:lnTo>
                    <a:pt x="2381" y="258"/>
                  </a:lnTo>
                  <a:lnTo>
                    <a:pt x="2384" y="263"/>
                  </a:lnTo>
                  <a:lnTo>
                    <a:pt x="2384" y="271"/>
                  </a:lnTo>
                  <a:lnTo>
                    <a:pt x="2384" y="278"/>
                  </a:lnTo>
                  <a:lnTo>
                    <a:pt x="2381" y="284"/>
                  </a:lnTo>
                  <a:lnTo>
                    <a:pt x="2375" y="290"/>
                  </a:lnTo>
                  <a:lnTo>
                    <a:pt x="2369" y="294"/>
                  </a:lnTo>
                  <a:lnTo>
                    <a:pt x="2362" y="294"/>
                  </a:lnTo>
                  <a:lnTo>
                    <a:pt x="2354" y="294"/>
                  </a:lnTo>
                  <a:lnTo>
                    <a:pt x="2349" y="290"/>
                  </a:lnTo>
                  <a:lnTo>
                    <a:pt x="2343" y="284"/>
                  </a:lnTo>
                  <a:lnTo>
                    <a:pt x="2339" y="278"/>
                  </a:lnTo>
                  <a:lnTo>
                    <a:pt x="2339" y="271"/>
                  </a:lnTo>
                  <a:lnTo>
                    <a:pt x="2339" y="263"/>
                  </a:lnTo>
                  <a:lnTo>
                    <a:pt x="2343" y="258"/>
                  </a:lnTo>
                  <a:lnTo>
                    <a:pt x="2349" y="252"/>
                  </a:lnTo>
                  <a:lnTo>
                    <a:pt x="2354" y="248"/>
                  </a:lnTo>
                  <a:lnTo>
                    <a:pt x="2362" y="246"/>
                  </a:lnTo>
                  <a:close/>
                  <a:moveTo>
                    <a:pt x="1408" y="246"/>
                  </a:moveTo>
                  <a:lnTo>
                    <a:pt x="1414" y="248"/>
                  </a:lnTo>
                  <a:lnTo>
                    <a:pt x="1421" y="252"/>
                  </a:lnTo>
                  <a:lnTo>
                    <a:pt x="1425" y="256"/>
                  </a:lnTo>
                  <a:lnTo>
                    <a:pt x="1429" y="262"/>
                  </a:lnTo>
                  <a:lnTo>
                    <a:pt x="1427" y="263"/>
                  </a:lnTo>
                  <a:lnTo>
                    <a:pt x="1425" y="263"/>
                  </a:lnTo>
                  <a:lnTo>
                    <a:pt x="1421" y="265"/>
                  </a:lnTo>
                  <a:lnTo>
                    <a:pt x="1420" y="267"/>
                  </a:lnTo>
                  <a:lnTo>
                    <a:pt x="1416" y="269"/>
                  </a:lnTo>
                  <a:lnTo>
                    <a:pt x="1412" y="273"/>
                  </a:lnTo>
                  <a:lnTo>
                    <a:pt x="1403" y="278"/>
                  </a:lnTo>
                  <a:lnTo>
                    <a:pt x="1393" y="286"/>
                  </a:lnTo>
                  <a:lnTo>
                    <a:pt x="1391" y="288"/>
                  </a:lnTo>
                  <a:lnTo>
                    <a:pt x="1388" y="282"/>
                  </a:lnTo>
                  <a:lnTo>
                    <a:pt x="1386" y="277"/>
                  </a:lnTo>
                  <a:lnTo>
                    <a:pt x="1384" y="271"/>
                  </a:lnTo>
                  <a:lnTo>
                    <a:pt x="1386" y="263"/>
                  </a:lnTo>
                  <a:lnTo>
                    <a:pt x="1389" y="258"/>
                  </a:lnTo>
                  <a:lnTo>
                    <a:pt x="1393" y="252"/>
                  </a:lnTo>
                  <a:lnTo>
                    <a:pt x="1401" y="248"/>
                  </a:lnTo>
                  <a:lnTo>
                    <a:pt x="1408" y="246"/>
                  </a:lnTo>
                  <a:close/>
                  <a:moveTo>
                    <a:pt x="1420" y="207"/>
                  </a:moveTo>
                  <a:lnTo>
                    <a:pt x="1414" y="211"/>
                  </a:lnTo>
                  <a:lnTo>
                    <a:pt x="1408" y="211"/>
                  </a:lnTo>
                  <a:lnTo>
                    <a:pt x="1414" y="209"/>
                  </a:lnTo>
                  <a:lnTo>
                    <a:pt x="1420" y="207"/>
                  </a:lnTo>
                  <a:close/>
                  <a:moveTo>
                    <a:pt x="2465" y="205"/>
                  </a:moveTo>
                  <a:lnTo>
                    <a:pt x="2461" y="209"/>
                  </a:lnTo>
                  <a:lnTo>
                    <a:pt x="2456" y="211"/>
                  </a:lnTo>
                  <a:lnTo>
                    <a:pt x="2448" y="213"/>
                  </a:lnTo>
                  <a:lnTo>
                    <a:pt x="2444" y="211"/>
                  </a:lnTo>
                  <a:lnTo>
                    <a:pt x="2441" y="211"/>
                  </a:lnTo>
                  <a:lnTo>
                    <a:pt x="2446" y="211"/>
                  </a:lnTo>
                  <a:lnTo>
                    <a:pt x="2452" y="209"/>
                  </a:lnTo>
                  <a:lnTo>
                    <a:pt x="2458" y="207"/>
                  </a:lnTo>
                  <a:lnTo>
                    <a:pt x="2465" y="205"/>
                  </a:lnTo>
                  <a:close/>
                  <a:moveTo>
                    <a:pt x="3902" y="197"/>
                  </a:moveTo>
                  <a:lnTo>
                    <a:pt x="3908" y="199"/>
                  </a:lnTo>
                  <a:lnTo>
                    <a:pt x="3913" y="201"/>
                  </a:lnTo>
                  <a:lnTo>
                    <a:pt x="3921" y="207"/>
                  </a:lnTo>
                  <a:lnTo>
                    <a:pt x="3930" y="211"/>
                  </a:lnTo>
                  <a:lnTo>
                    <a:pt x="3926" y="211"/>
                  </a:lnTo>
                  <a:lnTo>
                    <a:pt x="3923" y="213"/>
                  </a:lnTo>
                  <a:lnTo>
                    <a:pt x="3915" y="211"/>
                  </a:lnTo>
                  <a:lnTo>
                    <a:pt x="3909" y="207"/>
                  </a:lnTo>
                  <a:lnTo>
                    <a:pt x="3906" y="203"/>
                  </a:lnTo>
                  <a:lnTo>
                    <a:pt x="3902" y="197"/>
                  </a:lnTo>
                  <a:close/>
                  <a:moveTo>
                    <a:pt x="3819" y="196"/>
                  </a:moveTo>
                  <a:lnTo>
                    <a:pt x="3823" y="196"/>
                  </a:lnTo>
                  <a:lnTo>
                    <a:pt x="3825" y="197"/>
                  </a:lnTo>
                  <a:lnTo>
                    <a:pt x="3827" y="199"/>
                  </a:lnTo>
                  <a:lnTo>
                    <a:pt x="3829" y="201"/>
                  </a:lnTo>
                  <a:lnTo>
                    <a:pt x="3832" y="203"/>
                  </a:lnTo>
                  <a:lnTo>
                    <a:pt x="3836" y="207"/>
                  </a:lnTo>
                  <a:lnTo>
                    <a:pt x="3842" y="209"/>
                  </a:lnTo>
                  <a:lnTo>
                    <a:pt x="3847" y="209"/>
                  </a:lnTo>
                  <a:lnTo>
                    <a:pt x="3842" y="211"/>
                  </a:lnTo>
                  <a:lnTo>
                    <a:pt x="3836" y="213"/>
                  </a:lnTo>
                  <a:lnTo>
                    <a:pt x="3829" y="211"/>
                  </a:lnTo>
                  <a:lnTo>
                    <a:pt x="3823" y="207"/>
                  </a:lnTo>
                  <a:lnTo>
                    <a:pt x="3817" y="203"/>
                  </a:lnTo>
                  <a:lnTo>
                    <a:pt x="3815" y="196"/>
                  </a:lnTo>
                  <a:lnTo>
                    <a:pt x="3819" y="196"/>
                  </a:lnTo>
                  <a:close/>
                  <a:moveTo>
                    <a:pt x="1502" y="194"/>
                  </a:moveTo>
                  <a:lnTo>
                    <a:pt x="1510" y="194"/>
                  </a:lnTo>
                  <a:lnTo>
                    <a:pt x="1517" y="194"/>
                  </a:lnTo>
                  <a:lnTo>
                    <a:pt x="1514" y="201"/>
                  </a:lnTo>
                  <a:lnTo>
                    <a:pt x="1508" y="207"/>
                  </a:lnTo>
                  <a:lnTo>
                    <a:pt x="1502" y="211"/>
                  </a:lnTo>
                  <a:lnTo>
                    <a:pt x="1495" y="213"/>
                  </a:lnTo>
                  <a:lnTo>
                    <a:pt x="1487" y="211"/>
                  </a:lnTo>
                  <a:lnTo>
                    <a:pt x="1482" y="209"/>
                  </a:lnTo>
                  <a:lnTo>
                    <a:pt x="1478" y="203"/>
                  </a:lnTo>
                  <a:lnTo>
                    <a:pt x="1474" y="197"/>
                  </a:lnTo>
                  <a:lnTo>
                    <a:pt x="1478" y="197"/>
                  </a:lnTo>
                  <a:lnTo>
                    <a:pt x="1482" y="196"/>
                  </a:lnTo>
                  <a:lnTo>
                    <a:pt x="1485" y="194"/>
                  </a:lnTo>
                  <a:lnTo>
                    <a:pt x="1489" y="194"/>
                  </a:lnTo>
                  <a:lnTo>
                    <a:pt x="1493" y="194"/>
                  </a:lnTo>
                  <a:lnTo>
                    <a:pt x="1502" y="194"/>
                  </a:lnTo>
                  <a:close/>
                  <a:moveTo>
                    <a:pt x="2554" y="192"/>
                  </a:moveTo>
                  <a:lnTo>
                    <a:pt x="2555" y="194"/>
                  </a:lnTo>
                  <a:lnTo>
                    <a:pt x="2555" y="194"/>
                  </a:lnTo>
                  <a:lnTo>
                    <a:pt x="2557" y="196"/>
                  </a:lnTo>
                  <a:lnTo>
                    <a:pt x="2554" y="203"/>
                  </a:lnTo>
                  <a:lnTo>
                    <a:pt x="2548" y="207"/>
                  </a:lnTo>
                  <a:lnTo>
                    <a:pt x="2542" y="211"/>
                  </a:lnTo>
                  <a:lnTo>
                    <a:pt x="2535" y="213"/>
                  </a:lnTo>
                  <a:lnTo>
                    <a:pt x="2527" y="211"/>
                  </a:lnTo>
                  <a:lnTo>
                    <a:pt x="2522" y="207"/>
                  </a:lnTo>
                  <a:lnTo>
                    <a:pt x="2516" y="201"/>
                  </a:lnTo>
                  <a:lnTo>
                    <a:pt x="2514" y="196"/>
                  </a:lnTo>
                  <a:lnTo>
                    <a:pt x="2537" y="196"/>
                  </a:lnTo>
                  <a:lnTo>
                    <a:pt x="2540" y="196"/>
                  </a:lnTo>
                  <a:lnTo>
                    <a:pt x="2544" y="196"/>
                  </a:lnTo>
                  <a:lnTo>
                    <a:pt x="2548" y="194"/>
                  </a:lnTo>
                  <a:lnTo>
                    <a:pt x="2550" y="194"/>
                  </a:lnTo>
                  <a:lnTo>
                    <a:pt x="2554" y="192"/>
                  </a:lnTo>
                  <a:close/>
                  <a:moveTo>
                    <a:pt x="2638" y="186"/>
                  </a:moveTo>
                  <a:lnTo>
                    <a:pt x="2642" y="188"/>
                  </a:lnTo>
                  <a:lnTo>
                    <a:pt x="2646" y="188"/>
                  </a:lnTo>
                  <a:lnTo>
                    <a:pt x="2646" y="188"/>
                  </a:lnTo>
                  <a:lnTo>
                    <a:pt x="2644" y="196"/>
                  </a:lnTo>
                  <a:lnTo>
                    <a:pt x="2640" y="201"/>
                  </a:lnTo>
                  <a:lnTo>
                    <a:pt x="2636" y="207"/>
                  </a:lnTo>
                  <a:lnTo>
                    <a:pt x="2629" y="211"/>
                  </a:lnTo>
                  <a:lnTo>
                    <a:pt x="2621" y="213"/>
                  </a:lnTo>
                  <a:lnTo>
                    <a:pt x="2616" y="211"/>
                  </a:lnTo>
                  <a:lnTo>
                    <a:pt x="2610" y="209"/>
                  </a:lnTo>
                  <a:lnTo>
                    <a:pt x="2604" y="203"/>
                  </a:lnTo>
                  <a:lnTo>
                    <a:pt x="2601" y="197"/>
                  </a:lnTo>
                  <a:lnTo>
                    <a:pt x="2610" y="199"/>
                  </a:lnTo>
                  <a:lnTo>
                    <a:pt x="2621" y="199"/>
                  </a:lnTo>
                  <a:lnTo>
                    <a:pt x="2625" y="197"/>
                  </a:lnTo>
                  <a:lnTo>
                    <a:pt x="2629" y="197"/>
                  </a:lnTo>
                  <a:lnTo>
                    <a:pt x="2633" y="196"/>
                  </a:lnTo>
                  <a:lnTo>
                    <a:pt x="2631" y="192"/>
                  </a:lnTo>
                  <a:lnTo>
                    <a:pt x="2631" y="190"/>
                  </a:lnTo>
                  <a:lnTo>
                    <a:pt x="2634" y="188"/>
                  </a:lnTo>
                  <a:lnTo>
                    <a:pt x="2638" y="186"/>
                  </a:lnTo>
                  <a:close/>
                  <a:moveTo>
                    <a:pt x="3033" y="186"/>
                  </a:moveTo>
                  <a:lnTo>
                    <a:pt x="3035" y="186"/>
                  </a:lnTo>
                  <a:lnTo>
                    <a:pt x="3037" y="186"/>
                  </a:lnTo>
                  <a:lnTo>
                    <a:pt x="3041" y="190"/>
                  </a:lnTo>
                  <a:lnTo>
                    <a:pt x="3046" y="192"/>
                  </a:lnTo>
                  <a:lnTo>
                    <a:pt x="3050" y="196"/>
                  </a:lnTo>
                  <a:lnTo>
                    <a:pt x="3054" y="199"/>
                  </a:lnTo>
                  <a:lnTo>
                    <a:pt x="3058" y="201"/>
                  </a:lnTo>
                  <a:lnTo>
                    <a:pt x="3059" y="205"/>
                  </a:lnTo>
                  <a:lnTo>
                    <a:pt x="3063" y="207"/>
                  </a:lnTo>
                  <a:lnTo>
                    <a:pt x="3065" y="211"/>
                  </a:lnTo>
                  <a:lnTo>
                    <a:pt x="3059" y="211"/>
                  </a:lnTo>
                  <a:lnTo>
                    <a:pt x="3056" y="213"/>
                  </a:lnTo>
                  <a:lnTo>
                    <a:pt x="3048" y="211"/>
                  </a:lnTo>
                  <a:lnTo>
                    <a:pt x="3042" y="207"/>
                  </a:lnTo>
                  <a:lnTo>
                    <a:pt x="3037" y="201"/>
                  </a:lnTo>
                  <a:lnTo>
                    <a:pt x="3033" y="196"/>
                  </a:lnTo>
                  <a:lnTo>
                    <a:pt x="3033" y="188"/>
                  </a:lnTo>
                  <a:lnTo>
                    <a:pt x="3033" y="186"/>
                  </a:lnTo>
                  <a:close/>
                  <a:moveTo>
                    <a:pt x="1604" y="182"/>
                  </a:moveTo>
                  <a:lnTo>
                    <a:pt x="1604" y="184"/>
                  </a:lnTo>
                  <a:lnTo>
                    <a:pt x="1604" y="188"/>
                  </a:lnTo>
                  <a:lnTo>
                    <a:pt x="1604" y="196"/>
                  </a:lnTo>
                  <a:lnTo>
                    <a:pt x="1600" y="201"/>
                  </a:lnTo>
                  <a:lnTo>
                    <a:pt x="1594" y="207"/>
                  </a:lnTo>
                  <a:lnTo>
                    <a:pt x="1591" y="209"/>
                  </a:lnTo>
                  <a:lnTo>
                    <a:pt x="1585" y="211"/>
                  </a:lnTo>
                  <a:lnTo>
                    <a:pt x="1581" y="213"/>
                  </a:lnTo>
                  <a:lnTo>
                    <a:pt x="1579" y="211"/>
                  </a:lnTo>
                  <a:lnTo>
                    <a:pt x="1578" y="211"/>
                  </a:lnTo>
                  <a:lnTo>
                    <a:pt x="1570" y="209"/>
                  </a:lnTo>
                  <a:lnTo>
                    <a:pt x="1564" y="205"/>
                  </a:lnTo>
                  <a:lnTo>
                    <a:pt x="1561" y="199"/>
                  </a:lnTo>
                  <a:lnTo>
                    <a:pt x="1559" y="194"/>
                  </a:lnTo>
                  <a:lnTo>
                    <a:pt x="1561" y="192"/>
                  </a:lnTo>
                  <a:lnTo>
                    <a:pt x="1564" y="190"/>
                  </a:lnTo>
                  <a:lnTo>
                    <a:pt x="1570" y="190"/>
                  </a:lnTo>
                  <a:lnTo>
                    <a:pt x="1576" y="188"/>
                  </a:lnTo>
                  <a:lnTo>
                    <a:pt x="1581" y="188"/>
                  </a:lnTo>
                  <a:lnTo>
                    <a:pt x="1589" y="186"/>
                  </a:lnTo>
                  <a:lnTo>
                    <a:pt x="1596" y="184"/>
                  </a:lnTo>
                  <a:lnTo>
                    <a:pt x="1604" y="182"/>
                  </a:lnTo>
                  <a:close/>
                  <a:moveTo>
                    <a:pt x="2948" y="177"/>
                  </a:moveTo>
                  <a:lnTo>
                    <a:pt x="2956" y="177"/>
                  </a:lnTo>
                  <a:lnTo>
                    <a:pt x="2962" y="177"/>
                  </a:lnTo>
                  <a:lnTo>
                    <a:pt x="2967" y="177"/>
                  </a:lnTo>
                  <a:lnTo>
                    <a:pt x="2971" y="177"/>
                  </a:lnTo>
                  <a:lnTo>
                    <a:pt x="2975" y="179"/>
                  </a:lnTo>
                  <a:lnTo>
                    <a:pt x="2980" y="179"/>
                  </a:lnTo>
                  <a:lnTo>
                    <a:pt x="2984" y="179"/>
                  </a:lnTo>
                  <a:lnTo>
                    <a:pt x="2990" y="179"/>
                  </a:lnTo>
                  <a:lnTo>
                    <a:pt x="2992" y="182"/>
                  </a:lnTo>
                  <a:lnTo>
                    <a:pt x="2992" y="188"/>
                  </a:lnTo>
                  <a:lnTo>
                    <a:pt x="2992" y="196"/>
                  </a:lnTo>
                  <a:lnTo>
                    <a:pt x="2988" y="201"/>
                  </a:lnTo>
                  <a:lnTo>
                    <a:pt x="2982" y="207"/>
                  </a:lnTo>
                  <a:lnTo>
                    <a:pt x="2977" y="211"/>
                  </a:lnTo>
                  <a:lnTo>
                    <a:pt x="2969" y="213"/>
                  </a:lnTo>
                  <a:lnTo>
                    <a:pt x="2962" y="211"/>
                  </a:lnTo>
                  <a:lnTo>
                    <a:pt x="2956" y="207"/>
                  </a:lnTo>
                  <a:lnTo>
                    <a:pt x="2950" y="201"/>
                  </a:lnTo>
                  <a:lnTo>
                    <a:pt x="2947" y="196"/>
                  </a:lnTo>
                  <a:lnTo>
                    <a:pt x="2945" y="188"/>
                  </a:lnTo>
                  <a:lnTo>
                    <a:pt x="2947" y="182"/>
                  </a:lnTo>
                  <a:lnTo>
                    <a:pt x="2948" y="177"/>
                  </a:lnTo>
                  <a:close/>
                  <a:moveTo>
                    <a:pt x="2871" y="169"/>
                  </a:moveTo>
                  <a:lnTo>
                    <a:pt x="2871" y="169"/>
                  </a:lnTo>
                  <a:lnTo>
                    <a:pt x="2871" y="171"/>
                  </a:lnTo>
                  <a:lnTo>
                    <a:pt x="2869" y="173"/>
                  </a:lnTo>
                  <a:lnTo>
                    <a:pt x="2869" y="175"/>
                  </a:lnTo>
                  <a:lnTo>
                    <a:pt x="2868" y="175"/>
                  </a:lnTo>
                  <a:lnTo>
                    <a:pt x="2866" y="177"/>
                  </a:lnTo>
                  <a:lnTo>
                    <a:pt x="2866" y="179"/>
                  </a:lnTo>
                  <a:lnTo>
                    <a:pt x="2871" y="181"/>
                  </a:lnTo>
                  <a:lnTo>
                    <a:pt x="2877" y="182"/>
                  </a:lnTo>
                  <a:lnTo>
                    <a:pt x="2883" y="182"/>
                  </a:lnTo>
                  <a:lnTo>
                    <a:pt x="2886" y="182"/>
                  </a:lnTo>
                  <a:lnTo>
                    <a:pt x="2890" y="181"/>
                  </a:lnTo>
                  <a:lnTo>
                    <a:pt x="2894" y="179"/>
                  </a:lnTo>
                  <a:lnTo>
                    <a:pt x="2896" y="179"/>
                  </a:lnTo>
                  <a:lnTo>
                    <a:pt x="2900" y="179"/>
                  </a:lnTo>
                  <a:lnTo>
                    <a:pt x="2903" y="181"/>
                  </a:lnTo>
                  <a:lnTo>
                    <a:pt x="2903" y="181"/>
                  </a:lnTo>
                  <a:lnTo>
                    <a:pt x="2903" y="179"/>
                  </a:lnTo>
                  <a:lnTo>
                    <a:pt x="2905" y="184"/>
                  </a:lnTo>
                  <a:lnTo>
                    <a:pt x="2905" y="188"/>
                  </a:lnTo>
                  <a:lnTo>
                    <a:pt x="2905" y="196"/>
                  </a:lnTo>
                  <a:lnTo>
                    <a:pt x="2901" y="201"/>
                  </a:lnTo>
                  <a:lnTo>
                    <a:pt x="2896" y="207"/>
                  </a:lnTo>
                  <a:lnTo>
                    <a:pt x="2890" y="211"/>
                  </a:lnTo>
                  <a:lnTo>
                    <a:pt x="2883" y="213"/>
                  </a:lnTo>
                  <a:lnTo>
                    <a:pt x="2875" y="211"/>
                  </a:lnTo>
                  <a:lnTo>
                    <a:pt x="2868" y="207"/>
                  </a:lnTo>
                  <a:lnTo>
                    <a:pt x="2864" y="201"/>
                  </a:lnTo>
                  <a:lnTo>
                    <a:pt x="2860" y="196"/>
                  </a:lnTo>
                  <a:lnTo>
                    <a:pt x="2858" y="188"/>
                  </a:lnTo>
                  <a:lnTo>
                    <a:pt x="2860" y="182"/>
                  </a:lnTo>
                  <a:lnTo>
                    <a:pt x="2862" y="177"/>
                  </a:lnTo>
                  <a:lnTo>
                    <a:pt x="2866" y="171"/>
                  </a:lnTo>
                  <a:lnTo>
                    <a:pt x="2871" y="169"/>
                  </a:lnTo>
                  <a:close/>
                  <a:moveTo>
                    <a:pt x="107" y="165"/>
                  </a:moveTo>
                  <a:lnTo>
                    <a:pt x="114" y="165"/>
                  </a:lnTo>
                  <a:lnTo>
                    <a:pt x="120" y="169"/>
                  </a:lnTo>
                  <a:lnTo>
                    <a:pt x="126" y="175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18" y="182"/>
                  </a:lnTo>
                  <a:lnTo>
                    <a:pt x="114" y="179"/>
                  </a:lnTo>
                  <a:lnTo>
                    <a:pt x="113" y="175"/>
                  </a:lnTo>
                  <a:lnTo>
                    <a:pt x="111" y="171"/>
                  </a:lnTo>
                  <a:lnTo>
                    <a:pt x="107" y="165"/>
                  </a:lnTo>
                  <a:close/>
                  <a:moveTo>
                    <a:pt x="2796" y="165"/>
                  </a:moveTo>
                  <a:lnTo>
                    <a:pt x="2804" y="165"/>
                  </a:lnTo>
                  <a:lnTo>
                    <a:pt x="2809" y="169"/>
                  </a:lnTo>
                  <a:lnTo>
                    <a:pt x="2815" y="175"/>
                  </a:lnTo>
                  <a:lnTo>
                    <a:pt x="2817" y="181"/>
                  </a:lnTo>
                  <a:lnTo>
                    <a:pt x="2819" y="188"/>
                  </a:lnTo>
                  <a:lnTo>
                    <a:pt x="2817" y="196"/>
                  </a:lnTo>
                  <a:lnTo>
                    <a:pt x="2815" y="201"/>
                  </a:lnTo>
                  <a:lnTo>
                    <a:pt x="2809" y="207"/>
                  </a:lnTo>
                  <a:lnTo>
                    <a:pt x="2804" y="211"/>
                  </a:lnTo>
                  <a:lnTo>
                    <a:pt x="2796" y="213"/>
                  </a:lnTo>
                  <a:lnTo>
                    <a:pt x="2789" y="211"/>
                  </a:lnTo>
                  <a:lnTo>
                    <a:pt x="2781" y="207"/>
                  </a:lnTo>
                  <a:lnTo>
                    <a:pt x="2777" y="201"/>
                  </a:lnTo>
                  <a:lnTo>
                    <a:pt x="2774" y="196"/>
                  </a:lnTo>
                  <a:lnTo>
                    <a:pt x="2772" y="188"/>
                  </a:lnTo>
                  <a:lnTo>
                    <a:pt x="2774" y="181"/>
                  </a:lnTo>
                  <a:lnTo>
                    <a:pt x="2777" y="175"/>
                  </a:lnTo>
                  <a:lnTo>
                    <a:pt x="2781" y="169"/>
                  </a:lnTo>
                  <a:lnTo>
                    <a:pt x="2789" y="165"/>
                  </a:lnTo>
                  <a:lnTo>
                    <a:pt x="2796" y="165"/>
                  </a:lnTo>
                  <a:close/>
                  <a:moveTo>
                    <a:pt x="2708" y="165"/>
                  </a:moveTo>
                  <a:lnTo>
                    <a:pt x="2715" y="165"/>
                  </a:lnTo>
                  <a:lnTo>
                    <a:pt x="2723" y="169"/>
                  </a:lnTo>
                  <a:lnTo>
                    <a:pt x="2728" y="175"/>
                  </a:lnTo>
                  <a:lnTo>
                    <a:pt x="2730" y="181"/>
                  </a:lnTo>
                  <a:lnTo>
                    <a:pt x="2732" y="188"/>
                  </a:lnTo>
                  <a:lnTo>
                    <a:pt x="2730" y="196"/>
                  </a:lnTo>
                  <a:lnTo>
                    <a:pt x="2728" y="201"/>
                  </a:lnTo>
                  <a:lnTo>
                    <a:pt x="2723" y="207"/>
                  </a:lnTo>
                  <a:lnTo>
                    <a:pt x="2715" y="211"/>
                  </a:lnTo>
                  <a:lnTo>
                    <a:pt x="2708" y="213"/>
                  </a:lnTo>
                  <a:lnTo>
                    <a:pt x="2702" y="211"/>
                  </a:lnTo>
                  <a:lnTo>
                    <a:pt x="2695" y="207"/>
                  </a:lnTo>
                  <a:lnTo>
                    <a:pt x="2689" y="201"/>
                  </a:lnTo>
                  <a:lnTo>
                    <a:pt x="2687" y="196"/>
                  </a:lnTo>
                  <a:lnTo>
                    <a:pt x="2685" y="188"/>
                  </a:lnTo>
                  <a:lnTo>
                    <a:pt x="2685" y="182"/>
                  </a:lnTo>
                  <a:lnTo>
                    <a:pt x="2687" y="179"/>
                  </a:lnTo>
                  <a:lnTo>
                    <a:pt x="2689" y="179"/>
                  </a:lnTo>
                  <a:lnTo>
                    <a:pt x="2691" y="177"/>
                  </a:lnTo>
                  <a:lnTo>
                    <a:pt x="2693" y="175"/>
                  </a:lnTo>
                  <a:lnTo>
                    <a:pt x="2695" y="173"/>
                  </a:lnTo>
                  <a:lnTo>
                    <a:pt x="2696" y="171"/>
                  </a:lnTo>
                  <a:lnTo>
                    <a:pt x="2696" y="169"/>
                  </a:lnTo>
                  <a:lnTo>
                    <a:pt x="2702" y="165"/>
                  </a:lnTo>
                  <a:lnTo>
                    <a:pt x="2708" y="165"/>
                  </a:lnTo>
                  <a:close/>
                  <a:moveTo>
                    <a:pt x="2535" y="165"/>
                  </a:moveTo>
                  <a:lnTo>
                    <a:pt x="2537" y="165"/>
                  </a:lnTo>
                  <a:lnTo>
                    <a:pt x="2535" y="165"/>
                  </a:lnTo>
                  <a:lnTo>
                    <a:pt x="2535" y="165"/>
                  </a:lnTo>
                  <a:close/>
                  <a:moveTo>
                    <a:pt x="1668" y="165"/>
                  </a:moveTo>
                  <a:lnTo>
                    <a:pt x="1673" y="165"/>
                  </a:lnTo>
                  <a:lnTo>
                    <a:pt x="1677" y="167"/>
                  </a:lnTo>
                  <a:lnTo>
                    <a:pt x="1683" y="169"/>
                  </a:lnTo>
                  <a:lnTo>
                    <a:pt x="1687" y="175"/>
                  </a:lnTo>
                  <a:lnTo>
                    <a:pt x="1688" y="181"/>
                  </a:lnTo>
                  <a:lnTo>
                    <a:pt x="1690" y="186"/>
                  </a:lnTo>
                  <a:lnTo>
                    <a:pt x="1688" y="186"/>
                  </a:lnTo>
                  <a:lnTo>
                    <a:pt x="1685" y="188"/>
                  </a:lnTo>
                  <a:lnTo>
                    <a:pt x="1679" y="188"/>
                  </a:lnTo>
                  <a:lnTo>
                    <a:pt x="1675" y="190"/>
                  </a:lnTo>
                  <a:lnTo>
                    <a:pt x="1666" y="194"/>
                  </a:lnTo>
                  <a:lnTo>
                    <a:pt x="1656" y="196"/>
                  </a:lnTo>
                  <a:lnTo>
                    <a:pt x="1647" y="197"/>
                  </a:lnTo>
                  <a:lnTo>
                    <a:pt x="1645" y="194"/>
                  </a:lnTo>
                  <a:lnTo>
                    <a:pt x="1645" y="188"/>
                  </a:lnTo>
                  <a:lnTo>
                    <a:pt x="1645" y="182"/>
                  </a:lnTo>
                  <a:lnTo>
                    <a:pt x="1649" y="175"/>
                  </a:lnTo>
                  <a:lnTo>
                    <a:pt x="1653" y="171"/>
                  </a:lnTo>
                  <a:lnTo>
                    <a:pt x="1658" y="167"/>
                  </a:lnTo>
                  <a:lnTo>
                    <a:pt x="1660" y="167"/>
                  </a:lnTo>
                  <a:lnTo>
                    <a:pt x="1660" y="167"/>
                  </a:lnTo>
                  <a:lnTo>
                    <a:pt x="1664" y="165"/>
                  </a:lnTo>
                  <a:lnTo>
                    <a:pt x="1668" y="165"/>
                  </a:lnTo>
                  <a:close/>
                  <a:moveTo>
                    <a:pt x="274" y="88"/>
                  </a:moveTo>
                  <a:lnTo>
                    <a:pt x="280" y="90"/>
                  </a:lnTo>
                  <a:lnTo>
                    <a:pt x="280" y="94"/>
                  </a:lnTo>
                  <a:lnTo>
                    <a:pt x="280" y="96"/>
                  </a:lnTo>
                  <a:lnTo>
                    <a:pt x="282" y="98"/>
                  </a:lnTo>
                  <a:lnTo>
                    <a:pt x="284" y="98"/>
                  </a:lnTo>
                  <a:lnTo>
                    <a:pt x="286" y="98"/>
                  </a:lnTo>
                  <a:lnTo>
                    <a:pt x="287" y="98"/>
                  </a:lnTo>
                  <a:lnTo>
                    <a:pt x="291" y="100"/>
                  </a:lnTo>
                  <a:lnTo>
                    <a:pt x="293" y="101"/>
                  </a:lnTo>
                  <a:lnTo>
                    <a:pt x="295" y="105"/>
                  </a:lnTo>
                  <a:lnTo>
                    <a:pt x="299" y="105"/>
                  </a:lnTo>
                  <a:lnTo>
                    <a:pt x="301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13"/>
                  </a:lnTo>
                  <a:lnTo>
                    <a:pt x="299" y="120"/>
                  </a:lnTo>
                  <a:lnTo>
                    <a:pt x="293" y="124"/>
                  </a:lnTo>
                  <a:lnTo>
                    <a:pt x="287" y="128"/>
                  </a:lnTo>
                  <a:lnTo>
                    <a:pt x="284" y="130"/>
                  </a:lnTo>
                  <a:lnTo>
                    <a:pt x="280" y="130"/>
                  </a:lnTo>
                  <a:lnTo>
                    <a:pt x="274" y="128"/>
                  </a:lnTo>
                  <a:lnTo>
                    <a:pt x="267" y="126"/>
                  </a:lnTo>
                  <a:lnTo>
                    <a:pt x="263" y="122"/>
                  </a:lnTo>
                  <a:lnTo>
                    <a:pt x="259" y="117"/>
                  </a:lnTo>
                  <a:lnTo>
                    <a:pt x="257" y="113"/>
                  </a:lnTo>
                  <a:lnTo>
                    <a:pt x="257" y="109"/>
                  </a:lnTo>
                  <a:lnTo>
                    <a:pt x="257" y="109"/>
                  </a:lnTo>
                  <a:lnTo>
                    <a:pt x="257" y="105"/>
                  </a:lnTo>
                  <a:lnTo>
                    <a:pt x="257" y="100"/>
                  </a:lnTo>
                  <a:lnTo>
                    <a:pt x="259" y="94"/>
                  </a:lnTo>
                  <a:lnTo>
                    <a:pt x="263" y="90"/>
                  </a:lnTo>
                  <a:lnTo>
                    <a:pt x="269" y="90"/>
                  </a:lnTo>
                  <a:lnTo>
                    <a:pt x="274" y="88"/>
                  </a:lnTo>
                  <a:close/>
                  <a:moveTo>
                    <a:pt x="2785" y="86"/>
                  </a:moveTo>
                  <a:lnTo>
                    <a:pt x="2787" y="86"/>
                  </a:lnTo>
                  <a:lnTo>
                    <a:pt x="2789" y="88"/>
                  </a:lnTo>
                  <a:lnTo>
                    <a:pt x="2792" y="88"/>
                  </a:lnTo>
                  <a:lnTo>
                    <a:pt x="2800" y="88"/>
                  </a:lnTo>
                  <a:lnTo>
                    <a:pt x="2807" y="90"/>
                  </a:lnTo>
                  <a:lnTo>
                    <a:pt x="2815" y="94"/>
                  </a:lnTo>
                  <a:lnTo>
                    <a:pt x="2815" y="94"/>
                  </a:lnTo>
                  <a:lnTo>
                    <a:pt x="2817" y="100"/>
                  </a:lnTo>
                  <a:lnTo>
                    <a:pt x="2819" y="103"/>
                  </a:lnTo>
                  <a:lnTo>
                    <a:pt x="2815" y="103"/>
                  </a:lnTo>
                  <a:lnTo>
                    <a:pt x="2815" y="105"/>
                  </a:lnTo>
                  <a:lnTo>
                    <a:pt x="2809" y="107"/>
                  </a:lnTo>
                  <a:lnTo>
                    <a:pt x="2804" y="111"/>
                  </a:lnTo>
                  <a:lnTo>
                    <a:pt x="2798" y="111"/>
                  </a:lnTo>
                  <a:lnTo>
                    <a:pt x="2792" y="111"/>
                  </a:lnTo>
                  <a:lnTo>
                    <a:pt x="2787" y="111"/>
                  </a:lnTo>
                  <a:lnTo>
                    <a:pt x="2781" y="111"/>
                  </a:lnTo>
                  <a:lnTo>
                    <a:pt x="2774" y="111"/>
                  </a:lnTo>
                  <a:lnTo>
                    <a:pt x="2772" y="109"/>
                  </a:lnTo>
                  <a:lnTo>
                    <a:pt x="2772" y="105"/>
                  </a:lnTo>
                  <a:lnTo>
                    <a:pt x="2774" y="100"/>
                  </a:lnTo>
                  <a:lnTo>
                    <a:pt x="2775" y="94"/>
                  </a:lnTo>
                  <a:lnTo>
                    <a:pt x="2779" y="88"/>
                  </a:lnTo>
                  <a:lnTo>
                    <a:pt x="2785" y="86"/>
                  </a:lnTo>
                  <a:close/>
                  <a:moveTo>
                    <a:pt x="2708" y="83"/>
                  </a:moveTo>
                  <a:lnTo>
                    <a:pt x="2715" y="85"/>
                  </a:lnTo>
                  <a:lnTo>
                    <a:pt x="2723" y="86"/>
                  </a:lnTo>
                  <a:lnTo>
                    <a:pt x="2728" y="92"/>
                  </a:lnTo>
                  <a:lnTo>
                    <a:pt x="2730" y="98"/>
                  </a:lnTo>
                  <a:lnTo>
                    <a:pt x="2732" y="105"/>
                  </a:lnTo>
                  <a:lnTo>
                    <a:pt x="2732" y="109"/>
                  </a:lnTo>
                  <a:lnTo>
                    <a:pt x="2730" y="113"/>
                  </a:lnTo>
                  <a:lnTo>
                    <a:pt x="2728" y="113"/>
                  </a:lnTo>
                  <a:lnTo>
                    <a:pt x="2723" y="115"/>
                  </a:lnTo>
                  <a:lnTo>
                    <a:pt x="2719" y="117"/>
                  </a:lnTo>
                  <a:lnTo>
                    <a:pt x="2713" y="117"/>
                  </a:lnTo>
                  <a:lnTo>
                    <a:pt x="2708" y="117"/>
                  </a:lnTo>
                  <a:lnTo>
                    <a:pt x="2702" y="117"/>
                  </a:lnTo>
                  <a:lnTo>
                    <a:pt x="2698" y="117"/>
                  </a:lnTo>
                  <a:lnTo>
                    <a:pt x="2695" y="118"/>
                  </a:lnTo>
                  <a:lnTo>
                    <a:pt x="2691" y="120"/>
                  </a:lnTo>
                  <a:lnTo>
                    <a:pt x="2687" y="117"/>
                  </a:lnTo>
                  <a:lnTo>
                    <a:pt x="2685" y="111"/>
                  </a:lnTo>
                  <a:lnTo>
                    <a:pt x="2685" y="105"/>
                  </a:lnTo>
                  <a:lnTo>
                    <a:pt x="2687" y="98"/>
                  </a:lnTo>
                  <a:lnTo>
                    <a:pt x="2689" y="92"/>
                  </a:lnTo>
                  <a:lnTo>
                    <a:pt x="2695" y="86"/>
                  </a:lnTo>
                  <a:lnTo>
                    <a:pt x="2702" y="85"/>
                  </a:lnTo>
                  <a:lnTo>
                    <a:pt x="2708" y="83"/>
                  </a:lnTo>
                  <a:close/>
                  <a:moveTo>
                    <a:pt x="2621" y="83"/>
                  </a:moveTo>
                  <a:lnTo>
                    <a:pt x="2627" y="83"/>
                  </a:lnTo>
                  <a:lnTo>
                    <a:pt x="2633" y="85"/>
                  </a:lnTo>
                  <a:lnTo>
                    <a:pt x="2631" y="86"/>
                  </a:lnTo>
                  <a:lnTo>
                    <a:pt x="2629" y="86"/>
                  </a:lnTo>
                  <a:lnTo>
                    <a:pt x="2627" y="86"/>
                  </a:lnTo>
                  <a:lnTo>
                    <a:pt x="2625" y="88"/>
                  </a:lnTo>
                  <a:lnTo>
                    <a:pt x="2623" y="88"/>
                  </a:lnTo>
                  <a:lnTo>
                    <a:pt x="2621" y="86"/>
                  </a:lnTo>
                  <a:lnTo>
                    <a:pt x="2619" y="85"/>
                  </a:lnTo>
                  <a:lnTo>
                    <a:pt x="2616" y="85"/>
                  </a:lnTo>
                  <a:lnTo>
                    <a:pt x="2612" y="85"/>
                  </a:lnTo>
                  <a:lnTo>
                    <a:pt x="2610" y="86"/>
                  </a:lnTo>
                  <a:lnTo>
                    <a:pt x="2608" y="88"/>
                  </a:lnTo>
                  <a:lnTo>
                    <a:pt x="2612" y="85"/>
                  </a:lnTo>
                  <a:lnTo>
                    <a:pt x="2617" y="83"/>
                  </a:lnTo>
                  <a:lnTo>
                    <a:pt x="2621" y="83"/>
                  </a:lnTo>
                  <a:close/>
                  <a:moveTo>
                    <a:pt x="2535" y="83"/>
                  </a:moveTo>
                  <a:lnTo>
                    <a:pt x="2537" y="83"/>
                  </a:lnTo>
                  <a:lnTo>
                    <a:pt x="2538" y="83"/>
                  </a:lnTo>
                  <a:lnTo>
                    <a:pt x="2531" y="86"/>
                  </a:lnTo>
                  <a:lnTo>
                    <a:pt x="2529" y="86"/>
                  </a:lnTo>
                  <a:lnTo>
                    <a:pt x="2527" y="88"/>
                  </a:lnTo>
                  <a:lnTo>
                    <a:pt x="2525" y="88"/>
                  </a:lnTo>
                  <a:lnTo>
                    <a:pt x="2523" y="86"/>
                  </a:lnTo>
                  <a:lnTo>
                    <a:pt x="2529" y="85"/>
                  </a:lnTo>
                  <a:lnTo>
                    <a:pt x="2535" y="83"/>
                  </a:lnTo>
                  <a:close/>
                  <a:moveTo>
                    <a:pt x="193" y="83"/>
                  </a:moveTo>
                  <a:lnTo>
                    <a:pt x="201" y="85"/>
                  </a:lnTo>
                  <a:lnTo>
                    <a:pt x="207" y="86"/>
                  </a:lnTo>
                  <a:lnTo>
                    <a:pt x="212" y="92"/>
                  </a:lnTo>
                  <a:lnTo>
                    <a:pt x="216" y="98"/>
                  </a:lnTo>
                  <a:lnTo>
                    <a:pt x="216" y="105"/>
                  </a:lnTo>
                  <a:lnTo>
                    <a:pt x="216" y="107"/>
                  </a:lnTo>
                  <a:lnTo>
                    <a:pt x="216" y="109"/>
                  </a:lnTo>
                  <a:lnTo>
                    <a:pt x="214" y="111"/>
                  </a:lnTo>
                  <a:lnTo>
                    <a:pt x="208" y="115"/>
                  </a:lnTo>
                  <a:lnTo>
                    <a:pt x="201" y="118"/>
                  </a:lnTo>
                  <a:lnTo>
                    <a:pt x="197" y="118"/>
                  </a:lnTo>
                  <a:lnTo>
                    <a:pt x="195" y="122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5" y="118"/>
                  </a:lnTo>
                  <a:lnTo>
                    <a:pt x="171" y="113"/>
                  </a:lnTo>
                  <a:lnTo>
                    <a:pt x="169" y="105"/>
                  </a:lnTo>
                  <a:lnTo>
                    <a:pt x="171" y="98"/>
                  </a:lnTo>
                  <a:lnTo>
                    <a:pt x="175" y="92"/>
                  </a:lnTo>
                  <a:lnTo>
                    <a:pt x="180" y="86"/>
                  </a:lnTo>
                  <a:lnTo>
                    <a:pt x="186" y="85"/>
                  </a:lnTo>
                  <a:lnTo>
                    <a:pt x="193" y="83"/>
                  </a:lnTo>
                  <a:close/>
                  <a:moveTo>
                    <a:pt x="107" y="83"/>
                  </a:moveTo>
                  <a:lnTo>
                    <a:pt x="114" y="85"/>
                  </a:lnTo>
                  <a:lnTo>
                    <a:pt x="120" y="86"/>
                  </a:lnTo>
                  <a:lnTo>
                    <a:pt x="126" y="92"/>
                  </a:lnTo>
                  <a:lnTo>
                    <a:pt x="129" y="98"/>
                  </a:lnTo>
                  <a:lnTo>
                    <a:pt x="129" y="105"/>
                  </a:lnTo>
                  <a:lnTo>
                    <a:pt x="129" y="113"/>
                  </a:lnTo>
                  <a:lnTo>
                    <a:pt x="126" y="120"/>
                  </a:lnTo>
                  <a:lnTo>
                    <a:pt x="120" y="124"/>
                  </a:lnTo>
                  <a:lnTo>
                    <a:pt x="114" y="128"/>
                  </a:lnTo>
                  <a:lnTo>
                    <a:pt x="107" y="130"/>
                  </a:lnTo>
                  <a:lnTo>
                    <a:pt x="103" y="128"/>
                  </a:lnTo>
                  <a:lnTo>
                    <a:pt x="97" y="128"/>
                  </a:lnTo>
                  <a:lnTo>
                    <a:pt x="94" y="126"/>
                  </a:lnTo>
                  <a:lnTo>
                    <a:pt x="90" y="122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8"/>
                  </a:lnTo>
                  <a:lnTo>
                    <a:pt x="90" y="118"/>
                  </a:lnTo>
                  <a:lnTo>
                    <a:pt x="94" y="117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11" y="113"/>
                  </a:lnTo>
                  <a:lnTo>
                    <a:pt x="116" y="111"/>
                  </a:lnTo>
                  <a:lnTo>
                    <a:pt x="122" y="107"/>
                  </a:lnTo>
                  <a:lnTo>
                    <a:pt x="120" y="103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09" y="101"/>
                  </a:lnTo>
                  <a:lnTo>
                    <a:pt x="105" y="101"/>
                  </a:lnTo>
                  <a:lnTo>
                    <a:pt x="101" y="103"/>
                  </a:lnTo>
                  <a:lnTo>
                    <a:pt x="97" y="105"/>
                  </a:lnTo>
                  <a:lnTo>
                    <a:pt x="94" y="105"/>
                  </a:lnTo>
                  <a:lnTo>
                    <a:pt x="90" y="105"/>
                  </a:lnTo>
                  <a:lnTo>
                    <a:pt x="84" y="105"/>
                  </a:lnTo>
                  <a:lnTo>
                    <a:pt x="84" y="107"/>
                  </a:lnTo>
                  <a:lnTo>
                    <a:pt x="82" y="107"/>
                  </a:lnTo>
                  <a:lnTo>
                    <a:pt x="82" y="105"/>
                  </a:lnTo>
                  <a:lnTo>
                    <a:pt x="84" y="98"/>
                  </a:lnTo>
                  <a:lnTo>
                    <a:pt x="88" y="92"/>
                  </a:lnTo>
                  <a:lnTo>
                    <a:pt x="92" y="86"/>
                  </a:lnTo>
                  <a:lnTo>
                    <a:pt x="99" y="85"/>
                  </a:lnTo>
                  <a:lnTo>
                    <a:pt x="107" y="83"/>
                  </a:lnTo>
                  <a:close/>
                  <a:moveTo>
                    <a:pt x="20" y="83"/>
                  </a:moveTo>
                  <a:lnTo>
                    <a:pt x="28" y="85"/>
                  </a:lnTo>
                  <a:lnTo>
                    <a:pt x="34" y="86"/>
                  </a:lnTo>
                  <a:lnTo>
                    <a:pt x="39" y="92"/>
                  </a:lnTo>
                  <a:lnTo>
                    <a:pt x="41" y="98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13"/>
                  </a:lnTo>
                  <a:lnTo>
                    <a:pt x="39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4" y="109"/>
                  </a:lnTo>
                  <a:lnTo>
                    <a:pt x="20" y="109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3" y="98"/>
                  </a:lnTo>
                  <a:lnTo>
                    <a:pt x="7" y="98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3" y="88"/>
                  </a:lnTo>
                  <a:lnTo>
                    <a:pt x="9" y="86"/>
                  </a:lnTo>
                  <a:lnTo>
                    <a:pt x="13" y="83"/>
                  </a:lnTo>
                  <a:lnTo>
                    <a:pt x="20" y="83"/>
                  </a:lnTo>
                  <a:close/>
                  <a:moveTo>
                    <a:pt x="203" y="41"/>
                  </a:moveTo>
                  <a:lnTo>
                    <a:pt x="205" y="43"/>
                  </a:lnTo>
                  <a:lnTo>
                    <a:pt x="203" y="45"/>
                  </a:lnTo>
                  <a:lnTo>
                    <a:pt x="201" y="43"/>
                  </a:lnTo>
                  <a:lnTo>
                    <a:pt x="203" y="41"/>
                  </a:lnTo>
                  <a:close/>
                  <a:moveTo>
                    <a:pt x="2601" y="34"/>
                  </a:moveTo>
                  <a:lnTo>
                    <a:pt x="2602" y="34"/>
                  </a:lnTo>
                  <a:lnTo>
                    <a:pt x="2604" y="34"/>
                  </a:lnTo>
                  <a:lnTo>
                    <a:pt x="2612" y="37"/>
                  </a:lnTo>
                  <a:lnTo>
                    <a:pt x="2619" y="41"/>
                  </a:lnTo>
                  <a:lnTo>
                    <a:pt x="2625" y="43"/>
                  </a:lnTo>
                  <a:lnTo>
                    <a:pt x="2629" y="43"/>
                  </a:lnTo>
                  <a:lnTo>
                    <a:pt x="2633" y="43"/>
                  </a:lnTo>
                  <a:lnTo>
                    <a:pt x="2627" y="47"/>
                  </a:lnTo>
                  <a:lnTo>
                    <a:pt x="2621" y="47"/>
                  </a:lnTo>
                  <a:lnTo>
                    <a:pt x="2616" y="47"/>
                  </a:lnTo>
                  <a:lnTo>
                    <a:pt x="2610" y="43"/>
                  </a:lnTo>
                  <a:lnTo>
                    <a:pt x="2604" y="39"/>
                  </a:lnTo>
                  <a:lnTo>
                    <a:pt x="2601" y="34"/>
                  </a:lnTo>
                  <a:close/>
                  <a:moveTo>
                    <a:pt x="214" y="32"/>
                  </a:moveTo>
                  <a:lnTo>
                    <a:pt x="212" y="36"/>
                  </a:lnTo>
                  <a:lnTo>
                    <a:pt x="208" y="41"/>
                  </a:lnTo>
                  <a:lnTo>
                    <a:pt x="210" y="37"/>
                  </a:lnTo>
                  <a:lnTo>
                    <a:pt x="210" y="34"/>
                  </a:lnTo>
                  <a:lnTo>
                    <a:pt x="212" y="32"/>
                  </a:lnTo>
                  <a:lnTo>
                    <a:pt x="214" y="32"/>
                  </a:lnTo>
                  <a:close/>
                  <a:moveTo>
                    <a:pt x="432" y="30"/>
                  </a:moveTo>
                  <a:lnTo>
                    <a:pt x="440" y="32"/>
                  </a:lnTo>
                  <a:lnTo>
                    <a:pt x="447" y="34"/>
                  </a:lnTo>
                  <a:lnTo>
                    <a:pt x="455" y="36"/>
                  </a:lnTo>
                  <a:lnTo>
                    <a:pt x="455" y="39"/>
                  </a:lnTo>
                  <a:lnTo>
                    <a:pt x="453" y="39"/>
                  </a:lnTo>
                  <a:lnTo>
                    <a:pt x="451" y="41"/>
                  </a:lnTo>
                  <a:lnTo>
                    <a:pt x="449" y="39"/>
                  </a:lnTo>
                  <a:lnTo>
                    <a:pt x="447" y="39"/>
                  </a:lnTo>
                  <a:lnTo>
                    <a:pt x="445" y="41"/>
                  </a:lnTo>
                  <a:lnTo>
                    <a:pt x="444" y="41"/>
                  </a:lnTo>
                  <a:lnTo>
                    <a:pt x="442" y="43"/>
                  </a:lnTo>
                  <a:lnTo>
                    <a:pt x="438" y="39"/>
                  </a:lnTo>
                  <a:lnTo>
                    <a:pt x="434" y="36"/>
                  </a:lnTo>
                  <a:lnTo>
                    <a:pt x="432" y="30"/>
                  </a:lnTo>
                  <a:close/>
                  <a:moveTo>
                    <a:pt x="302" y="28"/>
                  </a:moveTo>
                  <a:lnTo>
                    <a:pt x="301" y="34"/>
                  </a:lnTo>
                  <a:lnTo>
                    <a:pt x="297" y="39"/>
                  </a:lnTo>
                  <a:lnTo>
                    <a:pt x="293" y="43"/>
                  </a:lnTo>
                  <a:lnTo>
                    <a:pt x="287" y="47"/>
                  </a:lnTo>
                  <a:lnTo>
                    <a:pt x="280" y="47"/>
                  </a:lnTo>
                  <a:lnTo>
                    <a:pt x="272" y="45"/>
                  </a:lnTo>
                  <a:lnTo>
                    <a:pt x="267" y="43"/>
                  </a:lnTo>
                  <a:lnTo>
                    <a:pt x="261" y="37"/>
                  </a:lnTo>
                  <a:lnTo>
                    <a:pt x="257" y="32"/>
                  </a:lnTo>
                  <a:lnTo>
                    <a:pt x="263" y="32"/>
                  </a:lnTo>
                  <a:lnTo>
                    <a:pt x="269" y="32"/>
                  </a:lnTo>
                  <a:lnTo>
                    <a:pt x="274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82" y="36"/>
                  </a:lnTo>
                  <a:lnTo>
                    <a:pt x="284" y="37"/>
                  </a:lnTo>
                  <a:lnTo>
                    <a:pt x="286" y="37"/>
                  </a:lnTo>
                  <a:lnTo>
                    <a:pt x="287" y="37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93" y="36"/>
                  </a:lnTo>
                  <a:lnTo>
                    <a:pt x="295" y="34"/>
                  </a:lnTo>
                  <a:lnTo>
                    <a:pt x="299" y="34"/>
                  </a:lnTo>
                  <a:lnTo>
                    <a:pt x="301" y="30"/>
                  </a:lnTo>
                  <a:lnTo>
                    <a:pt x="302" y="28"/>
                  </a:lnTo>
                  <a:close/>
                  <a:moveTo>
                    <a:pt x="1344" y="26"/>
                  </a:moveTo>
                  <a:lnTo>
                    <a:pt x="1342" y="32"/>
                  </a:lnTo>
                  <a:lnTo>
                    <a:pt x="1339" y="37"/>
                  </a:lnTo>
                  <a:lnTo>
                    <a:pt x="1337" y="37"/>
                  </a:lnTo>
                  <a:lnTo>
                    <a:pt x="1331" y="36"/>
                  </a:lnTo>
                  <a:lnTo>
                    <a:pt x="1327" y="36"/>
                  </a:lnTo>
                  <a:lnTo>
                    <a:pt x="1326" y="34"/>
                  </a:lnTo>
                  <a:lnTo>
                    <a:pt x="1324" y="30"/>
                  </a:lnTo>
                  <a:lnTo>
                    <a:pt x="1326" y="30"/>
                  </a:lnTo>
                  <a:lnTo>
                    <a:pt x="1329" y="30"/>
                  </a:lnTo>
                  <a:lnTo>
                    <a:pt x="1333" y="32"/>
                  </a:lnTo>
                  <a:lnTo>
                    <a:pt x="1335" y="32"/>
                  </a:lnTo>
                  <a:lnTo>
                    <a:pt x="1339" y="30"/>
                  </a:lnTo>
                  <a:lnTo>
                    <a:pt x="1341" y="28"/>
                  </a:lnTo>
                  <a:lnTo>
                    <a:pt x="1342" y="26"/>
                  </a:lnTo>
                  <a:lnTo>
                    <a:pt x="1344" y="26"/>
                  </a:lnTo>
                  <a:close/>
                  <a:moveTo>
                    <a:pt x="622" y="26"/>
                  </a:moveTo>
                  <a:lnTo>
                    <a:pt x="628" y="26"/>
                  </a:lnTo>
                  <a:lnTo>
                    <a:pt x="632" y="28"/>
                  </a:lnTo>
                  <a:lnTo>
                    <a:pt x="633" y="30"/>
                  </a:lnTo>
                  <a:lnTo>
                    <a:pt x="643" y="28"/>
                  </a:lnTo>
                  <a:lnTo>
                    <a:pt x="643" y="32"/>
                  </a:lnTo>
                  <a:lnTo>
                    <a:pt x="643" y="36"/>
                  </a:lnTo>
                  <a:lnTo>
                    <a:pt x="641" y="37"/>
                  </a:lnTo>
                  <a:lnTo>
                    <a:pt x="639" y="37"/>
                  </a:lnTo>
                  <a:lnTo>
                    <a:pt x="635" y="37"/>
                  </a:lnTo>
                  <a:lnTo>
                    <a:pt x="633" y="37"/>
                  </a:lnTo>
                  <a:lnTo>
                    <a:pt x="632" y="37"/>
                  </a:lnTo>
                  <a:lnTo>
                    <a:pt x="628" y="36"/>
                  </a:lnTo>
                  <a:lnTo>
                    <a:pt x="626" y="36"/>
                  </a:lnTo>
                  <a:lnTo>
                    <a:pt x="613" y="36"/>
                  </a:lnTo>
                  <a:lnTo>
                    <a:pt x="607" y="36"/>
                  </a:lnTo>
                  <a:lnTo>
                    <a:pt x="605" y="30"/>
                  </a:lnTo>
                  <a:lnTo>
                    <a:pt x="607" y="28"/>
                  </a:lnTo>
                  <a:lnTo>
                    <a:pt x="611" y="26"/>
                  </a:lnTo>
                  <a:lnTo>
                    <a:pt x="615" y="26"/>
                  </a:lnTo>
                  <a:lnTo>
                    <a:pt x="618" y="26"/>
                  </a:lnTo>
                  <a:lnTo>
                    <a:pt x="622" y="26"/>
                  </a:lnTo>
                  <a:close/>
                  <a:moveTo>
                    <a:pt x="361" y="24"/>
                  </a:moveTo>
                  <a:lnTo>
                    <a:pt x="366" y="24"/>
                  </a:lnTo>
                  <a:lnTo>
                    <a:pt x="370" y="28"/>
                  </a:lnTo>
                  <a:lnTo>
                    <a:pt x="374" y="30"/>
                  </a:lnTo>
                  <a:lnTo>
                    <a:pt x="378" y="32"/>
                  </a:lnTo>
                  <a:lnTo>
                    <a:pt x="381" y="32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7" y="36"/>
                  </a:lnTo>
                  <a:lnTo>
                    <a:pt x="383" y="39"/>
                  </a:lnTo>
                  <a:lnTo>
                    <a:pt x="378" y="43"/>
                  </a:lnTo>
                  <a:lnTo>
                    <a:pt x="372" y="47"/>
                  </a:lnTo>
                  <a:lnTo>
                    <a:pt x="366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49" y="39"/>
                  </a:lnTo>
                  <a:lnTo>
                    <a:pt x="346" y="34"/>
                  </a:lnTo>
                  <a:lnTo>
                    <a:pt x="344" y="28"/>
                  </a:lnTo>
                  <a:lnTo>
                    <a:pt x="346" y="28"/>
                  </a:lnTo>
                  <a:lnTo>
                    <a:pt x="349" y="30"/>
                  </a:lnTo>
                  <a:lnTo>
                    <a:pt x="351" y="30"/>
                  </a:lnTo>
                  <a:lnTo>
                    <a:pt x="353" y="28"/>
                  </a:lnTo>
                  <a:lnTo>
                    <a:pt x="355" y="26"/>
                  </a:lnTo>
                  <a:lnTo>
                    <a:pt x="357" y="24"/>
                  </a:lnTo>
                  <a:lnTo>
                    <a:pt x="361" y="24"/>
                  </a:lnTo>
                  <a:close/>
                  <a:moveTo>
                    <a:pt x="1245" y="22"/>
                  </a:moveTo>
                  <a:lnTo>
                    <a:pt x="1247" y="22"/>
                  </a:lnTo>
                  <a:lnTo>
                    <a:pt x="1248" y="24"/>
                  </a:lnTo>
                  <a:lnTo>
                    <a:pt x="1252" y="24"/>
                  </a:lnTo>
                  <a:lnTo>
                    <a:pt x="1252" y="26"/>
                  </a:lnTo>
                  <a:lnTo>
                    <a:pt x="1254" y="26"/>
                  </a:lnTo>
                  <a:lnTo>
                    <a:pt x="1256" y="28"/>
                  </a:lnTo>
                  <a:lnTo>
                    <a:pt x="1256" y="30"/>
                  </a:lnTo>
                  <a:lnTo>
                    <a:pt x="1252" y="30"/>
                  </a:lnTo>
                  <a:lnTo>
                    <a:pt x="1248" y="30"/>
                  </a:lnTo>
                  <a:lnTo>
                    <a:pt x="1245" y="32"/>
                  </a:lnTo>
                  <a:lnTo>
                    <a:pt x="1241" y="32"/>
                  </a:lnTo>
                  <a:lnTo>
                    <a:pt x="1237" y="32"/>
                  </a:lnTo>
                  <a:lnTo>
                    <a:pt x="1235" y="30"/>
                  </a:lnTo>
                  <a:lnTo>
                    <a:pt x="1231" y="30"/>
                  </a:lnTo>
                  <a:lnTo>
                    <a:pt x="1224" y="30"/>
                  </a:lnTo>
                  <a:lnTo>
                    <a:pt x="1226" y="30"/>
                  </a:lnTo>
                  <a:lnTo>
                    <a:pt x="1228" y="28"/>
                  </a:lnTo>
                  <a:lnTo>
                    <a:pt x="1230" y="26"/>
                  </a:lnTo>
                  <a:lnTo>
                    <a:pt x="1231" y="24"/>
                  </a:lnTo>
                  <a:lnTo>
                    <a:pt x="1237" y="22"/>
                  </a:lnTo>
                  <a:lnTo>
                    <a:pt x="1241" y="22"/>
                  </a:lnTo>
                  <a:lnTo>
                    <a:pt x="1245" y="22"/>
                  </a:lnTo>
                  <a:close/>
                  <a:moveTo>
                    <a:pt x="1391" y="20"/>
                  </a:moveTo>
                  <a:lnTo>
                    <a:pt x="1395" y="20"/>
                  </a:lnTo>
                  <a:lnTo>
                    <a:pt x="1395" y="22"/>
                  </a:lnTo>
                  <a:lnTo>
                    <a:pt x="1397" y="24"/>
                  </a:lnTo>
                  <a:lnTo>
                    <a:pt x="1399" y="24"/>
                  </a:lnTo>
                  <a:lnTo>
                    <a:pt x="1406" y="24"/>
                  </a:lnTo>
                  <a:lnTo>
                    <a:pt x="1404" y="28"/>
                  </a:lnTo>
                  <a:lnTo>
                    <a:pt x="1403" y="30"/>
                  </a:lnTo>
                  <a:lnTo>
                    <a:pt x="1399" y="32"/>
                  </a:lnTo>
                  <a:lnTo>
                    <a:pt x="1397" y="32"/>
                  </a:lnTo>
                  <a:lnTo>
                    <a:pt x="1393" y="34"/>
                  </a:lnTo>
                  <a:lnTo>
                    <a:pt x="1389" y="37"/>
                  </a:lnTo>
                  <a:lnTo>
                    <a:pt x="1386" y="32"/>
                  </a:lnTo>
                  <a:lnTo>
                    <a:pt x="1386" y="28"/>
                  </a:lnTo>
                  <a:lnTo>
                    <a:pt x="1384" y="24"/>
                  </a:lnTo>
                  <a:lnTo>
                    <a:pt x="1384" y="22"/>
                  </a:lnTo>
                  <a:lnTo>
                    <a:pt x="1388" y="20"/>
                  </a:lnTo>
                  <a:lnTo>
                    <a:pt x="1391" y="20"/>
                  </a:lnTo>
                  <a:close/>
                  <a:moveTo>
                    <a:pt x="1060" y="13"/>
                  </a:moveTo>
                  <a:lnTo>
                    <a:pt x="1064" y="15"/>
                  </a:lnTo>
                  <a:lnTo>
                    <a:pt x="1068" y="17"/>
                  </a:lnTo>
                  <a:lnTo>
                    <a:pt x="1070" y="20"/>
                  </a:lnTo>
                  <a:lnTo>
                    <a:pt x="1074" y="22"/>
                  </a:lnTo>
                  <a:lnTo>
                    <a:pt x="1077" y="22"/>
                  </a:lnTo>
                  <a:lnTo>
                    <a:pt x="1083" y="20"/>
                  </a:lnTo>
                  <a:lnTo>
                    <a:pt x="1083" y="20"/>
                  </a:lnTo>
                  <a:lnTo>
                    <a:pt x="1085" y="24"/>
                  </a:lnTo>
                  <a:lnTo>
                    <a:pt x="1083" y="28"/>
                  </a:lnTo>
                  <a:lnTo>
                    <a:pt x="1083" y="32"/>
                  </a:lnTo>
                  <a:lnTo>
                    <a:pt x="1081" y="32"/>
                  </a:lnTo>
                  <a:lnTo>
                    <a:pt x="1079" y="32"/>
                  </a:lnTo>
                  <a:lnTo>
                    <a:pt x="1075" y="32"/>
                  </a:lnTo>
                  <a:lnTo>
                    <a:pt x="1074" y="32"/>
                  </a:lnTo>
                  <a:lnTo>
                    <a:pt x="1068" y="32"/>
                  </a:lnTo>
                  <a:lnTo>
                    <a:pt x="1062" y="32"/>
                  </a:lnTo>
                  <a:lnTo>
                    <a:pt x="1057" y="28"/>
                  </a:lnTo>
                  <a:lnTo>
                    <a:pt x="1057" y="28"/>
                  </a:lnTo>
                  <a:lnTo>
                    <a:pt x="1055" y="28"/>
                  </a:lnTo>
                  <a:lnTo>
                    <a:pt x="1053" y="26"/>
                  </a:lnTo>
                  <a:lnTo>
                    <a:pt x="1051" y="26"/>
                  </a:lnTo>
                  <a:lnTo>
                    <a:pt x="1049" y="26"/>
                  </a:lnTo>
                  <a:lnTo>
                    <a:pt x="1047" y="24"/>
                  </a:lnTo>
                  <a:lnTo>
                    <a:pt x="1045" y="20"/>
                  </a:lnTo>
                  <a:lnTo>
                    <a:pt x="1043" y="19"/>
                  </a:lnTo>
                  <a:lnTo>
                    <a:pt x="1047" y="19"/>
                  </a:lnTo>
                  <a:lnTo>
                    <a:pt x="1053" y="19"/>
                  </a:lnTo>
                  <a:lnTo>
                    <a:pt x="1055" y="17"/>
                  </a:lnTo>
                  <a:lnTo>
                    <a:pt x="1058" y="15"/>
                  </a:lnTo>
                  <a:lnTo>
                    <a:pt x="1060" y="13"/>
                  </a:lnTo>
                  <a:close/>
                  <a:moveTo>
                    <a:pt x="2463" y="5"/>
                  </a:moveTo>
                  <a:lnTo>
                    <a:pt x="2467" y="11"/>
                  </a:lnTo>
                  <a:lnTo>
                    <a:pt x="2471" y="17"/>
                  </a:lnTo>
                  <a:lnTo>
                    <a:pt x="2473" y="24"/>
                  </a:lnTo>
                  <a:lnTo>
                    <a:pt x="2471" y="32"/>
                  </a:lnTo>
                  <a:lnTo>
                    <a:pt x="2467" y="37"/>
                  </a:lnTo>
                  <a:lnTo>
                    <a:pt x="2461" y="43"/>
                  </a:lnTo>
                  <a:lnTo>
                    <a:pt x="2456" y="45"/>
                  </a:lnTo>
                  <a:lnTo>
                    <a:pt x="2448" y="47"/>
                  </a:lnTo>
                  <a:lnTo>
                    <a:pt x="2443" y="47"/>
                  </a:lnTo>
                  <a:lnTo>
                    <a:pt x="2437" y="43"/>
                  </a:lnTo>
                  <a:lnTo>
                    <a:pt x="2431" y="39"/>
                  </a:lnTo>
                  <a:lnTo>
                    <a:pt x="2428" y="34"/>
                  </a:lnTo>
                  <a:lnTo>
                    <a:pt x="2426" y="28"/>
                  </a:lnTo>
                  <a:lnTo>
                    <a:pt x="2429" y="26"/>
                  </a:lnTo>
                  <a:lnTo>
                    <a:pt x="2433" y="26"/>
                  </a:lnTo>
                  <a:lnTo>
                    <a:pt x="2437" y="26"/>
                  </a:lnTo>
                  <a:lnTo>
                    <a:pt x="2439" y="24"/>
                  </a:lnTo>
                  <a:lnTo>
                    <a:pt x="2439" y="19"/>
                  </a:lnTo>
                  <a:lnTo>
                    <a:pt x="2437" y="15"/>
                  </a:lnTo>
                  <a:lnTo>
                    <a:pt x="2439" y="11"/>
                  </a:lnTo>
                  <a:lnTo>
                    <a:pt x="2441" y="9"/>
                  </a:lnTo>
                  <a:lnTo>
                    <a:pt x="2444" y="9"/>
                  </a:lnTo>
                  <a:lnTo>
                    <a:pt x="2450" y="7"/>
                  </a:lnTo>
                  <a:lnTo>
                    <a:pt x="2456" y="5"/>
                  </a:lnTo>
                  <a:lnTo>
                    <a:pt x="2463" y="5"/>
                  </a:lnTo>
                  <a:close/>
                  <a:moveTo>
                    <a:pt x="1489" y="5"/>
                  </a:moveTo>
                  <a:lnTo>
                    <a:pt x="1493" y="5"/>
                  </a:lnTo>
                  <a:lnTo>
                    <a:pt x="1495" y="5"/>
                  </a:lnTo>
                  <a:lnTo>
                    <a:pt x="1495" y="7"/>
                  </a:lnTo>
                  <a:lnTo>
                    <a:pt x="1497" y="7"/>
                  </a:lnTo>
                  <a:lnTo>
                    <a:pt x="1500" y="9"/>
                  </a:lnTo>
                  <a:lnTo>
                    <a:pt x="1504" y="7"/>
                  </a:lnTo>
                  <a:lnTo>
                    <a:pt x="1508" y="9"/>
                  </a:lnTo>
                  <a:lnTo>
                    <a:pt x="1512" y="9"/>
                  </a:lnTo>
                  <a:lnTo>
                    <a:pt x="1512" y="11"/>
                  </a:lnTo>
                  <a:lnTo>
                    <a:pt x="1514" y="13"/>
                  </a:lnTo>
                  <a:lnTo>
                    <a:pt x="1512" y="17"/>
                  </a:lnTo>
                  <a:lnTo>
                    <a:pt x="1508" y="19"/>
                  </a:lnTo>
                  <a:lnTo>
                    <a:pt x="1504" y="19"/>
                  </a:lnTo>
                  <a:lnTo>
                    <a:pt x="1500" y="19"/>
                  </a:lnTo>
                  <a:lnTo>
                    <a:pt x="1493" y="19"/>
                  </a:lnTo>
                  <a:lnTo>
                    <a:pt x="1487" y="20"/>
                  </a:lnTo>
                  <a:lnTo>
                    <a:pt x="1480" y="24"/>
                  </a:lnTo>
                  <a:lnTo>
                    <a:pt x="1478" y="24"/>
                  </a:lnTo>
                  <a:lnTo>
                    <a:pt x="1474" y="22"/>
                  </a:lnTo>
                  <a:lnTo>
                    <a:pt x="1470" y="22"/>
                  </a:lnTo>
                  <a:lnTo>
                    <a:pt x="1472" y="17"/>
                  </a:lnTo>
                  <a:lnTo>
                    <a:pt x="1476" y="11"/>
                  </a:lnTo>
                  <a:lnTo>
                    <a:pt x="1476" y="11"/>
                  </a:lnTo>
                  <a:lnTo>
                    <a:pt x="1487" y="5"/>
                  </a:lnTo>
                  <a:lnTo>
                    <a:pt x="1489" y="5"/>
                  </a:lnTo>
                  <a:close/>
                  <a:moveTo>
                    <a:pt x="1158" y="4"/>
                  </a:moveTo>
                  <a:lnTo>
                    <a:pt x="1164" y="7"/>
                  </a:lnTo>
                  <a:lnTo>
                    <a:pt x="1166" y="11"/>
                  </a:lnTo>
                  <a:lnTo>
                    <a:pt x="1169" y="15"/>
                  </a:lnTo>
                  <a:lnTo>
                    <a:pt x="1166" y="15"/>
                  </a:lnTo>
                  <a:lnTo>
                    <a:pt x="1164" y="17"/>
                  </a:lnTo>
                  <a:lnTo>
                    <a:pt x="1162" y="19"/>
                  </a:lnTo>
                  <a:lnTo>
                    <a:pt x="1162" y="22"/>
                  </a:lnTo>
                  <a:lnTo>
                    <a:pt x="1160" y="24"/>
                  </a:lnTo>
                  <a:lnTo>
                    <a:pt x="1156" y="24"/>
                  </a:lnTo>
                  <a:lnTo>
                    <a:pt x="1152" y="24"/>
                  </a:lnTo>
                  <a:lnTo>
                    <a:pt x="1147" y="24"/>
                  </a:lnTo>
                  <a:lnTo>
                    <a:pt x="1141" y="24"/>
                  </a:lnTo>
                  <a:lnTo>
                    <a:pt x="1139" y="26"/>
                  </a:lnTo>
                  <a:lnTo>
                    <a:pt x="1137" y="26"/>
                  </a:lnTo>
                  <a:lnTo>
                    <a:pt x="1134" y="26"/>
                  </a:lnTo>
                  <a:lnTo>
                    <a:pt x="1130" y="26"/>
                  </a:lnTo>
                  <a:lnTo>
                    <a:pt x="1124" y="26"/>
                  </a:lnTo>
                  <a:lnTo>
                    <a:pt x="1124" y="24"/>
                  </a:lnTo>
                  <a:lnTo>
                    <a:pt x="1124" y="24"/>
                  </a:lnTo>
                  <a:lnTo>
                    <a:pt x="1124" y="19"/>
                  </a:lnTo>
                  <a:lnTo>
                    <a:pt x="1126" y="15"/>
                  </a:lnTo>
                  <a:lnTo>
                    <a:pt x="1130" y="15"/>
                  </a:lnTo>
                  <a:lnTo>
                    <a:pt x="1134" y="15"/>
                  </a:lnTo>
                  <a:lnTo>
                    <a:pt x="1134" y="15"/>
                  </a:lnTo>
                  <a:lnTo>
                    <a:pt x="1136" y="13"/>
                  </a:lnTo>
                  <a:lnTo>
                    <a:pt x="1141" y="7"/>
                  </a:lnTo>
                  <a:lnTo>
                    <a:pt x="1145" y="5"/>
                  </a:lnTo>
                  <a:lnTo>
                    <a:pt x="1151" y="5"/>
                  </a:lnTo>
                  <a:lnTo>
                    <a:pt x="1158" y="4"/>
                  </a:lnTo>
                  <a:close/>
                  <a:moveTo>
                    <a:pt x="1404" y="2"/>
                  </a:moveTo>
                  <a:lnTo>
                    <a:pt x="1403" y="4"/>
                  </a:lnTo>
                  <a:lnTo>
                    <a:pt x="1401" y="5"/>
                  </a:lnTo>
                  <a:lnTo>
                    <a:pt x="1397" y="5"/>
                  </a:lnTo>
                  <a:lnTo>
                    <a:pt x="1393" y="5"/>
                  </a:lnTo>
                  <a:lnTo>
                    <a:pt x="1399" y="2"/>
                  </a:lnTo>
                  <a:lnTo>
                    <a:pt x="1404" y="2"/>
                  </a:lnTo>
                  <a:close/>
                  <a:moveTo>
                    <a:pt x="2535" y="0"/>
                  </a:moveTo>
                  <a:lnTo>
                    <a:pt x="2537" y="0"/>
                  </a:lnTo>
                  <a:lnTo>
                    <a:pt x="2546" y="5"/>
                  </a:lnTo>
                  <a:lnTo>
                    <a:pt x="2550" y="9"/>
                  </a:lnTo>
                  <a:lnTo>
                    <a:pt x="2554" y="11"/>
                  </a:lnTo>
                  <a:lnTo>
                    <a:pt x="2557" y="17"/>
                  </a:lnTo>
                  <a:lnTo>
                    <a:pt x="2559" y="24"/>
                  </a:lnTo>
                  <a:lnTo>
                    <a:pt x="2557" y="32"/>
                  </a:lnTo>
                  <a:lnTo>
                    <a:pt x="2554" y="37"/>
                  </a:lnTo>
                  <a:lnTo>
                    <a:pt x="2550" y="43"/>
                  </a:lnTo>
                  <a:lnTo>
                    <a:pt x="2542" y="45"/>
                  </a:lnTo>
                  <a:lnTo>
                    <a:pt x="2535" y="47"/>
                  </a:lnTo>
                  <a:lnTo>
                    <a:pt x="2527" y="45"/>
                  </a:lnTo>
                  <a:lnTo>
                    <a:pt x="2522" y="43"/>
                  </a:lnTo>
                  <a:lnTo>
                    <a:pt x="2516" y="37"/>
                  </a:lnTo>
                  <a:lnTo>
                    <a:pt x="2512" y="32"/>
                  </a:lnTo>
                  <a:lnTo>
                    <a:pt x="2512" y="24"/>
                  </a:lnTo>
                  <a:lnTo>
                    <a:pt x="2512" y="17"/>
                  </a:lnTo>
                  <a:lnTo>
                    <a:pt x="2516" y="9"/>
                  </a:lnTo>
                  <a:lnTo>
                    <a:pt x="2522" y="5"/>
                  </a:lnTo>
                  <a:lnTo>
                    <a:pt x="2527" y="2"/>
                  </a:lnTo>
                  <a:lnTo>
                    <a:pt x="2535" y="0"/>
                  </a:lnTo>
                  <a:close/>
                  <a:moveTo>
                    <a:pt x="1581" y="0"/>
                  </a:moveTo>
                  <a:lnTo>
                    <a:pt x="1587" y="2"/>
                  </a:lnTo>
                  <a:lnTo>
                    <a:pt x="1593" y="4"/>
                  </a:lnTo>
                  <a:lnTo>
                    <a:pt x="1596" y="7"/>
                  </a:lnTo>
                  <a:lnTo>
                    <a:pt x="1600" y="11"/>
                  </a:lnTo>
                  <a:lnTo>
                    <a:pt x="1594" y="11"/>
                  </a:lnTo>
                  <a:lnTo>
                    <a:pt x="1589" y="11"/>
                  </a:lnTo>
                  <a:lnTo>
                    <a:pt x="1583" y="11"/>
                  </a:lnTo>
                  <a:lnTo>
                    <a:pt x="1576" y="11"/>
                  </a:lnTo>
                  <a:lnTo>
                    <a:pt x="1568" y="13"/>
                  </a:lnTo>
                  <a:lnTo>
                    <a:pt x="1561" y="15"/>
                  </a:lnTo>
                  <a:lnTo>
                    <a:pt x="1559" y="15"/>
                  </a:lnTo>
                  <a:lnTo>
                    <a:pt x="1562" y="9"/>
                  </a:lnTo>
                  <a:lnTo>
                    <a:pt x="1568" y="4"/>
                  </a:lnTo>
                  <a:lnTo>
                    <a:pt x="1574" y="2"/>
                  </a:lnTo>
                  <a:lnTo>
                    <a:pt x="1581" y="0"/>
                  </a:lnTo>
                  <a:close/>
                  <a:moveTo>
                    <a:pt x="1322" y="0"/>
                  </a:moveTo>
                  <a:lnTo>
                    <a:pt x="1327" y="2"/>
                  </a:lnTo>
                  <a:lnTo>
                    <a:pt x="1333" y="4"/>
                  </a:lnTo>
                  <a:lnTo>
                    <a:pt x="1339" y="7"/>
                  </a:lnTo>
                  <a:lnTo>
                    <a:pt x="1342" y="13"/>
                  </a:lnTo>
                  <a:lnTo>
                    <a:pt x="1333" y="13"/>
                  </a:lnTo>
                  <a:lnTo>
                    <a:pt x="1333" y="13"/>
                  </a:lnTo>
                  <a:lnTo>
                    <a:pt x="1331" y="11"/>
                  </a:lnTo>
                  <a:lnTo>
                    <a:pt x="1331" y="11"/>
                  </a:lnTo>
                  <a:lnTo>
                    <a:pt x="1329" y="11"/>
                  </a:lnTo>
                  <a:lnTo>
                    <a:pt x="1327" y="11"/>
                  </a:lnTo>
                  <a:lnTo>
                    <a:pt x="1326" y="13"/>
                  </a:lnTo>
                  <a:lnTo>
                    <a:pt x="1324" y="13"/>
                  </a:lnTo>
                  <a:lnTo>
                    <a:pt x="1320" y="13"/>
                  </a:lnTo>
                  <a:lnTo>
                    <a:pt x="1318" y="11"/>
                  </a:lnTo>
                  <a:lnTo>
                    <a:pt x="1318" y="9"/>
                  </a:lnTo>
                  <a:lnTo>
                    <a:pt x="1316" y="7"/>
                  </a:lnTo>
                  <a:lnTo>
                    <a:pt x="1312" y="5"/>
                  </a:lnTo>
                  <a:lnTo>
                    <a:pt x="1309" y="4"/>
                  </a:lnTo>
                  <a:lnTo>
                    <a:pt x="1314" y="2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5" name="Teardrop 34"/>
          <p:cNvSpPr/>
          <p:nvPr/>
        </p:nvSpPr>
        <p:spPr>
          <a:xfrm rot="8100000">
            <a:off x="2640142" y="3918380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Teardrop 35"/>
          <p:cNvSpPr/>
          <p:nvPr/>
        </p:nvSpPr>
        <p:spPr>
          <a:xfrm rot="8100000">
            <a:off x="4941250" y="3381698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Teardrop 36"/>
          <p:cNvSpPr/>
          <p:nvPr/>
        </p:nvSpPr>
        <p:spPr>
          <a:xfrm rot="8100000">
            <a:off x="5118534" y="1495336"/>
            <a:ext cx="871797" cy="871797"/>
          </a:xfrm>
          <a:prstGeom prst="teardrop">
            <a:avLst>
              <a:gd name="adj" fmla="val 117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ardrop 37"/>
          <p:cNvSpPr/>
          <p:nvPr/>
        </p:nvSpPr>
        <p:spPr>
          <a:xfrm rot="8100000">
            <a:off x="4423555" y="201021"/>
            <a:ext cx="771227" cy="771227"/>
          </a:xfrm>
          <a:prstGeom prst="teardrop">
            <a:avLst>
              <a:gd name="adj" fmla="val 117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2" name="Oval 61"/>
          <p:cNvSpPr/>
          <p:nvPr/>
        </p:nvSpPr>
        <p:spPr>
          <a:xfrm flipH="1">
            <a:off x="7232065" y="1037182"/>
            <a:ext cx="711197" cy="7111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7232065" y="2287802"/>
            <a:ext cx="711197" cy="7111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7232065" y="3537023"/>
            <a:ext cx="711197" cy="7111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flipH="1">
            <a:off x="8192160" y="4930347"/>
            <a:ext cx="3229937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Marine and molecular scientist – HABS and microbiol communities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biotechnology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8192160" y="4703778"/>
            <a:ext cx="2492584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Basic science and research</a:t>
            </a:r>
          </a:p>
        </p:txBody>
      </p:sp>
      <p:sp>
        <p:nvSpPr>
          <p:cNvPr id="78" name="Oval 77"/>
          <p:cNvSpPr/>
          <p:nvPr/>
        </p:nvSpPr>
        <p:spPr>
          <a:xfrm flipH="1">
            <a:off x="7229792" y="4740329"/>
            <a:ext cx="711197" cy="7111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68688E-64FC-8341-B70D-02BDED27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37" y="4023802"/>
            <a:ext cx="723723" cy="7926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728066A-1729-774D-9494-591230E048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13" y="3983663"/>
            <a:ext cx="1885505" cy="1422079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1852306" y="652571"/>
            <a:ext cx="5118100" cy="5125027"/>
          </a:xfrm>
          <a:custGeom>
            <a:avLst/>
            <a:gdLst>
              <a:gd name="connsiteX0" fmla="*/ 0 w 3771900"/>
              <a:gd name="connsiteY0" fmla="*/ 3948545 h 3948545"/>
              <a:gd name="connsiteX1" fmla="*/ 509154 w 3771900"/>
              <a:gd name="connsiteY1" fmla="*/ 3553691 h 3948545"/>
              <a:gd name="connsiteX2" fmla="*/ 2878282 w 3771900"/>
              <a:gd name="connsiteY2" fmla="*/ 2982191 h 3948545"/>
              <a:gd name="connsiteX3" fmla="*/ 3460173 w 3771900"/>
              <a:gd name="connsiteY3" fmla="*/ 2202873 h 3948545"/>
              <a:gd name="connsiteX4" fmla="*/ 2109354 w 3771900"/>
              <a:gd name="connsiteY4" fmla="*/ 955963 h 3948545"/>
              <a:gd name="connsiteX5" fmla="*/ 2327564 w 3771900"/>
              <a:gd name="connsiteY5" fmla="*/ 301336 h 3948545"/>
              <a:gd name="connsiteX6" fmla="*/ 3771900 w 3771900"/>
              <a:gd name="connsiteY6" fmla="*/ 0 h 394854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771900"/>
              <a:gd name="connsiteY0" fmla="*/ 3843770 h 3843770"/>
              <a:gd name="connsiteX1" fmla="*/ 509154 w 3771900"/>
              <a:gd name="connsiteY1" fmla="*/ 3553691 h 3843770"/>
              <a:gd name="connsiteX2" fmla="*/ 2878282 w 3771900"/>
              <a:gd name="connsiteY2" fmla="*/ 2982191 h 3843770"/>
              <a:gd name="connsiteX3" fmla="*/ 3460173 w 3771900"/>
              <a:gd name="connsiteY3" fmla="*/ 2202873 h 3843770"/>
              <a:gd name="connsiteX4" fmla="*/ 2109354 w 3771900"/>
              <a:gd name="connsiteY4" fmla="*/ 955963 h 3843770"/>
              <a:gd name="connsiteX5" fmla="*/ 2327564 w 3771900"/>
              <a:gd name="connsiteY5" fmla="*/ 301336 h 3843770"/>
              <a:gd name="connsiteX6" fmla="*/ 3771900 w 3771900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8575" h="3843770">
                <a:moveTo>
                  <a:pt x="0" y="3843770"/>
                </a:moveTo>
                <a:cubicBezTo>
                  <a:pt x="43295" y="3793547"/>
                  <a:pt x="85003" y="3697288"/>
                  <a:pt x="575829" y="3553691"/>
                </a:cubicBezTo>
                <a:cubicBezTo>
                  <a:pt x="1066655" y="3410094"/>
                  <a:pt x="2453121" y="3207327"/>
                  <a:pt x="2944957" y="2982191"/>
                </a:cubicBezTo>
                <a:cubicBezTo>
                  <a:pt x="3436793" y="2757055"/>
                  <a:pt x="3655003" y="2540577"/>
                  <a:pt x="3526848" y="2202873"/>
                </a:cubicBezTo>
                <a:cubicBezTo>
                  <a:pt x="3398693" y="1865169"/>
                  <a:pt x="2364797" y="1272886"/>
                  <a:pt x="2176029" y="955963"/>
                </a:cubicBezTo>
                <a:cubicBezTo>
                  <a:pt x="1987261" y="639040"/>
                  <a:pt x="2117148" y="460663"/>
                  <a:pt x="2394239" y="301336"/>
                </a:cubicBezTo>
                <a:cubicBezTo>
                  <a:pt x="2671330" y="142009"/>
                  <a:pt x="3254952" y="71004"/>
                  <a:pt x="3838575" y="0"/>
                </a:cubicBezTo>
              </a:path>
            </a:pathLst>
          </a:custGeom>
          <a:ln>
            <a:solidFill>
              <a:schemeClr val="accent6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704984C-59C7-CD4A-A3DD-3A0788A2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668" y="4844936"/>
            <a:ext cx="4174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96440" y="126967"/>
            <a:ext cx="11353800" cy="19478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Context is key: Address WHY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your audience should care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 descr="IMG-5788.jpg">
            <a:extLst>
              <a:ext uri="{FF2B5EF4-FFF2-40B4-BE49-F238E27FC236}">
                <a16:creationId xmlns="" xmlns:a16="http://schemas.microsoft.com/office/drawing/2014/main" id="{ABF700DD-CA64-D643-9C0A-5E090C231F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499" y="8553277"/>
            <a:ext cx="4813203" cy="4348708"/>
          </a:xfrm>
          <a:prstGeom prst="rect">
            <a:avLst/>
          </a:prstGeom>
        </p:spPr>
      </p:pic>
      <p:pic>
        <p:nvPicPr>
          <p:cNvPr id="9" name="Graphic 8" descr="Questions">
            <a:extLst>
              <a:ext uri="{FF2B5EF4-FFF2-40B4-BE49-F238E27FC236}">
                <a16:creationId xmlns="" xmlns:a16="http://schemas.microsoft.com/office/drawing/2014/main" id="{069FE337-F3BC-BF49-B1BE-500F937017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707" y="272375"/>
            <a:ext cx="1304476" cy="13044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98A1A90-6BE4-D44F-84AB-84BCA4FAA023}"/>
              </a:ext>
            </a:extLst>
          </p:cNvPr>
          <p:cNvGrpSpPr>
            <a:grpSpLocks noChangeAspect="1"/>
          </p:cNvGrpSpPr>
          <p:nvPr/>
        </p:nvGrpSpPr>
        <p:grpSpPr>
          <a:xfrm>
            <a:off x="728161" y="1929569"/>
            <a:ext cx="4446989" cy="3657600"/>
            <a:chOff x="2895600" y="1898217"/>
            <a:chExt cx="5309832" cy="4348707"/>
          </a:xfrm>
        </p:grpSpPr>
        <p:pic>
          <p:nvPicPr>
            <p:cNvPr id="10" name="Picture 9" descr="circles.png">
              <a:extLst>
                <a:ext uri="{FF2B5EF4-FFF2-40B4-BE49-F238E27FC236}">
                  <a16:creationId xmlns="" xmlns:a16="http://schemas.microsoft.com/office/drawing/2014/main" id="{9309C645-60F5-064E-8A59-2F6138FC4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5600" y="1898217"/>
              <a:ext cx="5309832" cy="4348707"/>
            </a:xfrm>
            <a:prstGeom prst="rect">
              <a:avLst/>
            </a:prstGeom>
          </p:spPr>
        </p:pic>
        <p:sp>
          <p:nvSpPr>
            <p:cNvPr id="3" name="Curved Left Arrow 2">
              <a:extLst>
                <a:ext uri="{FF2B5EF4-FFF2-40B4-BE49-F238E27FC236}">
                  <a16:creationId xmlns="" xmlns:a16="http://schemas.microsoft.com/office/drawing/2014/main" id="{C970CB16-EFFF-4942-82F5-3A99BF6034EB}"/>
                </a:ext>
              </a:extLst>
            </p:cNvPr>
            <p:cNvSpPr/>
            <p:nvPr/>
          </p:nvSpPr>
          <p:spPr>
            <a:xfrm>
              <a:off x="6096000" y="2509520"/>
              <a:ext cx="401320" cy="8128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Curved Left Arrow 6">
              <a:extLst>
                <a:ext uri="{FF2B5EF4-FFF2-40B4-BE49-F238E27FC236}">
                  <a16:creationId xmlns="" xmlns:a16="http://schemas.microsoft.com/office/drawing/2014/main" id="{626A040A-0CB9-C748-B84E-B44ADF683512}"/>
                </a:ext>
              </a:extLst>
            </p:cNvPr>
            <p:cNvSpPr/>
            <p:nvPr/>
          </p:nvSpPr>
          <p:spPr>
            <a:xfrm>
              <a:off x="5958840" y="3429000"/>
              <a:ext cx="401320" cy="8128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6A8219E-7183-7144-8B62-3044D1785F9F}"/>
              </a:ext>
            </a:extLst>
          </p:cNvPr>
          <p:cNvGrpSpPr/>
          <p:nvPr/>
        </p:nvGrpSpPr>
        <p:grpSpPr>
          <a:xfrm>
            <a:off x="6809643" y="1748793"/>
            <a:ext cx="4509541" cy="3693114"/>
            <a:chOff x="2895600" y="1898217"/>
            <a:chExt cx="5309832" cy="4348707"/>
          </a:xfrm>
        </p:grpSpPr>
        <p:pic>
          <p:nvPicPr>
            <p:cNvPr id="12" name="Picture 11" descr="circles.png">
              <a:extLst>
                <a:ext uri="{FF2B5EF4-FFF2-40B4-BE49-F238E27FC236}">
                  <a16:creationId xmlns="" xmlns:a16="http://schemas.microsoft.com/office/drawing/2014/main" id="{EE5606D5-A5E9-CB43-BE13-21301216E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5600" y="1898217"/>
              <a:ext cx="5309832" cy="4348707"/>
            </a:xfrm>
            <a:prstGeom prst="rect">
              <a:avLst/>
            </a:prstGeom>
          </p:spPr>
        </p:pic>
        <p:sp>
          <p:nvSpPr>
            <p:cNvPr id="13" name="Curved Left Arrow 12">
              <a:extLst>
                <a:ext uri="{FF2B5EF4-FFF2-40B4-BE49-F238E27FC236}">
                  <a16:creationId xmlns="" xmlns:a16="http://schemas.microsoft.com/office/drawing/2014/main" id="{48B4C103-0A0E-1C4A-A480-86E9AC8366F7}"/>
                </a:ext>
              </a:extLst>
            </p:cNvPr>
            <p:cNvSpPr/>
            <p:nvPr/>
          </p:nvSpPr>
          <p:spPr>
            <a:xfrm rot="10800000">
              <a:off x="4692904" y="3280091"/>
              <a:ext cx="426720" cy="80772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4" name="Curved Left Arrow 13">
              <a:extLst>
                <a:ext uri="{FF2B5EF4-FFF2-40B4-BE49-F238E27FC236}">
                  <a16:creationId xmlns="" xmlns:a16="http://schemas.microsoft.com/office/drawing/2014/main" id="{4E807D41-6E2D-284E-BA55-2749044CE3CC}"/>
                </a:ext>
              </a:extLst>
            </p:cNvPr>
            <p:cNvSpPr/>
            <p:nvPr/>
          </p:nvSpPr>
          <p:spPr>
            <a:xfrm rot="10800000">
              <a:off x="4713224" y="2446971"/>
              <a:ext cx="426720" cy="80772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pic>
        <p:nvPicPr>
          <p:cNvPr id="15" name="Graphic 14" descr="Checkmark">
            <a:extLst>
              <a:ext uri="{FF2B5EF4-FFF2-40B4-BE49-F238E27FC236}">
                <a16:creationId xmlns="" xmlns:a16="http://schemas.microsoft.com/office/drawing/2014/main" id="{254F1D3F-A475-FE4D-9FD0-8522B10160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57596" y="4075215"/>
            <a:ext cx="1304476" cy="130447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="" xmlns:a16="http://schemas.microsoft.com/office/drawing/2014/main" id="{D9F2481F-37C6-674E-B1F3-3186535AD9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299417" y="4130933"/>
            <a:ext cx="1304476" cy="130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26920" y="320847"/>
            <a:ext cx="10302240" cy="19494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Active titles help guide the audience and link with visuals</a:t>
            </a:r>
            <a:br>
              <a:rPr lang="en-US" sz="4267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Graphic 7" descr="Warning">
            <a:extLst>
              <a:ext uri="{FF2B5EF4-FFF2-40B4-BE49-F238E27FC236}">
                <a16:creationId xmlns="" xmlns:a16="http://schemas.microsoft.com/office/drawing/2014/main" id="{1111C215-520E-FE4F-BD47-E64E327955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482" y="70480"/>
            <a:ext cx="1225092" cy="1225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C9DB27-CF05-5C40-AD55-91E0D7E589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457" y="1058154"/>
            <a:ext cx="3003777" cy="2252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4782C3D-A1DA-0E45-BE2F-A494C26560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786" y="3465367"/>
            <a:ext cx="3003779" cy="2252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5AC199F-F7C0-CC4E-96D0-D327D1C0662F}"/>
              </a:ext>
            </a:extLst>
          </p:cNvPr>
          <p:cNvSpPr txBox="1">
            <a:spLocks/>
          </p:cNvSpPr>
          <p:nvPr/>
        </p:nvSpPr>
        <p:spPr>
          <a:xfrm>
            <a:off x="756557" y="2070553"/>
            <a:ext cx="716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titles are short declarative statements that summarize key messages  </a:t>
            </a:r>
          </a:p>
          <a:p>
            <a:pPr lvl="0"/>
            <a:r>
              <a:rPr lang="en-US" dirty="0">
                <a:solidFill>
                  <a:srgbClr val="4D4D4D"/>
                </a:solidFill>
                <a:latin typeface="Calibri" panose="020F0502020204030204"/>
              </a:rPr>
              <a:t>Active titles should stand alone</a:t>
            </a:r>
          </a:p>
          <a:p>
            <a:pPr lvl="0"/>
            <a:r>
              <a:rPr lang="en-US" dirty="0">
                <a:solidFill>
                  <a:srgbClr val="4D4D4D"/>
                </a:solidFill>
                <a:latin typeface="Calibri" panose="020F0502020204030204"/>
              </a:rPr>
              <a:t>Use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verbs that describe the results of a graph, map, or figure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0E6184-3BD2-0F4B-B4A1-016B1743DBE1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14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2462" y="313382"/>
            <a:ext cx="10509504" cy="1947863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Narrative structure should follow the </a:t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ABT (... and ... but ... therefore ...) template </a:t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A454F5-691A-7643-A43D-7FA67267E4E2}"/>
              </a:ext>
            </a:extLst>
          </p:cNvPr>
          <p:cNvSpPr/>
          <p:nvPr/>
        </p:nvSpPr>
        <p:spPr>
          <a:xfrm>
            <a:off x="227977" y="241460"/>
            <a:ext cx="1731564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67" b="1" dirty="0">
                <a:solidFill>
                  <a:schemeClr val="accent5">
                    <a:lumMod val="75000"/>
                  </a:schemeClr>
                </a:solidFill>
              </a:rPr>
              <a:t>ABT</a:t>
            </a:r>
          </a:p>
        </p:txBody>
      </p:sp>
      <p:pic>
        <p:nvPicPr>
          <p:cNvPr id="10" name="Picture 9" descr="olson2.png">
            <a:extLst>
              <a:ext uri="{FF2B5EF4-FFF2-40B4-BE49-F238E27FC236}">
                <a16:creationId xmlns="" xmlns:a16="http://schemas.microsoft.com/office/drawing/2014/main" id="{FBB91B54-D3BA-794F-B697-7F803F28CD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44" y="1978242"/>
            <a:ext cx="2340116" cy="35924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80ACCED-1D39-2548-9A6D-9E043B08F2D8}"/>
              </a:ext>
            </a:extLst>
          </p:cNvPr>
          <p:cNvSpPr/>
          <p:nvPr/>
        </p:nvSpPr>
        <p:spPr>
          <a:xfrm>
            <a:off x="4720122" y="1882914"/>
            <a:ext cx="5179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D4D4D"/>
                </a:solidFill>
                <a:latin typeface="Calibri" charset="0"/>
                <a:ea typeface="Calibri" charset="0"/>
                <a:cs typeface="Calibri" charset="0"/>
              </a:rPr>
              <a:t>AAA . . .and . . . and . . . and . . .</a:t>
            </a:r>
          </a:p>
          <a:p>
            <a:r>
              <a:rPr lang="en-US" sz="2400" dirty="0">
                <a:solidFill>
                  <a:srgbClr val="4D4D4D"/>
                </a:solidFill>
                <a:latin typeface="Calibri" charset="0"/>
                <a:ea typeface="Calibri" charset="0"/>
                <a:cs typeface="Calibri" charset="0"/>
              </a:rPr>
              <a:t>DHY . . . despite . . . however . . . yet . . . </a:t>
            </a:r>
          </a:p>
          <a:p>
            <a:pPr algn="l"/>
            <a:r>
              <a:rPr lang="en-US" sz="2400" dirty="0">
                <a:solidFill>
                  <a:srgbClr val="4D4D4D"/>
                </a:solidFill>
                <a:latin typeface="Calibri" charset="0"/>
                <a:ea typeface="Calibri" charset="0"/>
                <a:cs typeface="Calibri" charset="0"/>
              </a:rPr>
              <a:t>ABT . . . and . . . but . . . therefore. .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411AF1-9546-F749-B93C-07B2CA414F70}"/>
              </a:ext>
            </a:extLst>
          </p:cNvPr>
          <p:cNvSpPr txBox="1"/>
          <p:nvPr/>
        </p:nvSpPr>
        <p:spPr>
          <a:xfrm>
            <a:off x="4616477" y="3830777"/>
            <a:ext cx="7409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ABT structure provides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agreement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contradiction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consequences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0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E61D67-8EC2-3349-AE91-A1540E286F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9185"/>
            <a:ext cx="12192000" cy="35196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DCA45245-9A2B-BC4D-B8EF-D18ACB6A04C7}"/>
              </a:ext>
            </a:extLst>
          </p:cNvPr>
          <p:cNvSpPr txBox="1">
            <a:spLocks/>
          </p:cNvSpPr>
          <p:nvPr/>
        </p:nvSpPr>
        <p:spPr>
          <a:xfrm>
            <a:off x="1842462" y="313382"/>
            <a:ext cx="10509504" cy="1947863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Narrative structure should follow the </a:t>
            </a:r>
            <a:br>
              <a:rPr lang="en-US" sz="360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ABT (... and ... but ... therefore ...) template </a:t>
            </a:r>
            <a:br>
              <a:rPr lang="en-US" sz="360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3600">
                <a:solidFill>
                  <a:schemeClr val="accent5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AB8EA8-465C-A34F-8E39-B1176096F34A}"/>
              </a:ext>
            </a:extLst>
          </p:cNvPr>
          <p:cNvSpPr/>
          <p:nvPr/>
        </p:nvSpPr>
        <p:spPr>
          <a:xfrm>
            <a:off x="227977" y="241460"/>
            <a:ext cx="1731564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67" b="1" dirty="0">
                <a:solidFill>
                  <a:schemeClr val="accent5">
                    <a:lumMod val="75000"/>
                  </a:schemeClr>
                </a:solidFill>
              </a:rPr>
              <a:t>ABT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20D276-B793-C54F-904D-FDEA28F88672}"/>
              </a:ext>
            </a:extLst>
          </p:cNvPr>
          <p:cNvSpPr txBox="1"/>
          <p:nvPr/>
        </p:nvSpPr>
        <p:spPr>
          <a:xfrm>
            <a:off x="9186487" y="6069091"/>
            <a:ext cx="300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Researchers and stakeholders address coastal vulnerability and freshwater security, IAN Press</a:t>
            </a:r>
          </a:p>
        </p:txBody>
      </p:sp>
    </p:spTree>
    <p:extLst>
      <p:ext uri="{BB962C8B-B14F-4D97-AF65-F5344CB8AC3E}">
        <p14:creationId xmlns:p14="http://schemas.microsoft.com/office/powerpoint/2010/main" val="206088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2462" y="313382"/>
            <a:ext cx="10509504" cy="1947863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Narrative structure should follow the </a:t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ABT (... and ... but ... therefore ...) template </a:t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A454F5-691A-7643-A43D-7FA67267E4E2}"/>
              </a:ext>
            </a:extLst>
          </p:cNvPr>
          <p:cNvSpPr/>
          <p:nvPr/>
        </p:nvSpPr>
        <p:spPr>
          <a:xfrm>
            <a:off x="227977" y="241460"/>
            <a:ext cx="1731564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67" b="1" dirty="0">
                <a:solidFill>
                  <a:schemeClr val="accent5">
                    <a:lumMod val="75000"/>
                  </a:schemeClr>
                </a:solidFill>
              </a:rPr>
              <a:t>ABT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EDCDA6-A8D3-A84A-AC49-BB4D2187F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738" y="1399107"/>
            <a:ext cx="8432800" cy="405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85DA2C1-21CE-6E4E-A67E-122AFC243A2E}"/>
              </a:ext>
            </a:extLst>
          </p:cNvPr>
          <p:cNvSpPr txBox="1"/>
          <p:nvPr/>
        </p:nvSpPr>
        <p:spPr>
          <a:xfrm>
            <a:off x="9186487" y="6069091"/>
            <a:ext cx="300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a framework for an Environmental Justice Index in the Chesapeake Bay watershed, IAN Press</a:t>
            </a:r>
          </a:p>
        </p:txBody>
      </p:sp>
    </p:spTree>
    <p:extLst>
      <p:ext uri="{BB962C8B-B14F-4D97-AF65-F5344CB8AC3E}">
        <p14:creationId xmlns:p14="http://schemas.microsoft.com/office/powerpoint/2010/main" val="1607919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4880" y="375267"/>
            <a:ext cx="10256520" cy="194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Storytelling can be a powerful tool</a:t>
            </a:r>
            <a:br>
              <a:rPr lang="en-US" sz="4267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phic 8" descr="Professor">
            <a:extLst>
              <a:ext uri="{FF2B5EF4-FFF2-40B4-BE49-F238E27FC236}">
                <a16:creationId xmlns="" xmlns:a16="http://schemas.microsoft.com/office/drawing/2014/main" id="{CA2C2FD5-064B-0F48-936F-2AEBC37F3B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6709" y="290174"/>
            <a:ext cx="1059024" cy="105902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6C78BD18-C62F-DC44-8CE4-8D011BE83836}"/>
              </a:ext>
            </a:extLst>
          </p:cNvPr>
          <p:cNvSpPr txBox="1">
            <a:spLocks/>
          </p:cNvSpPr>
          <p:nvPr/>
        </p:nvSpPr>
        <p:spPr>
          <a:xfrm>
            <a:off x="1555733" y="1620110"/>
            <a:ext cx="9616479" cy="40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3" indent="-171453" algn="l" defTabSz="68581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9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64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70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76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81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87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93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98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Cause/effect: </a:t>
            </a:r>
            <a:r>
              <a:rPr lang="en-US" sz="2800" dirty="0">
                <a:solidFill>
                  <a:srgbClr val="4D4D4D"/>
                </a:solidFill>
              </a:rPr>
              <a:t>Things that happen lead to other things that happen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Timeline: </a:t>
            </a:r>
            <a:r>
              <a:rPr lang="en-US" sz="2800" dirty="0">
                <a:solidFill>
                  <a:srgbClr val="4D4D4D"/>
                </a:solidFill>
              </a:rPr>
              <a:t>First this happened, and then that happened 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People: </a:t>
            </a:r>
            <a:r>
              <a:rPr lang="en-US" sz="2800" dirty="0">
                <a:solidFill>
                  <a:srgbClr val="4D4D4D"/>
                </a:solidFill>
              </a:rPr>
              <a:t>People involved in the story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Relevance: </a:t>
            </a:r>
            <a:r>
              <a:rPr lang="en-US" sz="2800" dirty="0">
                <a:solidFill>
                  <a:srgbClr val="4D4D4D"/>
                </a:solidFill>
              </a:rPr>
              <a:t>Connect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4064058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4880" y="375267"/>
            <a:ext cx="10256520" cy="194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Storytelling can be a powerful tool</a:t>
            </a:r>
            <a:br>
              <a:rPr lang="en-US" sz="4267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phic 8" descr="Professor">
            <a:extLst>
              <a:ext uri="{FF2B5EF4-FFF2-40B4-BE49-F238E27FC236}">
                <a16:creationId xmlns="" xmlns:a16="http://schemas.microsoft.com/office/drawing/2014/main" id="{CA2C2FD5-064B-0F48-936F-2AEBC37F3B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6709" y="290174"/>
            <a:ext cx="1059024" cy="105902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6C78BD18-C62F-DC44-8CE4-8D011BE83836}"/>
              </a:ext>
            </a:extLst>
          </p:cNvPr>
          <p:cNvSpPr txBox="1">
            <a:spLocks/>
          </p:cNvSpPr>
          <p:nvPr/>
        </p:nvSpPr>
        <p:spPr>
          <a:xfrm>
            <a:off x="370600" y="1677259"/>
            <a:ext cx="6502640" cy="4045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3" indent="-171453" algn="l" defTabSz="68581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9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64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70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76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81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87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93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98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Cause/effect: </a:t>
            </a:r>
            <a:r>
              <a:rPr lang="en-US" sz="2800" dirty="0">
                <a:solidFill>
                  <a:srgbClr val="4D4D4D"/>
                </a:solidFill>
              </a:rPr>
              <a:t>Things that happen lead to other things that happen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Timeline: </a:t>
            </a:r>
            <a:r>
              <a:rPr lang="en-US" sz="2800" dirty="0">
                <a:solidFill>
                  <a:srgbClr val="4D4D4D"/>
                </a:solidFill>
              </a:rPr>
              <a:t>First this happened, and then that happened 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People: </a:t>
            </a:r>
            <a:r>
              <a:rPr lang="en-US" sz="2800" dirty="0">
                <a:solidFill>
                  <a:srgbClr val="4D4D4D"/>
                </a:solidFill>
              </a:rPr>
              <a:t>People involved in the story</a:t>
            </a:r>
          </a:p>
          <a:p>
            <a:pPr marL="457189" indent="-457189">
              <a:lnSpc>
                <a:spcPct val="150000"/>
              </a:lnSpc>
            </a:pPr>
            <a:r>
              <a:rPr lang="en-US" sz="2800" b="1" dirty="0">
                <a:solidFill>
                  <a:srgbClr val="4D4D4D"/>
                </a:solidFill>
              </a:rPr>
              <a:t>Relevance: </a:t>
            </a:r>
            <a:r>
              <a:rPr lang="en-US" sz="2800" dirty="0">
                <a:solidFill>
                  <a:srgbClr val="4D4D4D"/>
                </a:solidFill>
              </a:rPr>
              <a:t>Connect to your audience</a:t>
            </a:r>
          </a:p>
          <a:p>
            <a:pPr marL="457189" indent="-457189">
              <a:lnSpc>
                <a:spcPct val="150000"/>
              </a:lnSpc>
            </a:pPr>
            <a:endParaRPr lang="en-US" sz="2800" dirty="0">
              <a:solidFill>
                <a:srgbClr val="4D4D4D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8EE67B33-F647-164D-A8E9-76CCF0AACB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1700" y="1677259"/>
            <a:ext cx="3944500" cy="3970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7CA29E-20D2-FA41-80FE-31F7AEC43397}"/>
              </a:ext>
            </a:extLst>
          </p:cNvPr>
          <p:cNvSpPr txBox="1"/>
          <p:nvPr/>
        </p:nvSpPr>
        <p:spPr>
          <a:xfrm>
            <a:off x="9375691" y="6153973"/>
            <a:ext cx="213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Illustration of the hero's journey,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3756282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4880" y="375267"/>
            <a:ext cx="10256520" cy="194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Storytelling can be a powerful tool</a:t>
            </a:r>
            <a:br>
              <a:rPr lang="en-US" sz="4267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phic 8" descr="Professor">
            <a:extLst>
              <a:ext uri="{FF2B5EF4-FFF2-40B4-BE49-F238E27FC236}">
                <a16:creationId xmlns="" xmlns:a16="http://schemas.microsoft.com/office/drawing/2014/main" id="{CA2C2FD5-064B-0F48-936F-2AEBC37F3B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5856" y="290174"/>
            <a:ext cx="1059024" cy="10590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24DFD6E-C310-1E45-A181-047266BD6E3B}"/>
              </a:ext>
            </a:extLst>
          </p:cNvPr>
          <p:cNvSpPr txBox="1">
            <a:spLocks/>
          </p:cNvSpPr>
          <p:nvPr/>
        </p:nvSpPr>
        <p:spPr>
          <a:xfrm>
            <a:off x="6693140" y="1850899"/>
            <a:ext cx="6883400" cy="2266951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Message box </a:t>
            </a:r>
            <a:endParaRPr lang="en-A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622564A6-0F9D-F34B-A444-C4FA9EE607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521" y="1349198"/>
            <a:ext cx="6232629" cy="42943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C946378-3A83-654D-9CC1-9AF69720A204}"/>
              </a:ext>
            </a:extLst>
          </p:cNvPr>
          <p:cNvSpPr/>
          <p:nvPr/>
        </p:nvSpPr>
        <p:spPr>
          <a:xfrm>
            <a:off x="8486961" y="3891241"/>
            <a:ext cx="333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www.compassscicomm.org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15717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Not possible to show original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27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6image1973300592">
            <a:extLst>
              <a:ext uri="{FF2B5EF4-FFF2-40B4-BE49-F238E27FC236}">
                <a16:creationId xmlns="" xmlns:a16="http://schemas.microsoft.com/office/drawing/2014/main" id="{E528D083-268B-DF49-B0AE-EC7EF80D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367" y="144378"/>
            <a:ext cx="9914021" cy="55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7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8E67A8D-B5AA-0E4E-920A-72A730FDA11A}"/>
              </a:ext>
            </a:extLst>
          </p:cNvPr>
          <p:cNvSpPr/>
          <p:nvPr/>
        </p:nvSpPr>
        <p:spPr>
          <a:xfrm>
            <a:off x="266701" y="1890165"/>
            <a:ext cx="50299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200" baseline="0" dirty="0">
                <a:latin typeface="Athelas" panose="02000503000000020003" pitchFamily="2" charset="77"/>
              </a:rPr>
              <a:t>Managing boundaries while creating information that is </a:t>
            </a:r>
            <a:r>
              <a:rPr lang="en-US" sz="2200" i="1" baseline="0" dirty="0">
                <a:latin typeface="Athelas" panose="02000503000000020003" pitchFamily="2" charset="77"/>
              </a:rPr>
              <a:t>salient</a:t>
            </a:r>
            <a:r>
              <a:rPr lang="en-US" sz="2200" baseline="0" dirty="0">
                <a:latin typeface="Athelas" panose="02000503000000020003" pitchFamily="2" charset="77"/>
              </a:rPr>
              <a:t>, </a:t>
            </a:r>
            <a:r>
              <a:rPr lang="en-US" sz="2200" i="1" baseline="0" dirty="0">
                <a:latin typeface="Athelas" panose="02000503000000020003" pitchFamily="2" charset="77"/>
              </a:rPr>
              <a:t>credible</a:t>
            </a:r>
            <a:r>
              <a:rPr lang="en-US" sz="2200" baseline="0" dirty="0">
                <a:latin typeface="Athelas" panose="02000503000000020003" pitchFamily="2" charset="77"/>
              </a:rPr>
              <a:t> and </a:t>
            </a:r>
            <a:r>
              <a:rPr lang="en-US" sz="2200" i="1" baseline="0" dirty="0">
                <a:latin typeface="Athelas" panose="02000503000000020003" pitchFamily="2" charset="77"/>
              </a:rPr>
              <a:t>legitimate</a:t>
            </a:r>
            <a:r>
              <a:rPr lang="en-US" sz="2200" baseline="0" dirty="0">
                <a:latin typeface="Athelas" panose="02000503000000020003" pitchFamily="2" charset="77"/>
              </a:rPr>
              <a:t> is required.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200" baseline="0" dirty="0">
              <a:latin typeface="Athelas" panose="02000503000000020003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BF7239-572D-494C-B199-14C282D576BA}"/>
              </a:ext>
            </a:extLst>
          </p:cNvPr>
          <p:cNvSpPr/>
          <p:nvPr/>
        </p:nvSpPr>
        <p:spPr>
          <a:xfrm>
            <a:off x="846685" y="372793"/>
            <a:ext cx="10612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Environmental problems are social issues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F4F1DBE-7449-6F4F-B1AA-AD280CC4C189}"/>
              </a:ext>
            </a:extLst>
          </p:cNvPr>
          <p:cNvSpPr/>
          <p:nvPr/>
        </p:nvSpPr>
        <p:spPr>
          <a:xfrm>
            <a:off x="266701" y="3521285"/>
            <a:ext cx="5562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200" baseline="0" dirty="0">
                <a:solidFill>
                  <a:prstClr val="black"/>
                </a:solidFill>
                <a:latin typeface="Athelas" panose="02000503000000020003" pitchFamily="2" charset="77"/>
              </a:rPr>
              <a:t>Communication and engagement strategies that are </a:t>
            </a:r>
            <a:r>
              <a:rPr lang="en-US" sz="2200" b="1" baseline="0" dirty="0">
                <a:solidFill>
                  <a:prstClr val="black"/>
                </a:solidFill>
                <a:latin typeface="Athelas" panose="02000503000000020003" pitchFamily="2" charset="77"/>
              </a:rPr>
              <a:t>stakeholder-driven</a:t>
            </a:r>
            <a:r>
              <a:rPr lang="en-US" sz="2200" baseline="0" dirty="0">
                <a:solidFill>
                  <a:prstClr val="black"/>
                </a:solidFill>
                <a:latin typeface="Athelas" panose="02000503000000020003" pitchFamily="2" charset="77"/>
              </a:rPr>
              <a:t>, and consider both scientific information and the human dimension is needed. 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200" baseline="0" dirty="0">
              <a:solidFill>
                <a:prstClr val="black"/>
              </a:solidFill>
              <a:latin typeface="Athelas" panose="02000503000000020003" pitchFamily="2" charset="77"/>
            </a:endParaRPr>
          </a:p>
          <a:p>
            <a:pPr lvl="0" algn="l"/>
            <a:endParaRPr lang="en-US" sz="2200" baseline="0" dirty="0">
              <a:solidFill>
                <a:prstClr val="black"/>
              </a:solidFill>
              <a:latin typeface="Athelas" panose="02000503000000020003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86B69F2-B581-4445-9FD2-819BA8EA13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99" y="1920357"/>
            <a:ext cx="5789240" cy="38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0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7image1934594736">
            <a:extLst>
              <a:ext uri="{FF2B5EF4-FFF2-40B4-BE49-F238E27FC236}">
                <a16:creationId xmlns="" xmlns:a16="http://schemas.microsoft.com/office/drawing/2014/main" id="{8FEB6753-0F99-BD40-98A6-1B515E9D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989" y="0"/>
            <a:ext cx="9914021" cy="55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09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B47E156-43E4-C140-B0DA-6D5DC2F55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4932" y="-283361"/>
            <a:ext cx="12326112" cy="1162050"/>
          </a:xfrm>
        </p:spPr>
        <p:txBody>
          <a:bodyPr vert="horz" lIns="121848" tIns="60924" rIns="121848" bIns="60924" rtlCol="0" anchor="b">
            <a:normAutofit/>
          </a:bodyPr>
          <a:lstStyle/>
          <a:p>
            <a:pPr algn="l"/>
            <a:r>
              <a:rPr lang="en-US" sz="3733" dirty="0">
                <a:solidFill>
                  <a:schemeClr val="accent5">
                    <a:lumMod val="50000"/>
                  </a:schemeClr>
                </a:solidFill>
              </a:rPr>
              <a:t>Using narrative in science communication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F31B39E-7D0B-6041-BFB7-9F761AF82856}"/>
              </a:ext>
            </a:extLst>
          </p:cNvPr>
          <p:cNvGrpSpPr/>
          <p:nvPr/>
        </p:nvGrpSpPr>
        <p:grpSpPr>
          <a:xfrm>
            <a:off x="1791258" y="1120693"/>
            <a:ext cx="10886526" cy="561377"/>
            <a:chOff x="1118399" y="1212166"/>
            <a:chExt cx="10886526" cy="561377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671584B6-4E9B-9345-82C6-F4372748E1D4}"/>
                </a:ext>
              </a:extLst>
            </p:cNvPr>
            <p:cNvSpPr/>
            <p:nvPr/>
          </p:nvSpPr>
          <p:spPr>
            <a:xfrm>
              <a:off x="1118399" y="1212166"/>
              <a:ext cx="9239209" cy="56137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7BE6D957-B637-E44B-BD49-C20047C0488D}"/>
                </a:ext>
              </a:extLst>
            </p:cNvPr>
            <p:cNvSpPr/>
            <p:nvPr/>
          </p:nvSpPr>
          <p:spPr>
            <a:xfrm>
              <a:off x="2231161" y="1212166"/>
              <a:ext cx="9773764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Context is key: Address WHY your audience should care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345486-2E74-A146-8212-8369CA2DF5D1}"/>
              </a:ext>
            </a:extLst>
          </p:cNvPr>
          <p:cNvGrpSpPr/>
          <p:nvPr/>
        </p:nvGrpSpPr>
        <p:grpSpPr>
          <a:xfrm>
            <a:off x="1791258" y="1922348"/>
            <a:ext cx="10886525" cy="561377"/>
            <a:chOff x="1186002" y="2251063"/>
            <a:chExt cx="10886525" cy="561377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3AA58A3C-E225-5149-A204-04FE900575D3}"/>
                </a:ext>
              </a:extLst>
            </p:cNvPr>
            <p:cNvSpPr/>
            <p:nvPr/>
          </p:nvSpPr>
          <p:spPr>
            <a:xfrm>
              <a:off x="1186002" y="2251063"/>
              <a:ext cx="9171606" cy="56137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1E2C1A17-D7EC-AB49-B83A-BAE5ACF8CAB7}"/>
                </a:ext>
              </a:extLst>
            </p:cNvPr>
            <p:cNvSpPr/>
            <p:nvPr/>
          </p:nvSpPr>
          <p:spPr>
            <a:xfrm>
              <a:off x="2298763" y="2251063"/>
              <a:ext cx="9773764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Active titles help guide the audience and link with visuals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3CA63B8-B948-894C-B002-3A7FE15C7910}"/>
              </a:ext>
            </a:extLst>
          </p:cNvPr>
          <p:cNvGrpSpPr/>
          <p:nvPr/>
        </p:nvGrpSpPr>
        <p:grpSpPr>
          <a:xfrm>
            <a:off x="1791258" y="2760755"/>
            <a:ext cx="9239209" cy="754793"/>
            <a:chOff x="1118399" y="3317739"/>
            <a:chExt cx="9239209" cy="754793"/>
          </a:xfrm>
        </p:grpSpPr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F8A3668F-5F82-E542-BFB8-A91414CD0733}"/>
                </a:ext>
              </a:extLst>
            </p:cNvPr>
            <p:cNvSpPr/>
            <p:nvPr/>
          </p:nvSpPr>
          <p:spPr>
            <a:xfrm>
              <a:off x="1118399" y="3317739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4182ADBC-B1DC-D74A-A8B7-10428D9FFF86}"/>
                </a:ext>
              </a:extLst>
            </p:cNvPr>
            <p:cNvSpPr/>
            <p:nvPr/>
          </p:nvSpPr>
          <p:spPr>
            <a:xfrm>
              <a:off x="2231161" y="3421257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Narrative structure should follow the ABT (…and …but …therefore…) template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4486F2A-5AF0-B14F-A733-BC5A7A8E6416}"/>
              </a:ext>
            </a:extLst>
          </p:cNvPr>
          <p:cNvGrpSpPr/>
          <p:nvPr/>
        </p:nvGrpSpPr>
        <p:grpSpPr>
          <a:xfrm>
            <a:off x="1791258" y="3846345"/>
            <a:ext cx="9239209" cy="754793"/>
            <a:chOff x="1118398" y="4253245"/>
            <a:chExt cx="9239209" cy="754793"/>
          </a:xfrm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1A4F7824-A53D-D24E-93CD-B08F40717D00}"/>
                </a:ext>
              </a:extLst>
            </p:cNvPr>
            <p:cNvSpPr/>
            <p:nvPr/>
          </p:nvSpPr>
          <p:spPr>
            <a:xfrm>
              <a:off x="1118398" y="4253245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8FD0282D-7E22-1B4A-AED1-55AD321BACA2}"/>
                </a:ext>
              </a:extLst>
            </p:cNvPr>
            <p:cNvSpPr/>
            <p:nvPr/>
          </p:nvSpPr>
          <p:spPr>
            <a:xfrm>
              <a:off x="2231161" y="4376465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Storytelling using cause/effect, a timeline and people can be a powerful tool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59889A9-A19B-D24B-9B71-626B4A606375}"/>
              </a:ext>
            </a:extLst>
          </p:cNvPr>
          <p:cNvGrpSpPr/>
          <p:nvPr/>
        </p:nvGrpSpPr>
        <p:grpSpPr>
          <a:xfrm>
            <a:off x="1791258" y="4897877"/>
            <a:ext cx="9239209" cy="754793"/>
            <a:chOff x="1186002" y="5419808"/>
            <a:chExt cx="9239209" cy="754793"/>
          </a:xfrm>
        </p:grpSpPr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616DE728-3D71-E148-B70A-B96BDBBFB346}"/>
                </a:ext>
              </a:extLst>
            </p:cNvPr>
            <p:cNvSpPr/>
            <p:nvPr/>
          </p:nvSpPr>
          <p:spPr>
            <a:xfrm>
              <a:off x="1186002" y="5419808"/>
              <a:ext cx="9239209" cy="7547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4966F544-F03E-B54F-B7AC-96C5BE79C042}"/>
                </a:ext>
              </a:extLst>
            </p:cNvPr>
            <p:cNvSpPr/>
            <p:nvPr/>
          </p:nvSpPr>
          <p:spPr>
            <a:xfrm>
              <a:off x="2231161" y="5516515"/>
              <a:ext cx="6376546" cy="561377"/>
            </a:xfrm>
            <a:custGeom>
              <a:avLst/>
              <a:gdLst>
                <a:gd name="connsiteX0" fmla="*/ 0 w 7330323"/>
                <a:gd name="connsiteY0" fmla="*/ 0 h 421033"/>
                <a:gd name="connsiteX1" fmla="*/ 7330323 w 7330323"/>
                <a:gd name="connsiteY1" fmla="*/ 0 h 421033"/>
                <a:gd name="connsiteX2" fmla="*/ 7330323 w 7330323"/>
                <a:gd name="connsiteY2" fmla="*/ 421033 h 421033"/>
                <a:gd name="connsiteX3" fmla="*/ 0 w 7330323"/>
                <a:gd name="connsiteY3" fmla="*/ 421033 h 421033"/>
                <a:gd name="connsiteX4" fmla="*/ 0 w 7330323"/>
                <a:gd name="connsiteY4" fmla="*/ 0 h 42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23" h="421033">
                  <a:moveTo>
                    <a:pt x="0" y="0"/>
                  </a:moveTo>
                  <a:lnTo>
                    <a:pt x="7330323" y="0"/>
                  </a:lnTo>
                  <a:lnTo>
                    <a:pt x="7330323" y="421033"/>
                  </a:lnTo>
                  <a:lnTo>
                    <a:pt x="0" y="4210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412" tIns="59412" rIns="59412" bIns="59412" numCol="1" spcCol="1270" anchor="ctr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Simplify and define terms, avoid jargon but do NOT ‘dumb it down’ – instead, ‘raise the bar’</a:t>
              </a:r>
            </a:p>
          </p:txBody>
        </p:sp>
      </p:grpSp>
      <p:pic>
        <p:nvPicPr>
          <p:cNvPr id="20" name="Graphic 19" descr="Questions">
            <a:extLst>
              <a:ext uri="{FF2B5EF4-FFF2-40B4-BE49-F238E27FC236}">
                <a16:creationId xmlns="" xmlns:a16="http://schemas.microsoft.com/office/drawing/2014/main" id="{52ED5AB9-75D7-6441-BD49-E18D23333C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0253" y="970446"/>
            <a:ext cx="731520" cy="731520"/>
          </a:xfrm>
          <a:prstGeom prst="rect">
            <a:avLst/>
          </a:prstGeom>
        </p:spPr>
      </p:pic>
      <p:pic>
        <p:nvPicPr>
          <p:cNvPr id="23" name="Graphic 22" descr="Warning">
            <a:extLst>
              <a:ext uri="{FF2B5EF4-FFF2-40B4-BE49-F238E27FC236}">
                <a16:creationId xmlns="" xmlns:a16="http://schemas.microsoft.com/office/drawing/2014/main" id="{548613A2-AC90-434E-B7B0-D73BB0A1E9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0253" y="1810347"/>
            <a:ext cx="731520" cy="7315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3CE8C4B-07D8-9540-90F3-530E3A33B2DB}"/>
              </a:ext>
            </a:extLst>
          </p:cNvPr>
          <p:cNvSpPr/>
          <p:nvPr/>
        </p:nvSpPr>
        <p:spPr>
          <a:xfrm>
            <a:off x="1185366" y="2796852"/>
            <a:ext cx="1731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ABT</a:t>
            </a:r>
          </a:p>
        </p:txBody>
      </p:sp>
      <p:pic>
        <p:nvPicPr>
          <p:cNvPr id="26" name="Graphic 25" descr="Professor">
            <a:extLst>
              <a:ext uri="{FF2B5EF4-FFF2-40B4-BE49-F238E27FC236}">
                <a16:creationId xmlns="" xmlns:a16="http://schemas.microsoft.com/office/drawing/2014/main" id="{62B7AAA9-5243-3D46-AC50-0A2790E644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20253" y="3688844"/>
            <a:ext cx="914400" cy="914400"/>
          </a:xfrm>
          <a:prstGeom prst="rect">
            <a:avLst/>
          </a:prstGeom>
        </p:spPr>
      </p:pic>
      <p:pic>
        <p:nvPicPr>
          <p:cNvPr id="27" name="Graphic 26" descr="Head with gears">
            <a:extLst>
              <a:ext uri="{FF2B5EF4-FFF2-40B4-BE49-F238E27FC236}">
                <a16:creationId xmlns="" xmlns:a16="http://schemas.microsoft.com/office/drawing/2014/main" id="{A01A6AE3-030E-4B4F-AA8F-CF0DDAD7D86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8730" y="4822907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04D45D6-842A-574C-851A-968F08D702DC}"/>
              </a:ext>
            </a:extLst>
          </p:cNvPr>
          <p:cNvSpPr/>
          <p:nvPr/>
        </p:nvSpPr>
        <p:spPr>
          <a:xfrm>
            <a:off x="10161917" y="970446"/>
            <a:ext cx="1500996" cy="476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89870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 idx="4294967295"/>
          </p:nvPr>
        </p:nvSpPr>
        <p:spPr>
          <a:xfrm>
            <a:off x="1200382" y="-193935"/>
            <a:ext cx="11170920" cy="1162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33" tIns="60900" rIns="121833" bIns="60900" rtlCol="0" anchor="b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262626"/>
              </a:buClr>
              <a:buSzPts val="2800"/>
            </a:pPr>
            <a:r>
              <a:rPr lang="en-US" sz="3733" dirty="0">
                <a:solidFill>
                  <a:schemeClr val="accent5">
                    <a:lumMod val="50000"/>
                  </a:schemeClr>
                </a:solidFill>
              </a:rPr>
              <a:t>Using visuals in science communication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856046" y="821106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" name="Google Shape;111;p3"/>
          <p:cNvSpPr/>
          <p:nvPr/>
        </p:nvSpPr>
        <p:spPr>
          <a:xfrm>
            <a:off x="1856046" y="1588134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FD44FD9-1DB1-1746-86C3-345EF5DCEC2C}"/>
              </a:ext>
            </a:extLst>
          </p:cNvPr>
          <p:cNvGrpSpPr/>
          <p:nvPr/>
        </p:nvGrpSpPr>
        <p:grpSpPr>
          <a:xfrm>
            <a:off x="2053254" y="1245748"/>
            <a:ext cx="8282699" cy="613621"/>
            <a:chOff x="1207759" y="1055104"/>
            <a:chExt cx="8282699" cy="613621"/>
          </a:xfrm>
        </p:grpSpPr>
        <p:sp>
          <p:nvSpPr>
            <p:cNvPr id="109" name="Google Shape;109;p3"/>
            <p:cNvSpPr/>
            <p:nvPr/>
          </p:nvSpPr>
          <p:spPr>
            <a:xfrm>
              <a:off x="1207759" y="1055104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1856046" y="1055104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Diversity of visual elements enhances science communication</a:t>
              </a:r>
              <a:endParaRPr sz="2400" dirty="0"/>
            </a:p>
          </p:txBody>
        </p:sp>
      </p:grpSp>
      <p:sp>
        <p:nvSpPr>
          <p:cNvPr id="115" name="Google Shape;115;p3"/>
          <p:cNvSpPr/>
          <p:nvPr/>
        </p:nvSpPr>
        <p:spPr>
          <a:xfrm>
            <a:off x="1856046" y="2355162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3"/>
          <p:cNvSpPr/>
          <p:nvPr/>
        </p:nvSpPr>
        <p:spPr>
          <a:xfrm>
            <a:off x="1856046" y="3122190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5ACD63B-54E4-1747-B9A1-F6301B295821}"/>
              </a:ext>
            </a:extLst>
          </p:cNvPr>
          <p:cNvGrpSpPr/>
          <p:nvPr/>
        </p:nvGrpSpPr>
        <p:grpSpPr>
          <a:xfrm>
            <a:off x="2053255" y="4963055"/>
            <a:ext cx="8282699" cy="613621"/>
            <a:chOff x="1207759" y="3122190"/>
            <a:chExt cx="8282699" cy="613621"/>
          </a:xfrm>
        </p:grpSpPr>
        <p:sp>
          <p:nvSpPr>
            <p:cNvPr id="117" name="Google Shape;117;p3"/>
            <p:cNvSpPr/>
            <p:nvPr/>
          </p:nvSpPr>
          <p:spPr>
            <a:xfrm>
              <a:off x="1207759" y="3122190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856046" y="3122190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Visuals need to be fully integrated with text</a:t>
              </a:r>
              <a:endParaRPr sz="2400" dirty="0"/>
            </a:p>
          </p:txBody>
        </p:sp>
      </p:grpSp>
      <p:sp>
        <p:nvSpPr>
          <p:cNvPr id="123" name="Google Shape;123;p3"/>
          <p:cNvSpPr/>
          <p:nvPr/>
        </p:nvSpPr>
        <p:spPr>
          <a:xfrm>
            <a:off x="1856046" y="3889218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181A75B-A081-6E40-986C-36BB7A2E51EB}"/>
              </a:ext>
            </a:extLst>
          </p:cNvPr>
          <p:cNvGrpSpPr/>
          <p:nvPr/>
        </p:nvGrpSpPr>
        <p:grpSpPr>
          <a:xfrm>
            <a:off x="2023966" y="3112391"/>
            <a:ext cx="8282699" cy="613621"/>
            <a:chOff x="1207759" y="3889218"/>
            <a:chExt cx="8282699" cy="613621"/>
          </a:xfrm>
        </p:grpSpPr>
        <p:sp>
          <p:nvSpPr>
            <p:cNvPr id="121" name="Google Shape;121;p3"/>
            <p:cNvSpPr/>
            <p:nvPr/>
          </p:nvSpPr>
          <p:spPr>
            <a:xfrm>
              <a:off x="1207759" y="3889218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1856046" y="3889218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Cognitive response to visuals is an important consideration</a:t>
              </a:r>
              <a:endParaRPr sz="2400" dirty="0"/>
            </a:p>
          </p:txBody>
        </p:sp>
      </p:grpSp>
      <p:sp>
        <p:nvSpPr>
          <p:cNvPr id="127" name="Google Shape;127;p3"/>
          <p:cNvSpPr/>
          <p:nvPr/>
        </p:nvSpPr>
        <p:spPr>
          <a:xfrm>
            <a:off x="1856046" y="4656245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F2B7B2-3AB8-3541-B340-29C5FCF9535F}"/>
              </a:ext>
            </a:extLst>
          </p:cNvPr>
          <p:cNvGrpSpPr/>
          <p:nvPr/>
        </p:nvGrpSpPr>
        <p:grpSpPr>
          <a:xfrm>
            <a:off x="2023966" y="4102637"/>
            <a:ext cx="8282699" cy="613621"/>
            <a:chOff x="1207759" y="4656245"/>
            <a:chExt cx="8282699" cy="613621"/>
          </a:xfrm>
        </p:grpSpPr>
        <p:sp>
          <p:nvSpPr>
            <p:cNvPr id="125" name="Google Shape;125;p3"/>
            <p:cNvSpPr/>
            <p:nvPr/>
          </p:nvSpPr>
          <p:spPr>
            <a:xfrm>
              <a:off x="1207759" y="4656245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1856046" y="4656245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Self contained visuals with supporting information preferred</a:t>
              </a:r>
              <a:endParaRPr sz="2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5BF2721-55BC-204C-BD95-DC76D346406B}"/>
              </a:ext>
            </a:extLst>
          </p:cNvPr>
          <p:cNvGrpSpPr/>
          <p:nvPr/>
        </p:nvGrpSpPr>
        <p:grpSpPr>
          <a:xfrm>
            <a:off x="2023965" y="2157495"/>
            <a:ext cx="8282699" cy="613621"/>
            <a:chOff x="1207759" y="5423273"/>
            <a:chExt cx="8282699" cy="613621"/>
          </a:xfrm>
        </p:grpSpPr>
        <p:sp>
          <p:nvSpPr>
            <p:cNvPr id="129" name="Google Shape;129;p3"/>
            <p:cNvSpPr/>
            <p:nvPr/>
          </p:nvSpPr>
          <p:spPr>
            <a:xfrm>
              <a:off x="1207759" y="5423273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1856046" y="5423273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Eliminate extraneous information, e.g., ‘chart junk’, ’map clutter’ </a:t>
              </a:r>
              <a:endParaRPr sz="240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C0C60E3-AC23-EE47-B2E7-597491B194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82" y="1165050"/>
            <a:ext cx="1195963" cy="6986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48C6788-B6D0-2948-98D3-FE38F0EC3A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46" y="4040555"/>
            <a:ext cx="857099" cy="685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7BD56A0-0CE8-7C44-AA9E-3054C5F6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041" y="4877911"/>
            <a:ext cx="1037304" cy="7347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1674CCD-B167-754C-9E20-F083C5B38B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46" y="2882284"/>
            <a:ext cx="857099" cy="10065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8888E62-378C-784E-BF61-442B4A760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090" y="2015422"/>
            <a:ext cx="738255" cy="7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6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>
            <a:spLocks noGrp="1"/>
          </p:cNvSpPr>
          <p:nvPr>
            <p:ph type="title" idx="4294967295"/>
          </p:nvPr>
        </p:nvSpPr>
        <p:spPr>
          <a:xfrm>
            <a:off x="2631362" y="-117364"/>
            <a:ext cx="9241113" cy="1947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pPr algn="l">
              <a:buSzPct val="100000"/>
            </a:pPr>
            <a:r>
              <a:rPr lang="en-US" sz="4133" dirty="0">
                <a:solidFill>
                  <a:schemeClr val="accent5">
                    <a:lumMod val="50000"/>
                  </a:schemeClr>
                </a:solidFill>
              </a:rPr>
              <a:t>Diversity of visual elements enhances science communication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2" name="Google Shape;202;p10" descr="A screenshot of a social media pos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" t="1297" r="-1"/>
          <a:stretch/>
        </p:blipFill>
        <p:spPr>
          <a:xfrm>
            <a:off x="8451047" y="1638483"/>
            <a:ext cx="3034949" cy="3872350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p10"/>
          <p:cNvSpPr/>
          <p:nvPr/>
        </p:nvSpPr>
        <p:spPr>
          <a:xfrm>
            <a:off x="2661327" y="3750028"/>
            <a:ext cx="138176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0" descr="A picture containing screensh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192" y="1638483"/>
            <a:ext cx="3034949" cy="39232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10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258" y="1638483"/>
            <a:ext cx="3206139" cy="38881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p10"/>
          <p:cNvSpPr/>
          <p:nvPr/>
        </p:nvSpPr>
        <p:spPr>
          <a:xfrm>
            <a:off x="5063194" y="3601825"/>
            <a:ext cx="2218944" cy="106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Diagrams  </a:t>
            </a:r>
            <a:endParaRPr sz="2400" dirty="0"/>
          </a:p>
          <a:p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8710516" y="3090167"/>
            <a:ext cx="1437573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</a:t>
            </a:r>
            <a:endParaRPr sz="2400" dirty="0"/>
          </a:p>
        </p:txBody>
      </p:sp>
      <p:sp>
        <p:nvSpPr>
          <p:cNvPr id="208" name="Google Shape;208;p10"/>
          <p:cNvSpPr/>
          <p:nvPr/>
        </p:nvSpPr>
        <p:spPr>
          <a:xfrm>
            <a:off x="8671188" y="4366499"/>
            <a:ext cx="14769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</p:txBody>
      </p:sp>
      <p:sp>
        <p:nvSpPr>
          <p:cNvPr id="209" name="Google Shape;209;p10"/>
          <p:cNvSpPr/>
          <p:nvPr/>
        </p:nvSpPr>
        <p:spPr>
          <a:xfrm>
            <a:off x="1145355" y="4339128"/>
            <a:ext cx="1664987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</p:txBody>
      </p:sp>
      <p:sp>
        <p:nvSpPr>
          <p:cNvPr id="210" name="Google Shape;210;p10"/>
          <p:cNvSpPr/>
          <p:nvPr/>
        </p:nvSpPr>
        <p:spPr>
          <a:xfrm>
            <a:off x="7718877" y="1975779"/>
            <a:ext cx="2429212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ln>
                  <a:solidFill>
                    <a:schemeClr val="dk1"/>
                  </a:solidFill>
                </a:ln>
                <a:latin typeface="Calibri"/>
                <a:ea typeface="Calibri"/>
                <a:cs typeface="Calibri"/>
                <a:sym typeface="Calibri"/>
              </a:rPr>
              <a:t>Infographic</a:t>
            </a:r>
            <a:endParaRPr sz="2400" dirty="0">
              <a:ln>
                <a:solidFill>
                  <a:schemeClr val="dk1"/>
                </a:solidFill>
              </a:ln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1584574" y="3080245"/>
            <a:ext cx="1208023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CC5D75-E786-5546-B0C8-4B1010DB4F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93" y="232786"/>
            <a:ext cx="1828284" cy="1068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F32E321-8787-F045-8ACB-43843B2E0CB7}"/>
              </a:ext>
            </a:extLst>
          </p:cNvPr>
          <p:cNvSpPr txBox="1"/>
          <p:nvPr/>
        </p:nvSpPr>
        <p:spPr>
          <a:xfrm>
            <a:off x="9375691" y="6153973"/>
            <a:ext cx="213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Drought in the US Affiliated Pacific Islands, IAN Press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 idx="4294967295"/>
          </p:nvPr>
        </p:nvSpPr>
        <p:spPr>
          <a:xfrm>
            <a:off x="117400" y="-250874"/>
            <a:ext cx="8229600" cy="1947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Many different forms of visuals  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0" name="Google Shape;140;p4" descr="IMG-5788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499" y="8553277"/>
            <a:ext cx="4813203" cy="4348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547790" y="1299070"/>
            <a:ext cx="33246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Photograph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85B742-4634-0E41-BF74-D1A2238678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0" y="2009713"/>
            <a:ext cx="3169453" cy="2066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942B6F-F90D-E647-BF24-E9F502F1740C}"/>
              </a:ext>
            </a:extLst>
          </p:cNvPr>
          <p:cNvSpPr/>
          <p:nvPr/>
        </p:nvSpPr>
        <p:spPr>
          <a:xfrm>
            <a:off x="547790" y="4389379"/>
            <a:ext cx="29320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Back River Waste Water Treatment Plant, Baltimore Maryland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i="1" dirty="0"/>
              <a:t>Jonathan Kellogg, CC BY-SA 4.0</a:t>
            </a:r>
          </a:p>
          <a:p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36A707-5898-CE49-AC79-5CF4A7033F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904" y="2050380"/>
            <a:ext cx="2858694" cy="224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08911-D03B-DB4D-9EC6-F02C8B6F11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65" y="2055069"/>
            <a:ext cx="3278827" cy="2519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6992AED-9317-AC4A-BAA4-7463F1A94A7B}"/>
              </a:ext>
            </a:extLst>
          </p:cNvPr>
          <p:cNvSpPr/>
          <p:nvPr/>
        </p:nvSpPr>
        <p:spPr>
          <a:xfrm>
            <a:off x="4851400" y="46477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New Insights: Science-based evidence of water quality improvements, challenges, and opportunities in the Chesapeake, 2004</a:t>
            </a:r>
          </a:p>
        </p:txBody>
      </p:sp>
      <p:sp>
        <p:nvSpPr>
          <p:cNvPr id="11" name="Google Shape;142;p4">
            <a:extLst>
              <a:ext uri="{FF2B5EF4-FFF2-40B4-BE49-F238E27FC236}">
                <a16:creationId xmlns="" xmlns:a16="http://schemas.microsoft.com/office/drawing/2014/main" id="{28E75BEB-74C1-F249-BCFB-7EDF8C309E52}"/>
              </a:ext>
            </a:extLst>
          </p:cNvPr>
          <p:cNvSpPr txBox="1"/>
          <p:nvPr/>
        </p:nvSpPr>
        <p:spPr>
          <a:xfrm>
            <a:off x="4994964" y="1286873"/>
            <a:ext cx="33246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Maps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Google Shape;142;p4">
            <a:extLst>
              <a:ext uri="{FF2B5EF4-FFF2-40B4-BE49-F238E27FC236}">
                <a16:creationId xmlns="" xmlns:a16="http://schemas.microsoft.com/office/drawing/2014/main" id="{AE24DC7B-48EF-0742-B2C3-B46757B81AD7}"/>
              </a:ext>
            </a:extLst>
          </p:cNvPr>
          <p:cNvSpPr txBox="1"/>
          <p:nvPr/>
        </p:nvSpPr>
        <p:spPr>
          <a:xfrm>
            <a:off x="8347000" y="1304851"/>
            <a:ext cx="33246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Graphs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21436A-41FA-1743-8439-DA92AEDE48FF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 idx="4294967295"/>
          </p:nvPr>
        </p:nvSpPr>
        <p:spPr>
          <a:xfrm>
            <a:off x="-196499" y="-114396"/>
            <a:ext cx="8229600" cy="1947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Many different forms of visuals  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0" name="Google Shape;140;p4" descr="IMG-5788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499" y="8553277"/>
            <a:ext cx="4813203" cy="4348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8033101" y="1381228"/>
            <a:ext cx="3913098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Symbols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are easily recognized and information rich</a:t>
            </a:r>
            <a:endParaRPr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778A00-F008-0C49-A95E-B0F3BDBE7E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52" y="1307927"/>
            <a:ext cx="6787243" cy="4242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469B88-3517-CB4D-92FC-1DC70D3A5F56}"/>
              </a:ext>
            </a:extLst>
          </p:cNvPr>
          <p:cNvSpPr/>
          <p:nvPr/>
        </p:nvSpPr>
        <p:spPr>
          <a:xfrm>
            <a:off x="5365959" y="5709948"/>
            <a:ext cx="1900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IAN symbol library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FD75D974-1D47-BC44-92A8-A16F0D6AC1B1}"/>
              </a:ext>
            </a:extLst>
          </p:cNvPr>
          <p:cNvSpPr txBox="1">
            <a:spLocks/>
          </p:cNvSpPr>
          <p:nvPr/>
        </p:nvSpPr>
        <p:spPr>
          <a:xfrm>
            <a:off x="7941446" y="2813645"/>
            <a:ext cx="4004753" cy="114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Symbols are </a:t>
            </a:r>
            <a:r>
              <a:rPr lang="en-US" sz="2000" b="1" dirty="0"/>
              <a:t>language</a:t>
            </a:r>
            <a:r>
              <a:rPr lang="en-US" sz="2000" dirty="0"/>
              <a:t> </a:t>
            </a:r>
            <a:r>
              <a:rPr lang="en-US" sz="2000" b="1" dirty="0"/>
              <a:t>independent</a:t>
            </a:r>
            <a:r>
              <a:rPr lang="en-US" sz="2000" dirty="0"/>
              <a:t> and </a:t>
            </a:r>
            <a:r>
              <a:rPr lang="en-US" sz="2000" b="1" dirty="0"/>
              <a:t>universal</a:t>
            </a:r>
          </a:p>
          <a:p>
            <a:endParaRPr lang="en-US" sz="2000" b="1" dirty="0"/>
          </a:p>
          <a:p>
            <a:r>
              <a:rPr lang="en-US" sz="2000" dirty="0"/>
              <a:t>Symbols can represent</a:t>
            </a:r>
            <a:br>
              <a:rPr lang="en-US" sz="2000" dirty="0"/>
            </a:br>
            <a:r>
              <a:rPr lang="en-US" sz="2000" dirty="0"/>
              <a:t>something tangible</a:t>
            </a:r>
          </a:p>
          <a:p>
            <a:endParaRPr lang="en-US" sz="2000" dirty="0"/>
          </a:p>
          <a:p>
            <a:r>
              <a:rPr lang="en-US" sz="2000" dirty="0"/>
              <a:t>Symbols can represent something invisible or intangible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C5F3F7-6EFF-5140-BD72-B85D41B5A861}"/>
              </a:ext>
            </a:extLst>
          </p:cNvPr>
          <p:cNvSpPr txBox="1"/>
          <p:nvPr/>
        </p:nvSpPr>
        <p:spPr>
          <a:xfrm>
            <a:off x="8751448" y="6209391"/>
            <a:ext cx="3267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r>
              <a:rPr lang="en-US" sz="1200" i="1" dirty="0">
                <a:solidFill>
                  <a:schemeClr val="bg1"/>
                </a:solidFill>
              </a:rPr>
              <a:t>/media-library/symbols/</a:t>
            </a:r>
          </a:p>
        </p:txBody>
      </p:sp>
    </p:spTree>
    <p:extLst>
      <p:ext uri="{BB962C8B-B14F-4D97-AF65-F5344CB8AC3E}">
        <p14:creationId xmlns:p14="http://schemas.microsoft.com/office/powerpoint/2010/main" val="1056699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 idx="4294967295"/>
          </p:nvPr>
        </p:nvSpPr>
        <p:spPr>
          <a:xfrm>
            <a:off x="0" y="-255344"/>
            <a:ext cx="8229600" cy="1947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Many different forms of visuals  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7770126" y="1333500"/>
            <a:ext cx="3844118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A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conceptual diagram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is a “thought drawing” that can be used to communicate complicated processes and environmental concepts in a simple and easy to digest format.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E3B7FE-0DFB-074F-AB04-860E64D58A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63" y="1333500"/>
            <a:ext cx="6350000" cy="4191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538BBE1-B7E7-A14C-AAFB-066A990B5759}"/>
              </a:ext>
            </a:extLst>
          </p:cNvPr>
          <p:cNvSpPr/>
          <p:nvPr/>
        </p:nvSpPr>
        <p:spPr>
          <a:xfrm>
            <a:off x="7770126" y="5005043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Kris </a:t>
            </a:r>
            <a:r>
              <a:rPr lang="en-US" i="1" dirty="0" err="1"/>
              <a:t>Beckert</a:t>
            </a:r>
            <a:r>
              <a:rPr lang="en-US" i="1" dirty="0"/>
              <a:t>, CC BY-SA 4.0</a:t>
            </a:r>
          </a:p>
          <a:p>
            <a:r>
              <a:rPr lang="en-US" dirty="0"/>
              <a:t>(</a:t>
            </a:r>
            <a:r>
              <a:rPr lang="en-US" dirty="0" err="1"/>
              <a:t>ian.umces.edu</a:t>
            </a:r>
            <a:r>
              <a:rPr lang="en-US" dirty="0"/>
              <a:t>/media-library)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74026-3671-314C-954A-664FBD07BAFF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Not possible to show original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378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title" idx="4294967295"/>
          </p:nvPr>
        </p:nvSpPr>
        <p:spPr>
          <a:xfrm>
            <a:off x="1715009" y="0"/>
            <a:ext cx="10988040" cy="1947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pPr algn="l">
              <a:buSzPct val="100000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Cognitive response to visuals</a:t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 is an important consideration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0" name="Google Shape;240;p13" descr="IMG-5788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499" y="8553277"/>
            <a:ext cx="4813203" cy="434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DA607C-F068-A944-8269-5E4420C394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48590"/>
            <a:ext cx="1104900" cy="12976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7455C2A-F491-2740-BE8B-254CF220D167}"/>
              </a:ext>
            </a:extLst>
          </p:cNvPr>
          <p:cNvSpPr/>
          <p:nvPr/>
        </p:nvSpPr>
        <p:spPr>
          <a:xfrm>
            <a:off x="8919135" y="2344746"/>
            <a:ext cx="2889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Stoplight colors used to indicate risk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6950309-85D2-6C49-AE6E-A86FD5F8B8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17" y="2344746"/>
            <a:ext cx="7631821" cy="2774402"/>
          </a:xfrm>
          <a:prstGeom prst="rect">
            <a:avLst/>
          </a:prstGeom>
        </p:spPr>
      </p:pic>
      <p:pic>
        <p:nvPicPr>
          <p:cNvPr id="10" name="Google Shape;242;p13" descr="A picture containing light, traffic, outdoor, red&#10;&#10;Description automatically generated">
            <a:extLst>
              <a:ext uri="{FF2B5EF4-FFF2-40B4-BE49-F238E27FC236}">
                <a16:creationId xmlns="" xmlns:a16="http://schemas.microsoft.com/office/drawing/2014/main" id="{DA880932-CC26-6C41-80FF-8735059911D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7709" y="3175743"/>
            <a:ext cx="1173654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EC0BCB-E404-2C41-992E-CF94BF7B0BBD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>
            <a:spLocks noGrp="1"/>
          </p:cNvSpPr>
          <p:nvPr>
            <p:ph type="title" idx="4294967295"/>
          </p:nvPr>
        </p:nvSpPr>
        <p:spPr>
          <a:xfrm>
            <a:off x="1723137" y="162561"/>
            <a:ext cx="10576560" cy="1949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pPr algn="l">
              <a:buSzPct val="100000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Self contained visuals with supporting information preferred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D9F696-1CDF-E848-B73E-F888838D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1" y="478183"/>
            <a:ext cx="1293706" cy="1034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787CCE-4654-4E47-936F-913E87EDD8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22" y="1679571"/>
            <a:ext cx="7397155" cy="3905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3E7F40-4237-DF42-9E35-AF2CB668CCBF}"/>
              </a:ext>
            </a:extLst>
          </p:cNvPr>
          <p:cNvSpPr txBox="1"/>
          <p:nvPr/>
        </p:nvSpPr>
        <p:spPr>
          <a:xfrm>
            <a:off x="9347193" y="6112410"/>
            <a:ext cx="284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Upper Potomac River Watershed Report Card, IAN 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5826" y="333759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Sustainable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457672" y="610064"/>
            <a:ext cx="7554977" cy="6276554"/>
            <a:chOff x="2109788" y="541338"/>
            <a:chExt cx="4926013" cy="4064001"/>
          </a:xfrm>
          <a:solidFill>
            <a:schemeClr val="bg1">
              <a:lumMod val="85000"/>
              <a:alpha val="12000"/>
            </a:schemeClr>
          </a:solidFill>
        </p:grpSpPr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2874963" y="3886201"/>
              <a:ext cx="3883025" cy="719138"/>
            </a:xfrm>
            <a:custGeom>
              <a:avLst/>
              <a:gdLst>
                <a:gd name="T0" fmla="*/ 4598 w 4891"/>
                <a:gd name="T1" fmla="*/ 898 h 906"/>
                <a:gd name="T2" fmla="*/ 4720 w 4891"/>
                <a:gd name="T3" fmla="*/ 802 h 906"/>
                <a:gd name="T4" fmla="*/ 4791 w 4891"/>
                <a:gd name="T5" fmla="*/ 733 h 906"/>
                <a:gd name="T6" fmla="*/ 4024 w 4891"/>
                <a:gd name="T7" fmla="*/ 718 h 906"/>
                <a:gd name="T8" fmla="*/ 3894 w 4891"/>
                <a:gd name="T9" fmla="*/ 723 h 906"/>
                <a:gd name="T10" fmla="*/ 4795 w 4891"/>
                <a:gd name="T11" fmla="*/ 637 h 906"/>
                <a:gd name="T12" fmla="*/ 4853 w 4891"/>
                <a:gd name="T13" fmla="*/ 537 h 906"/>
                <a:gd name="T14" fmla="*/ 3996 w 4891"/>
                <a:gd name="T15" fmla="*/ 563 h 906"/>
                <a:gd name="T16" fmla="*/ 3836 w 4891"/>
                <a:gd name="T17" fmla="*/ 520 h 906"/>
                <a:gd name="T18" fmla="*/ 4797 w 4891"/>
                <a:gd name="T19" fmla="*/ 473 h 906"/>
                <a:gd name="T20" fmla="*/ 4071 w 4891"/>
                <a:gd name="T21" fmla="*/ 469 h 906"/>
                <a:gd name="T22" fmla="*/ 3934 w 4891"/>
                <a:gd name="T23" fmla="*/ 441 h 906"/>
                <a:gd name="T24" fmla="*/ 3806 w 4891"/>
                <a:gd name="T25" fmla="*/ 463 h 906"/>
                <a:gd name="T26" fmla="*/ 3142 w 4891"/>
                <a:gd name="T27" fmla="*/ 433 h 906"/>
                <a:gd name="T28" fmla="*/ 122 w 4891"/>
                <a:gd name="T29" fmla="*/ 362 h 906"/>
                <a:gd name="T30" fmla="*/ 4082 w 4891"/>
                <a:gd name="T31" fmla="*/ 390 h 906"/>
                <a:gd name="T32" fmla="*/ 3923 w 4891"/>
                <a:gd name="T33" fmla="*/ 347 h 906"/>
                <a:gd name="T34" fmla="*/ 3815 w 4891"/>
                <a:gd name="T35" fmla="*/ 386 h 906"/>
                <a:gd name="T36" fmla="*/ 3669 w 4891"/>
                <a:gd name="T37" fmla="*/ 349 h 906"/>
                <a:gd name="T38" fmla="*/ 3287 w 4891"/>
                <a:gd name="T39" fmla="*/ 362 h 906"/>
                <a:gd name="T40" fmla="*/ 3157 w 4891"/>
                <a:gd name="T41" fmla="*/ 375 h 906"/>
                <a:gd name="T42" fmla="*/ 3027 w 4891"/>
                <a:gd name="T43" fmla="*/ 356 h 906"/>
                <a:gd name="T44" fmla="*/ 280 w 4891"/>
                <a:gd name="T45" fmla="*/ 390 h 906"/>
                <a:gd name="T46" fmla="*/ 186 w 4891"/>
                <a:gd name="T47" fmla="*/ 345 h 906"/>
                <a:gd name="T48" fmla="*/ 4009 w 4891"/>
                <a:gd name="T49" fmla="*/ 260 h 906"/>
                <a:gd name="T50" fmla="*/ 3902 w 4891"/>
                <a:gd name="T51" fmla="*/ 300 h 906"/>
                <a:gd name="T52" fmla="*/ 3755 w 4891"/>
                <a:gd name="T53" fmla="*/ 262 h 906"/>
                <a:gd name="T54" fmla="*/ 3637 w 4891"/>
                <a:gd name="T55" fmla="*/ 296 h 906"/>
                <a:gd name="T56" fmla="*/ 3501 w 4891"/>
                <a:gd name="T57" fmla="*/ 268 h 906"/>
                <a:gd name="T58" fmla="*/ 3373 w 4891"/>
                <a:gd name="T59" fmla="*/ 288 h 906"/>
                <a:gd name="T60" fmla="*/ 3244 w 4891"/>
                <a:gd name="T61" fmla="*/ 273 h 906"/>
                <a:gd name="T62" fmla="*/ 3112 w 4891"/>
                <a:gd name="T63" fmla="*/ 281 h 906"/>
                <a:gd name="T64" fmla="*/ 457 w 4891"/>
                <a:gd name="T65" fmla="*/ 285 h 906"/>
                <a:gd name="T66" fmla="*/ 351 w 4891"/>
                <a:gd name="T67" fmla="*/ 260 h 906"/>
                <a:gd name="T68" fmla="*/ 193 w 4891"/>
                <a:gd name="T69" fmla="*/ 303 h 906"/>
                <a:gd name="T70" fmla="*/ 99 w 4891"/>
                <a:gd name="T71" fmla="*/ 258 h 906"/>
                <a:gd name="T72" fmla="*/ 4075 w 4891"/>
                <a:gd name="T73" fmla="*/ 175 h 906"/>
                <a:gd name="T74" fmla="*/ 3930 w 4891"/>
                <a:gd name="T75" fmla="*/ 213 h 906"/>
                <a:gd name="T76" fmla="*/ 3821 w 4891"/>
                <a:gd name="T77" fmla="*/ 172 h 906"/>
                <a:gd name="T78" fmla="*/ 3663 w 4891"/>
                <a:gd name="T79" fmla="*/ 217 h 906"/>
                <a:gd name="T80" fmla="*/ 3569 w 4891"/>
                <a:gd name="T81" fmla="*/ 172 h 906"/>
                <a:gd name="T82" fmla="*/ 3396 w 4891"/>
                <a:gd name="T83" fmla="*/ 219 h 906"/>
                <a:gd name="T84" fmla="*/ 3221 w 4891"/>
                <a:gd name="T85" fmla="*/ 172 h 906"/>
                <a:gd name="T86" fmla="*/ 3127 w 4891"/>
                <a:gd name="T87" fmla="*/ 217 h 906"/>
                <a:gd name="T88" fmla="*/ 453 w 4891"/>
                <a:gd name="T89" fmla="*/ 172 h 906"/>
                <a:gd name="T90" fmla="*/ 346 w 4891"/>
                <a:gd name="T91" fmla="*/ 213 h 906"/>
                <a:gd name="T92" fmla="*/ 199 w 4891"/>
                <a:gd name="T93" fmla="*/ 175 h 906"/>
                <a:gd name="T94" fmla="*/ 81 w 4891"/>
                <a:gd name="T95" fmla="*/ 209 h 906"/>
                <a:gd name="T96" fmla="*/ 4161 w 4891"/>
                <a:gd name="T97" fmla="*/ 91 h 906"/>
                <a:gd name="T98" fmla="*/ 4090 w 4891"/>
                <a:gd name="T99" fmla="*/ 85 h 906"/>
                <a:gd name="T100" fmla="*/ 3915 w 4891"/>
                <a:gd name="T101" fmla="*/ 130 h 906"/>
                <a:gd name="T102" fmla="*/ 3742 w 4891"/>
                <a:gd name="T103" fmla="*/ 85 h 906"/>
                <a:gd name="T104" fmla="*/ 3648 w 4891"/>
                <a:gd name="T105" fmla="*/ 130 h 906"/>
                <a:gd name="T106" fmla="*/ 3490 w 4891"/>
                <a:gd name="T107" fmla="*/ 85 h 906"/>
                <a:gd name="T108" fmla="*/ 3381 w 4891"/>
                <a:gd name="T109" fmla="*/ 126 h 906"/>
                <a:gd name="T110" fmla="*/ 3236 w 4891"/>
                <a:gd name="T111" fmla="*/ 89 h 906"/>
                <a:gd name="T112" fmla="*/ 3116 w 4891"/>
                <a:gd name="T113" fmla="*/ 121 h 906"/>
                <a:gd name="T114" fmla="*/ 530 w 4891"/>
                <a:gd name="T115" fmla="*/ 91 h 906"/>
                <a:gd name="T116" fmla="*/ 425 w 4891"/>
                <a:gd name="T117" fmla="*/ 100 h 906"/>
                <a:gd name="T118" fmla="*/ 295 w 4891"/>
                <a:gd name="T119" fmla="*/ 115 h 906"/>
                <a:gd name="T120" fmla="*/ 167 w 4891"/>
                <a:gd name="T121" fmla="*/ 94 h 906"/>
                <a:gd name="T122" fmla="*/ 32 w 4891"/>
                <a:gd name="T123" fmla="*/ 121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1" h="906">
                  <a:moveTo>
                    <a:pt x="4694" y="866"/>
                  </a:moveTo>
                  <a:lnTo>
                    <a:pt x="4690" y="876"/>
                  </a:lnTo>
                  <a:lnTo>
                    <a:pt x="4686" y="885"/>
                  </a:lnTo>
                  <a:lnTo>
                    <a:pt x="4682" y="889"/>
                  </a:lnTo>
                  <a:lnTo>
                    <a:pt x="4680" y="893"/>
                  </a:lnTo>
                  <a:lnTo>
                    <a:pt x="4677" y="897"/>
                  </a:lnTo>
                  <a:lnTo>
                    <a:pt x="4675" y="900"/>
                  </a:lnTo>
                  <a:lnTo>
                    <a:pt x="4673" y="895"/>
                  </a:lnTo>
                  <a:lnTo>
                    <a:pt x="4673" y="889"/>
                  </a:lnTo>
                  <a:lnTo>
                    <a:pt x="4675" y="883"/>
                  </a:lnTo>
                  <a:lnTo>
                    <a:pt x="4677" y="878"/>
                  </a:lnTo>
                  <a:lnTo>
                    <a:pt x="4680" y="872"/>
                  </a:lnTo>
                  <a:lnTo>
                    <a:pt x="4686" y="868"/>
                  </a:lnTo>
                  <a:lnTo>
                    <a:pt x="4694" y="866"/>
                  </a:lnTo>
                  <a:close/>
                  <a:moveTo>
                    <a:pt x="4609" y="866"/>
                  </a:moveTo>
                  <a:lnTo>
                    <a:pt x="4617" y="866"/>
                  </a:lnTo>
                  <a:lnTo>
                    <a:pt x="4624" y="870"/>
                  </a:lnTo>
                  <a:lnTo>
                    <a:pt x="4628" y="876"/>
                  </a:lnTo>
                  <a:lnTo>
                    <a:pt x="4632" y="882"/>
                  </a:lnTo>
                  <a:lnTo>
                    <a:pt x="4633" y="889"/>
                  </a:lnTo>
                  <a:lnTo>
                    <a:pt x="4632" y="895"/>
                  </a:lnTo>
                  <a:lnTo>
                    <a:pt x="4630" y="900"/>
                  </a:lnTo>
                  <a:lnTo>
                    <a:pt x="4626" y="906"/>
                  </a:lnTo>
                  <a:lnTo>
                    <a:pt x="4624" y="902"/>
                  </a:lnTo>
                  <a:lnTo>
                    <a:pt x="4622" y="898"/>
                  </a:lnTo>
                  <a:lnTo>
                    <a:pt x="4620" y="897"/>
                  </a:lnTo>
                  <a:lnTo>
                    <a:pt x="4617" y="897"/>
                  </a:lnTo>
                  <a:lnTo>
                    <a:pt x="4613" y="898"/>
                  </a:lnTo>
                  <a:lnTo>
                    <a:pt x="4609" y="900"/>
                  </a:lnTo>
                  <a:lnTo>
                    <a:pt x="4607" y="900"/>
                  </a:lnTo>
                  <a:lnTo>
                    <a:pt x="4603" y="900"/>
                  </a:lnTo>
                  <a:lnTo>
                    <a:pt x="4598" y="898"/>
                  </a:lnTo>
                  <a:lnTo>
                    <a:pt x="4594" y="897"/>
                  </a:lnTo>
                  <a:lnTo>
                    <a:pt x="4590" y="895"/>
                  </a:lnTo>
                  <a:lnTo>
                    <a:pt x="4586" y="895"/>
                  </a:lnTo>
                  <a:lnTo>
                    <a:pt x="4586" y="893"/>
                  </a:lnTo>
                  <a:lnTo>
                    <a:pt x="4586" y="889"/>
                  </a:lnTo>
                  <a:lnTo>
                    <a:pt x="4588" y="882"/>
                  </a:lnTo>
                  <a:lnTo>
                    <a:pt x="4590" y="876"/>
                  </a:lnTo>
                  <a:lnTo>
                    <a:pt x="4596" y="870"/>
                  </a:lnTo>
                  <a:lnTo>
                    <a:pt x="4601" y="866"/>
                  </a:lnTo>
                  <a:lnTo>
                    <a:pt x="4609" y="866"/>
                  </a:lnTo>
                  <a:close/>
                  <a:moveTo>
                    <a:pt x="4622" y="817"/>
                  </a:moveTo>
                  <a:lnTo>
                    <a:pt x="4626" y="817"/>
                  </a:lnTo>
                  <a:lnTo>
                    <a:pt x="4620" y="823"/>
                  </a:lnTo>
                  <a:lnTo>
                    <a:pt x="4615" y="825"/>
                  </a:lnTo>
                  <a:lnTo>
                    <a:pt x="4618" y="821"/>
                  </a:lnTo>
                  <a:lnTo>
                    <a:pt x="4622" y="817"/>
                  </a:lnTo>
                  <a:close/>
                  <a:moveTo>
                    <a:pt x="4765" y="789"/>
                  </a:moveTo>
                  <a:lnTo>
                    <a:pt x="4765" y="791"/>
                  </a:lnTo>
                  <a:lnTo>
                    <a:pt x="4763" y="797"/>
                  </a:lnTo>
                  <a:lnTo>
                    <a:pt x="4761" y="799"/>
                  </a:lnTo>
                  <a:lnTo>
                    <a:pt x="4761" y="793"/>
                  </a:lnTo>
                  <a:lnTo>
                    <a:pt x="4765" y="789"/>
                  </a:lnTo>
                  <a:close/>
                  <a:moveTo>
                    <a:pt x="3985" y="789"/>
                  </a:moveTo>
                  <a:lnTo>
                    <a:pt x="3983" y="791"/>
                  </a:lnTo>
                  <a:lnTo>
                    <a:pt x="3983" y="791"/>
                  </a:lnTo>
                  <a:lnTo>
                    <a:pt x="3985" y="789"/>
                  </a:lnTo>
                  <a:close/>
                  <a:moveTo>
                    <a:pt x="4696" y="780"/>
                  </a:moveTo>
                  <a:lnTo>
                    <a:pt x="4703" y="780"/>
                  </a:lnTo>
                  <a:lnTo>
                    <a:pt x="4711" y="784"/>
                  </a:lnTo>
                  <a:lnTo>
                    <a:pt x="4714" y="789"/>
                  </a:lnTo>
                  <a:lnTo>
                    <a:pt x="4718" y="795"/>
                  </a:lnTo>
                  <a:lnTo>
                    <a:pt x="4720" y="802"/>
                  </a:lnTo>
                  <a:lnTo>
                    <a:pt x="4718" y="810"/>
                  </a:lnTo>
                  <a:lnTo>
                    <a:pt x="4714" y="816"/>
                  </a:lnTo>
                  <a:lnTo>
                    <a:pt x="4711" y="821"/>
                  </a:lnTo>
                  <a:lnTo>
                    <a:pt x="4703" y="825"/>
                  </a:lnTo>
                  <a:lnTo>
                    <a:pt x="4696" y="825"/>
                  </a:lnTo>
                  <a:lnTo>
                    <a:pt x="4690" y="825"/>
                  </a:lnTo>
                  <a:lnTo>
                    <a:pt x="4682" y="821"/>
                  </a:lnTo>
                  <a:lnTo>
                    <a:pt x="4677" y="816"/>
                  </a:lnTo>
                  <a:lnTo>
                    <a:pt x="4675" y="810"/>
                  </a:lnTo>
                  <a:lnTo>
                    <a:pt x="4673" y="802"/>
                  </a:lnTo>
                  <a:lnTo>
                    <a:pt x="4675" y="795"/>
                  </a:lnTo>
                  <a:lnTo>
                    <a:pt x="4677" y="789"/>
                  </a:lnTo>
                  <a:lnTo>
                    <a:pt x="4682" y="784"/>
                  </a:lnTo>
                  <a:lnTo>
                    <a:pt x="4690" y="780"/>
                  </a:lnTo>
                  <a:lnTo>
                    <a:pt x="4696" y="780"/>
                  </a:lnTo>
                  <a:close/>
                  <a:moveTo>
                    <a:pt x="4767" y="699"/>
                  </a:moveTo>
                  <a:lnTo>
                    <a:pt x="4773" y="701"/>
                  </a:lnTo>
                  <a:lnTo>
                    <a:pt x="4780" y="703"/>
                  </a:lnTo>
                  <a:lnTo>
                    <a:pt x="4784" y="705"/>
                  </a:lnTo>
                  <a:lnTo>
                    <a:pt x="4788" y="703"/>
                  </a:lnTo>
                  <a:lnTo>
                    <a:pt x="4791" y="703"/>
                  </a:lnTo>
                  <a:lnTo>
                    <a:pt x="4795" y="701"/>
                  </a:lnTo>
                  <a:lnTo>
                    <a:pt x="4799" y="701"/>
                  </a:lnTo>
                  <a:lnTo>
                    <a:pt x="4803" y="703"/>
                  </a:lnTo>
                  <a:lnTo>
                    <a:pt x="4805" y="708"/>
                  </a:lnTo>
                  <a:lnTo>
                    <a:pt x="4806" y="714"/>
                  </a:lnTo>
                  <a:lnTo>
                    <a:pt x="4806" y="716"/>
                  </a:lnTo>
                  <a:lnTo>
                    <a:pt x="4806" y="716"/>
                  </a:lnTo>
                  <a:lnTo>
                    <a:pt x="4803" y="721"/>
                  </a:lnTo>
                  <a:lnTo>
                    <a:pt x="4799" y="725"/>
                  </a:lnTo>
                  <a:lnTo>
                    <a:pt x="4795" y="729"/>
                  </a:lnTo>
                  <a:lnTo>
                    <a:pt x="4791" y="733"/>
                  </a:lnTo>
                  <a:lnTo>
                    <a:pt x="4791" y="735"/>
                  </a:lnTo>
                  <a:lnTo>
                    <a:pt x="4790" y="738"/>
                  </a:lnTo>
                  <a:lnTo>
                    <a:pt x="4786" y="738"/>
                  </a:lnTo>
                  <a:lnTo>
                    <a:pt x="4784" y="738"/>
                  </a:lnTo>
                  <a:lnTo>
                    <a:pt x="4776" y="738"/>
                  </a:lnTo>
                  <a:lnTo>
                    <a:pt x="4769" y="735"/>
                  </a:lnTo>
                  <a:lnTo>
                    <a:pt x="4765" y="729"/>
                  </a:lnTo>
                  <a:lnTo>
                    <a:pt x="4761" y="723"/>
                  </a:lnTo>
                  <a:lnTo>
                    <a:pt x="4759" y="716"/>
                  </a:lnTo>
                  <a:lnTo>
                    <a:pt x="4761" y="708"/>
                  </a:lnTo>
                  <a:lnTo>
                    <a:pt x="4763" y="703"/>
                  </a:lnTo>
                  <a:lnTo>
                    <a:pt x="4767" y="699"/>
                  </a:lnTo>
                  <a:close/>
                  <a:moveTo>
                    <a:pt x="4857" y="697"/>
                  </a:moveTo>
                  <a:lnTo>
                    <a:pt x="4857" y="697"/>
                  </a:lnTo>
                  <a:lnTo>
                    <a:pt x="4855" y="705"/>
                  </a:lnTo>
                  <a:lnTo>
                    <a:pt x="4852" y="714"/>
                  </a:lnTo>
                  <a:lnTo>
                    <a:pt x="4848" y="721"/>
                  </a:lnTo>
                  <a:lnTo>
                    <a:pt x="4848" y="720"/>
                  </a:lnTo>
                  <a:lnTo>
                    <a:pt x="4846" y="716"/>
                  </a:lnTo>
                  <a:lnTo>
                    <a:pt x="4848" y="710"/>
                  </a:lnTo>
                  <a:lnTo>
                    <a:pt x="4850" y="705"/>
                  </a:lnTo>
                  <a:lnTo>
                    <a:pt x="4853" y="701"/>
                  </a:lnTo>
                  <a:lnTo>
                    <a:pt x="4857" y="697"/>
                  </a:lnTo>
                  <a:close/>
                  <a:moveTo>
                    <a:pt x="4002" y="693"/>
                  </a:moveTo>
                  <a:lnTo>
                    <a:pt x="4009" y="693"/>
                  </a:lnTo>
                  <a:lnTo>
                    <a:pt x="4015" y="695"/>
                  </a:lnTo>
                  <a:lnTo>
                    <a:pt x="4019" y="699"/>
                  </a:lnTo>
                  <a:lnTo>
                    <a:pt x="4019" y="701"/>
                  </a:lnTo>
                  <a:lnTo>
                    <a:pt x="4020" y="705"/>
                  </a:lnTo>
                  <a:lnTo>
                    <a:pt x="4022" y="710"/>
                  </a:lnTo>
                  <a:lnTo>
                    <a:pt x="4022" y="714"/>
                  </a:lnTo>
                  <a:lnTo>
                    <a:pt x="4024" y="718"/>
                  </a:lnTo>
                  <a:lnTo>
                    <a:pt x="4022" y="721"/>
                  </a:lnTo>
                  <a:lnTo>
                    <a:pt x="4020" y="725"/>
                  </a:lnTo>
                  <a:lnTo>
                    <a:pt x="4019" y="731"/>
                  </a:lnTo>
                  <a:lnTo>
                    <a:pt x="4015" y="735"/>
                  </a:lnTo>
                  <a:lnTo>
                    <a:pt x="4009" y="738"/>
                  </a:lnTo>
                  <a:lnTo>
                    <a:pt x="4002" y="738"/>
                  </a:lnTo>
                  <a:lnTo>
                    <a:pt x="3996" y="738"/>
                  </a:lnTo>
                  <a:lnTo>
                    <a:pt x="3988" y="735"/>
                  </a:lnTo>
                  <a:lnTo>
                    <a:pt x="3983" y="729"/>
                  </a:lnTo>
                  <a:lnTo>
                    <a:pt x="3981" y="723"/>
                  </a:lnTo>
                  <a:lnTo>
                    <a:pt x="3979" y="716"/>
                  </a:lnTo>
                  <a:lnTo>
                    <a:pt x="3981" y="708"/>
                  </a:lnTo>
                  <a:lnTo>
                    <a:pt x="3983" y="703"/>
                  </a:lnTo>
                  <a:lnTo>
                    <a:pt x="3988" y="697"/>
                  </a:lnTo>
                  <a:lnTo>
                    <a:pt x="3996" y="693"/>
                  </a:lnTo>
                  <a:lnTo>
                    <a:pt x="4002" y="693"/>
                  </a:lnTo>
                  <a:close/>
                  <a:moveTo>
                    <a:pt x="3915" y="693"/>
                  </a:moveTo>
                  <a:lnTo>
                    <a:pt x="3923" y="693"/>
                  </a:lnTo>
                  <a:lnTo>
                    <a:pt x="3930" y="697"/>
                  </a:lnTo>
                  <a:lnTo>
                    <a:pt x="3934" y="703"/>
                  </a:lnTo>
                  <a:lnTo>
                    <a:pt x="3938" y="708"/>
                  </a:lnTo>
                  <a:lnTo>
                    <a:pt x="3940" y="716"/>
                  </a:lnTo>
                  <a:lnTo>
                    <a:pt x="3938" y="721"/>
                  </a:lnTo>
                  <a:lnTo>
                    <a:pt x="3936" y="727"/>
                  </a:lnTo>
                  <a:lnTo>
                    <a:pt x="3932" y="731"/>
                  </a:lnTo>
                  <a:lnTo>
                    <a:pt x="3928" y="737"/>
                  </a:lnTo>
                  <a:lnTo>
                    <a:pt x="3923" y="738"/>
                  </a:lnTo>
                  <a:lnTo>
                    <a:pt x="3915" y="738"/>
                  </a:lnTo>
                  <a:lnTo>
                    <a:pt x="3908" y="738"/>
                  </a:lnTo>
                  <a:lnTo>
                    <a:pt x="3902" y="735"/>
                  </a:lnTo>
                  <a:lnTo>
                    <a:pt x="3896" y="729"/>
                  </a:lnTo>
                  <a:lnTo>
                    <a:pt x="3894" y="723"/>
                  </a:lnTo>
                  <a:lnTo>
                    <a:pt x="3893" y="716"/>
                  </a:lnTo>
                  <a:lnTo>
                    <a:pt x="3894" y="708"/>
                  </a:lnTo>
                  <a:lnTo>
                    <a:pt x="3898" y="701"/>
                  </a:lnTo>
                  <a:lnTo>
                    <a:pt x="3902" y="697"/>
                  </a:lnTo>
                  <a:lnTo>
                    <a:pt x="3909" y="693"/>
                  </a:lnTo>
                  <a:lnTo>
                    <a:pt x="3913" y="693"/>
                  </a:lnTo>
                  <a:lnTo>
                    <a:pt x="3915" y="693"/>
                  </a:lnTo>
                  <a:close/>
                  <a:moveTo>
                    <a:pt x="4003" y="639"/>
                  </a:moveTo>
                  <a:lnTo>
                    <a:pt x="4007" y="639"/>
                  </a:lnTo>
                  <a:lnTo>
                    <a:pt x="4009" y="640"/>
                  </a:lnTo>
                  <a:lnTo>
                    <a:pt x="4013" y="642"/>
                  </a:lnTo>
                  <a:lnTo>
                    <a:pt x="4015" y="644"/>
                  </a:lnTo>
                  <a:lnTo>
                    <a:pt x="4019" y="646"/>
                  </a:lnTo>
                  <a:lnTo>
                    <a:pt x="4013" y="650"/>
                  </a:lnTo>
                  <a:lnTo>
                    <a:pt x="4009" y="652"/>
                  </a:lnTo>
                  <a:lnTo>
                    <a:pt x="4003" y="652"/>
                  </a:lnTo>
                  <a:lnTo>
                    <a:pt x="4002" y="650"/>
                  </a:lnTo>
                  <a:lnTo>
                    <a:pt x="4000" y="646"/>
                  </a:lnTo>
                  <a:lnTo>
                    <a:pt x="4000" y="642"/>
                  </a:lnTo>
                  <a:lnTo>
                    <a:pt x="4002" y="639"/>
                  </a:lnTo>
                  <a:lnTo>
                    <a:pt x="4003" y="639"/>
                  </a:lnTo>
                  <a:close/>
                  <a:moveTo>
                    <a:pt x="3894" y="635"/>
                  </a:moveTo>
                  <a:lnTo>
                    <a:pt x="3894" y="637"/>
                  </a:lnTo>
                  <a:lnTo>
                    <a:pt x="3894" y="639"/>
                  </a:lnTo>
                  <a:lnTo>
                    <a:pt x="3894" y="635"/>
                  </a:lnTo>
                  <a:close/>
                  <a:moveTo>
                    <a:pt x="4803" y="618"/>
                  </a:moveTo>
                  <a:lnTo>
                    <a:pt x="4806" y="624"/>
                  </a:lnTo>
                  <a:lnTo>
                    <a:pt x="4806" y="629"/>
                  </a:lnTo>
                  <a:lnTo>
                    <a:pt x="4805" y="637"/>
                  </a:lnTo>
                  <a:lnTo>
                    <a:pt x="4803" y="642"/>
                  </a:lnTo>
                  <a:lnTo>
                    <a:pt x="4799" y="640"/>
                  </a:lnTo>
                  <a:lnTo>
                    <a:pt x="4795" y="637"/>
                  </a:lnTo>
                  <a:lnTo>
                    <a:pt x="4793" y="633"/>
                  </a:lnTo>
                  <a:lnTo>
                    <a:pt x="4793" y="629"/>
                  </a:lnTo>
                  <a:lnTo>
                    <a:pt x="4793" y="624"/>
                  </a:lnTo>
                  <a:lnTo>
                    <a:pt x="4795" y="620"/>
                  </a:lnTo>
                  <a:lnTo>
                    <a:pt x="4797" y="618"/>
                  </a:lnTo>
                  <a:lnTo>
                    <a:pt x="4799" y="618"/>
                  </a:lnTo>
                  <a:lnTo>
                    <a:pt x="4801" y="618"/>
                  </a:lnTo>
                  <a:lnTo>
                    <a:pt x="4803" y="618"/>
                  </a:lnTo>
                  <a:close/>
                  <a:moveTo>
                    <a:pt x="4870" y="605"/>
                  </a:moveTo>
                  <a:lnTo>
                    <a:pt x="4878" y="607"/>
                  </a:lnTo>
                  <a:lnTo>
                    <a:pt x="4884" y="610"/>
                  </a:lnTo>
                  <a:lnTo>
                    <a:pt x="4887" y="614"/>
                  </a:lnTo>
                  <a:lnTo>
                    <a:pt x="4887" y="616"/>
                  </a:lnTo>
                  <a:lnTo>
                    <a:pt x="4889" y="624"/>
                  </a:lnTo>
                  <a:lnTo>
                    <a:pt x="4891" y="631"/>
                  </a:lnTo>
                  <a:lnTo>
                    <a:pt x="4891" y="639"/>
                  </a:lnTo>
                  <a:lnTo>
                    <a:pt x="4887" y="644"/>
                  </a:lnTo>
                  <a:lnTo>
                    <a:pt x="4884" y="648"/>
                  </a:lnTo>
                  <a:lnTo>
                    <a:pt x="4876" y="652"/>
                  </a:lnTo>
                  <a:lnTo>
                    <a:pt x="4870" y="652"/>
                  </a:lnTo>
                  <a:lnTo>
                    <a:pt x="4863" y="652"/>
                  </a:lnTo>
                  <a:lnTo>
                    <a:pt x="4855" y="648"/>
                  </a:lnTo>
                  <a:lnTo>
                    <a:pt x="4852" y="642"/>
                  </a:lnTo>
                  <a:lnTo>
                    <a:pt x="4848" y="637"/>
                  </a:lnTo>
                  <a:lnTo>
                    <a:pt x="4846" y="629"/>
                  </a:lnTo>
                  <a:lnTo>
                    <a:pt x="4848" y="622"/>
                  </a:lnTo>
                  <a:lnTo>
                    <a:pt x="4852" y="614"/>
                  </a:lnTo>
                  <a:lnTo>
                    <a:pt x="4855" y="610"/>
                  </a:lnTo>
                  <a:lnTo>
                    <a:pt x="4863" y="607"/>
                  </a:lnTo>
                  <a:lnTo>
                    <a:pt x="4870" y="605"/>
                  </a:lnTo>
                  <a:close/>
                  <a:moveTo>
                    <a:pt x="4850" y="531"/>
                  </a:moveTo>
                  <a:lnTo>
                    <a:pt x="4853" y="537"/>
                  </a:lnTo>
                  <a:lnTo>
                    <a:pt x="4857" y="543"/>
                  </a:lnTo>
                  <a:lnTo>
                    <a:pt x="4859" y="548"/>
                  </a:lnTo>
                  <a:lnTo>
                    <a:pt x="4863" y="554"/>
                  </a:lnTo>
                  <a:lnTo>
                    <a:pt x="4865" y="556"/>
                  </a:lnTo>
                  <a:lnTo>
                    <a:pt x="4870" y="560"/>
                  </a:lnTo>
                  <a:lnTo>
                    <a:pt x="4876" y="561"/>
                  </a:lnTo>
                  <a:lnTo>
                    <a:pt x="4882" y="561"/>
                  </a:lnTo>
                  <a:lnTo>
                    <a:pt x="4876" y="565"/>
                  </a:lnTo>
                  <a:lnTo>
                    <a:pt x="4870" y="565"/>
                  </a:lnTo>
                  <a:lnTo>
                    <a:pt x="4863" y="563"/>
                  </a:lnTo>
                  <a:lnTo>
                    <a:pt x="4855" y="561"/>
                  </a:lnTo>
                  <a:lnTo>
                    <a:pt x="4852" y="556"/>
                  </a:lnTo>
                  <a:lnTo>
                    <a:pt x="4848" y="550"/>
                  </a:lnTo>
                  <a:lnTo>
                    <a:pt x="4846" y="543"/>
                  </a:lnTo>
                  <a:lnTo>
                    <a:pt x="4848" y="537"/>
                  </a:lnTo>
                  <a:lnTo>
                    <a:pt x="4850" y="531"/>
                  </a:lnTo>
                  <a:close/>
                  <a:moveTo>
                    <a:pt x="4002" y="518"/>
                  </a:moveTo>
                  <a:lnTo>
                    <a:pt x="4009" y="520"/>
                  </a:lnTo>
                  <a:lnTo>
                    <a:pt x="4017" y="524"/>
                  </a:lnTo>
                  <a:lnTo>
                    <a:pt x="4020" y="527"/>
                  </a:lnTo>
                  <a:lnTo>
                    <a:pt x="4024" y="535"/>
                  </a:lnTo>
                  <a:lnTo>
                    <a:pt x="4026" y="543"/>
                  </a:lnTo>
                  <a:lnTo>
                    <a:pt x="4024" y="550"/>
                  </a:lnTo>
                  <a:lnTo>
                    <a:pt x="4020" y="556"/>
                  </a:lnTo>
                  <a:lnTo>
                    <a:pt x="4017" y="561"/>
                  </a:lnTo>
                  <a:lnTo>
                    <a:pt x="4013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7" y="563"/>
                  </a:lnTo>
                  <a:lnTo>
                    <a:pt x="4005" y="565"/>
                  </a:lnTo>
                  <a:lnTo>
                    <a:pt x="4002" y="565"/>
                  </a:lnTo>
                  <a:lnTo>
                    <a:pt x="3996" y="563"/>
                  </a:lnTo>
                  <a:lnTo>
                    <a:pt x="3988" y="561"/>
                  </a:lnTo>
                  <a:lnTo>
                    <a:pt x="3983" y="556"/>
                  </a:lnTo>
                  <a:lnTo>
                    <a:pt x="3981" y="550"/>
                  </a:lnTo>
                  <a:lnTo>
                    <a:pt x="3979" y="543"/>
                  </a:lnTo>
                  <a:lnTo>
                    <a:pt x="3981" y="535"/>
                  </a:lnTo>
                  <a:lnTo>
                    <a:pt x="3983" y="527"/>
                  </a:lnTo>
                  <a:lnTo>
                    <a:pt x="3988" y="524"/>
                  </a:lnTo>
                  <a:lnTo>
                    <a:pt x="3996" y="520"/>
                  </a:lnTo>
                  <a:lnTo>
                    <a:pt x="4002" y="518"/>
                  </a:lnTo>
                  <a:close/>
                  <a:moveTo>
                    <a:pt x="3915" y="518"/>
                  </a:moveTo>
                  <a:lnTo>
                    <a:pt x="3923" y="520"/>
                  </a:lnTo>
                  <a:lnTo>
                    <a:pt x="3930" y="524"/>
                  </a:lnTo>
                  <a:lnTo>
                    <a:pt x="3934" y="527"/>
                  </a:lnTo>
                  <a:lnTo>
                    <a:pt x="3938" y="535"/>
                  </a:lnTo>
                  <a:lnTo>
                    <a:pt x="3940" y="543"/>
                  </a:lnTo>
                  <a:lnTo>
                    <a:pt x="3938" y="550"/>
                  </a:lnTo>
                  <a:lnTo>
                    <a:pt x="3934" y="556"/>
                  </a:lnTo>
                  <a:lnTo>
                    <a:pt x="3930" y="561"/>
                  </a:lnTo>
                  <a:lnTo>
                    <a:pt x="3923" y="563"/>
                  </a:lnTo>
                  <a:lnTo>
                    <a:pt x="3915" y="565"/>
                  </a:lnTo>
                  <a:lnTo>
                    <a:pt x="3908" y="563"/>
                  </a:lnTo>
                  <a:lnTo>
                    <a:pt x="3902" y="561"/>
                  </a:lnTo>
                  <a:lnTo>
                    <a:pt x="3896" y="556"/>
                  </a:lnTo>
                  <a:lnTo>
                    <a:pt x="3894" y="550"/>
                  </a:lnTo>
                  <a:lnTo>
                    <a:pt x="3893" y="543"/>
                  </a:lnTo>
                  <a:lnTo>
                    <a:pt x="3894" y="535"/>
                  </a:lnTo>
                  <a:lnTo>
                    <a:pt x="3896" y="527"/>
                  </a:lnTo>
                  <a:lnTo>
                    <a:pt x="3902" y="524"/>
                  </a:lnTo>
                  <a:lnTo>
                    <a:pt x="3908" y="520"/>
                  </a:lnTo>
                  <a:lnTo>
                    <a:pt x="3915" y="518"/>
                  </a:lnTo>
                  <a:close/>
                  <a:moveTo>
                    <a:pt x="3829" y="518"/>
                  </a:moveTo>
                  <a:lnTo>
                    <a:pt x="3836" y="520"/>
                  </a:lnTo>
                  <a:lnTo>
                    <a:pt x="3844" y="524"/>
                  </a:lnTo>
                  <a:lnTo>
                    <a:pt x="3847" y="527"/>
                  </a:lnTo>
                  <a:lnTo>
                    <a:pt x="3851" y="535"/>
                  </a:lnTo>
                  <a:lnTo>
                    <a:pt x="3853" y="543"/>
                  </a:lnTo>
                  <a:lnTo>
                    <a:pt x="3851" y="550"/>
                  </a:lnTo>
                  <a:lnTo>
                    <a:pt x="3847" y="556"/>
                  </a:lnTo>
                  <a:lnTo>
                    <a:pt x="3844" y="561"/>
                  </a:lnTo>
                  <a:lnTo>
                    <a:pt x="3836" y="563"/>
                  </a:lnTo>
                  <a:lnTo>
                    <a:pt x="3829" y="565"/>
                  </a:lnTo>
                  <a:lnTo>
                    <a:pt x="3821" y="563"/>
                  </a:lnTo>
                  <a:lnTo>
                    <a:pt x="3815" y="561"/>
                  </a:lnTo>
                  <a:lnTo>
                    <a:pt x="3810" y="556"/>
                  </a:lnTo>
                  <a:lnTo>
                    <a:pt x="3806" y="550"/>
                  </a:lnTo>
                  <a:lnTo>
                    <a:pt x="3806" y="543"/>
                  </a:lnTo>
                  <a:lnTo>
                    <a:pt x="3806" y="535"/>
                  </a:lnTo>
                  <a:lnTo>
                    <a:pt x="3810" y="527"/>
                  </a:lnTo>
                  <a:lnTo>
                    <a:pt x="3815" y="524"/>
                  </a:lnTo>
                  <a:lnTo>
                    <a:pt x="3821" y="520"/>
                  </a:lnTo>
                  <a:lnTo>
                    <a:pt x="3829" y="518"/>
                  </a:lnTo>
                  <a:close/>
                  <a:moveTo>
                    <a:pt x="4773" y="435"/>
                  </a:moveTo>
                  <a:lnTo>
                    <a:pt x="4774" y="437"/>
                  </a:lnTo>
                  <a:lnTo>
                    <a:pt x="4776" y="441"/>
                  </a:lnTo>
                  <a:lnTo>
                    <a:pt x="4778" y="445"/>
                  </a:lnTo>
                  <a:lnTo>
                    <a:pt x="4782" y="447"/>
                  </a:lnTo>
                  <a:lnTo>
                    <a:pt x="4788" y="448"/>
                  </a:lnTo>
                  <a:lnTo>
                    <a:pt x="4791" y="450"/>
                  </a:lnTo>
                  <a:lnTo>
                    <a:pt x="4795" y="452"/>
                  </a:lnTo>
                  <a:lnTo>
                    <a:pt x="4797" y="456"/>
                  </a:lnTo>
                  <a:lnTo>
                    <a:pt x="4801" y="458"/>
                  </a:lnTo>
                  <a:lnTo>
                    <a:pt x="4805" y="462"/>
                  </a:lnTo>
                  <a:lnTo>
                    <a:pt x="4803" y="469"/>
                  </a:lnTo>
                  <a:lnTo>
                    <a:pt x="4797" y="473"/>
                  </a:lnTo>
                  <a:lnTo>
                    <a:pt x="4791" y="477"/>
                  </a:lnTo>
                  <a:lnTo>
                    <a:pt x="4784" y="479"/>
                  </a:lnTo>
                  <a:lnTo>
                    <a:pt x="4784" y="479"/>
                  </a:lnTo>
                  <a:lnTo>
                    <a:pt x="4780" y="473"/>
                  </a:lnTo>
                  <a:lnTo>
                    <a:pt x="4776" y="467"/>
                  </a:lnTo>
                  <a:lnTo>
                    <a:pt x="4774" y="463"/>
                  </a:lnTo>
                  <a:lnTo>
                    <a:pt x="4771" y="460"/>
                  </a:lnTo>
                  <a:lnTo>
                    <a:pt x="4767" y="454"/>
                  </a:lnTo>
                  <a:lnTo>
                    <a:pt x="4765" y="450"/>
                  </a:lnTo>
                  <a:lnTo>
                    <a:pt x="4765" y="447"/>
                  </a:lnTo>
                  <a:lnTo>
                    <a:pt x="4765" y="443"/>
                  </a:lnTo>
                  <a:lnTo>
                    <a:pt x="4767" y="439"/>
                  </a:lnTo>
                  <a:lnTo>
                    <a:pt x="4773" y="435"/>
                  </a:lnTo>
                  <a:close/>
                  <a:moveTo>
                    <a:pt x="3650" y="433"/>
                  </a:moveTo>
                  <a:lnTo>
                    <a:pt x="3648" y="437"/>
                  </a:lnTo>
                  <a:lnTo>
                    <a:pt x="3648" y="441"/>
                  </a:lnTo>
                  <a:lnTo>
                    <a:pt x="3646" y="445"/>
                  </a:lnTo>
                  <a:lnTo>
                    <a:pt x="3642" y="447"/>
                  </a:lnTo>
                  <a:lnTo>
                    <a:pt x="3639" y="447"/>
                  </a:lnTo>
                  <a:lnTo>
                    <a:pt x="3635" y="447"/>
                  </a:lnTo>
                  <a:lnTo>
                    <a:pt x="3635" y="445"/>
                  </a:lnTo>
                  <a:lnTo>
                    <a:pt x="3639" y="439"/>
                  </a:lnTo>
                  <a:lnTo>
                    <a:pt x="3644" y="435"/>
                  </a:lnTo>
                  <a:lnTo>
                    <a:pt x="3650" y="433"/>
                  </a:lnTo>
                  <a:close/>
                  <a:moveTo>
                    <a:pt x="4090" y="431"/>
                  </a:moveTo>
                  <a:lnTo>
                    <a:pt x="4094" y="433"/>
                  </a:lnTo>
                  <a:lnTo>
                    <a:pt x="4099" y="433"/>
                  </a:lnTo>
                  <a:lnTo>
                    <a:pt x="4092" y="456"/>
                  </a:lnTo>
                  <a:lnTo>
                    <a:pt x="4082" y="477"/>
                  </a:lnTo>
                  <a:lnTo>
                    <a:pt x="4082" y="477"/>
                  </a:lnTo>
                  <a:lnTo>
                    <a:pt x="4075" y="475"/>
                  </a:lnTo>
                  <a:lnTo>
                    <a:pt x="4071" y="469"/>
                  </a:lnTo>
                  <a:lnTo>
                    <a:pt x="4067" y="463"/>
                  </a:lnTo>
                  <a:lnTo>
                    <a:pt x="4066" y="456"/>
                  </a:lnTo>
                  <a:lnTo>
                    <a:pt x="4067" y="448"/>
                  </a:lnTo>
                  <a:lnTo>
                    <a:pt x="4071" y="441"/>
                  </a:lnTo>
                  <a:lnTo>
                    <a:pt x="4075" y="437"/>
                  </a:lnTo>
                  <a:lnTo>
                    <a:pt x="4082" y="433"/>
                  </a:lnTo>
                  <a:lnTo>
                    <a:pt x="4090" y="431"/>
                  </a:lnTo>
                  <a:close/>
                  <a:moveTo>
                    <a:pt x="4002" y="431"/>
                  </a:moveTo>
                  <a:lnTo>
                    <a:pt x="4009" y="433"/>
                  </a:lnTo>
                  <a:lnTo>
                    <a:pt x="4017" y="437"/>
                  </a:lnTo>
                  <a:lnTo>
                    <a:pt x="4020" y="441"/>
                  </a:lnTo>
                  <a:lnTo>
                    <a:pt x="4024" y="448"/>
                  </a:lnTo>
                  <a:lnTo>
                    <a:pt x="4026" y="456"/>
                  </a:lnTo>
                  <a:lnTo>
                    <a:pt x="4024" y="463"/>
                  </a:lnTo>
                  <a:lnTo>
                    <a:pt x="4020" y="469"/>
                  </a:lnTo>
                  <a:lnTo>
                    <a:pt x="4017" y="475"/>
                  </a:lnTo>
                  <a:lnTo>
                    <a:pt x="4009" y="477"/>
                  </a:lnTo>
                  <a:lnTo>
                    <a:pt x="4002" y="479"/>
                  </a:lnTo>
                  <a:lnTo>
                    <a:pt x="3996" y="477"/>
                  </a:lnTo>
                  <a:lnTo>
                    <a:pt x="3988" y="475"/>
                  </a:lnTo>
                  <a:lnTo>
                    <a:pt x="3983" y="469"/>
                  </a:lnTo>
                  <a:lnTo>
                    <a:pt x="3981" y="463"/>
                  </a:lnTo>
                  <a:lnTo>
                    <a:pt x="3979" y="456"/>
                  </a:lnTo>
                  <a:lnTo>
                    <a:pt x="3981" y="448"/>
                  </a:lnTo>
                  <a:lnTo>
                    <a:pt x="3983" y="441"/>
                  </a:lnTo>
                  <a:lnTo>
                    <a:pt x="3988" y="437"/>
                  </a:lnTo>
                  <a:lnTo>
                    <a:pt x="3996" y="433"/>
                  </a:lnTo>
                  <a:lnTo>
                    <a:pt x="4002" y="431"/>
                  </a:lnTo>
                  <a:close/>
                  <a:moveTo>
                    <a:pt x="3915" y="431"/>
                  </a:moveTo>
                  <a:lnTo>
                    <a:pt x="3923" y="433"/>
                  </a:lnTo>
                  <a:lnTo>
                    <a:pt x="3930" y="437"/>
                  </a:lnTo>
                  <a:lnTo>
                    <a:pt x="3934" y="441"/>
                  </a:lnTo>
                  <a:lnTo>
                    <a:pt x="3938" y="448"/>
                  </a:lnTo>
                  <a:lnTo>
                    <a:pt x="3940" y="456"/>
                  </a:lnTo>
                  <a:lnTo>
                    <a:pt x="3938" y="463"/>
                  </a:lnTo>
                  <a:lnTo>
                    <a:pt x="3934" y="469"/>
                  </a:lnTo>
                  <a:lnTo>
                    <a:pt x="3930" y="475"/>
                  </a:lnTo>
                  <a:lnTo>
                    <a:pt x="3923" y="477"/>
                  </a:lnTo>
                  <a:lnTo>
                    <a:pt x="3915" y="479"/>
                  </a:lnTo>
                  <a:lnTo>
                    <a:pt x="3908" y="477"/>
                  </a:lnTo>
                  <a:lnTo>
                    <a:pt x="3902" y="475"/>
                  </a:lnTo>
                  <a:lnTo>
                    <a:pt x="3896" y="469"/>
                  </a:lnTo>
                  <a:lnTo>
                    <a:pt x="3894" y="463"/>
                  </a:lnTo>
                  <a:lnTo>
                    <a:pt x="3893" y="456"/>
                  </a:lnTo>
                  <a:lnTo>
                    <a:pt x="3894" y="448"/>
                  </a:lnTo>
                  <a:lnTo>
                    <a:pt x="3896" y="441"/>
                  </a:lnTo>
                  <a:lnTo>
                    <a:pt x="3902" y="437"/>
                  </a:lnTo>
                  <a:lnTo>
                    <a:pt x="3908" y="433"/>
                  </a:lnTo>
                  <a:lnTo>
                    <a:pt x="3915" y="431"/>
                  </a:lnTo>
                  <a:close/>
                  <a:moveTo>
                    <a:pt x="3829" y="431"/>
                  </a:moveTo>
                  <a:lnTo>
                    <a:pt x="3836" y="433"/>
                  </a:lnTo>
                  <a:lnTo>
                    <a:pt x="3844" y="437"/>
                  </a:lnTo>
                  <a:lnTo>
                    <a:pt x="3847" y="441"/>
                  </a:lnTo>
                  <a:lnTo>
                    <a:pt x="3851" y="448"/>
                  </a:lnTo>
                  <a:lnTo>
                    <a:pt x="3853" y="456"/>
                  </a:lnTo>
                  <a:lnTo>
                    <a:pt x="3851" y="463"/>
                  </a:lnTo>
                  <a:lnTo>
                    <a:pt x="3847" y="469"/>
                  </a:lnTo>
                  <a:lnTo>
                    <a:pt x="3844" y="475"/>
                  </a:lnTo>
                  <a:lnTo>
                    <a:pt x="3836" y="477"/>
                  </a:lnTo>
                  <a:lnTo>
                    <a:pt x="3829" y="479"/>
                  </a:lnTo>
                  <a:lnTo>
                    <a:pt x="3821" y="477"/>
                  </a:lnTo>
                  <a:lnTo>
                    <a:pt x="3815" y="475"/>
                  </a:lnTo>
                  <a:lnTo>
                    <a:pt x="3810" y="469"/>
                  </a:lnTo>
                  <a:lnTo>
                    <a:pt x="3806" y="463"/>
                  </a:lnTo>
                  <a:lnTo>
                    <a:pt x="3806" y="456"/>
                  </a:lnTo>
                  <a:lnTo>
                    <a:pt x="3806" y="448"/>
                  </a:lnTo>
                  <a:lnTo>
                    <a:pt x="3810" y="441"/>
                  </a:lnTo>
                  <a:lnTo>
                    <a:pt x="3815" y="437"/>
                  </a:lnTo>
                  <a:lnTo>
                    <a:pt x="3821" y="433"/>
                  </a:lnTo>
                  <a:lnTo>
                    <a:pt x="3829" y="431"/>
                  </a:lnTo>
                  <a:close/>
                  <a:moveTo>
                    <a:pt x="3742" y="431"/>
                  </a:moveTo>
                  <a:lnTo>
                    <a:pt x="3750" y="433"/>
                  </a:lnTo>
                  <a:lnTo>
                    <a:pt x="3755" y="437"/>
                  </a:lnTo>
                  <a:lnTo>
                    <a:pt x="3761" y="441"/>
                  </a:lnTo>
                  <a:lnTo>
                    <a:pt x="3765" y="448"/>
                  </a:lnTo>
                  <a:lnTo>
                    <a:pt x="3767" y="456"/>
                  </a:lnTo>
                  <a:lnTo>
                    <a:pt x="3765" y="463"/>
                  </a:lnTo>
                  <a:lnTo>
                    <a:pt x="3761" y="469"/>
                  </a:lnTo>
                  <a:lnTo>
                    <a:pt x="3755" y="475"/>
                  </a:lnTo>
                  <a:lnTo>
                    <a:pt x="3750" y="477"/>
                  </a:lnTo>
                  <a:lnTo>
                    <a:pt x="3742" y="479"/>
                  </a:lnTo>
                  <a:lnTo>
                    <a:pt x="3735" y="477"/>
                  </a:lnTo>
                  <a:lnTo>
                    <a:pt x="3729" y="473"/>
                  </a:lnTo>
                  <a:lnTo>
                    <a:pt x="3723" y="469"/>
                  </a:lnTo>
                  <a:lnTo>
                    <a:pt x="3723" y="463"/>
                  </a:lnTo>
                  <a:lnTo>
                    <a:pt x="3723" y="458"/>
                  </a:lnTo>
                  <a:lnTo>
                    <a:pt x="3723" y="454"/>
                  </a:lnTo>
                  <a:lnTo>
                    <a:pt x="3721" y="452"/>
                  </a:lnTo>
                  <a:lnTo>
                    <a:pt x="3719" y="450"/>
                  </a:lnTo>
                  <a:lnTo>
                    <a:pt x="3721" y="445"/>
                  </a:lnTo>
                  <a:lnTo>
                    <a:pt x="3725" y="439"/>
                  </a:lnTo>
                  <a:lnTo>
                    <a:pt x="3731" y="435"/>
                  </a:lnTo>
                  <a:lnTo>
                    <a:pt x="3736" y="433"/>
                  </a:lnTo>
                  <a:lnTo>
                    <a:pt x="3742" y="431"/>
                  </a:lnTo>
                  <a:close/>
                  <a:moveTo>
                    <a:pt x="3135" y="431"/>
                  </a:moveTo>
                  <a:lnTo>
                    <a:pt x="3142" y="433"/>
                  </a:lnTo>
                  <a:lnTo>
                    <a:pt x="3148" y="435"/>
                  </a:lnTo>
                  <a:lnTo>
                    <a:pt x="3140" y="441"/>
                  </a:lnTo>
                  <a:lnTo>
                    <a:pt x="3133" y="443"/>
                  </a:lnTo>
                  <a:lnTo>
                    <a:pt x="3127" y="445"/>
                  </a:lnTo>
                  <a:lnTo>
                    <a:pt x="3120" y="447"/>
                  </a:lnTo>
                  <a:lnTo>
                    <a:pt x="3114" y="447"/>
                  </a:lnTo>
                  <a:lnTo>
                    <a:pt x="3118" y="441"/>
                  </a:lnTo>
                  <a:lnTo>
                    <a:pt x="3121" y="435"/>
                  </a:lnTo>
                  <a:lnTo>
                    <a:pt x="3127" y="433"/>
                  </a:lnTo>
                  <a:lnTo>
                    <a:pt x="3135" y="431"/>
                  </a:lnTo>
                  <a:close/>
                  <a:moveTo>
                    <a:pt x="3048" y="431"/>
                  </a:moveTo>
                  <a:lnTo>
                    <a:pt x="3056" y="433"/>
                  </a:lnTo>
                  <a:lnTo>
                    <a:pt x="3061" y="435"/>
                  </a:lnTo>
                  <a:lnTo>
                    <a:pt x="3065" y="439"/>
                  </a:lnTo>
                  <a:lnTo>
                    <a:pt x="3069" y="445"/>
                  </a:lnTo>
                  <a:lnTo>
                    <a:pt x="3069" y="445"/>
                  </a:lnTo>
                  <a:lnTo>
                    <a:pt x="3063" y="443"/>
                  </a:lnTo>
                  <a:lnTo>
                    <a:pt x="3059" y="441"/>
                  </a:lnTo>
                  <a:lnTo>
                    <a:pt x="3056" y="441"/>
                  </a:lnTo>
                  <a:lnTo>
                    <a:pt x="3052" y="441"/>
                  </a:lnTo>
                  <a:lnTo>
                    <a:pt x="3050" y="439"/>
                  </a:lnTo>
                  <a:lnTo>
                    <a:pt x="3046" y="437"/>
                  </a:lnTo>
                  <a:lnTo>
                    <a:pt x="3044" y="435"/>
                  </a:lnTo>
                  <a:lnTo>
                    <a:pt x="3042" y="433"/>
                  </a:lnTo>
                  <a:lnTo>
                    <a:pt x="3041" y="433"/>
                  </a:lnTo>
                  <a:lnTo>
                    <a:pt x="3044" y="431"/>
                  </a:lnTo>
                  <a:lnTo>
                    <a:pt x="3048" y="431"/>
                  </a:lnTo>
                  <a:close/>
                  <a:moveTo>
                    <a:pt x="103" y="347"/>
                  </a:moveTo>
                  <a:lnTo>
                    <a:pt x="109" y="349"/>
                  </a:lnTo>
                  <a:lnTo>
                    <a:pt x="114" y="350"/>
                  </a:lnTo>
                  <a:lnTo>
                    <a:pt x="118" y="356"/>
                  </a:lnTo>
                  <a:lnTo>
                    <a:pt x="122" y="362"/>
                  </a:lnTo>
                  <a:lnTo>
                    <a:pt x="122" y="367"/>
                  </a:lnTo>
                  <a:lnTo>
                    <a:pt x="122" y="375"/>
                  </a:lnTo>
                  <a:lnTo>
                    <a:pt x="118" y="381"/>
                  </a:lnTo>
                  <a:lnTo>
                    <a:pt x="114" y="386"/>
                  </a:lnTo>
                  <a:lnTo>
                    <a:pt x="109" y="390"/>
                  </a:lnTo>
                  <a:lnTo>
                    <a:pt x="101" y="392"/>
                  </a:lnTo>
                  <a:lnTo>
                    <a:pt x="99" y="386"/>
                  </a:lnTo>
                  <a:lnTo>
                    <a:pt x="96" y="381"/>
                  </a:lnTo>
                  <a:lnTo>
                    <a:pt x="94" y="379"/>
                  </a:lnTo>
                  <a:lnTo>
                    <a:pt x="90" y="377"/>
                  </a:lnTo>
                  <a:lnTo>
                    <a:pt x="88" y="373"/>
                  </a:lnTo>
                  <a:lnTo>
                    <a:pt x="84" y="371"/>
                  </a:lnTo>
                  <a:lnTo>
                    <a:pt x="84" y="367"/>
                  </a:lnTo>
                  <a:lnTo>
                    <a:pt x="88" y="367"/>
                  </a:lnTo>
                  <a:lnTo>
                    <a:pt x="90" y="366"/>
                  </a:lnTo>
                  <a:lnTo>
                    <a:pt x="94" y="362"/>
                  </a:lnTo>
                  <a:lnTo>
                    <a:pt x="98" y="358"/>
                  </a:lnTo>
                  <a:lnTo>
                    <a:pt x="101" y="354"/>
                  </a:lnTo>
                  <a:lnTo>
                    <a:pt x="103" y="350"/>
                  </a:lnTo>
                  <a:lnTo>
                    <a:pt x="103" y="347"/>
                  </a:lnTo>
                  <a:close/>
                  <a:moveTo>
                    <a:pt x="4090" y="345"/>
                  </a:moveTo>
                  <a:lnTo>
                    <a:pt x="4097" y="347"/>
                  </a:lnTo>
                  <a:lnTo>
                    <a:pt x="4103" y="349"/>
                  </a:lnTo>
                  <a:lnTo>
                    <a:pt x="4109" y="354"/>
                  </a:lnTo>
                  <a:lnTo>
                    <a:pt x="4111" y="362"/>
                  </a:lnTo>
                  <a:lnTo>
                    <a:pt x="4113" y="367"/>
                  </a:lnTo>
                  <a:lnTo>
                    <a:pt x="4111" y="375"/>
                  </a:lnTo>
                  <a:lnTo>
                    <a:pt x="4109" y="382"/>
                  </a:lnTo>
                  <a:lnTo>
                    <a:pt x="4103" y="386"/>
                  </a:lnTo>
                  <a:lnTo>
                    <a:pt x="4097" y="390"/>
                  </a:lnTo>
                  <a:lnTo>
                    <a:pt x="4090" y="392"/>
                  </a:lnTo>
                  <a:lnTo>
                    <a:pt x="4082" y="390"/>
                  </a:lnTo>
                  <a:lnTo>
                    <a:pt x="4075" y="386"/>
                  </a:lnTo>
                  <a:lnTo>
                    <a:pt x="4071" y="382"/>
                  </a:lnTo>
                  <a:lnTo>
                    <a:pt x="4067" y="375"/>
                  </a:lnTo>
                  <a:lnTo>
                    <a:pt x="4066" y="367"/>
                  </a:lnTo>
                  <a:lnTo>
                    <a:pt x="4067" y="362"/>
                  </a:lnTo>
                  <a:lnTo>
                    <a:pt x="4071" y="354"/>
                  </a:lnTo>
                  <a:lnTo>
                    <a:pt x="4075" y="349"/>
                  </a:lnTo>
                  <a:lnTo>
                    <a:pt x="4082" y="347"/>
                  </a:lnTo>
                  <a:lnTo>
                    <a:pt x="4090" y="345"/>
                  </a:lnTo>
                  <a:close/>
                  <a:moveTo>
                    <a:pt x="4002" y="345"/>
                  </a:moveTo>
                  <a:lnTo>
                    <a:pt x="4009" y="347"/>
                  </a:lnTo>
                  <a:lnTo>
                    <a:pt x="4017" y="349"/>
                  </a:lnTo>
                  <a:lnTo>
                    <a:pt x="4020" y="354"/>
                  </a:lnTo>
                  <a:lnTo>
                    <a:pt x="4024" y="362"/>
                  </a:lnTo>
                  <a:lnTo>
                    <a:pt x="4026" y="367"/>
                  </a:lnTo>
                  <a:lnTo>
                    <a:pt x="4024" y="375"/>
                  </a:lnTo>
                  <a:lnTo>
                    <a:pt x="4020" y="382"/>
                  </a:lnTo>
                  <a:lnTo>
                    <a:pt x="4017" y="386"/>
                  </a:lnTo>
                  <a:lnTo>
                    <a:pt x="4009" y="390"/>
                  </a:lnTo>
                  <a:lnTo>
                    <a:pt x="4002" y="392"/>
                  </a:lnTo>
                  <a:lnTo>
                    <a:pt x="3996" y="390"/>
                  </a:lnTo>
                  <a:lnTo>
                    <a:pt x="3988" y="386"/>
                  </a:lnTo>
                  <a:lnTo>
                    <a:pt x="3983" y="382"/>
                  </a:lnTo>
                  <a:lnTo>
                    <a:pt x="3981" y="375"/>
                  </a:lnTo>
                  <a:lnTo>
                    <a:pt x="3979" y="367"/>
                  </a:lnTo>
                  <a:lnTo>
                    <a:pt x="3981" y="362"/>
                  </a:lnTo>
                  <a:lnTo>
                    <a:pt x="3983" y="354"/>
                  </a:lnTo>
                  <a:lnTo>
                    <a:pt x="3988" y="349"/>
                  </a:lnTo>
                  <a:lnTo>
                    <a:pt x="3996" y="347"/>
                  </a:lnTo>
                  <a:lnTo>
                    <a:pt x="4002" y="345"/>
                  </a:lnTo>
                  <a:close/>
                  <a:moveTo>
                    <a:pt x="3915" y="345"/>
                  </a:moveTo>
                  <a:lnTo>
                    <a:pt x="3923" y="347"/>
                  </a:lnTo>
                  <a:lnTo>
                    <a:pt x="3930" y="349"/>
                  </a:lnTo>
                  <a:lnTo>
                    <a:pt x="3934" y="354"/>
                  </a:lnTo>
                  <a:lnTo>
                    <a:pt x="3938" y="362"/>
                  </a:lnTo>
                  <a:lnTo>
                    <a:pt x="3940" y="367"/>
                  </a:lnTo>
                  <a:lnTo>
                    <a:pt x="3938" y="375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3" y="390"/>
                  </a:lnTo>
                  <a:lnTo>
                    <a:pt x="3915" y="392"/>
                  </a:lnTo>
                  <a:lnTo>
                    <a:pt x="3908" y="390"/>
                  </a:lnTo>
                  <a:lnTo>
                    <a:pt x="3902" y="386"/>
                  </a:lnTo>
                  <a:lnTo>
                    <a:pt x="3896" y="382"/>
                  </a:lnTo>
                  <a:lnTo>
                    <a:pt x="3894" y="375"/>
                  </a:lnTo>
                  <a:lnTo>
                    <a:pt x="3893" y="367"/>
                  </a:lnTo>
                  <a:lnTo>
                    <a:pt x="3894" y="362"/>
                  </a:lnTo>
                  <a:lnTo>
                    <a:pt x="3896" y="354"/>
                  </a:lnTo>
                  <a:lnTo>
                    <a:pt x="3902" y="349"/>
                  </a:lnTo>
                  <a:lnTo>
                    <a:pt x="3908" y="347"/>
                  </a:lnTo>
                  <a:lnTo>
                    <a:pt x="3915" y="345"/>
                  </a:lnTo>
                  <a:close/>
                  <a:moveTo>
                    <a:pt x="3829" y="345"/>
                  </a:moveTo>
                  <a:lnTo>
                    <a:pt x="3836" y="347"/>
                  </a:lnTo>
                  <a:lnTo>
                    <a:pt x="3844" y="349"/>
                  </a:lnTo>
                  <a:lnTo>
                    <a:pt x="3847" y="354"/>
                  </a:lnTo>
                  <a:lnTo>
                    <a:pt x="3851" y="362"/>
                  </a:lnTo>
                  <a:lnTo>
                    <a:pt x="3853" y="367"/>
                  </a:lnTo>
                  <a:lnTo>
                    <a:pt x="3851" y="375"/>
                  </a:lnTo>
                  <a:lnTo>
                    <a:pt x="3847" y="382"/>
                  </a:lnTo>
                  <a:lnTo>
                    <a:pt x="3844" y="386"/>
                  </a:lnTo>
                  <a:lnTo>
                    <a:pt x="3836" y="390"/>
                  </a:lnTo>
                  <a:lnTo>
                    <a:pt x="3829" y="392"/>
                  </a:lnTo>
                  <a:lnTo>
                    <a:pt x="3821" y="390"/>
                  </a:lnTo>
                  <a:lnTo>
                    <a:pt x="3815" y="386"/>
                  </a:lnTo>
                  <a:lnTo>
                    <a:pt x="3810" y="382"/>
                  </a:lnTo>
                  <a:lnTo>
                    <a:pt x="3806" y="375"/>
                  </a:lnTo>
                  <a:lnTo>
                    <a:pt x="3806" y="367"/>
                  </a:lnTo>
                  <a:lnTo>
                    <a:pt x="3806" y="362"/>
                  </a:lnTo>
                  <a:lnTo>
                    <a:pt x="3810" y="354"/>
                  </a:lnTo>
                  <a:lnTo>
                    <a:pt x="3815" y="349"/>
                  </a:lnTo>
                  <a:lnTo>
                    <a:pt x="3821" y="347"/>
                  </a:lnTo>
                  <a:lnTo>
                    <a:pt x="3829" y="345"/>
                  </a:lnTo>
                  <a:close/>
                  <a:moveTo>
                    <a:pt x="3742" y="345"/>
                  </a:moveTo>
                  <a:lnTo>
                    <a:pt x="3750" y="347"/>
                  </a:lnTo>
                  <a:lnTo>
                    <a:pt x="3755" y="349"/>
                  </a:lnTo>
                  <a:lnTo>
                    <a:pt x="3761" y="354"/>
                  </a:lnTo>
                  <a:lnTo>
                    <a:pt x="3765" y="362"/>
                  </a:lnTo>
                  <a:lnTo>
                    <a:pt x="3767" y="367"/>
                  </a:lnTo>
                  <a:lnTo>
                    <a:pt x="3765" y="375"/>
                  </a:lnTo>
                  <a:lnTo>
                    <a:pt x="3761" y="382"/>
                  </a:lnTo>
                  <a:lnTo>
                    <a:pt x="3755" y="386"/>
                  </a:lnTo>
                  <a:lnTo>
                    <a:pt x="3750" y="390"/>
                  </a:lnTo>
                  <a:lnTo>
                    <a:pt x="3742" y="392"/>
                  </a:lnTo>
                  <a:lnTo>
                    <a:pt x="3735" y="390"/>
                  </a:lnTo>
                  <a:lnTo>
                    <a:pt x="3729" y="386"/>
                  </a:lnTo>
                  <a:lnTo>
                    <a:pt x="3723" y="382"/>
                  </a:lnTo>
                  <a:lnTo>
                    <a:pt x="3719" y="375"/>
                  </a:lnTo>
                  <a:lnTo>
                    <a:pt x="3719" y="367"/>
                  </a:lnTo>
                  <a:lnTo>
                    <a:pt x="3719" y="362"/>
                  </a:lnTo>
                  <a:lnTo>
                    <a:pt x="3723" y="354"/>
                  </a:lnTo>
                  <a:lnTo>
                    <a:pt x="3729" y="349"/>
                  </a:lnTo>
                  <a:lnTo>
                    <a:pt x="3735" y="347"/>
                  </a:lnTo>
                  <a:lnTo>
                    <a:pt x="3742" y="345"/>
                  </a:lnTo>
                  <a:close/>
                  <a:moveTo>
                    <a:pt x="3656" y="345"/>
                  </a:moveTo>
                  <a:lnTo>
                    <a:pt x="3663" y="347"/>
                  </a:lnTo>
                  <a:lnTo>
                    <a:pt x="3669" y="349"/>
                  </a:lnTo>
                  <a:lnTo>
                    <a:pt x="3674" y="354"/>
                  </a:lnTo>
                  <a:lnTo>
                    <a:pt x="3678" y="362"/>
                  </a:lnTo>
                  <a:lnTo>
                    <a:pt x="3678" y="367"/>
                  </a:lnTo>
                  <a:lnTo>
                    <a:pt x="3678" y="375"/>
                  </a:lnTo>
                  <a:lnTo>
                    <a:pt x="3674" y="382"/>
                  </a:lnTo>
                  <a:lnTo>
                    <a:pt x="3669" y="386"/>
                  </a:lnTo>
                  <a:lnTo>
                    <a:pt x="3663" y="390"/>
                  </a:lnTo>
                  <a:lnTo>
                    <a:pt x="3656" y="392"/>
                  </a:lnTo>
                  <a:lnTo>
                    <a:pt x="3648" y="390"/>
                  </a:lnTo>
                  <a:lnTo>
                    <a:pt x="3642" y="386"/>
                  </a:lnTo>
                  <a:lnTo>
                    <a:pt x="3637" y="382"/>
                  </a:lnTo>
                  <a:lnTo>
                    <a:pt x="3633" y="375"/>
                  </a:lnTo>
                  <a:lnTo>
                    <a:pt x="3633" y="367"/>
                  </a:lnTo>
                  <a:lnTo>
                    <a:pt x="3633" y="362"/>
                  </a:lnTo>
                  <a:lnTo>
                    <a:pt x="3637" y="354"/>
                  </a:lnTo>
                  <a:lnTo>
                    <a:pt x="3642" y="349"/>
                  </a:lnTo>
                  <a:lnTo>
                    <a:pt x="3648" y="347"/>
                  </a:lnTo>
                  <a:lnTo>
                    <a:pt x="3656" y="345"/>
                  </a:lnTo>
                  <a:close/>
                  <a:moveTo>
                    <a:pt x="3308" y="345"/>
                  </a:moveTo>
                  <a:lnTo>
                    <a:pt x="3315" y="347"/>
                  </a:lnTo>
                  <a:lnTo>
                    <a:pt x="3323" y="350"/>
                  </a:lnTo>
                  <a:lnTo>
                    <a:pt x="3328" y="356"/>
                  </a:lnTo>
                  <a:lnTo>
                    <a:pt x="3323" y="360"/>
                  </a:lnTo>
                  <a:lnTo>
                    <a:pt x="3315" y="364"/>
                  </a:lnTo>
                  <a:lnTo>
                    <a:pt x="3310" y="366"/>
                  </a:lnTo>
                  <a:lnTo>
                    <a:pt x="3304" y="367"/>
                  </a:lnTo>
                  <a:lnTo>
                    <a:pt x="3298" y="371"/>
                  </a:lnTo>
                  <a:lnTo>
                    <a:pt x="3293" y="375"/>
                  </a:lnTo>
                  <a:lnTo>
                    <a:pt x="3289" y="381"/>
                  </a:lnTo>
                  <a:lnTo>
                    <a:pt x="3287" y="375"/>
                  </a:lnTo>
                  <a:lnTo>
                    <a:pt x="3285" y="367"/>
                  </a:lnTo>
                  <a:lnTo>
                    <a:pt x="3287" y="362"/>
                  </a:lnTo>
                  <a:lnTo>
                    <a:pt x="3289" y="354"/>
                  </a:lnTo>
                  <a:lnTo>
                    <a:pt x="3294" y="349"/>
                  </a:lnTo>
                  <a:lnTo>
                    <a:pt x="3302" y="347"/>
                  </a:lnTo>
                  <a:lnTo>
                    <a:pt x="3308" y="345"/>
                  </a:lnTo>
                  <a:close/>
                  <a:moveTo>
                    <a:pt x="3221" y="345"/>
                  </a:moveTo>
                  <a:lnTo>
                    <a:pt x="3229" y="347"/>
                  </a:lnTo>
                  <a:lnTo>
                    <a:pt x="3236" y="349"/>
                  </a:lnTo>
                  <a:lnTo>
                    <a:pt x="3240" y="354"/>
                  </a:lnTo>
                  <a:lnTo>
                    <a:pt x="3244" y="362"/>
                  </a:lnTo>
                  <a:lnTo>
                    <a:pt x="3246" y="367"/>
                  </a:lnTo>
                  <a:lnTo>
                    <a:pt x="3244" y="375"/>
                  </a:lnTo>
                  <a:lnTo>
                    <a:pt x="3240" y="382"/>
                  </a:lnTo>
                  <a:lnTo>
                    <a:pt x="3236" y="386"/>
                  </a:lnTo>
                  <a:lnTo>
                    <a:pt x="3229" y="390"/>
                  </a:lnTo>
                  <a:lnTo>
                    <a:pt x="3221" y="392"/>
                  </a:lnTo>
                  <a:lnTo>
                    <a:pt x="3214" y="390"/>
                  </a:lnTo>
                  <a:lnTo>
                    <a:pt x="3208" y="386"/>
                  </a:lnTo>
                  <a:lnTo>
                    <a:pt x="3202" y="382"/>
                  </a:lnTo>
                  <a:lnTo>
                    <a:pt x="3200" y="375"/>
                  </a:lnTo>
                  <a:lnTo>
                    <a:pt x="3199" y="367"/>
                  </a:lnTo>
                  <a:lnTo>
                    <a:pt x="3200" y="362"/>
                  </a:lnTo>
                  <a:lnTo>
                    <a:pt x="3202" y="354"/>
                  </a:lnTo>
                  <a:lnTo>
                    <a:pt x="3208" y="349"/>
                  </a:lnTo>
                  <a:lnTo>
                    <a:pt x="3214" y="347"/>
                  </a:lnTo>
                  <a:lnTo>
                    <a:pt x="3221" y="345"/>
                  </a:lnTo>
                  <a:close/>
                  <a:moveTo>
                    <a:pt x="3135" y="345"/>
                  </a:moveTo>
                  <a:lnTo>
                    <a:pt x="3142" y="347"/>
                  </a:lnTo>
                  <a:lnTo>
                    <a:pt x="3150" y="349"/>
                  </a:lnTo>
                  <a:lnTo>
                    <a:pt x="3153" y="354"/>
                  </a:lnTo>
                  <a:lnTo>
                    <a:pt x="3157" y="362"/>
                  </a:lnTo>
                  <a:lnTo>
                    <a:pt x="3159" y="367"/>
                  </a:lnTo>
                  <a:lnTo>
                    <a:pt x="3157" y="375"/>
                  </a:lnTo>
                  <a:lnTo>
                    <a:pt x="3153" y="382"/>
                  </a:lnTo>
                  <a:lnTo>
                    <a:pt x="3150" y="386"/>
                  </a:lnTo>
                  <a:lnTo>
                    <a:pt x="3142" y="390"/>
                  </a:lnTo>
                  <a:lnTo>
                    <a:pt x="3135" y="392"/>
                  </a:lnTo>
                  <a:lnTo>
                    <a:pt x="3127" y="390"/>
                  </a:lnTo>
                  <a:lnTo>
                    <a:pt x="3121" y="386"/>
                  </a:lnTo>
                  <a:lnTo>
                    <a:pt x="3116" y="382"/>
                  </a:lnTo>
                  <a:lnTo>
                    <a:pt x="3112" y="375"/>
                  </a:lnTo>
                  <a:lnTo>
                    <a:pt x="3112" y="367"/>
                  </a:lnTo>
                  <a:lnTo>
                    <a:pt x="3112" y="362"/>
                  </a:lnTo>
                  <a:lnTo>
                    <a:pt x="3116" y="354"/>
                  </a:lnTo>
                  <a:lnTo>
                    <a:pt x="3121" y="349"/>
                  </a:lnTo>
                  <a:lnTo>
                    <a:pt x="3127" y="347"/>
                  </a:lnTo>
                  <a:lnTo>
                    <a:pt x="3135" y="345"/>
                  </a:lnTo>
                  <a:close/>
                  <a:moveTo>
                    <a:pt x="3048" y="345"/>
                  </a:moveTo>
                  <a:lnTo>
                    <a:pt x="3056" y="347"/>
                  </a:lnTo>
                  <a:lnTo>
                    <a:pt x="3061" y="349"/>
                  </a:lnTo>
                  <a:lnTo>
                    <a:pt x="3067" y="354"/>
                  </a:lnTo>
                  <a:lnTo>
                    <a:pt x="3071" y="362"/>
                  </a:lnTo>
                  <a:lnTo>
                    <a:pt x="3073" y="367"/>
                  </a:lnTo>
                  <a:lnTo>
                    <a:pt x="3071" y="375"/>
                  </a:lnTo>
                  <a:lnTo>
                    <a:pt x="3067" y="382"/>
                  </a:lnTo>
                  <a:lnTo>
                    <a:pt x="3061" y="386"/>
                  </a:lnTo>
                  <a:lnTo>
                    <a:pt x="3056" y="390"/>
                  </a:lnTo>
                  <a:lnTo>
                    <a:pt x="3048" y="392"/>
                  </a:lnTo>
                  <a:lnTo>
                    <a:pt x="3041" y="390"/>
                  </a:lnTo>
                  <a:lnTo>
                    <a:pt x="3035" y="388"/>
                  </a:lnTo>
                  <a:lnTo>
                    <a:pt x="3029" y="382"/>
                  </a:lnTo>
                  <a:lnTo>
                    <a:pt x="3026" y="375"/>
                  </a:lnTo>
                  <a:lnTo>
                    <a:pt x="3026" y="367"/>
                  </a:lnTo>
                  <a:lnTo>
                    <a:pt x="3026" y="362"/>
                  </a:lnTo>
                  <a:lnTo>
                    <a:pt x="3027" y="356"/>
                  </a:lnTo>
                  <a:lnTo>
                    <a:pt x="3031" y="352"/>
                  </a:lnTo>
                  <a:lnTo>
                    <a:pt x="3037" y="349"/>
                  </a:lnTo>
                  <a:lnTo>
                    <a:pt x="3042" y="347"/>
                  </a:lnTo>
                  <a:lnTo>
                    <a:pt x="3048" y="345"/>
                  </a:lnTo>
                  <a:close/>
                  <a:moveTo>
                    <a:pt x="359" y="345"/>
                  </a:moveTo>
                  <a:lnTo>
                    <a:pt x="366" y="347"/>
                  </a:lnTo>
                  <a:lnTo>
                    <a:pt x="374" y="349"/>
                  </a:lnTo>
                  <a:lnTo>
                    <a:pt x="378" y="354"/>
                  </a:lnTo>
                  <a:lnTo>
                    <a:pt x="381" y="362"/>
                  </a:lnTo>
                  <a:lnTo>
                    <a:pt x="383" y="367"/>
                  </a:lnTo>
                  <a:lnTo>
                    <a:pt x="381" y="373"/>
                  </a:lnTo>
                  <a:lnTo>
                    <a:pt x="381" y="377"/>
                  </a:lnTo>
                  <a:lnTo>
                    <a:pt x="350" y="390"/>
                  </a:lnTo>
                  <a:lnTo>
                    <a:pt x="344" y="386"/>
                  </a:lnTo>
                  <a:lnTo>
                    <a:pt x="340" y="381"/>
                  </a:lnTo>
                  <a:lnTo>
                    <a:pt x="336" y="375"/>
                  </a:lnTo>
                  <a:lnTo>
                    <a:pt x="336" y="367"/>
                  </a:lnTo>
                  <a:lnTo>
                    <a:pt x="336" y="362"/>
                  </a:lnTo>
                  <a:lnTo>
                    <a:pt x="340" y="354"/>
                  </a:lnTo>
                  <a:lnTo>
                    <a:pt x="346" y="349"/>
                  </a:lnTo>
                  <a:lnTo>
                    <a:pt x="351" y="347"/>
                  </a:lnTo>
                  <a:lnTo>
                    <a:pt x="359" y="345"/>
                  </a:lnTo>
                  <a:close/>
                  <a:moveTo>
                    <a:pt x="272" y="345"/>
                  </a:moveTo>
                  <a:lnTo>
                    <a:pt x="280" y="347"/>
                  </a:lnTo>
                  <a:lnTo>
                    <a:pt x="286" y="349"/>
                  </a:lnTo>
                  <a:lnTo>
                    <a:pt x="291" y="354"/>
                  </a:lnTo>
                  <a:lnTo>
                    <a:pt x="295" y="362"/>
                  </a:lnTo>
                  <a:lnTo>
                    <a:pt x="297" y="367"/>
                  </a:lnTo>
                  <a:lnTo>
                    <a:pt x="295" y="375"/>
                  </a:lnTo>
                  <a:lnTo>
                    <a:pt x="291" y="382"/>
                  </a:lnTo>
                  <a:lnTo>
                    <a:pt x="286" y="386"/>
                  </a:lnTo>
                  <a:lnTo>
                    <a:pt x="280" y="390"/>
                  </a:lnTo>
                  <a:lnTo>
                    <a:pt x="272" y="392"/>
                  </a:lnTo>
                  <a:lnTo>
                    <a:pt x="265" y="390"/>
                  </a:lnTo>
                  <a:lnTo>
                    <a:pt x="259" y="386"/>
                  </a:lnTo>
                  <a:lnTo>
                    <a:pt x="254" y="382"/>
                  </a:lnTo>
                  <a:lnTo>
                    <a:pt x="250" y="375"/>
                  </a:lnTo>
                  <a:lnTo>
                    <a:pt x="250" y="367"/>
                  </a:lnTo>
                  <a:lnTo>
                    <a:pt x="250" y="362"/>
                  </a:lnTo>
                  <a:lnTo>
                    <a:pt x="254" y="354"/>
                  </a:lnTo>
                  <a:lnTo>
                    <a:pt x="259" y="349"/>
                  </a:lnTo>
                  <a:lnTo>
                    <a:pt x="265" y="347"/>
                  </a:lnTo>
                  <a:lnTo>
                    <a:pt x="272" y="345"/>
                  </a:lnTo>
                  <a:close/>
                  <a:moveTo>
                    <a:pt x="186" y="345"/>
                  </a:moveTo>
                  <a:lnTo>
                    <a:pt x="193" y="347"/>
                  </a:lnTo>
                  <a:lnTo>
                    <a:pt x="199" y="349"/>
                  </a:lnTo>
                  <a:lnTo>
                    <a:pt x="205" y="354"/>
                  </a:lnTo>
                  <a:lnTo>
                    <a:pt x="208" y="362"/>
                  </a:lnTo>
                  <a:lnTo>
                    <a:pt x="208" y="367"/>
                  </a:lnTo>
                  <a:lnTo>
                    <a:pt x="208" y="375"/>
                  </a:lnTo>
                  <a:lnTo>
                    <a:pt x="205" y="382"/>
                  </a:lnTo>
                  <a:lnTo>
                    <a:pt x="199" y="386"/>
                  </a:lnTo>
                  <a:lnTo>
                    <a:pt x="193" y="390"/>
                  </a:lnTo>
                  <a:lnTo>
                    <a:pt x="186" y="392"/>
                  </a:lnTo>
                  <a:lnTo>
                    <a:pt x="178" y="390"/>
                  </a:lnTo>
                  <a:lnTo>
                    <a:pt x="173" y="386"/>
                  </a:lnTo>
                  <a:lnTo>
                    <a:pt x="167" y="382"/>
                  </a:lnTo>
                  <a:lnTo>
                    <a:pt x="163" y="375"/>
                  </a:lnTo>
                  <a:lnTo>
                    <a:pt x="163" y="367"/>
                  </a:lnTo>
                  <a:lnTo>
                    <a:pt x="163" y="362"/>
                  </a:lnTo>
                  <a:lnTo>
                    <a:pt x="167" y="354"/>
                  </a:lnTo>
                  <a:lnTo>
                    <a:pt x="173" y="349"/>
                  </a:lnTo>
                  <a:lnTo>
                    <a:pt x="178" y="347"/>
                  </a:lnTo>
                  <a:lnTo>
                    <a:pt x="186" y="345"/>
                  </a:lnTo>
                  <a:close/>
                  <a:moveTo>
                    <a:pt x="4158" y="266"/>
                  </a:moveTo>
                  <a:lnTo>
                    <a:pt x="4158" y="268"/>
                  </a:lnTo>
                  <a:lnTo>
                    <a:pt x="4156" y="279"/>
                  </a:lnTo>
                  <a:lnTo>
                    <a:pt x="4156" y="292"/>
                  </a:lnTo>
                  <a:lnTo>
                    <a:pt x="4154" y="286"/>
                  </a:lnTo>
                  <a:lnTo>
                    <a:pt x="4152" y="281"/>
                  </a:lnTo>
                  <a:lnTo>
                    <a:pt x="4154" y="275"/>
                  </a:lnTo>
                  <a:lnTo>
                    <a:pt x="4156" y="271"/>
                  </a:lnTo>
                  <a:lnTo>
                    <a:pt x="4158" y="266"/>
                  </a:lnTo>
                  <a:close/>
                  <a:moveTo>
                    <a:pt x="4090" y="258"/>
                  </a:moveTo>
                  <a:lnTo>
                    <a:pt x="4097" y="260"/>
                  </a:lnTo>
                  <a:lnTo>
                    <a:pt x="4103" y="262"/>
                  </a:lnTo>
                  <a:lnTo>
                    <a:pt x="4109" y="268"/>
                  </a:lnTo>
                  <a:lnTo>
                    <a:pt x="4111" y="273"/>
                  </a:lnTo>
                  <a:lnTo>
                    <a:pt x="4113" y="281"/>
                  </a:lnTo>
                  <a:lnTo>
                    <a:pt x="4111" y="288"/>
                  </a:lnTo>
                  <a:lnTo>
                    <a:pt x="4109" y="296"/>
                  </a:lnTo>
                  <a:lnTo>
                    <a:pt x="4103" y="300"/>
                  </a:lnTo>
                  <a:lnTo>
                    <a:pt x="4097" y="303"/>
                  </a:lnTo>
                  <a:lnTo>
                    <a:pt x="4090" y="305"/>
                  </a:lnTo>
                  <a:lnTo>
                    <a:pt x="4082" y="303"/>
                  </a:lnTo>
                  <a:lnTo>
                    <a:pt x="4075" y="300"/>
                  </a:lnTo>
                  <a:lnTo>
                    <a:pt x="4071" y="296"/>
                  </a:lnTo>
                  <a:lnTo>
                    <a:pt x="4067" y="288"/>
                  </a:lnTo>
                  <a:lnTo>
                    <a:pt x="4066" y="281"/>
                  </a:lnTo>
                  <a:lnTo>
                    <a:pt x="4067" y="273"/>
                  </a:lnTo>
                  <a:lnTo>
                    <a:pt x="4071" y="268"/>
                  </a:lnTo>
                  <a:lnTo>
                    <a:pt x="4075" y="262"/>
                  </a:lnTo>
                  <a:lnTo>
                    <a:pt x="4082" y="260"/>
                  </a:lnTo>
                  <a:lnTo>
                    <a:pt x="4090" y="258"/>
                  </a:lnTo>
                  <a:close/>
                  <a:moveTo>
                    <a:pt x="4002" y="258"/>
                  </a:moveTo>
                  <a:lnTo>
                    <a:pt x="4009" y="260"/>
                  </a:lnTo>
                  <a:lnTo>
                    <a:pt x="4017" y="262"/>
                  </a:lnTo>
                  <a:lnTo>
                    <a:pt x="4020" y="268"/>
                  </a:lnTo>
                  <a:lnTo>
                    <a:pt x="4024" y="273"/>
                  </a:lnTo>
                  <a:lnTo>
                    <a:pt x="4026" y="281"/>
                  </a:lnTo>
                  <a:lnTo>
                    <a:pt x="4024" y="288"/>
                  </a:lnTo>
                  <a:lnTo>
                    <a:pt x="4020" y="296"/>
                  </a:lnTo>
                  <a:lnTo>
                    <a:pt x="4017" y="300"/>
                  </a:lnTo>
                  <a:lnTo>
                    <a:pt x="4009" y="303"/>
                  </a:lnTo>
                  <a:lnTo>
                    <a:pt x="4002" y="305"/>
                  </a:lnTo>
                  <a:lnTo>
                    <a:pt x="3996" y="303"/>
                  </a:lnTo>
                  <a:lnTo>
                    <a:pt x="3988" y="300"/>
                  </a:lnTo>
                  <a:lnTo>
                    <a:pt x="3983" y="296"/>
                  </a:lnTo>
                  <a:lnTo>
                    <a:pt x="3981" y="288"/>
                  </a:lnTo>
                  <a:lnTo>
                    <a:pt x="3979" y="281"/>
                  </a:lnTo>
                  <a:lnTo>
                    <a:pt x="3981" y="273"/>
                  </a:lnTo>
                  <a:lnTo>
                    <a:pt x="3983" y="268"/>
                  </a:lnTo>
                  <a:lnTo>
                    <a:pt x="3988" y="262"/>
                  </a:lnTo>
                  <a:lnTo>
                    <a:pt x="3996" y="260"/>
                  </a:lnTo>
                  <a:lnTo>
                    <a:pt x="4002" y="258"/>
                  </a:lnTo>
                  <a:close/>
                  <a:moveTo>
                    <a:pt x="3915" y="258"/>
                  </a:moveTo>
                  <a:lnTo>
                    <a:pt x="3923" y="260"/>
                  </a:lnTo>
                  <a:lnTo>
                    <a:pt x="3930" y="262"/>
                  </a:lnTo>
                  <a:lnTo>
                    <a:pt x="3934" y="268"/>
                  </a:lnTo>
                  <a:lnTo>
                    <a:pt x="3938" y="273"/>
                  </a:lnTo>
                  <a:lnTo>
                    <a:pt x="3940" y="281"/>
                  </a:lnTo>
                  <a:lnTo>
                    <a:pt x="3938" y="288"/>
                  </a:lnTo>
                  <a:lnTo>
                    <a:pt x="3934" y="296"/>
                  </a:lnTo>
                  <a:lnTo>
                    <a:pt x="3930" y="300"/>
                  </a:lnTo>
                  <a:lnTo>
                    <a:pt x="3923" y="303"/>
                  </a:lnTo>
                  <a:lnTo>
                    <a:pt x="3915" y="305"/>
                  </a:lnTo>
                  <a:lnTo>
                    <a:pt x="3908" y="303"/>
                  </a:lnTo>
                  <a:lnTo>
                    <a:pt x="3902" y="300"/>
                  </a:lnTo>
                  <a:lnTo>
                    <a:pt x="3896" y="296"/>
                  </a:lnTo>
                  <a:lnTo>
                    <a:pt x="3894" y="288"/>
                  </a:lnTo>
                  <a:lnTo>
                    <a:pt x="3893" y="281"/>
                  </a:lnTo>
                  <a:lnTo>
                    <a:pt x="3894" y="273"/>
                  </a:lnTo>
                  <a:lnTo>
                    <a:pt x="3896" y="268"/>
                  </a:lnTo>
                  <a:lnTo>
                    <a:pt x="3902" y="262"/>
                  </a:lnTo>
                  <a:lnTo>
                    <a:pt x="3908" y="260"/>
                  </a:lnTo>
                  <a:lnTo>
                    <a:pt x="3915" y="258"/>
                  </a:lnTo>
                  <a:close/>
                  <a:moveTo>
                    <a:pt x="3829" y="258"/>
                  </a:moveTo>
                  <a:lnTo>
                    <a:pt x="3836" y="260"/>
                  </a:lnTo>
                  <a:lnTo>
                    <a:pt x="3844" y="262"/>
                  </a:lnTo>
                  <a:lnTo>
                    <a:pt x="3847" y="268"/>
                  </a:lnTo>
                  <a:lnTo>
                    <a:pt x="3851" y="273"/>
                  </a:lnTo>
                  <a:lnTo>
                    <a:pt x="3853" y="281"/>
                  </a:lnTo>
                  <a:lnTo>
                    <a:pt x="3851" y="288"/>
                  </a:lnTo>
                  <a:lnTo>
                    <a:pt x="3847" y="296"/>
                  </a:lnTo>
                  <a:lnTo>
                    <a:pt x="3844" y="300"/>
                  </a:lnTo>
                  <a:lnTo>
                    <a:pt x="3836" y="303"/>
                  </a:lnTo>
                  <a:lnTo>
                    <a:pt x="3829" y="305"/>
                  </a:lnTo>
                  <a:lnTo>
                    <a:pt x="3821" y="303"/>
                  </a:lnTo>
                  <a:lnTo>
                    <a:pt x="3815" y="300"/>
                  </a:lnTo>
                  <a:lnTo>
                    <a:pt x="3810" y="296"/>
                  </a:lnTo>
                  <a:lnTo>
                    <a:pt x="3806" y="288"/>
                  </a:lnTo>
                  <a:lnTo>
                    <a:pt x="3806" y="281"/>
                  </a:lnTo>
                  <a:lnTo>
                    <a:pt x="3806" y="273"/>
                  </a:lnTo>
                  <a:lnTo>
                    <a:pt x="3810" y="268"/>
                  </a:lnTo>
                  <a:lnTo>
                    <a:pt x="3815" y="262"/>
                  </a:lnTo>
                  <a:lnTo>
                    <a:pt x="3821" y="260"/>
                  </a:lnTo>
                  <a:lnTo>
                    <a:pt x="3829" y="258"/>
                  </a:lnTo>
                  <a:close/>
                  <a:moveTo>
                    <a:pt x="3742" y="258"/>
                  </a:moveTo>
                  <a:lnTo>
                    <a:pt x="3750" y="260"/>
                  </a:lnTo>
                  <a:lnTo>
                    <a:pt x="3755" y="262"/>
                  </a:lnTo>
                  <a:lnTo>
                    <a:pt x="3761" y="268"/>
                  </a:lnTo>
                  <a:lnTo>
                    <a:pt x="3765" y="273"/>
                  </a:lnTo>
                  <a:lnTo>
                    <a:pt x="3767" y="281"/>
                  </a:lnTo>
                  <a:lnTo>
                    <a:pt x="3765" y="288"/>
                  </a:lnTo>
                  <a:lnTo>
                    <a:pt x="3761" y="296"/>
                  </a:lnTo>
                  <a:lnTo>
                    <a:pt x="3755" y="300"/>
                  </a:lnTo>
                  <a:lnTo>
                    <a:pt x="3750" y="303"/>
                  </a:lnTo>
                  <a:lnTo>
                    <a:pt x="3742" y="305"/>
                  </a:lnTo>
                  <a:lnTo>
                    <a:pt x="3735" y="303"/>
                  </a:lnTo>
                  <a:lnTo>
                    <a:pt x="3729" y="300"/>
                  </a:lnTo>
                  <a:lnTo>
                    <a:pt x="3723" y="296"/>
                  </a:lnTo>
                  <a:lnTo>
                    <a:pt x="3719" y="288"/>
                  </a:lnTo>
                  <a:lnTo>
                    <a:pt x="3719" y="281"/>
                  </a:lnTo>
                  <a:lnTo>
                    <a:pt x="3719" y="273"/>
                  </a:lnTo>
                  <a:lnTo>
                    <a:pt x="3723" y="268"/>
                  </a:lnTo>
                  <a:lnTo>
                    <a:pt x="3729" y="262"/>
                  </a:lnTo>
                  <a:lnTo>
                    <a:pt x="3735" y="260"/>
                  </a:lnTo>
                  <a:lnTo>
                    <a:pt x="3742" y="258"/>
                  </a:lnTo>
                  <a:close/>
                  <a:moveTo>
                    <a:pt x="3656" y="258"/>
                  </a:moveTo>
                  <a:lnTo>
                    <a:pt x="3663" y="260"/>
                  </a:lnTo>
                  <a:lnTo>
                    <a:pt x="3669" y="262"/>
                  </a:lnTo>
                  <a:lnTo>
                    <a:pt x="3674" y="268"/>
                  </a:lnTo>
                  <a:lnTo>
                    <a:pt x="3678" y="273"/>
                  </a:lnTo>
                  <a:lnTo>
                    <a:pt x="3678" y="281"/>
                  </a:lnTo>
                  <a:lnTo>
                    <a:pt x="3678" y="288"/>
                  </a:lnTo>
                  <a:lnTo>
                    <a:pt x="3674" y="296"/>
                  </a:lnTo>
                  <a:lnTo>
                    <a:pt x="3669" y="300"/>
                  </a:lnTo>
                  <a:lnTo>
                    <a:pt x="3663" y="303"/>
                  </a:lnTo>
                  <a:lnTo>
                    <a:pt x="3656" y="305"/>
                  </a:lnTo>
                  <a:lnTo>
                    <a:pt x="3648" y="303"/>
                  </a:lnTo>
                  <a:lnTo>
                    <a:pt x="3642" y="300"/>
                  </a:lnTo>
                  <a:lnTo>
                    <a:pt x="3637" y="296"/>
                  </a:lnTo>
                  <a:lnTo>
                    <a:pt x="3633" y="288"/>
                  </a:lnTo>
                  <a:lnTo>
                    <a:pt x="3633" y="281"/>
                  </a:lnTo>
                  <a:lnTo>
                    <a:pt x="3633" y="273"/>
                  </a:lnTo>
                  <a:lnTo>
                    <a:pt x="3637" y="268"/>
                  </a:lnTo>
                  <a:lnTo>
                    <a:pt x="3642" y="262"/>
                  </a:lnTo>
                  <a:lnTo>
                    <a:pt x="3648" y="260"/>
                  </a:lnTo>
                  <a:lnTo>
                    <a:pt x="3656" y="258"/>
                  </a:lnTo>
                  <a:close/>
                  <a:moveTo>
                    <a:pt x="3569" y="258"/>
                  </a:moveTo>
                  <a:lnTo>
                    <a:pt x="3577" y="260"/>
                  </a:lnTo>
                  <a:lnTo>
                    <a:pt x="3582" y="262"/>
                  </a:lnTo>
                  <a:lnTo>
                    <a:pt x="3588" y="268"/>
                  </a:lnTo>
                  <a:lnTo>
                    <a:pt x="3592" y="273"/>
                  </a:lnTo>
                  <a:lnTo>
                    <a:pt x="3592" y="281"/>
                  </a:lnTo>
                  <a:lnTo>
                    <a:pt x="3592" y="288"/>
                  </a:lnTo>
                  <a:lnTo>
                    <a:pt x="3588" y="296"/>
                  </a:lnTo>
                  <a:lnTo>
                    <a:pt x="3582" y="300"/>
                  </a:lnTo>
                  <a:lnTo>
                    <a:pt x="3577" y="303"/>
                  </a:lnTo>
                  <a:lnTo>
                    <a:pt x="3569" y="305"/>
                  </a:lnTo>
                  <a:lnTo>
                    <a:pt x="3562" y="303"/>
                  </a:lnTo>
                  <a:lnTo>
                    <a:pt x="3556" y="300"/>
                  </a:lnTo>
                  <a:lnTo>
                    <a:pt x="3550" y="296"/>
                  </a:lnTo>
                  <a:lnTo>
                    <a:pt x="3546" y="288"/>
                  </a:lnTo>
                  <a:lnTo>
                    <a:pt x="3545" y="281"/>
                  </a:lnTo>
                  <a:lnTo>
                    <a:pt x="3546" y="273"/>
                  </a:lnTo>
                  <a:lnTo>
                    <a:pt x="3550" y="268"/>
                  </a:lnTo>
                  <a:lnTo>
                    <a:pt x="3556" y="262"/>
                  </a:lnTo>
                  <a:lnTo>
                    <a:pt x="3562" y="260"/>
                  </a:lnTo>
                  <a:lnTo>
                    <a:pt x="3569" y="258"/>
                  </a:lnTo>
                  <a:close/>
                  <a:moveTo>
                    <a:pt x="3483" y="258"/>
                  </a:moveTo>
                  <a:lnTo>
                    <a:pt x="3490" y="260"/>
                  </a:lnTo>
                  <a:lnTo>
                    <a:pt x="3496" y="262"/>
                  </a:lnTo>
                  <a:lnTo>
                    <a:pt x="3501" y="268"/>
                  </a:lnTo>
                  <a:lnTo>
                    <a:pt x="3505" y="273"/>
                  </a:lnTo>
                  <a:lnTo>
                    <a:pt x="3505" y="281"/>
                  </a:lnTo>
                  <a:lnTo>
                    <a:pt x="3505" y="288"/>
                  </a:lnTo>
                  <a:lnTo>
                    <a:pt x="3501" y="296"/>
                  </a:lnTo>
                  <a:lnTo>
                    <a:pt x="3496" y="300"/>
                  </a:lnTo>
                  <a:lnTo>
                    <a:pt x="3490" y="303"/>
                  </a:lnTo>
                  <a:lnTo>
                    <a:pt x="3483" y="305"/>
                  </a:lnTo>
                  <a:lnTo>
                    <a:pt x="3475" y="303"/>
                  </a:lnTo>
                  <a:lnTo>
                    <a:pt x="3468" y="300"/>
                  </a:lnTo>
                  <a:lnTo>
                    <a:pt x="3464" y="296"/>
                  </a:lnTo>
                  <a:lnTo>
                    <a:pt x="3460" y="288"/>
                  </a:lnTo>
                  <a:lnTo>
                    <a:pt x="3458" y="281"/>
                  </a:lnTo>
                  <a:lnTo>
                    <a:pt x="3460" y="273"/>
                  </a:lnTo>
                  <a:lnTo>
                    <a:pt x="3464" y="268"/>
                  </a:lnTo>
                  <a:lnTo>
                    <a:pt x="3468" y="262"/>
                  </a:lnTo>
                  <a:lnTo>
                    <a:pt x="3475" y="260"/>
                  </a:lnTo>
                  <a:lnTo>
                    <a:pt x="3483" y="258"/>
                  </a:lnTo>
                  <a:close/>
                  <a:moveTo>
                    <a:pt x="3396" y="258"/>
                  </a:moveTo>
                  <a:lnTo>
                    <a:pt x="3404" y="260"/>
                  </a:lnTo>
                  <a:lnTo>
                    <a:pt x="3409" y="262"/>
                  </a:lnTo>
                  <a:lnTo>
                    <a:pt x="3415" y="268"/>
                  </a:lnTo>
                  <a:lnTo>
                    <a:pt x="3417" y="273"/>
                  </a:lnTo>
                  <a:lnTo>
                    <a:pt x="3419" y="281"/>
                  </a:lnTo>
                  <a:lnTo>
                    <a:pt x="3417" y="288"/>
                  </a:lnTo>
                  <a:lnTo>
                    <a:pt x="3415" y="296"/>
                  </a:lnTo>
                  <a:lnTo>
                    <a:pt x="3409" y="300"/>
                  </a:lnTo>
                  <a:lnTo>
                    <a:pt x="3404" y="303"/>
                  </a:lnTo>
                  <a:lnTo>
                    <a:pt x="3396" y="305"/>
                  </a:lnTo>
                  <a:lnTo>
                    <a:pt x="3389" y="303"/>
                  </a:lnTo>
                  <a:lnTo>
                    <a:pt x="3381" y="300"/>
                  </a:lnTo>
                  <a:lnTo>
                    <a:pt x="3377" y="296"/>
                  </a:lnTo>
                  <a:lnTo>
                    <a:pt x="3373" y="288"/>
                  </a:lnTo>
                  <a:lnTo>
                    <a:pt x="3372" y="281"/>
                  </a:lnTo>
                  <a:lnTo>
                    <a:pt x="3373" y="273"/>
                  </a:lnTo>
                  <a:lnTo>
                    <a:pt x="3377" y="268"/>
                  </a:lnTo>
                  <a:lnTo>
                    <a:pt x="3381" y="262"/>
                  </a:lnTo>
                  <a:lnTo>
                    <a:pt x="3389" y="260"/>
                  </a:lnTo>
                  <a:lnTo>
                    <a:pt x="3396" y="258"/>
                  </a:lnTo>
                  <a:close/>
                  <a:moveTo>
                    <a:pt x="3308" y="258"/>
                  </a:moveTo>
                  <a:lnTo>
                    <a:pt x="3315" y="260"/>
                  </a:lnTo>
                  <a:lnTo>
                    <a:pt x="3323" y="262"/>
                  </a:lnTo>
                  <a:lnTo>
                    <a:pt x="3326" y="268"/>
                  </a:lnTo>
                  <a:lnTo>
                    <a:pt x="3330" y="273"/>
                  </a:lnTo>
                  <a:lnTo>
                    <a:pt x="3332" y="281"/>
                  </a:lnTo>
                  <a:lnTo>
                    <a:pt x="3330" y="288"/>
                  </a:lnTo>
                  <a:lnTo>
                    <a:pt x="3326" y="296"/>
                  </a:lnTo>
                  <a:lnTo>
                    <a:pt x="3323" y="300"/>
                  </a:lnTo>
                  <a:lnTo>
                    <a:pt x="3315" y="303"/>
                  </a:lnTo>
                  <a:lnTo>
                    <a:pt x="3308" y="305"/>
                  </a:lnTo>
                  <a:lnTo>
                    <a:pt x="3302" y="303"/>
                  </a:lnTo>
                  <a:lnTo>
                    <a:pt x="3294" y="300"/>
                  </a:lnTo>
                  <a:lnTo>
                    <a:pt x="3289" y="296"/>
                  </a:lnTo>
                  <a:lnTo>
                    <a:pt x="3287" y="288"/>
                  </a:lnTo>
                  <a:lnTo>
                    <a:pt x="3285" y="281"/>
                  </a:lnTo>
                  <a:lnTo>
                    <a:pt x="3287" y="273"/>
                  </a:lnTo>
                  <a:lnTo>
                    <a:pt x="3289" y="268"/>
                  </a:lnTo>
                  <a:lnTo>
                    <a:pt x="3294" y="262"/>
                  </a:lnTo>
                  <a:lnTo>
                    <a:pt x="3302" y="260"/>
                  </a:lnTo>
                  <a:lnTo>
                    <a:pt x="3308" y="258"/>
                  </a:lnTo>
                  <a:close/>
                  <a:moveTo>
                    <a:pt x="3221" y="258"/>
                  </a:moveTo>
                  <a:lnTo>
                    <a:pt x="3229" y="260"/>
                  </a:lnTo>
                  <a:lnTo>
                    <a:pt x="3236" y="262"/>
                  </a:lnTo>
                  <a:lnTo>
                    <a:pt x="3240" y="268"/>
                  </a:lnTo>
                  <a:lnTo>
                    <a:pt x="3244" y="273"/>
                  </a:lnTo>
                  <a:lnTo>
                    <a:pt x="3246" y="281"/>
                  </a:lnTo>
                  <a:lnTo>
                    <a:pt x="3244" y="288"/>
                  </a:lnTo>
                  <a:lnTo>
                    <a:pt x="3240" y="296"/>
                  </a:lnTo>
                  <a:lnTo>
                    <a:pt x="3236" y="300"/>
                  </a:lnTo>
                  <a:lnTo>
                    <a:pt x="3229" y="303"/>
                  </a:lnTo>
                  <a:lnTo>
                    <a:pt x="3221" y="305"/>
                  </a:lnTo>
                  <a:lnTo>
                    <a:pt x="3214" y="303"/>
                  </a:lnTo>
                  <a:lnTo>
                    <a:pt x="3208" y="300"/>
                  </a:lnTo>
                  <a:lnTo>
                    <a:pt x="3202" y="296"/>
                  </a:lnTo>
                  <a:lnTo>
                    <a:pt x="3200" y="288"/>
                  </a:lnTo>
                  <a:lnTo>
                    <a:pt x="3199" y="281"/>
                  </a:lnTo>
                  <a:lnTo>
                    <a:pt x="3200" y="273"/>
                  </a:lnTo>
                  <a:lnTo>
                    <a:pt x="3202" y="268"/>
                  </a:lnTo>
                  <a:lnTo>
                    <a:pt x="3208" y="262"/>
                  </a:lnTo>
                  <a:lnTo>
                    <a:pt x="3214" y="260"/>
                  </a:lnTo>
                  <a:lnTo>
                    <a:pt x="3221" y="258"/>
                  </a:lnTo>
                  <a:close/>
                  <a:moveTo>
                    <a:pt x="3135" y="258"/>
                  </a:moveTo>
                  <a:lnTo>
                    <a:pt x="3142" y="260"/>
                  </a:lnTo>
                  <a:lnTo>
                    <a:pt x="3150" y="262"/>
                  </a:lnTo>
                  <a:lnTo>
                    <a:pt x="3153" y="268"/>
                  </a:lnTo>
                  <a:lnTo>
                    <a:pt x="3157" y="273"/>
                  </a:lnTo>
                  <a:lnTo>
                    <a:pt x="3159" y="281"/>
                  </a:lnTo>
                  <a:lnTo>
                    <a:pt x="3157" y="288"/>
                  </a:lnTo>
                  <a:lnTo>
                    <a:pt x="3153" y="296"/>
                  </a:lnTo>
                  <a:lnTo>
                    <a:pt x="3150" y="300"/>
                  </a:lnTo>
                  <a:lnTo>
                    <a:pt x="3142" y="303"/>
                  </a:lnTo>
                  <a:lnTo>
                    <a:pt x="3135" y="305"/>
                  </a:lnTo>
                  <a:lnTo>
                    <a:pt x="3127" y="303"/>
                  </a:lnTo>
                  <a:lnTo>
                    <a:pt x="3121" y="300"/>
                  </a:lnTo>
                  <a:lnTo>
                    <a:pt x="3116" y="296"/>
                  </a:lnTo>
                  <a:lnTo>
                    <a:pt x="3112" y="288"/>
                  </a:lnTo>
                  <a:lnTo>
                    <a:pt x="3112" y="281"/>
                  </a:lnTo>
                  <a:lnTo>
                    <a:pt x="3112" y="273"/>
                  </a:lnTo>
                  <a:lnTo>
                    <a:pt x="3116" y="268"/>
                  </a:lnTo>
                  <a:lnTo>
                    <a:pt x="3121" y="262"/>
                  </a:lnTo>
                  <a:lnTo>
                    <a:pt x="3127" y="260"/>
                  </a:lnTo>
                  <a:lnTo>
                    <a:pt x="3135" y="258"/>
                  </a:lnTo>
                  <a:close/>
                  <a:moveTo>
                    <a:pt x="3048" y="258"/>
                  </a:moveTo>
                  <a:lnTo>
                    <a:pt x="3056" y="260"/>
                  </a:lnTo>
                  <a:lnTo>
                    <a:pt x="3061" y="262"/>
                  </a:lnTo>
                  <a:lnTo>
                    <a:pt x="3067" y="268"/>
                  </a:lnTo>
                  <a:lnTo>
                    <a:pt x="3071" y="273"/>
                  </a:lnTo>
                  <a:lnTo>
                    <a:pt x="3073" y="281"/>
                  </a:lnTo>
                  <a:lnTo>
                    <a:pt x="3071" y="288"/>
                  </a:lnTo>
                  <a:lnTo>
                    <a:pt x="3067" y="296"/>
                  </a:lnTo>
                  <a:lnTo>
                    <a:pt x="3061" y="300"/>
                  </a:lnTo>
                  <a:lnTo>
                    <a:pt x="3056" y="303"/>
                  </a:lnTo>
                  <a:lnTo>
                    <a:pt x="3048" y="305"/>
                  </a:lnTo>
                  <a:lnTo>
                    <a:pt x="3041" y="303"/>
                  </a:lnTo>
                  <a:lnTo>
                    <a:pt x="3035" y="300"/>
                  </a:lnTo>
                  <a:lnTo>
                    <a:pt x="3029" y="296"/>
                  </a:lnTo>
                  <a:lnTo>
                    <a:pt x="3026" y="288"/>
                  </a:lnTo>
                  <a:lnTo>
                    <a:pt x="3026" y="281"/>
                  </a:lnTo>
                  <a:lnTo>
                    <a:pt x="3026" y="273"/>
                  </a:lnTo>
                  <a:lnTo>
                    <a:pt x="3029" y="268"/>
                  </a:lnTo>
                  <a:lnTo>
                    <a:pt x="3035" y="262"/>
                  </a:lnTo>
                  <a:lnTo>
                    <a:pt x="3041" y="260"/>
                  </a:lnTo>
                  <a:lnTo>
                    <a:pt x="3048" y="258"/>
                  </a:lnTo>
                  <a:close/>
                  <a:moveTo>
                    <a:pt x="445" y="258"/>
                  </a:moveTo>
                  <a:lnTo>
                    <a:pt x="453" y="258"/>
                  </a:lnTo>
                  <a:lnTo>
                    <a:pt x="459" y="262"/>
                  </a:lnTo>
                  <a:lnTo>
                    <a:pt x="462" y="266"/>
                  </a:lnTo>
                  <a:lnTo>
                    <a:pt x="466" y="271"/>
                  </a:lnTo>
                  <a:lnTo>
                    <a:pt x="457" y="285"/>
                  </a:lnTo>
                  <a:lnTo>
                    <a:pt x="451" y="294"/>
                  </a:lnTo>
                  <a:lnTo>
                    <a:pt x="445" y="305"/>
                  </a:lnTo>
                  <a:lnTo>
                    <a:pt x="438" y="303"/>
                  </a:lnTo>
                  <a:lnTo>
                    <a:pt x="432" y="300"/>
                  </a:lnTo>
                  <a:lnTo>
                    <a:pt x="427" y="294"/>
                  </a:lnTo>
                  <a:lnTo>
                    <a:pt x="425" y="288"/>
                  </a:lnTo>
                  <a:lnTo>
                    <a:pt x="423" y="281"/>
                  </a:lnTo>
                  <a:lnTo>
                    <a:pt x="425" y="273"/>
                  </a:lnTo>
                  <a:lnTo>
                    <a:pt x="427" y="268"/>
                  </a:lnTo>
                  <a:lnTo>
                    <a:pt x="432" y="262"/>
                  </a:lnTo>
                  <a:lnTo>
                    <a:pt x="438" y="260"/>
                  </a:lnTo>
                  <a:lnTo>
                    <a:pt x="445" y="258"/>
                  </a:lnTo>
                  <a:close/>
                  <a:moveTo>
                    <a:pt x="359" y="258"/>
                  </a:moveTo>
                  <a:lnTo>
                    <a:pt x="366" y="260"/>
                  </a:lnTo>
                  <a:lnTo>
                    <a:pt x="374" y="262"/>
                  </a:lnTo>
                  <a:lnTo>
                    <a:pt x="378" y="268"/>
                  </a:lnTo>
                  <a:lnTo>
                    <a:pt x="381" y="273"/>
                  </a:lnTo>
                  <a:lnTo>
                    <a:pt x="383" y="281"/>
                  </a:lnTo>
                  <a:lnTo>
                    <a:pt x="381" y="288"/>
                  </a:lnTo>
                  <a:lnTo>
                    <a:pt x="378" y="296"/>
                  </a:lnTo>
                  <a:lnTo>
                    <a:pt x="374" y="300"/>
                  </a:lnTo>
                  <a:lnTo>
                    <a:pt x="366" y="303"/>
                  </a:lnTo>
                  <a:lnTo>
                    <a:pt x="359" y="305"/>
                  </a:lnTo>
                  <a:lnTo>
                    <a:pt x="351" y="303"/>
                  </a:lnTo>
                  <a:lnTo>
                    <a:pt x="346" y="300"/>
                  </a:lnTo>
                  <a:lnTo>
                    <a:pt x="340" y="296"/>
                  </a:lnTo>
                  <a:lnTo>
                    <a:pt x="336" y="288"/>
                  </a:lnTo>
                  <a:lnTo>
                    <a:pt x="336" y="281"/>
                  </a:lnTo>
                  <a:lnTo>
                    <a:pt x="336" y="273"/>
                  </a:lnTo>
                  <a:lnTo>
                    <a:pt x="340" y="268"/>
                  </a:lnTo>
                  <a:lnTo>
                    <a:pt x="346" y="262"/>
                  </a:lnTo>
                  <a:lnTo>
                    <a:pt x="351" y="260"/>
                  </a:lnTo>
                  <a:lnTo>
                    <a:pt x="359" y="258"/>
                  </a:lnTo>
                  <a:close/>
                  <a:moveTo>
                    <a:pt x="272" y="258"/>
                  </a:moveTo>
                  <a:lnTo>
                    <a:pt x="280" y="260"/>
                  </a:lnTo>
                  <a:lnTo>
                    <a:pt x="286" y="262"/>
                  </a:lnTo>
                  <a:lnTo>
                    <a:pt x="291" y="268"/>
                  </a:lnTo>
                  <a:lnTo>
                    <a:pt x="295" y="273"/>
                  </a:lnTo>
                  <a:lnTo>
                    <a:pt x="297" y="281"/>
                  </a:lnTo>
                  <a:lnTo>
                    <a:pt x="295" y="288"/>
                  </a:lnTo>
                  <a:lnTo>
                    <a:pt x="291" y="296"/>
                  </a:lnTo>
                  <a:lnTo>
                    <a:pt x="286" y="300"/>
                  </a:lnTo>
                  <a:lnTo>
                    <a:pt x="280" y="303"/>
                  </a:lnTo>
                  <a:lnTo>
                    <a:pt x="272" y="305"/>
                  </a:lnTo>
                  <a:lnTo>
                    <a:pt x="265" y="303"/>
                  </a:lnTo>
                  <a:lnTo>
                    <a:pt x="259" y="300"/>
                  </a:lnTo>
                  <a:lnTo>
                    <a:pt x="254" y="296"/>
                  </a:lnTo>
                  <a:lnTo>
                    <a:pt x="250" y="288"/>
                  </a:lnTo>
                  <a:lnTo>
                    <a:pt x="250" y="281"/>
                  </a:lnTo>
                  <a:lnTo>
                    <a:pt x="250" y="273"/>
                  </a:lnTo>
                  <a:lnTo>
                    <a:pt x="254" y="268"/>
                  </a:lnTo>
                  <a:lnTo>
                    <a:pt x="259" y="262"/>
                  </a:lnTo>
                  <a:lnTo>
                    <a:pt x="265" y="260"/>
                  </a:lnTo>
                  <a:lnTo>
                    <a:pt x="272" y="258"/>
                  </a:lnTo>
                  <a:close/>
                  <a:moveTo>
                    <a:pt x="186" y="258"/>
                  </a:moveTo>
                  <a:lnTo>
                    <a:pt x="193" y="260"/>
                  </a:lnTo>
                  <a:lnTo>
                    <a:pt x="199" y="262"/>
                  </a:lnTo>
                  <a:lnTo>
                    <a:pt x="205" y="268"/>
                  </a:lnTo>
                  <a:lnTo>
                    <a:pt x="208" y="273"/>
                  </a:lnTo>
                  <a:lnTo>
                    <a:pt x="208" y="281"/>
                  </a:lnTo>
                  <a:lnTo>
                    <a:pt x="208" y="288"/>
                  </a:lnTo>
                  <a:lnTo>
                    <a:pt x="205" y="296"/>
                  </a:lnTo>
                  <a:lnTo>
                    <a:pt x="199" y="300"/>
                  </a:lnTo>
                  <a:lnTo>
                    <a:pt x="193" y="303"/>
                  </a:lnTo>
                  <a:lnTo>
                    <a:pt x="186" y="305"/>
                  </a:lnTo>
                  <a:lnTo>
                    <a:pt x="178" y="303"/>
                  </a:lnTo>
                  <a:lnTo>
                    <a:pt x="173" y="300"/>
                  </a:lnTo>
                  <a:lnTo>
                    <a:pt x="167" y="296"/>
                  </a:lnTo>
                  <a:lnTo>
                    <a:pt x="163" y="288"/>
                  </a:lnTo>
                  <a:lnTo>
                    <a:pt x="163" y="281"/>
                  </a:lnTo>
                  <a:lnTo>
                    <a:pt x="163" y="273"/>
                  </a:lnTo>
                  <a:lnTo>
                    <a:pt x="167" y="268"/>
                  </a:lnTo>
                  <a:lnTo>
                    <a:pt x="173" y="262"/>
                  </a:lnTo>
                  <a:lnTo>
                    <a:pt x="178" y="260"/>
                  </a:lnTo>
                  <a:lnTo>
                    <a:pt x="186" y="258"/>
                  </a:lnTo>
                  <a:close/>
                  <a:moveTo>
                    <a:pt x="99" y="258"/>
                  </a:moveTo>
                  <a:lnTo>
                    <a:pt x="107" y="260"/>
                  </a:lnTo>
                  <a:lnTo>
                    <a:pt x="113" y="262"/>
                  </a:lnTo>
                  <a:lnTo>
                    <a:pt x="118" y="268"/>
                  </a:lnTo>
                  <a:lnTo>
                    <a:pt x="122" y="273"/>
                  </a:lnTo>
                  <a:lnTo>
                    <a:pt x="122" y="281"/>
                  </a:lnTo>
                  <a:lnTo>
                    <a:pt x="122" y="288"/>
                  </a:lnTo>
                  <a:lnTo>
                    <a:pt x="118" y="296"/>
                  </a:lnTo>
                  <a:lnTo>
                    <a:pt x="113" y="300"/>
                  </a:lnTo>
                  <a:lnTo>
                    <a:pt x="107" y="303"/>
                  </a:lnTo>
                  <a:lnTo>
                    <a:pt x="99" y="305"/>
                  </a:lnTo>
                  <a:lnTo>
                    <a:pt x="92" y="303"/>
                  </a:lnTo>
                  <a:lnTo>
                    <a:pt x="86" y="300"/>
                  </a:lnTo>
                  <a:lnTo>
                    <a:pt x="81" y="296"/>
                  </a:lnTo>
                  <a:lnTo>
                    <a:pt x="77" y="288"/>
                  </a:lnTo>
                  <a:lnTo>
                    <a:pt x="75" y="281"/>
                  </a:lnTo>
                  <a:lnTo>
                    <a:pt x="77" y="273"/>
                  </a:lnTo>
                  <a:lnTo>
                    <a:pt x="81" y="268"/>
                  </a:lnTo>
                  <a:lnTo>
                    <a:pt x="86" y="262"/>
                  </a:lnTo>
                  <a:lnTo>
                    <a:pt x="92" y="260"/>
                  </a:lnTo>
                  <a:lnTo>
                    <a:pt x="99" y="258"/>
                  </a:lnTo>
                  <a:close/>
                  <a:moveTo>
                    <a:pt x="4173" y="172"/>
                  </a:moveTo>
                  <a:lnTo>
                    <a:pt x="4173" y="177"/>
                  </a:lnTo>
                  <a:lnTo>
                    <a:pt x="4173" y="181"/>
                  </a:lnTo>
                  <a:lnTo>
                    <a:pt x="4169" y="217"/>
                  </a:lnTo>
                  <a:lnTo>
                    <a:pt x="4161" y="213"/>
                  </a:lnTo>
                  <a:lnTo>
                    <a:pt x="4158" y="207"/>
                  </a:lnTo>
                  <a:lnTo>
                    <a:pt x="4154" y="202"/>
                  </a:lnTo>
                  <a:lnTo>
                    <a:pt x="4152" y="194"/>
                  </a:lnTo>
                  <a:lnTo>
                    <a:pt x="4154" y="189"/>
                  </a:lnTo>
                  <a:lnTo>
                    <a:pt x="4156" y="181"/>
                  </a:lnTo>
                  <a:lnTo>
                    <a:pt x="4161" y="177"/>
                  </a:lnTo>
                  <a:lnTo>
                    <a:pt x="4167" y="173"/>
                  </a:lnTo>
                  <a:lnTo>
                    <a:pt x="4173" y="172"/>
                  </a:lnTo>
                  <a:close/>
                  <a:moveTo>
                    <a:pt x="4090" y="172"/>
                  </a:moveTo>
                  <a:lnTo>
                    <a:pt x="4097" y="172"/>
                  </a:lnTo>
                  <a:lnTo>
                    <a:pt x="4103" y="175"/>
                  </a:lnTo>
                  <a:lnTo>
                    <a:pt x="4109" y="181"/>
                  </a:lnTo>
                  <a:lnTo>
                    <a:pt x="4111" y="187"/>
                  </a:lnTo>
                  <a:lnTo>
                    <a:pt x="4113" y="194"/>
                  </a:lnTo>
                  <a:lnTo>
                    <a:pt x="4111" y="202"/>
                  </a:lnTo>
                  <a:lnTo>
                    <a:pt x="4109" y="209"/>
                  </a:lnTo>
                  <a:lnTo>
                    <a:pt x="4103" y="213"/>
                  </a:lnTo>
                  <a:lnTo>
                    <a:pt x="4097" y="217"/>
                  </a:lnTo>
                  <a:lnTo>
                    <a:pt x="4090" y="219"/>
                  </a:lnTo>
                  <a:lnTo>
                    <a:pt x="4082" y="217"/>
                  </a:lnTo>
                  <a:lnTo>
                    <a:pt x="4075" y="213"/>
                  </a:lnTo>
                  <a:lnTo>
                    <a:pt x="4071" y="209"/>
                  </a:lnTo>
                  <a:lnTo>
                    <a:pt x="4067" y="202"/>
                  </a:lnTo>
                  <a:lnTo>
                    <a:pt x="4066" y="194"/>
                  </a:lnTo>
                  <a:lnTo>
                    <a:pt x="4067" y="187"/>
                  </a:lnTo>
                  <a:lnTo>
                    <a:pt x="4071" y="181"/>
                  </a:lnTo>
                  <a:lnTo>
                    <a:pt x="4075" y="175"/>
                  </a:lnTo>
                  <a:lnTo>
                    <a:pt x="4082" y="172"/>
                  </a:lnTo>
                  <a:lnTo>
                    <a:pt x="4090" y="172"/>
                  </a:lnTo>
                  <a:close/>
                  <a:moveTo>
                    <a:pt x="4002" y="172"/>
                  </a:moveTo>
                  <a:lnTo>
                    <a:pt x="4009" y="172"/>
                  </a:lnTo>
                  <a:lnTo>
                    <a:pt x="4017" y="175"/>
                  </a:lnTo>
                  <a:lnTo>
                    <a:pt x="4020" y="181"/>
                  </a:lnTo>
                  <a:lnTo>
                    <a:pt x="4024" y="187"/>
                  </a:lnTo>
                  <a:lnTo>
                    <a:pt x="4026" y="194"/>
                  </a:lnTo>
                  <a:lnTo>
                    <a:pt x="4024" y="202"/>
                  </a:lnTo>
                  <a:lnTo>
                    <a:pt x="4020" y="209"/>
                  </a:lnTo>
                  <a:lnTo>
                    <a:pt x="4017" y="213"/>
                  </a:lnTo>
                  <a:lnTo>
                    <a:pt x="4009" y="217"/>
                  </a:lnTo>
                  <a:lnTo>
                    <a:pt x="4002" y="219"/>
                  </a:lnTo>
                  <a:lnTo>
                    <a:pt x="3996" y="217"/>
                  </a:lnTo>
                  <a:lnTo>
                    <a:pt x="3988" y="213"/>
                  </a:lnTo>
                  <a:lnTo>
                    <a:pt x="3983" y="209"/>
                  </a:lnTo>
                  <a:lnTo>
                    <a:pt x="3981" y="202"/>
                  </a:lnTo>
                  <a:lnTo>
                    <a:pt x="3979" y="194"/>
                  </a:lnTo>
                  <a:lnTo>
                    <a:pt x="3981" y="187"/>
                  </a:lnTo>
                  <a:lnTo>
                    <a:pt x="3983" y="181"/>
                  </a:lnTo>
                  <a:lnTo>
                    <a:pt x="3988" y="175"/>
                  </a:lnTo>
                  <a:lnTo>
                    <a:pt x="3996" y="172"/>
                  </a:lnTo>
                  <a:lnTo>
                    <a:pt x="4002" y="172"/>
                  </a:lnTo>
                  <a:close/>
                  <a:moveTo>
                    <a:pt x="3915" y="172"/>
                  </a:moveTo>
                  <a:lnTo>
                    <a:pt x="3923" y="172"/>
                  </a:lnTo>
                  <a:lnTo>
                    <a:pt x="3930" y="175"/>
                  </a:lnTo>
                  <a:lnTo>
                    <a:pt x="3934" y="181"/>
                  </a:lnTo>
                  <a:lnTo>
                    <a:pt x="3938" y="187"/>
                  </a:lnTo>
                  <a:lnTo>
                    <a:pt x="3940" y="194"/>
                  </a:lnTo>
                  <a:lnTo>
                    <a:pt x="3938" y="202"/>
                  </a:lnTo>
                  <a:lnTo>
                    <a:pt x="3934" y="209"/>
                  </a:lnTo>
                  <a:lnTo>
                    <a:pt x="3930" y="213"/>
                  </a:lnTo>
                  <a:lnTo>
                    <a:pt x="3923" y="217"/>
                  </a:lnTo>
                  <a:lnTo>
                    <a:pt x="3915" y="219"/>
                  </a:lnTo>
                  <a:lnTo>
                    <a:pt x="3908" y="217"/>
                  </a:lnTo>
                  <a:lnTo>
                    <a:pt x="3902" y="213"/>
                  </a:lnTo>
                  <a:lnTo>
                    <a:pt x="3896" y="209"/>
                  </a:lnTo>
                  <a:lnTo>
                    <a:pt x="3894" y="202"/>
                  </a:lnTo>
                  <a:lnTo>
                    <a:pt x="3893" y="194"/>
                  </a:lnTo>
                  <a:lnTo>
                    <a:pt x="3894" y="187"/>
                  </a:lnTo>
                  <a:lnTo>
                    <a:pt x="3896" y="181"/>
                  </a:lnTo>
                  <a:lnTo>
                    <a:pt x="3902" y="175"/>
                  </a:lnTo>
                  <a:lnTo>
                    <a:pt x="3908" y="172"/>
                  </a:lnTo>
                  <a:lnTo>
                    <a:pt x="3915" y="172"/>
                  </a:lnTo>
                  <a:close/>
                  <a:moveTo>
                    <a:pt x="3829" y="172"/>
                  </a:moveTo>
                  <a:lnTo>
                    <a:pt x="3836" y="172"/>
                  </a:lnTo>
                  <a:lnTo>
                    <a:pt x="3844" y="175"/>
                  </a:lnTo>
                  <a:lnTo>
                    <a:pt x="3847" y="181"/>
                  </a:lnTo>
                  <a:lnTo>
                    <a:pt x="3851" y="187"/>
                  </a:lnTo>
                  <a:lnTo>
                    <a:pt x="3853" y="194"/>
                  </a:lnTo>
                  <a:lnTo>
                    <a:pt x="3851" y="202"/>
                  </a:lnTo>
                  <a:lnTo>
                    <a:pt x="3847" y="209"/>
                  </a:lnTo>
                  <a:lnTo>
                    <a:pt x="3844" y="213"/>
                  </a:lnTo>
                  <a:lnTo>
                    <a:pt x="3836" y="217"/>
                  </a:lnTo>
                  <a:lnTo>
                    <a:pt x="3829" y="219"/>
                  </a:lnTo>
                  <a:lnTo>
                    <a:pt x="3821" y="217"/>
                  </a:lnTo>
                  <a:lnTo>
                    <a:pt x="3815" y="213"/>
                  </a:lnTo>
                  <a:lnTo>
                    <a:pt x="3810" y="209"/>
                  </a:lnTo>
                  <a:lnTo>
                    <a:pt x="3806" y="202"/>
                  </a:lnTo>
                  <a:lnTo>
                    <a:pt x="3806" y="194"/>
                  </a:lnTo>
                  <a:lnTo>
                    <a:pt x="3806" y="187"/>
                  </a:lnTo>
                  <a:lnTo>
                    <a:pt x="3810" y="181"/>
                  </a:lnTo>
                  <a:lnTo>
                    <a:pt x="3815" y="175"/>
                  </a:lnTo>
                  <a:lnTo>
                    <a:pt x="3821" y="172"/>
                  </a:lnTo>
                  <a:lnTo>
                    <a:pt x="3829" y="172"/>
                  </a:lnTo>
                  <a:close/>
                  <a:moveTo>
                    <a:pt x="3742" y="172"/>
                  </a:moveTo>
                  <a:lnTo>
                    <a:pt x="3750" y="172"/>
                  </a:lnTo>
                  <a:lnTo>
                    <a:pt x="3755" y="175"/>
                  </a:lnTo>
                  <a:lnTo>
                    <a:pt x="3761" y="181"/>
                  </a:lnTo>
                  <a:lnTo>
                    <a:pt x="3765" y="187"/>
                  </a:lnTo>
                  <a:lnTo>
                    <a:pt x="3767" y="194"/>
                  </a:lnTo>
                  <a:lnTo>
                    <a:pt x="3765" y="202"/>
                  </a:lnTo>
                  <a:lnTo>
                    <a:pt x="3761" y="209"/>
                  </a:lnTo>
                  <a:lnTo>
                    <a:pt x="3755" y="213"/>
                  </a:lnTo>
                  <a:lnTo>
                    <a:pt x="3750" y="217"/>
                  </a:lnTo>
                  <a:lnTo>
                    <a:pt x="3742" y="219"/>
                  </a:lnTo>
                  <a:lnTo>
                    <a:pt x="3735" y="217"/>
                  </a:lnTo>
                  <a:lnTo>
                    <a:pt x="3729" y="213"/>
                  </a:lnTo>
                  <a:lnTo>
                    <a:pt x="3723" y="209"/>
                  </a:lnTo>
                  <a:lnTo>
                    <a:pt x="3719" y="202"/>
                  </a:lnTo>
                  <a:lnTo>
                    <a:pt x="3719" y="194"/>
                  </a:lnTo>
                  <a:lnTo>
                    <a:pt x="3719" y="187"/>
                  </a:lnTo>
                  <a:lnTo>
                    <a:pt x="3723" y="181"/>
                  </a:lnTo>
                  <a:lnTo>
                    <a:pt x="3729" y="175"/>
                  </a:lnTo>
                  <a:lnTo>
                    <a:pt x="3735" y="172"/>
                  </a:lnTo>
                  <a:lnTo>
                    <a:pt x="3742" y="172"/>
                  </a:lnTo>
                  <a:close/>
                  <a:moveTo>
                    <a:pt x="3656" y="172"/>
                  </a:moveTo>
                  <a:lnTo>
                    <a:pt x="3663" y="172"/>
                  </a:lnTo>
                  <a:lnTo>
                    <a:pt x="3669" y="175"/>
                  </a:lnTo>
                  <a:lnTo>
                    <a:pt x="3674" y="181"/>
                  </a:lnTo>
                  <a:lnTo>
                    <a:pt x="3678" y="187"/>
                  </a:lnTo>
                  <a:lnTo>
                    <a:pt x="3678" y="194"/>
                  </a:lnTo>
                  <a:lnTo>
                    <a:pt x="3678" y="202"/>
                  </a:lnTo>
                  <a:lnTo>
                    <a:pt x="3674" y="209"/>
                  </a:lnTo>
                  <a:lnTo>
                    <a:pt x="3669" y="213"/>
                  </a:lnTo>
                  <a:lnTo>
                    <a:pt x="3663" y="217"/>
                  </a:lnTo>
                  <a:lnTo>
                    <a:pt x="3656" y="219"/>
                  </a:lnTo>
                  <a:lnTo>
                    <a:pt x="3648" y="217"/>
                  </a:lnTo>
                  <a:lnTo>
                    <a:pt x="3642" y="213"/>
                  </a:lnTo>
                  <a:lnTo>
                    <a:pt x="3637" y="209"/>
                  </a:lnTo>
                  <a:lnTo>
                    <a:pt x="3633" y="202"/>
                  </a:lnTo>
                  <a:lnTo>
                    <a:pt x="3633" y="194"/>
                  </a:lnTo>
                  <a:lnTo>
                    <a:pt x="3633" y="187"/>
                  </a:lnTo>
                  <a:lnTo>
                    <a:pt x="3637" y="181"/>
                  </a:lnTo>
                  <a:lnTo>
                    <a:pt x="3642" y="175"/>
                  </a:lnTo>
                  <a:lnTo>
                    <a:pt x="3648" y="172"/>
                  </a:lnTo>
                  <a:lnTo>
                    <a:pt x="3656" y="172"/>
                  </a:lnTo>
                  <a:close/>
                  <a:moveTo>
                    <a:pt x="3569" y="172"/>
                  </a:moveTo>
                  <a:lnTo>
                    <a:pt x="3577" y="172"/>
                  </a:lnTo>
                  <a:lnTo>
                    <a:pt x="3582" y="175"/>
                  </a:lnTo>
                  <a:lnTo>
                    <a:pt x="3588" y="181"/>
                  </a:lnTo>
                  <a:lnTo>
                    <a:pt x="3592" y="187"/>
                  </a:lnTo>
                  <a:lnTo>
                    <a:pt x="3592" y="194"/>
                  </a:lnTo>
                  <a:lnTo>
                    <a:pt x="3592" y="202"/>
                  </a:lnTo>
                  <a:lnTo>
                    <a:pt x="3588" y="209"/>
                  </a:lnTo>
                  <a:lnTo>
                    <a:pt x="3582" y="213"/>
                  </a:lnTo>
                  <a:lnTo>
                    <a:pt x="3577" y="217"/>
                  </a:lnTo>
                  <a:lnTo>
                    <a:pt x="3569" y="219"/>
                  </a:lnTo>
                  <a:lnTo>
                    <a:pt x="3562" y="217"/>
                  </a:lnTo>
                  <a:lnTo>
                    <a:pt x="3556" y="213"/>
                  </a:lnTo>
                  <a:lnTo>
                    <a:pt x="3550" y="209"/>
                  </a:lnTo>
                  <a:lnTo>
                    <a:pt x="3546" y="202"/>
                  </a:lnTo>
                  <a:lnTo>
                    <a:pt x="3545" y="194"/>
                  </a:lnTo>
                  <a:lnTo>
                    <a:pt x="3546" y="187"/>
                  </a:lnTo>
                  <a:lnTo>
                    <a:pt x="3550" y="181"/>
                  </a:lnTo>
                  <a:lnTo>
                    <a:pt x="3556" y="175"/>
                  </a:lnTo>
                  <a:lnTo>
                    <a:pt x="3562" y="172"/>
                  </a:lnTo>
                  <a:lnTo>
                    <a:pt x="3569" y="172"/>
                  </a:lnTo>
                  <a:close/>
                  <a:moveTo>
                    <a:pt x="3483" y="172"/>
                  </a:moveTo>
                  <a:lnTo>
                    <a:pt x="3490" y="172"/>
                  </a:lnTo>
                  <a:lnTo>
                    <a:pt x="3496" y="175"/>
                  </a:lnTo>
                  <a:lnTo>
                    <a:pt x="3501" y="181"/>
                  </a:lnTo>
                  <a:lnTo>
                    <a:pt x="3505" y="187"/>
                  </a:lnTo>
                  <a:lnTo>
                    <a:pt x="3505" y="194"/>
                  </a:lnTo>
                  <a:lnTo>
                    <a:pt x="3505" y="202"/>
                  </a:lnTo>
                  <a:lnTo>
                    <a:pt x="3501" y="209"/>
                  </a:lnTo>
                  <a:lnTo>
                    <a:pt x="3496" y="213"/>
                  </a:lnTo>
                  <a:lnTo>
                    <a:pt x="3490" y="217"/>
                  </a:lnTo>
                  <a:lnTo>
                    <a:pt x="3483" y="219"/>
                  </a:lnTo>
                  <a:lnTo>
                    <a:pt x="3475" y="217"/>
                  </a:lnTo>
                  <a:lnTo>
                    <a:pt x="3468" y="213"/>
                  </a:lnTo>
                  <a:lnTo>
                    <a:pt x="3464" y="209"/>
                  </a:lnTo>
                  <a:lnTo>
                    <a:pt x="3460" y="202"/>
                  </a:lnTo>
                  <a:lnTo>
                    <a:pt x="3458" y="194"/>
                  </a:lnTo>
                  <a:lnTo>
                    <a:pt x="3460" y="187"/>
                  </a:lnTo>
                  <a:lnTo>
                    <a:pt x="3464" y="181"/>
                  </a:lnTo>
                  <a:lnTo>
                    <a:pt x="3468" y="175"/>
                  </a:lnTo>
                  <a:lnTo>
                    <a:pt x="3475" y="172"/>
                  </a:lnTo>
                  <a:lnTo>
                    <a:pt x="3483" y="172"/>
                  </a:lnTo>
                  <a:close/>
                  <a:moveTo>
                    <a:pt x="3396" y="172"/>
                  </a:moveTo>
                  <a:lnTo>
                    <a:pt x="3404" y="172"/>
                  </a:lnTo>
                  <a:lnTo>
                    <a:pt x="3409" y="175"/>
                  </a:lnTo>
                  <a:lnTo>
                    <a:pt x="3415" y="181"/>
                  </a:lnTo>
                  <a:lnTo>
                    <a:pt x="3417" y="187"/>
                  </a:lnTo>
                  <a:lnTo>
                    <a:pt x="3419" y="194"/>
                  </a:lnTo>
                  <a:lnTo>
                    <a:pt x="3417" y="202"/>
                  </a:lnTo>
                  <a:lnTo>
                    <a:pt x="3415" y="209"/>
                  </a:lnTo>
                  <a:lnTo>
                    <a:pt x="3409" y="213"/>
                  </a:lnTo>
                  <a:lnTo>
                    <a:pt x="3404" y="217"/>
                  </a:lnTo>
                  <a:lnTo>
                    <a:pt x="3396" y="219"/>
                  </a:lnTo>
                  <a:lnTo>
                    <a:pt x="3389" y="217"/>
                  </a:lnTo>
                  <a:lnTo>
                    <a:pt x="3381" y="213"/>
                  </a:lnTo>
                  <a:lnTo>
                    <a:pt x="3377" y="209"/>
                  </a:lnTo>
                  <a:lnTo>
                    <a:pt x="3373" y="202"/>
                  </a:lnTo>
                  <a:lnTo>
                    <a:pt x="3372" y="194"/>
                  </a:lnTo>
                  <a:lnTo>
                    <a:pt x="3373" y="187"/>
                  </a:lnTo>
                  <a:lnTo>
                    <a:pt x="3377" y="181"/>
                  </a:lnTo>
                  <a:lnTo>
                    <a:pt x="3381" y="175"/>
                  </a:lnTo>
                  <a:lnTo>
                    <a:pt x="3389" y="172"/>
                  </a:lnTo>
                  <a:lnTo>
                    <a:pt x="3396" y="172"/>
                  </a:lnTo>
                  <a:close/>
                  <a:moveTo>
                    <a:pt x="3308" y="172"/>
                  </a:moveTo>
                  <a:lnTo>
                    <a:pt x="3315" y="172"/>
                  </a:lnTo>
                  <a:lnTo>
                    <a:pt x="3323" y="175"/>
                  </a:lnTo>
                  <a:lnTo>
                    <a:pt x="3326" y="181"/>
                  </a:lnTo>
                  <a:lnTo>
                    <a:pt x="3330" y="187"/>
                  </a:lnTo>
                  <a:lnTo>
                    <a:pt x="3332" y="194"/>
                  </a:lnTo>
                  <a:lnTo>
                    <a:pt x="3330" y="202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5" y="217"/>
                  </a:lnTo>
                  <a:lnTo>
                    <a:pt x="3308" y="219"/>
                  </a:lnTo>
                  <a:lnTo>
                    <a:pt x="3302" y="217"/>
                  </a:lnTo>
                  <a:lnTo>
                    <a:pt x="3294" y="213"/>
                  </a:lnTo>
                  <a:lnTo>
                    <a:pt x="3289" y="209"/>
                  </a:lnTo>
                  <a:lnTo>
                    <a:pt x="3287" y="202"/>
                  </a:lnTo>
                  <a:lnTo>
                    <a:pt x="3285" y="194"/>
                  </a:lnTo>
                  <a:lnTo>
                    <a:pt x="3287" y="187"/>
                  </a:lnTo>
                  <a:lnTo>
                    <a:pt x="3289" y="181"/>
                  </a:lnTo>
                  <a:lnTo>
                    <a:pt x="3294" y="175"/>
                  </a:lnTo>
                  <a:lnTo>
                    <a:pt x="3302" y="172"/>
                  </a:lnTo>
                  <a:lnTo>
                    <a:pt x="3308" y="172"/>
                  </a:lnTo>
                  <a:close/>
                  <a:moveTo>
                    <a:pt x="3221" y="172"/>
                  </a:moveTo>
                  <a:lnTo>
                    <a:pt x="3229" y="172"/>
                  </a:lnTo>
                  <a:lnTo>
                    <a:pt x="3236" y="175"/>
                  </a:lnTo>
                  <a:lnTo>
                    <a:pt x="3240" y="181"/>
                  </a:lnTo>
                  <a:lnTo>
                    <a:pt x="3244" y="187"/>
                  </a:lnTo>
                  <a:lnTo>
                    <a:pt x="3246" y="194"/>
                  </a:lnTo>
                  <a:lnTo>
                    <a:pt x="3244" y="202"/>
                  </a:lnTo>
                  <a:lnTo>
                    <a:pt x="3240" y="209"/>
                  </a:lnTo>
                  <a:lnTo>
                    <a:pt x="3236" y="213"/>
                  </a:lnTo>
                  <a:lnTo>
                    <a:pt x="3229" y="217"/>
                  </a:lnTo>
                  <a:lnTo>
                    <a:pt x="3221" y="219"/>
                  </a:lnTo>
                  <a:lnTo>
                    <a:pt x="3214" y="217"/>
                  </a:lnTo>
                  <a:lnTo>
                    <a:pt x="3208" y="213"/>
                  </a:lnTo>
                  <a:lnTo>
                    <a:pt x="3202" y="209"/>
                  </a:lnTo>
                  <a:lnTo>
                    <a:pt x="3200" y="202"/>
                  </a:lnTo>
                  <a:lnTo>
                    <a:pt x="3199" y="194"/>
                  </a:lnTo>
                  <a:lnTo>
                    <a:pt x="3200" y="187"/>
                  </a:lnTo>
                  <a:lnTo>
                    <a:pt x="3202" y="181"/>
                  </a:lnTo>
                  <a:lnTo>
                    <a:pt x="3208" y="175"/>
                  </a:lnTo>
                  <a:lnTo>
                    <a:pt x="3214" y="172"/>
                  </a:lnTo>
                  <a:lnTo>
                    <a:pt x="3221" y="172"/>
                  </a:lnTo>
                  <a:close/>
                  <a:moveTo>
                    <a:pt x="3135" y="172"/>
                  </a:moveTo>
                  <a:lnTo>
                    <a:pt x="3142" y="172"/>
                  </a:lnTo>
                  <a:lnTo>
                    <a:pt x="3150" y="175"/>
                  </a:lnTo>
                  <a:lnTo>
                    <a:pt x="3153" y="181"/>
                  </a:lnTo>
                  <a:lnTo>
                    <a:pt x="3157" y="187"/>
                  </a:lnTo>
                  <a:lnTo>
                    <a:pt x="3159" y="194"/>
                  </a:lnTo>
                  <a:lnTo>
                    <a:pt x="3157" y="202"/>
                  </a:lnTo>
                  <a:lnTo>
                    <a:pt x="3153" y="209"/>
                  </a:lnTo>
                  <a:lnTo>
                    <a:pt x="3150" y="213"/>
                  </a:lnTo>
                  <a:lnTo>
                    <a:pt x="3142" y="217"/>
                  </a:lnTo>
                  <a:lnTo>
                    <a:pt x="3135" y="219"/>
                  </a:lnTo>
                  <a:lnTo>
                    <a:pt x="3127" y="217"/>
                  </a:lnTo>
                  <a:lnTo>
                    <a:pt x="3121" y="213"/>
                  </a:lnTo>
                  <a:lnTo>
                    <a:pt x="3116" y="209"/>
                  </a:lnTo>
                  <a:lnTo>
                    <a:pt x="3112" y="202"/>
                  </a:lnTo>
                  <a:lnTo>
                    <a:pt x="3112" y="194"/>
                  </a:lnTo>
                  <a:lnTo>
                    <a:pt x="3112" y="187"/>
                  </a:lnTo>
                  <a:lnTo>
                    <a:pt x="3116" y="181"/>
                  </a:lnTo>
                  <a:lnTo>
                    <a:pt x="3121" y="175"/>
                  </a:lnTo>
                  <a:lnTo>
                    <a:pt x="3127" y="172"/>
                  </a:lnTo>
                  <a:lnTo>
                    <a:pt x="3135" y="172"/>
                  </a:lnTo>
                  <a:close/>
                  <a:moveTo>
                    <a:pt x="3048" y="172"/>
                  </a:moveTo>
                  <a:lnTo>
                    <a:pt x="3056" y="172"/>
                  </a:lnTo>
                  <a:lnTo>
                    <a:pt x="3061" y="175"/>
                  </a:lnTo>
                  <a:lnTo>
                    <a:pt x="3067" y="181"/>
                  </a:lnTo>
                  <a:lnTo>
                    <a:pt x="3071" y="187"/>
                  </a:lnTo>
                  <a:lnTo>
                    <a:pt x="3073" y="194"/>
                  </a:lnTo>
                  <a:lnTo>
                    <a:pt x="3071" y="202"/>
                  </a:lnTo>
                  <a:lnTo>
                    <a:pt x="3067" y="209"/>
                  </a:lnTo>
                  <a:lnTo>
                    <a:pt x="3061" y="213"/>
                  </a:lnTo>
                  <a:lnTo>
                    <a:pt x="3056" y="217"/>
                  </a:lnTo>
                  <a:lnTo>
                    <a:pt x="3048" y="219"/>
                  </a:lnTo>
                  <a:lnTo>
                    <a:pt x="3041" y="217"/>
                  </a:lnTo>
                  <a:lnTo>
                    <a:pt x="3035" y="213"/>
                  </a:lnTo>
                  <a:lnTo>
                    <a:pt x="3029" y="209"/>
                  </a:lnTo>
                  <a:lnTo>
                    <a:pt x="3026" y="202"/>
                  </a:lnTo>
                  <a:lnTo>
                    <a:pt x="3026" y="194"/>
                  </a:lnTo>
                  <a:lnTo>
                    <a:pt x="3026" y="187"/>
                  </a:lnTo>
                  <a:lnTo>
                    <a:pt x="3029" y="181"/>
                  </a:lnTo>
                  <a:lnTo>
                    <a:pt x="3035" y="175"/>
                  </a:lnTo>
                  <a:lnTo>
                    <a:pt x="3041" y="172"/>
                  </a:lnTo>
                  <a:lnTo>
                    <a:pt x="3048" y="172"/>
                  </a:lnTo>
                  <a:close/>
                  <a:moveTo>
                    <a:pt x="445" y="172"/>
                  </a:moveTo>
                  <a:lnTo>
                    <a:pt x="453" y="172"/>
                  </a:lnTo>
                  <a:lnTo>
                    <a:pt x="460" y="175"/>
                  </a:lnTo>
                  <a:lnTo>
                    <a:pt x="464" y="181"/>
                  </a:lnTo>
                  <a:lnTo>
                    <a:pt x="468" y="187"/>
                  </a:lnTo>
                  <a:lnTo>
                    <a:pt x="470" y="194"/>
                  </a:lnTo>
                  <a:lnTo>
                    <a:pt x="468" y="202"/>
                  </a:lnTo>
                  <a:lnTo>
                    <a:pt x="464" y="209"/>
                  </a:lnTo>
                  <a:lnTo>
                    <a:pt x="460" y="213"/>
                  </a:lnTo>
                  <a:lnTo>
                    <a:pt x="453" y="217"/>
                  </a:lnTo>
                  <a:lnTo>
                    <a:pt x="445" y="219"/>
                  </a:lnTo>
                  <a:lnTo>
                    <a:pt x="438" y="217"/>
                  </a:lnTo>
                  <a:lnTo>
                    <a:pt x="432" y="213"/>
                  </a:lnTo>
                  <a:lnTo>
                    <a:pt x="427" y="209"/>
                  </a:lnTo>
                  <a:lnTo>
                    <a:pt x="425" y="202"/>
                  </a:lnTo>
                  <a:lnTo>
                    <a:pt x="423" y="194"/>
                  </a:lnTo>
                  <a:lnTo>
                    <a:pt x="425" y="187"/>
                  </a:lnTo>
                  <a:lnTo>
                    <a:pt x="427" y="181"/>
                  </a:lnTo>
                  <a:lnTo>
                    <a:pt x="432" y="175"/>
                  </a:lnTo>
                  <a:lnTo>
                    <a:pt x="438" y="172"/>
                  </a:lnTo>
                  <a:lnTo>
                    <a:pt x="445" y="172"/>
                  </a:lnTo>
                  <a:close/>
                  <a:moveTo>
                    <a:pt x="359" y="172"/>
                  </a:moveTo>
                  <a:lnTo>
                    <a:pt x="366" y="172"/>
                  </a:lnTo>
                  <a:lnTo>
                    <a:pt x="374" y="175"/>
                  </a:lnTo>
                  <a:lnTo>
                    <a:pt x="378" y="181"/>
                  </a:lnTo>
                  <a:lnTo>
                    <a:pt x="381" y="187"/>
                  </a:lnTo>
                  <a:lnTo>
                    <a:pt x="383" y="194"/>
                  </a:lnTo>
                  <a:lnTo>
                    <a:pt x="381" y="202"/>
                  </a:lnTo>
                  <a:lnTo>
                    <a:pt x="378" y="209"/>
                  </a:lnTo>
                  <a:lnTo>
                    <a:pt x="374" y="213"/>
                  </a:lnTo>
                  <a:lnTo>
                    <a:pt x="366" y="217"/>
                  </a:lnTo>
                  <a:lnTo>
                    <a:pt x="359" y="219"/>
                  </a:lnTo>
                  <a:lnTo>
                    <a:pt x="351" y="217"/>
                  </a:lnTo>
                  <a:lnTo>
                    <a:pt x="346" y="213"/>
                  </a:lnTo>
                  <a:lnTo>
                    <a:pt x="340" y="209"/>
                  </a:lnTo>
                  <a:lnTo>
                    <a:pt x="336" y="202"/>
                  </a:lnTo>
                  <a:lnTo>
                    <a:pt x="336" y="194"/>
                  </a:lnTo>
                  <a:lnTo>
                    <a:pt x="336" y="187"/>
                  </a:lnTo>
                  <a:lnTo>
                    <a:pt x="340" y="181"/>
                  </a:lnTo>
                  <a:lnTo>
                    <a:pt x="346" y="175"/>
                  </a:lnTo>
                  <a:lnTo>
                    <a:pt x="351" y="172"/>
                  </a:lnTo>
                  <a:lnTo>
                    <a:pt x="359" y="172"/>
                  </a:lnTo>
                  <a:close/>
                  <a:moveTo>
                    <a:pt x="272" y="172"/>
                  </a:moveTo>
                  <a:lnTo>
                    <a:pt x="280" y="172"/>
                  </a:lnTo>
                  <a:lnTo>
                    <a:pt x="286" y="175"/>
                  </a:lnTo>
                  <a:lnTo>
                    <a:pt x="291" y="181"/>
                  </a:lnTo>
                  <a:lnTo>
                    <a:pt x="295" y="187"/>
                  </a:lnTo>
                  <a:lnTo>
                    <a:pt x="297" y="194"/>
                  </a:lnTo>
                  <a:lnTo>
                    <a:pt x="295" y="202"/>
                  </a:lnTo>
                  <a:lnTo>
                    <a:pt x="291" y="209"/>
                  </a:lnTo>
                  <a:lnTo>
                    <a:pt x="286" y="213"/>
                  </a:lnTo>
                  <a:lnTo>
                    <a:pt x="280" y="217"/>
                  </a:lnTo>
                  <a:lnTo>
                    <a:pt x="272" y="219"/>
                  </a:lnTo>
                  <a:lnTo>
                    <a:pt x="265" y="217"/>
                  </a:lnTo>
                  <a:lnTo>
                    <a:pt x="259" y="213"/>
                  </a:lnTo>
                  <a:lnTo>
                    <a:pt x="254" y="209"/>
                  </a:lnTo>
                  <a:lnTo>
                    <a:pt x="250" y="202"/>
                  </a:lnTo>
                  <a:lnTo>
                    <a:pt x="250" y="194"/>
                  </a:lnTo>
                  <a:lnTo>
                    <a:pt x="250" y="187"/>
                  </a:lnTo>
                  <a:lnTo>
                    <a:pt x="254" y="181"/>
                  </a:lnTo>
                  <a:lnTo>
                    <a:pt x="259" y="175"/>
                  </a:lnTo>
                  <a:lnTo>
                    <a:pt x="265" y="172"/>
                  </a:lnTo>
                  <a:lnTo>
                    <a:pt x="272" y="172"/>
                  </a:lnTo>
                  <a:close/>
                  <a:moveTo>
                    <a:pt x="186" y="172"/>
                  </a:moveTo>
                  <a:lnTo>
                    <a:pt x="193" y="172"/>
                  </a:lnTo>
                  <a:lnTo>
                    <a:pt x="199" y="175"/>
                  </a:lnTo>
                  <a:lnTo>
                    <a:pt x="205" y="181"/>
                  </a:lnTo>
                  <a:lnTo>
                    <a:pt x="208" y="187"/>
                  </a:lnTo>
                  <a:lnTo>
                    <a:pt x="208" y="194"/>
                  </a:lnTo>
                  <a:lnTo>
                    <a:pt x="208" y="202"/>
                  </a:lnTo>
                  <a:lnTo>
                    <a:pt x="205" y="209"/>
                  </a:lnTo>
                  <a:lnTo>
                    <a:pt x="199" y="213"/>
                  </a:lnTo>
                  <a:lnTo>
                    <a:pt x="193" y="217"/>
                  </a:lnTo>
                  <a:lnTo>
                    <a:pt x="186" y="219"/>
                  </a:lnTo>
                  <a:lnTo>
                    <a:pt x="178" y="217"/>
                  </a:lnTo>
                  <a:lnTo>
                    <a:pt x="173" y="213"/>
                  </a:lnTo>
                  <a:lnTo>
                    <a:pt x="167" y="209"/>
                  </a:lnTo>
                  <a:lnTo>
                    <a:pt x="163" y="202"/>
                  </a:lnTo>
                  <a:lnTo>
                    <a:pt x="163" y="194"/>
                  </a:lnTo>
                  <a:lnTo>
                    <a:pt x="163" y="187"/>
                  </a:lnTo>
                  <a:lnTo>
                    <a:pt x="167" y="181"/>
                  </a:lnTo>
                  <a:lnTo>
                    <a:pt x="173" y="175"/>
                  </a:lnTo>
                  <a:lnTo>
                    <a:pt x="178" y="172"/>
                  </a:lnTo>
                  <a:lnTo>
                    <a:pt x="186" y="172"/>
                  </a:lnTo>
                  <a:close/>
                  <a:moveTo>
                    <a:pt x="99" y="172"/>
                  </a:moveTo>
                  <a:lnTo>
                    <a:pt x="107" y="172"/>
                  </a:lnTo>
                  <a:lnTo>
                    <a:pt x="113" y="175"/>
                  </a:lnTo>
                  <a:lnTo>
                    <a:pt x="118" y="181"/>
                  </a:lnTo>
                  <a:lnTo>
                    <a:pt x="122" y="187"/>
                  </a:lnTo>
                  <a:lnTo>
                    <a:pt x="122" y="194"/>
                  </a:lnTo>
                  <a:lnTo>
                    <a:pt x="122" y="202"/>
                  </a:lnTo>
                  <a:lnTo>
                    <a:pt x="118" y="209"/>
                  </a:lnTo>
                  <a:lnTo>
                    <a:pt x="113" y="213"/>
                  </a:lnTo>
                  <a:lnTo>
                    <a:pt x="107" y="217"/>
                  </a:lnTo>
                  <a:lnTo>
                    <a:pt x="99" y="219"/>
                  </a:lnTo>
                  <a:lnTo>
                    <a:pt x="92" y="217"/>
                  </a:lnTo>
                  <a:lnTo>
                    <a:pt x="86" y="213"/>
                  </a:lnTo>
                  <a:lnTo>
                    <a:pt x="81" y="209"/>
                  </a:lnTo>
                  <a:lnTo>
                    <a:pt x="77" y="202"/>
                  </a:lnTo>
                  <a:lnTo>
                    <a:pt x="75" y="194"/>
                  </a:lnTo>
                  <a:lnTo>
                    <a:pt x="77" y="187"/>
                  </a:lnTo>
                  <a:lnTo>
                    <a:pt x="81" y="181"/>
                  </a:lnTo>
                  <a:lnTo>
                    <a:pt x="86" y="175"/>
                  </a:lnTo>
                  <a:lnTo>
                    <a:pt x="92" y="172"/>
                  </a:lnTo>
                  <a:lnTo>
                    <a:pt x="99" y="172"/>
                  </a:lnTo>
                  <a:close/>
                  <a:moveTo>
                    <a:pt x="2965" y="91"/>
                  </a:moveTo>
                  <a:lnTo>
                    <a:pt x="2967" y="92"/>
                  </a:lnTo>
                  <a:lnTo>
                    <a:pt x="2969" y="94"/>
                  </a:lnTo>
                  <a:lnTo>
                    <a:pt x="2971" y="96"/>
                  </a:lnTo>
                  <a:lnTo>
                    <a:pt x="2973" y="100"/>
                  </a:lnTo>
                  <a:lnTo>
                    <a:pt x="2975" y="102"/>
                  </a:lnTo>
                  <a:lnTo>
                    <a:pt x="2977" y="104"/>
                  </a:lnTo>
                  <a:lnTo>
                    <a:pt x="2979" y="102"/>
                  </a:lnTo>
                  <a:lnTo>
                    <a:pt x="2982" y="100"/>
                  </a:lnTo>
                  <a:lnTo>
                    <a:pt x="2982" y="98"/>
                  </a:lnTo>
                  <a:lnTo>
                    <a:pt x="2984" y="102"/>
                  </a:lnTo>
                  <a:lnTo>
                    <a:pt x="2984" y="108"/>
                  </a:lnTo>
                  <a:lnTo>
                    <a:pt x="2984" y="113"/>
                  </a:lnTo>
                  <a:lnTo>
                    <a:pt x="2982" y="117"/>
                  </a:lnTo>
                  <a:lnTo>
                    <a:pt x="2982" y="115"/>
                  </a:lnTo>
                  <a:lnTo>
                    <a:pt x="2982" y="113"/>
                  </a:lnTo>
                  <a:lnTo>
                    <a:pt x="2979" y="108"/>
                  </a:lnTo>
                  <a:lnTo>
                    <a:pt x="2975" y="102"/>
                  </a:lnTo>
                  <a:lnTo>
                    <a:pt x="2973" y="102"/>
                  </a:lnTo>
                  <a:lnTo>
                    <a:pt x="2971" y="100"/>
                  </a:lnTo>
                  <a:lnTo>
                    <a:pt x="2969" y="98"/>
                  </a:lnTo>
                  <a:lnTo>
                    <a:pt x="2965" y="96"/>
                  </a:lnTo>
                  <a:lnTo>
                    <a:pt x="2965" y="94"/>
                  </a:lnTo>
                  <a:lnTo>
                    <a:pt x="2965" y="91"/>
                  </a:lnTo>
                  <a:close/>
                  <a:moveTo>
                    <a:pt x="4161" y="91"/>
                  </a:moveTo>
                  <a:lnTo>
                    <a:pt x="4161" y="109"/>
                  </a:lnTo>
                  <a:lnTo>
                    <a:pt x="4163" y="115"/>
                  </a:lnTo>
                  <a:lnTo>
                    <a:pt x="4163" y="123"/>
                  </a:lnTo>
                  <a:lnTo>
                    <a:pt x="4165" y="128"/>
                  </a:lnTo>
                  <a:lnTo>
                    <a:pt x="4160" y="125"/>
                  </a:lnTo>
                  <a:lnTo>
                    <a:pt x="4156" y="121"/>
                  </a:lnTo>
                  <a:lnTo>
                    <a:pt x="4154" y="115"/>
                  </a:lnTo>
                  <a:lnTo>
                    <a:pt x="4152" y="108"/>
                  </a:lnTo>
                  <a:lnTo>
                    <a:pt x="4154" y="102"/>
                  </a:lnTo>
                  <a:lnTo>
                    <a:pt x="4156" y="94"/>
                  </a:lnTo>
                  <a:lnTo>
                    <a:pt x="4161" y="91"/>
                  </a:lnTo>
                  <a:close/>
                  <a:moveTo>
                    <a:pt x="4090" y="85"/>
                  </a:moveTo>
                  <a:lnTo>
                    <a:pt x="4097" y="85"/>
                  </a:lnTo>
                  <a:lnTo>
                    <a:pt x="4103" y="89"/>
                  </a:lnTo>
                  <a:lnTo>
                    <a:pt x="4109" y="94"/>
                  </a:lnTo>
                  <a:lnTo>
                    <a:pt x="4111" y="100"/>
                  </a:lnTo>
                  <a:lnTo>
                    <a:pt x="4113" y="108"/>
                  </a:lnTo>
                  <a:lnTo>
                    <a:pt x="4111" y="115"/>
                  </a:lnTo>
                  <a:lnTo>
                    <a:pt x="4109" y="121"/>
                  </a:lnTo>
                  <a:lnTo>
                    <a:pt x="4103" y="126"/>
                  </a:lnTo>
                  <a:lnTo>
                    <a:pt x="4097" y="130"/>
                  </a:lnTo>
                  <a:lnTo>
                    <a:pt x="4090" y="130"/>
                  </a:lnTo>
                  <a:lnTo>
                    <a:pt x="4082" y="130"/>
                  </a:lnTo>
                  <a:lnTo>
                    <a:pt x="4075" y="126"/>
                  </a:lnTo>
                  <a:lnTo>
                    <a:pt x="4071" y="121"/>
                  </a:lnTo>
                  <a:lnTo>
                    <a:pt x="4067" y="115"/>
                  </a:lnTo>
                  <a:lnTo>
                    <a:pt x="4066" y="108"/>
                  </a:lnTo>
                  <a:lnTo>
                    <a:pt x="4067" y="100"/>
                  </a:lnTo>
                  <a:lnTo>
                    <a:pt x="4071" y="94"/>
                  </a:lnTo>
                  <a:lnTo>
                    <a:pt x="4075" y="89"/>
                  </a:lnTo>
                  <a:lnTo>
                    <a:pt x="4082" y="85"/>
                  </a:lnTo>
                  <a:lnTo>
                    <a:pt x="4090" y="85"/>
                  </a:lnTo>
                  <a:close/>
                  <a:moveTo>
                    <a:pt x="4002" y="85"/>
                  </a:moveTo>
                  <a:lnTo>
                    <a:pt x="4009" y="85"/>
                  </a:lnTo>
                  <a:lnTo>
                    <a:pt x="4017" y="89"/>
                  </a:lnTo>
                  <a:lnTo>
                    <a:pt x="4020" y="94"/>
                  </a:lnTo>
                  <a:lnTo>
                    <a:pt x="4024" y="100"/>
                  </a:lnTo>
                  <a:lnTo>
                    <a:pt x="4026" y="108"/>
                  </a:lnTo>
                  <a:lnTo>
                    <a:pt x="4024" y="115"/>
                  </a:lnTo>
                  <a:lnTo>
                    <a:pt x="4020" y="121"/>
                  </a:lnTo>
                  <a:lnTo>
                    <a:pt x="4017" y="126"/>
                  </a:lnTo>
                  <a:lnTo>
                    <a:pt x="4009" y="130"/>
                  </a:lnTo>
                  <a:lnTo>
                    <a:pt x="4002" y="130"/>
                  </a:lnTo>
                  <a:lnTo>
                    <a:pt x="3996" y="130"/>
                  </a:lnTo>
                  <a:lnTo>
                    <a:pt x="3988" y="126"/>
                  </a:lnTo>
                  <a:lnTo>
                    <a:pt x="3983" y="121"/>
                  </a:lnTo>
                  <a:lnTo>
                    <a:pt x="3981" y="115"/>
                  </a:lnTo>
                  <a:lnTo>
                    <a:pt x="3979" y="108"/>
                  </a:lnTo>
                  <a:lnTo>
                    <a:pt x="3981" y="100"/>
                  </a:lnTo>
                  <a:lnTo>
                    <a:pt x="3983" y="94"/>
                  </a:lnTo>
                  <a:lnTo>
                    <a:pt x="3988" y="89"/>
                  </a:lnTo>
                  <a:lnTo>
                    <a:pt x="3996" y="85"/>
                  </a:lnTo>
                  <a:lnTo>
                    <a:pt x="4002" y="85"/>
                  </a:lnTo>
                  <a:close/>
                  <a:moveTo>
                    <a:pt x="3915" y="85"/>
                  </a:moveTo>
                  <a:lnTo>
                    <a:pt x="3923" y="85"/>
                  </a:lnTo>
                  <a:lnTo>
                    <a:pt x="3930" y="89"/>
                  </a:lnTo>
                  <a:lnTo>
                    <a:pt x="3934" y="94"/>
                  </a:lnTo>
                  <a:lnTo>
                    <a:pt x="3938" y="100"/>
                  </a:lnTo>
                  <a:lnTo>
                    <a:pt x="3940" y="108"/>
                  </a:lnTo>
                  <a:lnTo>
                    <a:pt x="3938" y="115"/>
                  </a:lnTo>
                  <a:lnTo>
                    <a:pt x="3934" y="121"/>
                  </a:lnTo>
                  <a:lnTo>
                    <a:pt x="3930" y="126"/>
                  </a:lnTo>
                  <a:lnTo>
                    <a:pt x="3923" y="130"/>
                  </a:lnTo>
                  <a:lnTo>
                    <a:pt x="3915" y="130"/>
                  </a:lnTo>
                  <a:lnTo>
                    <a:pt x="3908" y="130"/>
                  </a:lnTo>
                  <a:lnTo>
                    <a:pt x="3902" y="126"/>
                  </a:lnTo>
                  <a:lnTo>
                    <a:pt x="3896" y="121"/>
                  </a:lnTo>
                  <a:lnTo>
                    <a:pt x="3894" y="115"/>
                  </a:lnTo>
                  <a:lnTo>
                    <a:pt x="3893" y="108"/>
                  </a:lnTo>
                  <a:lnTo>
                    <a:pt x="3894" y="100"/>
                  </a:lnTo>
                  <a:lnTo>
                    <a:pt x="3896" y="94"/>
                  </a:lnTo>
                  <a:lnTo>
                    <a:pt x="3902" y="89"/>
                  </a:lnTo>
                  <a:lnTo>
                    <a:pt x="3908" y="85"/>
                  </a:lnTo>
                  <a:lnTo>
                    <a:pt x="3915" y="85"/>
                  </a:lnTo>
                  <a:close/>
                  <a:moveTo>
                    <a:pt x="3829" y="85"/>
                  </a:moveTo>
                  <a:lnTo>
                    <a:pt x="3836" y="85"/>
                  </a:lnTo>
                  <a:lnTo>
                    <a:pt x="3844" y="89"/>
                  </a:lnTo>
                  <a:lnTo>
                    <a:pt x="3847" y="94"/>
                  </a:lnTo>
                  <a:lnTo>
                    <a:pt x="3851" y="100"/>
                  </a:lnTo>
                  <a:lnTo>
                    <a:pt x="3853" y="108"/>
                  </a:lnTo>
                  <a:lnTo>
                    <a:pt x="3851" y="115"/>
                  </a:lnTo>
                  <a:lnTo>
                    <a:pt x="3847" y="121"/>
                  </a:lnTo>
                  <a:lnTo>
                    <a:pt x="3844" y="126"/>
                  </a:lnTo>
                  <a:lnTo>
                    <a:pt x="3836" y="130"/>
                  </a:lnTo>
                  <a:lnTo>
                    <a:pt x="3829" y="130"/>
                  </a:lnTo>
                  <a:lnTo>
                    <a:pt x="3821" y="130"/>
                  </a:lnTo>
                  <a:lnTo>
                    <a:pt x="3815" y="126"/>
                  </a:lnTo>
                  <a:lnTo>
                    <a:pt x="3810" y="121"/>
                  </a:lnTo>
                  <a:lnTo>
                    <a:pt x="3806" y="115"/>
                  </a:lnTo>
                  <a:lnTo>
                    <a:pt x="3806" y="108"/>
                  </a:lnTo>
                  <a:lnTo>
                    <a:pt x="3806" y="100"/>
                  </a:lnTo>
                  <a:lnTo>
                    <a:pt x="3810" y="94"/>
                  </a:lnTo>
                  <a:lnTo>
                    <a:pt x="3815" y="89"/>
                  </a:lnTo>
                  <a:lnTo>
                    <a:pt x="3821" y="85"/>
                  </a:lnTo>
                  <a:lnTo>
                    <a:pt x="3829" y="85"/>
                  </a:lnTo>
                  <a:close/>
                  <a:moveTo>
                    <a:pt x="3742" y="85"/>
                  </a:moveTo>
                  <a:lnTo>
                    <a:pt x="3750" y="85"/>
                  </a:lnTo>
                  <a:lnTo>
                    <a:pt x="3755" y="89"/>
                  </a:lnTo>
                  <a:lnTo>
                    <a:pt x="3761" y="94"/>
                  </a:lnTo>
                  <a:lnTo>
                    <a:pt x="3765" y="100"/>
                  </a:lnTo>
                  <a:lnTo>
                    <a:pt x="3767" y="108"/>
                  </a:lnTo>
                  <a:lnTo>
                    <a:pt x="3765" y="115"/>
                  </a:lnTo>
                  <a:lnTo>
                    <a:pt x="3761" y="121"/>
                  </a:lnTo>
                  <a:lnTo>
                    <a:pt x="3755" y="126"/>
                  </a:lnTo>
                  <a:lnTo>
                    <a:pt x="3750" y="130"/>
                  </a:lnTo>
                  <a:lnTo>
                    <a:pt x="3742" y="130"/>
                  </a:lnTo>
                  <a:lnTo>
                    <a:pt x="3735" y="130"/>
                  </a:lnTo>
                  <a:lnTo>
                    <a:pt x="3729" y="126"/>
                  </a:lnTo>
                  <a:lnTo>
                    <a:pt x="3723" y="121"/>
                  </a:lnTo>
                  <a:lnTo>
                    <a:pt x="3719" y="115"/>
                  </a:lnTo>
                  <a:lnTo>
                    <a:pt x="3719" y="108"/>
                  </a:lnTo>
                  <a:lnTo>
                    <a:pt x="3719" y="100"/>
                  </a:lnTo>
                  <a:lnTo>
                    <a:pt x="3723" y="94"/>
                  </a:lnTo>
                  <a:lnTo>
                    <a:pt x="3729" y="89"/>
                  </a:lnTo>
                  <a:lnTo>
                    <a:pt x="3735" y="85"/>
                  </a:lnTo>
                  <a:lnTo>
                    <a:pt x="3742" y="85"/>
                  </a:lnTo>
                  <a:close/>
                  <a:moveTo>
                    <a:pt x="3656" y="85"/>
                  </a:moveTo>
                  <a:lnTo>
                    <a:pt x="3663" y="85"/>
                  </a:lnTo>
                  <a:lnTo>
                    <a:pt x="3669" y="89"/>
                  </a:lnTo>
                  <a:lnTo>
                    <a:pt x="3674" y="94"/>
                  </a:lnTo>
                  <a:lnTo>
                    <a:pt x="3678" y="100"/>
                  </a:lnTo>
                  <a:lnTo>
                    <a:pt x="3678" y="108"/>
                  </a:lnTo>
                  <a:lnTo>
                    <a:pt x="3678" y="115"/>
                  </a:lnTo>
                  <a:lnTo>
                    <a:pt x="3674" y="121"/>
                  </a:lnTo>
                  <a:lnTo>
                    <a:pt x="3669" y="126"/>
                  </a:lnTo>
                  <a:lnTo>
                    <a:pt x="3663" y="130"/>
                  </a:lnTo>
                  <a:lnTo>
                    <a:pt x="3656" y="130"/>
                  </a:lnTo>
                  <a:lnTo>
                    <a:pt x="3648" y="130"/>
                  </a:lnTo>
                  <a:lnTo>
                    <a:pt x="3642" y="126"/>
                  </a:lnTo>
                  <a:lnTo>
                    <a:pt x="3637" y="121"/>
                  </a:lnTo>
                  <a:lnTo>
                    <a:pt x="3633" y="115"/>
                  </a:lnTo>
                  <a:lnTo>
                    <a:pt x="3633" y="108"/>
                  </a:lnTo>
                  <a:lnTo>
                    <a:pt x="3633" y="100"/>
                  </a:lnTo>
                  <a:lnTo>
                    <a:pt x="3637" y="94"/>
                  </a:lnTo>
                  <a:lnTo>
                    <a:pt x="3642" y="89"/>
                  </a:lnTo>
                  <a:lnTo>
                    <a:pt x="3648" y="85"/>
                  </a:lnTo>
                  <a:lnTo>
                    <a:pt x="3656" y="85"/>
                  </a:lnTo>
                  <a:close/>
                  <a:moveTo>
                    <a:pt x="3569" y="85"/>
                  </a:moveTo>
                  <a:lnTo>
                    <a:pt x="3577" y="85"/>
                  </a:lnTo>
                  <a:lnTo>
                    <a:pt x="3582" y="89"/>
                  </a:lnTo>
                  <a:lnTo>
                    <a:pt x="3588" y="94"/>
                  </a:lnTo>
                  <a:lnTo>
                    <a:pt x="3592" y="100"/>
                  </a:lnTo>
                  <a:lnTo>
                    <a:pt x="3592" y="108"/>
                  </a:lnTo>
                  <a:lnTo>
                    <a:pt x="3592" y="115"/>
                  </a:lnTo>
                  <a:lnTo>
                    <a:pt x="3588" y="121"/>
                  </a:lnTo>
                  <a:lnTo>
                    <a:pt x="3582" y="126"/>
                  </a:lnTo>
                  <a:lnTo>
                    <a:pt x="3577" y="130"/>
                  </a:lnTo>
                  <a:lnTo>
                    <a:pt x="3569" y="130"/>
                  </a:lnTo>
                  <a:lnTo>
                    <a:pt x="3562" y="130"/>
                  </a:lnTo>
                  <a:lnTo>
                    <a:pt x="3556" y="126"/>
                  </a:lnTo>
                  <a:lnTo>
                    <a:pt x="3550" y="121"/>
                  </a:lnTo>
                  <a:lnTo>
                    <a:pt x="3546" y="115"/>
                  </a:lnTo>
                  <a:lnTo>
                    <a:pt x="3545" y="108"/>
                  </a:lnTo>
                  <a:lnTo>
                    <a:pt x="3546" y="100"/>
                  </a:lnTo>
                  <a:lnTo>
                    <a:pt x="3550" y="94"/>
                  </a:lnTo>
                  <a:lnTo>
                    <a:pt x="3556" y="89"/>
                  </a:lnTo>
                  <a:lnTo>
                    <a:pt x="3562" y="85"/>
                  </a:lnTo>
                  <a:lnTo>
                    <a:pt x="3569" y="85"/>
                  </a:lnTo>
                  <a:close/>
                  <a:moveTo>
                    <a:pt x="3483" y="85"/>
                  </a:moveTo>
                  <a:lnTo>
                    <a:pt x="3490" y="85"/>
                  </a:lnTo>
                  <a:lnTo>
                    <a:pt x="3496" y="89"/>
                  </a:lnTo>
                  <a:lnTo>
                    <a:pt x="3501" y="94"/>
                  </a:lnTo>
                  <a:lnTo>
                    <a:pt x="3505" y="100"/>
                  </a:lnTo>
                  <a:lnTo>
                    <a:pt x="3505" y="108"/>
                  </a:lnTo>
                  <a:lnTo>
                    <a:pt x="3505" y="115"/>
                  </a:lnTo>
                  <a:lnTo>
                    <a:pt x="3501" y="121"/>
                  </a:lnTo>
                  <a:lnTo>
                    <a:pt x="3496" y="126"/>
                  </a:lnTo>
                  <a:lnTo>
                    <a:pt x="3490" y="130"/>
                  </a:lnTo>
                  <a:lnTo>
                    <a:pt x="3483" y="130"/>
                  </a:lnTo>
                  <a:lnTo>
                    <a:pt x="3475" y="130"/>
                  </a:lnTo>
                  <a:lnTo>
                    <a:pt x="3468" y="126"/>
                  </a:lnTo>
                  <a:lnTo>
                    <a:pt x="3464" y="121"/>
                  </a:lnTo>
                  <a:lnTo>
                    <a:pt x="3460" y="115"/>
                  </a:lnTo>
                  <a:lnTo>
                    <a:pt x="3458" y="108"/>
                  </a:lnTo>
                  <a:lnTo>
                    <a:pt x="3460" y="100"/>
                  </a:lnTo>
                  <a:lnTo>
                    <a:pt x="3464" y="94"/>
                  </a:lnTo>
                  <a:lnTo>
                    <a:pt x="3468" y="89"/>
                  </a:lnTo>
                  <a:lnTo>
                    <a:pt x="3475" y="85"/>
                  </a:lnTo>
                  <a:lnTo>
                    <a:pt x="3483" y="85"/>
                  </a:lnTo>
                  <a:close/>
                  <a:moveTo>
                    <a:pt x="3396" y="85"/>
                  </a:moveTo>
                  <a:lnTo>
                    <a:pt x="3404" y="85"/>
                  </a:lnTo>
                  <a:lnTo>
                    <a:pt x="3409" y="89"/>
                  </a:lnTo>
                  <a:lnTo>
                    <a:pt x="3415" y="94"/>
                  </a:lnTo>
                  <a:lnTo>
                    <a:pt x="3417" y="100"/>
                  </a:lnTo>
                  <a:lnTo>
                    <a:pt x="3419" y="108"/>
                  </a:lnTo>
                  <a:lnTo>
                    <a:pt x="3417" y="115"/>
                  </a:lnTo>
                  <a:lnTo>
                    <a:pt x="3415" y="121"/>
                  </a:lnTo>
                  <a:lnTo>
                    <a:pt x="3409" y="126"/>
                  </a:lnTo>
                  <a:lnTo>
                    <a:pt x="3404" y="130"/>
                  </a:lnTo>
                  <a:lnTo>
                    <a:pt x="3396" y="130"/>
                  </a:lnTo>
                  <a:lnTo>
                    <a:pt x="3389" y="130"/>
                  </a:lnTo>
                  <a:lnTo>
                    <a:pt x="3381" y="126"/>
                  </a:lnTo>
                  <a:lnTo>
                    <a:pt x="3377" y="121"/>
                  </a:lnTo>
                  <a:lnTo>
                    <a:pt x="3373" y="115"/>
                  </a:lnTo>
                  <a:lnTo>
                    <a:pt x="3372" y="108"/>
                  </a:lnTo>
                  <a:lnTo>
                    <a:pt x="3373" y="100"/>
                  </a:lnTo>
                  <a:lnTo>
                    <a:pt x="3377" y="94"/>
                  </a:lnTo>
                  <a:lnTo>
                    <a:pt x="3381" y="89"/>
                  </a:lnTo>
                  <a:lnTo>
                    <a:pt x="3389" y="85"/>
                  </a:lnTo>
                  <a:lnTo>
                    <a:pt x="3396" y="85"/>
                  </a:lnTo>
                  <a:close/>
                  <a:moveTo>
                    <a:pt x="3308" y="85"/>
                  </a:moveTo>
                  <a:lnTo>
                    <a:pt x="3315" y="85"/>
                  </a:lnTo>
                  <a:lnTo>
                    <a:pt x="3323" y="89"/>
                  </a:lnTo>
                  <a:lnTo>
                    <a:pt x="3326" y="94"/>
                  </a:lnTo>
                  <a:lnTo>
                    <a:pt x="3330" y="100"/>
                  </a:lnTo>
                  <a:lnTo>
                    <a:pt x="3332" y="108"/>
                  </a:lnTo>
                  <a:lnTo>
                    <a:pt x="3330" y="115"/>
                  </a:lnTo>
                  <a:lnTo>
                    <a:pt x="3326" y="121"/>
                  </a:lnTo>
                  <a:lnTo>
                    <a:pt x="3323" y="126"/>
                  </a:lnTo>
                  <a:lnTo>
                    <a:pt x="3315" y="130"/>
                  </a:lnTo>
                  <a:lnTo>
                    <a:pt x="3308" y="130"/>
                  </a:lnTo>
                  <a:lnTo>
                    <a:pt x="3302" y="130"/>
                  </a:lnTo>
                  <a:lnTo>
                    <a:pt x="3294" y="126"/>
                  </a:lnTo>
                  <a:lnTo>
                    <a:pt x="3289" y="121"/>
                  </a:lnTo>
                  <a:lnTo>
                    <a:pt x="3287" y="115"/>
                  </a:lnTo>
                  <a:lnTo>
                    <a:pt x="3285" y="108"/>
                  </a:lnTo>
                  <a:lnTo>
                    <a:pt x="3287" y="100"/>
                  </a:lnTo>
                  <a:lnTo>
                    <a:pt x="3289" y="94"/>
                  </a:lnTo>
                  <a:lnTo>
                    <a:pt x="3294" y="89"/>
                  </a:lnTo>
                  <a:lnTo>
                    <a:pt x="3302" y="85"/>
                  </a:lnTo>
                  <a:lnTo>
                    <a:pt x="3308" y="85"/>
                  </a:lnTo>
                  <a:close/>
                  <a:moveTo>
                    <a:pt x="3221" y="85"/>
                  </a:moveTo>
                  <a:lnTo>
                    <a:pt x="3229" y="85"/>
                  </a:lnTo>
                  <a:lnTo>
                    <a:pt x="3236" y="89"/>
                  </a:lnTo>
                  <a:lnTo>
                    <a:pt x="3240" y="94"/>
                  </a:lnTo>
                  <a:lnTo>
                    <a:pt x="3244" y="100"/>
                  </a:lnTo>
                  <a:lnTo>
                    <a:pt x="3246" y="108"/>
                  </a:lnTo>
                  <a:lnTo>
                    <a:pt x="3244" y="115"/>
                  </a:lnTo>
                  <a:lnTo>
                    <a:pt x="3240" y="121"/>
                  </a:lnTo>
                  <a:lnTo>
                    <a:pt x="3236" y="126"/>
                  </a:lnTo>
                  <a:lnTo>
                    <a:pt x="3229" y="130"/>
                  </a:lnTo>
                  <a:lnTo>
                    <a:pt x="3221" y="130"/>
                  </a:lnTo>
                  <a:lnTo>
                    <a:pt x="3214" y="130"/>
                  </a:lnTo>
                  <a:lnTo>
                    <a:pt x="3208" y="126"/>
                  </a:lnTo>
                  <a:lnTo>
                    <a:pt x="3202" y="121"/>
                  </a:lnTo>
                  <a:lnTo>
                    <a:pt x="3200" y="115"/>
                  </a:lnTo>
                  <a:lnTo>
                    <a:pt x="3199" y="108"/>
                  </a:lnTo>
                  <a:lnTo>
                    <a:pt x="3200" y="100"/>
                  </a:lnTo>
                  <a:lnTo>
                    <a:pt x="3202" y="94"/>
                  </a:lnTo>
                  <a:lnTo>
                    <a:pt x="3208" y="89"/>
                  </a:lnTo>
                  <a:lnTo>
                    <a:pt x="3214" y="85"/>
                  </a:lnTo>
                  <a:lnTo>
                    <a:pt x="3221" y="85"/>
                  </a:lnTo>
                  <a:close/>
                  <a:moveTo>
                    <a:pt x="3135" y="85"/>
                  </a:moveTo>
                  <a:lnTo>
                    <a:pt x="3142" y="85"/>
                  </a:lnTo>
                  <a:lnTo>
                    <a:pt x="3150" y="89"/>
                  </a:lnTo>
                  <a:lnTo>
                    <a:pt x="3153" y="94"/>
                  </a:lnTo>
                  <a:lnTo>
                    <a:pt x="3157" y="100"/>
                  </a:lnTo>
                  <a:lnTo>
                    <a:pt x="3159" y="108"/>
                  </a:lnTo>
                  <a:lnTo>
                    <a:pt x="3157" y="115"/>
                  </a:lnTo>
                  <a:lnTo>
                    <a:pt x="3153" y="121"/>
                  </a:lnTo>
                  <a:lnTo>
                    <a:pt x="3150" y="126"/>
                  </a:lnTo>
                  <a:lnTo>
                    <a:pt x="3142" y="130"/>
                  </a:lnTo>
                  <a:lnTo>
                    <a:pt x="3135" y="130"/>
                  </a:lnTo>
                  <a:lnTo>
                    <a:pt x="3127" y="130"/>
                  </a:lnTo>
                  <a:lnTo>
                    <a:pt x="3121" y="126"/>
                  </a:lnTo>
                  <a:lnTo>
                    <a:pt x="3116" y="121"/>
                  </a:lnTo>
                  <a:lnTo>
                    <a:pt x="3112" y="115"/>
                  </a:lnTo>
                  <a:lnTo>
                    <a:pt x="3112" y="108"/>
                  </a:lnTo>
                  <a:lnTo>
                    <a:pt x="3112" y="100"/>
                  </a:lnTo>
                  <a:lnTo>
                    <a:pt x="3116" y="94"/>
                  </a:lnTo>
                  <a:lnTo>
                    <a:pt x="3121" y="89"/>
                  </a:lnTo>
                  <a:lnTo>
                    <a:pt x="3127" y="85"/>
                  </a:lnTo>
                  <a:lnTo>
                    <a:pt x="3135" y="85"/>
                  </a:lnTo>
                  <a:close/>
                  <a:moveTo>
                    <a:pt x="3048" y="85"/>
                  </a:moveTo>
                  <a:lnTo>
                    <a:pt x="3056" y="85"/>
                  </a:lnTo>
                  <a:lnTo>
                    <a:pt x="3061" y="89"/>
                  </a:lnTo>
                  <a:lnTo>
                    <a:pt x="3067" y="94"/>
                  </a:lnTo>
                  <a:lnTo>
                    <a:pt x="3071" y="100"/>
                  </a:lnTo>
                  <a:lnTo>
                    <a:pt x="3073" y="108"/>
                  </a:lnTo>
                  <a:lnTo>
                    <a:pt x="3071" y="115"/>
                  </a:lnTo>
                  <a:lnTo>
                    <a:pt x="3067" y="121"/>
                  </a:lnTo>
                  <a:lnTo>
                    <a:pt x="3061" y="126"/>
                  </a:lnTo>
                  <a:lnTo>
                    <a:pt x="3056" y="130"/>
                  </a:lnTo>
                  <a:lnTo>
                    <a:pt x="3048" y="130"/>
                  </a:lnTo>
                  <a:lnTo>
                    <a:pt x="3041" y="130"/>
                  </a:lnTo>
                  <a:lnTo>
                    <a:pt x="3035" y="126"/>
                  </a:lnTo>
                  <a:lnTo>
                    <a:pt x="3029" y="121"/>
                  </a:lnTo>
                  <a:lnTo>
                    <a:pt x="3026" y="115"/>
                  </a:lnTo>
                  <a:lnTo>
                    <a:pt x="3026" y="108"/>
                  </a:lnTo>
                  <a:lnTo>
                    <a:pt x="3026" y="100"/>
                  </a:lnTo>
                  <a:lnTo>
                    <a:pt x="3029" y="94"/>
                  </a:lnTo>
                  <a:lnTo>
                    <a:pt x="3035" y="89"/>
                  </a:lnTo>
                  <a:lnTo>
                    <a:pt x="3041" y="85"/>
                  </a:lnTo>
                  <a:lnTo>
                    <a:pt x="3048" y="85"/>
                  </a:lnTo>
                  <a:close/>
                  <a:moveTo>
                    <a:pt x="534" y="85"/>
                  </a:moveTo>
                  <a:lnTo>
                    <a:pt x="534" y="85"/>
                  </a:lnTo>
                  <a:lnTo>
                    <a:pt x="532" y="87"/>
                  </a:lnTo>
                  <a:lnTo>
                    <a:pt x="530" y="91"/>
                  </a:lnTo>
                  <a:lnTo>
                    <a:pt x="528" y="96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26" y="115"/>
                  </a:lnTo>
                  <a:lnTo>
                    <a:pt x="524" y="123"/>
                  </a:lnTo>
                  <a:lnTo>
                    <a:pt x="523" y="128"/>
                  </a:lnTo>
                  <a:lnTo>
                    <a:pt x="517" y="125"/>
                  </a:lnTo>
                  <a:lnTo>
                    <a:pt x="513" y="121"/>
                  </a:lnTo>
                  <a:lnTo>
                    <a:pt x="511" y="115"/>
                  </a:lnTo>
                  <a:lnTo>
                    <a:pt x="509" y="108"/>
                  </a:lnTo>
                  <a:lnTo>
                    <a:pt x="511" y="100"/>
                  </a:lnTo>
                  <a:lnTo>
                    <a:pt x="513" y="94"/>
                  </a:lnTo>
                  <a:lnTo>
                    <a:pt x="519" y="89"/>
                  </a:lnTo>
                  <a:lnTo>
                    <a:pt x="526" y="85"/>
                  </a:lnTo>
                  <a:lnTo>
                    <a:pt x="534" y="85"/>
                  </a:lnTo>
                  <a:close/>
                  <a:moveTo>
                    <a:pt x="445" y="85"/>
                  </a:moveTo>
                  <a:lnTo>
                    <a:pt x="453" y="85"/>
                  </a:lnTo>
                  <a:lnTo>
                    <a:pt x="460" y="89"/>
                  </a:lnTo>
                  <a:lnTo>
                    <a:pt x="464" y="94"/>
                  </a:lnTo>
                  <a:lnTo>
                    <a:pt x="468" y="100"/>
                  </a:lnTo>
                  <a:lnTo>
                    <a:pt x="470" y="108"/>
                  </a:lnTo>
                  <a:lnTo>
                    <a:pt x="468" y="115"/>
                  </a:lnTo>
                  <a:lnTo>
                    <a:pt x="464" y="121"/>
                  </a:lnTo>
                  <a:lnTo>
                    <a:pt x="460" y="126"/>
                  </a:lnTo>
                  <a:lnTo>
                    <a:pt x="453" y="130"/>
                  </a:lnTo>
                  <a:lnTo>
                    <a:pt x="445" y="130"/>
                  </a:lnTo>
                  <a:lnTo>
                    <a:pt x="438" y="130"/>
                  </a:lnTo>
                  <a:lnTo>
                    <a:pt x="432" y="126"/>
                  </a:lnTo>
                  <a:lnTo>
                    <a:pt x="427" y="121"/>
                  </a:lnTo>
                  <a:lnTo>
                    <a:pt x="425" y="115"/>
                  </a:lnTo>
                  <a:lnTo>
                    <a:pt x="423" y="108"/>
                  </a:lnTo>
                  <a:lnTo>
                    <a:pt x="425" y="100"/>
                  </a:lnTo>
                  <a:lnTo>
                    <a:pt x="427" y="94"/>
                  </a:lnTo>
                  <a:lnTo>
                    <a:pt x="432" y="89"/>
                  </a:lnTo>
                  <a:lnTo>
                    <a:pt x="438" y="85"/>
                  </a:lnTo>
                  <a:lnTo>
                    <a:pt x="445" y="85"/>
                  </a:lnTo>
                  <a:close/>
                  <a:moveTo>
                    <a:pt x="359" y="85"/>
                  </a:moveTo>
                  <a:lnTo>
                    <a:pt x="366" y="85"/>
                  </a:lnTo>
                  <a:lnTo>
                    <a:pt x="374" y="89"/>
                  </a:lnTo>
                  <a:lnTo>
                    <a:pt x="378" y="94"/>
                  </a:lnTo>
                  <a:lnTo>
                    <a:pt x="381" y="100"/>
                  </a:lnTo>
                  <a:lnTo>
                    <a:pt x="383" y="108"/>
                  </a:lnTo>
                  <a:lnTo>
                    <a:pt x="381" y="115"/>
                  </a:lnTo>
                  <a:lnTo>
                    <a:pt x="378" y="121"/>
                  </a:lnTo>
                  <a:lnTo>
                    <a:pt x="374" y="126"/>
                  </a:lnTo>
                  <a:lnTo>
                    <a:pt x="366" y="130"/>
                  </a:lnTo>
                  <a:lnTo>
                    <a:pt x="359" y="130"/>
                  </a:lnTo>
                  <a:lnTo>
                    <a:pt x="351" y="130"/>
                  </a:lnTo>
                  <a:lnTo>
                    <a:pt x="346" y="126"/>
                  </a:lnTo>
                  <a:lnTo>
                    <a:pt x="340" y="121"/>
                  </a:lnTo>
                  <a:lnTo>
                    <a:pt x="336" y="115"/>
                  </a:lnTo>
                  <a:lnTo>
                    <a:pt x="336" y="108"/>
                  </a:lnTo>
                  <a:lnTo>
                    <a:pt x="336" y="100"/>
                  </a:lnTo>
                  <a:lnTo>
                    <a:pt x="340" y="94"/>
                  </a:lnTo>
                  <a:lnTo>
                    <a:pt x="346" y="89"/>
                  </a:lnTo>
                  <a:lnTo>
                    <a:pt x="351" y="85"/>
                  </a:lnTo>
                  <a:lnTo>
                    <a:pt x="359" y="85"/>
                  </a:lnTo>
                  <a:close/>
                  <a:moveTo>
                    <a:pt x="272" y="85"/>
                  </a:moveTo>
                  <a:lnTo>
                    <a:pt x="280" y="85"/>
                  </a:lnTo>
                  <a:lnTo>
                    <a:pt x="286" y="89"/>
                  </a:lnTo>
                  <a:lnTo>
                    <a:pt x="291" y="94"/>
                  </a:lnTo>
                  <a:lnTo>
                    <a:pt x="295" y="100"/>
                  </a:lnTo>
                  <a:lnTo>
                    <a:pt x="297" y="108"/>
                  </a:lnTo>
                  <a:lnTo>
                    <a:pt x="295" y="115"/>
                  </a:lnTo>
                  <a:lnTo>
                    <a:pt x="291" y="121"/>
                  </a:lnTo>
                  <a:lnTo>
                    <a:pt x="286" y="126"/>
                  </a:lnTo>
                  <a:lnTo>
                    <a:pt x="280" y="130"/>
                  </a:lnTo>
                  <a:lnTo>
                    <a:pt x="272" y="130"/>
                  </a:lnTo>
                  <a:lnTo>
                    <a:pt x="265" y="130"/>
                  </a:lnTo>
                  <a:lnTo>
                    <a:pt x="259" y="126"/>
                  </a:lnTo>
                  <a:lnTo>
                    <a:pt x="254" y="121"/>
                  </a:lnTo>
                  <a:lnTo>
                    <a:pt x="250" y="115"/>
                  </a:lnTo>
                  <a:lnTo>
                    <a:pt x="250" y="108"/>
                  </a:lnTo>
                  <a:lnTo>
                    <a:pt x="250" y="100"/>
                  </a:lnTo>
                  <a:lnTo>
                    <a:pt x="254" y="94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2" y="85"/>
                  </a:lnTo>
                  <a:close/>
                  <a:moveTo>
                    <a:pt x="186" y="85"/>
                  </a:moveTo>
                  <a:lnTo>
                    <a:pt x="193" y="85"/>
                  </a:lnTo>
                  <a:lnTo>
                    <a:pt x="199" y="89"/>
                  </a:lnTo>
                  <a:lnTo>
                    <a:pt x="205" y="94"/>
                  </a:lnTo>
                  <a:lnTo>
                    <a:pt x="208" y="100"/>
                  </a:lnTo>
                  <a:lnTo>
                    <a:pt x="208" y="108"/>
                  </a:lnTo>
                  <a:lnTo>
                    <a:pt x="208" y="115"/>
                  </a:lnTo>
                  <a:lnTo>
                    <a:pt x="205" y="121"/>
                  </a:lnTo>
                  <a:lnTo>
                    <a:pt x="199" y="126"/>
                  </a:lnTo>
                  <a:lnTo>
                    <a:pt x="193" y="130"/>
                  </a:lnTo>
                  <a:lnTo>
                    <a:pt x="186" y="130"/>
                  </a:lnTo>
                  <a:lnTo>
                    <a:pt x="178" y="130"/>
                  </a:lnTo>
                  <a:lnTo>
                    <a:pt x="173" y="126"/>
                  </a:lnTo>
                  <a:lnTo>
                    <a:pt x="167" y="121"/>
                  </a:lnTo>
                  <a:lnTo>
                    <a:pt x="163" y="115"/>
                  </a:lnTo>
                  <a:lnTo>
                    <a:pt x="163" y="108"/>
                  </a:lnTo>
                  <a:lnTo>
                    <a:pt x="163" y="100"/>
                  </a:lnTo>
                  <a:lnTo>
                    <a:pt x="167" y="94"/>
                  </a:lnTo>
                  <a:lnTo>
                    <a:pt x="173" y="89"/>
                  </a:lnTo>
                  <a:lnTo>
                    <a:pt x="178" y="85"/>
                  </a:lnTo>
                  <a:lnTo>
                    <a:pt x="186" y="85"/>
                  </a:lnTo>
                  <a:close/>
                  <a:moveTo>
                    <a:pt x="99" y="85"/>
                  </a:moveTo>
                  <a:lnTo>
                    <a:pt x="107" y="85"/>
                  </a:lnTo>
                  <a:lnTo>
                    <a:pt x="113" y="89"/>
                  </a:lnTo>
                  <a:lnTo>
                    <a:pt x="118" y="94"/>
                  </a:lnTo>
                  <a:lnTo>
                    <a:pt x="122" y="100"/>
                  </a:lnTo>
                  <a:lnTo>
                    <a:pt x="122" y="108"/>
                  </a:lnTo>
                  <a:lnTo>
                    <a:pt x="122" y="115"/>
                  </a:lnTo>
                  <a:lnTo>
                    <a:pt x="118" y="121"/>
                  </a:lnTo>
                  <a:lnTo>
                    <a:pt x="113" y="126"/>
                  </a:lnTo>
                  <a:lnTo>
                    <a:pt x="107" y="130"/>
                  </a:lnTo>
                  <a:lnTo>
                    <a:pt x="99" y="130"/>
                  </a:lnTo>
                  <a:lnTo>
                    <a:pt x="92" y="130"/>
                  </a:lnTo>
                  <a:lnTo>
                    <a:pt x="86" y="126"/>
                  </a:lnTo>
                  <a:lnTo>
                    <a:pt x="81" y="121"/>
                  </a:lnTo>
                  <a:lnTo>
                    <a:pt x="77" y="115"/>
                  </a:lnTo>
                  <a:lnTo>
                    <a:pt x="75" y="108"/>
                  </a:lnTo>
                  <a:lnTo>
                    <a:pt x="77" y="100"/>
                  </a:lnTo>
                  <a:lnTo>
                    <a:pt x="81" y="94"/>
                  </a:lnTo>
                  <a:lnTo>
                    <a:pt x="86" y="89"/>
                  </a:lnTo>
                  <a:lnTo>
                    <a:pt x="92" y="85"/>
                  </a:lnTo>
                  <a:lnTo>
                    <a:pt x="99" y="85"/>
                  </a:lnTo>
                  <a:close/>
                  <a:moveTo>
                    <a:pt x="13" y="85"/>
                  </a:moveTo>
                  <a:lnTo>
                    <a:pt x="20" y="85"/>
                  </a:lnTo>
                  <a:lnTo>
                    <a:pt x="26" y="89"/>
                  </a:lnTo>
                  <a:lnTo>
                    <a:pt x="32" y="94"/>
                  </a:lnTo>
                  <a:lnTo>
                    <a:pt x="35" y="100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2" y="121"/>
                  </a:lnTo>
                  <a:lnTo>
                    <a:pt x="26" y="126"/>
                  </a:lnTo>
                  <a:lnTo>
                    <a:pt x="20" y="130"/>
                  </a:lnTo>
                  <a:lnTo>
                    <a:pt x="13" y="130"/>
                  </a:lnTo>
                  <a:lnTo>
                    <a:pt x="7" y="130"/>
                  </a:lnTo>
                  <a:lnTo>
                    <a:pt x="2" y="128"/>
                  </a:lnTo>
                  <a:lnTo>
                    <a:pt x="0" y="109"/>
                  </a:lnTo>
                  <a:lnTo>
                    <a:pt x="0" y="89"/>
                  </a:lnTo>
                  <a:lnTo>
                    <a:pt x="3" y="87"/>
                  </a:lnTo>
                  <a:lnTo>
                    <a:pt x="7" y="85"/>
                  </a:lnTo>
                  <a:lnTo>
                    <a:pt x="13" y="85"/>
                  </a:lnTo>
                  <a:close/>
                  <a:moveTo>
                    <a:pt x="2971" y="0"/>
                  </a:moveTo>
                  <a:lnTo>
                    <a:pt x="2977" y="4"/>
                  </a:lnTo>
                  <a:lnTo>
                    <a:pt x="2980" y="8"/>
                  </a:lnTo>
                  <a:lnTo>
                    <a:pt x="2984" y="13"/>
                  </a:lnTo>
                  <a:lnTo>
                    <a:pt x="2984" y="21"/>
                  </a:lnTo>
                  <a:lnTo>
                    <a:pt x="2984" y="28"/>
                  </a:lnTo>
                  <a:lnTo>
                    <a:pt x="2980" y="34"/>
                  </a:lnTo>
                  <a:lnTo>
                    <a:pt x="2975" y="40"/>
                  </a:lnTo>
                  <a:lnTo>
                    <a:pt x="2969" y="44"/>
                  </a:lnTo>
                  <a:lnTo>
                    <a:pt x="2969" y="40"/>
                  </a:lnTo>
                  <a:lnTo>
                    <a:pt x="2967" y="38"/>
                  </a:lnTo>
                  <a:lnTo>
                    <a:pt x="2967" y="32"/>
                  </a:lnTo>
                  <a:lnTo>
                    <a:pt x="2965" y="27"/>
                  </a:lnTo>
                  <a:lnTo>
                    <a:pt x="2965" y="21"/>
                  </a:lnTo>
                  <a:lnTo>
                    <a:pt x="2967" y="13"/>
                  </a:lnTo>
                  <a:lnTo>
                    <a:pt x="2969" y="6"/>
                  </a:lnTo>
                  <a:lnTo>
                    <a:pt x="29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797176" y="3608388"/>
              <a:ext cx="3962400" cy="312738"/>
            </a:xfrm>
            <a:custGeom>
              <a:avLst/>
              <a:gdLst>
                <a:gd name="T0" fmla="*/ 4100 w 4991"/>
                <a:gd name="T1" fmla="*/ 394 h 394"/>
                <a:gd name="T2" fmla="*/ 3927 w 4991"/>
                <a:gd name="T3" fmla="*/ 348 h 394"/>
                <a:gd name="T4" fmla="*/ 3833 w 4991"/>
                <a:gd name="T5" fmla="*/ 394 h 394"/>
                <a:gd name="T6" fmla="*/ 3675 w 4991"/>
                <a:gd name="T7" fmla="*/ 348 h 394"/>
                <a:gd name="T8" fmla="*/ 3566 w 4991"/>
                <a:gd name="T9" fmla="*/ 390 h 394"/>
                <a:gd name="T10" fmla="*/ 3421 w 4991"/>
                <a:gd name="T11" fmla="*/ 352 h 394"/>
                <a:gd name="T12" fmla="*/ 3300 w 4991"/>
                <a:gd name="T13" fmla="*/ 384 h 394"/>
                <a:gd name="T14" fmla="*/ 3165 w 4991"/>
                <a:gd name="T15" fmla="*/ 358 h 394"/>
                <a:gd name="T16" fmla="*/ 1055 w 4991"/>
                <a:gd name="T17" fmla="*/ 392 h 394"/>
                <a:gd name="T18" fmla="*/ 967 w 4991"/>
                <a:gd name="T19" fmla="*/ 350 h 394"/>
                <a:gd name="T20" fmla="*/ 609 w 4991"/>
                <a:gd name="T21" fmla="*/ 378 h 394"/>
                <a:gd name="T22" fmla="*/ 479 w 4991"/>
                <a:gd name="T23" fmla="*/ 363 h 394"/>
                <a:gd name="T24" fmla="*/ 348 w 4991"/>
                <a:gd name="T25" fmla="*/ 371 h 394"/>
                <a:gd name="T26" fmla="*/ 220 w 4991"/>
                <a:gd name="T27" fmla="*/ 371 h 394"/>
                <a:gd name="T28" fmla="*/ 86 w 4991"/>
                <a:gd name="T29" fmla="*/ 371 h 394"/>
                <a:gd name="T30" fmla="*/ 696 w 4991"/>
                <a:gd name="T31" fmla="*/ 277 h 394"/>
                <a:gd name="T32" fmla="*/ 4021 w 4991"/>
                <a:gd name="T33" fmla="*/ 307 h 394"/>
                <a:gd name="T34" fmla="*/ 3927 w 4991"/>
                <a:gd name="T35" fmla="*/ 260 h 394"/>
                <a:gd name="T36" fmla="*/ 3754 w 4991"/>
                <a:gd name="T37" fmla="*/ 307 h 394"/>
                <a:gd name="T38" fmla="*/ 3581 w 4991"/>
                <a:gd name="T39" fmla="*/ 260 h 394"/>
                <a:gd name="T40" fmla="*/ 3487 w 4991"/>
                <a:gd name="T41" fmla="*/ 307 h 394"/>
                <a:gd name="T42" fmla="*/ 3327 w 4991"/>
                <a:gd name="T43" fmla="*/ 262 h 394"/>
                <a:gd name="T44" fmla="*/ 3219 w 4991"/>
                <a:gd name="T45" fmla="*/ 303 h 394"/>
                <a:gd name="T46" fmla="*/ 1076 w 4991"/>
                <a:gd name="T47" fmla="*/ 264 h 394"/>
                <a:gd name="T48" fmla="*/ 970 w 4991"/>
                <a:gd name="T49" fmla="*/ 307 h 394"/>
                <a:gd name="T50" fmla="*/ 551 w 4991"/>
                <a:gd name="T51" fmla="*/ 262 h 394"/>
                <a:gd name="T52" fmla="*/ 444 w 4991"/>
                <a:gd name="T53" fmla="*/ 303 h 394"/>
                <a:gd name="T54" fmla="*/ 297 w 4991"/>
                <a:gd name="T55" fmla="*/ 265 h 394"/>
                <a:gd name="T56" fmla="*/ 179 w 4991"/>
                <a:gd name="T57" fmla="*/ 297 h 394"/>
                <a:gd name="T58" fmla="*/ 4613 w 4991"/>
                <a:gd name="T59" fmla="*/ 218 h 394"/>
                <a:gd name="T60" fmla="*/ 3236 w 4991"/>
                <a:gd name="T61" fmla="*/ 192 h 394"/>
                <a:gd name="T62" fmla="*/ 4079 w 4991"/>
                <a:gd name="T63" fmla="*/ 205 h 394"/>
                <a:gd name="T64" fmla="*/ 3951 w 4991"/>
                <a:gd name="T65" fmla="*/ 198 h 394"/>
                <a:gd name="T66" fmla="*/ 3817 w 4991"/>
                <a:gd name="T67" fmla="*/ 190 h 394"/>
                <a:gd name="T68" fmla="*/ 3690 w 4991"/>
                <a:gd name="T69" fmla="*/ 205 h 394"/>
                <a:gd name="T70" fmla="*/ 3562 w 4991"/>
                <a:gd name="T71" fmla="*/ 183 h 394"/>
                <a:gd name="T72" fmla="*/ 3424 w 4991"/>
                <a:gd name="T73" fmla="*/ 211 h 394"/>
                <a:gd name="T74" fmla="*/ 3306 w 4991"/>
                <a:gd name="T75" fmla="*/ 179 h 394"/>
                <a:gd name="T76" fmla="*/ 993 w 4991"/>
                <a:gd name="T77" fmla="*/ 215 h 394"/>
                <a:gd name="T78" fmla="*/ 637 w 4991"/>
                <a:gd name="T79" fmla="*/ 220 h 394"/>
                <a:gd name="T80" fmla="*/ 543 w 4991"/>
                <a:gd name="T81" fmla="*/ 173 h 394"/>
                <a:gd name="T82" fmla="*/ 370 w 4991"/>
                <a:gd name="T83" fmla="*/ 220 h 394"/>
                <a:gd name="T84" fmla="*/ 197 w 4991"/>
                <a:gd name="T85" fmla="*/ 173 h 394"/>
                <a:gd name="T86" fmla="*/ 103 w 4991"/>
                <a:gd name="T87" fmla="*/ 220 h 394"/>
                <a:gd name="T88" fmla="*/ 4985 w 4991"/>
                <a:gd name="T89" fmla="*/ 96 h 394"/>
                <a:gd name="T90" fmla="*/ 4006 w 4991"/>
                <a:gd name="T91" fmla="*/ 132 h 394"/>
                <a:gd name="T92" fmla="*/ 3844 w 4991"/>
                <a:gd name="T93" fmla="*/ 87 h 394"/>
                <a:gd name="T94" fmla="*/ 3772 w 4991"/>
                <a:gd name="T95" fmla="*/ 124 h 394"/>
                <a:gd name="T96" fmla="*/ 3654 w 4991"/>
                <a:gd name="T97" fmla="*/ 92 h 394"/>
                <a:gd name="T98" fmla="*/ 3507 w 4991"/>
                <a:gd name="T99" fmla="*/ 130 h 394"/>
                <a:gd name="T100" fmla="*/ 3400 w 4991"/>
                <a:gd name="T101" fmla="*/ 88 h 394"/>
                <a:gd name="T102" fmla="*/ 985 w 4991"/>
                <a:gd name="T103" fmla="*/ 132 h 394"/>
                <a:gd name="T104" fmla="*/ 737 w 4991"/>
                <a:gd name="T105" fmla="*/ 96 h 394"/>
                <a:gd name="T106" fmla="*/ 609 w 4991"/>
                <a:gd name="T107" fmla="*/ 119 h 394"/>
                <a:gd name="T108" fmla="*/ 479 w 4991"/>
                <a:gd name="T109" fmla="*/ 104 h 394"/>
                <a:gd name="T110" fmla="*/ 348 w 4991"/>
                <a:gd name="T111" fmla="*/ 111 h 394"/>
                <a:gd name="T112" fmla="*/ 220 w 4991"/>
                <a:gd name="T113" fmla="*/ 111 h 394"/>
                <a:gd name="T114" fmla="*/ 88 w 4991"/>
                <a:gd name="T115" fmla="*/ 104 h 394"/>
                <a:gd name="T116" fmla="*/ 4684 w 4991"/>
                <a:gd name="T117" fmla="*/ 26 h 394"/>
                <a:gd name="T118" fmla="*/ 1087 w 4991"/>
                <a:gd name="T119" fmla="*/ 30 h 394"/>
                <a:gd name="T120" fmla="*/ 3400 w 4991"/>
                <a:gd name="T121" fmla="*/ 45 h 394"/>
                <a:gd name="T122" fmla="*/ 4000 w 4991"/>
                <a:gd name="T123" fmla="*/ 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91" h="394">
                  <a:moveTo>
                    <a:pt x="4188" y="348"/>
                  </a:moveTo>
                  <a:lnTo>
                    <a:pt x="4195" y="348"/>
                  </a:lnTo>
                  <a:lnTo>
                    <a:pt x="4201" y="352"/>
                  </a:lnTo>
                  <a:lnTo>
                    <a:pt x="4207" y="358"/>
                  </a:lnTo>
                  <a:lnTo>
                    <a:pt x="4209" y="363"/>
                  </a:lnTo>
                  <a:lnTo>
                    <a:pt x="4211" y="371"/>
                  </a:lnTo>
                  <a:lnTo>
                    <a:pt x="4209" y="378"/>
                  </a:lnTo>
                  <a:lnTo>
                    <a:pt x="4207" y="384"/>
                  </a:lnTo>
                  <a:lnTo>
                    <a:pt x="4201" y="390"/>
                  </a:lnTo>
                  <a:lnTo>
                    <a:pt x="4195" y="394"/>
                  </a:lnTo>
                  <a:lnTo>
                    <a:pt x="4188" y="394"/>
                  </a:lnTo>
                  <a:lnTo>
                    <a:pt x="4180" y="394"/>
                  </a:lnTo>
                  <a:lnTo>
                    <a:pt x="4173" y="390"/>
                  </a:lnTo>
                  <a:lnTo>
                    <a:pt x="4169" y="384"/>
                  </a:lnTo>
                  <a:lnTo>
                    <a:pt x="4165" y="378"/>
                  </a:lnTo>
                  <a:lnTo>
                    <a:pt x="4164" y="371"/>
                  </a:lnTo>
                  <a:lnTo>
                    <a:pt x="4165" y="363"/>
                  </a:lnTo>
                  <a:lnTo>
                    <a:pt x="4169" y="358"/>
                  </a:lnTo>
                  <a:lnTo>
                    <a:pt x="4173" y="352"/>
                  </a:lnTo>
                  <a:lnTo>
                    <a:pt x="4180" y="348"/>
                  </a:lnTo>
                  <a:lnTo>
                    <a:pt x="4188" y="348"/>
                  </a:lnTo>
                  <a:close/>
                  <a:moveTo>
                    <a:pt x="4100" y="348"/>
                  </a:moveTo>
                  <a:lnTo>
                    <a:pt x="4107" y="348"/>
                  </a:lnTo>
                  <a:lnTo>
                    <a:pt x="4115" y="352"/>
                  </a:lnTo>
                  <a:lnTo>
                    <a:pt x="4118" y="358"/>
                  </a:lnTo>
                  <a:lnTo>
                    <a:pt x="4122" y="363"/>
                  </a:lnTo>
                  <a:lnTo>
                    <a:pt x="4124" y="371"/>
                  </a:lnTo>
                  <a:lnTo>
                    <a:pt x="4122" y="378"/>
                  </a:lnTo>
                  <a:lnTo>
                    <a:pt x="4118" y="384"/>
                  </a:lnTo>
                  <a:lnTo>
                    <a:pt x="4115" y="390"/>
                  </a:lnTo>
                  <a:lnTo>
                    <a:pt x="4107" y="394"/>
                  </a:lnTo>
                  <a:lnTo>
                    <a:pt x="4100" y="394"/>
                  </a:lnTo>
                  <a:lnTo>
                    <a:pt x="4094" y="394"/>
                  </a:lnTo>
                  <a:lnTo>
                    <a:pt x="4086" y="390"/>
                  </a:lnTo>
                  <a:lnTo>
                    <a:pt x="4081" y="384"/>
                  </a:lnTo>
                  <a:lnTo>
                    <a:pt x="4079" y="378"/>
                  </a:lnTo>
                  <a:lnTo>
                    <a:pt x="4077" y="371"/>
                  </a:lnTo>
                  <a:lnTo>
                    <a:pt x="4079" y="363"/>
                  </a:lnTo>
                  <a:lnTo>
                    <a:pt x="4081" y="358"/>
                  </a:lnTo>
                  <a:lnTo>
                    <a:pt x="4086" y="352"/>
                  </a:lnTo>
                  <a:lnTo>
                    <a:pt x="4094" y="348"/>
                  </a:lnTo>
                  <a:lnTo>
                    <a:pt x="4100" y="348"/>
                  </a:lnTo>
                  <a:close/>
                  <a:moveTo>
                    <a:pt x="4013" y="348"/>
                  </a:moveTo>
                  <a:lnTo>
                    <a:pt x="4021" y="348"/>
                  </a:lnTo>
                  <a:lnTo>
                    <a:pt x="4028" y="352"/>
                  </a:lnTo>
                  <a:lnTo>
                    <a:pt x="4032" y="358"/>
                  </a:lnTo>
                  <a:lnTo>
                    <a:pt x="4036" y="363"/>
                  </a:lnTo>
                  <a:lnTo>
                    <a:pt x="4038" y="371"/>
                  </a:lnTo>
                  <a:lnTo>
                    <a:pt x="4036" y="378"/>
                  </a:lnTo>
                  <a:lnTo>
                    <a:pt x="4032" y="384"/>
                  </a:lnTo>
                  <a:lnTo>
                    <a:pt x="4028" y="390"/>
                  </a:lnTo>
                  <a:lnTo>
                    <a:pt x="4021" y="394"/>
                  </a:lnTo>
                  <a:lnTo>
                    <a:pt x="4013" y="394"/>
                  </a:lnTo>
                  <a:lnTo>
                    <a:pt x="4006" y="394"/>
                  </a:lnTo>
                  <a:lnTo>
                    <a:pt x="4000" y="390"/>
                  </a:lnTo>
                  <a:lnTo>
                    <a:pt x="3994" y="384"/>
                  </a:lnTo>
                  <a:lnTo>
                    <a:pt x="3992" y="378"/>
                  </a:lnTo>
                  <a:lnTo>
                    <a:pt x="3991" y="371"/>
                  </a:lnTo>
                  <a:lnTo>
                    <a:pt x="3992" y="363"/>
                  </a:lnTo>
                  <a:lnTo>
                    <a:pt x="3994" y="358"/>
                  </a:lnTo>
                  <a:lnTo>
                    <a:pt x="4000" y="352"/>
                  </a:lnTo>
                  <a:lnTo>
                    <a:pt x="4006" y="348"/>
                  </a:lnTo>
                  <a:lnTo>
                    <a:pt x="4013" y="348"/>
                  </a:lnTo>
                  <a:close/>
                  <a:moveTo>
                    <a:pt x="3927" y="348"/>
                  </a:moveTo>
                  <a:lnTo>
                    <a:pt x="3934" y="348"/>
                  </a:lnTo>
                  <a:lnTo>
                    <a:pt x="3942" y="352"/>
                  </a:lnTo>
                  <a:lnTo>
                    <a:pt x="3945" y="358"/>
                  </a:lnTo>
                  <a:lnTo>
                    <a:pt x="3949" y="363"/>
                  </a:lnTo>
                  <a:lnTo>
                    <a:pt x="3951" y="371"/>
                  </a:lnTo>
                  <a:lnTo>
                    <a:pt x="3949" y="378"/>
                  </a:lnTo>
                  <a:lnTo>
                    <a:pt x="3945" y="384"/>
                  </a:lnTo>
                  <a:lnTo>
                    <a:pt x="3942" y="390"/>
                  </a:lnTo>
                  <a:lnTo>
                    <a:pt x="3934" y="394"/>
                  </a:lnTo>
                  <a:lnTo>
                    <a:pt x="3927" y="394"/>
                  </a:lnTo>
                  <a:lnTo>
                    <a:pt x="3919" y="394"/>
                  </a:lnTo>
                  <a:lnTo>
                    <a:pt x="3913" y="390"/>
                  </a:lnTo>
                  <a:lnTo>
                    <a:pt x="3908" y="384"/>
                  </a:lnTo>
                  <a:lnTo>
                    <a:pt x="3904" y="378"/>
                  </a:lnTo>
                  <a:lnTo>
                    <a:pt x="3904" y="371"/>
                  </a:lnTo>
                  <a:lnTo>
                    <a:pt x="3904" y="363"/>
                  </a:lnTo>
                  <a:lnTo>
                    <a:pt x="3908" y="358"/>
                  </a:lnTo>
                  <a:lnTo>
                    <a:pt x="3913" y="352"/>
                  </a:lnTo>
                  <a:lnTo>
                    <a:pt x="3919" y="348"/>
                  </a:lnTo>
                  <a:lnTo>
                    <a:pt x="3927" y="348"/>
                  </a:lnTo>
                  <a:close/>
                  <a:moveTo>
                    <a:pt x="3840" y="348"/>
                  </a:moveTo>
                  <a:lnTo>
                    <a:pt x="3848" y="348"/>
                  </a:lnTo>
                  <a:lnTo>
                    <a:pt x="3853" y="352"/>
                  </a:lnTo>
                  <a:lnTo>
                    <a:pt x="3859" y="358"/>
                  </a:lnTo>
                  <a:lnTo>
                    <a:pt x="3863" y="363"/>
                  </a:lnTo>
                  <a:lnTo>
                    <a:pt x="3865" y="371"/>
                  </a:lnTo>
                  <a:lnTo>
                    <a:pt x="3863" y="378"/>
                  </a:lnTo>
                  <a:lnTo>
                    <a:pt x="3859" y="384"/>
                  </a:lnTo>
                  <a:lnTo>
                    <a:pt x="3853" y="390"/>
                  </a:lnTo>
                  <a:lnTo>
                    <a:pt x="3848" y="394"/>
                  </a:lnTo>
                  <a:lnTo>
                    <a:pt x="3840" y="394"/>
                  </a:lnTo>
                  <a:lnTo>
                    <a:pt x="3833" y="394"/>
                  </a:lnTo>
                  <a:lnTo>
                    <a:pt x="3827" y="390"/>
                  </a:lnTo>
                  <a:lnTo>
                    <a:pt x="3821" y="384"/>
                  </a:lnTo>
                  <a:lnTo>
                    <a:pt x="3817" y="378"/>
                  </a:lnTo>
                  <a:lnTo>
                    <a:pt x="3817" y="371"/>
                  </a:lnTo>
                  <a:lnTo>
                    <a:pt x="3817" y="363"/>
                  </a:lnTo>
                  <a:lnTo>
                    <a:pt x="3821" y="358"/>
                  </a:lnTo>
                  <a:lnTo>
                    <a:pt x="3827" y="352"/>
                  </a:lnTo>
                  <a:lnTo>
                    <a:pt x="3833" y="348"/>
                  </a:lnTo>
                  <a:lnTo>
                    <a:pt x="3840" y="348"/>
                  </a:lnTo>
                  <a:close/>
                  <a:moveTo>
                    <a:pt x="3754" y="348"/>
                  </a:moveTo>
                  <a:lnTo>
                    <a:pt x="3761" y="348"/>
                  </a:lnTo>
                  <a:lnTo>
                    <a:pt x="3767" y="352"/>
                  </a:lnTo>
                  <a:lnTo>
                    <a:pt x="3772" y="358"/>
                  </a:lnTo>
                  <a:lnTo>
                    <a:pt x="3776" y="363"/>
                  </a:lnTo>
                  <a:lnTo>
                    <a:pt x="3776" y="371"/>
                  </a:lnTo>
                  <a:lnTo>
                    <a:pt x="3776" y="378"/>
                  </a:lnTo>
                  <a:lnTo>
                    <a:pt x="3772" y="384"/>
                  </a:lnTo>
                  <a:lnTo>
                    <a:pt x="3767" y="390"/>
                  </a:lnTo>
                  <a:lnTo>
                    <a:pt x="3761" y="394"/>
                  </a:lnTo>
                  <a:lnTo>
                    <a:pt x="3754" y="394"/>
                  </a:lnTo>
                  <a:lnTo>
                    <a:pt x="3746" y="394"/>
                  </a:lnTo>
                  <a:lnTo>
                    <a:pt x="3740" y="390"/>
                  </a:lnTo>
                  <a:lnTo>
                    <a:pt x="3735" y="384"/>
                  </a:lnTo>
                  <a:lnTo>
                    <a:pt x="3731" y="378"/>
                  </a:lnTo>
                  <a:lnTo>
                    <a:pt x="3731" y="371"/>
                  </a:lnTo>
                  <a:lnTo>
                    <a:pt x="3731" y="363"/>
                  </a:lnTo>
                  <a:lnTo>
                    <a:pt x="3735" y="358"/>
                  </a:lnTo>
                  <a:lnTo>
                    <a:pt x="3740" y="352"/>
                  </a:lnTo>
                  <a:lnTo>
                    <a:pt x="3746" y="348"/>
                  </a:lnTo>
                  <a:lnTo>
                    <a:pt x="3754" y="348"/>
                  </a:lnTo>
                  <a:close/>
                  <a:moveTo>
                    <a:pt x="3667" y="348"/>
                  </a:moveTo>
                  <a:lnTo>
                    <a:pt x="3675" y="348"/>
                  </a:lnTo>
                  <a:lnTo>
                    <a:pt x="3680" y="352"/>
                  </a:lnTo>
                  <a:lnTo>
                    <a:pt x="3686" y="358"/>
                  </a:lnTo>
                  <a:lnTo>
                    <a:pt x="3690" y="363"/>
                  </a:lnTo>
                  <a:lnTo>
                    <a:pt x="3690" y="371"/>
                  </a:lnTo>
                  <a:lnTo>
                    <a:pt x="3690" y="378"/>
                  </a:lnTo>
                  <a:lnTo>
                    <a:pt x="3686" y="384"/>
                  </a:lnTo>
                  <a:lnTo>
                    <a:pt x="3680" y="390"/>
                  </a:lnTo>
                  <a:lnTo>
                    <a:pt x="3675" y="394"/>
                  </a:lnTo>
                  <a:lnTo>
                    <a:pt x="3667" y="394"/>
                  </a:lnTo>
                  <a:lnTo>
                    <a:pt x="3660" y="394"/>
                  </a:lnTo>
                  <a:lnTo>
                    <a:pt x="3654" y="390"/>
                  </a:lnTo>
                  <a:lnTo>
                    <a:pt x="3648" y="384"/>
                  </a:lnTo>
                  <a:lnTo>
                    <a:pt x="3644" y="378"/>
                  </a:lnTo>
                  <a:lnTo>
                    <a:pt x="3643" y="371"/>
                  </a:lnTo>
                  <a:lnTo>
                    <a:pt x="3644" y="363"/>
                  </a:lnTo>
                  <a:lnTo>
                    <a:pt x="3648" y="358"/>
                  </a:lnTo>
                  <a:lnTo>
                    <a:pt x="3654" y="352"/>
                  </a:lnTo>
                  <a:lnTo>
                    <a:pt x="3660" y="348"/>
                  </a:lnTo>
                  <a:lnTo>
                    <a:pt x="3667" y="348"/>
                  </a:lnTo>
                  <a:close/>
                  <a:moveTo>
                    <a:pt x="3581" y="348"/>
                  </a:moveTo>
                  <a:lnTo>
                    <a:pt x="3588" y="348"/>
                  </a:lnTo>
                  <a:lnTo>
                    <a:pt x="3594" y="352"/>
                  </a:lnTo>
                  <a:lnTo>
                    <a:pt x="3599" y="358"/>
                  </a:lnTo>
                  <a:lnTo>
                    <a:pt x="3603" y="363"/>
                  </a:lnTo>
                  <a:lnTo>
                    <a:pt x="3603" y="371"/>
                  </a:lnTo>
                  <a:lnTo>
                    <a:pt x="3603" y="378"/>
                  </a:lnTo>
                  <a:lnTo>
                    <a:pt x="3599" y="384"/>
                  </a:lnTo>
                  <a:lnTo>
                    <a:pt x="3594" y="390"/>
                  </a:lnTo>
                  <a:lnTo>
                    <a:pt x="3588" y="394"/>
                  </a:lnTo>
                  <a:lnTo>
                    <a:pt x="3581" y="394"/>
                  </a:lnTo>
                  <a:lnTo>
                    <a:pt x="3573" y="394"/>
                  </a:lnTo>
                  <a:lnTo>
                    <a:pt x="3566" y="390"/>
                  </a:lnTo>
                  <a:lnTo>
                    <a:pt x="3562" y="384"/>
                  </a:lnTo>
                  <a:lnTo>
                    <a:pt x="3558" y="378"/>
                  </a:lnTo>
                  <a:lnTo>
                    <a:pt x="3556" y="371"/>
                  </a:lnTo>
                  <a:lnTo>
                    <a:pt x="3558" y="363"/>
                  </a:lnTo>
                  <a:lnTo>
                    <a:pt x="3562" y="358"/>
                  </a:lnTo>
                  <a:lnTo>
                    <a:pt x="3566" y="352"/>
                  </a:lnTo>
                  <a:lnTo>
                    <a:pt x="3573" y="348"/>
                  </a:lnTo>
                  <a:lnTo>
                    <a:pt x="3581" y="348"/>
                  </a:lnTo>
                  <a:close/>
                  <a:moveTo>
                    <a:pt x="3494" y="348"/>
                  </a:moveTo>
                  <a:lnTo>
                    <a:pt x="3502" y="348"/>
                  </a:lnTo>
                  <a:lnTo>
                    <a:pt x="3507" y="352"/>
                  </a:lnTo>
                  <a:lnTo>
                    <a:pt x="3513" y="358"/>
                  </a:lnTo>
                  <a:lnTo>
                    <a:pt x="3515" y="363"/>
                  </a:lnTo>
                  <a:lnTo>
                    <a:pt x="3517" y="371"/>
                  </a:lnTo>
                  <a:lnTo>
                    <a:pt x="3515" y="378"/>
                  </a:lnTo>
                  <a:lnTo>
                    <a:pt x="3513" y="384"/>
                  </a:lnTo>
                  <a:lnTo>
                    <a:pt x="3507" y="390"/>
                  </a:lnTo>
                  <a:lnTo>
                    <a:pt x="3502" y="394"/>
                  </a:lnTo>
                  <a:lnTo>
                    <a:pt x="3494" y="394"/>
                  </a:lnTo>
                  <a:lnTo>
                    <a:pt x="3487" y="394"/>
                  </a:lnTo>
                  <a:lnTo>
                    <a:pt x="3479" y="390"/>
                  </a:lnTo>
                  <a:lnTo>
                    <a:pt x="3475" y="384"/>
                  </a:lnTo>
                  <a:lnTo>
                    <a:pt x="3471" y="378"/>
                  </a:lnTo>
                  <a:lnTo>
                    <a:pt x="3470" y="371"/>
                  </a:lnTo>
                  <a:lnTo>
                    <a:pt x="3471" y="363"/>
                  </a:lnTo>
                  <a:lnTo>
                    <a:pt x="3475" y="358"/>
                  </a:lnTo>
                  <a:lnTo>
                    <a:pt x="3479" y="352"/>
                  </a:lnTo>
                  <a:lnTo>
                    <a:pt x="3487" y="348"/>
                  </a:lnTo>
                  <a:lnTo>
                    <a:pt x="3494" y="348"/>
                  </a:lnTo>
                  <a:close/>
                  <a:moveTo>
                    <a:pt x="3406" y="348"/>
                  </a:moveTo>
                  <a:lnTo>
                    <a:pt x="3413" y="348"/>
                  </a:lnTo>
                  <a:lnTo>
                    <a:pt x="3421" y="352"/>
                  </a:lnTo>
                  <a:lnTo>
                    <a:pt x="3424" y="358"/>
                  </a:lnTo>
                  <a:lnTo>
                    <a:pt x="3428" y="363"/>
                  </a:lnTo>
                  <a:lnTo>
                    <a:pt x="3430" y="371"/>
                  </a:lnTo>
                  <a:lnTo>
                    <a:pt x="3428" y="378"/>
                  </a:lnTo>
                  <a:lnTo>
                    <a:pt x="3424" y="384"/>
                  </a:lnTo>
                  <a:lnTo>
                    <a:pt x="3421" y="390"/>
                  </a:lnTo>
                  <a:lnTo>
                    <a:pt x="3413" y="394"/>
                  </a:lnTo>
                  <a:lnTo>
                    <a:pt x="3406" y="394"/>
                  </a:lnTo>
                  <a:lnTo>
                    <a:pt x="3400" y="394"/>
                  </a:lnTo>
                  <a:lnTo>
                    <a:pt x="3392" y="390"/>
                  </a:lnTo>
                  <a:lnTo>
                    <a:pt x="3387" y="384"/>
                  </a:lnTo>
                  <a:lnTo>
                    <a:pt x="3385" y="378"/>
                  </a:lnTo>
                  <a:lnTo>
                    <a:pt x="3383" y="371"/>
                  </a:lnTo>
                  <a:lnTo>
                    <a:pt x="3385" y="363"/>
                  </a:lnTo>
                  <a:lnTo>
                    <a:pt x="3387" y="358"/>
                  </a:lnTo>
                  <a:lnTo>
                    <a:pt x="3392" y="352"/>
                  </a:lnTo>
                  <a:lnTo>
                    <a:pt x="3400" y="348"/>
                  </a:lnTo>
                  <a:lnTo>
                    <a:pt x="3406" y="348"/>
                  </a:lnTo>
                  <a:close/>
                  <a:moveTo>
                    <a:pt x="3319" y="348"/>
                  </a:moveTo>
                  <a:lnTo>
                    <a:pt x="3327" y="348"/>
                  </a:lnTo>
                  <a:lnTo>
                    <a:pt x="3334" y="352"/>
                  </a:lnTo>
                  <a:lnTo>
                    <a:pt x="3338" y="358"/>
                  </a:lnTo>
                  <a:lnTo>
                    <a:pt x="3342" y="363"/>
                  </a:lnTo>
                  <a:lnTo>
                    <a:pt x="3344" y="371"/>
                  </a:lnTo>
                  <a:lnTo>
                    <a:pt x="3342" y="378"/>
                  </a:lnTo>
                  <a:lnTo>
                    <a:pt x="3338" y="384"/>
                  </a:lnTo>
                  <a:lnTo>
                    <a:pt x="3334" y="390"/>
                  </a:lnTo>
                  <a:lnTo>
                    <a:pt x="3327" y="394"/>
                  </a:lnTo>
                  <a:lnTo>
                    <a:pt x="3319" y="394"/>
                  </a:lnTo>
                  <a:lnTo>
                    <a:pt x="3312" y="394"/>
                  </a:lnTo>
                  <a:lnTo>
                    <a:pt x="3306" y="390"/>
                  </a:lnTo>
                  <a:lnTo>
                    <a:pt x="3300" y="384"/>
                  </a:lnTo>
                  <a:lnTo>
                    <a:pt x="3298" y="378"/>
                  </a:lnTo>
                  <a:lnTo>
                    <a:pt x="3297" y="371"/>
                  </a:lnTo>
                  <a:lnTo>
                    <a:pt x="3298" y="363"/>
                  </a:lnTo>
                  <a:lnTo>
                    <a:pt x="3300" y="358"/>
                  </a:lnTo>
                  <a:lnTo>
                    <a:pt x="3306" y="352"/>
                  </a:lnTo>
                  <a:lnTo>
                    <a:pt x="3312" y="348"/>
                  </a:lnTo>
                  <a:lnTo>
                    <a:pt x="3319" y="348"/>
                  </a:lnTo>
                  <a:close/>
                  <a:moveTo>
                    <a:pt x="3233" y="348"/>
                  </a:moveTo>
                  <a:lnTo>
                    <a:pt x="3240" y="348"/>
                  </a:lnTo>
                  <a:lnTo>
                    <a:pt x="3248" y="352"/>
                  </a:lnTo>
                  <a:lnTo>
                    <a:pt x="3251" y="358"/>
                  </a:lnTo>
                  <a:lnTo>
                    <a:pt x="3255" y="363"/>
                  </a:lnTo>
                  <a:lnTo>
                    <a:pt x="3257" y="371"/>
                  </a:lnTo>
                  <a:lnTo>
                    <a:pt x="3255" y="378"/>
                  </a:lnTo>
                  <a:lnTo>
                    <a:pt x="3251" y="384"/>
                  </a:lnTo>
                  <a:lnTo>
                    <a:pt x="3248" y="390"/>
                  </a:lnTo>
                  <a:lnTo>
                    <a:pt x="3240" y="394"/>
                  </a:lnTo>
                  <a:lnTo>
                    <a:pt x="3233" y="394"/>
                  </a:lnTo>
                  <a:lnTo>
                    <a:pt x="3225" y="394"/>
                  </a:lnTo>
                  <a:lnTo>
                    <a:pt x="3219" y="390"/>
                  </a:lnTo>
                  <a:lnTo>
                    <a:pt x="3214" y="384"/>
                  </a:lnTo>
                  <a:lnTo>
                    <a:pt x="3210" y="378"/>
                  </a:lnTo>
                  <a:lnTo>
                    <a:pt x="3210" y="371"/>
                  </a:lnTo>
                  <a:lnTo>
                    <a:pt x="3210" y="363"/>
                  </a:lnTo>
                  <a:lnTo>
                    <a:pt x="3214" y="358"/>
                  </a:lnTo>
                  <a:lnTo>
                    <a:pt x="3219" y="352"/>
                  </a:lnTo>
                  <a:lnTo>
                    <a:pt x="3225" y="348"/>
                  </a:lnTo>
                  <a:lnTo>
                    <a:pt x="3233" y="348"/>
                  </a:lnTo>
                  <a:close/>
                  <a:moveTo>
                    <a:pt x="3146" y="348"/>
                  </a:moveTo>
                  <a:lnTo>
                    <a:pt x="3154" y="348"/>
                  </a:lnTo>
                  <a:lnTo>
                    <a:pt x="3159" y="352"/>
                  </a:lnTo>
                  <a:lnTo>
                    <a:pt x="3165" y="358"/>
                  </a:lnTo>
                  <a:lnTo>
                    <a:pt x="3169" y="363"/>
                  </a:lnTo>
                  <a:lnTo>
                    <a:pt x="3171" y="371"/>
                  </a:lnTo>
                  <a:lnTo>
                    <a:pt x="3169" y="378"/>
                  </a:lnTo>
                  <a:lnTo>
                    <a:pt x="3165" y="384"/>
                  </a:lnTo>
                  <a:lnTo>
                    <a:pt x="3159" y="390"/>
                  </a:lnTo>
                  <a:lnTo>
                    <a:pt x="3154" y="394"/>
                  </a:lnTo>
                  <a:lnTo>
                    <a:pt x="3146" y="394"/>
                  </a:lnTo>
                  <a:lnTo>
                    <a:pt x="3139" y="394"/>
                  </a:lnTo>
                  <a:lnTo>
                    <a:pt x="3133" y="390"/>
                  </a:lnTo>
                  <a:lnTo>
                    <a:pt x="3127" y="384"/>
                  </a:lnTo>
                  <a:lnTo>
                    <a:pt x="3124" y="378"/>
                  </a:lnTo>
                  <a:lnTo>
                    <a:pt x="3124" y="371"/>
                  </a:lnTo>
                  <a:lnTo>
                    <a:pt x="3124" y="363"/>
                  </a:lnTo>
                  <a:lnTo>
                    <a:pt x="3127" y="358"/>
                  </a:lnTo>
                  <a:lnTo>
                    <a:pt x="3133" y="352"/>
                  </a:lnTo>
                  <a:lnTo>
                    <a:pt x="3139" y="348"/>
                  </a:lnTo>
                  <a:lnTo>
                    <a:pt x="3146" y="348"/>
                  </a:lnTo>
                  <a:close/>
                  <a:moveTo>
                    <a:pt x="1064" y="348"/>
                  </a:moveTo>
                  <a:lnTo>
                    <a:pt x="1068" y="348"/>
                  </a:lnTo>
                  <a:lnTo>
                    <a:pt x="1072" y="348"/>
                  </a:lnTo>
                  <a:lnTo>
                    <a:pt x="1070" y="362"/>
                  </a:lnTo>
                  <a:lnTo>
                    <a:pt x="1070" y="363"/>
                  </a:lnTo>
                  <a:lnTo>
                    <a:pt x="1068" y="365"/>
                  </a:lnTo>
                  <a:lnTo>
                    <a:pt x="1068" y="367"/>
                  </a:lnTo>
                  <a:lnTo>
                    <a:pt x="1068" y="373"/>
                  </a:lnTo>
                  <a:lnTo>
                    <a:pt x="1068" y="377"/>
                  </a:lnTo>
                  <a:lnTo>
                    <a:pt x="1068" y="380"/>
                  </a:lnTo>
                  <a:lnTo>
                    <a:pt x="1066" y="386"/>
                  </a:lnTo>
                  <a:lnTo>
                    <a:pt x="1064" y="390"/>
                  </a:lnTo>
                  <a:lnTo>
                    <a:pt x="1062" y="392"/>
                  </a:lnTo>
                  <a:lnTo>
                    <a:pt x="1061" y="394"/>
                  </a:lnTo>
                  <a:lnTo>
                    <a:pt x="1055" y="392"/>
                  </a:lnTo>
                  <a:lnTo>
                    <a:pt x="1049" y="388"/>
                  </a:lnTo>
                  <a:lnTo>
                    <a:pt x="1046" y="384"/>
                  </a:lnTo>
                  <a:lnTo>
                    <a:pt x="1042" y="378"/>
                  </a:lnTo>
                  <a:lnTo>
                    <a:pt x="1042" y="371"/>
                  </a:lnTo>
                  <a:lnTo>
                    <a:pt x="1042" y="363"/>
                  </a:lnTo>
                  <a:lnTo>
                    <a:pt x="1046" y="358"/>
                  </a:lnTo>
                  <a:lnTo>
                    <a:pt x="1051" y="352"/>
                  </a:lnTo>
                  <a:lnTo>
                    <a:pt x="1057" y="348"/>
                  </a:lnTo>
                  <a:lnTo>
                    <a:pt x="1064" y="348"/>
                  </a:lnTo>
                  <a:close/>
                  <a:moveTo>
                    <a:pt x="978" y="348"/>
                  </a:moveTo>
                  <a:lnTo>
                    <a:pt x="985" y="348"/>
                  </a:lnTo>
                  <a:lnTo>
                    <a:pt x="991" y="352"/>
                  </a:lnTo>
                  <a:lnTo>
                    <a:pt x="997" y="358"/>
                  </a:lnTo>
                  <a:lnTo>
                    <a:pt x="1000" y="363"/>
                  </a:lnTo>
                  <a:lnTo>
                    <a:pt x="1000" y="371"/>
                  </a:lnTo>
                  <a:lnTo>
                    <a:pt x="1000" y="378"/>
                  </a:lnTo>
                  <a:lnTo>
                    <a:pt x="997" y="384"/>
                  </a:lnTo>
                  <a:lnTo>
                    <a:pt x="991" y="390"/>
                  </a:lnTo>
                  <a:lnTo>
                    <a:pt x="985" y="394"/>
                  </a:lnTo>
                  <a:lnTo>
                    <a:pt x="978" y="394"/>
                  </a:lnTo>
                  <a:lnTo>
                    <a:pt x="974" y="394"/>
                  </a:lnTo>
                  <a:lnTo>
                    <a:pt x="968" y="392"/>
                  </a:lnTo>
                  <a:lnTo>
                    <a:pt x="968" y="390"/>
                  </a:lnTo>
                  <a:lnTo>
                    <a:pt x="968" y="386"/>
                  </a:lnTo>
                  <a:lnTo>
                    <a:pt x="968" y="382"/>
                  </a:lnTo>
                  <a:lnTo>
                    <a:pt x="967" y="378"/>
                  </a:lnTo>
                  <a:lnTo>
                    <a:pt x="967" y="375"/>
                  </a:lnTo>
                  <a:lnTo>
                    <a:pt x="967" y="369"/>
                  </a:lnTo>
                  <a:lnTo>
                    <a:pt x="965" y="365"/>
                  </a:lnTo>
                  <a:lnTo>
                    <a:pt x="965" y="362"/>
                  </a:lnTo>
                  <a:lnTo>
                    <a:pt x="961" y="354"/>
                  </a:lnTo>
                  <a:lnTo>
                    <a:pt x="967" y="350"/>
                  </a:lnTo>
                  <a:lnTo>
                    <a:pt x="972" y="348"/>
                  </a:lnTo>
                  <a:lnTo>
                    <a:pt x="978" y="348"/>
                  </a:lnTo>
                  <a:close/>
                  <a:moveTo>
                    <a:pt x="718" y="348"/>
                  </a:moveTo>
                  <a:lnTo>
                    <a:pt x="720" y="348"/>
                  </a:lnTo>
                  <a:lnTo>
                    <a:pt x="718" y="352"/>
                  </a:lnTo>
                  <a:lnTo>
                    <a:pt x="715" y="362"/>
                  </a:lnTo>
                  <a:lnTo>
                    <a:pt x="709" y="371"/>
                  </a:lnTo>
                  <a:lnTo>
                    <a:pt x="703" y="380"/>
                  </a:lnTo>
                  <a:lnTo>
                    <a:pt x="700" y="384"/>
                  </a:lnTo>
                  <a:lnTo>
                    <a:pt x="698" y="380"/>
                  </a:lnTo>
                  <a:lnTo>
                    <a:pt x="696" y="377"/>
                  </a:lnTo>
                  <a:lnTo>
                    <a:pt x="694" y="371"/>
                  </a:lnTo>
                  <a:lnTo>
                    <a:pt x="696" y="363"/>
                  </a:lnTo>
                  <a:lnTo>
                    <a:pt x="700" y="358"/>
                  </a:lnTo>
                  <a:lnTo>
                    <a:pt x="703" y="352"/>
                  </a:lnTo>
                  <a:lnTo>
                    <a:pt x="711" y="348"/>
                  </a:lnTo>
                  <a:lnTo>
                    <a:pt x="718" y="348"/>
                  </a:lnTo>
                  <a:close/>
                  <a:moveTo>
                    <a:pt x="632" y="348"/>
                  </a:moveTo>
                  <a:lnTo>
                    <a:pt x="637" y="348"/>
                  </a:lnTo>
                  <a:lnTo>
                    <a:pt x="645" y="352"/>
                  </a:lnTo>
                  <a:lnTo>
                    <a:pt x="651" y="358"/>
                  </a:lnTo>
                  <a:lnTo>
                    <a:pt x="653" y="363"/>
                  </a:lnTo>
                  <a:lnTo>
                    <a:pt x="654" y="371"/>
                  </a:lnTo>
                  <a:lnTo>
                    <a:pt x="653" y="378"/>
                  </a:lnTo>
                  <a:lnTo>
                    <a:pt x="651" y="384"/>
                  </a:lnTo>
                  <a:lnTo>
                    <a:pt x="645" y="390"/>
                  </a:lnTo>
                  <a:lnTo>
                    <a:pt x="637" y="394"/>
                  </a:lnTo>
                  <a:lnTo>
                    <a:pt x="632" y="394"/>
                  </a:lnTo>
                  <a:lnTo>
                    <a:pt x="624" y="394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9" y="378"/>
                  </a:lnTo>
                  <a:lnTo>
                    <a:pt x="607" y="371"/>
                  </a:lnTo>
                  <a:lnTo>
                    <a:pt x="609" y="363"/>
                  </a:lnTo>
                  <a:lnTo>
                    <a:pt x="611" y="358"/>
                  </a:lnTo>
                  <a:lnTo>
                    <a:pt x="617" y="352"/>
                  </a:lnTo>
                  <a:lnTo>
                    <a:pt x="624" y="348"/>
                  </a:lnTo>
                  <a:lnTo>
                    <a:pt x="632" y="348"/>
                  </a:lnTo>
                  <a:close/>
                  <a:moveTo>
                    <a:pt x="543" y="348"/>
                  </a:moveTo>
                  <a:lnTo>
                    <a:pt x="551" y="348"/>
                  </a:lnTo>
                  <a:lnTo>
                    <a:pt x="558" y="352"/>
                  </a:lnTo>
                  <a:lnTo>
                    <a:pt x="562" y="358"/>
                  </a:lnTo>
                  <a:lnTo>
                    <a:pt x="566" y="363"/>
                  </a:lnTo>
                  <a:lnTo>
                    <a:pt x="568" y="371"/>
                  </a:lnTo>
                  <a:lnTo>
                    <a:pt x="566" y="378"/>
                  </a:lnTo>
                  <a:lnTo>
                    <a:pt x="562" y="384"/>
                  </a:lnTo>
                  <a:lnTo>
                    <a:pt x="558" y="390"/>
                  </a:lnTo>
                  <a:lnTo>
                    <a:pt x="551" y="394"/>
                  </a:lnTo>
                  <a:lnTo>
                    <a:pt x="543" y="394"/>
                  </a:lnTo>
                  <a:lnTo>
                    <a:pt x="536" y="394"/>
                  </a:lnTo>
                  <a:lnTo>
                    <a:pt x="530" y="390"/>
                  </a:lnTo>
                  <a:lnTo>
                    <a:pt x="525" y="384"/>
                  </a:lnTo>
                  <a:lnTo>
                    <a:pt x="523" y="378"/>
                  </a:lnTo>
                  <a:lnTo>
                    <a:pt x="521" y="371"/>
                  </a:lnTo>
                  <a:lnTo>
                    <a:pt x="523" y="363"/>
                  </a:lnTo>
                  <a:lnTo>
                    <a:pt x="525" y="358"/>
                  </a:lnTo>
                  <a:lnTo>
                    <a:pt x="530" y="352"/>
                  </a:lnTo>
                  <a:lnTo>
                    <a:pt x="536" y="348"/>
                  </a:lnTo>
                  <a:lnTo>
                    <a:pt x="543" y="348"/>
                  </a:lnTo>
                  <a:close/>
                  <a:moveTo>
                    <a:pt x="457" y="348"/>
                  </a:moveTo>
                  <a:lnTo>
                    <a:pt x="464" y="348"/>
                  </a:lnTo>
                  <a:lnTo>
                    <a:pt x="472" y="352"/>
                  </a:lnTo>
                  <a:lnTo>
                    <a:pt x="476" y="358"/>
                  </a:lnTo>
                  <a:lnTo>
                    <a:pt x="479" y="363"/>
                  </a:lnTo>
                  <a:lnTo>
                    <a:pt x="481" y="371"/>
                  </a:lnTo>
                  <a:lnTo>
                    <a:pt x="479" y="378"/>
                  </a:lnTo>
                  <a:lnTo>
                    <a:pt x="476" y="384"/>
                  </a:lnTo>
                  <a:lnTo>
                    <a:pt x="472" y="390"/>
                  </a:lnTo>
                  <a:lnTo>
                    <a:pt x="464" y="394"/>
                  </a:lnTo>
                  <a:lnTo>
                    <a:pt x="457" y="394"/>
                  </a:lnTo>
                  <a:lnTo>
                    <a:pt x="449" y="394"/>
                  </a:lnTo>
                  <a:lnTo>
                    <a:pt x="444" y="390"/>
                  </a:lnTo>
                  <a:lnTo>
                    <a:pt x="438" y="384"/>
                  </a:lnTo>
                  <a:lnTo>
                    <a:pt x="434" y="378"/>
                  </a:lnTo>
                  <a:lnTo>
                    <a:pt x="434" y="371"/>
                  </a:lnTo>
                  <a:lnTo>
                    <a:pt x="434" y="363"/>
                  </a:lnTo>
                  <a:lnTo>
                    <a:pt x="438" y="358"/>
                  </a:lnTo>
                  <a:lnTo>
                    <a:pt x="444" y="352"/>
                  </a:lnTo>
                  <a:lnTo>
                    <a:pt x="449" y="348"/>
                  </a:lnTo>
                  <a:lnTo>
                    <a:pt x="457" y="348"/>
                  </a:lnTo>
                  <a:close/>
                  <a:moveTo>
                    <a:pt x="370" y="348"/>
                  </a:moveTo>
                  <a:lnTo>
                    <a:pt x="378" y="348"/>
                  </a:lnTo>
                  <a:lnTo>
                    <a:pt x="384" y="352"/>
                  </a:lnTo>
                  <a:lnTo>
                    <a:pt x="389" y="358"/>
                  </a:lnTo>
                  <a:lnTo>
                    <a:pt x="393" y="363"/>
                  </a:lnTo>
                  <a:lnTo>
                    <a:pt x="395" y="371"/>
                  </a:lnTo>
                  <a:lnTo>
                    <a:pt x="393" y="378"/>
                  </a:lnTo>
                  <a:lnTo>
                    <a:pt x="389" y="384"/>
                  </a:lnTo>
                  <a:lnTo>
                    <a:pt x="384" y="390"/>
                  </a:lnTo>
                  <a:lnTo>
                    <a:pt x="378" y="394"/>
                  </a:lnTo>
                  <a:lnTo>
                    <a:pt x="370" y="394"/>
                  </a:lnTo>
                  <a:lnTo>
                    <a:pt x="363" y="394"/>
                  </a:lnTo>
                  <a:lnTo>
                    <a:pt x="357" y="390"/>
                  </a:lnTo>
                  <a:lnTo>
                    <a:pt x="352" y="384"/>
                  </a:lnTo>
                  <a:lnTo>
                    <a:pt x="348" y="378"/>
                  </a:lnTo>
                  <a:lnTo>
                    <a:pt x="348" y="371"/>
                  </a:lnTo>
                  <a:lnTo>
                    <a:pt x="348" y="363"/>
                  </a:lnTo>
                  <a:lnTo>
                    <a:pt x="352" y="358"/>
                  </a:lnTo>
                  <a:lnTo>
                    <a:pt x="357" y="352"/>
                  </a:lnTo>
                  <a:lnTo>
                    <a:pt x="363" y="348"/>
                  </a:lnTo>
                  <a:lnTo>
                    <a:pt x="370" y="348"/>
                  </a:lnTo>
                  <a:close/>
                  <a:moveTo>
                    <a:pt x="284" y="348"/>
                  </a:moveTo>
                  <a:lnTo>
                    <a:pt x="291" y="348"/>
                  </a:lnTo>
                  <a:lnTo>
                    <a:pt x="297" y="352"/>
                  </a:lnTo>
                  <a:lnTo>
                    <a:pt x="303" y="358"/>
                  </a:lnTo>
                  <a:lnTo>
                    <a:pt x="306" y="363"/>
                  </a:lnTo>
                  <a:lnTo>
                    <a:pt x="306" y="371"/>
                  </a:lnTo>
                  <a:lnTo>
                    <a:pt x="306" y="378"/>
                  </a:lnTo>
                  <a:lnTo>
                    <a:pt x="303" y="384"/>
                  </a:lnTo>
                  <a:lnTo>
                    <a:pt x="297" y="390"/>
                  </a:lnTo>
                  <a:lnTo>
                    <a:pt x="291" y="394"/>
                  </a:lnTo>
                  <a:lnTo>
                    <a:pt x="284" y="394"/>
                  </a:lnTo>
                  <a:lnTo>
                    <a:pt x="276" y="394"/>
                  </a:lnTo>
                  <a:lnTo>
                    <a:pt x="271" y="390"/>
                  </a:lnTo>
                  <a:lnTo>
                    <a:pt x="265" y="384"/>
                  </a:lnTo>
                  <a:lnTo>
                    <a:pt x="261" y="378"/>
                  </a:lnTo>
                  <a:lnTo>
                    <a:pt x="261" y="371"/>
                  </a:lnTo>
                  <a:lnTo>
                    <a:pt x="261" y="363"/>
                  </a:lnTo>
                  <a:lnTo>
                    <a:pt x="265" y="358"/>
                  </a:lnTo>
                  <a:lnTo>
                    <a:pt x="271" y="352"/>
                  </a:lnTo>
                  <a:lnTo>
                    <a:pt x="276" y="348"/>
                  </a:lnTo>
                  <a:lnTo>
                    <a:pt x="284" y="348"/>
                  </a:lnTo>
                  <a:close/>
                  <a:moveTo>
                    <a:pt x="197" y="348"/>
                  </a:moveTo>
                  <a:lnTo>
                    <a:pt x="205" y="348"/>
                  </a:lnTo>
                  <a:lnTo>
                    <a:pt x="211" y="352"/>
                  </a:lnTo>
                  <a:lnTo>
                    <a:pt x="216" y="358"/>
                  </a:lnTo>
                  <a:lnTo>
                    <a:pt x="220" y="363"/>
                  </a:lnTo>
                  <a:lnTo>
                    <a:pt x="220" y="371"/>
                  </a:lnTo>
                  <a:lnTo>
                    <a:pt x="220" y="378"/>
                  </a:lnTo>
                  <a:lnTo>
                    <a:pt x="216" y="384"/>
                  </a:lnTo>
                  <a:lnTo>
                    <a:pt x="211" y="390"/>
                  </a:lnTo>
                  <a:lnTo>
                    <a:pt x="205" y="394"/>
                  </a:lnTo>
                  <a:lnTo>
                    <a:pt x="197" y="394"/>
                  </a:lnTo>
                  <a:lnTo>
                    <a:pt x="190" y="394"/>
                  </a:lnTo>
                  <a:lnTo>
                    <a:pt x="184" y="390"/>
                  </a:lnTo>
                  <a:lnTo>
                    <a:pt x="179" y="384"/>
                  </a:lnTo>
                  <a:lnTo>
                    <a:pt x="175" y="378"/>
                  </a:lnTo>
                  <a:lnTo>
                    <a:pt x="173" y="371"/>
                  </a:lnTo>
                  <a:lnTo>
                    <a:pt x="175" y="363"/>
                  </a:lnTo>
                  <a:lnTo>
                    <a:pt x="179" y="358"/>
                  </a:lnTo>
                  <a:lnTo>
                    <a:pt x="184" y="352"/>
                  </a:lnTo>
                  <a:lnTo>
                    <a:pt x="190" y="348"/>
                  </a:lnTo>
                  <a:lnTo>
                    <a:pt x="197" y="348"/>
                  </a:lnTo>
                  <a:close/>
                  <a:moveTo>
                    <a:pt x="111" y="348"/>
                  </a:moveTo>
                  <a:lnTo>
                    <a:pt x="118" y="348"/>
                  </a:lnTo>
                  <a:lnTo>
                    <a:pt x="124" y="352"/>
                  </a:lnTo>
                  <a:lnTo>
                    <a:pt x="130" y="358"/>
                  </a:lnTo>
                  <a:lnTo>
                    <a:pt x="133" y="363"/>
                  </a:lnTo>
                  <a:lnTo>
                    <a:pt x="133" y="371"/>
                  </a:lnTo>
                  <a:lnTo>
                    <a:pt x="133" y="378"/>
                  </a:lnTo>
                  <a:lnTo>
                    <a:pt x="130" y="384"/>
                  </a:lnTo>
                  <a:lnTo>
                    <a:pt x="124" y="390"/>
                  </a:lnTo>
                  <a:lnTo>
                    <a:pt x="118" y="394"/>
                  </a:lnTo>
                  <a:lnTo>
                    <a:pt x="111" y="394"/>
                  </a:lnTo>
                  <a:lnTo>
                    <a:pt x="103" y="394"/>
                  </a:lnTo>
                  <a:lnTo>
                    <a:pt x="98" y="390"/>
                  </a:lnTo>
                  <a:lnTo>
                    <a:pt x="92" y="386"/>
                  </a:lnTo>
                  <a:lnTo>
                    <a:pt x="90" y="380"/>
                  </a:lnTo>
                  <a:lnTo>
                    <a:pt x="88" y="377"/>
                  </a:lnTo>
                  <a:lnTo>
                    <a:pt x="86" y="371"/>
                  </a:lnTo>
                  <a:lnTo>
                    <a:pt x="86" y="371"/>
                  </a:lnTo>
                  <a:lnTo>
                    <a:pt x="88" y="363"/>
                  </a:lnTo>
                  <a:lnTo>
                    <a:pt x="92" y="358"/>
                  </a:lnTo>
                  <a:lnTo>
                    <a:pt x="96" y="352"/>
                  </a:lnTo>
                  <a:lnTo>
                    <a:pt x="103" y="348"/>
                  </a:lnTo>
                  <a:lnTo>
                    <a:pt x="111" y="348"/>
                  </a:lnTo>
                  <a:close/>
                  <a:moveTo>
                    <a:pt x="3082" y="279"/>
                  </a:moveTo>
                  <a:lnTo>
                    <a:pt x="3082" y="279"/>
                  </a:lnTo>
                  <a:lnTo>
                    <a:pt x="3082" y="282"/>
                  </a:lnTo>
                  <a:lnTo>
                    <a:pt x="3082" y="284"/>
                  </a:lnTo>
                  <a:lnTo>
                    <a:pt x="3082" y="290"/>
                  </a:lnTo>
                  <a:lnTo>
                    <a:pt x="3080" y="296"/>
                  </a:lnTo>
                  <a:lnTo>
                    <a:pt x="3075" y="301"/>
                  </a:lnTo>
                  <a:lnTo>
                    <a:pt x="3075" y="294"/>
                  </a:lnTo>
                  <a:lnTo>
                    <a:pt x="3077" y="288"/>
                  </a:lnTo>
                  <a:lnTo>
                    <a:pt x="3077" y="286"/>
                  </a:lnTo>
                  <a:lnTo>
                    <a:pt x="3078" y="284"/>
                  </a:lnTo>
                  <a:lnTo>
                    <a:pt x="3078" y="282"/>
                  </a:lnTo>
                  <a:lnTo>
                    <a:pt x="3080" y="281"/>
                  </a:lnTo>
                  <a:lnTo>
                    <a:pt x="3082" y="279"/>
                  </a:lnTo>
                  <a:close/>
                  <a:moveTo>
                    <a:pt x="698" y="271"/>
                  </a:moveTo>
                  <a:lnTo>
                    <a:pt x="701" y="282"/>
                  </a:lnTo>
                  <a:lnTo>
                    <a:pt x="705" y="288"/>
                  </a:lnTo>
                  <a:lnTo>
                    <a:pt x="707" y="292"/>
                  </a:lnTo>
                  <a:lnTo>
                    <a:pt x="711" y="297"/>
                  </a:lnTo>
                  <a:lnTo>
                    <a:pt x="713" y="307"/>
                  </a:lnTo>
                  <a:lnTo>
                    <a:pt x="707" y="305"/>
                  </a:lnTo>
                  <a:lnTo>
                    <a:pt x="701" y="301"/>
                  </a:lnTo>
                  <a:lnTo>
                    <a:pt x="698" y="296"/>
                  </a:lnTo>
                  <a:lnTo>
                    <a:pt x="696" y="290"/>
                  </a:lnTo>
                  <a:lnTo>
                    <a:pt x="694" y="284"/>
                  </a:lnTo>
                  <a:lnTo>
                    <a:pt x="696" y="277"/>
                  </a:lnTo>
                  <a:lnTo>
                    <a:pt x="698" y="271"/>
                  </a:lnTo>
                  <a:close/>
                  <a:moveTo>
                    <a:pt x="4100" y="260"/>
                  </a:moveTo>
                  <a:lnTo>
                    <a:pt x="4107" y="262"/>
                  </a:lnTo>
                  <a:lnTo>
                    <a:pt x="4115" y="265"/>
                  </a:lnTo>
                  <a:lnTo>
                    <a:pt x="4118" y="271"/>
                  </a:lnTo>
                  <a:lnTo>
                    <a:pt x="4122" y="277"/>
                  </a:lnTo>
                  <a:lnTo>
                    <a:pt x="4124" y="284"/>
                  </a:lnTo>
                  <a:lnTo>
                    <a:pt x="4122" y="292"/>
                  </a:lnTo>
                  <a:lnTo>
                    <a:pt x="4118" y="297"/>
                  </a:lnTo>
                  <a:lnTo>
                    <a:pt x="4115" y="303"/>
                  </a:lnTo>
                  <a:lnTo>
                    <a:pt x="4107" y="307"/>
                  </a:lnTo>
                  <a:lnTo>
                    <a:pt x="4100" y="307"/>
                  </a:lnTo>
                  <a:lnTo>
                    <a:pt x="4094" y="307"/>
                  </a:lnTo>
                  <a:lnTo>
                    <a:pt x="4086" y="303"/>
                  </a:lnTo>
                  <a:lnTo>
                    <a:pt x="4081" y="297"/>
                  </a:lnTo>
                  <a:lnTo>
                    <a:pt x="4079" y="292"/>
                  </a:lnTo>
                  <a:lnTo>
                    <a:pt x="4077" y="284"/>
                  </a:lnTo>
                  <a:lnTo>
                    <a:pt x="4079" y="277"/>
                  </a:lnTo>
                  <a:lnTo>
                    <a:pt x="4081" y="271"/>
                  </a:lnTo>
                  <a:lnTo>
                    <a:pt x="4086" y="265"/>
                  </a:lnTo>
                  <a:lnTo>
                    <a:pt x="4094" y="262"/>
                  </a:lnTo>
                  <a:lnTo>
                    <a:pt x="4100" y="260"/>
                  </a:lnTo>
                  <a:close/>
                  <a:moveTo>
                    <a:pt x="4013" y="260"/>
                  </a:moveTo>
                  <a:lnTo>
                    <a:pt x="4021" y="262"/>
                  </a:lnTo>
                  <a:lnTo>
                    <a:pt x="4028" y="265"/>
                  </a:lnTo>
                  <a:lnTo>
                    <a:pt x="4032" y="271"/>
                  </a:lnTo>
                  <a:lnTo>
                    <a:pt x="4036" y="277"/>
                  </a:lnTo>
                  <a:lnTo>
                    <a:pt x="4038" y="284"/>
                  </a:lnTo>
                  <a:lnTo>
                    <a:pt x="4036" y="292"/>
                  </a:lnTo>
                  <a:lnTo>
                    <a:pt x="4032" y="297"/>
                  </a:lnTo>
                  <a:lnTo>
                    <a:pt x="4028" y="303"/>
                  </a:lnTo>
                  <a:lnTo>
                    <a:pt x="4021" y="307"/>
                  </a:lnTo>
                  <a:lnTo>
                    <a:pt x="4013" y="307"/>
                  </a:lnTo>
                  <a:lnTo>
                    <a:pt x="4006" y="307"/>
                  </a:lnTo>
                  <a:lnTo>
                    <a:pt x="4000" y="303"/>
                  </a:lnTo>
                  <a:lnTo>
                    <a:pt x="3994" y="297"/>
                  </a:lnTo>
                  <a:lnTo>
                    <a:pt x="3992" y="292"/>
                  </a:lnTo>
                  <a:lnTo>
                    <a:pt x="3991" y="284"/>
                  </a:lnTo>
                  <a:lnTo>
                    <a:pt x="3992" y="277"/>
                  </a:lnTo>
                  <a:lnTo>
                    <a:pt x="3994" y="271"/>
                  </a:lnTo>
                  <a:lnTo>
                    <a:pt x="4000" y="265"/>
                  </a:lnTo>
                  <a:lnTo>
                    <a:pt x="4006" y="262"/>
                  </a:lnTo>
                  <a:lnTo>
                    <a:pt x="4013" y="260"/>
                  </a:lnTo>
                  <a:close/>
                  <a:moveTo>
                    <a:pt x="3927" y="260"/>
                  </a:moveTo>
                  <a:lnTo>
                    <a:pt x="3934" y="262"/>
                  </a:lnTo>
                  <a:lnTo>
                    <a:pt x="3942" y="265"/>
                  </a:lnTo>
                  <a:lnTo>
                    <a:pt x="3945" y="271"/>
                  </a:lnTo>
                  <a:lnTo>
                    <a:pt x="3949" y="277"/>
                  </a:lnTo>
                  <a:lnTo>
                    <a:pt x="3951" y="284"/>
                  </a:lnTo>
                  <a:lnTo>
                    <a:pt x="3949" y="292"/>
                  </a:lnTo>
                  <a:lnTo>
                    <a:pt x="3945" y="297"/>
                  </a:lnTo>
                  <a:lnTo>
                    <a:pt x="3942" y="303"/>
                  </a:lnTo>
                  <a:lnTo>
                    <a:pt x="3934" y="307"/>
                  </a:lnTo>
                  <a:lnTo>
                    <a:pt x="3927" y="307"/>
                  </a:lnTo>
                  <a:lnTo>
                    <a:pt x="3919" y="307"/>
                  </a:lnTo>
                  <a:lnTo>
                    <a:pt x="3913" y="303"/>
                  </a:lnTo>
                  <a:lnTo>
                    <a:pt x="3908" y="297"/>
                  </a:lnTo>
                  <a:lnTo>
                    <a:pt x="3904" y="292"/>
                  </a:lnTo>
                  <a:lnTo>
                    <a:pt x="3904" y="284"/>
                  </a:lnTo>
                  <a:lnTo>
                    <a:pt x="3904" y="277"/>
                  </a:lnTo>
                  <a:lnTo>
                    <a:pt x="3908" y="271"/>
                  </a:lnTo>
                  <a:lnTo>
                    <a:pt x="3913" y="265"/>
                  </a:lnTo>
                  <a:lnTo>
                    <a:pt x="3919" y="262"/>
                  </a:lnTo>
                  <a:lnTo>
                    <a:pt x="3927" y="260"/>
                  </a:lnTo>
                  <a:close/>
                  <a:moveTo>
                    <a:pt x="3840" y="260"/>
                  </a:moveTo>
                  <a:lnTo>
                    <a:pt x="3848" y="262"/>
                  </a:lnTo>
                  <a:lnTo>
                    <a:pt x="3853" y="265"/>
                  </a:lnTo>
                  <a:lnTo>
                    <a:pt x="3859" y="271"/>
                  </a:lnTo>
                  <a:lnTo>
                    <a:pt x="3863" y="277"/>
                  </a:lnTo>
                  <a:lnTo>
                    <a:pt x="3865" y="284"/>
                  </a:lnTo>
                  <a:lnTo>
                    <a:pt x="3863" y="292"/>
                  </a:lnTo>
                  <a:lnTo>
                    <a:pt x="3859" y="297"/>
                  </a:lnTo>
                  <a:lnTo>
                    <a:pt x="3853" y="303"/>
                  </a:lnTo>
                  <a:lnTo>
                    <a:pt x="3848" y="307"/>
                  </a:lnTo>
                  <a:lnTo>
                    <a:pt x="3840" y="307"/>
                  </a:lnTo>
                  <a:lnTo>
                    <a:pt x="3833" y="307"/>
                  </a:lnTo>
                  <a:lnTo>
                    <a:pt x="3827" y="303"/>
                  </a:lnTo>
                  <a:lnTo>
                    <a:pt x="3821" y="297"/>
                  </a:lnTo>
                  <a:lnTo>
                    <a:pt x="3817" y="292"/>
                  </a:lnTo>
                  <a:lnTo>
                    <a:pt x="3817" y="284"/>
                  </a:lnTo>
                  <a:lnTo>
                    <a:pt x="3817" y="277"/>
                  </a:lnTo>
                  <a:lnTo>
                    <a:pt x="3821" y="271"/>
                  </a:lnTo>
                  <a:lnTo>
                    <a:pt x="3827" y="265"/>
                  </a:lnTo>
                  <a:lnTo>
                    <a:pt x="3833" y="262"/>
                  </a:lnTo>
                  <a:lnTo>
                    <a:pt x="3840" y="260"/>
                  </a:lnTo>
                  <a:close/>
                  <a:moveTo>
                    <a:pt x="3754" y="260"/>
                  </a:moveTo>
                  <a:lnTo>
                    <a:pt x="3761" y="262"/>
                  </a:lnTo>
                  <a:lnTo>
                    <a:pt x="3767" y="265"/>
                  </a:lnTo>
                  <a:lnTo>
                    <a:pt x="3772" y="271"/>
                  </a:lnTo>
                  <a:lnTo>
                    <a:pt x="3776" y="277"/>
                  </a:lnTo>
                  <a:lnTo>
                    <a:pt x="3776" y="284"/>
                  </a:lnTo>
                  <a:lnTo>
                    <a:pt x="3776" y="292"/>
                  </a:lnTo>
                  <a:lnTo>
                    <a:pt x="3772" y="297"/>
                  </a:lnTo>
                  <a:lnTo>
                    <a:pt x="3767" y="303"/>
                  </a:lnTo>
                  <a:lnTo>
                    <a:pt x="3761" y="307"/>
                  </a:lnTo>
                  <a:lnTo>
                    <a:pt x="3754" y="307"/>
                  </a:lnTo>
                  <a:lnTo>
                    <a:pt x="3746" y="307"/>
                  </a:lnTo>
                  <a:lnTo>
                    <a:pt x="3740" y="303"/>
                  </a:lnTo>
                  <a:lnTo>
                    <a:pt x="3735" y="297"/>
                  </a:lnTo>
                  <a:lnTo>
                    <a:pt x="3731" y="292"/>
                  </a:lnTo>
                  <a:lnTo>
                    <a:pt x="3731" y="284"/>
                  </a:lnTo>
                  <a:lnTo>
                    <a:pt x="3731" y="277"/>
                  </a:lnTo>
                  <a:lnTo>
                    <a:pt x="3735" y="271"/>
                  </a:lnTo>
                  <a:lnTo>
                    <a:pt x="3740" y="265"/>
                  </a:lnTo>
                  <a:lnTo>
                    <a:pt x="3746" y="262"/>
                  </a:lnTo>
                  <a:lnTo>
                    <a:pt x="3754" y="260"/>
                  </a:lnTo>
                  <a:close/>
                  <a:moveTo>
                    <a:pt x="3667" y="260"/>
                  </a:moveTo>
                  <a:lnTo>
                    <a:pt x="3675" y="262"/>
                  </a:lnTo>
                  <a:lnTo>
                    <a:pt x="3680" y="265"/>
                  </a:lnTo>
                  <a:lnTo>
                    <a:pt x="3686" y="271"/>
                  </a:lnTo>
                  <a:lnTo>
                    <a:pt x="3690" y="277"/>
                  </a:lnTo>
                  <a:lnTo>
                    <a:pt x="3690" y="284"/>
                  </a:lnTo>
                  <a:lnTo>
                    <a:pt x="3690" y="292"/>
                  </a:lnTo>
                  <a:lnTo>
                    <a:pt x="3686" y="297"/>
                  </a:lnTo>
                  <a:lnTo>
                    <a:pt x="3680" y="303"/>
                  </a:lnTo>
                  <a:lnTo>
                    <a:pt x="3675" y="307"/>
                  </a:lnTo>
                  <a:lnTo>
                    <a:pt x="3667" y="307"/>
                  </a:lnTo>
                  <a:lnTo>
                    <a:pt x="3660" y="307"/>
                  </a:lnTo>
                  <a:lnTo>
                    <a:pt x="3654" y="303"/>
                  </a:lnTo>
                  <a:lnTo>
                    <a:pt x="3648" y="297"/>
                  </a:lnTo>
                  <a:lnTo>
                    <a:pt x="3644" y="292"/>
                  </a:lnTo>
                  <a:lnTo>
                    <a:pt x="3643" y="284"/>
                  </a:lnTo>
                  <a:lnTo>
                    <a:pt x="3644" y="277"/>
                  </a:lnTo>
                  <a:lnTo>
                    <a:pt x="3648" y="271"/>
                  </a:lnTo>
                  <a:lnTo>
                    <a:pt x="3654" y="265"/>
                  </a:lnTo>
                  <a:lnTo>
                    <a:pt x="3660" y="262"/>
                  </a:lnTo>
                  <a:lnTo>
                    <a:pt x="3667" y="260"/>
                  </a:lnTo>
                  <a:close/>
                  <a:moveTo>
                    <a:pt x="3581" y="260"/>
                  </a:moveTo>
                  <a:lnTo>
                    <a:pt x="3588" y="262"/>
                  </a:lnTo>
                  <a:lnTo>
                    <a:pt x="3594" y="265"/>
                  </a:lnTo>
                  <a:lnTo>
                    <a:pt x="3599" y="271"/>
                  </a:lnTo>
                  <a:lnTo>
                    <a:pt x="3603" y="277"/>
                  </a:lnTo>
                  <a:lnTo>
                    <a:pt x="3603" y="284"/>
                  </a:lnTo>
                  <a:lnTo>
                    <a:pt x="3603" y="292"/>
                  </a:lnTo>
                  <a:lnTo>
                    <a:pt x="3599" y="297"/>
                  </a:lnTo>
                  <a:lnTo>
                    <a:pt x="3594" y="303"/>
                  </a:lnTo>
                  <a:lnTo>
                    <a:pt x="3588" y="307"/>
                  </a:lnTo>
                  <a:lnTo>
                    <a:pt x="3581" y="307"/>
                  </a:lnTo>
                  <a:lnTo>
                    <a:pt x="3573" y="307"/>
                  </a:lnTo>
                  <a:lnTo>
                    <a:pt x="3566" y="303"/>
                  </a:lnTo>
                  <a:lnTo>
                    <a:pt x="3562" y="297"/>
                  </a:lnTo>
                  <a:lnTo>
                    <a:pt x="3558" y="292"/>
                  </a:lnTo>
                  <a:lnTo>
                    <a:pt x="3556" y="284"/>
                  </a:lnTo>
                  <a:lnTo>
                    <a:pt x="3558" y="277"/>
                  </a:lnTo>
                  <a:lnTo>
                    <a:pt x="3562" y="271"/>
                  </a:lnTo>
                  <a:lnTo>
                    <a:pt x="3566" y="265"/>
                  </a:lnTo>
                  <a:lnTo>
                    <a:pt x="3573" y="262"/>
                  </a:lnTo>
                  <a:lnTo>
                    <a:pt x="3581" y="260"/>
                  </a:lnTo>
                  <a:close/>
                  <a:moveTo>
                    <a:pt x="3494" y="260"/>
                  </a:moveTo>
                  <a:lnTo>
                    <a:pt x="3502" y="262"/>
                  </a:lnTo>
                  <a:lnTo>
                    <a:pt x="3507" y="265"/>
                  </a:lnTo>
                  <a:lnTo>
                    <a:pt x="3513" y="271"/>
                  </a:lnTo>
                  <a:lnTo>
                    <a:pt x="3515" y="277"/>
                  </a:lnTo>
                  <a:lnTo>
                    <a:pt x="3517" y="284"/>
                  </a:lnTo>
                  <a:lnTo>
                    <a:pt x="3515" y="292"/>
                  </a:lnTo>
                  <a:lnTo>
                    <a:pt x="3513" y="297"/>
                  </a:lnTo>
                  <a:lnTo>
                    <a:pt x="3507" y="303"/>
                  </a:lnTo>
                  <a:lnTo>
                    <a:pt x="3502" y="307"/>
                  </a:lnTo>
                  <a:lnTo>
                    <a:pt x="3494" y="307"/>
                  </a:lnTo>
                  <a:lnTo>
                    <a:pt x="3487" y="307"/>
                  </a:lnTo>
                  <a:lnTo>
                    <a:pt x="3479" y="303"/>
                  </a:lnTo>
                  <a:lnTo>
                    <a:pt x="3475" y="297"/>
                  </a:lnTo>
                  <a:lnTo>
                    <a:pt x="3471" y="292"/>
                  </a:lnTo>
                  <a:lnTo>
                    <a:pt x="3470" y="284"/>
                  </a:lnTo>
                  <a:lnTo>
                    <a:pt x="3471" y="277"/>
                  </a:lnTo>
                  <a:lnTo>
                    <a:pt x="3475" y="271"/>
                  </a:lnTo>
                  <a:lnTo>
                    <a:pt x="3479" y="265"/>
                  </a:lnTo>
                  <a:lnTo>
                    <a:pt x="3487" y="262"/>
                  </a:lnTo>
                  <a:lnTo>
                    <a:pt x="3494" y="260"/>
                  </a:lnTo>
                  <a:close/>
                  <a:moveTo>
                    <a:pt x="3406" y="260"/>
                  </a:moveTo>
                  <a:lnTo>
                    <a:pt x="3413" y="262"/>
                  </a:lnTo>
                  <a:lnTo>
                    <a:pt x="3421" y="265"/>
                  </a:lnTo>
                  <a:lnTo>
                    <a:pt x="3424" y="271"/>
                  </a:lnTo>
                  <a:lnTo>
                    <a:pt x="3428" y="277"/>
                  </a:lnTo>
                  <a:lnTo>
                    <a:pt x="3430" y="284"/>
                  </a:lnTo>
                  <a:lnTo>
                    <a:pt x="3428" y="292"/>
                  </a:lnTo>
                  <a:lnTo>
                    <a:pt x="3424" y="297"/>
                  </a:lnTo>
                  <a:lnTo>
                    <a:pt x="3421" y="303"/>
                  </a:lnTo>
                  <a:lnTo>
                    <a:pt x="3413" y="307"/>
                  </a:lnTo>
                  <a:lnTo>
                    <a:pt x="3406" y="307"/>
                  </a:lnTo>
                  <a:lnTo>
                    <a:pt x="3400" y="307"/>
                  </a:lnTo>
                  <a:lnTo>
                    <a:pt x="3392" y="303"/>
                  </a:lnTo>
                  <a:lnTo>
                    <a:pt x="3387" y="297"/>
                  </a:lnTo>
                  <a:lnTo>
                    <a:pt x="3385" y="292"/>
                  </a:lnTo>
                  <a:lnTo>
                    <a:pt x="3383" y="284"/>
                  </a:lnTo>
                  <a:lnTo>
                    <a:pt x="3385" y="277"/>
                  </a:lnTo>
                  <a:lnTo>
                    <a:pt x="3387" y="271"/>
                  </a:lnTo>
                  <a:lnTo>
                    <a:pt x="3392" y="265"/>
                  </a:lnTo>
                  <a:lnTo>
                    <a:pt x="3400" y="262"/>
                  </a:lnTo>
                  <a:lnTo>
                    <a:pt x="3406" y="260"/>
                  </a:lnTo>
                  <a:close/>
                  <a:moveTo>
                    <a:pt x="3319" y="260"/>
                  </a:moveTo>
                  <a:lnTo>
                    <a:pt x="3327" y="262"/>
                  </a:lnTo>
                  <a:lnTo>
                    <a:pt x="3334" y="265"/>
                  </a:lnTo>
                  <a:lnTo>
                    <a:pt x="3338" y="271"/>
                  </a:lnTo>
                  <a:lnTo>
                    <a:pt x="3342" y="277"/>
                  </a:lnTo>
                  <a:lnTo>
                    <a:pt x="3344" y="284"/>
                  </a:lnTo>
                  <a:lnTo>
                    <a:pt x="3342" y="292"/>
                  </a:lnTo>
                  <a:lnTo>
                    <a:pt x="3338" y="297"/>
                  </a:lnTo>
                  <a:lnTo>
                    <a:pt x="3334" y="303"/>
                  </a:lnTo>
                  <a:lnTo>
                    <a:pt x="3327" y="307"/>
                  </a:lnTo>
                  <a:lnTo>
                    <a:pt x="3319" y="307"/>
                  </a:lnTo>
                  <a:lnTo>
                    <a:pt x="3312" y="307"/>
                  </a:lnTo>
                  <a:lnTo>
                    <a:pt x="3306" y="303"/>
                  </a:lnTo>
                  <a:lnTo>
                    <a:pt x="3300" y="297"/>
                  </a:lnTo>
                  <a:lnTo>
                    <a:pt x="3298" y="292"/>
                  </a:lnTo>
                  <a:lnTo>
                    <a:pt x="3297" y="284"/>
                  </a:lnTo>
                  <a:lnTo>
                    <a:pt x="3298" y="277"/>
                  </a:lnTo>
                  <a:lnTo>
                    <a:pt x="3300" y="271"/>
                  </a:lnTo>
                  <a:lnTo>
                    <a:pt x="3306" y="265"/>
                  </a:lnTo>
                  <a:lnTo>
                    <a:pt x="3312" y="262"/>
                  </a:lnTo>
                  <a:lnTo>
                    <a:pt x="3319" y="260"/>
                  </a:lnTo>
                  <a:close/>
                  <a:moveTo>
                    <a:pt x="3233" y="260"/>
                  </a:moveTo>
                  <a:lnTo>
                    <a:pt x="3240" y="262"/>
                  </a:lnTo>
                  <a:lnTo>
                    <a:pt x="3248" y="265"/>
                  </a:lnTo>
                  <a:lnTo>
                    <a:pt x="3251" y="271"/>
                  </a:lnTo>
                  <a:lnTo>
                    <a:pt x="3255" y="277"/>
                  </a:lnTo>
                  <a:lnTo>
                    <a:pt x="3257" y="284"/>
                  </a:lnTo>
                  <a:lnTo>
                    <a:pt x="3255" y="292"/>
                  </a:lnTo>
                  <a:lnTo>
                    <a:pt x="3251" y="297"/>
                  </a:lnTo>
                  <a:lnTo>
                    <a:pt x="3248" y="303"/>
                  </a:lnTo>
                  <a:lnTo>
                    <a:pt x="3240" y="307"/>
                  </a:lnTo>
                  <a:lnTo>
                    <a:pt x="3233" y="307"/>
                  </a:lnTo>
                  <a:lnTo>
                    <a:pt x="3225" y="307"/>
                  </a:lnTo>
                  <a:lnTo>
                    <a:pt x="3219" y="303"/>
                  </a:lnTo>
                  <a:lnTo>
                    <a:pt x="3214" y="297"/>
                  </a:lnTo>
                  <a:lnTo>
                    <a:pt x="3210" y="292"/>
                  </a:lnTo>
                  <a:lnTo>
                    <a:pt x="3210" y="284"/>
                  </a:lnTo>
                  <a:lnTo>
                    <a:pt x="3210" y="277"/>
                  </a:lnTo>
                  <a:lnTo>
                    <a:pt x="3214" y="271"/>
                  </a:lnTo>
                  <a:lnTo>
                    <a:pt x="3219" y="265"/>
                  </a:lnTo>
                  <a:lnTo>
                    <a:pt x="3225" y="262"/>
                  </a:lnTo>
                  <a:lnTo>
                    <a:pt x="3233" y="260"/>
                  </a:lnTo>
                  <a:close/>
                  <a:moveTo>
                    <a:pt x="3146" y="260"/>
                  </a:moveTo>
                  <a:lnTo>
                    <a:pt x="3154" y="262"/>
                  </a:lnTo>
                  <a:lnTo>
                    <a:pt x="3159" y="265"/>
                  </a:lnTo>
                  <a:lnTo>
                    <a:pt x="3165" y="271"/>
                  </a:lnTo>
                  <a:lnTo>
                    <a:pt x="3169" y="277"/>
                  </a:lnTo>
                  <a:lnTo>
                    <a:pt x="3171" y="284"/>
                  </a:lnTo>
                  <a:lnTo>
                    <a:pt x="3169" y="292"/>
                  </a:lnTo>
                  <a:lnTo>
                    <a:pt x="3165" y="297"/>
                  </a:lnTo>
                  <a:lnTo>
                    <a:pt x="3159" y="303"/>
                  </a:lnTo>
                  <a:lnTo>
                    <a:pt x="3154" y="307"/>
                  </a:lnTo>
                  <a:lnTo>
                    <a:pt x="3146" y="307"/>
                  </a:lnTo>
                  <a:lnTo>
                    <a:pt x="3139" y="307"/>
                  </a:lnTo>
                  <a:lnTo>
                    <a:pt x="3133" y="303"/>
                  </a:lnTo>
                  <a:lnTo>
                    <a:pt x="3127" y="297"/>
                  </a:lnTo>
                  <a:lnTo>
                    <a:pt x="3124" y="292"/>
                  </a:lnTo>
                  <a:lnTo>
                    <a:pt x="3124" y="284"/>
                  </a:lnTo>
                  <a:lnTo>
                    <a:pt x="3124" y="277"/>
                  </a:lnTo>
                  <a:lnTo>
                    <a:pt x="3127" y="271"/>
                  </a:lnTo>
                  <a:lnTo>
                    <a:pt x="3133" y="265"/>
                  </a:lnTo>
                  <a:lnTo>
                    <a:pt x="3139" y="262"/>
                  </a:lnTo>
                  <a:lnTo>
                    <a:pt x="3146" y="260"/>
                  </a:lnTo>
                  <a:close/>
                  <a:moveTo>
                    <a:pt x="1064" y="260"/>
                  </a:moveTo>
                  <a:lnTo>
                    <a:pt x="1070" y="262"/>
                  </a:lnTo>
                  <a:lnTo>
                    <a:pt x="1076" y="264"/>
                  </a:lnTo>
                  <a:lnTo>
                    <a:pt x="1081" y="267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1" y="284"/>
                  </a:lnTo>
                  <a:lnTo>
                    <a:pt x="1079" y="292"/>
                  </a:lnTo>
                  <a:lnTo>
                    <a:pt x="1079" y="297"/>
                  </a:lnTo>
                  <a:lnTo>
                    <a:pt x="1078" y="303"/>
                  </a:lnTo>
                  <a:lnTo>
                    <a:pt x="1074" y="305"/>
                  </a:lnTo>
                  <a:lnTo>
                    <a:pt x="1070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7"/>
                  </a:lnTo>
                  <a:lnTo>
                    <a:pt x="1042" y="292"/>
                  </a:lnTo>
                  <a:lnTo>
                    <a:pt x="1042" y="284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5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5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7" y="297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5" y="303"/>
                  </a:lnTo>
                  <a:lnTo>
                    <a:pt x="959" y="297"/>
                  </a:lnTo>
                  <a:lnTo>
                    <a:pt x="955" y="292"/>
                  </a:lnTo>
                  <a:lnTo>
                    <a:pt x="955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5" y="265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632" y="260"/>
                  </a:moveTo>
                  <a:lnTo>
                    <a:pt x="637" y="262"/>
                  </a:lnTo>
                  <a:lnTo>
                    <a:pt x="645" y="265"/>
                  </a:lnTo>
                  <a:lnTo>
                    <a:pt x="651" y="271"/>
                  </a:lnTo>
                  <a:lnTo>
                    <a:pt x="653" y="277"/>
                  </a:lnTo>
                  <a:lnTo>
                    <a:pt x="654" y="284"/>
                  </a:lnTo>
                  <a:lnTo>
                    <a:pt x="653" y="292"/>
                  </a:lnTo>
                  <a:lnTo>
                    <a:pt x="651" y="297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32" y="307"/>
                  </a:lnTo>
                  <a:lnTo>
                    <a:pt x="624" y="307"/>
                  </a:lnTo>
                  <a:lnTo>
                    <a:pt x="617" y="303"/>
                  </a:lnTo>
                  <a:lnTo>
                    <a:pt x="611" y="297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7" y="265"/>
                  </a:lnTo>
                  <a:lnTo>
                    <a:pt x="624" y="262"/>
                  </a:lnTo>
                  <a:lnTo>
                    <a:pt x="632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8" y="265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4"/>
                  </a:lnTo>
                  <a:lnTo>
                    <a:pt x="566" y="292"/>
                  </a:lnTo>
                  <a:lnTo>
                    <a:pt x="562" y="297"/>
                  </a:lnTo>
                  <a:lnTo>
                    <a:pt x="558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7"/>
                  </a:lnTo>
                  <a:lnTo>
                    <a:pt x="523" y="292"/>
                  </a:lnTo>
                  <a:lnTo>
                    <a:pt x="521" y="284"/>
                  </a:lnTo>
                  <a:lnTo>
                    <a:pt x="523" y="277"/>
                  </a:lnTo>
                  <a:lnTo>
                    <a:pt x="525" y="271"/>
                  </a:lnTo>
                  <a:lnTo>
                    <a:pt x="530" y="265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4" y="262"/>
                  </a:lnTo>
                  <a:lnTo>
                    <a:pt x="472" y="265"/>
                  </a:lnTo>
                  <a:lnTo>
                    <a:pt x="476" y="271"/>
                  </a:lnTo>
                  <a:lnTo>
                    <a:pt x="479" y="277"/>
                  </a:lnTo>
                  <a:lnTo>
                    <a:pt x="481" y="284"/>
                  </a:lnTo>
                  <a:lnTo>
                    <a:pt x="479" y="292"/>
                  </a:lnTo>
                  <a:lnTo>
                    <a:pt x="476" y="297"/>
                  </a:lnTo>
                  <a:lnTo>
                    <a:pt x="472" y="303"/>
                  </a:lnTo>
                  <a:lnTo>
                    <a:pt x="464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7"/>
                  </a:lnTo>
                  <a:lnTo>
                    <a:pt x="434" y="292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5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5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5" y="284"/>
                  </a:lnTo>
                  <a:lnTo>
                    <a:pt x="393" y="292"/>
                  </a:lnTo>
                  <a:lnTo>
                    <a:pt x="389" y="297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7"/>
                  </a:lnTo>
                  <a:lnTo>
                    <a:pt x="348" y="292"/>
                  </a:lnTo>
                  <a:lnTo>
                    <a:pt x="348" y="284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5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5"/>
                  </a:lnTo>
                  <a:lnTo>
                    <a:pt x="303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3" y="297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71" y="303"/>
                  </a:lnTo>
                  <a:lnTo>
                    <a:pt x="265" y="297"/>
                  </a:lnTo>
                  <a:lnTo>
                    <a:pt x="261" y="292"/>
                  </a:lnTo>
                  <a:lnTo>
                    <a:pt x="261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1" y="265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5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7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4" y="303"/>
                  </a:lnTo>
                  <a:lnTo>
                    <a:pt x="179" y="297"/>
                  </a:lnTo>
                  <a:lnTo>
                    <a:pt x="175" y="292"/>
                  </a:lnTo>
                  <a:lnTo>
                    <a:pt x="173" y="284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4" y="265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8" y="262"/>
                  </a:lnTo>
                  <a:lnTo>
                    <a:pt x="124" y="265"/>
                  </a:lnTo>
                  <a:lnTo>
                    <a:pt x="130" y="271"/>
                  </a:lnTo>
                  <a:lnTo>
                    <a:pt x="133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30" y="297"/>
                  </a:lnTo>
                  <a:lnTo>
                    <a:pt x="124" y="303"/>
                  </a:lnTo>
                  <a:lnTo>
                    <a:pt x="118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7"/>
                  </a:lnTo>
                  <a:lnTo>
                    <a:pt x="88" y="292"/>
                  </a:lnTo>
                  <a:lnTo>
                    <a:pt x="86" y="284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5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4604" y="213"/>
                  </a:moveTo>
                  <a:lnTo>
                    <a:pt x="4607" y="213"/>
                  </a:lnTo>
                  <a:lnTo>
                    <a:pt x="4609" y="217"/>
                  </a:lnTo>
                  <a:lnTo>
                    <a:pt x="4613" y="218"/>
                  </a:lnTo>
                  <a:lnTo>
                    <a:pt x="4607" y="217"/>
                  </a:lnTo>
                  <a:lnTo>
                    <a:pt x="4604" y="213"/>
                  </a:lnTo>
                  <a:close/>
                  <a:moveTo>
                    <a:pt x="1388" y="198"/>
                  </a:moveTo>
                  <a:lnTo>
                    <a:pt x="1390" y="198"/>
                  </a:lnTo>
                  <a:lnTo>
                    <a:pt x="1390" y="200"/>
                  </a:lnTo>
                  <a:lnTo>
                    <a:pt x="1390" y="200"/>
                  </a:lnTo>
                  <a:lnTo>
                    <a:pt x="1390" y="201"/>
                  </a:lnTo>
                  <a:lnTo>
                    <a:pt x="1392" y="203"/>
                  </a:lnTo>
                  <a:lnTo>
                    <a:pt x="1392" y="205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7"/>
                  </a:lnTo>
                  <a:lnTo>
                    <a:pt x="1392" y="209"/>
                  </a:lnTo>
                  <a:lnTo>
                    <a:pt x="1390" y="203"/>
                  </a:lnTo>
                  <a:lnTo>
                    <a:pt x="1388" y="198"/>
                  </a:lnTo>
                  <a:close/>
                  <a:moveTo>
                    <a:pt x="3248" y="190"/>
                  </a:moveTo>
                  <a:lnTo>
                    <a:pt x="3255" y="190"/>
                  </a:lnTo>
                  <a:lnTo>
                    <a:pt x="3255" y="194"/>
                  </a:lnTo>
                  <a:lnTo>
                    <a:pt x="3257" y="198"/>
                  </a:lnTo>
                  <a:lnTo>
                    <a:pt x="3255" y="205"/>
                  </a:lnTo>
                  <a:lnTo>
                    <a:pt x="3251" y="211"/>
                  </a:lnTo>
                  <a:lnTo>
                    <a:pt x="3248" y="217"/>
                  </a:lnTo>
                  <a:lnTo>
                    <a:pt x="3240" y="220"/>
                  </a:lnTo>
                  <a:lnTo>
                    <a:pt x="3233" y="220"/>
                  </a:lnTo>
                  <a:lnTo>
                    <a:pt x="3225" y="218"/>
                  </a:lnTo>
                  <a:lnTo>
                    <a:pt x="3219" y="217"/>
                  </a:lnTo>
                  <a:lnTo>
                    <a:pt x="3214" y="211"/>
                  </a:lnTo>
                  <a:lnTo>
                    <a:pt x="3219" y="209"/>
                  </a:lnTo>
                  <a:lnTo>
                    <a:pt x="3225" y="203"/>
                  </a:lnTo>
                  <a:lnTo>
                    <a:pt x="3229" y="200"/>
                  </a:lnTo>
                  <a:lnTo>
                    <a:pt x="3233" y="196"/>
                  </a:lnTo>
                  <a:lnTo>
                    <a:pt x="3236" y="192"/>
                  </a:lnTo>
                  <a:lnTo>
                    <a:pt x="3240" y="190"/>
                  </a:lnTo>
                  <a:lnTo>
                    <a:pt x="3248" y="190"/>
                  </a:lnTo>
                  <a:close/>
                  <a:moveTo>
                    <a:pt x="34" y="175"/>
                  </a:moveTo>
                  <a:lnTo>
                    <a:pt x="39" y="179"/>
                  </a:lnTo>
                  <a:lnTo>
                    <a:pt x="43" y="184"/>
                  </a:lnTo>
                  <a:lnTo>
                    <a:pt x="47" y="190"/>
                  </a:lnTo>
                  <a:lnTo>
                    <a:pt x="47" y="198"/>
                  </a:lnTo>
                  <a:lnTo>
                    <a:pt x="47" y="201"/>
                  </a:lnTo>
                  <a:lnTo>
                    <a:pt x="45" y="207"/>
                  </a:lnTo>
                  <a:lnTo>
                    <a:pt x="43" y="211"/>
                  </a:lnTo>
                  <a:lnTo>
                    <a:pt x="41" y="205"/>
                  </a:lnTo>
                  <a:lnTo>
                    <a:pt x="39" y="194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34" y="175"/>
                  </a:lnTo>
                  <a:close/>
                  <a:moveTo>
                    <a:pt x="4092" y="175"/>
                  </a:moveTo>
                  <a:lnTo>
                    <a:pt x="4096" y="177"/>
                  </a:lnTo>
                  <a:lnTo>
                    <a:pt x="4098" y="181"/>
                  </a:lnTo>
                  <a:lnTo>
                    <a:pt x="4105" y="186"/>
                  </a:lnTo>
                  <a:lnTo>
                    <a:pt x="4113" y="192"/>
                  </a:lnTo>
                  <a:lnTo>
                    <a:pt x="4115" y="196"/>
                  </a:lnTo>
                  <a:lnTo>
                    <a:pt x="4117" y="201"/>
                  </a:lnTo>
                  <a:lnTo>
                    <a:pt x="4118" y="205"/>
                  </a:lnTo>
                  <a:lnTo>
                    <a:pt x="4120" y="209"/>
                  </a:lnTo>
                  <a:lnTo>
                    <a:pt x="4117" y="213"/>
                  </a:lnTo>
                  <a:lnTo>
                    <a:pt x="4113" y="217"/>
                  </a:lnTo>
                  <a:lnTo>
                    <a:pt x="4107" y="220"/>
                  </a:lnTo>
                  <a:lnTo>
                    <a:pt x="4100" y="220"/>
                  </a:lnTo>
                  <a:lnTo>
                    <a:pt x="4094" y="220"/>
                  </a:lnTo>
                  <a:lnTo>
                    <a:pt x="4086" y="217"/>
                  </a:lnTo>
                  <a:lnTo>
                    <a:pt x="4081" y="211"/>
                  </a:lnTo>
                  <a:lnTo>
                    <a:pt x="4079" y="205"/>
                  </a:lnTo>
                  <a:lnTo>
                    <a:pt x="4077" y="198"/>
                  </a:lnTo>
                  <a:lnTo>
                    <a:pt x="4079" y="190"/>
                  </a:lnTo>
                  <a:lnTo>
                    <a:pt x="4081" y="184"/>
                  </a:lnTo>
                  <a:lnTo>
                    <a:pt x="4086" y="179"/>
                  </a:lnTo>
                  <a:lnTo>
                    <a:pt x="4092" y="175"/>
                  </a:lnTo>
                  <a:close/>
                  <a:moveTo>
                    <a:pt x="4013" y="173"/>
                  </a:moveTo>
                  <a:lnTo>
                    <a:pt x="4021" y="175"/>
                  </a:lnTo>
                  <a:lnTo>
                    <a:pt x="4028" y="179"/>
                  </a:lnTo>
                  <a:lnTo>
                    <a:pt x="4032" y="183"/>
                  </a:lnTo>
                  <a:lnTo>
                    <a:pt x="4036" y="190"/>
                  </a:lnTo>
                  <a:lnTo>
                    <a:pt x="4038" y="198"/>
                  </a:lnTo>
                  <a:lnTo>
                    <a:pt x="4036" y="205"/>
                  </a:lnTo>
                  <a:lnTo>
                    <a:pt x="4032" y="211"/>
                  </a:lnTo>
                  <a:lnTo>
                    <a:pt x="4028" y="217"/>
                  </a:lnTo>
                  <a:lnTo>
                    <a:pt x="4021" y="220"/>
                  </a:lnTo>
                  <a:lnTo>
                    <a:pt x="4013" y="220"/>
                  </a:lnTo>
                  <a:lnTo>
                    <a:pt x="4006" y="220"/>
                  </a:lnTo>
                  <a:lnTo>
                    <a:pt x="4000" y="217"/>
                  </a:lnTo>
                  <a:lnTo>
                    <a:pt x="3994" y="211"/>
                  </a:lnTo>
                  <a:lnTo>
                    <a:pt x="3992" y="205"/>
                  </a:lnTo>
                  <a:lnTo>
                    <a:pt x="3991" y="198"/>
                  </a:lnTo>
                  <a:lnTo>
                    <a:pt x="3992" y="190"/>
                  </a:lnTo>
                  <a:lnTo>
                    <a:pt x="3994" y="183"/>
                  </a:lnTo>
                  <a:lnTo>
                    <a:pt x="4000" y="179"/>
                  </a:lnTo>
                  <a:lnTo>
                    <a:pt x="4006" y="175"/>
                  </a:lnTo>
                  <a:lnTo>
                    <a:pt x="4013" y="173"/>
                  </a:lnTo>
                  <a:close/>
                  <a:moveTo>
                    <a:pt x="3927" y="173"/>
                  </a:moveTo>
                  <a:lnTo>
                    <a:pt x="3934" y="175"/>
                  </a:lnTo>
                  <a:lnTo>
                    <a:pt x="3942" y="179"/>
                  </a:lnTo>
                  <a:lnTo>
                    <a:pt x="3945" y="183"/>
                  </a:lnTo>
                  <a:lnTo>
                    <a:pt x="3949" y="190"/>
                  </a:lnTo>
                  <a:lnTo>
                    <a:pt x="3951" y="198"/>
                  </a:lnTo>
                  <a:lnTo>
                    <a:pt x="3949" y="205"/>
                  </a:lnTo>
                  <a:lnTo>
                    <a:pt x="3945" y="211"/>
                  </a:lnTo>
                  <a:lnTo>
                    <a:pt x="3942" y="217"/>
                  </a:lnTo>
                  <a:lnTo>
                    <a:pt x="3934" y="220"/>
                  </a:lnTo>
                  <a:lnTo>
                    <a:pt x="3927" y="220"/>
                  </a:lnTo>
                  <a:lnTo>
                    <a:pt x="3919" y="220"/>
                  </a:lnTo>
                  <a:lnTo>
                    <a:pt x="3913" y="217"/>
                  </a:lnTo>
                  <a:lnTo>
                    <a:pt x="3908" y="211"/>
                  </a:lnTo>
                  <a:lnTo>
                    <a:pt x="3904" y="205"/>
                  </a:lnTo>
                  <a:lnTo>
                    <a:pt x="3904" y="198"/>
                  </a:lnTo>
                  <a:lnTo>
                    <a:pt x="3904" y="190"/>
                  </a:lnTo>
                  <a:lnTo>
                    <a:pt x="3908" y="183"/>
                  </a:lnTo>
                  <a:lnTo>
                    <a:pt x="3913" y="179"/>
                  </a:lnTo>
                  <a:lnTo>
                    <a:pt x="3919" y="175"/>
                  </a:lnTo>
                  <a:lnTo>
                    <a:pt x="3927" y="173"/>
                  </a:lnTo>
                  <a:close/>
                  <a:moveTo>
                    <a:pt x="3840" y="173"/>
                  </a:moveTo>
                  <a:lnTo>
                    <a:pt x="3848" y="175"/>
                  </a:lnTo>
                  <a:lnTo>
                    <a:pt x="3853" y="179"/>
                  </a:lnTo>
                  <a:lnTo>
                    <a:pt x="3859" y="183"/>
                  </a:lnTo>
                  <a:lnTo>
                    <a:pt x="3863" y="190"/>
                  </a:lnTo>
                  <a:lnTo>
                    <a:pt x="3865" y="198"/>
                  </a:lnTo>
                  <a:lnTo>
                    <a:pt x="3863" y="205"/>
                  </a:lnTo>
                  <a:lnTo>
                    <a:pt x="3859" y="211"/>
                  </a:lnTo>
                  <a:lnTo>
                    <a:pt x="3853" y="217"/>
                  </a:lnTo>
                  <a:lnTo>
                    <a:pt x="3848" y="220"/>
                  </a:lnTo>
                  <a:lnTo>
                    <a:pt x="3840" y="220"/>
                  </a:lnTo>
                  <a:lnTo>
                    <a:pt x="3833" y="220"/>
                  </a:lnTo>
                  <a:lnTo>
                    <a:pt x="3827" y="217"/>
                  </a:lnTo>
                  <a:lnTo>
                    <a:pt x="3821" y="211"/>
                  </a:lnTo>
                  <a:lnTo>
                    <a:pt x="3817" y="205"/>
                  </a:lnTo>
                  <a:lnTo>
                    <a:pt x="3817" y="198"/>
                  </a:lnTo>
                  <a:lnTo>
                    <a:pt x="3817" y="190"/>
                  </a:lnTo>
                  <a:lnTo>
                    <a:pt x="3821" y="183"/>
                  </a:lnTo>
                  <a:lnTo>
                    <a:pt x="3827" y="179"/>
                  </a:lnTo>
                  <a:lnTo>
                    <a:pt x="3833" y="175"/>
                  </a:lnTo>
                  <a:lnTo>
                    <a:pt x="3840" y="173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0"/>
                  </a:lnTo>
                  <a:lnTo>
                    <a:pt x="3754" y="220"/>
                  </a:lnTo>
                  <a:lnTo>
                    <a:pt x="3746" y="220"/>
                  </a:lnTo>
                  <a:lnTo>
                    <a:pt x="3740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31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90" y="190"/>
                  </a:lnTo>
                  <a:lnTo>
                    <a:pt x="3690" y="198"/>
                  </a:lnTo>
                  <a:lnTo>
                    <a:pt x="3690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0"/>
                  </a:lnTo>
                  <a:lnTo>
                    <a:pt x="3667" y="220"/>
                  </a:lnTo>
                  <a:lnTo>
                    <a:pt x="3660" y="220"/>
                  </a:lnTo>
                  <a:lnTo>
                    <a:pt x="3654" y="217"/>
                  </a:lnTo>
                  <a:lnTo>
                    <a:pt x="3648" y="211"/>
                  </a:lnTo>
                  <a:lnTo>
                    <a:pt x="3644" y="205"/>
                  </a:lnTo>
                  <a:lnTo>
                    <a:pt x="3643" y="198"/>
                  </a:lnTo>
                  <a:lnTo>
                    <a:pt x="3644" y="190"/>
                  </a:lnTo>
                  <a:lnTo>
                    <a:pt x="3648" y="183"/>
                  </a:lnTo>
                  <a:lnTo>
                    <a:pt x="3654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81" y="173"/>
                  </a:moveTo>
                  <a:lnTo>
                    <a:pt x="3588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3" y="190"/>
                  </a:lnTo>
                  <a:lnTo>
                    <a:pt x="3603" y="198"/>
                  </a:lnTo>
                  <a:lnTo>
                    <a:pt x="3603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8" y="220"/>
                  </a:lnTo>
                  <a:lnTo>
                    <a:pt x="3581" y="220"/>
                  </a:lnTo>
                  <a:lnTo>
                    <a:pt x="3573" y="220"/>
                  </a:lnTo>
                  <a:lnTo>
                    <a:pt x="3566" y="217"/>
                  </a:lnTo>
                  <a:lnTo>
                    <a:pt x="3562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2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81" y="173"/>
                  </a:lnTo>
                  <a:close/>
                  <a:moveTo>
                    <a:pt x="3494" y="173"/>
                  </a:moveTo>
                  <a:lnTo>
                    <a:pt x="3502" y="175"/>
                  </a:lnTo>
                  <a:lnTo>
                    <a:pt x="3507" y="179"/>
                  </a:lnTo>
                  <a:lnTo>
                    <a:pt x="3513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3" y="211"/>
                  </a:lnTo>
                  <a:lnTo>
                    <a:pt x="3507" y="217"/>
                  </a:lnTo>
                  <a:lnTo>
                    <a:pt x="3502" y="220"/>
                  </a:lnTo>
                  <a:lnTo>
                    <a:pt x="3494" y="220"/>
                  </a:lnTo>
                  <a:lnTo>
                    <a:pt x="3487" y="220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5"/>
                  </a:lnTo>
                  <a:lnTo>
                    <a:pt x="3470" y="198"/>
                  </a:lnTo>
                  <a:lnTo>
                    <a:pt x="3471" y="190"/>
                  </a:lnTo>
                  <a:lnTo>
                    <a:pt x="3475" y="183"/>
                  </a:lnTo>
                  <a:lnTo>
                    <a:pt x="3479" y="179"/>
                  </a:lnTo>
                  <a:lnTo>
                    <a:pt x="3487" y="175"/>
                  </a:lnTo>
                  <a:lnTo>
                    <a:pt x="3494" y="173"/>
                  </a:lnTo>
                  <a:close/>
                  <a:moveTo>
                    <a:pt x="3406" y="173"/>
                  </a:moveTo>
                  <a:lnTo>
                    <a:pt x="3413" y="175"/>
                  </a:lnTo>
                  <a:lnTo>
                    <a:pt x="3421" y="179"/>
                  </a:lnTo>
                  <a:lnTo>
                    <a:pt x="3424" y="183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21" y="217"/>
                  </a:lnTo>
                  <a:lnTo>
                    <a:pt x="3413" y="220"/>
                  </a:lnTo>
                  <a:lnTo>
                    <a:pt x="3406" y="220"/>
                  </a:lnTo>
                  <a:lnTo>
                    <a:pt x="3400" y="220"/>
                  </a:lnTo>
                  <a:lnTo>
                    <a:pt x="3392" y="217"/>
                  </a:lnTo>
                  <a:lnTo>
                    <a:pt x="3387" y="211"/>
                  </a:lnTo>
                  <a:lnTo>
                    <a:pt x="3385" y="205"/>
                  </a:lnTo>
                  <a:lnTo>
                    <a:pt x="3383" y="198"/>
                  </a:lnTo>
                  <a:lnTo>
                    <a:pt x="3385" y="190"/>
                  </a:lnTo>
                  <a:lnTo>
                    <a:pt x="3387" y="183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6" y="173"/>
                  </a:lnTo>
                  <a:close/>
                  <a:moveTo>
                    <a:pt x="3319" y="173"/>
                  </a:moveTo>
                  <a:lnTo>
                    <a:pt x="3327" y="175"/>
                  </a:lnTo>
                  <a:lnTo>
                    <a:pt x="3334" y="179"/>
                  </a:lnTo>
                  <a:lnTo>
                    <a:pt x="3338" y="183"/>
                  </a:lnTo>
                  <a:lnTo>
                    <a:pt x="3342" y="190"/>
                  </a:lnTo>
                  <a:lnTo>
                    <a:pt x="3344" y="198"/>
                  </a:lnTo>
                  <a:lnTo>
                    <a:pt x="3342" y="205"/>
                  </a:lnTo>
                  <a:lnTo>
                    <a:pt x="3338" y="211"/>
                  </a:lnTo>
                  <a:lnTo>
                    <a:pt x="3334" y="217"/>
                  </a:lnTo>
                  <a:lnTo>
                    <a:pt x="3327" y="220"/>
                  </a:lnTo>
                  <a:lnTo>
                    <a:pt x="3319" y="220"/>
                  </a:lnTo>
                  <a:lnTo>
                    <a:pt x="3312" y="220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5"/>
                  </a:lnTo>
                  <a:lnTo>
                    <a:pt x="3297" y="198"/>
                  </a:lnTo>
                  <a:lnTo>
                    <a:pt x="3298" y="190"/>
                  </a:lnTo>
                  <a:lnTo>
                    <a:pt x="3300" y="183"/>
                  </a:lnTo>
                  <a:lnTo>
                    <a:pt x="3306" y="179"/>
                  </a:lnTo>
                  <a:lnTo>
                    <a:pt x="3312" y="175"/>
                  </a:lnTo>
                  <a:lnTo>
                    <a:pt x="3319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9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0"/>
                  </a:lnTo>
                  <a:lnTo>
                    <a:pt x="1064" y="220"/>
                  </a:lnTo>
                  <a:lnTo>
                    <a:pt x="1057" y="220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2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3"/>
                  </a:lnTo>
                  <a:lnTo>
                    <a:pt x="997" y="209"/>
                  </a:lnTo>
                  <a:lnTo>
                    <a:pt x="993" y="215"/>
                  </a:lnTo>
                  <a:lnTo>
                    <a:pt x="987" y="218"/>
                  </a:lnTo>
                  <a:lnTo>
                    <a:pt x="982" y="220"/>
                  </a:lnTo>
                  <a:lnTo>
                    <a:pt x="982" y="215"/>
                  </a:lnTo>
                  <a:lnTo>
                    <a:pt x="983" y="209"/>
                  </a:lnTo>
                  <a:lnTo>
                    <a:pt x="983" y="203"/>
                  </a:lnTo>
                  <a:lnTo>
                    <a:pt x="982" y="198"/>
                  </a:lnTo>
                  <a:lnTo>
                    <a:pt x="980" y="192"/>
                  </a:lnTo>
                  <a:lnTo>
                    <a:pt x="978" y="186"/>
                  </a:lnTo>
                  <a:lnTo>
                    <a:pt x="978" y="183"/>
                  </a:lnTo>
                  <a:lnTo>
                    <a:pt x="978" y="177"/>
                  </a:lnTo>
                  <a:lnTo>
                    <a:pt x="978" y="173"/>
                  </a:lnTo>
                  <a:lnTo>
                    <a:pt x="978" y="173"/>
                  </a:lnTo>
                  <a:close/>
                  <a:moveTo>
                    <a:pt x="718" y="173"/>
                  </a:moveTo>
                  <a:lnTo>
                    <a:pt x="718" y="173"/>
                  </a:lnTo>
                  <a:lnTo>
                    <a:pt x="709" y="183"/>
                  </a:lnTo>
                  <a:lnTo>
                    <a:pt x="700" y="190"/>
                  </a:lnTo>
                  <a:lnTo>
                    <a:pt x="696" y="192"/>
                  </a:lnTo>
                  <a:lnTo>
                    <a:pt x="698" y="186"/>
                  </a:lnTo>
                  <a:lnTo>
                    <a:pt x="701" y="181"/>
                  </a:lnTo>
                  <a:lnTo>
                    <a:pt x="705" y="177"/>
                  </a:lnTo>
                  <a:lnTo>
                    <a:pt x="711" y="175"/>
                  </a:lnTo>
                  <a:lnTo>
                    <a:pt x="718" y="173"/>
                  </a:lnTo>
                  <a:close/>
                  <a:moveTo>
                    <a:pt x="632" y="173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51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51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4" y="175"/>
                  </a:lnTo>
                  <a:lnTo>
                    <a:pt x="632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3" y="205"/>
                  </a:lnTo>
                  <a:lnTo>
                    <a:pt x="521" y="198"/>
                  </a:lnTo>
                  <a:lnTo>
                    <a:pt x="523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4" y="175"/>
                  </a:lnTo>
                  <a:lnTo>
                    <a:pt x="472" y="179"/>
                  </a:lnTo>
                  <a:lnTo>
                    <a:pt x="476" y="183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6" y="211"/>
                  </a:lnTo>
                  <a:lnTo>
                    <a:pt x="472" y="217"/>
                  </a:lnTo>
                  <a:lnTo>
                    <a:pt x="464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5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8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1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71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4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3" y="190"/>
                  </a:lnTo>
                  <a:lnTo>
                    <a:pt x="133" y="198"/>
                  </a:lnTo>
                  <a:lnTo>
                    <a:pt x="133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4726" y="100"/>
                  </a:moveTo>
                  <a:lnTo>
                    <a:pt x="4728" y="100"/>
                  </a:lnTo>
                  <a:lnTo>
                    <a:pt x="4730" y="104"/>
                  </a:lnTo>
                  <a:lnTo>
                    <a:pt x="4730" y="107"/>
                  </a:lnTo>
                  <a:lnTo>
                    <a:pt x="4728" y="109"/>
                  </a:lnTo>
                  <a:lnTo>
                    <a:pt x="4726" y="109"/>
                  </a:lnTo>
                  <a:lnTo>
                    <a:pt x="4724" y="109"/>
                  </a:lnTo>
                  <a:lnTo>
                    <a:pt x="4722" y="107"/>
                  </a:lnTo>
                  <a:lnTo>
                    <a:pt x="4720" y="104"/>
                  </a:lnTo>
                  <a:lnTo>
                    <a:pt x="4720" y="102"/>
                  </a:lnTo>
                  <a:lnTo>
                    <a:pt x="4726" y="100"/>
                  </a:lnTo>
                  <a:close/>
                  <a:moveTo>
                    <a:pt x="4985" y="96"/>
                  </a:moveTo>
                  <a:lnTo>
                    <a:pt x="4989" y="100"/>
                  </a:lnTo>
                  <a:lnTo>
                    <a:pt x="4991" y="105"/>
                  </a:lnTo>
                  <a:lnTo>
                    <a:pt x="4991" y="111"/>
                  </a:lnTo>
                  <a:lnTo>
                    <a:pt x="4991" y="113"/>
                  </a:lnTo>
                  <a:lnTo>
                    <a:pt x="4991" y="115"/>
                  </a:lnTo>
                  <a:lnTo>
                    <a:pt x="4987" y="113"/>
                  </a:lnTo>
                  <a:lnTo>
                    <a:pt x="4983" y="111"/>
                  </a:lnTo>
                  <a:lnTo>
                    <a:pt x="4982" y="107"/>
                  </a:lnTo>
                  <a:lnTo>
                    <a:pt x="4982" y="104"/>
                  </a:lnTo>
                  <a:lnTo>
                    <a:pt x="4983" y="100"/>
                  </a:lnTo>
                  <a:lnTo>
                    <a:pt x="4985" y="96"/>
                  </a:lnTo>
                  <a:close/>
                  <a:moveTo>
                    <a:pt x="3332" y="90"/>
                  </a:moveTo>
                  <a:lnTo>
                    <a:pt x="3336" y="94"/>
                  </a:lnTo>
                  <a:lnTo>
                    <a:pt x="3340" y="98"/>
                  </a:lnTo>
                  <a:lnTo>
                    <a:pt x="3342" y="104"/>
                  </a:lnTo>
                  <a:lnTo>
                    <a:pt x="3344" y="111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4" y="128"/>
                  </a:lnTo>
                  <a:lnTo>
                    <a:pt x="3329" y="132"/>
                  </a:lnTo>
                  <a:lnTo>
                    <a:pt x="3330" y="128"/>
                  </a:lnTo>
                  <a:lnTo>
                    <a:pt x="3332" y="122"/>
                  </a:lnTo>
                  <a:lnTo>
                    <a:pt x="3332" y="115"/>
                  </a:lnTo>
                  <a:lnTo>
                    <a:pt x="3330" y="111"/>
                  </a:lnTo>
                  <a:lnTo>
                    <a:pt x="3329" y="105"/>
                  </a:lnTo>
                  <a:lnTo>
                    <a:pt x="3327" y="102"/>
                  </a:lnTo>
                  <a:lnTo>
                    <a:pt x="3327" y="98"/>
                  </a:lnTo>
                  <a:lnTo>
                    <a:pt x="3327" y="96"/>
                  </a:lnTo>
                  <a:lnTo>
                    <a:pt x="3329" y="94"/>
                  </a:lnTo>
                  <a:lnTo>
                    <a:pt x="3330" y="92"/>
                  </a:lnTo>
                  <a:lnTo>
                    <a:pt x="3332" y="90"/>
                  </a:lnTo>
                  <a:close/>
                  <a:moveTo>
                    <a:pt x="4013" y="87"/>
                  </a:moveTo>
                  <a:lnTo>
                    <a:pt x="4021" y="88"/>
                  </a:lnTo>
                  <a:lnTo>
                    <a:pt x="4028" y="92"/>
                  </a:lnTo>
                  <a:lnTo>
                    <a:pt x="4032" y="96"/>
                  </a:lnTo>
                  <a:lnTo>
                    <a:pt x="4036" y="104"/>
                  </a:lnTo>
                  <a:lnTo>
                    <a:pt x="4038" y="111"/>
                  </a:lnTo>
                  <a:lnTo>
                    <a:pt x="4036" y="119"/>
                  </a:lnTo>
                  <a:lnTo>
                    <a:pt x="4032" y="124"/>
                  </a:lnTo>
                  <a:lnTo>
                    <a:pt x="4028" y="130"/>
                  </a:lnTo>
                  <a:lnTo>
                    <a:pt x="4021" y="132"/>
                  </a:lnTo>
                  <a:lnTo>
                    <a:pt x="4013" y="134"/>
                  </a:lnTo>
                  <a:lnTo>
                    <a:pt x="4006" y="132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9"/>
                  </a:lnTo>
                  <a:lnTo>
                    <a:pt x="3991" y="111"/>
                  </a:lnTo>
                  <a:lnTo>
                    <a:pt x="3992" y="104"/>
                  </a:lnTo>
                  <a:lnTo>
                    <a:pt x="3994" y="96"/>
                  </a:lnTo>
                  <a:lnTo>
                    <a:pt x="4000" y="92"/>
                  </a:lnTo>
                  <a:lnTo>
                    <a:pt x="4006" y="88"/>
                  </a:lnTo>
                  <a:lnTo>
                    <a:pt x="4013" y="87"/>
                  </a:lnTo>
                  <a:close/>
                  <a:moveTo>
                    <a:pt x="3927" y="87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6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2"/>
                  </a:lnTo>
                  <a:lnTo>
                    <a:pt x="3927" y="134"/>
                  </a:lnTo>
                  <a:lnTo>
                    <a:pt x="3919" y="132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9"/>
                  </a:lnTo>
                  <a:lnTo>
                    <a:pt x="3904" y="111"/>
                  </a:lnTo>
                  <a:lnTo>
                    <a:pt x="3904" y="104"/>
                  </a:lnTo>
                  <a:lnTo>
                    <a:pt x="3908" y="96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7"/>
                  </a:lnTo>
                  <a:close/>
                  <a:moveTo>
                    <a:pt x="3840" y="87"/>
                  </a:moveTo>
                  <a:lnTo>
                    <a:pt x="3844" y="87"/>
                  </a:lnTo>
                  <a:lnTo>
                    <a:pt x="3849" y="88"/>
                  </a:lnTo>
                  <a:lnTo>
                    <a:pt x="3851" y="92"/>
                  </a:lnTo>
                  <a:lnTo>
                    <a:pt x="3853" y="96"/>
                  </a:lnTo>
                  <a:lnTo>
                    <a:pt x="3855" y="98"/>
                  </a:lnTo>
                  <a:lnTo>
                    <a:pt x="3857" y="100"/>
                  </a:lnTo>
                  <a:lnTo>
                    <a:pt x="3859" y="102"/>
                  </a:lnTo>
                  <a:lnTo>
                    <a:pt x="3863" y="102"/>
                  </a:lnTo>
                  <a:lnTo>
                    <a:pt x="3863" y="105"/>
                  </a:lnTo>
                  <a:lnTo>
                    <a:pt x="3865" y="111"/>
                  </a:lnTo>
                  <a:lnTo>
                    <a:pt x="3863" y="119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2"/>
                  </a:lnTo>
                  <a:lnTo>
                    <a:pt x="3840" y="134"/>
                  </a:lnTo>
                  <a:lnTo>
                    <a:pt x="3833" y="132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6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6"/>
                  </a:lnTo>
                  <a:lnTo>
                    <a:pt x="3776" y="104"/>
                  </a:lnTo>
                  <a:lnTo>
                    <a:pt x="3776" y="111"/>
                  </a:lnTo>
                  <a:lnTo>
                    <a:pt x="3776" y="119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2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5" y="96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90" y="104"/>
                  </a:lnTo>
                  <a:lnTo>
                    <a:pt x="3690" y="111"/>
                  </a:lnTo>
                  <a:lnTo>
                    <a:pt x="3690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4" y="119"/>
                  </a:lnTo>
                  <a:lnTo>
                    <a:pt x="3643" y="111"/>
                  </a:lnTo>
                  <a:lnTo>
                    <a:pt x="3644" y="104"/>
                  </a:lnTo>
                  <a:lnTo>
                    <a:pt x="3648" y="96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81" y="87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2"/>
                  </a:lnTo>
                  <a:lnTo>
                    <a:pt x="3581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2" y="96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7"/>
                  </a:lnTo>
                  <a:close/>
                  <a:moveTo>
                    <a:pt x="3494" y="87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2"/>
                  </a:lnTo>
                  <a:lnTo>
                    <a:pt x="3494" y="134"/>
                  </a:lnTo>
                  <a:lnTo>
                    <a:pt x="3487" y="132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1" y="119"/>
                  </a:lnTo>
                  <a:lnTo>
                    <a:pt x="3470" y="111"/>
                  </a:lnTo>
                  <a:lnTo>
                    <a:pt x="3471" y="104"/>
                  </a:lnTo>
                  <a:lnTo>
                    <a:pt x="3475" y="96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4" y="96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4" y="124"/>
                  </a:lnTo>
                  <a:lnTo>
                    <a:pt x="3421" y="130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400" y="132"/>
                  </a:lnTo>
                  <a:lnTo>
                    <a:pt x="3392" y="130"/>
                  </a:lnTo>
                  <a:lnTo>
                    <a:pt x="3387" y="124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7" y="96"/>
                  </a:lnTo>
                  <a:lnTo>
                    <a:pt x="3392" y="92"/>
                  </a:lnTo>
                  <a:lnTo>
                    <a:pt x="3400" y="88"/>
                  </a:lnTo>
                  <a:lnTo>
                    <a:pt x="3406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9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2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4" y="134"/>
                  </a:lnTo>
                  <a:lnTo>
                    <a:pt x="972" y="132"/>
                  </a:lnTo>
                  <a:lnTo>
                    <a:pt x="970" y="130"/>
                  </a:lnTo>
                  <a:lnTo>
                    <a:pt x="970" y="124"/>
                  </a:lnTo>
                  <a:lnTo>
                    <a:pt x="970" y="120"/>
                  </a:lnTo>
                  <a:lnTo>
                    <a:pt x="970" y="117"/>
                  </a:lnTo>
                  <a:lnTo>
                    <a:pt x="970" y="115"/>
                  </a:lnTo>
                  <a:lnTo>
                    <a:pt x="968" y="113"/>
                  </a:lnTo>
                  <a:lnTo>
                    <a:pt x="968" y="107"/>
                  </a:lnTo>
                  <a:lnTo>
                    <a:pt x="967" y="104"/>
                  </a:lnTo>
                  <a:lnTo>
                    <a:pt x="967" y="98"/>
                  </a:lnTo>
                  <a:lnTo>
                    <a:pt x="968" y="94"/>
                  </a:lnTo>
                  <a:lnTo>
                    <a:pt x="970" y="88"/>
                  </a:lnTo>
                  <a:lnTo>
                    <a:pt x="974" y="87"/>
                  </a:lnTo>
                  <a:lnTo>
                    <a:pt x="978" y="87"/>
                  </a:lnTo>
                  <a:close/>
                  <a:moveTo>
                    <a:pt x="805" y="87"/>
                  </a:moveTo>
                  <a:lnTo>
                    <a:pt x="807" y="87"/>
                  </a:lnTo>
                  <a:lnTo>
                    <a:pt x="809" y="88"/>
                  </a:lnTo>
                  <a:lnTo>
                    <a:pt x="805" y="92"/>
                  </a:lnTo>
                  <a:lnTo>
                    <a:pt x="799" y="96"/>
                  </a:lnTo>
                  <a:lnTo>
                    <a:pt x="790" y="102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2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8" y="87"/>
                  </a:moveTo>
                  <a:lnTo>
                    <a:pt x="726" y="88"/>
                  </a:lnTo>
                  <a:lnTo>
                    <a:pt x="731" y="92"/>
                  </a:lnTo>
                  <a:lnTo>
                    <a:pt x="737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6" y="132"/>
                  </a:lnTo>
                  <a:lnTo>
                    <a:pt x="718" y="134"/>
                  </a:lnTo>
                  <a:lnTo>
                    <a:pt x="711" y="132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700" y="96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7"/>
                  </a:lnTo>
                  <a:close/>
                  <a:moveTo>
                    <a:pt x="632" y="87"/>
                  </a:moveTo>
                  <a:lnTo>
                    <a:pt x="637" y="88"/>
                  </a:lnTo>
                  <a:lnTo>
                    <a:pt x="645" y="92"/>
                  </a:lnTo>
                  <a:lnTo>
                    <a:pt x="651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7" y="132"/>
                  </a:lnTo>
                  <a:lnTo>
                    <a:pt x="632" y="134"/>
                  </a:lnTo>
                  <a:lnTo>
                    <a:pt x="624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8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9"/>
                  </a:lnTo>
                  <a:lnTo>
                    <a:pt x="521" y="111"/>
                  </a:lnTo>
                  <a:lnTo>
                    <a:pt x="523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4" y="88"/>
                  </a:lnTo>
                  <a:lnTo>
                    <a:pt x="472" y="92"/>
                  </a:lnTo>
                  <a:lnTo>
                    <a:pt x="476" y="96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4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5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8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3" y="104"/>
                  </a:lnTo>
                  <a:lnTo>
                    <a:pt x="133" y="111"/>
                  </a:lnTo>
                  <a:lnTo>
                    <a:pt x="133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4" y="87"/>
                  </a:moveTo>
                  <a:lnTo>
                    <a:pt x="32" y="88"/>
                  </a:lnTo>
                  <a:lnTo>
                    <a:pt x="38" y="92"/>
                  </a:lnTo>
                  <a:lnTo>
                    <a:pt x="43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2"/>
                  </a:lnTo>
                  <a:lnTo>
                    <a:pt x="24" y="134"/>
                  </a:lnTo>
                  <a:lnTo>
                    <a:pt x="17" y="134"/>
                  </a:lnTo>
                  <a:lnTo>
                    <a:pt x="11" y="130"/>
                  </a:lnTo>
                  <a:lnTo>
                    <a:pt x="7" y="126"/>
                  </a:lnTo>
                  <a:lnTo>
                    <a:pt x="4" y="120"/>
                  </a:lnTo>
                  <a:lnTo>
                    <a:pt x="2" y="115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2" y="104"/>
                  </a:lnTo>
                  <a:lnTo>
                    <a:pt x="6" y="96"/>
                  </a:lnTo>
                  <a:lnTo>
                    <a:pt x="9" y="92"/>
                  </a:lnTo>
                  <a:lnTo>
                    <a:pt x="17" y="88"/>
                  </a:lnTo>
                  <a:lnTo>
                    <a:pt x="24" y="87"/>
                  </a:lnTo>
                  <a:close/>
                  <a:moveTo>
                    <a:pt x="4690" y="9"/>
                  </a:moveTo>
                  <a:lnTo>
                    <a:pt x="4688" y="19"/>
                  </a:lnTo>
                  <a:lnTo>
                    <a:pt x="4688" y="23"/>
                  </a:lnTo>
                  <a:lnTo>
                    <a:pt x="4686" y="26"/>
                  </a:lnTo>
                  <a:lnTo>
                    <a:pt x="4684" y="26"/>
                  </a:lnTo>
                  <a:lnTo>
                    <a:pt x="4684" y="23"/>
                  </a:lnTo>
                  <a:lnTo>
                    <a:pt x="4684" y="19"/>
                  </a:lnTo>
                  <a:lnTo>
                    <a:pt x="4686" y="13"/>
                  </a:lnTo>
                  <a:lnTo>
                    <a:pt x="4690" y="9"/>
                  </a:lnTo>
                  <a:close/>
                  <a:moveTo>
                    <a:pt x="3740" y="4"/>
                  </a:moveTo>
                  <a:lnTo>
                    <a:pt x="3740" y="6"/>
                  </a:lnTo>
                  <a:lnTo>
                    <a:pt x="3748" y="11"/>
                  </a:lnTo>
                  <a:lnTo>
                    <a:pt x="3755" y="17"/>
                  </a:lnTo>
                  <a:lnTo>
                    <a:pt x="3757" y="21"/>
                  </a:lnTo>
                  <a:lnTo>
                    <a:pt x="3761" y="23"/>
                  </a:lnTo>
                  <a:lnTo>
                    <a:pt x="3765" y="24"/>
                  </a:lnTo>
                  <a:lnTo>
                    <a:pt x="3770" y="26"/>
                  </a:lnTo>
                  <a:lnTo>
                    <a:pt x="3776" y="28"/>
                  </a:lnTo>
                  <a:lnTo>
                    <a:pt x="3774" y="34"/>
                  </a:lnTo>
                  <a:lnTo>
                    <a:pt x="3770" y="39"/>
                  </a:lnTo>
                  <a:lnTo>
                    <a:pt x="3765" y="43"/>
                  </a:lnTo>
                  <a:lnTo>
                    <a:pt x="3759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40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40" y="4"/>
                  </a:lnTo>
                  <a:close/>
                  <a:moveTo>
                    <a:pt x="1072" y="2"/>
                  </a:moveTo>
                  <a:lnTo>
                    <a:pt x="1079" y="6"/>
                  </a:lnTo>
                  <a:lnTo>
                    <a:pt x="1083" y="9"/>
                  </a:lnTo>
                  <a:lnTo>
                    <a:pt x="1087" y="17"/>
                  </a:lnTo>
                  <a:lnTo>
                    <a:pt x="1089" y="23"/>
                  </a:lnTo>
                  <a:lnTo>
                    <a:pt x="1087" y="30"/>
                  </a:lnTo>
                  <a:lnTo>
                    <a:pt x="1083" y="38"/>
                  </a:lnTo>
                  <a:lnTo>
                    <a:pt x="1078" y="41"/>
                  </a:lnTo>
                  <a:lnTo>
                    <a:pt x="1072" y="45"/>
                  </a:lnTo>
                  <a:lnTo>
                    <a:pt x="1064" y="47"/>
                  </a:lnTo>
                  <a:lnTo>
                    <a:pt x="1059" y="45"/>
                  </a:lnTo>
                  <a:lnTo>
                    <a:pt x="1053" y="43"/>
                  </a:lnTo>
                  <a:lnTo>
                    <a:pt x="1047" y="39"/>
                  </a:lnTo>
                  <a:lnTo>
                    <a:pt x="1044" y="34"/>
                  </a:lnTo>
                  <a:lnTo>
                    <a:pt x="1042" y="28"/>
                  </a:lnTo>
                  <a:lnTo>
                    <a:pt x="1047" y="24"/>
                  </a:lnTo>
                  <a:lnTo>
                    <a:pt x="1049" y="24"/>
                  </a:lnTo>
                  <a:lnTo>
                    <a:pt x="1053" y="23"/>
                  </a:lnTo>
                  <a:lnTo>
                    <a:pt x="1057" y="21"/>
                  </a:lnTo>
                  <a:lnTo>
                    <a:pt x="1059" y="19"/>
                  </a:lnTo>
                  <a:lnTo>
                    <a:pt x="1059" y="17"/>
                  </a:lnTo>
                  <a:lnTo>
                    <a:pt x="1062" y="15"/>
                  </a:lnTo>
                  <a:lnTo>
                    <a:pt x="1064" y="13"/>
                  </a:lnTo>
                  <a:lnTo>
                    <a:pt x="1066" y="13"/>
                  </a:lnTo>
                  <a:lnTo>
                    <a:pt x="1070" y="7"/>
                  </a:lnTo>
                  <a:lnTo>
                    <a:pt x="1072" y="2"/>
                  </a:lnTo>
                  <a:close/>
                  <a:moveTo>
                    <a:pt x="3408" y="0"/>
                  </a:moveTo>
                  <a:lnTo>
                    <a:pt x="3415" y="2"/>
                  </a:lnTo>
                  <a:lnTo>
                    <a:pt x="3421" y="6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4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400" y="45"/>
                  </a:lnTo>
                  <a:lnTo>
                    <a:pt x="3394" y="43"/>
                  </a:lnTo>
                  <a:lnTo>
                    <a:pt x="3394" y="38"/>
                  </a:lnTo>
                  <a:lnTo>
                    <a:pt x="3394" y="30"/>
                  </a:lnTo>
                  <a:lnTo>
                    <a:pt x="3394" y="26"/>
                  </a:lnTo>
                  <a:lnTo>
                    <a:pt x="3398" y="23"/>
                  </a:lnTo>
                  <a:lnTo>
                    <a:pt x="3402" y="19"/>
                  </a:lnTo>
                  <a:lnTo>
                    <a:pt x="3404" y="15"/>
                  </a:lnTo>
                  <a:lnTo>
                    <a:pt x="3406" y="9"/>
                  </a:lnTo>
                  <a:lnTo>
                    <a:pt x="3406" y="6"/>
                  </a:lnTo>
                  <a:lnTo>
                    <a:pt x="3408" y="0"/>
                  </a:lnTo>
                  <a:lnTo>
                    <a:pt x="3408" y="0"/>
                  </a:lnTo>
                  <a:close/>
                  <a:moveTo>
                    <a:pt x="4013" y="0"/>
                  </a:moveTo>
                  <a:lnTo>
                    <a:pt x="4017" y="0"/>
                  </a:lnTo>
                  <a:lnTo>
                    <a:pt x="4022" y="2"/>
                  </a:lnTo>
                  <a:lnTo>
                    <a:pt x="4022" y="2"/>
                  </a:lnTo>
                  <a:lnTo>
                    <a:pt x="4022" y="7"/>
                  </a:lnTo>
                  <a:lnTo>
                    <a:pt x="4024" y="13"/>
                  </a:lnTo>
                  <a:lnTo>
                    <a:pt x="4026" y="17"/>
                  </a:lnTo>
                  <a:lnTo>
                    <a:pt x="4028" y="23"/>
                  </a:lnTo>
                  <a:lnTo>
                    <a:pt x="4030" y="32"/>
                  </a:lnTo>
                  <a:lnTo>
                    <a:pt x="4030" y="39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7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2" y="4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2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10" y="32"/>
                  </a:lnTo>
                  <a:lnTo>
                    <a:pt x="3910" y="24"/>
                  </a:lnTo>
                  <a:lnTo>
                    <a:pt x="3912" y="19"/>
                  </a:lnTo>
                  <a:lnTo>
                    <a:pt x="3912" y="13"/>
                  </a:lnTo>
                  <a:lnTo>
                    <a:pt x="3912" y="9"/>
                  </a:lnTo>
                  <a:lnTo>
                    <a:pt x="3913" y="6"/>
                  </a:lnTo>
                  <a:lnTo>
                    <a:pt x="3917" y="2"/>
                  </a:lnTo>
                  <a:lnTo>
                    <a:pt x="3923" y="0"/>
                  </a:lnTo>
                  <a:lnTo>
                    <a:pt x="39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2798763" y="3262313"/>
              <a:ext cx="3546475" cy="384175"/>
            </a:xfrm>
            <a:custGeom>
              <a:avLst/>
              <a:gdLst>
                <a:gd name="T0" fmla="*/ 3579 w 4466"/>
                <a:gd name="T1" fmla="*/ 482 h 482"/>
                <a:gd name="T2" fmla="*/ 1149 w 4466"/>
                <a:gd name="T3" fmla="*/ 435 h 482"/>
                <a:gd name="T4" fmla="*/ 803 w 4466"/>
                <a:gd name="T5" fmla="*/ 482 h 482"/>
                <a:gd name="T6" fmla="*/ 630 w 4466"/>
                <a:gd name="T7" fmla="*/ 435 h 482"/>
                <a:gd name="T8" fmla="*/ 534 w 4466"/>
                <a:gd name="T9" fmla="*/ 480 h 482"/>
                <a:gd name="T10" fmla="*/ 376 w 4466"/>
                <a:gd name="T11" fmla="*/ 437 h 482"/>
                <a:gd name="T12" fmla="*/ 269 w 4466"/>
                <a:gd name="T13" fmla="*/ 476 h 482"/>
                <a:gd name="T14" fmla="*/ 122 w 4466"/>
                <a:gd name="T15" fmla="*/ 439 h 482"/>
                <a:gd name="T16" fmla="*/ 4 w 4466"/>
                <a:gd name="T17" fmla="*/ 471 h 482"/>
                <a:gd name="T18" fmla="*/ 41 w 4466"/>
                <a:gd name="T19" fmla="*/ 386 h 482"/>
                <a:gd name="T20" fmla="*/ 1126 w 4466"/>
                <a:gd name="T21" fmla="*/ 371 h 482"/>
                <a:gd name="T22" fmla="*/ 3755 w 4466"/>
                <a:gd name="T23" fmla="*/ 358 h 482"/>
                <a:gd name="T24" fmla="*/ 3678 w 4466"/>
                <a:gd name="T25" fmla="*/ 390 h 482"/>
                <a:gd name="T26" fmla="*/ 3562 w 4466"/>
                <a:gd name="T27" fmla="*/ 356 h 482"/>
                <a:gd name="T28" fmla="*/ 735 w 4466"/>
                <a:gd name="T29" fmla="*/ 386 h 482"/>
                <a:gd name="T30" fmla="*/ 615 w 4466"/>
                <a:gd name="T31" fmla="*/ 352 h 482"/>
                <a:gd name="T32" fmla="*/ 470 w 4466"/>
                <a:gd name="T33" fmla="*/ 390 h 482"/>
                <a:gd name="T34" fmla="*/ 361 w 4466"/>
                <a:gd name="T35" fmla="*/ 350 h 482"/>
                <a:gd name="T36" fmla="*/ 203 w 4466"/>
                <a:gd name="T37" fmla="*/ 394 h 482"/>
                <a:gd name="T38" fmla="*/ 109 w 4466"/>
                <a:gd name="T39" fmla="*/ 348 h 482"/>
                <a:gd name="T40" fmla="*/ 3665 w 4466"/>
                <a:gd name="T41" fmla="*/ 309 h 482"/>
                <a:gd name="T42" fmla="*/ 803 w 4466"/>
                <a:gd name="T43" fmla="*/ 309 h 482"/>
                <a:gd name="T44" fmla="*/ 630 w 4466"/>
                <a:gd name="T45" fmla="*/ 262 h 482"/>
                <a:gd name="T46" fmla="*/ 534 w 4466"/>
                <a:gd name="T47" fmla="*/ 307 h 482"/>
                <a:gd name="T48" fmla="*/ 376 w 4466"/>
                <a:gd name="T49" fmla="*/ 262 h 482"/>
                <a:gd name="T50" fmla="*/ 269 w 4466"/>
                <a:gd name="T51" fmla="*/ 303 h 482"/>
                <a:gd name="T52" fmla="*/ 122 w 4466"/>
                <a:gd name="T53" fmla="*/ 265 h 482"/>
                <a:gd name="T54" fmla="*/ 3240 w 4466"/>
                <a:gd name="T55" fmla="*/ 205 h 482"/>
                <a:gd name="T56" fmla="*/ 4257 w 4466"/>
                <a:gd name="T57" fmla="*/ 198 h 482"/>
                <a:gd name="T58" fmla="*/ 3417 w 4466"/>
                <a:gd name="T59" fmla="*/ 184 h 482"/>
                <a:gd name="T60" fmla="*/ 4079 w 4466"/>
                <a:gd name="T61" fmla="*/ 198 h 482"/>
                <a:gd name="T62" fmla="*/ 3317 w 4466"/>
                <a:gd name="T63" fmla="*/ 175 h 482"/>
                <a:gd name="T64" fmla="*/ 825 w 4466"/>
                <a:gd name="T65" fmla="*/ 190 h 482"/>
                <a:gd name="T66" fmla="*/ 692 w 4466"/>
                <a:gd name="T67" fmla="*/ 198 h 482"/>
                <a:gd name="T68" fmla="*/ 566 w 4466"/>
                <a:gd name="T69" fmla="*/ 198 h 482"/>
                <a:gd name="T70" fmla="*/ 432 w 4466"/>
                <a:gd name="T71" fmla="*/ 190 h 482"/>
                <a:gd name="T72" fmla="*/ 304 w 4466"/>
                <a:gd name="T73" fmla="*/ 205 h 482"/>
                <a:gd name="T74" fmla="*/ 177 w 4466"/>
                <a:gd name="T75" fmla="*/ 184 h 482"/>
                <a:gd name="T76" fmla="*/ 3050 w 4466"/>
                <a:gd name="T77" fmla="*/ 132 h 482"/>
                <a:gd name="T78" fmla="*/ 3058 w 4466"/>
                <a:gd name="T79" fmla="*/ 105 h 482"/>
                <a:gd name="T80" fmla="*/ 37 w 4466"/>
                <a:gd name="T81" fmla="*/ 94 h 482"/>
                <a:gd name="T82" fmla="*/ 4094 w 4466"/>
                <a:gd name="T83" fmla="*/ 124 h 482"/>
                <a:gd name="T84" fmla="*/ 3998 w 4466"/>
                <a:gd name="T85" fmla="*/ 92 h 482"/>
                <a:gd name="T86" fmla="*/ 3851 w 4466"/>
                <a:gd name="T87" fmla="*/ 130 h 482"/>
                <a:gd name="T88" fmla="*/ 2864 w 4466"/>
                <a:gd name="T89" fmla="*/ 120 h 482"/>
                <a:gd name="T90" fmla="*/ 724 w 4466"/>
                <a:gd name="T91" fmla="*/ 88 h 482"/>
                <a:gd name="T92" fmla="*/ 615 w 4466"/>
                <a:gd name="T93" fmla="*/ 130 h 482"/>
                <a:gd name="T94" fmla="*/ 470 w 4466"/>
                <a:gd name="T95" fmla="*/ 92 h 482"/>
                <a:gd name="T96" fmla="*/ 350 w 4466"/>
                <a:gd name="T97" fmla="*/ 124 h 482"/>
                <a:gd name="T98" fmla="*/ 214 w 4466"/>
                <a:gd name="T99" fmla="*/ 98 h 482"/>
                <a:gd name="T100" fmla="*/ 86 w 4466"/>
                <a:gd name="T101" fmla="*/ 119 h 482"/>
                <a:gd name="T102" fmla="*/ 3253 w 4466"/>
                <a:gd name="T103" fmla="*/ 17 h 482"/>
                <a:gd name="T104" fmla="*/ 3998 w 4466"/>
                <a:gd name="T105" fmla="*/ 6 h 482"/>
                <a:gd name="T106" fmla="*/ 3851 w 4466"/>
                <a:gd name="T107" fmla="*/ 43 h 482"/>
                <a:gd name="T108" fmla="*/ 3752 w 4466"/>
                <a:gd name="T109" fmla="*/ 0 h 482"/>
                <a:gd name="T110" fmla="*/ 2792 w 4466"/>
                <a:gd name="T111" fmla="*/ 47 h 482"/>
                <a:gd name="T112" fmla="*/ 784 w 4466"/>
                <a:gd name="T113" fmla="*/ 11 h 482"/>
                <a:gd name="T114" fmla="*/ 649 w 4466"/>
                <a:gd name="T115" fmla="*/ 38 h 482"/>
                <a:gd name="T116" fmla="*/ 528 w 4466"/>
                <a:gd name="T117" fmla="*/ 6 h 482"/>
                <a:gd name="T118" fmla="*/ 382 w 4466"/>
                <a:gd name="T119" fmla="*/ 43 h 482"/>
                <a:gd name="T120" fmla="*/ 274 w 4466"/>
                <a:gd name="T121" fmla="*/ 2 h 482"/>
                <a:gd name="T122" fmla="*/ 116 w 4466"/>
                <a:gd name="T123" fmla="*/ 4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6" h="482">
                  <a:moveTo>
                    <a:pt x="3665" y="435"/>
                  </a:moveTo>
                  <a:lnTo>
                    <a:pt x="3673" y="437"/>
                  </a:lnTo>
                  <a:lnTo>
                    <a:pt x="3678" y="439"/>
                  </a:lnTo>
                  <a:lnTo>
                    <a:pt x="3684" y="444"/>
                  </a:lnTo>
                  <a:lnTo>
                    <a:pt x="3688" y="452"/>
                  </a:lnTo>
                  <a:lnTo>
                    <a:pt x="3688" y="458"/>
                  </a:lnTo>
                  <a:lnTo>
                    <a:pt x="3688" y="465"/>
                  </a:lnTo>
                  <a:lnTo>
                    <a:pt x="3684" y="473"/>
                  </a:lnTo>
                  <a:lnTo>
                    <a:pt x="3678" y="476"/>
                  </a:lnTo>
                  <a:lnTo>
                    <a:pt x="3673" y="480"/>
                  </a:lnTo>
                  <a:lnTo>
                    <a:pt x="3665" y="482"/>
                  </a:lnTo>
                  <a:lnTo>
                    <a:pt x="3658" y="480"/>
                  </a:lnTo>
                  <a:lnTo>
                    <a:pt x="3652" y="476"/>
                  </a:lnTo>
                  <a:lnTo>
                    <a:pt x="3646" y="473"/>
                  </a:lnTo>
                  <a:lnTo>
                    <a:pt x="3642" y="465"/>
                  </a:lnTo>
                  <a:lnTo>
                    <a:pt x="3641" y="458"/>
                  </a:lnTo>
                  <a:lnTo>
                    <a:pt x="3642" y="452"/>
                  </a:lnTo>
                  <a:lnTo>
                    <a:pt x="3646" y="444"/>
                  </a:lnTo>
                  <a:lnTo>
                    <a:pt x="3652" y="439"/>
                  </a:lnTo>
                  <a:lnTo>
                    <a:pt x="3658" y="437"/>
                  </a:lnTo>
                  <a:lnTo>
                    <a:pt x="3665" y="435"/>
                  </a:lnTo>
                  <a:close/>
                  <a:moveTo>
                    <a:pt x="3579" y="435"/>
                  </a:moveTo>
                  <a:lnTo>
                    <a:pt x="3586" y="437"/>
                  </a:lnTo>
                  <a:lnTo>
                    <a:pt x="3592" y="439"/>
                  </a:lnTo>
                  <a:lnTo>
                    <a:pt x="3597" y="444"/>
                  </a:lnTo>
                  <a:lnTo>
                    <a:pt x="3601" y="452"/>
                  </a:lnTo>
                  <a:lnTo>
                    <a:pt x="3601" y="458"/>
                  </a:lnTo>
                  <a:lnTo>
                    <a:pt x="3601" y="465"/>
                  </a:lnTo>
                  <a:lnTo>
                    <a:pt x="3597" y="473"/>
                  </a:lnTo>
                  <a:lnTo>
                    <a:pt x="3592" y="476"/>
                  </a:lnTo>
                  <a:lnTo>
                    <a:pt x="3586" y="480"/>
                  </a:lnTo>
                  <a:lnTo>
                    <a:pt x="3579" y="482"/>
                  </a:lnTo>
                  <a:lnTo>
                    <a:pt x="3571" y="480"/>
                  </a:lnTo>
                  <a:lnTo>
                    <a:pt x="3564" y="476"/>
                  </a:lnTo>
                  <a:lnTo>
                    <a:pt x="3560" y="473"/>
                  </a:lnTo>
                  <a:lnTo>
                    <a:pt x="3556" y="465"/>
                  </a:lnTo>
                  <a:lnTo>
                    <a:pt x="3554" y="458"/>
                  </a:lnTo>
                  <a:lnTo>
                    <a:pt x="3556" y="452"/>
                  </a:lnTo>
                  <a:lnTo>
                    <a:pt x="3560" y="444"/>
                  </a:lnTo>
                  <a:lnTo>
                    <a:pt x="3564" y="439"/>
                  </a:lnTo>
                  <a:lnTo>
                    <a:pt x="3571" y="437"/>
                  </a:lnTo>
                  <a:lnTo>
                    <a:pt x="3579" y="435"/>
                  </a:lnTo>
                  <a:close/>
                  <a:moveTo>
                    <a:pt x="3492" y="435"/>
                  </a:moveTo>
                  <a:lnTo>
                    <a:pt x="3500" y="437"/>
                  </a:lnTo>
                  <a:lnTo>
                    <a:pt x="3505" y="439"/>
                  </a:lnTo>
                  <a:lnTo>
                    <a:pt x="3511" y="444"/>
                  </a:lnTo>
                  <a:lnTo>
                    <a:pt x="3513" y="452"/>
                  </a:lnTo>
                  <a:lnTo>
                    <a:pt x="3515" y="458"/>
                  </a:lnTo>
                  <a:lnTo>
                    <a:pt x="3513" y="465"/>
                  </a:lnTo>
                  <a:lnTo>
                    <a:pt x="3511" y="473"/>
                  </a:lnTo>
                  <a:lnTo>
                    <a:pt x="3505" y="476"/>
                  </a:lnTo>
                  <a:lnTo>
                    <a:pt x="3500" y="480"/>
                  </a:lnTo>
                  <a:lnTo>
                    <a:pt x="3492" y="482"/>
                  </a:lnTo>
                  <a:lnTo>
                    <a:pt x="3485" y="480"/>
                  </a:lnTo>
                  <a:lnTo>
                    <a:pt x="3477" y="476"/>
                  </a:lnTo>
                  <a:lnTo>
                    <a:pt x="3473" y="473"/>
                  </a:lnTo>
                  <a:lnTo>
                    <a:pt x="3469" y="465"/>
                  </a:lnTo>
                  <a:lnTo>
                    <a:pt x="3468" y="458"/>
                  </a:lnTo>
                  <a:lnTo>
                    <a:pt x="3469" y="452"/>
                  </a:lnTo>
                  <a:lnTo>
                    <a:pt x="3473" y="444"/>
                  </a:lnTo>
                  <a:lnTo>
                    <a:pt x="3477" y="439"/>
                  </a:lnTo>
                  <a:lnTo>
                    <a:pt x="3485" y="437"/>
                  </a:lnTo>
                  <a:lnTo>
                    <a:pt x="3492" y="435"/>
                  </a:lnTo>
                  <a:close/>
                  <a:moveTo>
                    <a:pt x="1149" y="435"/>
                  </a:moveTo>
                  <a:lnTo>
                    <a:pt x="1154" y="437"/>
                  </a:lnTo>
                  <a:lnTo>
                    <a:pt x="1160" y="439"/>
                  </a:lnTo>
                  <a:lnTo>
                    <a:pt x="1160" y="442"/>
                  </a:lnTo>
                  <a:lnTo>
                    <a:pt x="1158" y="448"/>
                  </a:lnTo>
                  <a:lnTo>
                    <a:pt x="1156" y="454"/>
                  </a:lnTo>
                  <a:lnTo>
                    <a:pt x="1154" y="454"/>
                  </a:lnTo>
                  <a:lnTo>
                    <a:pt x="1151" y="456"/>
                  </a:lnTo>
                  <a:lnTo>
                    <a:pt x="1151" y="459"/>
                  </a:lnTo>
                  <a:lnTo>
                    <a:pt x="1149" y="463"/>
                  </a:lnTo>
                  <a:lnTo>
                    <a:pt x="1149" y="467"/>
                  </a:lnTo>
                  <a:lnTo>
                    <a:pt x="1147" y="482"/>
                  </a:lnTo>
                  <a:lnTo>
                    <a:pt x="1139" y="480"/>
                  </a:lnTo>
                  <a:lnTo>
                    <a:pt x="1134" y="476"/>
                  </a:lnTo>
                  <a:lnTo>
                    <a:pt x="1130" y="471"/>
                  </a:lnTo>
                  <a:lnTo>
                    <a:pt x="1126" y="465"/>
                  </a:lnTo>
                  <a:lnTo>
                    <a:pt x="1126" y="458"/>
                  </a:lnTo>
                  <a:lnTo>
                    <a:pt x="1126" y="452"/>
                  </a:lnTo>
                  <a:lnTo>
                    <a:pt x="1130" y="444"/>
                  </a:lnTo>
                  <a:lnTo>
                    <a:pt x="1136" y="439"/>
                  </a:lnTo>
                  <a:lnTo>
                    <a:pt x="1141" y="437"/>
                  </a:lnTo>
                  <a:lnTo>
                    <a:pt x="1149" y="435"/>
                  </a:lnTo>
                  <a:close/>
                  <a:moveTo>
                    <a:pt x="803" y="435"/>
                  </a:moveTo>
                  <a:lnTo>
                    <a:pt x="810" y="437"/>
                  </a:lnTo>
                  <a:lnTo>
                    <a:pt x="816" y="439"/>
                  </a:lnTo>
                  <a:lnTo>
                    <a:pt x="822" y="444"/>
                  </a:lnTo>
                  <a:lnTo>
                    <a:pt x="825" y="452"/>
                  </a:lnTo>
                  <a:lnTo>
                    <a:pt x="825" y="458"/>
                  </a:lnTo>
                  <a:lnTo>
                    <a:pt x="825" y="465"/>
                  </a:lnTo>
                  <a:lnTo>
                    <a:pt x="822" y="473"/>
                  </a:lnTo>
                  <a:lnTo>
                    <a:pt x="816" y="476"/>
                  </a:lnTo>
                  <a:lnTo>
                    <a:pt x="810" y="480"/>
                  </a:lnTo>
                  <a:lnTo>
                    <a:pt x="803" y="482"/>
                  </a:lnTo>
                  <a:lnTo>
                    <a:pt x="795" y="480"/>
                  </a:lnTo>
                  <a:lnTo>
                    <a:pt x="788" y="476"/>
                  </a:lnTo>
                  <a:lnTo>
                    <a:pt x="784" y="473"/>
                  </a:lnTo>
                  <a:lnTo>
                    <a:pt x="780" y="465"/>
                  </a:lnTo>
                  <a:lnTo>
                    <a:pt x="778" y="458"/>
                  </a:lnTo>
                  <a:lnTo>
                    <a:pt x="780" y="452"/>
                  </a:lnTo>
                  <a:lnTo>
                    <a:pt x="784" y="444"/>
                  </a:lnTo>
                  <a:lnTo>
                    <a:pt x="788" y="439"/>
                  </a:lnTo>
                  <a:lnTo>
                    <a:pt x="795" y="437"/>
                  </a:lnTo>
                  <a:lnTo>
                    <a:pt x="803" y="435"/>
                  </a:lnTo>
                  <a:close/>
                  <a:moveTo>
                    <a:pt x="716" y="435"/>
                  </a:moveTo>
                  <a:lnTo>
                    <a:pt x="724" y="437"/>
                  </a:lnTo>
                  <a:lnTo>
                    <a:pt x="729" y="439"/>
                  </a:lnTo>
                  <a:lnTo>
                    <a:pt x="735" y="444"/>
                  </a:lnTo>
                  <a:lnTo>
                    <a:pt x="737" y="452"/>
                  </a:lnTo>
                  <a:lnTo>
                    <a:pt x="739" y="458"/>
                  </a:lnTo>
                  <a:lnTo>
                    <a:pt x="737" y="465"/>
                  </a:lnTo>
                  <a:lnTo>
                    <a:pt x="735" y="473"/>
                  </a:lnTo>
                  <a:lnTo>
                    <a:pt x="729" y="476"/>
                  </a:lnTo>
                  <a:lnTo>
                    <a:pt x="724" y="480"/>
                  </a:lnTo>
                  <a:lnTo>
                    <a:pt x="716" y="482"/>
                  </a:lnTo>
                  <a:lnTo>
                    <a:pt x="709" y="480"/>
                  </a:lnTo>
                  <a:lnTo>
                    <a:pt x="701" y="476"/>
                  </a:lnTo>
                  <a:lnTo>
                    <a:pt x="698" y="473"/>
                  </a:lnTo>
                  <a:lnTo>
                    <a:pt x="694" y="465"/>
                  </a:lnTo>
                  <a:lnTo>
                    <a:pt x="692" y="458"/>
                  </a:lnTo>
                  <a:lnTo>
                    <a:pt x="694" y="452"/>
                  </a:lnTo>
                  <a:lnTo>
                    <a:pt x="698" y="444"/>
                  </a:lnTo>
                  <a:lnTo>
                    <a:pt x="701" y="439"/>
                  </a:lnTo>
                  <a:lnTo>
                    <a:pt x="709" y="437"/>
                  </a:lnTo>
                  <a:lnTo>
                    <a:pt x="716" y="435"/>
                  </a:lnTo>
                  <a:close/>
                  <a:moveTo>
                    <a:pt x="630" y="435"/>
                  </a:moveTo>
                  <a:lnTo>
                    <a:pt x="635" y="437"/>
                  </a:lnTo>
                  <a:lnTo>
                    <a:pt x="643" y="439"/>
                  </a:lnTo>
                  <a:lnTo>
                    <a:pt x="649" y="444"/>
                  </a:lnTo>
                  <a:lnTo>
                    <a:pt x="651" y="452"/>
                  </a:lnTo>
                  <a:lnTo>
                    <a:pt x="652" y="458"/>
                  </a:lnTo>
                  <a:lnTo>
                    <a:pt x="651" y="465"/>
                  </a:lnTo>
                  <a:lnTo>
                    <a:pt x="649" y="473"/>
                  </a:lnTo>
                  <a:lnTo>
                    <a:pt x="643" y="476"/>
                  </a:lnTo>
                  <a:lnTo>
                    <a:pt x="635" y="480"/>
                  </a:lnTo>
                  <a:lnTo>
                    <a:pt x="630" y="482"/>
                  </a:lnTo>
                  <a:lnTo>
                    <a:pt x="622" y="480"/>
                  </a:lnTo>
                  <a:lnTo>
                    <a:pt x="615" y="476"/>
                  </a:lnTo>
                  <a:lnTo>
                    <a:pt x="609" y="473"/>
                  </a:lnTo>
                  <a:lnTo>
                    <a:pt x="607" y="465"/>
                  </a:lnTo>
                  <a:lnTo>
                    <a:pt x="605" y="458"/>
                  </a:lnTo>
                  <a:lnTo>
                    <a:pt x="607" y="452"/>
                  </a:lnTo>
                  <a:lnTo>
                    <a:pt x="609" y="444"/>
                  </a:lnTo>
                  <a:lnTo>
                    <a:pt x="615" y="439"/>
                  </a:lnTo>
                  <a:lnTo>
                    <a:pt x="622" y="437"/>
                  </a:lnTo>
                  <a:lnTo>
                    <a:pt x="630" y="435"/>
                  </a:lnTo>
                  <a:close/>
                  <a:moveTo>
                    <a:pt x="541" y="435"/>
                  </a:moveTo>
                  <a:lnTo>
                    <a:pt x="549" y="437"/>
                  </a:lnTo>
                  <a:lnTo>
                    <a:pt x="556" y="439"/>
                  </a:lnTo>
                  <a:lnTo>
                    <a:pt x="560" y="444"/>
                  </a:lnTo>
                  <a:lnTo>
                    <a:pt x="564" y="452"/>
                  </a:lnTo>
                  <a:lnTo>
                    <a:pt x="566" y="458"/>
                  </a:lnTo>
                  <a:lnTo>
                    <a:pt x="564" y="465"/>
                  </a:lnTo>
                  <a:lnTo>
                    <a:pt x="560" y="473"/>
                  </a:lnTo>
                  <a:lnTo>
                    <a:pt x="556" y="476"/>
                  </a:lnTo>
                  <a:lnTo>
                    <a:pt x="549" y="480"/>
                  </a:lnTo>
                  <a:lnTo>
                    <a:pt x="541" y="482"/>
                  </a:lnTo>
                  <a:lnTo>
                    <a:pt x="534" y="480"/>
                  </a:lnTo>
                  <a:lnTo>
                    <a:pt x="528" y="476"/>
                  </a:lnTo>
                  <a:lnTo>
                    <a:pt x="523" y="473"/>
                  </a:lnTo>
                  <a:lnTo>
                    <a:pt x="521" y="465"/>
                  </a:lnTo>
                  <a:lnTo>
                    <a:pt x="519" y="458"/>
                  </a:lnTo>
                  <a:lnTo>
                    <a:pt x="521" y="452"/>
                  </a:lnTo>
                  <a:lnTo>
                    <a:pt x="523" y="444"/>
                  </a:lnTo>
                  <a:lnTo>
                    <a:pt x="528" y="439"/>
                  </a:lnTo>
                  <a:lnTo>
                    <a:pt x="534" y="437"/>
                  </a:lnTo>
                  <a:lnTo>
                    <a:pt x="541" y="435"/>
                  </a:lnTo>
                  <a:close/>
                  <a:moveTo>
                    <a:pt x="455" y="435"/>
                  </a:moveTo>
                  <a:lnTo>
                    <a:pt x="462" y="437"/>
                  </a:lnTo>
                  <a:lnTo>
                    <a:pt x="470" y="439"/>
                  </a:lnTo>
                  <a:lnTo>
                    <a:pt x="474" y="444"/>
                  </a:lnTo>
                  <a:lnTo>
                    <a:pt x="477" y="452"/>
                  </a:lnTo>
                  <a:lnTo>
                    <a:pt x="479" y="458"/>
                  </a:lnTo>
                  <a:lnTo>
                    <a:pt x="477" y="465"/>
                  </a:lnTo>
                  <a:lnTo>
                    <a:pt x="474" y="473"/>
                  </a:lnTo>
                  <a:lnTo>
                    <a:pt x="470" y="476"/>
                  </a:lnTo>
                  <a:lnTo>
                    <a:pt x="462" y="480"/>
                  </a:lnTo>
                  <a:lnTo>
                    <a:pt x="455" y="482"/>
                  </a:lnTo>
                  <a:lnTo>
                    <a:pt x="447" y="480"/>
                  </a:lnTo>
                  <a:lnTo>
                    <a:pt x="442" y="476"/>
                  </a:lnTo>
                  <a:lnTo>
                    <a:pt x="436" y="473"/>
                  </a:lnTo>
                  <a:lnTo>
                    <a:pt x="432" y="465"/>
                  </a:lnTo>
                  <a:lnTo>
                    <a:pt x="432" y="458"/>
                  </a:lnTo>
                  <a:lnTo>
                    <a:pt x="432" y="452"/>
                  </a:lnTo>
                  <a:lnTo>
                    <a:pt x="436" y="444"/>
                  </a:lnTo>
                  <a:lnTo>
                    <a:pt x="442" y="439"/>
                  </a:lnTo>
                  <a:lnTo>
                    <a:pt x="447" y="437"/>
                  </a:lnTo>
                  <a:lnTo>
                    <a:pt x="455" y="435"/>
                  </a:lnTo>
                  <a:close/>
                  <a:moveTo>
                    <a:pt x="368" y="435"/>
                  </a:moveTo>
                  <a:lnTo>
                    <a:pt x="376" y="437"/>
                  </a:lnTo>
                  <a:lnTo>
                    <a:pt x="382" y="439"/>
                  </a:lnTo>
                  <a:lnTo>
                    <a:pt x="387" y="444"/>
                  </a:lnTo>
                  <a:lnTo>
                    <a:pt x="391" y="452"/>
                  </a:lnTo>
                  <a:lnTo>
                    <a:pt x="393" y="458"/>
                  </a:lnTo>
                  <a:lnTo>
                    <a:pt x="391" y="465"/>
                  </a:lnTo>
                  <a:lnTo>
                    <a:pt x="387" y="473"/>
                  </a:lnTo>
                  <a:lnTo>
                    <a:pt x="382" y="476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1" y="480"/>
                  </a:lnTo>
                  <a:lnTo>
                    <a:pt x="355" y="476"/>
                  </a:lnTo>
                  <a:lnTo>
                    <a:pt x="350" y="473"/>
                  </a:lnTo>
                  <a:lnTo>
                    <a:pt x="346" y="465"/>
                  </a:lnTo>
                  <a:lnTo>
                    <a:pt x="346" y="458"/>
                  </a:lnTo>
                  <a:lnTo>
                    <a:pt x="346" y="452"/>
                  </a:lnTo>
                  <a:lnTo>
                    <a:pt x="350" y="444"/>
                  </a:lnTo>
                  <a:lnTo>
                    <a:pt x="355" y="439"/>
                  </a:lnTo>
                  <a:lnTo>
                    <a:pt x="361" y="437"/>
                  </a:lnTo>
                  <a:lnTo>
                    <a:pt x="368" y="435"/>
                  </a:lnTo>
                  <a:close/>
                  <a:moveTo>
                    <a:pt x="282" y="435"/>
                  </a:moveTo>
                  <a:lnTo>
                    <a:pt x="289" y="437"/>
                  </a:lnTo>
                  <a:lnTo>
                    <a:pt x="295" y="439"/>
                  </a:lnTo>
                  <a:lnTo>
                    <a:pt x="301" y="444"/>
                  </a:lnTo>
                  <a:lnTo>
                    <a:pt x="304" y="452"/>
                  </a:lnTo>
                  <a:lnTo>
                    <a:pt x="304" y="458"/>
                  </a:lnTo>
                  <a:lnTo>
                    <a:pt x="304" y="465"/>
                  </a:lnTo>
                  <a:lnTo>
                    <a:pt x="301" y="473"/>
                  </a:lnTo>
                  <a:lnTo>
                    <a:pt x="295" y="476"/>
                  </a:lnTo>
                  <a:lnTo>
                    <a:pt x="289" y="480"/>
                  </a:lnTo>
                  <a:lnTo>
                    <a:pt x="282" y="482"/>
                  </a:lnTo>
                  <a:lnTo>
                    <a:pt x="274" y="480"/>
                  </a:lnTo>
                  <a:lnTo>
                    <a:pt x="269" y="476"/>
                  </a:lnTo>
                  <a:lnTo>
                    <a:pt x="263" y="473"/>
                  </a:lnTo>
                  <a:lnTo>
                    <a:pt x="259" y="465"/>
                  </a:lnTo>
                  <a:lnTo>
                    <a:pt x="259" y="458"/>
                  </a:lnTo>
                  <a:lnTo>
                    <a:pt x="259" y="452"/>
                  </a:lnTo>
                  <a:lnTo>
                    <a:pt x="263" y="444"/>
                  </a:lnTo>
                  <a:lnTo>
                    <a:pt x="269" y="439"/>
                  </a:lnTo>
                  <a:lnTo>
                    <a:pt x="274" y="437"/>
                  </a:lnTo>
                  <a:lnTo>
                    <a:pt x="282" y="435"/>
                  </a:lnTo>
                  <a:close/>
                  <a:moveTo>
                    <a:pt x="195" y="435"/>
                  </a:moveTo>
                  <a:lnTo>
                    <a:pt x="203" y="437"/>
                  </a:lnTo>
                  <a:lnTo>
                    <a:pt x="209" y="439"/>
                  </a:lnTo>
                  <a:lnTo>
                    <a:pt x="214" y="444"/>
                  </a:lnTo>
                  <a:lnTo>
                    <a:pt x="218" y="452"/>
                  </a:lnTo>
                  <a:lnTo>
                    <a:pt x="218" y="458"/>
                  </a:lnTo>
                  <a:lnTo>
                    <a:pt x="218" y="465"/>
                  </a:lnTo>
                  <a:lnTo>
                    <a:pt x="214" y="473"/>
                  </a:lnTo>
                  <a:lnTo>
                    <a:pt x="209" y="476"/>
                  </a:lnTo>
                  <a:lnTo>
                    <a:pt x="203" y="480"/>
                  </a:lnTo>
                  <a:lnTo>
                    <a:pt x="195" y="482"/>
                  </a:lnTo>
                  <a:lnTo>
                    <a:pt x="188" y="480"/>
                  </a:lnTo>
                  <a:lnTo>
                    <a:pt x="182" y="476"/>
                  </a:lnTo>
                  <a:lnTo>
                    <a:pt x="177" y="473"/>
                  </a:lnTo>
                  <a:lnTo>
                    <a:pt x="173" y="465"/>
                  </a:lnTo>
                  <a:lnTo>
                    <a:pt x="171" y="458"/>
                  </a:lnTo>
                  <a:lnTo>
                    <a:pt x="173" y="452"/>
                  </a:lnTo>
                  <a:lnTo>
                    <a:pt x="177" y="444"/>
                  </a:lnTo>
                  <a:lnTo>
                    <a:pt x="182" y="439"/>
                  </a:lnTo>
                  <a:lnTo>
                    <a:pt x="188" y="437"/>
                  </a:lnTo>
                  <a:lnTo>
                    <a:pt x="195" y="435"/>
                  </a:lnTo>
                  <a:close/>
                  <a:moveTo>
                    <a:pt x="109" y="435"/>
                  </a:moveTo>
                  <a:lnTo>
                    <a:pt x="116" y="437"/>
                  </a:lnTo>
                  <a:lnTo>
                    <a:pt x="122" y="439"/>
                  </a:lnTo>
                  <a:lnTo>
                    <a:pt x="128" y="444"/>
                  </a:lnTo>
                  <a:lnTo>
                    <a:pt x="131" y="452"/>
                  </a:lnTo>
                  <a:lnTo>
                    <a:pt x="131" y="458"/>
                  </a:lnTo>
                  <a:lnTo>
                    <a:pt x="131" y="465"/>
                  </a:lnTo>
                  <a:lnTo>
                    <a:pt x="128" y="473"/>
                  </a:lnTo>
                  <a:lnTo>
                    <a:pt x="122" y="476"/>
                  </a:lnTo>
                  <a:lnTo>
                    <a:pt x="116" y="480"/>
                  </a:lnTo>
                  <a:lnTo>
                    <a:pt x="109" y="482"/>
                  </a:lnTo>
                  <a:lnTo>
                    <a:pt x="101" y="480"/>
                  </a:lnTo>
                  <a:lnTo>
                    <a:pt x="94" y="476"/>
                  </a:lnTo>
                  <a:lnTo>
                    <a:pt x="90" y="473"/>
                  </a:lnTo>
                  <a:lnTo>
                    <a:pt x="86" y="465"/>
                  </a:lnTo>
                  <a:lnTo>
                    <a:pt x="84" y="458"/>
                  </a:lnTo>
                  <a:lnTo>
                    <a:pt x="86" y="452"/>
                  </a:lnTo>
                  <a:lnTo>
                    <a:pt x="90" y="444"/>
                  </a:lnTo>
                  <a:lnTo>
                    <a:pt x="94" y="439"/>
                  </a:lnTo>
                  <a:lnTo>
                    <a:pt x="101" y="437"/>
                  </a:lnTo>
                  <a:lnTo>
                    <a:pt x="109" y="435"/>
                  </a:lnTo>
                  <a:close/>
                  <a:moveTo>
                    <a:pt x="22" y="435"/>
                  </a:moveTo>
                  <a:lnTo>
                    <a:pt x="30" y="437"/>
                  </a:lnTo>
                  <a:lnTo>
                    <a:pt x="36" y="439"/>
                  </a:lnTo>
                  <a:lnTo>
                    <a:pt x="41" y="444"/>
                  </a:lnTo>
                  <a:lnTo>
                    <a:pt x="43" y="452"/>
                  </a:lnTo>
                  <a:lnTo>
                    <a:pt x="45" y="458"/>
                  </a:lnTo>
                  <a:lnTo>
                    <a:pt x="43" y="465"/>
                  </a:lnTo>
                  <a:lnTo>
                    <a:pt x="41" y="473"/>
                  </a:lnTo>
                  <a:lnTo>
                    <a:pt x="36" y="476"/>
                  </a:lnTo>
                  <a:lnTo>
                    <a:pt x="30" y="480"/>
                  </a:lnTo>
                  <a:lnTo>
                    <a:pt x="22" y="482"/>
                  </a:lnTo>
                  <a:lnTo>
                    <a:pt x="15" y="480"/>
                  </a:lnTo>
                  <a:lnTo>
                    <a:pt x="7" y="476"/>
                  </a:lnTo>
                  <a:lnTo>
                    <a:pt x="4" y="471"/>
                  </a:lnTo>
                  <a:lnTo>
                    <a:pt x="4" y="467"/>
                  </a:lnTo>
                  <a:lnTo>
                    <a:pt x="4" y="463"/>
                  </a:lnTo>
                  <a:lnTo>
                    <a:pt x="4" y="454"/>
                  </a:lnTo>
                  <a:lnTo>
                    <a:pt x="4" y="444"/>
                  </a:lnTo>
                  <a:lnTo>
                    <a:pt x="9" y="439"/>
                  </a:lnTo>
                  <a:lnTo>
                    <a:pt x="15" y="437"/>
                  </a:lnTo>
                  <a:lnTo>
                    <a:pt x="22" y="435"/>
                  </a:lnTo>
                  <a:close/>
                  <a:moveTo>
                    <a:pt x="3763" y="384"/>
                  </a:moveTo>
                  <a:lnTo>
                    <a:pt x="3765" y="386"/>
                  </a:lnTo>
                  <a:lnTo>
                    <a:pt x="3768" y="388"/>
                  </a:lnTo>
                  <a:lnTo>
                    <a:pt x="3765" y="392"/>
                  </a:lnTo>
                  <a:lnTo>
                    <a:pt x="3759" y="394"/>
                  </a:lnTo>
                  <a:lnTo>
                    <a:pt x="3753" y="394"/>
                  </a:lnTo>
                  <a:lnTo>
                    <a:pt x="3753" y="392"/>
                  </a:lnTo>
                  <a:lnTo>
                    <a:pt x="3753" y="388"/>
                  </a:lnTo>
                  <a:lnTo>
                    <a:pt x="3755" y="386"/>
                  </a:lnTo>
                  <a:lnTo>
                    <a:pt x="3757" y="384"/>
                  </a:lnTo>
                  <a:lnTo>
                    <a:pt x="3761" y="384"/>
                  </a:lnTo>
                  <a:lnTo>
                    <a:pt x="3763" y="384"/>
                  </a:lnTo>
                  <a:close/>
                  <a:moveTo>
                    <a:pt x="867" y="369"/>
                  </a:moveTo>
                  <a:lnTo>
                    <a:pt x="867" y="375"/>
                  </a:lnTo>
                  <a:lnTo>
                    <a:pt x="867" y="373"/>
                  </a:lnTo>
                  <a:lnTo>
                    <a:pt x="865" y="371"/>
                  </a:lnTo>
                  <a:lnTo>
                    <a:pt x="867" y="369"/>
                  </a:lnTo>
                  <a:lnTo>
                    <a:pt x="867" y="369"/>
                  </a:lnTo>
                  <a:close/>
                  <a:moveTo>
                    <a:pt x="26" y="350"/>
                  </a:moveTo>
                  <a:lnTo>
                    <a:pt x="34" y="352"/>
                  </a:lnTo>
                  <a:lnTo>
                    <a:pt x="39" y="358"/>
                  </a:lnTo>
                  <a:lnTo>
                    <a:pt x="43" y="363"/>
                  </a:lnTo>
                  <a:lnTo>
                    <a:pt x="45" y="371"/>
                  </a:lnTo>
                  <a:lnTo>
                    <a:pt x="43" y="378"/>
                  </a:lnTo>
                  <a:lnTo>
                    <a:pt x="41" y="386"/>
                  </a:lnTo>
                  <a:lnTo>
                    <a:pt x="36" y="390"/>
                  </a:lnTo>
                  <a:lnTo>
                    <a:pt x="30" y="394"/>
                  </a:lnTo>
                  <a:lnTo>
                    <a:pt x="22" y="395"/>
                  </a:lnTo>
                  <a:lnTo>
                    <a:pt x="21" y="395"/>
                  </a:lnTo>
                  <a:lnTo>
                    <a:pt x="17" y="394"/>
                  </a:lnTo>
                  <a:lnTo>
                    <a:pt x="19" y="388"/>
                  </a:lnTo>
                  <a:lnTo>
                    <a:pt x="21" y="384"/>
                  </a:lnTo>
                  <a:lnTo>
                    <a:pt x="22" y="378"/>
                  </a:lnTo>
                  <a:lnTo>
                    <a:pt x="24" y="375"/>
                  </a:lnTo>
                  <a:lnTo>
                    <a:pt x="24" y="371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2" y="358"/>
                  </a:lnTo>
                  <a:lnTo>
                    <a:pt x="22" y="354"/>
                  </a:lnTo>
                  <a:lnTo>
                    <a:pt x="24" y="350"/>
                  </a:lnTo>
                  <a:lnTo>
                    <a:pt x="26" y="350"/>
                  </a:lnTo>
                  <a:lnTo>
                    <a:pt x="26" y="350"/>
                  </a:lnTo>
                  <a:close/>
                  <a:moveTo>
                    <a:pt x="1147" y="348"/>
                  </a:moveTo>
                  <a:lnTo>
                    <a:pt x="1149" y="356"/>
                  </a:lnTo>
                  <a:lnTo>
                    <a:pt x="1149" y="363"/>
                  </a:lnTo>
                  <a:lnTo>
                    <a:pt x="1151" y="371"/>
                  </a:lnTo>
                  <a:lnTo>
                    <a:pt x="1151" y="378"/>
                  </a:lnTo>
                  <a:lnTo>
                    <a:pt x="1151" y="386"/>
                  </a:lnTo>
                  <a:lnTo>
                    <a:pt x="1153" y="394"/>
                  </a:lnTo>
                  <a:lnTo>
                    <a:pt x="1153" y="394"/>
                  </a:lnTo>
                  <a:lnTo>
                    <a:pt x="1151" y="395"/>
                  </a:lnTo>
                  <a:lnTo>
                    <a:pt x="1149" y="395"/>
                  </a:lnTo>
                  <a:lnTo>
                    <a:pt x="1141" y="394"/>
                  </a:lnTo>
                  <a:lnTo>
                    <a:pt x="1136" y="390"/>
                  </a:lnTo>
                  <a:lnTo>
                    <a:pt x="1130" y="386"/>
                  </a:lnTo>
                  <a:lnTo>
                    <a:pt x="1126" y="378"/>
                  </a:lnTo>
                  <a:lnTo>
                    <a:pt x="1126" y="371"/>
                  </a:lnTo>
                  <a:lnTo>
                    <a:pt x="1126" y="365"/>
                  </a:lnTo>
                  <a:lnTo>
                    <a:pt x="1130" y="360"/>
                  </a:lnTo>
                  <a:lnTo>
                    <a:pt x="1134" y="354"/>
                  </a:lnTo>
                  <a:lnTo>
                    <a:pt x="1139" y="350"/>
                  </a:lnTo>
                  <a:lnTo>
                    <a:pt x="1147" y="348"/>
                  </a:lnTo>
                  <a:close/>
                  <a:moveTo>
                    <a:pt x="3925" y="348"/>
                  </a:moveTo>
                  <a:lnTo>
                    <a:pt x="3932" y="350"/>
                  </a:lnTo>
                  <a:lnTo>
                    <a:pt x="3940" y="352"/>
                  </a:lnTo>
                  <a:lnTo>
                    <a:pt x="3943" y="358"/>
                  </a:lnTo>
                  <a:lnTo>
                    <a:pt x="3947" y="363"/>
                  </a:lnTo>
                  <a:lnTo>
                    <a:pt x="3949" y="371"/>
                  </a:lnTo>
                  <a:lnTo>
                    <a:pt x="3947" y="378"/>
                  </a:lnTo>
                  <a:lnTo>
                    <a:pt x="3943" y="386"/>
                  </a:lnTo>
                  <a:lnTo>
                    <a:pt x="3940" y="390"/>
                  </a:lnTo>
                  <a:lnTo>
                    <a:pt x="3932" y="394"/>
                  </a:lnTo>
                  <a:lnTo>
                    <a:pt x="3925" y="395"/>
                  </a:lnTo>
                  <a:lnTo>
                    <a:pt x="3921" y="395"/>
                  </a:lnTo>
                  <a:lnTo>
                    <a:pt x="3917" y="394"/>
                  </a:lnTo>
                  <a:lnTo>
                    <a:pt x="3917" y="394"/>
                  </a:lnTo>
                  <a:lnTo>
                    <a:pt x="3917" y="386"/>
                  </a:lnTo>
                  <a:lnTo>
                    <a:pt x="3915" y="380"/>
                  </a:lnTo>
                  <a:lnTo>
                    <a:pt x="3915" y="375"/>
                  </a:lnTo>
                  <a:lnTo>
                    <a:pt x="3915" y="363"/>
                  </a:lnTo>
                  <a:lnTo>
                    <a:pt x="3915" y="350"/>
                  </a:lnTo>
                  <a:lnTo>
                    <a:pt x="3919" y="348"/>
                  </a:lnTo>
                  <a:lnTo>
                    <a:pt x="3925" y="348"/>
                  </a:lnTo>
                  <a:close/>
                  <a:moveTo>
                    <a:pt x="3752" y="348"/>
                  </a:moveTo>
                  <a:lnTo>
                    <a:pt x="3755" y="348"/>
                  </a:lnTo>
                  <a:lnTo>
                    <a:pt x="3761" y="350"/>
                  </a:lnTo>
                  <a:lnTo>
                    <a:pt x="3759" y="352"/>
                  </a:lnTo>
                  <a:lnTo>
                    <a:pt x="3757" y="356"/>
                  </a:lnTo>
                  <a:lnTo>
                    <a:pt x="3755" y="358"/>
                  </a:lnTo>
                  <a:lnTo>
                    <a:pt x="3752" y="358"/>
                  </a:lnTo>
                  <a:lnTo>
                    <a:pt x="3750" y="358"/>
                  </a:lnTo>
                  <a:lnTo>
                    <a:pt x="3748" y="358"/>
                  </a:lnTo>
                  <a:lnTo>
                    <a:pt x="3746" y="360"/>
                  </a:lnTo>
                  <a:lnTo>
                    <a:pt x="3746" y="362"/>
                  </a:lnTo>
                  <a:lnTo>
                    <a:pt x="3742" y="362"/>
                  </a:lnTo>
                  <a:lnTo>
                    <a:pt x="3740" y="362"/>
                  </a:lnTo>
                  <a:lnTo>
                    <a:pt x="3737" y="362"/>
                  </a:lnTo>
                  <a:lnTo>
                    <a:pt x="3737" y="365"/>
                  </a:lnTo>
                  <a:lnTo>
                    <a:pt x="3735" y="367"/>
                  </a:lnTo>
                  <a:lnTo>
                    <a:pt x="3737" y="371"/>
                  </a:lnTo>
                  <a:lnTo>
                    <a:pt x="3738" y="375"/>
                  </a:lnTo>
                  <a:lnTo>
                    <a:pt x="3738" y="377"/>
                  </a:lnTo>
                  <a:lnTo>
                    <a:pt x="3738" y="384"/>
                  </a:lnTo>
                  <a:lnTo>
                    <a:pt x="3738" y="390"/>
                  </a:lnTo>
                  <a:lnTo>
                    <a:pt x="3733" y="386"/>
                  </a:lnTo>
                  <a:lnTo>
                    <a:pt x="3729" y="378"/>
                  </a:lnTo>
                  <a:lnTo>
                    <a:pt x="3729" y="371"/>
                  </a:lnTo>
                  <a:lnTo>
                    <a:pt x="3729" y="363"/>
                  </a:lnTo>
                  <a:lnTo>
                    <a:pt x="3733" y="358"/>
                  </a:lnTo>
                  <a:lnTo>
                    <a:pt x="3738" y="352"/>
                  </a:lnTo>
                  <a:lnTo>
                    <a:pt x="3744" y="350"/>
                  </a:lnTo>
                  <a:lnTo>
                    <a:pt x="3752" y="348"/>
                  </a:lnTo>
                  <a:close/>
                  <a:moveTo>
                    <a:pt x="3665" y="348"/>
                  </a:moveTo>
                  <a:lnTo>
                    <a:pt x="3673" y="350"/>
                  </a:lnTo>
                  <a:lnTo>
                    <a:pt x="3678" y="352"/>
                  </a:lnTo>
                  <a:lnTo>
                    <a:pt x="3684" y="358"/>
                  </a:lnTo>
                  <a:lnTo>
                    <a:pt x="3688" y="363"/>
                  </a:lnTo>
                  <a:lnTo>
                    <a:pt x="3688" y="371"/>
                  </a:lnTo>
                  <a:lnTo>
                    <a:pt x="3688" y="378"/>
                  </a:lnTo>
                  <a:lnTo>
                    <a:pt x="3684" y="386"/>
                  </a:lnTo>
                  <a:lnTo>
                    <a:pt x="3678" y="390"/>
                  </a:lnTo>
                  <a:lnTo>
                    <a:pt x="3673" y="394"/>
                  </a:lnTo>
                  <a:lnTo>
                    <a:pt x="3665" y="395"/>
                  </a:lnTo>
                  <a:lnTo>
                    <a:pt x="3658" y="394"/>
                  </a:lnTo>
                  <a:lnTo>
                    <a:pt x="3652" y="390"/>
                  </a:lnTo>
                  <a:lnTo>
                    <a:pt x="3646" y="386"/>
                  </a:lnTo>
                  <a:lnTo>
                    <a:pt x="3642" y="378"/>
                  </a:lnTo>
                  <a:lnTo>
                    <a:pt x="3641" y="371"/>
                  </a:lnTo>
                  <a:lnTo>
                    <a:pt x="3642" y="363"/>
                  </a:lnTo>
                  <a:lnTo>
                    <a:pt x="3646" y="358"/>
                  </a:lnTo>
                  <a:lnTo>
                    <a:pt x="3652" y="352"/>
                  </a:lnTo>
                  <a:lnTo>
                    <a:pt x="3658" y="350"/>
                  </a:lnTo>
                  <a:lnTo>
                    <a:pt x="3665" y="348"/>
                  </a:lnTo>
                  <a:close/>
                  <a:moveTo>
                    <a:pt x="3579" y="348"/>
                  </a:moveTo>
                  <a:lnTo>
                    <a:pt x="3586" y="350"/>
                  </a:lnTo>
                  <a:lnTo>
                    <a:pt x="3592" y="352"/>
                  </a:lnTo>
                  <a:lnTo>
                    <a:pt x="3597" y="358"/>
                  </a:lnTo>
                  <a:lnTo>
                    <a:pt x="3601" y="363"/>
                  </a:lnTo>
                  <a:lnTo>
                    <a:pt x="3601" y="371"/>
                  </a:lnTo>
                  <a:lnTo>
                    <a:pt x="3601" y="378"/>
                  </a:lnTo>
                  <a:lnTo>
                    <a:pt x="3597" y="386"/>
                  </a:lnTo>
                  <a:lnTo>
                    <a:pt x="3592" y="390"/>
                  </a:lnTo>
                  <a:lnTo>
                    <a:pt x="3586" y="394"/>
                  </a:lnTo>
                  <a:lnTo>
                    <a:pt x="3579" y="395"/>
                  </a:lnTo>
                  <a:lnTo>
                    <a:pt x="3571" y="394"/>
                  </a:lnTo>
                  <a:lnTo>
                    <a:pt x="3564" y="390"/>
                  </a:lnTo>
                  <a:lnTo>
                    <a:pt x="3560" y="386"/>
                  </a:lnTo>
                  <a:lnTo>
                    <a:pt x="3556" y="378"/>
                  </a:lnTo>
                  <a:lnTo>
                    <a:pt x="3554" y="371"/>
                  </a:lnTo>
                  <a:lnTo>
                    <a:pt x="3554" y="371"/>
                  </a:lnTo>
                  <a:lnTo>
                    <a:pt x="3556" y="365"/>
                  </a:lnTo>
                  <a:lnTo>
                    <a:pt x="3558" y="360"/>
                  </a:lnTo>
                  <a:lnTo>
                    <a:pt x="3562" y="356"/>
                  </a:lnTo>
                  <a:lnTo>
                    <a:pt x="3565" y="352"/>
                  </a:lnTo>
                  <a:lnTo>
                    <a:pt x="3571" y="348"/>
                  </a:lnTo>
                  <a:lnTo>
                    <a:pt x="3579" y="348"/>
                  </a:lnTo>
                  <a:close/>
                  <a:moveTo>
                    <a:pt x="803" y="348"/>
                  </a:moveTo>
                  <a:lnTo>
                    <a:pt x="810" y="350"/>
                  </a:lnTo>
                  <a:lnTo>
                    <a:pt x="816" y="352"/>
                  </a:lnTo>
                  <a:lnTo>
                    <a:pt x="822" y="358"/>
                  </a:lnTo>
                  <a:lnTo>
                    <a:pt x="825" y="363"/>
                  </a:lnTo>
                  <a:lnTo>
                    <a:pt x="825" y="371"/>
                  </a:lnTo>
                  <a:lnTo>
                    <a:pt x="825" y="378"/>
                  </a:lnTo>
                  <a:lnTo>
                    <a:pt x="822" y="386"/>
                  </a:lnTo>
                  <a:lnTo>
                    <a:pt x="816" y="390"/>
                  </a:lnTo>
                  <a:lnTo>
                    <a:pt x="810" y="394"/>
                  </a:lnTo>
                  <a:lnTo>
                    <a:pt x="803" y="395"/>
                  </a:lnTo>
                  <a:lnTo>
                    <a:pt x="795" y="394"/>
                  </a:lnTo>
                  <a:lnTo>
                    <a:pt x="788" y="390"/>
                  </a:lnTo>
                  <a:lnTo>
                    <a:pt x="784" y="386"/>
                  </a:lnTo>
                  <a:lnTo>
                    <a:pt x="780" y="378"/>
                  </a:lnTo>
                  <a:lnTo>
                    <a:pt x="778" y="371"/>
                  </a:lnTo>
                  <a:lnTo>
                    <a:pt x="780" y="363"/>
                  </a:lnTo>
                  <a:lnTo>
                    <a:pt x="784" y="358"/>
                  </a:lnTo>
                  <a:lnTo>
                    <a:pt x="788" y="352"/>
                  </a:lnTo>
                  <a:lnTo>
                    <a:pt x="795" y="350"/>
                  </a:lnTo>
                  <a:lnTo>
                    <a:pt x="803" y="348"/>
                  </a:lnTo>
                  <a:close/>
                  <a:moveTo>
                    <a:pt x="716" y="348"/>
                  </a:moveTo>
                  <a:lnTo>
                    <a:pt x="724" y="350"/>
                  </a:lnTo>
                  <a:lnTo>
                    <a:pt x="729" y="352"/>
                  </a:lnTo>
                  <a:lnTo>
                    <a:pt x="735" y="358"/>
                  </a:lnTo>
                  <a:lnTo>
                    <a:pt x="737" y="363"/>
                  </a:lnTo>
                  <a:lnTo>
                    <a:pt x="739" y="371"/>
                  </a:lnTo>
                  <a:lnTo>
                    <a:pt x="737" y="378"/>
                  </a:lnTo>
                  <a:lnTo>
                    <a:pt x="735" y="386"/>
                  </a:lnTo>
                  <a:lnTo>
                    <a:pt x="729" y="390"/>
                  </a:lnTo>
                  <a:lnTo>
                    <a:pt x="724" y="394"/>
                  </a:lnTo>
                  <a:lnTo>
                    <a:pt x="716" y="395"/>
                  </a:lnTo>
                  <a:lnTo>
                    <a:pt x="709" y="394"/>
                  </a:lnTo>
                  <a:lnTo>
                    <a:pt x="701" y="390"/>
                  </a:lnTo>
                  <a:lnTo>
                    <a:pt x="698" y="386"/>
                  </a:lnTo>
                  <a:lnTo>
                    <a:pt x="694" y="378"/>
                  </a:lnTo>
                  <a:lnTo>
                    <a:pt x="692" y="371"/>
                  </a:lnTo>
                  <a:lnTo>
                    <a:pt x="694" y="363"/>
                  </a:lnTo>
                  <a:lnTo>
                    <a:pt x="698" y="358"/>
                  </a:lnTo>
                  <a:lnTo>
                    <a:pt x="701" y="352"/>
                  </a:lnTo>
                  <a:lnTo>
                    <a:pt x="709" y="350"/>
                  </a:lnTo>
                  <a:lnTo>
                    <a:pt x="716" y="348"/>
                  </a:lnTo>
                  <a:close/>
                  <a:moveTo>
                    <a:pt x="630" y="348"/>
                  </a:moveTo>
                  <a:lnTo>
                    <a:pt x="635" y="350"/>
                  </a:lnTo>
                  <a:lnTo>
                    <a:pt x="643" y="352"/>
                  </a:lnTo>
                  <a:lnTo>
                    <a:pt x="649" y="358"/>
                  </a:lnTo>
                  <a:lnTo>
                    <a:pt x="651" y="363"/>
                  </a:lnTo>
                  <a:lnTo>
                    <a:pt x="652" y="371"/>
                  </a:lnTo>
                  <a:lnTo>
                    <a:pt x="651" y="378"/>
                  </a:lnTo>
                  <a:lnTo>
                    <a:pt x="649" y="386"/>
                  </a:lnTo>
                  <a:lnTo>
                    <a:pt x="643" y="390"/>
                  </a:lnTo>
                  <a:lnTo>
                    <a:pt x="635" y="394"/>
                  </a:lnTo>
                  <a:lnTo>
                    <a:pt x="630" y="395"/>
                  </a:lnTo>
                  <a:lnTo>
                    <a:pt x="622" y="394"/>
                  </a:lnTo>
                  <a:lnTo>
                    <a:pt x="615" y="390"/>
                  </a:lnTo>
                  <a:lnTo>
                    <a:pt x="609" y="386"/>
                  </a:lnTo>
                  <a:lnTo>
                    <a:pt x="607" y="378"/>
                  </a:lnTo>
                  <a:lnTo>
                    <a:pt x="605" y="371"/>
                  </a:lnTo>
                  <a:lnTo>
                    <a:pt x="607" y="363"/>
                  </a:lnTo>
                  <a:lnTo>
                    <a:pt x="609" y="358"/>
                  </a:lnTo>
                  <a:lnTo>
                    <a:pt x="615" y="352"/>
                  </a:lnTo>
                  <a:lnTo>
                    <a:pt x="622" y="350"/>
                  </a:lnTo>
                  <a:lnTo>
                    <a:pt x="630" y="348"/>
                  </a:lnTo>
                  <a:close/>
                  <a:moveTo>
                    <a:pt x="541" y="348"/>
                  </a:moveTo>
                  <a:lnTo>
                    <a:pt x="549" y="350"/>
                  </a:lnTo>
                  <a:lnTo>
                    <a:pt x="556" y="352"/>
                  </a:lnTo>
                  <a:lnTo>
                    <a:pt x="560" y="358"/>
                  </a:lnTo>
                  <a:lnTo>
                    <a:pt x="564" y="363"/>
                  </a:lnTo>
                  <a:lnTo>
                    <a:pt x="566" y="371"/>
                  </a:lnTo>
                  <a:lnTo>
                    <a:pt x="564" y="378"/>
                  </a:lnTo>
                  <a:lnTo>
                    <a:pt x="560" y="386"/>
                  </a:lnTo>
                  <a:lnTo>
                    <a:pt x="556" y="390"/>
                  </a:lnTo>
                  <a:lnTo>
                    <a:pt x="549" y="394"/>
                  </a:lnTo>
                  <a:lnTo>
                    <a:pt x="541" y="395"/>
                  </a:lnTo>
                  <a:lnTo>
                    <a:pt x="534" y="394"/>
                  </a:lnTo>
                  <a:lnTo>
                    <a:pt x="528" y="390"/>
                  </a:lnTo>
                  <a:lnTo>
                    <a:pt x="523" y="386"/>
                  </a:lnTo>
                  <a:lnTo>
                    <a:pt x="521" y="378"/>
                  </a:lnTo>
                  <a:lnTo>
                    <a:pt x="519" y="371"/>
                  </a:lnTo>
                  <a:lnTo>
                    <a:pt x="521" y="363"/>
                  </a:lnTo>
                  <a:lnTo>
                    <a:pt x="523" y="358"/>
                  </a:lnTo>
                  <a:lnTo>
                    <a:pt x="528" y="352"/>
                  </a:lnTo>
                  <a:lnTo>
                    <a:pt x="534" y="350"/>
                  </a:lnTo>
                  <a:lnTo>
                    <a:pt x="541" y="348"/>
                  </a:lnTo>
                  <a:close/>
                  <a:moveTo>
                    <a:pt x="455" y="348"/>
                  </a:moveTo>
                  <a:lnTo>
                    <a:pt x="462" y="350"/>
                  </a:lnTo>
                  <a:lnTo>
                    <a:pt x="470" y="352"/>
                  </a:lnTo>
                  <a:lnTo>
                    <a:pt x="474" y="358"/>
                  </a:lnTo>
                  <a:lnTo>
                    <a:pt x="477" y="363"/>
                  </a:lnTo>
                  <a:lnTo>
                    <a:pt x="479" y="371"/>
                  </a:lnTo>
                  <a:lnTo>
                    <a:pt x="477" y="378"/>
                  </a:lnTo>
                  <a:lnTo>
                    <a:pt x="474" y="386"/>
                  </a:lnTo>
                  <a:lnTo>
                    <a:pt x="470" y="390"/>
                  </a:lnTo>
                  <a:lnTo>
                    <a:pt x="462" y="394"/>
                  </a:lnTo>
                  <a:lnTo>
                    <a:pt x="455" y="395"/>
                  </a:lnTo>
                  <a:lnTo>
                    <a:pt x="447" y="394"/>
                  </a:lnTo>
                  <a:lnTo>
                    <a:pt x="442" y="390"/>
                  </a:lnTo>
                  <a:lnTo>
                    <a:pt x="436" y="386"/>
                  </a:lnTo>
                  <a:lnTo>
                    <a:pt x="432" y="378"/>
                  </a:lnTo>
                  <a:lnTo>
                    <a:pt x="432" y="371"/>
                  </a:lnTo>
                  <a:lnTo>
                    <a:pt x="432" y="363"/>
                  </a:lnTo>
                  <a:lnTo>
                    <a:pt x="436" y="358"/>
                  </a:lnTo>
                  <a:lnTo>
                    <a:pt x="442" y="352"/>
                  </a:lnTo>
                  <a:lnTo>
                    <a:pt x="447" y="350"/>
                  </a:lnTo>
                  <a:lnTo>
                    <a:pt x="455" y="348"/>
                  </a:lnTo>
                  <a:close/>
                  <a:moveTo>
                    <a:pt x="368" y="348"/>
                  </a:moveTo>
                  <a:lnTo>
                    <a:pt x="376" y="350"/>
                  </a:lnTo>
                  <a:lnTo>
                    <a:pt x="382" y="352"/>
                  </a:lnTo>
                  <a:lnTo>
                    <a:pt x="387" y="358"/>
                  </a:lnTo>
                  <a:lnTo>
                    <a:pt x="391" y="363"/>
                  </a:lnTo>
                  <a:lnTo>
                    <a:pt x="393" y="371"/>
                  </a:lnTo>
                  <a:lnTo>
                    <a:pt x="391" y="378"/>
                  </a:lnTo>
                  <a:lnTo>
                    <a:pt x="387" y="386"/>
                  </a:lnTo>
                  <a:lnTo>
                    <a:pt x="382" y="390"/>
                  </a:lnTo>
                  <a:lnTo>
                    <a:pt x="376" y="394"/>
                  </a:lnTo>
                  <a:lnTo>
                    <a:pt x="368" y="395"/>
                  </a:lnTo>
                  <a:lnTo>
                    <a:pt x="361" y="394"/>
                  </a:lnTo>
                  <a:lnTo>
                    <a:pt x="355" y="390"/>
                  </a:lnTo>
                  <a:lnTo>
                    <a:pt x="350" y="386"/>
                  </a:lnTo>
                  <a:lnTo>
                    <a:pt x="346" y="378"/>
                  </a:lnTo>
                  <a:lnTo>
                    <a:pt x="346" y="371"/>
                  </a:lnTo>
                  <a:lnTo>
                    <a:pt x="346" y="363"/>
                  </a:lnTo>
                  <a:lnTo>
                    <a:pt x="350" y="358"/>
                  </a:lnTo>
                  <a:lnTo>
                    <a:pt x="355" y="352"/>
                  </a:lnTo>
                  <a:lnTo>
                    <a:pt x="361" y="350"/>
                  </a:lnTo>
                  <a:lnTo>
                    <a:pt x="368" y="348"/>
                  </a:lnTo>
                  <a:close/>
                  <a:moveTo>
                    <a:pt x="282" y="348"/>
                  </a:moveTo>
                  <a:lnTo>
                    <a:pt x="289" y="350"/>
                  </a:lnTo>
                  <a:lnTo>
                    <a:pt x="295" y="352"/>
                  </a:lnTo>
                  <a:lnTo>
                    <a:pt x="301" y="358"/>
                  </a:lnTo>
                  <a:lnTo>
                    <a:pt x="304" y="363"/>
                  </a:lnTo>
                  <a:lnTo>
                    <a:pt x="304" y="371"/>
                  </a:lnTo>
                  <a:lnTo>
                    <a:pt x="304" y="378"/>
                  </a:lnTo>
                  <a:lnTo>
                    <a:pt x="301" y="386"/>
                  </a:lnTo>
                  <a:lnTo>
                    <a:pt x="295" y="390"/>
                  </a:lnTo>
                  <a:lnTo>
                    <a:pt x="289" y="394"/>
                  </a:lnTo>
                  <a:lnTo>
                    <a:pt x="282" y="395"/>
                  </a:lnTo>
                  <a:lnTo>
                    <a:pt x="274" y="394"/>
                  </a:lnTo>
                  <a:lnTo>
                    <a:pt x="269" y="390"/>
                  </a:lnTo>
                  <a:lnTo>
                    <a:pt x="263" y="386"/>
                  </a:lnTo>
                  <a:lnTo>
                    <a:pt x="259" y="378"/>
                  </a:lnTo>
                  <a:lnTo>
                    <a:pt x="259" y="371"/>
                  </a:lnTo>
                  <a:lnTo>
                    <a:pt x="259" y="363"/>
                  </a:lnTo>
                  <a:lnTo>
                    <a:pt x="263" y="358"/>
                  </a:lnTo>
                  <a:lnTo>
                    <a:pt x="269" y="352"/>
                  </a:lnTo>
                  <a:lnTo>
                    <a:pt x="274" y="350"/>
                  </a:lnTo>
                  <a:lnTo>
                    <a:pt x="282" y="348"/>
                  </a:lnTo>
                  <a:close/>
                  <a:moveTo>
                    <a:pt x="195" y="348"/>
                  </a:moveTo>
                  <a:lnTo>
                    <a:pt x="203" y="350"/>
                  </a:lnTo>
                  <a:lnTo>
                    <a:pt x="209" y="352"/>
                  </a:lnTo>
                  <a:lnTo>
                    <a:pt x="214" y="358"/>
                  </a:lnTo>
                  <a:lnTo>
                    <a:pt x="218" y="363"/>
                  </a:lnTo>
                  <a:lnTo>
                    <a:pt x="218" y="371"/>
                  </a:lnTo>
                  <a:lnTo>
                    <a:pt x="218" y="378"/>
                  </a:lnTo>
                  <a:lnTo>
                    <a:pt x="214" y="386"/>
                  </a:lnTo>
                  <a:lnTo>
                    <a:pt x="209" y="390"/>
                  </a:lnTo>
                  <a:lnTo>
                    <a:pt x="203" y="394"/>
                  </a:lnTo>
                  <a:lnTo>
                    <a:pt x="195" y="395"/>
                  </a:lnTo>
                  <a:lnTo>
                    <a:pt x="188" y="394"/>
                  </a:lnTo>
                  <a:lnTo>
                    <a:pt x="182" y="390"/>
                  </a:lnTo>
                  <a:lnTo>
                    <a:pt x="177" y="386"/>
                  </a:lnTo>
                  <a:lnTo>
                    <a:pt x="173" y="378"/>
                  </a:lnTo>
                  <a:lnTo>
                    <a:pt x="171" y="371"/>
                  </a:lnTo>
                  <a:lnTo>
                    <a:pt x="173" y="363"/>
                  </a:lnTo>
                  <a:lnTo>
                    <a:pt x="177" y="358"/>
                  </a:lnTo>
                  <a:lnTo>
                    <a:pt x="182" y="352"/>
                  </a:lnTo>
                  <a:lnTo>
                    <a:pt x="188" y="350"/>
                  </a:lnTo>
                  <a:lnTo>
                    <a:pt x="195" y="348"/>
                  </a:lnTo>
                  <a:close/>
                  <a:moveTo>
                    <a:pt x="109" y="348"/>
                  </a:moveTo>
                  <a:lnTo>
                    <a:pt x="116" y="350"/>
                  </a:lnTo>
                  <a:lnTo>
                    <a:pt x="122" y="352"/>
                  </a:lnTo>
                  <a:lnTo>
                    <a:pt x="128" y="358"/>
                  </a:lnTo>
                  <a:lnTo>
                    <a:pt x="131" y="363"/>
                  </a:lnTo>
                  <a:lnTo>
                    <a:pt x="131" y="371"/>
                  </a:lnTo>
                  <a:lnTo>
                    <a:pt x="131" y="378"/>
                  </a:lnTo>
                  <a:lnTo>
                    <a:pt x="128" y="386"/>
                  </a:lnTo>
                  <a:lnTo>
                    <a:pt x="122" y="390"/>
                  </a:lnTo>
                  <a:lnTo>
                    <a:pt x="116" y="394"/>
                  </a:lnTo>
                  <a:lnTo>
                    <a:pt x="109" y="395"/>
                  </a:lnTo>
                  <a:lnTo>
                    <a:pt x="101" y="394"/>
                  </a:lnTo>
                  <a:lnTo>
                    <a:pt x="94" y="390"/>
                  </a:lnTo>
                  <a:lnTo>
                    <a:pt x="90" y="386"/>
                  </a:lnTo>
                  <a:lnTo>
                    <a:pt x="86" y="378"/>
                  </a:lnTo>
                  <a:lnTo>
                    <a:pt x="84" y="371"/>
                  </a:lnTo>
                  <a:lnTo>
                    <a:pt x="86" y="363"/>
                  </a:lnTo>
                  <a:lnTo>
                    <a:pt x="90" y="358"/>
                  </a:lnTo>
                  <a:lnTo>
                    <a:pt x="94" y="352"/>
                  </a:lnTo>
                  <a:lnTo>
                    <a:pt x="101" y="350"/>
                  </a:lnTo>
                  <a:lnTo>
                    <a:pt x="109" y="348"/>
                  </a:lnTo>
                  <a:close/>
                  <a:moveTo>
                    <a:pt x="3590" y="284"/>
                  </a:moveTo>
                  <a:lnTo>
                    <a:pt x="3597" y="286"/>
                  </a:lnTo>
                  <a:lnTo>
                    <a:pt x="3599" y="292"/>
                  </a:lnTo>
                  <a:lnTo>
                    <a:pt x="3597" y="296"/>
                  </a:lnTo>
                  <a:lnTo>
                    <a:pt x="3595" y="301"/>
                  </a:lnTo>
                  <a:lnTo>
                    <a:pt x="3594" y="299"/>
                  </a:lnTo>
                  <a:lnTo>
                    <a:pt x="3590" y="299"/>
                  </a:lnTo>
                  <a:lnTo>
                    <a:pt x="3588" y="297"/>
                  </a:lnTo>
                  <a:lnTo>
                    <a:pt x="3584" y="299"/>
                  </a:lnTo>
                  <a:lnTo>
                    <a:pt x="3580" y="301"/>
                  </a:lnTo>
                  <a:lnTo>
                    <a:pt x="3577" y="301"/>
                  </a:lnTo>
                  <a:lnTo>
                    <a:pt x="3573" y="301"/>
                  </a:lnTo>
                  <a:lnTo>
                    <a:pt x="3569" y="301"/>
                  </a:lnTo>
                  <a:lnTo>
                    <a:pt x="3565" y="299"/>
                  </a:lnTo>
                  <a:lnTo>
                    <a:pt x="3565" y="292"/>
                  </a:lnTo>
                  <a:lnTo>
                    <a:pt x="3571" y="288"/>
                  </a:lnTo>
                  <a:lnTo>
                    <a:pt x="3580" y="284"/>
                  </a:lnTo>
                  <a:lnTo>
                    <a:pt x="3590" y="284"/>
                  </a:lnTo>
                  <a:close/>
                  <a:moveTo>
                    <a:pt x="3642" y="282"/>
                  </a:moveTo>
                  <a:lnTo>
                    <a:pt x="3644" y="284"/>
                  </a:lnTo>
                  <a:lnTo>
                    <a:pt x="3648" y="286"/>
                  </a:lnTo>
                  <a:lnTo>
                    <a:pt x="3650" y="288"/>
                  </a:lnTo>
                  <a:lnTo>
                    <a:pt x="3654" y="290"/>
                  </a:lnTo>
                  <a:lnTo>
                    <a:pt x="3656" y="290"/>
                  </a:lnTo>
                  <a:lnTo>
                    <a:pt x="3659" y="292"/>
                  </a:lnTo>
                  <a:lnTo>
                    <a:pt x="3663" y="294"/>
                  </a:lnTo>
                  <a:lnTo>
                    <a:pt x="3665" y="296"/>
                  </a:lnTo>
                  <a:lnTo>
                    <a:pt x="3669" y="299"/>
                  </a:lnTo>
                  <a:lnTo>
                    <a:pt x="3671" y="303"/>
                  </a:lnTo>
                  <a:lnTo>
                    <a:pt x="3673" y="307"/>
                  </a:lnTo>
                  <a:lnTo>
                    <a:pt x="3669" y="307"/>
                  </a:lnTo>
                  <a:lnTo>
                    <a:pt x="3665" y="309"/>
                  </a:lnTo>
                  <a:lnTo>
                    <a:pt x="3658" y="307"/>
                  </a:lnTo>
                  <a:lnTo>
                    <a:pt x="3652" y="303"/>
                  </a:lnTo>
                  <a:lnTo>
                    <a:pt x="3646" y="299"/>
                  </a:lnTo>
                  <a:lnTo>
                    <a:pt x="3642" y="292"/>
                  </a:lnTo>
                  <a:lnTo>
                    <a:pt x="3641" y="284"/>
                  </a:lnTo>
                  <a:lnTo>
                    <a:pt x="3642" y="282"/>
                  </a:lnTo>
                  <a:close/>
                  <a:moveTo>
                    <a:pt x="3938" y="267"/>
                  </a:moveTo>
                  <a:lnTo>
                    <a:pt x="3941" y="267"/>
                  </a:lnTo>
                  <a:lnTo>
                    <a:pt x="3945" y="273"/>
                  </a:lnTo>
                  <a:lnTo>
                    <a:pt x="3947" y="279"/>
                  </a:lnTo>
                  <a:lnTo>
                    <a:pt x="3949" y="284"/>
                  </a:lnTo>
                  <a:lnTo>
                    <a:pt x="3947" y="292"/>
                  </a:lnTo>
                  <a:lnTo>
                    <a:pt x="3945" y="297"/>
                  </a:lnTo>
                  <a:lnTo>
                    <a:pt x="3941" y="301"/>
                  </a:lnTo>
                  <a:lnTo>
                    <a:pt x="3936" y="305"/>
                  </a:lnTo>
                  <a:lnTo>
                    <a:pt x="3928" y="307"/>
                  </a:lnTo>
                  <a:lnTo>
                    <a:pt x="3928" y="294"/>
                  </a:lnTo>
                  <a:lnTo>
                    <a:pt x="3928" y="281"/>
                  </a:lnTo>
                  <a:lnTo>
                    <a:pt x="3932" y="271"/>
                  </a:lnTo>
                  <a:lnTo>
                    <a:pt x="3936" y="267"/>
                  </a:lnTo>
                  <a:lnTo>
                    <a:pt x="3938" y="267"/>
                  </a:lnTo>
                  <a:close/>
                  <a:moveTo>
                    <a:pt x="803" y="262"/>
                  </a:moveTo>
                  <a:lnTo>
                    <a:pt x="810" y="262"/>
                  </a:lnTo>
                  <a:lnTo>
                    <a:pt x="816" y="265"/>
                  </a:lnTo>
                  <a:lnTo>
                    <a:pt x="822" y="271"/>
                  </a:lnTo>
                  <a:lnTo>
                    <a:pt x="825" y="277"/>
                  </a:lnTo>
                  <a:lnTo>
                    <a:pt x="825" y="284"/>
                  </a:lnTo>
                  <a:lnTo>
                    <a:pt x="825" y="292"/>
                  </a:lnTo>
                  <a:lnTo>
                    <a:pt x="822" y="299"/>
                  </a:lnTo>
                  <a:lnTo>
                    <a:pt x="816" y="303"/>
                  </a:lnTo>
                  <a:lnTo>
                    <a:pt x="810" y="307"/>
                  </a:lnTo>
                  <a:lnTo>
                    <a:pt x="803" y="309"/>
                  </a:lnTo>
                  <a:lnTo>
                    <a:pt x="795" y="307"/>
                  </a:lnTo>
                  <a:lnTo>
                    <a:pt x="788" y="303"/>
                  </a:lnTo>
                  <a:lnTo>
                    <a:pt x="784" y="299"/>
                  </a:lnTo>
                  <a:lnTo>
                    <a:pt x="780" y="292"/>
                  </a:lnTo>
                  <a:lnTo>
                    <a:pt x="778" y="284"/>
                  </a:lnTo>
                  <a:lnTo>
                    <a:pt x="780" y="277"/>
                  </a:lnTo>
                  <a:lnTo>
                    <a:pt x="784" y="271"/>
                  </a:lnTo>
                  <a:lnTo>
                    <a:pt x="788" y="265"/>
                  </a:lnTo>
                  <a:lnTo>
                    <a:pt x="795" y="262"/>
                  </a:lnTo>
                  <a:lnTo>
                    <a:pt x="803" y="262"/>
                  </a:lnTo>
                  <a:close/>
                  <a:moveTo>
                    <a:pt x="716" y="262"/>
                  </a:moveTo>
                  <a:lnTo>
                    <a:pt x="724" y="262"/>
                  </a:lnTo>
                  <a:lnTo>
                    <a:pt x="729" y="265"/>
                  </a:lnTo>
                  <a:lnTo>
                    <a:pt x="735" y="271"/>
                  </a:lnTo>
                  <a:lnTo>
                    <a:pt x="737" y="277"/>
                  </a:lnTo>
                  <a:lnTo>
                    <a:pt x="739" y="284"/>
                  </a:lnTo>
                  <a:lnTo>
                    <a:pt x="737" y="292"/>
                  </a:lnTo>
                  <a:lnTo>
                    <a:pt x="735" y="299"/>
                  </a:lnTo>
                  <a:lnTo>
                    <a:pt x="729" y="303"/>
                  </a:lnTo>
                  <a:lnTo>
                    <a:pt x="724" y="307"/>
                  </a:lnTo>
                  <a:lnTo>
                    <a:pt x="716" y="309"/>
                  </a:lnTo>
                  <a:lnTo>
                    <a:pt x="709" y="307"/>
                  </a:lnTo>
                  <a:lnTo>
                    <a:pt x="701" y="303"/>
                  </a:lnTo>
                  <a:lnTo>
                    <a:pt x="698" y="299"/>
                  </a:lnTo>
                  <a:lnTo>
                    <a:pt x="694" y="292"/>
                  </a:lnTo>
                  <a:lnTo>
                    <a:pt x="692" y="284"/>
                  </a:lnTo>
                  <a:lnTo>
                    <a:pt x="694" y="277"/>
                  </a:lnTo>
                  <a:lnTo>
                    <a:pt x="698" y="271"/>
                  </a:lnTo>
                  <a:lnTo>
                    <a:pt x="701" y="265"/>
                  </a:lnTo>
                  <a:lnTo>
                    <a:pt x="709" y="262"/>
                  </a:lnTo>
                  <a:lnTo>
                    <a:pt x="716" y="262"/>
                  </a:lnTo>
                  <a:close/>
                  <a:moveTo>
                    <a:pt x="630" y="262"/>
                  </a:moveTo>
                  <a:lnTo>
                    <a:pt x="635" y="262"/>
                  </a:lnTo>
                  <a:lnTo>
                    <a:pt x="643" y="265"/>
                  </a:lnTo>
                  <a:lnTo>
                    <a:pt x="649" y="271"/>
                  </a:lnTo>
                  <a:lnTo>
                    <a:pt x="651" y="277"/>
                  </a:lnTo>
                  <a:lnTo>
                    <a:pt x="652" y="284"/>
                  </a:lnTo>
                  <a:lnTo>
                    <a:pt x="651" y="292"/>
                  </a:lnTo>
                  <a:lnTo>
                    <a:pt x="649" y="299"/>
                  </a:lnTo>
                  <a:lnTo>
                    <a:pt x="643" y="303"/>
                  </a:lnTo>
                  <a:lnTo>
                    <a:pt x="635" y="307"/>
                  </a:lnTo>
                  <a:lnTo>
                    <a:pt x="630" y="309"/>
                  </a:lnTo>
                  <a:lnTo>
                    <a:pt x="622" y="307"/>
                  </a:lnTo>
                  <a:lnTo>
                    <a:pt x="615" y="303"/>
                  </a:lnTo>
                  <a:lnTo>
                    <a:pt x="609" y="299"/>
                  </a:lnTo>
                  <a:lnTo>
                    <a:pt x="607" y="292"/>
                  </a:lnTo>
                  <a:lnTo>
                    <a:pt x="605" y="284"/>
                  </a:lnTo>
                  <a:lnTo>
                    <a:pt x="607" y="277"/>
                  </a:lnTo>
                  <a:lnTo>
                    <a:pt x="609" y="271"/>
                  </a:lnTo>
                  <a:lnTo>
                    <a:pt x="615" y="265"/>
                  </a:lnTo>
                  <a:lnTo>
                    <a:pt x="622" y="262"/>
                  </a:lnTo>
                  <a:lnTo>
                    <a:pt x="630" y="262"/>
                  </a:lnTo>
                  <a:close/>
                  <a:moveTo>
                    <a:pt x="541" y="262"/>
                  </a:moveTo>
                  <a:lnTo>
                    <a:pt x="549" y="262"/>
                  </a:lnTo>
                  <a:lnTo>
                    <a:pt x="556" y="265"/>
                  </a:lnTo>
                  <a:lnTo>
                    <a:pt x="560" y="271"/>
                  </a:lnTo>
                  <a:lnTo>
                    <a:pt x="564" y="277"/>
                  </a:lnTo>
                  <a:lnTo>
                    <a:pt x="566" y="284"/>
                  </a:lnTo>
                  <a:lnTo>
                    <a:pt x="564" y="292"/>
                  </a:lnTo>
                  <a:lnTo>
                    <a:pt x="560" y="299"/>
                  </a:lnTo>
                  <a:lnTo>
                    <a:pt x="556" y="303"/>
                  </a:lnTo>
                  <a:lnTo>
                    <a:pt x="549" y="307"/>
                  </a:lnTo>
                  <a:lnTo>
                    <a:pt x="541" y="309"/>
                  </a:lnTo>
                  <a:lnTo>
                    <a:pt x="534" y="307"/>
                  </a:lnTo>
                  <a:lnTo>
                    <a:pt x="528" y="303"/>
                  </a:lnTo>
                  <a:lnTo>
                    <a:pt x="523" y="299"/>
                  </a:lnTo>
                  <a:lnTo>
                    <a:pt x="521" y="292"/>
                  </a:lnTo>
                  <a:lnTo>
                    <a:pt x="519" y="284"/>
                  </a:lnTo>
                  <a:lnTo>
                    <a:pt x="521" y="277"/>
                  </a:lnTo>
                  <a:lnTo>
                    <a:pt x="523" y="271"/>
                  </a:lnTo>
                  <a:lnTo>
                    <a:pt x="528" y="265"/>
                  </a:lnTo>
                  <a:lnTo>
                    <a:pt x="534" y="262"/>
                  </a:lnTo>
                  <a:lnTo>
                    <a:pt x="541" y="262"/>
                  </a:lnTo>
                  <a:close/>
                  <a:moveTo>
                    <a:pt x="455" y="262"/>
                  </a:moveTo>
                  <a:lnTo>
                    <a:pt x="462" y="262"/>
                  </a:lnTo>
                  <a:lnTo>
                    <a:pt x="470" y="265"/>
                  </a:lnTo>
                  <a:lnTo>
                    <a:pt x="474" y="271"/>
                  </a:lnTo>
                  <a:lnTo>
                    <a:pt x="477" y="277"/>
                  </a:lnTo>
                  <a:lnTo>
                    <a:pt x="479" y="284"/>
                  </a:lnTo>
                  <a:lnTo>
                    <a:pt x="477" y="292"/>
                  </a:lnTo>
                  <a:lnTo>
                    <a:pt x="474" y="299"/>
                  </a:lnTo>
                  <a:lnTo>
                    <a:pt x="470" y="303"/>
                  </a:lnTo>
                  <a:lnTo>
                    <a:pt x="462" y="307"/>
                  </a:lnTo>
                  <a:lnTo>
                    <a:pt x="455" y="309"/>
                  </a:lnTo>
                  <a:lnTo>
                    <a:pt x="447" y="307"/>
                  </a:lnTo>
                  <a:lnTo>
                    <a:pt x="442" y="303"/>
                  </a:lnTo>
                  <a:lnTo>
                    <a:pt x="436" y="299"/>
                  </a:lnTo>
                  <a:lnTo>
                    <a:pt x="432" y="292"/>
                  </a:lnTo>
                  <a:lnTo>
                    <a:pt x="432" y="284"/>
                  </a:lnTo>
                  <a:lnTo>
                    <a:pt x="432" y="277"/>
                  </a:lnTo>
                  <a:lnTo>
                    <a:pt x="436" y="271"/>
                  </a:lnTo>
                  <a:lnTo>
                    <a:pt x="442" y="265"/>
                  </a:lnTo>
                  <a:lnTo>
                    <a:pt x="447" y="262"/>
                  </a:lnTo>
                  <a:lnTo>
                    <a:pt x="455" y="262"/>
                  </a:lnTo>
                  <a:close/>
                  <a:moveTo>
                    <a:pt x="368" y="262"/>
                  </a:moveTo>
                  <a:lnTo>
                    <a:pt x="376" y="262"/>
                  </a:lnTo>
                  <a:lnTo>
                    <a:pt x="382" y="265"/>
                  </a:lnTo>
                  <a:lnTo>
                    <a:pt x="387" y="271"/>
                  </a:lnTo>
                  <a:lnTo>
                    <a:pt x="391" y="277"/>
                  </a:lnTo>
                  <a:lnTo>
                    <a:pt x="393" y="284"/>
                  </a:lnTo>
                  <a:lnTo>
                    <a:pt x="391" y="292"/>
                  </a:lnTo>
                  <a:lnTo>
                    <a:pt x="387" y="299"/>
                  </a:lnTo>
                  <a:lnTo>
                    <a:pt x="382" y="303"/>
                  </a:lnTo>
                  <a:lnTo>
                    <a:pt x="376" y="307"/>
                  </a:lnTo>
                  <a:lnTo>
                    <a:pt x="368" y="309"/>
                  </a:lnTo>
                  <a:lnTo>
                    <a:pt x="361" y="307"/>
                  </a:lnTo>
                  <a:lnTo>
                    <a:pt x="355" y="303"/>
                  </a:lnTo>
                  <a:lnTo>
                    <a:pt x="350" y="299"/>
                  </a:lnTo>
                  <a:lnTo>
                    <a:pt x="346" y="292"/>
                  </a:lnTo>
                  <a:lnTo>
                    <a:pt x="346" y="284"/>
                  </a:lnTo>
                  <a:lnTo>
                    <a:pt x="346" y="277"/>
                  </a:lnTo>
                  <a:lnTo>
                    <a:pt x="350" y="271"/>
                  </a:lnTo>
                  <a:lnTo>
                    <a:pt x="355" y="265"/>
                  </a:lnTo>
                  <a:lnTo>
                    <a:pt x="361" y="262"/>
                  </a:lnTo>
                  <a:lnTo>
                    <a:pt x="368" y="262"/>
                  </a:lnTo>
                  <a:close/>
                  <a:moveTo>
                    <a:pt x="282" y="262"/>
                  </a:moveTo>
                  <a:lnTo>
                    <a:pt x="289" y="262"/>
                  </a:lnTo>
                  <a:lnTo>
                    <a:pt x="295" y="265"/>
                  </a:lnTo>
                  <a:lnTo>
                    <a:pt x="301" y="271"/>
                  </a:lnTo>
                  <a:lnTo>
                    <a:pt x="304" y="277"/>
                  </a:lnTo>
                  <a:lnTo>
                    <a:pt x="304" y="284"/>
                  </a:lnTo>
                  <a:lnTo>
                    <a:pt x="304" y="292"/>
                  </a:lnTo>
                  <a:lnTo>
                    <a:pt x="301" y="299"/>
                  </a:lnTo>
                  <a:lnTo>
                    <a:pt x="295" y="303"/>
                  </a:lnTo>
                  <a:lnTo>
                    <a:pt x="289" y="307"/>
                  </a:lnTo>
                  <a:lnTo>
                    <a:pt x="282" y="309"/>
                  </a:lnTo>
                  <a:lnTo>
                    <a:pt x="274" y="307"/>
                  </a:lnTo>
                  <a:lnTo>
                    <a:pt x="269" y="303"/>
                  </a:lnTo>
                  <a:lnTo>
                    <a:pt x="263" y="299"/>
                  </a:lnTo>
                  <a:lnTo>
                    <a:pt x="259" y="292"/>
                  </a:lnTo>
                  <a:lnTo>
                    <a:pt x="259" y="284"/>
                  </a:lnTo>
                  <a:lnTo>
                    <a:pt x="259" y="277"/>
                  </a:lnTo>
                  <a:lnTo>
                    <a:pt x="263" y="271"/>
                  </a:lnTo>
                  <a:lnTo>
                    <a:pt x="269" y="265"/>
                  </a:lnTo>
                  <a:lnTo>
                    <a:pt x="274" y="262"/>
                  </a:lnTo>
                  <a:lnTo>
                    <a:pt x="282" y="262"/>
                  </a:lnTo>
                  <a:close/>
                  <a:moveTo>
                    <a:pt x="195" y="262"/>
                  </a:moveTo>
                  <a:lnTo>
                    <a:pt x="203" y="262"/>
                  </a:lnTo>
                  <a:lnTo>
                    <a:pt x="209" y="265"/>
                  </a:lnTo>
                  <a:lnTo>
                    <a:pt x="214" y="271"/>
                  </a:lnTo>
                  <a:lnTo>
                    <a:pt x="218" y="277"/>
                  </a:lnTo>
                  <a:lnTo>
                    <a:pt x="218" y="284"/>
                  </a:lnTo>
                  <a:lnTo>
                    <a:pt x="218" y="292"/>
                  </a:lnTo>
                  <a:lnTo>
                    <a:pt x="214" y="299"/>
                  </a:lnTo>
                  <a:lnTo>
                    <a:pt x="209" y="303"/>
                  </a:lnTo>
                  <a:lnTo>
                    <a:pt x="203" y="307"/>
                  </a:lnTo>
                  <a:lnTo>
                    <a:pt x="195" y="309"/>
                  </a:lnTo>
                  <a:lnTo>
                    <a:pt x="188" y="307"/>
                  </a:lnTo>
                  <a:lnTo>
                    <a:pt x="182" y="303"/>
                  </a:lnTo>
                  <a:lnTo>
                    <a:pt x="177" y="299"/>
                  </a:lnTo>
                  <a:lnTo>
                    <a:pt x="173" y="292"/>
                  </a:lnTo>
                  <a:lnTo>
                    <a:pt x="171" y="284"/>
                  </a:lnTo>
                  <a:lnTo>
                    <a:pt x="173" y="277"/>
                  </a:lnTo>
                  <a:lnTo>
                    <a:pt x="177" y="271"/>
                  </a:lnTo>
                  <a:lnTo>
                    <a:pt x="182" y="265"/>
                  </a:lnTo>
                  <a:lnTo>
                    <a:pt x="188" y="262"/>
                  </a:lnTo>
                  <a:lnTo>
                    <a:pt x="195" y="262"/>
                  </a:lnTo>
                  <a:close/>
                  <a:moveTo>
                    <a:pt x="109" y="262"/>
                  </a:moveTo>
                  <a:lnTo>
                    <a:pt x="116" y="262"/>
                  </a:lnTo>
                  <a:lnTo>
                    <a:pt x="122" y="265"/>
                  </a:lnTo>
                  <a:lnTo>
                    <a:pt x="128" y="271"/>
                  </a:lnTo>
                  <a:lnTo>
                    <a:pt x="131" y="277"/>
                  </a:lnTo>
                  <a:lnTo>
                    <a:pt x="131" y="284"/>
                  </a:lnTo>
                  <a:lnTo>
                    <a:pt x="131" y="292"/>
                  </a:lnTo>
                  <a:lnTo>
                    <a:pt x="128" y="299"/>
                  </a:lnTo>
                  <a:lnTo>
                    <a:pt x="122" y="303"/>
                  </a:lnTo>
                  <a:lnTo>
                    <a:pt x="116" y="307"/>
                  </a:lnTo>
                  <a:lnTo>
                    <a:pt x="109" y="309"/>
                  </a:lnTo>
                  <a:lnTo>
                    <a:pt x="101" y="307"/>
                  </a:lnTo>
                  <a:lnTo>
                    <a:pt x="94" y="303"/>
                  </a:lnTo>
                  <a:lnTo>
                    <a:pt x="90" y="299"/>
                  </a:lnTo>
                  <a:lnTo>
                    <a:pt x="86" y="292"/>
                  </a:lnTo>
                  <a:lnTo>
                    <a:pt x="84" y="284"/>
                  </a:lnTo>
                  <a:lnTo>
                    <a:pt x="86" y="277"/>
                  </a:lnTo>
                  <a:lnTo>
                    <a:pt x="90" y="271"/>
                  </a:lnTo>
                  <a:lnTo>
                    <a:pt x="94" y="265"/>
                  </a:lnTo>
                  <a:lnTo>
                    <a:pt x="101" y="262"/>
                  </a:lnTo>
                  <a:lnTo>
                    <a:pt x="109" y="262"/>
                  </a:lnTo>
                  <a:close/>
                  <a:moveTo>
                    <a:pt x="4462" y="209"/>
                  </a:moveTo>
                  <a:lnTo>
                    <a:pt x="4466" y="209"/>
                  </a:lnTo>
                  <a:lnTo>
                    <a:pt x="4462" y="215"/>
                  </a:lnTo>
                  <a:lnTo>
                    <a:pt x="4461" y="213"/>
                  </a:lnTo>
                  <a:lnTo>
                    <a:pt x="4461" y="209"/>
                  </a:lnTo>
                  <a:lnTo>
                    <a:pt x="4462" y="209"/>
                  </a:lnTo>
                  <a:close/>
                  <a:moveTo>
                    <a:pt x="3248" y="205"/>
                  </a:moveTo>
                  <a:lnTo>
                    <a:pt x="3253" y="205"/>
                  </a:lnTo>
                  <a:lnTo>
                    <a:pt x="3249" y="211"/>
                  </a:lnTo>
                  <a:lnTo>
                    <a:pt x="3246" y="217"/>
                  </a:lnTo>
                  <a:lnTo>
                    <a:pt x="3240" y="213"/>
                  </a:lnTo>
                  <a:lnTo>
                    <a:pt x="3238" y="209"/>
                  </a:lnTo>
                  <a:lnTo>
                    <a:pt x="3236" y="207"/>
                  </a:lnTo>
                  <a:lnTo>
                    <a:pt x="3240" y="205"/>
                  </a:lnTo>
                  <a:lnTo>
                    <a:pt x="3248" y="205"/>
                  </a:lnTo>
                  <a:close/>
                  <a:moveTo>
                    <a:pt x="4171" y="200"/>
                  </a:moveTo>
                  <a:lnTo>
                    <a:pt x="4175" y="200"/>
                  </a:lnTo>
                  <a:lnTo>
                    <a:pt x="4178" y="201"/>
                  </a:lnTo>
                  <a:lnTo>
                    <a:pt x="4182" y="203"/>
                  </a:lnTo>
                  <a:lnTo>
                    <a:pt x="4184" y="205"/>
                  </a:lnTo>
                  <a:lnTo>
                    <a:pt x="4186" y="205"/>
                  </a:lnTo>
                  <a:lnTo>
                    <a:pt x="4188" y="207"/>
                  </a:lnTo>
                  <a:lnTo>
                    <a:pt x="4192" y="209"/>
                  </a:lnTo>
                  <a:lnTo>
                    <a:pt x="4192" y="209"/>
                  </a:lnTo>
                  <a:lnTo>
                    <a:pt x="4193" y="211"/>
                  </a:lnTo>
                  <a:lnTo>
                    <a:pt x="4193" y="213"/>
                  </a:lnTo>
                  <a:lnTo>
                    <a:pt x="4193" y="217"/>
                  </a:lnTo>
                  <a:lnTo>
                    <a:pt x="4195" y="218"/>
                  </a:lnTo>
                  <a:lnTo>
                    <a:pt x="4195" y="218"/>
                  </a:lnTo>
                  <a:lnTo>
                    <a:pt x="4192" y="220"/>
                  </a:lnTo>
                  <a:lnTo>
                    <a:pt x="4188" y="220"/>
                  </a:lnTo>
                  <a:lnTo>
                    <a:pt x="4186" y="220"/>
                  </a:lnTo>
                  <a:lnTo>
                    <a:pt x="4184" y="217"/>
                  </a:lnTo>
                  <a:lnTo>
                    <a:pt x="4182" y="213"/>
                  </a:lnTo>
                  <a:lnTo>
                    <a:pt x="4180" y="211"/>
                  </a:lnTo>
                  <a:lnTo>
                    <a:pt x="4177" y="209"/>
                  </a:lnTo>
                  <a:lnTo>
                    <a:pt x="4175" y="207"/>
                  </a:lnTo>
                  <a:lnTo>
                    <a:pt x="4173" y="205"/>
                  </a:lnTo>
                  <a:lnTo>
                    <a:pt x="4171" y="203"/>
                  </a:lnTo>
                  <a:lnTo>
                    <a:pt x="4171" y="203"/>
                  </a:lnTo>
                  <a:lnTo>
                    <a:pt x="4169" y="201"/>
                  </a:lnTo>
                  <a:lnTo>
                    <a:pt x="4169" y="200"/>
                  </a:lnTo>
                  <a:lnTo>
                    <a:pt x="4171" y="200"/>
                  </a:lnTo>
                  <a:close/>
                  <a:moveTo>
                    <a:pt x="4250" y="190"/>
                  </a:moveTo>
                  <a:lnTo>
                    <a:pt x="4256" y="196"/>
                  </a:lnTo>
                  <a:lnTo>
                    <a:pt x="4257" y="198"/>
                  </a:lnTo>
                  <a:lnTo>
                    <a:pt x="4259" y="201"/>
                  </a:lnTo>
                  <a:lnTo>
                    <a:pt x="4256" y="201"/>
                  </a:lnTo>
                  <a:lnTo>
                    <a:pt x="4252" y="201"/>
                  </a:lnTo>
                  <a:lnTo>
                    <a:pt x="4248" y="200"/>
                  </a:lnTo>
                  <a:lnTo>
                    <a:pt x="4248" y="198"/>
                  </a:lnTo>
                  <a:lnTo>
                    <a:pt x="4250" y="194"/>
                  </a:lnTo>
                  <a:lnTo>
                    <a:pt x="4250" y="190"/>
                  </a:lnTo>
                  <a:close/>
                  <a:moveTo>
                    <a:pt x="3421" y="183"/>
                  </a:moveTo>
                  <a:lnTo>
                    <a:pt x="3424" y="186"/>
                  </a:lnTo>
                  <a:lnTo>
                    <a:pt x="3426" y="190"/>
                  </a:lnTo>
                  <a:lnTo>
                    <a:pt x="3428" y="194"/>
                  </a:lnTo>
                  <a:lnTo>
                    <a:pt x="3422" y="198"/>
                  </a:lnTo>
                  <a:lnTo>
                    <a:pt x="3419" y="201"/>
                  </a:lnTo>
                  <a:lnTo>
                    <a:pt x="3415" y="205"/>
                  </a:lnTo>
                  <a:lnTo>
                    <a:pt x="3411" y="207"/>
                  </a:lnTo>
                  <a:lnTo>
                    <a:pt x="3407" y="209"/>
                  </a:lnTo>
                  <a:lnTo>
                    <a:pt x="3404" y="211"/>
                  </a:lnTo>
                  <a:lnTo>
                    <a:pt x="3400" y="213"/>
                  </a:lnTo>
                  <a:lnTo>
                    <a:pt x="3398" y="217"/>
                  </a:lnTo>
                  <a:lnTo>
                    <a:pt x="3396" y="220"/>
                  </a:lnTo>
                  <a:lnTo>
                    <a:pt x="3392" y="217"/>
                  </a:lnTo>
                  <a:lnTo>
                    <a:pt x="3387" y="213"/>
                  </a:lnTo>
                  <a:lnTo>
                    <a:pt x="3383" y="207"/>
                  </a:lnTo>
                  <a:lnTo>
                    <a:pt x="3389" y="203"/>
                  </a:lnTo>
                  <a:lnTo>
                    <a:pt x="3392" y="201"/>
                  </a:lnTo>
                  <a:lnTo>
                    <a:pt x="3396" y="198"/>
                  </a:lnTo>
                  <a:lnTo>
                    <a:pt x="3398" y="196"/>
                  </a:lnTo>
                  <a:lnTo>
                    <a:pt x="3400" y="194"/>
                  </a:lnTo>
                  <a:lnTo>
                    <a:pt x="3402" y="192"/>
                  </a:lnTo>
                  <a:lnTo>
                    <a:pt x="3407" y="188"/>
                  </a:lnTo>
                  <a:lnTo>
                    <a:pt x="3411" y="186"/>
                  </a:lnTo>
                  <a:lnTo>
                    <a:pt x="3417" y="184"/>
                  </a:lnTo>
                  <a:lnTo>
                    <a:pt x="3421" y="183"/>
                  </a:lnTo>
                  <a:close/>
                  <a:moveTo>
                    <a:pt x="36" y="179"/>
                  </a:moveTo>
                  <a:lnTo>
                    <a:pt x="41" y="184"/>
                  </a:lnTo>
                  <a:lnTo>
                    <a:pt x="43" y="190"/>
                  </a:lnTo>
                  <a:lnTo>
                    <a:pt x="45" y="198"/>
                  </a:lnTo>
                  <a:lnTo>
                    <a:pt x="43" y="205"/>
                  </a:lnTo>
                  <a:lnTo>
                    <a:pt x="41" y="211"/>
                  </a:lnTo>
                  <a:lnTo>
                    <a:pt x="36" y="217"/>
                  </a:lnTo>
                  <a:lnTo>
                    <a:pt x="34" y="209"/>
                  </a:lnTo>
                  <a:lnTo>
                    <a:pt x="32" y="201"/>
                  </a:lnTo>
                  <a:lnTo>
                    <a:pt x="32" y="194"/>
                  </a:lnTo>
                  <a:lnTo>
                    <a:pt x="34" y="186"/>
                  </a:lnTo>
                  <a:lnTo>
                    <a:pt x="36" y="179"/>
                  </a:lnTo>
                  <a:close/>
                  <a:moveTo>
                    <a:pt x="4098" y="175"/>
                  </a:moveTo>
                  <a:lnTo>
                    <a:pt x="4105" y="175"/>
                  </a:lnTo>
                  <a:lnTo>
                    <a:pt x="4113" y="179"/>
                  </a:lnTo>
                  <a:lnTo>
                    <a:pt x="4116" y="184"/>
                  </a:lnTo>
                  <a:lnTo>
                    <a:pt x="4120" y="190"/>
                  </a:lnTo>
                  <a:lnTo>
                    <a:pt x="4122" y="198"/>
                  </a:lnTo>
                  <a:lnTo>
                    <a:pt x="4120" y="205"/>
                  </a:lnTo>
                  <a:lnTo>
                    <a:pt x="4116" y="211"/>
                  </a:lnTo>
                  <a:lnTo>
                    <a:pt x="4113" y="217"/>
                  </a:lnTo>
                  <a:lnTo>
                    <a:pt x="4105" y="220"/>
                  </a:lnTo>
                  <a:lnTo>
                    <a:pt x="4103" y="218"/>
                  </a:lnTo>
                  <a:lnTo>
                    <a:pt x="4099" y="218"/>
                  </a:lnTo>
                  <a:lnTo>
                    <a:pt x="4098" y="218"/>
                  </a:lnTo>
                  <a:lnTo>
                    <a:pt x="4094" y="217"/>
                  </a:lnTo>
                  <a:lnTo>
                    <a:pt x="4092" y="215"/>
                  </a:lnTo>
                  <a:lnTo>
                    <a:pt x="4086" y="211"/>
                  </a:lnTo>
                  <a:lnTo>
                    <a:pt x="4083" y="207"/>
                  </a:lnTo>
                  <a:lnTo>
                    <a:pt x="4081" y="201"/>
                  </a:lnTo>
                  <a:lnTo>
                    <a:pt x="4079" y="198"/>
                  </a:lnTo>
                  <a:lnTo>
                    <a:pt x="4077" y="192"/>
                  </a:lnTo>
                  <a:lnTo>
                    <a:pt x="4079" y="184"/>
                  </a:lnTo>
                  <a:lnTo>
                    <a:pt x="4084" y="179"/>
                  </a:lnTo>
                  <a:lnTo>
                    <a:pt x="4090" y="175"/>
                  </a:lnTo>
                  <a:lnTo>
                    <a:pt x="4098" y="175"/>
                  </a:lnTo>
                  <a:close/>
                  <a:moveTo>
                    <a:pt x="3925" y="175"/>
                  </a:moveTo>
                  <a:lnTo>
                    <a:pt x="3932" y="175"/>
                  </a:lnTo>
                  <a:lnTo>
                    <a:pt x="3938" y="179"/>
                  </a:lnTo>
                  <a:lnTo>
                    <a:pt x="3943" y="183"/>
                  </a:lnTo>
                  <a:lnTo>
                    <a:pt x="3947" y="188"/>
                  </a:lnTo>
                  <a:lnTo>
                    <a:pt x="3947" y="196"/>
                  </a:lnTo>
                  <a:lnTo>
                    <a:pt x="3941" y="196"/>
                  </a:lnTo>
                  <a:lnTo>
                    <a:pt x="3934" y="196"/>
                  </a:lnTo>
                  <a:lnTo>
                    <a:pt x="3926" y="196"/>
                  </a:lnTo>
                  <a:lnTo>
                    <a:pt x="3919" y="198"/>
                  </a:lnTo>
                  <a:lnTo>
                    <a:pt x="3910" y="198"/>
                  </a:lnTo>
                  <a:lnTo>
                    <a:pt x="3904" y="196"/>
                  </a:lnTo>
                  <a:lnTo>
                    <a:pt x="3902" y="194"/>
                  </a:lnTo>
                  <a:lnTo>
                    <a:pt x="3904" y="188"/>
                  </a:lnTo>
                  <a:lnTo>
                    <a:pt x="3908" y="183"/>
                  </a:lnTo>
                  <a:lnTo>
                    <a:pt x="3911" y="179"/>
                  </a:lnTo>
                  <a:lnTo>
                    <a:pt x="3919" y="175"/>
                  </a:lnTo>
                  <a:lnTo>
                    <a:pt x="3925" y="175"/>
                  </a:lnTo>
                  <a:close/>
                  <a:moveTo>
                    <a:pt x="3317" y="175"/>
                  </a:moveTo>
                  <a:lnTo>
                    <a:pt x="3323" y="175"/>
                  </a:lnTo>
                  <a:lnTo>
                    <a:pt x="3328" y="177"/>
                  </a:lnTo>
                  <a:lnTo>
                    <a:pt x="3323" y="179"/>
                  </a:lnTo>
                  <a:lnTo>
                    <a:pt x="3317" y="177"/>
                  </a:lnTo>
                  <a:lnTo>
                    <a:pt x="3312" y="177"/>
                  </a:lnTo>
                  <a:lnTo>
                    <a:pt x="3308" y="177"/>
                  </a:lnTo>
                  <a:lnTo>
                    <a:pt x="3312" y="175"/>
                  </a:lnTo>
                  <a:lnTo>
                    <a:pt x="3317" y="175"/>
                  </a:lnTo>
                  <a:close/>
                  <a:moveTo>
                    <a:pt x="3231" y="175"/>
                  </a:moveTo>
                  <a:lnTo>
                    <a:pt x="3236" y="175"/>
                  </a:lnTo>
                  <a:lnTo>
                    <a:pt x="3242" y="177"/>
                  </a:lnTo>
                  <a:lnTo>
                    <a:pt x="3248" y="181"/>
                  </a:lnTo>
                  <a:lnTo>
                    <a:pt x="3240" y="181"/>
                  </a:lnTo>
                  <a:lnTo>
                    <a:pt x="3234" y="181"/>
                  </a:lnTo>
                  <a:lnTo>
                    <a:pt x="3229" y="181"/>
                  </a:lnTo>
                  <a:lnTo>
                    <a:pt x="3216" y="181"/>
                  </a:lnTo>
                  <a:lnTo>
                    <a:pt x="3219" y="177"/>
                  </a:lnTo>
                  <a:lnTo>
                    <a:pt x="3225" y="175"/>
                  </a:lnTo>
                  <a:lnTo>
                    <a:pt x="3231" y="175"/>
                  </a:lnTo>
                  <a:close/>
                  <a:moveTo>
                    <a:pt x="3144" y="175"/>
                  </a:moveTo>
                  <a:lnTo>
                    <a:pt x="3152" y="175"/>
                  </a:lnTo>
                  <a:lnTo>
                    <a:pt x="3157" y="179"/>
                  </a:lnTo>
                  <a:lnTo>
                    <a:pt x="3163" y="183"/>
                  </a:lnTo>
                  <a:lnTo>
                    <a:pt x="3157" y="183"/>
                  </a:lnTo>
                  <a:lnTo>
                    <a:pt x="3152" y="181"/>
                  </a:lnTo>
                  <a:lnTo>
                    <a:pt x="3150" y="179"/>
                  </a:lnTo>
                  <a:lnTo>
                    <a:pt x="3150" y="179"/>
                  </a:lnTo>
                  <a:lnTo>
                    <a:pt x="3148" y="177"/>
                  </a:lnTo>
                  <a:lnTo>
                    <a:pt x="3144" y="177"/>
                  </a:lnTo>
                  <a:lnTo>
                    <a:pt x="3142" y="177"/>
                  </a:lnTo>
                  <a:lnTo>
                    <a:pt x="3138" y="177"/>
                  </a:lnTo>
                  <a:lnTo>
                    <a:pt x="3137" y="177"/>
                  </a:lnTo>
                  <a:lnTo>
                    <a:pt x="3135" y="177"/>
                  </a:lnTo>
                  <a:lnTo>
                    <a:pt x="3140" y="175"/>
                  </a:lnTo>
                  <a:lnTo>
                    <a:pt x="3144" y="175"/>
                  </a:lnTo>
                  <a:close/>
                  <a:moveTo>
                    <a:pt x="803" y="175"/>
                  </a:moveTo>
                  <a:lnTo>
                    <a:pt x="810" y="175"/>
                  </a:lnTo>
                  <a:lnTo>
                    <a:pt x="816" y="179"/>
                  </a:lnTo>
                  <a:lnTo>
                    <a:pt x="822" y="184"/>
                  </a:lnTo>
                  <a:lnTo>
                    <a:pt x="825" y="190"/>
                  </a:lnTo>
                  <a:lnTo>
                    <a:pt x="825" y="198"/>
                  </a:lnTo>
                  <a:lnTo>
                    <a:pt x="825" y="205"/>
                  </a:lnTo>
                  <a:lnTo>
                    <a:pt x="822" y="211"/>
                  </a:lnTo>
                  <a:lnTo>
                    <a:pt x="816" y="217"/>
                  </a:lnTo>
                  <a:lnTo>
                    <a:pt x="810" y="220"/>
                  </a:lnTo>
                  <a:lnTo>
                    <a:pt x="803" y="222"/>
                  </a:lnTo>
                  <a:lnTo>
                    <a:pt x="795" y="220"/>
                  </a:lnTo>
                  <a:lnTo>
                    <a:pt x="788" y="217"/>
                  </a:lnTo>
                  <a:lnTo>
                    <a:pt x="784" y="211"/>
                  </a:lnTo>
                  <a:lnTo>
                    <a:pt x="780" y="205"/>
                  </a:lnTo>
                  <a:lnTo>
                    <a:pt x="778" y="198"/>
                  </a:lnTo>
                  <a:lnTo>
                    <a:pt x="780" y="190"/>
                  </a:lnTo>
                  <a:lnTo>
                    <a:pt x="784" y="184"/>
                  </a:lnTo>
                  <a:lnTo>
                    <a:pt x="788" y="179"/>
                  </a:lnTo>
                  <a:lnTo>
                    <a:pt x="795" y="175"/>
                  </a:lnTo>
                  <a:lnTo>
                    <a:pt x="803" y="175"/>
                  </a:lnTo>
                  <a:close/>
                  <a:moveTo>
                    <a:pt x="716" y="175"/>
                  </a:moveTo>
                  <a:lnTo>
                    <a:pt x="724" y="175"/>
                  </a:lnTo>
                  <a:lnTo>
                    <a:pt x="729" y="179"/>
                  </a:lnTo>
                  <a:lnTo>
                    <a:pt x="735" y="184"/>
                  </a:lnTo>
                  <a:lnTo>
                    <a:pt x="737" y="190"/>
                  </a:lnTo>
                  <a:lnTo>
                    <a:pt x="739" y="198"/>
                  </a:lnTo>
                  <a:lnTo>
                    <a:pt x="737" y="205"/>
                  </a:lnTo>
                  <a:lnTo>
                    <a:pt x="735" y="211"/>
                  </a:lnTo>
                  <a:lnTo>
                    <a:pt x="729" y="217"/>
                  </a:lnTo>
                  <a:lnTo>
                    <a:pt x="724" y="220"/>
                  </a:lnTo>
                  <a:lnTo>
                    <a:pt x="716" y="222"/>
                  </a:lnTo>
                  <a:lnTo>
                    <a:pt x="709" y="220"/>
                  </a:lnTo>
                  <a:lnTo>
                    <a:pt x="701" y="217"/>
                  </a:lnTo>
                  <a:lnTo>
                    <a:pt x="698" y="211"/>
                  </a:lnTo>
                  <a:lnTo>
                    <a:pt x="694" y="205"/>
                  </a:lnTo>
                  <a:lnTo>
                    <a:pt x="692" y="198"/>
                  </a:lnTo>
                  <a:lnTo>
                    <a:pt x="694" y="190"/>
                  </a:lnTo>
                  <a:lnTo>
                    <a:pt x="698" y="184"/>
                  </a:lnTo>
                  <a:lnTo>
                    <a:pt x="701" y="179"/>
                  </a:lnTo>
                  <a:lnTo>
                    <a:pt x="709" y="175"/>
                  </a:lnTo>
                  <a:lnTo>
                    <a:pt x="716" y="175"/>
                  </a:lnTo>
                  <a:close/>
                  <a:moveTo>
                    <a:pt x="630" y="175"/>
                  </a:moveTo>
                  <a:lnTo>
                    <a:pt x="635" y="175"/>
                  </a:lnTo>
                  <a:lnTo>
                    <a:pt x="643" y="179"/>
                  </a:lnTo>
                  <a:lnTo>
                    <a:pt x="649" y="184"/>
                  </a:lnTo>
                  <a:lnTo>
                    <a:pt x="651" y="190"/>
                  </a:lnTo>
                  <a:lnTo>
                    <a:pt x="652" y="198"/>
                  </a:lnTo>
                  <a:lnTo>
                    <a:pt x="651" y="205"/>
                  </a:lnTo>
                  <a:lnTo>
                    <a:pt x="649" y="211"/>
                  </a:lnTo>
                  <a:lnTo>
                    <a:pt x="643" y="217"/>
                  </a:lnTo>
                  <a:lnTo>
                    <a:pt x="635" y="220"/>
                  </a:lnTo>
                  <a:lnTo>
                    <a:pt x="630" y="222"/>
                  </a:lnTo>
                  <a:lnTo>
                    <a:pt x="622" y="220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7" y="205"/>
                  </a:lnTo>
                  <a:lnTo>
                    <a:pt x="605" y="198"/>
                  </a:lnTo>
                  <a:lnTo>
                    <a:pt x="607" y="190"/>
                  </a:lnTo>
                  <a:lnTo>
                    <a:pt x="609" y="184"/>
                  </a:lnTo>
                  <a:lnTo>
                    <a:pt x="615" y="179"/>
                  </a:lnTo>
                  <a:lnTo>
                    <a:pt x="622" y="175"/>
                  </a:lnTo>
                  <a:lnTo>
                    <a:pt x="630" y="175"/>
                  </a:lnTo>
                  <a:close/>
                  <a:moveTo>
                    <a:pt x="541" y="175"/>
                  </a:moveTo>
                  <a:lnTo>
                    <a:pt x="549" y="175"/>
                  </a:lnTo>
                  <a:lnTo>
                    <a:pt x="556" y="179"/>
                  </a:lnTo>
                  <a:lnTo>
                    <a:pt x="560" y="184"/>
                  </a:lnTo>
                  <a:lnTo>
                    <a:pt x="564" y="190"/>
                  </a:lnTo>
                  <a:lnTo>
                    <a:pt x="566" y="198"/>
                  </a:lnTo>
                  <a:lnTo>
                    <a:pt x="564" y="205"/>
                  </a:lnTo>
                  <a:lnTo>
                    <a:pt x="560" y="211"/>
                  </a:lnTo>
                  <a:lnTo>
                    <a:pt x="556" y="217"/>
                  </a:lnTo>
                  <a:lnTo>
                    <a:pt x="549" y="220"/>
                  </a:lnTo>
                  <a:lnTo>
                    <a:pt x="541" y="222"/>
                  </a:lnTo>
                  <a:lnTo>
                    <a:pt x="534" y="220"/>
                  </a:lnTo>
                  <a:lnTo>
                    <a:pt x="528" y="217"/>
                  </a:lnTo>
                  <a:lnTo>
                    <a:pt x="523" y="211"/>
                  </a:lnTo>
                  <a:lnTo>
                    <a:pt x="521" y="205"/>
                  </a:lnTo>
                  <a:lnTo>
                    <a:pt x="519" y="198"/>
                  </a:lnTo>
                  <a:lnTo>
                    <a:pt x="521" y="190"/>
                  </a:lnTo>
                  <a:lnTo>
                    <a:pt x="523" y="184"/>
                  </a:lnTo>
                  <a:lnTo>
                    <a:pt x="528" y="179"/>
                  </a:lnTo>
                  <a:lnTo>
                    <a:pt x="534" y="175"/>
                  </a:lnTo>
                  <a:lnTo>
                    <a:pt x="541" y="175"/>
                  </a:lnTo>
                  <a:close/>
                  <a:moveTo>
                    <a:pt x="455" y="175"/>
                  </a:moveTo>
                  <a:lnTo>
                    <a:pt x="462" y="175"/>
                  </a:lnTo>
                  <a:lnTo>
                    <a:pt x="470" y="179"/>
                  </a:lnTo>
                  <a:lnTo>
                    <a:pt x="474" y="184"/>
                  </a:lnTo>
                  <a:lnTo>
                    <a:pt x="477" y="190"/>
                  </a:lnTo>
                  <a:lnTo>
                    <a:pt x="479" y="198"/>
                  </a:lnTo>
                  <a:lnTo>
                    <a:pt x="477" y="205"/>
                  </a:lnTo>
                  <a:lnTo>
                    <a:pt x="474" y="211"/>
                  </a:lnTo>
                  <a:lnTo>
                    <a:pt x="470" y="217"/>
                  </a:lnTo>
                  <a:lnTo>
                    <a:pt x="462" y="220"/>
                  </a:lnTo>
                  <a:lnTo>
                    <a:pt x="455" y="222"/>
                  </a:lnTo>
                  <a:lnTo>
                    <a:pt x="447" y="220"/>
                  </a:lnTo>
                  <a:lnTo>
                    <a:pt x="442" y="217"/>
                  </a:lnTo>
                  <a:lnTo>
                    <a:pt x="436" y="211"/>
                  </a:lnTo>
                  <a:lnTo>
                    <a:pt x="432" y="205"/>
                  </a:lnTo>
                  <a:lnTo>
                    <a:pt x="432" y="198"/>
                  </a:lnTo>
                  <a:lnTo>
                    <a:pt x="432" y="190"/>
                  </a:lnTo>
                  <a:lnTo>
                    <a:pt x="436" y="184"/>
                  </a:lnTo>
                  <a:lnTo>
                    <a:pt x="442" y="179"/>
                  </a:lnTo>
                  <a:lnTo>
                    <a:pt x="447" y="175"/>
                  </a:lnTo>
                  <a:lnTo>
                    <a:pt x="455" y="175"/>
                  </a:lnTo>
                  <a:close/>
                  <a:moveTo>
                    <a:pt x="368" y="175"/>
                  </a:moveTo>
                  <a:lnTo>
                    <a:pt x="376" y="175"/>
                  </a:lnTo>
                  <a:lnTo>
                    <a:pt x="382" y="179"/>
                  </a:lnTo>
                  <a:lnTo>
                    <a:pt x="387" y="184"/>
                  </a:lnTo>
                  <a:lnTo>
                    <a:pt x="391" y="190"/>
                  </a:lnTo>
                  <a:lnTo>
                    <a:pt x="393" y="198"/>
                  </a:lnTo>
                  <a:lnTo>
                    <a:pt x="391" y="205"/>
                  </a:lnTo>
                  <a:lnTo>
                    <a:pt x="387" y="211"/>
                  </a:lnTo>
                  <a:lnTo>
                    <a:pt x="382" y="217"/>
                  </a:lnTo>
                  <a:lnTo>
                    <a:pt x="376" y="220"/>
                  </a:lnTo>
                  <a:lnTo>
                    <a:pt x="368" y="222"/>
                  </a:lnTo>
                  <a:lnTo>
                    <a:pt x="361" y="220"/>
                  </a:lnTo>
                  <a:lnTo>
                    <a:pt x="355" y="217"/>
                  </a:lnTo>
                  <a:lnTo>
                    <a:pt x="350" y="211"/>
                  </a:lnTo>
                  <a:lnTo>
                    <a:pt x="346" y="205"/>
                  </a:lnTo>
                  <a:lnTo>
                    <a:pt x="346" y="198"/>
                  </a:lnTo>
                  <a:lnTo>
                    <a:pt x="346" y="190"/>
                  </a:lnTo>
                  <a:lnTo>
                    <a:pt x="350" y="184"/>
                  </a:lnTo>
                  <a:lnTo>
                    <a:pt x="355" y="179"/>
                  </a:lnTo>
                  <a:lnTo>
                    <a:pt x="361" y="175"/>
                  </a:lnTo>
                  <a:lnTo>
                    <a:pt x="368" y="175"/>
                  </a:lnTo>
                  <a:close/>
                  <a:moveTo>
                    <a:pt x="282" y="175"/>
                  </a:moveTo>
                  <a:lnTo>
                    <a:pt x="289" y="175"/>
                  </a:lnTo>
                  <a:lnTo>
                    <a:pt x="295" y="179"/>
                  </a:lnTo>
                  <a:lnTo>
                    <a:pt x="301" y="184"/>
                  </a:lnTo>
                  <a:lnTo>
                    <a:pt x="304" y="190"/>
                  </a:lnTo>
                  <a:lnTo>
                    <a:pt x="304" y="198"/>
                  </a:lnTo>
                  <a:lnTo>
                    <a:pt x="304" y="205"/>
                  </a:lnTo>
                  <a:lnTo>
                    <a:pt x="301" y="211"/>
                  </a:lnTo>
                  <a:lnTo>
                    <a:pt x="295" y="217"/>
                  </a:lnTo>
                  <a:lnTo>
                    <a:pt x="289" y="220"/>
                  </a:lnTo>
                  <a:lnTo>
                    <a:pt x="282" y="222"/>
                  </a:lnTo>
                  <a:lnTo>
                    <a:pt x="274" y="220"/>
                  </a:lnTo>
                  <a:lnTo>
                    <a:pt x="269" y="217"/>
                  </a:lnTo>
                  <a:lnTo>
                    <a:pt x="263" y="211"/>
                  </a:lnTo>
                  <a:lnTo>
                    <a:pt x="259" y="205"/>
                  </a:lnTo>
                  <a:lnTo>
                    <a:pt x="259" y="198"/>
                  </a:lnTo>
                  <a:lnTo>
                    <a:pt x="259" y="190"/>
                  </a:lnTo>
                  <a:lnTo>
                    <a:pt x="263" y="184"/>
                  </a:lnTo>
                  <a:lnTo>
                    <a:pt x="269" y="179"/>
                  </a:lnTo>
                  <a:lnTo>
                    <a:pt x="274" y="175"/>
                  </a:lnTo>
                  <a:lnTo>
                    <a:pt x="282" y="175"/>
                  </a:lnTo>
                  <a:close/>
                  <a:moveTo>
                    <a:pt x="195" y="175"/>
                  </a:moveTo>
                  <a:lnTo>
                    <a:pt x="203" y="175"/>
                  </a:lnTo>
                  <a:lnTo>
                    <a:pt x="209" y="179"/>
                  </a:lnTo>
                  <a:lnTo>
                    <a:pt x="214" y="184"/>
                  </a:lnTo>
                  <a:lnTo>
                    <a:pt x="218" y="190"/>
                  </a:lnTo>
                  <a:lnTo>
                    <a:pt x="218" y="198"/>
                  </a:lnTo>
                  <a:lnTo>
                    <a:pt x="218" y="205"/>
                  </a:lnTo>
                  <a:lnTo>
                    <a:pt x="214" y="211"/>
                  </a:lnTo>
                  <a:lnTo>
                    <a:pt x="209" y="217"/>
                  </a:lnTo>
                  <a:lnTo>
                    <a:pt x="203" y="220"/>
                  </a:lnTo>
                  <a:lnTo>
                    <a:pt x="195" y="222"/>
                  </a:lnTo>
                  <a:lnTo>
                    <a:pt x="188" y="220"/>
                  </a:lnTo>
                  <a:lnTo>
                    <a:pt x="182" y="217"/>
                  </a:lnTo>
                  <a:lnTo>
                    <a:pt x="177" y="211"/>
                  </a:lnTo>
                  <a:lnTo>
                    <a:pt x="173" y="205"/>
                  </a:lnTo>
                  <a:lnTo>
                    <a:pt x="171" y="198"/>
                  </a:lnTo>
                  <a:lnTo>
                    <a:pt x="173" y="190"/>
                  </a:lnTo>
                  <a:lnTo>
                    <a:pt x="177" y="184"/>
                  </a:lnTo>
                  <a:lnTo>
                    <a:pt x="182" y="179"/>
                  </a:lnTo>
                  <a:lnTo>
                    <a:pt x="188" y="175"/>
                  </a:lnTo>
                  <a:lnTo>
                    <a:pt x="195" y="175"/>
                  </a:lnTo>
                  <a:close/>
                  <a:moveTo>
                    <a:pt x="109" y="175"/>
                  </a:moveTo>
                  <a:lnTo>
                    <a:pt x="116" y="175"/>
                  </a:lnTo>
                  <a:lnTo>
                    <a:pt x="122" y="179"/>
                  </a:lnTo>
                  <a:lnTo>
                    <a:pt x="128" y="184"/>
                  </a:lnTo>
                  <a:lnTo>
                    <a:pt x="131" y="190"/>
                  </a:lnTo>
                  <a:lnTo>
                    <a:pt x="131" y="198"/>
                  </a:lnTo>
                  <a:lnTo>
                    <a:pt x="131" y="205"/>
                  </a:lnTo>
                  <a:lnTo>
                    <a:pt x="128" y="211"/>
                  </a:lnTo>
                  <a:lnTo>
                    <a:pt x="122" y="217"/>
                  </a:lnTo>
                  <a:lnTo>
                    <a:pt x="116" y="220"/>
                  </a:lnTo>
                  <a:lnTo>
                    <a:pt x="109" y="222"/>
                  </a:lnTo>
                  <a:lnTo>
                    <a:pt x="101" y="220"/>
                  </a:lnTo>
                  <a:lnTo>
                    <a:pt x="94" y="217"/>
                  </a:lnTo>
                  <a:lnTo>
                    <a:pt x="90" y="211"/>
                  </a:lnTo>
                  <a:lnTo>
                    <a:pt x="86" y="205"/>
                  </a:lnTo>
                  <a:lnTo>
                    <a:pt x="84" y="198"/>
                  </a:lnTo>
                  <a:lnTo>
                    <a:pt x="86" y="190"/>
                  </a:lnTo>
                  <a:lnTo>
                    <a:pt x="90" y="184"/>
                  </a:lnTo>
                  <a:lnTo>
                    <a:pt x="94" y="179"/>
                  </a:lnTo>
                  <a:lnTo>
                    <a:pt x="101" y="175"/>
                  </a:lnTo>
                  <a:lnTo>
                    <a:pt x="109" y="175"/>
                  </a:lnTo>
                  <a:close/>
                  <a:moveTo>
                    <a:pt x="3479" y="130"/>
                  </a:moveTo>
                  <a:lnTo>
                    <a:pt x="3479" y="130"/>
                  </a:lnTo>
                  <a:lnTo>
                    <a:pt x="3479" y="130"/>
                  </a:lnTo>
                  <a:lnTo>
                    <a:pt x="3479" y="130"/>
                  </a:lnTo>
                  <a:close/>
                  <a:moveTo>
                    <a:pt x="3043" y="128"/>
                  </a:moveTo>
                  <a:lnTo>
                    <a:pt x="3044" y="130"/>
                  </a:lnTo>
                  <a:lnTo>
                    <a:pt x="3046" y="130"/>
                  </a:lnTo>
                  <a:lnTo>
                    <a:pt x="3050" y="132"/>
                  </a:lnTo>
                  <a:lnTo>
                    <a:pt x="3054" y="134"/>
                  </a:lnTo>
                  <a:lnTo>
                    <a:pt x="3048" y="132"/>
                  </a:lnTo>
                  <a:lnTo>
                    <a:pt x="3043" y="128"/>
                  </a:lnTo>
                  <a:close/>
                  <a:moveTo>
                    <a:pt x="3063" y="102"/>
                  </a:moveTo>
                  <a:lnTo>
                    <a:pt x="3065" y="104"/>
                  </a:lnTo>
                  <a:lnTo>
                    <a:pt x="3067" y="105"/>
                  </a:lnTo>
                  <a:lnTo>
                    <a:pt x="3069" y="107"/>
                  </a:lnTo>
                  <a:lnTo>
                    <a:pt x="3071" y="109"/>
                  </a:lnTo>
                  <a:lnTo>
                    <a:pt x="3071" y="111"/>
                  </a:lnTo>
                  <a:lnTo>
                    <a:pt x="3071" y="117"/>
                  </a:lnTo>
                  <a:lnTo>
                    <a:pt x="3069" y="120"/>
                  </a:lnTo>
                  <a:lnTo>
                    <a:pt x="3067" y="124"/>
                  </a:lnTo>
                  <a:lnTo>
                    <a:pt x="3063" y="126"/>
                  </a:lnTo>
                  <a:lnTo>
                    <a:pt x="3060" y="124"/>
                  </a:lnTo>
                  <a:lnTo>
                    <a:pt x="3056" y="124"/>
                  </a:lnTo>
                  <a:lnTo>
                    <a:pt x="3052" y="122"/>
                  </a:lnTo>
                  <a:lnTo>
                    <a:pt x="3048" y="120"/>
                  </a:lnTo>
                  <a:lnTo>
                    <a:pt x="3046" y="119"/>
                  </a:lnTo>
                  <a:lnTo>
                    <a:pt x="3043" y="119"/>
                  </a:lnTo>
                  <a:lnTo>
                    <a:pt x="3041" y="120"/>
                  </a:lnTo>
                  <a:lnTo>
                    <a:pt x="3039" y="122"/>
                  </a:lnTo>
                  <a:lnTo>
                    <a:pt x="3039" y="124"/>
                  </a:lnTo>
                  <a:lnTo>
                    <a:pt x="3037" y="120"/>
                  </a:lnTo>
                  <a:lnTo>
                    <a:pt x="3035" y="117"/>
                  </a:lnTo>
                  <a:lnTo>
                    <a:pt x="3035" y="111"/>
                  </a:lnTo>
                  <a:lnTo>
                    <a:pt x="3035" y="109"/>
                  </a:lnTo>
                  <a:lnTo>
                    <a:pt x="3035" y="105"/>
                  </a:lnTo>
                  <a:lnTo>
                    <a:pt x="3041" y="107"/>
                  </a:lnTo>
                  <a:lnTo>
                    <a:pt x="3044" y="107"/>
                  </a:lnTo>
                  <a:lnTo>
                    <a:pt x="3052" y="107"/>
                  </a:lnTo>
                  <a:lnTo>
                    <a:pt x="3056" y="107"/>
                  </a:lnTo>
                  <a:lnTo>
                    <a:pt x="3058" y="105"/>
                  </a:lnTo>
                  <a:lnTo>
                    <a:pt x="3060" y="105"/>
                  </a:lnTo>
                  <a:lnTo>
                    <a:pt x="3063" y="102"/>
                  </a:lnTo>
                  <a:close/>
                  <a:moveTo>
                    <a:pt x="2979" y="92"/>
                  </a:moveTo>
                  <a:lnTo>
                    <a:pt x="2982" y="92"/>
                  </a:lnTo>
                  <a:lnTo>
                    <a:pt x="2984" y="94"/>
                  </a:lnTo>
                  <a:lnTo>
                    <a:pt x="2988" y="94"/>
                  </a:lnTo>
                  <a:lnTo>
                    <a:pt x="2988" y="94"/>
                  </a:lnTo>
                  <a:lnTo>
                    <a:pt x="2992" y="100"/>
                  </a:lnTo>
                  <a:lnTo>
                    <a:pt x="2994" y="105"/>
                  </a:lnTo>
                  <a:lnTo>
                    <a:pt x="2994" y="111"/>
                  </a:lnTo>
                  <a:lnTo>
                    <a:pt x="2994" y="119"/>
                  </a:lnTo>
                  <a:lnTo>
                    <a:pt x="2990" y="124"/>
                  </a:lnTo>
                  <a:lnTo>
                    <a:pt x="2984" y="130"/>
                  </a:lnTo>
                  <a:lnTo>
                    <a:pt x="2979" y="134"/>
                  </a:lnTo>
                  <a:lnTo>
                    <a:pt x="2971" y="134"/>
                  </a:lnTo>
                  <a:lnTo>
                    <a:pt x="2964" y="134"/>
                  </a:lnTo>
                  <a:lnTo>
                    <a:pt x="2958" y="130"/>
                  </a:lnTo>
                  <a:lnTo>
                    <a:pt x="2952" y="124"/>
                  </a:lnTo>
                  <a:lnTo>
                    <a:pt x="2949" y="119"/>
                  </a:lnTo>
                  <a:lnTo>
                    <a:pt x="2947" y="111"/>
                  </a:lnTo>
                  <a:lnTo>
                    <a:pt x="2949" y="109"/>
                  </a:lnTo>
                  <a:lnTo>
                    <a:pt x="2949" y="107"/>
                  </a:lnTo>
                  <a:lnTo>
                    <a:pt x="2952" y="107"/>
                  </a:lnTo>
                  <a:lnTo>
                    <a:pt x="2958" y="107"/>
                  </a:lnTo>
                  <a:lnTo>
                    <a:pt x="2962" y="105"/>
                  </a:lnTo>
                  <a:lnTo>
                    <a:pt x="2967" y="100"/>
                  </a:lnTo>
                  <a:lnTo>
                    <a:pt x="2973" y="94"/>
                  </a:lnTo>
                  <a:lnTo>
                    <a:pt x="2977" y="92"/>
                  </a:lnTo>
                  <a:lnTo>
                    <a:pt x="2979" y="92"/>
                  </a:lnTo>
                  <a:close/>
                  <a:moveTo>
                    <a:pt x="26" y="88"/>
                  </a:moveTo>
                  <a:lnTo>
                    <a:pt x="32" y="90"/>
                  </a:lnTo>
                  <a:lnTo>
                    <a:pt x="37" y="94"/>
                  </a:lnTo>
                  <a:lnTo>
                    <a:pt x="41" y="98"/>
                  </a:lnTo>
                  <a:lnTo>
                    <a:pt x="45" y="104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41" y="122"/>
                  </a:lnTo>
                  <a:lnTo>
                    <a:pt x="37" y="128"/>
                  </a:lnTo>
                  <a:lnTo>
                    <a:pt x="32" y="107"/>
                  </a:lnTo>
                  <a:lnTo>
                    <a:pt x="26" y="88"/>
                  </a:lnTo>
                  <a:close/>
                  <a:moveTo>
                    <a:pt x="4098" y="88"/>
                  </a:moveTo>
                  <a:lnTo>
                    <a:pt x="4098" y="90"/>
                  </a:lnTo>
                  <a:lnTo>
                    <a:pt x="4098" y="92"/>
                  </a:lnTo>
                  <a:lnTo>
                    <a:pt x="4098" y="94"/>
                  </a:lnTo>
                  <a:lnTo>
                    <a:pt x="4096" y="96"/>
                  </a:lnTo>
                  <a:lnTo>
                    <a:pt x="4094" y="98"/>
                  </a:lnTo>
                  <a:lnTo>
                    <a:pt x="4092" y="98"/>
                  </a:lnTo>
                  <a:lnTo>
                    <a:pt x="4090" y="98"/>
                  </a:lnTo>
                  <a:lnTo>
                    <a:pt x="4088" y="96"/>
                  </a:lnTo>
                  <a:lnTo>
                    <a:pt x="4086" y="96"/>
                  </a:lnTo>
                  <a:lnTo>
                    <a:pt x="4086" y="94"/>
                  </a:lnTo>
                  <a:lnTo>
                    <a:pt x="4084" y="94"/>
                  </a:lnTo>
                  <a:lnTo>
                    <a:pt x="4083" y="96"/>
                  </a:lnTo>
                  <a:lnTo>
                    <a:pt x="4081" y="98"/>
                  </a:lnTo>
                  <a:lnTo>
                    <a:pt x="4081" y="102"/>
                  </a:lnTo>
                  <a:lnTo>
                    <a:pt x="4083" y="104"/>
                  </a:lnTo>
                  <a:lnTo>
                    <a:pt x="4084" y="107"/>
                  </a:lnTo>
                  <a:lnTo>
                    <a:pt x="4086" y="109"/>
                  </a:lnTo>
                  <a:lnTo>
                    <a:pt x="4088" y="111"/>
                  </a:lnTo>
                  <a:lnTo>
                    <a:pt x="4088" y="113"/>
                  </a:lnTo>
                  <a:lnTo>
                    <a:pt x="4090" y="117"/>
                  </a:lnTo>
                  <a:lnTo>
                    <a:pt x="4090" y="119"/>
                  </a:lnTo>
                  <a:lnTo>
                    <a:pt x="4092" y="120"/>
                  </a:lnTo>
                  <a:lnTo>
                    <a:pt x="4094" y="124"/>
                  </a:lnTo>
                  <a:lnTo>
                    <a:pt x="4096" y="128"/>
                  </a:lnTo>
                  <a:lnTo>
                    <a:pt x="4096" y="132"/>
                  </a:lnTo>
                  <a:lnTo>
                    <a:pt x="4098" y="134"/>
                  </a:lnTo>
                  <a:lnTo>
                    <a:pt x="4090" y="134"/>
                  </a:lnTo>
                  <a:lnTo>
                    <a:pt x="4084" y="130"/>
                  </a:lnTo>
                  <a:lnTo>
                    <a:pt x="4079" y="124"/>
                  </a:lnTo>
                  <a:lnTo>
                    <a:pt x="4077" y="119"/>
                  </a:lnTo>
                  <a:lnTo>
                    <a:pt x="4075" y="111"/>
                  </a:lnTo>
                  <a:lnTo>
                    <a:pt x="4077" y="104"/>
                  </a:lnTo>
                  <a:lnTo>
                    <a:pt x="4079" y="98"/>
                  </a:lnTo>
                  <a:lnTo>
                    <a:pt x="4084" y="92"/>
                  </a:lnTo>
                  <a:lnTo>
                    <a:pt x="4090" y="88"/>
                  </a:lnTo>
                  <a:lnTo>
                    <a:pt x="4098" y="88"/>
                  </a:lnTo>
                  <a:close/>
                  <a:moveTo>
                    <a:pt x="4011" y="88"/>
                  </a:moveTo>
                  <a:lnTo>
                    <a:pt x="4019" y="88"/>
                  </a:lnTo>
                  <a:lnTo>
                    <a:pt x="4026" y="92"/>
                  </a:lnTo>
                  <a:lnTo>
                    <a:pt x="4030" y="98"/>
                  </a:lnTo>
                  <a:lnTo>
                    <a:pt x="4034" y="104"/>
                  </a:lnTo>
                  <a:lnTo>
                    <a:pt x="4036" y="111"/>
                  </a:lnTo>
                  <a:lnTo>
                    <a:pt x="4034" y="119"/>
                  </a:lnTo>
                  <a:lnTo>
                    <a:pt x="4030" y="124"/>
                  </a:lnTo>
                  <a:lnTo>
                    <a:pt x="4026" y="130"/>
                  </a:lnTo>
                  <a:lnTo>
                    <a:pt x="4019" y="134"/>
                  </a:lnTo>
                  <a:lnTo>
                    <a:pt x="4011" y="134"/>
                  </a:lnTo>
                  <a:lnTo>
                    <a:pt x="4004" y="134"/>
                  </a:lnTo>
                  <a:lnTo>
                    <a:pt x="3998" y="130"/>
                  </a:lnTo>
                  <a:lnTo>
                    <a:pt x="3992" y="124"/>
                  </a:lnTo>
                  <a:lnTo>
                    <a:pt x="3990" y="119"/>
                  </a:lnTo>
                  <a:lnTo>
                    <a:pt x="3989" y="111"/>
                  </a:lnTo>
                  <a:lnTo>
                    <a:pt x="3990" y="104"/>
                  </a:lnTo>
                  <a:lnTo>
                    <a:pt x="3992" y="98"/>
                  </a:lnTo>
                  <a:lnTo>
                    <a:pt x="3998" y="92"/>
                  </a:lnTo>
                  <a:lnTo>
                    <a:pt x="4004" y="88"/>
                  </a:lnTo>
                  <a:lnTo>
                    <a:pt x="4011" y="88"/>
                  </a:lnTo>
                  <a:close/>
                  <a:moveTo>
                    <a:pt x="3925" y="88"/>
                  </a:moveTo>
                  <a:lnTo>
                    <a:pt x="3932" y="88"/>
                  </a:lnTo>
                  <a:lnTo>
                    <a:pt x="3940" y="92"/>
                  </a:lnTo>
                  <a:lnTo>
                    <a:pt x="3943" y="98"/>
                  </a:lnTo>
                  <a:lnTo>
                    <a:pt x="3947" y="104"/>
                  </a:lnTo>
                  <a:lnTo>
                    <a:pt x="3949" y="111"/>
                  </a:lnTo>
                  <a:lnTo>
                    <a:pt x="3947" y="119"/>
                  </a:lnTo>
                  <a:lnTo>
                    <a:pt x="3943" y="124"/>
                  </a:lnTo>
                  <a:lnTo>
                    <a:pt x="3940" y="130"/>
                  </a:lnTo>
                  <a:lnTo>
                    <a:pt x="3932" y="134"/>
                  </a:lnTo>
                  <a:lnTo>
                    <a:pt x="3925" y="134"/>
                  </a:lnTo>
                  <a:lnTo>
                    <a:pt x="3917" y="134"/>
                  </a:lnTo>
                  <a:lnTo>
                    <a:pt x="3911" y="130"/>
                  </a:lnTo>
                  <a:lnTo>
                    <a:pt x="3906" y="124"/>
                  </a:lnTo>
                  <a:lnTo>
                    <a:pt x="3902" y="119"/>
                  </a:lnTo>
                  <a:lnTo>
                    <a:pt x="3902" y="111"/>
                  </a:lnTo>
                  <a:lnTo>
                    <a:pt x="3902" y="104"/>
                  </a:lnTo>
                  <a:lnTo>
                    <a:pt x="3906" y="98"/>
                  </a:lnTo>
                  <a:lnTo>
                    <a:pt x="3911" y="92"/>
                  </a:lnTo>
                  <a:lnTo>
                    <a:pt x="3917" y="88"/>
                  </a:lnTo>
                  <a:lnTo>
                    <a:pt x="3925" y="88"/>
                  </a:lnTo>
                  <a:close/>
                  <a:moveTo>
                    <a:pt x="3838" y="88"/>
                  </a:moveTo>
                  <a:lnTo>
                    <a:pt x="3846" y="88"/>
                  </a:lnTo>
                  <a:lnTo>
                    <a:pt x="3851" y="92"/>
                  </a:lnTo>
                  <a:lnTo>
                    <a:pt x="3857" y="98"/>
                  </a:lnTo>
                  <a:lnTo>
                    <a:pt x="3861" y="104"/>
                  </a:lnTo>
                  <a:lnTo>
                    <a:pt x="3863" y="111"/>
                  </a:lnTo>
                  <a:lnTo>
                    <a:pt x="3861" y="119"/>
                  </a:lnTo>
                  <a:lnTo>
                    <a:pt x="3857" y="124"/>
                  </a:lnTo>
                  <a:lnTo>
                    <a:pt x="3851" y="130"/>
                  </a:lnTo>
                  <a:lnTo>
                    <a:pt x="3846" y="134"/>
                  </a:lnTo>
                  <a:lnTo>
                    <a:pt x="3838" y="134"/>
                  </a:lnTo>
                  <a:lnTo>
                    <a:pt x="3832" y="134"/>
                  </a:lnTo>
                  <a:lnTo>
                    <a:pt x="3829" y="132"/>
                  </a:lnTo>
                  <a:lnTo>
                    <a:pt x="3825" y="130"/>
                  </a:lnTo>
                  <a:lnTo>
                    <a:pt x="3827" y="126"/>
                  </a:lnTo>
                  <a:lnTo>
                    <a:pt x="3829" y="124"/>
                  </a:lnTo>
                  <a:lnTo>
                    <a:pt x="3829" y="119"/>
                  </a:lnTo>
                  <a:lnTo>
                    <a:pt x="3827" y="115"/>
                  </a:lnTo>
                  <a:lnTo>
                    <a:pt x="3825" y="111"/>
                  </a:lnTo>
                  <a:lnTo>
                    <a:pt x="3823" y="107"/>
                  </a:lnTo>
                  <a:lnTo>
                    <a:pt x="3821" y="96"/>
                  </a:lnTo>
                  <a:lnTo>
                    <a:pt x="3825" y="92"/>
                  </a:lnTo>
                  <a:lnTo>
                    <a:pt x="3831" y="88"/>
                  </a:lnTo>
                  <a:lnTo>
                    <a:pt x="3838" y="88"/>
                  </a:lnTo>
                  <a:close/>
                  <a:moveTo>
                    <a:pt x="2885" y="88"/>
                  </a:moveTo>
                  <a:lnTo>
                    <a:pt x="2892" y="88"/>
                  </a:lnTo>
                  <a:lnTo>
                    <a:pt x="2898" y="92"/>
                  </a:lnTo>
                  <a:lnTo>
                    <a:pt x="2903" y="98"/>
                  </a:lnTo>
                  <a:lnTo>
                    <a:pt x="2907" y="104"/>
                  </a:lnTo>
                  <a:lnTo>
                    <a:pt x="2907" y="111"/>
                  </a:lnTo>
                  <a:lnTo>
                    <a:pt x="2907" y="119"/>
                  </a:lnTo>
                  <a:lnTo>
                    <a:pt x="2903" y="124"/>
                  </a:lnTo>
                  <a:lnTo>
                    <a:pt x="2898" y="130"/>
                  </a:lnTo>
                  <a:lnTo>
                    <a:pt x="2892" y="134"/>
                  </a:lnTo>
                  <a:lnTo>
                    <a:pt x="2885" y="132"/>
                  </a:lnTo>
                  <a:lnTo>
                    <a:pt x="2879" y="132"/>
                  </a:lnTo>
                  <a:lnTo>
                    <a:pt x="2873" y="130"/>
                  </a:lnTo>
                  <a:lnTo>
                    <a:pt x="2870" y="128"/>
                  </a:lnTo>
                  <a:lnTo>
                    <a:pt x="2868" y="126"/>
                  </a:lnTo>
                  <a:lnTo>
                    <a:pt x="2866" y="124"/>
                  </a:lnTo>
                  <a:lnTo>
                    <a:pt x="2864" y="120"/>
                  </a:lnTo>
                  <a:lnTo>
                    <a:pt x="2862" y="119"/>
                  </a:lnTo>
                  <a:lnTo>
                    <a:pt x="2862" y="115"/>
                  </a:lnTo>
                  <a:lnTo>
                    <a:pt x="2860" y="111"/>
                  </a:lnTo>
                  <a:lnTo>
                    <a:pt x="2862" y="104"/>
                  </a:lnTo>
                  <a:lnTo>
                    <a:pt x="2866" y="98"/>
                  </a:lnTo>
                  <a:lnTo>
                    <a:pt x="2870" y="92"/>
                  </a:lnTo>
                  <a:lnTo>
                    <a:pt x="2877" y="88"/>
                  </a:lnTo>
                  <a:lnTo>
                    <a:pt x="2885" y="88"/>
                  </a:lnTo>
                  <a:close/>
                  <a:moveTo>
                    <a:pt x="803" y="88"/>
                  </a:moveTo>
                  <a:lnTo>
                    <a:pt x="805" y="88"/>
                  </a:lnTo>
                  <a:lnTo>
                    <a:pt x="808" y="88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8" y="107"/>
                  </a:lnTo>
                  <a:lnTo>
                    <a:pt x="820" y="113"/>
                  </a:lnTo>
                  <a:lnTo>
                    <a:pt x="822" y="119"/>
                  </a:lnTo>
                  <a:lnTo>
                    <a:pt x="822" y="124"/>
                  </a:lnTo>
                  <a:lnTo>
                    <a:pt x="816" y="130"/>
                  </a:lnTo>
                  <a:lnTo>
                    <a:pt x="810" y="134"/>
                  </a:lnTo>
                  <a:lnTo>
                    <a:pt x="803" y="134"/>
                  </a:lnTo>
                  <a:lnTo>
                    <a:pt x="795" y="134"/>
                  </a:lnTo>
                  <a:lnTo>
                    <a:pt x="788" y="130"/>
                  </a:lnTo>
                  <a:lnTo>
                    <a:pt x="784" y="124"/>
                  </a:lnTo>
                  <a:lnTo>
                    <a:pt x="780" y="119"/>
                  </a:lnTo>
                  <a:lnTo>
                    <a:pt x="778" y="111"/>
                  </a:lnTo>
                  <a:lnTo>
                    <a:pt x="780" y="104"/>
                  </a:lnTo>
                  <a:lnTo>
                    <a:pt x="784" y="98"/>
                  </a:lnTo>
                  <a:lnTo>
                    <a:pt x="788" y="92"/>
                  </a:lnTo>
                  <a:lnTo>
                    <a:pt x="795" y="88"/>
                  </a:lnTo>
                  <a:lnTo>
                    <a:pt x="803" y="88"/>
                  </a:lnTo>
                  <a:close/>
                  <a:moveTo>
                    <a:pt x="716" y="88"/>
                  </a:moveTo>
                  <a:lnTo>
                    <a:pt x="724" y="88"/>
                  </a:lnTo>
                  <a:lnTo>
                    <a:pt x="729" y="92"/>
                  </a:lnTo>
                  <a:lnTo>
                    <a:pt x="735" y="98"/>
                  </a:lnTo>
                  <a:lnTo>
                    <a:pt x="737" y="104"/>
                  </a:lnTo>
                  <a:lnTo>
                    <a:pt x="739" y="111"/>
                  </a:lnTo>
                  <a:lnTo>
                    <a:pt x="737" y="119"/>
                  </a:lnTo>
                  <a:lnTo>
                    <a:pt x="735" y="124"/>
                  </a:lnTo>
                  <a:lnTo>
                    <a:pt x="729" y="130"/>
                  </a:lnTo>
                  <a:lnTo>
                    <a:pt x="724" y="134"/>
                  </a:lnTo>
                  <a:lnTo>
                    <a:pt x="716" y="134"/>
                  </a:lnTo>
                  <a:lnTo>
                    <a:pt x="709" y="134"/>
                  </a:lnTo>
                  <a:lnTo>
                    <a:pt x="701" y="130"/>
                  </a:lnTo>
                  <a:lnTo>
                    <a:pt x="698" y="124"/>
                  </a:lnTo>
                  <a:lnTo>
                    <a:pt x="694" y="119"/>
                  </a:lnTo>
                  <a:lnTo>
                    <a:pt x="692" y="111"/>
                  </a:lnTo>
                  <a:lnTo>
                    <a:pt x="694" y="104"/>
                  </a:lnTo>
                  <a:lnTo>
                    <a:pt x="698" y="98"/>
                  </a:lnTo>
                  <a:lnTo>
                    <a:pt x="701" y="92"/>
                  </a:lnTo>
                  <a:lnTo>
                    <a:pt x="709" y="88"/>
                  </a:lnTo>
                  <a:lnTo>
                    <a:pt x="716" y="88"/>
                  </a:lnTo>
                  <a:close/>
                  <a:moveTo>
                    <a:pt x="630" y="88"/>
                  </a:moveTo>
                  <a:lnTo>
                    <a:pt x="635" y="88"/>
                  </a:lnTo>
                  <a:lnTo>
                    <a:pt x="643" y="92"/>
                  </a:lnTo>
                  <a:lnTo>
                    <a:pt x="649" y="98"/>
                  </a:lnTo>
                  <a:lnTo>
                    <a:pt x="651" y="104"/>
                  </a:lnTo>
                  <a:lnTo>
                    <a:pt x="652" y="111"/>
                  </a:lnTo>
                  <a:lnTo>
                    <a:pt x="651" y="119"/>
                  </a:lnTo>
                  <a:lnTo>
                    <a:pt x="649" y="124"/>
                  </a:lnTo>
                  <a:lnTo>
                    <a:pt x="643" y="130"/>
                  </a:lnTo>
                  <a:lnTo>
                    <a:pt x="635" y="134"/>
                  </a:lnTo>
                  <a:lnTo>
                    <a:pt x="630" y="134"/>
                  </a:lnTo>
                  <a:lnTo>
                    <a:pt x="622" y="134"/>
                  </a:lnTo>
                  <a:lnTo>
                    <a:pt x="615" y="130"/>
                  </a:lnTo>
                  <a:lnTo>
                    <a:pt x="609" y="124"/>
                  </a:lnTo>
                  <a:lnTo>
                    <a:pt x="607" y="119"/>
                  </a:lnTo>
                  <a:lnTo>
                    <a:pt x="605" y="111"/>
                  </a:lnTo>
                  <a:lnTo>
                    <a:pt x="607" y="104"/>
                  </a:lnTo>
                  <a:lnTo>
                    <a:pt x="609" y="98"/>
                  </a:lnTo>
                  <a:lnTo>
                    <a:pt x="615" y="92"/>
                  </a:lnTo>
                  <a:lnTo>
                    <a:pt x="622" y="88"/>
                  </a:lnTo>
                  <a:lnTo>
                    <a:pt x="630" y="88"/>
                  </a:lnTo>
                  <a:close/>
                  <a:moveTo>
                    <a:pt x="541" y="88"/>
                  </a:moveTo>
                  <a:lnTo>
                    <a:pt x="549" y="88"/>
                  </a:lnTo>
                  <a:lnTo>
                    <a:pt x="556" y="92"/>
                  </a:lnTo>
                  <a:lnTo>
                    <a:pt x="560" y="98"/>
                  </a:lnTo>
                  <a:lnTo>
                    <a:pt x="564" y="104"/>
                  </a:lnTo>
                  <a:lnTo>
                    <a:pt x="566" y="111"/>
                  </a:lnTo>
                  <a:lnTo>
                    <a:pt x="564" y="119"/>
                  </a:lnTo>
                  <a:lnTo>
                    <a:pt x="560" y="124"/>
                  </a:lnTo>
                  <a:lnTo>
                    <a:pt x="556" y="130"/>
                  </a:lnTo>
                  <a:lnTo>
                    <a:pt x="549" y="134"/>
                  </a:lnTo>
                  <a:lnTo>
                    <a:pt x="541" y="134"/>
                  </a:lnTo>
                  <a:lnTo>
                    <a:pt x="534" y="134"/>
                  </a:lnTo>
                  <a:lnTo>
                    <a:pt x="528" y="130"/>
                  </a:lnTo>
                  <a:lnTo>
                    <a:pt x="523" y="124"/>
                  </a:lnTo>
                  <a:lnTo>
                    <a:pt x="521" y="119"/>
                  </a:lnTo>
                  <a:lnTo>
                    <a:pt x="519" y="111"/>
                  </a:lnTo>
                  <a:lnTo>
                    <a:pt x="521" y="104"/>
                  </a:lnTo>
                  <a:lnTo>
                    <a:pt x="523" y="98"/>
                  </a:lnTo>
                  <a:lnTo>
                    <a:pt x="528" y="92"/>
                  </a:lnTo>
                  <a:lnTo>
                    <a:pt x="534" y="88"/>
                  </a:lnTo>
                  <a:lnTo>
                    <a:pt x="541" y="88"/>
                  </a:lnTo>
                  <a:close/>
                  <a:moveTo>
                    <a:pt x="455" y="88"/>
                  </a:moveTo>
                  <a:lnTo>
                    <a:pt x="462" y="88"/>
                  </a:lnTo>
                  <a:lnTo>
                    <a:pt x="470" y="92"/>
                  </a:lnTo>
                  <a:lnTo>
                    <a:pt x="474" y="98"/>
                  </a:lnTo>
                  <a:lnTo>
                    <a:pt x="477" y="104"/>
                  </a:lnTo>
                  <a:lnTo>
                    <a:pt x="479" y="111"/>
                  </a:lnTo>
                  <a:lnTo>
                    <a:pt x="477" y="119"/>
                  </a:lnTo>
                  <a:lnTo>
                    <a:pt x="474" y="124"/>
                  </a:lnTo>
                  <a:lnTo>
                    <a:pt x="470" y="130"/>
                  </a:lnTo>
                  <a:lnTo>
                    <a:pt x="462" y="134"/>
                  </a:lnTo>
                  <a:lnTo>
                    <a:pt x="455" y="134"/>
                  </a:lnTo>
                  <a:lnTo>
                    <a:pt x="447" y="134"/>
                  </a:lnTo>
                  <a:lnTo>
                    <a:pt x="442" y="130"/>
                  </a:lnTo>
                  <a:lnTo>
                    <a:pt x="436" y="124"/>
                  </a:lnTo>
                  <a:lnTo>
                    <a:pt x="432" y="119"/>
                  </a:lnTo>
                  <a:lnTo>
                    <a:pt x="432" y="111"/>
                  </a:lnTo>
                  <a:lnTo>
                    <a:pt x="432" y="104"/>
                  </a:lnTo>
                  <a:lnTo>
                    <a:pt x="436" y="98"/>
                  </a:lnTo>
                  <a:lnTo>
                    <a:pt x="442" y="92"/>
                  </a:lnTo>
                  <a:lnTo>
                    <a:pt x="447" y="88"/>
                  </a:lnTo>
                  <a:lnTo>
                    <a:pt x="455" y="88"/>
                  </a:lnTo>
                  <a:close/>
                  <a:moveTo>
                    <a:pt x="368" y="88"/>
                  </a:moveTo>
                  <a:lnTo>
                    <a:pt x="376" y="88"/>
                  </a:lnTo>
                  <a:lnTo>
                    <a:pt x="382" y="92"/>
                  </a:lnTo>
                  <a:lnTo>
                    <a:pt x="387" y="98"/>
                  </a:lnTo>
                  <a:lnTo>
                    <a:pt x="391" y="104"/>
                  </a:lnTo>
                  <a:lnTo>
                    <a:pt x="393" y="111"/>
                  </a:lnTo>
                  <a:lnTo>
                    <a:pt x="391" y="119"/>
                  </a:lnTo>
                  <a:lnTo>
                    <a:pt x="387" y="124"/>
                  </a:lnTo>
                  <a:lnTo>
                    <a:pt x="382" y="130"/>
                  </a:lnTo>
                  <a:lnTo>
                    <a:pt x="376" y="134"/>
                  </a:lnTo>
                  <a:lnTo>
                    <a:pt x="368" y="134"/>
                  </a:lnTo>
                  <a:lnTo>
                    <a:pt x="361" y="134"/>
                  </a:lnTo>
                  <a:lnTo>
                    <a:pt x="355" y="130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6" y="111"/>
                  </a:lnTo>
                  <a:lnTo>
                    <a:pt x="346" y="104"/>
                  </a:lnTo>
                  <a:lnTo>
                    <a:pt x="350" y="98"/>
                  </a:lnTo>
                  <a:lnTo>
                    <a:pt x="355" y="92"/>
                  </a:lnTo>
                  <a:lnTo>
                    <a:pt x="361" y="88"/>
                  </a:lnTo>
                  <a:lnTo>
                    <a:pt x="368" y="88"/>
                  </a:lnTo>
                  <a:close/>
                  <a:moveTo>
                    <a:pt x="282" y="88"/>
                  </a:moveTo>
                  <a:lnTo>
                    <a:pt x="289" y="88"/>
                  </a:lnTo>
                  <a:lnTo>
                    <a:pt x="295" y="92"/>
                  </a:lnTo>
                  <a:lnTo>
                    <a:pt x="301" y="98"/>
                  </a:lnTo>
                  <a:lnTo>
                    <a:pt x="304" y="104"/>
                  </a:lnTo>
                  <a:lnTo>
                    <a:pt x="304" y="111"/>
                  </a:lnTo>
                  <a:lnTo>
                    <a:pt x="304" y="119"/>
                  </a:lnTo>
                  <a:lnTo>
                    <a:pt x="301" y="124"/>
                  </a:lnTo>
                  <a:lnTo>
                    <a:pt x="295" y="130"/>
                  </a:lnTo>
                  <a:lnTo>
                    <a:pt x="289" y="134"/>
                  </a:lnTo>
                  <a:lnTo>
                    <a:pt x="282" y="134"/>
                  </a:lnTo>
                  <a:lnTo>
                    <a:pt x="274" y="134"/>
                  </a:lnTo>
                  <a:lnTo>
                    <a:pt x="269" y="130"/>
                  </a:lnTo>
                  <a:lnTo>
                    <a:pt x="263" y="124"/>
                  </a:lnTo>
                  <a:lnTo>
                    <a:pt x="259" y="119"/>
                  </a:lnTo>
                  <a:lnTo>
                    <a:pt x="259" y="111"/>
                  </a:lnTo>
                  <a:lnTo>
                    <a:pt x="259" y="104"/>
                  </a:lnTo>
                  <a:lnTo>
                    <a:pt x="263" y="98"/>
                  </a:lnTo>
                  <a:lnTo>
                    <a:pt x="269" y="92"/>
                  </a:lnTo>
                  <a:lnTo>
                    <a:pt x="274" y="88"/>
                  </a:lnTo>
                  <a:lnTo>
                    <a:pt x="282" y="88"/>
                  </a:lnTo>
                  <a:close/>
                  <a:moveTo>
                    <a:pt x="195" y="88"/>
                  </a:moveTo>
                  <a:lnTo>
                    <a:pt x="203" y="88"/>
                  </a:lnTo>
                  <a:lnTo>
                    <a:pt x="209" y="92"/>
                  </a:lnTo>
                  <a:lnTo>
                    <a:pt x="214" y="98"/>
                  </a:lnTo>
                  <a:lnTo>
                    <a:pt x="218" y="104"/>
                  </a:lnTo>
                  <a:lnTo>
                    <a:pt x="218" y="111"/>
                  </a:lnTo>
                  <a:lnTo>
                    <a:pt x="218" y="119"/>
                  </a:lnTo>
                  <a:lnTo>
                    <a:pt x="214" y="124"/>
                  </a:lnTo>
                  <a:lnTo>
                    <a:pt x="209" y="130"/>
                  </a:lnTo>
                  <a:lnTo>
                    <a:pt x="203" y="134"/>
                  </a:lnTo>
                  <a:lnTo>
                    <a:pt x="195" y="134"/>
                  </a:lnTo>
                  <a:lnTo>
                    <a:pt x="188" y="134"/>
                  </a:lnTo>
                  <a:lnTo>
                    <a:pt x="182" y="130"/>
                  </a:lnTo>
                  <a:lnTo>
                    <a:pt x="177" y="124"/>
                  </a:lnTo>
                  <a:lnTo>
                    <a:pt x="173" y="119"/>
                  </a:lnTo>
                  <a:lnTo>
                    <a:pt x="171" y="111"/>
                  </a:lnTo>
                  <a:lnTo>
                    <a:pt x="173" y="104"/>
                  </a:lnTo>
                  <a:lnTo>
                    <a:pt x="177" y="98"/>
                  </a:lnTo>
                  <a:lnTo>
                    <a:pt x="182" y="92"/>
                  </a:lnTo>
                  <a:lnTo>
                    <a:pt x="188" y="88"/>
                  </a:lnTo>
                  <a:lnTo>
                    <a:pt x="195" y="88"/>
                  </a:lnTo>
                  <a:close/>
                  <a:moveTo>
                    <a:pt x="109" y="88"/>
                  </a:moveTo>
                  <a:lnTo>
                    <a:pt x="116" y="88"/>
                  </a:lnTo>
                  <a:lnTo>
                    <a:pt x="122" y="92"/>
                  </a:lnTo>
                  <a:lnTo>
                    <a:pt x="128" y="98"/>
                  </a:lnTo>
                  <a:lnTo>
                    <a:pt x="131" y="104"/>
                  </a:lnTo>
                  <a:lnTo>
                    <a:pt x="131" y="111"/>
                  </a:lnTo>
                  <a:lnTo>
                    <a:pt x="131" y="119"/>
                  </a:lnTo>
                  <a:lnTo>
                    <a:pt x="128" y="124"/>
                  </a:lnTo>
                  <a:lnTo>
                    <a:pt x="122" y="130"/>
                  </a:lnTo>
                  <a:lnTo>
                    <a:pt x="116" y="134"/>
                  </a:lnTo>
                  <a:lnTo>
                    <a:pt x="109" y="134"/>
                  </a:lnTo>
                  <a:lnTo>
                    <a:pt x="101" y="134"/>
                  </a:lnTo>
                  <a:lnTo>
                    <a:pt x="94" y="130"/>
                  </a:lnTo>
                  <a:lnTo>
                    <a:pt x="90" y="124"/>
                  </a:lnTo>
                  <a:lnTo>
                    <a:pt x="86" y="119"/>
                  </a:lnTo>
                  <a:lnTo>
                    <a:pt x="84" y="111"/>
                  </a:lnTo>
                  <a:lnTo>
                    <a:pt x="86" y="104"/>
                  </a:lnTo>
                  <a:lnTo>
                    <a:pt x="90" y="98"/>
                  </a:lnTo>
                  <a:lnTo>
                    <a:pt x="94" y="92"/>
                  </a:lnTo>
                  <a:lnTo>
                    <a:pt x="101" y="88"/>
                  </a:lnTo>
                  <a:lnTo>
                    <a:pt x="109" y="88"/>
                  </a:lnTo>
                  <a:close/>
                  <a:moveTo>
                    <a:pt x="4169" y="41"/>
                  </a:moveTo>
                  <a:lnTo>
                    <a:pt x="4173" y="43"/>
                  </a:lnTo>
                  <a:lnTo>
                    <a:pt x="4177" y="43"/>
                  </a:lnTo>
                  <a:lnTo>
                    <a:pt x="4184" y="47"/>
                  </a:lnTo>
                  <a:lnTo>
                    <a:pt x="4178" y="47"/>
                  </a:lnTo>
                  <a:lnTo>
                    <a:pt x="4175" y="45"/>
                  </a:lnTo>
                  <a:lnTo>
                    <a:pt x="4169" y="41"/>
                  </a:lnTo>
                  <a:close/>
                  <a:moveTo>
                    <a:pt x="3340" y="32"/>
                  </a:moveTo>
                  <a:lnTo>
                    <a:pt x="3336" y="38"/>
                  </a:lnTo>
                  <a:lnTo>
                    <a:pt x="3332" y="41"/>
                  </a:lnTo>
                  <a:lnTo>
                    <a:pt x="3328" y="45"/>
                  </a:lnTo>
                  <a:lnTo>
                    <a:pt x="3328" y="41"/>
                  </a:lnTo>
                  <a:lnTo>
                    <a:pt x="3328" y="38"/>
                  </a:lnTo>
                  <a:lnTo>
                    <a:pt x="3330" y="36"/>
                  </a:lnTo>
                  <a:lnTo>
                    <a:pt x="3332" y="34"/>
                  </a:lnTo>
                  <a:lnTo>
                    <a:pt x="3340" y="32"/>
                  </a:lnTo>
                  <a:close/>
                  <a:moveTo>
                    <a:pt x="4256" y="9"/>
                  </a:moveTo>
                  <a:lnTo>
                    <a:pt x="4256" y="13"/>
                  </a:lnTo>
                  <a:lnTo>
                    <a:pt x="4254" y="17"/>
                  </a:lnTo>
                  <a:lnTo>
                    <a:pt x="4250" y="23"/>
                  </a:lnTo>
                  <a:lnTo>
                    <a:pt x="4248" y="23"/>
                  </a:lnTo>
                  <a:lnTo>
                    <a:pt x="4250" y="15"/>
                  </a:lnTo>
                  <a:lnTo>
                    <a:pt x="4256" y="9"/>
                  </a:lnTo>
                  <a:close/>
                  <a:moveTo>
                    <a:pt x="3246" y="6"/>
                  </a:moveTo>
                  <a:lnTo>
                    <a:pt x="3249" y="11"/>
                  </a:lnTo>
                  <a:lnTo>
                    <a:pt x="3253" y="17"/>
                  </a:lnTo>
                  <a:lnTo>
                    <a:pt x="3255" y="24"/>
                  </a:lnTo>
                  <a:lnTo>
                    <a:pt x="3253" y="30"/>
                  </a:lnTo>
                  <a:lnTo>
                    <a:pt x="3251" y="36"/>
                  </a:lnTo>
                  <a:lnTo>
                    <a:pt x="3248" y="41"/>
                  </a:lnTo>
                  <a:lnTo>
                    <a:pt x="3248" y="34"/>
                  </a:lnTo>
                  <a:lnTo>
                    <a:pt x="3248" y="30"/>
                  </a:lnTo>
                  <a:lnTo>
                    <a:pt x="3246" y="26"/>
                  </a:lnTo>
                  <a:lnTo>
                    <a:pt x="3246" y="23"/>
                  </a:lnTo>
                  <a:lnTo>
                    <a:pt x="3246" y="19"/>
                  </a:lnTo>
                  <a:lnTo>
                    <a:pt x="3246" y="6"/>
                  </a:lnTo>
                  <a:close/>
                  <a:moveTo>
                    <a:pt x="4011" y="0"/>
                  </a:moveTo>
                  <a:lnTo>
                    <a:pt x="4019" y="2"/>
                  </a:lnTo>
                  <a:lnTo>
                    <a:pt x="4022" y="4"/>
                  </a:lnTo>
                  <a:lnTo>
                    <a:pt x="4024" y="6"/>
                  </a:lnTo>
                  <a:lnTo>
                    <a:pt x="4028" y="15"/>
                  </a:lnTo>
                  <a:lnTo>
                    <a:pt x="4028" y="17"/>
                  </a:lnTo>
                  <a:lnTo>
                    <a:pt x="4028" y="19"/>
                  </a:lnTo>
                  <a:lnTo>
                    <a:pt x="4030" y="23"/>
                  </a:lnTo>
                  <a:lnTo>
                    <a:pt x="4032" y="26"/>
                  </a:lnTo>
                  <a:lnTo>
                    <a:pt x="4034" y="30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19" y="47"/>
                  </a:lnTo>
                  <a:lnTo>
                    <a:pt x="4011" y="47"/>
                  </a:lnTo>
                  <a:lnTo>
                    <a:pt x="4004" y="47"/>
                  </a:lnTo>
                  <a:lnTo>
                    <a:pt x="3998" y="43"/>
                  </a:lnTo>
                  <a:lnTo>
                    <a:pt x="3992" y="38"/>
                  </a:lnTo>
                  <a:lnTo>
                    <a:pt x="3990" y="32"/>
                  </a:lnTo>
                  <a:lnTo>
                    <a:pt x="3989" y="24"/>
                  </a:lnTo>
                  <a:lnTo>
                    <a:pt x="3990" y="17"/>
                  </a:lnTo>
                  <a:lnTo>
                    <a:pt x="3992" y="11"/>
                  </a:lnTo>
                  <a:lnTo>
                    <a:pt x="3998" y="6"/>
                  </a:lnTo>
                  <a:lnTo>
                    <a:pt x="4004" y="2"/>
                  </a:lnTo>
                  <a:lnTo>
                    <a:pt x="4011" y="0"/>
                  </a:lnTo>
                  <a:close/>
                  <a:moveTo>
                    <a:pt x="3925" y="0"/>
                  </a:moveTo>
                  <a:lnTo>
                    <a:pt x="3932" y="2"/>
                  </a:lnTo>
                  <a:lnTo>
                    <a:pt x="3940" y="6"/>
                  </a:lnTo>
                  <a:lnTo>
                    <a:pt x="3943" y="11"/>
                  </a:lnTo>
                  <a:lnTo>
                    <a:pt x="3947" y="17"/>
                  </a:lnTo>
                  <a:lnTo>
                    <a:pt x="3949" y="24"/>
                  </a:lnTo>
                  <a:lnTo>
                    <a:pt x="3947" y="32"/>
                  </a:lnTo>
                  <a:lnTo>
                    <a:pt x="3943" y="38"/>
                  </a:lnTo>
                  <a:lnTo>
                    <a:pt x="3940" y="43"/>
                  </a:lnTo>
                  <a:lnTo>
                    <a:pt x="3932" y="47"/>
                  </a:lnTo>
                  <a:lnTo>
                    <a:pt x="3925" y="47"/>
                  </a:lnTo>
                  <a:lnTo>
                    <a:pt x="3917" y="47"/>
                  </a:lnTo>
                  <a:lnTo>
                    <a:pt x="3911" y="43"/>
                  </a:lnTo>
                  <a:lnTo>
                    <a:pt x="3906" y="38"/>
                  </a:lnTo>
                  <a:lnTo>
                    <a:pt x="3902" y="32"/>
                  </a:lnTo>
                  <a:lnTo>
                    <a:pt x="3902" y="24"/>
                  </a:lnTo>
                  <a:lnTo>
                    <a:pt x="3902" y="17"/>
                  </a:lnTo>
                  <a:lnTo>
                    <a:pt x="3906" y="11"/>
                  </a:lnTo>
                  <a:lnTo>
                    <a:pt x="3911" y="6"/>
                  </a:lnTo>
                  <a:lnTo>
                    <a:pt x="3917" y="2"/>
                  </a:lnTo>
                  <a:lnTo>
                    <a:pt x="3925" y="0"/>
                  </a:lnTo>
                  <a:close/>
                  <a:moveTo>
                    <a:pt x="3838" y="0"/>
                  </a:moveTo>
                  <a:lnTo>
                    <a:pt x="3846" y="2"/>
                  </a:lnTo>
                  <a:lnTo>
                    <a:pt x="3851" y="6"/>
                  </a:lnTo>
                  <a:lnTo>
                    <a:pt x="3857" y="11"/>
                  </a:lnTo>
                  <a:lnTo>
                    <a:pt x="3861" y="17"/>
                  </a:lnTo>
                  <a:lnTo>
                    <a:pt x="3863" y="24"/>
                  </a:lnTo>
                  <a:lnTo>
                    <a:pt x="3861" y="32"/>
                  </a:lnTo>
                  <a:lnTo>
                    <a:pt x="3857" y="38"/>
                  </a:lnTo>
                  <a:lnTo>
                    <a:pt x="3851" y="43"/>
                  </a:lnTo>
                  <a:lnTo>
                    <a:pt x="3846" y="47"/>
                  </a:lnTo>
                  <a:lnTo>
                    <a:pt x="3838" y="47"/>
                  </a:lnTo>
                  <a:lnTo>
                    <a:pt x="3831" y="47"/>
                  </a:lnTo>
                  <a:lnTo>
                    <a:pt x="3825" y="43"/>
                  </a:lnTo>
                  <a:lnTo>
                    <a:pt x="3819" y="38"/>
                  </a:lnTo>
                  <a:lnTo>
                    <a:pt x="3815" y="32"/>
                  </a:lnTo>
                  <a:lnTo>
                    <a:pt x="3815" y="24"/>
                  </a:lnTo>
                  <a:lnTo>
                    <a:pt x="3815" y="17"/>
                  </a:lnTo>
                  <a:lnTo>
                    <a:pt x="3819" y="11"/>
                  </a:lnTo>
                  <a:lnTo>
                    <a:pt x="3825" y="6"/>
                  </a:lnTo>
                  <a:lnTo>
                    <a:pt x="3831" y="2"/>
                  </a:lnTo>
                  <a:lnTo>
                    <a:pt x="3838" y="0"/>
                  </a:lnTo>
                  <a:close/>
                  <a:moveTo>
                    <a:pt x="3752" y="0"/>
                  </a:moveTo>
                  <a:lnTo>
                    <a:pt x="3759" y="2"/>
                  </a:lnTo>
                  <a:lnTo>
                    <a:pt x="3765" y="6"/>
                  </a:lnTo>
                  <a:lnTo>
                    <a:pt x="3770" y="11"/>
                  </a:lnTo>
                  <a:lnTo>
                    <a:pt x="3774" y="17"/>
                  </a:lnTo>
                  <a:lnTo>
                    <a:pt x="3774" y="24"/>
                  </a:lnTo>
                  <a:lnTo>
                    <a:pt x="3774" y="26"/>
                  </a:lnTo>
                  <a:lnTo>
                    <a:pt x="3774" y="30"/>
                  </a:lnTo>
                  <a:lnTo>
                    <a:pt x="3767" y="24"/>
                  </a:lnTo>
                  <a:lnTo>
                    <a:pt x="3765" y="23"/>
                  </a:lnTo>
                  <a:lnTo>
                    <a:pt x="3761" y="19"/>
                  </a:lnTo>
                  <a:lnTo>
                    <a:pt x="3759" y="17"/>
                  </a:lnTo>
                  <a:lnTo>
                    <a:pt x="3755" y="13"/>
                  </a:lnTo>
                  <a:lnTo>
                    <a:pt x="3752" y="13"/>
                  </a:lnTo>
                  <a:lnTo>
                    <a:pt x="3748" y="13"/>
                  </a:lnTo>
                  <a:lnTo>
                    <a:pt x="3740" y="11"/>
                  </a:lnTo>
                  <a:lnTo>
                    <a:pt x="3735" y="9"/>
                  </a:lnTo>
                  <a:lnTo>
                    <a:pt x="3738" y="4"/>
                  </a:lnTo>
                  <a:lnTo>
                    <a:pt x="3744" y="2"/>
                  </a:lnTo>
                  <a:lnTo>
                    <a:pt x="3752" y="0"/>
                  </a:lnTo>
                  <a:close/>
                  <a:moveTo>
                    <a:pt x="3317" y="0"/>
                  </a:moveTo>
                  <a:lnTo>
                    <a:pt x="3325" y="2"/>
                  </a:lnTo>
                  <a:lnTo>
                    <a:pt x="3330" y="6"/>
                  </a:lnTo>
                  <a:lnTo>
                    <a:pt x="3336" y="9"/>
                  </a:lnTo>
                  <a:lnTo>
                    <a:pt x="3340" y="15"/>
                  </a:lnTo>
                  <a:lnTo>
                    <a:pt x="3336" y="17"/>
                  </a:lnTo>
                  <a:lnTo>
                    <a:pt x="3334" y="19"/>
                  </a:lnTo>
                  <a:lnTo>
                    <a:pt x="3330" y="19"/>
                  </a:lnTo>
                  <a:lnTo>
                    <a:pt x="3327" y="19"/>
                  </a:lnTo>
                  <a:lnTo>
                    <a:pt x="3323" y="19"/>
                  </a:lnTo>
                  <a:lnTo>
                    <a:pt x="3319" y="19"/>
                  </a:lnTo>
                  <a:lnTo>
                    <a:pt x="3317" y="19"/>
                  </a:lnTo>
                  <a:lnTo>
                    <a:pt x="3313" y="17"/>
                  </a:lnTo>
                  <a:lnTo>
                    <a:pt x="3313" y="13"/>
                  </a:lnTo>
                  <a:lnTo>
                    <a:pt x="3313" y="9"/>
                  </a:lnTo>
                  <a:lnTo>
                    <a:pt x="3312" y="6"/>
                  </a:lnTo>
                  <a:lnTo>
                    <a:pt x="3312" y="2"/>
                  </a:lnTo>
                  <a:lnTo>
                    <a:pt x="3312" y="2"/>
                  </a:lnTo>
                  <a:lnTo>
                    <a:pt x="3315" y="2"/>
                  </a:lnTo>
                  <a:lnTo>
                    <a:pt x="331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1" y="6"/>
                  </a:lnTo>
                  <a:lnTo>
                    <a:pt x="2817" y="11"/>
                  </a:lnTo>
                  <a:lnTo>
                    <a:pt x="2819" y="17"/>
                  </a:lnTo>
                  <a:lnTo>
                    <a:pt x="2821" y="24"/>
                  </a:lnTo>
                  <a:lnTo>
                    <a:pt x="2819" y="32"/>
                  </a:lnTo>
                  <a:lnTo>
                    <a:pt x="2817" y="38"/>
                  </a:lnTo>
                  <a:lnTo>
                    <a:pt x="2811" y="43"/>
                  </a:lnTo>
                  <a:lnTo>
                    <a:pt x="2806" y="47"/>
                  </a:lnTo>
                  <a:lnTo>
                    <a:pt x="2798" y="47"/>
                  </a:lnTo>
                  <a:lnTo>
                    <a:pt x="2792" y="47"/>
                  </a:lnTo>
                  <a:lnTo>
                    <a:pt x="2787" y="45"/>
                  </a:lnTo>
                  <a:lnTo>
                    <a:pt x="2783" y="41"/>
                  </a:lnTo>
                  <a:lnTo>
                    <a:pt x="2779" y="38"/>
                  </a:lnTo>
                  <a:lnTo>
                    <a:pt x="2776" y="34"/>
                  </a:lnTo>
                  <a:lnTo>
                    <a:pt x="2776" y="30"/>
                  </a:lnTo>
                  <a:lnTo>
                    <a:pt x="2774" y="24"/>
                  </a:lnTo>
                  <a:lnTo>
                    <a:pt x="2776" y="17"/>
                  </a:lnTo>
                  <a:lnTo>
                    <a:pt x="2779" y="11"/>
                  </a:lnTo>
                  <a:lnTo>
                    <a:pt x="2783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803" y="0"/>
                  </a:moveTo>
                  <a:lnTo>
                    <a:pt x="810" y="2"/>
                  </a:lnTo>
                  <a:lnTo>
                    <a:pt x="816" y="6"/>
                  </a:lnTo>
                  <a:lnTo>
                    <a:pt x="822" y="9"/>
                  </a:lnTo>
                  <a:lnTo>
                    <a:pt x="824" y="17"/>
                  </a:lnTo>
                  <a:lnTo>
                    <a:pt x="824" y="19"/>
                  </a:lnTo>
                  <a:lnTo>
                    <a:pt x="822" y="24"/>
                  </a:lnTo>
                  <a:lnTo>
                    <a:pt x="818" y="28"/>
                  </a:lnTo>
                  <a:lnTo>
                    <a:pt x="814" y="34"/>
                  </a:lnTo>
                  <a:lnTo>
                    <a:pt x="814" y="39"/>
                  </a:lnTo>
                  <a:lnTo>
                    <a:pt x="808" y="43"/>
                  </a:lnTo>
                  <a:lnTo>
                    <a:pt x="808" y="47"/>
                  </a:lnTo>
                  <a:lnTo>
                    <a:pt x="807" y="47"/>
                  </a:lnTo>
                  <a:lnTo>
                    <a:pt x="803" y="47"/>
                  </a:lnTo>
                  <a:lnTo>
                    <a:pt x="795" y="47"/>
                  </a:lnTo>
                  <a:lnTo>
                    <a:pt x="788" y="43"/>
                  </a:lnTo>
                  <a:lnTo>
                    <a:pt x="784" y="38"/>
                  </a:lnTo>
                  <a:lnTo>
                    <a:pt x="780" y="32"/>
                  </a:lnTo>
                  <a:lnTo>
                    <a:pt x="778" y="24"/>
                  </a:lnTo>
                  <a:lnTo>
                    <a:pt x="780" y="17"/>
                  </a:lnTo>
                  <a:lnTo>
                    <a:pt x="784" y="11"/>
                  </a:lnTo>
                  <a:lnTo>
                    <a:pt x="788" y="6"/>
                  </a:lnTo>
                  <a:lnTo>
                    <a:pt x="795" y="2"/>
                  </a:lnTo>
                  <a:lnTo>
                    <a:pt x="803" y="0"/>
                  </a:lnTo>
                  <a:close/>
                  <a:moveTo>
                    <a:pt x="716" y="0"/>
                  </a:moveTo>
                  <a:lnTo>
                    <a:pt x="724" y="2"/>
                  </a:lnTo>
                  <a:lnTo>
                    <a:pt x="729" y="6"/>
                  </a:lnTo>
                  <a:lnTo>
                    <a:pt x="735" y="11"/>
                  </a:lnTo>
                  <a:lnTo>
                    <a:pt x="737" y="17"/>
                  </a:lnTo>
                  <a:lnTo>
                    <a:pt x="739" y="24"/>
                  </a:lnTo>
                  <a:lnTo>
                    <a:pt x="737" y="32"/>
                  </a:lnTo>
                  <a:lnTo>
                    <a:pt x="735" y="38"/>
                  </a:lnTo>
                  <a:lnTo>
                    <a:pt x="729" y="43"/>
                  </a:lnTo>
                  <a:lnTo>
                    <a:pt x="724" y="47"/>
                  </a:lnTo>
                  <a:lnTo>
                    <a:pt x="716" y="47"/>
                  </a:lnTo>
                  <a:lnTo>
                    <a:pt x="709" y="47"/>
                  </a:lnTo>
                  <a:lnTo>
                    <a:pt x="701" y="43"/>
                  </a:lnTo>
                  <a:lnTo>
                    <a:pt x="698" y="38"/>
                  </a:lnTo>
                  <a:lnTo>
                    <a:pt x="694" y="32"/>
                  </a:lnTo>
                  <a:lnTo>
                    <a:pt x="692" y="24"/>
                  </a:lnTo>
                  <a:lnTo>
                    <a:pt x="694" y="17"/>
                  </a:lnTo>
                  <a:lnTo>
                    <a:pt x="698" y="11"/>
                  </a:lnTo>
                  <a:lnTo>
                    <a:pt x="701" y="6"/>
                  </a:lnTo>
                  <a:lnTo>
                    <a:pt x="709" y="2"/>
                  </a:lnTo>
                  <a:lnTo>
                    <a:pt x="716" y="0"/>
                  </a:lnTo>
                  <a:close/>
                  <a:moveTo>
                    <a:pt x="630" y="0"/>
                  </a:moveTo>
                  <a:lnTo>
                    <a:pt x="635" y="2"/>
                  </a:lnTo>
                  <a:lnTo>
                    <a:pt x="643" y="6"/>
                  </a:lnTo>
                  <a:lnTo>
                    <a:pt x="649" y="11"/>
                  </a:lnTo>
                  <a:lnTo>
                    <a:pt x="651" y="17"/>
                  </a:lnTo>
                  <a:lnTo>
                    <a:pt x="652" y="24"/>
                  </a:lnTo>
                  <a:lnTo>
                    <a:pt x="651" y="32"/>
                  </a:lnTo>
                  <a:lnTo>
                    <a:pt x="649" y="38"/>
                  </a:lnTo>
                  <a:lnTo>
                    <a:pt x="643" y="43"/>
                  </a:lnTo>
                  <a:lnTo>
                    <a:pt x="635" y="47"/>
                  </a:lnTo>
                  <a:lnTo>
                    <a:pt x="630" y="47"/>
                  </a:lnTo>
                  <a:lnTo>
                    <a:pt x="622" y="47"/>
                  </a:lnTo>
                  <a:lnTo>
                    <a:pt x="615" y="43"/>
                  </a:lnTo>
                  <a:lnTo>
                    <a:pt x="609" y="38"/>
                  </a:lnTo>
                  <a:lnTo>
                    <a:pt x="607" y="32"/>
                  </a:lnTo>
                  <a:lnTo>
                    <a:pt x="605" y="24"/>
                  </a:lnTo>
                  <a:lnTo>
                    <a:pt x="607" y="17"/>
                  </a:lnTo>
                  <a:lnTo>
                    <a:pt x="609" y="11"/>
                  </a:lnTo>
                  <a:lnTo>
                    <a:pt x="615" y="6"/>
                  </a:lnTo>
                  <a:lnTo>
                    <a:pt x="622" y="2"/>
                  </a:lnTo>
                  <a:lnTo>
                    <a:pt x="630" y="0"/>
                  </a:lnTo>
                  <a:close/>
                  <a:moveTo>
                    <a:pt x="541" y="0"/>
                  </a:moveTo>
                  <a:lnTo>
                    <a:pt x="549" y="2"/>
                  </a:lnTo>
                  <a:lnTo>
                    <a:pt x="556" y="6"/>
                  </a:lnTo>
                  <a:lnTo>
                    <a:pt x="560" y="11"/>
                  </a:lnTo>
                  <a:lnTo>
                    <a:pt x="564" y="17"/>
                  </a:lnTo>
                  <a:lnTo>
                    <a:pt x="566" y="24"/>
                  </a:lnTo>
                  <a:lnTo>
                    <a:pt x="564" y="32"/>
                  </a:lnTo>
                  <a:lnTo>
                    <a:pt x="560" y="38"/>
                  </a:lnTo>
                  <a:lnTo>
                    <a:pt x="556" y="43"/>
                  </a:lnTo>
                  <a:lnTo>
                    <a:pt x="549" y="47"/>
                  </a:lnTo>
                  <a:lnTo>
                    <a:pt x="541" y="47"/>
                  </a:lnTo>
                  <a:lnTo>
                    <a:pt x="534" y="47"/>
                  </a:lnTo>
                  <a:lnTo>
                    <a:pt x="528" y="43"/>
                  </a:lnTo>
                  <a:lnTo>
                    <a:pt x="523" y="38"/>
                  </a:lnTo>
                  <a:lnTo>
                    <a:pt x="521" y="32"/>
                  </a:lnTo>
                  <a:lnTo>
                    <a:pt x="519" y="24"/>
                  </a:lnTo>
                  <a:lnTo>
                    <a:pt x="521" y="17"/>
                  </a:lnTo>
                  <a:lnTo>
                    <a:pt x="523" y="11"/>
                  </a:lnTo>
                  <a:lnTo>
                    <a:pt x="528" y="6"/>
                  </a:lnTo>
                  <a:lnTo>
                    <a:pt x="534" y="2"/>
                  </a:lnTo>
                  <a:lnTo>
                    <a:pt x="541" y="0"/>
                  </a:lnTo>
                  <a:close/>
                  <a:moveTo>
                    <a:pt x="455" y="0"/>
                  </a:moveTo>
                  <a:lnTo>
                    <a:pt x="462" y="2"/>
                  </a:lnTo>
                  <a:lnTo>
                    <a:pt x="470" y="6"/>
                  </a:lnTo>
                  <a:lnTo>
                    <a:pt x="474" y="11"/>
                  </a:lnTo>
                  <a:lnTo>
                    <a:pt x="477" y="17"/>
                  </a:lnTo>
                  <a:lnTo>
                    <a:pt x="479" y="24"/>
                  </a:lnTo>
                  <a:lnTo>
                    <a:pt x="477" y="32"/>
                  </a:lnTo>
                  <a:lnTo>
                    <a:pt x="474" y="38"/>
                  </a:lnTo>
                  <a:lnTo>
                    <a:pt x="470" y="43"/>
                  </a:lnTo>
                  <a:lnTo>
                    <a:pt x="462" y="47"/>
                  </a:lnTo>
                  <a:lnTo>
                    <a:pt x="455" y="47"/>
                  </a:lnTo>
                  <a:lnTo>
                    <a:pt x="447" y="47"/>
                  </a:lnTo>
                  <a:lnTo>
                    <a:pt x="442" y="43"/>
                  </a:lnTo>
                  <a:lnTo>
                    <a:pt x="436" y="38"/>
                  </a:lnTo>
                  <a:lnTo>
                    <a:pt x="432" y="32"/>
                  </a:lnTo>
                  <a:lnTo>
                    <a:pt x="432" y="24"/>
                  </a:lnTo>
                  <a:lnTo>
                    <a:pt x="432" y="17"/>
                  </a:lnTo>
                  <a:lnTo>
                    <a:pt x="436" y="11"/>
                  </a:lnTo>
                  <a:lnTo>
                    <a:pt x="442" y="6"/>
                  </a:lnTo>
                  <a:lnTo>
                    <a:pt x="447" y="2"/>
                  </a:lnTo>
                  <a:lnTo>
                    <a:pt x="455" y="0"/>
                  </a:lnTo>
                  <a:close/>
                  <a:moveTo>
                    <a:pt x="368" y="0"/>
                  </a:moveTo>
                  <a:lnTo>
                    <a:pt x="376" y="2"/>
                  </a:lnTo>
                  <a:lnTo>
                    <a:pt x="382" y="6"/>
                  </a:lnTo>
                  <a:lnTo>
                    <a:pt x="387" y="11"/>
                  </a:lnTo>
                  <a:lnTo>
                    <a:pt x="391" y="17"/>
                  </a:lnTo>
                  <a:lnTo>
                    <a:pt x="393" y="24"/>
                  </a:lnTo>
                  <a:lnTo>
                    <a:pt x="391" y="32"/>
                  </a:lnTo>
                  <a:lnTo>
                    <a:pt x="387" y="38"/>
                  </a:lnTo>
                  <a:lnTo>
                    <a:pt x="382" y="43"/>
                  </a:lnTo>
                  <a:lnTo>
                    <a:pt x="376" y="47"/>
                  </a:lnTo>
                  <a:lnTo>
                    <a:pt x="368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50" y="38"/>
                  </a:lnTo>
                  <a:lnTo>
                    <a:pt x="346" y="32"/>
                  </a:lnTo>
                  <a:lnTo>
                    <a:pt x="346" y="24"/>
                  </a:lnTo>
                  <a:lnTo>
                    <a:pt x="346" y="17"/>
                  </a:lnTo>
                  <a:lnTo>
                    <a:pt x="350" y="11"/>
                  </a:lnTo>
                  <a:lnTo>
                    <a:pt x="355" y="6"/>
                  </a:lnTo>
                  <a:lnTo>
                    <a:pt x="361" y="2"/>
                  </a:lnTo>
                  <a:lnTo>
                    <a:pt x="368" y="0"/>
                  </a:lnTo>
                  <a:close/>
                  <a:moveTo>
                    <a:pt x="282" y="0"/>
                  </a:moveTo>
                  <a:lnTo>
                    <a:pt x="289" y="2"/>
                  </a:lnTo>
                  <a:lnTo>
                    <a:pt x="295" y="6"/>
                  </a:lnTo>
                  <a:lnTo>
                    <a:pt x="301" y="11"/>
                  </a:lnTo>
                  <a:lnTo>
                    <a:pt x="304" y="17"/>
                  </a:lnTo>
                  <a:lnTo>
                    <a:pt x="304" y="24"/>
                  </a:lnTo>
                  <a:lnTo>
                    <a:pt x="304" y="32"/>
                  </a:lnTo>
                  <a:lnTo>
                    <a:pt x="301" y="38"/>
                  </a:lnTo>
                  <a:lnTo>
                    <a:pt x="295" y="43"/>
                  </a:lnTo>
                  <a:lnTo>
                    <a:pt x="289" y="47"/>
                  </a:lnTo>
                  <a:lnTo>
                    <a:pt x="282" y="47"/>
                  </a:lnTo>
                  <a:lnTo>
                    <a:pt x="274" y="47"/>
                  </a:lnTo>
                  <a:lnTo>
                    <a:pt x="269" y="43"/>
                  </a:lnTo>
                  <a:lnTo>
                    <a:pt x="263" y="38"/>
                  </a:lnTo>
                  <a:lnTo>
                    <a:pt x="259" y="32"/>
                  </a:lnTo>
                  <a:lnTo>
                    <a:pt x="259" y="24"/>
                  </a:lnTo>
                  <a:lnTo>
                    <a:pt x="259" y="17"/>
                  </a:lnTo>
                  <a:lnTo>
                    <a:pt x="263" y="11"/>
                  </a:lnTo>
                  <a:lnTo>
                    <a:pt x="269" y="6"/>
                  </a:lnTo>
                  <a:lnTo>
                    <a:pt x="274" y="2"/>
                  </a:lnTo>
                  <a:lnTo>
                    <a:pt x="282" y="0"/>
                  </a:lnTo>
                  <a:close/>
                  <a:moveTo>
                    <a:pt x="195" y="0"/>
                  </a:moveTo>
                  <a:lnTo>
                    <a:pt x="203" y="2"/>
                  </a:lnTo>
                  <a:lnTo>
                    <a:pt x="209" y="6"/>
                  </a:lnTo>
                  <a:lnTo>
                    <a:pt x="214" y="11"/>
                  </a:lnTo>
                  <a:lnTo>
                    <a:pt x="218" y="17"/>
                  </a:lnTo>
                  <a:lnTo>
                    <a:pt x="218" y="24"/>
                  </a:lnTo>
                  <a:lnTo>
                    <a:pt x="218" y="32"/>
                  </a:lnTo>
                  <a:lnTo>
                    <a:pt x="214" y="38"/>
                  </a:lnTo>
                  <a:lnTo>
                    <a:pt x="209" y="43"/>
                  </a:lnTo>
                  <a:lnTo>
                    <a:pt x="203" y="47"/>
                  </a:lnTo>
                  <a:lnTo>
                    <a:pt x="195" y="47"/>
                  </a:lnTo>
                  <a:lnTo>
                    <a:pt x="188" y="47"/>
                  </a:lnTo>
                  <a:lnTo>
                    <a:pt x="182" y="43"/>
                  </a:lnTo>
                  <a:lnTo>
                    <a:pt x="177" y="38"/>
                  </a:lnTo>
                  <a:lnTo>
                    <a:pt x="173" y="32"/>
                  </a:lnTo>
                  <a:lnTo>
                    <a:pt x="171" y="24"/>
                  </a:lnTo>
                  <a:lnTo>
                    <a:pt x="173" y="17"/>
                  </a:lnTo>
                  <a:lnTo>
                    <a:pt x="177" y="11"/>
                  </a:lnTo>
                  <a:lnTo>
                    <a:pt x="182" y="6"/>
                  </a:lnTo>
                  <a:lnTo>
                    <a:pt x="188" y="2"/>
                  </a:lnTo>
                  <a:lnTo>
                    <a:pt x="195" y="0"/>
                  </a:lnTo>
                  <a:close/>
                  <a:moveTo>
                    <a:pt x="109" y="0"/>
                  </a:moveTo>
                  <a:lnTo>
                    <a:pt x="116" y="2"/>
                  </a:lnTo>
                  <a:lnTo>
                    <a:pt x="122" y="6"/>
                  </a:lnTo>
                  <a:lnTo>
                    <a:pt x="128" y="11"/>
                  </a:lnTo>
                  <a:lnTo>
                    <a:pt x="131" y="17"/>
                  </a:lnTo>
                  <a:lnTo>
                    <a:pt x="131" y="24"/>
                  </a:lnTo>
                  <a:lnTo>
                    <a:pt x="131" y="32"/>
                  </a:lnTo>
                  <a:lnTo>
                    <a:pt x="128" y="38"/>
                  </a:lnTo>
                  <a:lnTo>
                    <a:pt x="122" y="43"/>
                  </a:lnTo>
                  <a:lnTo>
                    <a:pt x="116" y="47"/>
                  </a:lnTo>
                  <a:lnTo>
                    <a:pt x="109" y="47"/>
                  </a:lnTo>
                  <a:lnTo>
                    <a:pt x="101" y="47"/>
                  </a:lnTo>
                  <a:lnTo>
                    <a:pt x="94" y="43"/>
                  </a:lnTo>
                  <a:lnTo>
                    <a:pt x="90" y="38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4" y="6"/>
                  </a:lnTo>
                  <a:lnTo>
                    <a:pt x="101" y="2"/>
                  </a:lnTo>
                  <a:lnTo>
                    <a:pt x="109" y="0"/>
                  </a:lnTo>
                  <a:close/>
                  <a:moveTo>
                    <a:pt x="22" y="0"/>
                  </a:moveTo>
                  <a:lnTo>
                    <a:pt x="30" y="2"/>
                  </a:lnTo>
                  <a:lnTo>
                    <a:pt x="36" y="6"/>
                  </a:lnTo>
                  <a:lnTo>
                    <a:pt x="41" y="11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1" y="38"/>
                  </a:lnTo>
                  <a:lnTo>
                    <a:pt x="36" y="43"/>
                  </a:lnTo>
                  <a:lnTo>
                    <a:pt x="30" y="47"/>
                  </a:lnTo>
                  <a:lnTo>
                    <a:pt x="22" y="47"/>
                  </a:lnTo>
                  <a:lnTo>
                    <a:pt x="17" y="47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4" y="28"/>
                  </a:lnTo>
                  <a:lnTo>
                    <a:pt x="0" y="15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325688" y="2919413"/>
              <a:ext cx="3813175" cy="312738"/>
            </a:xfrm>
            <a:custGeom>
              <a:avLst/>
              <a:gdLst>
                <a:gd name="T0" fmla="*/ 4507 w 4803"/>
                <a:gd name="T1" fmla="*/ 390 h 393"/>
                <a:gd name="T2" fmla="*/ 3496 w 4803"/>
                <a:gd name="T3" fmla="*/ 369 h 393"/>
                <a:gd name="T4" fmla="*/ 4340 w 4803"/>
                <a:gd name="T5" fmla="*/ 392 h 393"/>
                <a:gd name="T6" fmla="*/ 3827 w 4803"/>
                <a:gd name="T7" fmla="*/ 371 h 393"/>
                <a:gd name="T8" fmla="*/ 4284 w 4803"/>
                <a:gd name="T9" fmla="*/ 371 h 393"/>
                <a:gd name="T10" fmla="*/ 3926 w 4803"/>
                <a:gd name="T11" fmla="*/ 373 h 393"/>
                <a:gd name="T12" fmla="*/ 3727 w 4803"/>
                <a:gd name="T13" fmla="*/ 390 h 393"/>
                <a:gd name="T14" fmla="*/ 3646 w 4803"/>
                <a:gd name="T15" fmla="*/ 348 h 393"/>
                <a:gd name="T16" fmla="*/ 3407 w 4803"/>
                <a:gd name="T17" fmla="*/ 390 h 393"/>
                <a:gd name="T18" fmla="*/ 1399 w 4803"/>
                <a:gd name="T19" fmla="*/ 346 h 393"/>
                <a:gd name="T20" fmla="*/ 1305 w 4803"/>
                <a:gd name="T21" fmla="*/ 393 h 393"/>
                <a:gd name="T22" fmla="*/ 1145 w 4803"/>
                <a:gd name="T23" fmla="*/ 348 h 393"/>
                <a:gd name="T24" fmla="*/ 1038 w 4803"/>
                <a:gd name="T25" fmla="*/ 390 h 393"/>
                <a:gd name="T26" fmla="*/ 891 w 4803"/>
                <a:gd name="T27" fmla="*/ 352 h 393"/>
                <a:gd name="T28" fmla="*/ 773 w 4803"/>
                <a:gd name="T29" fmla="*/ 384 h 393"/>
                <a:gd name="T30" fmla="*/ 637 w 4803"/>
                <a:gd name="T31" fmla="*/ 356 h 393"/>
                <a:gd name="T32" fmla="*/ 4191 w 4803"/>
                <a:gd name="T33" fmla="*/ 299 h 393"/>
                <a:gd name="T34" fmla="*/ 3215 w 4803"/>
                <a:gd name="T35" fmla="*/ 307 h 393"/>
                <a:gd name="T36" fmla="*/ 4261 w 4803"/>
                <a:gd name="T37" fmla="*/ 307 h 393"/>
                <a:gd name="T38" fmla="*/ 3388 w 4803"/>
                <a:gd name="T39" fmla="*/ 262 h 393"/>
                <a:gd name="T40" fmla="*/ 3718 w 4803"/>
                <a:gd name="T41" fmla="*/ 284 h 393"/>
                <a:gd name="T42" fmla="*/ 3590 w 4803"/>
                <a:gd name="T43" fmla="*/ 284 h 393"/>
                <a:gd name="T44" fmla="*/ 3285 w 4803"/>
                <a:gd name="T45" fmla="*/ 277 h 393"/>
                <a:gd name="T46" fmla="*/ 1421 w 4803"/>
                <a:gd name="T47" fmla="*/ 292 h 393"/>
                <a:gd name="T48" fmla="*/ 1294 w 4803"/>
                <a:gd name="T49" fmla="*/ 269 h 393"/>
                <a:gd name="T50" fmla="*/ 1156 w 4803"/>
                <a:gd name="T51" fmla="*/ 297 h 393"/>
                <a:gd name="T52" fmla="*/ 1038 w 4803"/>
                <a:gd name="T53" fmla="*/ 265 h 393"/>
                <a:gd name="T54" fmla="*/ 891 w 4803"/>
                <a:gd name="T55" fmla="*/ 303 h 393"/>
                <a:gd name="T56" fmla="*/ 784 w 4803"/>
                <a:gd name="T57" fmla="*/ 262 h 393"/>
                <a:gd name="T58" fmla="*/ 626 w 4803"/>
                <a:gd name="T59" fmla="*/ 305 h 393"/>
                <a:gd name="T60" fmla="*/ 519 w 4803"/>
                <a:gd name="T61" fmla="*/ 277 h 393"/>
                <a:gd name="T62" fmla="*/ 3819 w 4803"/>
                <a:gd name="T63" fmla="*/ 218 h 393"/>
                <a:gd name="T64" fmla="*/ 3373 w 4803"/>
                <a:gd name="T65" fmla="*/ 209 h 393"/>
                <a:gd name="T66" fmla="*/ 3586 w 4803"/>
                <a:gd name="T67" fmla="*/ 182 h 393"/>
                <a:gd name="T68" fmla="*/ 4011 w 4803"/>
                <a:gd name="T69" fmla="*/ 190 h 393"/>
                <a:gd name="T70" fmla="*/ 551 w 4803"/>
                <a:gd name="T71" fmla="*/ 182 h 393"/>
                <a:gd name="T72" fmla="*/ 3733 w 4803"/>
                <a:gd name="T73" fmla="*/ 218 h 393"/>
                <a:gd name="T74" fmla="*/ 3227 w 4803"/>
                <a:gd name="T75" fmla="*/ 175 h 393"/>
                <a:gd name="T76" fmla="*/ 1568 w 4803"/>
                <a:gd name="T77" fmla="*/ 218 h 393"/>
                <a:gd name="T78" fmla="*/ 1399 w 4803"/>
                <a:gd name="T79" fmla="*/ 173 h 393"/>
                <a:gd name="T80" fmla="*/ 1305 w 4803"/>
                <a:gd name="T81" fmla="*/ 218 h 393"/>
                <a:gd name="T82" fmla="*/ 1145 w 4803"/>
                <a:gd name="T83" fmla="*/ 175 h 393"/>
                <a:gd name="T84" fmla="*/ 1038 w 4803"/>
                <a:gd name="T85" fmla="*/ 216 h 393"/>
                <a:gd name="T86" fmla="*/ 891 w 4803"/>
                <a:gd name="T87" fmla="*/ 177 h 393"/>
                <a:gd name="T88" fmla="*/ 773 w 4803"/>
                <a:gd name="T89" fmla="*/ 211 h 393"/>
                <a:gd name="T90" fmla="*/ 637 w 4803"/>
                <a:gd name="T91" fmla="*/ 182 h 393"/>
                <a:gd name="T92" fmla="*/ 3654 w 4803"/>
                <a:gd name="T93" fmla="*/ 107 h 393"/>
                <a:gd name="T94" fmla="*/ 3206 w 4803"/>
                <a:gd name="T95" fmla="*/ 128 h 393"/>
                <a:gd name="T96" fmla="*/ 3326 w 4803"/>
                <a:gd name="T97" fmla="*/ 96 h 393"/>
                <a:gd name="T98" fmla="*/ 1636 w 4803"/>
                <a:gd name="T99" fmla="*/ 109 h 393"/>
                <a:gd name="T100" fmla="*/ 1508 w 4803"/>
                <a:gd name="T101" fmla="*/ 109 h 393"/>
                <a:gd name="T102" fmla="*/ 1376 w 4803"/>
                <a:gd name="T103" fmla="*/ 102 h 393"/>
                <a:gd name="T104" fmla="*/ 1247 w 4803"/>
                <a:gd name="T105" fmla="*/ 117 h 393"/>
                <a:gd name="T106" fmla="*/ 1119 w 4803"/>
                <a:gd name="T107" fmla="*/ 96 h 393"/>
                <a:gd name="T108" fmla="*/ 983 w 4803"/>
                <a:gd name="T109" fmla="*/ 124 h 393"/>
                <a:gd name="T110" fmla="*/ 865 w 4803"/>
                <a:gd name="T111" fmla="*/ 90 h 393"/>
                <a:gd name="T112" fmla="*/ 718 w 4803"/>
                <a:gd name="T113" fmla="*/ 128 h 393"/>
                <a:gd name="T114" fmla="*/ 611 w 4803"/>
                <a:gd name="T115" fmla="*/ 88 h 393"/>
                <a:gd name="T116" fmla="*/ 11 w 4803"/>
                <a:gd name="T117" fmla="*/ 96 h 393"/>
                <a:gd name="T118" fmla="*/ 3110 w 4803"/>
                <a:gd name="T119" fmla="*/ 24 h 393"/>
                <a:gd name="T120" fmla="*/ 3293 w 4803"/>
                <a:gd name="T121" fmla="*/ 5 h 393"/>
                <a:gd name="T122" fmla="*/ 3919 w 4803"/>
                <a:gd name="T123" fmla="*/ 7 h 393"/>
                <a:gd name="T124" fmla="*/ 3740 w 4803"/>
                <a:gd name="T12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03" h="393">
                  <a:moveTo>
                    <a:pt x="4152" y="378"/>
                  </a:moveTo>
                  <a:lnTo>
                    <a:pt x="4156" y="378"/>
                  </a:lnTo>
                  <a:lnTo>
                    <a:pt x="4158" y="382"/>
                  </a:lnTo>
                  <a:lnTo>
                    <a:pt x="4160" y="386"/>
                  </a:lnTo>
                  <a:lnTo>
                    <a:pt x="4165" y="388"/>
                  </a:lnTo>
                  <a:lnTo>
                    <a:pt x="4169" y="392"/>
                  </a:lnTo>
                  <a:lnTo>
                    <a:pt x="4173" y="393"/>
                  </a:lnTo>
                  <a:lnTo>
                    <a:pt x="4167" y="392"/>
                  </a:lnTo>
                  <a:lnTo>
                    <a:pt x="4160" y="390"/>
                  </a:lnTo>
                  <a:lnTo>
                    <a:pt x="4156" y="384"/>
                  </a:lnTo>
                  <a:lnTo>
                    <a:pt x="4152" y="378"/>
                  </a:lnTo>
                  <a:close/>
                  <a:moveTo>
                    <a:pt x="4101" y="378"/>
                  </a:moveTo>
                  <a:lnTo>
                    <a:pt x="4103" y="378"/>
                  </a:lnTo>
                  <a:lnTo>
                    <a:pt x="4105" y="378"/>
                  </a:lnTo>
                  <a:lnTo>
                    <a:pt x="4109" y="378"/>
                  </a:lnTo>
                  <a:lnTo>
                    <a:pt x="4107" y="384"/>
                  </a:lnTo>
                  <a:lnTo>
                    <a:pt x="4101" y="388"/>
                  </a:lnTo>
                  <a:lnTo>
                    <a:pt x="4099" y="388"/>
                  </a:lnTo>
                  <a:lnTo>
                    <a:pt x="4097" y="386"/>
                  </a:lnTo>
                  <a:lnTo>
                    <a:pt x="4096" y="384"/>
                  </a:lnTo>
                  <a:lnTo>
                    <a:pt x="4096" y="382"/>
                  </a:lnTo>
                  <a:lnTo>
                    <a:pt x="4097" y="378"/>
                  </a:lnTo>
                  <a:lnTo>
                    <a:pt x="4099" y="378"/>
                  </a:lnTo>
                  <a:lnTo>
                    <a:pt x="4101" y="378"/>
                  </a:lnTo>
                  <a:close/>
                  <a:moveTo>
                    <a:pt x="4498" y="373"/>
                  </a:moveTo>
                  <a:lnTo>
                    <a:pt x="4507" y="376"/>
                  </a:lnTo>
                  <a:lnTo>
                    <a:pt x="4521" y="382"/>
                  </a:lnTo>
                  <a:lnTo>
                    <a:pt x="4534" y="390"/>
                  </a:lnTo>
                  <a:lnTo>
                    <a:pt x="4528" y="393"/>
                  </a:lnTo>
                  <a:lnTo>
                    <a:pt x="4521" y="393"/>
                  </a:lnTo>
                  <a:lnTo>
                    <a:pt x="4515" y="393"/>
                  </a:lnTo>
                  <a:lnTo>
                    <a:pt x="4507" y="390"/>
                  </a:lnTo>
                  <a:lnTo>
                    <a:pt x="4504" y="386"/>
                  </a:lnTo>
                  <a:lnTo>
                    <a:pt x="4500" y="380"/>
                  </a:lnTo>
                  <a:lnTo>
                    <a:pt x="4498" y="373"/>
                  </a:lnTo>
                  <a:close/>
                  <a:moveTo>
                    <a:pt x="4789" y="369"/>
                  </a:moveTo>
                  <a:lnTo>
                    <a:pt x="4789" y="369"/>
                  </a:lnTo>
                  <a:lnTo>
                    <a:pt x="4791" y="371"/>
                  </a:lnTo>
                  <a:lnTo>
                    <a:pt x="4793" y="371"/>
                  </a:lnTo>
                  <a:lnTo>
                    <a:pt x="4797" y="373"/>
                  </a:lnTo>
                  <a:lnTo>
                    <a:pt x="4799" y="375"/>
                  </a:lnTo>
                  <a:lnTo>
                    <a:pt x="4801" y="376"/>
                  </a:lnTo>
                  <a:lnTo>
                    <a:pt x="4803" y="378"/>
                  </a:lnTo>
                  <a:lnTo>
                    <a:pt x="4801" y="382"/>
                  </a:lnTo>
                  <a:lnTo>
                    <a:pt x="4799" y="384"/>
                  </a:lnTo>
                  <a:lnTo>
                    <a:pt x="4793" y="378"/>
                  </a:lnTo>
                  <a:lnTo>
                    <a:pt x="4791" y="376"/>
                  </a:lnTo>
                  <a:lnTo>
                    <a:pt x="4789" y="375"/>
                  </a:lnTo>
                  <a:lnTo>
                    <a:pt x="4788" y="373"/>
                  </a:lnTo>
                  <a:lnTo>
                    <a:pt x="4788" y="369"/>
                  </a:lnTo>
                  <a:lnTo>
                    <a:pt x="4789" y="369"/>
                  </a:lnTo>
                  <a:close/>
                  <a:moveTo>
                    <a:pt x="3496" y="369"/>
                  </a:moveTo>
                  <a:lnTo>
                    <a:pt x="3498" y="373"/>
                  </a:lnTo>
                  <a:lnTo>
                    <a:pt x="3498" y="378"/>
                  </a:lnTo>
                  <a:lnTo>
                    <a:pt x="3498" y="380"/>
                  </a:lnTo>
                  <a:lnTo>
                    <a:pt x="3496" y="384"/>
                  </a:lnTo>
                  <a:lnTo>
                    <a:pt x="3492" y="384"/>
                  </a:lnTo>
                  <a:lnTo>
                    <a:pt x="3488" y="384"/>
                  </a:lnTo>
                  <a:lnTo>
                    <a:pt x="3486" y="382"/>
                  </a:lnTo>
                  <a:lnTo>
                    <a:pt x="3484" y="382"/>
                  </a:lnTo>
                  <a:lnTo>
                    <a:pt x="3479" y="382"/>
                  </a:lnTo>
                  <a:lnTo>
                    <a:pt x="3475" y="380"/>
                  </a:lnTo>
                  <a:lnTo>
                    <a:pt x="3475" y="376"/>
                  </a:lnTo>
                  <a:lnTo>
                    <a:pt x="3496" y="369"/>
                  </a:lnTo>
                  <a:close/>
                  <a:moveTo>
                    <a:pt x="3458" y="367"/>
                  </a:moveTo>
                  <a:lnTo>
                    <a:pt x="3456" y="371"/>
                  </a:lnTo>
                  <a:lnTo>
                    <a:pt x="3456" y="371"/>
                  </a:lnTo>
                  <a:lnTo>
                    <a:pt x="3456" y="369"/>
                  </a:lnTo>
                  <a:lnTo>
                    <a:pt x="3458" y="367"/>
                  </a:lnTo>
                  <a:close/>
                  <a:moveTo>
                    <a:pt x="4763" y="358"/>
                  </a:moveTo>
                  <a:lnTo>
                    <a:pt x="4769" y="358"/>
                  </a:lnTo>
                  <a:lnTo>
                    <a:pt x="4771" y="358"/>
                  </a:lnTo>
                  <a:lnTo>
                    <a:pt x="4773" y="360"/>
                  </a:lnTo>
                  <a:lnTo>
                    <a:pt x="4774" y="361"/>
                  </a:lnTo>
                  <a:lnTo>
                    <a:pt x="4774" y="363"/>
                  </a:lnTo>
                  <a:lnTo>
                    <a:pt x="4774" y="365"/>
                  </a:lnTo>
                  <a:lnTo>
                    <a:pt x="4774" y="367"/>
                  </a:lnTo>
                  <a:lnTo>
                    <a:pt x="4773" y="367"/>
                  </a:lnTo>
                  <a:lnTo>
                    <a:pt x="4771" y="365"/>
                  </a:lnTo>
                  <a:lnTo>
                    <a:pt x="4769" y="365"/>
                  </a:lnTo>
                  <a:lnTo>
                    <a:pt x="4763" y="361"/>
                  </a:lnTo>
                  <a:lnTo>
                    <a:pt x="4761" y="361"/>
                  </a:lnTo>
                  <a:lnTo>
                    <a:pt x="4761" y="360"/>
                  </a:lnTo>
                  <a:lnTo>
                    <a:pt x="4763" y="358"/>
                  </a:lnTo>
                  <a:lnTo>
                    <a:pt x="4763" y="358"/>
                  </a:lnTo>
                  <a:close/>
                  <a:moveTo>
                    <a:pt x="4359" y="350"/>
                  </a:moveTo>
                  <a:lnTo>
                    <a:pt x="4364" y="354"/>
                  </a:lnTo>
                  <a:lnTo>
                    <a:pt x="4368" y="358"/>
                  </a:lnTo>
                  <a:lnTo>
                    <a:pt x="4370" y="363"/>
                  </a:lnTo>
                  <a:lnTo>
                    <a:pt x="4370" y="371"/>
                  </a:lnTo>
                  <a:lnTo>
                    <a:pt x="4370" y="378"/>
                  </a:lnTo>
                  <a:lnTo>
                    <a:pt x="4366" y="384"/>
                  </a:lnTo>
                  <a:lnTo>
                    <a:pt x="4361" y="390"/>
                  </a:lnTo>
                  <a:lnTo>
                    <a:pt x="4355" y="393"/>
                  </a:lnTo>
                  <a:lnTo>
                    <a:pt x="4348" y="393"/>
                  </a:lnTo>
                  <a:lnTo>
                    <a:pt x="4340" y="392"/>
                  </a:lnTo>
                  <a:lnTo>
                    <a:pt x="4334" y="390"/>
                  </a:lnTo>
                  <a:lnTo>
                    <a:pt x="4329" y="384"/>
                  </a:lnTo>
                  <a:lnTo>
                    <a:pt x="4325" y="376"/>
                  </a:lnTo>
                  <a:lnTo>
                    <a:pt x="4342" y="369"/>
                  </a:lnTo>
                  <a:lnTo>
                    <a:pt x="4357" y="354"/>
                  </a:lnTo>
                  <a:lnTo>
                    <a:pt x="4359" y="350"/>
                  </a:lnTo>
                  <a:close/>
                  <a:moveTo>
                    <a:pt x="1474" y="350"/>
                  </a:moveTo>
                  <a:lnTo>
                    <a:pt x="1474" y="350"/>
                  </a:lnTo>
                  <a:lnTo>
                    <a:pt x="1472" y="352"/>
                  </a:lnTo>
                  <a:lnTo>
                    <a:pt x="1470" y="354"/>
                  </a:lnTo>
                  <a:lnTo>
                    <a:pt x="1467" y="358"/>
                  </a:lnTo>
                  <a:lnTo>
                    <a:pt x="1465" y="361"/>
                  </a:lnTo>
                  <a:lnTo>
                    <a:pt x="1467" y="356"/>
                  </a:lnTo>
                  <a:lnTo>
                    <a:pt x="1470" y="352"/>
                  </a:lnTo>
                  <a:lnTo>
                    <a:pt x="1474" y="350"/>
                  </a:lnTo>
                  <a:close/>
                  <a:moveTo>
                    <a:pt x="3830" y="348"/>
                  </a:moveTo>
                  <a:lnTo>
                    <a:pt x="3838" y="350"/>
                  </a:lnTo>
                  <a:lnTo>
                    <a:pt x="3844" y="354"/>
                  </a:lnTo>
                  <a:lnTo>
                    <a:pt x="3847" y="358"/>
                  </a:lnTo>
                  <a:lnTo>
                    <a:pt x="3849" y="363"/>
                  </a:lnTo>
                  <a:lnTo>
                    <a:pt x="3851" y="371"/>
                  </a:lnTo>
                  <a:lnTo>
                    <a:pt x="3849" y="378"/>
                  </a:lnTo>
                  <a:lnTo>
                    <a:pt x="3845" y="384"/>
                  </a:lnTo>
                  <a:lnTo>
                    <a:pt x="3842" y="390"/>
                  </a:lnTo>
                  <a:lnTo>
                    <a:pt x="3834" y="393"/>
                  </a:lnTo>
                  <a:lnTo>
                    <a:pt x="3827" y="393"/>
                  </a:lnTo>
                  <a:lnTo>
                    <a:pt x="3825" y="393"/>
                  </a:lnTo>
                  <a:lnTo>
                    <a:pt x="3823" y="390"/>
                  </a:lnTo>
                  <a:lnTo>
                    <a:pt x="3821" y="384"/>
                  </a:lnTo>
                  <a:lnTo>
                    <a:pt x="3823" y="380"/>
                  </a:lnTo>
                  <a:lnTo>
                    <a:pt x="3825" y="375"/>
                  </a:lnTo>
                  <a:lnTo>
                    <a:pt x="3827" y="371"/>
                  </a:lnTo>
                  <a:lnTo>
                    <a:pt x="3829" y="365"/>
                  </a:lnTo>
                  <a:lnTo>
                    <a:pt x="3830" y="360"/>
                  </a:lnTo>
                  <a:lnTo>
                    <a:pt x="3832" y="354"/>
                  </a:lnTo>
                  <a:lnTo>
                    <a:pt x="3832" y="350"/>
                  </a:lnTo>
                  <a:lnTo>
                    <a:pt x="3830" y="348"/>
                  </a:lnTo>
                  <a:close/>
                  <a:moveTo>
                    <a:pt x="4434" y="346"/>
                  </a:moveTo>
                  <a:lnTo>
                    <a:pt x="4442" y="348"/>
                  </a:lnTo>
                  <a:lnTo>
                    <a:pt x="4447" y="352"/>
                  </a:lnTo>
                  <a:lnTo>
                    <a:pt x="4453" y="356"/>
                  </a:lnTo>
                  <a:lnTo>
                    <a:pt x="4457" y="363"/>
                  </a:lnTo>
                  <a:lnTo>
                    <a:pt x="4459" y="371"/>
                  </a:lnTo>
                  <a:lnTo>
                    <a:pt x="4457" y="378"/>
                  </a:lnTo>
                  <a:lnTo>
                    <a:pt x="4453" y="384"/>
                  </a:lnTo>
                  <a:lnTo>
                    <a:pt x="4447" y="390"/>
                  </a:lnTo>
                  <a:lnTo>
                    <a:pt x="4442" y="393"/>
                  </a:lnTo>
                  <a:lnTo>
                    <a:pt x="4434" y="393"/>
                  </a:lnTo>
                  <a:lnTo>
                    <a:pt x="4427" y="393"/>
                  </a:lnTo>
                  <a:lnTo>
                    <a:pt x="4421" y="390"/>
                  </a:lnTo>
                  <a:lnTo>
                    <a:pt x="4415" y="384"/>
                  </a:lnTo>
                  <a:lnTo>
                    <a:pt x="4411" y="378"/>
                  </a:lnTo>
                  <a:lnTo>
                    <a:pt x="4411" y="371"/>
                  </a:lnTo>
                  <a:lnTo>
                    <a:pt x="4411" y="363"/>
                  </a:lnTo>
                  <a:lnTo>
                    <a:pt x="4415" y="356"/>
                  </a:lnTo>
                  <a:lnTo>
                    <a:pt x="4421" y="352"/>
                  </a:lnTo>
                  <a:lnTo>
                    <a:pt x="4427" y="348"/>
                  </a:lnTo>
                  <a:lnTo>
                    <a:pt x="4434" y="346"/>
                  </a:lnTo>
                  <a:close/>
                  <a:moveTo>
                    <a:pt x="4261" y="346"/>
                  </a:moveTo>
                  <a:lnTo>
                    <a:pt x="4269" y="348"/>
                  </a:lnTo>
                  <a:lnTo>
                    <a:pt x="4274" y="352"/>
                  </a:lnTo>
                  <a:lnTo>
                    <a:pt x="4280" y="356"/>
                  </a:lnTo>
                  <a:lnTo>
                    <a:pt x="4284" y="363"/>
                  </a:lnTo>
                  <a:lnTo>
                    <a:pt x="4284" y="371"/>
                  </a:lnTo>
                  <a:lnTo>
                    <a:pt x="4284" y="378"/>
                  </a:lnTo>
                  <a:lnTo>
                    <a:pt x="4280" y="384"/>
                  </a:lnTo>
                  <a:lnTo>
                    <a:pt x="4274" y="390"/>
                  </a:lnTo>
                  <a:lnTo>
                    <a:pt x="4269" y="393"/>
                  </a:lnTo>
                  <a:lnTo>
                    <a:pt x="4261" y="393"/>
                  </a:lnTo>
                  <a:lnTo>
                    <a:pt x="4254" y="393"/>
                  </a:lnTo>
                  <a:lnTo>
                    <a:pt x="4248" y="390"/>
                  </a:lnTo>
                  <a:lnTo>
                    <a:pt x="4244" y="386"/>
                  </a:lnTo>
                  <a:lnTo>
                    <a:pt x="4240" y="380"/>
                  </a:lnTo>
                  <a:lnTo>
                    <a:pt x="4238" y="375"/>
                  </a:lnTo>
                  <a:lnTo>
                    <a:pt x="4240" y="375"/>
                  </a:lnTo>
                  <a:lnTo>
                    <a:pt x="4242" y="371"/>
                  </a:lnTo>
                  <a:lnTo>
                    <a:pt x="4242" y="369"/>
                  </a:lnTo>
                  <a:lnTo>
                    <a:pt x="4244" y="367"/>
                  </a:lnTo>
                  <a:lnTo>
                    <a:pt x="4246" y="365"/>
                  </a:lnTo>
                  <a:lnTo>
                    <a:pt x="4250" y="365"/>
                  </a:lnTo>
                  <a:lnTo>
                    <a:pt x="4250" y="361"/>
                  </a:lnTo>
                  <a:lnTo>
                    <a:pt x="4252" y="358"/>
                  </a:lnTo>
                  <a:lnTo>
                    <a:pt x="4252" y="356"/>
                  </a:lnTo>
                  <a:lnTo>
                    <a:pt x="4250" y="352"/>
                  </a:lnTo>
                  <a:lnTo>
                    <a:pt x="4248" y="350"/>
                  </a:lnTo>
                  <a:lnTo>
                    <a:pt x="4254" y="348"/>
                  </a:lnTo>
                  <a:lnTo>
                    <a:pt x="4261" y="346"/>
                  </a:lnTo>
                  <a:close/>
                  <a:moveTo>
                    <a:pt x="3913" y="346"/>
                  </a:moveTo>
                  <a:lnTo>
                    <a:pt x="3919" y="348"/>
                  </a:lnTo>
                  <a:lnTo>
                    <a:pt x="3923" y="348"/>
                  </a:lnTo>
                  <a:lnTo>
                    <a:pt x="3924" y="350"/>
                  </a:lnTo>
                  <a:lnTo>
                    <a:pt x="3924" y="354"/>
                  </a:lnTo>
                  <a:lnTo>
                    <a:pt x="3924" y="358"/>
                  </a:lnTo>
                  <a:lnTo>
                    <a:pt x="3924" y="363"/>
                  </a:lnTo>
                  <a:lnTo>
                    <a:pt x="3924" y="367"/>
                  </a:lnTo>
                  <a:lnTo>
                    <a:pt x="3926" y="373"/>
                  </a:lnTo>
                  <a:lnTo>
                    <a:pt x="3928" y="376"/>
                  </a:lnTo>
                  <a:lnTo>
                    <a:pt x="3932" y="378"/>
                  </a:lnTo>
                  <a:lnTo>
                    <a:pt x="3934" y="382"/>
                  </a:lnTo>
                  <a:lnTo>
                    <a:pt x="3930" y="386"/>
                  </a:lnTo>
                  <a:lnTo>
                    <a:pt x="3926" y="390"/>
                  </a:lnTo>
                  <a:lnTo>
                    <a:pt x="3921" y="393"/>
                  </a:lnTo>
                  <a:lnTo>
                    <a:pt x="3913" y="393"/>
                  </a:lnTo>
                  <a:lnTo>
                    <a:pt x="3906" y="393"/>
                  </a:lnTo>
                  <a:lnTo>
                    <a:pt x="3900" y="390"/>
                  </a:lnTo>
                  <a:lnTo>
                    <a:pt x="3894" y="384"/>
                  </a:lnTo>
                  <a:lnTo>
                    <a:pt x="3892" y="378"/>
                  </a:lnTo>
                  <a:lnTo>
                    <a:pt x="3891" y="371"/>
                  </a:lnTo>
                  <a:lnTo>
                    <a:pt x="3892" y="363"/>
                  </a:lnTo>
                  <a:lnTo>
                    <a:pt x="3894" y="356"/>
                  </a:lnTo>
                  <a:lnTo>
                    <a:pt x="3900" y="352"/>
                  </a:lnTo>
                  <a:lnTo>
                    <a:pt x="3906" y="348"/>
                  </a:lnTo>
                  <a:lnTo>
                    <a:pt x="3913" y="346"/>
                  </a:lnTo>
                  <a:close/>
                  <a:moveTo>
                    <a:pt x="3740" y="346"/>
                  </a:moveTo>
                  <a:lnTo>
                    <a:pt x="3748" y="348"/>
                  </a:lnTo>
                  <a:lnTo>
                    <a:pt x="3753" y="352"/>
                  </a:lnTo>
                  <a:lnTo>
                    <a:pt x="3759" y="358"/>
                  </a:lnTo>
                  <a:lnTo>
                    <a:pt x="3757" y="360"/>
                  </a:lnTo>
                  <a:lnTo>
                    <a:pt x="3753" y="365"/>
                  </a:lnTo>
                  <a:lnTo>
                    <a:pt x="3750" y="371"/>
                  </a:lnTo>
                  <a:lnTo>
                    <a:pt x="3748" y="375"/>
                  </a:lnTo>
                  <a:lnTo>
                    <a:pt x="3746" y="380"/>
                  </a:lnTo>
                  <a:lnTo>
                    <a:pt x="3746" y="388"/>
                  </a:lnTo>
                  <a:lnTo>
                    <a:pt x="3746" y="393"/>
                  </a:lnTo>
                  <a:lnTo>
                    <a:pt x="3742" y="393"/>
                  </a:lnTo>
                  <a:lnTo>
                    <a:pt x="3740" y="393"/>
                  </a:lnTo>
                  <a:lnTo>
                    <a:pt x="3733" y="393"/>
                  </a:lnTo>
                  <a:lnTo>
                    <a:pt x="3727" y="390"/>
                  </a:lnTo>
                  <a:lnTo>
                    <a:pt x="3721" y="384"/>
                  </a:lnTo>
                  <a:lnTo>
                    <a:pt x="3718" y="378"/>
                  </a:lnTo>
                  <a:lnTo>
                    <a:pt x="3718" y="371"/>
                  </a:lnTo>
                  <a:lnTo>
                    <a:pt x="3718" y="363"/>
                  </a:lnTo>
                  <a:lnTo>
                    <a:pt x="3721" y="356"/>
                  </a:lnTo>
                  <a:lnTo>
                    <a:pt x="3727" y="352"/>
                  </a:lnTo>
                  <a:lnTo>
                    <a:pt x="3733" y="348"/>
                  </a:lnTo>
                  <a:lnTo>
                    <a:pt x="3740" y="346"/>
                  </a:lnTo>
                  <a:close/>
                  <a:moveTo>
                    <a:pt x="3654" y="346"/>
                  </a:moveTo>
                  <a:lnTo>
                    <a:pt x="3661" y="348"/>
                  </a:lnTo>
                  <a:lnTo>
                    <a:pt x="3667" y="352"/>
                  </a:lnTo>
                  <a:lnTo>
                    <a:pt x="3672" y="356"/>
                  </a:lnTo>
                  <a:lnTo>
                    <a:pt x="3676" y="363"/>
                  </a:lnTo>
                  <a:lnTo>
                    <a:pt x="3676" y="371"/>
                  </a:lnTo>
                  <a:lnTo>
                    <a:pt x="3676" y="376"/>
                  </a:lnTo>
                  <a:lnTo>
                    <a:pt x="3674" y="382"/>
                  </a:lnTo>
                  <a:lnTo>
                    <a:pt x="3671" y="388"/>
                  </a:lnTo>
                  <a:lnTo>
                    <a:pt x="3665" y="390"/>
                  </a:lnTo>
                  <a:lnTo>
                    <a:pt x="3659" y="393"/>
                  </a:lnTo>
                  <a:lnTo>
                    <a:pt x="3656" y="393"/>
                  </a:lnTo>
                  <a:lnTo>
                    <a:pt x="3654" y="393"/>
                  </a:lnTo>
                  <a:lnTo>
                    <a:pt x="3652" y="393"/>
                  </a:lnTo>
                  <a:lnTo>
                    <a:pt x="3650" y="393"/>
                  </a:lnTo>
                  <a:lnTo>
                    <a:pt x="3642" y="392"/>
                  </a:lnTo>
                  <a:lnTo>
                    <a:pt x="3639" y="388"/>
                  </a:lnTo>
                  <a:lnTo>
                    <a:pt x="3633" y="382"/>
                  </a:lnTo>
                  <a:lnTo>
                    <a:pt x="3631" y="376"/>
                  </a:lnTo>
                  <a:lnTo>
                    <a:pt x="3631" y="371"/>
                  </a:lnTo>
                  <a:lnTo>
                    <a:pt x="3631" y="363"/>
                  </a:lnTo>
                  <a:lnTo>
                    <a:pt x="3635" y="356"/>
                  </a:lnTo>
                  <a:lnTo>
                    <a:pt x="3640" y="352"/>
                  </a:lnTo>
                  <a:lnTo>
                    <a:pt x="3646" y="348"/>
                  </a:lnTo>
                  <a:lnTo>
                    <a:pt x="3654" y="346"/>
                  </a:lnTo>
                  <a:close/>
                  <a:moveTo>
                    <a:pt x="3567" y="346"/>
                  </a:moveTo>
                  <a:lnTo>
                    <a:pt x="3575" y="348"/>
                  </a:lnTo>
                  <a:lnTo>
                    <a:pt x="3580" y="352"/>
                  </a:lnTo>
                  <a:lnTo>
                    <a:pt x="3586" y="356"/>
                  </a:lnTo>
                  <a:lnTo>
                    <a:pt x="3590" y="363"/>
                  </a:lnTo>
                  <a:lnTo>
                    <a:pt x="3590" y="371"/>
                  </a:lnTo>
                  <a:lnTo>
                    <a:pt x="3590" y="376"/>
                  </a:lnTo>
                  <a:lnTo>
                    <a:pt x="3586" y="382"/>
                  </a:lnTo>
                  <a:lnTo>
                    <a:pt x="3582" y="388"/>
                  </a:lnTo>
                  <a:lnTo>
                    <a:pt x="3578" y="386"/>
                  </a:lnTo>
                  <a:lnTo>
                    <a:pt x="3577" y="382"/>
                  </a:lnTo>
                  <a:lnTo>
                    <a:pt x="3573" y="378"/>
                  </a:lnTo>
                  <a:lnTo>
                    <a:pt x="3567" y="373"/>
                  </a:lnTo>
                  <a:lnTo>
                    <a:pt x="3565" y="367"/>
                  </a:lnTo>
                  <a:lnTo>
                    <a:pt x="3561" y="360"/>
                  </a:lnTo>
                  <a:lnTo>
                    <a:pt x="3560" y="354"/>
                  </a:lnTo>
                  <a:lnTo>
                    <a:pt x="3560" y="348"/>
                  </a:lnTo>
                  <a:lnTo>
                    <a:pt x="3563" y="348"/>
                  </a:lnTo>
                  <a:lnTo>
                    <a:pt x="3567" y="346"/>
                  </a:lnTo>
                  <a:close/>
                  <a:moveTo>
                    <a:pt x="3394" y="346"/>
                  </a:moveTo>
                  <a:lnTo>
                    <a:pt x="3398" y="348"/>
                  </a:lnTo>
                  <a:lnTo>
                    <a:pt x="3404" y="350"/>
                  </a:lnTo>
                  <a:lnTo>
                    <a:pt x="3405" y="352"/>
                  </a:lnTo>
                  <a:lnTo>
                    <a:pt x="3405" y="350"/>
                  </a:lnTo>
                  <a:lnTo>
                    <a:pt x="3411" y="354"/>
                  </a:lnTo>
                  <a:lnTo>
                    <a:pt x="3413" y="360"/>
                  </a:lnTo>
                  <a:lnTo>
                    <a:pt x="3417" y="365"/>
                  </a:lnTo>
                  <a:lnTo>
                    <a:pt x="3417" y="371"/>
                  </a:lnTo>
                  <a:lnTo>
                    <a:pt x="3415" y="378"/>
                  </a:lnTo>
                  <a:lnTo>
                    <a:pt x="3413" y="384"/>
                  </a:lnTo>
                  <a:lnTo>
                    <a:pt x="3407" y="390"/>
                  </a:lnTo>
                  <a:lnTo>
                    <a:pt x="3402" y="393"/>
                  </a:lnTo>
                  <a:lnTo>
                    <a:pt x="3394" y="393"/>
                  </a:lnTo>
                  <a:lnTo>
                    <a:pt x="3387" y="393"/>
                  </a:lnTo>
                  <a:lnTo>
                    <a:pt x="3379" y="390"/>
                  </a:lnTo>
                  <a:lnTo>
                    <a:pt x="3375" y="384"/>
                  </a:lnTo>
                  <a:lnTo>
                    <a:pt x="3372" y="378"/>
                  </a:lnTo>
                  <a:lnTo>
                    <a:pt x="3370" y="371"/>
                  </a:lnTo>
                  <a:lnTo>
                    <a:pt x="3372" y="363"/>
                  </a:lnTo>
                  <a:lnTo>
                    <a:pt x="3375" y="356"/>
                  </a:lnTo>
                  <a:lnTo>
                    <a:pt x="3379" y="352"/>
                  </a:lnTo>
                  <a:lnTo>
                    <a:pt x="3387" y="348"/>
                  </a:lnTo>
                  <a:lnTo>
                    <a:pt x="3394" y="346"/>
                  </a:lnTo>
                  <a:close/>
                  <a:moveTo>
                    <a:pt x="3306" y="346"/>
                  </a:moveTo>
                  <a:lnTo>
                    <a:pt x="3313" y="348"/>
                  </a:lnTo>
                  <a:lnTo>
                    <a:pt x="3321" y="352"/>
                  </a:lnTo>
                  <a:lnTo>
                    <a:pt x="3326" y="356"/>
                  </a:lnTo>
                  <a:lnTo>
                    <a:pt x="3328" y="363"/>
                  </a:lnTo>
                  <a:lnTo>
                    <a:pt x="3330" y="371"/>
                  </a:lnTo>
                  <a:lnTo>
                    <a:pt x="3328" y="378"/>
                  </a:lnTo>
                  <a:lnTo>
                    <a:pt x="3326" y="384"/>
                  </a:lnTo>
                  <a:lnTo>
                    <a:pt x="3321" y="390"/>
                  </a:lnTo>
                  <a:lnTo>
                    <a:pt x="3313" y="393"/>
                  </a:lnTo>
                  <a:lnTo>
                    <a:pt x="3306" y="393"/>
                  </a:lnTo>
                  <a:lnTo>
                    <a:pt x="3306" y="393"/>
                  </a:lnTo>
                  <a:lnTo>
                    <a:pt x="3302" y="386"/>
                  </a:lnTo>
                  <a:lnTo>
                    <a:pt x="3296" y="378"/>
                  </a:lnTo>
                  <a:lnTo>
                    <a:pt x="3293" y="369"/>
                  </a:lnTo>
                  <a:lnTo>
                    <a:pt x="3287" y="358"/>
                  </a:lnTo>
                  <a:lnTo>
                    <a:pt x="3293" y="352"/>
                  </a:lnTo>
                  <a:lnTo>
                    <a:pt x="3300" y="348"/>
                  </a:lnTo>
                  <a:lnTo>
                    <a:pt x="3306" y="346"/>
                  </a:lnTo>
                  <a:close/>
                  <a:moveTo>
                    <a:pt x="1399" y="346"/>
                  </a:moveTo>
                  <a:lnTo>
                    <a:pt x="1406" y="348"/>
                  </a:lnTo>
                  <a:lnTo>
                    <a:pt x="1412" y="352"/>
                  </a:lnTo>
                  <a:lnTo>
                    <a:pt x="1418" y="356"/>
                  </a:lnTo>
                  <a:lnTo>
                    <a:pt x="1421" y="363"/>
                  </a:lnTo>
                  <a:lnTo>
                    <a:pt x="1421" y="371"/>
                  </a:lnTo>
                  <a:lnTo>
                    <a:pt x="1421" y="378"/>
                  </a:lnTo>
                  <a:lnTo>
                    <a:pt x="1418" y="384"/>
                  </a:lnTo>
                  <a:lnTo>
                    <a:pt x="1412" y="390"/>
                  </a:lnTo>
                  <a:lnTo>
                    <a:pt x="1406" y="393"/>
                  </a:lnTo>
                  <a:lnTo>
                    <a:pt x="1399" y="393"/>
                  </a:lnTo>
                  <a:lnTo>
                    <a:pt x="1391" y="393"/>
                  </a:lnTo>
                  <a:lnTo>
                    <a:pt x="1384" y="390"/>
                  </a:lnTo>
                  <a:lnTo>
                    <a:pt x="1380" y="384"/>
                  </a:lnTo>
                  <a:lnTo>
                    <a:pt x="1376" y="378"/>
                  </a:lnTo>
                  <a:lnTo>
                    <a:pt x="1374" y="371"/>
                  </a:lnTo>
                  <a:lnTo>
                    <a:pt x="1376" y="363"/>
                  </a:lnTo>
                  <a:lnTo>
                    <a:pt x="1380" y="356"/>
                  </a:lnTo>
                  <a:lnTo>
                    <a:pt x="1384" y="352"/>
                  </a:lnTo>
                  <a:lnTo>
                    <a:pt x="1391" y="348"/>
                  </a:lnTo>
                  <a:lnTo>
                    <a:pt x="1399" y="346"/>
                  </a:lnTo>
                  <a:close/>
                  <a:moveTo>
                    <a:pt x="1312" y="346"/>
                  </a:moveTo>
                  <a:lnTo>
                    <a:pt x="1320" y="348"/>
                  </a:lnTo>
                  <a:lnTo>
                    <a:pt x="1325" y="352"/>
                  </a:lnTo>
                  <a:lnTo>
                    <a:pt x="1331" y="356"/>
                  </a:lnTo>
                  <a:lnTo>
                    <a:pt x="1333" y="363"/>
                  </a:lnTo>
                  <a:lnTo>
                    <a:pt x="1335" y="371"/>
                  </a:lnTo>
                  <a:lnTo>
                    <a:pt x="1333" y="378"/>
                  </a:lnTo>
                  <a:lnTo>
                    <a:pt x="1331" y="384"/>
                  </a:lnTo>
                  <a:lnTo>
                    <a:pt x="1325" y="390"/>
                  </a:lnTo>
                  <a:lnTo>
                    <a:pt x="1320" y="393"/>
                  </a:lnTo>
                  <a:lnTo>
                    <a:pt x="1312" y="393"/>
                  </a:lnTo>
                  <a:lnTo>
                    <a:pt x="1305" y="393"/>
                  </a:lnTo>
                  <a:lnTo>
                    <a:pt x="1297" y="390"/>
                  </a:lnTo>
                  <a:lnTo>
                    <a:pt x="1294" y="384"/>
                  </a:lnTo>
                  <a:lnTo>
                    <a:pt x="1290" y="378"/>
                  </a:lnTo>
                  <a:lnTo>
                    <a:pt x="1288" y="371"/>
                  </a:lnTo>
                  <a:lnTo>
                    <a:pt x="1290" y="363"/>
                  </a:lnTo>
                  <a:lnTo>
                    <a:pt x="1294" y="356"/>
                  </a:lnTo>
                  <a:lnTo>
                    <a:pt x="1297" y="352"/>
                  </a:lnTo>
                  <a:lnTo>
                    <a:pt x="1305" y="348"/>
                  </a:lnTo>
                  <a:lnTo>
                    <a:pt x="1312" y="346"/>
                  </a:lnTo>
                  <a:close/>
                  <a:moveTo>
                    <a:pt x="1226" y="346"/>
                  </a:moveTo>
                  <a:lnTo>
                    <a:pt x="1231" y="348"/>
                  </a:lnTo>
                  <a:lnTo>
                    <a:pt x="1239" y="352"/>
                  </a:lnTo>
                  <a:lnTo>
                    <a:pt x="1245" y="356"/>
                  </a:lnTo>
                  <a:lnTo>
                    <a:pt x="1247" y="363"/>
                  </a:lnTo>
                  <a:lnTo>
                    <a:pt x="1248" y="371"/>
                  </a:lnTo>
                  <a:lnTo>
                    <a:pt x="1247" y="378"/>
                  </a:lnTo>
                  <a:lnTo>
                    <a:pt x="1245" y="384"/>
                  </a:lnTo>
                  <a:lnTo>
                    <a:pt x="1239" y="390"/>
                  </a:lnTo>
                  <a:lnTo>
                    <a:pt x="1231" y="393"/>
                  </a:lnTo>
                  <a:lnTo>
                    <a:pt x="1226" y="393"/>
                  </a:lnTo>
                  <a:lnTo>
                    <a:pt x="1218" y="393"/>
                  </a:lnTo>
                  <a:lnTo>
                    <a:pt x="1211" y="390"/>
                  </a:lnTo>
                  <a:lnTo>
                    <a:pt x="1205" y="384"/>
                  </a:lnTo>
                  <a:lnTo>
                    <a:pt x="1203" y="378"/>
                  </a:lnTo>
                  <a:lnTo>
                    <a:pt x="1201" y="371"/>
                  </a:lnTo>
                  <a:lnTo>
                    <a:pt x="1203" y="363"/>
                  </a:lnTo>
                  <a:lnTo>
                    <a:pt x="1205" y="356"/>
                  </a:lnTo>
                  <a:lnTo>
                    <a:pt x="1211" y="352"/>
                  </a:lnTo>
                  <a:lnTo>
                    <a:pt x="1218" y="348"/>
                  </a:lnTo>
                  <a:lnTo>
                    <a:pt x="1226" y="346"/>
                  </a:lnTo>
                  <a:close/>
                  <a:moveTo>
                    <a:pt x="1137" y="346"/>
                  </a:moveTo>
                  <a:lnTo>
                    <a:pt x="1145" y="348"/>
                  </a:lnTo>
                  <a:lnTo>
                    <a:pt x="1152" y="352"/>
                  </a:lnTo>
                  <a:lnTo>
                    <a:pt x="1156" y="356"/>
                  </a:lnTo>
                  <a:lnTo>
                    <a:pt x="1160" y="363"/>
                  </a:lnTo>
                  <a:lnTo>
                    <a:pt x="1162" y="371"/>
                  </a:lnTo>
                  <a:lnTo>
                    <a:pt x="1160" y="378"/>
                  </a:lnTo>
                  <a:lnTo>
                    <a:pt x="1156" y="384"/>
                  </a:lnTo>
                  <a:lnTo>
                    <a:pt x="1152" y="390"/>
                  </a:lnTo>
                  <a:lnTo>
                    <a:pt x="1145" y="393"/>
                  </a:lnTo>
                  <a:lnTo>
                    <a:pt x="1137" y="393"/>
                  </a:lnTo>
                  <a:lnTo>
                    <a:pt x="1130" y="393"/>
                  </a:lnTo>
                  <a:lnTo>
                    <a:pt x="1124" y="390"/>
                  </a:lnTo>
                  <a:lnTo>
                    <a:pt x="1119" y="384"/>
                  </a:lnTo>
                  <a:lnTo>
                    <a:pt x="1117" y="378"/>
                  </a:lnTo>
                  <a:lnTo>
                    <a:pt x="1115" y="371"/>
                  </a:lnTo>
                  <a:lnTo>
                    <a:pt x="1117" y="363"/>
                  </a:lnTo>
                  <a:lnTo>
                    <a:pt x="1119" y="356"/>
                  </a:lnTo>
                  <a:lnTo>
                    <a:pt x="1124" y="352"/>
                  </a:lnTo>
                  <a:lnTo>
                    <a:pt x="1130" y="348"/>
                  </a:lnTo>
                  <a:lnTo>
                    <a:pt x="1137" y="346"/>
                  </a:lnTo>
                  <a:close/>
                  <a:moveTo>
                    <a:pt x="1051" y="346"/>
                  </a:moveTo>
                  <a:lnTo>
                    <a:pt x="1058" y="348"/>
                  </a:lnTo>
                  <a:lnTo>
                    <a:pt x="1066" y="352"/>
                  </a:lnTo>
                  <a:lnTo>
                    <a:pt x="1070" y="356"/>
                  </a:lnTo>
                  <a:lnTo>
                    <a:pt x="1073" y="363"/>
                  </a:lnTo>
                  <a:lnTo>
                    <a:pt x="1075" y="371"/>
                  </a:lnTo>
                  <a:lnTo>
                    <a:pt x="1073" y="378"/>
                  </a:lnTo>
                  <a:lnTo>
                    <a:pt x="1070" y="384"/>
                  </a:lnTo>
                  <a:lnTo>
                    <a:pt x="1066" y="390"/>
                  </a:lnTo>
                  <a:lnTo>
                    <a:pt x="1058" y="393"/>
                  </a:lnTo>
                  <a:lnTo>
                    <a:pt x="1051" y="393"/>
                  </a:lnTo>
                  <a:lnTo>
                    <a:pt x="1043" y="393"/>
                  </a:lnTo>
                  <a:lnTo>
                    <a:pt x="1038" y="390"/>
                  </a:lnTo>
                  <a:lnTo>
                    <a:pt x="1032" y="384"/>
                  </a:lnTo>
                  <a:lnTo>
                    <a:pt x="1028" y="378"/>
                  </a:lnTo>
                  <a:lnTo>
                    <a:pt x="1028" y="371"/>
                  </a:lnTo>
                  <a:lnTo>
                    <a:pt x="1028" y="363"/>
                  </a:lnTo>
                  <a:lnTo>
                    <a:pt x="1032" y="356"/>
                  </a:lnTo>
                  <a:lnTo>
                    <a:pt x="1038" y="352"/>
                  </a:lnTo>
                  <a:lnTo>
                    <a:pt x="1043" y="348"/>
                  </a:lnTo>
                  <a:lnTo>
                    <a:pt x="1051" y="346"/>
                  </a:lnTo>
                  <a:close/>
                  <a:moveTo>
                    <a:pt x="964" y="346"/>
                  </a:moveTo>
                  <a:lnTo>
                    <a:pt x="972" y="348"/>
                  </a:lnTo>
                  <a:lnTo>
                    <a:pt x="978" y="352"/>
                  </a:lnTo>
                  <a:lnTo>
                    <a:pt x="983" y="356"/>
                  </a:lnTo>
                  <a:lnTo>
                    <a:pt x="987" y="363"/>
                  </a:lnTo>
                  <a:lnTo>
                    <a:pt x="989" y="371"/>
                  </a:lnTo>
                  <a:lnTo>
                    <a:pt x="987" y="378"/>
                  </a:lnTo>
                  <a:lnTo>
                    <a:pt x="983" y="384"/>
                  </a:lnTo>
                  <a:lnTo>
                    <a:pt x="978" y="390"/>
                  </a:lnTo>
                  <a:lnTo>
                    <a:pt x="972" y="393"/>
                  </a:lnTo>
                  <a:lnTo>
                    <a:pt x="964" y="393"/>
                  </a:lnTo>
                  <a:lnTo>
                    <a:pt x="957" y="393"/>
                  </a:lnTo>
                  <a:lnTo>
                    <a:pt x="951" y="390"/>
                  </a:lnTo>
                  <a:lnTo>
                    <a:pt x="946" y="384"/>
                  </a:lnTo>
                  <a:lnTo>
                    <a:pt x="942" y="378"/>
                  </a:lnTo>
                  <a:lnTo>
                    <a:pt x="942" y="371"/>
                  </a:lnTo>
                  <a:lnTo>
                    <a:pt x="942" y="363"/>
                  </a:lnTo>
                  <a:lnTo>
                    <a:pt x="946" y="356"/>
                  </a:lnTo>
                  <a:lnTo>
                    <a:pt x="951" y="352"/>
                  </a:lnTo>
                  <a:lnTo>
                    <a:pt x="957" y="348"/>
                  </a:lnTo>
                  <a:lnTo>
                    <a:pt x="964" y="346"/>
                  </a:lnTo>
                  <a:close/>
                  <a:moveTo>
                    <a:pt x="878" y="346"/>
                  </a:moveTo>
                  <a:lnTo>
                    <a:pt x="885" y="348"/>
                  </a:lnTo>
                  <a:lnTo>
                    <a:pt x="891" y="352"/>
                  </a:lnTo>
                  <a:lnTo>
                    <a:pt x="897" y="356"/>
                  </a:lnTo>
                  <a:lnTo>
                    <a:pt x="900" y="363"/>
                  </a:lnTo>
                  <a:lnTo>
                    <a:pt x="900" y="371"/>
                  </a:lnTo>
                  <a:lnTo>
                    <a:pt x="900" y="378"/>
                  </a:lnTo>
                  <a:lnTo>
                    <a:pt x="897" y="384"/>
                  </a:lnTo>
                  <a:lnTo>
                    <a:pt x="891" y="390"/>
                  </a:lnTo>
                  <a:lnTo>
                    <a:pt x="885" y="393"/>
                  </a:lnTo>
                  <a:lnTo>
                    <a:pt x="878" y="393"/>
                  </a:lnTo>
                  <a:lnTo>
                    <a:pt x="870" y="393"/>
                  </a:lnTo>
                  <a:lnTo>
                    <a:pt x="865" y="390"/>
                  </a:lnTo>
                  <a:lnTo>
                    <a:pt x="859" y="384"/>
                  </a:lnTo>
                  <a:lnTo>
                    <a:pt x="855" y="378"/>
                  </a:lnTo>
                  <a:lnTo>
                    <a:pt x="855" y="371"/>
                  </a:lnTo>
                  <a:lnTo>
                    <a:pt x="855" y="363"/>
                  </a:lnTo>
                  <a:lnTo>
                    <a:pt x="859" y="356"/>
                  </a:lnTo>
                  <a:lnTo>
                    <a:pt x="865" y="352"/>
                  </a:lnTo>
                  <a:lnTo>
                    <a:pt x="870" y="348"/>
                  </a:lnTo>
                  <a:lnTo>
                    <a:pt x="878" y="346"/>
                  </a:lnTo>
                  <a:close/>
                  <a:moveTo>
                    <a:pt x="791" y="346"/>
                  </a:moveTo>
                  <a:lnTo>
                    <a:pt x="799" y="348"/>
                  </a:lnTo>
                  <a:lnTo>
                    <a:pt x="805" y="352"/>
                  </a:lnTo>
                  <a:lnTo>
                    <a:pt x="810" y="356"/>
                  </a:lnTo>
                  <a:lnTo>
                    <a:pt x="814" y="363"/>
                  </a:lnTo>
                  <a:lnTo>
                    <a:pt x="814" y="371"/>
                  </a:lnTo>
                  <a:lnTo>
                    <a:pt x="814" y="378"/>
                  </a:lnTo>
                  <a:lnTo>
                    <a:pt x="810" y="384"/>
                  </a:lnTo>
                  <a:lnTo>
                    <a:pt x="805" y="390"/>
                  </a:lnTo>
                  <a:lnTo>
                    <a:pt x="799" y="393"/>
                  </a:lnTo>
                  <a:lnTo>
                    <a:pt x="791" y="393"/>
                  </a:lnTo>
                  <a:lnTo>
                    <a:pt x="784" y="393"/>
                  </a:lnTo>
                  <a:lnTo>
                    <a:pt x="778" y="390"/>
                  </a:lnTo>
                  <a:lnTo>
                    <a:pt x="773" y="384"/>
                  </a:lnTo>
                  <a:lnTo>
                    <a:pt x="769" y="378"/>
                  </a:lnTo>
                  <a:lnTo>
                    <a:pt x="767" y="371"/>
                  </a:lnTo>
                  <a:lnTo>
                    <a:pt x="769" y="363"/>
                  </a:lnTo>
                  <a:lnTo>
                    <a:pt x="773" y="356"/>
                  </a:lnTo>
                  <a:lnTo>
                    <a:pt x="778" y="352"/>
                  </a:lnTo>
                  <a:lnTo>
                    <a:pt x="784" y="348"/>
                  </a:lnTo>
                  <a:lnTo>
                    <a:pt x="791" y="346"/>
                  </a:lnTo>
                  <a:close/>
                  <a:moveTo>
                    <a:pt x="705" y="346"/>
                  </a:moveTo>
                  <a:lnTo>
                    <a:pt x="712" y="348"/>
                  </a:lnTo>
                  <a:lnTo>
                    <a:pt x="718" y="352"/>
                  </a:lnTo>
                  <a:lnTo>
                    <a:pt x="724" y="356"/>
                  </a:lnTo>
                  <a:lnTo>
                    <a:pt x="727" y="363"/>
                  </a:lnTo>
                  <a:lnTo>
                    <a:pt x="727" y="371"/>
                  </a:lnTo>
                  <a:lnTo>
                    <a:pt x="727" y="378"/>
                  </a:lnTo>
                  <a:lnTo>
                    <a:pt x="724" y="384"/>
                  </a:lnTo>
                  <a:lnTo>
                    <a:pt x="718" y="390"/>
                  </a:lnTo>
                  <a:lnTo>
                    <a:pt x="712" y="393"/>
                  </a:lnTo>
                  <a:lnTo>
                    <a:pt x="705" y="393"/>
                  </a:lnTo>
                  <a:lnTo>
                    <a:pt x="697" y="393"/>
                  </a:lnTo>
                  <a:lnTo>
                    <a:pt x="690" y="390"/>
                  </a:lnTo>
                  <a:lnTo>
                    <a:pt x="686" y="384"/>
                  </a:lnTo>
                  <a:lnTo>
                    <a:pt x="682" y="378"/>
                  </a:lnTo>
                  <a:lnTo>
                    <a:pt x="680" y="371"/>
                  </a:lnTo>
                  <a:lnTo>
                    <a:pt x="682" y="363"/>
                  </a:lnTo>
                  <a:lnTo>
                    <a:pt x="686" y="356"/>
                  </a:lnTo>
                  <a:lnTo>
                    <a:pt x="690" y="352"/>
                  </a:lnTo>
                  <a:lnTo>
                    <a:pt x="697" y="348"/>
                  </a:lnTo>
                  <a:lnTo>
                    <a:pt x="705" y="346"/>
                  </a:lnTo>
                  <a:close/>
                  <a:moveTo>
                    <a:pt x="618" y="346"/>
                  </a:moveTo>
                  <a:lnTo>
                    <a:pt x="626" y="348"/>
                  </a:lnTo>
                  <a:lnTo>
                    <a:pt x="632" y="352"/>
                  </a:lnTo>
                  <a:lnTo>
                    <a:pt x="637" y="356"/>
                  </a:lnTo>
                  <a:lnTo>
                    <a:pt x="639" y="363"/>
                  </a:lnTo>
                  <a:lnTo>
                    <a:pt x="641" y="371"/>
                  </a:lnTo>
                  <a:lnTo>
                    <a:pt x="639" y="378"/>
                  </a:lnTo>
                  <a:lnTo>
                    <a:pt x="637" y="384"/>
                  </a:lnTo>
                  <a:lnTo>
                    <a:pt x="632" y="390"/>
                  </a:lnTo>
                  <a:lnTo>
                    <a:pt x="626" y="393"/>
                  </a:lnTo>
                  <a:lnTo>
                    <a:pt x="618" y="393"/>
                  </a:lnTo>
                  <a:lnTo>
                    <a:pt x="611" y="393"/>
                  </a:lnTo>
                  <a:lnTo>
                    <a:pt x="603" y="390"/>
                  </a:lnTo>
                  <a:lnTo>
                    <a:pt x="600" y="384"/>
                  </a:lnTo>
                  <a:lnTo>
                    <a:pt x="596" y="378"/>
                  </a:lnTo>
                  <a:lnTo>
                    <a:pt x="594" y="371"/>
                  </a:lnTo>
                  <a:lnTo>
                    <a:pt x="596" y="363"/>
                  </a:lnTo>
                  <a:lnTo>
                    <a:pt x="600" y="356"/>
                  </a:lnTo>
                  <a:lnTo>
                    <a:pt x="603" y="352"/>
                  </a:lnTo>
                  <a:lnTo>
                    <a:pt x="611" y="348"/>
                  </a:lnTo>
                  <a:lnTo>
                    <a:pt x="618" y="346"/>
                  </a:lnTo>
                  <a:close/>
                  <a:moveTo>
                    <a:pt x="532" y="346"/>
                  </a:moveTo>
                  <a:lnTo>
                    <a:pt x="538" y="348"/>
                  </a:lnTo>
                  <a:lnTo>
                    <a:pt x="545" y="352"/>
                  </a:lnTo>
                  <a:lnTo>
                    <a:pt x="551" y="356"/>
                  </a:lnTo>
                  <a:lnTo>
                    <a:pt x="553" y="363"/>
                  </a:lnTo>
                  <a:lnTo>
                    <a:pt x="554" y="371"/>
                  </a:lnTo>
                  <a:lnTo>
                    <a:pt x="553" y="376"/>
                  </a:lnTo>
                  <a:lnTo>
                    <a:pt x="551" y="382"/>
                  </a:lnTo>
                  <a:lnTo>
                    <a:pt x="530" y="354"/>
                  </a:lnTo>
                  <a:lnTo>
                    <a:pt x="524" y="348"/>
                  </a:lnTo>
                  <a:lnTo>
                    <a:pt x="528" y="348"/>
                  </a:lnTo>
                  <a:lnTo>
                    <a:pt x="532" y="346"/>
                  </a:lnTo>
                  <a:close/>
                  <a:moveTo>
                    <a:pt x="4180" y="299"/>
                  </a:moveTo>
                  <a:lnTo>
                    <a:pt x="4186" y="299"/>
                  </a:lnTo>
                  <a:lnTo>
                    <a:pt x="4191" y="299"/>
                  </a:lnTo>
                  <a:lnTo>
                    <a:pt x="4188" y="303"/>
                  </a:lnTo>
                  <a:lnTo>
                    <a:pt x="4182" y="305"/>
                  </a:lnTo>
                  <a:lnTo>
                    <a:pt x="4178" y="307"/>
                  </a:lnTo>
                  <a:lnTo>
                    <a:pt x="4176" y="303"/>
                  </a:lnTo>
                  <a:lnTo>
                    <a:pt x="4175" y="299"/>
                  </a:lnTo>
                  <a:lnTo>
                    <a:pt x="4180" y="299"/>
                  </a:lnTo>
                  <a:close/>
                  <a:moveTo>
                    <a:pt x="3934" y="294"/>
                  </a:moveTo>
                  <a:lnTo>
                    <a:pt x="3930" y="299"/>
                  </a:lnTo>
                  <a:lnTo>
                    <a:pt x="3926" y="303"/>
                  </a:lnTo>
                  <a:lnTo>
                    <a:pt x="3921" y="307"/>
                  </a:lnTo>
                  <a:lnTo>
                    <a:pt x="3913" y="307"/>
                  </a:lnTo>
                  <a:lnTo>
                    <a:pt x="3908" y="307"/>
                  </a:lnTo>
                  <a:lnTo>
                    <a:pt x="3902" y="303"/>
                  </a:lnTo>
                  <a:lnTo>
                    <a:pt x="3904" y="303"/>
                  </a:lnTo>
                  <a:lnTo>
                    <a:pt x="3911" y="301"/>
                  </a:lnTo>
                  <a:lnTo>
                    <a:pt x="3917" y="299"/>
                  </a:lnTo>
                  <a:lnTo>
                    <a:pt x="3921" y="297"/>
                  </a:lnTo>
                  <a:lnTo>
                    <a:pt x="3923" y="297"/>
                  </a:lnTo>
                  <a:lnTo>
                    <a:pt x="3924" y="295"/>
                  </a:lnTo>
                  <a:lnTo>
                    <a:pt x="3928" y="295"/>
                  </a:lnTo>
                  <a:lnTo>
                    <a:pt x="3932" y="295"/>
                  </a:lnTo>
                  <a:lnTo>
                    <a:pt x="3934" y="294"/>
                  </a:lnTo>
                  <a:close/>
                  <a:moveTo>
                    <a:pt x="3212" y="292"/>
                  </a:moveTo>
                  <a:lnTo>
                    <a:pt x="3215" y="292"/>
                  </a:lnTo>
                  <a:lnTo>
                    <a:pt x="3217" y="294"/>
                  </a:lnTo>
                  <a:lnTo>
                    <a:pt x="3221" y="295"/>
                  </a:lnTo>
                  <a:lnTo>
                    <a:pt x="3223" y="299"/>
                  </a:lnTo>
                  <a:lnTo>
                    <a:pt x="3223" y="303"/>
                  </a:lnTo>
                  <a:lnTo>
                    <a:pt x="3223" y="307"/>
                  </a:lnTo>
                  <a:lnTo>
                    <a:pt x="3221" y="307"/>
                  </a:lnTo>
                  <a:lnTo>
                    <a:pt x="3219" y="307"/>
                  </a:lnTo>
                  <a:lnTo>
                    <a:pt x="3215" y="307"/>
                  </a:lnTo>
                  <a:lnTo>
                    <a:pt x="3212" y="305"/>
                  </a:lnTo>
                  <a:lnTo>
                    <a:pt x="3210" y="301"/>
                  </a:lnTo>
                  <a:lnTo>
                    <a:pt x="3208" y="297"/>
                  </a:lnTo>
                  <a:lnTo>
                    <a:pt x="3210" y="294"/>
                  </a:lnTo>
                  <a:lnTo>
                    <a:pt x="3212" y="292"/>
                  </a:lnTo>
                  <a:close/>
                  <a:moveTo>
                    <a:pt x="4325" y="286"/>
                  </a:moveTo>
                  <a:lnTo>
                    <a:pt x="4329" y="288"/>
                  </a:lnTo>
                  <a:lnTo>
                    <a:pt x="4333" y="290"/>
                  </a:lnTo>
                  <a:lnTo>
                    <a:pt x="4336" y="294"/>
                  </a:lnTo>
                  <a:lnTo>
                    <a:pt x="4340" y="295"/>
                  </a:lnTo>
                  <a:lnTo>
                    <a:pt x="4344" y="297"/>
                  </a:lnTo>
                  <a:lnTo>
                    <a:pt x="4346" y="301"/>
                  </a:lnTo>
                  <a:lnTo>
                    <a:pt x="4348" y="301"/>
                  </a:lnTo>
                  <a:lnTo>
                    <a:pt x="4346" y="301"/>
                  </a:lnTo>
                  <a:lnTo>
                    <a:pt x="4344" y="307"/>
                  </a:lnTo>
                  <a:lnTo>
                    <a:pt x="4336" y="303"/>
                  </a:lnTo>
                  <a:lnTo>
                    <a:pt x="4331" y="299"/>
                  </a:lnTo>
                  <a:lnTo>
                    <a:pt x="4327" y="294"/>
                  </a:lnTo>
                  <a:lnTo>
                    <a:pt x="4325" y="286"/>
                  </a:lnTo>
                  <a:close/>
                  <a:moveTo>
                    <a:pt x="4238" y="286"/>
                  </a:moveTo>
                  <a:lnTo>
                    <a:pt x="4248" y="286"/>
                  </a:lnTo>
                  <a:lnTo>
                    <a:pt x="4254" y="286"/>
                  </a:lnTo>
                  <a:lnTo>
                    <a:pt x="4257" y="286"/>
                  </a:lnTo>
                  <a:lnTo>
                    <a:pt x="4261" y="286"/>
                  </a:lnTo>
                  <a:lnTo>
                    <a:pt x="4263" y="290"/>
                  </a:lnTo>
                  <a:lnTo>
                    <a:pt x="4267" y="294"/>
                  </a:lnTo>
                  <a:lnTo>
                    <a:pt x="4267" y="299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9" y="305"/>
                  </a:lnTo>
                  <a:lnTo>
                    <a:pt x="4265" y="307"/>
                  </a:lnTo>
                  <a:lnTo>
                    <a:pt x="4261" y="307"/>
                  </a:lnTo>
                  <a:lnTo>
                    <a:pt x="4254" y="305"/>
                  </a:lnTo>
                  <a:lnTo>
                    <a:pt x="4248" y="303"/>
                  </a:lnTo>
                  <a:lnTo>
                    <a:pt x="4242" y="297"/>
                  </a:lnTo>
                  <a:lnTo>
                    <a:pt x="4240" y="292"/>
                  </a:lnTo>
                  <a:lnTo>
                    <a:pt x="4238" y="286"/>
                  </a:lnTo>
                  <a:close/>
                  <a:moveTo>
                    <a:pt x="3849" y="279"/>
                  </a:moveTo>
                  <a:lnTo>
                    <a:pt x="3849" y="280"/>
                  </a:lnTo>
                  <a:lnTo>
                    <a:pt x="3851" y="284"/>
                  </a:lnTo>
                  <a:lnTo>
                    <a:pt x="3849" y="292"/>
                  </a:lnTo>
                  <a:lnTo>
                    <a:pt x="3845" y="297"/>
                  </a:lnTo>
                  <a:lnTo>
                    <a:pt x="3840" y="303"/>
                  </a:lnTo>
                  <a:lnTo>
                    <a:pt x="3842" y="297"/>
                  </a:lnTo>
                  <a:lnTo>
                    <a:pt x="3842" y="294"/>
                  </a:lnTo>
                  <a:lnTo>
                    <a:pt x="3844" y="288"/>
                  </a:lnTo>
                  <a:lnTo>
                    <a:pt x="3847" y="284"/>
                  </a:lnTo>
                  <a:lnTo>
                    <a:pt x="3849" y="279"/>
                  </a:lnTo>
                  <a:close/>
                  <a:moveTo>
                    <a:pt x="3392" y="260"/>
                  </a:moveTo>
                  <a:lnTo>
                    <a:pt x="3394" y="262"/>
                  </a:lnTo>
                  <a:lnTo>
                    <a:pt x="3394" y="263"/>
                  </a:lnTo>
                  <a:lnTo>
                    <a:pt x="3396" y="267"/>
                  </a:lnTo>
                  <a:lnTo>
                    <a:pt x="3398" y="271"/>
                  </a:lnTo>
                  <a:lnTo>
                    <a:pt x="3398" y="275"/>
                  </a:lnTo>
                  <a:lnTo>
                    <a:pt x="3396" y="279"/>
                  </a:lnTo>
                  <a:lnTo>
                    <a:pt x="3394" y="280"/>
                  </a:lnTo>
                  <a:lnTo>
                    <a:pt x="3390" y="280"/>
                  </a:lnTo>
                  <a:lnTo>
                    <a:pt x="3387" y="280"/>
                  </a:lnTo>
                  <a:lnTo>
                    <a:pt x="3385" y="277"/>
                  </a:lnTo>
                  <a:lnTo>
                    <a:pt x="3383" y="273"/>
                  </a:lnTo>
                  <a:lnTo>
                    <a:pt x="3383" y="269"/>
                  </a:lnTo>
                  <a:lnTo>
                    <a:pt x="3383" y="263"/>
                  </a:lnTo>
                  <a:lnTo>
                    <a:pt x="3383" y="263"/>
                  </a:lnTo>
                  <a:lnTo>
                    <a:pt x="3388" y="262"/>
                  </a:lnTo>
                  <a:lnTo>
                    <a:pt x="3392" y="260"/>
                  </a:lnTo>
                  <a:close/>
                  <a:moveTo>
                    <a:pt x="4175" y="260"/>
                  </a:moveTo>
                  <a:lnTo>
                    <a:pt x="4180" y="262"/>
                  </a:lnTo>
                  <a:lnTo>
                    <a:pt x="4186" y="263"/>
                  </a:lnTo>
                  <a:lnTo>
                    <a:pt x="4191" y="267"/>
                  </a:lnTo>
                  <a:lnTo>
                    <a:pt x="4182" y="267"/>
                  </a:lnTo>
                  <a:lnTo>
                    <a:pt x="4180" y="267"/>
                  </a:lnTo>
                  <a:lnTo>
                    <a:pt x="4176" y="267"/>
                  </a:lnTo>
                  <a:lnTo>
                    <a:pt x="4175" y="267"/>
                  </a:lnTo>
                  <a:lnTo>
                    <a:pt x="4171" y="267"/>
                  </a:lnTo>
                  <a:lnTo>
                    <a:pt x="4169" y="267"/>
                  </a:lnTo>
                  <a:lnTo>
                    <a:pt x="4167" y="265"/>
                  </a:lnTo>
                  <a:lnTo>
                    <a:pt x="4169" y="262"/>
                  </a:lnTo>
                  <a:lnTo>
                    <a:pt x="4169" y="262"/>
                  </a:lnTo>
                  <a:lnTo>
                    <a:pt x="4171" y="260"/>
                  </a:lnTo>
                  <a:lnTo>
                    <a:pt x="4175" y="260"/>
                  </a:lnTo>
                  <a:close/>
                  <a:moveTo>
                    <a:pt x="3740" y="260"/>
                  </a:moveTo>
                  <a:lnTo>
                    <a:pt x="3748" y="262"/>
                  </a:lnTo>
                  <a:lnTo>
                    <a:pt x="3753" y="265"/>
                  </a:lnTo>
                  <a:lnTo>
                    <a:pt x="3759" y="269"/>
                  </a:lnTo>
                  <a:lnTo>
                    <a:pt x="3763" y="277"/>
                  </a:lnTo>
                  <a:lnTo>
                    <a:pt x="3765" y="284"/>
                  </a:lnTo>
                  <a:lnTo>
                    <a:pt x="3763" y="292"/>
                  </a:lnTo>
                  <a:lnTo>
                    <a:pt x="3759" y="297"/>
                  </a:lnTo>
                  <a:lnTo>
                    <a:pt x="3753" y="303"/>
                  </a:lnTo>
                  <a:lnTo>
                    <a:pt x="3748" y="305"/>
                  </a:lnTo>
                  <a:lnTo>
                    <a:pt x="3740" y="307"/>
                  </a:lnTo>
                  <a:lnTo>
                    <a:pt x="3733" y="305"/>
                  </a:lnTo>
                  <a:lnTo>
                    <a:pt x="3727" y="303"/>
                  </a:lnTo>
                  <a:lnTo>
                    <a:pt x="3721" y="297"/>
                  </a:lnTo>
                  <a:lnTo>
                    <a:pt x="3718" y="292"/>
                  </a:lnTo>
                  <a:lnTo>
                    <a:pt x="3718" y="284"/>
                  </a:lnTo>
                  <a:lnTo>
                    <a:pt x="3718" y="277"/>
                  </a:lnTo>
                  <a:lnTo>
                    <a:pt x="3721" y="269"/>
                  </a:lnTo>
                  <a:lnTo>
                    <a:pt x="3727" y="265"/>
                  </a:lnTo>
                  <a:lnTo>
                    <a:pt x="3733" y="262"/>
                  </a:lnTo>
                  <a:lnTo>
                    <a:pt x="3740" y="260"/>
                  </a:lnTo>
                  <a:close/>
                  <a:moveTo>
                    <a:pt x="3654" y="260"/>
                  </a:moveTo>
                  <a:lnTo>
                    <a:pt x="3661" y="262"/>
                  </a:lnTo>
                  <a:lnTo>
                    <a:pt x="3667" y="265"/>
                  </a:lnTo>
                  <a:lnTo>
                    <a:pt x="3672" y="269"/>
                  </a:lnTo>
                  <a:lnTo>
                    <a:pt x="3676" y="277"/>
                  </a:lnTo>
                  <a:lnTo>
                    <a:pt x="3676" y="284"/>
                  </a:lnTo>
                  <a:lnTo>
                    <a:pt x="3676" y="292"/>
                  </a:lnTo>
                  <a:lnTo>
                    <a:pt x="3672" y="297"/>
                  </a:lnTo>
                  <a:lnTo>
                    <a:pt x="3667" y="303"/>
                  </a:lnTo>
                  <a:lnTo>
                    <a:pt x="3661" y="305"/>
                  </a:lnTo>
                  <a:lnTo>
                    <a:pt x="3654" y="307"/>
                  </a:lnTo>
                  <a:lnTo>
                    <a:pt x="3646" y="305"/>
                  </a:lnTo>
                  <a:lnTo>
                    <a:pt x="3640" y="303"/>
                  </a:lnTo>
                  <a:lnTo>
                    <a:pt x="3635" y="297"/>
                  </a:lnTo>
                  <a:lnTo>
                    <a:pt x="3631" y="292"/>
                  </a:lnTo>
                  <a:lnTo>
                    <a:pt x="3631" y="284"/>
                  </a:lnTo>
                  <a:lnTo>
                    <a:pt x="3631" y="277"/>
                  </a:lnTo>
                  <a:lnTo>
                    <a:pt x="3635" y="269"/>
                  </a:lnTo>
                  <a:lnTo>
                    <a:pt x="3640" y="265"/>
                  </a:lnTo>
                  <a:lnTo>
                    <a:pt x="3646" y="262"/>
                  </a:lnTo>
                  <a:lnTo>
                    <a:pt x="3654" y="260"/>
                  </a:lnTo>
                  <a:close/>
                  <a:moveTo>
                    <a:pt x="3567" y="260"/>
                  </a:moveTo>
                  <a:lnTo>
                    <a:pt x="3575" y="262"/>
                  </a:lnTo>
                  <a:lnTo>
                    <a:pt x="3580" y="265"/>
                  </a:lnTo>
                  <a:lnTo>
                    <a:pt x="3586" y="269"/>
                  </a:lnTo>
                  <a:lnTo>
                    <a:pt x="3590" y="277"/>
                  </a:lnTo>
                  <a:lnTo>
                    <a:pt x="3590" y="284"/>
                  </a:lnTo>
                  <a:lnTo>
                    <a:pt x="3590" y="292"/>
                  </a:lnTo>
                  <a:lnTo>
                    <a:pt x="3586" y="297"/>
                  </a:lnTo>
                  <a:lnTo>
                    <a:pt x="3580" y="303"/>
                  </a:lnTo>
                  <a:lnTo>
                    <a:pt x="3575" y="305"/>
                  </a:lnTo>
                  <a:lnTo>
                    <a:pt x="3567" y="307"/>
                  </a:lnTo>
                  <a:lnTo>
                    <a:pt x="3560" y="305"/>
                  </a:lnTo>
                  <a:lnTo>
                    <a:pt x="3554" y="303"/>
                  </a:lnTo>
                  <a:lnTo>
                    <a:pt x="3548" y="297"/>
                  </a:lnTo>
                  <a:lnTo>
                    <a:pt x="3545" y="292"/>
                  </a:lnTo>
                  <a:lnTo>
                    <a:pt x="3543" y="284"/>
                  </a:lnTo>
                  <a:lnTo>
                    <a:pt x="3545" y="277"/>
                  </a:lnTo>
                  <a:lnTo>
                    <a:pt x="3548" y="269"/>
                  </a:lnTo>
                  <a:lnTo>
                    <a:pt x="3554" y="265"/>
                  </a:lnTo>
                  <a:lnTo>
                    <a:pt x="3560" y="262"/>
                  </a:lnTo>
                  <a:lnTo>
                    <a:pt x="3567" y="260"/>
                  </a:lnTo>
                  <a:close/>
                  <a:moveTo>
                    <a:pt x="3306" y="260"/>
                  </a:moveTo>
                  <a:lnTo>
                    <a:pt x="3313" y="262"/>
                  </a:lnTo>
                  <a:lnTo>
                    <a:pt x="3321" y="265"/>
                  </a:lnTo>
                  <a:lnTo>
                    <a:pt x="3326" y="269"/>
                  </a:lnTo>
                  <a:lnTo>
                    <a:pt x="3328" y="277"/>
                  </a:lnTo>
                  <a:lnTo>
                    <a:pt x="3330" y="284"/>
                  </a:lnTo>
                  <a:lnTo>
                    <a:pt x="3328" y="292"/>
                  </a:lnTo>
                  <a:lnTo>
                    <a:pt x="3326" y="297"/>
                  </a:lnTo>
                  <a:lnTo>
                    <a:pt x="3321" y="303"/>
                  </a:lnTo>
                  <a:lnTo>
                    <a:pt x="3313" y="305"/>
                  </a:lnTo>
                  <a:lnTo>
                    <a:pt x="3306" y="307"/>
                  </a:lnTo>
                  <a:lnTo>
                    <a:pt x="3300" y="305"/>
                  </a:lnTo>
                  <a:lnTo>
                    <a:pt x="3293" y="303"/>
                  </a:lnTo>
                  <a:lnTo>
                    <a:pt x="3287" y="297"/>
                  </a:lnTo>
                  <a:lnTo>
                    <a:pt x="3285" y="292"/>
                  </a:lnTo>
                  <a:lnTo>
                    <a:pt x="3283" y="284"/>
                  </a:lnTo>
                  <a:lnTo>
                    <a:pt x="3285" y="277"/>
                  </a:lnTo>
                  <a:lnTo>
                    <a:pt x="3287" y="269"/>
                  </a:lnTo>
                  <a:lnTo>
                    <a:pt x="3293" y="265"/>
                  </a:lnTo>
                  <a:lnTo>
                    <a:pt x="3300" y="262"/>
                  </a:lnTo>
                  <a:lnTo>
                    <a:pt x="3306" y="260"/>
                  </a:lnTo>
                  <a:close/>
                  <a:moveTo>
                    <a:pt x="1485" y="260"/>
                  </a:moveTo>
                  <a:lnTo>
                    <a:pt x="1493" y="262"/>
                  </a:lnTo>
                  <a:lnTo>
                    <a:pt x="1498" y="265"/>
                  </a:lnTo>
                  <a:lnTo>
                    <a:pt x="1504" y="269"/>
                  </a:lnTo>
                  <a:lnTo>
                    <a:pt x="1508" y="277"/>
                  </a:lnTo>
                  <a:lnTo>
                    <a:pt x="1508" y="284"/>
                  </a:lnTo>
                  <a:lnTo>
                    <a:pt x="1508" y="292"/>
                  </a:lnTo>
                  <a:lnTo>
                    <a:pt x="1504" y="297"/>
                  </a:lnTo>
                  <a:lnTo>
                    <a:pt x="1498" y="303"/>
                  </a:lnTo>
                  <a:lnTo>
                    <a:pt x="1493" y="305"/>
                  </a:lnTo>
                  <a:lnTo>
                    <a:pt x="1485" y="307"/>
                  </a:lnTo>
                  <a:lnTo>
                    <a:pt x="1478" y="305"/>
                  </a:lnTo>
                  <a:lnTo>
                    <a:pt x="1472" y="303"/>
                  </a:lnTo>
                  <a:lnTo>
                    <a:pt x="1467" y="297"/>
                  </a:lnTo>
                  <a:lnTo>
                    <a:pt x="1463" y="292"/>
                  </a:lnTo>
                  <a:lnTo>
                    <a:pt x="1461" y="284"/>
                  </a:lnTo>
                  <a:lnTo>
                    <a:pt x="1463" y="277"/>
                  </a:lnTo>
                  <a:lnTo>
                    <a:pt x="1467" y="269"/>
                  </a:lnTo>
                  <a:lnTo>
                    <a:pt x="1472" y="265"/>
                  </a:lnTo>
                  <a:lnTo>
                    <a:pt x="1478" y="262"/>
                  </a:lnTo>
                  <a:lnTo>
                    <a:pt x="1485" y="260"/>
                  </a:lnTo>
                  <a:close/>
                  <a:moveTo>
                    <a:pt x="1399" y="260"/>
                  </a:moveTo>
                  <a:lnTo>
                    <a:pt x="1406" y="262"/>
                  </a:lnTo>
                  <a:lnTo>
                    <a:pt x="1412" y="265"/>
                  </a:lnTo>
                  <a:lnTo>
                    <a:pt x="1418" y="269"/>
                  </a:lnTo>
                  <a:lnTo>
                    <a:pt x="1421" y="277"/>
                  </a:lnTo>
                  <a:lnTo>
                    <a:pt x="1421" y="284"/>
                  </a:lnTo>
                  <a:lnTo>
                    <a:pt x="1421" y="292"/>
                  </a:lnTo>
                  <a:lnTo>
                    <a:pt x="1418" y="297"/>
                  </a:lnTo>
                  <a:lnTo>
                    <a:pt x="1412" y="303"/>
                  </a:lnTo>
                  <a:lnTo>
                    <a:pt x="1406" y="305"/>
                  </a:lnTo>
                  <a:lnTo>
                    <a:pt x="1399" y="307"/>
                  </a:lnTo>
                  <a:lnTo>
                    <a:pt x="1391" y="305"/>
                  </a:lnTo>
                  <a:lnTo>
                    <a:pt x="1384" y="303"/>
                  </a:lnTo>
                  <a:lnTo>
                    <a:pt x="1380" y="297"/>
                  </a:lnTo>
                  <a:lnTo>
                    <a:pt x="1376" y="292"/>
                  </a:lnTo>
                  <a:lnTo>
                    <a:pt x="1374" y="284"/>
                  </a:lnTo>
                  <a:lnTo>
                    <a:pt x="1376" y="277"/>
                  </a:lnTo>
                  <a:lnTo>
                    <a:pt x="1380" y="269"/>
                  </a:lnTo>
                  <a:lnTo>
                    <a:pt x="1384" y="265"/>
                  </a:lnTo>
                  <a:lnTo>
                    <a:pt x="1391" y="262"/>
                  </a:lnTo>
                  <a:lnTo>
                    <a:pt x="1399" y="260"/>
                  </a:lnTo>
                  <a:close/>
                  <a:moveTo>
                    <a:pt x="1312" y="260"/>
                  </a:moveTo>
                  <a:lnTo>
                    <a:pt x="1320" y="262"/>
                  </a:lnTo>
                  <a:lnTo>
                    <a:pt x="1325" y="265"/>
                  </a:lnTo>
                  <a:lnTo>
                    <a:pt x="1331" y="269"/>
                  </a:lnTo>
                  <a:lnTo>
                    <a:pt x="1333" y="277"/>
                  </a:lnTo>
                  <a:lnTo>
                    <a:pt x="1335" y="284"/>
                  </a:lnTo>
                  <a:lnTo>
                    <a:pt x="1333" y="292"/>
                  </a:lnTo>
                  <a:lnTo>
                    <a:pt x="1331" y="297"/>
                  </a:lnTo>
                  <a:lnTo>
                    <a:pt x="1325" y="303"/>
                  </a:lnTo>
                  <a:lnTo>
                    <a:pt x="1320" y="305"/>
                  </a:lnTo>
                  <a:lnTo>
                    <a:pt x="1312" y="307"/>
                  </a:lnTo>
                  <a:lnTo>
                    <a:pt x="1305" y="305"/>
                  </a:lnTo>
                  <a:lnTo>
                    <a:pt x="1297" y="303"/>
                  </a:lnTo>
                  <a:lnTo>
                    <a:pt x="1294" y="297"/>
                  </a:lnTo>
                  <a:lnTo>
                    <a:pt x="1290" y="292"/>
                  </a:lnTo>
                  <a:lnTo>
                    <a:pt x="1288" y="284"/>
                  </a:lnTo>
                  <a:lnTo>
                    <a:pt x="1290" y="277"/>
                  </a:lnTo>
                  <a:lnTo>
                    <a:pt x="1294" y="269"/>
                  </a:lnTo>
                  <a:lnTo>
                    <a:pt x="1297" y="265"/>
                  </a:lnTo>
                  <a:lnTo>
                    <a:pt x="1305" y="262"/>
                  </a:lnTo>
                  <a:lnTo>
                    <a:pt x="1312" y="260"/>
                  </a:lnTo>
                  <a:close/>
                  <a:moveTo>
                    <a:pt x="1226" y="260"/>
                  </a:moveTo>
                  <a:lnTo>
                    <a:pt x="1231" y="262"/>
                  </a:lnTo>
                  <a:lnTo>
                    <a:pt x="1239" y="265"/>
                  </a:lnTo>
                  <a:lnTo>
                    <a:pt x="1245" y="269"/>
                  </a:lnTo>
                  <a:lnTo>
                    <a:pt x="1247" y="277"/>
                  </a:lnTo>
                  <a:lnTo>
                    <a:pt x="1248" y="284"/>
                  </a:lnTo>
                  <a:lnTo>
                    <a:pt x="1247" y="292"/>
                  </a:lnTo>
                  <a:lnTo>
                    <a:pt x="1245" y="297"/>
                  </a:lnTo>
                  <a:lnTo>
                    <a:pt x="1239" y="303"/>
                  </a:lnTo>
                  <a:lnTo>
                    <a:pt x="1231" y="305"/>
                  </a:lnTo>
                  <a:lnTo>
                    <a:pt x="1226" y="307"/>
                  </a:lnTo>
                  <a:lnTo>
                    <a:pt x="1218" y="305"/>
                  </a:lnTo>
                  <a:lnTo>
                    <a:pt x="1211" y="303"/>
                  </a:lnTo>
                  <a:lnTo>
                    <a:pt x="1205" y="297"/>
                  </a:lnTo>
                  <a:lnTo>
                    <a:pt x="1203" y="292"/>
                  </a:lnTo>
                  <a:lnTo>
                    <a:pt x="1201" y="284"/>
                  </a:lnTo>
                  <a:lnTo>
                    <a:pt x="1203" y="277"/>
                  </a:lnTo>
                  <a:lnTo>
                    <a:pt x="1205" y="269"/>
                  </a:lnTo>
                  <a:lnTo>
                    <a:pt x="1211" y="265"/>
                  </a:lnTo>
                  <a:lnTo>
                    <a:pt x="1218" y="262"/>
                  </a:lnTo>
                  <a:lnTo>
                    <a:pt x="1226" y="260"/>
                  </a:lnTo>
                  <a:close/>
                  <a:moveTo>
                    <a:pt x="1137" y="260"/>
                  </a:moveTo>
                  <a:lnTo>
                    <a:pt x="1145" y="262"/>
                  </a:lnTo>
                  <a:lnTo>
                    <a:pt x="1152" y="265"/>
                  </a:lnTo>
                  <a:lnTo>
                    <a:pt x="1156" y="269"/>
                  </a:lnTo>
                  <a:lnTo>
                    <a:pt x="1160" y="277"/>
                  </a:lnTo>
                  <a:lnTo>
                    <a:pt x="1162" y="284"/>
                  </a:lnTo>
                  <a:lnTo>
                    <a:pt x="1160" y="292"/>
                  </a:lnTo>
                  <a:lnTo>
                    <a:pt x="1156" y="297"/>
                  </a:lnTo>
                  <a:lnTo>
                    <a:pt x="1152" y="303"/>
                  </a:lnTo>
                  <a:lnTo>
                    <a:pt x="1145" y="305"/>
                  </a:lnTo>
                  <a:lnTo>
                    <a:pt x="1137" y="307"/>
                  </a:lnTo>
                  <a:lnTo>
                    <a:pt x="1130" y="305"/>
                  </a:lnTo>
                  <a:lnTo>
                    <a:pt x="1124" y="303"/>
                  </a:lnTo>
                  <a:lnTo>
                    <a:pt x="1119" y="297"/>
                  </a:lnTo>
                  <a:lnTo>
                    <a:pt x="1117" y="292"/>
                  </a:lnTo>
                  <a:lnTo>
                    <a:pt x="1115" y="284"/>
                  </a:lnTo>
                  <a:lnTo>
                    <a:pt x="1117" y="277"/>
                  </a:lnTo>
                  <a:lnTo>
                    <a:pt x="1119" y="269"/>
                  </a:lnTo>
                  <a:lnTo>
                    <a:pt x="1124" y="265"/>
                  </a:lnTo>
                  <a:lnTo>
                    <a:pt x="1130" y="262"/>
                  </a:lnTo>
                  <a:lnTo>
                    <a:pt x="1137" y="260"/>
                  </a:lnTo>
                  <a:close/>
                  <a:moveTo>
                    <a:pt x="1051" y="260"/>
                  </a:moveTo>
                  <a:lnTo>
                    <a:pt x="1058" y="262"/>
                  </a:lnTo>
                  <a:lnTo>
                    <a:pt x="1066" y="265"/>
                  </a:lnTo>
                  <a:lnTo>
                    <a:pt x="1070" y="269"/>
                  </a:lnTo>
                  <a:lnTo>
                    <a:pt x="1073" y="277"/>
                  </a:lnTo>
                  <a:lnTo>
                    <a:pt x="1075" y="284"/>
                  </a:lnTo>
                  <a:lnTo>
                    <a:pt x="1073" y="292"/>
                  </a:lnTo>
                  <a:lnTo>
                    <a:pt x="1070" y="297"/>
                  </a:lnTo>
                  <a:lnTo>
                    <a:pt x="1066" y="303"/>
                  </a:lnTo>
                  <a:lnTo>
                    <a:pt x="1058" y="305"/>
                  </a:lnTo>
                  <a:lnTo>
                    <a:pt x="1051" y="307"/>
                  </a:lnTo>
                  <a:lnTo>
                    <a:pt x="1043" y="305"/>
                  </a:lnTo>
                  <a:lnTo>
                    <a:pt x="1038" y="303"/>
                  </a:lnTo>
                  <a:lnTo>
                    <a:pt x="1032" y="297"/>
                  </a:lnTo>
                  <a:lnTo>
                    <a:pt x="1028" y="292"/>
                  </a:lnTo>
                  <a:lnTo>
                    <a:pt x="1028" y="284"/>
                  </a:lnTo>
                  <a:lnTo>
                    <a:pt x="1028" y="277"/>
                  </a:lnTo>
                  <a:lnTo>
                    <a:pt x="1032" y="269"/>
                  </a:lnTo>
                  <a:lnTo>
                    <a:pt x="1038" y="265"/>
                  </a:lnTo>
                  <a:lnTo>
                    <a:pt x="1043" y="262"/>
                  </a:lnTo>
                  <a:lnTo>
                    <a:pt x="1051" y="260"/>
                  </a:lnTo>
                  <a:close/>
                  <a:moveTo>
                    <a:pt x="964" y="260"/>
                  </a:moveTo>
                  <a:lnTo>
                    <a:pt x="972" y="262"/>
                  </a:lnTo>
                  <a:lnTo>
                    <a:pt x="978" y="265"/>
                  </a:lnTo>
                  <a:lnTo>
                    <a:pt x="983" y="269"/>
                  </a:lnTo>
                  <a:lnTo>
                    <a:pt x="987" y="277"/>
                  </a:lnTo>
                  <a:lnTo>
                    <a:pt x="989" y="284"/>
                  </a:lnTo>
                  <a:lnTo>
                    <a:pt x="987" y="292"/>
                  </a:lnTo>
                  <a:lnTo>
                    <a:pt x="983" y="297"/>
                  </a:lnTo>
                  <a:lnTo>
                    <a:pt x="978" y="303"/>
                  </a:lnTo>
                  <a:lnTo>
                    <a:pt x="972" y="305"/>
                  </a:lnTo>
                  <a:lnTo>
                    <a:pt x="964" y="307"/>
                  </a:lnTo>
                  <a:lnTo>
                    <a:pt x="957" y="305"/>
                  </a:lnTo>
                  <a:lnTo>
                    <a:pt x="951" y="303"/>
                  </a:lnTo>
                  <a:lnTo>
                    <a:pt x="946" y="297"/>
                  </a:lnTo>
                  <a:lnTo>
                    <a:pt x="942" y="292"/>
                  </a:lnTo>
                  <a:lnTo>
                    <a:pt x="942" y="284"/>
                  </a:lnTo>
                  <a:lnTo>
                    <a:pt x="942" y="277"/>
                  </a:lnTo>
                  <a:lnTo>
                    <a:pt x="946" y="269"/>
                  </a:lnTo>
                  <a:lnTo>
                    <a:pt x="951" y="265"/>
                  </a:lnTo>
                  <a:lnTo>
                    <a:pt x="957" y="262"/>
                  </a:lnTo>
                  <a:lnTo>
                    <a:pt x="964" y="260"/>
                  </a:lnTo>
                  <a:close/>
                  <a:moveTo>
                    <a:pt x="878" y="260"/>
                  </a:moveTo>
                  <a:lnTo>
                    <a:pt x="885" y="262"/>
                  </a:lnTo>
                  <a:lnTo>
                    <a:pt x="891" y="265"/>
                  </a:lnTo>
                  <a:lnTo>
                    <a:pt x="897" y="269"/>
                  </a:lnTo>
                  <a:lnTo>
                    <a:pt x="900" y="277"/>
                  </a:lnTo>
                  <a:lnTo>
                    <a:pt x="900" y="284"/>
                  </a:lnTo>
                  <a:lnTo>
                    <a:pt x="900" y="292"/>
                  </a:lnTo>
                  <a:lnTo>
                    <a:pt x="897" y="297"/>
                  </a:lnTo>
                  <a:lnTo>
                    <a:pt x="891" y="303"/>
                  </a:lnTo>
                  <a:lnTo>
                    <a:pt x="885" y="305"/>
                  </a:lnTo>
                  <a:lnTo>
                    <a:pt x="878" y="307"/>
                  </a:lnTo>
                  <a:lnTo>
                    <a:pt x="870" y="305"/>
                  </a:lnTo>
                  <a:lnTo>
                    <a:pt x="865" y="303"/>
                  </a:lnTo>
                  <a:lnTo>
                    <a:pt x="859" y="297"/>
                  </a:lnTo>
                  <a:lnTo>
                    <a:pt x="855" y="292"/>
                  </a:lnTo>
                  <a:lnTo>
                    <a:pt x="855" y="284"/>
                  </a:lnTo>
                  <a:lnTo>
                    <a:pt x="855" y="277"/>
                  </a:lnTo>
                  <a:lnTo>
                    <a:pt x="859" y="269"/>
                  </a:lnTo>
                  <a:lnTo>
                    <a:pt x="865" y="265"/>
                  </a:lnTo>
                  <a:lnTo>
                    <a:pt x="870" y="262"/>
                  </a:lnTo>
                  <a:lnTo>
                    <a:pt x="878" y="260"/>
                  </a:lnTo>
                  <a:close/>
                  <a:moveTo>
                    <a:pt x="791" y="260"/>
                  </a:moveTo>
                  <a:lnTo>
                    <a:pt x="799" y="262"/>
                  </a:lnTo>
                  <a:lnTo>
                    <a:pt x="805" y="265"/>
                  </a:lnTo>
                  <a:lnTo>
                    <a:pt x="810" y="269"/>
                  </a:lnTo>
                  <a:lnTo>
                    <a:pt x="814" y="277"/>
                  </a:lnTo>
                  <a:lnTo>
                    <a:pt x="814" y="284"/>
                  </a:lnTo>
                  <a:lnTo>
                    <a:pt x="814" y="292"/>
                  </a:lnTo>
                  <a:lnTo>
                    <a:pt x="810" y="297"/>
                  </a:lnTo>
                  <a:lnTo>
                    <a:pt x="805" y="303"/>
                  </a:lnTo>
                  <a:lnTo>
                    <a:pt x="799" y="305"/>
                  </a:lnTo>
                  <a:lnTo>
                    <a:pt x="791" y="307"/>
                  </a:lnTo>
                  <a:lnTo>
                    <a:pt x="784" y="305"/>
                  </a:lnTo>
                  <a:lnTo>
                    <a:pt x="778" y="303"/>
                  </a:lnTo>
                  <a:lnTo>
                    <a:pt x="773" y="297"/>
                  </a:lnTo>
                  <a:lnTo>
                    <a:pt x="769" y="292"/>
                  </a:lnTo>
                  <a:lnTo>
                    <a:pt x="767" y="284"/>
                  </a:lnTo>
                  <a:lnTo>
                    <a:pt x="769" y="277"/>
                  </a:lnTo>
                  <a:lnTo>
                    <a:pt x="773" y="269"/>
                  </a:lnTo>
                  <a:lnTo>
                    <a:pt x="778" y="265"/>
                  </a:lnTo>
                  <a:lnTo>
                    <a:pt x="784" y="262"/>
                  </a:lnTo>
                  <a:lnTo>
                    <a:pt x="791" y="260"/>
                  </a:lnTo>
                  <a:close/>
                  <a:moveTo>
                    <a:pt x="705" y="260"/>
                  </a:moveTo>
                  <a:lnTo>
                    <a:pt x="712" y="262"/>
                  </a:lnTo>
                  <a:lnTo>
                    <a:pt x="718" y="265"/>
                  </a:lnTo>
                  <a:lnTo>
                    <a:pt x="724" y="269"/>
                  </a:lnTo>
                  <a:lnTo>
                    <a:pt x="727" y="277"/>
                  </a:lnTo>
                  <a:lnTo>
                    <a:pt x="727" y="284"/>
                  </a:lnTo>
                  <a:lnTo>
                    <a:pt x="727" y="292"/>
                  </a:lnTo>
                  <a:lnTo>
                    <a:pt x="724" y="297"/>
                  </a:lnTo>
                  <a:lnTo>
                    <a:pt x="718" y="303"/>
                  </a:lnTo>
                  <a:lnTo>
                    <a:pt x="712" y="305"/>
                  </a:lnTo>
                  <a:lnTo>
                    <a:pt x="705" y="307"/>
                  </a:lnTo>
                  <a:lnTo>
                    <a:pt x="697" y="305"/>
                  </a:lnTo>
                  <a:lnTo>
                    <a:pt x="690" y="303"/>
                  </a:lnTo>
                  <a:lnTo>
                    <a:pt x="686" y="297"/>
                  </a:lnTo>
                  <a:lnTo>
                    <a:pt x="682" y="292"/>
                  </a:lnTo>
                  <a:lnTo>
                    <a:pt x="680" y="284"/>
                  </a:lnTo>
                  <a:lnTo>
                    <a:pt x="682" y="277"/>
                  </a:lnTo>
                  <a:lnTo>
                    <a:pt x="686" y="269"/>
                  </a:lnTo>
                  <a:lnTo>
                    <a:pt x="690" y="265"/>
                  </a:lnTo>
                  <a:lnTo>
                    <a:pt x="697" y="262"/>
                  </a:lnTo>
                  <a:lnTo>
                    <a:pt x="705" y="260"/>
                  </a:lnTo>
                  <a:close/>
                  <a:moveTo>
                    <a:pt x="618" y="260"/>
                  </a:moveTo>
                  <a:lnTo>
                    <a:pt x="626" y="262"/>
                  </a:lnTo>
                  <a:lnTo>
                    <a:pt x="632" y="265"/>
                  </a:lnTo>
                  <a:lnTo>
                    <a:pt x="637" y="269"/>
                  </a:lnTo>
                  <a:lnTo>
                    <a:pt x="639" y="277"/>
                  </a:lnTo>
                  <a:lnTo>
                    <a:pt x="641" y="284"/>
                  </a:lnTo>
                  <a:lnTo>
                    <a:pt x="639" y="292"/>
                  </a:lnTo>
                  <a:lnTo>
                    <a:pt x="637" y="297"/>
                  </a:lnTo>
                  <a:lnTo>
                    <a:pt x="632" y="303"/>
                  </a:lnTo>
                  <a:lnTo>
                    <a:pt x="626" y="305"/>
                  </a:lnTo>
                  <a:lnTo>
                    <a:pt x="618" y="307"/>
                  </a:lnTo>
                  <a:lnTo>
                    <a:pt x="611" y="305"/>
                  </a:lnTo>
                  <a:lnTo>
                    <a:pt x="603" y="303"/>
                  </a:lnTo>
                  <a:lnTo>
                    <a:pt x="600" y="297"/>
                  </a:lnTo>
                  <a:lnTo>
                    <a:pt x="596" y="292"/>
                  </a:lnTo>
                  <a:lnTo>
                    <a:pt x="594" y="284"/>
                  </a:lnTo>
                  <a:lnTo>
                    <a:pt x="596" y="277"/>
                  </a:lnTo>
                  <a:lnTo>
                    <a:pt x="600" y="269"/>
                  </a:lnTo>
                  <a:lnTo>
                    <a:pt x="603" y="265"/>
                  </a:lnTo>
                  <a:lnTo>
                    <a:pt x="611" y="262"/>
                  </a:lnTo>
                  <a:lnTo>
                    <a:pt x="618" y="260"/>
                  </a:lnTo>
                  <a:close/>
                  <a:moveTo>
                    <a:pt x="532" y="260"/>
                  </a:moveTo>
                  <a:lnTo>
                    <a:pt x="538" y="262"/>
                  </a:lnTo>
                  <a:lnTo>
                    <a:pt x="545" y="265"/>
                  </a:lnTo>
                  <a:lnTo>
                    <a:pt x="551" y="269"/>
                  </a:lnTo>
                  <a:lnTo>
                    <a:pt x="553" y="277"/>
                  </a:lnTo>
                  <a:lnTo>
                    <a:pt x="554" y="284"/>
                  </a:lnTo>
                  <a:lnTo>
                    <a:pt x="553" y="292"/>
                  </a:lnTo>
                  <a:lnTo>
                    <a:pt x="551" y="297"/>
                  </a:lnTo>
                  <a:lnTo>
                    <a:pt x="545" y="303"/>
                  </a:lnTo>
                  <a:lnTo>
                    <a:pt x="538" y="305"/>
                  </a:lnTo>
                  <a:lnTo>
                    <a:pt x="532" y="307"/>
                  </a:lnTo>
                  <a:lnTo>
                    <a:pt x="524" y="305"/>
                  </a:lnTo>
                  <a:lnTo>
                    <a:pt x="519" y="303"/>
                  </a:lnTo>
                  <a:lnTo>
                    <a:pt x="513" y="299"/>
                  </a:lnTo>
                  <a:lnTo>
                    <a:pt x="509" y="294"/>
                  </a:lnTo>
                  <a:lnTo>
                    <a:pt x="507" y="286"/>
                  </a:lnTo>
                  <a:lnTo>
                    <a:pt x="511" y="286"/>
                  </a:lnTo>
                  <a:lnTo>
                    <a:pt x="515" y="286"/>
                  </a:lnTo>
                  <a:lnTo>
                    <a:pt x="517" y="284"/>
                  </a:lnTo>
                  <a:lnTo>
                    <a:pt x="517" y="280"/>
                  </a:lnTo>
                  <a:lnTo>
                    <a:pt x="519" y="277"/>
                  </a:lnTo>
                  <a:lnTo>
                    <a:pt x="522" y="273"/>
                  </a:lnTo>
                  <a:lnTo>
                    <a:pt x="522" y="267"/>
                  </a:lnTo>
                  <a:lnTo>
                    <a:pt x="522" y="262"/>
                  </a:lnTo>
                  <a:lnTo>
                    <a:pt x="526" y="260"/>
                  </a:lnTo>
                  <a:lnTo>
                    <a:pt x="532" y="260"/>
                  </a:lnTo>
                  <a:close/>
                  <a:moveTo>
                    <a:pt x="3387" y="216"/>
                  </a:moveTo>
                  <a:lnTo>
                    <a:pt x="3390" y="216"/>
                  </a:lnTo>
                  <a:lnTo>
                    <a:pt x="3390" y="220"/>
                  </a:lnTo>
                  <a:lnTo>
                    <a:pt x="3387" y="218"/>
                  </a:lnTo>
                  <a:lnTo>
                    <a:pt x="3383" y="216"/>
                  </a:lnTo>
                  <a:lnTo>
                    <a:pt x="3387" y="216"/>
                  </a:lnTo>
                  <a:close/>
                  <a:moveTo>
                    <a:pt x="3917" y="216"/>
                  </a:moveTo>
                  <a:lnTo>
                    <a:pt x="3921" y="216"/>
                  </a:lnTo>
                  <a:lnTo>
                    <a:pt x="3923" y="218"/>
                  </a:lnTo>
                  <a:lnTo>
                    <a:pt x="3919" y="220"/>
                  </a:lnTo>
                  <a:lnTo>
                    <a:pt x="3913" y="220"/>
                  </a:lnTo>
                  <a:lnTo>
                    <a:pt x="3911" y="220"/>
                  </a:lnTo>
                  <a:lnTo>
                    <a:pt x="3908" y="218"/>
                  </a:lnTo>
                  <a:lnTo>
                    <a:pt x="3909" y="218"/>
                  </a:lnTo>
                  <a:lnTo>
                    <a:pt x="3913" y="216"/>
                  </a:lnTo>
                  <a:lnTo>
                    <a:pt x="3917" y="216"/>
                  </a:lnTo>
                  <a:close/>
                  <a:moveTo>
                    <a:pt x="3804" y="198"/>
                  </a:moveTo>
                  <a:lnTo>
                    <a:pt x="3804" y="198"/>
                  </a:lnTo>
                  <a:lnTo>
                    <a:pt x="3808" y="199"/>
                  </a:lnTo>
                  <a:lnTo>
                    <a:pt x="3812" y="201"/>
                  </a:lnTo>
                  <a:lnTo>
                    <a:pt x="3815" y="203"/>
                  </a:lnTo>
                  <a:lnTo>
                    <a:pt x="3821" y="205"/>
                  </a:lnTo>
                  <a:lnTo>
                    <a:pt x="3825" y="207"/>
                  </a:lnTo>
                  <a:lnTo>
                    <a:pt x="3827" y="211"/>
                  </a:lnTo>
                  <a:lnTo>
                    <a:pt x="3829" y="216"/>
                  </a:lnTo>
                  <a:lnTo>
                    <a:pt x="3825" y="220"/>
                  </a:lnTo>
                  <a:lnTo>
                    <a:pt x="3819" y="218"/>
                  </a:lnTo>
                  <a:lnTo>
                    <a:pt x="3813" y="215"/>
                  </a:lnTo>
                  <a:lnTo>
                    <a:pt x="3808" y="211"/>
                  </a:lnTo>
                  <a:lnTo>
                    <a:pt x="3806" y="205"/>
                  </a:lnTo>
                  <a:lnTo>
                    <a:pt x="3804" y="198"/>
                  </a:lnTo>
                  <a:close/>
                  <a:moveTo>
                    <a:pt x="4090" y="198"/>
                  </a:moveTo>
                  <a:lnTo>
                    <a:pt x="4094" y="198"/>
                  </a:lnTo>
                  <a:lnTo>
                    <a:pt x="4097" y="198"/>
                  </a:lnTo>
                  <a:lnTo>
                    <a:pt x="4101" y="198"/>
                  </a:lnTo>
                  <a:lnTo>
                    <a:pt x="4105" y="199"/>
                  </a:lnTo>
                  <a:lnTo>
                    <a:pt x="4109" y="203"/>
                  </a:lnTo>
                  <a:lnTo>
                    <a:pt x="4109" y="205"/>
                  </a:lnTo>
                  <a:lnTo>
                    <a:pt x="4109" y="207"/>
                  </a:lnTo>
                  <a:lnTo>
                    <a:pt x="4105" y="213"/>
                  </a:lnTo>
                  <a:lnTo>
                    <a:pt x="4099" y="216"/>
                  </a:lnTo>
                  <a:lnTo>
                    <a:pt x="4094" y="218"/>
                  </a:lnTo>
                  <a:lnTo>
                    <a:pt x="4088" y="220"/>
                  </a:lnTo>
                  <a:lnTo>
                    <a:pt x="4086" y="220"/>
                  </a:lnTo>
                  <a:lnTo>
                    <a:pt x="4086" y="213"/>
                  </a:lnTo>
                  <a:lnTo>
                    <a:pt x="4086" y="203"/>
                  </a:lnTo>
                  <a:lnTo>
                    <a:pt x="4088" y="199"/>
                  </a:lnTo>
                  <a:lnTo>
                    <a:pt x="4088" y="198"/>
                  </a:lnTo>
                  <a:lnTo>
                    <a:pt x="4090" y="198"/>
                  </a:lnTo>
                  <a:close/>
                  <a:moveTo>
                    <a:pt x="3373" y="186"/>
                  </a:moveTo>
                  <a:lnTo>
                    <a:pt x="3375" y="186"/>
                  </a:lnTo>
                  <a:lnTo>
                    <a:pt x="3375" y="190"/>
                  </a:lnTo>
                  <a:lnTo>
                    <a:pt x="3375" y="194"/>
                  </a:lnTo>
                  <a:lnTo>
                    <a:pt x="3375" y="198"/>
                  </a:lnTo>
                  <a:lnTo>
                    <a:pt x="3377" y="201"/>
                  </a:lnTo>
                  <a:lnTo>
                    <a:pt x="3377" y="203"/>
                  </a:lnTo>
                  <a:lnTo>
                    <a:pt x="3377" y="205"/>
                  </a:lnTo>
                  <a:lnTo>
                    <a:pt x="3375" y="209"/>
                  </a:lnTo>
                  <a:lnTo>
                    <a:pt x="3373" y="209"/>
                  </a:lnTo>
                  <a:lnTo>
                    <a:pt x="3372" y="203"/>
                  </a:lnTo>
                  <a:lnTo>
                    <a:pt x="3370" y="196"/>
                  </a:lnTo>
                  <a:lnTo>
                    <a:pt x="3372" y="190"/>
                  </a:lnTo>
                  <a:lnTo>
                    <a:pt x="3373" y="186"/>
                  </a:lnTo>
                  <a:close/>
                  <a:moveTo>
                    <a:pt x="3586" y="182"/>
                  </a:moveTo>
                  <a:lnTo>
                    <a:pt x="3588" y="186"/>
                  </a:lnTo>
                  <a:lnTo>
                    <a:pt x="3590" y="192"/>
                  </a:lnTo>
                  <a:lnTo>
                    <a:pt x="3590" y="196"/>
                  </a:lnTo>
                  <a:lnTo>
                    <a:pt x="3590" y="203"/>
                  </a:lnTo>
                  <a:lnTo>
                    <a:pt x="3586" y="211"/>
                  </a:lnTo>
                  <a:lnTo>
                    <a:pt x="3580" y="216"/>
                  </a:lnTo>
                  <a:lnTo>
                    <a:pt x="3575" y="218"/>
                  </a:lnTo>
                  <a:lnTo>
                    <a:pt x="3567" y="220"/>
                  </a:lnTo>
                  <a:lnTo>
                    <a:pt x="3560" y="218"/>
                  </a:lnTo>
                  <a:lnTo>
                    <a:pt x="3554" y="216"/>
                  </a:lnTo>
                  <a:lnTo>
                    <a:pt x="3548" y="211"/>
                  </a:lnTo>
                  <a:lnTo>
                    <a:pt x="3545" y="203"/>
                  </a:lnTo>
                  <a:lnTo>
                    <a:pt x="3543" y="196"/>
                  </a:lnTo>
                  <a:lnTo>
                    <a:pt x="3545" y="194"/>
                  </a:lnTo>
                  <a:lnTo>
                    <a:pt x="3545" y="190"/>
                  </a:lnTo>
                  <a:lnTo>
                    <a:pt x="3550" y="190"/>
                  </a:lnTo>
                  <a:lnTo>
                    <a:pt x="3554" y="192"/>
                  </a:lnTo>
                  <a:lnTo>
                    <a:pt x="3558" y="194"/>
                  </a:lnTo>
                  <a:lnTo>
                    <a:pt x="3560" y="196"/>
                  </a:lnTo>
                  <a:lnTo>
                    <a:pt x="3561" y="198"/>
                  </a:lnTo>
                  <a:lnTo>
                    <a:pt x="3563" y="199"/>
                  </a:lnTo>
                  <a:lnTo>
                    <a:pt x="3567" y="201"/>
                  </a:lnTo>
                  <a:lnTo>
                    <a:pt x="3571" y="199"/>
                  </a:lnTo>
                  <a:lnTo>
                    <a:pt x="3573" y="198"/>
                  </a:lnTo>
                  <a:lnTo>
                    <a:pt x="3577" y="194"/>
                  </a:lnTo>
                  <a:lnTo>
                    <a:pt x="3580" y="188"/>
                  </a:lnTo>
                  <a:lnTo>
                    <a:pt x="3586" y="182"/>
                  </a:lnTo>
                  <a:close/>
                  <a:moveTo>
                    <a:pt x="3298" y="175"/>
                  </a:moveTo>
                  <a:lnTo>
                    <a:pt x="3298" y="175"/>
                  </a:lnTo>
                  <a:lnTo>
                    <a:pt x="3300" y="175"/>
                  </a:lnTo>
                  <a:lnTo>
                    <a:pt x="3300" y="177"/>
                  </a:lnTo>
                  <a:lnTo>
                    <a:pt x="3300" y="179"/>
                  </a:lnTo>
                  <a:lnTo>
                    <a:pt x="3302" y="181"/>
                  </a:lnTo>
                  <a:lnTo>
                    <a:pt x="3302" y="182"/>
                  </a:lnTo>
                  <a:lnTo>
                    <a:pt x="3304" y="186"/>
                  </a:lnTo>
                  <a:lnTo>
                    <a:pt x="3308" y="192"/>
                  </a:lnTo>
                  <a:lnTo>
                    <a:pt x="3313" y="198"/>
                  </a:lnTo>
                  <a:lnTo>
                    <a:pt x="3319" y="201"/>
                  </a:lnTo>
                  <a:lnTo>
                    <a:pt x="3323" y="205"/>
                  </a:lnTo>
                  <a:lnTo>
                    <a:pt x="3326" y="209"/>
                  </a:lnTo>
                  <a:lnTo>
                    <a:pt x="3323" y="213"/>
                  </a:lnTo>
                  <a:lnTo>
                    <a:pt x="3319" y="216"/>
                  </a:lnTo>
                  <a:lnTo>
                    <a:pt x="3313" y="218"/>
                  </a:lnTo>
                  <a:lnTo>
                    <a:pt x="3306" y="220"/>
                  </a:lnTo>
                  <a:lnTo>
                    <a:pt x="3300" y="218"/>
                  </a:lnTo>
                  <a:lnTo>
                    <a:pt x="3293" y="216"/>
                  </a:lnTo>
                  <a:lnTo>
                    <a:pt x="3287" y="211"/>
                  </a:lnTo>
                  <a:lnTo>
                    <a:pt x="3285" y="203"/>
                  </a:lnTo>
                  <a:lnTo>
                    <a:pt x="3283" y="196"/>
                  </a:lnTo>
                  <a:lnTo>
                    <a:pt x="3285" y="190"/>
                  </a:lnTo>
                  <a:lnTo>
                    <a:pt x="3287" y="184"/>
                  </a:lnTo>
                  <a:lnTo>
                    <a:pt x="3293" y="179"/>
                  </a:lnTo>
                  <a:lnTo>
                    <a:pt x="3298" y="175"/>
                  </a:lnTo>
                  <a:close/>
                  <a:moveTo>
                    <a:pt x="4005" y="175"/>
                  </a:moveTo>
                  <a:lnTo>
                    <a:pt x="4009" y="175"/>
                  </a:lnTo>
                  <a:lnTo>
                    <a:pt x="4015" y="179"/>
                  </a:lnTo>
                  <a:lnTo>
                    <a:pt x="4013" y="179"/>
                  </a:lnTo>
                  <a:lnTo>
                    <a:pt x="4011" y="184"/>
                  </a:lnTo>
                  <a:lnTo>
                    <a:pt x="4011" y="190"/>
                  </a:lnTo>
                  <a:lnTo>
                    <a:pt x="4009" y="194"/>
                  </a:lnTo>
                  <a:lnTo>
                    <a:pt x="4005" y="198"/>
                  </a:lnTo>
                  <a:lnTo>
                    <a:pt x="4007" y="201"/>
                  </a:lnTo>
                  <a:lnTo>
                    <a:pt x="4007" y="203"/>
                  </a:lnTo>
                  <a:lnTo>
                    <a:pt x="4007" y="207"/>
                  </a:lnTo>
                  <a:lnTo>
                    <a:pt x="4007" y="209"/>
                  </a:lnTo>
                  <a:lnTo>
                    <a:pt x="4007" y="211"/>
                  </a:lnTo>
                  <a:lnTo>
                    <a:pt x="4003" y="211"/>
                  </a:lnTo>
                  <a:lnTo>
                    <a:pt x="4003" y="215"/>
                  </a:lnTo>
                  <a:lnTo>
                    <a:pt x="4003" y="220"/>
                  </a:lnTo>
                  <a:lnTo>
                    <a:pt x="4000" y="220"/>
                  </a:lnTo>
                  <a:lnTo>
                    <a:pt x="3994" y="220"/>
                  </a:lnTo>
                  <a:lnTo>
                    <a:pt x="3990" y="216"/>
                  </a:lnTo>
                  <a:lnTo>
                    <a:pt x="3985" y="215"/>
                  </a:lnTo>
                  <a:lnTo>
                    <a:pt x="3986" y="211"/>
                  </a:lnTo>
                  <a:lnTo>
                    <a:pt x="3988" y="209"/>
                  </a:lnTo>
                  <a:lnTo>
                    <a:pt x="3990" y="209"/>
                  </a:lnTo>
                  <a:lnTo>
                    <a:pt x="3992" y="207"/>
                  </a:lnTo>
                  <a:lnTo>
                    <a:pt x="3992" y="207"/>
                  </a:lnTo>
                  <a:lnTo>
                    <a:pt x="3994" y="203"/>
                  </a:lnTo>
                  <a:lnTo>
                    <a:pt x="3996" y="198"/>
                  </a:lnTo>
                  <a:lnTo>
                    <a:pt x="3996" y="194"/>
                  </a:lnTo>
                  <a:lnTo>
                    <a:pt x="3996" y="188"/>
                  </a:lnTo>
                  <a:lnTo>
                    <a:pt x="3996" y="184"/>
                  </a:lnTo>
                  <a:lnTo>
                    <a:pt x="4000" y="181"/>
                  </a:lnTo>
                  <a:lnTo>
                    <a:pt x="4002" y="179"/>
                  </a:lnTo>
                  <a:lnTo>
                    <a:pt x="4005" y="175"/>
                  </a:lnTo>
                  <a:lnTo>
                    <a:pt x="4005" y="175"/>
                  </a:lnTo>
                  <a:close/>
                  <a:moveTo>
                    <a:pt x="532" y="173"/>
                  </a:moveTo>
                  <a:lnTo>
                    <a:pt x="539" y="175"/>
                  </a:lnTo>
                  <a:lnTo>
                    <a:pt x="545" y="179"/>
                  </a:lnTo>
                  <a:lnTo>
                    <a:pt x="551" y="182"/>
                  </a:lnTo>
                  <a:lnTo>
                    <a:pt x="553" y="190"/>
                  </a:lnTo>
                  <a:lnTo>
                    <a:pt x="554" y="196"/>
                  </a:lnTo>
                  <a:lnTo>
                    <a:pt x="553" y="203"/>
                  </a:lnTo>
                  <a:lnTo>
                    <a:pt x="551" y="211"/>
                  </a:lnTo>
                  <a:lnTo>
                    <a:pt x="545" y="216"/>
                  </a:lnTo>
                  <a:lnTo>
                    <a:pt x="538" y="218"/>
                  </a:lnTo>
                  <a:lnTo>
                    <a:pt x="532" y="220"/>
                  </a:lnTo>
                  <a:lnTo>
                    <a:pt x="524" y="218"/>
                  </a:lnTo>
                  <a:lnTo>
                    <a:pt x="521" y="216"/>
                  </a:lnTo>
                  <a:lnTo>
                    <a:pt x="519" y="215"/>
                  </a:lnTo>
                  <a:lnTo>
                    <a:pt x="521" y="211"/>
                  </a:lnTo>
                  <a:lnTo>
                    <a:pt x="524" y="209"/>
                  </a:lnTo>
                  <a:lnTo>
                    <a:pt x="526" y="207"/>
                  </a:lnTo>
                  <a:lnTo>
                    <a:pt x="528" y="203"/>
                  </a:lnTo>
                  <a:lnTo>
                    <a:pt x="528" y="198"/>
                  </a:lnTo>
                  <a:lnTo>
                    <a:pt x="528" y="194"/>
                  </a:lnTo>
                  <a:lnTo>
                    <a:pt x="530" y="190"/>
                  </a:lnTo>
                  <a:lnTo>
                    <a:pt x="530" y="182"/>
                  </a:lnTo>
                  <a:lnTo>
                    <a:pt x="532" y="177"/>
                  </a:lnTo>
                  <a:lnTo>
                    <a:pt x="532" y="173"/>
                  </a:lnTo>
                  <a:close/>
                  <a:moveTo>
                    <a:pt x="3740" y="173"/>
                  </a:moveTo>
                  <a:lnTo>
                    <a:pt x="3748" y="175"/>
                  </a:lnTo>
                  <a:lnTo>
                    <a:pt x="3753" y="177"/>
                  </a:lnTo>
                  <a:lnTo>
                    <a:pt x="3759" y="182"/>
                  </a:lnTo>
                  <a:lnTo>
                    <a:pt x="3763" y="190"/>
                  </a:lnTo>
                  <a:lnTo>
                    <a:pt x="3765" y="196"/>
                  </a:lnTo>
                  <a:lnTo>
                    <a:pt x="3763" y="203"/>
                  </a:lnTo>
                  <a:lnTo>
                    <a:pt x="3759" y="211"/>
                  </a:lnTo>
                  <a:lnTo>
                    <a:pt x="3753" y="216"/>
                  </a:lnTo>
                  <a:lnTo>
                    <a:pt x="3748" y="218"/>
                  </a:lnTo>
                  <a:lnTo>
                    <a:pt x="3740" y="220"/>
                  </a:lnTo>
                  <a:lnTo>
                    <a:pt x="3733" y="218"/>
                  </a:lnTo>
                  <a:lnTo>
                    <a:pt x="3727" y="216"/>
                  </a:lnTo>
                  <a:lnTo>
                    <a:pt x="3721" y="211"/>
                  </a:lnTo>
                  <a:lnTo>
                    <a:pt x="3718" y="203"/>
                  </a:lnTo>
                  <a:lnTo>
                    <a:pt x="3718" y="196"/>
                  </a:lnTo>
                  <a:lnTo>
                    <a:pt x="3718" y="190"/>
                  </a:lnTo>
                  <a:lnTo>
                    <a:pt x="3721" y="182"/>
                  </a:lnTo>
                  <a:lnTo>
                    <a:pt x="3727" y="177"/>
                  </a:lnTo>
                  <a:lnTo>
                    <a:pt x="3733" y="175"/>
                  </a:lnTo>
                  <a:lnTo>
                    <a:pt x="3740" y="173"/>
                  </a:lnTo>
                  <a:close/>
                  <a:moveTo>
                    <a:pt x="3654" y="173"/>
                  </a:moveTo>
                  <a:lnTo>
                    <a:pt x="3661" y="175"/>
                  </a:lnTo>
                  <a:lnTo>
                    <a:pt x="3667" y="177"/>
                  </a:lnTo>
                  <a:lnTo>
                    <a:pt x="3672" y="182"/>
                  </a:lnTo>
                  <a:lnTo>
                    <a:pt x="3676" y="190"/>
                  </a:lnTo>
                  <a:lnTo>
                    <a:pt x="3676" y="196"/>
                  </a:lnTo>
                  <a:lnTo>
                    <a:pt x="3676" y="203"/>
                  </a:lnTo>
                  <a:lnTo>
                    <a:pt x="3672" y="211"/>
                  </a:lnTo>
                  <a:lnTo>
                    <a:pt x="3667" y="216"/>
                  </a:lnTo>
                  <a:lnTo>
                    <a:pt x="3661" y="218"/>
                  </a:lnTo>
                  <a:lnTo>
                    <a:pt x="3654" y="220"/>
                  </a:lnTo>
                  <a:lnTo>
                    <a:pt x="3646" y="218"/>
                  </a:lnTo>
                  <a:lnTo>
                    <a:pt x="3640" y="216"/>
                  </a:lnTo>
                  <a:lnTo>
                    <a:pt x="3635" y="211"/>
                  </a:lnTo>
                  <a:lnTo>
                    <a:pt x="3631" y="203"/>
                  </a:lnTo>
                  <a:lnTo>
                    <a:pt x="3631" y="196"/>
                  </a:lnTo>
                  <a:lnTo>
                    <a:pt x="3631" y="190"/>
                  </a:lnTo>
                  <a:lnTo>
                    <a:pt x="3635" y="182"/>
                  </a:lnTo>
                  <a:lnTo>
                    <a:pt x="3640" y="177"/>
                  </a:lnTo>
                  <a:lnTo>
                    <a:pt x="3646" y="175"/>
                  </a:lnTo>
                  <a:lnTo>
                    <a:pt x="3654" y="173"/>
                  </a:lnTo>
                  <a:close/>
                  <a:moveTo>
                    <a:pt x="3219" y="173"/>
                  </a:moveTo>
                  <a:lnTo>
                    <a:pt x="3227" y="175"/>
                  </a:lnTo>
                  <a:lnTo>
                    <a:pt x="3234" y="177"/>
                  </a:lnTo>
                  <a:lnTo>
                    <a:pt x="3238" y="182"/>
                  </a:lnTo>
                  <a:lnTo>
                    <a:pt x="3242" y="190"/>
                  </a:lnTo>
                  <a:lnTo>
                    <a:pt x="3244" y="196"/>
                  </a:lnTo>
                  <a:lnTo>
                    <a:pt x="3242" y="205"/>
                  </a:lnTo>
                  <a:lnTo>
                    <a:pt x="3238" y="211"/>
                  </a:lnTo>
                  <a:lnTo>
                    <a:pt x="3232" y="216"/>
                  </a:lnTo>
                  <a:lnTo>
                    <a:pt x="3227" y="218"/>
                  </a:lnTo>
                  <a:lnTo>
                    <a:pt x="3227" y="213"/>
                  </a:lnTo>
                  <a:lnTo>
                    <a:pt x="3225" y="207"/>
                  </a:lnTo>
                  <a:lnTo>
                    <a:pt x="3225" y="205"/>
                  </a:lnTo>
                  <a:lnTo>
                    <a:pt x="3223" y="201"/>
                  </a:lnTo>
                  <a:lnTo>
                    <a:pt x="3223" y="198"/>
                  </a:lnTo>
                  <a:lnTo>
                    <a:pt x="3221" y="194"/>
                  </a:lnTo>
                  <a:lnTo>
                    <a:pt x="3217" y="190"/>
                  </a:lnTo>
                  <a:lnTo>
                    <a:pt x="3214" y="186"/>
                  </a:lnTo>
                  <a:lnTo>
                    <a:pt x="3212" y="182"/>
                  </a:lnTo>
                  <a:lnTo>
                    <a:pt x="3208" y="179"/>
                  </a:lnTo>
                  <a:lnTo>
                    <a:pt x="3206" y="179"/>
                  </a:lnTo>
                  <a:lnTo>
                    <a:pt x="3210" y="175"/>
                  </a:lnTo>
                  <a:lnTo>
                    <a:pt x="3215" y="173"/>
                  </a:lnTo>
                  <a:lnTo>
                    <a:pt x="3219" y="173"/>
                  </a:lnTo>
                  <a:close/>
                  <a:moveTo>
                    <a:pt x="1572" y="173"/>
                  </a:moveTo>
                  <a:lnTo>
                    <a:pt x="1579" y="175"/>
                  </a:lnTo>
                  <a:lnTo>
                    <a:pt x="1585" y="179"/>
                  </a:lnTo>
                  <a:lnTo>
                    <a:pt x="1591" y="182"/>
                  </a:lnTo>
                  <a:lnTo>
                    <a:pt x="1594" y="190"/>
                  </a:lnTo>
                  <a:lnTo>
                    <a:pt x="1593" y="192"/>
                  </a:lnTo>
                  <a:lnTo>
                    <a:pt x="1585" y="199"/>
                  </a:lnTo>
                  <a:lnTo>
                    <a:pt x="1577" y="207"/>
                  </a:lnTo>
                  <a:lnTo>
                    <a:pt x="1572" y="213"/>
                  </a:lnTo>
                  <a:lnTo>
                    <a:pt x="1568" y="218"/>
                  </a:lnTo>
                  <a:lnTo>
                    <a:pt x="1561" y="216"/>
                  </a:lnTo>
                  <a:lnTo>
                    <a:pt x="1557" y="213"/>
                  </a:lnTo>
                  <a:lnTo>
                    <a:pt x="1553" y="209"/>
                  </a:lnTo>
                  <a:lnTo>
                    <a:pt x="1549" y="203"/>
                  </a:lnTo>
                  <a:lnTo>
                    <a:pt x="1549" y="196"/>
                  </a:lnTo>
                  <a:lnTo>
                    <a:pt x="1549" y="190"/>
                  </a:lnTo>
                  <a:lnTo>
                    <a:pt x="1553" y="182"/>
                  </a:lnTo>
                  <a:lnTo>
                    <a:pt x="1559" y="177"/>
                  </a:lnTo>
                  <a:lnTo>
                    <a:pt x="1564" y="175"/>
                  </a:lnTo>
                  <a:lnTo>
                    <a:pt x="1572" y="173"/>
                  </a:lnTo>
                  <a:close/>
                  <a:moveTo>
                    <a:pt x="1485" y="173"/>
                  </a:moveTo>
                  <a:lnTo>
                    <a:pt x="1493" y="175"/>
                  </a:lnTo>
                  <a:lnTo>
                    <a:pt x="1498" y="177"/>
                  </a:lnTo>
                  <a:lnTo>
                    <a:pt x="1504" y="182"/>
                  </a:lnTo>
                  <a:lnTo>
                    <a:pt x="1508" y="190"/>
                  </a:lnTo>
                  <a:lnTo>
                    <a:pt x="1508" y="196"/>
                  </a:lnTo>
                  <a:lnTo>
                    <a:pt x="1508" y="203"/>
                  </a:lnTo>
                  <a:lnTo>
                    <a:pt x="1504" y="211"/>
                  </a:lnTo>
                  <a:lnTo>
                    <a:pt x="1498" y="216"/>
                  </a:lnTo>
                  <a:lnTo>
                    <a:pt x="1493" y="218"/>
                  </a:lnTo>
                  <a:lnTo>
                    <a:pt x="1485" y="220"/>
                  </a:lnTo>
                  <a:lnTo>
                    <a:pt x="1478" y="218"/>
                  </a:lnTo>
                  <a:lnTo>
                    <a:pt x="1472" y="216"/>
                  </a:lnTo>
                  <a:lnTo>
                    <a:pt x="1467" y="211"/>
                  </a:lnTo>
                  <a:lnTo>
                    <a:pt x="1463" y="203"/>
                  </a:lnTo>
                  <a:lnTo>
                    <a:pt x="1461" y="196"/>
                  </a:lnTo>
                  <a:lnTo>
                    <a:pt x="1463" y="190"/>
                  </a:lnTo>
                  <a:lnTo>
                    <a:pt x="1467" y="182"/>
                  </a:lnTo>
                  <a:lnTo>
                    <a:pt x="1472" y="177"/>
                  </a:lnTo>
                  <a:lnTo>
                    <a:pt x="1478" y="175"/>
                  </a:lnTo>
                  <a:lnTo>
                    <a:pt x="1485" y="173"/>
                  </a:lnTo>
                  <a:close/>
                  <a:moveTo>
                    <a:pt x="1399" y="173"/>
                  </a:moveTo>
                  <a:lnTo>
                    <a:pt x="1406" y="175"/>
                  </a:lnTo>
                  <a:lnTo>
                    <a:pt x="1412" y="177"/>
                  </a:lnTo>
                  <a:lnTo>
                    <a:pt x="1418" y="182"/>
                  </a:lnTo>
                  <a:lnTo>
                    <a:pt x="1421" y="190"/>
                  </a:lnTo>
                  <a:lnTo>
                    <a:pt x="1421" y="196"/>
                  </a:lnTo>
                  <a:lnTo>
                    <a:pt x="1421" y="203"/>
                  </a:lnTo>
                  <a:lnTo>
                    <a:pt x="1418" y="211"/>
                  </a:lnTo>
                  <a:lnTo>
                    <a:pt x="1412" y="216"/>
                  </a:lnTo>
                  <a:lnTo>
                    <a:pt x="1406" y="218"/>
                  </a:lnTo>
                  <a:lnTo>
                    <a:pt x="1399" y="220"/>
                  </a:lnTo>
                  <a:lnTo>
                    <a:pt x="1391" y="218"/>
                  </a:lnTo>
                  <a:lnTo>
                    <a:pt x="1384" y="216"/>
                  </a:lnTo>
                  <a:lnTo>
                    <a:pt x="1380" y="211"/>
                  </a:lnTo>
                  <a:lnTo>
                    <a:pt x="1376" y="203"/>
                  </a:lnTo>
                  <a:lnTo>
                    <a:pt x="1374" y="196"/>
                  </a:lnTo>
                  <a:lnTo>
                    <a:pt x="1376" y="190"/>
                  </a:lnTo>
                  <a:lnTo>
                    <a:pt x="1380" y="182"/>
                  </a:lnTo>
                  <a:lnTo>
                    <a:pt x="1384" y="177"/>
                  </a:lnTo>
                  <a:lnTo>
                    <a:pt x="1391" y="175"/>
                  </a:lnTo>
                  <a:lnTo>
                    <a:pt x="1399" y="173"/>
                  </a:lnTo>
                  <a:close/>
                  <a:moveTo>
                    <a:pt x="1312" y="173"/>
                  </a:moveTo>
                  <a:lnTo>
                    <a:pt x="1320" y="175"/>
                  </a:lnTo>
                  <a:lnTo>
                    <a:pt x="1325" y="177"/>
                  </a:lnTo>
                  <a:lnTo>
                    <a:pt x="1331" y="182"/>
                  </a:lnTo>
                  <a:lnTo>
                    <a:pt x="1333" y="190"/>
                  </a:lnTo>
                  <a:lnTo>
                    <a:pt x="1335" y="196"/>
                  </a:lnTo>
                  <a:lnTo>
                    <a:pt x="1333" y="203"/>
                  </a:lnTo>
                  <a:lnTo>
                    <a:pt x="1331" y="211"/>
                  </a:lnTo>
                  <a:lnTo>
                    <a:pt x="1325" y="216"/>
                  </a:lnTo>
                  <a:lnTo>
                    <a:pt x="1320" y="218"/>
                  </a:lnTo>
                  <a:lnTo>
                    <a:pt x="1312" y="220"/>
                  </a:lnTo>
                  <a:lnTo>
                    <a:pt x="1305" y="218"/>
                  </a:lnTo>
                  <a:lnTo>
                    <a:pt x="1297" y="216"/>
                  </a:lnTo>
                  <a:lnTo>
                    <a:pt x="1294" y="211"/>
                  </a:lnTo>
                  <a:lnTo>
                    <a:pt x="1290" y="203"/>
                  </a:lnTo>
                  <a:lnTo>
                    <a:pt x="1288" y="196"/>
                  </a:lnTo>
                  <a:lnTo>
                    <a:pt x="1290" y="190"/>
                  </a:lnTo>
                  <a:lnTo>
                    <a:pt x="1294" y="182"/>
                  </a:lnTo>
                  <a:lnTo>
                    <a:pt x="1297" y="177"/>
                  </a:lnTo>
                  <a:lnTo>
                    <a:pt x="1305" y="175"/>
                  </a:lnTo>
                  <a:lnTo>
                    <a:pt x="1312" y="173"/>
                  </a:lnTo>
                  <a:close/>
                  <a:moveTo>
                    <a:pt x="1226" y="173"/>
                  </a:moveTo>
                  <a:lnTo>
                    <a:pt x="1231" y="175"/>
                  </a:lnTo>
                  <a:lnTo>
                    <a:pt x="1239" y="177"/>
                  </a:lnTo>
                  <a:lnTo>
                    <a:pt x="1245" y="182"/>
                  </a:lnTo>
                  <a:lnTo>
                    <a:pt x="1247" y="190"/>
                  </a:lnTo>
                  <a:lnTo>
                    <a:pt x="1248" y="196"/>
                  </a:lnTo>
                  <a:lnTo>
                    <a:pt x="1247" y="203"/>
                  </a:lnTo>
                  <a:lnTo>
                    <a:pt x="1245" y="211"/>
                  </a:lnTo>
                  <a:lnTo>
                    <a:pt x="1239" y="216"/>
                  </a:lnTo>
                  <a:lnTo>
                    <a:pt x="1231" y="218"/>
                  </a:lnTo>
                  <a:lnTo>
                    <a:pt x="1226" y="220"/>
                  </a:lnTo>
                  <a:lnTo>
                    <a:pt x="1218" y="218"/>
                  </a:lnTo>
                  <a:lnTo>
                    <a:pt x="1211" y="216"/>
                  </a:lnTo>
                  <a:lnTo>
                    <a:pt x="1205" y="211"/>
                  </a:lnTo>
                  <a:lnTo>
                    <a:pt x="1203" y="203"/>
                  </a:lnTo>
                  <a:lnTo>
                    <a:pt x="1201" y="196"/>
                  </a:lnTo>
                  <a:lnTo>
                    <a:pt x="1203" y="190"/>
                  </a:lnTo>
                  <a:lnTo>
                    <a:pt x="1205" y="182"/>
                  </a:lnTo>
                  <a:lnTo>
                    <a:pt x="1211" y="177"/>
                  </a:lnTo>
                  <a:lnTo>
                    <a:pt x="1218" y="175"/>
                  </a:lnTo>
                  <a:lnTo>
                    <a:pt x="1226" y="173"/>
                  </a:lnTo>
                  <a:close/>
                  <a:moveTo>
                    <a:pt x="1137" y="173"/>
                  </a:moveTo>
                  <a:lnTo>
                    <a:pt x="1145" y="175"/>
                  </a:lnTo>
                  <a:lnTo>
                    <a:pt x="1152" y="177"/>
                  </a:lnTo>
                  <a:lnTo>
                    <a:pt x="1156" y="182"/>
                  </a:lnTo>
                  <a:lnTo>
                    <a:pt x="1160" y="190"/>
                  </a:lnTo>
                  <a:lnTo>
                    <a:pt x="1162" y="196"/>
                  </a:lnTo>
                  <a:lnTo>
                    <a:pt x="1160" y="203"/>
                  </a:lnTo>
                  <a:lnTo>
                    <a:pt x="1156" y="211"/>
                  </a:lnTo>
                  <a:lnTo>
                    <a:pt x="1152" y="216"/>
                  </a:lnTo>
                  <a:lnTo>
                    <a:pt x="1145" y="218"/>
                  </a:lnTo>
                  <a:lnTo>
                    <a:pt x="1137" y="220"/>
                  </a:lnTo>
                  <a:lnTo>
                    <a:pt x="1130" y="218"/>
                  </a:lnTo>
                  <a:lnTo>
                    <a:pt x="1124" y="216"/>
                  </a:lnTo>
                  <a:lnTo>
                    <a:pt x="1119" y="211"/>
                  </a:lnTo>
                  <a:lnTo>
                    <a:pt x="1117" y="203"/>
                  </a:lnTo>
                  <a:lnTo>
                    <a:pt x="1115" y="196"/>
                  </a:lnTo>
                  <a:lnTo>
                    <a:pt x="1117" y="190"/>
                  </a:lnTo>
                  <a:lnTo>
                    <a:pt x="1119" y="182"/>
                  </a:lnTo>
                  <a:lnTo>
                    <a:pt x="1124" y="177"/>
                  </a:lnTo>
                  <a:lnTo>
                    <a:pt x="1130" y="175"/>
                  </a:lnTo>
                  <a:lnTo>
                    <a:pt x="1137" y="173"/>
                  </a:lnTo>
                  <a:close/>
                  <a:moveTo>
                    <a:pt x="1051" y="173"/>
                  </a:moveTo>
                  <a:lnTo>
                    <a:pt x="1058" y="175"/>
                  </a:lnTo>
                  <a:lnTo>
                    <a:pt x="1066" y="177"/>
                  </a:lnTo>
                  <a:lnTo>
                    <a:pt x="1070" y="182"/>
                  </a:lnTo>
                  <a:lnTo>
                    <a:pt x="1073" y="190"/>
                  </a:lnTo>
                  <a:lnTo>
                    <a:pt x="1075" y="196"/>
                  </a:lnTo>
                  <a:lnTo>
                    <a:pt x="1073" y="203"/>
                  </a:lnTo>
                  <a:lnTo>
                    <a:pt x="1070" y="211"/>
                  </a:lnTo>
                  <a:lnTo>
                    <a:pt x="1066" y="216"/>
                  </a:lnTo>
                  <a:lnTo>
                    <a:pt x="1058" y="218"/>
                  </a:lnTo>
                  <a:lnTo>
                    <a:pt x="1051" y="220"/>
                  </a:lnTo>
                  <a:lnTo>
                    <a:pt x="1043" y="218"/>
                  </a:lnTo>
                  <a:lnTo>
                    <a:pt x="1038" y="216"/>
                  </a:lnTo>
                  <a:lnTo>
                    <a:pt x="1032" y="211"/>
                  </a:lnTo>
                  <a:lnTo>
                    <a:pt x="1028" y="203"/>
                  </a:lnTo>
                  <a:lnTo>
                    <a:pt x="1028" y="196"/>
                  </a:lnTo>
                  <a:lnTo>
                    <a:pt x="1028" y="190"/>
                  </a:lnTo>
                  <a:lnTo>
                    <a:pt x="1032" y="182"/>
                  </a:lnTo>
                  <a:lnTo>
                    <a:pt x="1038" y="177"/>
                  </a:lnTo>
                  <a:lnTo>
                    <a:pt x="1043" y="175"/>
                  </a:lnTo>
                  <a:lnTo>
                    <a:pt x="1051" y="173"/>
                  </a:lnTo>
                  <a:close/>
                  <a:moveTo>
                    <a:pt x="964" y="173"/>
                  </a:moveTo>
                  <a:lnTo>
                    <a:pt x="972" y="175"/>
                  </a:lnTo>
                  <a:lnTo>
                    <a:pt x="978" y="177"/>
                  </a:lnTo>
                  <a:lnTo>
                    <a:pt x="983" y="182"/>
                  </a:lnTo>
                  <a:lnTo>
                    <a:pt x="987" y="190"/>
                  </a:lnTo>
                  <a:lnTo>
                    <a:pt x="989" y="196"/>
                  </a:lnTo>
                  <a:lnTo>
                    <a:pt x="987" y="203"/>
                  </a:lnTo>
                  <a:lnTo>
                    <a:pt x="983" y="211"/>
                  </a:lnTo>
                  <a:lnTo>
                    <a:pt x="978" y="216"/>
                  </a:lnTo>
                  <a:lnTo>
                    <a:pt x="972" y="218"/>
                  </a:lnTo>
                  <a:lnTo>
                    <a:pt x="964" y="220"/>
                  </a:lnTo>
                  <a:lnTo>
                    <a:pt x="957" y="218"/>
                  </a:lnTo>
                  <a:lnTo>
                    <a:pt x="951" y="216"/>
                  </a:lnTo>
                  <a:lnTo>
                    <a:pt x="946" y="211"/>
                  </a:lnTo>
                  <a:lnTo>
                    <a:pt x="942" y="203"/>
                  </a:lnTo>
                  <a:lnTo>
                    <a:pt x="942" y="196"/>
                  </a:lnTo>
                  <a:lnTo>
                    <a:pt x="942" y="190"/>
                  </a:lnTo>
                  <a:lnTo>
                    <a:pt x="946" y="182"/>
                  </a:lnTo>
                  <a:lnTo>
                    <a:pt x="951" y="177"/>
                  </a:lnTo>
                  <a:lnTo>
                    <a:pt x="957" y="175"/>
                  </a:lnTo>
                  <a:lnTo>
                    <a:pt x="964" y="173"/>
                  </a:lnTo>
                  <a:close/>
                  <a:moveTo>
                    <a:pt x="878" y="173"/>
                  </a:moveTo>
                  <a:lnTo>
                    <a:pt x="885" y="175"/>
                  </a:lnTo>
                  <a:lnTo>
                    <a:pt x="891" y="177"/>
                  </a:lnTo>
                  <a:lnTo>
                    <a:pt x="897" y="182"/>
                  </a:lnTo>
                  <a:lnTo>
                    <a:pt x="900" y="190"/>
                  </a:lnTo>
                  <a:lnTo>
                    <a:pt x="900" y="196"/>
                  </a:lnTo>
                  <a:lnTo>
                    <a:pt x="900" y="203"/>
                  </a:lnTo>
                  <a:lnTo>
                    <a:pt x="897" y="211"/>
                  </a:lnTo>
                  <a:lnTo>
                    <a:pt x="891" y="216"/>
                  </a:lnTo>
                  <a:lnTo>
                    <a:pt x="885" y="218"/>
                  </a:lnTo>
                  <a:lnTo>
                    <a:pt x="878" y="220"/>
                  </a:lnTo>
                  <a:lnTo>
                    <a:pt x="870" y="218"/>
                  </a:lnTo>
                  <a:lnTo>
                    <a:pt x="865" y="216"/>
                  </a:lnTo>
                  <a:lnTo>
                    <a:pt x="859" y="211"/>
                  </a:lnTo>
                  <a:lnTo>
                    <a:pt x="855" y="203"/>
                  </a:lnTo>
                  <a:lnTo>
                    <a:pt x="855" y="196"/>
                  </a:lnTo>
                  <a:lnTo>
                    <a:pt x="855" y="190"/>
                  </a:lnTo>
                  <a:lnTo>
                    <a:pt x="859" y="182"/>
                  </a:lnTo>
                  <a:lnTo>
                    <a:pt x="865" y="177"/>
                  </a:lnTo>
                  <a:lnTo>
                    <a:pt x="870" y="175"/>
                  </a:lnTo>
                  <a:lnTo>
                    <a:pt x="878" y="173"/>
                  </a:lnTo>
                  <a:close/>
                  <a:moveTo>
                    <a:pt x="791" y="173"/>
                  </a:moveTo>
                  <a:lnTo>
                    <a:pt x="799" y="175"/>
                  </a:lnTo>
                  <a:lnTo>
                    <a:pt x="805" y="177"/>
                  </a:lnTo>
                  <a:lnTo>
                    <a:pt x="810" y="182"/>
                  </a:lnTo>
                  <a:lnTo>
                    <a:pt x="814" y="190"/>
                  </a:lnTo>
                  <a:lnTo>
                    <a:pt x="814" y="196"/>
                  </a:lnTo>
                  <a:lnTo>
                    <a:pt x="814" y="203"/>
                  </a:lnTo>
                  <a:lnTo>
                    <a:pt x="810" y="211"/>
                  </a:lnTo>
                  <a:lnTo>
                    <a:pt x="805" y="216"/>
                  </a:lnTo>
                  <a:lnTo>
                    <a:pt x="799" y="218"/>
                  </a:lnTo>
                  <a:lnTo>
                    <a:pt x="791" y="220"/>
                  </a:lnTo>
                  <a:lnTo>
                    <a:pt x="784" y="218"/>
                  </a:lnTo>
                  <a:lnTo>
                    <a:pt x="778" y="216"/>
                  </a:lnTo>
                  <a:lnTo>
                    <a:pt x="773" y="211"/>
                  </a:lnTo>
                  <a:lnTo>
                    <a:pt x="769" y="203"/>
                  </a:lnTo>
                  <a:lnTo>
                    <a:pt x="767" y="196"/>
                  </a:lnTo>
                  <a:lnTo>
                    <a:pt x="769" y="190"/>
                  </a:lnTo>
                  <a:lnTo>
                    <a:pt x="773" y="182"/>
                  </a:lnTo>
                  <a:lnTo>
                    <a:pt x="778" y="177"/>
                  </a:lnTo>
                  <a:lnTo>
                    <a:pt x="784" y="175"/>
                  </a:lnTo>
                  <a:lnTo>
                    <a:pt x="791" y="173"/>
                  </a:lnTo>
                  <a:close/>
                  <a:moveTo>
                    <a:pt x="705" y="173"/>
                  </a:moveTo>
                  <a:lnTo>
                    <a:pt x="712" y="175"/>
                  </a:lnTo>
                  <a:lnTo>
                    <a:pt x="718" y="177"/>
                  </a:lnTo>
                  <a:lnTo>
                    <a:pt x="724" y="182"/>
                  </a:lnTo>
                  <a:lnTo>
                    <a:pt x="727" y="190"/>
                  </a:lnTo>
                  <a:lnTo>
                    <a:pt x="727" y="196"/>
                  </a:lnTo>
                  <a:lnTo>
                    <a:pt x="727" y="203"/>
                  </a:lnTo>
                  <a:lnTo>
                    <a:pt x="724" y="211"/>
                  </a:lnTo>
                  <a:lnTo>
                    <a:pt x="718" y="216"/>
                  </a:lnTo>
                  <a:lnTo>
                    <a:pt x="712" y="218"/>
                  </a:lnTo>
                  <a:lnTo>
                    <a:pt x="705" y="220"/>
                  </a:lnTo>
                  <a:lnTo>
                    <a:pt x="697" y="218"/>
                  </a:lnTo>
                  <a:lnTo>
                    <a:pt x="690" y="216"/>
                  </a:lnTo>
                  <a:lnTo>
                    <a:pt x="686" y="211"/>
                  </a:lnTo>
                  <a:lnTo>
                    <a:pt x="682" y="203"/>
                  </a:lnTo>
                  <a:lnTo>
                    <a:pt x="680" y="196"/>
                  </a:lnTo>
                  <a:lnTo>
                    <a:pt x="682" y="190"/>
                  </a:lnTo>
                  <a:lnTo>
                    <a:pt x="686" y="182"/>
                  </a:lnTo>
                  <a:lnTo>
                    <a:pt x="690" y="177"/>
                  </a:lnTo>
                  <a:lnTo>
                    <a:pt x="697" y="175"/>
                  </a:lnTo>
                  <a:lnTo>
                    <a:pt x="705" y="173"/>
                  </a:lnTo>
                  <a:close/>
                  <a:moveTo>
                    <a:pt x="618" y="173"/>
                  </a:moveTo>
                  <a:lnTo>
                    <a:pt x="626" y="175"/>
                  </a:lnTo>
                  <a:lnTo>
                    <a:pt x="632" y="177"/>
                  </a:lnTo>
                  <a:lnTo>
                    <a:pt x="637" y="182"/>
                  </a:lnTo>
                  <a:lnTo>
                    <a:pt x="639" y="190"/>
                  </a:lnTo>
                  <a:lnTo>
                    <a:pt x="641" y="196"/>
                  </a:lnTo>
                  <a:lnTo>
                    <a:pt x="639" y="203"/>
                  </a:lnTo>
                  <a:lnTo>
                    <a:pt x="637" y="211"/>
                  </a:lnTo>
                  <a:lnTo>
                    <a:pt x="632" y="216"/>
                  </a:lnTo>
                  <a:lnTo>
                    <a:pt x="626" y="218"/>
                  </a:lnTo>
                  <a:lnTo>
                    <a:pt x="618" y="220"/>
                  </a:lnTo>
                  <a:lnTo>
                    <a:pt x="611" y="218"/>
                  </a:lnTo>
                  <a:lnTo>
                    <a:pt x="603" y="216"/>
                  </a:lnTo>
                  <a:lnTo>
                    <a:pt x="600" y="211"/>
                  </a:lnTo>
                  <a:lnTo>
                    <a:pt x="596" y="203"/>
                  </a:lnTo>
                  <a:lnTo>
                    <a:pt x="594" y="196"/>
                  </a:lnTo>
                  <a:lnTo>
                    <a:pt x="596" y="190"/>
                  </a:lnTo>
                  <a:lnTo>
                    <a:pt x="600" y="182"/>
                  </a:lnTo>
                  <a:lnTo>
                    <a:pt x="603" y="177"/>
                  </a:lnTo>
                  <a:lnTo>
                    <a:pt x="611" y="175"/>
                  </a:lnTo>
                  <a:lnTo>
                    <a:pt x="618" y="173"/>
                  </a:lnTo>
                  <a:close/>
                  <a:moveTo>
                    <a:pt x="3669" y="92"/>
                  </a:moveTo>
                  <a:lnTo>
                    <a:pt x="3672" y="98"/>
                  </a:lnTo>
                  <a:lnTo>
                    <a:pt x="3676" y="103"/>
                  </a:lnTo>
                  <a:lnTo>
                    <a:pt x="3676" y="109"/>
                  </a:lnTo>
                  <a:lnTo>
                    <a:pt x="3676" y="117"/>
                  </a:lnTo>
                  <a:lnTo>
                    <a:pt x="3672" y="124"/>
                  </a:lnTo>
                  <a:lnTo>
                    <a:pt x="3667" y="128"/>
                  </a:lnTo>
                  <a:lnTo>
                    <a:pt x="3661" y="132"/>
                  </a:lnTo>
                  <a:lnTo>
                    <a:pt x="3654" y="134"/>
                  </a:lnTo>
                  <a:lnTo>
                    <a:pt x="3648" y="132"/>
                  </a:lnTo>
                  <a:lnTo>
                    <a:pt x="3644" y="132"/>
                  </a:lnTo>
                  <a:lnTo>
                    <a:pt x="3640" y="128"/>
                  </a:lnTo>
                  <a:lnTo>
                    <a:pt x="3646" y="122"/>
                  </a:lnTo>
                  <a:lnTo>
                    <a:pt x="3650" y="115"/>
                  </a:lnTo>
                  <a:lnTo>
                    <a:pt x="3654" y="107"/>
                  </a:lnTo>
                  <a:lnTo>
                    <a:pt x="3661" y="100"/>
                  </a:lnTo>
                  <a:lnTo>
                    <a:pt x="3669" y="92"/>
                  </a:lnTo>
                  <a:close/>
                  <a:moveTo>
                    <a:pt x="4009" y="90"/>
                  </a:moveTo>
                  <a:lnTo>
                    <a:pt x="4011" y="90"/>
                  </a:lnTo>
                  <a:lnTo>
                    <a:pt x="4015" y="92"/>
                  </a:lnTo>
                  <a:lnTo>
                    <a:pt x="4017" y="94"/>
                  </a:lnTo>
                  <a:lnTo>
                    <a:pt x="4018" y="96"/>
                  </a:lnTo>
                  <a:lnTo>
                    <a:pt x="4020" y="100"/>
                  </a:lnTo>
                  <a:lnTo>
                    <a:pt x="4022" y="102"/>
                  </a:lnTo>
                  <a:lnTo>
                    <a:pt x="4020" y="102"/>
                  </a:lnTo>
                  <a:lnTo>
                    <a:pt x="4017" y="100"/>
                  </a:lnTo>
                  <a:lnTo>
                    <a:pt x="4015" y="100"/>
                  </a:lnTo>
                  <a:lnTo>
                    <a:pt x="4013" y="98"/>
                  </a:lnTo>
                  <a:lnTo>
                    <a:pt x="4011" y="98"/>
                  </a:lnTo>
                  <a:lnTo>
                    <a:pt x="4009" y="96"/>
                  </a:lnTo>
                  <a:lnTo>
                    <a:pt x="4007" y="96"/>
                  </a:lnTo>
                  <a:lnTo>
                    <a:pt x="4007" y="92"/>
                  </a:lnTo>
                  <a:lnTo>
                    <a:pt x="4009" y="90"/>
                  </a:lnTo>
                  <a:lnTo>
                    <a:pt x="4009" y="90"/>
                  </a:lnTo>
                  <a:close/>
                  <a:moveTo>
                    <a:pt x="3210" y="88"/>
                  </a:moveTo>
                  <a:lnTo>
                    <a:pt x="3217" y="100"/>
                  </a:lnTo>
                  <a:lnTo>
                    <a:pt x="3221" y="103"/>
                  </a:lnTo>
                  <a:lnTo>
                    <a:pt x="3225" y="107"/>
                  </a:lnTo>
                  <a:lnTo>
                    <a:pt x="3229" y="111"/>
                  </a:lnTo>
                  <a:lnTo>
                    <a:pt x="3234" y="117"/>
                  </a:lnTo>
                  <a:lnTo>
                    <a:pt x="3240" y="122"/>
                  </a:lnTo>
                  <a:lnTo>
                    <a:pt x="3236" y="126"/>
                  </a:lnTo>
                  <a:lnTo>
                    <a:pt x="3232" y="130"/>
                  </a:lnTo>
                  <a:lnTo>
                    <a:pt x="3227" y="132"/>
                  </a:lnTo>
                  <a:lnTo>
                    <a:pt x="3219" y="134"/>
                  </a:lnTo>
                  <a:lnTo>
                    <a:pt x="3212" y="132"/>
                  </a:lnTo>
                  <a:lnTo>
                    <a:pt x="3206" y="128"/>
                  </a:lnTo>
                  <a:lnTo>
                    <a:pt x="3200" y="124"/>
                  </a:lnTo>
                  <a:lnTo>
                    <a:pt x="3199" y="117"/>
                  </a:lnTo>
                  <a:lnTo>
                    <a:pt x="3197" y="109"/>
                  </a:lnTo>
                  <a:lnTo>
                    <a:pt x="3197" y="103"/>
                  </a:lnTo>
                  <a:lnTo>
                    <a:pt x="3200" y="98"/>
                  </a:lnTo>
                  <a:lnTo>
                    <a:pt x="3204" y="92"/>
                  </a:lnTo>
                  <a:lnTo>
                    <a:pt x="3210" y="88"/>
                  </a:lnTo>
                  <a:close/>
                  <a:moveTo>
                    <a:pt x="3740" y="86"/>
                  </a:moveTo>
                  <a:lnTo>
                    <a:pt x="3748" y="88"/>
                  </a:lnTo>
                  <a:lnTo>
                    <a:pt x="3753" y="90"/>
                  </a:lnTo>
                  <a:lnTo>
                    <a:pt x="3759" y="96"/>
                  </a:lnTo>
                  <a:lnTo>
                    <a:pt x="3763" y="102"/>
                  </a:lnTo>
                  <a:lnTo>
                    <a:pt x="3765" y="109"/>
                  </a:lnTo>
                  <a:lnTo>
                    <a:pt x="3763" y="117"/>
                  </a:lnTo>
                  <a:lnTo>
                    <a:pt x="3759" y="124"/>
                  </a:lnTo>
                  <a:lnTo>
                    <a:pt x="3753" y="128"/>
                  </a:lnTo>
                  <a:lnTo>
                    <a:pt x="3748" y="132"/>
                  </a:lnTo>
                  <a:lnTo>
                    <a:pt x="3740" y="134"/>
                  </a:lnTo>
                  <a:lnTo>
                    <a:pt x="3733" y="132"/>
                  </a:lnTo>
                  <a:lnTo>
                    <a:pt x="3727" y="128"/>
                  </a:lnTo>
                  <a:lnTo>
                    <a:pt x="3721" y="124"/>
                  </a:lnTo>
                  <a:lnTo>
                    <a:pt x="3718" y="117"/>
                  </a:lnTo>
                  <a:lnTo>
                    <a:pt x="3718" y="109"/>
                  </a:lnTo>
                  <a:lnTo>
                    <a:pt x="3718" y="102"/>
                  </a:lnTo>
                  <a:lnTo>
                    <a:pt x="3721" y="96"/>
                  </a:lnTo>
                  <a:lnTo>
                    <a:pt x="3727" y="90"/>
                  </a:lnTo>
                  <a:lnTo>
                    <a:pt x="3733" y="88"/>
                  </a:lnTo>
                  <a:lnTo>
                    <a:pt x="3740" y="86"/>
                  </a:lnTo>
                  <a:close/>
                  <a:moveTo>
                    <a:pt x="3306" y="86"/>
                  </a:moveTo>
                  <a:lnTo>
                    <a:pt x="3313" y="88"/>
                  </a:lnTo>
                  <a:lnTo>
                    <a:pt x="3321" y="90"/>
                  </a:lnTo>
                  <a:lnTo>
                    <a:pt x="3326" y="96"/>
                  </a:lnTo>
                  <a:lnTo>
                    <a:pt x="3328" y="102"/>
                  </a:lnTo>
                  <a:lnTo>
                    <a:pt x="3330" y="109"/>
                  </a:lnTo>
                  <a:lnTo>
                    <a:pt x="3328" y="117"/>
                  </a:lnTo>
                  <a:lnTo>
                    <a:pt x="3326" y="124"/>
                  </a:lnTo>
                  <a:lnTo>
                    <a:pt x="3321" y="128"/>
                  </a:lnTo>
                  <a:lnTo>
                    <a:pt x="3313" y="132"/>
                  </a:lnTo>
                  <a:lnTo>
                    <a:pt x="3306" y="134"/>
                  </a:lnTo>
                  <a:lnTo>
                    <a:pt x="3300" y="132"/>
                  </a:lnTo>
                  <a:lnTo>
                    <a:pt x="3293" y="128"/>
                  </a:lnTo>
                  <a:lnTo>
                    <a:pt x="3289" y="124"/>
                  </a:lnTo>
                  <a:lnTo>
                    <a:pt x="3285" y="117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3" y="109"/>
                  </a:lnTo>
                  <a:lnTo>
                    <a:pt x="3285" y="102"/>
                  </a:lnTo>
                  <a:lnTo>
                    <a:pt x="3289" y="96"/>
                  </a:lnTo>
                  <a:lnTo>
                    <a:pt x="3293" y="90"/>
                  </a:lnTo>
                  <a:lnTo>
                    <a:pt x="3300" y="88"/>
                  </a:lnTo>
                  <a:lnTo>
                    <a:pt x="3306" y="86"/>
                  </a:lnTo>
                  <a:close/>
                  <a:moveTo>
                    <a:pt x="1658" y="86"/>
                  </a:moveTo>
                  <a:lnTo>
                    <a:pt x="1664" y="86"/>
                  </a:lnTo>
                  <a:lnTo>
                    <a:pt x="1670" y="90"/>
                  </a:lnTo>
                  <a:lnTo>
                    <a:pt x="1675" y="94"/>
                  </a:lnTo>
                  <a:lnTo>
                    <a:pt x="1679" y="98"/>
                  </a:lnTo>
                  <a:lnTo>
                    <a:pt x="1673" y="105"/>
                  </a:lnTo>
                  <a:lnTo>
                    <a:pt x="1670" y="113"/>
                  </a:lnTo>
                  <a:lnTo>
                    <a:pt x="1658" y="122"/>
                  </a:lnTo>
                  <a:lnTo>
                    <a:pt x="1649" y="130"/>
                  </a:lnTo>
                  <a:lnTo>
                    <a:pt x="1643" y="126"/>
                  </a:lnTo>
                  <a:lnTo>
                    <a:pt x="1640" y="122"/>
                  </a:lnTo>
                  <a:lnTo>
                    <a:pt x="1636" y="117"/>
                  </a:lnTo>
                  <a:lnTo>
                    <a:pt x="1636" y="109"/>
                  </a:lnTo>
                  <a:lnTo>
                    <a:pt x="1636" y="102"/>
                  </a:lnTo>
                  <a:lnTo>
                    <a:pt x="1640" y="96"/>
                  </a:lnTo>
                  <a:lnTo>
                    <a:pt x="1645" y="90"/>
                  </a:lnTo>
                  <a:lnTo>
                    <a:pt x="1651" y="88"/>
                  </a:lnTo>
                  <a:lnTo>
                    <a:pt x="1658" y="86"/>
                  </a:lnTo>
                  <a:close/>
                  <a:moveTo>
                    <a:pt x="1572" y="86"/>
                  </a:moveTo>
                  <a:lnTo>
                    <a:pt x="1579" y="88"/>
                  </a:lnTo>
                  <a:lnTo>
                    <a:pt x="1585" y="90"/>
                  </a:lnTo>
                  <a:lnTo>
                    <a:pt x="1591" y="96"/>
                  </a:lnTo>
                  <a:lnTo>
                    <a:pt x="1594" y="102"/>
                  </a:lnTo>
                  <a:lnTo>
                    <a:pt x="1594" y="109"/>
                  </a:lnTo>
                  <a:lnTo>
                    <a:pt x="1594" y="117"/>
                  </a:lnTo>
                  <a:lnTo>
                    <a:pt x="1591" y="124"/>
                  </a:lnTo>
                  <a:lnTo>
                    <a:pt x="1585" y="128"/>
                  </a:lnTo>
                  <a:lnTo>
                    <a:pt x="1579" y="132"/>
                  </a:lnTo>
                  <a:lnTo>
                    <a:pt x="1572" y="134"/>
                  </a:lnTo>
                  <a:lnTo>
                    <a:pt x="1564" y="132"/>
                  </a:lnTo>
                  <a:lnTo>
                    <a:pt x="1559" y="128"/>
                  </a:lnTo>
                  <a:lnTo>
                    <a:pt x="1553" y="124"/>
                  </a:lnTo>
                  <a:lnTo>
                    <a:pt x="1549" y="117"/>
                  </a:lnTo>
                  <a:lnTo>
                    <a:pt x="1549" y="109"/>
                  </a:lnTo>
                  <a:lnTo>
                    <a:pt x="1549" y="102"/>
                  </a:lnTo>
                  <a:lnTo>
                    <a:pt x="1553" y="96"/>
                  </a:lnTo>
                  <a:lnTo>
                    <a:pt x="1559" y="90"/>
                  </a:lnTo>
                  <a:lnTo>
                    <a:pt x="1564" y="88"/>
                  </a:lnTo>
                  <a:lnTo>
                    <a:pt x="1572" y="86"/>
                  </a:lnTo>
                  <a:close/>
                  <a:moveTo>
                    <a:pt x="1485" y="86"/>
                  </a:moveTo>
                  <a:lnTo>
                    <a:pt x="1493" y="88"/>
                  </a:lnTo>
                  <a:lnTo>
                    <a:pt x="1498" y="90"/>
                  </a:lnTo>
                  <a:lnTo>
                    <a:pt x="1504" y="96"/>
                  </a:lnTo>
                  <a:lnTo>
                    <a:pt x="1508" y="102"/>
                  </a:lnTo>
                  <a:lnTo>
                    <a:pt x="1508" y="109"/>
                  </a:lnTo>
                  <a:lnTo>
                    <a:pt x="1508" y="117"/>
                  </a:lnTo>
                  <a:lnTo>
                    <a:pt x="1504" y="124"/>
                  </a:lnTo>
                  <a:lnTo>
                    <a:pt x="1498" y="128"/>
                  </a:lnTo>
                  <a:lnTo>
                    <a:pt x="1493" y="132"/>
                  </a:lnTo>
                  <a:lnTo>
                    <a:pt x="1485" y="134"/>
                  </a:lnTo>
                  <a:lnTo>
                    <a:pt x="1478" y="132"/>
                  </a:lnTo>
                  <a:lnTo>
                    <a:pt x="1472" y="128"/>
                  </a:lnTo>
                  <a:lnTo>
                    <a:pt x="1467" y="124"/>
                  </a:lnTo>
                  <a:lnTo>
                    <a:pt x="1463" y="117"/>
                  </a:lnTo>
                  <a:lnTo>
                    <a:pt x="1461" y="109"/>
                  </a:lnTo>
                  <a:lnTo>
                    <a:pt x="1463" y="102"/>
                  </a:lnTo>
                  <a:lnTo>
                    <a:pt x="1467" y="96"/>
                  </a:lnTo>
                  <a:lnTo>
                    <a:pt x="1472" y="90"/>
                  </a:lnTo>
                  <a:lnTo>
                    <a:pt x="1478" y="88"/>
                  </a:lnTo>
                  <a:lnTo>
                    <a:pt x="1485" y="86"/>
                  </a:lnTo>
                  <a:close/>
                  <a:moveTo>
                    <a:pt x="1399" y="86"/>
                  </a:moveTo>
                  <a:lnTo>
                    <a:pt x="1406" y="88"/>
                  </a:lnTo>
                  <a:lnTo>
                    <a:pt x="1412" y="90"/>
                  </a:lnTo>
                  <a:lnTo>
                    <a:pt x="1418" y="96"/>
                  </a:lnTo>
                  <a:lnTo>
                    <a:pt x="1421" y="102"/>
                  </a:lnTo>
                  <a:lnTo>
                    <a:pt x="1421" y="109"/>
                  </a:lnTo>
                  <a:lnTo>
                    <a:pt x="1421" y="117"/>
                  </a:lnTo>
                  <a:lnTo>
                    <a:pt x="1418" y="124"/>
                  </a:lnTo>
                  <a:lnTo>
                    <a:pt x="1412" y="128"/>
                  </a:lnTo>
                  <a:lnTo>
                    <a:pt x="1406" y="132"/>
                  </a:lnTo>
                  <a:lnTo>
                    <a:pt x="1399" y="134"/>
                  </a:lnTo>
                  <a:lnTo>
                    <a:pt x="1391" y="132"/>
                  </a:lnTo>
                  <a:lnTo>
                    <a:pt x="1384" y="128"/>
                  </a:lnTo>
                  <a:lnTo>
                    <a:pt x="1380" y="124"/>
                  </a:lnTo>
                  <a:lnTo>
                    <a:pt x="1376" y="117"/>
                  </a:lnTo>
                  <a:lnTo>
                    <a:pt x="1374" y="109"/>
                  </a:lnTo>
                  <a:lnTo>
                    <a:pt x="1376" y="102"/>
                  </a:lnTo>
                  <a:lnTo>
                    <a:pt x="1380" y="96"/>
                  </a:lnTo>
                  <a:lnTo>
                    <a:pt x="1384" y="90"/>
                  </a:lnTo>
                  <a:lnTo>
                    <a:pt x="1391" y="88"/>
                  </a:lnTo>
                  <a:lnTo>
                    <a:pt x="1399" y="86"/>
                  </a:lnTo>
                  <a:close/>
                  <a:moveTo>
                    <a:pt x="1312" y="86"/>
                  </a:moveTo>
                  <a:lnTo>
                    <a:pt x="1320" y="88"/>
                  </a:lnTo>
                  <a:lnTo>
                    <a:pt x="1325" y="90"/>
                  </a:lnTo>
                  <a:lnTo>
                    <a:pt x="1331" y="96"/>
                  </a:lnTo>
                  <a:lnTo>
                    <a:pt x="1333" y="102"/>
                  </a:lnTo>
                  <a:lnTo>
                    <a:pt x="1335" y="109"/>
                  </a:lnTo>
                  <a:lnTo>
                    <a:pt x="1333" y="117"/>
                  </a:lnTo>
                  <a:lnTo>
                    <a:pt x="1331" y="124"/>
                  </a:lnTo>
                  <a:lnTo>
                    <a:pt x="1325" y="128"/>
                  </a:lnTo>
                  <a:lnTo>
                    <a:pt x="1320" y="132"/>
                  </a:lnTo>
                  <a:lnTo>
                    <a:pt x="1312" y="134"/>
                  </a:lnTo>
                  <a:lnTo>
                    <a:pt x="1305" y="132"/>
                  </a:lnTo>
                  <a:lnTo>
                    <a:pt x="1297" y="128"/>
                  </a:lnTo>
                  <a:lnTo>
                    <a:pt x="1294" y="124"/>
                  </a:lnTo>
                  <a:lnTo>
                    <a:pt x="1290" y="117"/>
                  </a:lnTo>
                  <a:lnTo>
                    <a:pt x="1288" y="109"/>
                  </a:lnTo>
                  <a:lnTo>
                    <a:pt x="1290" y="102"/>
                  </a:lnTo>
                  <a:lnTo>
                    <a:pt x="1294" y="96"/>
                  </a:lnTo>
                  <a:lnTo>
                    <a:pt x="1297" y="90"/>
                  </a:lnTo>
                  <a:lnTo>
                    <a:pt x="1305" y="88"/>
                  </a:lnTo>
                  <a:lnTo>
                    <a:pt x="1312" y="86"/>
                  </a:lnTo>
                  <a:close/>
                  <a:moveTo>
                    <a:pt x="1226" y="86"/>
                  </a:moveTo>
                  <a:lnTo>
                    <a:pt x="1231" y="88"/>
                  </a:lnTo>
                  <a:lnTo>
                    <a:pt x="1239" y="90"/>
                  </a:lnTo>
                  <a:lnTo>
                    <a:pt x="1245" y="96"/>
                  </a:lnTo>
                  <a:lnTo>
                    <a:pt x="1247" y="102"/>
                  </a:lnTo>
                  <a:lnTo>
                    <a:pt x="1248" y="109"/>
                  </a:lnTo>
                  <a:lnTo>
                    <a:pt x="1247" y="117"/>
                  </a:lnTo>
                  <a:lnTo>
                    <a:pt x="1245" y="124"/>
                  </a:lnTo>
                  <a:lnTo>
                    <a:pt x="1239" y="128"/>
                  </a:lnTo>
                  <a:lnTo>
                    <a:pt x="1231" y="132"/>
                  </a:lnTo>
                  <a:lnTo>
                    <a:pt x="1226" y="134"/>
                  </a:lnTo>
                  <a:lnTo>
                    <a:pt x="1218" y="132"/>
                  </a:lnTo>
                  <a:lnTo>
                    <a:pt x="1211" y="128"/>
                  </a:lnTo>
                  <a:lnTo>
                    <a:pt x="1205" y="124"/>
                  </a:lnTo>
                  <a:lnTo>
                    <a:pt x="1203" y="117"/>
                  </a:lnTo>
                  <a:lnTo>
                    <a:pt x="1201" y="109"/>
                  </a:lnTo>
                  <a:lnTo>
                    <a:pt x="1203" y="102"/>
                  </a:lnTo>
                  <a:lnTo>
                    <a:pt x="1205" y="96"/>
                  </a:lnTo>
                  <a:lnTo>
                    <a:pt x="1211" y="90"/>
                  </a:lnTo>
                  <a:lnTo>
                    <a:pt x="1218" y="88"/>
                  </a:lnTo>
                  <a:lnTo>
                    <a:pt x="1226" y="86"/>
                  </a:lnTo>
                  <a:close/>
                  <a:moveTo>
                    <a:pt x="1137" y="86"/>
                  </a:moveTo>
                  <a:lnTo>
                    <a:pt x="1145" y="88"/>
                  </a:lnTo>
                  <a:lnTo>
                    <a:pt x="1152" y="90"/>
                  </a:lnTo>
                  <a:lnTo>
                    <a:pt x="1156" y="96"/>
                  </a:lnTo>
                  <a:lnTo>
                    <a:pt x="1160" y="102"/>
                  </a:lnTo>
                  <a:lnTo>
                    <a:pt x="1162" y="109"/>
                  </a:lnTo>
                  <a:lnTo>
                    <a:pt x="1160" y="117"/>
                  </a:lnTo>
                  <a:lnTo>
                    <a:pt x="1156" y="124"/>
                  </a:lnTo>
                  <a:lnTo>
                    <a:pt x="1152" y="128"/>
                  </a:lnTo>
                  <a:lnTo>
                    <a:pt x="1145" y="132"/>
                  </a:lnTo>
                  <a:lnTo>
                    <a:pt x="1137" y="134"/>
                  </a:lnTo>
                  <a:lnTo>
                    <a:pt x="1130" y="132"/>
                  </a:lnTo>
                  <a:lnTo>
                    <a:pt x="1124" y="128"/>
                  </a:lnTo>
                  <a:lnTo>
                    <a:pt x="1119" y="124"/>
                  </a:lnTo>
                  <a:lnTo>
                    <a:pt x="1117" y="117"/>
                  </a:lnTo>
                  <a:lnTo>
                    <a:pt x="1115" y="109"/>
                  </a:lnTo>
                  <a:lnTo>
                    <a:pt x="1117" y="102"/>
                  </a:lnTo>
                  <a:lnTo>
                    <a:pt x="1119" y="96"/>
                  </a:lnTo>
                  <a:lnTo>
                    <a:pt x="1124" y="90"/>
                  </a:lnTo>
                  <a:lnTo>
                    <a:pt x="1130" y="88"/>
                  </a:lnTo>
                  <a:lnTo>
                    <a:pt x="1137" y="86"/>
                  </a:lnTo>
                  <a:close/>
                  <a:moveTo>
                    <a:pt x="1051" y="86"/>
                  </a:moveTo>
                  <a:lnTo>
                    <a:pt x="1058" y="88"/>
                  </a:lnTo>
                  <a:lnTo>
                    <a:pt x="1066" y="90"/>
                  </a:lnTo>
                  <a:lnTo>
                    <a:pt x="1070" y="96"/>
                  </a:lnTo>
                  <a:lnTo>
                    <a:pt x="1073" y="102"/>
                  </a:lnTo>
                  <a:lnTo>
                    <a:pt x="1075" y="109"/>
                  </a:lnTo>
                  <a:lnTo>
                    <a:pt x="1073" y="117"/>
                  </a:lnTo>
                  <a:lnTo>
                    <a:pt x="1070" y="124"/>
                  </a:lnTo>
                  <a:lnTo>
                    <a:pt x="1066" y="128"/>
                  </a:lnTo>
                  <a:lnTo>
                    <a:pt x="1058" y="132"/>
                  </a:lnTo>
                  <a:lnTo>
                    <a:pt x="1051" y="134"/>
                  </a:lnTo>
                  <a:lnTo>
                    <a:pt x="1043" y="132"/>
                  </a:lnTo>
                  <a:lnTo>
                    <a:pt x="1038" y="128"/>
                  </a:lnTo>
                  <a:lnTo>
                    <a:pt x="1032" y="124"/>
                  </a:lnTo>
                  <a:lnTo>
                    <a:pt x="1028" y="117"/>
                  </a:lnTo>
                  <a:lnTo>
                    <a:pt x="1028" y="109"/>
                  </a:lnTo>
                  <a:lnTo>
                    <a:pt x="1028" y="102"/>
                  </a:lnTo>
                  <a:lnTo>
                    <a:pt x="1032" y="96"/>
                  </a:lnTo>
                  <a:lnTo>
                    <a:pt x="1038" y="90"/>
                  </a:lnTo>
                  <a:lnTo>
                    <a:pt x="1043" y="88"/>
                  </a:lnTo>
                  <a:lnTo>
                    <a:pt x="1051" y="86"/>
                  </a:lnTo>
                  <a:close/>
                  <a:moveTo>
                    <a:pt x="964" y="86"/>
                  </a:moveTo>
                  <a:lnTo>
                    <a:pt x="972" y="88"/>
                  </a:lnTo>
                  <a:lnTo>
                    <a:pt x="978" y="90"/>
                  </a:lnTo>
                  <a:lnTo>
                    <a:pt x="983" y="96"/>
                  </a:lnTo>
                  <a:lnTo>
                    <a:pt x="987" y="102"/>
                  </a:lnTo>
                  <a:lnTo>
                    <a:pt x="989" y="109"/>
                  </a:lnTo>
                  <a:lnTo>
                    <a:pt x="987" y="117"/>
                  </a:lnTo>
                  <a:lnTo>
                    <a:pt x="983" y="124"/>
                  </a:lnTo>
                  <a:lnTo>
                    <a:pt x="978" y="128"/>
                  </a:lnTo>
                  <a:lnTo>
                    <a:pt x="972" y="132"/>
                  </a:lnTo>
                  <a:lnTo>
                    <a:pt x="964" y="134"/>
                  </a:lnTo>
                  <a:lnTo>
                    <a:pt x="957" y="132"/>
                  </a:lnTo>
                  <a:lnTo>
                    <a:pt x="951" y="128"/>
                  </a:lnTo>
                  <a:lnTo>
                    <a:pt x="946" y="124"/>
                  </a:lnTo>
                  <a:lnTo>
                    <a:pt x="942" y="117"/>
                  </a:lnTo>
                  <a:lnTo>
                    <a:pt x="942" y="109"/>
                  </a:lnTo>
                  <a:lnTo>
                    <a:pt x="942" y="102"/>
                  </a:lnTo>
                  <a:lnTo>
                    <a:pt x="946" y="96"/>
                  </a:lnTo>
                  <a:lnTo>
                    <a:pt x="951" y="90"/>
                  </a:lnTo>
                  <a:lnTo>
                    <a:pt x="957" y="88"/>
                  </a:lnTo>
                  <a:lnTo>
                    <a:pt x="964" y="86"/>
                  </a:lnTo>
                  <a:close/>
                  <a:moveTo>
                    <a:pt x="878" y="86"/>
                  </a:moveTo>
                  <a:lnTo>
                    <a:pt x="885" y="88"/>
                  </a:lnTo>
                  <a:lnTo>
                    <a:pt x="891" y="90"/>
                  </a:lnTo>
                  <a:lnTo>
                    <a:pt x="897" y="96"/>
                  </a:lnTo>
                  <a:lnTo>
                    <a:pt x="900" y="102"/>
                  </a:lnTo>
                  <a:lnTo>
                    <a:pt x="900" y="109"/>
                  </a:lnTo>
                  <a:lnTo>
                    <a:pt x="900" y="117"/>
                  </a:lnTo>
                  <a:lnTo>
                    <a:pt x="897" y="124"/>
                  </a:lnTo>
                  <a:lnTo>
                    <a:pt x="891" y="128"/>
                  </a:lnTo>
                  <a:lnTo>
                    <a:pt x="885" y="132"/>
                  </a:lnTo>
                  <a:lnTo>
                    <a:pt x="878" y="134"/>
                  </a:lnTo>
                  <a:lnTo>
                    <a:pt x="870" y="132"/>
                  </a:lnTo>
                  <a:lnTo>
                    <a:pt x="865" y="128"/>
                  </a:lnTo>
                  <a:lnTo>
                    <a:pt x="859" y="124"/>
                  </a:lnTo>
                  <a:lnTo>
                    <a:pt x="855" y="117"/>
                  </a:lnTo>
                  <a:lnTo>
                    <a:pt x="855" y="109"/>
                  </a:lnTo>
                  <a:lnTo>
                    <a:pt x="855" y="102"/>
                  </a:lnTo>
                  <a:lnTo>
                    <a:pt x="859" y="96"/>
                  </a:lnTo>
                  <a:lnTo>
                    <a:pt x="865" y="90"/>
                  </a:lnTo>
                  <a:lnTo>
                    <a:pt x="870" y="88"/>
                  </a:lnTo>
                  <a:lnTo>
                    <a:pt x="878" y="86"/>
                  </a:lnTo>
                  <a:close/>
                  <a:moveTo>
                    <a:pt x="791" y="86"/>
                  </a:moveTo>
                  <a:lnTo>
                    <a:pt x="799" y="88"/>
                  </a:lnTo>
                  <a:lnTo>
                    <a:pt x="805" y="90"/>
                  </a:lnTo>
                  <a:lnTo>
                    <a:pt x="810" y="96"/>
                  </a:lnTo>
                  <a:lnTo>
                    <a:pt x="814" y="102"/>
                  </a:lnTo>
                  <a:lnTo>
                    <a:pt x="814" y="109"/>
                  </a:lnTo>
                  <a:lnTo>
                    <a:pt x="814" y="117"/>
                  </a:lnTo>
                  <a:lnTo>
                    <a:pt x="810" y="124"/>
                  </a:lnTo>
                  <a:lnTo>
                    <a:pt x="805" y="128"/>
                  </a:lnTo>
                  <a:lnTo>
                    <a:pt x="799" y="132"/>
                  </a:lnTo>
                  <a:lnTo>
                    <a:pt x="791" y="134"/>
                  </a:lnTo>
                  <a:lnTo>
                    <a:pt x="784" y="132"/>
                  </a:lnTo>
                  <a:lnTo>
                    <a:pt x="778" y="128"/>
                  </a:lnTo>
                  <a:lnTo>
                    <a:pt x="773" y="124"/>
                  </a:lnTo>
                  <a:lnTo>
                    <a:pt x="769" y="117"/>
                  </a:lnTo>
                  <a:lnTo>
                    <a:pt x="767" y="109"/>
                  </a:lnTo>
                  <a:lnTo>
                    <a:pt x="769" y="102"/>
                  </a:lnTo>
                  <a:lnTo>
                    <a:pt x="773" y="96"/>
                  </a:lnTo>
                  <a:lnTo>
                    <a:pt x="778" y="90"/>
                  </a:lnTo>
                  <a:lnTo>
                    <a:pt x="784" y="88"/>
                  </a:lnTo>
                  <a:lnTo>
                    <a:pt x="791" y="86"/>
                  </a:lnTo>
                  <a:close/>
                  <a:moveTo>
                    <a:pt x="705" y="86"/>
                  </a:moveTo>
                  <a:lnTo>
                    <a:pt x="712" y="88"/>
                  </a:lnTo>
                  <a:lnTo>
                    <a:pt x="718" y="90"/>
                  </a:lnTo>
                  <a:lnTo>
                    <a:pt x="724" y="96"/>
                  </a:lnTo>
                  <a:lnTo>
                    <a:pt x="727" y="102"/>
                  </a:lnTo>
                  <a:lnTo>
                    <a:pt x="727" y="109"/>
                  </a:lnTo>
                  <a:lnTo>
                    <a:pt x="727" y="117"/>
                  </a:lnTo>
                  <a:lnTo>
                    <a:pt x="724" y="124"/>
                  </a:lnTo>
                  <a:lnTo>
                    <a:pt x="718" y="128"/>
                  </a:lnTo>
                  <a:lnTo>
                    <a:pt x="712" y="132"/>
                  </a:lnTo>
                  <a:lnTo>
                    <a:pt x="705" y="134"/>
                  </a:lnTo>
                  <a:lnTo>
                    <a:pt x="697" y="132"/>
                  </a:lnTo>
                  <a:lnTo>
                    <a:pt x="690" y="128"/>
                  </a:lnTo>
                  <a:lnTo>
                    <a:pt x="686" y="124"/>
                  </a:lnTo>
                  <a:lnTo>
                    <a:pt x="682" y="117"/>
                  </a:lnTo>
                  <a:lnTo>
                    <a:pt x="680" y="109"/>
                  </a:lnTo>
                  <a:lnTo>
                    <a:pt x="682" y="102"/>
                  </a:lnTo>
                  <a:lnTo>
                    <a:pt x="686" y="96"/>
                  </a:lnTo>
                  <a:lnTo>
                    <a:pt x="690" y="90"/>
                  </a:lnTo>
                  <a:lnTo>
                    <a:pt x="697" y="88"/>
                  </a:lnTo>
                  <a:lnTo>
                    <a:pt x="705" y="86"/>
                  </a:lnTo>
                  <a:close/>
                  <a:moveTo>
                    <a:pt x="618" y="86"/>
                  </a:moveTo>
                  <a:lnTo>
                    <a:pt x="626" y="88"/>
                  </a:lnTo>
                  <a:lnTo>
                    <a:pt x="632" y="90"/>
                  </a:lnTo>
                  <a:lnTo>
                    <a:pt x="637" y="96"/>
                  </a:lnTo>
                  <a:lnTo>
                    <a:pt x="639" y="102"/>
                  </a:lnTo>
                  <a:lnTo>
                    <a:pt x="641" y="109"/>
                  </a:lnTo>
                  <a:lnTo>
                    <a:pt x="639" y="117"/>
                  </a:lnTo>
                  <a:lnTo>
                    <a:pt x="637" y="124"/>
                  </a:lnTo>
                  <a:lnTo>
                    <a:pt x="632" y="128"/>
                  </a:lnTo>
                  <a:lnTo>
                    <a:pt x="626" y="132"/>
                  </a:lnTo>
                  <a:lnTo>
                    <a:pt x="618" y="134"/>
                  </a:lnTo>
                  <a:lnTo>
                    <a:pt x="611" y="132"/>
                  </a:lnTo>
                  <a:lnTo>
                    <a:pt x="603" y="128"/>
                  </a:lnTo>
                  <a:lnTo>
                    <a:pt x="600" y="124"/>
                  </a:lnTo>
                  <a:lnTo>
                    <a:pt x="596" y="117"/>
                  </a:lnTo>
                  <a:lnTo>
                    <a:pt x="594" y="109"/>
                  </a:lnTo>
                  <a:lnTo>
                    <a:pt x="596" y="102"/>
                  </a:lnTo>
                  <a:lnTo>
                    <a:pt x="600" y="96"/>
                  </a:lnTo>
                  <a:lnTo>
                    <a:pt x="603" y="90"/>
                  </a:lnTo>
                  <a:lnTo>
                    <a:pt x="611" y="88"/>
                  </a:lnTo>
                  <a:lnTo>
                    <a:pt x="618" y="86"/>
                  </a:lnTo>
                  <a:close/>
                  <a:moveTo>
                    <a:pt x="532" y="86"/>
                  </a:moveTo>
                  <a:lnTo>
                    <a:pt x="538" y="88"/>
                  </a:lnTo>
                  <a:lnTo>
                    <a:pt x="545" y="90"/>
                  </a:lnTo>
                  <a:lnTo>
                    <a:pt x="551" y="96"/>
                  </a:lnTo>
                  <a:lnTo>
                    <a:pt x="553" y="102"/>
                  </a:lnTo>
                  <a:lnTo>
                    <a:pt x="554" y="109"/>
                  </a:lnTo>
                  <a:lnTo>
                    <a:pt x="553" y="117"/>
                  </a:lnTo>
                  <a:lnTo>
                    <a:pt x="551" y="124"/>
                  </a:lnTo>
                  <a:lnTo>
                    <a:pt x="545" y="128"/>
                  </a:lnTo>
                  <a:lnTo>
                    <a:pt x="539" y="132"/>
                  </a:lnTo>
                  <a:lnTo>
                    <a:pt x="532" y="134"/>
                  </a:lnTo>
                  <a:lnTo>
                    <a:pt x="528" y="128"/>
                  </a:lnTo>
                  <a:lnTo>
                    <a:pt x="526" y="120"/>
                  </a:lnTo>
                  <a:lnTo>
                    <a:pt x="522" y="111"/>
                  </a:lnTo>
                  <a:lnTo>
                    <a:pt x="522" y="105"/>
                  </a:lnTo>
                  <a:lnTo>
                    <a:pt x="521" y="102"/>
                  </a:lnTo>
                  <a:lnTo>
                    <a:pt x="519" y="96"/>
                  </a:lnTo>
                  <a:lnTo>
                    <a:pt x="515" y="98"/>
                  </a:lnTo>
                  <a:lnTo>
                    <a:pt x="513" y="98"/>
                  </a:lnTo>
                  <a:lnTo>
                    <a:pt x="511" y="98"/>
                  </a:lnTo>
                  <a:lnTo>
                    <a:pt x="515" y="94"/>
                  </a:lnTo>
                  <a:lnTo>
                    <a:pt x="519" y="90"/>
                  </a:lnTo>
                  <a:lnTo>
                    <a:pt x="524" y="86"/>
                  </a:lnTo>
                  <a:lnTo>
                    <a:pt x="532" y="86"/>
                  </a:lnTo>
                  <a:close/>
                  <a:moveTo>
                    <a:pt x="11" y="86"/>
                  </a:moveTo>
                  <a:lnTo>
                    <a:pt x="18" y="88"/>
                  </a:lnTo>
                  <a:lnTo>
                    <a:pt x="24" y="90"/>
                  </a:lnTo>
                  <a:lnTo>
                    <a:pt x="28" y="96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6"/>
                  </a:lnTo>
                  <a:lnTo>
                    <a:pt x="5" y="94"/>
                  </a:lnTo>
                  <a:lnTo>
                    <a:pt x="0" y="90"/>
                  </a:lnTo>
                  <a:lnTo>
                    <a:pt x="5" y="86"/>
                  </a:lnTo>
                  <a:lnTo>
                    <a:pt x="11" y="86"/>
                  </a:lnTo>
                  <a:close/>
                  <a:moveTo>
                    <a:pt x="3804" y="28"/>
                  </a:moveTo>
                  <a:lnTo>
                    <a:pt x="3812" y="34"/>
                  </a:lnTo>
                  <a:lnTo>
                    <a:pt x="3815" y="36"/>
                  </a:lnTo>
                  <a:lnTo>
                    <a:pt x="3819" y="37"/>
                  </a:lnTo>
                  <a:lnTo>
                    <a:pt x="3823" y="39"/>
                  </a:lnTo>
                  <a:lnTo>
                    <a:pt x="3827" y="41"/>
                  </a:lnTo>
                  <a:lnTo>
                    <a:pt x="3829" y="47"/>
                  </a:lnTo>
                  <a:lnTo>
                    <a:pt x="3827" y="47"/>
                  </a:lnTo>
                  <a:lnTo>
                    <a:pt x="3819" y="45"/>
                  </a:lnTo>
                  <a:lnTo>
                    <a:pt x="3813" y="41"/>
                  </a:lnTo>
                  <a:lnTo>
                    <a:pt x="3808" y="36"/>
                  </a:lnTo>
                  <a:lnTo>
                    <a:pt x="3804" y="28"/>
                  </a:lnTo>
                  <a:close/>
                  <a:moveTo>
                    <a:pt x="3110" y="24"/>
                  </a:moveTo>
                  <a:lnTo>
                    <a:pt x="3114" y="26"/>
                  </a:lnTo>
                  <a:lnTo>
                    <a:pt x="3118" y="28"/>
                  </a:lnTo>
                  <a:lnTo>
                    <a:pt x="3121" y="32"/>
                  </a:lnTo>
                  <a:lnTo>
                    <a:pt x="3123" y="34"/>
                  </a:lnTo>
                  <a:lnTo>
                    <a:pt x="3129" y="37"/>
                  </a:lnTo>
                  <a:lnTo>
                    <a:pt x="3135" y="41"/>
                  </a:lnTo>
                  <a:lnTo>
                    <a:pt x="3140" y="41"/>
                  </a:lnTo>
                  <a:lnTo>
                    <a:pt x="3146" y="41"/>
                  </a:lnTo>
                  <a:lnTo>
                    <a:pt x="3140" y="45"/>
                  </a:lnTo>
                  <a:lnTo>
                    <a:pt x="3133" y="47"/>
                  </a:lnTo>
                  <a:lnTo>
                    <a:pt x="3125" y="45"/>
                  </a:lnTo>
                  <a:lnTo>
                    <a:pt x="3120" y="41"/>
                  </a:lnTo>
                  <a:lnTo>
                    <a:pt x="3116" y="37"/>
                  </a:lnTo>
                  <a:lnTo>
                    <a:pt x="3112" y="32"/>
                  </a:lnTo>
                  <a:lnTo>
                    <a:pt x="3110" y="24"/>
                  </a:lnTo>
                  <a:close/>
                  <a:moveTo>
                    <a:pt x="3892" y="17"/>
                  </a:moveTo>
                  <a:lnTo>
                    <a:pt x="3892" y="17"/>
                  </a:lnTo>
                  <a:lnTo>
                    <a:pt x="3894" y="26"/>
                  </a:lnTo>
                  <a:lnTo>
                    <a:pt x="3894" y="30"/>
                  </a:lnTo>
                  <a:lnTo>
                    <a:pt x="3892" y="32"/>
                  </a:lnTo>
                  <a:lnTo>
                    <a:pt x="3891" y="28"/>
                  </a:lnTo>
                  <a:lnTo>
                    <a:pt x="3891" y="22"/>
                  </a:lnTo>
                  <a:lnTo>
                    <a:pt x="3891" y="19"/>
                  </a:lnTo>
                  <a:lnTo>
                    <a:pt x="3892" y="17"/>
                  </a:lnTo>
                  <a:close/>
                  <a:moveTo>
                    <a:pt x="3304" y="0"/>
                  </a:moveTo>
                  <a:lnTo>
                    <a:pt x="3308" y="4"/>
                  </a:lnTo>
                  <a:lnTo>
                    <a:pt x="3308" y="7"/>
                  </a:lnTo>
                  <a:lnTo>
                    <a:pt x="3309" y="11"/>
                  </a:lnTo>
                  <a:lnTo>
                    <a:pt x="3311" y="13"/>
                  </a:lnTo>
                  <a:lnTo>
                    <a:pt x="3313" y="17"/>
                  </a:lnTo>
                  <a:lnTo>
                    <a:pt x="3317" y="22"/>
                  </a:lnTo>
                  <a:lnTo>
                    <a:pt x="3321" y="26"/>
                  </a:lnTo>
                  <a:lnTo>
                    <a:pt x="3325" y="28"/>
                  </a:lnTo>
                  <a:lnTo>
                    <a:pt x="3326" y="30"/>
                  </a:lnTo>
                  <a:lnTo>
                    <a:pt x="3326" y="34"/>
                  </a:lnTo>
                  <a:lnTo>
                    <a:pt x="3323" y="39"/>
                  </a:lnTo>
                  <a:lnTo>
                    <a:pt x="3319" y="43"/>
                  </a:lnTo>
                  <a:lnTo>
                    <a:pt x="3313" y="45"/>
                  </a:lnTo>
                  <a:lnTo>
                    <a:pt x="3306" y="47"/>
                  </a:lnTo>
                  <a:lnTo>
                    <a:pt x="3300" y="45"/>
                  </a:lnTo>
                  <a:lnTo>
                    <a:pt x="3293" y="41"/>
                  </a:lnTo>
                  <a:lnTo>
                    <a:pt x="3287" y="37"/>
                  </a:lnTo>
                  <a:lnTo>
                    <a:pt x="3285" y="30"/>
                  </a:lnTo>
                  <a:lnTo>
                    <a:pt x="3283" y="22"/>
                  </a:lnTo>
                  <a:lnTo>
                    <a:pt x="3285" y="17"/>
                  </a:lnTo>
                  <a:lnTo>
                    <a:pt x="3287" y="9"/>
                  </a:lnTo>
                  <a:lnTo>
                    <a:pt x="3293" y="5"/>
                  </a:lnTo>
                  <a:lnTo>
                    <a:pt x="3298" y="2"/>
                  </a:lnTo>
                  <a:lnTo>
                    <a:pt x="3304" y="0"/>
                  </a:lnTo>
                  <a:close/>
                  <a:moveTo>
                    <a:pt x="4000" y="0"/>
                  </a:moveTo>
                  <a:lnTo>
                    <a:pt x="4007" y="0"/>
                  </a:lnTo>
                  <a:lnTo>
                    <a:pt x="4015" y="4"/>
                  </a:lnTo>
                  <a:lnTo>
                    <a:pt x="4018" y="9"/>
                  </a:lnTo>
                  <a:lnTo>
                    <a:pt x="4022" y="15"/>
                  </a:lnTo>
                  <a:lnTo>
                    <a:pt x="4024" y="22"/>
                  </a:lnTo>
                  <a:lnTo>
                    <a:pt x="4024" y="24"/>
                  </a:lnTo>
                  <a:lnTo>
                    <a:pt x="4020" y="26"/>
                  </a:lnTo>
                  <a:lnTo>
                    <a:pt x="4017" y="26"/>
                  </a:lnTo>
                  <a:lnTo>
                    <a:pt x="4013" y="26"/>
                  </a:lnTo>
                  <a:lnTo>
                    <a:pt x="4011" y="24"/>
                  </a:lnTo>
                  <a:lnTo>
                    <a:pt x="4007" y="22"/>
                  </a:lnTo>
                  <a:lnTo>
                    <a:pt x="4005" y="21"/>
                  </a:lnTo>
                  <a:lnTo>
                    <a:pt x="4003" y="21"/>
                  </a:lnTo>
                  <a:lnTo>
                    <a:pt x="4002" y="21"/>
                  </a:lnTo>
                  <a:lnTo>
                    <a:pt x="3998" y="21"/>
                  </a:lnTo>
                  <a:lnTo>
                    <a:pt x="3996" y="19"/>
                  </a:lnTo>
                  <a:lnTo>
                    <a:pt x="3992" y="15"/>
                  </a:lnTo>
                  <a:lnTo>
                    <a:pt x="3988" y="11"/>
                  </a:lnTo>
                  <a:lnTo>
                    <a:pt x="3986" y="7"/>
                  </a:lnTo>
                  <a:lnTo>
                    <a:pt x="3986" y="5"/>
                  </a:lnTo>
                  <a:lnTo>
                    <a:pt x="3990" y="2"/>
                  </a:lnTo>
                  <a:lnTo>
                    <a:pt x="3996" y="0"/>
                  </a:lnTo>
                  <a:lnTo>
                    <a:pt x="4000" y="0"/>
                  </a:lnTo>
                  <a:close/>
                  <a:moveTo>
                    <a:pt x="3913" y="0"/>
                  </a:moveTo>
                  <a:lnTo>
                    <a:pt x="3919" y="0"/>
                  </a:lnTo>
                  <a:lnTo>
                    <a:pt x="3923" y="2"/>
                  </a:lnTo>
                  <a:lnTo>
                    <a:pt x="3923" y="4"/>
                  </a:lnTo>
                  <a:lnTo>
                    <a:pt x="3921" y="5"/>
                  </a:lnTo>
                  <a:lnTo>
                    <a:pt x="3919" y="7"/>
                  </a:lnTo>
                  <a:lnTo>
                    <a:pt x="3915" y="5"/>
                  </a:lnTo>
                  <a:lnTo>
                    <a:pt x="3911" y="5"/>
                  </a:lnTo>
                  <a:lnTo>
                    <a:pt x="3911" y="2"/>
                  </a:lnTo>
                  <a:lnTo>
                    <a:pt x="3911" y="0"/>
                  </a:lnTo>
                  <a:lnTo>
                    <a:pt x="3913" y="0"/>
                  </a:lnTo>
                  <a:close/>
                  <a:moveTo>
                    <a:pt x="3740" y="0"/>
                  </a:moveTo>
                  <a:lnTo>
                    <a:pt x="3748" y="0"/>
                  </a:lnTo>
                  <a:lnTo>
                    <a:pt x="3753" y="4"/>
                  </a:lnTo>
                  <a:lnTo>
                    <a:pt x="3759" y="9"/>
                  </a:lnTo>
                  <a:lnTo>
                    <a:pt x="3763" y="15"/>
                  </a:lnTo>
                  <a:lnTo>
                    <a:pt x="3765" y="22"/>
                  </a:lnTo>
                  <a:lnTo>
                    <a:pt x="3763" y="30"/>
                  </a:lnTo>
                  <a:lnTo>
                    <a:pt x="3759" y="37"/>
                  </a:lnTo>
                  <a:lnTo>
                    <a:pt x="3753" y="41"/>
                  </a:lnTo>
                  <a:lnTo>
                    <a:pt x="3748" y="45"/>
                  </a:lnTo>
                  <a:lnTo>
                    <a:pt x="3740" y="47"/>
                  </a:lnTo>
                  <a:lnTo>
                    <a:pt x="3734" y="45"/>
                  </a:lnTo>
                  <a:lnTo>
                    <a:pt x="3729" y="43"/>
                  </a:lnTo>
                  <a:lnTo>
                    <a:pt x="3723" y="39"/>
                  </a:lnTo>
                  <a:lnTo>
                    <a:pt x="3719" y="34"/>
                  </a:lnTo>
                  <a:lnTo>
                    <a:pt x="3721" y="30"/>
                  </a:lnTo>
                  <a:lnTo>
                    <a:pt x="3723" y="26"/>
                  </a:lnTo>
                  <a:lnTo>
                    <a:pt x="3725" y="22"/>
                  </a:lnTo>
                  <a:lnTo>
                    <a:pt x="3725" y="19"/>
                  </a:lnTo>
                  <a:lnTo>
                    <a:pt x="3727" y="17"/>
                  </a:lnTo>
                  <a:lnTo>
                    <a:pt x="3727" y="13"/>
                  </a:lnTo>
                  <a:lnTo>
                    <a:pt x="3727" y="11"/>
                  </a:lnTo>
                  <a:lnTo>
                    <a:pt x="3727" y="7"/>
                  </a:lnTo>
                  <a:lnTo>
                    <a:pt x="3729" y="5"/>
                  </a:lnTo>
                  <a:lnTo>
                    <a:pt x="3729" y="2"/>
                  </a:lnTo>
                  <a:lnTo>
                    <a:pt x="3734" y="0"/>
                  </a:lnTo>
                  <a:lnTo>
                    <a:pt x="37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178051" y="2711451"/>
              <a:ext cx="3343275" cy="244475"/>
            </a:xfrm>
            <a:custGeom>
              <a:avLst/>
              <a:gdLst>
                <a:gd name="T0" fmla="*/ 1826 w 4210"/>
                <a:gd name="T1" fmla="*/ 271 h 309"/>
                <a:gd name="T2" fmla="*/ 1690 w 4210"/>
                <a:gd name="T3" fmla="*/ 299 h 309"/>
                <a:gd name="T4" fmla="*/ 1570 w 4210"/>
                <a:gd name="T5" fmla="*/ 266 h 309"/>
                <a:gd name="T6" fmla="*/ 1425 w 4210"/>
                <a:gd name="T7" fmla="*/ 303 h 309"/>
                <a:gd name="T8" fmla="*/ 1316 w 4210"/>
                <a:gd name="T9" fmla="*/ 262 h 309"/>
                <a:gd name="T10" fmla="*/ 1158 w 4210"/>
                <a:gd name="T11" fmla="*/ 307 h 309"/>
                <a:gd name="T12" fmla="*/ 1064 w 4210"/>
                <a:gd name="T13" fmla="*/ 262 h 309"/>
                <a:gd name="T14" fmla="*/ 891 w 4210"/>
                <a:gd name="T15" fmla="*/ 309 h 309"/>
                <a:gd name="T16" fmla="*/ 718 w 4210"/>
                <a:gd name="T17" fmla="*/ 262 h 309"/>
                <a:gd name="T18" fmla="*/ 622 w 4210"/>
                <a:gd name="T19" fmla="*/ 307 h 309"/>
                <a:gd name="T20" fmla="*/ 473 w 4210"/>
                <a:gd name="T21" fmla="*/ 269 h 309"/>
                <a:gd name="T22" fmla="*/ 357 w 4210"/>
                <a:gd name="T23" fmla="*/ 303 h 309"/>
                <a:gd name="T24" fmla="*/ 210 w 4210"/>
                <a:gd name="T25" fmla="*/ 266 h 309"/>
                <a:gd name="T26" fmla="*/ 103 w 4210"/>
                <a:gd name="T27" fmla="*/ 264 h 309"/>
                <a:gd name="T28" fmla="*/ 2871 w 4210"/>
                <a:gd name="T29" fmla="*/ 217 h 309"/>
                <a:gd name="T30" fmla="*/ 4201 w 4210"/>
                <a:gd name="T31" fmla="*/ 179 h 309"/>
                <a:gd name="T32" fmla="*/ 3400 w 4210"/>
                <a:gd name="T33" fmla="*/ 198 h 309"/>
                <a:gd name="T34" fmla="*/ 1863 w 4210"/>
                <a:gd name="T35" fmla="*/ 185 h 309"/>
                <a:gd name="T36" fmla="*/ 1735 w 4210"/>
                <a:gd name="T37" fmla="*/ 205 h 309"/>
                <a:gd name="T38" fmla="*/ 1607 w 4210"/>
                <a:gd name="T39" fmla="*/ 190 h 309"/>
                <a:gd name="T40" fmla="*/ 1474 w 4210"/>
                <a:gd name="T41" fmla="*/ 198 h 309"/>
                <a:gd name="T42" fmla="*/ 1348 w 4210"/>
                <a:gd name="T43" fmla="*/ 198 h 309"/>
                <a:gd name="T44" fmla="*/ 1214 w 4210"/>
                <a:gd name="T45" fmla="*/ 190 h 309"/>
                <a:gd name="T46" fmla="*/ 1086 w 4210"/>
                <a:gd name="T47" fmla="*/ 205 h 309"/>
                <a:gd name="T48" fmla="*/ 959 w 4210"/>
                <a:gd name="T49" fmla="*/ 185 h 309"/>
                <a:gd name="T50" fmla="*/ 823 w 4210"/>
                <a:gd name="T51" fmla="*/ 211 h 309"/>
                <a:gd name="T52" fmla="*/ 703 w 4210"/>
                <a:gd name="T53" fmla="*/ 179 h 309"/>
                <a:gd name="T54" fmla="*/ 558 w 4210"/>
                <a:gd name="T55" fmla="*/ 217 h 309"/>
                <a:gd name="T56" fmla="*/ 449 w 4210"/>
                <a:gd name="T57" fmla="*/ 175 h 309"/>
                <a:gd name="T58" fmla="*/ 291 w 4210"/>
                <a:gd name="T59" fmla="*/ 220 h 309"/>
                <a:gd name="T60" fmla="*/ 197 w 4210"/>
                <a:gd name="T61" fmla="*/ 175 h 309"/>
                <a:gd name="T62" fmla="*/ 4197 w 4210"/>
                <a:gd name="T63" fmla="*/ 113 h 309"/>
                <a:gd name="T64" fmla="*/ 4030 w 4210"/>
                <a:gd name="T65" fmla="*/ 104 h 309"/>
                <a:gd name="T66" fmla="*/ 1777 w 4210"/>
                <a:gd name="T67" fmla="*/ 124 h 309"/>
                <a:gd name="T68" fmla="*/ 3657 w 4210"/>
                <a:gd name="T69" fmla="*/ 100 h 309"/>
                <a:gd name="T70" fmla="*/ 3567 w 4210"/>
                <a:gd name="T71" fmla="*/ 107 h 309"/>
                <a:gd name="T72" fmla="*/ 3405 w 4210"/>
                <a:gd name="T73" fmla="*/ 89 h 309"/>
                <a:gd name="T74" fmla="*/ 2734 w 4210"/>
                <a:gd name="T75" fmla="*/ 117 h 309"/>
                <a:gd name="T76" fmla="*/ 1844 w 4210"/>
                <a:gd name="T77" fmla="*/ 89 h 309"/>
                <a:gd name="T78" fmla="*/ 1690 w 4210"/>
                <a:gd name="T79" fmla="*/ 124 h 309"/>
                <a:gd name="T80" fmla="*/ 1570 w 4210"/>
                <a:gd name="T81" fmla="*/ 92 h 309"/>
                <a:gd name="T82" fmla="*/ 1425 w 4210"/>
                <a:gd name="T83" fmla="*/ 130 h 309"/>
                <a:gd name="T84" fmla="*/ 1316 w 4210"/>
                <a:gd name="T85" fmla="*/ 89 h 309"/>
                <a:gd name="T86" fmla="*/ 1158 w 4210"/>
                <a:gd name="T87" fmla="*/ 134 h 309"/>
                <a:gd name="T88" fmla="*/ 1064 w 4210"/>
                <a:gd name="T89" fmla="*/ 89 h 309"/>
                <a:gd name="T90" fmla="*/ 891 w 4210"/>
                <a:gd name="T91" fmla="*/ 134 h 309"/>
                <a:gd name="T92" fmla="*/ 718 w 4210"/>
                <a:gd name="T93" fmla="*/ 89 h 309"/>
                <a:gd name="T94" fmla="*/ 622 w 4210"/>
                <a:gd name="T95" fmla="*/ 134 h 309"/>
                <a:gd name="T96" fmla="*/ 464 w 4210"/>
                <a:gd name="T97" fmla="*/ 89 h 309"/>
                <a:gd name="T98" fmla="*/ 357 w 4210"/>
                <a:gd name="T99" fmla="*/ 130 h 309"/>
                <a:gd name="T100" fmla="*/ 210 w 4210"/>
                <a:gd name="T101" fmla="*/ 92 h 309"/>
                <a:gd name="T102" fmla="*/ 92 w 4210"/>
                <a:gd name="T103" fmla="*/ 124 h 309"/>
                <a:gd name="T104" fmla="*/ 4201 w 4210"/>
                <a:gd name="T105" fmla="*/ 26 h 309"/>
                <a:gd name="T106" fmla="*/ 4171 w 4210"/>
                <a:gd name="T107" fmla="*/ 8 h 309"/>
                <a:gd name="T108" fmla="*/ 3223 w 4210"/>
                <a:gd name="T109" fmla="*/ 13 h 309"/>
                <a:gd name="T110" fmla="*/ 3601 w 4210"/>
                <a:gd name="T111" fmla="*/ 32 h 309"/>
                <a:gd name="T112" fmla="*/ 3484 w 4210"/>
                <a:gd name="T113" fmla="*/ 15 h 309"/>
                <a:gd name="T114" fmla="*/ 2800 w 4210"/>
                <a:gd name="T115" fmla="*/ 0 h 309"/>
                <a:gd name="T116" fmla="*/ 2704 w 4210"/>
                <a:gd name="T117" fmla="*/ 47 h 309"/>
                <a:gd name="T118" fmla="*/ 1684 w 4210"/>
                <a:gd name="T119" fmla="*/ 43 h 309"/>
                <a:gd name="T120" fmla="*/ 1577 w 4210"/>
                <a:gd name="T121" fmla="*/ 2 h 309"/>
                <a:gd name="T122" fmla="*/ 1417 w 4210"/>
                <a:gd name="T123" fmla="*/ 47 h 309"/>
                <a:gd name="T124" fmla="*/ 1323 w 4210"/>
                <a:gd name="T1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0" h="309">
                  <a:moveTo>
                    <a:pt x="2886" y="262"/>
                  </a:moveTo>
                  <a:lnTo>
                    <a:pt x="2886" y="262"/>
                  </a:lnTo>
                  <a:lnTo>
                    <a:pt x="2886" y="264"/>
                  </a:lnTo>
                  <a:lnTo>
                    <a:pt x="2884" y="266"/>
                  </a:lnTo>
                  <a:lnTo>
                    <a:pt x="2882" y="267"/>
                  </a:lnTo>
                  <a:lnTo>
                    <a:pt x="2881" y="269"/>
                  </a:lnTo>
                  <a:lnTo>
                    <a:pt x="2875" y="273"/>
                  </a:lnTo>
                  <a:lnTo>
                    <a:pt x="2867" y="277"/>
                  </a:lnTo>
                  <a:lnTo>
                    <a:pt x="2864" y="281"/>
                  </a:lnTo>
                  <a:lnTo>
                    <a:pt x="2865" y="275"/>
                  </a:lnTo>
                  <a:lnTo>
                    <a:pt x="2869" y="269"/>
                  </a:lnTo>
                  <a:lnTo>
                    <a:pt x="2873" y="266"/>
                  </a:lnTo>
                  <a:lnTo>
                    <a:pt x="2879" y="262"/>
                  </a:lnTo>
                  <a:lnTo>
                    <a:pt x="2886" y="262"/>
                  </a:lnTo>
                  <a:close/>
                  <a:moveTo>
                    <a:pt x="1844" y="262"/>
                  </a:moveTo>
                  <a:lnTo>
                    <a:pt x="1852" y="262"/>
                  </a:lnTo>
                  <a:lnTo>
                    <a:pt x="1858" y="266"/>
                  </a:lnTo>
                  <a:lnTo>
                    <a:pt x="1863" y="271"/>
                  </a:lnTo>
                  <a:lnTo>
                    <a:pt x="1867" y="277"/>
                  </a:lnTo>
                  <a:lnTo>
                    <a:pt x="1869" y="284"/>
                  </a:lnTo>
                  <a:lnTo>
                    <a:pt x="1867" y="292"/>
                  </a:lnTo>
                  <a:lnTo>
                    <a:pt x="1863" y="299"/>
                  </a:lnTo>
                  <a:lnTo>
                    <a:pt x="1858" y="303"/>
                  </a:lnTo>
                  <a:lnTo>
                    <a:pt x="1852" y="307"/>
                  </a:lnTo>
                  <a:lnTo>
                    <a:pt x="1844" y="309"/>
                  </a:lnTo>
                  <a:lnTo>
                    <a:pt x="1837" y="307"/>
                  </a:lnTo>
                  <a:lnTo>
                    <a:pt x="1831" y="303"/>
                  </a:lnTo>
                  <a:lnTo>
                    <a:pt x="1826" y="299"/>
                  </a:lnTo>
                  <a:lnTo>
                    <a:pt x="1822" y="292"/>
                  </a:lnTo>
                  <a:lnTo>
                    <a:pt x="1822" y="284"/>
                  </a:lnTo>
                  <a:lnTo>
                    <a:pt x="1822" y="277"/>
                  </a:lnTo>
                  <a:lnTo>
                    <a:pt x="1826" y="271"/>
                  </a:lnTo>
                  <a:lnTo>
                    <a:pt x="1831" y="266"/>
                  </a:lnTo>
                  <a:lnTo>
                    <a:pt x="1837" y="262"/>
                  </a:lnTo>
                  <a:lnTo>
                    <a:pt x="1844" y="262"/>
                  </a:lnTo>
                  <a:close/>
                  <a:moveTo>
                    <a:pt x="1758" y="262"/>
                  </a:moveTo>
                  <a:lnTo>
                    <a:pt x="1765" y="262"/>
                  </a:lnTo>
                  <a:lnTo>
                    <a:pt x="1771" y="266"/>
                  </a:lnTo>
                  <a:lnTo>
                    <a:pt x="1777" y="271"/>
                  </a:lnTo>
                  <a:lnTo>
                    <a:pt x="1780" y="277"/>
                  </a:lnTo>
                  <a:lnTo>
                    <a:pt x="1780" y="284"/>
                  </a:lnTo>
                  <a:lnTo>
                    <a:pt x="1780" y="292"/>
                  </a:lnTo>
                  <a:lnTo>
                    <a:pt x="1777" y="299"/>
                  </a:lnTo>
                  <a:lnTo>
                    <a:pt x="1771" y="303"/>
                  </a:lnTo>
                  <a:lnTo>
                    <a:pt x="1765" y="307"/>
                  </a:lnTo>
                  <a:lnTo>
                    <a:pt x="1758" y="309"/>
                  </a:lnTo>
                  <a:lnTo>
                    <a:pt x="1750" y="307"/>
                  </a:lnTo>
                  <a:lnTo>
                    <a:pt x="1745" y="303"/>
                  </a:lnTo>
                  <a:lnTo>
                    <a:pt x="1739" y="299"/>
                  </a:lnTo>
                  <a:lnTo>
                    <a:pt x="1735" y="292"/>
                  </a:lnTo>
                  <a:lnTo>
                    <a:pt x="1735" y="284"/>
                  </a:lnTo>
                  <a:lnTo>
                    <a:pt x="1735" y="277"/>
                  </a:lnTo>
                  <a:lnTo>
                    <a:pt x="1739" y="271"/>
                  </a:lnTo>
                  <a:lnTo>
                    <a:pt x="1745" y="266"/>
                  </a:lnTo>
                  <a:lnTo>
                    <a:pt x="1750" y="262"/>
                  </a:lnTo>
                  <a:lnTo>
                    <a:pt x="1758" y="262"/>
                  </a:lnTo>
                  <a:close/>
                  <a:moveTo>
                    <a:pt x="1671" y="262"/>
                  </a:moveTo>
                  <a:lnTo>
                    <a:pt x="1679" y="262"/>
                  </a:lnTo>
                  <a:lnTo>
                    <a:pt x="1684" y="266"/>
                  </a:lnTo>
                  <a:lnTo>
                    <a:pt x="1690" y="271"/>
                  </a:lnTo>
                  <a:lnTo>
                    <a:pt x="1694" y="277"/>
                  </a:lnTo>
                  <a:lnTo>
                    <a:pt x="1694" y="284"/>
                  </a:lnTo>
                  <a:lnTo>
                    <a:pt x="1694" y="292"/>
                  </a:lnTo>
                  <a:lnTo>
                    <a:pt x="1690" y="299"/>
                  </a:lnTo>
                  <a:lnTo>
                    <a:pt x="1684" y="303"/>
                  </a:lnTo>
                  <a:lnTo>
                    <a:pt x="1679" y="307"/>
                  </a:lnTo>
                  <a:lnTo>
                    <a:pt x="1671" y="309"/>
                  </a:lnTo>
                  <a:lnTo>
                    <a:pt x="1664" y="307"/>
                  </a:lnTo>
                  <a:lnTo>
                    <a:pt x="1658" y="303"/>
                  </a:lnTo>
                  <a:lnTo>
                    <a:pt x="1653" y="299"/>
                  </a:lnTo>
                  <a:lnTo>
                    <a:pt x="1649" y="292"/>
                  </a:lnTo>
                  <a:lnTo>
                    <a:pt x="1647" y="284"/>
                  </a:lnTo>
                  <a:lnTo>
                    <a:pt x="1649" y="277"/>
                  </a:lnTo>
                  <a:lnTo>
                    <a:pt x="1653" y="271"/>
                  </a:lnTo>
                  <a:lnTo>
                    <a:pt x="1658" y="266"/>
                  </a:lnTo>
                  <a:lnTo>
                    <a:pt x="1664" y="262"/>
                  </a:lnTo>
                  <a:lnTo>
                    <a:pt x="1671" y="262"/>
                  </a:lnTo>
                  <a:close/>
                  <a:moveTo>
                    <a:pt x="1585" y="262"/>
                  </a:moveTo>
                  <a:lnTo>
                    <a:pt x="1592" y="262"/>
                  </a:lnTo>
                  <a:lnTo>
                    <a:pt x="1598" y="266"/>
                  </a:lnTo>
                  <a:lnTo>
                    <a:pt x="1604" y="271"/>
                  </a:lnTo>
                  <a:lnTo>
                    <a:pt x="1607" y="277"/>
                  </a:lnTo>
                  <a:lnTo>
                    <a:pt x="1607" y="284"/>
                  </a:lnTo>
                  <a:lnTo>
                    <a:pt x="1607" y="292"/>
                  </a:lnTo>
                  <a:lnTo>
                    <a:pt x="1604" y="299"/>
                  </a:lnTo>
                  <a:lnTo>
                    <a:pt x="1598" y="303"/>
                  </a:lnTo>
                  <a:lnTo>
                    <a:pt x="1592" y="307"/>
                  </a:lnTo>
                  <a:lnTo>
                    <a:pt x="1585" y="309"/>
                  </a:lnTo>
                  <a:lnTo>
                    <a:pt x="1577" y="307"/>
                  </a:lnTo>
                  <a:lnTo>
                    <a:pt x="1570" y="303"/>
                  </a:lnTo>
                  <a:lnTo>
                    <a:pt x="1566" y="299"/>
                  </a:lnTo>
                  <a:lnTo>
                    <a:pt x="1562" y="292"/>
                  </a:lnTo>
                  <a:lnTo>
                    <a:pt x="1560" y="284"/>
                  </a:lnTo>
                  <a:lnTo>
                    <a:pt x="1562" y="277"/>
                  </a:lnTo>
                  <a:lnTo>
                    <a:pt x="1566" y="271"/>
                  </a:lnTo>
                  <a:lnTo>
                    <a:pt x="1570" y="266"/>
                  </a:lnTo>
                  <a:lnTo>
                    <a:pt x="1577" y="262"/>
                  </a:lnTo>
                  <a:lnTo>
                    <a:pt x="1585" y="262"/>
                  </a:lnTo>
                  <a:close/>
                  <a:moveTo>
                    <a:pt x="1498" y="262"/>
                  </a:moveTo>
                  <a:lnTo>
                    <a:pt x="1506" y="262"/>
                  </a:lnTo>
                  <a:lnTo>
                    <a:pt x="1511" y="266"/>
                  </a:lnTo>
                  <a:lnTo>
                    <a:pt x="1517" y="271"/>
                  </a:lnTo>
                  <a:lnTo>
                    <a:pt x="1519" y="277"/>
                  </a:lnTo>
                  <a:lnTo>
                    <a:pt x="1521" y="284"/>
                  </a:lnTo>
                  <a:lnTo>
                    <a:pt x="1519" y="292"/>
                  </a:lnTo>
                  <a:lnTo>
                    <a:pt x="1517" y="299"/>
                  </a:lnTo>
                  <a:lnTo>
                    <a:pt x="1511" y="303"/>
                  </a:lnTo>
                  <a:lnTo>
                    <a:pt x="1506" y="307"/>
                  </a:lnTo>
                  <a:lnTo>
                    <a:pt x="1498" y="309"/>
                  </a:lnTo>
                  <a:lnTo>
                    <a:pt x="1491" y="307"/>
                  </a:lnTo>
                  <a:lnTo>
                    <a:pt x="1483" y="303"/>
                  </a:lnTo>
                  <a:lnTo>
                    <a:pt x="1480" y="299"/>
                  </a:lnTo>
                  <a:lnTo>
                    <a:pt x="1476" y="292"/>
                  </a:lnTo>
                  <a:lnTo>
                    <a:pt x="1474" y="284"/>
                  </a:lnTo>
                  <a:lnTo>
                    <a:pt x="1476" y="277"/>
                  </a:lnTo>
                  <a:lnTo>
                    <a:pt x="1480" y="271"/>
                  </a:lnTo>
                  <a:lnTo>
                    <a:pt x="1483" y="266"/>
                  </a:lnTo>
                  <a:lnTo>
                    <a:pt x="1491" y="262"/>
                  </a:lnTo>
                  <a:lnTo>
                    <a:pt x="1498" y="262"/>
                  </a:lnTo>
                  <a:close/>
                  <a:moveTo>
                    <a:pt x="1412" y="262"/>
                  </a:moveTo>
                  <a:lnTo>
                    <a:pt x="1417" y="262"/>
                  </a:lnTo>
                  <a:lnTo>
                    <a:pt x="1425" y="266"/>
                  </a:lnTo>
                  <a:lnTo>
                    <a:pt x="1431" y="271"/>
                  </a:lnTo>
                  <a:lnTo>
                    <a:pt x="1433" y="277"/>
                  </a:lnTo>
                  <a:lnTo>
                    <a:pt x="1434" y="284"/>
                  </a:lnTo>
                  <a:lnTo>
                    <a:pt x="1433" y="292"/>
                  </a:lnTo>
                  <a:lnTo>
                    <a:pt x="1431" y="299"/>
                  </a:lnTo>
                  <a:lnTo>
                    <a:pt x="1425" y="303"/>
                  </a:lnTo>
                  <a:lnTo>
                    <a:pt x="1417" y="307"/>
                  </a:lnTo>
                  <a:lnTo>
                    <a:pt x="1412" y="309"/>
                  </a:lnTo>
                  <a:lnTo>
                    <a:pt x="1404" y="307"/>
                  </a:lnTo>
                  <a:lnTo>
                    <a:pt x="1397" y="303"/>
                  </a:lnTo>
                  <a:lnTo>
                    <a:pt x="1391" y="299"/>
                  </a:lnTo>
                  <a:lnTo>
                    <a:pt x="1389" y="292"/>
                  </a:lnTo>
                  <a:lnTo>
                    <a:pt x="1387" y="284"/>
                  </a:lnTo>
                  <a:lnTo>
                    <a:pt x="1389" y="277"/>
                  </a:lnTo>
                  <a:lnTo>
                    <a:pt x="1391" y="271"/>
                  </a:lnTo>
                  <a:lnTo>
                    <a:pt x="1397" y="266"/>
                  </a:lnTo>
                  <a:lnTo>
                    <a:pt x="1404" y="262"/>
                  </a:lnTo>
                  <a:lnTo>
                    <a:pt x="1412" y="262"/>
                  </a:lnTo>
                  <a:close/>
                  <a:moveTo>
                    <a:pt x="1323" y="262"/>
                  </a:moveTo>
                  <a:lnTo>
                    <a:pt x="1331" y="262"/>
                  </a:lnTo>
                  <a:lnTo>
                    <a:pt x="1338" y="266"/>
                  </a:lnTo>
                  <a:lnTo>
                    <a:pt x="1342" y="271"/>
                  </a:lnTo>
                  <a:lnTo>
                    <a:pt x="1346" y="277"/>
                  </a:lnTo>
                  <a:lnTo>
                    <a:pt x="1348" y="284"/>
                  </a:lnTo>
                  <a:lnTo>
                    <a:pt x="1346" y="292"/>
                  </a:lnTo>
                  <a:lnTo>
                    <a:pt x="1342" y="299"/>
                  </a:lnTo>
                  <a:lnTo>
                    <a:pt x="1338" y="303"/>
                  </a:lnTo>
                  <a:lnTo>
                    <a:pt x="1331" y="307"/>
                  </a:lnTo>
                  <a:lnTo>
                    <a:pt x="1323" y="309"/>
                  </a:lnTo>
                  <a:lnTo>
                    <a:pt x="1316" y="307"/>
                  </a:lnTo>
                  <a:lnTo>
                    <a:pt x="1310" y="303"/>
                  </a:lnTo>
                  <a:lnTo>
                    <a:pt x="1305" y="299"/>
                  </a:lnTo>
                  <a:lnTo>
                    <a:pt x="1303" y="292"/>
                  </a:lnTo>
                  <a:lnTo>
                    <a:pt x="1301" y="284"/>
                  </a:lnTo>
                  <a:lnTo>
                    <a:pt x="1303" y="277"/>
                  </a:lnTo>
                  <a:lnTo>
                    <a:pt x="1305" y="271"/>
                  </a:lnTo>
                  <a:lnTo>
                    <a:pt x="1310" y="266"/>
                  </a:lnTo>
                  <a:lnTo>
                    <a:pt x="1316" y="262"/>
                  </a:lnTo>
                  <a:lnTo>
                    <a:pt x="1323" y="262"/>
                  </a:lnTo>
                  <a:close/>
                  <a:moveTo>
                    <a:pt x="1237" y="262"/>
                  </a:moveTo>
                  <a:lnTo>
                    <a:pt x="1244" y="262"/>
                  </a:lnTo>
                  <a:lnTo>
                    <a:pt x="1252" y="266"/>
                  </a:lnTo>
                  <a:lnTo>
                    <a:pt x="1256" y="271"/>
                  </a:lnTo>
                  <a:lnTo>
                    <a:pt x="1259" y="277"/>
                  </a:lnTo>
                  <a:lnTo>
                    <a:pt x="1261" y="284"/>
                  </a:lnTo>
                  <a:lnTo>
                    <a:pt x="1259" y="292"/>
                  </a:lnTo>
                  <a:lnTo>
                    <a:pt x="1256" y="299"/>
                  </a:lnTo>
                  <a:lnTo>
                    <a:pt x="1252" y="303"/>
                  </a:lnTo>
                  <a:lnTo>
                    <a:pt x="1244" y="307"/>
                  </a:lnTo>
                  <a:lnTo>
                    <a:pt x="1237" y="309"/>
                  </a:lnTo>
                  <a:lnTo>
                    <a:pt x="1229" y="307"/>
                  </a:lnTo>
                  <a:lnTo>
                    <a:pt x="1224" y="303"/>
                  </a:lnTo>
                  <a:lnTo>
                    <a:pt x="1218" y="299"/>
                  </a:lnTo>
                  <a:lnTo>
                    <a:pt x="1214" y="292"/>
                  </a:lnTo>
                  <a:lnTo>
                    <a:pt x="1214" y="284"/>
                  </a:lnTo>
                  <a:lnTo>
                    <a:pt x="1214" y="277"/>
                  </a:lnTo>
                  <a:lnTo>
                    <a:pt x="1218" y="271"/>
                  </a:lnTo>
                  <a:lnTo>
                    <a:pt x="1224" y="266"/>
                  </a:lnTo>
                  <a:lnTo>
                    <a:pt x="1229" y="262"/>
                  </a:lnTo>
                  <a:lnTo>
                    <a:pt x="1237" y="262"/>
                  </a:lnTo>
                  <a:close/>
                  <a:moveTo>
                    <a:pt x="1150" y="262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69" y="271"/>
                  </a:lnTo>
                  <a:lnTo>
                    <a:pt x="1173" y="277"/>
                  </a:lnTo>
                  <a:lnTo>
                    <a:pt x="1175" y="284"/>
                  </a:lnTo>
                  <a:lnTo>
                    <a:pt x="1173" y="292"/>
                  </a:lnTo>
                  <a:lnTo>
                    <a:pt x="1169" y="299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0" y="309"/>
                  </a:lnTo>
                  <a:lnTo>
                    <a:pt x="1143" y="307"/>
                  </a:lnTo>
                  <a:lnTo>
                    <a:pt x="1137" y="303"/>
                  </a:lnTo>
                  <a:lnTo>
                    <a:pt x="1132" y="299"/>
                  </a:lnTo>
                  <a:lnTo>
                    <a:pt x="1128" y="292"/>
                  </a:lnTo>
                  <a:lnTo>
                    <a:pt x="1128" y="284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7" y="266"/>
                  </a:lnTo>
                  <a:lnTo>
                    <a:pt x="1143" y="262"/>
                  </a:lnTo>
                  <a:lnTo>
                    <a:pt x="1150" y="262"/>
                  </a:lnTo>
                  <a:close/>
                  <a:moveTo>
                    <a:pt x="1064" y="262"/>
                  </a:moveTo>
                  <a:lnTo>
                    <a:pt x="1071" y="262"/>
                  </a:lnTo>
                  <a:lnTo>
                    <a:pt x="1077" y="266"/>
                  </a:lnTo>
                  <a:lnTo>
                    <a:pt x="1083" y="271"/>
                  </a:lnTo>
                  <a:lnTo>
                    <a:pt x="1086" y="277"/>
                  </a:lnTo>
                  <a:lnTo>
                    <a:pt x="1086" y="284"/>
                  </a:lnTo>
                  <a:lnTo>
                    <a:pt x="1086" y="292"/>
                  </a:lnTo>
                  <a:lnTo>
                    <a:pt x="1083" y="299"/>
                  </a:lnTo>
                  <a:lnTo>
                    <a:pt x="1077" y="303"/>
                  </a:lnTo>
                  <a:lnTo>
                    <a:pt x="1071" y="307"/>
                  </a:lnTo>
                  <a:lnTo>
                    <a:pt x="1064" y="309"/>
                  </a:lnTo>
                  <a:lnTo>
                    <a:pt x="1056" y="307"/>
                  </a:lnTo>
                  <a:lnTo>
                    <a:pt x="1051" y="303"/>
                  </a:lnTo>
                  <a:lnTo>
                    <a:pt x="1045" y="299"/>
                  </a:lnTo>
                  <a:lnTo>
                    <a:pt x="1041" y="292"/>
                  </a:lnTo>
                  <a:lnTo>
                    <a:pt x="1041" y="284"/>
                  </a:lnTo>
                  <a:lnTo>
                    <a:pt x="1041" y="277"/>
                  </a:lnTo>
                  <a:lnTo>
                    <a:pt x="1045" y="271"/>
                  </a:lnTo>
                  <a:lnTo>
                    <a:pt x="1051" y="266"/>
                  </a:lnTo>
                  <a:lnTo>
                    <a:pt x="1056" y="262"/>
                  </a:lnTo>
                  <a:lnTo>
                    <a:pt x="1064" y="262"/>
                  </a:lnTo>
                  <a:close/>
                  <a:moveTo>
                    <a:pt x="977" y="262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6" y="271"/>
                  </a:lnTo>
                  <a:lnTo>
                    <a:pt x="1000" y="277"/>
                  </a:lnTo>
                  <a:lnTo>
                    <a:pt x="1000" y="284"/>
                  </a:lnTo>
                  <a:lnTo>
                    <a:pt x="1000" y="292"/>
                  </a:lnTo>
                  <a:lnTo>
                    <a:pt x="996" y="299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7" y="309"/>
                  </a:lnTo>
                  <a:lnTo>
                    <a:pt x="970" y="307"/>
                  </a:lnTo>
                  <a:lnTo>
                    <a:pt x="964" y="303"/>
                  </a:lnTo>
                  <a:lnTo>
                    <a:pt x="959" y="299"/>
                  </a:lnTo>
                  <a:lnTo>
                    <a:pt x="955" y="292"/>
                  </a:lnTo>
                  <a:lnTo>
                    <a:pt x="953" y="284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4" y="266"/>
                  </a:lnTo>
                  <a:lnTo>
                    <a:pt x="970" y="262"/>
                  </a:lnTo>
                  <a:lnTo>
                    <a:pt x="977" y="262"/>
                  </a:lnTo>
                  <a:close/>
                  <a:moveTo>
                    <a:pt x="891" y="262"/>
                  </a:moveTo>
                  <a:lnTo>
                    <a:pt x="898" y="262"/>
                  </a:lnTo>
                  <a:lnTo>
                    <a:pt x="904" y="266"/>
                  </a:lnTo>
                  <a:lnTo>
                    <a:pt x="910" y="271"/>
                  </a:lnTo>
                  <a:lnTo>
                    <a:pt x="913" y="277"/>
                  </a:lnTo>
                  <a:lnTo>
                    <a:pt x="913" y="284"/>
                  </a:lnTo>
                  <a:lnTo>
                    <a:pt x="913" y="292"/>
                  </a:lnTo>
                  <a:lnTo>
                    <a:pt x="910" y="299"/>
                  </a:lnTo>
                  <a:lnTo>
                    <a:pt x="904" y="303"/>
                  </a:lnTo>
                  <a:lnTo>
                    <a:pt x="898" y="307"/>
                  </a:lnTo>
                  <a:lnTo>
                    <a:pt x="891" y="309"/>
                  </a:lnTo>
                  <a:lnTo>
                    <a:pt x="883" y="307"/>
                  </a:lnTo>
                  <a:lnTo>
                    <a:pt x="876" y="303"/>
                  </a:lnTo>
                  <a:lnTo>
                    <a:pt x="872" y="299"/>
                  </a:lnTo>
                  <a:lnTo>
                    <a:pt x="868" y="292"/>
                  </a:lnTo>
                  <a:lnTo>
                    <a:pt x="866" y="284"/>
                  </a:lnTo>
                  <a:lnTo>
                    <a:pt x="868" y="277"/>
                  </a:lnTo>
                  <a:lnTo>
                    <a:pt x="872" y="271"/>
                  </a:lnTo>
                  <a:lnTo>
                    <a:pt x="876" y="266"/>
                  </a:lnTo>
                  <a:lnTo>
                    <a:pt x="883" y="262"/>
                  </a:lnTo>
                  <a:lnTo>
                    <a:pt x="891" y="262"/>
                  </a:lnTo>
                  <a:close/>
                  <a:moveTo>
                    <a:pt x="804" y="262"/>
                  </a:moveTo>
                  <a:lnTo>
                    <a:pt x="812" y="262"/>
                  </a:lnTo>
                  <a:lnTo>
                    <a:pt x="818" y="266"/>
                  </a:lnTo>
                  <a:lnTo>
                    <a:pt x="823" y="271"/>
                  </a:lnTo>
                  <a:lnTo>
                    <a:pt x="825" y="277"/>
                  </a:lnTo>
                  <a:lnTo>
                    <a:pt x="827" y="284"/>
                  </a:lnTo>
                  <a:lnTo>
                    <a:pt x="825" y="292"/>
                  </a:lnTo>
                  <a:lnTo>
                    <a:pt x="823" y="299"/>
                  </a:lnTo>
                  <a:lnTo>
                    <a:pt x="818" y="303"/>
                  </a:lnTo>
                  <a:lnTo>
                    <a:pt x="812" y="307"/>
                  </a:lnTo>
                  <a:lnTo>
                    <a:pt x="804" y="309"/>
                  </a:lnTo>
                  <a:lnTo>
                    <a:pt x="797" y="307"/>
                  </a:lnTo>
                  <a:lnTo>
                    <a:pt x="789" y="303"/>
                  </a:lnTo>
                  <a:lnTo>
                    <a:pt x="786" y="299"/>
                  </a:lnTo>
                  <a:lnTo>
                    <a:pt x="782" y="292"/>
                  </a:lnTo>
                  <a:lnTo>
                    <a:pt x="780" y="284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89" y="266"/>
                  </a:lnTo>
                  <a:lnTo>
                    <a:pt x="797" y="262"/>
                  </a:lnTo>
                  <a:lnTo>
                    <a:pt x="804" y="262"/>
                  </a:lnTo>
                  <a:close/>
                  <a:moveTo>
                    <a:pt x="718" y="262"/>
                  </a:moveTo>
                  <a:lnTo>
                    <a:pt x="724" y="262"/>
                  </a:lnTo>
                  <a:lnTo>
                    <a:pt x="731" y="266"/>
                  </a:lnTo>
                  <a:lnTo>
                    <a:pt x="737" y="271"/>
                  </a:lnTo>
                  <a:lnTo>
                    <a:pt x="739" y="277"/>
                  </a:lnTo>
                  <a:lnTo>
                    <a:pt x="740" y="284"/>
                  </a:lnTo>
                  <a:lnTo>
                    <a:pt x="739" y="292"/>
                  </a:lnTo>
                  <a:lnTo>
                    <a:pt x="737" y="299"/>
                  </a:lnTo>
                  <a:lnTo>
                    <a:pt x="731" y="303"/>
                  </a:lnTo>
                  <a:lnTo>
                    <a:pt x="724" y="307"/>
                  </a:lnTo>
                  <a:lnTo>
                    <a:pt x="718" y="309"/>
                  </a:lnTo>
                  <a:lnTo>
                    <a:pt x="710" y="307"/>
                  </a:lnTo>
                  <a:lnTo>
                    <a:pt x="703" y="303"/>
                  </a:lnTo>
                  <a:lnTo>
                    <a:pt x="699" y="299"/>
                  </a:lnTo>
                  <a:lnTo>
                    <a:pt x="695" y="292"/>
                  </a:lnTo>
                  <a:lnTo>
                    <a:pt x="693" y="284"/>
                  </a:lnTo>
                  <a:lnTo>
                    <a:pt x="695" y="277"/>
                  </a:lnTo>
                  <a:lnTo>
                    <a:pt x="699" y="271"/>
                  </a:lnTo>
                  <a:lnTo>
                    <a:pt x="703" y="266"/>
                  </a:lnTo>
                  <a:lnTo>
                    <a:pt x="710" y="262"/>
                  </a:lnTo>
                  <a:lnTo>
                    <a:pt x="718" y="262"/>
                  </a:lnTo>
                  <a:close/>
                  <a:moveTo>
                    <a:pt x="629" y="262"/>
                  </a:moveTo>
                  <a:lnTo>
                    <a:pt x="637" y="262"/>
                  </a:lnTo>
                  <a:lnTo>
                    <a:pt x="645" y="266"/>
                  </a:lnTo>
                  <a:lnTo>
                    <a:pt x="648" y="271"/>
                  </a:lnTo>
                  <a:lnTo>
                    <a:pt x="652" y="277"/>
                  </a:lnTo>
                  <a:lnTo>
                    <a:pt x="654" y="284"/>
                  </a:lnTo>
                  <a:lnTo>
                    <a:pt x="652" y="292"/>
                  </a:lnTo>
                  <a:lnTo>
                    <a:pt x="648" y="299"/>
                  </a:lnTo>
                  <a:lnTo>
                    <a:pt x="645" y="303"/>
                  </a:lnTo>
                  <a:lnTo>
                    <a:pt x="637" y="307"/>
                  </a:lnTo>
                  <a:lnTo>
                    <a:pt x="629" y="309"/>
                  </a:lnTo>
                  <a:lnTo>
                    <a:pt x="622" y="307"/>
                  </a:lnTo>
                  <a:lnTo>
                    <a:pt x="616" y="303"/>
                  </a:lnTo>
                  <a:lnTo>
                    <a:pt x="611" y="299"/>
                  </a:lnTo>
                  <a:lnTo>
                    <a:pt x="609" y="292"/>
                  </a:lnTo>
                  <a:lnTo>
                    <a:pt x="607" y="284"/>
                  </a:lnTo>
                  <a:lnTo>
                    <a:pt x="609" y="277"/>
                  </a:lnTo>
                  <a:lnTo>
                    <a:pt x="611" y="271"/>
                  </a:lnTo>
                  <a:lnTo>
                    <a:pt x="616" y="266"/>
                  </a:lnTo>
                  <a:lnTo>
                    <a:pt x="622" y="262"/>
                  </a:lnTo>
                  <a:lnTo>
                    <a:pt x="629" y="262"/>
                  </a:lnTo>
                  <a:close/>
                  <a:moveTo>
                    <a:pt x="543" y="262"/>
                  </a:moveTo>
                  <a:lnTo>
                    <a:pt x="551" y="262"/>
                  </a:lnTo>
                  <a:lnTo>
                    <a:pt x="558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7" y="284"/>
                  </a:lnTo>
                  <a:lnTo>
                    <a:pt x="567" y="286"/>
                  </a:lnTo>
                  <a:lnTo>
                    <a:pt x="564" y="283"/>
                  </a:lnTo>
                  <a:lnTo>
                    <a:pt x="560" y="279"/>
                  </a:lnTo>
                  <a:lnTo>
                    <a:pt x="554" y="275"/>
                  </a:lnTo>
                  <a:lnTo>
                    <a:pt x="551" y="273"/>
                  </a:lnTo>
                  <a:lnTo>
                    <a:pt x="545" y="273"/>
                  </a:lnTo>
                  <a:lnTo>
                    <a:pt x="535" y="273"/>
                  </a:lnTo>
                  <a:lnTo>
                    <a:pt x="530" y="273"/>
                  </a:lnTo>
                  <a:lnTo>
                    <a:pt x="528" y="271"/>
                  </a:lnTo>
                  <a:lnTo>
                    <a:pt x="526" y="269"/>
                  </a:lnTo>
                  <a:lnTo>
                    <a:pt x="530" y="266"/>
                  </a:lnTo>
                  <a:lnTo>
                    <a:pt x="537" y="262"/>
                  </a:lnTo>
                  <a:lnTo>
                    <a:pt x="543" y="262"/>
                  </a:lnTo>
                  <a:close/>
                  <a:moveTo>
                    <a:pt x="456" y="262"/>
                  </a:moveTo>
                  <a:lnTo>
                    <a:pt x="464" y="262"/>
                  </a:lnTo>
                  <a:lnTo>
                    <a:pt x="470" y="266"/>
                  </a:lnTo>
                  <a:lnTo>
                    <a:pt x="473" y="269"/>
                  </a:lnTo>
                  <a:lnTo>
                    <a:pt x="477" y="275"/>
                  </a:lnTo>
                  <a:lnTo>
                    <a:pt x="473" y="277"/>
                  </a:lnTo>
                  <a:lnTo>
                    <a:pt x="470" y="281"/>
                  </a:lnTo>
                  <a:lnTo>
                    <a:pt x="468" y="281"/>
                  </a:lnTo>
                  <a:lnTo>
                    <a:pt x="464" y="283"/>
                  </a:lnTo>
                  <a:lnTo>
                    <a:pt x="460" y="284"/>
                  </a:lnTo>
                  <a:lnTo>
                    <a:pt x="455" y="286"/>
                  </a:lnTo>
                  <a:lnTo>
                    <a:pt x="451" y="288"/>
                  </a:lnTo>
                  <a:lnTo>
                    <a:pt x="445" y="288"/>
                  </a:lnTo>
                  <a:lnTo>
                    <a:pt x="441" y="288"/>
                  </a:lnTo>
                  <a:lnTo>
                    <a:pt x="438" y="290"/>
                  </a:lnTo>
                  <a:lnTo>
                    <a:pt x="434" y="292"/>
                  </a:lnTo>
                  <a:lnTo>
                    <a:pt x="434" y="288"/>
                  </a:lnTo>
                  <a:lnTo>
                    <a:pt x="434" y="284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3" y="266"/>
                  </a:lnTo>
                  <a:lnTo>
                    <a:pt x="449" y="262"/>
                  </a:lnTo>
                  <a:lnTo>
                    <a:pt x="456" y="262"/>
                  </a:lnTo>
                  <a:close/>
                  <a:moveTo>
                    <a:pt x="370" y="262"/>
                  </a:moveTo>
                  <a:lnTo>
                    <a:pt x="378" y="262"/>
                  </a:lnTo>
                  <a:lnTo>
                    <a:pt x="383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4"/>
                  </a:lnTo>
                  <a:lnTo>
                    <a:pt x="393" y="292"/>
                  </a:lnTo>
                  <a:lnTo>
                    <a:pt x="389" y="299"/>
                  </a:lnTo>
                  <a:lnTo>
                    <a:pt x="383" y="303"/>
                  </a:lnTo>
                  <a:lnTo>
                    <a:pt x="378" y="307"/>
                  </a:lnTo>
                  <a:lnTo>
                    <a:pt x="370" y="309"/>
                  </a:lnTo>
                  <a:lnTo>
                    <a:pt x="362" y="307"/>
                  </a:lnTo>
                  <a:lnTo>
                    <a:pt x="357" y="303"/>
                  </a:lnTo>
                  <a:lnTo>
                    <a:pt x="351" y="299"/>
                  </a:lnTo>
                  <a:lnTo>
                    <a:pt x="347" y="292"/>
                  </a:lnTo>
                  <a:lnTo>
                    <a:pt x="347" y="284"/>
                  </a:lnTo>
                  <a:lnTo>
                    <a:pt x="347" y="277"/>
                  </a:lnTo>
                  <a:lnTo>
                    <a:pt x="351" y="271"/>
                  </a:lnTo>
                  <a:lnTo>
                    <a:pt x="357" y="266"/>
                  </a:lnTo>
                  <a:lnTo>
                    <a:pt x="362" y="262"/>
                  </a:lnTo>
                  <a:lnTo>
                    <a:pt x="370" y="262"/>
                  </a:lnTo>
                  <a:close/>
                  <a:moveTo>
                    <a:pt x="283" y="262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2" y="271"/>
                  </a:lnTo>
                  <a:lnTo>
                    <a:pt x="306" y="277"/>
                  </a:lnTo>
                  <a:lnTo>
                    <a:pt x="306" y="284"/>
                  </a:lnTo>
                  <a:lnTo>
                    <a:pt x="306" y="292"/>
                  </a:lnTo>
                  <a:lnTo>
                    <a:pt x="302" y="299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3" y="309"/>
                  </a:lnTo>
                  <a:lnTo>
                    <a:pt x="276" y="307"/>
                  </a:lnTo>
                  <a:lnTo>
                    <a:pt x="270" y="303"/>
                  </a:lnTo>
                  <a:lnTo>
                    <a:pt x="265" y="299"/>
                  </a:lnTo>
                  <a:lnTo>
                    <a:pt x="261" y="292"/>
                  </a:lnTo>
                  <a:lnTo>
                    <a:pt x="259" y="284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70" y="266"/>
                  </a:lnTo>
                  <a:lnTo>
                    <a:pt x="276" y="262"/>
                  </a:lnTo>
                  <a:lnTo>
                    <a:pt x="283" y="262"/>
                  </a:lnTo>
                  <a:close/>
                  <a:moveTo>
                    <a:pt x="197" y="262"/>
                  </a:moveTo>
                  <a:lnTo>
                    <a:pt x="204" y="262"/>
                  </a:lnTo>
                  <a:lnTo>
                    <a:pt x="210" y="266"/>
                  </a:lnTo>
                  <a:lnTo>
                    <a:pt x="216" y="271"/>
                  </a:lnTo>
                  <a:lnTo>
                    <a:pt x="220" y="277"/>
                  </a:lnTo>
                  <a:lnTo>
                    <a:pt x="220" y="284"/>
                  </a:lnTo>
                  <a:lnTo>
                    <a:pt x="220" y="292"/>
                  </a:lnTo>
                  <a:lnTo>
                    <a:pt x="216" y="299"/>
                  </a:lnTo>
                  <a:lnTo>
                    <a:pt x="210" y="303"/>
                  </a:lnTo>
                  <a:lnTo>
                    <a:pt x="204" y="307"/>
                  </a:lnTo>
                  <a:lnTo>
                    <a:pt x="197" y="309"/>
                  </a:lnTo>
                  <a:lnTo>
                    <a:pt x="189" y="307"/>
                  </a:lnTo>
                  <a:lnTo>
                    <a:pt x="182" y="303"/>
                  </a:lnTo>
                  <a:lnTo>
                    <a:pt x="178" y="299"/>
                  </a:lnTo>
                  <a:lnTo>
                    <a:pt x="174" y="292"/>
                  </a:lnTo>
                  <a:lnTo>
                    <a:pt x="173" y="284"/>
                  </a:lnTo>
                  <a:lnTo>
                    <a:pt x="174" y="277"/>
                  </a:lnTo>
                  <a:lnTo>
                    <a:pt x="178" y="271"/>
                  </a:lnTo>
                  <a:lnTo>
                    <a:pt x="182" y="266"/>
                  </a:lnTo>
                  <a:lnTo>
                    <a:pt x="189" y="262"/>
                  </a:lnTo>
                  <a:lnTo>
                    <a:pt x="197" y="262"/>
                  </a:lnTo>
                  <a:close/>
                  <a:moveTo>
                    <a:pt x="110" y="262"/>
                  </a:moveTo>
                  <a:lnTo>
                    <a:pt x="118" y="262"/>
                  </a:lnTo>
                  <a:lnTo>
                    <a:pt x="124" y="266"/>
                  </a:lnTo>
                  <a:lnTo>
                    <a:pt x="129" y="271"/>
                  </a:lnTo>
                  <a:lnTo>
                    <a:pt x="131" y="277"/>
                  </a:lnTo>
                  <a:lnTo>
                    <a:pt x="133" y="284"/>
                  </a:lnTo>
                  <a:lnTo>
                    <a:pt x="133" y="292"/>
                  </a:lnTo>
                  <a:lnTo>
                    <a:pt x="129" y="298"/>
                  </a:lnTo>
                  <a:lnTo>
                    <a:pt x="126" y="301"/>
                  </a:lnTo>
                  <a:lnTo>
                    <a:pt x="112" y="292"/>
                  </a:lnTo>
                  <a:lnTo>
                    <a:pt x="101" y="283"/>
                  </a:lnTo>
                  <a:lnTo>
                    <a:pt x="92" y="271"/>
                  </a:lnTo>
                  <a:lnTo>
                    <a:pt x="95" y="266"/>
                  </a:lnTo>
                  <a:lnTo>
                    <a:pt x="103" y="264"/>
                  </a:lnTo>
                  <a:lnTo>
                    <a:pt x="110" y="262"/>
                  </a:lnTo>
                  <a:close/>
                  <a:moveTo>
                    <a:pt x="4122" y="192"/>
                  </a:moveTo>
                  <a:lnTo>
                    <a:pt x="4124" y="194"/>
                  </a:lnTo>
                  <a:lnTo>
                    <a:pt x="4124" y="198"/>
                  </a:lnTo>
                  <a:lnTo>
                    <a:pt x="4122" y="205"/>
                  </a:lnTo>
                  <a:lnTo>
                    <a:pt x="4120" y="211"/>
                  </a:lnTo>
                  <a:lnTo>
                    <a:pt x="4114" y="217"/>
                  </a:lnTo>
                  <a:lnTo>
                    <a:pt x="4109" y="220"/>
                  </a:lnTo>
                  <a:lnTo>
                    <a:pt x="4110" y="217"/>
                  </a:lnTo>
                  <a:lnTo>
                    <a:pt x="4114" y="213"/>
                  </a:lnTo>
                  <a:lnTo>
                    <a:pt x="4116" y="209"/>
                  </a:lnTo>
                  <a:lnTo>
                    <a:pt x="4116" y="205"/>
                  </a:lnTo>
                  <a:lnTo>
                    <a:pt x="4116" y="202"/>
                  </a:lnTo>
                  <a:lnTo>
                    <a:pt x="4116" y="198"/>
                  </a:lnTo>
                  <a:lnTo>
                    <a:pt x="4116" y="194"/>
                  </a:lnTo>
                  <a:lnTo>
                    <a:pt x="4120" y="192"/>
                  </a:lnTo>
                  <a:lnTo>
                    <a:pt x="4122" y="192"/>
                  </a:lnTo>
                  <a:close/>
                  <a:moveTo>
                    <a:pt x="2873" y="179"/>
                  </a:moveTo>
                  <a:lnTo>
                    <a:pt x="2875" y="185"/>
                  </a:lnTo>
                  <a:lnTo>
                    <a:pt x="2877" y="188"/>
                  </a:lnTo>
                  <a:lnTo>
                    <a:pt x="2877" y="194"/>
                  </a:lnTo>
                  <a:lnTo>
                    <a:pt x="2879" y="200"/>
                  </a:lnTo>
                  <a:lnTo>
                    <a:pt x="2879" y="203"/>
                  </a:lnTo>
                  <a:lnTo>
                    <a:pt x="2881" y="207"/>
                  </a:lnTo>
                  <a:lnTo>
                    <a:pt x="2884" y="211"/>
                  </a:lnTo>
                  <a:lnTo>
                    <a:pt x="2886" y="215"/>
                  </a:lnTo>
                  <a:lnTo>
                    <a:pt x="2890" y="217"/>
                  </a:lnTo>
                  <a:lnTo>
                    <a:pt x="2892" y="220"/>
                  </a:lnTo>
                  <a:lnTo>
                    <a:pt x="2888" y="220"/>
                  </a:lnTo>
                  <a:lnTo>
                    <a:pt x="2886" y="222"/>
                  </a:lnTo>
                  <a:lnTo>
                    <a:pt x="2879" y="220"/>
                  </a:lnTo>
                  <a:lnTo>
                    <a:pt x="2871" y="217"/>
                  </a:lnTo>
                  <a:lnTo>
                    <a:pt x="2867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2"/>
                  </a:lnTo>
                  <a:lnTo>
                    <a:pt x="2865" y="187"/>
                  </a:lnTo>
                  <a:lnTo>
                    <a:pt x="2869" y="183"/>
                  </a:lnTo>
                  <a:lnTo>
                    <a:pt x="2873" y="179"/>
                  </a:lnTo>
                  <a:close/>
                  <a:moveTo>
                    <a:pt x="26" y="175"/>
                  </a:moveTo>
                  <a:lnTo>
                    <a:pt x="33" y="177"/>
                  </a:lnTo>
                  <a:lnTo>
                    <a:pt x="39" y="181"/>
                  </a:lnTo>
                  <a:lnTo>
                    <a:pt x="43" y="185"/>
                  </a:lnTo>
                  <a:lnTo>
                    <a:pt x="45" y="192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7" y="217"/>
                  </a:lnTo>
                  <a:lnTo>
                    <a:pt x="31" y="213"/>
                  </a:lnTo>
                  <a:lnTo>
                    <a:pt x="30" y="209"/>
                  </a:lnTo>
                  <a:lnTo>
                    <a:pt x="28" y="203"/>
                  </a:lnTo>
                  <a:lnTo>
                    <a:pt x="28" y="194"/>
                  </a:lnTo>
                  <a:lnTo>
                    <a:pt x="28" y="185"/>
                  </a:lnTo>
                  <a:lnTo>
                    <a:pt x="26" y="175"/>
                  </a:lnTo>
                  <a:close/>
                  <a:moveTo>
                    <a:pt x="3582" y="175"/>
                  </a:moveTo>
                  <a:lnTo>
                    <a:pt x="3586" y="175"/>
                  </a:lnTo>
                  <a:lnTo>
                    <a:pt x="3588" y="177"/>
                  </a:lnTo>
                  <a:lnTo>
                    <a:pt x="3588" y="177"/>
                  </a:lnTo>
                  <a:lnTo>
                    <a:pt x="3586" y="177"/>
                  </a:lnTo>
                  <a:lnTo>
                    <a:pt x="3584" y="177"/>
                  </a:lnTo>
                  <a:lnTo>
                    <a:pt x="3582" y="175"/>
                  </a:lnTo>
                  <a:close/>
                  <a:moveTo>
                    <a:pt x="4186" y="175"/>
                  </a:moveTo>
                  <a:lnTo>
                    <a:pt x="4193" y="175"/>
                  </a:lnTo>
                  <a:lnTo>
                    <a:pt x="4201" y="179"/>
                  </a:lnTo>
                  <a:lnTo>
                    <a:pt x="4204" y="185"/>
                  </a:lnTo>
                  <a:lnTo>
                    <a:pt x="4208" y="190"/>
                  </a:lnTo>
                  <a:lnTo>
                    <a:pt x="4210" y="198"/>
                  </a:lnTo>
                  <a:lnTo>
                    <a:pt x="4208" y="205"/>
                  </a:lnTo>
                  <a:lnTo>
                    <a:pt x="4204" y="211"/>
                  </a:lnTo>
                  <a:lnTo>
                    <a:pt x="4201" y="217"/>
                  </a:lnTo>
                  <a:lnTo>
                    <a:pt x="4193" y="220"/>
                  </a:lnTo>
                  <a:lnTo>
                    <a:pt x="4186" y="222"/>
                  </a:lnTo>
                  <a:lnTo>
                    <a:pt x="4180" y="220"/>
                  </a:lnTo>
                  <a:lnTo>
                    <a:pt x="4172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3" y="198"/>
                  </a:lnTo>
                  <a:lnTo>
                    <a:pt x="4165" y="190"/>
                  </a:lnTo>
                  <a:lnTo>
                    <a:pt x="4167" y="185"/>
                  </a:lnTo>
                  <a:lnTo>
                    <a:pt x="4172" y="179"/>
                  </a:lnTo>
                  <a:lnTo>
                    <a:pt x="4180" y="175"/>
                  </a:lnTo>
                  <a:lnTo>
                    <a:pt x="4186" y="175"/>
                  </a:lnTo>
                  <a:close/>
                  <a:moveTo>
                    <a:pt x="3405" y="175"/>
                  </a:moveTo>
                  <a:lnTo>
                    <a:pt x="3413" y="175"/>
                  </a:lnTo>
                  <a:lnTo>
                    <a:pt x="3420" y="179"/>
                  </a:lnTo>
                  <a:lnTo>
                    <a:pt x="3424" y="185"/>
                  </a:lnTo>
                  <a:lnTo>
                    <a:pt x="3428" y="190"/>
                  </a:lnTo>
                  <a:lnTo>
                    <a:pt x="3430" y="198"/>
                  </a:lnTo>
                  <a:lnTo>
                    <a:pt x="3428" y="205"/>
                  </a:lnTo>
                  <a:lnTo>
                    <a:pt x="3424" y="211"/>
                  </a:lnTo>
                  <a:lnTo>
                    <a:pt x="3418" y="217"/>
                  </a:lnTo>
                  <a:lnTo>
                    <a:pt x="3413" y="220"/>
                  </a:lnTo>
                  <a:lnTo>
                    <a:pt x="3409" y="213"/>
                  </a:lnTo>
                  <a:lnTo>
                    <a:pt x="3405" y="205"/>
                  </a:lnTo>
                  <a:lnTo>
                    <a:pt x="3401" y="202"/>
                  </a:lnTo>
                  <a:lnTo>
                    <a:pt x="3400" y="198"/>
                  </a:lnTo>
                  <a:lnTo>
                    <a:pt x="3398" y="194"/>
                  </a:lnTo>
                  <a:lnTo>
                    <a:pt x="3396" y="192"/>
                  </a:lnTo>
                  <a:lnTo>
                    <a:pt x="3396" y="192"/>
                  </a:lnTo>
                  <a:lnTo>
                    <a:pt x="3394" y="190"/>
                  </a:lnTo>
                  <a:lnTo>
                    <a:pt x="3394" y="190"/>
                  </a:lnTo>
                  <a:lnTo>
                    <a:pt x="3390" y="190"/>
                  </a:lnTo>
                  <a:lnTo>
                    <a:pt x="3388" y="192"/>
                  </a:lnTo>
                  <a:lnTo>
                    <a:pt x="3386" y="192"/>
                  </a:lnTo>
                  <a:lnTo>
                    <a:pt x="3385" y="188"/>
                  </a:lnTo>
                  <a:lnTo>
                    <a:pt x="3388" y="183"/>
                  </a:lnTo>
                  <a:lnTo>
                    <a:pt x="3394" y="179"/>
                  </a:lnTo>
                  <a:lnTo>
                    <a:pt x="3400" y="175"/>
                  </a:lnTo>
                  <a:lnTo>
                    <a:pt x="3405" y="175"/>
                  </a:lnTo>
                  <a:close/>
                  <a:moveTo>
                    <a:pt x="1931" y="175"/>
                  </a:moveTo>
                  <a:lnTo>
                    <a:pt x="1938" y="175"/>
                  </a:lnTo>
                  <a:lnTo>
                    <a:pt x="1944" y="179"/>
                  </a:lnTo>
                  <a:lnTo>
                    <a:pt x="1938" y="198"/>
                  </a:lnTo>
                  <a:lnTo>
                    <a:pt x="1929" y="213"/>
                  </a:lnTo>
                  <a:lnTo>
                    <a:pt x="1925" y="220"/>
                  </a:lnTo>
                  <a:lnTo>
                    <a:pt x="1918" y="217"/>
                  </a:lnTo>
                  <a:lnTo>
                    <a:pt x="1912" y="213"/>
                  </a:lnTo>
                  <a:lnTo>
                    <a:pt x="1910" y="205"/>
                  </a:lnTo>
                  <a:lnTo>
                    <a:pt x="1908" y="198"/>
                  </a:lnTo>
                  <a:lnTo>
                    <a:pt x="1908" y="190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3" y="175"/>
                  </a:lnTo>
                  <a:lnTo>
                    <a:pt x="1931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3" y="185"/>
                  </a:lnTo>
                  <a:lnTo>
                    <a:pt x="1867" y="190"/>
                  </a:lnTo>
                  <a:lnTo>
                    <a:pt x="1869" y="198"/>
                  </a:lnTo>
                  <a:lnTo>
                    <a:pt x="1867" y="205"/>
                  </a:lnTo>
                  <a:lnTo>
                    <a:pt x="1863" y="211"/>
                  </a:lnTo>
                  <a:lnTo>
                    <a:pt x="1858" y="217"/>
                  </a:lnTo>
                  <a:lnTo>
                    <a:pt x="1852" y="220"/>
                  </a:lnTo>
                  <a:lnTo>
                    <a:pt x="1844" y="222"/>
                  </a:lnTo>
                  <a:lnTo>
                    <a:pt x="1837" y="220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1" y="179"/>
                  </a:lnTo>
                  <a:lnTo>
                    <a:pt x="1777" y="185"/>
                  </a:lnTo>
                  <a:lnTo>
                    <a:pt x="1780" y="190"/>
                  </a:lnTo>
                  <a:lnTo>
                    <a:pt x="1780" y="198"/>
                  </a:lnTo>
                  <a:lnTo>
                    <a:pt x="1780" y="205"/>
                  </a:lnTo>
                  <a:lnTo>
                    <a:pt x="1777" y="211"/>
                  </a:lnTo>
                  <a:lnTo>
                    <a:pt x="1771" y="217"/>
                  </a:lnTo>
                  <a:lnTo>
                    <a:pt x="1765" y="220"/>
                  </a:lnTo>
                  <a:lnTo>
                    <a:pt x="1758" y="222"/>
                  </a:lnTo>
                  <a:lnTo>
                    <a:pt x="1750" y="220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5"/>
                  </a:lnTo>
                  <a:lnTo>
                    <a:pt x="1735" y="198"/>
                  </a:lnTo>
                  <a:lnTo>
                    <a:pt x="1735" y="190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4" y="179"/>
                  </a:lnTo>
                  <a:lnTo>
                    <a:pt x="1690" y="185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0" y="211"/>
                  </a:lnTo>
                  <a:lnTo>
                    <a:pt x="1684" y="217"/>
                  </a:lnTo>
                  <a:lnTo>
                    <a:pt x="1679" y="220"/>
                  </a:lnTo>
                  <a:lnTo>
                    <a:pt x="1671" y="222"/>
                  </a:lnTo>
                  <a:lnTo>
                    <a:pt x="1664" y="220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7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0"/>
                  </a:lnTo>
                  <a:lnTo>
                    <a:pt x="1585" y="222"/>
                  </a:lnTo>
                  <a:lnTo>
                    <a:pt x="1577" y="220"/>
                  </a:lnTo>
                  <a:lnTo>
                    <a:pt x="1570" y="217"/>
                  </a:lnTo>
                  <a:lnTo>
                    <a:pt x="1566" y="211"/>
                  </a:lnTo>
                  <a:lnTo>
                    <a:pt x="1562" y="205"/>
                  </a:lnTo>
                  <a:lnTo>
                    <a:pt x="1560" y="198"/>
                  </a:lnTo>
                  <a:lnTo>
                    <a:pt x="1562" y="190"/>
                  </a:lnTo>
                  <a:lnTo>
                    <a:pt x="1566" y="185"/>
                  </a:lnTo>
                  <a:lnTo>
                    <a:pt x="1570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19" y="190"/>
                  </a:lnTo>
                  <a:lnTo>
                    <a:pt x="1521" y="198"/>
                  </a:lnTo>
                  <a:lnTo>
                    <a:pt x="1519" y="205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0"/>
                  </a:lnTo>
                  <a:lnTo>
                    <a:pt x="1498" y="222"/>
                  </a:lnTo>
                  <a:lnTo>
                    <a:pt x="1491" y="220"/>
                  </a:lnTo>
                  <a:lnTo>
                    <a:pt x="1483" y="217"/>
                  </a:lnTo>
                  <a:lnTo>
                    <a:pt x="1480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80" y="185"/>
                  </a:lnTo>
                  <a:lnTo>
                    <a:pt x="1483" y="179"/>
                  </a:lnTo>
                  <a:lnTo>
                    <a:pt x="1491" y="175"/>
                  </a:lnTo>
                  <a:lnTo>
                    <a:pt x="1498" y="175"/>
                  </a:lnTo>
                  <a:close/>
                  <a:moveTo>
                    <a:pt x="1412" y="175"/>
                  </a:moveTo>
                  <a:lnTo>
                    <a:pt x="1417" y="175"/>
                  </a:lnTo>
                  <a:lnTo>
                    <a:pt x="1425" y="179"/>
                  </a:lnTo>
                  <a:lnTo>
                    <a:pt x="1431" y="185"/>
                  </a:lnTo>
                  <a:lnTo>
                    <a:pt x="1433" y="190"/>
                  </a:lnTo>
                  <a:lnTo>
                    <a:pt x="1434" y="198"/>
                  </a:lnTo>
                  <a:lnTo>
                    <a:pt x="1433" y="205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7" y="220"/>
                  </a:lnTo>
                  <a:lnTo>
                    <a:pt x="1412" y="222"/>
                  </a:lnTo>
                  <a:lnTo>
                    <a:pt x="1404" y="220"/>
                  </a:lnTo>
                  <a:lnTo>
                    <a:pt x="1397" y="217"/>
                  </a:lnTo>
                  <a:lnTo>
                    <a:pt x="1391" y="211"/>
                  </a:lnTo>
                  <a:lnTo>
                    <a:pt x="1389" y="205"/>
                  </a:lnTo>
                  <a:lnTo>
                    <a:pt x="1387" y="198"/>
                  </a:lnTo>
                  <a:lnTo>
                    <a:pt x="1389" y="190"/>
                  </a:lnTo>
                  <a:lnTo>
                    <a:pt x="1391" y="185"/>
                  </a:lnTo>
                  <a:lnTo>
                    <a:pt x="1397" y="179"/>
                  </a:lnTo>
                  <a:lnTo>
                    <a:pt x="1404" y="175"/>
                  </a:lnTo>
                  <a:lnTo>
                    <a:pt x="1412" y="175"/>
                  </a:lnTo>
                  <a:close/>
                  <a:moveTo>
                    <a:pt x="1323" y="175"/>
                  </a:moveTo>
                  <a:lnTo>
                    <a:pt x="1331" y="175"/>
                  </a:lnTo>
                  <a:lnTo>
                    <a:pt x="1338" y="179"/>
                  </a:lnTo>
                  <a:lnTo>
                    <a:pt x="1342" y="185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2" y="211"/>
                  </a:lnTo>
                  <a:lnTo>
                    <a:pt x="1338" y="217"/>
                  </a:lnTo>
                  <a:lnTo>
                    <a:pt x="1331" y="220"/>
                  </a:lnTo>
                  <a:lnTo>
                    <a:pt x="1323" y="222"/>
                  </a:lnTo>
                  <a:lnTo>
                    <a:pt x="1316" y="220"/>
                  </a:lnTo>
                  <a:lnTo>
                    <a:pt x="1310" y="217"/>
                  </a:lnTo>
                  <a:lnTo>
                    <a:pt x="1305" y="211"/>
                  </a:lnTo>
                  <a:lnTo>
                    <a:pt x="1303" y="205"/>
                  </a:lnTo>
                  <a:lnTo>
                    <a:pt x="1301" y="198"/>
                  </a:lnTo>
                  <a:lnTo>
                    <a:pt x="1303" y="190"/>
                  </a:lnTo>
                  <a:lnTo>
                    <a:pt x="1305" y="185"/>
                  </a:lnTo>
                  <a:lnTo>
                    <a:pt x="1310" y="179"/>
                  </a:lnTo>
                  <a:lnTo>
                    <a:pt x="1316" y="175"/>
                  </a:lnTo>
                  <a:lnTo>
                    <a:pt x="1323" y="175"/>
                  </a:lnTo>
                  <a:close/>
                  <a:moveTo>
                    <a:pt x="1237" y="175"/>
                  </a:moveTo>
                  <a:lnTo>
                    <a:pt x="1244" y="175"/>
                  </a:lnTo>
                  <a:lnTo>
                    <a:pt x="1252" y="179"/>
                  </a:lnTo>
                  <a:lnTo>
                    <a:pt x="1256" y="185"/>
                  </a:lnTo>
                  <a:lnTo>
                    <a:pt x="1259" y="190"/>
                  </a:lnTo>
                  <a:lnTo>
                    <a:pt x="1261" y="198"/>
                  </a:lnTo>
                  <a:lnTo>
                    <a:pt x="1259" y="205"/>
                  </a:lnTo>
                  <a:lnTo>
                    <a:pt x="1256" y="211"/>
                  </a:lnTo>
                  <a:lnTo>
                    <a:pt x="1252" y="217"/>
                  </a:lnTo>
                  <a:lnTo>
                    <a:pt x="1244" y="220"/>
                  </a:lnTo>
                  <a:lnTo>
                    <a:pt x="1237" y="222"/>
                  </a:lnTo>
                  <a:lnTo>
                    <a:pt x="1229" y="220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4" y="205"/>
                  </a:lnTo>
                  <a:lnTo>
                    <a:pt x="1214" y="198"/>
                  </a:lnTo>
                  <a:lnTo>
                    <a:pt x="1214" y="190"/>
                  </a:lnTo>
                  <a:lnTo>
                    <a:pt x="1218" y="185"/>
                  </a:lnTo>
                  <a:lnTo>
                    <a:pt x="1224" y="179"/>
                  </a:lnTo>
                  <a:lnTo>
                    <a:pt x="1229" y="175"/>
                  </a:lnTo>
                  <a:lnTo>
                    <a:pt x="1237" y="175"/>
                  </a:lnTo>
                  <a:close/>
                  <a:moveTo>
                    <a:pt x="1150" y="175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69" y="185"/>
                  </a:lnTo>
                  <a:lnTo>
                    <a:pt x="1173" y="190"/>
                  </a:lnTo>
                  <a:lnTo>
                    <a:pt x="1175" y="198"/>
                  </a:lnTo>
                  <a:lnTo>
                    <a:pt x="1173" y="205"/>
                  </a:lnTo>
                  <a:lnTo>
                    <a:pt x="1169" y="211"/>
                  </a:lnTo>
                  <a:lnTo>
                    <a:pt x="1164" y="217"/>
                  </a:lnTo>
                  <a:lnTo>
                    <a:pt x="1158" y="220"/>
                  </a:lnTo>
                  <a:lnTo>
                    <a:pt x="1150" y="222"/>
                  </a:lnTo>
                  <a:lnTo>
                    <a:pt x="1143" y="220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5"/>
                  </a:lnTo>
                  <a:lnTo>
                    <a:pt x="1137" y="179"/>
                  </a:lnTo>
                  <a:lnTo>
                    <a:pt x="1143" y="175"/>
                  </a:lnTo>
                  <a:lnTo>
                    <a:pt x="1150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7" y="179"/>
                  </a:lnTo>
                  <a:lnTo>
                    <a:pt x="1083" y="185"/>
                  </a:lnTo>
                  <a:lnTo>
                    <a:pt x="1086" y="190"/>
                  </a:lnTo>
                  <a:lnTo>
                    <a:pt x="1086" y="198"/>
                  </a:lnTo>
                  <a:lnTo>
                    <a:pt x="1086" y="205"/>
                  </a:lnTo>
                  <a:lnTo>
                    <a:pt x="1083" y="211"/>
                  </a:lnTo>
                  <a:lnTo>
                    <a:pt x="1077" y="217"/>
                  </a:lnTo>
                  <a:lnTo>
                    <a:pt x="1071" y="220"/>
                  </a:lnTo>
                  <a:lnTo>
                    <a:pt x="1064" y="222"/>
                  </a:lnTo>
                  <a:lnTo>
                    <a:pt x="1056" y="220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5"/>
                  </a:lnTo>
                  <a:lnTo>
                    <a:pt x="1041" y="198"/>
                  </a:lnTo>
                  <a:lnTo>
                    <a:pt x="1041" y="190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0"/>
                  </a:lnTo>
                  <a:lnTo>
                    <a:pt x="977" y="222"/>
                  </a:lnTo>
                  <a:lnTo>
                    <a:pt x="970" y="220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0"/>
                  </a:lnTo>
                  <a:lnTo>
                    <a:pt x="913" y="198"/>
                  </a:lnTo>
                  <a:lnTo>
                    <a:pt x="913" y="205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0"/>
                  </a:lnTo>
                  <a:lnTo>
                    <a:pt x="891" y="222"/>
                  </a:lnTo>
                  <a:lnTo>
                    <a:pt x="883" y="220"/>
                  </a:lnTo>
                  <a:lnTo>
                    <a:pt x="876" y="217"/>
                  </a:lnTo>
                  <a:lnTo>
                    <a:pt x="872" y="211"/>
                  </a:lnTo>
                  <a:lnTo>
                    <a:pt x="868" y="205"/>
                  </a:lnTo>
                  <a:lnTo>
                    <a:pt x="866" y="198"/>
                  </a:lnTo>
                  <a:lnTo>
                    <a:pt x="868" y="190"/>
                  </a:lnTo>
                  <a:lnTo>
                    <a:pt x="872" y="185"/>
                  </a:lnTo>
                  <a:lnTo>
                    <a:pt x="876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5" y="190"/>
                  </a:lnTo>
                  <a:lnTo>
                    <a:pt x="827" y="198"/>
                  </a:lnTo>
                  <a:lnTo>
                    <a:pt x="825" y="205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20"/>
                  </a:lnTo>
                  <a:lnTo>
                    <a:pt x="804" y="222"/>
                  </a:lnTo>
                  <a:lnTo>
                    <a:pt x="797" y="220"/>
                  </a:lnTo>
                  <a:lnTo>
                    <a:pt x="789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5"/>
                  </a:lnTo>
                  <a:lnTo>
                    <a:pt x="789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718" y="175"/>
                  </a:moveTo>
                  <a:lnTo>
                    <a:pt x="724" y="175"/>
                  </a:lnTo>
                  <a:lnTo>
                    <a:pt x="731" y="179"/>
                  </a:lnTo>
                  <a:lnTo>
                    <a:pt x="737" y="185"/>
                  </a:lnTo>
                  <a:lnTo>
                    <a:pt x="739" y="190"/>
                  </a:lnTo>
                  <a:lnTo>
                    <a:pt x="740" y="198"/>
                  </a:lnTo>
                  <a:lnTo>
                    <a:pt x="739" y="205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4" y="220"/>
                  </a:lnTo>
                  <a:lnTo>
                    <a:pt x="718" y="222"/>
                  </a:lnTo>
                  <a:lnTo>
                    <a:pt x="710" y="220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5"/>
                  </a:lnTo>
                  <a:lnTo>
                    <a:pt x="693" y="198"/>
                  </a:lnTo>
                  <a:lnTo>
                    <a:pt x="695" y="190"/>
                  </a:lnTo>
                  <a:lnTo>
                    <a:pt x="699" y="185"/>
                  </a:lnTo>
                  <a:lnTo>
                    <a:pt x="703" y="179"/>
                  </a:lnTo>
                  <a:lnTo>
                    <a:pt x="710" y="175"/>
                  </a:lnTo>
                  <a:lnTo>
                    <a:pt x="718" y="175"/>
                  </a:lnTo>
                  <a:close/>
                  <a:moveTo>
                    <a:pt x="629" y="175"/>
                  </a:moveTo>
                  <a:lnTo>
                    <a:pt x="637" y="175"/>
                  </a:lnTo>
                  <a:lnTo>
                    <a:pt x="645" y="179"/>
                  </a:lnTo>
                  <a:lnTo>
                    <a:pt x="648" y="185"/>
                  </a:lnTo>
                  <a:lnTo>
                    <a:pt x="652" y="190"/>
                  </a:lnTo>
                  <a:lnTo>
                    <a:pt x="654" y="198"/>
                  </a:lnTo>
                  <a:lnTo>
                    <a:pt x="652" y="205"/>
                  </a:lnTo>
                  <a:lnTo>
                    <a:pt x="648" y="211"/>
                  </a:lnTo>
                  <a:lnTo>
                    <a:pt x="645" y="217"/>
                  </a:lnTo>
                  <a:lnTo>
                    <a:pt x="637" y="220"/>
                  </a:lnTo>
                  <a:lnTo>
                    <a:pt x="629" y="222"/>
                  </a:lnTo>
                  <a:lnTo>
                    <a:pt x="622" y="220"/>
                  </a:lnTo>
                  <a:lnTo>
                    <a:pt x="616" y="217"/>
                  </a:lnTo>
                  <a:lnTo>
                    <a:pt x="611" y="211"/>
                  </a:lnTo>
                  <a:lnTo>
                    <a:pt x="609" y="205"/>
                  </a:lnTo>
                  <a:lnTo>
                    <a:pt x="607" y="198"/>
                  </a:lnTo>
                  <a:lnTo>
                    <a:pt x="609" y="190"/>
                  </a:lnTo>
                  <a:lnTo>
                    <a:pt x="611" y="185"/>
                  </a:lnTo>
                  <a:lnTo>
                    <a:pt x="616" y="179"/>
                  </a:lnTo>
                  <a:lnTo>
                    <a:pt x="622" y="175"/>
                  </a:lnTo>
                  <a:lnTo>
                    <a:pt x="629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8" y="179"/>
                  </a:lnTo>
                  <a:lnTo>
                    <a:pt x="562" y="185"/>
                  </a:lnTo>
                  <a:lnTo>
                    <a:pt x="566" y="190"/>
                  </a:lnTo>
                  <a:lnTo>
                    <a:pt x="567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8" y="217"/>
                  </a:lnTo>
                  <a:lnTo>
                    <a:pt x="551" y="220"/>
                  </a:lnTo>
                  <a:lnTo>
                    <a:pt x="543" y="222"/>
                  </a:lnTo>
                  <a:lnTo>
                    <a:pt x="535" y="220"/>
                  </a:lnTo>
                  <a:lnTo>
                    <a:pt x="530" y="217"/>
                  </a:lnTo>
                  <a:lnTo>
                    <a:pt x="524" y="211"/>
                  </a:lnTo>
                  <a:lnTo>
                    <a:pt x="520" y="205"/>
                  </a:lnTo>
                  <a:lnTo>
                    <a:pt x="520" y="198"/>
                  </a:lnTo>
                  <a:lnTo>
                    <a:pt x="520" y="190"/>
                  </a:lnTo>
                  <a:lnTo>
                    <a:pt x="524" y="185"/>
                  </a:lnTo>
                  <a:lnTo>
                    <a:pt x="530" y="179"/>
                  </a:lnTo>
                  <a:lnTo>
                    <a:pt x="535" y="175"/>
                  </a:lnTo>
                  <a:lnTo>
                    <a:pt x="543" y="175"/>
                  </a:lnTo>
                  <a:close/>
                  <a:moveTo>
                    <a:pt x="456" y="175"/>
                  </a:moveTo>
                  <a:lnTo>
                    <a:pt x="464" y="175"/>
                  </a:lnTo>
                  <a:lnTo>
                    <a:pt x="470" y="179"/>
                  </a:lnTo>
                  <a:lnTo>
                    <a:pt x="475" y="185"/>
                  </a:lnTo>
                  <a:lnTo>
                    <a:pt x="479" y="190"/>
                  </a:lnTo>
                  <a:lnTo>
                    <a:pt x="481" y="198"/>
                  </a:lnTo>
                  <a:lnTo>
                    <a:pt x="479" y="205"/>
                  </a:lnTo>
                  <a:lnTo>
                    <a:pt x="475" y="211"/>
                  </a:lnTo>
                  <a:lnTo>
                    <a:pt x="470" y="217"/>
                  </a:lnTo>
                  <a:lnTo>
                    <a:pt x="464" y="220"/>
                  </a:lnTo>
                  <a:lnTo>
                    <a:pt x="456" y="222"/>
                  </a:lnTo>
                  <a:lnTo>
                    <a:pt x="449" y="220"/>
                  </a:lnTo>
                  <a:lnTo>
                    <a:pt x="443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5"/>
                  </a:lnTo>
                  <a:lnTo>
                    <a:pt x="443" y="179"/>
                  </a:lnTo>
                  <a:lnTo>
                    <a:pt x="449" y="175"/>
                  </a:lnTo>
                  <a:lnTo>
                    <a:pt x="456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3" y="179"/>
                  </a:lnTo>
                  <a:lnTo>
                    <a:pt x="389" y="185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3" y="217"/>
                  </a:lnTo>
                  <a:lnTo>
                    <a:pt x="378" y="220"/>
                  </a:lnTo>
                  <a:lnTo>
                    <a:pt x="370" y="222"/>
                  </a:lnTo>
                  <a:lnTo>
                    <a:pt x="362" y="220"/>
                  </a:lnTo>
                  <a:lnTo>
                    <a:pt x="357" y="217"/>
                  </a:lnTo>
                  <a:lnTo>
                    <a:pt x="351" y="211"/>
                  </a:lnTo>
                  <a:lnTo>
                    <a:pt x="347" y="205"/>
                  </a:lnTo>
                  <a:lnTo>
                    <a:pt x="347" y="198"/>
                  </a:lnTo>
                  <a:lnTo>
                    <a:pt x="347" y="190"/>
                  </a:lnTo>
                  <a:lnTo>
                    <a:pt x="351" y="185"/>
                  </a:lnTo>
                  <a:lnTo>
                    <a:pt x="357" y="179"/>
                  </a:lnTo>
                  <a:lnTo>
                    <a:pt x="362" y="175"/>
                  </a:lnTo>
                  <a:lnTo>
                    <a:pt x="370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0"/>
                  </a:lnTo>
                  <a:lnTo>
                    <a:pt x="306" y="198"/>
                  </a:lnTo>
                  <a:lnTo>
                    <a:pt x="306" y="205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0"/>
                  </a:lnTo>
                  <a:lnTo>
                    <a:pt x="283" y="222"/>
                  </a:lnTo>
                  <a:lnTo>
                    <a:pt x="276" y="220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59" y="198"/>
                  </a:lnTo>
                  <a:lnTo>
                    <a:pt x="261" y="190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4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0"/>
                  </a:lnTo>
                  <a:lnTo>
                    <a:pt x="220" y="198"/>
                  </a:lnTo>
                  <a:lnTo>
                    <a:pt x="220" y="205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4" y="220"/>
                  </a:lnTo>
                  <a:lnTo>
                    <a:pt x="197" y="222"/>
                  </a:lnTo>
                  <a:lnTo>
                    <a:pt x="189" y="220"/>
                  </a:lnTo>
                  <a:lnTo>
                    <a:pt x="182" y="217"/>
                  </a:lnTo>
                  <a:lnTo>
                    <a:pt x="178" y="211"/>
                  </a:lnTo>
                  <a:lnTo>
                    <a:pt x="174" y="205"/>
                  </a:lnTo>
                  <a:lnTo>
                    <a:pt x="173" y="198"/>
                  </a:lnTo>
                  <a:lnTo>
                    <a:pt x="174" y="190"/>
                  </a:lnTo>
                  <a:lnTo>
                    <a:pt x="178" y="185"/>
                  </a:lnTo>
                  <a:lnTo>
                    <a:pt x="182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1" y="190"/>
                  </a:lnTo>
                  <a:lnTo>
                    <a:pt x="133" y="198"/>
                  </a:lnTo>
                  <a:lnTo>
                    <a:pt x="131" y="205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0"/>
                  </a:lnTo>
                  <a:lnTo>
                    <a:pt x="110" y="222"/>
                  </a:lnTo>
                  <a:lnTo>
                    <a:pt x="103" y="220"/>
                  </a:lnTo>
                  <a:lnTo>
                    <a:pt x="95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6" y="198"/>
                  </a:lnTo>
                  <a:lnTo>
                    <a:pt x="88" y="190"/>
                  </a:lnTo>
                  <a:lnTo>
                    <a:pt x="92" y="185"/>
                  </a:lnTo>
                  <a:lnTo>
                    <a:pt x="95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4210" y="111"/>
                  </a:moveTo>
                  <a:lnTo>
                    <a:pt x="4210" y="111"/>
                  </a:lnTo>
                  <a:lnTo>
                    <a:pt x="4208" y="117"/>
                  </a:lnTo>
                  <a:lnTo>
                    <a:pt x="4206" y="124"/>
                  </a:lnTo>
                  <a:lnTo>
                    <a:pt x="4203" y="128"/>
                  </a:lnTo>
                  <a:lnTo>
                    <a:pt x="4199" y="128"/>
                  </a:lnTo>
                  <a:lnTo>
                    <a:pt x="4195" y="126"/>
                  </a:lnTo>
                  <a:lnTo>
                    <a:pt x="4193" y="124"/>
                  </a:lnTo>
                  <a:lnTo>
                    <a:pt x="4191" y="119"/>
                  </a:lnTo>
                  <a:lnTo>
                    <a:pt x="4193" y="115"/>
                  </a:lnTo>
                  <a:lnTo>
                    <a:pt x="4197" y="113"/>
                  </a:lnTo>
                  <a:lnTo>
                    <a:pt x="4199" y="113"/>
                  </a:lnTo>
                  <a:lnTo>
                    <a:pt x="4203" y="113"/>
                  </a:lnTo>
                  <a:lnTo>
                    <a:pt x="4206" y="113"/>
                  </a:lnTo>
                  <a:lnTo>
                    <a:pt x="4208" y="113"/>
                  </a:lnTo>
                  <a:lnTo>
                    <a:pt x="4210" y="111"/>
                  </a:lnTo>
                  <a:close/>
                  <a:moveTo>
                    <a:pt x="4167" y="111"/>
                  </a:moveTo>
                  <a:lnTo>
                    <a:pt x="4171" y="111"/>
                  </a:lnTo>
                  <a:lnTo>
                    <a:pt x="4172" y="113"/>
                  </a:lnTo>
                  <a:lnTo>
                    <a:pt x="4174" y="115"/>
                  </a:lnTo>
                  <a:lnTo>
                    <a:pt x="4174" y="117"/>
                  </a:lnTo>
                  <a:lnTo>
                    <a:pt x="4174" y="117"/>
                  </a:lnTo>
                  <a:lnTo>
                    <a:pt x="4174" y="121"/>
                  </a:lnTo>
                  <a:lnTo>
                    <a:pt x="4172" y="122"/>
                  </a:lnTo>
                  <a:lnTo>
                    <a:pt x="4172" y="126"/>
                  </a:lnTo>
                  <a:lnTo>
                    <a:pt x="4172" y="126"/>
                  </a:lnTo>
                  <a:lnTo>
                    <a:pt x="4171" y="128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3" y="113"/>
                  </a:lnTo>
                  <a:lnTo>
                    <a:pt x="4167" y="111"/>
                  </a:lnTo>
                  <a:close/>
                  <a:moveTo>
                    <a:pt x="4110" y="90"/>
                  </a:moveTo>
                  <a:lnTo>
                    <a:pt x="4114" y="92"/>
                  </a:lnTo>
                  <a:lnTo>
                    <a:pt x="4116" y="94"/>
                  </a:lnTo>
                  <a:lnTo>
                    <a:pt x="4114" y="96"/>
                  </a:lnTo>
                  <a:lnTo>
                    <a:pt x="4112" y="94"/>
                  </a:lnTo>
                  <a:lnTo>
                    <a:pt x="4110" y="92"/>
                  </a:lnTo>
                  <a:lnTo>
                    <a:pt x="4110" y="90"/>
                  </a:lnTo>
                  <a:close/>
                  <a:moveTo>
                    <a:pt x="4022" y="90"/>
                  </a:moveTo>
                  <a:lnTo>
                    <a:pt x="4026" y="92"/>
                  </a:lnTo>
                  <a:lnTo>
                    <a:pt x="4030" y="96"/>
                  </a:lnTo>
                  <a:lnTo>
                    <a:pt x="4033" y="100"/>
                  </a:lnTo>
                  <a:lnTo>
                    <a:pt x="4030" y="104"/>
                  </a:lnTo>
                  <a:lnTo>
                    <a:pt x="4024" y="109"/>
                  </a:lnTo>
                  <a:lnTo>
                    <a:pt x="4020" y="115"/>
                  </a:lnTo>
                  <a:lnTo>
                    <a:pt x="4018" y="119"/>
                  </a:lnTo>
                  <a:lnTo>
                    <a:pt x="4016" y="122"/>
                  </a:lnTo>
                  <a:lnTo>
                    <a:pt x="4013" y="126"/>
                  </a:lnTo>
                  <a:lnTo>
                    <a:pt x="4009" y="130"/>
                  </a:lnTo>
                  <a:lnTo>
                    <a:pt x="4007" y="134"/>
                  </a:lnTo>
                  <a:lnTo>
                    <a:pt x="4001" y="130"/>
                  </a:lnTo>
                  <a:lnTo>
                    <a:pt x="4003" y="124"/>
                  </a:lnTo>
                  <a:lnTo>
                    <a:pt x="4007" y="117"/>
                  </a:lnTo>
                  <a:lnTo>
                    <a:pt x="4009" y="111"/>
                  </a:lnTo>
                  <a:lnTo>
                    <a:pt x="4013" y="106"/>
                  </a:lnTo>
                  <a:lnTo>
                    <a:pt x="4016" y="102"/>
                  </a:lnTo>
                  <a:lnTo>
                    <a:pt x="4018" y="100"/>
                  </a:lnTo>
                  <a:lnTo>
                    <a:pt x="4022" y="96"/>
                  </a:lnTo>
                  <a:lnTo>
                    <a:pt x="4022" y="90"/>
                  </a:lnTo>
                  <a:close/>
                  <a:moveTo>
                    <a:pt x="1748" y="90"/>
                  </a:moveTo>
                  <a:lnTo>
                    <a:pt x="1752" y="94"/>
                  </a:lnTo>
                  <a:lnTo>
                    <a:pt x="1756" y="96"/>
                  </a:lnTo>
                  <a:lnTo>
                    <a:pt x="1760" y="100"/>
                  </a:lnTo>
                  <a:lnTo>
                    <a:pt x="1762" y="102"/>
                  </a:lnTo>
                  <a:lnTo>
                    <a:pt x="1765" y="104"/>
                  </a:lnTo>
                  <a:lnTo>
                    <a:pt x="1767" y="104"/>
                  </a:lnTo>
                  <a:lnTo>
                    <a:pt x="1769" y="102"/>
                  </a:lnTo>
                  <a:lnTo>
                    <a:pt x="1773" y="102"/>
                  </a:lnTo>
                  <a:lnTo>
                    <a:pt x="1775" y="100"/>
                  </a:lnTo>
                  <a:lnTo>
                    <a:pt x="1779" y="100"/>
                  </a:lnTo>
                  <a:lnTo>
                    <a:pt x="1779" y="100"/>
                  </a:lnTo>
                  <a:lnTo>
                    <a:pt x="1780" y="106"/>
                  </a:lnTo>
                  <a:lnTo>
                    <a:pt x="1780" y="111"/>
                  </a:lnTo>
                  <a:lnTo>
                    <a:pt x="1780" y="119"/>
                  </a:lnTo>
                  <a:lnTo>
                    <a:pt x="1777" y="124"/>
                  </a:lnTo>
                  <a:lnTo>
                    <a:pt x="1771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4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3" y="92"/>
                  </a:lnTo>
                  <a:lnTo>
                    <a:pt x="1748" y="90"/>
                  </a:lnTo>
                  <a:close/>
                  <a:moveTo>
                    <a:pt x="4189" y="89"/>
                  </a:moveTo>
                  <a:lnTo>
                    <a:pt x="4193" y="89"/>
                  </a:lnTo>
                  <a:lnTo>
                    <a:pt x="4199" y="92"/>
                  </a:lnTo>
                  <a:lnTo>
                    <a:pt x="4199" y="94"/>
                  </a:lnTo>
                  <a:lnTo>
                    <a:pt x="4197" y="98"/>
                  </a:lnTo>
                  <a:lnTo>
                    <a:pt x="4195" y="100"/>
                  </a:lnTo>
                  <a:lnTo>
                    <a:pt x="4193" y="102"/>
                  </a:lnTo>
                  <a:lnTo>
                    <a:pt x="4193" y="100"/>
                  </a:lnTo>
                  <a:lnTo>
                    <a:pt x="4191" y="100"/>
                  </a:lnTo>
                  <a:lnTo>
                    <a:pt x="4191" y="96"/>
                  </a:lnTo>
                  <a:lnTo>
                    <a:pt x="4191" y="94"/>
                  </a:lnTo>
                  <a:lnTo>
                    <a:pt x="4189" y="90"/>
                  </a:lnTo>
                  <a:lnTo>
                    <a:pt x="4189" y="89"/>
                  </a:lnTo>
                  <a:close/>
                  <a:moveTo>
                    <a:pt x="3667" y="89"/>
                  </a:moveTo>
                  <a:lnTo>
                    <a:pt x="3670" y="89"/>
                  </a:lnTo>
                  <a:lnTo>
                    <a:pt x="3676" y="90"/>
                  </a:lnTo>
                  <a:lnTo>
                    <a:pt x="3672" y="92"/>
                  </a:lnTo>
                  <a:lnTo>
                    <a:pt x="3668" y="94"/>
                  </a:lnTo>
                  <a:lnTo>
                    <a:pt x="3663" y="96"/>
                  </a:lnTo>
                  <a:lnTo>
                    <a:pt x="3657" y="100"/>
                  </a:lnTo>
                  <a:lnTo>
                    <a:pt x="3653" y="102"/>
                  </a:lnTo>
                  <a:lnTo>
                    <a:pt x="3650" y="106"/>
                  </a:lnTo>
                  <a:lnTo>
                    <a:pt x="3646" y="107"/>
                  </a:lnTo>
                  <a:lnTo>
                    <a:pt x="3642" y="111"/>
                  </a:lnTo>
                  <a:lnTo>
                    <a:pt x="3642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2" y="92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2"/>
                  </a:lnTo>
                  <a:lnTo>
                    <a:pt x="3599" y="98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3" y="130"/>
                  </a:lnTo>
                  <a:lnTo>
                    <a:pt x="3586" y="134"/>
                  </a:lnTo>
                  <a:lnTo>
                    <a:pt x="3586" y="130"/>
                  </a:lnTo>
                  <a:lnTo>
                    <a:pt x="3588" y="128"/>
                  </a:lnTo>
                  <a:lnTo>
                    <a:pt x="3590" y="126"/>
                  </a:lnTo>
                  <a:lnTo>
                    <a:pt x="3590" y="124"/>
                  </a:lnTo>
                  <a:lnTo>
                    <a:pt x="3590" y="122"/>
                  </a:lnTo>
                  <a:lnTo>
                    <a:pt x="3590" y="119"/>
                  </a:lnTo>
                  <a:lnTo>
                    <a:pt x="3586" y="115"/>
                  </a:lnTo>
                  <a:lnTo>
                    <a:pt x="3582" y="113"/>
                  </a:lnTo>
                  <a:lnTo>
                    <a:pt x="3576" y="111"/>
                  </a:lnTo>
                  <a:lnTo>
                    <a:pt x="3573" y="109"/>
                  </a:lnTo>
                  <a:lnTo>
                    <a:pt x="3569" y="109"/>
                  </a:lnTo>
                  <a:lnTo>
                    <a:pt x="3567" y="107"/>
                  </a:lnTo>
                  <a:lnTo>
                    <a:pt x="3565" y="106"/>
                  </a:lnTo>
                  <a:lnTo>
                    <a:pt x="3563" y="106"/>
                  </a:lnTo>
                  <a:lnTo>
                    <a:pt x="3561" y="106"/>
                  </a:lnTo>
                  <a:lnTo>
                    <a:pt x="3559" y="106"/>
                  </a:lnTo>
                  <a:lnTo>
                    <a:pt x="3558" y="106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5" y="92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05" y="89"/>
                  </a:moveTo>
                  <a:lnTo>
                    <a:pt x="3413" y="89"/>
                  </a:lnTo>
                  <a:lnTo>
                    <a:pt x="3418" y="90"/>
                  </a:lnTo>
                  <a:lnTo>
                    <a:pt x="3422" y="94"/>
                  </a:lnTo>
                  <a:lnTo>
                    <a:pt x="3422" y="96"/>
                  </a:lnTo>
                  <a:lnTo>
                    <a:pt x="3418" y="109"/>
                  </a:lnTo>
                  <a:lnTo>
                    <a:pt x="3418" y="113"/>
                  </a:lnTo>
                  <a:lnTo>
                    <a:pt x="3418" y="119"/>
                  </a:lnTo>
                  <a:lnTo>
                    <a:pt x="3418" y="124"/>
                  </a:lnTo>
                  <a:lnTo>
                    <a:pt x="3417" y="128"/>
                  </a:lnTo>
                  <a:lnTo>
                    <a:pt x="3417" y="132"/>
                  </a:lnTo>
                  <a:lnTo>
                    <a:pt x="3411" y="134"/>
                  </a:lnTo>
                  <a:lnTo>
                    <a:pt x="3405" y="134"/>
                  </a:lnTo>
                  <a:lnTo>
                    <a:pt x="3400" y="134"/>
                  </a:lnTo>
                  <a:lnTo>
                    <a:pt x="3396" y="132"/>
                  </a:lnTo>
                  <a:lnTo>
                    <a:pt x="3390" y="128"/>
                  </a:lnTo>
                  <a:lnTo>
                    <a:pt x="3390" y="117"/>
                  </a:lnTo>
                  <a:lnTo>
                    <a:pt x="3390" y="106"/>
                  </a:lnTo>
                  <a:lnTo>
                    <a:pt x="3392" y="94"/>
                  </a:lnTo>
                  <a:lnTo>
                    <a:pt x="3396" y="90"/>
                  </a:lnTo>
                  <a:lnTo>
                    <a:pt x="3400" y="89"/>
                  </a:lnTo>
                  <a:lnTo>
                    <a:pt x="3405" y="89"/>
                  </a:lnTo>
                  <a:close/>
                  <a:moveTo>
                    <a:pt x="2800" y="89"/>
                  </a:moveTo>
                  <a:lnTo>
                    <a:pt x="2805" y="89"/>
                  </a:lnTo>
                  <a:lnTo>
                    <a:pt x="2813" y="92"/>
                  </a:lnTo>
                  <a:lnTo>
                    <a:pt x="2818" y="98"/>
                  </a:lnTo>
                  <a:lnTo>
                    <a:pt x="2820" y="104"/>
                  </a:lnTo>
                  <a:lnTo>
                    <a:pt x="2822" y="111"/>
                  </a:lnTo>
                  <a:lnTo>
                    <a:pt x="2822" y="113"/>
                  </a:lnTo>
                  <a:lnTo>
                    <a:pt x="2820" y="115"/>
                  </a:lnTo>
                  <a:lnTo>
                    <a:pt x="2818" y="117"/>
                  </a:lnTo>
                  <a:lnTo>
                    <a:pt x="2815" y="121"/>
                  </a:lnTo>
                  <a:lnTo>
                    <a:pt x="2815" y="124"/>
                  </a:lnTo>
                  <a:lnTo>
                    <a:pt x="2813" y="130"/>
                  </a:lnTo>
                  <a:lnTo>
                    <a:pt x="2807" y="132"/>
                  </a:lnTo>
                  <a:lnTo>
                    <a:pt x="2803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79" y="98"/>
                  </a:lnTo>
                  <a:lnTo>
                    <a:pt x="2785" y="92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1" y="89"/>
                  </a:moveTo>
                  <a:lnTo>
                    <a:pt x="2719" y="89"/>
                  </a:lnTo>
                  <a:lnTo>
                    <a:pt x="2726" y="92"/>
                  </a:lnTo>
                  <a:lnTo>
                    <a:pt x="2730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2"/>
                  </a:lnTo>
                  <a:lnTo>
                    <a:pt x="2730" y="126"/>
                  </a:lnTo>
                  <a:lnTo>
                    <a:pt x="2723" y="109"/>
                  </a:lnTo>
                  <a:lnTo>
                    <a:pt x="2721" y="102"/>
                  </a:lnTo>
                  <a:lnTo>
                    <a:pt x="2717" y="96"/>
                  </a:lnTo>
                  <a:lnTo>
                    <a:pt x="2713" y="92"/>
                  </a:lnTo>
                  <a:lnTo>
                    <a:pt x="2711" y="89"/>
                  </a:lnTo>
                  <a:lnTo>
                    <a:pt x="2711" y="89"/>
                  </a:lnTo>
                  <a:lnTo>
                    <a:pt x="2711" y="89"/>
                  </a:lnTo>
                  <a:close/>
                  <a:moveTo>
                    <a:pt x="1931" y="89"/>
                  </a:moveTo>
                  <a:lnTo>
                    <a:pt x="1938" y="89"/>
                  </a:lnTo>
                  <a:lnTo>
                    <a:pt x="1944" y="92"/>
                  </a:lnTo>
                  <a:lnTo>
                    <a:pt x="1948" y="96"/>
                  </a:lnTo>
                  <a:lnTo>
                    <a:pt x="1952" y="102"/>
                  </a:lnTo>
                  <a:lnTo>
                    <a:pt x="1953" y="107"/>
                  </a:lnTo>
                  <a:lnTo>
                    <a:pt x="1953" y="115"/>
                  </a:lnTo>
                  <a:lnTo>
                    <a:pt x="1952" y="122"/>
                  </a:lnTo>
                  <a:lnTo>
                    <a:pt x="1948" y="126"/>
                  </a:lnTo>
                  <a:lnTo>
                    <a:pt x="1944" y="132"/>
                  </a:lnTo>
                  <a:lnTo>
                    <a:pt x="1938" y="134"/>
                  </a:lnTo>
                  <a:lnTo>
                    <a:pt x="1931" y="134"/>
                  </a:lnTo>
                  <a:lnTo>
                    <a:pt x="1923" y="134"/>
                  </a:lnTo>
                  <a:lnTo>
                    <a:pt x="1918" y="130"/>
                  </a:lnTo>
                  <a:lnTo>
                    <a:pt x="1912" y="124"/>
                  </a:lnTo>
                  <a:lnTo>
                    <a:pt x="1908" y="119"/>
                  </a:lnTo>
                  <a:lnTo>
                    <a:pt x="1908" y="111"/>
                  </a:lnTo>
                  <a:lnTo>
                    <a:pt x="1908" y="104"/>
                  </a:lnTo>
                  <a:lnTo>
                    <a:pt x="1912" y="98"/>
                  </a:lnTo>
                  <a:lnTo>
                    <a:pt x="1918" y="92"/>
                  </a:lnTo>
                  <a:lnTo>
                    <a:pt x="1923" y="89"/>
                  </a:lnTo>
                  <a:lnTo>
                    <a:pt x="1931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4"/>
                  </a:lnTo>
                  <a:lnTo>
                    <a:pt x="1858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6"/>
                  </a:lnTo>
                  <a:lnTo>
                    <a:pt x="1826" y="98"/>
                  </a:lnTo>
                  <a:lnTo>
                    <a:pt x="1829" y="94"/>
                  </a:lnTo>
                  <a:lnTo>
                    <a:pt x="1831" y="94"/>
                  </a:lnTo>
                  <a:lnTo>
                    <a:pt x="1833" y="94"/>
                  </a:lnTo>
                  <a:lnTo>
                    <a:pt x="1837" y="94"/>
                  </a:lnTo>
                  <a:lnTo>
                    <a:pt x="1839" y="92"/>
                  </a:lnTo>
                  <a:lnTo>
                    <a:pt x="1842" y="89"/>
                  </a:lnTo>
                  <a:lnTo>
                    <a:pt x="1844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4" y="92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9"/>
                  </a:lnTo>
                  <a:lnTo>
                    <a:pt x="1690" y="124"/>
                  </a:lnTo>
                  <a:lnTo>
                    <a:pt x="1684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2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2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0" y="130"/>
                  </a:lnTo>
                  <a:lnTo>
                    <a:pt x="1566" y="124"/>
                  </a:lnTo>
                  <a:lnTo>
                    <a:pt x="1562" y="119"/>
                  </a:lnTo>
                  <a:lnTo>
                    <a:pt x="1560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0" y="92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2"/>
                  </a:lnTo>
                  <a:lnTo>
                    <a:pt x="1517" y="98"/>
                  </a:lnTo>
                  <a:lnTo>
                    <a:pt x="1519" y="104"/>
                  </a:lnTo>
                  <a:lnTo>
                    <a:pt x="1521" y="111"/>
                  </a:lnTo>
                  <a:lnTo>
                    <a:pt x="1519" y="119"/>
                  </a:lnTo>
                  <a:lnTo>
                    <a:pt x="1517" y="124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3" y="130"/>
                  </a:lnTo>
                  <a:lnTo>
                    <a:pt x="1480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3" y="92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7" y="89"/>
                  </a:lnTo>
                  <a:lnTo>
                    <a:pt x="1425" y="92"/>
                  </a:lnTo>
                  <a:lnTo>
                    <a:pt x="1431" y="98"/>
                  </a:lnTo>
                  <a:lnTo>
                    <a:pt x="1433" y="104"/>
                  </a:lnTo>
                  <a:lnTo>
                    <a:pt x="1434" y="111"/>
                  </a:lnTo>
                  <a:lnTo>
                    <a:pt x="1433" y="119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17" y="134"/>
                  </a:lnTo>
                  <a:lnTo>
                    <a:pt x="1412" y="134"/>
                  </a:lnTo>
                  <a:lnTo>
                    <a:pt x="1404" y="134"/>
                  </a:lnTo>
                  <a:lnTo>
                    <a:pt x="1397" y="130"/>
                  </a:lnTo>
                  <a:lnTo>
                    <a:pt x="1391" y="124"/>
                  </a:lnTo>
                  <a:lnTo>
                    <a:pt x="1389" y="119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1" y="98"/>
                  </a:lnTo>
                  <a:lnTo>
                    <a:pt x="1397" y="92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3" y="89"/>
                  </a:moveTo>
                  <a:lnTo>
                    <a:pt x="1331" y="89"/>
                  </a:lnTo>
                  <a:lnTo>
                    <a:pt x="1338" y="92"/>
                  </a:lnTo>
                  <a:lnTo>
                    <a:pt x="1342" y="98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2" y="124"/>
                  </a:lnTo>
                  <a:lnTo>
                    <a:pt x="1338" y="130"/>
                  </a:lnTo>
                  <a:lnTo>
                    <a:pt x="1331" y="134"/>
                  </a:lnTo>
                  <a:lnTo>
                    <a:pt x="1323" y="134"/>
                  </a:lnTo>
                  <a:lnTo>
                    <a:pt x="1316" y="134"/>
                  </a:lnTo>
                  <a:lnTo>
                    <a:pt x="1310" y="130"/>
                  </a:lnTo>
                  <a:lnTo>
                    <a:pt x="1305" y="124"/>
                  </a:lnTo>
                  <a:lnTo>
                    <a:pt x="1303" y="119"/>
                  </a:lnTo>
                  <a:lnTo>
                    <a:pt x="1301" y="111"/>
                  </a:lnTo>
                  <a:lnTo>
                    <a:pt x="1303" y="104"/>
                  </a:lnTo>
                  <a:lnTo>
                    <a:pt x="1305" y="98"/>
                  </a:lnTo>
                  <a:lnTo>
                    <a:pt x="1310" y="92"/>
                  </a:lnTo>
                  <a:lnTo>
                    <a:pt x="1316" y="89"/>
                  </a:lnTo>
                  <a:lnTo>
                    <a:pt x="1323" y="89"/>
                  </a:lnTo>
                  <a:close/>
                  <a:moveTo>
                    <a:pt x="1237" y="89"/>
                  </a:moveTo>
                  <a:lnTo>
                    <a:pt x="1244" y="89"/>
                  </a:lnTo>
                  <a:lnTo>
                    <a:pt x="1252" y="92"/>
                  </a:lnTo>
                  <a:lnTo>
                    <a:pt x="1256" y="98"/>
                  </a:lnTo>
                  <a:lnTo>
                    <a:pt x="1259" y="104"/>
                  </a:lnTo>
                  <a:lnTo>
                    <a:pt x="1261" y="111"/>
                  </a:lnTo>
                  <a:lnTo>
                    <a:pt x="1259" y="119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4" y="134"/>
                  </a:lnTo>
                  <a:lnTo>
                    <a:pt x="1237" y="134"/>
                  </a:lnTo>
                  <a:lnTo>
                    <a:pt x="1229" y="134"/>
                  </a:lnTo>
                  <a:lnTo>
                    <a:pt x="1224" y="130"/>
                  </a:lnTo>
                  <a:lnTo>
                    <a:pt x="1218" y="124"/>
                  </a:lnTo>
                  <a:lnTo>
                    <a:pt x="1214" y="119"/>
                  </a:lnTo>
                  <a:lnTo>
                    <a:pt x="1214" y="111"/>
                  </a:lnTo>
                  <a:lnTo>
                    <a:pt x="1214" y="104"/>
                  </a:lnTo>
                  <a:lnTo>
                    <a:pt x="1218" y="98"/>
                  </a:lnTo>
                  <a:lnTo>
                    <a:pt x="1224" y="92"/>
                  </a:lnTo>
                  <a:lnTo>
                    <a:pt x="1229" y="89"/>
                  </a:lnTo>
                  <a:lnTo>
                    <a:pt x="1237" y="89"/>
                  </a:lnTo>
                  <a:close/>
                  <a:moveTo>
                    <a:pt x="1150" y="89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69" y="98"/>
                  </a:lnTo>
                  <a:lnTo>
                    <a:pt x="1173" y="104"/>
                  </a:lnTo>
                  <a:lnTo>
                    <a:pt x="1175" y="111"/>
                  </a:lnTo>
                  <a:lnTo>
                    <a:pt x="1173" y="119"/>
                  </a:lnTo>
                  <a:lnTo>
                    <a:pt x="1169" y="124"/>
                  </a:lnTo>
                  <a:lnTo>
                    <a:pt x="1164" y="130"/>
                  </a:lnTo>
                  <a:lnTo>
                    <a:pt x="1158" y="134"/>
                  </a:lnTo>
                  <a:lnTo>
                    <a:pt x="1150" y="134"/>
                  </a:lnTo>
                  <a:lnTo>
                    <a:pt x="1143" y="134"/>
                  </a:lnTo>
                  <a:lnTo>
                    <a:pt x="1137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8"/>
                  </a:lnTo>
                  <a:lnTo>
                    <a:pt x="1137" y="92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7" y="92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6" y="111"/>
                  </a:lnTo>
                  <a:lnTo>
                    <a:pt x="1086" y="119"/>
                  </a:lnTo>
                  <a:lnTo>
                    <a:pt x="1083" y="124"/>
                  </a:lnTo>
                  <a:lnTo>
                    <a:pt x="1077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4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2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6" y="124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2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2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4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6" y="130"/>
                  </a:lnTo>
                  <a:lnTo>
                    <a:pt x="872" y="124"/>
                  </a:lnTo>
                  <a:lnTo>
                    <a:pt x="868" y="119"/>
                  </a:lnTo>
                  <a:lnTo>
                    <a:pt x="866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6" y="92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2"/>
                  </a:lnTo>
                  <a:lnTo>
                    <a:pt x="823" y="98"/>
                  </a:lnTo>
                  <a:lnTo>
                    <a:pt x="825" y="104"/>
                  </a:lnTo>
                  <a:lnTo>
                    <a:pt x="827" y="111"/>
                  </a:lnTo>
                  <a:lnTo>
                    <a:pt x="825" y="119"/>
                  </a:lnTo>
                  <a:lnTo>
                    <a:pt x="823" y="124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89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89" y="92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4" y="89"/>
                  </a:lnTo>
                  <a:lnTo>
                    <a:pt x="731" y="92"/>
                  </a:lnTo>
                  <a:lnTo>
                    <a:pt x="737" y="98"/>
                  </a:lnTo>
                  <a:lnTo>
                    <a:pt x="739" y="104"/>
                  </a:lnTo>
                  <a:lnTo>
                    <a:pt x="740" y="111"/>
                  </a:lnTo>
                  <a:lnTo>
                    <a:pt x="739" y="119"/>
                  </a:lnTo>
                  <a:lnTo>
                    <a:pt x="737" y="124"/>
                  </a:lnTo>
                  <a:lnTo>
                    <a:pt x="731" y="130"/>
                  </a:lnTo>
                  <a:lnTo>
                    <a:pt x="724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4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2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29" y="89"/>
                  </a:moveTo>
                  <a:lnTo>
                    <a:pt x="637" y="89"/>
                  </a:lnTo>
                  <a:lnTo>
                    <a:pt x="645" y="92"/>
                  </a:lnTo>
                  <a:lnTo>
                    <a:pt x="648" y="98"/>
                  </a:lnTo>
                  <a:lnTo>
                    <a:pt x="652" y="104"/>
                  </a:lnTo>
                  <a:lnTo>
                    <a:pt x="654" y="111"/>
                  </a:lnTo>
                  <a:lnTo>
                    <a:pt x="652" y="119"/>
                  </a:lnTo>
                  <a:lnTo>
                    <a:pt x="648" y="124"/>
                  </a:lnTo>
                  <a:lnTo>
                    <a:pt x="645" y="130"/>
                  </a:lnTo>
                  <a:lnTo>
                    <a:pt x="637" y="134"/>
                  </a:lnTo>
                  <a:lnTo>
                    <a:pt x="629" y="134"/>
                  </a:lnTo>
                  <a:lnTo>
                    <a:pt x="622" y="134"/>
                  </a:lnTo>
                  <a:lnTo>
                    <a:pt x="616" y="130"/>
                  </a:lnTo>
                  <a:lnTo>
                    <a:pt x="611" y="124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1" y="98"/>
                  </a:lnTo>
                  <a:lnTo>
                    <a:pt x="616" y="92"/>
                  </a:lnTo>
                  <a:lnTo>
                    <a:pt x="622" y="89"/>
                  </a:lnTo>
                  <a:lnTo>
                    <a:pt x="629" y="89"/>
                  </a:lnTo>
                  <a:close/>
                  <a:moveTo>
                    <a:pt x="543" y="89"/>
                  </a:moveTo>
                  <a:lnTo>
                    <a:pt x="551" y="89"/>
                  </a:lnTo>
                  <a:lnTo>
                    <a:pt x="558" y="92"/>
                  </a:lnTo>
                  <a:lnTo>
                    <a:pt x="562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3" y="134"/>
                  </a:lnTo>
                  <a:lnTo>
                    <a:pt x="535" y="134"/>
                  </a:lnTo>
                  <a:lnTo>
                    <a:pt x="530" y="130"/>
                  </a:lnTo>
                  <a:lnTo>
                    <a:pt x="524" y="124"/>
                  </a:lnTo>
                  <a:lnTo>
                    <a:pt x="520" y="119"/>
                  </a:lnTo>
                  <a:lnTo>
                    <a:pt x="520" y="111"/>
                  </a:lnTo>
                  <a:lnTo>
                    <a:pt x="520" y="104"/>
                  </a:lnTo>
                  <a:lnTo>
                    <a:pt x="524" y="98"/>
                  </a:lnTo>
                  <a:lnTo>
                    <a:pt x="530" y="92"/>
                  </a:lnTo>
                  <a:lnTo>
                    <a:pt x="535" y="89"/>
                  </a:lnTo>
                  <a:lnTo>
                    <a:pt x="543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0" y="92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4"/>
                  </a:lnTo>
                  <a:lnTo>
                    <a:pt x="470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8"/>
                  </a:lnTo>
                  <a:lnTo>
                    <a:pt x="443" y="92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3" y="92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3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4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2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6" y="111"/>
                  </a:lnTo>
                  <a:lnTo>
                    <a:pt x="306" y="119"/>
                  </a:lnTo>
                  <a:lnTo>
                    <a:pt x="302" y="124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59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2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197" y="89"/>
                  </a:moveTo>
                  <a:lnTo>
                    <a:pt x="204" y="89"/>
                  </a:lnTo>
                  <a:lnTo>
                    <a:pt x="210" y="92"/>
                  </a:lnTo>
                  <a:lnTo>
                    <a:pt x="216" y="98"/>
                  </a:ln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4"/>
                  </a:lnTo>
                  <a:lnTo>
                    <a:pt x="210" y="130"/>
                  </a:lnTo>
                  <a:lnTo>
                    <a:pt x="204" y="134"/>
                  </a:lnTo>
                  <a:lnTo>
                    <a:pt x="197" y="134"/>
                  </a:lnTo>
                  <a:lnTo>
                    <a:pt x="189" y="134"/>
                  </a:lnTo>
                  <a:lnTo>
                    <a:pt x="182" y="130"/>
                  </a:lnTo>
                  <a:lnTo>
                    <a:pt x="178" y="124"/>
                  </a:lnTo>
                  <a:lnTo>
                    <a:pt x="174" y="119"/>
                  </a:lnTo>
                  <a:lnTo>
                    <a:pt x="173" y="111"/>
                  </a:lnTo>
                  <a:lnTo>
                    <a:pt x="174" y="104"/>
                  </a:lnTo>
                  <a:lnTo>
                    <a:pt x="178" y="98"/>
                  </a:lnTo>
                  <a:lnTo>
                    <a:pt x="182" y="92"/>
                  </a:lnTo>
                  <a:lnTo>
                    <a:pt x="189" y="89"/>
                  </a:lnTo>
                  <a:lnTo>
                    <a:pt x="197" y="89"/>
                  </a:lnTo>
                  <a:close/>
                  <a:moveTo>
                    <a:pt x="110" y="89"/>
                  </a:moveTo>
                  <a:lnTo>
                    <a:pt x="118" y="89"/>
                  </a:lnTo>
                  <a:lnTo>
                    <a:pt x="124" y="92"/>
                  </a:lnTo>
                  <a:lnTo>
                    <a:pt x="129" y="98"/>
                  </a:lnTo>
                  <a:lnTo>
                    <a:pt x="131" y="104"/>
                  </a:lnTo>
                  <a:lnTo>
                    <a:pt x="133" y="111"/>
                  </a:lnTo>
                  <a:lnTo>
                    <a:pt x="131" y="119"/>
                  </a:lnTo>
                  <a:lnTo>
                    <a:pt x="129" y="124"/>
                  </a:lnTo>
                  <a:lnTo>
                    <a:pt x="124" y="130"/>
                  </a:lnTo>
                  <a:lnTo>
                    <a:pt x="118" y="134"/>
                  </a:lnTo>
                  <a:lnTo>
                    <a:pt x="110" y="134"/>
                  </a:lnTo>
                  <a:lnTo>
                    <a:pt x="103" y="134"/>
                  </a:lnTo>
                  <a:lnTo>
                    <a:pt x="95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6" y="111"/>
                  </a:lnTo>
                  <a:lnTo>
                    <a:pt x="88" y="104"/>
                  </a:lnTo>
                  <a:lnTo>
                    <a:pt x="92" y="98"/>
                  </a:lnTo>
                  <a:lnTo>
                    <a:pt x="95" y="92"/>
                  </a:lnTo>
                  <a:lnTo>
                    <a:pt x="103" y="89"/>
                  </a:lnTo>
                  <a:lnTo>
                    <a:pt x="110" y="89"/>
                  </a:lnTo>
                  <a:close/>
                  <a:moveTo>
                    <a:pt x="24" y="89"/>
                  </a:moveTo>
                  <a:lnTo>
                    <a:pt x="30" y="89"/>
                  </a:lnTo>
                  <a:lnTo>
                    <a:pt x="37" y="92"/>
                  </a:lnTo>
                  <a:lnTo>
                    <a:pt x="43" y="98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3" y="124"/>
                  </a:lnTo>
                  <a:lnTo>
                    <a:pt x="37" y="130"/>
                  </a:lnTo>
                  <a:lnTo>
                    <a:pt x="30" y="134"/>
                  </a:lnTo>
                  <a:lnTo>
                    <a:pt x="24" y="134"/>
                  </a:lnTo>
                  <a:lnTo>
                    <a:pt x="16" y="134"/>
                  </a:lnTo>
                  <a:lnTo>
                    <a:pt x="9" y="130"/>
                  </a:lnTo>
                  <a:lnTo>
                    <a:pt x="5" y="124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1" y="104"/>
                  </a:lnTo>
                  <a:lnTo>
                    <a:pt x="5" y="98"/>
                  </a:lnTo>
                  <a:lnTo>
                    <a:pt x="9" y="92"/>
                  </a:lnTo>
                  <a:lnTo>
                    <a:pt x="16" y="89"/>
                  </a:lnTo>
                  <a:lnTo>
                    <a:pt x="24" y="89"/>
                  </a:lnTo>
                  <a:close/>
                  <a:moveTo>
                    <a:pt x="4171" y="23"/>
                  </a:moveTo>
                  <a:lnTo>
                    <a:pt x="4193" y="25"/>
                  </a:lnTo>
                  <a:lnTo>
                    <a:pt x="4197" y="25"/>
                  </a:lnTo>
                  <a:lnTo>
                    <a:pt x="4201" y="26"/>
                  </a:lnTo>
                  <a:lnTo>
                    <a:pt x="4203" y="28"/>
                  </a:lnTo>
                  <a:lnTo>
                    <a:pt x="4206" y="30"/>
                  </a:lnTo>
                  <a:lnTo>
                    <a:pt x="4206" y="32"/>
                  </a:lnTo>
                  <a:lnTo>
                    <a:pt x="4208" y="34"/>
                  </a:lnTo>
                  <a:lnTo>
                    <a:pt x="4204" y="40"/>
                  </a:lnTo>
                  <a:lnTo>
                    <a:pt x="4199" y="43"/>
                  </a:lnTo>
                  <a:lnTo>
                    <a:pt x="4193" y="47"/>
                  </a:lnTo>
                  <a:lnTo>
                    <a:pt x="4186" y="47"/>
                  </a:lnTo>
                  <a:lnTo>
                    <a:pt x="4184" y="47"/>
                  </a:lnTo>
                  <a:lnTo>
                    <a:pt x="4182" y="47"/>
                  </a:lnTo>
                  <a:lnTo>
                    <a:pt x="4178" y="42"/>
                  </a:lnTo>
                  <a:lnTo>
                    <a:pt x="4174" y="36"/>
                  </a:lnTo>
                  <a:lnTo>
                    <a:pt x="4172" y="32"/>
                  </a:lnTo>
                  <a:lnTo>
                    <a:pt x="4171" y="26"/>
                  </a:lnTo>
                  <a:lnTo>
                    <a:pt x="4171" y="23"/>
                  </a:lnTo>
                  <a:close/>
                  <a:moveTo>
                    <a:pt x="2038" y="13"/>
                  </a:moveTo>
                  <a:lnTo>
                    <a:pt x="2040" y="19"/>
                  </a:lnTo>
                  <a:lnTo>
                    <a:pt x="2042" y="25"/>
                  </a:lnTo>
                  <a:lnTo>
                    <a:pt x="2042" y="25"/>
                  </a:lnTo>
                  <a:lnTo>
                    <a:pt x="2038" y="25"/>
                  </a:lnTo>
                  <a:lnTo>
                    <a:pt x="2034" y="25"/>
                  </a:lnTo>
                  <a:lnTo>
                    <a:pt x="2031" y="25"/>
                  </a:lnTo>
                  <a:lnTo>
                    <a:pt x="2029" y="23"/>
                  </a:lnTo>
                  <a:lnTo>
                    <a:pt x="2027" y="19"/>
                  </a:lnTo>
                  <a:lnTo>
                    <a:pt x="2031" y="17"/>
                  </a:lnTo>
                  <a:lnTo>
                    <a:pt x="2034" y="13"/>
                  </a:lnTo>
                  <a:lnTo>
                    <a:pt x="2038" y="13"/>
                  </a:lnTo>
                  <a:close/>
                  <a:moveTo>
                    <a:pt x="4171" y="8"/>
                  </a:moveTo>
                  <a:lnTo>
                    <a:pt x="4169" y="9"/>
                  </a:lnTo>
                  <a:lnTo>
                    <a:pt x="4169" y="11"/>
                  </a:lnTo>
                  <a:lnTo>
                    <a:pt x="4167" y="11"/>
                  </a:lnTo>
                  <a:lnTo>
                    <a:pt x="4171" y="8"/>
                  </a:lnTo>
                  <a:close/>
                  <a:moveTo>
                    <a:pt x="4086" y="6"/>
                  </a:moveTo>
                  <a:lnTo>
                    <a:pt x="4088" y="9"/>
                  </a:lnTo>
                  <a:lnTo>
                    <a:pt x="4090" y="13"/>
                  </a:lnTo>
                  <a:lnTo>
                    <a:pt x="4092" y="19"/>
                  </a:lnTo>
                  <a:lnTo>
                    <a:pt x="4092" y="23"/>
                  </a:lnTo>
                  <a:lnTo>
                    <a:pt x="4092" y="26"/>
                  </a:lnTo>
                  <a:lnTo>
                    <a:pt x="4090" y="26"/>
                  </a:lnTo>
                  <a:lnTo>
                    <a:pt x="4088" y="28"/>
                  </a:lnTo>
                  <a:lnTo>
                    <a:pt x="4084" y="28"/>
                  </a:lnTo>
                  <a:lnTo>
                    <a:pt x="4080" y="26"/>
                  </a:lnTo>
                  <a:lnTo>
                    <a:pt x="4077" y="23"/>
                  </a:lnTo>
                  <a:lnTo>
                    <a:pt x="4078" y="17"/>
                  </a:lnTo>
                  <a:lnTo>
                    <a:pt x="4080" y="11"/>
                  </a:lnTo>
                  <a:lnTo>
                    <a:pt x="4086" y="6"/>
                  </a:lnTo>
                  <a:close/>
                  <a:moveTo>
                    <a:pt x="3232" y="0"/>
                  </a:moveTo>
                  <a:lnTo>
                    <a:pt x="3232" y="6"/>
                  </a:lnTo>
                  <a:lnTo>
                    <a:pt x="3230" y="8"/>
                  </a:lnTo>
                  <a:lnTo>
                    <a:pt x="3228" y="11"/>
                  </a:lnTo>
                  <a:lnTo>
                    <a:pt x="3228" y="15"/>
                  </a:lnTo>
                  <a:lnTo>
                    <a:pt x="3227" y="19"/>
                  </a:lnTo>
                  <a:lnTo>
                    <a:pt x="3227" y="23"/>
                  </a:lnTo>
                  <a:lnTo>
                    <a:pt x="3227" y="28"/>
                  </a:lnTo>
                  <a:lnTo>
                    <a:pt x="3227" y="34"/>
                  </a:lnTo>
                  <a:lnTo>
                    <a:pt x="3228" y="40"/>
                  </a:lnTo>
                  <a:lnTo>
                    <a:pt x="3228" y="47"/>
                  </a:lnTo>
                  <a:lnTo>
                    <a:pt x="3227" y="47"/>
                  </a:lnTo>
                  <a:lnTo>
                    <a:pt x="3225" y="45"/>
                  </a:lnTo>
                  <a:lnTo>
                    <a:pt x="3225" y="34"/>
                  </a:lnTo>
                  <a:lnTo>
                    <a:pt x="3225" y="28"/>
                  </a:lnTo>
                  <a:lnTo>
                    <a:pt x="3225" y="21"/>
                  </a:lnTo>
                  <a:lnTo>
                    <a:pt x="3223" y="17"/>
                  </a:lnTo>
                  <a:lnTo>
                    <a:pt x="3223" y="13"/>
                  </a:lnTo>
                  <a:lnTo>
                    <a:pt x="3221" y="9"/>
                  </a:lnTo>
                  <a:lnTo>
                    <a:pt x="3221" y="4"/>
                  </a:lnTo>
                  <a:lnTo>
                    <a:pt x="3227" y="2"/>
                  </a:lnTo>
                  <a:lnTo>
                    <a:pt x="3232" y="0"/>
                  </a:lnTo>
                  <a:close/>
                  <a:moveTo>
                    <a:pt x="3667" y="0"/>
                  </a:moveTo>
                  <a:lnTo>
                    <a:pt x="3674" y="2"/>
                  </a:lnTo>
                  <a:lnTo>
                    <a:pt x="3680" y="6"/>
                  </a:lnTo>
                  <a:lnTo>
                    <a:pt x="3685" y="11"/>
                  </a:lnTo>
                  <a:lnTo>
                    <a:pt x="3689" y="17"/>
                  </a:lnTo>
                  <a:lnTo>
                    <a:pt x="3689" y="25"/>
                  </a:lnTo>
                  <a:lnTo>
                    <a:pt x="3689" y="32"/>
                  </a:lnTo>
                  <a:lnTo>
                    <a:pt x="3685" y="38"/>
                  </a:lnTo>
                  <a:lnTo>
                    <a:pt x="3680" y="43"/>
                  </a:lnTo>
                  <a:lnTo>
                    <a:pt x="3674" y="47"/>
                  </a:lnTo>
                  <a:lnTo>
                    <a:pt x="3667" y="47"/>
                  </a:lnTo>
                  <a:lnTo>
                    <a:pt x="3659" y="47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2" y="25"/>
                  </a:lnTo>
                  <a:lnTo>
                    <a:pt x="3644" y="17"/>
                  </a:lnTo>
                  <a:lnTo>
                    <a:pt x="3648" y="11"/>
                  </a:lnTo>
                  <a:lnTo>
                    <a:pt x="3652" y="6"/>
                  </a:lnTo>
                  <a:lnTo>
                    <a:pt x="3659" y="2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2"/>
                  </a:lnTo>
                  <a:lnTo>
                    <a:pt x="3593" y="6"/>
                  </a:lnTo>
                  <a:lnTo>
                    <a:pt x="3599" y="11"/>
                  </a:lnTo>
                  <a:lnTo>
                    <a:pt x="3601" y="17"/>
                  </a:lnTo>
                  <a:lnTo>
                    <a:pt x="3603" y="25"/>
                  </a:lnTo>
                  <a:lnTo>
                    <a:pt x="3601" y="32"/>
                  </a:lnTo>
                  <a:lnTo>
                    <a:pt x="3599" y="38"/>
                  </a:lnTo>
                  <a:lnTo>
                    <a:pt x="3593" y="43"/>
                  </a:lnTo>
                  <a:lnTo>
                    <a:pt x="3588" y="47"/>
                  </a:lnTo>
                  <a:lnTo>
                    <a:pt x="3580" y="47"/>
                  </a:lnTo>
                  <a:lnTo>
                    <a:pt x="3573" y="47"/>
                  </a:lnTo>
                  <a:lnTo>
                    <a:pt x="3565" y="43"/>
                  </a:lnTo>
                  <a:lnTo>
                    <a:pt x="3561" y="38"/>
                  </a:lnTo>
                  <a:lnTo>
                    <a:pt x="3558" y="32"/>
                  </a:lnTo>
                  <a:lnTo>
                    <a:pt x="3556" y="25"/>
                  </a:lnTo>
                  <a:lnTo>
                    <a:pt x="3558" y="17"/>
                  </a:lnTo>
                  <a:lnTo>
                    <a:pt x="3561" y="11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80" y="0"/>
                  </a:lnTo>
                  <a:close/>
                  <a:moveTo>
                    <a:pt x="3492" y="0"/>
                  </a:moveTo>
                  <a:lnTo>
                    <a:pt x="3499" y="2"/>
                  </a:lnTo>
                  <a:lnTo>
                    <a:pt x="3507" y="6"/>
                  </a:lnTo>
                  <a:lnTo>
                    <a:pt x="3512" y="11"/>
                  </a:lnTo>
                  <a:lnTo>
                    <a:pt x="3514" y="17"/>
                  </a:lnTo>
                  <a:lnTo>
                    <a:pt x="3516" y="25"/>
                  </a:lnTo>
                  <a:lnTo>
                    <a:pt x="3516" y="30"/>
                  </a:lnTo>
                  <a:lnTo>
                    <a:pt x="3514" y="34"/>
                  </a:lnTo>
                  <a:lnTo>
                    <a:pt x="3511" y="38"/>
                  </a:lnTo>
                  <a:lnTo>
                    <a:pt x="3509" y="34"/>
                  </a:lnTo>
                  <a:lnTo>
                    <a:pt x="3505" y="32"/>
                  </a:lnTo>
                  <a:lnTo>
                    <a:pt x="3503" y="28"/>
                  </a:lnTo>
                  <a:lnTo>
                    <a:pt x="3499" y="28"/>
                  </a:lnTo>
                  <a:lnTo>
                    <a:pt x="3497" y="28"/>
                  </a:lnTo>
                  <a:lnTo>
                    <a:pt x="3494" y="26"/>
                  </a:lnTo>
                  <a:lnTo>
                    <a:pt x="3490" y="23"/>
                  </a:lnTo>
                  <a:lnTo>
                    <a:pt x="3488" y="19"/>
                  </a:lnTo>
                  <a:lnTo>
                    <a:pt x="3484" y="15"/>
                  </a:lnTo>
                  <a:lnTo>
                    <a:pt x="3482" y="13"/>
                  </a:lnTo>
                  <a:lnTo>
                    <a:pt x="3479" y="13"/>
                  </a:lnTo>
                  <a:lnTo>
                    <a:pt x="3475" y="13"/>
                  </a:lnTo>
                  <a:lnTo>
                    <a:pt x="3473" y="13"/>
                  </a:lnTo>
                  <a:lnTo>
                    <a:pt x="3477" y="8"/>
                  </a:lnTo>
                  <a:lnTo>
                    <a:pt x="3480" y="4"/>
                  </a:lnTo>
                  <a:lnTo>
                    <a:pt x="3486" y="2"/>
                  </a:lnTo>
                  <a:lnTo>
                    <a:pt x="3492" y="0"/>
                  </a:lnTo>
                  <a:close/>
                  <a:moveTo>
                    <a:pt x="3405" y="0"/>
                  </a:moveTo>
                  <a:lnTo>
                    <a:pt x="3413" y="2"/>
                  </a:lnTo>
                  <a:lnTo>
                    <a:pt x="3420" y="6"/>
                  </a:lnTo>
                  <a:lnTo>
                    <a:pt x="3424" y="11"/>
                  </a:lnTo>
                  <a:lnTo>
                    <a:pt x="3428" y="17"/>
                  </a:lnTo>
                  <a:lnTo>
                    <a:pt x="3430" y="25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0" y="43"/>
                  </a:lnTo>
                  <a:lnTo>
                    <a:pt x="3413" y="47"/>
                  </a:lnTo>
                  <a:lnTo>
                    <a:pt x="3405" y="47"/>
                  </a:lnTo>
                  <a:lnTo>
                    <a:pt x="3401" y="47"/>
                  </a:lnTo>
                  <a:lnTo>
                    <a:pt x="3398" y="45"/>
                  </a:lnTo>
                  <a:lnTo>
                    <a:pt x="3398" y="34"/>
                  </a:lnTo>
                  <a:lnTo>
                    <a:pt x="3398" y="30"/>
                  </a:lnTo>
                  <a:lnTo>
                    <a:pt x="3396" y="25"/>
                  </a:lnTo>
                  <a:lnTo>
                    <a:pt x="3394" y="21"/>
                  </a:lnTo>
                  <a:lnTo>
                    <a:pt x="3394" y="15"/>
                  </a:lnTo>
                  <a:lnTo>
                    <a:pt x="3394" y="11"/>
                  </a:lnTo>
                  <a:lnTo>
                    <a:pt x="3394" y="8"/>
                  </a:lnTo>
                  <a:lnTo>
                    <a:pt x="3394" y="6"/>
                  </a:lnTo>
                  <a:lnTo>
                    <a:pt x="3400" y="2"/>
                  </a:lnTo>
                  <a:lnTo>
                    <a:pt x="3405" y="0"/>
                  </a:lnTo>
                  <a:close/>
                  <a:moveTo>
                    <a:pt x="2800" y="0"/>
                  </a:moveTo>
                  <a:lnTo>
                    <a:pt x="2805" y="2"/>
                  </a:lnTo>
                  <a:lnTo>
                    <a:pt x="2813" y="6"/>
                  </a:lnTo>
                  <a:lnTo>
                    <a:pt x="2818" y="11"/>
                  </a:lnTo>
                  <a:lnTo>
                    <a:pt x="2820" y="17"/>
                  </a:lnTo>
                  <a:lnTo>
                    <a:pt x="2822" y="25"/>
                  </a:lnTo>
                  <a:lnTo>
                    <a:pt x="2820" y="32"/>
                  </a:lnTo>
                  <a:lnTo>
                    <a:pt x="2818" y="38"/>
                  </a:lnTo>
                  <a:lnTo>
                    <a:pt x="2813" y="43"/>
                  </a:lnTo>
                  <a:lnTo>
                    <a:pt x="2805" y="47"/>
                  </a:lnTo>
                  <a:lnTo>
                    <a:pt x="2800" y="47"/>
                  </a:lnTo>
                  <a:lnTo>
                    <a:pt x="2792" y="47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7" y="32"/>
                  </a:lnTo>
                  <a:lnTo>
                    <a:pt x="2775" y="25"/>
                  </a:lnTo>
                  <a:lnTo>
                    <a:pt x="2777" y="17"/>
                  </a:lnTo>
                  <a:lnTo>
                    <a:pt x="2779" y="11"/>
                  </a:lnTo>
                  <a:lnTo>
                    <a:pt x="2785" y="6"/>
                  </a:lnTo>
                  <a:lnTo>
                    <a:pt x="2792" y="2"/>
                  </a:lnTo>
                  <a:lnTo>
                    <a:pt x="2800" y="0"/>
                  </a:lnTo>
                  <a:close/>
                  <a:moveTo>
                    <a:pt x="2711" y="0"/>
                  </a:moveTo>
                  <a:lnTo>
                    <a:pt x="2719" y="2"/>
                  </a:lnTo>
                  <a:lnTo>
                    <a:pt x="2726" y="6"/>
                  </a:lnTo>
                  <a:lnTo>
                    <a:pt x="2730" y="11"/>
                  </a:lnTo>
                  <a:lnTo>
                    <a:pt x="2734" y="17"/>
                  </a:lnTo>
                  <a:lnTo>
                    <a:pt x="2736" y="25"/>
                  </a:lnTo>
                  <a:lnTo>
                    <a:pt x="2734" y="32"/>
                  </a:lnTo>
                  <a:lnTo>
                    <a:pt x="2730" y="38"/>
                  </a:lnTo>
                  <a:lnTo>
                    <a:pt x="2726" y="43"/>
                  </a:lnTo>
                  <a:lnTo>
                    <a:pt x="2719" y="47"/>
                  </a:lnTo>
                  <a:lnTo>
                    <a:pt x="2711" y="47"/>
                  </a:lnTo>
                  <a:lnTo>
                    <a:pt x="2704" y="47"/>
                  </a:lnTo>
                  <a:lnTo>
                    <a:pt x="2698" y="43"/>
                  </a:lnTo>
                  <a:lnTo>
                    <a:pt x="2692" y="38"/>
                  </a:lnTo>
                  <a:lnTo>
                    <a:pt x="2691" y="32"/>
                  </a:lnTo>
                  <a:lnTo>
                    <a:pt x="2689" y="25"/>
                  </a:lnTo>
                  <a:lnTo>
                    <a:pt x="2691" y="17"/>
                  </a:lnTo>
                  <a:lnTo>
                    <a:pt x="2692" y="11"/>
                  </a:lnTo>
                  <a:lnTo>
                    <a:pt x="2698" y="6"/>
                  </a:lnTo>
                  <a:lnTo>
                    <a:pt x="2704" y="2"/>
                  </a:lnTo>
                  <a:lnTo>
                    <a:pt x="2711" y="0"/>
                  </a:lnTo>
                  <a:close/>
                  <a:moveTo>
                    <a:pt x="1758" y="0"/>
                  </a:moveTo>
                  <a:lnTo>
                    <a:pt x="1763" y="2"/>
                  </a:lnTo>
                  <a:lnTo>
                    <a:pt x="1769" y="4"/>
                  </a:lnTo>
                  <a:lnTo>
                    <a:pt x="1773" y="8"/>
                  </a:lnTo>
                  <a:lnTo>
                    <a:pt x="1771" y="9"/>
                  </a:lnTo>
                  <a:lnTo>
                    <a:pt x="1767" y="13"/>
                  </a:lnTo>
                  <a:lnTo>
                    <a:pt x="1762" y="13"/>
                  </a:lnTo>
                  <a:lnTo>
                    <a:pt x="1756" y="13"/>
                  </a:lnTo>
                  <a:lnTo>
                    <a:pt x="1748" y="11"/>
                  </a:lnTo>
                  <a:lnTo>
                    <a:pt x="1743" y="9"/>
                  </a:lnTo>
                  <a:lnTo>
                    <a:pt x="1741" y="9"/>
                  </a:lnTo>
                  <a:lnTo>
                    <a:pt x="1745" y="6"/>
                  </a:lnTo>
                  <a:lnTo>
                    <a:pt x="1750" y="2"/>
                  </a:lnTo>
                  <a:lnTo>
                    <a:pt x="1758" y="0"/>
                  </a:lnTo>
                  <a:close/>
                  <a:moveTo>
                    <a:pt x="1671" y="0"/>
                  </a:moveTo>
                  <a:lnTo>
                    <a:pt x="1679" y="2"/>
                  </a:lnTo>
                  <a:lnTo>
                    <a:pt x="1684" y="6"/>
                  </a:lnTo>
                  <a:lnTo>
                    <a:pt x="1690" y="11"/>
                  </a:lnTo>
                  <a:lnTo>
                    <a:pt x="1694" y="17"/>
                  </a:lnTo>
                  <a:lnTo>
                    <a:pt x="1694" y="25"/>
                  </a:lnTo>
                  <a:lnTo>
                    <a:pt x="1694" y="32"/>
                  </a:lnTo>
                  <a:lnTo>
                    <a:pt x="1690" y="38"/>
                  </a:lnTo>
                  <a:lnTo>
                    <a:pt x="1684" y="43"/>
                  </a:lnTo>
                  <a:lnTo>
                    <a:pt x="1679" y="47"/>
                  </a:lnTo>
                  <a:lnTo>
                    <a:pt x="1671" y="47"/>
                  </a:lnTo>
                  <a:lnTo>
                    <a:pt x="1664" y="47"/>
                  </a:lnTo>
                  <a:lnTo>
                    <a:pt x="1658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5"/>
                  </a:lnTo>
                  <a:lnTo>
                    <a:pt x="1649" y="17"/>
                  </a:lnTo>
                  <a:lnTo>
                    <a:pt x="1653" y="11"/>
                  </a:lnTo>
                  <a:lnTo>
                    <a:pt x="1658" y="6"/>
                  </a:lnTo>
                  <a:lnTo>
                    <a:pt x="1664" y="2"/>
                  </a:lnTo>
                  <a:lnTo>
                    <a:pt x="1671" y="0"/>
                  </a:lnTo>
                  <a:close/>
                  <a:moveTo>
                    <a:pt x="1585" y="0"/>
                  </a:moveTo>
                  <a:lnTo>
                    <a:pt x="1592" y="2"/>
                  </a:lnTo>
                  <a:lnTo>
                    <a:pt x="1598" y="6"/>
                  </a:lnTo>
                  <a:lnTo>
                    <a:pt x="1604" y="11"/>
                  </a:lnTo>
                  <a:lnTo>
                    <a:pt x="1607" y="17"/>
                  </a:lnTo>
                  <a:lnTo>
                    <a:pt x="1607" y="25"/>
                  </a:lnTo>
                  <a:lnTo>
                    <a:pt x="1607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2" y="47"/>
                  </a:lnTo>
                  <a:lnTo>
                    <a:pt x="1585" y="47"/>
                  </a:lnTo>
                  <a:lnTo>
                    <a:pt x="1577" y="47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2" y="32"/>
                  </a:lnTo>
                  <a:lnTo>
                    <a:pt x="1560" y="25"/>
                  </a:lnTo>
                  <a:lnTo>
                    <a:pt x="1562" y="17"/>
                  </a:lnTo>
                  <a:lnTo>
                    <a:pt x="1566" y="11"/>
                  </a:lnTo>
                  <a:lnTo>
                    <a:pt x="1570" y="6"/>
                  </a:lnTo>
                  <a:lnTo>
                    <a:pt x="1577" y="2"/>
                  </a:lnTo>
                  <a:lnTo>
                    <a:pt x="1585" y="0"/>
                  </a:lnTo>
                  <a:close/>
                  <a:moveTo>
                    <a:pt x="1498" y="0"/>
                  </a:moveTo>
                  <a:lnTo>
                    <a:pt x="1506" y="2"/>
                  </a:lnTo>
                  <a:lnTo>
                    <a:pt x="1511" y="6"/>
                  </a:lnTo>
                  <a:lnTo>
                    <a:pt x="1517" y="11"/>
                  </a:lnTo>
                  <a:lnTo>
                    <a:pt x="1519" y="17"/>
                  </a:lnTo>
                  <a:lnTo>
                    <a:pt x="1521" y="25"/>
                  </a:lnTo>
                  <a:lnTo>
                    <a:pt x="1519" y="32"/>
                  </a:lnTo>
                  <a:lnTo>
                    <a:pt x="1517" y="38"/>
                  </a:lnTo>
                  <a:lnTo>
                    <a:pt x="1511" y="43"/>
                  </a:lnTo>
                  <a:lnTo>
                    <a:pt x="1506" y="47"/>
                  </a:lnTo>
                  <a:lnTo>
                    <a:pt x="1498" y="47"/>
                  </a:lnTo>
                  <a:lnTo>
                    <a:pt x="1491" y="47"/>
                  </a:lnTo>
                  <a:lnTo>
                    <a:pt x="1483" y="43"/>
                  </a:lnTo>
                  <a:lnTo>
                    <a:pt x="1480" y="38"/>
                  </a:lnTo>
                  <a:lnTo>
                    <a:pt x="1476" y="32"/>
                  </a:lnTo>
                  <a:lnTo>
                    <a:pt x="1474" y="25"/>
                  </a:lnTo>
                  <a:lnTo>
                    <a:pt x="1476" y="17"/>
                  </a:lnTo>
                  <a:lnTo>
                    <a:pt x="1480" y="11"/>
                  </a:lnTo>
                  <a:lnTo>
                    <a:pt x="1483" y="6"/>
                  </a:lnTo>
                  <a:lnTo>
                    <a:pt x="1491" y="2"/>
                  </a:lnTo>
                  <a:lnTo>
                    <a:pt x="1498" y="0"/>
                  </a:lnTo>
                  <a:close/>
                  <a:moveTo>
                    <a:pt x="1412" y="0"/>
                  </a:moveTo>
                  <a:lnTo>
                    <a:pt x="1417" y="2"/>
                  </a:lnTo>
                  <a:lnTo>
                    <a:pt x="1425" y="6"/>
                  </a:lnTo>
                  <a:lnTo>
                    <a:pt x="1431" y="11"/>
                  </a:lnTo>
                  <a:lnTo>
                    <a:pt x="1433" y="17"/>
                  </a:lnTo>
                  <a:lnTo>
                    <a:pt x="1434" y="25"/>
                  </a:lnTo>
                  <a:lnTo>
                    <a:pt x="1433" y="32"/>
                  </a:lnTo>
                  <a:lnTo>
                    <a:pt x="1431" y="38"/>
                  </a:lnTo>
                  <a:lnTo>
                    <a:pt x="1425" y="43"/>
                  </a:lnTo>
                  <a:lnTo>
                    <a:pt x="1417" y="47"/>
                  </a:lnTo>
                  <a:lnTo>
                    <a:pt x="1412" y="47"/>
                  </a:lnTo>
                  <a:lnTo>
                    <a:pt x="1404" y="47"/>
                  </a:lnTo>
                  <a:lnTo>
                    <a:pt x="1397" y="43"/>
                  </a:lnTo>
                  <a:lnTo>
                    <a:pt x="1391" y="38"/>
                  </a:lnTo>
                  <a:lnTo>
                    <a:pt x="1389" y="32"/>
                  </a:lnTo>
                  <a:lnTo>
                    <a:pt x="1387" y="25"/>
                  </a:lnTo>
                  <a:lnTo>
                    <a:pt x="1389" y="17"/>
                  </a:lnTo>
                  <a:lnTo>
                    <a:pt x="1391" y="11"/>
                  </a:lnTo>
                  <a:lnTo>
                    <a:pt x="1397" y="6"/>
                  </a:lnTo>
                  <a:lnTo>
                    <a:pt x="1404" y="2"/>
                  </a:lnTo>
                  <a:lnTo>
                    <a:pt x="1412" y="0"/>
                  </a:lnTo>
                  <a:close/>
                  <a:moveTo>
                    <a:pt x="1323" y="0"/>
                  </a:moveTo>
                  <a:lnTo>
                    <a:pt x="1331" y="2"/>
                  </a:lnTo>
                  <a:lnTo>
                    <a:pt x="1338" y="6"/>
                  </a:lnTo>
                  <a:lnTo>
                    <a:pt x="1342" y="11"/>
                  </a:lnTo>
                  <a:lnTo>
                    <a:pt x="1346" y="17"/>
                  </a:lnTo>
                  <a:lnTo>
                    <a:pt x="1348" y="25"/>
                  </a:lnTo>
                  <a:lnTo>
                    <a:pt x="1346" y="32"/>
                  </a:lnTo>
                  <a:lnTo>
                    <a:pt x="1342" y="38"/>
                  </a:lnTo>
                  <a:lnTo>
                    <a:pt x="1338" y="43"/>
                  </a:lnTo>
                  <a:lnTo>
                    <a:pt x="1331" y="47"/>
                  </a:lnTo>
                  <a:lnTo>
                    <a:pt x="1323" y="47"/>
                  </a:lnTo>
                  <a:lnTo>
                    <a:pt x="1316" y="47"/>
                  </a:lnTo>
                  <a:lnTo>
                    <a:pt x="1310" y="43"/>
                  </a:lnTo>
                  <a:lnTo>
                    <a:pt x="1305" y="38"/>
                  </a:lnTo>
                  <a:lnTo>
                    <a:pt x="1303" y="32"/>
                  </a:lnTo>
                  <a:lnTo>
                    <a:pt x="1301" y="25"/>
                  </a:lnTo>
                  <a:lnTo>
                    <a:pt x="1303" y="17"/>
                  </a:lnTo>
                  <a:lnTo>
                    <a:pt x="1305" y="11"/>
                  </a:lnTo>
                  <a:lnTo>
                    <a:pt x="1310" y="6"/>
                  </a:lnTo>
                  <a:lnTo>
                    <a:pt x="1316" y="2"/>
                  </a:lnTo>
                  <a:lnTo>
                    <a:pt x="1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2109788" y="2505076"/>
              <a:ext cx="3340100" cy="244475"/>
            </a:xfrm>
            <a:custGeom>
              <a:avLst/>
              <a:gdLst>
                <a:gd name="T0" fmla="*/ 1237 w 4209"/>
                <a:gd name="T1" fmla="*/ 307 h 307"/>
                <a:gd name="T2" fmla="*/ 1064 w 4209"/>
                <a:gd name="T3" fmla="*/ 260 h 307"/>
                <a:gd name="T4" fmla="*/ 970 w 4209"/>
                <a:gd name="T5" fmla="*/ 307 h 307"/>
                <a:gd name="T6" fmla="*/ 811 w 4209"/>
                <a:gd name="T7" fmla="*/ 262 h 307"/>
                <a:gd name="T8" fmla="*/ 703 w 4209"/>
                <a:gd name="T9" fmla="*/ 303 h 307"/>
                <a:gd name="T10" fmla="*/ 557 w 4209"/>
                <a:gd name="T11" fmla="*/ 266 h 307"/>
                <a:gd name="T12" fmla="*/ 438 w 4209"/>
                <a:gd name="T13" fmla="*/ 298 h 307"/>
                <a:gd name="T14" fmla="*/ 303 w 4209"/>
                <a:gd name="T15" fmla="*/ 271 h 307"/>
                <a:gd name="T16" fmla="*/ 175 w 4209"/>
                <a:gd name="T17" fmla="*/ 292 h 307"/>
                <a:gd name="T18" fmla="*/ 45 w 4209"/>
                <a:gd name="T19" fmla="*/ 277 h 307"/>
                <a:gd name="T20" fmla="*/ 1736 w 4209"/>
                <a:gd name="T21" fmla="*/ 194 h 307"/>
                <a:gd name="T22" fmla="*/ 3776 w 4209"/>
                <a:gd name="T23" fmla="*/ 205 h 307"/>
                <a:gd name="T24" fmla="*/ 3648 w 4209"/>
                <a:gd name="T25" fmla="*/ 183 h 307"/>
                <a:gd name="T26" fmla="*/ 3511 w 4209"/>
                <a:gd name="T27" fmla="*/ 211 h 307"/>
                <a:gd name="T28" fmla="*/ 2872 w 4209"/>
                <a:gd name="T29" fmla="*/ 179 h 307"/>
                <a:gd name="T30" fmla="*/ 2007 w 4209"/>
                <a:gd name="T31" fmla="*/ 187 h 307"/>
                <a:gd name="T32" fmla="*/ 1852 w 4209"/>
                <a:gd name="T33" fmla="*/ 175 h 307"/>
                <a:gd name="T34" fmla="*/ 1657 w 4209"/>
                <a:gd name="T35" fmla="*/ 217 h 307"/>
                <a:gd name="T36" fmla="*/ 1512 w 4209"/>
                <a:gd name="T37" fmla="*/ 179 h 307"/>
                <a:gd name="T38" fmla="*/ 1392 w 4209"/>
                <a:gd name="T39" fmla="*/ 211 h 307"/>
                <a:gd name="T40" fmla="*/ 1256 w 4209"/>
                <a:gd name="T41" fmla="*/ 183 h 307"/>
                <a:gd name="T42" fmla="*/ 1128 w 4209"/>
                <a:gd name="T43" fmla="*/ 205 h 307"/>
                <a:gd name="T44" fmla="*/ 1000 w 4209"/>
                <a:gd name="T45" fmla="*/ 190 h 307"/>
                <a:gd name="T46" fmla="*/ 867 w 4209"/>
                <a:gd name="T47" fmla="*/ 198 h 307"/>
                <a:gd name="T48" fmla="*/ 741 w 4209"/>
                <a:gd name="T49" fmla="*/ 198 h 307"/>
                <a:gd name="T50" fmla="*/ 607 w 4209"/>
                <a:gd name="T51" fmla="*/ 190 h 307"/>
                <a:gd name="T52" fmla="*/ 480 w 4209"/>
                <a:gd name="T53" fmla="*/ 205 h 307"/>
                <a:gd name="T54" fmla="*/ 352 w 4209"/>
                <a:gd name="T55" fmla="*/ 183 h 307"/>
                <a:gd name="T56" fmla="*/ 216 w 4209"/>
                <a:gd name="T57" fmla="*/ 211 h 307"/>
                <a:gd name="T58" fmla="*/ 96 w 4209"/>
                <a:gd name="T59" fmla="*/ 179 h 307"/>
                <a:gd name="T60" fmla="*/ 3754 w 4209"/>
                <a:gd name="T61" fmla="*/ 134 h 307"/>
                <a:gd name="T62" fmla="*/ 2727 w 4209"/>
                <a:gd name="T63" fmla="*/ 128 h 307"/>
                <a:gd name="T64" fmla="*/ 3667 w 4209"/>
                <a:gd name="T65" fmla="*/ 87 h 307"/>
                <a:gd name="T66" fmla="*/ 3573 w 4209"/>
                <a:gd name="T67" fmla="*/ 132 h 307"/>
                <a:gd name="T68" fmla="*/ 3413 w 4209"/>
                <a:gd name="T69" fmla="*/ 89 h 307"/>
                <a:gd name="T70" fmla="*/ 2988 w 4209"/>
                <a:gd name="T71" fmla="*/ 104 h 307"/>
                <a:gd name="T72" fmla="*/ 2866 w 4209"/>
                <a:gd name="T73" fmla="*/ 124 h 307"/>
                <a:gd name="T74" fmla="*/ 2123 w 4209"/>
                <a:gd name="T75" fmla="*/ 96 h 307"/>
                <a:gd name="T76" fmla="*/ 2033 w 4209"/>
                <a:gd name="T77" fmla="*/ 130 h 307"/>
                <a:gd name="T78" fmla="*/ 1924 w 4209"/>
                <a:gd name="T79" fmla="*/ 89 h 307"/>
                <a:gd name="T80" fmla="*/ 1689 w 4209"/>
                <a:gd name="T81" fmla="*/ 126 h 307"/>
                <a:gd name="T82" fmla="*/ 1570 w 4209"/>
                <a:gd name="T83" fmla="*/ 92 h 307"/>
                <a:gd name="T84" fmla="*/ 1425 w 4209"/>
                <a:gd name="T85" fmla="*/ 130 h 307"/>
                <a:gd name="T86" fmla="*/ 1316 w 4209"/>
                <a:gd name="T87" fmla="*/ 89 h 307"/>
                <a:gd name="T88" fmla="*/ 1158 w 4209"/>
                <a:gd name="T89" fmla="*/ 132 h 307"/>
                <a:gd name="T90" fmla="*/ 1064 w 4209"/>
                <a:gd name="T91" fmla="*/ 87 h 307"/>
                <a:gd name="T92" fmla="*/ 891 w 4209"/>
                <a:gd name="T93" fmla="*/ 134 h 307"/>
                <a:gd name="T94" fmla="*/ 716 w 4209"/>
                <a:gd name="T95" fmla="*/ 87 h 307"/>
                <a:gd name="T96" fmla="*/ 622 w 4209"/>
                <a:gd name="T97" fmla="*/ 132 h 307"/>
                <a:gd name="T98" fmla="*/ 465 w 4209"/>
                <a:gd name="T99" fmla="*/ 89 h 307"/>
                <a:gd name="T100" fmla="*/ 357 w 4209"/>
                <a:gd name="T101" fmla="*/ 130 h 307"/>
                <a:gd name="T102" fmla="*/ 211 w 4209"/>
                <a:gd name="T103" fmla="*/ 92 h 307"/>
                <a:gd name="T104" fmla="*/ 92 w 4209"/>
                <a:gd name="T105" fmla="*/ 124 h 307"/>
                <a:gd name="T106" fmla="*/ 3336 w 4209"/>
                <a:gd name="T107" fmla="*/ 23 h 307"/>
                <a:gd name="T108" fmla="*/ 3667 w 4209"/>
                <a:gd name="T109" fmla="*/ 0 h 307"/>
                <a:gd name="T110" fmla="*/ 3573 w 4209"/>
                <a:gd name="T111" fmla="*/ 45 h 307"/>
                <a:gd name="T112" fmla="*/ 3413 w 4209"/>
                <a:gd name="T113" fmla="*/ 2 h 307"/>
                <a:gd name="T114" fmla="*/ 3037 w 4209"/>
                <a:gd name="T115" fmla="*/ 30 h 307"/>
                <a:gd name="T116" fmla="*/ 2907 w 4209"/>
                <a:gd name="T117" fmla="*/ 17 h 307"/>
                <a:gd name="T118" fmla="*/ 2776 w 4209"/>
                <a:gd name="T119" fmla="*/ 23 h 307"/>
                <a:gd name="T120" fmla="*/ 2213 w 4209"/>
                <a:gd name="T121" fmla="*/ 17 h 307"/>
                <a:gd name="T122" fmla="*/ 2082 w 4209"/>
                <a:gd name="T123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9" h="307">
                  <a:moveTo>
                    <a:pt x="1324" y="260"/>
                  </a:moveTo>
                  <a:lnTo>
                    <a:pt x="1331" y="262"/>
                  </a:lnTo>
                  <a:lnTo>
                    <a:pt x="1339" y="266"/>
                  </a:lnTo>
                  <a:lnTo>
                    <a:pt x="1343" y="271"/>
                  </a:lnTo>
                  <a:lnTo>
                    <a:pt x="1346" y="277"/>
                  </a:lnTo>
                  <a:lnTo>
                    <a:pt x="1348" y="285"/>
                  </a:lnTo>
                  <a:lnTo>
                    <a:pt x="1346" y="292"/>
                  </a:lnTo>
                  <a:lnTo>
                    <a:pt x="1343" y="298"/>
                  </a:lnTo>
                  <a:lnTo>
                    <a:pt x="1339" y="303"/>
                  </a:lnTo>
                  <a:lnTo>
                    <a:pt x="1331" y="307"/>
                  </a:lnTo>
                  <a:lnTo>
                    <a:pt x="1324" y="307"/>
                  </a:lnTo>
                  <a:lnTo>
                    <a:pt x="1316" y="307"/>
                  </a:lnTo>
                  <a:lnTo>
                    <a:pt x="1311" y="303"/>
                  </a:lnTo>
                  <a:lnTo>
                    <a:pt x="1305" y="298"/>
                  </a:lnTo>
                  <a:lnTo>
                    <a:pt x="1301" y="292"/>
                  </a:lnTo>
                  <a:lnTo>
                    <a:pt x="1301" y="285"/>
                  </a:lnTo>
                  <a:lnTo>
                    <a:pt x="1301" y="277"/>
                  </a:lnTo>
                  <a:lnTo>
                    <a:pt x="1305" y="271"/>
                  </a:lnTo>
                  <a:lnTo>
                    <a:pt x="1311" y="266"/>
                  </a:lnTo>
                  <a:lnTo>
                    <a:pt x="1316" y="262"/>
                  </a:lnTo>
                  <a:lnTo>
                    <a:pt x="1324" y="260"/>
                  </a:lnTo>
                  <a:close/>
                  <a:moveTo>
                    <a:pt x="1237" y="260"/>
                  </a:moveTo>
                  <a:lnTo>
                    <a:pt x="1245" y="262"/>
                  </a:lnTo>
                  <a:lnTo>
                    <a:pt x="1251" y="266"/>
                  </a:lnTo>
                  <a:lnTo>
                    <a:pt x="1256" y="271"/>
                  </a:lnTo>
                  <a:lnTo>
                    <a:pt x="1260" y="277"/>
                  </a:lnTo>
                  <a:lnTo>
                    <a:pt x="1262" y="285"/>
                  </a:lnTo>
                  <a:lnTo>
                    <a:pt x="1260" y="292"/>
                  </a:lnTo>
                  <a:lnTo>
                    <a:pt x="1256" y="298"/>
                  </a:lnTo>
                  <a:lnTo>
                    <a:pt x="1251" y="303"/>
                  </a:lnTo>
                  <a:lnTo>
                    <a:pt x="1245" y="307"/>
                  </a:lnTo>
                  <a:lnTo>
                    <a:pt x="1237" y="307"/>
                  </a:lnTo>
                  <a:lnTo>
                    <a:pt x="1230" y="307"/>
                  </a:lnTo>
                  <a:lnTo>
                    <a:pt x="1224" y="303"/>
                  </a:lnTo>
                  <a:lnTo>
                    <a:pt x="1219" y="298"/>
                  </a:lnTo>
                  <a:lnTo>
                    <a:pt x="1215" y="292"/>
                  </a:lnTo>
                  <a:lnTo>
                    <a:pt x="1215" y="285"/>
                  </a:lnTo>
                  <a:lnTo>
                    <a:pt x="1215" y="277"/>
                  </a:lnTo>
                  <a:lnTo>
                    <a:pt x="1219" y="271"/>
                  </a:lnTo>
                  <a:lnTo>
                    <a:pt x="1224" y="266"/>
                  </a:lnTo>
                  <a:lnTo>
                    <a:pt x="1230" y="262"/>
                  </a:lnTo>
                  <a:lnTo>
                    <a:pt x="1237" y="260"/>
                  </a:lnTo>
                  <a:close/>
                  <a:moveTo>
                    <a:pt x="1151" y="260"/>
                  </a:moveTo>
                  <a:lnTo>
                    <a:pt x="1158" y="262"/>
                  </a:lnTo>
                  <a:lnTo>
                    <a:pt x="1164" y="266"/>
                  </a:lnTo>
                  <a:lnTo>
                    <a:pt x="1170" y="271"/>
                  </a:lnTo>
                  <a:lnTo>
                    <a:pt x="1173" y="277"/>
                  </a:lnTo>
                  <a:lnTo>
                    <a:pt x="1173" y="285"/>
                  </a:lnTo>
                  <a:lnTo>
                    <a:pt x="1173" y="292"/>
                  </a:lnTo>
                  <a:lnTo>
                    <a:pt x="1170" y="298"/>
                  </a:lnTo>
                  <a:lnTo>
                    <a:pt x="1164" y="303"/>
                  </a:lnTo>
                  <a:lnTo>
                    <a:pt x="1158" y="307"/>
                  </a:lnTo>
                  <a:lnTo>
                    <a:pt x="1151" y="307"/>
                  </a:lnTo>
                  <a:lnTo>
                    <a:pt x="1143" y="307"/>
                  </a:lnTo>
                  <a:lnTo>
                    <a:pt x="1138" y="303"/>
                  </a:lnTo>
                  <a:lnTo>
                    <a:pt x="1132" y="298"/>
                  </a:lnTo>
                  <a:lnTo>
                    <a:pt x="1128" y="292"/>
                  </a:lnTo>
                  <a:lnTo>
                    <a:pt x="1128" y="285"/>
                  </a:lnTo>
                  <a:lnTo>
                    <a:pt x="1128" y="277"/>
                  </a:lnTo>
                  <a:lnTo>
                    <a:pt x="1132" y="271"/>
                  </a:lnTo>
                  <a:lnTo>
                    <a:pt x="1138" y="266"/>
                  </a:lnTo>
                  <a:lnTo>
                    <a:pt x="1143" y="262"/>
                  </a:lnTo>
                  <a:lnTo>
                    <a:pt x="1151" y="260"/>
                  </a:lnTo>
                  <a:close/>
                  <a:moveTo>
                    <a:pt x="1064" y="260"/>
                  </a:moveTo>
                  <a:lnTo>
                    <a:pt x="1072" y="262"/>
                  </a:lnTo>
                  <a:lnTo>
                    <a:pt x="1078" y="266"/>
                  </a:lnTo>
                  <a:lnTo>
                    <a:pt x="1083" y="271"/>
                  </a:lnTo>
                  <a:lnTo>
                    <a:pt x="1087" y="277"/>
                  </a:lnTo>
                  <a:lnTo>
                    <a:pt x="1087" y="285"/>
                  </a:lnTo>
                  <a:lnTo>
                    <a:pt x="1087" y="292"/>
                  </a:lnTo>
                  <a:lnTo>
                    <a:pt x="1083" y="298"/>
                  </a:lnTo>
                  <a:lnTo>
                    <a:pt x="1078" y="303"/>
                  </a:lnTo>
                  <a:lnTo>
                    <a:pt x="1072" y="307"/>
                  </a:lnTo>
                  <a:lnTo>
                    <a:pt x="1064" y="307"/>
                  </a:lnTo>
                  <a:lnTo>
                    <a:pt x="1057" y="307"/>
                  </a:lnTo>
                  <a:lnTo>
                    <a:pt x="1051" y="303"/>
                  </a:lnTo>
                  <a:lnTo>
                    <a:pt x="1046" y="298"/>
                  </a:lnTo>
                  <a:lnTo>
                    <a:pt x="1042" y="292"/>
                  </a:lnTo>
                  <a:lnTo>
                    <a:pt x="1040" y="285"/>
                  </a:lnTo>
                  <a:lnTo>
                    <a:pt x="1042" y="277"/>
                  </a:lnTo>
                  <a:lnTo>
                    <a:pt x="1046" y="271"/>
                  </a:lnTo>
                  <a:lnTo>
                    <a:pt x="1051" y="266"/>
                  </a:lnTo>
                  <a:lnTo>
                    <a:pt x="1057" y="262"/>
                  </a:lnTo>
                  <a:lnTo>
                    <a:pt x="1064" y="260"/>
                  </a:lnTo>
                  <a:close/>
                  <a:moveTo>
                    <a:pt x="978" y="260"/>
                  </a:moveTo>
                  <a:lnTo>
                    <a:pt x="985" y="262"/>
                  </a:lnTo>
                  <a:lnTo>
                    <a:pt x="991" y="266"/>
                  </a:lnTo>
                  <a:lnTo>
                    <a:pt x="997" y="271"/>
                  </a:lnTo>
                  <a:lnTo>
                    <a:pt x="1000" y="277"/>
                  </a:lnTo>
                  <a:lnTo>
                    <a:pt x="1000" y="285"/>
                  </a:lnTo>
                  <a:lnTo>
                    <a:pt x="1000" y="292"/>
                  </a:lnTo>
                  <a:lnTo>
                    <a:pt x="997" y="298"/>
                  </a:lnTo>
                  <a:lnTo>
                    <a:pt x="991" y="303"/>
                  </a:lnTo>
                  <a:lnTo>
                    <a:pt x="985" y="307"/>
                  </a:lnTo>
                  <a:lnTo>
                    <a:pt x="978" y="307"/>
                  </a:lnTo>
                  <a:lnTo>
                    <a:pt x="970" y="307"/>
                  </a:lnTo>
                  <a:lnTo>
                    <a:pt x="963" y="303"/>
                  </a:lnTo>
                  <a:lnTo>
                    <a:pt x="959" y="298"/>
                  </a:lnTo>
                  <a:lnTo>
                    <a:pt x="955" y="292"/>
                  </a:lnTo>
                  <a:lnTo>
                    <a:pt x="953" y="285"/>
                  </a:lnTo>
                  <a:lnTo>
                    <a:pt x="955" y="277"/>
                  </a:lnTo>
                  <a:lnTo>
                    <a:pt x="959" y="271"/>
                  </a:lnTo>
                  <a:lnTo>
                    <a:pt x="963" y="266"/>
                  </a:lnTo>
                  <a:lnTo>
                    <a:pt x="970" y="262"/>
                  </a:lnTo>
                  <a:lnTo>
                    <a:pt x="978" y="260"/>
                  </a:lnTo>
                  <a:close/>
                  <a:moveTo>
                    <a:pt x="891" y="260"/>
                  </a:moveTo>
                  <a:lnTo>
                    <a:pt x="899" y="262"/>
                  </a:lnTo>
                  <a:lnTo>
                    <a:pt x="905" y="266"/>
                  </a:lnTo>
                  <a:lnTo>
                    <a:pt x="910" y="271"/>
                  </a:lnTo>
                  <a:lnTo>
                    <a:pt x="912" y="277"/>
                  </a:lnTo>
                  <a:lnTo>
                    <a:pt x="914" y="285"/>
                  </a:lnTo>
                  <a:lnTo>
                    <a:pt x="912" y="292"/>
                  </a:lnTo>
                  <a:lnTo>
                    <a:pt x="910" y="298"/>
                  </a:lnTo>
                  <a:lnTo>
                    <a:pt x="905" y="303"/>
                  </a:lnTo>
                  <a:lnTo>
                    <a:pt x="899" y="307"/>
                  </a:lnTo>
                  <a:lnTo>
                    <a:pt x="891" y="307"/>
                  </a:lnTo>
                  <a:lnTo>
                    <a:pt x="884" y="307"/>
                  </a:lnTo>
                  <a:lnTo>
                    <a:pt x="876" y="303"/>
                  </a:lnTo>
                  <a:lnTo>
                    <a:pt x="873" y="298"/>
                  </a:lnTo>
                  <a:lnTo>
                    <a:pt x="869" y="292"/>
                  </a:lnTo>
                  <a:lnTo>
                    <a:pt x="867" y="285"/>
                  </a:lnTo>
                  <a:lnTo>
                    <a:pt x="869" y="277"/>
                  </a:lnTo>
                  <a:lnTo>
                    <a:pt x="873" y="271"/>
                  </a:lnTo>
                  <a:lnTo>
                    <a:pt x="876" y="266"/>
                  </a:lnTo>
                  <a:lnTo>
                    <a:pt x="884" y="262"/>
                  </a:lnTo>
                  <a:lnTo>
                    <a:pt x="891" y="260"/>
                  </a:lnTo>
                  <a:close/>
                  <a:moveTo>
                    <a:pt x="805" y="260"/>
                  </a:moveTo>
                  <a:lnTo>
                    <a:pt x="811" y="262"/>
                  </a:lnTo>
                  <a:lnTo>
                    <a:pt x="818" y="266"/>
                  </a:lnTo>
                  <a:lnTo>
                    <a:pt x="824" y="271"/>
                  </a:lnTo>
                  <a:lnTo>
                    <a:pt x="826" y="277"/>
                  </a:lnTo>
                  <a:lnTo>
                    <a:pt x="827" y="285"/>
                  </a:lnTo>
                  <a:lnTo>
                    <a:pt x="826" y="292"/>
                  </a:lnTo>
                  <a:lnTo>
                    <a:pt x="824" y="298"/>
                  </a:lnTo>
                  <a:lnTo>
                    <a:pt x="818" y="303"/>
                  </a:lnTo>
                  <a:lnTo>
                    <a:pt x="811" y="307"/>
                  </a:lnTo>
                  <a:lnTo>
                    <a:pt x="805" y="307"/>
                  </a:lnTo>
                  <a:lnTo>
                    <a:pt x="797" y="307"/>
                  </a:lnTo>
                  <a:lnTo>
                    <a:pt x="790" y="303"/>
                  </a:lnTo>
                  <a:lnTo>
                    <a:pt x="786" y="298"/>
                  </a:lnTo>
                  <a:lnTo>
                    <a:pt x="782" y="292"/>
                  </a:lnTo>
                  <a:lnTo>
                    <a:pt x="780" y="285"/>
                  </a:lnTo>
                  <a:lnTo>
                    <a:pt x="782" y="277"/>
                  </a:lnTo>
                  <a:lnTo>
                    <a:pt x="786" y="271"/>
                  </a:lnTo>
                  <a:lnTo>
                    <a:pt x="790" y="266"/>
                  </a:lnTo>
                  <a:lnTo>
                    <a:pt x="797" y="262"/>
                  </a:lnTo>
                  <a:lnTo>
                    <a:pt x="805" y="260"/>
                  </a:lnTo>
                  <a:close/>
                  <a:moveTo>
                    <a:pt x="716" y="260"/>
                  </a:moveTo>
                  <a:lnTo>
                    <a:pt x="724" y="262"/>
                  </a:lnTo>
                  <a:lnTo>
                    <a:pt x="732" y="266"/>
                  </a:lnTo>
                  <a:lnTo>
                    <a:pt x="735" y="271"/>
                  </a:lnTo>
                  <a:lnTo>
                    <a:pt x="739" y="277"/>
                  </a:lnTo>
                  <a:lnTo>
                    <a:pt x="741" y="285"/>
                  </a:lnTo>
                  <a:lnTo>
                    <a:pt x="739" y="292"/>
                  </a:lnTo>
                  <a:lnTo>
                    <a:pt x="735" y="298"/>
                  </a:lnTo>
                  <a:lnTo>
                    <a:pt x="732" y="303"/>
                  </a:lnTo>
                  <a:lnTo>
                    <a:pt x="724" y="307"/>
                  </a:lnTo>
                  <a:lnTo>
                    <a:pt x="716" y="307"/>
                  </a:lnTo>
                  <a:lnTo>
                    <a:pt x="709" y="307"/>
                  </a:lnTo>
                  <a:lnTo>
                    <a:pt x="703" y="303"/>
                  </a:lnTo>
                  <a:lnTo>
                    <a:pt x="698" y="298"/>
                  </a:lnTo>
                  <a:lnTo>
                    <a:pt x="696" y="292"/>
                  </a:lnTo>
                  <a:lnTo>
                    <a:pt x="694" y="285"/>
                  </a:lnTo>
                  <a:lnTo>
                    <a:pt x="696" y="277"/>
                  </a:lnTo>
                  <a:lnTo>
                    <a:pt x="698" y="271"/>
                  </a:lnTo>
                  <a:lnTo>
                    <a:pt x="703" y="266"/>
                  </a:lnTo>
                  <a:lnTo>
                    <a:pt x="709" y="262"/>
                  </a:lnTo>
                  <a:lnTo>
                    <a:pt x="716" y="260"/>
                  </a:lnTo>
                  <a:close/>
                  <a:moveTo>
                    <a:pt x="630" y="260"/>
                  </a:moveTo>
                  <a:lnTo>
                    <a:pt x="638" y="262"/>
                  </a:lnTo>
                  <a:lnTo>
                    <a:pt x="645" y="266"/>
                  </a:lnTo>
                  <a:lnTo>
                    <a:pt x="649" y="271"/>
                  </a:lnTo>
                  <a:lnTo>
                    <a:pt x="653" y="277"/>
                  </a:lnTo>
                  <a:lnTo>
                    <a:pt x="654" y="285"/>
                  </a:lnTo>
                  <a:lnTo>
                    <a:pt x="653" y="292"/>
                  </a:lnTo>
                  <a:lnTo>
                    <a:pt x="649" y="298"/>
                  </a:lnTo>
                  <a:lnTo>
                    <a:pt x="645" y="303"/>
                  </a:lnTo>
                  <a:lnTo>
                    <a:pt x="638" y="307"/>
                  </a:lnTo>
                  <a:lnTo>
                    <a:pt x="630" y="307"/>
                  </a:lnTo>
                  <a:lnTo>
                    <a:pt x="622" y="307"/>
                  </a:lnTo>
                  <a:lnTo>
                    <a:pt x="617" y="303"/>
                  </a:lnTo>
                  <a:lnTo>
                    <a:pt x="611" y="298"/>
                  </a:lnTo>
                  <a:lnTo>
                    <a:pt x="607" y="292"/>
                  </a:lnTo>
                  <a:lnTo>
                    <a:pt x="607" y="285"/>
                  </a:lnTo>
                  <a:lnTo>
                    <a:pt x="607" y="277"/>
                  </a:lnTo>
                  <a:lnTo>
                    <a:pt x="611" y="271"/>
                  </a:lnTo>
                  <a:lnTo>
                    <a:pt x="617" y="266"/>
                  </a:lnTo>
                  <a:lnTo>
                    <a:pt x="622" y="262"/>
                  </a:lnTo>
                  <a:lnTo>
                    <a:pt x="630" y="260"/>
                  </a:lnTo>
                  <a:close/>
                  <a:moveTo>
                    <a:pt x="543" y="260"/>
                  </a:moveTo>
                  <a:lnTo>
                    <a:pt x="551" y="262"/>
                  </a:lnTo>
                  <a:lnTo>
                    <a:pt x="557" y="266"/>
                  </a:lnTo>
                  <a:lnTo>
                    <a:pt x="562" y="271"/>
                  </a:lnTo>
                  <a:lnTo>
                    <a:pt x="566" y="277"/>
                  </a:lnTo>
                  <a:lnTo>
                    <a:pt x="568" y="285"/>
                  </a:lnTo>
                  <a:lnTo>
                    <a:pt x="566" y="292"/>
                  </a:lnTo>
                  <a:lnTo>
                    <a:pt x="562" y="298"/>
                  </a:lnTo>
                  <a:lnTo>
                    <a:pt x="557" y="303"/>
                  </a:lnTo>
                  <a:lnTo>
                    <a:pt x="551" y="307"/>
                  </a:lnTo>
                  <a:lnTo>
                    <a:pt x="543" y="307"/>
                  </a:lnTo>
                  <a:lnTo>
                    <a:pt x="536" y="307"/>
                  </a:lnTo>
                  <a:lnTo>
                    <a:pt x="530" y="303"/>
                  </a:lnTo>
                  <a:lnTo>
                    <a:pt x="525" y="298"/>
                  </a:lnTo>
                  <a:lnTo>
                    <a:pt x="521" y="292"/>
                  </a:lnTo>
                  <a:lnTo>
                    <a:pt x="521" y="285"/>
                  </a:lnTo>
                  <a:lnTo>
                    <a:pt x="521" y="277"/>
                  </a:lnTo>
                  <a:lnTo>
                    <a:pt x="525" y="271"/>
                  </a:lnTo>
                  <a:lnTo>
                    <a:pt x="530" y="266"/>
                  </a:lnTo>
                  <a:lnTo>
                    <a:pt x="536" y="262"/>
                  </a:lnTo>
                  <a:lnTo>
                    <a:pt x="543" y="260"/>
                  </a:lnTo>
                  <a:close/>
                  <a:moveTo>
                    <a:pt x="457" y="260"/>
                  </a:moveTo>
                  <a:lnTo>
                    <a:pt x="465" y="262"/>
                  </a:lnTo>
                  <a:lnTo>
                    <a:pt x="470" y="266"/>
                  </a:lnTo>
                  <a:lnTo>
                    <a:pt x="476" y="271"/>
                  </a:lnTo>
                  <a:lnTo>
                    <a:pt x="480" y="277"/>
                  </a:lnTo>
                  <a:lnTo>
                    <a:pt x="480" y="285"/>
                  </a:lnTo>
                  <a:lnTo>
                    <a:pt x="480" y="292"/>
                  </a:lnTo>
                  <a:lnTo>
                    <a:pt x="476" y="298"/>
                  </a:lnTo>
                  <a:lnTo>
                    <a:pt x="470" y="303"/>
                  </a:lnTo>
                  <a:lnTo>
                    <a:pt x="465" y="307"/>
                  </a:lnTo>
                  <a:lnTo>
                    <a:pt x="457" y="307"/>
                  </a:lnTo>
                  <a:lnTo>
                    <a:pt x="449" y="307"/>
                  </a:lnTo>
                  <a:lnTo>
                    <a:pt x="444" y="303"/>
                  </a:lnTo>
                  <a:lnTo>
                    <a:pt x="438" y="298"/>
                  </a:lnTo>
                  <a:lnTo>
                    <a:pt x="434" y="292"/>
                  </a:lnTo>
                  <a:lnTo>
                    <a:pt x="434" y="285"/>
                  </a:lnTo>
                  <a:lnTo>
                    <a:pt x="434" y="277"/>
                  </a:lnTo>
                  <a:lnTo>
                    <a:pt x="438" y="271"/>
                  </a:lnTo>
                  <a:lnTo>
                    <a:pt x="444" y="266"/>
                  </a:lnTo>
                  <a:lnTo>
                    <a:pt x="449" y="262"/>
                  </a:lnTo>
                  <a:lnTo>
                    <a:pt x="457" y="260"/>
                  </a:lnTo>
                  <a:close/>
                  <a:moveTo>
                    <a:pt x="370" y="260"/>
                  </a:moveTo>
                  <a:lnTo>
                    <a:pt x="378" y="262"/>
                  </a:lnTo>
                  <a:lnTo>
                    <a:pt x="384" y="266"/>
                  </a:lnTo>
                  <a:lnTo>
                    <a:pt x="389" y="271"/>
                  </a:lnTo>
                  <a:lnTo>
                    <a:pt x="393" y="277"/>
                  </a:lnTo>
                  <a:lnTo>
                    <a:pt x="393" y="285"/>
                  </a:lnTo>
                  <a:lnTo>
                    <a:pt x="393" y="292"/>
                  </a:lnTo>
                  <a:lnTo>
                    <a:pt x="389" y="298"/>
                  </a:lnTo>
                  <a:lnTo>
                    <a:pt x="384" y="303"/>
                  </a:lnTo>
                  <a:lnTo>
                    <a:pt x="378" y="307"/>
                  </a:lnTo>
                  <a:lnTo>
                    <a:pt x="370" y="307"/>
                  </a:lnTo>
                  <a:lnTo>
                    <a:pt x="363" y="307"/>
                  </a:lnTo>
                  <a:lnTo>
                    <a:pt x="357" y="303"/>
                  </a:lnTo>
                  <a:lnTo>
                    <a:pt x="352" y="298"/>
                  </a:lnTo>
                  <a:lnTo>
                    <a:pt x="348" y="292"/>
                  </a:lnTo>
                  <a:lnTo>
                    <a:pt x="346" y="285"/>
                  </a:lnTo>
                  <a:lnTo>
                    <a:pt x="348" y="277"/>
                  </a:lnTo>
                  <a:lnTo>
                    <a:pt x="352" y="271"/>
                  </a:lnTo>
                  <a:lnTo>
                    <a:pt x="357" y="266"/>
                  </a:lnTo>
                  <a:lnTo>
                    <a:pt x="363" y="262"/>
                  </a:lnTo>
                  <a:lnTo>
                    <a:pt x="370" y="260"/>
                  </a:lnTo>
                  <a:close/>
                  <a:moveTo>
                    <a:pt x="284" y="260"/>
                  </a:moveTo>
                  <a:lnTo>
                    <a:pt x="291" y="262"/>
                  </a:lnTo>
                  <a:lnTo>
                    <a:pt x="297" y="266"/>
                  </a:lnTo>
                  <a:lnTo>
                    <a:pt x="303" y="271"/>
                  </a:lnTo>
                  <a:lnTo>
                    <a:pt x="307" y="277"/>
                  </a:lnTo>
                  <a:lnTo>
                    <a:pt x="307" y="285"/>
                  </a:lnTo>
                  <a:lnTo>
                    <a:pt x="307" y="292"/>
                  </a:lnTo>
                  <a:lnTo>
                    <a:pt x="303" y="298"/>
                  </a:lnTo>
                  <a:lnTo>
                    <a:pt x="297" y="303"/>
                  </a:lnTo>
                  <a:lnTo>
                    <a:pt x="291" y="307"/>
                  </a:lnTo>
                  <a:lnTo>
                    <a:pt x="284" y="307"/>
                  </a:lnTo>
                  <a:lnTo>
                    <a:pt x="276" y="307"/>
                  </a:lnTo>
                  <a:lnTo>
                    <a:pt x="269" y="303"/>
                  </a:lnTo>
                  <a:lnTo>
                    <a:pt x="265" y="298"/>
                  </a:lnTo>
                  <a:lnTo>
                    <a:pt x="261" y="292"/>
                  </a:lnTo>
                  <a:lnTo>
                    <a:pt x="260" y="285"/>
                  </a:lnTo>
                  <a:lnTo>
                    <a:pt x="261" y="277"/>
                  </a:lnTo>
                  <a:lnTo>
                    <a:pt x="265" y="271"/>
                  </a:lnTo>
                  <a:lnTo>
                    <a:pt x="269" y="266"/>
                  </a:lnTo>
                  <a:lnTo>
                    <a:pt x="276" y="262"/>
                  </a:lnTo>
                  <a:lnTo>
                    <a:pt x="284" y="260"/>
                  </a:lnTo>
                  <a:close/>
                  <a:moveTo>
                    <a:pt x="197" y="260"/>
                  </a:moveTo>
                  <a:lnTo>
                    <a:pt x="205" y="262"/>
                  </a:lnTo>
                  <a:lnTo>
                    <a:pt x="211" y="266"/>
                  </a:lnTo>
                  <a:lnTo>
                    <a:pt x="216" y="271"/>
                  </a:lnTo>
                  <a:lnTo>
                    <a:pt x="218" y="277"/>
                  </a:lnTo>
                  <a:lnTo>
                    <a:pt x="220" y="285"/>
                  </a:lnTo>
                  <a:lnTo>
                    <a:pt x="218" y="292"/>
                  </a:lnTo>
                  <a:lnTo>
                    <a:pt x="216" y="298"/>
                  </a:lnTo>
                  <a:lnTo>
                    <a:pt x="211" y="303"/>
                  </a:lnTo>
                  <a:lnTo>
                    <a:pt x="205" y="307"/>
                  </a:lnTo>
                  <a:lnTo>
                    <a:pt x="197" y="307"/>
                  </a:lnTo>
                  <a:lnTo>
                    <a:pt x="190" y="307"/>
                  </a:lnTo>
                  <a:lnTo>
                    <a:pt x="182" y="303"/>
                  </a:lnTo>
                  <a:lnTo>
                    <a:pt x="179" y="298"/>
                  </a:lnTo>
                  <a:lnTo>
                    <a:pt x="175" y="292"/>
                  </a:lnTo>
                  <a:lnTo>
                    <a:pt x="173" y="285"/>
                  </a:lnTo>
                  <a:lnTo>
                    <a:pt x="175" y="277"/>
                  </a:lnTo>
                  <a:lnTo>
                    <a:pt x="179" y="271"/>
                  </a:lnTo>
                  <a:lnTo>
                    <a:pt x="182" y="266"/>
                  </a:lnTo>
                  <a:lnTo>
                    <a:pt x="190" y="262"/>
                  </a:lnTo>
                  <a:lnTo>
                    <a:pt x="197" y="260"/>
                  </a:lnTo>
                  <a:close/>
                  <a:moveTo>
                    <a:pt x="111" y="260"/>
                  </a:moveTo>
                  <a:lnTo>
                    <a:pt x="117" y="262"/>
                  </a:lnTo>
                  <a:lnTo>
                    <a:pt x="124" y="266"/>
                  </a:lnTo>
                  <a:lnTo>
                    <a:pt x="130" y="271"/>
                  </a:lnTo>
                  <a:lnTo>
                    <a:pt x="132" y="277"/>
                  </a:lnTo>
                  <a:lnTo>
                    <a:pt x="134" y="285"/>
                  </a:lnTo>
                  <a:lnTo>
                    <a:pt x="132" y="292"/>
                  </a:lnTo>
                  <a:lnTo>
                    <a:pt x="130" y="298"/>
                  </a:lnTo>
                  <a:lnTo>
                    <a:pt x="124" y="303"/>
                  </a:lnTo>
                  <a:lnTo>
                    <a:pt x="117" y="307"/>
                  </a:lnTo>
                  <a:lnTo>
                    <a:pt x="111" y="307"/>
                  </a:lnTo>
                  <a:lnTo>
                    <a:pt x="103" y="307"/>
                  </a:lnTo>
                  <a:lnTo>
                    <a:pt x="96" y="303"/>
                  </a:lnTo>
                  <a:lnTo>
                    <a:pt x="92" y="298"/>
                  </a:lnTo>
                  <a:lnTo>
                    <a:pt x="88" y="292"/>
                  </a:lnTo>
                  <a:lnTo>
                    <a:pt x="87" y="285"/>
                  </a:lnTo>
                  <a:lnTo>
                    <a:pt x="88" y="277"/>
                  </a:lnTo>
                  <a:lnTo>
                    <a:pt x="92" y="271"/>
                  </a:lnTo>
                  <a:lnTo>
                    <a:pt x="96" y="266"/>
                  </a:lnTo>
                  <a:lnTo>
                    <a:pt x="103" y="262"/>
                  </a:lnTo>
                  <a:lnTo>
                    <a:pt x="111" y="260"/>
                  </a:lnTo>
                  <a:close/>
                  <a:moveTo>
                    <a:pt x="23" y="260"/>
                  </a:moveTo>
                  <a:lnTo>
                    <a:pt x="30" y="262"/>
                  </a:lnTo>
                  <a:lnTo>
                    <a:pt x="38" y="266"/>
                  </a:lnTo>
                  <a:lnTo>
                    <a:pt x="41" y="271"/>
                  </a:lnTo>
                  <a:lnTo>
                    <a:pt x="45" y="277"/>
                  </a:lnTo>
                  <a:lnTo>
                    <a:pt x="47" y="285"/>
                  </a:lnTo>
                  <a:lnTo>
                    <a:pt x="45" y="290"/>
                  </a:lnTo>
                  <a:lnTo>
                    <a:pt x="43" y="298"/>
                  </a:lnTo>
                  <a:lnTo>
                    <a:pt x="39" y="302"/>
                  </a:lnTo>
                  <a:lnTo>
                    <a:pt x="34" y="305"/>
                  </a:lnTo>
                  <a:lnTo>
                    <a:pt x="26" y="307"/>
                  </a:lnTo>
                  <a:lnTo>
                    <a:pt x="24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8" y="279"/>
                  </a:lnTo>
                  <a:lnTo>
                    <a:pt x="6" y="271"/>
                  </a:lnTo>
                  <a:lnTo>
                    <a:pt x="6" y="269"/>
                  </a:lnTo>
                  <a:lnTo>
                    <a:pt x="11" y="266"/>
                  </a:lnTo>
                  <a:lnTo>
                    <a:pt x="17" y="262"/>
                  </a:lnTo>
                  <a:lnTo>
                    <a:pt x="23" y="260"/>
                  </a:lnTo>
                  <a:close/>
                  <a:moveTo>
                    <a:pt x="1736" y="192"/>
                  </a:moveTo>
                  <a:lnTo>
                    <a:pt x="1740" y="200"/>
                  </a:lnTo>
                  <a:lnTo>
                    <a:pt x="1745" y="207"/>
                  </a:lnTo>
                  <a:lnTo>
                    <a:pt x="1747" y="209"/>
                  </a:lnTo>
                  <a:lnTo>
                    <a:pt x="1751" y="211"/>
                  </a:lnTo>
                  <a:lnTo>
                    <a:pt x="1753" y="215"/>
                  </a:lnTo>
                  <a:lnTo>
                    <a:pt x="1756" y="219"/>
                  </a:lnTo>
                  <a:lnTo>
                    <a:pt x="1758" y="219"/>
                  </a:lnTo>
                  <a:lnTo>
                    <a:pt x="1760" y="221"/>
                  </a:lnTo>
                  <a:lnTo>
                    <a:pt x="1758" y="221"/>
                  </a:lnTo>
                  <a:lnTo>
                    <a:pt x="1751" y="221"/>
                  </a:lnTo>
                  <a:lnTo>
                    <a:pt x="1745" y="217"/>
                  </a:lnTo>
                  <a:lnTo>
                    <a:pt x="1740" y="211"/>
                  </a:lnTo>
                  <a:lnTo>
                    <a:pt x="1736" y="205"/>
                  </a:lnTo>
                  <a:lnTo>
                    <a:pt x="1734" y="198"/>
                  </a:lnTo>
                  <a:lnTo>
                    <a:pt x="1736" y="194"/>
                  </a:lnTo>
                  <a:lnTo>
                    <a:pt x="1736" y="192"/>
                  </a:lnTo>
                  <a:close/>
                  <a:moveTo>
                    <a:pt x="4177" y="177"/>
                  </a:moveTo>
                  <a:lnTo>
                    <a:pt x="4177" y="181"/>
                  </a:lnTo>
                  <a:lnTo>
                    <a:pt x="4177" y="185"/>
                  </a:lnTo>
                  <a:lnTo>
                    <a:pt x="4181" y="190"/>
                  </a:lnTo>
                  <a:lnTo>
                    <a:pt x="4182" y="196"/>
                  </a:lnTo>
                  <a:lnTo>
                    <a:pt x="4186" y="202"/>
                  </a:lnTo>
                  <a:lnTo>
                    <a:pt x="4186" y="205"/>
                  </a:lnTo>
                  <a:lnTo>
                    <a:pt x="4188" y="209"/>
                  </a:lnTo>
                  <a:lnTo>
                    <a:pt x="4190" y="213"/>
                  </a:lnTo>
                  <a:lnTo>
                    <a:pt x="4192" y="215"/>
                  </a:lnTo>
                  <a:lnTo>
                    <a:pt x="4197" y="215"/>
                  </a:lnTo>
                  <a:lnTo>
                    <a:pt x="4201" y="215"/>
                  </a:lnTo>
                  <a:lnTo>
                    <a:pt x="4197" y="219"/>
                  </a:lnTo>
                  <a:lnTo>
                    <a:pt x="4192" y="221"/>
                  </a:lnTo>
                  <a:lnTo>
                    <a:pt x="4186" y="221"/>
                  </a:lnTo>
                  <a:lnTo>
                    <a:pt x="4179" y="221"/>
                  </a:lnTo>
                  <a:lnTo>
                    <a:pt x="4173" y="217"/>
                  </a:lnTo>
                  <a:lnTo>
                    <a:pt x="4167" y="211"/>
                  </a:lnTo>
                  <a:lnTo>
                    <a:pt x="4165" y="205"/>
                  </a:lnTo>
                  <a:lnTo>
                    <a:pt x="4164" y="198"/>
                  </a:lnTo>
                  <a:lnTo>
                    <a:pt x="4164" y="190"/>
                  </a:lnTo>
                  <a:lnTo>
                    <a:pt x="4167" y="185"/>
                  </a:lnTo>
                  <a:lnTo>
                    <a:pt x="4171" y="181"/>
                  </a:lnTo>
                  <a:lnTo>
                    <a:pt x="4177" y="177"/>
                  </a:lnTo>
                  <a:close/>
                  <a:moveTo>
                    <a:pt x="3754" y="173"/>
                  </a:moveTo>
                  <a:lnTo>
                    <a:pt x="3761" y="175"/>
                  </a:lnTo>
                  <a:lnTo>
                    <a:pt x="3767" y="179"/>
                  </a:lnTo>
                  <a:lnTo>
                    <a:pt x="3772" y="183"/>
                  </a:lnTo>
                  <a:lnTo>
                    <a:pt x="3776" y="190"/>
                  </a:lnTo>
                  <a:lnTo>
                    <a:pt x="3776" y="198"/>
                  </a:lnTo>
                  <a:lnTo>
                    <a:pt x="3776" y="205"/>
                  </a:lnTo>
                  <a:lnTo>
                    <a:pt x="3772" y="211"/>
                  </a:lnTo>
                  <a:lnTo>
                    <a:pt x="3767" y="217"/>
                  </a:lnTo>
                  <a:lnTo>
                    <a:pt x="3761" y="221"/>
                  </a:lnTo>
                  <a:lnTo>
                    <a:pt x="3754" y="221"/>
                  </a:lnTo>
                  <a:lnTo>
                    <a:pt x="3746" y="221"/>
                  </a:lnTo>
                  <a:lnTo>
                    <a:pt x="3739" y="217"/>
                  </a:lnTo>
                  <a:lnTo>
                    <a:pt x="3735" y="211"/>
                  </a:lnTo>
                  <a:lnTo>
                    <a:pt x="3731" y="205"/>
                  </a:lnTo>
                  <a:lnTo>
                    <a:pt x="3729" y="198"/>
                  </a:lnTo>
                  <a:lnTo>
                    <a:pt x="3731" y="190"/>
                  </a:lnTo>
                  <a:lnTo>
                    <a:pt x="3735" y="183"/>
                  </a:lnTo>
                  <a:lnTo>
                    <a:pt x="3739" y="179"/>
                  </a:lnTo>
                  <a:lnTo>
                    <a:pt x="3746" y="175"/>
                  </a:lnTo>
                  <a:lnTo>
                    <a:pt x="3754" y="173"/>
                  </a:lnTo>
                  <a:close/>
                  <a:moveTo>
                    <a:pt x="3667" y="173"/>
                  </a:moveTo>
                  <a:lnTo>
                    <a:pt x="3675" y="175"/>
                  </a:lnTo>
                  <a:lnTo>
                    <a:pt x="3680" y="179"/>
                  </a:lnTo>
                  <a:lnTo>
                    <a:pt x="3686" y="183"/>
                  </a:lnTo>
                  <a:lnTo>
                    <a:pt x="3688" y="190"/>
                  </a:lnTo>
                  <a:lnTo>
                    <a:pt x="3690" y="198"/>
                  </a:lnTo>
                  <a:lnTo>
                    <a:pt x="3688" y="205"/>
                  </a:lnTo>
                  <a:lnTo>
                    <a:pt x="3686" y="211"/>
                  </a:lnTo>
                  <a:lnTo>
                    <a:pt x="3680" y="217"/>
                  </a:lnTo>
                  <a:lnTo>
                    <a:pt x="3675" y="221"/>
                  </a:lnTo>
                  <a:lnTo>
                    <a:pt x="3667" y="221"/>
                  </a:lnTo>
                  <a:lnTo>
                    <a:pt x="3660" y="221"/>
                  </a:lnTo>
                  <a:lnTo>
                    <a:pt x="3652" y="217"/>
                  </a:lnTo>
                  <a:lnTo>
                    <a:pt x="3648" y="211"/>
                  </a:lnTo>
                  <a:lnTo>
                    <a:pt x="3645" y="205"/>
                  </a:lnTo>
                  <a:lnTo>
                    <a:pt x="3643" y="198"/>
                  </a:lnTo>
                  <a:lnTo>
                    <a:pt x="3645" y="190"/>
                  </a:lnTo>
                  <a:lnTo>
                    <a:pt x="3648" y="183"/>
                  </a:lnTo>
                  <a:lnTo>
                    <a:pt x="3652" y="179"/>
                  </a:lnTo>
                  <a:lnTo>
                    <a:pt x="3660" y="175"/>
                  </a:lnTo>
                  <a:lnTo>
                    <a:pt x="3667" y="173"/>
                  </a:lnTo>
                  <a:close/>
                  <a:moveTo>
                    <a:pt x="3579" y="173"/>
                  </a:moveTo>
                  <a:lnTo>
                    <a:pt x="3586" y="175"/>
                  </a:lnTo>
                  <a:lnTo>
                    <a:pt x="3594" y="179"/>
                  </a:lnTo>
                  <a:lnTo>
                    <a:pt x="3599" y="183"/>
                  </a:lnTo>
                  <a:lnTo>
                    <a:pt x="3601" y="190"/>
                  </a:lnTo>
                  <a:lnTo>
                    <a:pt x="3603" y="198"/>
                  </a:lnTo>
                  <a:lnTo>
                    <a:pt x="3601" y="205"/>
                  </a:lnTo>
                  <a:lnTo>
                    <a:pt x="3599" y="211"/>
                  </a:lnTo>
                  <a:lnTo>
                    <a:pt x="3594" y="217"/>
                  </a:lnTo>
                  <a:lnTo>
                    <a:pt x="3586" y="221"/>
                  </a:lnTo>
                  <a:lnTo>
                    <a:pt x="3579" y="221"/>
                  </a:lnTo>
                  <a:lnTo>
                    <a:pt x="3573" y="221"/>
                  </a:lnTo>
                  <a:lnTo>
                    <a:pt x="3566" y="217"/>
                  </a:lnTo>
                  <a:lnTo>
                    <a:pt x="3560" y="211"/>
                  </a:lnTo>
                  <a:lnTo>
                    <a:pt x="3558" y="205"/>
                  </a:lnTo>
                  <a:lnTo>
                    <a:pt x="3556" y="198"/>
                  </a:lnTo>
                  <a:lnTo>
                    <a:pt x="3558" y="190"/>
                  </a:lnTo>
                  <a:lnTo>
                    <a:pt x="3560" y="183"/>
                  </a:lnTo>
                  <a:lnTo>
                    <a:pt x="3566" y="179"/>
                  </a:lnTo>
                  <a:lnTo>
                    <a:pt x="3573" y="175"/>
                  </a:lnTo>
                  <a:lnTo>
                    <a:pt x="3579" y="173"/>
                  </a:lnTo>
                  <a:close/>
                  <a:moveTo>
                    <a:pt x="3492" y="173"/>
                  </a:moveTo>
                  <a:lnTo>
                    <a:pt x="3500" y="175"/>
                  </a:lnTo>
                  <a:lnTo>
                    <a:pt x="3507" y="179"/>
                  </a:lnTo>
                  <a:lnTo>
                    <a:pt x="3511" y="183"/>
                  </a:lnTo>
                  <a:lnTo>
                    <a:pt x="3515" y="190"/>
                  </a:lnTo>
                  <a:lnTo>
                    <a:pt x="3517" y="198"/>
                  </a:lnTo>
                  <a:lnTo>
                    <a:pt x="3515" y="205"/>
                  </a:lnTo>
                  <a:lnTo>
                    <a:pt x="3511" y="211"/>
                  </a:lnTo>
                  <a:lnTo>
                    <a:pt x="3507" y="217"/>
                  </a:lnTo>
                  <a:lnTo>
                    <a:pt x="3500" y="221"/>
                  </a:lnTo>
                  <a:lnTo>
                    <a:pt x="3492" y="221"/>
                  </a:lnTo>
                  <a:lnTo>
                    <a:pt x="3485" y="221"/>
                  </a:lnTo>
                  <a:lnTo>
                    <a:pt x="3479" y="217"/>
                  </a:lnTo>
                  <a:lnTo>
                    <a:pt x="3473" y="211"/>
                  </a:lnTo>
                  <a:lnTo>
                    <a:pt x="3472" y="205"/>
                  </a:lnTo>
                  <a:lnTo>
                    <a:pt x="3470" y="198"/>
                  </a:lnTo>
                  <a:lnTo>
                    <a:pt x="3472" y="190"/>
                  </a:lnTo>
                  <a:lnTo>
                    <a:pt x="3473" y="183"/>
                  </a:lnTo>
                  <a:lnTo>
                    <a:pt x="3479" y="179"/>
                  </a:lnTo>
                  <a:lnTo>
                    <a:pt x="3485" y="175"/>
                  </a:lnTo>
                  <a:lnTo>
                    <a:pt x="3492" y="173"/>
                  </a:lnTo>
                  <a:close/>
                  <a:moveTo>
                    <a:pt x="2887" y="173"/>
                  </a:moveTo>
                  <a:lnTo>
                    <a:pt x="2892" y="175"/>
                  </a:lnTo>
                  <a:lnTo>
                    <a:pt x="2900" y="179"/>
                  </a:lnTo>
                  <a:lnTo>
                    <a:pt x="2905" y="183"/>
                  </a:lnTo>
                  <a:lnTo>
                    <a:pt x="2907" y="190"/>
                  </a:lnTo>
                  <a:lnTo>
                    <a:pt x="2909" y="198"/>
                  </a:lnTo>
                  <a:lnTo>
                    <a:pt x="2907" y="205"/>
                  </a:lnTo>
                  <a:lnTo>
                    <a:pt x="2905" y="211"/>
                  </a:lnTo>
                  <a:lnTo>
                    <a:pt x="2900" y="217"/>
                  </a:lnTo>
                  <a:lnTo>
                    <a:pt x="2892" y="221"/>
                  </a:lnTo>
                  <a:lnTo>
                    <a:pt x="2887" y="221"/>
                  </a:lnTo>
                  <a:lnTo>
                    <a:pt x="2879" y="221"/>
                  </a:lnTo>
                  <a:lnTo>
                    <a:pt x="2872" y="217"/>
                  </a:lnTo>
                  <a:lnTo>
                    <a:pt x="2866" y="211"/>
                  </a:lnTo>
                  <a:lnTo>
                    <a:pt x="2864" y="205"/>
                  </a:lnTo>
                  <a:lnTo>
                    <a:pt x="2862" y="198"/>
                  </a:lnTo>
                  <a:lnTo>
                    <a:pt x="2864" y="190"/>
                  </a:lnTo>
                  <a:lnTo>
                    <a:pt x="2866" y="183"/>
                  </a:lnTo>
                  <a:lnTo>
                    <a:pt x="2872" y="179"/>
                  </a:lnTo>
                  <a:lnTo>
                    <a:pt x="2879" y="175"/>
                  </a:lnTo>
                  <a:lnTo>
                    <a:pt x="2887" y="173"/>
                  </a:lnTo>
                  <a:close/>
                  <a:moveTo>
                    <a:pt x="2798" y="173"/>
                  </a:moveTo>
                  <a:lnTo>
                    <a:pt x="2806" y="175"/>
                  </a:lnTo>
                  <a:lnTo>
                    <a:pt x="2813" y="179"/>
                  </a:lnTo>
                  <a:lnTo>
                    <a:pt x="2817" y="183"/>
                  </a:lnTo>
                  <a:lnTo>
                    <a:pt x="2821" y="190"/>
                  </a:lnTo>
                  <a:lnTo>
                    <a:pt x="2823" y="198"/>
                  </a:lnTo>
                  <a:lnTo>
                    <a:pt x="2821" y="205"/>
                  </a:lnTo>
                  <a:lnTo>
                    <a:pt x="2817" y="211"/>
                  </a:lnTo>
                  <a:lnTo>
                    <a:pt x="2813" y="217"/>
                  </a:lnTo>
                  <a:lnTo>
                    <a:pt x="2806" y="221"/>
                  </a:lnTo>
                  <a:lnTo>
                    <a:pt x="2798" y="221"/>
                  </a:lnTo>
                  <a:lnTo>
                    <a:pt x="2791" y="221"/>
                  </a:lnTo>
                  <a:lnTo>
                    <a:pt x="2785" y="217"/>
                  </a:lnTo>
                  <a:lnTo>
                    <a:pt x="2779" y="211"/>
                  </a:lnTo>
                  <a:lnTo>
                    <a:pt x="2778" y="205"/>
                  </a:lnTo>
                  <a:lnTo>
                    <a:pt x="2776" y="198"/>
                  </a:lnTo>
                  <a:lnTo>
                    <a:pt x="2778" y="190"/>
                  </a:lnTo>
                  <a:lnTo>
                    <a:pt x="2779" y="183"/>
                  </a:lnTo>
                  <a:lnTo>
                    <a:pt x="2785" y="179"/>
                  </a:lnTo>
                  <a:lnTo>
                    <a:pt x="2791" y="175"/>
                  </a:lnTo>
                  <a:lnTo>
                    <a:pt x="2798" y="173"/>
                  </a:lnTo>
                  <a:close/>
                  <a:moveTo>
                    <a:pt x="2018" y="173"/>
                  </a:moveTo>
                  <a:lnTo>
                    <a:pt x="2025" y="175"/>
                  </a:lnTo>
                  <a:lnTo>
                    <a:pt x="2031" y="177"/>
                  </a:lnTo>
                  <a:lnTo>
                    <a:pt x="2023" y="181"/>
                  </a:lnTo>
                  <a:lnTo>
                    <a:pt x="2020" y="183"/>
                  </a:lnTo>
                  <a:lnTo>
                    <a:pt x="2016" y="185"/>
                  </a:lnTo>
                  <a:lnTo>
                    <a:pt x="2012" y="187"/>
                  </a:lnTo>
                  <a:lnTo>
                    <a:pt x="2008" y="187"/>
                  </a:lnTo>
                  <a:lnTo>
                    <a:pt x="2007" y="187"/>
                  </a:lnTo>
                  <a:lnTo>
                    <a:pt x="2005" y="189"/>
                  </a:lnTo>
                  <a:lnTo>
                    <a:pt x="2001" y="190"/>
                  </a:lnTo>
                  <a:lnTo>
                    <a:pt x="1995" y="198"/>
                  </a:lnTo>
                  <a:lnTo>
                    <a:pt x="1995" y="198"/>
                  </a:lnTo>
                  <a:lnTo>
                    <a:pt x="1995" y="190"/>
                  </a:lnTo>
                  <a:lnTo>
                    <a:pt x="1999" y="183"/>
                  </a:lnTo>
                  <a:lnTo>
                    <a:pt x="2005" y="179"/>
                  </a:lnTo>
                  <a:lnTo>
                    <a:pt x="2010" y="175"/>
                  </a:lnTo>
                  <a:lnTo>
                    <a:pt x="2018" y="173"/>
                  </a:lnTo>
                  <a:close/>
                  <a:moveTo>
                    <a:pt x="1931" y="173"/>
                  </a:moveTo>
                  <a:lnTo>
                    <a:pt x="1939" y="175"/>
                  </a:lnTo>
                  <a:lnTo>
                    <a:pt x="1945" y="179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8"/>
                  </a:lnTo>
                  <a:lnTo>
                    <a:pt x="1954" y="205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21"/>
                  </a:lnTo>
                  <a:lnTo>
                    <a:pt x="1931" y="221"/>
                  </a:lnTo>
                  <a:lnTo>
                    <a:pt x="1924" y="221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5"/>
                  </a:lnTo>
                  <a:lnTo>
                    <a:pt x="1909" y="198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9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9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8"/>
                  </a:lnTo>
                  <a:lnTo>
                    <a:pt x="1867" y="205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21"/>
                  </a:lnTo>
                  <a:lnTo>
                    <a:pt x="1845" y="221"/>
                  </a:lnTo>
                  <a:lnTo>
                    <a:pt x="1837" y="221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5"/>
                  </a:lnTo>
                  <a:lnTo>
                    <a:pt x="1822" y="198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9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672" y="173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1" y="183"/>
                  </a:lnTo>
                  <a:lnTo>
                    <a:pt x="1694" y="190"/>
                  </a:lnTo>
                  <a:lnTo>
                    <a:pt x="1694" y="198"/>
                  </a:lnTo>
                  <a:lnTo>
                    <a:pt x="1694" y="205"/>
                  </a:lnTo>
                  <a:lnTo>
                    <a:pt x="1691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2" y="221"/>
                  </a:lnTo>
                  <a:lnTo>
                    <a:pt x="1664" y="221"/>
                  </a:lnTo>
                  <a:lnTo>
                    <a:pt x="1657" y="217"/>
                  </a:lnTo>
                  <a:lnTo>
                    <a:pt x="1653" y="211"/>
                  </a:lnTo>
                  <a:lnTo>
                    <a:pt x="1649" y="205"/>
                  </a:lnTo>
                  <a:lnTo>
                    <a:pt x="1647" y="198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7" y="179"/>
                  </a:lnTo>
                  <a:lnTo>
                    <a:pt x="1664" y="175"/>
                  </a:lnTo>
                  <a:lnTo>
                    <a:pt x="1672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9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8"/>
                  </a:lnTo>
                  <a:lnTo>
                    <a:pt x="1606" y="205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21"/>
                  </a:lnTo>
                  <a:lnTo>
                    <a:pt x="1585" y="221"/>
                  </a:lnTo>
                  <a:lnTo>
                    <a:pt x="1578" y="221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5"/>
                  </a:lnTo>
                  <a:lnTo>
                    <a:pt x="1561" y="198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9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9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8"/>
                  </a:lnTo>
                  <a:lnTo>
                    <a:pt x="1520" y="205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21"/>
                  </a:lnTo>
                  <a:lnTo>
                    <a:pt x="1499" y="221"/>
                  </a:lnTo>
                  <a:lnTo>
                    <a:pt x="1491" y="221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5"/>
                  </a:lnTo>
                  <a:lnTo>
                    <a:pt x="1474" y="198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9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9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8"/>
                  </a:lnTo>
                  <a:lnTo>
                    <a:pt x="1433" y="205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21"/>
                  </a:lnTo>
                  <a:lnTo>
                    <a:pt x="1410" y="221"/>
                  </a:lnTo>
                  <a:lnTo>
                    <a:pt x="1403" y="221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5"/>
                  </a:lnTo>
                  <a:lnTo>
                    <a:pt x="1388" y="198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9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9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8"/>
                  </a:lnTo>
                  <a:lnTo>
                    <a:pt x="1346" y="205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21"/>
                  </a:lnTo>
                  <a:lnTo>
                    <a:pt x="1324" y="221"/>
                  </a:lnTo>
                  <a:lnTo>
                    <a:pt x="1316" y="221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5"/>
                  </a:lnTo>
                  <a:lnTo>
                    <a:pt x="1301" y="198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9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9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8"/>
                  </a:lnTo>
                  <a:lnTo>
                    <a:pt x="1260" y="205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21"/>
                  </a:lnTo>
                  <a:lnTo>
                    <a:pt x="1237" y="221"/>
                  </a:lnTo>
                  <a:lnTo>
                    <a:pt x="1230" y="221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5"/>
                  </a:lnTo>
                  <a:lnTo>
                    <a:pt x="1215" y="198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9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9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8"/>
                  </a:lnTo>
                  <a:lnTo>
                    <a:pt x="1173" y="205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21"/>
                  </a:lnTo>
                  <a:lnTo>
                    <a:pt x="1151" y="221"/>
                  </a:lnTo>
                  <a:lnTo>
                    <a:pt x="1143" y="221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5"/>
                  </a:lnTo>
                  <a:lnTo>
                    <a:pt x="1128" y="198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9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9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8"/>
                  </a:lnTo>
                  <a:lnTo>
                    <a:pt x="1087" y="205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21"/>
                  </a:lnTo>
                  <a:lnTo>
                    <a:pt x="1064" y="221"/>
                  </a:lnTo>
                  <a:lnTo>
                    <a:pt x="1057" y="221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5"/>
                  </a:lnTo>
                  <a:lnTo>
                    <a:pt x="1040" y="198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9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8"/>
                  </a:lnTo>
                  <a:lnTo>
                    <a:pt x="1000" y="205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8" y="221"/>
                  </a:lnTo>
                  <a:lnTo>
                    <a:pt x="970" y="221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5"/>
                  </a:lnTo>
                  <a:lnTo>
                    <a:pt x="953" y="198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9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9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8"/>
                  </a:lnTo>
                  <a:lnTo>
                    <a:pt x="912" y="205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21"/>
                  </a:lnTo>
                  <a:lnTo>
                    <a:pt x="891" y="221"/>
                  </a:lnTo>
                  <a:lnTo>
                    <a:pt x="884" y="221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5"/>
                  </a:lnTo>
                  <a:lnTo>
                    <a:pt x="867" y="198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9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9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8"/>
                  </a:lnTo>
                  <a:lnTo>
                    <a:pt x="826" y="205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21"/>
                  </a:lnTo>
                  <a:lnTo>
                    <a:pt x="805" y="221"/>
                  </a:lnTo>
                  <a:lnTo>
                    <a:pt x="797" y="221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5"/>
                  </a:lnTo>
                  <a:lnTo>
                    <a:pt x="780" y="198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9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9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8"/>
                  </a:lnTo>
                  <a:lnTo>
                    <a:pt x="739" y="205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21"/>
                  </a:lnTo>
                  <a:lnTo>
                    <a:pt x="716" y="221"/>
                  </a:lnTo>
                  <a:lnTo>
                    <a:pt x="709" y="221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5"/>
                  </a:lnTo>
                  <a:lnTo>
                    <a:pt x="694" y="198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9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9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8"/>
                  </a:lnTo>
                  <a:lnTo>
                    <a:pt x="653" y="205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21"/>
                  </a:lnTo>
                  <a:lnTo>
                    <a:pt x="630" y="221"/>
                  </a:lnTo>
                  <a:lnTo>
                    <a:pt x="622" y="221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5"/>
                  </a:lnTo>
                  <a:lnTo>
                    <a:pt x="607" y="198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9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9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8"/>
                  </a:lnTo>
                  <a:lnTo>
                    <a:pt x="566" y="205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21"/>
                  </a:lnTo>
                  <a:lnTo>
                    <a:pt x="543" y="221"/>
                  </a:lnTo>
                  <a:lnTo>
                    <a:pt x="536" y="221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5"/>
                  </a:lnTo>
                  <a:lnTo>
                    <a:pt x="521" y="198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9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9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8"/>
                  </a:lnTo>
                  <a:lnTo>
                    <a:pt x="480" y="205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21"/>
                  </a:lnTo>
                  <a:lnTo>
                    <a:pt x="457" y="221"/>
                  </a:lnTo>
                  <a:lnTo>
                    <a:pt x="449" y="221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5"/>
                  </a:lnTo>
                  <a:lnTo>
                    <a:pt x="434" y="198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9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9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8"/>
                  </a:lnTo>
                  <a:lnTo>
                    <a:pt x="393" y="205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21"/>
                  </a:lnTo>
                  <a:lnTo>
                    <a:pt x="370" y="221"/>
                  </a:lnTo>
                  <a:lnTo>
                    <a:pt x="363" y="221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5"/>
                  </a:lnTo>
                  <a:lnTo>
                    <a:pt x="346" y="198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9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8"/>
                  </a:lnTo>
                  <a:lnTo>
                    <a:pt x="307" y="205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4" y="221"/>
                  </a:lnTo>
                  <a:lnTo>
                    <a:pt x="276" y="221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5"/>
                  </a:lnTo>
                  <a:lnTo>
                    <a:pt x="260" y="198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9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9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8"/>
                  </a:lnTo>
                  <a:lnTo>
                    <a:pt x="218" y="205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21"/>
                  </a:lnTo>
                  <a:lnTo>
                    <a:pt x="197" y="221"/>
                  </a:lnTo>
                  <a:lnTo>
                    <a:pt x="190" y="221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5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9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9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8"/>
                  </a:lnTo>
                  <a:lnTo>
                    <a:pt x="132" y="205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21"/>
                  </a:lnTo>
                  <a:lnTo>
                    <a:pt x="111" y="221"/>
                  </a:lnTo>
                  <a:lnTo>
                    <a:pt x="103" y="221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5"/>
                  </a:lnTo>
                  <a:lnTo>
                    <a:pt x="87" y="198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9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9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8"/>
                  </a:lnTo>
                  <a:lnTo>
                    <a:pt x="45" y="205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21"/>
                  </a:lnTo>
                  <a:lnTo>
                    <a:pt x="23" y="221"/>
                  </a:lnTo>
                  <a:lnTo>
                    <a:pt x="15" y="221"/>
                  </a:lnTo>
                  <a:lnTo>
                    <a:pt x="9" y="217"/>
                  </a:lnTo>
                  <a:lnTo>
                    <a:pt x="4" y="211"/>
                  </a:lnTo>
                  <a:lnTo>
                    <a:pt x="2" y="205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4" y="183"/>
                  </a:lnTo>
                  <a:lnTo>
                    <a:pt x="9" y="179"/>
                  </a:lnTo>
                  <a:lnTo>
                    <a:pt x="15" y="175"/>
                  </a:lnTo>
                  <a:lnTo>
                    <a:pt x="23" y="173"/>
                  </a:lnTo>
                  <a:close/>
                  <a:moveTo>
                    <a:pt x="3733" y="100"/>
                  </a:moveTo>
                  <a:lnTo>
                    <a:pt x="3733" y="104"/>
                  </a:lnTo>
                  <a:lnTo>
                    <a:pt x="3735" y="108"/>
                  </a:lnTo>
                  <a:lnTo>
                    <a:pt x="3742" y="113"/>
                  </a:lnTo>
                  <a:lnTo>
                    <a:pt x="3748" y="119"/>
                  </a:lnTo>
                  <a:lnTo>
                    <a:pt x="3755" y="124"/>
                  </a:lnTo>
                  <a:lnTo>
                    <a:pt x="3761" y="132"/>
                  </a:lnTo>
                  <a:lnTo>
                    <a:pt x="3757" y="134"/>
                  </a:lnTo>
                  <a:lnTo>
                    <a:pt x="3754" y="134"/>
                  </a:lnTo>
                  <a:lnTo>
                    <a:pt x="3746" y="132"/>
                  </a:lnTo>
                  <a:lnTo>
                    <a:pt x="3739" y="130"/>
                  </a:lnTo>
                  <a:lnTo>
                    <a:pt x="3735" y="124"/>
                  </a:lnTo>
                  <a:lnTo>
                    <a:pt x="3731" y="119"/>
                  </a:lnTo>
                  <a:lnTo>
                    <a:pt x="3729" y="111"/>
                  </a:lnTo>
                  <a:lnTo>
                    <a:pt x="3731" y="106"/>
                  </a:lnTo>
                  <a:lnTo>
                    <a:pt x="3733" y="100"/>
                  </a:lnTo>
                  <a:close/>
                  <a:moveTo>
                    <a:pt x="30" y="89"/>
                  </a:moveTo>
                  <a:lnTo>
                    <a:pt x="38" y="92"/>
                  </a:lnTo>
                  <a:lnTo>
                    <a:pt x="41" y="96"/>
                  </a:lnTo>
                  <a:lnTo>
                    <a:pt x="45" y="104"/>
                  </a:lnTo>
                  <a:lnTo>
                    <a:pt x="47" y="111"/>
                  </a:lnTo>
                  <a:lnTo>
                    <a:pt x="45" y="119"/>
                  </a:lnTo>
                  <a:lnTo>
                    <a:pt x="41" y="124"/>
                  </a:lnTo>
                  <a:lnTo>
                    <a:pt x="38" y="130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4"/>
                  </a:lnTo>
                  <a:lnTo>
                    <a:pt x="13" y="130"/>
                  </a:lnTo>
                  <a:lnTo>
                    <a:pt x="15" y="126"/>
                  </a:lnTo>
                  <a:lnTo>
                    <a:pt x="24" y="111"/>
                  </a:lnTo>
                  <a:lnTo>
                    <a:pt x="30" y="92"/>
                  </a:lnTo>
                  <a:lnTo>
                    <a:pt x="30" y="89"/>
                  </a:lnTo>
                  <a:close/>
                  <a:moveTo>
                    <a:pt x="2714" y="87"/>
                  </a:moveTo>
                  <a:lnTo>
                    <a:pt x="2721" y="89"/>
                  </a:lnTo>
                  <a:lnTo>
                    <a:pt x="2727" y="92"/>
                  </a:lnTo>
                  <a:lnTo>
                    <a:pt x="2731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7"/>
                  </a:lnTo>
                  <a:lnTo>
                    <a:pt x="2732" y="123"/>
                  </a:lnTo>
                  <a:lnTo>
                    <a:pt x="2727" y="128"/>
                  </a:lnTo>
                  <a:lnTo>
                    <a:pt x="2727" y="124"/>
                  </a:lnTo>
                  <a:lnTo>
                    <a:pt x="2725" y="119"/>
                  </a:lnTo>
                  <a:lnTo>
                    <a:pt x="2723" y="115"/>
                  </a:lnTo>
                  <a:lnTo>
                    <a:pt x="2721" y="111"/>
                  </a:lnTo>
                  <a:lnTo>
                    <a:pt x="2719" y="109"/>
                  </a:lnTo>
                  <a:lnTo>
                    <a:pt x="2717" y="104"/>
                  </a:lnTo>
                  <a:lnTo>
                    <a:pt x="2716" y="96"/>
                  </a:lnTo>
                  <a:lnTo>
                    <a:pt x="2714" y="87"/>
                  </a:lnTo>
                  <a:close/>
                  <a:moveTo>
                    <a:pt x="4186" y="87"/>
                  </a:moveTo>
                  <a:lnTo>
                    <a:pt x="4192" y="89"/>
                  </a:lnTo>
                  <a:lnTo>
                    <a:pt x="4197" y="89"/>
                  </a:lnTo>
                  <a:lnTo>
                    <a:pt x="4201" y="92"/>
                  </a:lnTo>
                  <a:lnTo>
                    <a:pt x="4203" y="98"/>
                  </a:lnTo>
                  <a:lnTo>
                    <a:pt x="4207" y="104"/>
                  </a:lnTo>
                  <a:lnTo>
                    <a:pt x="4209" y="109"/>
                  </a:lnTo>
                  <a:lnTo>
                    <a:pt x="4209" y="115"/>
                  </a:lnTo>
                  <a:lnTo>
                    <a:pt x="4207" y="121"/>
                  </a:lnTo>
                  <a:lnTo>
                    <a:pt x="4203" y="126"/>
                  </a:lnTo>
                  <a:lnTo>
                    <a:pt x="4199" y="130"/>
                  </a:lnTo>
                  <a:lnTo>
                    <a:pt x="4194" y="134"/>
                  </a:lnTo>
                  <a:lnTo>
                    <a:pt x="4186" y="134"/>
                  </a:lnTo>
                  <a:lnTo>
                    <a:pt x="4179" y="132"/>
                  </a:lnTo>
                  <a:lnTo>
                    <a:pt x="4173" y="130"/>
                  </a:lnTo>
                  <a:lnTo>
                    <a:pt x="4167" y="124"/>
                  </a:lnTo>
                  <a:lnTo>
                    <a:pt x="4165" y="119"/>
                  </a:lnTo>
                  <a:lnTo>
                    <a:pt x="4164" y="111"/>
                  </a:lnTo>
                  <a:lnTo>
                    <a:pt x="4165" y="104"/>
                  </a:lnTo>
                  <a:lnTo>
                    <a:pt x="4167" y="96"/>
                  </a:lnTo>
                  <a:lnTo>
                    <a:pt x="4173" y="92"/>
                  </a:lnTo>
                  <a:lnTo>
                    <a:pt x="4179" y="89"/>
                  </a:lnTo>
                  <a:lnTo>
                    <a:pt x="4186" y="87"/>
                  </a:lnTo>
                  <a:close/>
                  <a:moveTo>
                    <a:pt x="3667" y="87"/>
                  </a:moveTo>
                  <a:lnTo>
                    <a:pt x="3675" y="89"/>
                  </a:lnTo>
                  <a:lnTo>
                    <a:pt x="3680" y="92"/>
                  </a:lnTo>
                  <a:lnTo>
                    <a:pt x="3686" y="96"/>
                  </a:lnTo>
                  <a:lnTo>
                    <a:pt x="3688" y="104"/>
                  </a:lnTo>
                  <a:lnTo>
                    <a:pt x="3690" y="111"/>
                  </a:lnTo>
                  <a:lnTo>
                    <a:pt x="3688" y="119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30"/>
                  </a:lnTo>
                  <a:lnTo>
                    <a:pt x="3648" y="124"/>
                  </a:lnTo>
                  <a:lnTo>
                    <a:pt x="3645" y="119"/>
                  </a:lnTo>
                  <a:lnTo>
                    <a:pt x="3643" y="111"/>
                  </a:lnTo>
                  <a:lnTo>
                    <a:pt x="3645" y="104"/>
                  </a:lnTo>
                  <a:lnTo>
                    <a:pt x="3648" y="96"/>
                  </a:lnTo>
                  <a:lnTo>
                    <a:pt x="3652" y="92"/>
                  </a:lnTo>
                  <a:lnTo>
                    <a:pt x="3660" y="89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9"/>
                  </a:lnTo>
                  <a:lnTo>
                    <a:pt x="3594" y="92"/>
                  </a:lnTo>
                  <a:lnTo>
                    <a:pt x="3599" y="96"/>
                  </a:lnTo>
                  <a:lnTo>
                    <a:pt x="3601" y="104"/>
                  </a:lnTo>
                  <a:lnTo>
                    <a:pt x="3603" y="111"/>
                  </a:lnTo>
                  <a:lnTo>
                    <a:pt x="3601" y="119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30"/>
                  </a:lnTo>
                  <a:lnTo>
                    <a:pt x="3560" y="124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0" y="96"/>
                  </a:lnTo>
                  <a:lnTo>
                    <a:pt x="3566" y="92"/>
                  </a:lnTo>
                  <a:lnTo>
                    <a:pt x="3573" y="89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9"/>
                  </a:lnTo>
                  <a:lnTo>
                    <a:pt x="3507" y="92"/>
                  </a:lnTo>
                  <a:lnTo>
                    <a:pt x="3511" y="96"/>
                  </a:lnTo>
                  <a:lnTo>
                    <a:pt x="3515" y="104"/>
                  </a:lnTo>
                  <a:lnTo>
                    <a:pt x="3517" y="111"/>
                  </a:lnTo>
                  <a:lnTo>
                    <a:pt x="3515" y="119"/>
                  </a:lnTo>
                  <a:lnTo>
                    <a:pt x="3511" y="124"/>
                  </a:lnTo>
                  <a:lnTo>
                    <a:pt x="3507" y="130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30"/>
                  </a:lnTo>
                  <a:lnTo>
                    <a:pt x="3473" y="124"/>
                  </a:lnTo>
                  <a:lnTo>
                    <a:pt x="3472" y="119"/>
                  </a:lnTo>
                  <a:lnTo>
                    <a:pt x="3470" y="111"/>
                  </a:lnTo>
                  <a:lnTo>
                    <a:pt x="3472" y="104"/>
                  </a:lnTo>
                  <a:lnTo>
                    <a:pt x="3473" y="96"/>
                  </a:lnTo>
                  <a:lnTo>
                    <a:pt x="3479" y="92"/>
                  </a:lnTo>
                  <a:lnTo>
                    <a:pt x="3485" y="89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9"/>
                  </a:lnTo>
                  <a:lnTo>
                    <a:pt x="3419" y="91"/>
                  </a:lnTo>
                  <a:lnTo>
                    <a:pt x="3425" y="96"/>
                  </a:lnTo>
                  <a:lnTo>
                    <a:pt x="3426" y="102"/>
                  </a:lnTo>
                  <a:lnTo>
                    <a:pt x="3428" y="108"/>
                  </a:lnTo>
                  <a:lnTo>
                    <a:pt x="3426" y="113"/>
                  </a:lnTo>
                  <a:lnTo>
                    <a:pt x="3425" y="115"/>
                  </a:lnTo>
                  <a:lnTo>
                    <a:pt x="3425" y="117"/>
                  </a:lnTo>
                  <a:lnTo>
                    <a:pt x="3423" y="117"/>
                  </a:lnTo>
                  <a:lnTo>
                    <a:pt x="3421" y="119"/>
                  </a:lnTo>
                  <a:lnTo>
                    <a:pt x="3419" y="121"/>
                  </a:lnTo>
                  <a:lnTo>
                    <a:pt x="3417" y="124"/>
                  </a:lnTo>
                  <a:lnTo>
                    <a:pt x="3415" y="126"/>
                  </a:lnTo>
                  <a:lnTo>
                    <a:pt x="3411" y="128"/>
                  </a:lnTo>
                  <a:lnTo>
                    <a:pt x="3408" y="130"/>
                  </a:lnTo>
                  <a:lnTo>
                    <a:pt x="3404" y="130"/>
                  </a:lnTo>
                  <a:lnTo>
                    <a:pt x="3398" y="132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11"/>
                  </a:lnTo>
                  <a:lnTo>
                    <a:pt x="3383" y="104"/>
                  </a:lnTo>
                  <a:lnTo>
                    <a:pt x="3387" y="96"/>
                  </a:lnTo>
                  <a:lnTo>
                    <a:pt x="3393" y="92"/>
                  </a:lnTo>
                  <a:lnTo>
                    <a:pt x="3398" y="89"/>
                  </a:lnTo>
                  <a:lnTo>
                    <a:pt x="3406" y="87"/>
                  </a:lnTo>
                  <a:close/>
                  <a:moveTo>
                    <a:pt x="2973" y="87"/>
                  </a:moveTo>
                  <a:lnTo>
                    <a:pt x="2981" y="89"/>
                  </a:lnTo>
                  <a:lnTo>
                    <a:pt x="2986" y="92"/>
                  </a:lnTo>
                  <a:lnTo>
                    <a:pt x="2992" y="98"/>
                  </a:lnTo>
                  <a:lnTo>
                    <a:pt x="2990" y="100"/>
                  </a:lnTo>
                  <a:lnTo>
                    <a:pt x="2988" y="104"/>
                  </a:lnTo>
                  <a:lnTo>
                    <a:pt x="2986" y="109"/>
                  </a:lnTo>
                  <a:lnTo>
                    <a:pt x="2984" y="113"/>
                  </a:lnTo>
                  <a:lnTo>
                    <a:pt x="2983" y="119"/>
                  </a:lnTo>
                  <a:lnTo>
                    <a:pt x="2977" y="123"/>
                  </a:lnTo>
                  <a:lnTo>
                    <a:pt x="2973" y="124"/>
                  </a:lnTo>
                  <a:lnTo>
                    <a:pt x="2969" y="126"/>
                  </a:lnTo>
                  <a:lnTo>
                    <a:pt x="2966" y="126"/>
                  </a:lnTo>
                  <a:lnTo>
                    <a:pt x="2964" y="128"/>
                  </a:lnTo>
                  <a:lnTo>
                    <a:pt x="2960" y="130"/>
                  </a:lnTo>
                  <a:lnTo>
                    <a:pt x="2956" y="126"/>
                  </a:lnTo>
                  <a:lnTo>
                    <a:pt x="2952" y="123"/>
                  </a:lnTo>
                  <a:lnTo>
                    <a:pt x="2951" y="117"/>
                  </a:lnTo>
                  <a:lnTo>
                    <a:pt x="2949" y="111"/>
                  </a:lnTo>
                  <a:lnTo>
                    <a:pt x="2951" y="104"/>
                  </a:lnTo>
                  <a:lnTo>
                    <a:pt x="2954" y="96"/>
                  </a:lnTo>
                  <a:lnTo>
                    <a:pt x="2958" y="92"/>
                  </a:lnTo>
                  <a:lnTo>
                    <a:pt x="2966" y="89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9"/>
                  </a:lnTo>
                  <a:lnTo>
                    <a:pt x="2900" y="92"/>
                  </a:lnTo>
                  <a:lnTo>
                    <a:pt x="2905" y="96"/>
                  </a:lnTo>
                  <a:lnTo>
                    <a:pt x="2907" y="104"/>
                  </a:lnTo>
                  <a:lnTo>
                    <a:pt x="2909" y="111"/>
                  </a:lnTo>
                  <a:lnTo>
                    <a:pt x="2907" y="119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30"/>
                  </a:lnTo>
                  <a:lnTo>
                    <a:pt x="2866" y="124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6" y="96"/>
                  </a:lnTo>
                  <a:lnTo>
                    <a:pt x="2872" y="92"/>
                  </a:lnTo>
                  <a:lnTo>
                    <a:pt x="2879" y="89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9"/>
                  </a:lnTo>
                  <a:lnTo>
                    <a:pt x="2813" y="92"/>
                  </a:lnTo>
                  <a:lnTo>
                    <a:pt x="2817" y="96"/>
                  </a:lnTo>
                  <a:lnTo>
                    <a:pt x="2821" y="104"/>
                  </a:lnTo>
                  <a:lnTo>
                    <a:pt x="2823" y="111"/>
                  </a:lnTo>
                  <a:lnTo>
                    <a:pt x="2821" y="119"/>
                  </a:lnTo>
                  <a:lnTo>
                    <a:pt x="2817" y="124"/>
                  </a:lnTo>
                  <a:lnTo>
                    <a:pt x="2813" y="130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30"/>
                  </a:lnTo>
                  <a:lnTo>
                    <a:pt x="2779" y="124"/>
                  </a:lnTo>
                  <a:lnTo>
                    <a:pt x="2778" y="119"/>
                  </a:lnTo>
                  <a:lnTo>
                    <a:pt x="2776" y="111"/>
                  </a:lnTo>
                  <a:lnTo>
                    <a:pt x="2778" y="104"/>
                  </a:lnTo>
                  <a:lnTo>
                    <a:pt x="2779" y="96"/>
                  </a:lnTo>
                  <a:lnTo>
                    <a:pt x="2785" y="92"/>
                  </a:lnTo>
                  <a:lnTo>
                    <a:pt x="2791" y="89"/>
                  </a:lnTo>
                  <a:lnTo>
                    <a:pt x="2798" y="87"/>
                  </a:lnTo>
                  <a:close/>
                  <a:moveTo>
                    <a:pt x="2104" y="87"/>
                  </a:moveTo>
                  <a:lnTo>
                    <a:pt x="2112" y="89"/>
                  </a:lnTo>
                  <a:lnTo>
                    <a:pt x="2119" y="92"/>
                  </a:lnTo>
                  <a:lnTo>
                    <a:pt x="2123" y="96"/>
                  </a:lnTo>
                  <a:lnTo>
                    <a:pt x="2127" y="104"/>
                  </a:lnTo>
                  <a:lnTo>
                    <a:pt x="2129" y="111"/>
                  </a:lnTo>
                  <a:lnTo>
                    <a:pt x="2129" y="113"/>
                  </a:lnTo>
                  <a:lnTo>
                    <a:pt x="2127" y="115"/>
                  </a:lnTo>
                  <a:lnTo>
                    <a:pt x="2123" y="115"/>
                  </a:lnTo>
                  <a:lnTo>
                    <a:pt x="2121" y="115"/>
                  </a:lnTo>
                  <a:lnTo>
                    <a:pt x="2118" y="117"/>
                  </a:lnTo>
                  <a:lnTo>
                    <a:pt x="2114" y="117"/>
                  </a:lnTo>
                  <a:lnTo>
                    <a:pt x="2112" y="117"/>
                  </a:lnTo>
                  <a:lnTo>
                    <a:pt x="2108" y="117"/>
                  </a:lnTo>
                  <a:lnTo>
                    <a:pt x="2104" y="121"/>
                  </a:lnTo>
                  <a:lnTo>
                    <a:pt x="2101" y="123"/>
                  </a:lnTo>
                  <a:lnTo>
                    <a:pt x="2099" y="126"/>
                  </a:lnTo>
                  <a:lnTo>
                    <a:pt x="2093" y="130"/>
                  </a:lnTo>
                  <a:lnTo>
                    <a:pt x="2087" y="126"/>
                  </a:lnTo>
                  <a:lnTo>
                    <a:pt x="2086" y="121"/>
                  </a:lnTo>
                  <a:lnTo>
                    <a:pt x="2082" y="117"/>
                  </a:lnTo>
                  <a:lnTo>
                    <a:pt x="2082" y="111"/>
                  </a:lnTo>
                  <a:lnTo>
                    <a:pt x="2084" y="104"/>
                  </a:lnTo>
                  <a:lnTo>
                    <a:pt x="2086" y="96"/>
                  </a:lnTo>
                  <a:lnTo>
                    <a:pt x="2091" y="92"/>
                  </a:lnTo>
                  <a:lnTo>
                    <a:pt x="2097" y="89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9"/>
                  </a:lnTo>
                  <a:lnTo>
                    <a:pt x="2033" y="92"/>
                  </a:lnTo>
                  <a:lnTo>
                    <a:pt x="2037" y="96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7" y="124"/>
                  </a:lnTo>
                  <a:lnTo>
                    <a:pt x="2033" y="130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5" y="119"/>
                  </a:lnTo>
                  <a:lnTo>
                    <a:pt x="1995" y="111"/>
                  </a:lnTo>
                  <a:lnTo>
                    <a:pt x="1995" y="104"/>
                  </a:lnTo>
                  <a:lnTo>
                    <a:pt x="1999" y="96"/>
                  </a:lnTo>
                  <a:lnTo>
                    <a:pt x="2005" y="92"/>
                  </a:lnTo>
                  <a:lnTo>
                    <a:pt x="2010" y="89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9"/>
                  </a:lnTo>
                  <a:lnTo>
                    <a:pt x="1945" y="92"/>
                  </a:lnTo>
                  <a:lnTo>
                    <a:pt x="1950" y="96"/>
                  </a:lnTo>
                  <a:lnTo>
                    <a:pt x="1954" y="104"/>
                  </a:lnTo>
                  <a:lnTo>
                    <a:pt x="1956" y="111"/>
                  </a:lnTo>
                  <a:lnTo>
                    <a:pt x="1954" y="119"/>
                  </a:lnTo>
                  <a:lnTo>
                    <a:pt x="1950" y="124"/>
                  </a:lnTo>
                  <a:lnTo>
                    <a:pt x="1945" y="130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09" y="119"/>
                  </a:lnTo>
                  <a:lnTo>
                    <a:pt x="1909" y="111"/>
                  </a:lnTo>
                  <a:lnTo>
                    <a:pt x="1909" y="104"/>
                  </a:lnTo>
                  <a:lnTo>
                    <a:pt x="1913" y="96"/>
                  </a:lnTo>
                  <a:lnTo>
                    <a:pt x="1918" y="92"/>
                  </a:lnTo>
                  <a:lnTo>
                    <a:pt x="1924" y="89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9"/>
                  </a:lnTo>
                  <a:lnTo>
                    <a:pt x="1858" y="92"/>
                  </a:lnTo>
                  <a:lnTo>
                    <a:pt x="1864" y="96"/>
                  </a:lnTo>
                  <a:lnTo>
                    <a:pt x="1867" y="104"/>
                  </a:lnTo>
                  <a:lnTo>
                    <a:pt x="1867" y="111"/>
                  </a:lnTo>
                  <a:lnTo>
                    <a:pt x="1867" y="119"/>
                  </a:lnTo>
                  <a:lnTo>
                    <a:pt x="1864" y="124"/>
                  </a:lnTo>
                  <a:lnTo>
                    <a:pt x="1858" y="130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30"/>
                  </a:lnTo>
                  <a:lnTo>
                    <a:pt x="1826" y="124"/>
                  </a:lnTo>
                  <a:lnTo>
                    <a:pt x="1822" y="119"/>
                  </a:lnTo>
                  <a:lnTo>
                    <a:pt x="1822" y="111"/>
                  </a:lnTo>
                  <a:lnTo>
                    <a:pt x="1822" y="104"/>
                  </a:lnTo>
                  <a:lnTo>
                    <a:pt x="1826" y="96"/>
                  </a:lnTo>
                  <a:lnTo>
                    <a:pt x="1832" y="92"/>
                  </a:lnTo>
                  <a:lnTo>
                    <a:pt x="1837" y="89"/>
                  </a:lnTo>
                  <a:lnTo>
                    <a:pt x="1845" y="87"/>
                  </a:lnTo>
                  <a:close/>
                  <a:moveTo>
                    <a:pt x="1672" y="87"/>
                  </a:moveTo>
                  <a:lnTo>
                    <a:pt x="1677" y="89"/>
                  </a:lnTo>
                  <a:lnTo>
                    <a:pt x="1683" y="91"/>
                  </a:lnTo>
                  <a:lnTo>
                    <a:pt x="1687" y="94"/>
                  </a:lnTo>
                  <a:lnTo>
                    <a:pt x="1691" y="98"/>
                  </a:lnTo>
                  <a:lnTo>
                    <a:pt x="1694" y="104"/>
                  </a:lnTo>
                  <a:lnTo>
                    <a:pt x="1694" y="111"/>
                  </a:lnTo>
                  <a:lnTo>
                    <a:pt x="1694" y="115"/>
                  </a:lnTo>
                  <a:lnTo>
                    <a:pt x="1693" y="121"/>
                  </a:lnTo>
                  <a:lnTo>
                    <a:pt x="1689" y="126"/>
                  </a:lnTo>
                  <a:lnTo>
                    <a:pt x="1683" y="130"/>
                  </a:lnTo>
                  <a:lnTo>
                    <a:pt x="1677" y="134"/>
                  </a:lnTo>
                  <a:lnTo>
                    <a:pt x="1672" y="134"/>
                  </a:lnTo>
                  <a:lnTo>
                    <a:pt x="1664" y="132"/>
                  </a:lnTo>
                  <a:lnTo>
                    <a:pt x="1657" y="130"/>
                  </a:lnTo>
                  <a:lnTo>
                    <a:pt x="1653" y="124"/>
                  </a:lnTo>
                  <a:lnTo>
                    <a:pt x="1649" y="119"/>
                  </a:lnTo>
                  <a:lnTo>
                    <a:pt x="1647" y="111"/>
                  </a:lnTo>
                  <a:lnTo>
                    <a:pt x="1649" y="104"/>
                  </a:lnTo>
                  <a:lnTo>
                    <a:pt x="1653" y="96"/>
                  </a:lnTo>
                  <a:lnTo>
                    <a:pt x="1657" y="92"/>
                  </a:lnTo>
                  <a:lnTo>
                    <a:pt x="1664" y="89"/>
                  </a:lnTo>
                  <a:lnTo>
                    <a:pt x="1672" y="87"/>
                  </a:lnTo>
                  <a:close/>
                  <a:moveTo>
                    <a:pt x="1585" y="87"/>
                  </a:moveTo>
                  <a:lnTo>
                    <a:pt x="1593" y="89"/>
                  </a:lnTo>
                  <a:lnTo>
                    <a:pt x="1598" y="92"/>
                  </a:lnTo>
                  <a:lnTo>
                    <a:pt x="1604" y="96"/>
                  </a:lnTo>
                  <a:lnTo>
                    <a:pt x="1606" y="104"/>
                  </a:lnTo>
                  <a:lnTo>
                    <a:pt x="1608" y="111"/>
                  </a:lnTo>
                  <a:lnTo>
                    <a:pt x="1606" y="119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30"/>
                  </a:lnTo>
                  <a:lnTo>
                    <a:pt x="1567" y="124"/>
                  </a:lnTo>
                  <a:lnTo>
                    <a:pt x="1563" y="119"/>
                  </a:lnTo>
                  <a:lnTo>
                    <a:pt x="1561" y="111"/>
                  </a:lnTo>
                  <a:lnTo>
                    <a:pt x="1563" y="104"/>
                  </a:lnTo>
                  <a:lnTo>
                    <a:pt x="1567" y="96"/>
                  </a:lnTo>
                  <a:lnTo>
                    <a:pt x="1570" y="92"/>
                  </a:lnTo>
                  <a:lnTo>
                    <a:pt x="1578" y="89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9"/>
                  </a:lnTo>
                  <a:lnTo>
                    <a:pt x="1512" y="92"/>
                  </a:lnTo>
                  <a:lnTo>
                    <a:pt x="1518" y="96"/>
                  </a:lnTo>
                  <a:lnTo>
                    <a:pt x="1520" y="104"/>
                  </a:lnTo>
                  <a:lnTo>
                    <a:pt x="1521" y="111"/>
                  </a:lnTo>
                  <a:lnTo>
                    <a:pt x="1520" y="119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30"/>
                  </a:lnTo>
                  <a:lnTo>
                    <a:pt x="1478" y="124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78" y="96"/>
                  </a:lnTo>
                  <a:lnTo>
                    <a:pt x="1484" y="92"/>
                  </a:lnTo>
                  <a:lnTo>
                    <a:pt x="1491" y="89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9"/>
                  </a:lnTo>
                  <a:lnTo>
                    <a:pt x="1425" y="92"/>
                  </a:lnTo>
                  <a:lnTo>
                    <a:pt x="1429" y="96"/>
                  </a:lnTo>
                  <a:lnTo>
                    <a:pt x="1433" y="104"/>
                  </a:lnTo>
                  <a:lnTo>
                    <a:pt x="1435" y="111"/>
                  </a:lnTo>
                  <a:lnTo>
                    <a:pt x="1433" y="119"/>
                  </a:lnTo>
                  <a:lnTo>
                    <a:pt x="1429" y="124"/>
                  </a:lnTo>
                  <a:lnTo>
                    <a:pt x="1425" y="130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30"/>
                  </a:lnTo>
                  <a:lnTo>
                    <a:pt x="1392" y="124"/>
                  </a:lnTo>
                  <a:lnTo>
                    <a:pt x="1390" y="119"/>
                  </a:lnTo>
                  <a:lnTo>
                    <a:pt x="1388" y="111"/>
                  </a:lnTo>
                  <a:lnTo>
                    <a:pt x="1390" y="104"/>
                  </a:lnTo>
                  <a:lnTo>
                    <a:pt x="1392" y="96"/>
                  </a:lnTo>
                  <a:lnTo>
                    <a:pt x="1397" y="92"/>
                  </a:lnTo>
                  <a:lnTo>
                    <a:pt x="1403" y="89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9"/>
                  </a:lnTo>
                  <a:lnTo>
                    <a:pt x="1339" y="92"/>
                  </a:lnTo>
                  <a:lnTo>
                    <a:pt x="1343" y="96"/>
                  </a:lnTo>
                  <a:lnTo>
                    <a:pt x="1346" y="104"/>
                  </a:lnTo>
                  <a:lnTo>
                    <a:pt x="1348" y="111"/>
                  </a:lnTo>
                  <a:lnTo>
                    <a:pt x="1346" y="119"/>
                  </a:lnTo>
                  <a:lnTo>
                    <a:pt x="1343" y="124"/>
                  </a:lnTo>
                  <a:lnTo>
                    <a:pt x="1339" y="130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1" y="119"/>
                  </a:lnTo>
                  <a:lnTo>
                    <a:pt x="1301" y="111"/>
                  </a:lnTo>
                  <a:lnTo>
                    <a:pt x="1301" y="104"/>
                  </a:lnTo>
                  <a:lnTo>
                    <a:pt x="1305" y="96"/>
                  </a:lnTo>
                  <a:lnTo>
                    <a:pt x="1311" y="92"/>
                  </a:lnTo>
                  <a:lnTo>
                    <a:pt x="1316" y="89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9"/>
                  </a:lnTo>
                  <a:lnTo>
                    <a:pt x="1251" y="92"/>
                  </a:lnTo>
                  <a:lnTo>
                    <a:pt x="1256" y="96"/>
                  </a:lnTo>
                  <a:lnTo>
                    <a:pt x="1260" y="104"/>
                  </a:lnTo>
                  <a:lnTo>
                    <a:pt x="1262" y="111"/>
                  </a:lnTo>
                  <a:lnTo>
                    <a:pt x="1260" y="119"/>
                  </a:lnTo>
                  <a:lnTo>
                    <a:pt x="1256" y="124"/>
                  </a:lnTo>
                  <a:lnTo>
                    <a:pt x="1251" y="130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5" y="119"/>
                  </a:lnTo>
                  <a:lnTo>
                    <a:pt x="1215" y="111"/>
                  </a:lnTo>
                  <a:lnTo>
                    <a:pt x="1215" y="104"/>
                  </a:lnTo>
                  <a:lnTo>
                    <a:pt x="1219" y="96"/>
                  </a:lnTo>
                  <a:lnTo>
                    <a:pt x="1224" y="92"/>
                  </a:lnTo>
                  <a:lnTo>
                    <a:pt x="1230" y="89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9"/>
                  </a:lnTo>
                  <a:lnTo>
                    <a:pt x="1164" y="92"/>
                  </a:lnTo>
                  <a:lnTo>
                    <a:pt x="1170" y="96"/>
                  </a:lnTo>
                  <a:lnTo>
                    <a:pt x="1173" y="104"/>
                  </a:lnTo>
                  <a:lnTo>
                    <a:pt x="1173" y="111"/>
                  </a:lnTo>
                  <a:lnTo>
                    <a:pt x="1173" y="119"/>
                  </a:lnTo>
                  <a:lnTo>
                    <a:pt x="1170" y="124"/>
                  </a:lnTo>
                  <a:lnTo>
                    <a:pt x="1164" y="130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9"/>
                  </a:lnTo>
                  <a:lnTo>
                    <a:pt x="1128" y="111"/>
                  </a:lnTo>
                  <a:lnTo>
                    <a:pt x="1128" y="104"/>
                  </a:lnTo>
                  <a:lnTo>
                    <a:pt x="1132" y="96"/>
                  </a:lnTo>
                  <a:lnTo>
                    <a:pt x="1138" y="92"/>
                  </a:lnTo>
                  <a:lnTo>
                    <a:pt x="1143" y="89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9"/>
                  </a:lnTo>
                  <a:lnTo>
                    <a:pt x="1078" y="92"/>
                  </a:lnTo>
                  <a:lnTo>
                    <a:pt x="1083" y="96"/>
                  </a:lnTo>
                  <a:lnTo>
                    <a:pt x="1087" y="104"/>
                  </a:lnTo>
                  <a:lnTo>
                    <a:pt x="1087" y="111"/>
                  </a:lnTo>
                  <a:lnTo>
                    <a:pt x="1087" y="119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9"/>
                  </a:lnTo>
                  <a:lnTo>
                    <a:pt x="1040" y="111"/>
                  </a:lnTo>
                  <a:lnTo>
                    <a:pt x="1042" y="104"/>
                  </a:lnTo>
                  <a:lnTo>
                    <a:pt x="1046" y="96"/>
                  </a:lnTo>
                  <a:lnTo>
                    <a:pt x="1051" y="92"/>
                  </a:lnTo>
                  <a:lnTo>
                    <a:pt x="1057" y="89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9"/>
                  </a:lnTo>
                  <a:lnTo>
                    <a:pt x="991" y="92"/>
                  </a:lnTo>
                  <a:lnTo>
                    <a:pt x="997" y="96"/>
                  </a:lnTo>
                  <a:lnTo>
                    <a:pt x="1000" y="104"/>
                  </a:lnTo>
                  <a:lnTo>
                    <a:pt x="1000" y="111"/>
                  </a:lnTo>
                  <a:lnTo>
                    <a:pt x="1000" y="119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30"/>
                  </a:lnTo>
                  <a:lnTo>
                    <a:pt x="959" y="124"/>
                  </a:lnTo>
                  <a:lnTo>
                    <a:pt x="955" y="119"/>
                  </a:lnTo>
                  <a:lnTo>
                    <a:pt x="953" y="111"/>
                  </a:lnTo>
                  <a:lnTo>
                    <a:pt x="955" y="104"/>
                  </a:lnTo>
                  <a:lnTo>
                    <a:pt x="959" y="96"/>
                  </a:lnTo>
                  <a:lnTo>
                    <a:pt x="963" y="92"/>
                  </a:lnTo>
                  <a:lnTo>
                    <a:pt x="970" y="89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9"/>
                  </a:lnTo>
                  <a:lnTo>
                    <a:pt x="905" y="92"/>
                  </a:lnTo>
                  <a:lnTo>
                    <a:pt x="910" y="96"/>
                  </a:lnTo>
                  <a:lnTo>
                    <a:pt x="912" y="104"/>
                  </a:lnTo>
                  <a:lnTo>
                    <a:pt x="914" y="111"/>
                  </a:lnTo>
                  <a:lnTo>
                    <a:pt x="912" y="119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30"/>
                  </a:lnTo>
                  <a:lnTo>
                    <a:pt x="873" y="124"/>
                  </a:lnTo>
                  <a:lnTo>
                    <a:pt x="869" y="119"/>
                  </a:lnTo>
                  <a:lnTo>
                    <a:pt x="867" y="111"/>
                  </a:lnTo>
                  <a:lnTo>
                    <a:pt x="869" y="104"/>
                  </a:lnTo>
                  <a:lnTo>
                    <a:pt x="873" y="96"/>
                  </a:lnTo>
                  <a:lnTo>
                    <a:pt x="876" y="92"/>
                  </a:lnTo>
                  <a:lnTo>
                    <a:pt x="884" y="89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9"/>
                  </a:lnTo>
                  <a:lnTo>
                    <a:pt x="818" y="92"/>
                  </a:lnTo>
                  <a:lnTo>
                    <a:pt x="824" y="96"/>
                  </a:lnTo>
                  <a:lnTo>
                    <a:pt x="826" y="104"/>
                  </a:lnTo>
                  <a:lnTo>
                    <a:pt x="827" y="111"/>
                  </a:lnTo>
                  <a:lnTo>
                    <a:pt x="826" y="119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6"/>
                  </a:lnTo>
                  <a:lnTo>
                    <a:pt x="790" y="92"/>
                  </a:lnTo>
                  <a:lnTo>
                    <a:pt x="797" y="89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9"/>
                  </a:lnTo>
                  <a:lnTo>
                    <a:pt x="732" y="92"/>
                  </a:lnTo>
                  <a:lnTo>
                    <a:pt x="735" y="96"/>
                  </a:lnTo>
                  <a:lnTo>
                    <a:pt x="739" y="104"/>
                  </a:lnTo>
                  <a:lnTo>
                    <a:pt x="741" y="111"/>
                  </a:lnTo>
                  <a:lnTo>
                    <a:pt x="739" y="119"/>
                  </a:lnTo>
                  <a:lnTo>
                    <a:pt x="735" y="124"/>
                  </a:lnTo>
                  <a:lnTo>
                    <a:pt x="732" y="130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30"/>
                  </a:lnTo>
                  <a:lnTo>
                    <a:pt x="698" y="124"/>
                  </a:lnTo>
                  <a:lnTo>
                    <a:pt x="696" y="119"/>
                  </a:lnTo>
                  <a:lnTo>
                    <a:pt x="694" y="111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3" y="92"/>
                  </a:lnTo>
                  <a:lnTo>
                    <a:pt x="709" y="89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9"/>
                  </a:lnTo>
                  <a:lnTo>
                    <a:pt x="645" y="92"/>
                  </a:lnTo>
                  <a:lnTo>
                    <a:pt x="649" y="96"/>
                  </a:lnTo>
                  <a:lnTo>
                    <a:pt x="653" y="104"/>
                  </a:lnTo>
                  <a:lnTo>
                    <a:pt x="654" y="111"/>
                  </a:lnTo>
                  <a:lnTo>
                    <a:pt x="653" y="119"/>
                  </a:lnTo>
                  <a:lnTo>
                    <a:pt x="649" y="124"/>
                  </a:lnTo>
                  <a:lnTo>
                    <a:pt x="645" y="130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30"/>
                  </a:lnTo>
                  <a:lnTo>
                    <a:pt x="611" y="124"/>
                  </a:lnTo>
                  <a:lnTo>
                    <a:pt x="607" y="119"/>
                  </a:lnTo>
                  <a:lnTo>
                    <a:pt x="607" y="111"/>
                  </a:lnTo>
                  <a:lnTo>
                    <a:pt x="607" y="104"/>
                  </a:lnTo>
                  <a:lnTo>
                    <a:pt x="611" y="96"/>
                  </a:lnTo>
                  <a:lnTo>
                    <a:pt x="617" y="92"/>
                  </a:lnTo>
                  <a:lnTo>
                    <a:pt x="622" y="89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9"/>
                  </a:lnTo>
                  <a:lnTo>
                    <a:pt x="557" y="92"/>
                  </a:lnTo>
                  <a:lnTo>
                    <a:pt x="562" y="96"/>
                  </a:lnTo>
                  <a:lnTo>
                    <a:pt x="566" y="104"/>
                  </a:lnTo>
                  <a:lnTo>
                    <a:pt x="568" y="111"/>
                  </a:lnTo>
                  <a:lnTo>
                    <a:pt x="566" y="119"/>
                  </a:lnTo>
                  <a:lnTo>
                    <a:pt x="562" y="124"/>
                  </a:lnTo>
                  <a:lnTo>
                    <a:pt x="557" y="130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1" y="119"/>
                  </a:lnTo>
                  <a:lnTo>
                    <a:pt x="521" y="111"/>
                  </a:lnTo>
                  <a:lnTo>
                    <a:pt x="521" y="104"/>
                  </a:lnTo>
                  <a:lnTo>
                    <a:pt x="525" y="96"/>
                  </a:lnTo>
                  <a:lnTo>
                    <a:pt x="530" y="92"/>
                  </a:lnTo>
                  <a:lnTo>
                    <a:pt x="536" y="89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9"/>
                  </a:lnTo>
                  <a:lnTo>
                    <a:pt x="470" y="92"/>
                  </a:lnTo>
                  <a:lnTo>
                    <a:pt x="476" y="96"/>
                  </a:lnTo>
                  <a:lnTo>
                    <a:pt x="480" y="104"/>
                  </a:lnTo>
                  <a:lnTo>
                    <a:pt x="480" y="111"/>
                  </a:lnTo>
                  <a:lnTo>
                    <a:pt x="480" y="119"/>
                  </a:lnTo>
                  <a:lnTo>
                    <a:pt x="476" y="124"/>
                  </a:lnTo>
                  <a:lnTo>
                    <a:pt x="470" y="130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9"/>
                  </a:lnTo>
                  <a:lnTo>
                    <a:pt x="434" y="111"/>
                  </a:lnTo>
                  <a:lnTo>
                    <a:pt x="434" y="104"/>
                  </a:lnTo>
                  <a:lnTo>
                    <a:pt x="438" y="96"/>
                  </a:lnTo>
                  <a:lnTo>
                    <a:pt x="444" y="92"/>
                  </a:lnTo>
                  <a:lnTo>
                    <a:pt x="449" y="89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9"/>
                  </a:lnTo>
                  <a:lnTo>
                    <a:pt x="384" y="92"/>
                  </a:lnTo>
                  <a:lnTo>
                    <a:pt x="389" y="96"/>
                  </a:lnTo>
                  <a:lnTo>
                    <a:pt x="393" y="104"/>
                  </a:lnTo>
                  <a:lnTo>
                    <a:pt x="393" y="111"/>
                  </a:lnTo>
                  <a:lnTo>
                    <a:pt x="393" y="119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9"/>
                  </a:lnTo>
                  <a:lnTo>
                    <a:pt x="346" y="111"/>
                  </a:lnTo>
                  <a:lnTo>
                    <a:pt x="348" y="104"/>
                  </a:lnTo>
                  <a:lnTo>
                    <a:pt x="352" y="96"/>
                  </a:lnTo>
                  <a:lnTo>
                    <a:pt x="357" y="92"/>
                  </a:lnTo>
                  <a:lnTo>
                    <a:pt x="363" y="89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9"/>
                  </a:lnTo>
                  <a:lnTo>
                    <a:pt x="297" y="92"/>
                  </a:lnTo>
                  <a:lnTo>
                    <a:pt x="303" y="96"/>
                  </a:lnTo>
                  <a:lnTo>
                    <a:pt x="307" y="104"/>
                  </a:lnTo>
                  <a:lnTo>
                    <a:pt x="307" y="111"/>
                  </a:lnTo>
                  <a:lnTo>
                    <a:pt x="307" y="119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30"/>
                  </a:lnTo>
                  <a:lnTo>
                    <a:pt x="265" y="124"/>
                  </a:lnTo>
                  <a:lnTo>
                    <a:pt x="261" y="119"/>
                  </a:lnTo>
                  <a:lnTo>
                    <a:pt x="260" y="111"/>
                  </a:lnTo>
                  <a:lnTo>
                    <a:pt x="261" y="104"/>
                  </a:lnTo>
                  <a:lnTo>
                    <a:pt x="265" y="96"/>
                  </a:lnTo>
                  <a:lnTo>
                    <a:pt x="269" y="92"/>
                  </a:lnTo>
                  <a:lnTo>
                    <a:pt x="276" y="89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9"/>
                  </a:lnTo>
                  <a:lnTo>
                    <a:pt x="211" y="92"/>
                  </a:lnTo>
                  <a:lnTo>
                    <a:pt x="216" y="96"/>
                  </a:lnTo>
                  <a:lnTo>
                    <a:pt x="218" y="104"/>
                  </a:lnTo>
                  <a:lnTo>
                    <a:pt x="220" y="111"/>
                  </a:lnTo>
                  <a:lnTo>
                    <a:pt x="218" y="119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30"/>
                  </a:lnTo>
                  <a:lnTo>
                    <a:pt x="179" y="124"/>
                  </a:lnTo>
                  <a:lnTo>
                    <a:pt x="175" y="119"/>
                  </a:lnTo>
                  <a:lnTo>
                    <a:pt x="173" y="111"/>
                  </a:lnTo>
                  <a:lnTo>
                    <a:pt x="175" y="104"/>
                  </a:lnTo>
                  <a:lnTo>
                    <a:pt x="179" y="96"/>
                  </a:lnTo>
                  <a:lnTo>
                    <a:pt x="182" y="92"/>
                  </a:lnTo>
                  <a:lnTo>
                    <a:pt x="190" y="89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9"/>
                  </a:lnTo>
                  <a:lnTo>
                    <a:pt x="124" y="92"/>
                  </a:lnTo>
                  <a:lnTo>
                    <a:pt x="130" y="96"/>
                  </a:lnTo>
                  <a:lnTo>
                    <a:pt x="132" y="104"/>
                  </a:lnTo>
                  <a:lnTo>
                    <a:pt x="134" y="111"/>
                  </a:lnTo>
                  <a:lnTo>
                    <a:pt x="132" y="119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9"/>
                  </a:lnTo>
                  <a:lnTo>
                    <a:pt x="87" y="111"/>
                  </a:lnTo>
                  <a:lnTo>
                    <a:pt x="88" y="104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103" y="89"/>
                  </a:lnTo>
                  <a:lnTo>
                    <a:pt x="111" y="87"/>
                  </a:lnTo>
                  <a:close/>
                  <a:moveTo>
                    <a:pt x="4196" y="38"/>
                  </a:moveTo>
                  <a:lnTo>
                    <a:pt x="4196" y="45"/>
                  </a:lnTo>
                  <a:lnTo>
                    <a:pt x="4192" y="47"/>
                  </a:lnTo>
                  <a:lnTo>
                    <a:pt x="4186" y="47"/>
                  </a:lnTo>
                  <a:lnTo>
                    <a:pt x="4190" y="44"/>
                  </a:lnTo>
                  <a:lnTo>
                    <a:pt x="4192" y="42"/>
                  </a:lnTo>
                  <a:lnTo>
                    <a:pt x="4196" y="38"/>
                  </a:lnTo>
                  <a:close/>
                  <a:moveTo>
                    <a:pt x="1649" y="27"/>
                  </a:moveTo>
                  <a:lnTo>
                    <a:pt x="1649" y="28"/>
                  </a:lnTo>
                  <a:lnTo>
                    <a:pt x="1653" y="34"/>
                  </a:lnTo>
                  <a:lnTo>
                    <a:pt x="1659" y="40"/>
                  </a:lnTo>
                  <a:lnTo>
                    <a:pt x="1662" y="45"/>
                  </a:lnTo>
                  <a:lnTo>
                    <a:pt x="1657" y="42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9" y="27"/>
                  </a:lnTo>
                  <a:close/>
                  <a:moveTo>
                    <a:pt x="3327" y="2"/>
                  </a:moveTo>
                  <a:lnTo>
                    <a:pt x="3334" y="6"/>
                  </a:lnTo>
                  <a:lnTo>
                    <a:pt x="3338" y="10"/>
                  </a:lnTo>
                  <a:lnTo>
                    <a:pt x="3342" y="17"/>
                  </a:lnTo>
                  <a:lnTo>
                    <a:pt x="3344" y="23"/>
                  </a:lnTo>
                  <a:lnTo>
                    <a:pt x="3342" y="28"/>
                  </a:lnTo>
                  <a:lnTo>
                    <a:pt x="3340" y="34"/>
                  </a:lnTo>
                  <a:lnTo>
                    <a:pt x="3340" y="30"/>
                  </a:lnTo>
                  <a:lnTo>
                    <a:pt x="3336" y="23"/>
                  </a:lnTo>
                  <a:lnTo>
                    <a:pt x="3332" y="17"/>
                  </a:lnTo>
                  <a:lnTo>
                    <a:pt x="3330" y="10"/>
                  </a:lnTo>
                  <a:lnTo>
                    <a:pt x="3327" y="4"/>
                  </a:lnTo>
                  <a:lnTo>
                    <a:pt x="3327" y="2"/>
                  </a:lnTo>
                  <a:close/>
                  <a:moveTo>
                    <a:pt x="3840" y="0"/>
                  </a:moveTo>
                  <a:lnTo>
                    <a:pt x="3846" y="2"/>
                  </a:lnTo>
                  <a:lnTo>
                    <a:pt x="3851" y="4"/>
                  </a:lnTo>
                  <a:lnTo>
                    <a:pt x="3851" y="8"/>
                  </a:lnTo>
                  <a:lnTo>
                    <a:pt x="3850" y="10"/>
                  </a:lnTo>
                  <a:lnTo>
                    <a:pt x="3846" y="11"/>
                  </a:lnTo>
                  <a:lnTo>
                    <a:pt x="3844" y="15"/>
                  </a:lnTo>
                  <a:lnTo>
                    <a:pt x="3842" y="17"/>
                  </a:lnTo>
                  <a:lnTo>
                    <a:pt x="3842" y="21"/>
                  </a:lnTo>
                  <a:lnTo>
                    <a:pt x="3842" y="27"/>
                  </a:lnTo>
                  <a:lnTo>
                    <a:pt x="3842" y="32"/>
                  </a:lnTo>
                  <a:lnTo>
                    <a:pt x="3842" y="36"/>
                  </a:lnTo>
                  <a:lnTo>
                    <a:pt x="3842" y="40"/>
                  </a:lnTo>
                  <a:lnTo>
                    <a:pt x="3840" y="40"/>
                  </a:lnTo>
                  <a:lnTo>
                    <a:pt x="3838" y="42"/>
                  </a:lnTo>
                  <a:lnTo>
                    <a:pt x="3834" y="44"/>
                  </a:lnTo>
                  <a:lnTo>
                    <a:pt x="3833" y="44"/>
                  </a:lnTo>
                  <a:lnTo>
                    <a:pt x="3831" y="45"/>
                  </a:lnTo>
                  <a:lnTo>
                    <a:pt x="3825" y="42"/>
                  </a:lnTo>
                  <a:lnTo>
                    <a:pt x="3821" y="36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7"/>
                  </a:lnTo>
                  <a:lnTo>
                    <a:pt x="3821" y="10"/>
                  </a:lnTo>
                  <a:lnTo>
                    <a:pt x="3827" y="4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4"/>
                  </a:lnTo>
                  <a:lnTo>
                    <a:pt x="3686" y="10"/>
                  </a:lnTo>
                  <a:lnTo>
                    <a:pt x="3688" y="17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4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4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7"/>
                  </a:lnTo>
                  <a:lnTo>
                    <a:pt x="3648" y="10"/>
                  </a:lnTo>
                  <a:lnTo>
                    <a:pt x="3652" y="4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4"/>
                  </a:lnTo>
                  <a:lnTo>
                    <a:pt x="3599" y="10"/>
                  </a:lnTo>
                  <a:lnTo>
                    <a:pt x="3601" y="17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4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4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7"/>
                  </a:lnTo>
                  <a:lnTo>
                    <a:pt x="3560" y="10"/>
                  </a:lnTo>
                  <a:lnTo>
                    <a:pt x="3566" y="4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4"/>
                  </a:lnTo>
                  <a:lnTo>
                    <a:pt x="3511" y="10"/>
                  </a:lnTo>
                  <a:lnTo>
                    <a:pt x="3515" y="17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4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4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7"/>
                  </a:lnTo>
                  <a:lnTo>
                    <a:pt x="3473" y="10"/>
                  </a:lnTo>
                  <a:lnTo>
                    <a:pt x="3479" y="4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4"/>
                  </a:lnTo>
                  <a:lnTo>
                    <a:pt x="3425" y="10"/>
                  </a:lnTo>
                  <a:lnTo>
                    <a:pt x="3428" y="17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4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4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7"/>
                  </a:lnTo>
                  <a:lnTo>
                    <a:pt x="3387" y="10"/>
                  </a:lnTo>
                  <a:lnTo>
                    <a:pt x="3393" y="4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060" y="0"/>
                  </a:moveTo>
                  <a:lnTo>
                    <a:pt x="3065" y="2"/>
                  </a:lnTo>
                  <a:lnTo>
                    <a:pt x="3071" y="4"/>
                  </a:lnTo>
                  <a:lnTo>
                    <a:pt x="3077" y="8"/>
                  </a:lnTo>
                  <a:lnTo>
                    <a:pt x="3075" y="11"/>
                  </a:lnTo>
                  <a:lnTo>
                    <a:pt x="3069" y="19"/>
                  </a:lnTo>
                  <a:lnTo>
                    <a:pt x="3063" y="28"/>
                  </a:lnTo>
                  <a:lnTo>
                    <a:pt x="3058" y="36"/>
                  </a:lnTo>
                  <a:lnTo>
                    <a:pt x="3054" y="40"/>
                  </a:lnTo>
                  <a:lnTo>
                    <a:pt x="3050" y="45"/>
                  </a:lnTo>
                  <a:lnTo>
                    <a:pt x="3045" y="42"/>
                  </a:lnTo>
                  <a:lnTo>
                    <a:pt x="3039" y="36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7"/>
                  </a:lnTo>
                  <a:lnTo>
                    <a:pt x="3041" y="10"/>
                  </a:lnTo>
                  <a:lnTo>
                    <a:pt x="3045" y="4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4" y="17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4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4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7"/>
                  </a:lnTo>
                  <a:lnTo>
                    <a:pt x="2954" y="10"/>
                  </a:lnTo>
                  <a:lnTo>
                    <a:pt x="2958" y="4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2"/>
                  </a:lnTo>
                  <a:lnTo>
                    <a:pt x="2900" y="4"/>
                  </a:lnTo>
                  <a:lnTo>
                    <a:pt x="2905" y="10"/>
                  </a:lnTo>
                  <a:lnTo>
                    <a:pt x="2907" y="17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4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4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7"/>
                  </a:lnTo>
                  <a:lnTo>
                    <a:pt x="2866" y="10"/>
                  </a:lnTo>
                  <a:lnTo>
                    <a:pt x="2872" y="4"/>
                  </a:lnTo>
                  <a:lnTo>
                    <a:pt x="2879" y="2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4"/>
                  </a:lnTo>
                  <a:lnTo>
                    <a:pt x="2817" y="10"/>
                  </a:lnTo>
                  <a:lnTo>
                    <a:pt x="2821" y="17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4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4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7"/>
                  </a:lnTo>
                  <a:lnTo>
                    <a:pt x="2779" y="10"/>
                  </a:lnTo>
                  <a:lnTo>
                    <a:pt x="2785" y="4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4"/>
                  </a:lnTo>
                  <a:lnTo>
                    <a:pt x="2731" y="10"/>
                  </a:lnTo>
                  <a:lnTo>
                    <a:pt x="2734" y="17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4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10" y="47"/>
                  </a:lnTo>
                  <a:lnTo>
                    <a:pt x="2708" y="47"/>
                  </a:lnTo>
                  <a:lnTo>
                    <a:pt x="2708" y="40"/>
                  </a:lnTo>
                  <a:lnTo>
                    <a:pt x="2704" y="32"/>
                  </a:lnTo>
                  <a:lnTo>
                    <a:pt x="2704" y="27"/>
                  </a:lnTo>
                  <a:lnTo>
                    <a:pt x="2704" y="19"/>
                  </a:lnTo>
                  <a:lnTo>
                    <a:pt x="2704" y="13"/>
                  </a:lnTo>
                  <a:lnTo>
                    <a:pt x="2706" y="6"/>
                  </a:lnTo>
                  <a:lnTo>
                    <a:pt x="2706" y="2"/>
                  </a:lnTo>
                  <a:lnTo>
                    <a:pt x="2708" y="0"/>
                  </a:lnTo>
                  <a:lnTo>
                    <a:pt x="2712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4"/>
                  </a:lnTo>
                  <a:lnTo>
                    <a:pt x="2212" y="10"/>
                  </a:lnTo>
                  <a:lnTo>
                    <a:pt x="2213" y="17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4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4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7"/>
                  </a:lnTo>
                  <a:lnTo>
                    <a:pt x="2172" y="10"/>
                  </a:lnTo>
                  <a:lnTo>
                    <a:pt x="2178" y="4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4"/>
                  </a:lnTo>
                  <a:lnTo>
                    <a:pt x="2123" y="10"/>
                  </a:lnTo>
                  <a:lnTo>
                    <a:pt x="2127" y="17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4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4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7"/>
                  </a:lnTo>
                  <a:lnTo>
                    <a:pt x="2086" y="10"/>
                  </a:lnTo>
                  <a:lnTo>
                    <a:pt x="2091" y="4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4"/>
                  </a:lnTo>
                  <a:lnTo>
                    <a:pt x="2037" y="10"/>
                  </a:lnTo>
                  <a:lnTo>
                    <a:pt x="2040" y="17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4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4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7"/>
                  </a:lnTo>
                  <a:lnTo>
                    <a:pt x="1999" y="10"/>
                  </a:lnTo>
                  <a:lnTo>
                    <a:pt x="2005" y="4"/>
                  </a:lnTo>
                  <a:lnTo>
                    <a:pt x="2010" y="2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2109788" y="2366963"/>
              <a:ext cx="3316288" cy="176213"/>
            </a:xfrm>
            <a:custGeom>
              <a:avLst/>
              <a:gdLst>
                <a:gd name="T0" fmla="*/ 1845 w 4179"/>
                <a:gd name="T1" fmla="*/ 220 h 220"/>
                <a:gd name="T2" fmla="*/ 1753 w 4179"/>
                <a:gd name="T3" fmla="*/ 173 h 220"/>
                <a:gd name="T4" fmla="*/ 1504 w 4179"/>
                <a:gd name="T5" fmla="*/ 218 h 220"/>
                <a:gd name="T6" fmla="*/ 1410 w 4179"/>
                <a:gd name="T7" fmla="*/ 173 h 220"/>
                <a:gd name="T8" fmla="*/ 1237 w 4179"/>
                <a:gd name="T9" fmla="*/ 220 h 220"/>
                <a:gd name="T10" fmla="*/ 1064 w 4179"/>
                <a:gd name="T11" fmla="*/ 173 h 220"/>
                <a:gd name="T12" fmla="*/ 970 w 4179"/>
                <a:gd name="T13" fmla="*/ 218 h 220"/>
                <a:gd name="T14" fmla="*/ 811 w 4179"/>
                <a:gd name="T15" fmla="*/ 175 h 220"/>
                <a:gd name="T16" fmla="*/ 703 w 4179"/>
                <a:gd name="T17" fmla="*/ 217 h 220"/>
                <a:gd name="T18" fmla="*/ 557 w 4179"/>
                <a:gd name="T19" fmla="*/ 177 h 220"/>
                <a:gd name="T20" fmla="*/ 438 w 4179"/>
                <a:gd name="T21" fmla="*/ 211 h 220"/>
                <a:gd name="T22" fmla="*/ 303 w 4179"/>
                <a:gd name="T23" fmla="*/ 183 h 220"/>
                <a:gd name="T24" fmla="*/ 175 w 4179"/>
                <a:gd name="T25" fmla="*/ 203 h 220"/>
                <a:gd name="T26" fmla="*/ 45 w 4179"/>
                <a:gd name="T27" fmla="*/ 190 h 220"/>
                <a:gd name="T28" fmla="*/ 3823 w 4179"/>
                <a:gd name="T29" fmla="*/ 113 h 220"/>
                <a:gd name="T30" fmla="*/ 3667 w 4179"/>
                <a:gd name="T31" fmla="*/ 87 h 220"/>
                <a:gd name="T32" fmla="*/ 3573 w 4179"/>
                <a:gd name="T33" fmla="*/ 132 h 220"/>
                <a:gd name="T34" fmla="*/ 3413 w 4179"/>
                <a:gd name="T35" fmla="*/ 88 h 220"/>
                <a:gd name="T36" fmla="*/ 3306 w 4179"/>
                <a:gd name="T37" fmla="*/ 128 h 220"/>
                <a:gd name="T38" fmla="*/ 3073 w 4179"/>
                <a:gd name="T39" fmla="*/ 90 h 220"/>
                <a:gd name="T40" fmla="*/ 2954 w 4179"/>
                <a:gd name="T41" fmla="*/ 124 h 220"/>
                <a:gd name="T42" fmla="*/ 2817 w 4179"/>
                <a:gd name="T43" fmla="*/ 96 h 220"/>
                <a:gd name="T44" fmla="*/ 2706 w 4179"/>
                <a:gd name="T45" fmla="*/ 119 h 220"/>
                <a:gd name="T46" fmla="*/ 2279 w 4179"/>
                <a:gd name="T47" fmla="*/ 87 h 220"/>
                <a:gd name="T48" fmla="*/ 2212 w 4179"/>
                <a:gd name="T49" fmla="*/ 124 h 220"/>
                <a:gd name="T50" fmla="*/ 2091 w 4179"/>
                <a:gd name="T51" fmla="*/ 90 h 220"/>
                <a:gd name="T52" fmla="*/ 1945 w 4179"/>
                <a:gd name="T53" fmla="*/ 128 h 220"/>
                <a:gd name="T54" fmla="*/ 1837 w 4179"/>
                <a:gd name="T55" fmla="*/ 88 h 220"/>
                <a:gd name="T56" fmla="*/ 1593 w 4179"/>
                <a:gd name="T57" fmla="*/ 132 h 220"/>
                <a:gd name="T58" fmla="*/ 1499 w 4179"/>
                <a:gd name="T59" fmla="*/ 87 h 220"/>
                <a:gd name="T60" fmla="*/ 1324 w 4179"/>
                <a:gd name="T61" fmla="*/ 134 h 220"/>
                <a:gd name="T62" fmla="*/ 1151 w 4179"/>
                <a:gd name="T63" fmla="*/ 87 h 220"/>
                <a:gd name="T64" fmla="*/ 1057 w 4179"/>
                <a:gd name="T65" fmla="*/ 132 h 220"/>
                <a:gd name="T66" fmla="*/ 899 w 4179"/>
                <a:gd name="T67" fmla="*/ 88 h 220"/>
                <a:gd name="T68" fmla="*/ 790 w 4179"/>
                <a:gd name="T69" fmla="*/ 128 h 220"/>
                <a:gd name="T70" fmla="*/ 645 w 4179"/>
                <a:gd name="T71" fmla="*/ 90 h 220"/>
                <a:gd name="T72" fmla="*/ 525 w 4179"/>
                <a:gd name="T73" fmla="*/ 124 h 220"/>
                <a:gd name="T74" fmla="*/ 389 w 4179"/>
                <a:gd name="T75" fmla="*/ 96 h 220"/>
                <a:gd name="T76" fmla="*/ 261 w 4179"/>
                <a:gd name="T77" fmla="*/ 117 h 220"/>
                <a:gd name="T78" fmla="*/ 132 w 4179"/>
                <a:gd name="T79" fmla="*/ 102 h 220"/>
                <a:gd name="T80" fmla="*/ 4 w 4179"/>
                <a:gd name="T81" fmla="*/ 113 h 220"/>
                <a:gd name="T82" fmla="*/ 41 w 4179"/>
                <a:gd name="T83" fmla="*/ 38 h 220"/>
                <a:gd name="T84" fmla="*/ 1570 w 4179"/>
                <a:gd name="T85" fmla="*/ 41 h 220"/>
                <a:gd name="T86" fmla="*/ 3991 w 4179"/>
                <a:gd name="T87" fmla="*/ 23 h 220"/>
                <a:gd name="T88" fmla="*/ 3863 w 4179"/>
                <a:gd name="T89" fmla="*/ 23 h 220"/>
                <a:gd name="T90" fmla="*/ 3731 w 4179"/>
                <a:gd name="T91" fmla="*/ 15 h 220"/>
                <a:gd name="T92" fmla="*/ 3601 w 4179"/>
                <a:gd name="T93" fmla="*/ 30 h 220"/>
                <a:gd name="T94" fmla="*/ 3473 w 4179"/>
                <a:gd name="T95" fmla="*/ 9 h 220"/>
                <a:gd name="T96" fmla="*/ 3338 w 4179"/>
                <a:gd name="T97" fmla="*/ 38 h 220"/>
                <a:gd name="T98" fmla="*/ 3220 w 4179"/>
                <a:gd name="T99" fmla="*/ 4 h 220"/>
                <a:gd name="T100" fmla="*/ 3073 w 4179"/>
                <a:gd name="T101" fmla="*/ 41 h 220"/>
                <a:gd name="T102" fmla="*/ 2966 w 4179"/>
                <a:gd name="T103" fmla="*/ 0 h 220"/>
                <a:gd name="T104" fmla="*/ 2806 w 4179"/>
                <a:gd name="T105" fmla="*/ 45 h 220"/>
                <a:gd name="T106" fmla="*/ 2712 w 4179"/>
                <a:gd name="T107" fmla="*/ 0 h 220"/>
                <a:gd name="T108" fmla="*/ 2212 w 4179"/>
                <a:gd name="T109" fmla="*/ 9 h 220"/>
                <a:gd name="T110" fmla="*/ 2084 w 4179"/>
                <a:gd name="T111" fmla="*/ 30 h 220"/>
                <a:gd name="T112" fmla="*/ 1954 w 4179"/>
                <a:gd name="T113" fmla="*/ 15 h 220"/>
                <a:gd name="T114" fmla="*/ 1822 w 4179"/>
                <a:gd name="T115" fmla="*/ 23 h 220"/>
                <a:gd name="T116" fmla="*/ 1694 w 4179"/>
                <a:gd name="T117" fmla="*/ 23 h 220"/>
                <a:gd name="T118" fmla="*/ 1491 w 4179"/>
                <a:gd name="T119" fmla="*/ 0 h 220"/>
                <a:gd name="T120" fmla="*/ 1331 w 4179"/>
                <a:gd name="T121" fmla="*/ 45 h 220"/>
                <a:gd name="T122" fmla="*/ 1237 w 4179"/>
                <a:gd name="T1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79" h="220">
                  <a:moveTo>
                    <a:pt x="1931" y="173"/>
                  </a:moveTo>
                  <a:lnTo>
                    <a:pt x="1939" y="175"/>
                  </a:lnTo>
                  <a:lnTo>
                    <a:pt x="1945" y="177"/>
                  </a:lnTo>
                  <a:lnTo>
                    <a:pt x="1950" y="183"/>
                  </a:lnTo>
                  <a:lnTo>
                    <a:pt x="1954" y="190"/>
                  </a:lnTo>
                  <a:lnTo>
                    <a:pt x="1956" y="196"/>
                  </a:lnTo>
                  <a:lnTo>
                    <a:pt x="1954" y="203"/>
                  </a:lnTo>
                  <a:lnTo>
                    <a:pt x="1950" y="211"/>
                  </a:lnTo>
                  <a:lnTo>
                    <a:pt x="1945" y="217"/>
                  </a:lnTo>
                  <a:lnTo>
                    <a:pt x="1939" y="218"/>
                  </a:lnTo>
                  <a:lnTo>
                    <a:pt x="1931" y="220"/>
                  </a:lnTo>
                  <a:lnTo>
                    <a:pt x="1924" y="218"/>
                  </a:lnTo>
                  <a:lnTo>
                    <a:pt x="1918" y="217"/>
                  </a:lnTo>
                  <a:lnTo>
                    <a:pt x="1913" y="211"/>
                  </a:lnTo>
                  <a:lnTo>
                    <a:pt x="1909" y="203"/>
                  </a:lnTo>
                  <a:lnTo>
                    <a:pt x="1909" y="196"/>
                  </a:lnTo>
                  <a:lnTo>
                    <a:pt x="1909" y="190"/>
                  </a:lnTo>
                  <a:lnTo>
                    <a:pt x="1913" y="183"/>
                  </a:lnTo>
                  <a:lnTo>
                    <a:pt x="1918" y="177"/>
                  </a:lnTo>
                  <a:lnTo>
                    <a:pt x="1924" y="175"/>
                  </a:lnTo>
                  <a:lnTo>
                    <a:pt x="1931" y="173"/>
                  </a:lnTo>
                  <a:close/>
                  <a:moveTo>
                    <a:pt x="1845" y="173"/>
                  </a:moveTo>
                  <a:lnTo>
                    <a:pt x="1852" y="175"/>
                  </a:lnTo>
                  <a:lnTo>
                    <a:pt x="1858" y="177"/>
                  </a:lnTo>
                  <a:lnTo>
                    <a:pt x="1864" y="183"/>
                  </a:lnTo>
                  <a:lnTo>
                    <a:pt x="1867" y="190"/>
                  </a:lnTo>
                  <a:lnTo>
                    <a:pt x="1867" y="196"/>
                  </a:lnTo>
                  <a:lnTo>
                    <a:pt x="1867" y="203"/>
                  </a:lnTo>
                  <a:lnTo>
                    <a:pt x="1864" y="211"/>
                  </a:lnTo>
                  <a:lnTo>
                    <a:pt x="1858" y="217"/>
                  </a:lnTo>
                  <a:lnTo>
                    <a:pt x="1852" y="218"/>
                  </a:lnTo>
                  <a:lnTo>
                    <a:pt x="1845" y="220"/>
                  </a:lnTo>
                  <a:lnTo>
                    <a:pt x="1837" y="218"/>
                  </a:lnTo>
                  <a:lnTo>
                    <a:pt x="1832" y="217"/>
                  </a:lnTo>
                  <a:lnTo>
                    <a:pt x="1826" y="211"/>
                  </a:lnTo>
                  <a:lnTo>
                    <a:pt x="1822" y="203"/>
                  </a:lnTo>
                  <a:lnTo>
                    <a:pt x="1822" y="196"/>
                  </a:lnTo>
                  <a:lnTo>
                    <a:pt x="1822" y="190"/>
                  </a:lnTo>
                  <a:lnTo>
                    <a:pt x="1826" y="183"/>
                  </a:lnTo>
                  <a:lnTo>
                    <a:pt x="1832" y="177"/>
                  </a:lnTo>
                  <a:lnTo>
                    <a:pt x="1837" y="175"/>
                  </a:lnTo>
                  <a:lnTo>
                    <a:pt x="1845" y="173"/>
                  </a:lnTo>
                  <a:close/>
                  <a:moveTo>
                    <a:pt x="1758" y="173"/>
                  </a:moveTo>
                  <a:lnTo>
                    <a:pt x="1766" y="175"/>
                  </a:lnTo>
                  <a:lnTo>
                    <a:pt x="1771" y="177"/>
                  </a:lnTo>
                  <a:lnTo>
                    <a:pt x="1777" y="183"/>
                  </a:lnTo>
                  <a:lnTo>
                    <a:pt x="1781" y="190"/>
                  </a:lnTo>
                  <a:lnTo>
                    <a:pt x="1781" y="196"/>
                  </a:lnTo>
                  <a:lnTo>
                    <a:pt x="1781" y="203"/>
                  </a:lnTo>
                  <a:lnTo>
                    <a:pt x="1777" y="209"/>
                  </a:lnTo>
                  <a:lnTo>
                    <a:pt x="1773" y="215"/>
                  </a:lnTo>
                  <a:lnTo>
                    <a:pt x="1766" y="218"/>
                  </a:lnTo>
                  <a:lnTo>
                    <a:pt x="1760" y="220"/>
                  </a:lnTo>
                  <a:lnTo>
                    <a:pt x="1760" y="211"/>
                  </a:lnTo>
                  <a:lnTo>
                    <a:pt x="1760" y="201"/>
                  </a:lnTo>
                  <a:lnTo>
                    <a:pt x="1760" y="196"/>
                  </a:lnTo>
                  <a:lnTo>
                    <a:pt x="1760" y="192"/>
                  </a:lnTo>
                  <a:lnTo>
                    <a:pt x="1760" y="186"/>
                  </a:lnTo>
                  <a:lnTo>
                    <a:pt x="1758" y="184"/>
                  </a:lnTo>
                  <a:lnTo>
                    <a:pt x="1755" y="183"/>
                  </a:lnTo>
                  <a:lnTo>
                    <a:pt x="1753" y="181"/>
                  </a:lnTo>
                  <a:lnTo>
                    <a:pt x="1749" y="179"/>
                  </a:lnTo>
                  <a:lnTo>
                    <a:pt x="1749" y="175"/>
                  </a:lnTo>
                  <a:lnTo>
                    <a:pt x="1753" y="173"/>
                  </a:lnTo>
                  <a:lnTo>
                    <a:pt x="1758" y="173"/>
                  </a:lnTo>
                  <a:close/>
                  <a:moveTo>
                    <a:pt x="1585" y="173"/>
                  </a:moveTo>
                  <a:lnTo>
                    <a:pt x="1593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6" y="190"/>
                  </a:lnTo>
                  <a:lnTo>
                    <a:pt x="1608" y="196"/>
                  </a:lnTo>
                  <a:lnTo>
                    <a:pt x="1606" y="203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3" y="218"/>
                  </a:lnTo>
                  <a:lnTo>
                    <a:pt x="1585" y="220"/>
                  </a:lnTo>
                  <a:lnTo>
                    <a:pt x="1578" y="218"/>
                  </a:lnTo>
                  <a:lnTo>
                    <a:pt x="1570" y="217"/>
                  </a:lnTo>
                  <a:lnTo>
                    <a:pt x="1567" y="211"/>
                  </a:lnTo>
                  <a:lnTo>
                    <a:pt x="1563" y="203"/>
                  </a:lnTo>
                  <a:lnTo>
                    <a:pt x="1561" y="196"/>
                  </a:lnTo>
                  <a:lnTo>
                    <a:pt x="1563" y="190"/>
                  </a:lnTo>
                  <a:lnTo>
                    <a:pt x="1567" y="183"/>
                  </a:lnTo>
                  <a:lnTo>
                    <a:pt x="1570" y="177"/>
                  </a:lnTo>
                  <a:lnTo>
                    <a:pt x="1578" y="175"/>
                  </a:lnTo>
                  <a:lnTo>
                    <a:pt x="1585" y="173"/>
                  </a:lnTo>
                  <a:close/>
                  <a:moveTo>
                    <a:pt x="1499" y="173"/>
                  </a:moveTo>
                  <a:lnTo>
                    <a:pt x="1504" y="175"/>
                  </a:lnTo>
                  <a:lnTo>
                    <a:pt x="1512" y="177"/>
                  </a:lnTo>
                  <a:lnTo>
                    <a:pt x="1518" y="183"/>
                  </a:lnTo>
                  <a:lnTo>
                    <a:pt x="1520" y="190"/>
                  </a:lnTo>
                  <a:lnTo>
                    <a:pt x="1521" y="196"/>
                  </a:lnTo>
                  <a:lnTo>
                    <a:pt x="1520" y="203"/>
                  </a:lnTo>
                  <a:lnTo>
                    <a:pt x="1518" y="211"/>
                  </a:lnTo>
                  <a:lnTo>
                    <a:pt x="1512" y="217"/>
                  </a:lnTo>
                  <a:lnTo>
                    <a:pt x="1504" y="218"/>
                  </a:lnTo>
                  <a:lnTo>
                    <a:pt x="1499" y="220"/>
                  </a:lnTo>
                  <a:lnTo>
                    <a:pt x="1491" y="218"/>
                  </a:lnTo>
                  <a:lnTo>
                    <a:pt x="1484" y="217"/>
                  </a:lnTo>
                  <a:lnTo>
                    <a:pt x="1478" y="211"/>
                  </a:lnTo>
                  <a:lnTo>
                    <a:pt x="1476" y="203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78" y="183"/>
                  </a:lnTo>
                  <a:lnTo>
                    <a:pt x="1484" y="177"/>
                  </a:lnTo>
                  <a:lnTo>
                    <a:pt x="1491" y="175"/>
                  </a:lnTo>
                  <a:lnTo>
                    <a:pt x="1499" y="173"/>
                  </a:lnTo>
                  <a:close/>
                  <a:moveTo>
                    <a:pt x="1410" y="173"/>
                  </a:moveTo>
                  <a:lnTo>
                    <a:pt x="1418" y="175"/>
                  </a:lnTo>
                  <a:lnTo>
                    <a:pt x="1425" y="177"/>
                  </a:lnTo>
                  <a:lnTo>
                    <a:pt x="1429" y="183"/>
                  </a:lnTo>
                  <a:lnTo>
                    <a:pt x="1433" y="190"/>
                  </a:lnTo>
                  <a:lnTo>
                    <a:pt x="1435" y="196"/>
                  </a:lnTo>
                  <a:lnTo>
                    <a:pt x="1433" y="203"/>
                  </a:lnTo>
                  <a:lnTo>
                    <a:pt x="1429" y="211"/>
                  </a:lnTo>
                  <a:lnTo>
                    <a:pt x="1425" y="217"/>
                  </a:lnTo>
                  <a:lnTo>
                    <a:pt x="1418" y="218"/>
                  </a:lnTo>
                  <a:lnTo>
                    <a:pt x="1410" y="220"/>
                  </a:lnTo>
                  <a:lnTo>
                    <a:pt x="1403" y="218"/>
                  </a:lnTo>
                  <a:lnTo>
                    <a:pt x="1397" y="217"/>
                  </a:lnTo>
                  <a:lnTo>
                    <a:pt x="1392" y="211"/>
                  </a:lnTo>
                  <a:lnTo>
                    <a:pt x="1390" y="203"/>
                  </a:lnTo>
                  <a:lnTo>
                    <a:pt x="1388" y="196"/>
                  </a:lnTo>
                  <a:lnTo>
                    <a:pt x="1390" y="190"/>
                  </a:lnTo>
                  <a:lnTo>
                    <a:pt x="1392" y="183"/>
                  </a:lnTo>
                  <a:lnTo>
                    <a:pt x="1397" y="177"/>
                  </a:lnTo>
                  <a:lnTo>
                    <a:pt x="1403" y="175"/>
                  </a:lnTo>
                  <a:lnTo>
                    <a:pt x="1410" y="173"/>
                  </a:lnTo>
                  <a:close/>
                  <a:moveTo>
                    <a:pt x="1324" y="173"/>
                  </a:moveTo>
                  <a:lnTo>
                    <a:pt x="1331" y="175"/>
                  </a:lnTo>
                  <a:lnTo>
                    <a:pt x="1339" y="177"/>
                  </a:lnTo>
                  <a:lnTo>
                    <a:pt x="1343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3"/>
                  </a:lnTo>
                  <a:lnTo>
                    <a:pt x="1343" y="211"/>
                  </a:lnTo>
                  <a:lnTo>
                    <a:pt x="1339" y="217"/>
                  </a:lnTo>
                  <a:lnTo>
                    <a:pt x="1331" y="218"/>
                  </a:lnTo>
                  <a:lnTo>
                    <a:pt x="1324" y="220"/>
                  </a:lnTo>
                  <a:lnTo>
                    <a:pt x="1316" y="218"/>
                  </a:lnTo>
                  <a:lnTo>
                    <a:pt x="1311" y="217"/>
                  </a:lnTo>
                  <a:lnTo>
                    <a:pt x="1305" y="211"/>
                  </a:lnTo>
                  <a:lnTo>
                    <a:pt x="1301" y="203"/>
                  </a:lnTo>
                  <a:lnTo>
                    <a:pt x="1301" y="196"/>
                  </a:lnTo>
                  <a:lnTo>
                    <a:pt x="1301" y="190"/>
                  </a:lnTo>
                  <a:lnTo>
                    <a:pt x="1305" y="183"/>
                  </a:lnTo>
                  <a:lnTo>
                    <a:pt x="1311" y="177"/>
                  </a:lnTo>
                  <a:lnTo>
                    <a:pt x="1316" y="175"/>
                  </a:lnTo>
                  <a:lnTo>
                    <a:pt x="1324" y="173"/>
                  </a:lnTo>
                  <a:close/>
                  <a:moveTo>
                    <a:pt x="1237" y="173"/>
                  </a:moveTo>
                  <a:lnTo>
                    <a:pt x="1245" y="175"/>
                  </a:lnTo>
                  <a:lnTo>
                    <a:pt x="1251" y="177"/>
                  </a:lnTo>
                  <a:lnTo>
                    <a:pt x="1256" y="183"/>
                  </a:lnTo>
                  <a:lnTo>
                    <a:pt x="1260" y="190"/>
                  </a:lnTo>
                  <a:lnTo>
                    <a:pt x="1262" y="196"/>
                  </a:lnTo>
                  <a:lnTo>
                    <a:pt x="1260" y="203"/>
                  </a:lnTo>
                  <a:lnTo>
                    <a:pt x="1256" y="211"/>
                  </a:lnTo>
                  <a:lnTo>
                    <a:pt x="1251" y="217"/>
                  </a:lnTo>
                  <a:lnTo>
                    <a:pt x="1245" y="218"/>
                  </a:lnTo>
                  <a:lnTo>
                    <a:pt x="1237" y="220"/>
                  </a:lnTo>
                  <a:lnTo>
                    <a:pt x="1230" y="218"/>
                  </a:lnTo>
                  <a:lnTo>
                    <a:pt x="1224" y="217"/>
                  </a:lnTo>
                  <a:lnTo>
                    <a:pt x="1219" y="211"/>
                  </a:lnTo>
                  <a:lnTo>
                    <a:pt x="1215" y="203"/>
                  </a:lnTo>
                  <a:lnTo>
                    <a:pt x="1215" y="196"/>
                  </a:lnTo>
                  <a:lnTo>
                    <a:pt x="1215" y="190"/>
                  </a:lnTo>
                  <a:lnTo>
                    <a:pt x="1219" y="183"/>
                  </a:lnTo>
                  <a:lnTo>
                    <a:pt x="1224" y="177"/>
                  </a:lnTo>
                  <a:lnTo>
                    <a:pt x="1230" y="175"/>
                  </a:lnTo>
                  <a:lnTo>
                    <a:pt x="1237" y="173"/>
                  </a:lnTo>
                  <a:close/>
                  <a:moveTo>
                    <a:pt x="1151" y="173"/>
                  </a:moveTo>
                  <a:lnTo>
                    <a:pt x="1158" y="175"/>
                  </a:lnTo>
                  <a:lnTo>
                    <a:pt x="1164" y="177"/>
                  </a:lnTo>
                  <a:lnTo>
                    <a:pt x="1170" y="183"/>
                  </a:lnTo>
                  <a:lnTo>
                    <a:pt x="1173" y="190"/>
                  </a:lnTo>
                  <a:lnTo>
                    <a:pt x="1173" y="196"/>
                  </a:lnTo>
                  <a:lnTo>
                    <a:pt x="1173" y="203"/>
                  </a:lnTo>
                  <a:lnTo>
                    <a:pt x="1170" y="211"/>
                  </a:lnTo>
                  <a:lnTo>
                    <a:pt x="1164" y="217"/>
                  </a:lnTo>
                  <a:lnTo>
                    <a:pt x="1158" y="218"/>
                  </a:lnTo>
                  <a:lnTo>
                    <a:pt x="1151" y="220"/>
                  </a:lnTo>
                  <a:lnTo>
                    <a:pt x="1143" y="218"/>
                  </a:lnTo>
                  <a:lnTo>
                    <a:pt x="1138" y="217"/>
                  </a:lnTo>
                  <a:lnTo>
                    <a:pt x="1132" y="211"/>
                  </a:lnTo>
                  <a:lnTo>
                    <a:pt x="1128" y="203"/>
                  </a:lnTo>
                  <a:lnTo>
                    <a:pt x="1128" y="196"/>
                  </a:lnTo>
                  <a:lnTo>
                    <a:pt x="1128" y="190"/>
                  </a:lnTo>
                  <a:lnTo>
                    <a:pt x="1132" y="183"/>
                  </a:lnTo>
                  <a:lnTo>
                    <a:pt x="1138" y="177"/>
                  </a:lnTo>
                  <a:lnTo>
                    <a:pt x="1143" y="175"/>
                  </a:lnTo>
                  <a:lnTo>
                    <a:pt x="1151" y="173"/>
                  </a:lnTo>
                  <a:close/>
                  <a:moveTo>
                    <a:pt x="1064" y="173"/>
                  </a:moveTo>
                  <a:lnTo>
                    <a:pt x="1072" y="175"/>
                  </a:lnTo>
                  <a:lnTo>
                    <a:pt x="1078" y="177"/>
                  </a:lnTo>
                  <a:lnTo>
                    <a:pt x="1083" y="183"/>
                  </a:lnTo>
                  <a:lnTo>
                    <a:pt x="1087" y="190"/>
                  </a:lnTo>
                  <a:lnTo>
                    <a:pt x="1087" y="196"/>
                  </a:lnTo>
                  <a:lnTo>
                    <a:pt x="1087" y="203"/>
                  </a:lnTo>
                  <a:lnTo>
                    <a:pt x="1083" y="211"/>
                  </a:lnTo>
                  <a:lnTo>
                    <a:pt x="1078" y="217"/>
                  </a:lnTo>
                  <a:lnTo>
                    <a:pt x="1072" y="218"/>
                  </a:lnTo>
                  <a:lnTo>
                    <a:pt x="1064" y="220"/>
                  </a:lnTo>
                  <a:lnTo>
                    <a:pt x="1057" y="218"/>
                  </a:lnTo>
                  <a:lnTo>
                    <a:pt x="1051" y="217"/>
                  </a:lnTo>
                  <a:lnTo>
                    <a:pt x="1046" y="211"/>
                  </a:lnTo>
                  <a:lnTo>
                    <a:pt x="1042" y="203"/>
                  </a:lnTo>
                  <a:lnTo>
                    <a:pt x="1040" y="196"/>
                  </a:lnTo>
                  <a:lnTo>
                    <a:pt x="1042" y="190"/>
                  </a:lnTo>
                  <a:lnTo>
                    <a:pt x="1046" y="183"/>
                  </a:lnTo>
                  <a:lnTo>
                    <a:pt x="1051" y="177"/>
                  </a:lnTo>
                  <a:lnTo>
                    <a:pt x="1057" y="175"/>
                  </a:lnTo>
                  <a:lnTo>
                    <a:pt x="1064" y="173"/>
                  </a:lnTo>
                  <a:close/>
                  <a:moveTo>
                    <a:pt x="978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7" y="183"/>
                  </a:lnTo>
                  <a:lnTo>
                    <a:pt x="1000" y="190"/>
                  </a:lnTo>
                  <a:lnTo>
                    <a:pt x="1000" y="196"/>
                  </a:lnTo>
                  <a:lnTo>
                    <a:pt x="1000" y="203"/>
                  </a:lnTo>
                  <a:lnTo>
                    <a:pt x="997" y="211"/>
                  </a:lnTo>
                  <a:lnTo>
                    <a:pt x="991" y="217"/>
                  </a:lnTo>
                  <a:lnTo>
                    <a:pt x="985" y="218"/>
                  </a:lnTo>
                  <a:lnTo>
                    <a:pt x="978" y="220"/>
                  </a:lnTo>
                  <a:lnTo>
                    <a:pt x="970" y="218"/>
                  </a:lnTo>
                  <a:lnTo>
                    <a:pt x="963" y="217"/>
                  </a:lnTo>
                  <a:lnTo>
                    <a:pt x="959" y="211"/>
                  </a:lnTo>
                  <a:lnTo>
                    <a:pt x="955" y="203"/>
                  </a:lnTo>
                  <a:lnTo>
                    <a:pt x="953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3" y="177"/>
                  </a:lnTo>
                  <a:lnTo>
                    <a:pt x="970" y="175"/>
                  </a:lnTo>
                  <a:lnTo>
                    <a:pt x="978" y="173"/>
                  </a:lnTo>
                  <a:close/>
                  <a:moveTo>
                    <a:pt x="891" y="173"/>
                  </a:moveTo>
                  <a:lnTo>
                    <a:pt x="899" y="175"/>
                  </a:lnTo>
                  <a:lnTo>
                    <a:pt x="905" y="177"/>
                  </a:lnTo>
                  <a:lnTo>
                    <a:pt x="910" y="183"/>
                  </a:lnTo>
                  <a:lnTo>
                    <a:pt x="912" y="190"/>
                  </a:lnTo>
                  <a:lnTo>
                    <a:pt x="914" y="196"/>
                  </a:lnTo>
                  <a:lnTo>
                    <a:pt x="912" y="203"/>
                  </a:lnTo>
                  <a:lnTo>
                    <a:pt x="910" y="211"/>
                  </a:lnTo>
                  <a:lnTo>
                    <a:pt x="905" y="217"/>
                  </a:lnTo>
                  <a:lnTo>
                    <a:pt x="899" y="218"/>
                  </a:lnTo>
                  <a:lnTo>
                    <a:pt x="891" y="220"/>
                  </a:lnTo>
                  <a:lnTo>
                    <a:pt x="884" y="218"/>
                  </a:lnTo>
                  <a:lnTo>
                    <a:pt x="876" y="217"/>
                  </a:lnTo>
                  <a:lnTo>
                    <a:pt x="873" y="211"/>
                  </a:lnTo>
                  <a:lnTo>
                    <a:pt x="869" y="203"/>
                  </a:lnTo>
                  <a:lnTo>
                    <a:pt x="867" y="196"/>
                  </a:lnTo>
                  <a:lnTo>
                    <a:pt x="869" y="190"/>
                  </a:lnTo>
                  <a:lnTo>
                    <a:pt x="873" y="183"/>
                  </a:lnTo>
                  <a:lnTo>
                    <a:pt x="876" y="177"/>
                  </a:lnTo>
                  <a:lnTo>
                    <a:pt x="884" y="175"/>
                  </a:lnTo>
                  <a:lnTo>
                    <a:pt x="891" y="173"/>
                  </a:lnTo>
                  <a:close/>
                  <a:moveTo>
                    <a:pt x="805" y="173"/>
                  </a:moveTo>
                  <a:lnTo>
                    <a:pt x="811" y="175"/>
                  </a:lnTo>
                  <a:lnTo>
                    <a:pt x="818" y="177"/>
                  </a:lnTo>
                  <a:lnTo>
                    <a:pt x="824" y="183"/>
                  </a:lnTo>
                  <a:lnTo>
                    <a:pt x="826" y="190"/>
                  </a:lnTo>
                  <a:lnTo>
                    <a:pt x="827" y="196"/>
                  </a:lnTo>
                  <a:lnTo>
                    <a:pt x="826" y="203"/>
                  </a:lnTo>
                  <a:lnTo>
                    <a:pt x="824" y="211"/>
                  </a:lnTo>
                  <a:lnTo>
                    <a:pt x="818" y="217"/>
                  </a:lnTo>
                  <a:lnTo>
                    <a:pt x="811" y="218"/>
                  </a:lnTo>
                  <a:lnTo>
                    <a:pt x="805" y="220"/>
                  </a:lnTo>
                  <a:lnTo>
                    <a:pt x="797" y="218"/>
                  </a:lnTo>
                  <a:lnTo>
                    <a:pt x="790" y="217"/>
                  </a:lnTo>
                  <a:lnTo>
                    <a:pt x="786" y="211"/>
                  </a:lnTo>
                  <a:lnTo>
                    <a:pt x="782" y="203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0" y="177"/>
                  </a:lnTo>
                  <a:lnTo>
                    <a:pt x="797" y="175"/>
                  </a:lnTo>
                  <a:lnTo>
                    <a:pt x="805" y="173"/>
                  </a:lnTo>
                  <a:close/>
                  <a:moveTo>
                    <a:pt x="716" y="173"/>
                  </a:moveTo>
                  <a:lnTo>
                    <a:pt x="724" y="175"/>
                  </a:lnTo>
                  <a:lnTo>
                    <a:pt x="732" y="177"/>
                  </a:lnTo>
                  <a:lnTo>
                    <a:pt x="735" y="183"/>
                  </a:lnTo>
                  <a:lnTo>
                    <a:pt x="739" y="190"/>
                  </a:lnTo>
                  <a:lnTo>
                    <a:pt x="741" y="196"/>
                  </a:lnTo>
                  <a:lnTo>
                    <a:pt x="739" y="203"/>
                  </a:lnTo>
                  <a:lnTo>
                    <a:pt x="735" y="211"/>
                  </a:lnTo>
                  <a:lnTo>
                    <a:pt x="732" y="217"/>
                  </a:lnTo>
                  <a:lnTo>
                    <a:pt x="724" y="218"/>
                  </a:lnTo>
                  <a:lnTo>
                    <a:pt x="716" y="220"/>
                  </a:lnTo>
                  <a:lnTo>
                    <a:pt x="709" y="218"/>
                  </a:lnTo>
                  <a:lnTo>
                    <a:pt x="703" y="217"/>
                  </a:lnTo>
                  <a:lnTo>
                    <a:pt x="698" y="211"/>
                  </a:lnTo>
                  <a:lnTo>
                    <a:pt x="696" y="203"/>
                  </a:lnTo>
                  <a:lnTo>
                    <a:pt x="694" y="196"/>
                  </a:lnTo>
                  <a:lnTo>
                    <a:pt x="696" y="190"/>
                  </a:lnTo>
                  <a:lnTo>
                    <a:pt x="698" y="183"/>
                  </a:lnTo>
                  <a:lnTo>
                    <a:pt x="703" y="177"/>
                  </a:lnTo>
                  <a:lnTo>
                    <a:pt x="709" y="175"/>
                  </a:lnTo>
                  <a:lnTo>
                    <a:pt x="716" y="173"/>
                  </a:lnTo>
                  <a:close/>
                  <a:moveTo>
                    <a:pt x="630" y="173"/>
                  </a:moveTo>
                  <a:lnTo>
                    <a:pt x="638" y="175"/>
                  </a:lnTo>
                  <a:lnTo>
                    <a:pt x="645" y="177"/>
                  </a:lnTo>
                  <a:lnTo>
                    <a:pt x="649" y="183"/>
                  </a:lnTo>
                  <a:lnTo>
                    <a:pt x="653" y="190"/>
                  </a:lnTo>
                  <a:lnTo>
                    <a:pt x="654" y="196"/>
                  </a:lnTo>
                  <a:lnTo>
                    <a:pt x="653" y="203"/>
                  </a:lnTo>
                  <a:lnTo>
                    <a:pt x="649" y="211"/>
                  </a:lnTo>
                  <a:lnTo>
                    <a:pt x="645" y="217"/>
                  </a:lnTo>
                  <a:lnTo>
                    <a:pt x="638" y="218"/>
                  </a:lnTo>
                  <a:lnTo>
                    <a:pt x="630" y="220"/>
                  </a:lnTo>
                  <a:lnTo>
                    <a:pt x="622" y="218"/>
                  </a:lnTo>
                  <a:lnTo>
                    <a:pt x="617" y="217"/>
                  </a:lnTo>
                  <a:lnTo>
                    <a:pt x="611" y="211"/>
                  </a:lnTo>
                  <a:lnTo>
                    <a:pt x="607" y="203"/>
                  </a:lnTo>
                  <a:lnTo>
                    <a:pt x="607" y="196"/>
                  </a:lnTo>
                  <a:lnTo>
                    <a:pt x="607" y="190"/>
                  </a:lnTo>
                  <a:lnTo>
                    <a:pt x="611" y="183"/>
                  </a:lnTo>
                  <a:lnTo>
                    <a:pt x="617" y="177"/>
                  </a:lnTo>
                  <a:lnTo>
                    <a:pt x="622" y="175"/>
                  </a:lnTo>
                  <a:lnTo>
                    <a:pt x="630" y="173"/>
                  </a:lnTo>
                  <a:close/>
                  <a:moveTo>
                    <a:pt x="543" y="173"/>
                  </a:moveTo>
                  <a:lnTo>
                    <a:pt x="551" y="175"/>
                  </a:lnTo>
                  <a:lnTo>
                    <a:pt x="557" y="177"/>
                  </a:lnTo>
                  <a:lnTo>
                    <a:pt x="562" y="183"/>
                  </a:lnTo>
                  <a:lnTo>
                    <a:pt x="566" y="190"/>
                  </a:lnTo>
                  <a:lnTo>
                    <a:pt x="568" y="196"/>
                  </a:lnTo>
                  <a:lnTo>
                    <a:pt x="566" y="203"/>
                  </a:lnTo>
                  <a:lnTo>
                    <a:pt x="562" y="211"/>
                  </a:lnTo>
                  <a:lnTo>
                    <a:pt x="557" y="217"/>
                  </a:lnTo>
                  <a:lnTo>
                    <a:pt x="551" y="218"/>
                  </a:lnTo>
                  <a:lnTo>
                    <a:pt x="543" y="220"/>
                  </a:lnTo>
                  <a:lnTo>
                    <a:pt x="536" y="218"/>
                  </a:lnTo>
                  <a:lnTo>
                    <a:pt x="530" y="217"/>
                  </a:lnTo>
                  <a:lnTo>
                    <a:pt x="525" y="211"/>
                  </a:lnTo>
                  <a:lnTo>
                    <a:pt x="521" y="203"/>
                  </a:lnTo>
                  <a:lnTo>
                    <a:pt x="521" y="196"/>
                  </a:lnTo>
                  <a:lnTo>
                    <a:pt x="521" y="190"/>
                  </a:lnTo>
                  <a:lnTo>
                    <a:pt x="525" y="183"/>
                  </a:lnTo>
                  <a:lnTo>
                    <a:pt x="530" y="177"/>
                  </a:lnTo>
                  <a:lnTo>
                    <a:pt x="536" y="175"/>
                  </a:lnTo>
                  <a:lnTo>
                    <a:pt x="543" y="173"/>
                  </a:lnTo>
                  <a:close/>
                  <a:moveTo>
                    <a:pt x="457" y="173"/>
                  </a:moveTo>
                  <a:lnTo>
                    <a:pt x="465" y="175"/>
                  </a:lnTo>
                  <a:lnTo>
                    <a:pt x="470" y="177"/>
                  </a:lnTo>
                  <a:lnTo>
                    <a:pt x="476" y="183"/>
                  </a:lnTo>
                  <a:lnTo>
                    <a:pt x="480" y="190"/>
                  </a:lnTo>
                  <a:lnTo>
                    <a:pt x="480" y="196"/>
                  </a:lnTo>
                  <a:lnTo>
                    <a:pt x="480" y="203"/>
                  </a:lnTo>
                  <a:lnTo>
                    <a:pt x="476" y="211"/>
                  </a:lnTo>
                  <a:lnTo>
                    <a:pt x="470" y="217"/>
                  </a:lnTo>
                  <a:lnTo>
                    <a:pt x="465" y="218"/>
                  </a:lnTo>
                  <a:lnTo>
                    <a:pt x="457" y="220"/>
                  </a:lnTo>
                  <a:lnTo>
                    <a:pt x="449" y="218"/>
                  </a:lnTo>
                  <a:lnTo>
                    <a:pt x="444" y="217"/>
                  </a:lnTo>
                  <a:lnTo>
                    <a:pt x="438" y="211"/>
                  </a:lnTo>
                  <a:lnTo>
                    <a:pt x="434" y="203"/>
                  </a:lnTo>
                  <a:lnTo>
                    <a:pt x="434" y="196"/>
                  </a:lnTo>
                  <a:lnTo>
                    <a:pt x="434" y="190"/>
                  </a:lnTo>
                  <a:lnTo>
                    <a:pt x="438" y="183"/>
                  </a:lnTo>
                  <a:lnTo>
                    <a:pt x="444" y="177"/>
                  </a:lnTo>
                  <a:lnTo>
                    <a:pt x="449" y="175"/>
                  </a:lnTo>
                  <a:lnTo>
                    <a:pt x="457" y="173"/>
                  </a:lnTo>
                  <a:close/>
                  <a:moveTo>
                    <a:pt x="370" y="173"/>
                  </a:moveTo>
                  <a:lnTo>
                    <a:pt x="378" y="175"/>
                  </a:lnTo>
                  <a:lnTo>
                    <a:pt x="384" y="177"/>
                  </a:lnTo>
                  <a:lnTo>
                    <a:pt x="389" y="183"/>
                  </a:lnTo>
                  <a:lnTo>
                    <a:pt x="393" y="190"/>
                  </a:lnTo>
                  <a:lnTo>
                    <a:pt x="393" y="196"/>
                  </a:lnTo>
                  <a:lnTo>
                    <a:pt x="393" y="203"/>
                  </a:lnTo>
                  <a:lnTo>
                    <a:pt x="389" y="211"/>
                  </a:lnTo>
                  <a:lnTo>
                    <a:pt x="384" y="217"/>
                  </a:lnTo>
                  <a:lnTo>
                    <a:pt x="378" y="218"/>
                  </a:lnTo>
                  <a:lnTo>
                    <a:pt x="370" y="220"/>
                  </a:lnTo>
                  <a:lnTo>
                    <a:pt x="363" y="218"/>
                  </a:lnTo>
                  <a:lnTo>
                    <a:pt x="357" y="217"/>
                  </a:lnTo>
                  <a:lnTo>
                    <a:pt x="352" y="211"/>
                  </a:lnTo>
                  <a:lnTo>
                    <a:pt x="348" y="203"/>
                  </a:lnTo>
                  <a:lnTo>
                    <a:pt x="346" y="196"/>
                  </a:lnTo>
                  <a:lnTo>
                    <a:pt x="348" y="190"/>
                  </a:lnTo>
                  <a:lnTo>
                    <a:pt x="352" y="183"/>
                  </a:lnTo>
                  <a:lnTo>
                    <a:pt x="357" y="177"/>
                  </a:lnTo>
                  <a:lnTo>
                    <a:pt x="363" y="175"/>
                  </a:lnTo>
                  <a:lnTo>
                    <a:pt x="370" y="173"/>
                  </a:lnTo>
                  <a:close/>
                  <a:moveTo>
                    <a:pt x="284" y="173"/>
                  </a:moveTo>
                  <a:lnTo>
                    <a:pt x="291" y="175"/>
                  </a:lnTo>
                  <a:lnTo>
                    <a:pt x="297" y="177"/>
                  </a:lnTo>
                  <a:lnTo>
                    <a:pt x="303" y="183"/>
                  </a:lnTo>
                  <a:lnTo>
                    <a:pt x="307" y="190"/>
                  </a:lnTo>
                  <a:lnTo>
                    <a:pt x="307" y="196"/>
                  </a:lnTo>
                  <a:lnTo>
                    <a:pt x="307" y="203"/>
                  </a:lnTo>
                  <a:lnTo>
                    <a:pt x="303" y="211"/>
                  </a:lnTo>
                  <a:lnTo>
                    <a:pt x="297" y="217"/>
                  </a:lnTo>
                  <a:lnTo>
                    <a:pt x="291" y="218"/>
                  </a:lnTo>
                  <a:lnTo>
                    <a:pt x="284" y="220"/>
                  </a:lnTo>
                  <a:lnTo>
                    <a:pt x="276" y="218"/>
                  </a:lnTo>
                  <a:lnTo>
                    <a:pt x="269" y="217"/>
                  </a:lnTo>
                  <a:lnTo>
                    <a:pt x="265" y="211"/>
                  </a:lnTo>
                  <a:lnTo>
                    <a:pt x="261" y="203"/>
                  </a:lnTo>
                  <a:lnTo>
                    <a:pt x="260" y="196"/>
                  </a:lnTo>
                  <a:lnTo>
                    <a:pt x="261" y="190"/>
                  </a:lnTo>
                  <a:lnTo>
                    <a:pt x="265" y="183"/>
                  </a:lnTo>
                  <a:lnTo>
                    <a:pt x="269" y="177"/>
                  </a:lnTo>
                  <a:lnTo>
                    <a:pt x="276" y="175"/>
                  </a:lnTo>
                  <a:lnTo>
                    <a:pt x="284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1" y="177"/>
                  </a:lnTo>
                  <a:lnTo>
                    <a:pt x="216" y="183"/>
                  </a:lnTo>
                  <a:lnTo>
                    <a:pt x="218" y="190"/>
                  </a:lnTo>
                  <a:lnTo>
                    <a:pt x="220" y="196"/>
                  </a:lnTo>
                  <a:lnTo>
                    <a:pt x="218" y="203"/>
                  </a:lnTo>
                  <a:lnTo>
                    <a:pt x="216" y="211"/>
                  </a:lnTo>
                  <a:lnTo>
                    <a:pt x="211" y="217"/>
                  </a:lnTo>
                  <a:lnTo>
                    <a:pt x="205" y="218"/>
                  </a:lnTo>
                  <a:lnTo>
                    <a:pt x="197" y="220"/>
                  </a:lnTo>
                  <a:lnTo>
                    <a:pt x="190" y="218"/>
                  </a:lnTo>
                  <a:lnTo>
                    <a:pt x="182" y="217"/>
                  </a:lnTo>
                  <a:lnTo>
                    <a:pt x="179" y="211"/>
                  </a:lnTo>
                  <a:lnTo>
                    <a:pt x="175" y="203"/>
                  </a:lnTo>
                  <a:lnTo>
                    <a:pt x="173" y="196"/>
                  </a:lnTo>
                  <a:lnTo>
                    <a:pt x="175" y="190"/>
                  </a:lnTo>
                  <a:lnTo>
                    <a:pt x="179" y="183"/>
                  </a:lnTo>
                  <a:lnTo>
                    <a:pt x="182" y="177"/>
                  </a:lnTo>
                  <a:lnTo>
                    <a:pt x="190" y="175"/>
                  </a:lnTo>
                  <a:lnTo>
                    <a:pt x="197" y="173"/>
                  </a:lnTo>
                  <a:close/>
                  <a:moveTo>
                    <a:pt x="111" y="173"/>
                  </a:moveTo>
                  <a:lnTo>
                    <a:pt x="117" y="175"/>
                  </a:lnTo>
                  <a:lnTo>
                    <a:pt x="124" y="177"/>
                  </a:lnTo>
                  <a:lnTo>
                    <a:pt x="130" y="183"/>
                  </a:lnTo>
                  <a:lnTo>
                    <a:pt x="132" y="190"/>
                  </a:lnTo>
                  <a:lnTo>
                    <a:pt x="134" y="196"/>
                  </a:lnTo>
                  <a:lnTo>
                    <a:pt x="132" y="203"/>
                  </a:lnTo>
                  <a:lnTo>
                    <a:pt x="130" y="211"/>
                  </a:lnTo>
                  <a:lnTo>
                    <a:pt x="124" y="217"/>
                  </a:lnTo>
                  <a:lnTo>
                    <a:pt x="117" y="218"/>
                  </a:lnTo>
                  <a:lnTo>
                    <a:pt x="111" y="220"/>
                  </a:lnTo>
                  <a:lnTo>
                    <a:pt x="103" y="218"/>
                  </a:lnTo>
                  <a:lnTo>
                    <a:pt x="96" y="217"/>
                  </a:lnTo>
                  <a:lnTo>
                    <a:pt x="92" y="211"/>
                  </a:lnTo>
                  <a:lnTo>
                    <a:pt x="88" y="203"/>
                  </a:lnTo>
                  <a:lnTo>
                    <a:pt x="87" y="196"/>
                  </a:lnTo>
                  <a:lnTo>
                    <a:pt x="88" y="190"/>
                  </a:lnTo>
                  <a:lnTo>
                    <a:pt x="92" y="183"/>
                  </a:lnTo>
                  <a:lnTo>
                    <a:pt x="96" y="177"/>
                  </a:lnTo>
                  <a:lnTo>
                    <a:pt x="103" y="175"/>
                  </a:lnTo>
                  <a:lnTo>
                    <a:pt x="111" y="173"/>
                  </a:lnTo>
                  <a:close/>
                  <a:moveTo>
                    <a:pt x="23" y="173"/>
                  </a:moveTo>
                  <a:lnTo>
                    <a:pt x="30" y="175"/>
                  </a:lnTo>
                  <a:lnTo>
                    <a:pt x="38" y="177"/>
                  </a:lnTo>
                  <a:lnTo>
                    <a:pt x="41" y="183"/>
                  </a:lnTo>
                  <a:lnTo>
                    <a:pt x="45" y="190"/>
                  </a:lnTo>
                  <a:lnTo>
                    <a:pt x="47" y="196"/>
                  </a:lnTo>
                  <a:lnTo>
                    <a:pt x="45" y="203"/>
                  </a:lnTo>
                  <a:lnTo>
                    <a:pt x="41" y="211"/>
                  </a:lnTo>
                  <a:lnTo>
                    <a:pt x="38" y="217"/>
                  </a:lnTo>
                  <a:lnTo>
                    <a:pt x="30" y="218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1" y="213"/>
                  </a:lnTo>
                  <a:lnTo>
                    <a:pt x="21" y="207"/>
                  </a:lnTo>
                  <a:lnTo>
                    <a:pt x="21" y="205"/>
                  </a:lnTo>
                  <a:lnTo>
                    <a:pt x="21" y="201"/>
                  </a:lnTo>
                  <a:lnTo>
                    <a:pt x="21" y="198"/>
                  </a:lnTo>
                  <a:lnTo>
                    <a:pt x="23" y="194"/>
                  </a:lnTo>
                  <a:lnTo>
                    <a:pt x="23" y="184"/>
                  </a:lnTo>
                  <a:lnTo>
                    <a:pt x="23" y="173"/>
                  </a:lnTo>
                  <a:lnTo>
                    <a:pt x="23" y="173"/>
                  </a:lnTo>
                  <a:close/>
                  <a:moveTo>
                    <a:pt x="3840" y="87"/>
                  </a:moveTo>
                  <a:lnTo>
                    <a:pt x="3848" y="88"/>
                  </a:lnTo>
                  <a:lnTo>
                    <a:pt x="3853" y="90"/>
                  </a:lnTo>
                  <a:lnTo>
                    <a:pt x="3859" y="96"/>
                  </a:lnTo>
                  <a:lnTo>
                    <a:pt x="3853" y="98"/>
                  </a:lnTo>
                  <a:lnTo>
                    <a:pt x="3851" y="104"/>
                  </a:lnTo>
                  <a:lnTo>
                    <a:pt x="3848" y="109"/>
                  </a:lnTo>
                  <a:lnTo>
                    <a:pt x="3846" y="119"/>
                  </a:lnTo>
                  <a:lnTo>
                    <a:pt x="3842" y="126"/>
                  </a:lnTo>
                  <a:lnTo>
                    <a:pt x="3836" y="132"/>
                  </a:lnTo>
                  <a:lnTo>
                    <a:pt x="3836" y="132"/>
                  </a:lnTo>
                  <a:lnTo>
                    <a:pt x="3831" y="130"/>
                  </a:lnTo>
                  <a:lnTo>
                    <a:pt x="3825" y="128"/>
                  </a:lnTo>
                  <a:lnTo>
                    <a:pt x="3823" y="120"/>
                  </a:lnTo>
                  <a:lnTo>
                    <a:pt x="3823" y="117"/>
                  </a:lnTo>
                  <a:lnTo>
                    <a:pt x="3823" y="113"/>
                  </a:lnTo>
                  <a:lnTo>
                    <a:pt x="3823" y="109"/>
                  </a:lnTo>
                  <a:lnTo>
                    <a:pt x="3821" y="105"/>
                  </a:lnTo>
                  <a:lnTo>
                    <a:pt x="3819" y="102"/>
                  </a:lnTo>
                  <a:lnTo>
                    <a:pt x="3818" y="102"/>
                  </a:lnTo>
                  <a:lnTo>
                    <a:pt x="3821" y="96"/>
                  </a:lnTo>
                  <a:lnTo>
                    <a:pt x="3827" y="90"/>
                  </a:lnTo>
                  <a:lnTo>
                    <a:pt x="3833" y="88"/>
                  </a:lnTo>
                  <a:lnTo>
                    <a:pt x="3840" y="87"/>
                  </a:lnTo>
                  <a:close/>
                  <a:moveTo>
                    <a:pt x="3754" y="87"/>
                  </a:moveTo>
                  <a:lnTo>
                    <a:pt x="3759" y="87"/>
                  </a:lnTo>
                  <a:lnTo>
                    <a:pt x="3763" y="88"/>
                  </a:lnTo>
                  <a:lnTo>
                    <a:pt x="3769" y="92"/>
                  </a:lnTo>
                  <a:lnTo>
                    <a:pt x="3765" y="94"/>
                  </a:lnTo>
                  <a:lnTo>
                    <a:pt x="3763" y="94"/>
                  </a:lnTo>
                  <a:lnTo>
                    <a:pt x="3757" y="98"/>
                  </a:lnTo>
                  <a:lnTo>
                    <a:pt x="3754" y="102"/>
                  </a:lnTo>
                  <a:lnTo>
                    <a:pt x="3750" y="105"/>
                  </a:lnTo>
                  <a:lnTo>
                    <a:pt x="3748" y="109"/>
                  </a:lnTo>
                  <a:lnTo>
                    <a:pt x="3746" y="111"/>
                  </a:lnTo>
                  <a:lnTo>
                    <a:pt x="3744" y="115"/>
                  </a:lnTo>
                  <a:lnTo>
                    <a:pt x="3742" y="117"/>
                  </a:lnTo>
                  <a:lnTo>
                    <a:pt x="3739" y="119"/>
                  </a:lnTo>
                  <a:lnTo>
                    <a:pt x="3737" y="119"/>
                  </a:lnTo>
                  <a:lnTo>
                    <a:pt x="3733" y="120"/>
                  </a:lnTo>
                  <a:lnTo>
                    <a:pt x="3731" y="115"/>
                  </a:lnTo>
                  <a:lnTo>
                    <a:pt x="3729" y="109"/>
                  </a:lnTo>
                  <a:lnTo>
                    <a:pt x="3731" y="102"/>
                  </a:lnTo>
                  <a:lnTo>
                    <a:pt x="3735" y="96"/>
                  </a:lnTo>
                  <a:lnTo>
                    <a:pt x="3739" y="90"/>
                  </a:lnTo>
                  <a:lnTo>
                    <a:pt x="3746" y="88"/>
                  </a:lnTo>
                  <a:lnTo>
                    <a:pt x="3754" y="87"/>
                  </a:lnTo>
                  <a:close/>
                  <a:moveTo>
                    <a:pt x="3667" y="87"/>
                  </a:moveTo>
                  <a:lnTo>
                    <a:pt x="3675" y="88"/>
                  </a:lnTo>
                  <a:lnTo>
                    <a:pt x="3680" y="90"/>
                  </a:lnTo>
                  <a:lnTo>
                    <a:pt x="3686" y="96"/>
                  </a:lnTo>
                  <a:lnTo>
                    <a:pt x="3688" y="102"/>
                  </a:lnTo>
                  <a:lnTo>
                    <a:pt x="3690" y="109"/>
                  </a:lnTo>
                  <a:lnTo>
                    <a:pt x="3688" y="117"/>
                  </a:lnTo>
                  <a:lnTo>
                    <a:pt x="3686" y="124"/>
                  </a:lnTo>
                  <a:lnTo>
                    <a:pt x="3680" y="128"/>
                  </a:lnTo>
                  <a:lnTo>
                    <a:pt x="3675" y="132"/>
                  </a:lnTo>
                  <a:lnTo>
                    <a:pt x="3667" y="134"/>
                  </a:lnTo>
                  <a:lnTo>
                    <a:pt x="3660" y="132"/>
                  </a:lnTo>
                  <a:lnTo>
                    <a:pt x="3652" y="128"/>
                  </a:lnTo>
                  <a:lnTo>
                    <a:pt x="3648" y="124"/>
                  </a:lnTo>
                  <a:lnTo>
                    <a:pt x="3645" y="117"/>
                  </a:lnTo>
                  <a:lnTo>
                    <a:pt x="3643" y="109"/>
                  </a:lnTo>
                  <a:lnTo>
                    <a:pt x="3645" y="102"/>
                  </a:lnTo>
                  <a:lnTo>
                    <a:pt x="3648" y="96"/>
                  </a:lnTo>
                  <a:lnTo>
                    <a:pt x="3652" y="90"/>
                  </a:lnTo>
                  <a:lnTo>
                    <a:pt x="3660" y="88"/>
                  </a:lnTo>
                  <a:lnTo>
                    <a:pt x="3667" y="87"/>
                  </a:lnTo>
                  <a:close/>
                  <a:moveTo>
                    <a:pt x="3579" y="87"/>
                  </a:moveTo>
                  <a:lnTo>
                    <a:pt x="3586" y="88"/>
                  </a:lnTo>
                  <a:lnTo>
                    <a:pt x="3594" y="90"/>
                  </a:lnTo>
                  <a:lnTo>
                    <a:pt x="3599" y="96"/>
                  </a:lnTo>
                  <a:lnTo>
                    <a:pt x="3601" y="102"/>
                  </a:lnTo>
                  <a:lnTo>
                    <a:pt x="3603" y="109"/>
                  </a:lnTo>
                  <a:lnTo>
                    <a:pt x="3601" y="117"/>
                  </a:lnTo>
                  <a:lnTo>
                    <a:pt x="3599" y="124"/>
                  </a:lnTo>
                  <a:lnTo>
                    <a:pt x="3594" y="128"/>
                  </a:lnTo>
                  <a:lnTo>
                    <a:pt x="3586" y="132"/>
                  </a:lnTo>
                  <a:lnTo>
                    <a:pt x="3579" y="134"/>
                  </a:lnTo>
                  <a:lnTo>
                    <a:pt x="3573" y="132"/>
                  </a:lnTo>
                  <a:lnTo>
                    <a:pt x="3566" y="128"/>
                  </a:lnTo>
                  <a:lnTo>
                    <a:pt x="3560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0" y="96"/>
                  </a:lnTo>
                  <a:lnTo>
                    <a:pt x="3566" y="90"/>
                  </a:lnTo>
                  <a:lnTo>
                    <a:pt x="3573" y="88"/>
                  </a:lnTo>
                  <a:lnTo>
                    <a:pt x="3579" y="87"/>
                  </a:lnTo>
                  <a:close/>
                  <a:moveTo>
                    <a:pt x="3492" y="87"/>
                  </a:moveTo>
                  <a:lnTo>
                    <a:pt x="3500" y="88"/>
                  </a:lnTo>
                  <a:lnTo>
                    <a:pt x="3507" y="90"/>
                  </a:lnTo>
                  <a:lnTo>
                    <a:pt x="3511" y="96"/>
                  </a:lnTo>
                  <a:lnTo>
                    <a:pt x="3515" y="102"/>
                  </a:lnTo>
                  <a:lnTo>
                    <a:pt x="3517" y="109"/>
                  </a:lnTo>
                  <a:lnTo>
                    <a:pt x="3515" y="117"/>
                  </a:lnTo>
                  <a:lnTo>
                    <a:pt x="3511" y="124"/>
                  </a:lnTo>
                  <a:lnTo>
                    <a:pt x="3507" y="128"/>
                  </a:lnTo>
                  <a:lnTo>
                    <a:pt x="3500" y="132"/>
                  </a:lnTo>
                  <a:lnTo>
                    <a:pt x="3492" y="134"/>
                  </a:lnTo>
                  <a:lnTo>
                    <a:pt x="3485" y="132"/>
                  </a:lnTo>
                  <a:lnTo>
                    <a:pt x="3479" y="128"/>
                  </a:lnTo>
                  <a:lnTo>
                    <a:pt x="3473" y="124"/>
                  </a:lnTo>
                  <a:lnTo>
                    <a:pt x="3472" y="117"/>
                  </a:lnTo>
                  <a:lnTo>
                    <a:pt x="3470" y="109"/>
                  </a:lnTo>
                  <a:lnTo>
                    <a:pt x="3472" y="102"/>
                  </a:lnTo>
                  <a:lnTo>
                    <a:pt x="3473" y="96"/>
                  </a:lnTo>
                  <a:lnTo>
                    <a:pt x="3479" y="90"/>
                  </a:lnTo>
                  <a:lnTo>
                    <a:pt x="3485" y="88"/>
                  </a:lnTo>
                  <a:lnTo>
                    <a:pt x="3492" y="87"/>
                  </a:lnTo>
                  <a:close/>
                  <a:moveTo>
                    <a:pt x="3406" y="87"/>
                  </a:moveTo>
                  <a:lnTo>
                    <a:pt x="3413" y="88"/>
                  </a:lnTo>
                  <a:lnTo>
                    <a:pt x="3421" y="90"/>
                  </a:lnTo>
                  <a:lnTo>
                    <a:pt x="3425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5" y="124"/>
                  </a:lnTo>
                  <a:lnTo>
                    <a:pt x="3421" y="128"/>
                  </a:lnTo>
                  <a:lnTo>
                    <a:pt x="3413" y="132"/>
                  </a:lnTo>
                  <a:lnTo>
                    <a:pt x="3406" y="134"/>
                  </a:lnTo>
                  <a:lnTo>
                    <a:pt x="3398" y="132"/>
                  </a:lnTo>
                  <a:lnTo>
                    <a:pt x="3393" y="128"/>
                  </a:lnTo>
                  <a:lnTo>
                    <a:pt x="3387" y="124"/>
                  </a:lnTo>
                  <a:lnTo>
                    <a:pt x="3383" y="117"/>
                  </a:lnTo>
                  <a:lnTo>
                    <a:pt x="3383" y="109"/>
                  </a:lnTo>
                  <a:lnTo>
                    <a:pt x="3383" y="102"/>
                  </a:lnTo>
                  <a:lnTo>
                    <a:pt x="3387" y="96"/>
                  </a:lnTo>
                  <a:lnTo>
                    <a:pt x="3393" y="90"/>
                  </a:lnTo>
                  <a:lnTo>
                    <a:pt x="3398" y="88"/>
                  </a:lnTo>
                  <a:lnTo>
                    <a:pt x="3406" y="87"/>
                  </a:lnTo>
                  <a:close/>
                  <a:moveTo>
                    <a:pt x="3319" y="87"/>
                  </a:moveTo>
                  <a:lnTo>
                    <a:pt x="3327" y="88"/>
                  </a:lnTo>
                  <a:lnTo>
                    <a:pt x="3332" y="90"/>
                  </a:lnTo>
                  <a:lnTo>
                    <a:pt x="3338" y="96"/>
                  </a:lnTo>
                  <a:lnTo>
                    <a:pt x="3342" y="102"/>
                  </a:lnTo>
                  <a:lnTo>
                    <a:pt x="3344" y="109"/>
                  </a:lnTo>
                  <a:lnTo>
                    <a:pt x="3342" y="117"/>
                  </a:lnTo>
                  <a:lnTo>
                    <a:pt x="3338" y="124"/>
                  </a:lnTo>
                  <a:lnTo>
                    <a:pt x="3332" y="128"/>
                  </a:lnTo>
                  <a:lnTo>
                    <a:pt x="3327" y="132"/>
                  </a:lnTo>
                  <a:lnTo>
                    <a:pt x="3319" y="134"/>
                  </a:lnTo>
                  <a:lnTo>
                    <a:pt x="3312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7" y="117"/>
                  </a:lnTo>
                  <a:lnTo>
                    <a:pt x="3297" y="109"/>
                  </a:lnTo>
                  <a:lnTo>
                    <a:pt x="3297" y="102"/>
                  </a:lnTo>
                  <a:lnTo>
                    <a:pt x="3300" y="96"/>
                  </a:lnTo>
                  <a:lnTo>
                    <a:pt x="3306" y="90"/>
                  </a:lnTo>
                  <a:lnTo>
                    <a:pt x="3312" y="88"/>
                  </a:lnTo>
                  <a:lnTo>
                    <a:pt x="3319" y="87"/>
                  </a:lnTo>
                  <a:close/>
                  <a:moveTo>
                    <a:pt x="3146" y="87"/>
                  </a:moveTo>
                  <a:lnTo>
                    <a:pt x="3152" y="87"/>
                  </a:lnTo>
                  <a:lnTo>
                    <a:pt x="3156" y="88"/>
                  </a:lnTo>
                  <a:lnTo>
                    <a:pt x="3154" y="90"/>
                  </a:lnTo>
                  <a:lnTo>
                    <a:pt x="3150" y="90"/>
                  </a:lnTo>
                  <a:lnTo>
                    <a:pt x="3144" y="92"/>
                  </a:lnTo>
                  <a:lnTo>
                    <a:pt x="3141" y="94"/>
                  </a:lnTo>
                  <a:lnTo>
                    <a:pt x="3137" y="98"/>
                  </a:lnTo>
                  <a:lnTo>
                    <a:pt x="3135" y="102"/>
                  </a:lnTo>
                  <a:lnTo>
                    <a:pt x="3133" y="107"/>
                  </a:lnTo>
                  <a:lnTo>
                    <a:pt x="3131" y="113"/>
                  </a:lnTo>
                  <a:lnTo>
                    <a:pt x="3129" y="119"/>
                  </a:lnTo>
                  <a:lnTo>
                    <a:pt x="3129" y="126"/>
                  </a:lnTo>
                  <a:lnTo>
                    <a:pt x="3126" y="120"/>
                  </a:lnTo>
                  <a:lnTo>
                    <a:pt x="3124" y="115"/>
                  </a:lnTo>
                  <a:lnTo>
                    <a:pt x="3122" y="109"/>
                  </a:lnTo>
                  <a:lnTo>
                    <a:pt x="3124" y="102"/>
                  </a:lnTo>
                  <a:lnTo>
                    <a:pt x="3127" y="96"/>
                  </a:lnTo>
                  <a:lnTo>
                    <a:pt x="3133" y="90"/>
                  </a:lnTo>
                  <a:lnTo>
                    <a:pt x="3139" y="88"/>
                  </a:lnTo>
                  <a:lnTo>
                    <a:pt x="3146" y="87"/>
                  </a:lnTo>
                  <a:close/>
                  <a:moveTo>
                    <a:pt x="3060" y="87"/>
                  </a:moveTo>
                  <a:lnTo>
                    <a:pt x="3067" y="88"/>
                  </a:lnTo>
                  <a:lnTo>
                    <a:pt x="3073" y="90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2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3" y="128"/>
                  </a:lnTo>
                  <a:lnTo>
                    <a:pt x="3067" y="132"/>
                  </a:lnTo>
                  <a:lnTo>
                    <a:pt x="3060" y="134"/>
                  </a:lnTo>
                  <a:lnTo>
                    <a:pt x="3052" y="132"/>
                  </a:lnTo>
                  <a:lnTo>
                    <a:pt x="3045" y="128"/>
                  </a:lnTo>
                  <a:lnTo>
                    <a:pt x="3041" y="124"/>
                  </a:lnTo>
                  <a:lnTo>
                    <a:pt x="3037" y="117"/>
                  </a:lnTo>
                  <a:lnTo>
                    <a:pt x="3035" y="109"/>
                  </a:lnTo>
                  <a:lnTo>
                    <a:pt x="3037" y="102"/>
                  </a:lnTo>
                  <a:lnTo>
                    <a:pt x="3041" y="96"/>
                  </a:lnTo>
                  <a:lnTo>
                    <a:pt x="3045" y="90"/>
                  </a:lnTo>
                  <a:lnTo>
                    <a:pt x="3052" y="88"/>
                  </a:lnTo>
                  <a:lnTo>
                    <a:pt x="3060" y="87"/>
                  </a:lnTo>
                  <a:close/>
                  <a:moveTo>
                    <a:pt x="2973" y="87"/>
                  </a:moveTo>
                  <a:lnTo>
                    <a:pt x="2981" y="88"/>
                  </a:lnTo>
                  <a:lnTo>
                    <a:pt x="2986" y="90"/>
                  </a:lnTo>
                  <a:lnTo>
                    <a:pt x="2992" y="96"/>
                  </a:lnTo>
                  <a:lnTo>
                    <a:pt x="2994" y="102"/>
                  </a:lnTo>
                  <a:lnTo>
                    <a:pt x="2996" y="109"/>
                  </a:lnTo>
                  <a:lnTo>
                    <a:pt x="2994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1" y="132"/>
                  </a:lnTo>
                  <a:lnTo>
                    <a:pt x="2973" y="134"/>
                  </a:lnTo>
                  <a:lnTo>
                    <a:pt x="2966" y="132"/>
                  </a:lnTo>
                  <a:lnTo>
                    <a:pt x="2958" y="128"/>
                  </a:lnTo>
                  <a:lnTo>
                    <a:pt x="2954" y="124"/>
                  </a:lnTo>
                  <a:lnTo>
                    <a:pt x="2951" y="117"/>
                  </a:lnTo>
                  <a:lnTo>
                    <a:pt x="2949" y="109"/>
                  </a:lnTo>
                  <a:lnTo>
                    <a:pt x="2951" y="102"/>
                  </a:lnTo>
                  <a:lnTo>
                    <a:pt x="2954" y="96"/>
                  </a:lnTo>
                  <a:lnTo>
                    <a:pt x="2958" y="90"/>
                  </a:lnTo>
                  <a:lnTo>
                    <a:pt x="2966" y="88"/>
                  </a:lnTo>
                  <a:lnTo>
                    <a:pt x="2973" y="87"/>
                  </a:lnTo>
                  <a:close/>
                  <a:moveTo>
                    <a:pt x="2887" y="87"/>
                  </a:moveTo>
                  <a:lnTo>
                    <a:pt x="2892" y="88"/>
                  </a:lnTo>
                  <a:lnTo>
                    <a:pt x="2900" y="90"/>
                  </a:lnTo>
                  <a:lnTo>
                    <a:pt x="2905" y="96"/>
                  </a:lnTo>
                  <a:lnTo>
                    <a:pt x="2907" y="102"/>
                  </a:lnTo>
                  <a:lnTo>
                    <a:pt x="2909" y="109"/>
                  </a:lnTo>
                  <a:lnTo>
                    <a:pt x="2907" y="117"/>
                  </a:lnTo>
                  <a:lnTo>
                    <a:pt x="2905" y="124"/>
                  </a:lnTo>
                  <a:lnTo>
                    <a:pt x="2900" y="128"/>
                  </a:lnTo>
                  <a:lnTo>
                    <a:pt x="2892" y="132"/>
                  </a:lnTo>
                  <a:lnTo>
                    <a:pt x="2887" y="134"/>
                  </a:lnTo>
                  <a:lnTo>
                    <a:pt x="2879" y="132"/>
                  </a:lnTo>
                  <a:lnTo>
                    <a:pt x="2872" y="128"/>
                  </a:lnTo>
                  <a:lnTo>
                    <a:pt x="2866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6" y="96"/>
                  </a:lnTo>
                  <a:lnTo>
                    <a:pt x="2872" y="90"/>
                  </a:lnTo>
                  <a:lnTo>
                    <a:pt x="2879" y="88"/>
                  </a:lnTo>
                  <a:lnTo>
                    <a:pt x="2887" y="87"/>
                  </a:lnTo>
                  <a:close/>
                  <a:moveTo>
                    <a:pt x="2798" y="87"/>
                  </a:moveTo>
                  <a:lnTo>
                    <a:pt x="2806" y="88"/>
                  </a:lnTo>
                  <a:lnTo>
                    <a:pt x="2813" y="90"/>
                  </a:lnTo>
                  <a:lnTo>
                    <a:pt x="2817" y="96"/>
                  </a:lnTo>
                  <a:lnTo>
                    <a:pt x="2821" y="102"/>
                  </a:lnTo>
                  <a:lnTo>
                    <a:pt x="2823" y="109"/>
                  </a:lnTo>
                  <a:lnTo>
                    <a:pt x="2821" y="117"/>
                  </a:lnTo>
                  <a:lnTo>
                    <a:pt x="2817" y="124"/>
                  </a:lnTo>
                  <a:lnTo>
                    <a:pt x="2813" y="128"/>
                  </a:lnTo>
                  <a:lnTo>
                    <a:pt x="2806" y="132"/>
                  </a:lnTo>
                  <a:lnTo>
                    <a:pt x="2798" y="134"/>
                  </a:lnTo>
                  <a:lnTo>
                    <a:pt x="2791" y="132"/>
                  </a:lnTo>
                  <a:lnTo>
                    <a:pt x="2785" y="128"/>
                  </a:lnTo>
                  <a:lnTo>
                    <a:pt x="2779" y="124"/>
                  </a:lnTo>
                  <a:lnTo>
                    <a:pt x="2778" y="117"/>
                  </a:lnTo>
                  <a:lnTo>
                    <a:pt x="2776" y="109"/>
                  </a:lnTo>
                  <a:lnTo>
                    <a:pt x="2778" y="102"/>
                  </a:lnTo>
                  <a:lnTo>
                    <a:pt x="2779" y="96"/>
                  </a:lnTo>
                  <a:lnTo>
                    <a:pt x="2785" y="90"/>
                  </a:lnTo>
                  <a:lnTo>
                    <a:pt x="2791" y="88"/>
                  </a:lnTo>
                  <a:lnTo>
                    <a:pt x="2798" y="87"/>
                  </a:lnTo>
                  <a:close/>
                  <a:moveTo>
                    <a:pt x="2712" y="87"/>
                  </a:moveTo>
                  <a:lnTo>
                    <a:pt x="2719" y="88"/>
                  </a:lnTo>
                  <a:lnTo>
                    <a:pt x="2727" y="90"/>
                  </a:lnTo>
                  <a:lnTo>
                    <a:pt x="2731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1" y="124"/>
                  </a:lnTo>
                  <a:lnTo>
                    <a:pt x="2727" y="128"/>
                  </a:lnTo>
                  <a:lnTo>
                    <a:pt x="2719" y="132"/>
                  </a:lnTo>
                  <a:lnTo>
                    <a:pt x="2712" y="134"/>
                  </a:lnTo>
                  <a:lnTo>
                    <a:pt x="2708" y="134"/>
                  </a:lnTo>
                  <a:lnTo>
                    <a:pt x="2706" y="132"/>
                  </a:lnTo>
                  <a:lnTo>
                    <a:pt x="2706" y="126"/>
                  </a:lnTo>
                  <a:lnTo>
                    <a:pt x="2706" y="119"/>
                  </a:lnTo>
                  <a:lnTo>
                    <a:pt x="2704" y="113"/>
                  </a:lnTo>
                  <a:lnTo>
                    <a:pt x="2702" y="107"/>
                  </a:lnTo>
                  <a:lnTo>
                    <a:pt x="2700" y="102"/>
                  </a:lnTo>
                  <a:lnTo>
                    <a:pt x="2697" y="98"/>
                  </a:lnTo>
                  <a:lnTo>
                    <a:pt x="2695" y="94"/>
                  </a:lnTo>
                  <a:lnTo>
                    <a:pt x="2700" y="90"/>
                  </a:lnTo>
                  <a:lnTo>
                    <a:pt x="2706" y="87"/>
                  </a:lnTo>
                  <a:lnTo>
                    <a:pt x="2712" y="87"/>
                  </a:lnTo>
                  <a:close/>
                  <a:moveTo>
                    <a:pt x="2625" y="87"/>
                  </a:moveTo>
                  <a:lnTo>
                    <a:pt x="2633" y="88"/>
                  </a:lnTo>
                  <a:lnTo>
                    <a:pt x="2638" y="90"/>
                  </a:lnTo>
                  <a:lnTo>
                    <a:pt x="2644" y="96"/>
                  </a:lnTo>
                  <a:lnTo>
                    <a:pt x="2648" y="102"/>
                  </a:lnTo>
                  <a:lnTo>
                    <a:pt x="2650" y="109"/>
                  </a:lnTo>
                  <a:lnTo>
                    <a:pt x="2648" y="113"/>
                  </a:lnTo>
                  <a:lnTo>
                    <a:pt x="2648" y="117"/>
                  </a:lnTo>
                  <a:lnTo>
                    <a:pt x="2644" y="119"/>
                  </a:lnTo>
                  <a:lnTo>
                    <a:pt x="2642" y="119"/>
                  </a:lnTo>
                  <a:lnTo>
                    <a:pt x="2638" y="117"/>
                  </a:lnTo>
                  <a:lnTo>
                    <a:pt x="2633" y="111"/>
                  </a:lnTo>
                  <a:lnTo>
                    <a:pt x="2627" y="104"/>
                  </a:lnTo>
                  <a:lnTo>
                    <a:pt x="2625" y="102"/>
                  </a:lnTo>
                  <a:lnTo>
                    <a:pt x="2623" y="98"/>
                  </a:lnTo>
                  <a:lnTo>
                    <a:pt x="2622" y="98"/>
                  </a:lnTo>
                  <a:lnTo>
                    <a:pt x="2618" y="96"/>
                  </a:lnTo>
                  <a:lnTo>
                    <a:pt x="2614" y="96"/>
                  </a:lnTo>
                  <a:lnTo>
                    <a:pt x="2612" y="94"/>
                  </a:lnTo>
                  <a:lnTo>
                    <a:pt x="2610" y="92"/>
                  </a:lnTo>
                  <a:lnTo>
                    <a:pt x="2614" y="88"/>
                  </a:lnTo>
                  <a:lnTo>
                    <a:pt x="2620" y="87"/>
                  </a:lnTo>
                  <a:lnTo>
                    <a:pt x="2625" y="87"/>
                  </a:lnTo>
                  <a:close/>
                  <a:moveTo>
                    <a:pt x="2279" y="87"/>
                  </a:moveTo>
                  <a:lnTo>
                    <a:pt x="2285" y="87"/>
                  </a:lnTo>
                  <a:lnTo>
                    <a:pt x="2289" y="88"/>
                  </a:lnTo>
                  <a:lnTo>
                    <a:pt x="2294" y="92"/>
                  </a:lnTo>
                  <a:lnTo>
                    <a:pt x="2292" y="96"/>
                  </a:lnTo>
                  <a:lnTo>
                    <a:pt x="2291" y="100"/>
                  </a:lnTo>
                  <a:lnTo>
                    <a:pt x="2289" y="104"/>
                  </a:lnTo>
                  <a:lnTo>
                    <a:pt x="2287" y="107"/>
                  </a:lnTo>
                  <a:lnTo>
                    <a:pt x="2285" y="111"/>
                  </a:lnTo>
                  <a:lnTo>
                    <a:pt x="2283" y="117"/>
                  </a:lnTo>
                  <a:lnTo>
                    <a:pt x="2283" y="122"/>
                  </a:lnTo>
                  <a:lnTo>
                    <a:pt x="2283" y="128"/>
                  </a:lnTo>
                  <a:lnTo>
                    <a:pt x="2283" y="132"/>
                  </a:lnTo>
                  <a:lnTo>
                    <a:pt x="2281" y="134"/>
                  </a:lnTo>
                  <a:lnTo>
                    <a:pt x="2279" y="134"/>
                  </a:lnTo>
                  <a:lnTo>
                    <a:pt x="2272" y="132"/>
                  </a:lnTo>
                  <a:lnTo>
                    <a:pt x="2264" y="128"/>
                  </a:lnTo>
                  <a:lnTo>
                    <a:pt x="2260" y="124"/>
                  </a:lnTo>
                  <a:lnTo>
                    <a:pt x="2257" y="117"/>
                  </a:lnTo>
                  <a:lnTo>
                    <a:pt x="2255" y="109"/>
                  </a:lnTo>
                  <a:lnTo>
                    <a:pt x="2257" y="102"/>
                  </a:lnTo>
                  <a:lnTo>
                    <a:pt x="2260" y="96"/>
                  </a:lnTo>
                  <a:lnTo>
                    <a:pt x="2264" y="90"/>
                  </a:lnTo>
                  <a:lnTo>
                    <a:pt x="2272" y="88"/>
                  </a:lnTo>
                  <a:lnTo>
                    <a:pt x="2279" y="87"/>
                  </a:lnTo>
                  <a:close/>
                  <a:moveTo>
                    <a:pt x="2193" y="87"/>
                  </a:moveTo>
                  <a:lnTo>
                    <a:pt x="2198" y="88"/>
                  </a:lnTo>
                  <a:lnTo>
                    <a:pt x="2206" y="90"/>
                  </a:lnTo>
                  <a:lnTo>
                    <a:pt x="2212" y="96"/>
                  </a:lnTo>
                  <a:lnTo>
                    <a:pt x="2213" y="102"/>
                  </a:lnTo>
                  <a:lnTo>
                    <a:pt x="2215" y="109"/>
                  </a:lnTo>
                  <a:lnTo>
                    <a:pt x="2213" y="117"/>
                  </a:lnTo>
                  <a:lnTo>
                    <a:pt x="2212" y="124"/>
                  </a:lnTo>
                  <a:lnTo>
                    <a:pt x="2206" y="128"/>
                  </a:lnTo>
                  <a:lnTo>
                    <a:pt x="2198" y="132"/>
                  </a:lnTo>
                  <a:lnTo>
                    <a:pt x="2193" y="134"/>
                  </a:lnTo>
                  <a:lnTo>
                    <a:pt x="2185" y="132"/>
                  </a:lnTo>
                  <a:lnTo>
                    <a:pt x="2178" y="128"/>
                  </a:lnTo>
                  <a:lnTo>
                    <a:pt x="2172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2" y="96"/>
                  </a:lnTo>
                  <a:lnTo>
                    <a:pt x="2178" y="90"/>
                  </a:lnTo>
                  <a:lnTo>
                    <a:pt x="2185" y="88"/>
                  </a:lnTo>
                  <a:lnTo>
                    <a:pt x="2193" y="87"/>
                  </a:lnTo>
                  <a:close/>
                  <a:moveTo>
                    <a:pt x="2104" y="87"/>
                  </a:moveTo>
                  <a:lnTo>
                    <a:pt x="2112" y="88"/>
                  </a:lnTo>
                  <a:lnTo>
                    <a:pt x="2119" y="90"/>
                  </a:lnTo>
                  <a:lnTo>
                    <a:pt x="2123" y="96"/>
                  </a:lnTo>
                  <a:lnTo>
                    <a:pt x="2127" y="102"/>
                  </a:lnTo>
                  <a:lnTo>
                    <a:pt x="2129" y="109"/>
                  </a:lnTo>
                  <a:lnTo>
                    <a:pt x="2127" y="117"/>
                  </a:lnTo>
                  <a:lnTo>
                    <a:pt x="2123" y="124"/>
                  </a:lnTo>
                  <a:lnTo>
                    <a:pt x="2119" y="128"/>
                  </a:lnTo>
                  <a:lnTo>
                    <a:pt x="2112" y="132"/>
                  </a:lnTo>
                  <a:lnTo>
                    <a:pt x="2104" y="134"/>
                  </a:lnTo>
                  <a:lnTo>
                    <a:pt x="2097" y="132"/>
                  </a:lnTo>
                  <a:lnTo>
                    <a:pt x="2091" y="128"/>
                  </a:lnTo>
                  <a:lnTo>
                    <a:pt x="2086" y="124"/>
                  </a:lnTo>
                  <a:lnTo>
                    <a:pt x="2084" y="117"/>
                  </a:lnTo>
                  <a:lnTo>
                    <a:pt x="2082" y="109"/>
                  </a:lnTo>
                  <a:lnTo>
                    <a:pt x="2084" y="102"/>
                  </a:lnTo>
                  <a:lnTo>
                    <a:pt x="2086" y="96"/>
                  </a:lnTo>
                  <a:lnTo>
                    <a:pt x="2091" y="90"/>
                  </a:lnTo>
                  <a:lnTo>
                    <a:pt x="2097" y="88"/>
                  </a:lnTo>
                  <a:lnTo>
                    <a:pt x="2104" y="87"/>
                  </a:lnTo>
                  <a:close/>
                  <a:moveTo>
                    <a:pt x="2018" y="87"/>
                  </a:moveTo>
                  <a:lnTo>
                    <a:pt x="2025" y="88"/>
                  </a:lnTo>
                  <a:lnTo>
                    <a:pt x="2033" y="90"/>
                  </a:lnTo>
                  <a:lnTo>
                    <a:pt x="2037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7" y="124"/>
                  </a:lnTo>
                  <a:lnTo>
                    <a:pt x="2033" y="128"/>
                  </a:lnTo>
                  <a:lnTo>
                    <a:pt x="2025" y="132"/>
                  </a:lnTo>
                  <a:lnTo>
                    <a:pt x="2018" y="134"/>
                  </a:lnTo>
                  <a:lnTo>
                    <a:pt x="2010" y="132"/>
                  </a:lnTo>
                  <a:lnTo>
                    <a:pt x="2005" y="128"/>
                  </a:lnTo>
                  <a:lnTo>
                    <a:pt x="1999" y="124"/>
                  </a:lnTo>
                  <a:lnTo>
                    <a:pt x="1995" y="117"/>
                  </a:lnTo>
                  <a:lnTo>
                    <a:pt x="1995" y="109"/>
                  </a:lnTo>
                  <a:lnTo>
                    <a:pt x="1995" y="102"/>
                  </a:lnTo>
                  <a:lnTo>
                    <a:pt x="1999" y="96"/>
                  </a:lnTo>
                  <a:lnTo>
                    <a:pt x="2005" y="90"/>
                  </a:lnTo>
                  <a:lnTo>
                    <a:pt x="2010" y="88"/>
                  </a:lnTo>
                  <a:lnTo>
                    <a:pt x="2018" y="87"/>
                  </a:lnTo>
                  <a:close/>
                  <a:moveTo>
                    <a:pt x="1931" y="87"/>
                  </a:moveTo>
                  <a:lnTo>
                    <a:pt x="1939" y="88"/>
                  </a:lnTo>
                  <a:lnTo>
                    <a:pt x="1945" y="90"/>
                  </a:lnTo>
                  <a:lnTo>
                    <a:pt x="1950" y="96"/>
                  </a:lnTo>
                  <a:lnTo>
                    <a:pt x="1954" y="102"/>
                  </a:lnTo>
                  <a:lnTo>
                    <a:pt x="1956" y="109"/>
                  </a:lnTo>
                  <a:lnTo>
                    <a:pt x="1954" y="117"/>
                  </a:lnTo>
                  <a:lnTo>
                    <a:pt x="1950" y="124"/>
                  </a:lnTo>
                  <a:lnTo>
                    <a:pt x="1945" y="128"/>
                  </a:lnTo>
                  <a:lnTo>
                    <a:pt x="1939" y="132"/>
                  </a:lnTo>
                  <a:lnTo>
                    <a:pt x="1931" y="134"/>
                  </a:lnTo>
                  <a:lnTo>
                    <a:pt x="1924" y="132"/>
                  </a:lnTo>
                  <a:lnTo>
                    <a:pt x="1918" y="128"/>
                  </a:lnTo>
                  <a:lnTo>
                    <a:pt x="1913" y="124"/>
                  </a:lnTo>
                  <a:lnTo>
                    <a:pt x="1909" y="117"/>
                  </a:lnTo>
                  <a:lnTo>
                    <a:pt x="1909" y="109"/>
                  </a:lnTo>
                  <a:lnTo>
                    <a:pt x="1909" y="102"/>
                  </a:lnTo>
                  <a:lnTo>
                    <a:pt x="1913" y="96"/>
                  </a:lnTo>
                  <a:lnTo>
                    <a:pt x="1918" y="90"/>
                  </a:lnTo>
                  <a:lnTo>
                    <a:pt x="1924" y="88"/>
                  </a:lnTo>
                  <a:lnTo>
                    <a:pt x="1931" y="87"/>
                  </a:lnTo>
                  <a:close/>
                  <a:moveTo>
                    <a:pt x="1845" y="87"/>
                  </a:moveTo>
                  <a:lnTo>
                    <a:pt x="1852" y="88"/>
                  </a:lnTo>
                  <a:lnTo>
                    <a:pt x="1858" y="90"/>
                  </a:lnTo>
                  <a:lnTo>
                    <a:pt x="1864" y="96"/>
                  </a:lnTo>
                  <a:lnTo>
                    <a:pt x="1867" y="102"/>
                  </a:lnTo>
                  <a:lnTo>
                    <a:pt x="1867" y="109"/>
                  </a:lnTo>
                  <a:lnTo>
                    <a:pt x="1867" y="117"/>
                  </a:lnTo>
                  <a:lnTo>
                    <a:pt x="1864" y="124"/>
                  </a:lnTo>
                  <a:lnTo>
                    <a:pt x="1858" y="128"/>
                  </a:lnTo>
                  <a:lnTo>
                    <a:pt x="1852" y="132"/>
                  </a:lnTo>
                  <a:lnTo>
                    <a:pt x="1845" y="134"/>
                  </a:lnTo>
                  <a:lnTo>
                    <a:pt x="1837" y="132"/>
                  </a:lnTo>
                  <a:lnTo>
                    <a:pt x="1832" y="128"/>
                  </a:lnTo>
                  <a:lnTo>
                    <a:pt x="1826" y="124"/>
                  </a:lnTo>
                  <a:lnTo>
                    <a:pt x="1822" y="117"/>
                  </a:lnTo>
                  <a:lnTo>
                    <a:pt x="1822" y="109"/>
                  </a:lnTo>
                  <a:lnTo>
                    <a:pt x="1822" y="102"/>
                  </a:lnTo>
                  <a:lnTo>
                    <a:pt x="1826" y="96"/>
                  </a:lnTo>
                  <a:lnTo>
                    <a:pt x="1832" y="90"/>
                  </a:lnTo>
                  <a:lnTo>
                    <a:pt x="1837" y="88"/>
                  </a:lnTo>
                  <a:lnTo>
                    <a:pt x="1845" y="87"/>
                  </a:lnTo>
                  <a:close/>
                  <a:moveTo>
                    <a:pt x="1758" y="87"/>
                  </a:moveTo>
                  <a:lnTo>
                    <a:pt x="1766" y="88"/>
                  </a:lnTo>
                  <a:lnTo>
                    <a:pt x="1771" y="90"/>
                  </a:lnTo>
                  <a:lnTo>
                    <a:pt x="1777" y="96"/>
                  </a:lnTo>
                  <a:lnTo>
                    <a:pt x="1781" y="102"/>
                  </a:lnTo>
                  <a:lnTo>
                    <a:pt x="1781" y="109"/>
                  </a:lnTo>
                  <a:lnTo>
                    <a:pt x="1781" y="117"/>
                  </a:lnTo>
                  <a:lnTo>
                    <a:pt x="1777" y="124"/>
                  </a:lnTo>
                  <a:lnTo>
                    <a:pt x="1771" y="128"/>
                  </a:lnTo>
                  <a:lnTo>
                    <a:pt x="1766" y="132"/>
                  </a:lnTo>
                  <a:lnTo>
                    <a:pt x="1758" y="134"/>
                  </a:lnTo>
                  <a:lnTo>
                    <a:pt x="1751" y="132"/>
                  </a:lnTo>
                  <a:lnTo>
                    <a:pt x="1745" y="128"/>
                  </a:lnTo>
                  <a:lnTo>
                    <a:pt x="1740" y="124"/>
                  </a:lnTo>
                  <a:lnTo>
                    <a:pt x="1736" y="117"/>
                  </a:lnTo>
                  <a:lnTo>
                    <a:pt x="1734" y="109"/>
                  </a:lnTo>
                  <a:lnTo>
                    <a:pt x="1736" y="102"/>
                  </a:lnTo>
                  <a:lnTo>
                    <a:pt x="1740" y="96"/>
                  </a:lnTo>
                  <a:lnTo>
                    <a:pt x="1745" y="90"/>
                  </a:lnTo>
                  <a:lnTo>
                    <a:pt x="1751" y="88"/>
                  </a:lnTo>
                  <a:lnTo>
                    <a:pt x="1758" y="87"/>
                  </a:lnTo>
                  <a:close/>
                  <a:moveTo>
                    <a:pt x="1585" y="87"/>
                  </a:moveTo>
                  <a:lnTo>
                    <a:pt x="1593" y="88"/>
                  </a:lnTo>
                  <a:lnTo>
                    <a:pt x="1598" y="90"/>
                  </a:lnTo>
                  <a:lnTo>
                    <a:pt x="1604" y="96"/>
                  </a:lnTo>
                  <a:lnTo>
                    <a:pt x="1606" y="102"/>
                  </a:lnTo>
                  <a:lnTo>
                    <a:pt x="1608" y="109"/>
                  </a:lnTo>
                  <a:lnTo>
                    <a:pt x="1606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3" y="132"/>
                  </a:lnTo>
                  <a:lnTo>
                    <a:pt x="1585" y="134"/>
                  </a:lnTo>
                  <a:lnTo>
                    <a:pt x="1578" y="132"/>
                  </a:lnTo>
                  <a:lnTo>
                    <a:pt x="1570" y="128"/>
                  </a:lnTo>
                  <a:lnTo>
                    <a:pt x="1567" y="124"/>
                  </a:lnTo>
                  <a:lnTo>
                    <a:pt x="1563" y="117"/>
                  </a:lnTo>
                  <a:lnTo>
                    <a:pt x="1561" y="109"/>
                  </a:lnTo>
                  <a:lnTo>
                    <a:pt x="1563" y="102"/>
                  </a:lnTo>
                  <a:lnTo>
                    <a:pt x="1567" y="96"/>
                  </a:lnTo>
                  <a:lnTo>
                    <a:pt x="1570" y="90"/>
                  </a:lnTo>
                  <a:lnTo>
                    <a:pt x="1578" y="88"/>
                  </a:lnTo>
                  <a:lnTo>
                    <a:pt x="1585" y="87"/>
                  </a:lnTo>
                  <a:close/>
                  <a:moveTo>
                    <a:pt x="1499" y="87"/>
                  </a:moveTo>
                  <a:lnTo>
                    <a:pt x="1504" y="88"/>
                  </a:lnTo>
                  <a:lnTo>
                    <a:pt x="1512" y="90"/>
                  </a:lnTo>
                  <a:lnTo>
                    <a:pt x="1518" y="96"/>
                  </a:lnTo>
                  <a:lnTo>
                    <a:pt x="1520" y="102"/>
                  </a:lnTo>
                  <a:lnTo>
                    <a:pt x="1521" y="109"/>
                  </a:lnTo>
                  <a:lnTo>
                    <a:pt x="1520" y="117"/>
                  </a:lnTo>
                  <a:lnTo>
                    <a:pt x="1518" y="124"/>
                  </a:lnTo>
                  <a:lnTo>
                    <a:pt x="1512" y="128"/>
                  </a:lnTo>
                  <a:lnTo>
                    <a:pt x="1504" y="132"/>
                  </a:lnTo>
                  <a:lnTo>
                    <a:pt x="1499" y="134"/>
                  </a:lnTo>
                  <a:lnTo>
                    <a:pt x="1491" y="132"/>
                  </a:lnTo>
                  <a:lnTo>
                    <a:pt x="1484" y="128"/>
                  </a:lnTo>
                  <a:lnTo>
                    <a:pt x="1478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78" y="96"/>
                  </a:lnTo>
                  <a:lnTo>
                    <a:pt x="1484" y="90"/>
                  </a:lnTo>
                  <a:lnTo>
                    <a:pt x="1491" y="88"/>
                  </a:lnTo>
                  <a:lnTo>
                    <a:pt x="1499" y="87"/>
                  </a:lnTo>
                  <a:close/>
                  <a:moveTo>
                    <a:pt x="1410" y="87"/>
                  </a:moveTo>
                  <a:lnTo>
                    <a:pt x="1418" y="88"/>
                  </a:lnTo>
                  <a:lnTo>
                    <a:pt x="1425" y="90"/>
                  </a:lnTo>
                  <a:lnTo>
                    <a:pt x="1429" y="96"/>
                  </a:lnTo>
                  <a:lnTo>
                    <a:pt x="1433" y="102"/>
                  </a:lnTo>
                  <a:lnTo>
                    <a:pt x="1435" y="109"/>
                  </a:lnTo>
                  <a:lnTo>
                    <a:pt x="1433" y="117"/>
                  </a:lnTo>
                  <a:lnTo>
                    <a:pt x="1429" y="124"/>
                  </a:lnTo>
                  <a:lnTo>
                    <a:pt x="1425" y="128"/>
                  </a:lnTo>
                  <a:lnTo>
                    <a:pt x="1418" y="132"/>
                  </a:lnTo>
                  <a:lnTo>
                    <a:pt x="1410" y="134"/>
                  </a:lnTo>
                  <a:lnTo>
                    <a:pt x="1403" y="132"/>
                  </a:lnTo>
                  <a:lnTo>
                    <a:pt x="1397" y="128"/>
                  </a:lnTo>
                  <a:lnTo>
                    <a:pt x="1392" y="124"/>
                  </a:lnTo>
                  <a:lnTo>
                    <a:pt x="1390" y="117"/>
                  </a:lnTo>
                  <a:lnTo>
                    <a:pt x="1388" y="109"/>
                  </a:lnTo>
                  <a:lnTo>
                    <a:pt x="1390" y="102"/>
                  </a:lnTo>
                  <a:lnTo>
                    <a:pt x="1392" y="96"/>
                  </a:lnTo>
                  <a:lnTo>
                    <a:pt x="1397" y="90"/>
                  </a:lnTo>
                  <a:lnTo>
                    <a:pt x="1403" y="88"/>
                  </a:lnTo>
                  <a:lnTo>
                    <a:pt x="1410" y="87"/>
                  </a:lnTo>
                  <a:close/>
                  <a:moveTo>
                    <a:pt x="1324" y="87"/>
                  </a:moveTo>
                  <a:lnTo>
                    <a:pt x="1331" y="88"/>
                  </a:lnTo>
                  <a:lnTo>
                    <a:pt x="1339" y="90"/>
                  </a:lnTo>
                  <a:lnTo>
                    <a:pt x="1343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3" y="124"/>
                  </a:lnTo>
                  <a:lnTo>
                    <a:pt x="1339" y="128"/>
                  </a:lnTo>
                  <a:lnTo>
                    <a:pt x="1331" y="132"/>
                  </a:lnTo>
                  <a:lnTo>
                    <a:pt x="1324" y="134"/>
                  </a:lnTo>
                  <a:lnTo>
                    <a:pt x="1316" y="132"/>
                  </a:lnTo>
                  <a:lnTo>
                    <a:pt x="1311" y="128"/>
                  </a:lnTo>
                  <a:lnTo>
                    <a:pt x="1305" y="124"/>
                  </a:lnTo>
                  <a:lnTo>
                    <a:pt x="1301" y="117"/>
                  </a:lnTo>
                  <a:lnTo>
                    <a:pt x="1301" y="109"/>
                  </a:lnTo>
                  <a:lnTo>
                    <a:pt x="1301" y="102"/>
                  </a:lnTo>
                  <a:lnTo>
                    <a:pt x="1305" y="96"/>
                  </a:lnTo>
                  <a:lnTo>
                    <a:pt x="1311" y="90"/>
                  </a:lnTo>
                  <a:lnTo>
                    <a:pt x="1316" y="88"/>
                  </a:lnTo>
                  <a:lnTo>
                    <a:pt x="1324" y="87"/>
                  </a:lnTo>
                  <a:close/>
                  <a:moveTo>
                    <a:pt x="1237" y="87"/>
                  </a:moveTo>
                  <a:lnTo>
                    <a:pt x="1245" y="88"/>
                  </a:lnTo>
                  <a:lnTo>
                    <a:pt x="1251" y="90"/>
                  </a:lnTo>
                  <a:lnTo>
                    <a:pt x="1256" y="96"/>
                  </a:lnTo>
                  <a:lnTo>
                    <a:pt x="1260" y="102"/>
                  </a:lnTo>
                  <a:lnTo>
                    <a:pt x="1262" y="109"/>
                  </a:lnTo>
                  <a:lnTo>
                    <a:pt x="1260" y="117"/>
                  </a:lnTo>
                  <a:lnTo>
                    <a:pt x="1256" y="124"/>
                  </a:lnTo>
                  <a:lnTo>
                    <a:pt x="1251" y="128"/>
                  </a:lnTo>
                  <a:lnTo>
                    <a:pt x="1245" y="132"/>
                  </a:lnTo>
                  <a:lnTo>
                    <a:pt x="1237" y="134"/>
                  </a:lnTo>
                  <a:lnTo>
                    <a:pt x="1230" y="132"/>
                  </a:lnTo>
                  <a:lnTo>
                    <a:pt x="1224" y="128"/>
                  </a:lnTo>
                  <a:lnTo>
                    <a:pt x="1219" y="124"/>
                  </a:lnTo>
                  <a:lnTo>
                    <a:pt x="1215" y="117"/>
                  </a:lnTo>
                  <a:lnTo>
                    <a:pt x="1215" y="109"/>
                  </a:lnTo>
                  <a:lnTo>
                    <a:pt x="1215" y="102"/>
                  </a:lnTo>
                  <a:lnTo>
                    <a:pt x="1219" y="96"/>
                  </a:lnTo>
                  <a:lnTo>
                    <a:pt x="1224" y="90"/>
                  </a:lnTo>
                  <a:lnTo>
                    <a:pt x="1230" y="88"/>
                  </a:lnTo>
                  <a:lnTo>
                    <a:pt x="1237" y="87"/>
                  </a:lnTo>
                  <a:close/>
                  <a:moveTo>
                    <a:pt x="1151" y="87"/>
                  </a:moveTo>
                  <a:lnTo>
                    <a:pt x="1158" y="88"/>
                  </a:lnTo>
                  <a:lnTo>
                    <a:pt x="1164" y="90"/>
                  </a:lnTo>
                  <a:lnTo>
                    <a:pt x="1170" y="96"/>
                  </a:lnTo>
                  <a:lnTo>
                    <a:pt x="1173" y="102"/>
                  </a:lnTo>
                  <a:lnTo>
                    <a:pt x="1173" y="109"/>
                  </a:lnTo>
                  <a:lnTo>
                    <a:pt x="1173" y="117"/>
                  </a:lnTo>
                  <a:lnTo>
                    <a:pt x="1170" y="124"/>
                  </a:lnTo>
                  <a:lnTo>
                    <a:pt x="1164" y="128"/>
                  </a:lnTo>
                  <a:lnTo>
                    <a:pt x="1158" y="132"/>
                  </a:lnTo>
                  <a:lnTo>
                    <a:pt x="1151" y="134"/>
                  </a:lnTo>
                  <a:lnTo>
                    <a:pt x="1143" y="132"/>
                  </a:lnTo>
                  <a:lnTo>
                    <a:pt x="1138" y="128"/>
                  </a:lnTo>
                  <a:lnTo>
                    <a:pt x="1132" y="124"/>
                  </a:lnTo>
                  <a:lnTo>
                    <a:pt x="1128" y="117"/>
                  </a:lnTo>
                  <a:lnTo>
                    <a:pt x="1128" y="109"/>
                  </a:lnTo>
                  <a:lnTo>
                    <a:pt x="1128" y="102"/>
                  </a:lnTo>
                  <a:lnTo>
                    <a:pt x="1132" y="96"/>
                  </a:lnTo>
                  <a:lnTo>
                    <a:pt x="1138" y="90"/>
                  </a:lnTo>
                  <a:lnTo>
                    <a:pt x="1143" y="88"/>
                  </a:lnTo>
                  <a:lnTo>
                    <a:pt x="1151" y="87"/>
                  </a:lnTo>
                  <a:close/>
                  <a:moveTo>
                    <a:pt x="1064" y="87"/>
                  </a:moveTo>
                  <a:lnTo>
                    <a:pt x="1072" y="88"/>
                  </a:lnTo>
                  <a:lnTo>
                    <a:pt x="1078" y="90"/>
                  </a:lnTo>
                  <a:lnTo>
                    <a:pt x="1083" y="96"/>
                  </a:lnTo>
                  <a:lnTo>
                    <a:pt x="1087" y="102"/>
                  </a:lnTo>
                  <a:lnTo>
                    <a:pt x="1087" y="109"/>
                  </a:lnTo>
                  <a:lnTo>
                    <a:pt x="1087" y="117"/>
                  </a:lnTo>
                  <a:lnTo>
                    <a:pt x="1083" y="124"/>
                  </a:lnTo>
                  <a:lnTo>
                    <a:pt x="1078" y="128"/>
                  </a:lnTo>
                  <a:lnTo>
                    <a:pt x="1072" y="132"/>
                  </a:lnTo>
                  <a:lnTo>
                    <a:pt x="1064" y="134"/>
                  </a:lnTo>
                  <a:lnTo>
                    <a:pt x="1057" y="132"/>
                  </a:lnTo>
                  <a:lnTo>
                    <a:pt x="1051" y="128"/>
                  </a:lnTo>
                  <a:lnTo>
                    <a:pt x="1046" y="124"/>
                  </a:lnTo>
                  <a:lnTo>
                    <a:pt x="1042" y="117"/>
                  </a:lnTo>
                  <a:lnTo>
                    <a:pt x="1040" y="109"/>
                  </a:lnTo>
                  <a:lnTo>
                    <a:pt x="1042" y="102"/>
                  </a:lnTo>
                  <a:lnTo>
                    <a:pt x="1046" y="96"/>
                  </a:lnTo>
                  <a:lnTo>
                    <a:pt x="1051" y="90"/>
                  </a:lnTo>
                  <a:lnTo>
                    <a:pt x="1057" y="88"/>
                  </a:lnTo>
                  <a:lnTo>
                    <a:pt x="1064" y="87"/>
                  </a:lnTo>
                  <a:close/>
                  <a:moveTo>
                    <a:pt x="978" y="87"/>
                  </a:moveTo>
                  <a:lnTo>
                    <a:pt x="985" y="88"/>
                  </a:lnTo>
                  <a:lnTo>
                    <a:pt x="991" y="90"/>
                  </a:lnTo>
                  <a:lnTo>
                    <a:pt x="997" y="96"/>
                  </a:lnTo>
                  <a:lnTo>
                    <a:pt x="1000" y="102"/>
                  </a:lnTo>
                  <a:lnTo>
                    <a:pt x="1000" y="109"/>
                  </a:lnTo>
                  <a:lnTo>
                    <a:pt x="1000" y="117"/>
                  </a:lnTo>
                  <a:lnTo>
                    <a:pt x="997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8" y="134"/>
                  </a:lnTo>
                  <a:lnTo>
                    <a:pt x="970" y="132"/>
                  </a:lnTo>
                  <a:lnTo>
                    <a:pt x="963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3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3" y="90"/>
                  </a:lnTo>
                  <a:lnTo>
                    <a:pt x="970" y="88"/>
                  </a:lnTo>
                  <a:lnTo>
                    <a:pt x="978" y="87"/>
                  </a:lnTo>
                  <a:close/>
                  <a:moveTo>
                    <a:pt x="891" y="87"/>
                  </a:moveTo>
                  <a:lnTo>
                    <a:pt x="899" y="88"/>
                  </a:lnTo>
                  <a:lnTo>
                    <a:pt x="905" y="90"/>
                  </a:lnTo>
                  <a:lnTo>
                    <a:pt x="910" y="96"/>
                  </a:lnTo>
                  <a:lnTo>
                    <a:pt x="912" y="102"/>
                  </a:lnTo>
                  <a:lnTo>
                    <a:pt x="914" y="109"/>
                  </a:lnTo>
                  <a:lnTo>
                    <a:pt x="912" y="117"/>
                  </a:lnTo>
                  <a:lnTo>
                    <a:pt x="910" y="124"/>
                  </a:lnTo>
                  <a:lnTo>
                    <a:pt x="905" y="128"/>
                  </a:lnTo>
                  <a:lnTo>
                    <a:pt x="899" y="132"/>
                  </a:lnTo>
                  <a:lnTo>
                    <a:pt x="891" y="134"/>
                  </a:lnTo>
                  <a:lnTo>
                    <a:pt x="884" y="132"/>
                  </a:lnTo>
                  <a:lnTo>
                    <a:pt x="876" y="128"/>
                  </a:lnTo>
                  <a:lnTo>
                    <a:pt x="873" y="124"/>
                  </a:lnTo>
                  <a:lnTo>
                    <a:pt x="869" y="117"/>
                  </a:lnTo>
                  <a:lnTo>
                    <a:pt x="867" y="109"/>
                  </a:lnTo>
                  <a:lnTo>
                    <a:pt x="869" y="102"/>
                  </a:lnTo>
                  <a:lnTo>
                    <a:pt x="873" y="96"/>
                  </a:lnTo>
                  <a:lnTo>
                    <a:pt x="876" y="90"/>
                  </a:lnTo>
                  <a:lnTo>
                    <a:pt x="884" y="88"/>
                  </a:lnTo>
                  <a:lnTo>
                    <a:pt x="891" y="87"/>
                  </a:lnTo>
                  <a:close/>
                  <a:moveTo>
                    <a:pt x="805" y="87"/>
                  </a:moveTo>
                  <a:lnTo>
                    <a:pt x="811" y="88"/>
                  </a:lnTo>
                  <a:lnTo>
                    <a:pt x="818" y="90"/>
                  </a:lnTo>
                  <a:lnTo>
                    <a:pt x="824" y="96"/>
                  </a:lnTo>
                  <a:lnTo>
                    <a:pt x="826" y="102"/>
                  </a:lnTo>
                  <a:lnTo>
                    <a:pt x="827" y="109"/>
                  </a:lnTo>
                  <a:lnTo>
                    <a:pt x="826" y="117"/>
                  </a:lnTo>
                  <a:lnTo>
                    <a:pt x="824" y="124"/>
                  </a:lnTo>
                  <a:lnTo>
                    <a:pt x="818" y="128"/>
                  </a:lnTo>
                  <a:lnTo>
                    <a:pt x="811" y="132"/>
                  </a:lnTo>
                  <a:lnTo>
                    <a:pt x="805" y="134"/>
                  </a:lnTo>
                  <a:lnTo>
                    <a:pt x="797" y="132"/>
                  </a:lnTo>
                  <a:lnTo>
                    <a:pt x="790" y="128"/>
                  </a:lnTo>
                  <a:lnTo>
                    <a:pt x="786" y="124"/>
                  </a:lnTo>
                  <a:lnTo>
                    <a:pt x="782" y="117"/>
                  </a:lnTo>
                  <a:lnTo>
                    <a:pt x="780" y="109"/>
                  </a:lnTo>
                  <a:lnTo>
                    <a:pt x="782" y="102"/>
                  </a:lnTo>
                  <a:lnTo>
                    <a:pt x="786" y="96"/>
                  </a:lnTo>
                  <a:lnTo>
                    <a:pt x="790" y="90"/>
                  </a:lnTo>
                  <a:lnTo>
                    <a:pt x="797" y="88"/>
                  </a:lnTo>
                  <a:lnTo>
                    <a:pt x="805" y="87"/>
                  </a:lnTo>
                  <a:close/>
                  <a:moveTo>
                    <a:pt x="716" y="87"/>
                  </a:moveTo>
                  <a:lnTo>
                    <a:pt x="724" y="88"/>
                  </a:lnTo>
                  <a:lnTo>
                    <a:pt x="732" y="90"/>
                  </a:lnTo>
                  <a:lnTo>
                    <a:pt x="735" y="96"/>
                  </a:lnTo>
                  <a:lnTo>
                    <a:pt x="739" y="102"/>
                  </a:lnTo>
                  <a:lnTo>
                    <a:pt x="741" y="109"/>
                  </a:lnTo>
                  <a:lnTo>
                    <a:pt x="739" y="117"/>
                  </a:lnTo>
                  <a:lnTo>
                    <a:pt x="735" y="124"/>
                  </a:lnTo>
                  <a:lnTo>
                    <a:pt x="732" y="128"/>
                  </a:lnTo>
                  <a:lnTo>
                    <a:pt x="724" y="132"/>
                  </a:lnTo>
                  <a:lnTo>
                    <a:pt x="716" y="134"/>
                  </a:lnTo>
                  <a:lnTo>
                    <a:pt x="709" y="132"/>
                  </a:lnTo>
                  <a:lnTo>
                    <a:pt x="703" y="128"/>
                  </a:lnTo>
                  <a:lnTo>
                    <a:pt x="698" y="124"/>
                  </a:lnTo>
                  <a:lnTo>
                    <a:pt x="696" y="117"/>
                  </a:lnTo>
                  <a:lnTo>
                    <a:pt x="694" y="109"/>
                  </a:lnTo>
                  <a:lnTo>
                    <a:pt x="696" y="102"/>
                  </a:lnTo>
                  <a:lnTo>
                    <a:pt x="698" y="96"/>
                  </a:lnTo>
                  <a:lnTo>
                    <a:pt x="703" y="90"/>
                  </a:lnTo>
                  <a:lnTo>
                    <a:pt x="709" y="88"/>
                  </a:lnTo>
                  <a:lnTo>
                    <a:pt x="716" y="87"/>
                  </a:lnTo>
                  <a:close/>
                  <a:moveTo>
                    <a:pt x="630" y="87"/>
                  </a:moveTo>
                  <a:lnTo>
                    <a:pt x="638" y="88"/>
                  </a:lnTo>
                  <a:lnTo>
                    <a:pt x="645" y="90"/>
                  </a:lnTo>
                  <a:lnTo>
                    <a:pt x="649" y="96"/>
                  </a:lnTo>
                  <a:lnTo>
                    <a:pt x="653" y="102"/>
                  </a:lnTo>
                  <a:lnTo>
                    <a:pt x="654" y="109"/>
                  </a:lnTo>
                  <a:lnTo>
                    <a:pt x="653" y="117"/>
                  </a:lnTo>
                  <a:lnTo>
                    <a:pt x="649" y="124"/>
                  </a:lnTo>
                  <a:lnTo>
                    <a:pt x="645" y="128"/>
                  </a:lnTo>
                  <a:lnTo>
                    <a:pt x="638" y="132"/>
                  </a:lnTo>
                  <a:lnTo>
                    <a:pt x="630" y="134"/>
                  </a:lnTo>
                  <a:lnTo>
                    <a:pt x="622" y="132"/>
                  </a:lnTo>
                  <a:lnTo>
                    <a:pt x="617" y="128"/>
                  </a:lnTo>
                  <a:lnTo>
                    <a:pt x="611" y="124"/>
                  </a:lnTo>
                  <a:lnTo>
                    <a:pt x="607" y="117"/>
                  </a:lnTo>
                  <a:lnTo>
                    <a:pt x="607" y="109"/>
                  </a:lnTo>
                  <a:lnTo>
                    <a:pt x="607" y="102"/>
                  </a:lnTo>
                  <a:lnTo>
                    <a:pt x="611" y="96"/>
                  </a:lnTo>
                  <a:lnTo>
                    <a:pt x="617" y="90"/>
                  </a:lnTo>
                  <a:lnTo>
                    <a:pt x="622" y="88"/>
                  </a:lnTo>
                  <a:lnTo>
                    <a:pt x="630" y="87"/>
                  </a:lnTo>
                  <a:close/>
                  <a:moveTo>
                    <a:pt x="543" y="87"/>
                  </a:moveTo>
                  <a:lnTo>
                    <a:pt x="551" y="88"/>
                  </a:lnTo>
                  <a:lnTo>
                    <a:pt x="557" y="90"/>
                  </a:lnTo>
                  <a:lnTo>
                    <a:pt x="562" y="96"/>
                  </a:lnTo>
                  <a:lnTo>
                    <a:pt x="566" y="102"/>
                  </a:lnTo>
                  <a:lnTo>
                    <a:pt x="568" y="109"/>
                  </a:lnTo>
                  <a:lnTo>
                    <a:pt x="566" y="117"/>
                  </a:lnTo>
                  <a:lnTo>
                    <a:pt x="562" y="124"/>
                  </a:lnTo>
                  <a:lnTo>
                    <a:pt x="557" y="128"/>
                  </a:lnTo>
                  <a:lnTo>
                    <a:pt x="551" y="132"/>
                  </a:lnTo>
                  <a:lnTo>
                    <a:pt x="543" y="134"/>
                  </a:lnTo>
                  <a:lnTo>
                    <a:pt x="536" y="132"/>
                  </a:lnTo>
                  <a:lnTo>
                    <a:pt x="530" y="128"/>
                  </a:lnTo>
                  <a:lnTo>
                    <a:pt x="525" y="124"/>
                  </a:lnTo>
                  <a:lnTo>
                    <a:pt x="521" y="117"/>
                  </a:lnTo>
                  <a:lnTo>
                    <a:pt x="521" y="109"/>
                  </a:lnTo>
                  <a:lnTo>
                    <a:pt x="521" y="102"/>
                  </a:lnTo>
                  <a:lnTo>
                    <a:pt x="525" y="96"/>
                  </a:lnTo>
                  <a:lnTo>
                    <a:pt x="530" y="90"/>
                  </a:lnTo>
                  <a:lnTo>
                    <a:pt x="536" y="88"/>
                  </a:lnTo>
                  <a:lnTo>
                    <a:pt x="543" y="87"/>
                  </a:lnTo>
                  <a:close/>
                  <a:moveTo>
                    <a:pt x="457" y="87"/>
                  </a:moveTo>
                  <a:lnTo>
                    <a:pt x="465" y="88"/>
                  </a:lnTo>
                  <a:lnTo>
                    <a:pt x="470" y="90"/>
                  </a:lnTo>
                  <a:lnTo>
                    <a:pt x="476" y="96"/>
                  </a:lnTo>
                  <a:lnTo>
                    <a:pt x="480" y="102"/>
                  </a:lnTo>
                  <a:lnTo>
                    <a:pt x="480" y="109"/>
                  </a:lnTo>
                  <a:lnTo>
                    <a:pt x="480" y="117"/>
                  </a:lnTo>
                  <a:lnTo>
                    <a:pt x="476" y="124"/>
                  </a:lnTo>
                  <a:lnTo>
                    <a:pt x="470" y="128"/>
                  </a:lnTo>
                  <a:lnTo>
                    <a:pt x="465" y="132"/>
                  </a:lnTo>
                  <a:lnTo>
                    <a:pt x="457" y="134"/>
                  </a:lnTo>
                  <a:lnTo>
                    <a:pt x="449" y="132"/>
                  </a:lnTo>
                  <a:lnTo>
                    <a:pt x="444" y="128"/>
                  </a:lnTo>
                  <a:lnTo>
                    <a:pt x="438" y="124"/>
                  </a:lnTo>
                  <a:lnTo>
                    <a:pt x="434" y="117"/>
                  </a:lnTo>
                  <a:lnTo>
                    <a:pt x="434" y="109"/>
                  </a:lnTo>
                  <a:lnTo>
                    <a:pt x="434" y="102"/>
                  </a:lnTo>
                  <a:lnTo>
                    <a:pt x="438" y="96"/>
                  </a:lnTo>
                  <a:lnTo>
                    <a:pt x="444" y="90"/>
                  </a:lnTo>
                  <a:lnTo>
                    <a:pt x="449" y="88"/>
                  </a:lnTo>
                  <a:lnTo>
                    <a:pt x="457" y="87"/>
                  </a:lnTo>
                  <a:close/>
                  <a:moveTo>
                    <a:pt x="370" y="87"/>
                  </a:moveTo>
                  <a:lnTo>
                    <a:pt x="378" y="88"/>
                  </a:lnTo>
                  <a:lnTo>
                    <a:pt x="384" y="90"/>
                  </a:lnTo>
                  <a:lnTo>
                    <a:pt x="389" y="96"/>
                  </a:lnTo>
                  <a:lnTo>
                    <a:pt x="393" y="102"/>
                  </a:lnTo>
                  <a:lnTo>
                    <a:pt x="393" y="109"/>
                  </a:lnTo>
                  <a:lnTo>
                    <a:pt x="393" y="117"/>
                  </a:lnTo>
                  <a:lnTo>
                    <a:pt x="389" y="124"/>
                  </a:lnTo>
                  <a:lnTo>
                    <a:pt x="384" y="128"/>
                  </a:lnTo>
                  <a:lnTo>
                    <a:pt x="378" y="132"/>
                  </a:lnTo>
                  <a:lnTo>
                    <a:pt x="370" y="134"/>
                  </a:lnTo>
                  <a:lnTo>
                    <a:pt x="363" y="132"/>
                  </a:lnTo>
                  <a:lnTo>
                    <a:pt x="357" y="128"/>
                  </a:lnTo>
                  <a:lnTo>
                    <a:pt x="352" y="124"/>
                  </a:lnTo>
                  <a:lnTo>
                    <a:pt x="348" y="117"/>
                  </a:lnTo>
                  <a:lnTo>
                    <a:pt x="346" y="109"/>
                  </a:lnTo>
                  <a:lnTo>
                    <a:pt x="348" y="102"/>
                  </a:lnTo>
                  <a:lnTo>
                    <a:pt x="352" y="96"/>
                  </a:lnTo>
                  <a:lnTo>
                    <a:pt x="357" y="90"/>
                  </a:lnTo>
                  <a:lnTo>
                    <a:pt x="363" y="88"/>
                  </a:lnTo>
                  <a:lnTo>
                    <a:pt x="370" y="87"/>
                  </a:lnTo>
                  <a:close/>
                  <a:moveTo>
                    <a:pt x="284" y="87"/>
                  </a:moveTo>
                  <a:lnTo>
                    <a:pt x="291" y="88"/>
                  </a:lnTo>
                  <a:lnTo>
                    <a:pt x="297" y="90"/>
                  </a:lnTo>
                  <a:lnTo>
                    <a:pt x="303" y="96"/>
                  </a:lnTo>
                  <a:lnTo>
                    <a:pt x="307" y="102"/>
                  </a:lnTo>
                  <a:lnTo>
                    <a:pt x="307" y="109"/>
                  </a:lnTo>
                  <a:lnTo>
                    <a:pt x="307" y="117"/>
                  </a:lnTo>
                  <a:lnTo>
                    <a:pt x="303" y="124"/>
                  </a:lnTo>
                  <a:lnTo>
                    <a:pt x="297" y="128"/>
                  </a:lnTo>
                  <a:lnTo>
                    <a:pt x="291" y="132"/>
                  </a:lnTo>
                  <a:lnTo>
                    <a:pt x="284" y="134"/>
                  </a:lnTo>
                  <a:lnTo>
                    <a:pt x="276" y="132"/>
                  </a:lnTo>
                  <a:lnTo>
                    <a:pt x="269" y="128"/>
                  </a:lnTo>
                  <a:lnTo>
                    <a:pt x="265" y="124"/>
                  </a:lnTo>
                  <a:lnTo>
                    <a:pt x="261" y="117"/>
                  </a:lnTo>
                  <a:lnTo>
                    <a:pt x="260" y="109"/>
                  </a:lnTo>
                  <a:lnTo>
                    <a:pt x="261" y="102"/>
                  </a:lnTo>
                  <a:lnTo>
                    <a:pt x="265" y="96"/>
                  </a:lnTo>
                  <a:lnTo>
                    <a:pt x="269" y="90"/>
                  </a:lnTo>
                  <a:lnTo>
                    <a:pt x="276" y="88"/>
                  </a:lnTo>
                  <a:lnTo>
                    <a:pt x="284" y="87"/>
                  </a:lnTo>
                  <a:close/>
                  <a:moveTo>
                    <a:pt x="197" y="87"/>
                  </a:moveTo>
                  <a:lnTo>
                    <a:pt x="205" y="88"/>
                  </a:lnTo>
                  <a:lnTo>
                    <a:pt x="211" y="90"/>
                  </a:lnTo>
                  <a:lnTo>
                    <a:pt x="216" y="96"/>
                  </a:lnTo>
                  <a:lnTo>
                    <a:pt x="218" y="102"/>
                  </a:lnTo>
                  <a:lnTo>
                    <a:pt x="220" y="109"/>
                  </a:lnTo>
                  <a:lnTo>
                    <a:pt x="218" y="117"/>
                  </a:lnTo>
                  <a:lnTo>
                    <a:pt x="216" y="124"/>
                  </a:lnTo>
                  <a:lnTo>
                    <a:pt x="211" y="128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90" y="132"/>
                  </a:lnTo>
                  <a:lnTo>
                    <a:pt x="182" y="128"/>
                  </a:lnTo>
                  <a:lnTo>
                    <a:pt x="179" y="124"/>
                  </a:lnTo>
                  <a:lnTo>
                    <a:pt x="175" y="117"/>
                  </a:lnTo>
                  <a:lnTo>
                    <a:pt x="173" y="109"/>
                  </a:lnTo>
                  <a:lnTo>
                    <a:pt x="175" y="102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90" y="88"/>
                  </a:lnTo>
                  <a:lnTo>
                    <a:pt x="197" y="87"/>
                  </a:lnTo>
                  <a:close/>
                  <a:moveTo>
                    <a:pt x="111" y="87"/>
                  </a:moveTo>
                  <a:lnTo>
                    <a:pt x="117" y="88"/>
                  </a:lnTo>
                  <a:lnTo>
                    <a:pt x="124" y="90"/>
                  </a:lnTo>
                  <a:lnTo>
                    <a:pt x="130" y="96"/>
                  </a:lnTo>
                  <a:lnTo>
                    <a:pt x="132" y="102"/>
                  </a:lnTo>
                  <a:lnTo>
                    <a:pt x="134" y="109"/>
                  </a:lnTo>
                  <a:lnTo>
                    <a:pt x="132" y="117"/>
                  </a:lnTo>
                  <a:lnTo>
                    <a:pt x="130" y="124"/>
                  </a:lnTo>
                  <a:lnTo>
                    <a:pt x="124" y="128"/>
                  </a:lnTo>
                  <a:lnTo>
                    <a:pt x="117" y="132"/>
                  </a:lnTo>
                  <a:lnTo>
                    <a:pt x="111" y="134"/>
                  </a:lnTo>
                  <a:lnTo>
                    <a:pt x="103" y="132"/>
                  </a:lnTo>
                  <a:lnTo>
                    <a:pt x="96" y="128"/>
                  </a:lnTo>
                  <a:lnTo>
                    <a:pt x="92" y="124"/>
                  </a:lnTo>
                  <a:lnTo>
                    <a:pt x="88" y="117"/>
                  </a:lnTo>
                  <a:lnTo>
                    <a:pt x="87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6" y="90"/>
                  </a:lnTo>
                  <a:lnTo>
                    <a:pt x="103" y="88"/>
                  </a:lnTo>
                  <a:lnTo>
                    <a:pt x="111" y="87"/>
                  </a:lnTo>
                  <a:close/>
                  <a:moveTo>
                    <a:pt x="23" y="87"/>
                  </a:moveTo>
                  <a:lnTo>
                    <a:pt x="30" y="88"/>
                  </a:lnTo>
                  <a:lnTo>
                    <a:pt x="38" y="90"/>
                  </a:lnTo>
                  <a:lnTo>
                    <a:pt x="41" y="96"/>
                  </a:lnTo>
                  <a:lnTo>
                    <a:pt x="45" y="102"/>
                  </a:lnTo>
                  <a:lnTo>
                    <a:pt x="47" y="109"/>
                  </a:lnTo>
                  <a:lnTo>
                    <a:pt x="45" y="117"/>
                  </a:lnTo>
                  <a:lnTo>
                    <a:pt x="41" y="124"/>
                  </a:lnTo>
                  <a:lnTo>
                    <a:pt x="38" y="128"/>
                  </a:lnTo>
                  <a:lnTo>
                    <a:pt x="30" y="132"/>
                  </a:lnTo>
                  <a:lnTo>
                    <a:pt x="23" y="134"/>
                  </a:lnTo>
                  <a:lnTo>
                    <a:pt x="17" y="132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6" y="117"/>
                  </a:lnTo>
                  <a:lnTo>
                    <a:pt x="4" y="113"/>
                  </a:lnTo>
                  <a:lnTo>
                    <a:pt x="0" y="107"/>
                  </a:lnTo>
                  <a:lnTo>
                    <a:pt x="2" y="102"/>
                  </a:lnTo>
                  <a:lnTo>
                    <a:pt x="6" y="96"/>
                  </a:lnTo>
                  <a:lnTo>
                    <a:pt x="9" y="90"/>
                  </a:lnTo>
                  <a:lnTo>
                    <a:pt x="17" y="88"/>
                  </a:lnTo>
                  <a:lnTo>
                    <a:pt x="23" y="87"/>
                  </a:lnTo>
                  <a:close/>
                  <a:moveTo>
                    <a:pt x="2260" y="9"/>
                  </a:moveTo>
                  <a:lnTo>
                    <a:pt x="2266" y="15"/>
                  </a:lnTo>
                  <a:lnTo>
                    <a:pt x="2270" y="21"/>
                  </a:lnTo>
                  <a:lnTo>
                    <a:pt x="2275" y="24"/>
                  </a:lnTo>
                  <a:lnTo>
                    <a:pt x="2281" y="28"/>
                  </a:lnTo>
                  <a:lnTo>
                    <a:pt x="2287" y="32"/>
                  </a:lnTo>
                  <a:lnTo>
                    <a:pt x="2291" y="36"/>
                  </a:lnTo>
                  <a:lnTo>
                    <a:pt x="2294" y="39"/>
                  </a:lnTo>
                  <a:lnTo>
                    <a:pt x="2289" y="43"/>
                  </a:lnTo>
                  <a:lnTo>
                    <a:pt x="2285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1"/>
                  </a:lnTo>
                  <a:lnTo>
                    <a:pt x="2260" y="38"/>
                  </a:lnTo>
                  <a:lnTo>
                    <a:pt x="2257" y="30"/>
                  </a:lnTo>
                  <a:lnTo>
                    <a:pt x="2255" y="23"/>
                  </a:lnTo>
                  <a:lnTo>
                    <a:pt x="2257" y="17"/>
                  </a:lnTo>
                  <a:lnTo>
                    <a:pt x="2259" y="13"/>
                  </a:lnTo>
                  <a:lnTo>
                    <a:pt x="2260" y="9"/>
                  </a:lnTo>
                  <a:close/>
                  <a:moveTo>
                    <a:pt x="36" y="4"/>
                  </a:moveTo>
                  <a:lnTo>
                    <a:pt x="39" y="7"/>
                  </a:lnTo>
                  <a:lnTo>
                    <a:pt x="43" y="11"/>
                  </a:lnTo>
                  <a:lnTo>
                    <a:pt x="45" y="17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0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7" y="38"/>
                  </a:lnTo>
                  <a:lnTo>
                    <a:pt x="23" y="26"/>
                  </a:lnTo>
                  <a:lnTo>
                    <a:pt x="30" y="15"/>
                  </a:lnTo>
                  <a:lnTo>
                    <a:pt x="36" y="4"/>
                  </a:lnTo>
                  <a:close/>
                  <a:moveTo>
                    <a:pt x="4179" y="2"/>
                  </a:moveTo>
                  <a:lnTo>
                    <a:pt x="4175" y="17"/>
                  </a:lnTo>
                  <a:lnTo>
                    <a:pt x="4171" y="21"/>
                  </a:lnTo>
                  <a:lnTo>
                    <a:pt x="4169" y="26"/>
                  </a:lnTo>
                  <a:lnTo>
                    <a:pt x="4165" y="32"/>
                  </a:lnTo>
                  <a:lnTo>
                    <a:pt x="4164" y="28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7" y="9"/>
                  </a:lnTo>
                  <a:lnTo>
                    <a:pt x="4173" y="4"/>
                  </a:lnTo>
                  <a:lnTo>
                    <a:pt x="4179" y="2"/>
                  </a:lnTo>
                  <a:close/>
                  <a:moveTo>
                    <a:pt x="1582" y="0"/>
                  </a:moveTo>
                  <a:lnTo>
                    <a:pt x="1583" y="6"/>
                  </a:lnTo>
                  <a:lnTo>
                    <a:pt x="1583" y="13"/>
                  </a:lnTo>
                  <a:lnTo>
                    <a:pt x="1585" y="19"/>
                  </a:lnTo>
                  <a:lnTo>
                    <a:pt x="1585" y="26"/>
                  </a:lnTo>
                  <a:lnTo>
                    <a:pt x="1589" y="32"/>
                  </a:lnTo>
                  <a:lnTo>
                    <a:pt x="1593" y="38"/>
                  </a:lnTo>
                  <a:lnTo>
                    <a:pt x="1597" y="43"/>
                  </a:lnTo>
                  <a:lnTo>
                    <a:pt x="1591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1"/>
                  </a:lnTo>
                  <a:lnTo>
                    <a:pt x="1567" y="38"/>
                  </a:lnTo>
                  <a:lnTo>
                    <a:pt x="1563" y="30"/>
                  </a:lnTo>
                  <a:lnTo>
                    <a:pt x="1561" y="23"/>
                  </a:lnTo>
                  <a:lnTo>
                    <a:pt x="1563" y="17"/>
                  </a:lnTo>
                  <a:lnTo>
                    <a:pt x="1565" y="11"/>
                  </a:lnTo>
                  <a:lnTo>
                    <a:pt x="1568" y="6"/>
                  </a:lnTo>
                  <a:lnTo>
                    <a:pt x="1574" y="2"/>
                  </a:lnTo>
                  <a:lnTo>
                    <a:pt x="1582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4" y="17"/>
                  </a:lnTo>
                  <a:lnTo>
                    <a:pt x="4032" y="19"/>
                  </a:lnTo>
                  <a:lnTo>
                    <a:pt x="4028" y="21"/>
                  </a:lnTo>
                  <a:lnTo>
                    <a:pt x="4026" y="23"/>
                  </a:lnTo>
                  <a:lnTo>
                    <a:pt x="4024" y="28"/>
                  </a:lnTo>
                  <a:lnTo>
                    <a:pt x="4023" y="30"/>
                  </a:lnTo>
                  <a:lnTo>
                    <a:pt x="4021" y="30"/>
                  </a:lnTo>
                  <a:lnTo>
                    <a:pt x="4019" y="32"/>
                  </a:lnTo>
                  <a:lnTo>
                    <a:pt x="4017" y="34"/>
                  </a:lnTo>
                  <a:lnTo>
                    <a:pt x="4015" y="34"/>
                  </a:lnTo>
                  <a:lnTo>
                    <a:pt x="4013" y="34"/>
                  </a:lnTo>
                  <a:lnTo>
                    <a:pt x="4007" y="36"/>
                  </a:lnTo>
                  <a:lnTo>
                    <a:pt x="4002" y="38"/>
                  </a:lnTo>
                  <a:lnTo>
                    <a:pt x="3998" y="38"/>
                  </a:lnTo>
                  <a:lnTo>
                    <a:pt x="3996" y="38"/>
                  </a:lnTo>
                  <a:lnTo>
                    <a:pt x="3996" y="38"/>
                  </a:lnTo>
                  <a:lnTo>
                    <a:pt x="3992" y="34"/>
                  </a:lnTo>
                  <a:lnTo>
                    <a:pt x="3991" y="28"/>
                  </a:lnTo>
                  <a:lnTo>
                    <a:pt x="3991" y="23"/>
                  </a:lnTo>
                  <a:lnTo>
                    <a:pt x="3991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0"/>
                  </a:lnTo>
                  <a:lnTo>
                    <a:pt x="3940" y="4"/>
                  </a:lnTo>
                  <a:lnTo>
                    <a:pt x="3945" y="9"/>
                  </a:lnTo>
                  <a:lnTo>
                    <a:pt x="3949" y="15"/>
                  </a:lnTo>
                  <a:lnTo>
                    <a:pt x="3949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0" y="41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1"/>
                  </a:lnTo>
                  <a:lnTo>
                    <a:pt x="3908" y="38"/>
                  </a:lnTo>
                  <a:lnTo>
                    <a:pt x="3904" y="30"/>
                  </a:lnTo>
                  <a:lnTo>
                    <a:pt x="3904" y="23"/>
                  </a:lnTo>
                  <a:lnTo>
                    <a:pt x="3904" y="15"/>
                  </a:lnTo>
                  <a:lnTo>
                    <a:pt x="3908" y="9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0"/>
                  </a:lnTo>
                  <a:lnTo>
                    <a:pt x="3853" y="4"/>
                  </a:lnTo>
                  <a:lnTo>
                    <a:pt x="3859" y="9"/>
                  </a:lnTo>
                  <a:lnTo>
                    <a:pt x="3863" y="15"/>
                  </a:lnTo>
                  <a:lnTo>
                    <a:pt x="3863" y="23"/>
                  </a:lnTo>
                  <a:lnTo>
                    <a:pt x="3863" y="30"/>
                  </a:lnTo>
                  <a:lnTo>
                    <a:pt x="3859" y="38"/>
                  </a:lnTo>
                  <a:lnTo>
                    <a:pt x="3853" y="41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1"/>
                  </a:lnTo>
                  <a:lnTo>
                    <a:pt x="3821" y="38"/>
                  </a:lnTo>
                  <a:lnTo>
                    <a:pt x="3818" y="30"/>
                  </a:lnTo>
                  <a:lnTo>
                    <a:pt x="3816" y="23"/>
                  </a:lnTo>
                  <a:lnTo>
                    <a:pt x="3818" y="15"/>
                  </a:lnTo>
                  <a:lnTo>
                    <a:pt x="3821" y="9"/>
                  </a:lnTo>
                  <a:lnTo>
                    <a:pt x="3827" y="4"/>
                  </a:lnTo>
                  <a:lnTo>
                    <a:pt x="3833" y="0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0"/>
                  </a:lnTo>
                  <a:lnTo>
                    <a:pt x="3767" y="4"/>
                  </a:lnTo>
                  <a:lnTo>
                    <a:pt x="3772" y="9"/>
                  </a:lnTo>
                  <a:lnTo>
                    <a:pt x="3776" y="15"/>
                  </a:lnTo>
                  <a:lnTo>
                    <a:pt x="3776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7" y="41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1"/>
                  </a:lnTo>
                  <a:lnTo>
                    <a:pt x="3735" y="38"/>
                  </a:lnTo>
                  <a:lnTo>
                    <a:pt x="3731" y="30"/>
                  </a:lnTo>
                  <a:lnTo>
                    <a:pt x="3729" y="23"/>
                  </a:lnTo>
                  <a:lnTo>
                    <a:pt x="3731" y="15"/>
                  </a:lnTo>
                  <a:lnTo>
                    <a:pt x="3735" y="9"/>
                  </a:lnTo>
                  <a:lnTo>
                    <a:pt x="3739" y="4"/>
                  </a:lnTo>
                  <a:lnTo>
                    <a:pt x="3746" y="0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0"/>
                  </a:lnTo>
                  <a:lnTo>
                    <a:pt x="3680" y="4"/>
                  </a:lnTo>
                  <a:lnTo>
                    <a:pt x="3686" y="9"/>
                  </a:lnTo>
                  <a:lnTo>
                    <a:pt x="3688" y="15"/>
                  </a:lnTo>
                  <a:lnTo>
                    <a:pt x="3690" y="23"/>
                  </a:lnTo>
                  <a:lnTo>
                    <a:pt x="3688" y="30"/>
                  </a:lnTo>
                  <a:lnTo>
                    <a:pt x="3686" y="38"/>
                  </a:lnTo>
                  <a:lnTo>
                    <a:pt x="3680" y="41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1"/>
                  </a:lnTo>
                  <a:lnTo>
                    <a:pt x="3648" y="38"/>
                  </a:lnTo>
                  <a:lnTo>
                    <a:pt x="3645" y="30"/>
                  </a:lnTo>
                  <a:lnTo>
                    <a:pt x="3643" y="23"/>
                  </a:lnTo>
                  <a:lnTo>
                    <a:pt x="3645" y="15"/>
                  </a:lnTo>
                  <a:lnTo>
                    <a:pt x="3648" y="9"/>
                  </a:lnTo>
                  <a:lnTo>
                    <a:pt x="3652" y="4"/>
                  </a:lnTo>
                  <a:lnTo>
                    <a:pt x="3660" y="0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0"/>
                  </a:lnTo>
                  <a:lnTo>
                    <a:pt x="3594" y="4"/>
                  </a:lnTo>
                  <a:lnTo>
                    <a:pt x="3599" y="9"/>
                  </a:lnTo>
                  <a:lnTo>
                    <a:pt x="3601" y="15"/>
                  </a:lnTo>
                  <a:lnTo>
                    <a:pt x="3603" y="23"/>
                  </a:lnTo>
                  <a:lnTo>
                    <a:pt x="3601" y="30"/>
                  </a:lnTo>
                  <a:lnTo>
                    <a:pt x="3599" y="38"/>
                  </a:lnTo>
                  <a:lnTo>
                    <a:pt x="3594" y="41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6" y="41"/>
                  </a:lnTo>
                  <a:lnTo>
                    <a:pt x="3560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0" y="9"/>
                  </a:lnTo>
                  <a:lnTo>
                    <a:pt x="3566" y="4"/>
                  </a:lnTo>
                  <a:lnTo>
                    <a:pt x="3573" y="0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0"/>
                  </a:lnTo>
                  <a:lnTo>
                    <a:pt x="3507" y="4"/>
                  </a:lnTo>
                  <a:lnTo>
                    <a:pt x="3511" y="9"/>
                  </a:lnTo>
                  <a:lnTo>
                    <a:pt x="3515" y="15"/>
                  </a:lnTo>
                  <a:lnTo>
                    <a:pt x="3517" y="23"/>
                  </a:lnTo>
                  <a:lnTo>
                    <a:pt x="3515" y="30"/>
                  </a:lnTo>
                  <a:lnTo>
                    <a:pt x="3511" y="38"/>
                  </a:lnTo>
                  <a:lnTo>
                    <a:pt x="3507" y="41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1"/>
                  </a:lnTo>
                  <a:lnTo>
                    <a:pt x="3473" y="38"/>
                  </a:lnTo>
                  <a:lnTo>
                    <a:pt x="3472" y="30"/>
                  </a:lnTo>
                  <a:lnTo>
                    <a:pt x="3470" y="23"/>
                  </a:lnTo>
                  <a:lnTo>
                    <a:pt x="3472" y="15"/>
                  </a:lnTo>
                  <a:lnTo>
                    <a:pt x="3473" y="9"/>
                  </a:lnTo>
                  <a:lnTo>
                    <a:pt x="3479" y="4"/>
                  </a:lnTo>
                  <a:lnTo>
                    <a:pt x="3485" y="0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0"/>
                  </a:lnTo>
                  <a:lnTo>
                    <a:pt x="3421" y="4"/>
                  </a:lnTo>
                  <a:lnTo>
                    <a:pt x="3425" y="9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5" y="38"/>
                  </a:lnTo>
                  <a:lnTo>
                    <a:pt x="3421" y="41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3" y="41"/>
                  </a:lnTo>
                  <a:lnTo>
                    <a:pt x="3387" y="38"/>
                  </a:lnTo>
                  <a:lnTo>
                    <a:pt x="3383" y="30"/>
                  </a:lnTo>
                  <a:lnTo>
                    <a:pt x="3383" y="23"/>
                  </a:lnTo>
                  <a:lnTo>
                    <a:pt x="3383" y="15"/>
                  </a:lnTo>
                  <a:lnTo>
                    <a:pt x="3387" y="9"/>
                  </a:lnTo>
                  <a:lnTo>
                    <a:pt x="3393" y="4"/>
                  </a:lnTo>
                  <a:lnTo>
                    <a:pt x="3398" y="0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0"/>
                  </a:lnTo>
                  <a:lnTo>
                    <a:pt x="3332" y="4"/>
                  </a:lnTo>
                  <a:lnTo>
                    <a:pt x="3338" y="9"/>
                  </a:lnTo>
                  <a:lnTo>
                    <a:pt x="3342" y="15"/>
                  </a:lnTo>
                  <a:lnTo>
                    <a:pt x="3344" y="23"/>
                  </a:lnTo>
                  <a:lnTo>
                    <a:pt x="3342" y="30"/>
                  </a:lnTo>
                  <a:lnTo>
                    <a:pt x="3338" y="38"/>
                  </a:lnTo>
                  <a:lnTo>
                    <a:pt x="3332" y="41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1"/>
                  </a:lnTo>
                  <a:lnTo>
                    <a:pt x="3300" y="38"/>
                  </a:lnTo>
                  <a:lnTo>
                    <a:pt x="3297" y="30"/>
                  </a:lnTo>
                  <a:lnTo>
                    <a:pt x="3297" y="23"/>
                  </a:lnTo>
                  <a:lnTo>
                    <a:pt x="3297" y="15"/>
                  </a:lnTo>
                  <a:lnTo>
                    <a:pt x="3300" y="9"/>
                  </a:lnTo>
                  <a:lnTo>
                    <a:pt x="3306" y="4"/>
                  </a:lnTo>
                  <a:lnTo>
                    <a:pt x="3312" y="0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0"/>
                  </a:lnTo>
                  <a:lnTo>
                    <a:pt x="3246" y="4"/>
                  </a:lnTo>
                  <a:lnTo>
                    <a:pt x="3252" y="9"/>
                  </a:lnTo>
                  <a:lnTo>
                    <a:pt x="3255" y="15"/>
                  </a:lnTo>
                  <a:lnTo>
                    <a:pt x="3255" y="23"/>
                  </a:lnTo>
                  <a:lnTo>
                    <a:pt x="3255" y="30"/>
                  </a:lnTo>
                  <a:lnTo>
                    <a:pt x="3252" y="38"/>
                  </a:lnTo>
                  <a:lnTo>
                    <a:pt x="3246" y="41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20" y="41"/>
                  </a:lnTo>
                  <a:lnTo>
                    <a:pt x="3214" y="38"/>
                  </a:lnTo>
                  <a:lnTo>
                    <a:pt x="3210" y="30"/>
                  </a:lnTo>
                  <a:lnTo>
                    <a:pt x="3210" y="23"/>
                  </a:lnTo>
                  <a:lnTo>
                    <a:pt x="3210" y="15"/>
                  </a:lnTo>
                  <a:lnTo>
                    <a:pt x="3214" y="9"/>
                  </a:lnTo>
                  <a:lnTo>
                    <a:pt x="3220" y="4"/>
                  </a:lnTo>
                  <a:lnTo>
                    <a:pt x="3225" y="0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0"/>
                  </a:lnTo>
                  <a:lnTo>
                    <a:pt x="3159" y="4"/>
                  </a:lnTo>
                  <a:lnTo>
                    <a:pt x="3165" y="9"/>
                  </a:lnTo>
                  <a:lnTo>
                    <a:pt x="3169" y="15"/>
                  </a:lnTo>
                  <a:lnTo>
                    <a:pt x="3169" y="23"/>
                  </a:lnTo>
                  <a:lnTo>
                    <a:pt x="3169" y="30"/>
                  </a:lnTo>
                  <a:lnTo>
                    <a:pt x="3165" y="38"/>
                  </a:lnTo>
                  <a:lnTo>
                    <a:pt x="3159" y="41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1"/>
                  </a:lnTo>
                  <a:lnTo>
                    <a:pt x="3127" y="38"/>
                  </a:lnTo>
                  <a:lnTo>
                    <a:pt x="3124" y="30"/>
                  </a:lnTo>
                  <a:lnTo>
                    <a:pt x="3122" y="23"/>
                  </a:lnTo>
                  <a:lnTo>
                    <a:pt x="3124" y="15"/>
                  </a:lnTo>
                  <a:lnTo>
                    <a:pt x="3127" y="9"/>
                  </a:lnTo>
                  <a:lnTo>
                    <a:pt x="3133" y="4"/>
                  </a:lnTo>
                  <a:lnTo>
                    <a:pt x="3139" y="0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0"/>
                  </a:lnTo>
                  <a:lnTo>
                    <a:pt x="3073" y="4"/>
                  </a:lnTo>
                  <a:lnTo>
                    <a:pt x="3078" y="9"/>
                  </a:lnTo>
                  <a:lnTo>
                    <a:pt x="3082" y="15"/>
                  </a:lnTo>
                  <a:lnTo>
                    <a:pt x="3082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3" y="41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1"/>
                  </a:lnTo>
                  <a:lnTo>
                    <a:pt x="3041" y="38"/>
                  </a:lnTo>
                  <a:lnTo>
                    <a:pt x="3037" y="30"/>
                  </a:lnTo>
                  <a:lnTo>
                    <a:pt x="3035" y="23"/>
                  </a:lnTo>
                  <a:lnTo>
                    <a:pt x="3037" y="15"/>
                  </a:lnTo>
                  <a:lnTo>
                    <a:pt x="3041" y="9"/>
                  </a:lnTo>
                  <a:lnTo>
                    <a:pt x="3045" y="4"/>
                  </a:lnTo>
                  <a:lnTo>
                    <a:pt x="3052" y="0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0"/>
                  </a:lnTo>
                  <a:lnTo>
                    <a:pt x="2986" y="4"/>
                  </a:lnTo>
                  <a:lnTo>
                    <a:pt x="2992" y="9"/>
                  </a:lnTo>
                  <a:lnTo>
                    <a:pt x="2994" y="15"/>
                  </a:lnTo>
                  <a:lnTo>
                    <a:pt x="2996" y="23"/>
                  </a:lnTo>
                  <a:lnTo>
                    <a:pt x="2994" y="30"/>
                  </a:lnTo>
                  <a:lnTo>
                    <a:pt x="2992" y="38"/>
                  </a:lnTo>
                  <a:lnTo>
                    <a:pt x="2986" y="41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1"/>
                  </a:lnTo>
                  <a:lnTo>
                    <a:pt x="2954" y="38"/>
                  </a:lnTo>
                  <a:lnTo>
                    <a:pt x="2951" y="30"/>
                  </a:lnTo>
                  <a:lnTo>
                    <a:pt x="2949" y="23"/>
                  </a:lnTo>
                  <a:lnTo>
                    <a:pt x="2951" y="15"/>
                  </a:lnTo>
                  <a:lnTo>
                    <a:pt x="2954" y="9"/>
                  </a:lnTo>
                  <a:lnTo>
                    <a:pt x="2958" y="4"/>
                  </a:lnTo>
                  <a:lnTo>
                    <a:pt x="2966" y="0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2" y="0"/>
                  </a:lnTo>
                  <a:lnTo>
                    <a:pt x="2900" y="4"/>
                  </a:lnTo>
                  <a:lnTo>
                    <a:pt x="2905" y="9"/>
                  </a:lnTo>
                  <a:lnTo>
                    <a:pt x="2907" y="15"/>
                  </a:lnTo>
                  <a:lnTo>
                    <a:pt x="2909" y="23"/>
                  </a:lnTo>
                  <a:lnTo>
                    <a:pt x="2907" y="30"/>
                  </a:lnTo>
                  <a:lnTo>
                    <a:pt x="2905" y="38"/>
                  </a:lnTo>
                  <a:lnTo>
                    <a:pt x="2900" y="41"/>
                  </a:lnTo>
                  <a:lnTo>
                    <a:pt x="2892" y="45"/>
                  </a:lnTo>
                  <a:lnTo>
                    <a:pt x="2887" y="47"/>
                  </a:lnTo>
                  <a:lnTo>
                    <a:pt x="2879" y="45"/>
                  </a:lnTo>
                  <a:lnTo>
                    <a:pt x="2872" y="41"/>
                  </a:lnTo>
                  <a:lnTo>
                    <a:pt x="2866" y="38"/>
                  </a:lnTo>
                  <a:lnTo>
                    <a:pt x="2864" y="30"/>
                  </a:lnTo>
                  <a:lnTo>
                    <a:pt x="2862" y="23"/>
                  </a:lnTo>
                  <a:lnTo>
                    <a:pt x="2864" y="15"/>
                  </a:lnTo>
                  <a:lnTo>
                    <a:pt x="2866" y="9"/>
                  </a:lnTo>
                  <a:lnTo>
                    <a:pt x="2872" y="4"/>
                  </a:lnTo>
                  <a:lnTo>
                    <a:pt x="2879" y="0"/>
                  </a:lnTo>
                  <a:lnTo>
                    <a:pt x="2887" y="0"/>
                  </a:lnTo>
                  <a:close/>
                  <a:moveTo>
                    <a:pt x="2798" y="0"/>
                  </a:moveTo>
                  <a:lnTo>
                    <a:pt x="2806" y="0"/>
                  </a:lnTo>
                  <a:lnTo>
                    <a:pt x="2813" y="4"/>
                  </a:lnTo>
                  <a:lnTo>
                    <a:pt x="2817" y="9"/>
                  </a:lnTo>
                  <a:lnTo>
                    <a:pt x="2821" y="15"/>
                  </a:lnTo>
                  <a:lnTo>
                    <a:pt x="2823" y="23"/>
                  </a:lnTo>
                  <a:lnTo>
                    <a:pt x="2821" y="30"/>
                  </a:lnTo>
                  <a:lnTo>
                    <a:pt x="2817" y="38"/>
                  </a:lnTo>
                  <a:lnTo>
                    <a:pt x="2813" y="41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1"/>
                  </a:lnTo>
                  <a:lnTo>
                    <a:pt x="2779" y="38"/>
                  </a:lnTo>
                  <a:lnTo>
                    <a:pt x="2778" y="30"/>
                  </a:lnTo>
                  <a:lnTo>
                    <a:pt x="2776" y="23"/>
                  </a:lnTo>
                  <a:lnTo>
                    <a:pt x="2778" y="15"/>
                  </a:lnTo>
                  <a:lnTo>
                    <a:pt x="2779" y="9"/>
                  </a:lnTo>
                  <a:lnTo>
                    <a:pt x="2785" y="4"/>
                  </a:lnTo>
                  <a:lnTo>
                    <a:pt x="2791" y="0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0"/>
                  </a:lnTo>
                  <a:lnTo>
                    <a:pt x="2727" y="4"/>
                  </a:lnTo>
                  <a:lnTo>
                    <a:pt x="2731" y="9"/>
                  </a:lnTo>
                  <a:lnTo>
                    <a:pt x="2734" y="15"/>
                  </a:lnTo>
                  <a:lnTo>
                    <a:pt x="2736" y="23"/>
                  </a:lnTo>
                  <a:lnTo>
                    <a:pt x="2734" y="30"/>
                  </a:lnTo>
                  <a:lnTo>
                    <a:pt x="2731" y="38"/>
                  </a:lnTo>
                  <a:lnTo>
                    <a:pt x="2727" y="41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1"/>
                  </a:lnTo>
                  <a:lnTo>
                    <a:pt x="2693" y="38"/>
                  </a:lnTo>
                  <a:lnTo>
                    <a:pt x="2689" y="30"/>
                  </a:lnTo>
                  <a:lnTo>
                    <a:pt x="2689" y="23"/>
                  </a:lnTo>
                  <a:lnTo>
                    <a:pt x="2689" y="15"/>
                  </a:lnTo>
                  <a:lnTo>
                    <a:pt x="2693" y="9"/>
                  </a:lnTo>
                  <a:lnTo>
                    <a:pt x="2699" y="4"/>
                  </a:lnTo>
                  <a:lnTo>
                    <a:pt x="2704" y="0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0"/>
                  </a:lnTo>
                  <a:lnTo>
                    <a:pt x="2638" y="4"/>
                  </a:lnTo>
                  <a:lnTo>
                    <a:pt x="2644" y="9"/>
                  </a:lnTo>
                  <a:lnTo>
                    <a:pt x="2648" y="15"/>
                  </a:lnTo>
                  <a:lnTo>
                    <a:pt x="2650" y="23"/>
                  </a:lnTo>
                  <a:lnTo>
                    <a:pt x="2648" y="30"/>
                  </a:lnTo>
                  <a:lnTo>
                    <a:pt x="2644" y="38"/>
                  </a:lnTo>
                  <a:lnTo>
                    <a:pt x="2638" y="41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23" y="45"/>
                  </a:lnTo>
                  <a:lnTo>
                    <a:pt x="2623" y="43"/>
                  </a:lnTo>
                  <a:lnTo>
                    <a:pt x="2623" y="39"/>
                  </a:lnTo>
                  <a:lnTo>
                    <a:pt x="2622" y="38"/>
                  </a:lnTo>
                  <a:lnTo>
                    <a:pt x="2618" y="38"/>
                  </a:lnTo>
                  <a:lnTo>
                    <a:pt x="2616" y="38"/>
                  </a:lnTo>
                  <a:lnTo>
                    <a:pt x="2614" y="39"/>
                  </a:lnTo>
                  <a:lnTo>
                    <a:pt x="2612" y="39"/>
                  </a:lnTo>
                  <a:lnTo>
                    <a:pt x="2610" y="39"/>
                  </a:lnTo>
                  <a:lnTo>
                    <a:pt x="2606" y="36"/>
                  </a:lnTo>
                  <a:lnTo>
                    <a:pt x="2603" y="30"/>
                  </a:lnTo>
                  <a:lnTo>
                    <a:pt x="2603" y="23"/>
                  </a:lnTo>
                  <a:lnTo>
                    <a:pt x="2603" y="15"/>
                  </a:lnTo>
                  <a:lnTo>
                    <a:pt x="2606" y="9"/>
                  </a:lnTo>
                  <a:lnTo>
                    <a:pt x="2612" y="4"/>
                  </a:lnTo>
                  <a:lnTo>
                    <a:pt x="2618" y="0"/>
                  </a:lnTo>
                  <a:lnTo>
                    <a:pt x="2625" y="0"/>
                  </a:lnTo>
                  <a:close/>
                  <a:moveTo>
                    <a:pt x="2193" y="0"/>
                  </a:moveTo>
                  <a:lnTo>
                    <a:pt x="2198" y="0"/>
                  </a:lnTo>
                  <a:lnTo>
                    <a:pt x="2206" y="4"/>
                  </a:lnTo>
                  <a:lnTo>
                    <a:pt x="2212" y="9"/>
                  </a:lnTo>
                  <a:lnTo>
                    <a:pt x="2213" y="15"/>
                  </a:lnTo>
                  <a:lnTo>
                    <a:pt x="2215" y="23"/>
                  </a:lnTo>
                  <a:lnTo>
                    <a:pt x="2213" y="30"/>
                  </a:lnTo>
                  <a:lnTo>
                    <a:pt x="2212" y="38"/>
                  </a:lnTo>
                  <a:lnTo>
                    <a:pt x="2206" y="41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1"/>
                  </a:lnTo>
                  <a:lnTo>
                    <a:pt x="2172" y="38"/>
                  </a:lnTo>
                  <a:lnTo>
                    <a:pt x="2170" y="30"/>
                  </a:lnTo>
                  <a:lnTo>
                    <a:pt x="2168" y="23"/>
                  </a:lnTo>
                  <a:lnTo>
                    <a:pt x="2170" y="15"/>
                  </a:lnTo>
                  <a:lnTo>
                    <a:pt x="2172" y="9"/>
                  </a:lnTo>
                  <a:lnTo>
                    <a:pt x="2178" y="4"/>
                  </a:lnTo>
                  <a:lnTo>
                    <a:pt x="2185" y="0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0"/>
                  </a:lnTo>
                  <a:lnTo>
                    <a:pt x="2119" y="4"/>
                  </a:lnTo>
                  <a:lnTo>
                    <a:pt x="2123" y="9"/>
                  </a:lnTo>
                  <a:lnTo>
                    <a:pt x="2127" y="15"/>
                  </a:lnTo>
                  <a:lnTo>
                    <a:pt x="2129" y="23"/>
                  </a:lnTo>
                  <a:lnTo>
                    <a:pt x="2127" y="30"/>
                  </a:lnTo>
                  <a:lnTo>
                    <a:pt x="2123" y="38"/>
                  </a:lnTo>
                  <a:lnTo>
                    <a:pt x="2119" y="41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1"/>
                  </a:lnTo>
                  <a:lnTo>
                    <a:pt x="2086" y="38"/>
                  </a:lnTo>
                  <a:lnTo>
                    <a:pt x="2084" y="30"/>
                  </a:lnTo>
                  <a:lnTo>
                    <a:pt x="2082" y="23"/>
                  </a:lnTo>
                  <a:lnTo>
                    <a:pt x="2084" y="15"/>
                  </a:lnTo>
                  <a:lnTo>
                    <a:pt x="2086" y="9"/>
                  </a:lnTo>
                  <a:lnTo>
                    <a:pt x="2091" y="4"/>
                  </a:lnTo>
                  <a:lnTo>
                    <a:pt x="2097" y="0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0"/>
                  </a:lnTo>
                  <a:lnTo>
                    <a:pt x="2033" y="4"/>
                  </a:lnTo>
                  <a:lnTo>
                    <a:pt x="2037" y="9"/>
                  </a:lnTo>
                  <a:lnTo>
                    <a:pt x="2040" y="15"/>
                  </a:lnTo>
                  <a:lnTo>
                    <a:pt x="2042" y="23"/>
                  </a:lnTo>
                  <a:lnTo>
                    <a:pt x="2040" y="30"/>
                  </a:lnTo>
                  <a:lnTo>
                    <a:pt x="2037" y="38"/>
                  </a:lnTo>
                  <a:lnTo>
                    <a:pt x="2033" y="41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1"/>
                  </a:lnTo>
                  <a:lnTo>
                    <a:pt x="1999" y="38"/>
                  </a:lnTo>
                  <a:lnTo>
                    <a:pt x="1995" y="30"/>
                  </a:lnTo>
                  <a:lnTo>
                    <a:pt x="1995" y="23"/>
                  </a:lnTo>
                  <a:lnTo>
                    <a:pt x="1995" y="15"/>
                  </a:lnTo>
                  <a:lnTo>
                    <a:pt x="1999" y="9"/>
                  </a:lnTo>
                  <a:lnTo>
                    <a:pt x="2005" y="4"/>
                  </a:lnTo>
                  <a:lnTo>
                    <a:pt x="2010" y="0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0"/>
                  </a:lnTo>
                  <a:lnTo>
                    <a:pt x="1945" y="4"/>
                  </a:lnTo>
                  <a:lnTo>
                    <a:pt x="1950" y="9"/>
                  </a:lnTo>
                  <a:lnTo>
                    <a:pt x="1954" y="15"/>
                  </a:lnTo>
                  <a:lnTo>
                    <a:pt x="1956" y="23"/>
                  </a:lnTo>
                  <a:lnTo>
                    <a:pt x="1954" y="30"/>
                  </a:lnTo>
                  <a:lnTo>
                    <a:pt x="1950" y="38"/>
                  </a:lnTo>
                  <a:lnTo>
                    <a:pt x="1945" y="41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1"/>
                  </a:lnTo>
                  <a:lnTo>
                    <a:pt x="1913" y="38"/>
                  </a:lnTo>
                  <a:lnTo>
                    <a:pt x="1909" y="30"/>
                  </a:lnTo>
                  <a:lnTo>
                    <a:pt x="1909" y="23"/>
                  </a:lnTo>
                  <a:lnTo>
                    <a:pt x="1909" y="15"/>
                  </a:lnTo>
                  <a:lnTo>
                    <a:pt x="1913" y="9"/>
                  </a:lnTo>
                  <a:lnTo>
                    <a:pt x="1918" y="4"/>
                  </a:lnTo>
                  <a:lnTo>
                    <a:pt x="1924" y="0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0"/>
                  </a:lnTo>
                  <a:lnTo>
                    <a:pt x="1858" y="4"/>
                  </a:lnTo>
                  <a:lnTo>
                    <a:pt x="1864" y="9"/>
                  </a:lnTo>
                  <a:lnTo>
                    <a:pt x="1867" y="15"/>
                  </a:lnTo>
                  <a:lnTo>
                    <a:pt x="1867" y="23"/>
                  </a:lnTo>
                  <a:lnTo>
                    <a:pt x="1867" y="30"/>
                  </a:lnTo>
                  <a:lnTo>
                    <a:pt x="1864" y="38"/>
                  </a:lnTo>
                  <a:lnTo>
                    <a:pt x="1858" y="41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1"/>
                  </a:lnTo>
                  <a:lnTo>
                    <a:pt x="1826" y="38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5"/>
                  </a:lnTo>
                  <a:lnTo>
                    <a:pt x="1826" y="9"/>
                  </a:lnTo>
                  <a:lnTo>
                    <a:pt x="1832" y="4"/>
                  </a:lnTo>
                  <a:lnTo>
                    <a:pt x="1837" y="0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0"/>
                  </a:lnTo>
                  <a:lnTo>
                    <a:pt x="1771" y="4"/>
                  </a:lnTo>
                  <a:lnTo>
                    <a:pt x="1777" y="9"/>
                  </a:lnTo>
                  <a:lnTo>
                    <a:pt x="1781" y="15"/>
                  </a:lnTo>
                  <a:lnTo>
                    <a:pt x="1781" y="23"/>
                  </a:lnTo>
                  <a:lnTo>
                    <a:pt x="1781" y="30"/>
                  </a:lnTo>
                  <a:lnTo>
                    <a:pt x="1777" y="38"/>
                  </a:lnTo>
                  <a:lnTo>
                    <a:pt x="1771" y="41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1"/>
                  </a:lnTo>
                  <a:lnTo>
                    <a:pt x="1740" y="38"/>
                  </a:lnTo>
                  <a:lnTo>
                    <a:pt x="1736" y="30"/>
                  </a:lnTo>
                  <a:lnTo>
                    <a:pt x="1734" y="23"/>
                  </a:lnTo>
                  <a:lnTo>
                    <a:pt x="1736" y="15"/>
                  </a:lnTo>
                  <a:lnTo>
                    <a:pt x="1740" y="9"/>
                  </a:lnTo>
                  <a:lnTo>
                    <a:pt x="1745" y="4"/>
                  </a:lnTo>
                  <a:lnTo>
                    <a:pt x="1751" y="0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0"/>
                  </a:lnTo>
                  <a:lnTo>
                    <a:pt x="1685" y="4"/>
                  </a:lnTo>
                  <a:lnTo>
                    <a:pt x="1691" y="9"/>
                  </a:lnTo>
                  <a:lnTo>
                    <a:pt x="1694" y="15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7" y="39"/>
                  </a:lnTo>
                  <a:lnTo>
                    <a:pt x="1681" y="43"/>
                  </a:lnTo>
                  <a:lnTo>
                    <a:pt x="1681" y="38"/>
                  </a:lnTo>
                  <a:lnTo>
                    <a:pt x="1679" y="32"/>
                  </a:lnTo>
                  <a:lnTo>
                    <a:pt x="1677" y="26"/>
                  </a:lnTo>
                  <a:lnTo>
                    <a:pt x="1674" y="19"/>
                  </a:lnTo>
                  <a:lnTo>
                    <a:pt x="1674" y="11"/>
                  </a:lnTo>
                  <a:lnTo>
                    <a:pt x="1670" y="4"/>
                  </a:lnTo>
                  <a:lnTo>
                    <a:pt x="1670" y="0"/>
                  </a:lnTo>
                  <a:lnTo>
                    <a:pt x="1672" y="0"/>
                  </a:lnTo>
                  <a:close/>
                  <a:moveTo>
                    <a:pt x="1499" y="0"/>
                  </a:moveTo>
                  <a:lnTo>
                    <a:pt x="1504" y="0"/>
                  </a:lnTo>
                  <a:lnTo>
                    <a:pt x="1512" y="4"/>
                  </a:lnTo>
                  <a:lnTo>
                    <a:pt x="1518" y="9"/>
                  </a:lnTo>
                  <a:lnTo>
                    <a:pt x="1520" y="15"/>
                  </a:lnTo>
                  <a:lnTo>
                    <a:pt x="1521" y="23"/>
                  </a:lnTo>
                  <a:lnTo>
                    <a:pt x="1520" y="30"/>
                  </a:lnTo>
                  <a:lnTo>
                    <a:pt x="1518" y="38"/>
                  </a:lnTo>
                  <a:lnTo>
                    <a:pt x="1512" y="41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1"/>
                  </a:lnTo>
                  <a:lnTo>
                    <a:pt x="1478" y="38"/>
                  </a:lnTo>
                  <a:lnTo>
                    <a:pt x="1476" y="30"/>
                  </a:lnTo>
                  <a:lnTo>
                    <a:pt x="1474" y="23"/>
                  </a:lnTo>
                  <a:lnTo>
                    <a:pt x="1476" y="15"/>
                  </a:lnTo>
                  <a:lnTo>
                    <a:pt x="1478" y="9"/>
                  </a:lnTo>
                  <a:lnTo>
                    <a:pt x="1484" y="4"/>
                  </a:lnTo>
                  <a:lnTo>
                    <a:pt x="1491" y="0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0"/>
                  </a:lnTo>
                  <a:lnTo>
                    <a:pt x="1425" y="4"/>
                  </a:lnTo>
                  <a:lnTo>
                    <a:pt x="1429" y="9"/>
                  </a:lnTo>
                  <a:lnTo>
                    <a:pt x="1433" y="15"/>
                  </a:lnTo>
                  <a:lnTo>
                    <a:pt x="1435" y="23"/>
                  </a:lnTo>
                  <a:lnTo>
                    <a:pt x="1433" y="30"/>
                  </a:lnTo>
                  <a:lnTo>
                    <a:pt x="1429" y="38"/>
                  </a:lnTo>
                  <a:lnTo>
                    <a:pt x="1425" y="41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1"/>
                  </a:lnTo>
                  <a:lnTo>
                    <a:pt x="1392" y="38"/>
                  </a:lnTo>
                  <a:lnTo>
                    <a:pt x="1390" y="30"/>
                  </a:lnTo>
                  <a:lnTo>
                    <a:pt x="1388" y="23"/>
                  </a:lnTo>
                  <a:lnTo>
                    <a:pt x="1390" y="15"/>
                  </a:lnTo>
                  <a:lnTo>
                    <a:pt x="1392" y="9"/>
                  </a:lnTo>
                  <a:lnTo>
                    <a:pt x="1397" y="4"/>
                  </a:lnTo>
                  <a:lnTo>
                    <a:pt x="1403" y="0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0"/>
                  </a:lnTo>
                  <a:lnTo>
                    <a:pt x="1339" y="4"/>
                  </a:lnTo>
                  <a:lnTo>
                    <a:pt x="1343" y="9"/>
                  </a:lnTo>
                  <a:lnTo>
                    <a:pt x="1346" y="15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3" y="38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1"/>
                  </a:lnTo>
                  <a:lnTo>
                    <a:pt x="1305" y="38"/>
                  </a:lnTo>
                  <a:lnTo>
                    <a:pt x="1301" y="30"/>
                  </a:lnTo>
                  <a:lnTo>
                    <a:pt x="1301" y="23"/>
                  </a:lnTo>
                  <a:lnTo>
                    <a:pt x="1301" y="15"/>
                  </a:lnTo>
                  <a:lnTo>
                    <a:pt x="1305" y="9"/>
                  </a:lnTo>
                  <a:lnTo>
                    <a:pt x="1311" y="4"/>
                  </a:lnTo>
                  <a:lnTo>
                    <a:pt x="1316" y="0"/>
                  </a:lnTo>
                  <a:lnTo>
                    <a:pt x="1324" y="0"/>
                  </a:lnTo>
                  <a:close/>
                  <a:moveTo>
                    <a:pt x="1237" y="0"/>
                  </a:moveTo>
                  <a:lnTo>
                    <a:pt x="1245" y="0"/>
                  </a:lnTo>
                  <a:lnTo>
                    <a:pt x="1251" y="4"/>
                  </a:lnTo>
                  <a:lnTo>
                    <a:pt x="1256" y="9"/>
                  </a:lnTo>
                  <a:lnTo>
                    <a:pt x="1260" y="15"/>
                  </a:lnTo>
                  <a:lnTo>
                    <a:pt x="1262" y="23"/>
                  </a:lnTo>
                  <a:lnTo>
                    <a:pt x="1260" y="30"/>
                  </a:lnTo>
                  <a:lnTo>
                    <a:pt x="1256" y="38"/>
                  </a:lnTo>
                  <a:lnTo>
                    <a:pt x="1251" y="41"/>
                  </a:lnTo>
                  <a:lnTo>
                    <a:pt x="1245" y="45"/>
                  </a:lnTo>
                  <a:lnTo>
                    <a:pt x="1237" y="47"/>
                  </a:lnTo>
                  <a:lnTo>
                    <a:pt x="1230" y="45"/>
                  </a:lnTo>
                  <a:lnTo>
                    <a:pt x="1224" y="41"/>
                  </a:lnTo>
                  <a:lnTo>
                    <a:pt x="1219" y="38"/>
                  </a:lnTo>
                  <a:lnTo>
                    <a:pt x="1215" y="30"/>
                  </a:lnTo>
                  <a:lnTo>
                    <a:pt x="1215" y="23"/>
                  </a:lnTo>
                  <a:lnTo>
                    <a:pt x="1215" y="15"/>
                  </a:lnTo>
                  <a:lnTo>
                    <a:pt x="1219" y="9"/>
                  </a:lnTo>
                  <a:lnTo>
                    <a:pt x="1224" y="4"/>
                  </a:lnTo>
                  <a:lnTo>
                    <a:pt x="1230" y="0"/>
                  </a:lnTo>
                  <a:lnTo>
                    <a:pt x="1237" y="0"/>
                  </a:lnTo>
                  <a:close/>
                  <a:moveTo>
                    <a:pt x="1151" y="0"/>
                  </a:moveTo>
                  <a:lnTo>
                    <a:pt x="1158" y="0"/>
                  </a:lnTo>
                  <a:lnTo>
                    <a:pt x="1164" y="4"/>
                  </a:lnTo>
                  <a:lnTo>
                    <a:pt x="1170" y="9"/>
                  </a:lnTo>
                  <a:lnTo>
                    <a:pt x="1173" y="15"/>
                  </a:lnTo>
                  <a:lnTo>
                    <a:pt x="1173" y="23"/>
                  </a:lnTo>
                  <a:lnTo>
                    <a:pt x="1173" y="30"/>
                  </a:lnTo>
                  <a:lnTo>
                    <a:pt x="1170" y="38"/>
                  </a:lnTo>
                  <a:lnTo>
                    <a:pt x="1164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3" y="45"/>
                  </a:lnTo>
                  <a:lnTo>
                    <a:pt x="1138" y="41"/>
                  </a:lnTo>
                  <a:lnTo>
                    <a:pt x="1132" y="38"/>
                  </a:lnTo>
                  <a:lnTo>
                    <a:pt x="1128" y="30"/>
                  </a:lnTo>
                  <a:lnTo>
                    <a:pt x="1128" y="23"/>
                  </a:lnTo>
                  <a:lnTo>
                    <a:pt x="1128" y="15"/>
                  </a:lnTo>
                  <a:lnTo>
                    <a:pt x="1132" y="9"/>
                  </a:lnTo>
                  <a:lnTo>
                    <a:pt x="1138" y="4"/>
                  </a:lnTo>
                  <a:lnTo>
                    <a:pt x="1143" y="0"/>
                  </a:lnTo>
                  <a:lnTo>
                    <a:pt x="1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2117726" y="2230438"/>
              <a:ext cx="3322638" cy="174625"/>
            </a:xfrm>
            <a:custGeom>
              <a:avLst/>
              <a:gdLst>
                <a:gd name="T0" fmla="*/ 969 w 4187"/>
                <a:gd name="T1" fmla="*/ 220 h 220"/>
                <a:gd name="T2" fmla="*/ 796 w 4187"/>
                <a:gd name="T3" fmla="*/ 173 h 220"/>
                <a:gd name="T4" fmla="*/ 700 w 4187"/>
                <a:gd name="T5" fmla="*/ 218 h 220"/>
                <a:gd name="T6" fmla="*/ 542 w 4187"/>
                <a:gd name="T7" fmla="*/ 173 h 220"/>
                <a:gd name="T8" fmla="*/ 435 w 4187"/>
                <a:gd name="T9" fmla="*/ 214 h 220"/>
                <a:gd name="T10" fmla="*/ 288 w 4187"/>
                <a:gd name="T11" fmla="*/ 177 h 220"/>
                <a:gd name="T12" fmla="*/ 170 w 4187"/>
                <a:gd name="T13" fmla="*/ 211 h 220"/>
                <a:gd name="T14" fmla="*/ 4181 w 4187"/>
                <a:gd name="T15" fmla="*/ 128 h 220"/>
                <a:gd name="T16" fmla="*/ 2184 w 4187"/>
                <a:gd name="T17" fmla="*/ 96 h 220"/>
                <a:gd name="T18" fmla="*/ 4017 w 4187"/>
                <a:gd name="T19" fmla="*/ 90 h 220"/>
                <a:gd name="T20" fmla="*/ 3899 w 4187"/>
                <a:gd name="T21" fmla="*/ 122 h 220"/>
                <a:gd name="T22" fmla="*/ 3763 w 4187"/>
                <a:gd name="T23" fmla="*/ 96 h 220"/>
                <a:gd name="T24" fmla="*/ 3636 w 4187"/>
                <a:gd name="T25" fmla="*/ 116 h 220"/>
                <a:gd name="T26" fmla="*/ 3506 w 4187"/>
                <a:gd name="T27" fmla="*/ 101 h 220"/>
                <a:gd name="T28" fmla="*/ 3374 w 4187"/>
                <a:gd name="T29" fmla="*/ 109 h 220"/>
                <a:gd name="T30" fmla="*/ 3246 w 4187"/>
                <a:gd name="T31" fmla="*/ 109 h 220"/>
                <a:gd name="T32" fmla="*/ 3115 w 4187"/>
                <a:gd name="T33" fmla="*/ 101 h 220"/>
                <a:gd name="T34" fmla="*/ 2985 w 4187"/>
                <a:gd name="T35" fmla="*/ 116 h 220"/>
                <a:gd name="T36" fmla="*/ 2857 w 4187"/>
                <a:gd name="T37" fmla="*/ 96 h 220"/>
                <a:gd name="T38" fmla="*/ 2722 w 4187"/>
                <a:gd name="T39" fmla="*/ 122 h 220"/>
                <a:gd name="T40" fmla="*/ 2603 w 4187"/>
                <a:gd name="T41" fmla="*/ 90 h 220"/>
                <a:gd name="T42" fmla="*/ 2466 w 4187"/>
                <a:gd name="T43" fmla="*/ 107 h 220"/>
                <a:gd name="T44" fmla="*/ 2342 w 4187"/>
                <a:gd name="T45" fmla="*/ 90 h 220"/>
                <a:gd name="T46" fmla="*/ 2018 w 4187"/>
                <a:gd name="T47" fmla="*/ 96 h 220"/>
                <a:gd name="T48" fmla="*/ 1904 w 4187"/>
                <a:gd name="T49" fmla="*/ 122 h 220"/>
                <a:gd name="T50" fmla="*/ 1768 w 4187"/>
                <a:gd name="T51" fmla="*/ 96 h 220"/>
                <a:gd name="T52" fmla="*/ 1640 w 4187"/>
                <a:gd name="T53" fmla="*/ 116 h 220"/>
                <a:gd name="T54" fmla="*/ 1424 w 4187"/>
                <a:gd name="T55" fmla="*/ 101 h 220"/>
                <a:gd name="T56" fmla="*/ 1292 w 4187"/>
                <a:gd name="T57" fmla="*/ 109 h 220"/>
                <a:gd name="T58" fmla="*/ 1164 w 4187"/>
                <a:gd name="T59" fmla="*/ 109 h 220"/>
                <a:gd name="T60" fmla="*/ 1033 w 4187"/>
                <a:gd name="T61" fmla="*/ 101 h 220"/>
                <a:gd name="T62" fmla="*/ 903 w 4187"/>
                <a:gd name="T63" fmla="*/ 116 h 220"/>
                <a:gd name="T64" fmla="*/ 777 w 4187"/>
                <a:gd name="T65" fmla="*/ 96 h 220"/>
                <a:gd name="T66" fmla="*/ 640 w 4187"/>
                <a:gd name="T67" fmla="*/ 122 h 220"/>
                <a:gd name="T68" fmla="*/ 521 w 4187"/>
                <a:gd name="T69" fmla="*/ 90 h 220"/>
                <a:gd name="T70" fmla="*/ 375 w 4187"/>
                <a:gd name="T71" fmla="*/ 128 h 220"/>
                <a:gd name="T72" fmla="*/ 267 w 4187"/>
                <a:gd name="T73" fmla="*/ 86 h 220"/>
                <a:gd name="T74" fmla="*/ 108 w 4187"/>
                <a:gd name="T75" fmla="*/ 132 h 220"/>
                <a:gd name="T76" fmla="*/ 30 w 4187"/>
                <a:gd name="T77" fmla="*/ 5 h 220"/>
                <a:gd name="T78" fmla="*/ 4072 w 4187"/>
                <a:gd name="T79" fmla="*/ 35 h 220"/>
                <a:gd name="T80" fmla="*/ 3936 w 4187"/>
                <a:gd name="T81" fmla="*/ 9 h 220"/>
                <a:gd name="T82" fmla="*/ 3809 w 4187"/>
                <a:gd name="T83" fmla="*/ 30 h 220"/>
                <a:gd name="T84" fmla="*/ 3679 w 4187"/>
                <a:gd name="T85" fmla="*/ 15 h 220"/>
                <a:gd name="T86" fmla="*/ 3547 w 4187"/>
                <a:gd name="T87" fmla="*/ 22 h 220"/>
                <a:gd name="T88" fmla="*/ 3421 w 4187"/>
                <a:gd name="T89" fmla="*/ 22 h 220"/>
                <a:gd name="T90" fmla="*/ 3288 w 4187"/>
                <a:gd name="T91" fmla="*/ 15 h 220"/>
                <a:gd name="T92" fmla="*/ 3160 w 4187"/>
                <a:gd name="T93" fmla="*/ 30 h 220"/>
                <a:gd name="T94" fmla="*/ 3032 w 4187"/>
                <a:gd name="T95" fmla="*/ 9 h 220"/>
                <a:gd name="T96" fmla="*/ 2896 w 4187"/>
                <a:gd name="T97" fmla="*/ 35 h 220"/>
                <a:gd name="T98" fmla="*/ 2776 w 4187"/>
                <a:gd name="T99" fmla="*/ 3 h 220"/>
                <a:gd name="T100" fmla="*/ 2629 w 4187"/>
                <a:gd name="T101" fmla="*/ 41 h 220"/>
                <a:gd name="T102" fmla="*/ 2522 w 4187"/>
                <a:gd name="T103" fmla="*/ 0 h 220"/>
                <a:gd name="T104" fmla="*/ 2364 w 4187"/>
                <a:gd name="T105" fmla="*/ 45 h 220"/>
                <a:gd name="T106" fmla="*/ 2270 w 4187"/>
                <a:gd name="T107" fmla="*/ 0 h 220"/>
                <a:gd name="T108" fmla="*/ 2103 w 4187"/>
                <a:gd name="T109" fmla="*/ 0 h 220"/>
                <a:gd name="T110" fmla="*/ 1947 w 4187"/>
                <a:gd name="T111" fmla="*/ 22 h 220"/>
                <a:gd name="T112" fmla="*/ 1813 w 4187"/>
                <a:gd name="T113" fmla="*/ 15 h 220"/>
                <a:gd name="T114" fmla="*/ 1685 w 4187"/>
                <a:gd name="T115" fmla="*/ 30 h 220"/>
                <a:gd name="T116" fmla="*/ 1563 w 4187"/>
                <a:gd name="T117" fmla="*/ 3 h 220"/>
                <a:gd name="T118" fmla="*/ 1424 w 4187"/>
                <a:gd name="T119" fmla="*/ 15 h 220"/>
                <a:gd name="T120" fmla="*/ 1292 w 4187"/>
                <a:gd name="T121" fmla="*/ 22 h 220"/>
                <a:gd name="T122" fmla="*/ 1164 w 4187"/>
                <a:gd name="T123" fmla="*/ 22 h 220"/>
                <a:gd name="T124" fmla="*/ 1033 w 4187"/>
                <a:gd name="T125" fmla="*/ 1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7" h="220">
                  <a:moveTo>
                    <a:pt x="1055" y="173"/>
                  </a:moveTo>
                  <a:lnTo>
                    <a:pt x="1063" y="173"/>
                  </a:lnTo>
                  <a:lnTo>
                    <a:pt x="1069" y="177"/>
                  </a:lnTo>
                  <a:lnTo>
                    <a:pt x="1074" y="182"/>
                  </a:lnTo>
                  <a:lnTo>
                    <a:pt x="1078" y="188"/>
                  </a:lnTo>
                  <a:lnTo>
                    <a:pt x="1078" y="196"/>
                  </a:lnTo>
                  <a:lnTo>
                    <a:pt x="1078" y="203"/>
                  </a:lnTo>
                  <a:lnTo>
                    <a:pt x="1074" y="211"/>
                  </a:lnTo>
                  <a:lnTo>
                    <a:pt x="1069" y="214"/>
                  </a:lnTo>
                  <a:lnTo>
                    <a:pt x="1063" y="218"/>
                  </a:lnTo>
                  <a:lnTo>
                    <a:pt x="1055" y="220"/>
                  </a:lnTo>
                  <a:lnTo>
                    <a:pt x="1048" y="218"/>
                  </a:lnTo>
                  <a:lnTo>
                    <a:pt x="1042" y="214"/>
                  </a:lnTo>
                  <a:lnTo>
                    <a:pt x="1037" y="211"/>
                  </a:lnTo>
                  <a:lnTo>
                    <a:pt x="1033" y="203"/>
                  </a:lnTo>
                  <a:lnTo>
                    <a:pt x="1031" y="196"/>
                  </a:lnTo>
                  <a:lnTo>
                    <a:pt x="1033" y="188"/>
                  </a:lnTo>
                  <a:lnTo>
                    <a:pt x="1037" y="182"/>
                  </a:lnTo>
                  <a:lnTo>
                    <a:pt x="1042" y="177"/>
                  </a:lnTo>
                  <a:lnTo>
                    <a:pt x="1048" y="173"/>
                  </a:lnTo>
                  <a:lnTo>
                    <a:pt x="1055" y="173"/>
                  </a:lnTo>
                  <a:close/>
                  <a:moveTo>
                    <a:pt x="969" y="173"/>
                  </a:moveTo>
                  <a:lnTo>
                    <a:pt x="976" y="173"/>
                  </a:lnTo>
                  <a:lnTo>
                    <a:pt x="982" y="177"/>
                  </a:lnTo>
                  <a:lnTo>
                    <a:pt x="988" y="182"/>
                  </a:lnTo>
                  <a:lnTo>
                    <a:pt x="991" y="188"/>
                  </a:lnTo>
                  <a:lnTo>
                    <a:pt x="991" y="196"/>
                  </a:lnTo>
                  <a:lnTo>
                    <a:pt x="991" y="203"/>
                  </a:lnTo>
                  <a:lnTo>
                    <a:pt x="988" y="211"/>
                  </a:lnTo>
                  <a:lnTo>
                    <a:pt x="982" y="214"/>
                  </a:lnTo>
                  <a:lnTo>
                    <a:pt x="976" y="218"/>
                  </a:lnTo>
                  <a:lnTo>
                    <a:pt x="969" y="220"/>
                  </a:lnTo>
                  <a:lnTo>
                    <a:pt x="961" y="218"/>
                  </a:lnTo>
                  <a:lnTo>
                    <a:pt x="954" y="214"/>
                  </a:lnTo>
                  <a:lnTo>
                    <a:pt x="950" y="211"/>
                  </a:lnTo>
                  <a:lnTo>
                    <a:pt x="946" y="203"/>
                  </a:lnTo>
                  <a:lnTo>
                    <a:pt x="944" y="196"/>
                  </a:lnTo>
                  <a:lnTo>
                    <a:pt x="946" y="188"/>
                  </a:lnTo>
                  <a:lnTo>
                    <a:pt x="950" y="182"/>
                  </a:lnTo>
                  <a:lnTo>
                    <a:pt x="954" y="177"/>
                  </a:lnTo>
                  <a:lnTo>
                    <a:pt x="961" y="173"/>
                  </a:lnTo>
                  <a:lnTo>
                    <a:pt x="969" y="173"/>
                  </a:lnTo>
                  <a:close/>
                  <a:moveTo>
                    <a:pt x="882" y="173"/>
                  </a:moveTo>
                  <a:lnTo>
                    <a:pt x="890" y="173"/>
                  </a:lnTo>
                  <a:lnTo>
                    <a:pt x="896" y="177"/>
                  </a:lnTo>
                  <a:lnTo>
                    <a:pt x="901" y="182"/>
                  </a:lnTo>
                  <a:lnTo>
                    <a:pt x="903" y="188"/>
                  </a:lnTo>
                  <a:lnTo>
                    <a:pt x="905" y="196"/>
                  </a:lnTo>
                  <a:lnTo>
                    <a:pt x="903" y="203"/>
                  </a:lnTo>
                  <a:lnTo>
                    <a:pt x="901" y="211"/>
                  </a:lnTo>
                  <a:lnTo>
                    <a:pt x="896" y="214"/>
                  </a:lnTo>
                  <a:lnTo>
                    <a:pt x="890" y="218"/>
                  </a:lnTo>
                  <a:lnTo>
                    <a:pt x="882" y="220"/>
                  </a:lnTo>
                  <a:lnTo>
                    <a:pt x="875" y="218"/>
                  </a:lnTo>
                  <a:lnTo>
                    <a:pt x="867" y="214"/>
                  </a:lnTo>
                  <a:lnTo>
                    <a:pt x="864" y="211"/>
                  </a:lnTo>
                  <a:lnTo>
                    <a:pt x="860" y="203"/>
                  </a:lnTo>
                  <a:lnTo>
                    <a:pt x="858" y="196"/>
                  </a:lnTo>
                  <a:lnTo>
                    <a:pt x="860" y="188"/>
                  </a:lnTo>
                  <a:lnTo>
                    <a:pt x="864" y="182"/>
                  </a:lnTo>
                  <a:lnTo>
                    <a:pt x="867" y="177"/>
                  </a:lnTo>
                  <a:lnTo>
                    <a:pt x="875" y="173"/>
                  </a:lnTo>
                  <a:lnTo>
                    <a:pt x="882" y="173"/>
                  </a:lnTo>
                  <a:close/>
                  <a:moveTo>
                    <a:pt x="796" y="173"/>
                  </a:moveTo>
                  <a:lnTo>
                    <a:pt x="802" y="173"/>
                  </a:lnTo>
                  <a:lnTo>
                    <a:pt x="809" y="177"/>
                  </a:lnTo>
                  <a:lnTo>
                    <a:pt x="815" y="182"/>
                  </a:lnTo>
                  <a:lnTo>
                    <a:pt x="817" y="188"/>
                  </a:lnTo>
                  <a:lnTo>
                    <a:pt x="818" y="196"/>
                  </a:lnTo>
                  <a:lnTo>
                    <a:pt x="817" y="203"/>
                  </a:lnTo>
                  <a:lnTo>
                    <a:pt x="815" y="211"/>
                  </a:lnTo>
                  <a:lnTo>
                    <a:pt x="809" y="214"/>
                  </a:lnTo>
                  <a:lnTo>
                    <a:pt x="802" y="218"/>
                  </a:lnTo>
                  <a:lnTo>
                    <a:pt x="796" y="220"/>
                  </a:lnTo>
                  <a:lnTo>
                    <a:pt x="788" y="218"/>
                  </a:lnTo>
                  <a:lnTo>
                    <a:pt x="781" y="214"/>
                  </a:lnTo>
                  <a:lnTo>
                    <a:pt x="777" y="211"/>
                  </a:lnTo>
                  <a:lnTo>
                    <a:pt x="773" y="203"/>
                  </a:lnTo>
                  <a:lnTo>
                    <a:pt x="771" y="196"/>
                  </a:lnTo>
                  <a:lnTo>
                    <a:pt x="773" y="188"/>
                  </a:lnTo>
                  <a:lnTo>
                    <a:pt x="777" y="182"/>
                  </a:lnTo>
                  <a:lnTo>
                    <a:pt x="781" y="177"/>
                  </a:lnTo>
                  <a:lnTo>
                    <a:pt x="788" y="173"/>
                  </a:lnTo>
                  <a:lnTo>
                    <a:pt x="796" y="173"/>
                  </a:lnTo>
                  <a:close/>
                  <a:moveTo>
                    <a:pt x="707" y="173"/>
                  </a:moveTo>
                  <a:lnTo>
                    <a:pt x="715" y="173"/>
                  </a:lnTo>
                  <a:lnTo>
                    <a:pt x="723" y="177"/>
                  </a:lnTo>
                  <a:lnTo>
                    <a:pt x="726" y="182"/>
                  </a:lnTo>
                  <a:lnTo>
                    <a:pt x="730" y="188"/>
                  </a:lnTo>
                  <a:lnTo>
                    <a:pt x="732" y="196"/>
                  </a:lnTo>
                  <a:lnTo>
                    <a:pt x="730" y="203"/>
                  </a:lnTo>
                  <a:lnTo>
                    <a:pt x="726" y="211"/>
                  </a:lnTo>
                  <a:lnTo>
                    <a:pt x="723" y="214"/>
                  </a:lnTo>
                  <a:lnTo>
                    <a:pt x="715" y="218"/>
                  </a:lnTo>
                  <a:lnTo>
                    <a:pt x="707" y="220"/>
                  </a:lnTo>
                  <a:lnTo>
                    <a:pt x="700" y="218"/>
                  </a:lnTo>
                  <a:lnTo>
                    <a:pt x="694" y="214"/>
                  </a:lnTo>
                  <a:lnTo>
                    <a:pt x="689" y="211"/>
                  </a:lnTo>
                  <a:lnTo>
                    <a:pt x="687" y="203"/>
                  </a:lnTo>
                  <a:lnTo>
                    <a:pt x="685" y="196"/>
                  </a:lnTo>
                  <a:lnTo>
                    <a:pt x="687" y="188"/>
                  </a:lnTo>
                  <a:lnTo>
                    <a:pt x="689" y="182"/>
                  </a:lnTo>
                  <a:lnTo>
                    <a:pt x="694" y="177"/>
                  </a:lnTo>
                  <a:lnTo>
                    <a:pt x="700" y="173"/>
                  </a:lnTo>
                  <a:lnTo>
                    <a:pt x="707" y="173"/>
                  </a:lnTo>
                  <a:close/>
                  <a:moveTo>
                    <a:pt x="621" y="173"/>
                  </a:moveTo>
                  <a:lnTo>
                    <a:pt x="629" y="173"/>
                  </a:lnTo>
                  <a:lnTo>
                    <a:pt x="636" y="177"/>
                  </a:lnTo>
                  <a:lnTo>
                    <a:pt x="640" y="182"/>
                  </a:lnTo>
                  <a:lnTo>
                    <a:pt x="644" y="188"/>
                  </a:lnTo>
                  <a:lnTo>
                    <a:pt x="645" y="196"/>
                  </a:lnTo>
                  <a:lnTo>
                    <a:pt x="644" y="203"/>
                  </a:lnTo>
                  <a:lnTo>
                    <a:pt x="640" y="211"/>
                  </a:lnTo>
                  <a:lnTo>
                    <a:pt x="636" y="214"/>
                  </a:lnTo>
                  <a:lnTo>
                    <a:pt x="629" y="218"/>
                  </a:lnTo>
                  <a:lnTo>
                    <a:pt x="621" y="220"/>
                  </a:lnTo>
                  <a:lnTo>
                    <a:pt x="613" y="218"/>
                  </a:lnTo>
                  <a:lnTo>
                    <a:pt x="608" y="214"/>
                  </a:lnTo>
                  <a:lnTo>
                    <a:pt x="602" y="211"/>
                  </a:lnTo>
                  <a:lnTo>
                    <a:pt x="598" y="203"/>
                  </a:lnTo>
                  <a:lnTo>
                    <a:pt x="598" y="196"/>
                  </a:lnTo>
                  <a:lnTo>
                    <a:pt x="598" y="188"/>
                  </a:lnTo>
                  <a:lnTo>
                    <a:pt x="602" y="182"/>
                  </a:lnTo>
                  <a:lnTo>
                    <a:pt x="608" y="177"/>
                  </a:lnTo>
                  <a:lnTo>
                    <a:pt x="613" y="173"/>
                  </a:lnTo>
                  <a:lnTo>
                    <a:pt x="621" y="173"/>
                  </a:lnTo>
                  <a:close/>
                  <a:moveTo>
                    <a:pt x="534" y="173"/>
                  </a:moveTo>
                  <a:lnTo>
                    <a:pt x="542" y="173"/>
                  </a:lnTo>
                  <a:lnTo>
                    <a:pt x="548" y="177"/>
                  </a:lnTo>
                  <a:lnTo>
                    <a:pt x="553" y="182"/>
                  </a:lnTo>
                  <a:lnTo>
                    <a:pt x="557" y="188"/>
                  </a:lnTo>
                  <a:lnTo>
                    <a:pt x="559" y="196"/>
                  </a:lnTo>
                  <a:lnTo>
                    <a:pt x="557" y="203"/>
                  </a:lnTo>
                  <a:lnTo>
                    <a:pt x="553" y="211"/>
                  </a:lnTo>
                  <a:lnTo>
                    <a:pt x="548" y="214"/>
                  </a:lnTo>
                  <a:lnTo>
                    <a:pt x="542" y="218"/>
                  </a:lnTo>
                  <a:lnTo>
                    <a:pt x="534" y="220"/>
                  </a:lnTo>
                  <a:lnTo>
                    <a:pt x="527" y="218"/>
                  </a:lnTo>
                  <a:lnTo>
                    <a:pt x="521" y="214"/>
                  </a:lnTo>
                  <a:lnTo>
                    <a:pt x="516" y="211"/>
                  </a:lnTo>
                  <a:lnTo>
                    <a:pt x="512" y="203"/>
                  </a:lnTo>
                  <a:lnTo>
                    <a:pt x="512" y="196"/>
                  </a:lnTo>
                  <a:lnTo>
                    <a:pt x="512" y="188"/>
                  </a:lnTo>
                  <a:lnTo>
                    <a:pt x="516" y="182"/>
                  </a:lnTo>
                  <a:lnTo>
                    <a:pt x="521" y="177"/>
                  </a:lnTo>
                  <a:lnTo>
                    <a:pt x="527" y="173"/>
                  </a:lnTo>
                  <a:lnTo>
                    <a:pt x="534" y="173"/>
                  </a:lnTo>
                  <a:close/>
                  <a:moveTo>
                    <a:pt x="448" y="173"/>
                  </a:moveTo>
                  <a:lnTo>
                    <a:pt x="456" y="173"/>
                  </a:lnTo>
                  <a:lnTo>
                    <a:pt x="461" y="177"/>
                  </a:lnTo>
                  <a:lnTo>
                    <a:pt x="467" y="182"/>
                  </a:lnTo>
                  <a:lnTo>
                    <a:pt x="471" y="188"/>
                  </a:lnTo>
                  <a:lnTo>
                    <a:pt x="471" y="196"/>
                  </a:lnTo>
                  <a:lnTo>
                    <a:pt x="471" y="203"/>
                  </a:lnTo>
                  <a:lnTo>
                    <a:pt x="467" y="211"/>
                  </a:lnTo>
                  <a:lnTo>
                    <a:pt x="461" y="214"/>
                  </a:lnTo>
                  <a:lnTo>
                    <a:pt x="456" y="218"/>
                  </a:lnTo>
                  <a:lnTo>
                    <a:pt x="448" y="220"/>
                  </a:lnTo>
                  <a:lnTo>
                    <a:pt x="440" y="218"/>
                  </a:lnTo>
                  <a:lnTo>
                    <a:pt x="435" y="214"/>
                  </a:lnTo>
                  <a:lnTo>
                    <a:pt x="429" y="211"/>
                  </a:lnTo>
                  <a:lnTo>
                    <a:pt x="425" y="203"/>
                  </a:lnTo>
                  <a:lnTo>
                    <a:pt x="425" y="196"/>
                  </a:lnTo>
                  <a:lnTo>
                    <a:pt x="425" y="188"/>
                  </a:lnTo>
                  <a:lnTo>
                    <a:pt x="429" y="182"/>
                  </a:lnTo>
                  <a:lnTo>
                    <a:pt x="435" y="177"/>
                  </a:lnTo>
                  <a:lnTo>
                    <a:pt x="440" y="173"/>
                  </a:lnTo>
                  <a:lnTo>
                    <a:pt x="448" y="173"/>
                  </a:lnTo>
                  <a:close/>
                  <a:moveTo>
                    <a:pt x="361" y="173"/>
                  </a:moveTo>
                  <a:lnTo>
                    <a:pt x="369" y="173"/>
                  </a:lnTo>
                  <a:lnTo>
                    <a:pt x="375" y="177"/>
                  </a:lnTo>
                  <a:lnTo>
                    <a:pt x="380" y="182"/>
                  </a:lnTo>
                  <a:lnTo>
                    <a:pt x="384" y="188"/>
                  </a:lnTo>
                  <a:lnTo>
                    <a:pt x="384" y="196"/>
                  </a:lnTo>
                  <a:lnTo>
                    <a:pt x="384" y="203"/>
                  </a:lnTo>
                  <a:lnTo>
                    <a:pt x="380" y="211"/>
                  </a:lnTo>
                  <a:lnTo>
                    <a:pt x="375" y="214"/>
                  </a:lnTo>
                  <a:lnTo>
                    <a:pt x="369" y="218"/>
                  </a:lnTo>
                  <a:lnTo>
                    <a:pt x="361" y="220"/>
                  </a:lnTo>
                  <a:lnTo>
                    <a:pt x="354" y="218"/>
                  </a:lnTo>
                  <a:lnTo>
                    <a:pt x="348" y="214"/>
                  </a:lnTo>
                  <a:lnTo>
                    <a:pt x="343" y="211"/>
                  </a:lnTo>
                  <a:lnTo>
                    <a:pt x="339" y="203"/>
                  </a:lnTo>
                  <a:lnTo>
                    <a:pt x="337" y="196"/>
                  </a:lnTo>
                  <a:lnTo>
                    <a:pt x="339" y="188"/>
                  </a:lnTo>
                  <a:lnTo>
                    <a:pt x="343" y="182"/>
                  </a:lnTo>
                  <a:lnTo>
                    <a:pt x="348" y="177"/>
                  </a:lnTo>
                  <a:lnTo>
                    <a:pt x="354" y="173"/>
                  </a:lnTo>
                  <a:lnTo>
                    <a:pt x="361" y="173"/>
                  </a:lnTo>
                  <a:close/>
                  <a:moveTo>
                    <a:pt x="275" y="173"/>
                  </a:moveTo>
                  <a:lnTo>
                    <a:pt x="282" y="173"/>
                  </a:lnTo>
                  <a:lnTo>
                    <a:pt x="288" y="177"/>
                  </a:lnTo>
                  <a:lnTo>
                    <a:pt x="294" y="182"/>
                  </a:lnTo>
                  <a:lnTo>
                    <a:pt x="298" y="188"/>
                  </a:lnTo>
                  <a:lnTo>
                    <a:pt x="298" y="196"/>
                  </a:lnTo>
                  <a:lnTo>
                    <a:pt x="298" y="203"/>
                  </a:lnTo>
                  <a:lnTo>
                    <a:pt x="294" y="211"/>
                  </a:lnTo>
                  <a:lnTo>
                    <a:pt x="288" y="214"/>
                  </a:lnTo>
                  <a:lnTo>
                    <a:pt x="282" y="218"/>
                  </a:lnTo>
                  <a:lnTo>
                    <a:pt x="275" y="220"/>
                  </a:lnTo>
                  <a:lnTo>
                    <a:pt x="267" y="218"/>
                  </a:lnTo>
                  <a:lnTo>
                    <a:pt x="260" y="214"/>
                  </a:lnTo>
                  <a:lnTo>
                    <a:pt x="256" y="211"/>
                  </a:lnTo>
                  <a:lnTo>
                    <a:pt x="252" y="203"/>
                  </a:lnTo>
                  <a:lnTo>
                    <a:pt x="251" y="196"/>
                  </a:lnTo>
                  <a:lnTo>
                    <a:pt x="252" y="188"/>
                  </a:lnTo>
                  <a:lnTo>
                    <a:pt x="256" y="182"/>
                  </a:lnTo>
                  <a:lnTo>
                    <a:pt x="260" y="177"/>
                  </a:lnTo>
                  <a:lnTo>
                    <a:pt x="267" y="173"/>
                  </a:lnTo>
                  <a:lnTo>
                    <a:pt x="275" y="173"/>
                  </a:lnTo>
                  <a:close/>
                  <a:moveTo>
                    <a:pt x="188" y="173"/>
                  </a:moveTo>
                  <a:lnTo>
                    <a:pt x="196" y="173"/>
                  </a:lnTo>
                  <a:lnTo>
                    <a:pt x="202" y="177"/>
                  </a:lnTo>
                  <a:lnTo>
                    <a:pt x="207" y="182"/>
                  </a:lnTo>
                  <a:lnTo>
                    <a:pt x="209" y="188"/>
                  </a:lnTo>
                  <a:lnTo>
                    <a:pt x="211" y="196"/>
                  </a:lnTo>
                  <a:lnTo>
                    <a:pt x="209" y="203"/>
                  </a:lnTo>
                  <a:lnTo>
                    <a:pt x="207" y="211"/>
                  </a:lnTo>
                  <a:lnTo>
                    <a:pt x="202" y="214"/>
                  </a:lnTo>
                  <a:lnTo>
                    <a:pt x="196" y="218"/>
                  </a:lnTo>
                  <a:lnTo>
                    <a:pt x="188" y="220"/>
                  </a:lnTo>
                  <a:lnTo>
                    <a:pt x="181" y="218"/>
                  </a:lnTo>
                  <a:lnTo>
                    <a:pt x="173" y="214"/>
                  </a:lnTo>
                  <a:lnTo>
                    <a:pt x="170" y="211"/>
                  </a:lnTo>
                  <a:lnTo>
                    <a:pt x="166" y="203"/>
                  </a:lnTo>
                  <a:lnTo>
                    <a:pt x="164" y="196"/>
                  </a:lnTo>
                  <a:lnTo>
                    <a:pt x="166" y="188"/>
                  </a:lnTo>
                  <a:lnTo>
                    <a:pt x="170" y="182"/>
                  </a:lnTo>
                  <a:lnTo>
                    <a:pt x="173" y="177"/>
                  </a:lnTo>
                  <a:lnTo>
                    <a:pt x="181" y="173"/>
                  </a:lnTo>
                  <a:lnTo>
                    <a:pt x="188" y="173"/>
                  </a:lnTo>
                  <a:close/>
                  <a:moveTo>
                    <a:pt x="102" y="173"/>
                  </a:moveTo>
                  <a:lnTo>
                    <a:pt x="108" y="173"/>
                  </a:lnTo>
                  <a:lnTo>
                    <a:pt x="115" y="177"/>
                  </a:lnTo>
                  <a:lnTo>
                    <a:pt x="121" y="182"/>
                  </a:lnTo>
                  <a:lnTo>
                    <a:pt x="123" y="188"/>
                  </a:lnTo>
                  <a:lnTo>
                    <a:pt x="125" y="196"/>
                  </a:lnTo>
                  <a:lnTo>
                    <a:pt x="123" y="203"/>
                  </a:lnTo>
                  <a:lnTo>
                    <a:pt x="121" y="211"/>
                  </a:lnTo>
                  <a:lnTo>
                    <a:pt x="115" y="214"/>
                  </a:lnTo>
                  <a:lnTo>
                    <a:pt x="108" y="218"/>
                  </a:lnTo>
                  <a:lnTo>
                    <a:pt x="102" y="220"/>
                  </a:lnTo>
                  <a:lnTo>
                    <a:pt x="94" y="218"/>
                  </a:lnTo>
                  <a:lnTo>
                    <a:pt x="87" y="214"/>
                  </a:lnTo>
                  <a:lnTo>
                    <a:pt x="83" y="211"/>
                  </a:lnTo>
                  <a:lnTo>
                    <a:pt x="79" y="203"/>
                  </a:lnTo>
                  <a:lnTo>
                    <a:pt x="78" y="196"/>
                  </a:lnTo>
                  <a:lnTo>
                    <a:pt x="79" y="188"/>
                  </a:lnTo>
                  <a:lnTo>
                    <a:pt x="83" y="182"/>
                  </a:lnTo>
                  <a:lnTo>
                    <a:pt x="87" y="177"/>
                  </a:lnTo>
                  <a:lnTo>
                    <a:pt x="94" y="173"/>
                  </a:lnTo>
                  <a:lnTo>
                    <a:pt x="102" y="173"/>
                  </a:lnTo>
                  <a:close/>
                  <a:moveTo>
                    <a:pt x="4173" y="120"/>
                  </a:moveTo>
                  <a:lnTo>
                    <a:pt x="4175" y="122"/>
                  </a:lnTo>
                  <a:lnTo>
                    <a:pt x="4177" y="126"/>
                  </a:lnTo>
                  <a:lnTo>
                    <a:pt x="4181" y="128"/>
                  </a:lnTo>
                  <a:lnTo>
                    <a:pt x="4183" y="128"/>
                  </a:lnTo>
                  <a:lnTo>
                    <a:pt x="4187" y="132"/>
                  </a:lnTo>
                  <a:lnTo>
                    <a:pt x="4183" y="132"/>
                  </a:lnTo>
                  <a:lnTo>
                    <a:pt x="4177" y="133"/>
                  </a:lnTo>
                  <a:lnTo>
                    <a:pt x="4172" y="132"/>
                  </a:lnTo>
                  <a:lnTo>
                    <a:pt x="4164" y="128"/>
                  </a:lnTo>
                  <a:lnTo>
                    <a:pt x="4160" y="124"/>
                  </a:lnTo>
                  <a:lnTo>
                    <a:pt x="4173" y="120"/>
                  </a:lnTo>
                  <a:close/>
                  <a:moveTo>
                    <a:pt x="2189" y="90"/>
                  </a:moveTo>
                  <a:lnTo>
                    <a:pt x="2193" y="90"/>
                  </a:lnTo>
                  <a:lnTo>
                    <a:pt x="2195" y="94"/>
                  </a:lnTo>
                  <a:lnTo>
                    <a:pt x="2197" y="98"/>
                  </a:lnTo>
                  <a:lnTo>
                    <a:pt x="2199" y="101"/>
                  </a:lnTo>
                  <a:lnTo>
                    <a:pt x="2199" y="107"/>
                  </a:lnTo>
                  <a:lnTo>
                    <a:pt x="2199" y="111"/>
                  </a:lnTo>
                  <a:lnTo>
                    <a:pt x="2199" y="115"/>
                  </a:lnTo>
                  <a:lnTo>
                    <a:pt x="2199" y="116"/>
                  </a:lnTo>
                  <a:lnTo>
                    <a:pt x="2199" y="120"/>
                  </a:lnTo>
                  <a:lnTo>
                    <a:pt x="2201" y="122"/>
                  </a:lnTo>
                  <a:lnTo>
                    <a:pt x="2197" y="128"/>
                  </a:lnTo>
                  <a:lnTo>
                    <a:pt x="2189" y="132"/>
                  </a:lnTo>
                  <a:lnTo>
                    <a:pt x="2184" y="133"/>
                  </a:lnTo>
                  <a:lnTo>
                    <a:pt x="2176" y="132"/>
                  </a:lnTo>
                  <a:lnTo>
                    <a:pt x="2171" y="128"/>
                  </a:lnTo>
                  <a:lnTo>
                    <a:pt x="2165" y="124"/>
                  </a:lnTo>
                  <a:lnTo>
                    <a:pt x="2169" y="120"/>
                  </a:lnTo>
                  <a:lnTo>
                    <a:pt x="2172" y="115"/>
                  </a:lnTo>
                  <a:lnTo>
                    <a:pt x="2176" y="109"/>
                  </a:lnTo>
                  <a:lnTo>
                    <a:pt x="2178" y="105"/>
                  </a:lnTo>
                  <a:lnTo>
                    <a:pt x="2180" y="101"/>
                  </a:lnTo>
                  <a:lnTo>
                    <a:pt x="2182" y="98"/>
                  </a:lnTo>
                  <a:lnTo>
                    <a:pt x="2184" y="96"/>
                  </a:lnTo>
                  <a:lnTo>
                    <a:pt x="2186" y="92"/>
                  </a:lnTo>
                  <a:lnTo>
                    <a:pt x="2189" y="90"/>
                  </a:lnTo>
                  <a:close/>
                  <a:moveTo>
                    <a:pt x="4091" y="86"/>
                  </a:moveTo>
                  <a:lnTo>
                    <a:pt x="4098" y="86"/>
                  </a:lnTo>
                  <a:lnTo>
                    <a:pt x="4102" y="88"/>
                  </a:lnTo>
                  <a:lnTo>
                    <a:pt x="4108" y="92"/>
                  </a:lnTo>
                  <a:lnTo>
                    <a:pt x="4111" y="98"/>
                  </a:lnTo>
                  <a:lnTo>
                    <a:pt x="4109" y="100"/>
                  </a:lnTo>
                  <a:lnTo>
                    <a:pt x="4109" y="100"/>
                  </a:lnTo>
                  <a:lnTo>
                    <a:pt x="4106" y="105"/>
                  </a:lnTo>
                  <a:lnTo>
                    <a:pt x="4104" y="109"/>
                  </a:lnTo>
                  <a:lnTo>
                    <a:pt x="4100" y="115"/>
                  </a:lnTo>
                  <a:lnTo>
                    <a:pt x="4100" y="120"/>
                  </a:lnTo>
                  <a:lnTo>
                    <a:pt x="4094" y="122"/>
                  </a:lnTo>
                  <a:lnTo>
                    <a:pt x="4091" y="124"/>
                  </a:lnTo>
                  <a:lnTo>
                    <a:pt x="4089" y="124"/>
                  </a:lnTo>
                  <a:lnTo>
                    <a:pt x="4087" y="124"/>
                  </a:lnTo>
                  <a:lnTo>
                    <a:pt x="4085" y="124"/>
                  </a:lnTo>
                  <a:lnTo>
                    <a:pt x="4083" y="126"/>
                  </a:lnTo>
                  <a:lnTo>
                    <a:pt x="4079" y="130"/>
                  </a:lnTo>
                  <a:lnTo>
                    <a:pt x="4076" y="126"/>
                  </a:lnTo>
                  <a:lnTo>
                    <a:pt x="4072" y="120"/>
                  </a:lnTo>
                  <a:lnTo>
                    <a:pt x="4068" y="115"/>
                  </a:lnTo>
                  <a:lnTo>
                    <a:pt x="4068" y="109"/>
                  </a:lnTo>
                  <a:lnTo>
                    <a:pt x="4068" y="101"/>
                  </a:lnTo>
                  <a:lnTo>
                    <a:pt x="4072" y="96"/>
                  </a:lnTo>
                  <a:lnTo>
                    <a:pt x="4077" y="90"/>
                  </a:lnTo>
                  <a:lnTo>
                    <a:pt x="4083" y="86"/>
                  </a:lnTo>
                  <a:lnTo>
                    <a:pt x="4091" y="86"/>
                  </a:lnTo>
                  <a:close/>
                  <a:moveTo>
                    <a:pt x="4004" y="86"/>
                  </a:moveTo>
                  <a:lnTo>
                    <a:pt x="4012" y="86"/>
                  </a:lnTo>
                  <a:lnTo>
                    <a:pt x="4017" y="90"/>
                  </a:lnTo>
                  <a:lnTo>
                    <a:pt x="4023" y="96"/>
                  </a:lnTo>
                  <a:lnTo>
                    <a:pt x="4027" y="101"/>
                  </a:lnTo>
                  <a:lnTo>
                    <a:pt x="4029" y="109"/>
                  </a:lnTo>
                  <a:lnTo>
                    <a:pt x="4027" y="116"/>
                  </a:lnTo>
                  <a:lnTo>
                    <a:pt x="4023" y="122"/>
                  </a:lnTo>
                  <a:lnTo>
                    <a:pt x="4017" y="128"/>
                  </a:lnTo>
                  <a:lnTo>
                    <a:pt x="4012" y="132"/>
                  </a:lnTo>
                  <a:lnTo>
                    <a:pt x="4004" y="133"/>
                  </a:lnTo>
                  <a:lnTo>
                    <a:pt x="3997" y="132"/>
                  </a:lnTo>
                  <a:lnTo>
                    <a:pt x="3991" y="128"/>
                  </a:lnTo>
                  <a:lnTo>
                    <a:pt x="3985" y="122"/>
                  </a:lnTo>
                  <a:lnTo>
                    <a:pt x="3982" y="116"/>
                  </a:lnTo>
                  <a:lnTo>
                    <a:pt x="3982" y="109"/>
                  </a:lnTo>
                  <a:lnTo>
                    <a:pt x="3982" y="101"/>
                  </a:lnTo>
                  <a:lnTo>
                    <a:pt x="3985" y="96"/>
                  </a:lnTo>
                  <a:lnTo>
                    <a:pt x="3991" y="90"/>
                  </a:lnTo>
                  <a:lnTo>
                    <a:pt x="3997" y="86"/>
                  </a:lnTo>
                  <a:lnTo>
                    <a:pt x="4004" y="86"/>
                  </a:lnTo>
                  <a:close/>
                  <a:moveTo>
                    <a:pt x="3918" y="86"/>
                  </a:moveTo>
                  <a:lnTo>
                    <a:pt x="3925" y="86"/>
                  </a:lnTo>
                  <a:lnTo>
                    <a:pt x="3931" y="90"/>
                  </a:lnTo>
                  <a:lnTo>
                    <a:pt x="3936" y="96"/>
                  </a:lnTo>
                  <a:lnTo>
                    <a:pt x="3940" y="101"/>
                  </a:lnTo>
                  <a:lnTo>
                    <a:pt x="3940" y="109"/>
                  </a:lnTo>
                  <a:lnTo>
                    <a:pt x="3940" y="116"/>
                  </a:lnTo>
                  <a:lnTo>
                    <a:pt x="3936" y="122"/>
                  </a:lnTo>
                  <a:lnTo>
                    <a:pt x="3931" y="128"/>
                  </a:lnTo>
                  <a:lnTo>
                    <a:pt x="3925" y="132"/>
                  </a:lnTo>
                  <a:lnTo>
                    <a:pt x="3918" y="133"/>
                  </a:lnTo>
                  <a:lnTo>
                    <a:pt x="3910" y="132"/>
                  </a:lnTo>
                  <a:lnTo>
                    <a:pt x="3904" y="128"/>
                  </a:lnTo>
                  <a:lnTo>
                    <a:pt x="3899" y="122"/>
                  </a:lnTo>
                  <a:lnTo>
                    <a:pt x="3895" y="116"/>
                  </a:lnTo>
                  <a:lnTo>
                    <a:pt x="3895" y="109"/>
                  </a:lnTo>
                  <a:lnTo>
                    <a:pt x="3895" y="101"/>
                  </a:lnTo>
                  <a:lnTo>
                    <a:pt x="3899" y="96"/>
                  </a:lnTo>
                  <a:lnTo>
                    <a:pt x="3904" y="90"/>
                  </a:lnTo>
                  <a:lnTo>
                    <a:pt x="3910" y="86"/>
                  </a:lnTo>
                  <a:lnTo>
                    <a:pt x="3918" y="86"/>
                  </a:lnTo>
                  <a:close/>
                  <a:moveTo>
                    <a:pt x="3831" y="86"/>
                  </a:moveTo>
                  <a:lnTo>
                    <a:pt x="3839" y="86"/>
                  </a:lnTo>
                  <a:lnTo>
                    <a:pt x="3844" y="90"/>
                  </a:lnTo>
                  <a:lnTo>
                    <a:pt x="3850" y="96"/>
                  </a:lnTo>
                  <a:lnTo>
                    <a:pt x="3854" y="101"/>
                  </a:lnTo>
                  <a:lnTo>
                    <a:pt x="3854" y="109"/>
                  </a:lnTo>
                  <a:lnTo>
                    <a:pt x="3854" y="116"/>
                  </a:lnTo>
                  <a:lnTo>
                    <a:pt x="3850" y="122"/>
                  </a:lnTo>
                  <a:lnTo>
                    <a:pt x="3844" y="128"/>
                  </a:lnTo>
                  <a:lnTo>
                    <a:pt x="3839" y="132"/>
                  </a:lnTo>
                  <a:lnTo>
                    <a:pt x="3831" y="133"/>
                  </a:lnTo>
                  <a:lnTo>
                    <a:pt x="3824" y="132"/>
                  </a:lnTo>
                  <a:lnTo>
                    <a:pt x="3818" y="128"/>
                  </a:lnTo>
                  <a:lnTo>
                    <a:pt x="3812" y="122"/>
                  </a:lnTo>
                  <a:lnTo>
                    <a:pt x="3809" y="116"/>
                  </a:lnTo>
                  <a:lnTo>
                    <a:pt x="3807" y="109"/>
                  </a:lnTo>
                  <a:lnTo>
                    <a:pt x="3809" y="101"/>
                  </a:lnTo>
                  <a:lnTo>
                    <a:pt x="3812" y="96"/>
                  </a:lnTo>
                  <a:lnTo>
                    <a:pt x="3818" y="90"/>
                  </a:lnTo>
                  <a:lnTo>
                    <a:pt x="3824" y="86"/>
                  </a:lnTo>
                  <a:lnTo>
                    <a:pt x="3831" y="86"/>
                  </a:lnTo>
                  <a:close/>
                  <a:moveTo>
                    <a:pt x="3745" y="86"/>
                  </a:moveTo>
                  <a:lnTo>
                    <a:pt x="3752" y="86"/>
                  </a:lnTo>
                  <a:lnTo>
                    <a:pt x="3758" y="90"/>
                  </a:lnTo>
                  <a:lnTo>
                    <a:pt x="3763" y="96"/>
                  </a:lnTo>
                  <a:lnTo>
                    <a:pt x="3767" y="101"/>
                  </a:lnTo>
                  <a:lnTo>
                    <a:pt x="3767" y="109"/>
                  </a:lnTo>
                  <a:lnTo>
                    <a:pt x="3767" y="116"/>
                  </a:lnTo>
                  <a:lnTo>
                    <a:pt x="3763" y="122"/>
                  </a:lnTo>
                  <a:lnTo>
                    <a:pt x="3758" y="128"/>
                  </a:lnTo>
                  <a:lnTo>
                    <a:pt x="3752" y="132"/>
                  </a:lnTo>
                  <a:lnTo>
                    <a:pt x="3745" y="133"/>
                  </a:lnTo>
                  <a:lnTo>
                    <a:pt x="3737" y="132"/>
                  </a:lnTo>
                  <a:lnTo>
                    <a:pt x="3730" y="128"/>
                  </a:lnTo>
                  <a:lnTo>
                    <a:pt x="3726" y="122"/>
                  </a:lnTo>
                  <a:lnTo>
                    <a:pt x="3722" y="116"/>
                  </a:lnTo>
                  <a:lnTo>
                    <a:pt x="3720" y="109"/>
                  </a:lnTo>
                  <a:lnTo>
                    <a:pt x="3722" y="101"/>
                  </a:lnTo>
                  <a:lnTo>
                    <a:pt x="3726" y="96"/>
                  </a:lnTo>
                  <a:lnTo>
                    <a:pt x="3730" y="90"/>
                  </a:lnTo>
                  <a:lnTo>
                    <a:pt x="3737" y="86"/>
                  </a:lnTo>
                  <a:lnTo>
                    <a:pt x="3745" y="86"/>
                  </a:lnTo>
                  <a:close/>
                  <a:moveTo>
                    <a:pt x="3658" y="86"/>
                  </a:moveTo>
                  <a:lnTo>
                    <a:pt x="3666" y="86"/>
                  </a:lnTo>
                  <a:lnTo>
                    <a:pt x="3671" y="90"/>
                  </a:lnTo>
                  <a:lnTo>
                    <a:pt x="3677" y="96"/>
                  </a:lnTo>
                  <a:lnTo>
                    <a:pt x="3679" y="101"/>
                  </a:lnTo>
                  <a:lnTo>
                    <a:pt x="3681" y="109"/>
                  </a:lnTo>
                  <a:lnTo>
                    <a:pt x="3679" y="116"/>
                  </a:lnTo>
                  <a:lnTo>
                    <a:pt x="3677" y="122"/>
                  </a:lnTo>
                  <a:lnTo>
                    <a:pt x="3671" y="128"/>
                  </a:lnTo>
                  <a:lnTo>
                    <a:pt x="3666" y="132"/>
                  </a:lnTo>
                  <a:lnTo>
                    <a:pt x="3658" y="133"/>
                  </a:lnTo>
                  <a:lnTo>
                    <a:pt x="3651" y="132"/>
                  </a:lnTo>
                  <a:lnTo>
                    <a:pt x="3643" y="128"/>
                  </a:lnTo>
                  <a:lnTo>
                    <a:pt x="3639" y="122"/>
                  </a:lnTo>
                  <a:lnTo>
                    <a:pt x="3636" y="116"/>
                  </a:lnTo>
                  <a:lnTo>
                    <a:pt x="3634" y="109"/>
                  </a:lnTo>
                  <a:lnTo>
                    <a:pt x="3636" y="101"/>
                  </a:lnTo>
                  <a:lnTo>
                    <a:pt x="3639" y="96"/>
                  </a:lnTo>
                  <a:lnTo>
                    <a:pt x="3643" y="90"/>
                  </a:lnTo>
                  <a:lnTo>
                    <a:pt x="3651" y="86"/>
                  </a:lnTo>
                  <a:lnTo>
                    <a:pt x="3658" y="86"/>
                  </a:lnTo>
                  <a:close/>
                  <a:moveTo>
                    <a:pt x="3570" y="86"/>
                  </a:moveTo>
                  <a:lnTo>
                    <a:pt x="3577" y="86"/>
                  </a:lnTo>
                  <a:lnTo>
                    <a:pt x="3585" y="90"/>
                  </a:lnTo>
                  <a:lnTo>
                    <a:pt x="3590" y="96"/>
                  </a:lnTo>
                  <a:lnTo>
                    <a:pt x="3592" y="101"/>
                  </a:lnTo>
                  <a:lnTo>
                    <a:pt x="3594" y="109"/>
                  </a:lnTo>
                  <a:lnTo>
                    <a:pt x="3592" y="116"/>
                  </a:lnTo>
                  <a:lnTo>
                    <a:pt x="3590" y="122"/>
                  </a:lnTo>
                  <a:lnTo>
                    <a:pt x="3585" y="128"/>
                  </a:lnTo>
                  <a:lnTo>
                    <a:pt x="3577" y="132"/>
                  </a:lnTo>
                  <a:lnTo>
                    <a:pt x="3570" y="133"/>
                  </a:lnTo>
                  <a:lnTo>
                    <a:pt x="3564" y="132"/>
                  </a:lnTo>
                  <a:lnTo>
                    <a:pt x="3557" y="128"/>
                  </a:lnTo>
                  <a:lnTo>
                    <a:pt x="3551" y="122"/>
                  </a:lnTo>
                  <a:lnTo>
                    <a:pt x="3549" y="116"/>
                  </a:lnTo>
                  <a:lnTo>
                    <a:pt x="3547" y="109"/>
                  </a:lnTo>
                  <a:lnTo>
                    <a:pt x="3549" y="101"/>
                  </a:lnTo>
                  <a:lnTo>
                    <a:pt x="3551" y="96"/>
                  </a:lnTo>
                  <a:lnTo>
                    <a:pt x="3557" y="90"/>
                  </a:lnTo>
                  <a:lnTo>
                    <a:pt x="3564" y="86"/>
                  </a:lnTo>
                  <a:lnTo>
                    <a:pt x="3570" y="86"/>
                  </a:lnTo>
                  <a:close/>
                  <a:moveTo>
                    <a:pt x="3483" y="86"/>
                  </a:moveTo>
                  <a:lnTo>
                    <a:pt x="3491" y="86"/>
                  </a:lnTo>
                  <a:lnTo>
                    <a:pt x="3498" y="90"/>
                  </a:lnTo>
                  <a:lnTo>
                    <a:pt x="3502" y="96"/>
                  </a:lnTo>
                  <a:lnTo>
                    <a:pt x="3506" y="101"/>
                  </a:lnTo>
                  <a:lnTo>
                    <a:pt x="3508" y="109"/>
                  </a:lnTo>
                  <a:lnTo>
                    <a:pt x="3506" y="116"/>
                  </a:lnTo>
                  <a:lnTo>
                    <a:pt x="3502" y="122"/>
                  </a:lnTo>
                  <a:lnTo>
                    <a:pt x="3498" y="128"/>
                  </a:lnTo>
                  <a:lnTo>
                    <a:pt x="3491" y="132"/>
                  </a:lnTo>
                  <a:lnTo>
                    <a:pt x="3483" y="133"/>
                  </a:lnTo>
                  <a:lnTo>
                    <a:pt x="3476" y="132"/>
                  </a:lnTo>
                  <a:lnTo>
                    <a:pt x="3470" y="128"/>
                  </a:lnTo>
                  <a:lnTo>
                    <a:pt x="3464" y="122"/>
                  </a:lnTo>
                  <a:lnTo>
                    <a:pt x="3463" y="116"/>
                  </a:lnTo>
                  <a:lnTo>
                    <a:pt x="3461" y="109"/>
                  </a:lnTo>
                  <a:lnTo>
                    <a:pt x="3463" y="101"/>
                  </a:lnTo>
                  <a:lnTo>
                    <a:pt x="3464" y="96"/>
                  </a:lnTo>
                  <a:lnTo>
                    <a:pt x="3470" y="90"/>
                  </a:lnTo>
                  <a:lnTo>
                    <a:pt x="3476" y="86"/>
                  </a:lnTo>
                  <a:lnTo>
                    <a:pt x="3483" y="86"/>
                  </a:lnTo>
                  <a:close/>
                  <a:moveTo>
                    <a:pt x="3397" y="86"/>
                  </a:moveTo>
                  <a:lnTo>
                    <a:pt x="3404" y="86"/>
                  </a:lnTo>
                  <a:lnTo>
                    <a:pt x="3412" y="90"/>
                  </a:lnTo>
                  <a:lnTo>
                    <a:pt x="3416" y="96"/>
                  </a:lnTo>
                  <a:lnTo>
                    <a:pt x="3419" y="101"/>
                  </a:lnTo>
                  <a:lnTo>
                    <a:pt x="3421" y="109"/>
                  </a:lnTo>
                  <a:lnTo>
                    <a:pt x="3419" y="116"/>
                  </a:lnTo>
                  <a:lnTo>
                    <a:pt x="3416" y="122"/>
                  </a:lnTo>
                  <a:lnTo>
                    <a:pt x="3412" y="128"/>
                  </a:lnTo>
                  <a:lnTo>
                    <a:pt x="3404" y="132"/>
                  </a:lnTo>
                  <a:lnTo>
                    <a:pt x="3397" y="133"/>
                  </a:lnTo>
                  <a:lnTo>
                    <a:pt x="3389" y="132"/>
                  </a:lnTo>
                  <a:lnTo>
                    <a:pt x="3384" y="128"/>
                  </a:lnTo>
                  <a:lnTo>
                    <a:pt x="3378" y="122"/>
                  </a:lnTo>
                  <a:lnTo>
                    <a:pt x="3374" y="116"/>
                  </a:lnTo>
                  <a:lnTo>
                    <a:pt x="3374" y="109"/>
                  </a:lnTo>
                  <a:lnTo>
                    <a:pt x="3374" y="101"/>
                  </a:lnTo>
                  <a:lnTo>
                    <a:pt x="3378" y="96"/>
                  </a:lnTo>
                  <a:lnTo>
                    <a:pt x="3384" y="90"/>
                  </a:lnTo>
                  <a:lnTo>
                    <a:pt x="3389" y="86"/>
                  </a:lnTo>
                  <a:lnTo>
                    <a:pt x="3397" y="86"/>
                  </a:lnTo>
                  <a:close/>
                  <a:moveTo>
                    <a:pt x="3310" y="86"/>
                  </a:moveTo>
                  <a:lnTo>
                    <a:pt x="3318" y="86"/>
                  </a:lnTo>
                  <a:lnTo>
                    <a:pt x="3323" y="90"/>
                  </a:lnTo>
                  <a:lnTo>
                    <a:pt x="3329" y="96"/>
                  </a:lnTo>
                  <a:lnTo>
                    <a:pt x="3333" y="101"/>
                  </a:lnTo>
                  <a:lnTo>
                    <a:pt x="3335" y="109"/>
                  </a:lnTo>
                  <a:lnTo>
                    <a:pt x="3333" y="116"/>
                  </a:lnTo>
                  <a:lnTo>
                    <a:pt x="3329" y="122"/>
                  </a:lnTo>
                  <a:lnTo>
                    <a:pt x="3323" y="128"/>
                  </a:lnTo>
                  <a:lnTo>
                    <a:pt x="3318" y="132"/>
                  </a:lnTo>
                  <a:lnTo>
                    <a:pt x="3310" y="133"/>
                  </a:lnTo>
                  <a:lnTo>
                    <a:pt x="3303" y="132"/>
                  </a:lnTo>
                  <a:lnTo>
                    <a:pt x="3297" y="128"/>
                  </a:lnTo>
                  <a:lnTo>
                    <a:pt x="3291" y="122"/>
                  </a:lnTo>
                  <a:lnTo>
                    <a:pt x="3288" y="116"/>
                  </a:lnTo>
                  <a:lnTo>
                    <a:pt x="3288" y="109"/>
                  </a:lnTo>
                  <a:lnTo>
                    <a:pt x="3288" y="101"/>
                  </a:lnTo>
                  <a:lnTo>
                    <a:pt x="3291" y="96"/>
                  </a:lnTo>
                  <a:lnTo>
                    <a:pt x="3297" y="90"/>
                  </a:lnTo>
                  <a:lnTo>
                    <a:pt x="3303" y="86"/>
                  </a:lnTo>
                  <a:lnTo>
                    <a:pt x="3310" y="86"/>
                  </a:lnTo>
                  <a:close/>
                  <a:moveTo>
                    <a:pt x="3224" y="86"/>
                  </a:moveTo>
                  <a:lnTo>
                    <a:pt x="3231" y="86"/>
                  </a:lnTo>
                  <a:lnTo>
                    <a:pt x="3237" y="90"/>
                  </a:lnTo>
                  <a:lnTo>
                    <a:pt x="3243" y="96"/>
                  </a:lnTo>
                  <a:lnTo>
                    <a:pt x="3246" y="101"/>
                  </a:lnTo>
                  <a:lnTo>
                    <a:pt x="3246" y="109"/>
                  </a:lnTo>
                  <a:lnTo>
                    <a:pt x="3246" y="116"/>
                  </a:lnTo>
                  <a:lnTo>
                    <a:pt x="3243" y="122"/>
                  </a:lnTo>
                  <a:lnTo>
                    <a:pt x="3237" y="128"/>
                  </a:lnTo>
                  <a:lnTo>
                    <a:pt x="3231" y="132"/>
                  </a:lnTo>
                  <a:lnTo>
                    <a:pt x="3224" y="133"/>
                  </a:lnTo>
                  <a:lnTo>
                    <a:pt x="3216" y="132"/>
                  </a:lnTo>
                  <a:lnTo>
                    <a:pt x="3211" y="128"/>
                  </a:lnTo>
                  <a:lnTo>
                    <a:pt x="3205" y="122"/>
                  </a:lnTo>
                  <a:lnTo>
                    <a:pt x="3201" y="116"/>
                  </a:lnTo>
                  <a:lnTo>
                    <a:pt x="3201" y="109"/>
                  </a:lnTo>
                  <a:lnTo>
                    <a:pt x="3201" y="101"/>
                  </a:lnTo>
                  <a:lnTo>
                    <a:pt x="3205" y="96"/>
                  </a:lnTo>
                  <a:lnTo>
                    <a:pt x="3211" y="90"/>
                  </a:lnTo>
                  <a:lnTo>
                    <a:pt x="3216" y="86"/>
                  </a:lnTo>
                  <a:lnTo>
                    <a:pt x="3224" y="86"/>
                  </a:lnTo>
                  <a:close/>
                  <a:moveTo>
                    <a:pt x="3137" y="86"/>
                  </a:moveTo>
                  <a:lnTo>
                    <a:pt x="3145" y="86"/>
                  </a:lnTo>
                  <a:lnTo>
                    <a:pt x="3150" y="90"/>
                  </a:lnTo>
                  <a:lnTo>
                    <a:pt x="3156" y="96"/>
                  </a:lnTo>
                  <a:lnTo>
                    <a:pt x="3160" y="101"/>
                  </a:lnTo>
                  <a:lnTo>
                    <a:pt x="3160" y="109"/>
                  </a:lnTo>
                  <a:lnTo>
                    <a:pt x="3160" y="116"/>
                  </a:lnTo>
                  <a:lnTo>
                    <a:pt x="3156" y="122"/>
                  </a:lnTo>
                  <a:lnTo>
                    <a:pt x="3150" y="128"/>
                  </a:lnTo>
                  <a:lnTo>
                    <a:pt x="3145" y="132"/>
                  </a:lnTo>
                  <a:lnTo>
                    <a:pt x="3137" y="133"/>
                  </a:lnTo>
                  <a:lnTo>
                    <a:pt x="3130" y="132"/>
                  </a:lnTo>
                  <a:lnTo>
                    <a:pt x="3124" y="128"/>
                  </a:lnTo>
                  <a:lnTo>
                    <a:pt x="3118" y="122"/>
                  </a:lnTo>
                  <a:lnTo>
                    <a:pt x="3115" y="116"/>
                  </a:lnTo>
                  <a:lnTo>
                    <a:pt x="3113" y="109"/>
                  </a:lnTo>
                  <a:lnTo>
                    <a:pt x="3115" y="101"/>
                  </a:lnTo>
                  <a:lnTo>
                    <a:pt x="3118" y="96"/>
                  </a:lnTo>
                  <a:lnTo>
                    <a:pt x="3124" y="90"/>
                  </a:lnTo>
                  <a:lnTo>
                    <a:pt x="3130" y="86"/>
                  </a:lnTo>
                  <a:lnTo>
                    <a:pt x="3137" y="86"/>
                  </a:lnTo>
                  <a:close/>
                  <a:moveTo>
                    <a:pt x="3051" y="86"/>
                  </a:moveTo>
                  <a:lnTo>
                    <a:pt x="3058" y="86"/>
                  </a:lnTo>
                  <a:lnTo>
                    <a:pt x="3064" y="90"/>
                  </a:lnTo>
                  <a:lnTo>
                    <a:pt x="3069" y="96"/>
                  </a:lnTo>
                  <a:lnTo>
                    <a:pt x="3073" y="101"/>
                  </a:lnTo>
                  <a:lnTo>
                    <a:pt x="3073" y="109"/>
                  </a:lnTo>
                  <a:lnTo>
                    <a:pt x="3073" y="116"/>
                  </a:lnTo>
                  <a:lnTo>
                    <a:pt x="3069" y="122"/>
                  </a:lnTo>
                  <a:lnTo>
                    <a:pt x="3064" y="128"/>
                  </a:lnTo>
                  <a:lnTo>
                    <a:pt x="3058" y="132"/>
                  </a:lnTo>
                  <a:lnTo>
                    <a:pt x="3051" y="133"/>
                  </a:lnTo>
                  <a:lnTo>
                    <a:pt x="3043" y="132"/>
                  </a:lnTo>
                  <a:lnTo>
                    <a:pt x="3036" y="128"/>
                  </a:lnTo>
                  <a:lnTo>
                    <a:pt x="3032" y="122"/>
                  </a:lnTo>
                  <a:lnTo>
                    <a:pt x="3028" y="116"/>
                  </a:lnTo>
                  <a:lnTo>
                    <a:pt x="3026" y="109"/>
                  </a:lnTo>
                  <a:lnTo>
                    <a:pt x="3028" y="101"/>
                  </a:lnTo>
                  <a:lnTo>
                    <a:pt x="3032" y="96"/>
                  </a:lnTo>
                  <a:lnTo>
                    <a:pt x="3036" y="90"/>
                  </a:lnTo>
                  <a:lnTo>
                    <a:pt x="3043" y="86"/>
                  </a:lnTo>
                  <a:lnTo>
                    <a:pt x="3051" y="86"/>
                  </a:lnTo>
                  <a:close/>
                  <a:moveTo>
                    <a:pt x="2964" y="86"/>
                  </a:moveTo>
                  <a:lnTo>
                    <a:pt x="2972" y="86"/>
                  </a:lnTo>
                  <a:lnTo>
                    <a:pt x="2977" y="90"/>
                  </a:lnTo>
                  <a:lnTo>
                    <a:pt x="2983" y="96"/>
                  </a:lnTo>
                  <a:lnTo>
                    <a:pt x="2985" y="101"/>
                  </a:lnTo>
                  <a:lnTo>
                    <a:pt x="2987" y="109"/>
                  </a:lnTo>
                  <a:lnTo>
                    <a:pt x="2985" y="116"/>
                  </a:lnTo>
                  <a:lnTo>
                    <a:pt x="2983" y="122"/>
                  </a:lnTo>
                  <a:lnTo>
                    <a:pt x="2977" y="128"/>
                  </a:lnTo>
                  <a:lnTo>
                    <a:pt x="2972" y="132"/>
                  </a:lnTo>
                  <a:lnTo>
                    <a:pt x="2964" y="133"/>
                  </a:lnTo>
                  <a:lnTo>
                    <a:pt x="2957" y="132"/>
                  </a:lnTo>
                  <a:lnTo>
                    <a:pt x="2949" y="128"/>
                  </a:lnTo>
                  <a:lnTo>
                    <a:pt x="2945" y="122"/>
                  </a:lnTo>
                  <a:lnTo>
                    <a:pt x="2942" y="116"/>
                  </a:lnTo>
                  <a:lnTo>
                    <a:pt x="2940" y="109"/>
                  </a:lnTo>
                  <a:lnTo>
                    <a:pt x="2942" y="101"/>
                  </a:lnTo>
                  <a:lnTo>
                    <a:pt x="2945" y="96"/>
                  </a:lnTo>
                  <a:lnTo>
                    <a:pt x="2949" y="90"/>
                  </a:lnTo>
                  <a:lnTo>
                    <a:pt x="2957" y="86"/>
                  </a:lnTo>
                  <a:lnTo>
                    <a:pt x="2964" y="86"/>
                  </a:lnTo>
                  <a:close/>
                  <a:moveTo>
                    <a:pt x="2878" y="86"/>
                  </a:moveTo>
                  <a:lnTo>
                    <a:pt x="2883" y="86"/>
                  </a:lnTo>
                  <a:lnTo>
                    <a:pt x="2891" y="90"/>
                  </a:lnTo>
                  <a:lnTo>
                    <a:pt x="2896" y="96"/>
                  </a:lnTo>
                  <a:lnTo>
                    <a:pt x="2898" y="101"/>
                  </a:lnTo>
                  <a:lnTo>
                    <a:pt x="2900" y="109"/>
                  </a:lnTo>
                  <a:lnTo>
                    <a:pt x="2898" y="116"/>
                  </a:lnTo>
                  <a:lnTo>
                    <a:pt x="2896" y="122"/>
                  </a:lnTo>
                  <a:lnTo>
                    <a:pt x="2891" y="128"/>
                  </a:lnTo>
                  <a:lnTo>
                    <a:pt x="2883" y="132"/>
                  </a:lnTo>
                  <a:lnTo>
                    <a:pt x="2878" y="133"/>
                  </a:lnTo>
                  <a:lnTo>
                    <a:pt x="2870" y="132"/>
                  </a:lnTo>
                  <a:lnTo>
                    <a:pt x="2863" y="128"/>
                  </a:lnTo>
                  <a:lnTo>
                    <a:pt x="2857" y="122"/>
                  </a:lnTo>
                  <a:lnTo>
                    <a:pt x="2855" y="116"/>
                  </a:lnTo>
                  <a:lnTo>
                    <a:pt x="2853" y="109"/>
                  </a:lnTo>
                  <a:lnTo>
                    <a:pt x="2855" y="101"/>
                  </a:lnTo>
                  <a:lnTo>
                    <a:pt x="2857" y="96"/>
                  </a:lnTo>
                  <a:lnTo>
                    <a:pt x="2863" y="90"/>
                  </a:lnTo>
                  <a:lnTo>
                    <a:pt x="2870" y="86"/>
                  </a:lnTo>
                  <a:lnTo>
                    <a:pt x="2878" y="86"/>
                  </a:lnTo>
                  <a:close/>
                  <a:moveTo>
                    <a:pt x="2789" y="86"/>
                  </a:moveTo>
                  <a:lnTo>
                    <a:pt x="2797" y="86"/>
                  </a:lnTo>
                  <a:lnTo>
                    <a:pt x="2804" y="90"/>
                  </a:lnTo>
                  <a:lnTo>
                    <a:pt x="2808" y="96"/>
                  </a:lnTo>
                  <a:lnTo>
                    <a:pt x="2812" y="101"/>
                  </a:lnTo>
                  <a:lnTo>
                    <a:pt x="2814" y="109"/>
                  </a:lnTo>
                  <a:lnTo>
                    <a:pt x="2812" y="116"/>
                  </a:lnTo>
                  <a:lnTo>
                    <a:pt x="2808" y="122"/>
                  </a:lnTo>
                  <a:lnTo>
                    <a:pt x="2804" y="128"/>
                  </a:lnTo>
                  <a:lnTo>
                    <a:pt x="2797" y="132"/>
                  </a:lnTo>
                  <a:lnTo>
                    <a:pt x="2789" y="133"/>
                  </a:lnTo>
                  <a:lnTo>
                    <a:pt x="2782" y="132"/>
                  </a:lnTo>
                  <a:lnTo>
                    <a:pt x="2776" y="128"/>
                  </a:lnTo>
                  <a:lnTo>
                    <a:pt x="2770" y="122"/>
                  </a:lnTo>
                  <a:lnTo>
                    <a:pt x="2769" y="116"/>
                  </a:lnTo>
                  <a:lnTo>
                    <a:pt x="2767" y="109"/>
                  </a:lnTo>
                  <a:lnTo>
                    <a:pt x="2769" y="101"/>
                  </a:lnTo>
                  <a:lnTo>
                    <a:pt x="2770" y="96"/>
                  </a:lnTo>
                  <a:lnTo>
                    <a:pt x="2776" y="90"/>
                  </a:lnTo>
                  <a:lnTo>
                    <a:pt x="2782" y="86"/>
                  </a:lnTo>
                  <a:lnTo>
                    <a:pt x="2789" y="86"/>
                  </a:lnTo>
                  <a:close/>
                  <a:moveTo>
                    <a:pt x="2703" y="86"/>
                  </a:moveTo>
                  <a:lnTo>
                    <a:pt x="2710" y="86"/>
                  </a:lnTo>
                  <a:lnTo>
                    <a:pt x="2718" y="90"/>
                  </a:lnTo>
                  <a:lnTo>
                    <a:pt x="2722" y="96"/>
                  </a:lnTo>
                  <a:lnTo>
                    <a:pt x="2725" y="101"/>
                  </a:lnTo>
                  <a:lnTo>
                    <a:pt x="2727" y="109"/>
                  </a:lnTo>
                  <a:lnTo>
                    <a:pt x="2725" y="116"/>
                  </a:lnTo>
                  <a:lnTo>
                    <a:pt x="2722" y="122"/>
                  </a:lnTo>
                  <a:lnTo>
                    <a:pt x="2718" y="128"/>
                  </a:lnTo>
                  <a:lnTo>
                    <a:pt x="2710" y="132"/>
                  </a:lnTo>
                  <a:lnTo>
                    <a:pt x="2703" y="133"/>
                  </a:lnTo>
                  <a:lnTo>
                    <a:pt x="2695" y="132"/>
                  </a:lnTo>
                  <a:lnTo>
                    <a:pt x="2690" y="128"/>
                  </a:lnTo>
                  <a:lnTo>
                    <a:pt x="2684" y="122"/>
                  </a:lnTo>
                  <a:lnTo>
                    <a:pt x="2680" y="116"/>
                  </a:lnTo>
                  <a:lnTo>
                    <a:pt x="2680" y="109"/>
                  </a:lnTo>
                  <a:lnTo>
                    <a:pt x="2680" y="101"/>
                  </a:lnTo>
                  <a:lnTo>
                    <a:pt x="2684" y="96"/>
                  </a:lnTo>
                  <a:lnTo>
                    <a:pt x="2690" y="90"/>
                  </a:lnTo>
                  <a:lnTo>
                    <a:pt x="2695" y="86"/>
                  </a:lnTo>
                  <a:lnTo>
                    <a:pt x="2703" y="86"/>
                  </a:lnTo>
                  <a:close/>
                  <a:moveTo>
                    <a:pt x="2616" y="86"/>
                  </a:moveTo>
                  <a:lnTo>
                    <a:pt x="2624" y="86"/>
                  </a:lnTo>
                  <a:lnTo>
                    <a:pt x="2629" y="90"/>
                  </a:lnTo>
                  <a:lnTo>
                    <a:pt x="2635" y="96"/>
                  </a:lnTo>
                  <a:lnTo>
                    <a:pt x="2639" y="101"/>
                  </a:lnTo>
                  <a:lnTo>
                    <a:pt x="2641" y="109"/>
                  </a:lnTo>
                  <a:lnTo>
                    <a:pt x="2639" y="116"/>
                  </a:lnTo>
                  <a:lnTo>
                    <a:pt x="2635" y="122"/>
                  </a:lnTo>
                  <a:lnTo>
                    <a:pt x="2629" y="128"/>
                  </a:lnTo>
                  <a:lnTo>
                    <a:pt x="2624" y="132"/>
                  </a:lnTo>
                  <a:lnTo>
                    <a:pt x="2616" y="133"/>
                  </a:lnTo>
                  <a:lnTo>
                    <a:pt x="2609" y="132"/>
                  </a:lnTo>
                  <a:lnTo>
                    <a:pt x="2603" y="128"/>
                  </a:lnTo>
                  <a:lnTo>
                    <a:pt x="2597" y="122"/>
                  </a:lnTo>
                  <a:lnTo>
                    <a:pt x="2594" y="116"/>
                  </a:lnTo>
                  <a:lnTo>
                    <a:pt x="2594" y="109"/>
                  </a:lnTo>
                  <a:lnTo>
                    <a:pt x="2594" y="101"/>
                  </a:lnTo>
                  <a:lnTo>
                    <a:pt x="2597" y="96"/>
                  </a:lnTo>
                  <a:lnTo>
                    <a:pt x="2603" y="90"/>
                  </a:lnTo>
                  <a:lnTo>
                    <a:pt x="2609" y="86"/>
                  </a:lnTo>
                  <a:lnTo>
                    <a:pt x="2616" y="86"/>
                  </a:lnTo>
                  <a:close/>
                  <a:moveTo>
                    <a:pt x="2530" y="86"/>
                  </a:moveTo>
                  <a:lnTo>
                    <a:pt x="2537" y="86"/>
                  </a:lnTo>
                  <a:lnTo>
                    <a:pt x="2543" y="90"/>
                  </a:lnTo>
                  <a:lnTo>
                    <a:pt x="2549" y="96"/>
                  </a:lnTo>
                  <a:lnTo>
                    <a:pt x="2552" y="101"/>
                  </a:lnTo>
                  <a:lnTo>
                    <a:pt x="2552" y="109"/>
                  </a:lnTo>
                  <a:lnTo>
                    <a:pt x="2552" y="116"/>
                  </a:lnTo>
                  <a:lnTo>
                    <a:pt x="2549" y="122"/>
                  </a:lnTo>
                  <a:lnTo>
                    <a:pt x="2543" y="128"/>
                  </a:lnTo>
                  <a:lnTo>
                    <a:pt x="2537" y="132"/>
                  </a:lnTo>
                  <a:lnTo>
                    <a:pt x="2530" y="133"/>
                  </a:lnTo>
                  <a:lnTo>
                    <a:pt x="2526" y="132"/>
                  </a:lnTo>
                  <a:lnTo>
                    <a:pt x="2522" y="132"/>
                  </a:lnTo>
                  <a:lnTo>
                    <a:pt x="2518" y="128"/>
                  </a:lnTo>
                  <a:lnTo>
                    <a:pt x="2517" y="126"/>
                  </a:lnTo>
                  <a:lnTo>
                    <a:pt x="2513" y="126"/>
                  </a:lnTo>
                  <a:lnTo>
                    <a:pt x="2509" y="120"/>
                  </a:lnTo>
                  <a:lnTo>
                    <a:pt x="2507" y="115"/>
                  </a:lnTo>
                  <a:lnTo>
                    <a:pt x="2507" y="109"/>
                  </a:lnTo>
                  <a:lnTo>
                    <a:pt x="2507" y="101"/>
                  </a:lnTo>
                  <a:lnTo>
                    <a:pt x="2511" y="96"/>
                  </a:lnTo>
                  <a:lnTo>
                    <a:pt x="2517" y="90"/>
                  </a:lnTo>
                  <a:lnTo>
                    <a:pt x="2522" y="86"/>
                  </a:lnTo>
                  <a:lnTo>
                    <a:pt x="2530" y="86"/>
                  </a:lnTo>
                  <a:close/>
                  <a:moveTo>
                    <a:pt x="2443" y="86"/>
                  </a:moveTo>
                  <a:lnTo>
                    <a:pt x="2451" y="86"/>
                  </a:lnTo>
                  <a:lnTo>
                    <a:pt x="2456" y="90"/>
                  </a:lnTo>
                  <a:lnTo>
                    <a:pt x="2460" y="94"/>
                  </a:lnTo>
                  <a:lnTo>
                    <a:pt x="2464" y="100"/>
                  </a:lnTo>
                  <a:lnTo>
                    <a:pt x="2466" y="107"/>
                  </a:lnTo>
                  <a:lnTo>
                    <a:pt x="2460" y="109"/>
                  </a:lnTo>
                  <a:lnTo>
                    <a:pt x="2445" y="113"/>
                  </a:lnTo>
                  <a:lnTo>
                    <a:pt x="2430" y="115"/>
                  </a:lnTo>
                  <a:lnTo>
                    <a:pt x="2428" y="116"/>
                  </a:lnTo>
                  <a:lnTo>
                    <a:pt x="2426" y="116"/>
                  </a:lnTo>
                  <a:lnTo>
                    <a:pt x="2424" y="116"/>
                  </a:lnTo>
                  <a:lnTo>
                    <a:pt x="2423" y="115"/>
                  </a:lnTo>
                  <a:lnTo>
                    <a:pt x="2421" y="115"/>
                  </a:lnTo>
                  <a:lnTo>
                    <a:pt x="2421" y="113"/>
                  </a:lnTo>
                  <a:lnTo>
                    <a:pt x="2419" y="109"/>
                  </a:lnTo>
                  <a:lnTo>
                    <a:pt x="2421" y="101"/>
                  </a:lnTo>
                  <a:lnTo>
                    <a:pt x="2424" y="96"/>
                  </a:lnTo>
                  <a:lnTo>
                    <a:pt x="2430" y="90"/>
                  </a:lnTo>
                  <a:lnTo>
                    <a:pt x="2436" y="86"/>
                  </a:lnTo>
                  <a:lnTo>
                    <a:pt x="2443" y="86"/>
                  </a:lnTo>
                  <a:close/>
                  <a:moveTo>
                    <a:pt x="2357" y="86"/>
                  </a:moveTo>
                  <a:lnTo>
                    <a:pt x="2364" y="86"/>
                  </a:lnTo>
                  <a:lnTo>
                    <a:pt x="2370" y="90"/>
                  </a:lnTo>
                  <a:lnTo>
                    <a:pt x="2376" y="96"/>
                  </a:lnTo>
                  <a:lnTo>
                    <a:pt x="2379" y="101"/>
                  </a:lnTo>
                  <a:lnTo>
                    <a:pt x="2379" y="109"/>
                  </a:lnTo>
                  <a:lnTo>
                    <a:pt x="2379" y="113"/>
                  </a:lnTo>
                  <a:lnTo>
                    <a:pt x="2377" y="116"/>
                  </a:lnTo>
                  <a:lnTo>
                    <a:pt x="2376" y="118"/>
                  </a:lnTo>
                  <a:lnTo>
                    <a:pt x="2361" y="118"/>
                  </a:lnTo>
                  <a:lnTo>
                    <a:pt x="2347" y="115"/>
                  </a:lnTo>
                  <a:lnTo>
                    <a:pt x="2334" y="113"/>
                  </a:lnTo>
                  <a:lnTo>
                    <a:pt x="2332" y="111"/>
                  </a:lnTo>
                  <a:lnTo>
                    <a:pt x="2332" y="109"/>
                  </a:lnTo>
                  <a:lnTo>
                    <a:pt x="2334" y="101"/>
                  </a:lnTo>
                  <a:lnTo>
                    <a:pt x="2338" y="96"/>
                  </a:lnTo>
                  <a:lnTo>
                    <a:pt x="2342" y="90"/>
                  </a:lnTo>
                  <a:lnTo>
                    <a:pt x="2349" y="86"/>
                  </a:lnTo>
                  <a:lnTo>
                    <a:pt x="2357" y="86"/>
                  </a:lnTo>
                  <a:close/>
                  <a:moveTo>
                    <a:pt x="2270" y="86"/>
                  </a:moveTo>
                  <a:lnTo>
                    <a:pt x="2276" y="86"/>
                  </a:lnTo>
                  <a:lnTo>
                    <a:pt x="2282" y="90"/>
                  </a:lnTo>
                  <a:lnTo>
                    <a:pt x="2287" y="94"/>
                  </a:lnTo>
                  <a:lnTo>
                    <a:pt x="2289" y="98"/>
                  </a:lnTo>
                  <a:lnTo>
                    <a:pt x="2293" y="103"/>
                  </a:lnTo>
                  <a:lnTo>
                    <a:pt x="2287" y="103"/>
                  </a:lnTo>
                  <a:lnTo>
                    <a:pt x="2283" y="103"/>
                  </a:lnTo>
                  <a:lnTo>
                    <a:pt x="2280" y="101"/>
                  </a:lnTo>
                  <a:lnTo>
                    <a:pt x="2278" y="100"/>
                  </a:lnTo>
                  <a:lnTo>
                    <a:pt x="2276" y="98"/>
                  </a:lnTo>
                  <a:lnTo>
                    <a:pt x="2272" y="96"/>
                  </a:lnTo>
                  <a:lnTo>
                    <a:pt x="2270" y="96"/>
                  </a:lnTo>
                  <a:lnTo>
                    <a:pt x="2268" y="96"/>
                  </a:lnTo>
                  <a:lnTo>
                    <a:pt x="2265" y="96"/>
                  </a:lnTo>
                  <a:lnTo>
                    <a:pt x="2263" y="96"/>
                  </a:lnTo>
                  <a:lnTo>
                    <a:pt x="2263" y="94"/>
                  </a:lnTo>
                  <a:lnTo>
                    <a:pt x="2259" y="94"/>
                  </a:lnTo>
                  <a:lnTo>
                    <a:pt x="2257" y="94"/>
                  </a:lnTo>
                  <a:lnTo>
                    <a:pt x="2253" y="92"/>
                  </a:lnTo>
                  <a:lnTo>
                    <a:pt x="2259" y="88"/>
                  </a:lnTo>
                  <a:lnTo>
                    <a:pt x="2263" y="86"/>
                  </a:lnTo>
                  <a:lnTo>
                    <a:pt x="2270" y="86"/>
                  </a:lnTo>
                  <a:close/>
                  <a:moveTo>
                    <a:pt x="2009" y="86"/>
                  </a:moveTo>
                  <a:lnTo>
                    <a:pt x="2011" y="86"/>
                  </a:lnTo>
                  <a:lnTo>
                    <a:pt x="2013" y="86"/>
                  </a:lnTo>
                  <a:lnTo>
                    <a:pt x="2013" y="88"/>
                  </a:lnTo>
                  <a:lnTo>
                    <a:pt x="2014" y="90"/>
                  </a:lnTo>
                  <a:lnTo>
                    <a:pt x="2016" y="92"/>
                  </a:lnTo>
                  <a:lnTo>
                    <a:pt x="2018" y="96"/>
                  </a:lnTo>
                  <a:lnTo>
                    <a:pt x="2022" y="101"/>
                  </a:lnTo>
                  <a:lnTo>
                    <a:pt x="2028" y="109"/>
                  </a:lnTo>
                  <a:lnTo>
                    <a:pt x="2030" y="115"/>
                  </a:lnTo>
                  <a:lnTo>
                    <a:pt x="2031" y="118"/>
                  </a:lnTo>
                  <a:lnTo>
                    <a:pt x="2028" y="124"/>
                  </a:lnTo>
                  <a:lnTo>
                    <a:pt x="2022" y="128"/>
                  </a:lnTo>
                  <a:lnTo>
                    <a:pt x="2016" y="132"/>
                  </a:lnTo>
                  <a:lnTo>
                    <a:pt x="2009" y="133"/>
                  </a:lnTo>
                  <a:lnTo>
                    <a:pt x="2001" y="132"/>
                  </a:lnTo>
                  <a:lnTo>
                    <a:pt x="1996" y="128"/>
                  </a:lnTo>
                  <a:lnTo>
                    <a:pt x="1990" y="122"/>
                  </a:lnTo>
                  <a:lnTo>
                    <a:pt x="1986" y="116"/>
                  </a:lnTo>
                  <a:lnTo>
                    <a:pt x="1986" y="109"/>
                  </a:lnTo>
                  <a:lnTo>
                    <a:pt x="1986" y="101"/>
                  </a:lnTo>
                  <a:lnTo>
                    <a:pt x="1990" y="96"/>
                  </a:lnTo>
                  <a:lnTo>
                    <a:pt x="1996" y="90"/>
                  </a:lnTo>
                  <a:lnTo>
                    <a:pt x="2001" y="86"/>
                  </a:lnTo>
                  <a:lnTo>
                    <a:pt x="2009" y="86"/>
                  </a:lnTo>
                  <a:close/>
                  <a:moveTo>
                    <a:pt x="1922" y="86"/>
                  </a:moveTo>
                  <a:lnTo>
                    <a:pt x="1930" y="86"/>
                  </a:lnTo>
                  <a:lnTo>
                    <a:pt x="1936" y="90"/>
                  </a:lnTo>
                  <a:lnTo>
                    <a:pt x="1941" y="96"/>
                  </a:lnTo>
                  <a:lnTo>
                    <a:pt x="1945" y="101"/>
                  </a:lnTo>
                  <a:lnTo>
                    <a:pt x="1947" y="109"/>
                  </a:lnTo>
                  <a:lnTo>
                    <a:pt x="1945" y="116"/>
                  </a:lnTo>
                  <a:lnTo>
                    <a:pt x="1941" y="122"/>
                  </a:lnTo>
                  <a:lnTo>
                    <a:pt x="1936" y="128"/>
                  </a:lnTo>
                  <a:lnTo>
                    <a:pt x="1930" y="132"/>
                  </a:lnTo>
                  <a:lnTo>
                    <a:pt x="1922" y="133"/>
                  </a:lnTo>
                  <a:lnTo>
                    <a:pt x="1915" y="132"/>
                  </a:lnTo>
                  <a:lnTo>
                    <a:pt x="1909" y="128"/>
                  </a:lnTo>
                  <a:lnTo>
                    <a:pt x="1904" y="122"/>
                  </a:lnTo>
                  <a:lnTo>
                    <a:pt x="1900" y="116"/>
                  </a:lnTo>
                  <a:lnTo>
                    <a:pt x="1900" y="109"/>
                  </a:lnTo>
                  <a:lnTo>
                    <a:pt x="1900" y="101"/>
                  </a:lnTo>
                  <a:lnTo>
                    <a:pt x="1904" y="96"/>
                  </a:lnTo>
                  <a:lnTo>
                    <a:pt x="1909" y="90"/>
                  </a:lnTo>
                  <a:lnTo>
                    <a:pt x="1915" y="86"/>
                  </a:lnTo>
                  <a:lnTo>
                    <a:pt x="1922" y="86"/>
                  </a:lnTo>
                  <a:close/>
                  <a:moveTo>
                    <a:pt x="1836" y="86"/>
                  </a:moveTo>
                  <a:lnTo>
                    <a:pt x="1843" y="86"/>
                  </a:lnTo>
                  <a:lnTo>
                    <a:pt x="1849" y="90"/>
                  </a:lnTo>
                  <a:lnTo>
                    <a:pt x="1855" y="96"/>
                  </a:lnTo>
                  <a:lnTo>
                    <a:pt x="1858" y="101"/>
                  </a:lnTo>
                  <a:lnTo>
                    <a:pt x="1858" y="109"/>
                  </a:lnTo>
                  <a:lnTo>
                    <a:pt x="1858" y="116"/>
                  </a:lnTo>
                  <a:lnTo>
                    <a:pt x="1855" y="122"/>
                  </a:lnTo>
                  <a:lnTo>
                    <a:pt x="1849" y="128"/>
                  </a:lnTo>
                  <a:lnTo>
                    <a:pt x="1843" y="132"/>
                  </a:lnTo>
                  <a:lnTo>
                    <a:pt x="1836" y="133"/>
                  </a:lnTo>
                  <a:lnTo>
                    <a:pt x="1828" y="132"/>
                  </a:lnTo>
                  <a:lnTo>
                    <a:pt x="1823" y="128"/>
                  </a:lnTo>
                  <a:lnTo>
                    <a:pt x="1817" y="122"/>
                  </a:lnTo>
                  <a:lnTo>
                    <a:pt x="1813" y="116"/>
                  </a:lnTo>
                  <a:lnTo>
                    <a:pt x="1813" y="109"/>
                  </a:lnTo>
                  <a:lnTo>
                    <a:pt x="1813" y="101"/>
                  </a:lnTo>
                  <a:lnTo>
                    <a:pt x="1817" y="96"/>
                  </a:lnTo>
                  <a:lnTo>
                    <a:pt x="1823" y="90"/>
                  </a:lnTo>
                  <a:lnTo>
                    <a:pt x="1828" y="86"/>
                  </a:lnTo>
                  <a:lnTo>
                    <a:pt x="1836" y="86"/>
                  </a:lnTo>
                  <a:close/>
                  <a:moveTo>
                    <a:pt x="1749" y="86"/>
                  </a:moveTo>
                  <a:lnTo>
                    <a:pt x="1757" y="86"/>
                  </a:lnTo>
                  <a:lnTo>
                    <a:pt x="1762" y="90"/>
                  </a:lnTo>
                  <a:lnTo>
                    <a:pt x="1768" y="96"/>
                  </a:lnTo>
                  <a:lnTo>
                    <a:pt x="1772" y="101"/>
                  </a:lnTo>
                  <a:lnTo>
                    <a:pt x="1772" y="109"/>
                  </a:lnTo>
                  <a:lnTo>
                    <a:pt x="1772" y="116"/>
                  </a:lnTo>
                  <a:lnTo>
                    <a:pt x="1768" y="122"/>
                  </a:lnTo>
                  <a:lnTo>
                    <a:pt x="1762" y="128"/>
                  </a:lnTo>
                  <a:lnTo>
                    <a:pt x="1757" y="132"/>
                  </a:lnTo>
                  <a:lnTo>
                    <a:pt x="1749" y="133"/>
                  </a:lnTo>
                  <a:lnTo>
                    <a:pt x="1742" y="132"/>
                  </a:lnTo>
                  <a:lnTo>
                    <a:pt x="1736" y="128"/>
                  </a:lnTo>
                  <a:lnTo>
                    <a:pt x="1731" y="122"/>
                  </a:lnTo>
                  <a:lnTo>
                    <a:pt x="1727" y="116"/>
                  </a:lnTo>
                  <a:lnTo>
                    <a:pt x="1725" y="109"/>
                  </a:lnTo>
                  <a:lnTo>
                    <a:pt x="1727" y="101"/>
                  </a:lnTo>
                  <a:lnTo>
                    <a:pt x="1731" y="96"/>
                  </a:lnTo>
                  <a:lnTo>
                    <a:pt x="1736" y="90"/>
                  </a:lnTo>
                  <a:lnTo>
                    <a:pt x="1742" y="86"/>
                  </a:lnTo>
                  <a:lnTo>
                    <a:pt x="1749" y="86"/>
                  </a:lnTo>
                  <a:close/>
                  <a:moveTo>
                    <a:pt x="1663" y="86"/>
                  </a:moveTo>
                  <a:lnTo>
                    <a:pt x="1670" y="86"/>
                  </a:lnTo>
                  <a:lnTo>
                    <a:pt x="1676" y="90"/>
                  </a:lnTo>
                  <a:lnTo>
                    <a:pt x="1682" y="96"/>
                  </a:lnTo>
                  <a:lnTo>
                    <a:pt x="1685" y="101"/>
                  </a:lnTo>
                  <a:lnTo>
                    <a:pt x="1685" y="109"/>
                  </a:lnTo>
                  <a:lnTo>
                    <a:pt x="1685" y="116"/>
                  </a:lnTo>
                  <a:lnTo>
                    <a:pt x="1682" y="122"/>
                  </a:lnTo>
                  <a:lnTo>
                    <a:pt x="1676" y="128"/>
                  </a:lnTo>
                  <a:lnTo>
                    <a:pt x="1670" y="132"/>
                  </a:lnTo>
                  <a:lnTo>
                    <a:pt x="1663" y="133"/>
                  </a:lnTo>
                  <a:lnTo>
                    <a:pt x="1655" y="132"/>
                  </a:lnTo>
                  <a:lnTo>
                    <a:pt x="1648" y="128"/>
                  </a:lnTo>
                  <a:lnTo>
                    <a:pt x="1644" y="122"/>
                  </a:lnTo>
                  <a:lnTo>
                    <a:pt x="1640" y="116"/>
                  </a:lnTo>
                  <a:lnTo>
                    <a:pt x="1638" y="109"/>
                  </a:lnTo>
                  <a:lnTo>
                    <a:pt x="1640" y="101"/>
                  </a:lnTo>
                  <a:lnTo>
                    <a:pt x="1644" y="96"/>
                  </a:lnTo>
                  <a:lnTo>
                    <a:pt x="1648" y="90"/>
                  </a:lnTo>
                  <a:lnTo>
                    <a:pt x="1655" y="86"/>
                  </a:lnTo>
                  <a:lnTo>
                    <a:pt x="1663" y="86"/>
                  </a:lnTo>
                  <a:close/>
                  <a:moveTo>
                    <a:pt x="1490" y="86"/>
                  </a:moveTo>
                  <a:lnTo>
                    <a:pt x="1495" y="86"/>
                  </a:lnTo>
                  <a:lnTo>
                    <a:pt x="1503" y="90"/>
                  </a:lnTo>
                  <a:lnTo>
                    <a:pt x="1509" y="96"/>
                  </a:lnTo>
                  <a:lnTo>
                    <a:pt x="1511" y="101"/>
                  </a:lnTo>
                  <a:lnTo>
                    <a:pt x="1512" y="109"/>
                  </a:lnTo>
                  <a:lnTo>
                    <a:pt x="1511" y="116"/>
                  </a:lnTo>
                  <a:lnTo>
                    <a:pt x="1509" y="122"/>
                  </a:lnTo>
                  <a:lnTo>
                    <a:pt x="1503" y="128"/>
                  </a:lnTo>
                  <a:lnTo>
                    <a:pt x="1495" y="132"/>
                  </a:lnTo>
                  <a:lnTo>
                    <a:pt x="1490" y="133"/>
                  </a:lnTo>
                  <a:lnTo>
                    <a:pt x="1482" y="132"/>
                  </a:lnTo>
                  <a:lnTo>
                    <a:pt x="1475" y="128"/>
                  </a:lnTo>
                  <a:lnTo>
                    <a:pt x="1469" y="122"/>
                  </a:lnTo>
                  <a:lnTo>
                    <a:pt x="1467" y="116"/>
                  </a:lnTo>
                  <a:lnTo>
                    <a:pt x="1465" y="109"/>
                  </a:lnTo>
                  <a:lnTo>
                    <a:pt x="1467" y="101"/>
                  </a:lnTo>
                  <a:lnTo>
                    <a:pt x="1469" y="96"/>
                  </a:lnTo>
                  <a:lnTo>
                    <a:pt x="1475" y="90"/>
                  </a:lnTo>
                  <a:lnTo>
                    <a:pt x="1482" y="86"/>
                  </a:lnTo>
                  <a:lnTo>
                    <a:pt x="1490" y="86"/>
                  </a:lnTo>
                  <a:close/>
                  <a:moveTo>
                    <a:pt x="1401" y="86"/>
                  </a:moveTo>
                  <a:lnTo>
                    <a:pt x="1409" y="86"/>
                  </a:lnTo>
                  <a:lnTo>
                    <a:pt x="1416" y="90"/>
                  </a:lnTo>
                  <a:lnTo>
                    <a:pt x="1420" y="96"/>
                  </a:lnTo>
                  <a:lnTo>
                    <a:pt x="1424" y="101"/>
                  </a:lnTo>
                  <a:lnTo>
                    <a:pt x="1426" y="109"/>
                  </a:lnTo>
                  <a:lnTo>
                    <a:pt x="1424" y="116"/>
                  </a:lnTo>
                  <a:lnTo>
                    <a:pt x="1420" y="122"/>
                  </a:lnTo>
                  <a:lnTo>
                    <a:pt x="1416" y="128"/>
                  </a:lnTo>
                  <a:lnTo>
                    <a:pt x="1409" y="132"/>
                  </a:lnTo>
                  <a:lnTo>
                    <a:pt x="1401" y="133"/>
                  </a:lnTo>
                  <a:lnTo>
                    <a:pt x="1394" y="132"/>
                  </a:lnTo>
                  <a:lnTo>
                    <a:pt x="1388" y="128"/>
                  </a:lnTo>
                  <a:lnTo>
                    <a:pt x="1383" y="122"/>
                  </a:lnTo>
                  <a:lnTo>
                    <a:pt x="1381" y="116"/>
                  </a:lnTo>
                  <a:lnTo>
                    <a:pt x="1379" y="109"/>
                  </a:lnTo>
                  <a:lnTo>
                    <a:pt x="1381" y="101"/>
                  </a:lnTo>
                  <a:lnTo>
                    <a:pt x="1383" y="96"/>
                  </a:lnTo>
                  <a:lnTo>
                    <a:pt x="1388" y="90"/>
                  </a:lnTo>
                  <a:lnTo>
                    <a:pt x="1394" y="86"/>
                  </a:lnTo>
                  <a:lnTo>
                    <a:pt x="1401" y="86"/>
                  </a:lnTo>
                  <a:close/>
                  <a:moveTo>
                    <a:pt x="1315" y="86"/>
                  </a:moveTo>
                  <a:lnTo>
                    <a:pt x="1322" y="86"/>
                  </a:lnTo>
                  <a:lnTo>
                    <a:pt x="1330" y="90"/>
                  </a:lnTo>
                  <a:lnTo>
                    <a:pt x="1334" y="96"/>
                  </a:lnTo>
                  <a:lnTo>
                    <a:pt x="1337" y="101"/>
                  </a:lnTo>
                  <a:lnTo>
                    <a:pt x="1339" y="109"/>
                  </a:lnTo>
                  <a:lnTo>
                    <a:pt x="1337" y="116"/>
                  </a:lnTo>
                  <a:lnTo>
                    <a:pt x="1334" y="122"/>
                  </a:lnTo>
                  <a:lnTo>
                    <a:pt x="1330" y="128"/>
                  </a:lnTo>
                  <a:lnTo>
                    <a:pt x="1322" y="132"/>
                  </a:lnTo>
                  <a:lnTo>
                    <a:pt x="1315" y="133"/>
                  </a:lnTo>
                  <a:lnTo>
                    <a:pt x="1307" y="132"/>
                  </a:lnTo>
                  <a:lnTo>
                    <a:pt x="1302" y="128"/>
                  </a:lnTo>
                  <a:lnTo>
                    <a:pt x="1296" y="122"/>
                  </a:lnTo>
                  <a:lnTo>
                    <a:pt x="1292" y="116"/>
                  </a:lnTo>
                  <a:lnTo>
                    <a:pt x="1292" y="109"/>
                  </a:lnTo>
                  <a:lnTo>
                    <a:pt x="1292" y="101"/>
                  </a:lnTo>
                  <a:lnTo>
                    <a:pt x="1296" y="96"/>
                  </a:lnTo>
                  <a:lnTo>
                    <a:pt x="1302" y="90"/>
                  </a:lnTo>
                  <a:lnTo>
                    <a:pt x="1307" y="86"/>
                  </a:lnTo>
                  <a:lnTo>
                    <a:pt x="1315" y="86"/>
                  </a:lnTo>
                  <a:close/>
                  <a:moveTo>
                    <a:pt x="1228" y="86"/>
                  </a:moveTo>
                  <a:lnTo>
                    <a:pt x="1236" y="86"/>
                  </a:lnTo>
                  <a:lnTo>
                    <a:pt x="1242" y="90"/>
                  </a:lnTo>
                  <a:lnTo>
                    <a:pt x="1247" y="96"/>
                  </a:lnTo>
                  <a:lnTo>
                    <a:pt x="1251" y="101"/>
                  </a:lnTo>
                  <a:lnTo>
                    <a:pt x="1253" y="109"/>
                  </a:lnTo>
                  <a:lnTo>
                    <a:pt x="1251" y="116"/>
                  </a:lnTo>
                  <a:lnTo>
                    <a:pt x="1247" y="122"/>
                  </a:lnTo>
                  <a:lnTo>
                    <a:pt x="1242" y="128"/>
                  </a:lnTo>
                  <a:lnTo>
                    <a:pt x="1236" y="132"/>
                  </a:lnTo>
                  <a:lnTo>
                    <a:pt x="1228" y="133"/>
                  </a:lnTo>
                  <a:lnTo>
                    <a:pt x="1221" y="132"/>
                  </a:lnTo>
                  <a:lnTo>
                    <a:pt x="1215" y="128"/>
                  </a:lnTo>
                  <a:lnTo>
                    <a:pt x="1210" y="122"/>
                  </a:lnTo>
                  <a:lnTo>
                    <a:pt x="1206" y="116"/>
                  </a:lnTo>
                  <a:lnTo>
                    <a:pt x="1206" y="109"/>
                  </a:lnTo>
                  <a:lnTo>
                    <a:pt x="1206" y="101"/>
                  </a:lnTo>
                  <a:lnTo>
                    <a:pt x="1210" y="96"/>
                  </a:lnTo>
                  <a:lnTo>
                    <a:pt x="1215" y="90"/>
                  </a:lnTo>
                  <a:lnTo>
                    <a:pt x="1221" y="86"/>
                  </a:lnTo>
                  <a:lnTo>
                    <a:pt x="1228" y="86"/>
                  </a:lnTo>
                  <a:close/>
                  <a:moveTo>
                    <a:pt x="1142" y="86"/>
                  </a:moveTo>
                  <a:lnTo>
                    <a:pt x="1149" y="86"/>
                  </a:lnTo>
                  <a:lnTo>
                    <a:pt x="1155" y="90"/>
                  </a:lnTo>
                  <a:lnTo>
                    <a:pt x="1161" y="96"/>
                  </a:lnTo>
                  <a:lnTo>
                    <a:pt x="1164" y="101"/>
                  </a:lnTo>
                  <a:lnTo>
                    <a:pt x="1164" y="109"/>
                  </a:lnTo>
                  <a:lnTo>
                    <a:pt x="1164" y="116"/>
                  </a:lnTo>
                  <a:lnTo>
                    <a:pt x="1161" y="122"/>
                  </a:lnTo>
                  <a:lnTo>
                    <a:pt x="1155" y="128"/>
                  </a:lnTo>
                  <a:lnTo>
                    <a:pt x="1149" y="132"/>
                  </a:lnTo>
                  <a:lnTo>
                    <a:pt x="1142" y="133"/>
                  </a:lnTo>
                  <a:lnTo>
                    <a:pt x="1134" y="132"/>
                  </a:lnTo>
                  <a:lnTo>
                    <a:pt x="1129" y="128"/>
                  </a:lnTo>
                  <a:lnTo>
                    <a:pt x="1123" y="122"/>
                  </a:lnTo>
                  <a:lnTo>
                    <a:pt x="1119" y="116"/>
                  </a:lnTo>
                  <a:lnTo>
                    <a:pt x="1119" y="109"/>
                  </a:lnTo>
                  <a:lnTo>
                    <a:pt x="1119" y="101"/>
                  </a:lnTo>
                  <a:lnTo>
                    <a:pt x="1123" y="96"/>
                  </a:lnTo>
                  <a:lnTo>
                    <a:pt x="1129" y="90"/>
                  </a:lnTo>
                  <a:lnTo>
                    <a:pt x="1134" y="86"/>
                  </a:lnTo>
                  <a:lnTo>
                    <a:pt x="1142" y="86"/>
                  </a:lnTo>
                  <a:close/>
                  <a:moveTo>
                    <a:pt x="1055" y="86"/>
                  </a:moveTo>
                  <a:lnTo>
                    <a:pt x="1063" y="86"/>
                  </a:lnTo>
                  <a:lnTo>
                    <a:pt x="1069" y="90"/>
                  </a:lnTo>
                  <a:lnTo>
                    <a:pt x="1074" y="96"/>
                  </a:lnTo>
                  <a:lnTo>
                    <a:pt x="1078" y="101"/>
                  </a:lnTo>
                  <a:lnTo>
                    <a:pt x="1078" y="109"/>
                  </a:lnTo>
                  <a:lnTo>
                    <a:pt x="1078" y="116"/>
                  </a:lnTo>
                  <a:lnTo>
                    <a:pt x="1074" y="122"/>
                  </a:lnTo>
                  <a:lnTo>
                    <a:pt x="1069" y="128"/>
                  </a:lnTo>
                  <a:lnTo>
                    <a:pt x="1063" y="132"/>
                  </a:lnTo>
                  <a:lnTo>
                    <a:pt x="1055" y="133"/>
                  </a:lnTo>
                  <a:lnTo>
                    <a:pt x="1048" y="132"/>
                  </a:lnTo>
                  <a:lnTo>
                    <a:pt x="1042" y="128"/>
                  </a:lnTo>
                  <a:lnTo>
                    <a:pt x="1037" y="122"/>
                  </a:lnTo>
                  <a:lnTo>
                    <a:pt x="1033" y="116"/>
                  </a:lnTo>
                  <a:lnTo>
                    <a:pt x="1031" y="109"/>
                  </a:lnTo>
                  <a:lnTo>
                    <a:pt x="1033" y="101"/>
                  </a:lnTo>
                  <a:lnTo>
                    <a:pt x="1037" y="96"/>
                  </a:lnTo>
                  <a:lnTo>
                    <a:pt x="1042" y="90"/>
                  </a:lnTo>
                  <a:lnTo>
                    <a:pt x="1048" y="86"/>
                  </a:lnTo>
                  <a:lnTo>
                    <a:pt x="1055" y="86"/>
                  </a:lnTo>
                  <a:close/>
                  <a:moveTo>
                    <a:pt x="969" y="86"/>
                  </a:moveTo>
                  <a:lnTo>
                    <a:pt x="976" y="86"/>
                  </a:lnTo>
                  <a:lnTo>
                    <a:pt x="982" y="90"/>
                  </a:lnTo>
                  <a:lnTo>
                    <a:pt x="988" y="96"/>
                  </a:lnTo>
                  <a:lnTo>
                    <a:pt x="991" y="101"/>
                  </a:lnTo>
                  <a:lnTo>
                    <a:pt x="991" y="109"/>
                  </a:lnTo>
                  <a:lnTo>
                    <a:pt x="991" y="116"/>
                  </a:lnTo>
                  <a:lnTo>
                    <a:pt x="988" y="122"/>
                  </a:lnTo>
                  <a:lnTo>
                    <a:pt x="982" y="128"/>
                  </a:lnTo>
                  <a:lnTo>
                    <a:pt x="976" y="132"/>
                  </a:lnTo>
                  <a:lnTo>
                    <a:pt x="969" y="133"/>
                  </a:lnTo>
                  <a:lnTo>
                    <a:pt x="961" y="132"/>
                  </a:lnTo>
                  <a:lnTo>
                    <a:pt x="954" y="128"/>
                  </a:lnTo>
                  <a:lnTo>
                    <a:pt x="950" y="122"/>
                  </a:lnTo>
                  <a:lnTo>
                    <a:pt x="946" y="116"/>
                  </a:lnTo>
                  <a:lnTo>
                    <a:pt x="944" y="109"/>
                  </a:lnTo>
                  <a:lnTo>
                    <a:pt x="946" y="101"/>
                  </a:lnTo>
                  <a:lnTo>
                    <a:pt x="950" y="96"/>
                  </a:lnTo>
                  <a:lnTo>
                    <a:pt x="954" y="90"/>
                  </a:lnTo>
                  <a:lnTo>
                    <a:pt x="961" y="86"/>
                  </a:lnTo>
                  <a:lnTo>
                    <a:pt x="969" y="86"/>
                  </a:lnTo>
                  <a:close/>
                  <a:moveTo>
                    <a:pt x="882" y="86"/>
                  </a:moveTo>
                  <a:lnTo>
                    <a:pt x="890" y="86"/>
                  </a:lnTo>
                  <a:lnTo>
                    <a:pt x="896" y="90"/>
                  </a:lnTo>
                  <a:lnTo>
                    <a:pt x="901" y="96"/>
                  </a:lnTo>
                  <a:lnTo>
                    <a:pt x="903" y="101"/>
                  </a:lnTo>
                  <a:lnTo>
                    <a:pt x="905" y="109"/>
                  </a:lnTo>
                  <a:lnTo>
                    <a:pt x="903" y="116"/>
                  </a:lnTo>
                  <a:lnTo>
                    <a:pt x="901" y="122"/>
                  </a:lnTo>
                  <a:lnTo>
                    <a:pt x="896" y="128"/>
                  </a:lnTo>
                  <a:lnTo>
                    <a:pt x="890" y="132"/>
                  </a:lnTo>
                  <a:lnTo>
                    <a:pt x="882" y="133"/>
                  </a:lnTo>
                  <a:lnTo>
                    <a:pt x="875" y="132"/>
                  </a:lnTo>
                  <a:lnTo>
                    <a:pt x="867" y="128"/>
                  </a:lnTo>
                  <a:lnTo>
                    <a:pt x="864" y="122"/>
                  </a:lnTo>
                  <a:lnTo>
                    <a:pt x="860" y="116"/>
                  </a:lnTo>
                  <a:lnTo>
                    <a:pt x="858" y="109"/>
                  </a:lnTo>
                  <a:lnTo>
                    <a:pt x="860" y="101"/>
                  </a:lnTo>
                  <a:lnTo>
                    <a:pt x="864" y="96"/>
                  </a:lnTo>
                  <a:lnTo>
                    <a:pt x="867" y="90"/>
                  </a:lnTo>
                  <a:lnTo>
                    <a:pt x="875" y="86"/>
                  </a:lnTo>
                  <a:lnTo>
                    <a:pt x="882" y="86"/>
                  </a:lnTo>
                  <a:close/>
                  <a:moveTo>
                    <a:pt x="796" y="86"/>
                  </a:moveTo>
                  <a:lnTo>
                    <a:pt x="802" y="86"/>
                  </a:lnTo>
                  <a:lnTo>
                    <a:pt x="809" y="90"/>
                  </a:lnTo>
                  <a:lnTo>
                    <a:pt x="815" y="96"/>
                  </a:lnTo>
                  <a:lnTo>
                    <a:pt x="817" y="101"/>
                  </a:lnTo>
                  <a:lnTo>
                    <a:pt x="818" y="109"/>
                  </a:lnTo>
                  <a:lnTo>
                    <a:pt x="817" y="116"/>
                  </a:lnTo>
                  <a:lnTo>
                    <a:pt x="815" y="122"/>
                  </a:lnTo>
                  <a:lnTo>
                    <a:pt x="809" y="128"/>
                  </a:lnTo>
                  <a:lnTo>
                    <a:pt x="802" y="132"/>
                  </a:lnTo>
                  <a:lnTo>
                    <a:pt x="796" y="133"/>
                  </a:lnTo>
                  <a:lnTo>
                    <a:pt x="788" y="132"/>
                  </a:lnTo>
                  <a:lnTo>
                    <a:pt x="781" y="128"/>
                  </a:lnTo>
                  <a:lnTo>
                    <a:pt x="777" y="122"/>
                  </a:lnTo>
                  <a:lnTo>
                    <a:pt x="773" y="116"/>
                  </a:lnTo>
                  <a:lnTo>
                    <a:pt x="771" y="109"/>
                  </a:lnTo>
                  <a:lnTo>
                    <a:pt x="773" y="101"/>
                  </a:lnTo>
                  <a:lnTo>
                    <a:pt x="777" y="96"/>
                  </a:lnTo>
                  <a:lnTo>
                    <a:pt x="781" y="90"/>
                  </a:lnTo>
                  <a:lnTo>
                    <a:pt x="788" y="86"/>
                  </a:lnTo>
                  <a:lnTo>
                    <a:pt x="796" y="86"/>
                  </a:lnTo>
                  <a:close/>
                  <a:moveTo>
                    <a:pt x="707" y="86"/>
                  </a:moveTo>
                  <a:lnTo>
                    <a:pt x="715" y="86"/>
                  </a:lnTo>
                  <a:lnTo>
                    <a:pt x="723" y="90"/>
                  </a:lnTo>
                  <a:lnTo>
                    <a:pt x="726" y="96"/>
                  </a:lnTo>
                  <a:lnTo>
                    <a:pt x="730" y="101"/>
                  </a:lnTo>
                  <a:lnTo>
                    <a:pt x="732" y="109"/>
                  </a:lnTo>
                  <a:lnTo>
                    <a:pt x="730" y="116"/>
                  </a:lnTo>
                  <a:lnTo>
                    <a:pt x="726" y="122"/>
                  </a:lnTo>
                  <a:lnTo>
                    <a:pt x="723" y="128"/>
                  </a:lnTo>
                  <a:lnTo>
                    <a:pt x="715" y="132"/>
                  </a:lnTo>
                  <a:lnTo>
                    <a:pt x="707" y="133"/>
                  </a:lnTo>
                  <a:lnTo>
                    <a:pt x="700" y="132"/>
                  </a:lnTo>
                  <a:lnTo>
                    <a:pt x="694" y="128"/>
                  </a:lnTo>
                  <a:lnTo>
                    <a:pt x="689" y="122"/>
                  </a:lnTo>
                  <a:lnTo>
                    <a:pt x="687" y="116"/>
                  </a:lnTo>
                  <a:lnTo>
                    <a:pt x="685" y="109"/>
                  </a:lnTo>
                  <a:lnTo>
                    <a:pt x="687" y="101"/>
                  </a:lnTo>
                  <a:lnTo>
                    <a:pt x="689" y="96"/>
                  </a:lnTo>
                  <a:lnTo>
                    <a:pt x="694" y="90"/>
                  </a:lnTo>
                  <a:lnTo>
                    <a:pt x="700" y="86"/>
                  </a:lnTo>
                  <a:lnTo>
                    <a:pt x="707" y="86"/>
                  </a:lnTo>
                  <a:close/>
                  <a:moveTo>
                    <a:pt x="621" y="86"/>
                  </a:moveTo>
                  <a:lnTo>
                    <a:pt x="629" y="86"/>
                  </a:lnTo>
                  <a:lnTo>
                    <a:pt x="636" y="90"/>
                  </a:lnTo>
                  <a:lnTo>
                    <a:pt x="640" y="96"/>
                  </a:lnTo>
                  <a:lnTo>
                    <a:pt x="644" y="101"/>
                  </a:lnTo>
                  <a:lnTo>
                    <a:pt x="645" y="109"/>
                  </a:lnTo>
                  <a:lnTo>
                    <a:pt x="644" y="116"/>
                  </a:lnTo>
                  <a:lnTo>
                    <a:pt x="640" y="122"/>
                  </a:lnTo>
                  <a:lnTo>
                    <a:pt x="636" y="128"/>
                  </a:lnTo>
                  <a:lnTo>
                    <a:pt x="629" y="132"/>
                  </a:lnTo>
                  <a:lnTo>
                    <a:pt x="621" y="133"/>
                  </a:lnTo>
                  <a:lnTo>
                    <a:pt x="613" y="132"/>
                  </a:lnTo>
                  <a:lnTo>
                    <a:pt x="608" y="128"/>
                  </a:lnTo>
                  <a:lnTo>
                    <a:pt x="602" y="122"/>
                  </a:lnTo>
                  <a:lnTo>
                    <a:pt x="598" y="116"/>
                  </a:lnTo>
                  <a:lnTo>
                    <a:pt x="598" y="109"/>
                  </a:lnTo>
                  <a:lnTo>
                    <a:pt x="598" y="101"/>
                  </a:lnTo>
                  <a:lnTo>
                    <a:pt x="602" y="96"/>
                  </a:lnTo>
                  <a:lnTo>
                    <a:pt x="608" y="90"/>
                  </a:lnTo>
                  <a:lnTo>
                    <a:pt x="613" y="86"/>
                  </a:lnTo>
                  <a:lnTo>
                    <a:pt x="621" y="86"/>
                  </a:lnTo>
                  <a:close/>
                  <a:moveTo>
                    <a:pt x="534" y="86"/>
                  </a:moveTo>
                  <a:lnTo>
                    <a:pt x="542" y="86"/>
                  </a:lnTo>
                  <a:lnTo>
                    <a:pt x="548" y="90"/>
                  </a:lnTo>
                  <a:lnTo>
                    <a:pt x="553" y="96"/>
                  </a:lnTo>
                  <a:lnTo>
                    <a:pt x="557" y="101"/>
                  </a:lnTo>
                  <a:lnTo>
                    <a:pt x="559" y="109"/>
                  </a:lnTo>
                  <a:lnTo>
                    <a:pt x="557" y="116"/>
                  </a:lnTo>
                  <a:lnTo>
                    <a:pt x="553" y="122"/>
                  </a:lnTo>
                  <a:lnTo>
                    <a:pt x="548" y="128"/>
                  </a:lnTo>
                  <a:lnTo>
                    <a:pt x="542" y="132"/>
                  </a:lnTo>
                  <a:lnTo>
                    <a:pt x="534" y="133"/>
                  </a:lnTo>
                  <a:lnTo>
                    <a:pt x="527" y="132"/>
                  </a:lnTo>
                  <a:lnTo>
                    <a:pt x="521" y="128"/>
                  </a:lnTo>
                  <a:lnTo>
                    <a:pt x="516" y="122"/>
                  </a:lnTo>
                  <a:lnTo>
                    <a:pt x="512" y="116"/>
                  </a:lnTo>
                  <a:lnTo>
                    <a:pt x="512" y="109"/>
                  </a:lnTo>
                  <a:lnTo>
                    <a:pt x="512" y="101"/>
                  </a:lnTo>
                  <a:lnTo>
                    <a:pt x="516" y="96"/>
                  </a:lnTo>
                  <a:lnTo>
                    <a:pt x="521" y="90"/>
                  </a:lnTo>
                  <a:lnTo>
                    <a:pt x="527" y="86"/>
                  </a:lnTo>
                  <a:lnTo>
                    <a:pt x="534" y="86"/>
                  </a:lnTo>
                  <a:close/>
                  <a:moveTo>
                    <a:pt x="448" y="86"/>
                  </a:moveTo>
                  <a:lnTo>
                    <a:pt x="456" y="86"/>
                  </a:lnTo>
                  <a:lnTo>
                    <a:pt x="461" y="90"/>
                  </a:lnTo>
                  <a:lnTo>
                    <a:pt x="467" y="96"/>
                  </a:lnTo>
                  <a:lnTo>
                    <a:pt x="471" y="101"/>
                  </a:lnTo>
                  <a:lnTo>
                    <a:pt x="471" y="109"/>
                  </a:lnTo>
                  <a:lnTo>
                    <a:pt x="471" y="116"/>
                  </a:lnTo>
                  <a:lnTo>
                    <a:pt x="467" y="122"/>
                  </a:lnTo>
                  <a:lnTo>
                    <a:pt x="461" y="128"/>
                  </a:lnTo>
                  <a:lnTo>
                    <a:pt x="456" y="132"/>
                  </a:lnTo>
                  <a:lnTo>
                    <a:pt x="448" y="133"/>
                  </a:lnTo>
                  <a:lnTo>
                    <a:pt x="440" y="132"/>
                  </a:lnTo>
                  <a:lnTo>
                    <a:pt x="435" y="128"/>
                  </a:lnTo>
                  <a:lnTo>
                    <a:pt x="429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9" y="96"/>
                  </a:lnTo>
                  <a:lnTo>
                    <a:pt x="435" y="90"/>
                  </a:lnTo>
                  <a:lnTo>
                    <a:pt x="440" y="86"/>
                  </a:lnTo>
                  <a:lnTo>
                    <a:pt x="448" y="86"/>
                  </a:lnTo>
                  <a:close/>
                  <a:moveTo>
                    <a:pt x="361" y="86"/>
                  </a:moveTo>
                  <a:lnTo>
                    <a:pt x="369" y="86"/>
                  </a:lnTo>
                  <a:lnTo>
                    <a:pt x="375" y="90"/>
                  </a:lnTo>
                  <a:lnTo>
                    <a:pt x="380" y="96"/>
                  </a:lnTo>
                  <a:lnTo>
                    <a:pt x="384" y="101"/>
                  </a:lnTo>
                  <a:lnTo>
                    <a:pt x="384" y="109"/>
                  </a:lnTo>
                  <a:lnTo>
                    <a:pt x="384" y="116"/>
                  </a:lnTo>
                  <a:lnTo>
                    <a:pt x="380" y="122"/>
                  </a:lnTo>
                  <a:lnTo>
                    <a:pt x="375" y="128"/>
                  </a:lnTo>
                  <a:lnTo>
                    <a:pt x="369" y="132"/>
                  </a:lnTo>
                  <a:lnTo>
                    <a:pt x="361" y="133"/>
                  </a:lnTo>
                  <a:lnTo>
                    <a:pt x="354" y="132"/>
                  </a:lnTo>
                  <a:lnTo>
                    <a:pt x="348" y="128"/>
                  </a:lnTo>
                  <a:lnTo>
                    <a:pt x="343" y="122"/>
                  </a:lnTo>
                  <a:lnTo>
                    <a:pt x="339" y="116"/>
                  </a:lnTo>
                  <a:lnTo>
                    <a:pt x="337" y="109"/>
                  </a:lnTo>
                  <a:lnTo>
                    <a:pt x="339" y="101"/>
                  </a:lnTo>
                  <a:lnTo>
                    <a:pt x="343" y="96"/>
                  </a:lnTo>
                  <a:lnTo>
                    <a:pt x="348" y="90"/>
                  </a:lnTo>
                  <a:lnTo>
                    <a:pt x="354" y="86"/>
                  </a:lnTo>
                  <a:lnTo>
                    <a:pt x="361" y="86"/>
                  </a:lnTo>
                  <a:close/>
                  <a:moveTo>
                    <a:pt x="275" y="86"/>
                  </a:moveTo>
                  <a:lnTo>
                    <a:pt x="282" y="86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298" y="101"/>
                  </a:lnTo>
                  <a:lnTo>
                    <a:pt x="298" y="109"/>
                  </a:lnTo>
                  <a:lnTo>
                    <a:pt x="298" y="116"/>
                  </a:lnTo>
                  <a:lnTo>
                    <a:pt x="294" y="122"/>
                  </a:lnTo>
                  <a:lnTo>
                    <a:pt x="288" y="128"/>
                  </a:lnTo>
                  <a:lnTo>
                    <a:pt x="282" y="132"/>
                  </a:lnTo>
                  <a:lnTo>
                    <a:pt x="275" y="133"/>
                  </a:lnTo>
                  <a:lnTo>
                    <a:pt x="267" y="132"/>
                  </a:lnTo>
                  <a:lnTo>
                    <a:pt x="260" y="128"/>
                  </a:lnTo>
                  <a:lnTo>
                    <a:pt x="256" y="122"/>
                  </a:lnTo>
                  <a:lnTo>
                    <a:pt x="252" y="116"/>
                  </a:lnTo>
                  <a:lnTo>
                    <a:pt x="251" y="109"/>
                  </a:lnTo>
                  <a:lnTo>
                    <a:pt x="252" y="101"/>
                  </a:lnTo>
                  <a:lnTo>
                    <a:pt x="256" y="96"/>
                  </a:lnTo>
                  <a:lnTo>
                    <a:pt x="260" y="90"/>
                  </a:lnTo>
                  <a:lnTo>
                    <a:pt x="267" y="86"/>
                  </a:lnTo>
                  <a:lnTo>
                    <a:pt x="275" y="86"/>
                  </a:lnTo>
                  <a:close/>
                  <a:moveTo>
                    <a:pt x="188" y="86"/>
                  </a:moveTo>
                  <a:lnTo>
                    <a:pt x="196" y="86"/>
                  </a:lnTo>
                  <a:lnTo>
                    <a:pt x="202" y="90"/>
                  </a:lnTo>
                  <a:lnTo>
                    <a:pt x="207" y="96"/>
                  </a:lnTo>
                  <a:lnTo>
                    <a:pt x="209" y="101"/>
                  </a:lnTo>
                  <a:lnTo>
                    <a:pt x="211" y="109"/>
                  </a:lnTo>
                  <a:lnTo>
                    <a:pt x="209" y="116"/>
                  </a:lnTo>
                  <a:lnTo>
                    <a:pt x="207" y="122"/>
                  </a:lnTo>
                  <a:lnTo>
                    <a:pt x="202" y="128"/>
                  </a:lnTo>
                  <a:lnTo>
                    <a:pt x="196" y="132"/>
                  </a:lnTo>
                  <a:lnTo>
                    <a:pt x="188" y="133"/>
                  </a:lnTo>
                  <a:lnTo>
                    <a:pt x="181" y="132"/>
                  </a:lnTo>
                  <a:lnTo>
                    <a:pt x="173" y="128"/>
                  </a:lnTo>
                  <a:lnTo>
                    <a:pt x="170" y="122"/>
                  </a:lnTo>
                  <a:lnTo>
                    <a:pt x="166" y="116"/>
                  </a:lnTo>
                  <a:lnTo>
                    <a:pt x="164" y="109"/>
                  </a:lnTo>
                  <a:lnTo>
                    <a:pt x="166" y="101"/>
                  </a:lnTo>
                  <a:lnTo>
                    <a:pt x="170" y="96"/>
                  </a:lnTo>
                  <a:lnTo>
                    <a:pt x="173" y="90"/>
                  </a:lnTo>
                  <a:lnTo>
                    <a:pt x="181" y="86"/>
                  </a:lnTo>
                  <a:lnTo>
                    <a:pt x="188" y="86"/>
                  </a:lnTo>
                  <a:close/>
                  <a:moveTo>
                    <a:pt x="102" y="86"/>
                  </a:moveTo>
                  <a:lnTo>
                    <a:pt x="108" y="86"/>
                  </a:lnTo>
                  <a:lnTo>
                    <a:pt x="115" y="90"/>
                  </a:lnTo>
                  <a:lnTo>
                    <a:pt x="121" y="96"/>
                  </a:lnTo>
                  <a:lnTo>
                    <a:pt x="123" y="101"/>
                  </a:lnTo>
                  <a:lnTo>
                    <a:pt x="125" y="109"/>
                  </a:lnTo>
                  <a:lnTo>
                    <a:pt x="123" y="116"/>
                  </a:lnTo>
                  <a:lnTo>
                    <a:pt x="121" y="122"/>
                  </a:lnTo>
                  <a:lnTo>
                    <a:pt x="115" y="128"/>
                  </a:lnTo>
                  <a:lnTo>
                    <a:pt x="108" y="132"/>
                  </a:lnTo>
                  <a:lnTo>
                    <a:pt x="102" y="133"/>
                  </a:lnTo>
                  <a:lnTo>
                    <a:pt x="94" y="132"/>
                  </a:lnTo>
                  <a:lnTo>
                    <a:pt x="87" y="128"/>
                  </a:lnTo>
                  <a:lnTo>
                    <a:pt x="83" y="122"/>
                  </a:lnTo>
                  <a:lnTo>
                    <a:pt x="79" y="116"/>
                  </a:lnTo>
                  <a:lnTo>
                    <a:pt x="78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7" y="90"/>
                  </a:lnTo>
                  <a:lnTo>
                    <a:pt x="94" y="86"/>
                  </a:lnTo>
                  <a:lnTo>
                    <a:pt x="102" y="86"/>
                  </a:lnTo>
                  <a:close/>
                  <a:moveTo>
                    <a:pt x="121" y="11"/>
                  </a:moveTo>
                  <a:lnTo>
                    <a:pt x="123" y="17"/>
                  </a:lnTo>
                  <a:lnTo>
                    <a:pt x="125" y="22"/>
                  </a:lnTo>
                  <a:lnTo>
                    <a:pt x="123" y="30"/>
                  </a:lnTo>
                  <a:lnTo>
                    <a:pt x="121" y="35"/>
                  </a:lnTo>
                  <a:lnTo>
                    <a:pt x="115" y="41"/>
                  </a:lnTo>
                  <a:lnTo>
                    <a:pt x="108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4" y="45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100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8" y="20"/>
                  </a:lnTo>
                  <a:lnTo>
                    <a:pt x="113" y="17"/>
                  </a:lnTo>
                  <a:lnTo>
                    <a:pt x="117" y="15"/>
                  </a:lnTo>
                  <a:lnTo>
                    <a:pt x="121" y="11"/>
                  </a:lnTo>
                  <a:close/>
                  <a:moveTo>
                    <a:pt x="27" y="3"/>
                  </a:moveTo>
                  <a:lnTo>
                    <a:pt x="30" y="5"/>
                  </a:lnTo>
                  <a:lnTo>
                    <a:pt x="34" y="9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2" y="17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7" y="3"/>
                  </a:lnTo>
                  <a:close/>
                  <a:moveTo>
                    <a:pt x="6" y="0"/>
                  </a:move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6" y="0"/>
                  </a:lnTo>
                  <a:close/>
                  <a:moveTo>
                    <a:pt x="4091" y="0"/>
                  </a:moveTo>
                  <a:lnTo>
                    <a:pt x="4098" y="0"/>
                  </a:lnTo>
                  <a:lnTo>
                    <a:pt x="4106" y="3"/>
                  </a:lnTo>
                  <a:lnTo>
                    <a:pt x="4109" y="9"/>
                  </a:lnTo>
                  <a:lnTo>
                    <a:pt x="4113" y="15"/>
                  </a:lnTo>
                  <a:lnTo>
                    <a:pt x="4115" y="22"/>
                  </a:lnTo>
                  <a:lnTo>
                    <a:pt x="4113" y="30"/>
                  </a:lnTo>
                  <a:lnTo>
                    <a:pt x="4109" y="35"/>
                  </a:lnTo>
                  <a:lnTo>
                    <a:pt x="4106" y="41"/>
                  </a:lnTo>
                  <a:lnTo>
                    <a:pt x="4098" y="45"/>
                  </a:lnTo>
                  <a:lnTo>
                    <a:pt x="4091" y="45"/>
                  </a:lnTo>
                  <a:lnTo>
                    <a:pt x="4083" y="45"/>
                  </a:lnTo>
                  <a:lnTo>
                    <a:pt x="4077" y="41"/>
                  </a:lnTo>
                  <a:lnTo>
                    <a:pt x="4072" y="35"/>
                  </a:lnTo>
                  <a:lnTo>
                    <a:pt x="4068" y="30"/>
                  </a:lnTo>
                  <a:lnTo>
                    <a:pt x="4068" y="22"/>
                  </a:lnTo>
                  <a:lnTo>
                    <a:pt x="4068" y="15"/>
                  </a:lnTo>
                  <a:lnTo>
                    <a:pt x="4072" y="9"/>
                  </a:lnTo>
                  <a:lnTo>
                    <a:pt x="4077" y="3"/>
                  </a:lnTo>
                  <a:lnTo>
                    <a:pt x="4083" y="0"/>
                  </a:lnTo>
                  <a:lnTo>
                    <a:pt x="4091" y="0"/>
                  </a:lnTo>
                  <a:close/>
                  <a:moveTo>
                    <a:pt x="4004" y="0"/>
                  </a:moveTo>
                  <a:lnTo>
                    <a:pt x="4012" y="0"/>
                  </a:lnTo>
                  <a:lnTo>
                    <a:pt x="4017" y="3"/>
                  </a:lnTo>
                  <a:lnTo>
                    <a:pt x="4023" y="9"/>
                  </a:lnTo>
                  <a:lnTo>
                    <a:pt x="4027" y="15"/>
                  </a:lnTo>
                  <a:lnTo>
                    <a:pt x="4029" y="22"/>
                  </a:lnTo>
                  <a:lnTo>
                    <a:pt x="4027" y="30"/>
                  </a:lnTo>
                  <a:lnTo>
                    <a:pt x="4023" y="35"/>
                  </a:lnTo>
                  <a:lnTo>
                    <a:pt x="4017" y="41"/>
                  </a:lnTo>
                  <a:lnTo>
                    <a:pt x="4012" y="45"/>
                  </a:lnTo>
                  <a:lnTo>
                    <a:pt x="4004" y="45"/>
                  </a:lnTo>
                  <a:lnTo>
                    <a:pt x="3997" y="45"/>
                  </a:lnTo>
                  <a:lnTo>
                    <a:pt x="3991" y="41"/>
                  </a:lnTo>
                  <a:lnTo>
                    <a:pt x="3985" y="35"/>
                  </a:lnTo>
                  <a:lnTo>
                    <a:pt x="3982" y="30"/>
                  </a:lnTo>
                  <a:lnTo>
                    <a:pt x="3982" y="22"/>
                  </a:lnTo>
                  <a:lnTo>
                    <a:pt x="3982" y="15"/>
                  </a:lnTo>
                  <a:lnTo>
                    <a:pt x="3985" y="9"/>
                  </a:lnTo>
                  <a:lnTo>
                    <a:pt x="3991" y="3"/>
                  </a:lnTo>
                  <a:lnTo>
                    <a:pt x="3997" y="0"/>
                  </a:lnTo>
                  <a:lnTo>
                    <a:pt x="4004" y="0"/>
                  </a:lnTo>
                  <a:close/>
                  <a:moveTo>
                    <a:pt x="3918" y="0"/>
                  </a:moveTo>
                  <a:lnTo>
                    <a:pt x="3925" y="0"/>
                  </a:lnTo>
                  <a:lnTo>
                    <a:pt x="3931" y="3"/>
                  </a:lnTo>
                  <a:lnTo>
                    <a:pt x="3936" y="9"/>
                  </a:lnTo>
                  <a:lnTo>
                    <a:pt x="3940" y="15"/>
                  </a:lnTo>
                  <a:lnTo>
                    <a:pt x="3940" y="22"/>
                  </a:lnTo>
                  <a:lnTo>
                    <a:pt x="3940" y="30"/>
                  </a:lnTo>
                  <a:lnTo>
                    <a:pt x="3936" y="35"/>
                  </a:lnTo>
                  <a:lnTo>
                    <a:pt x="3931" y="41"/>
                  </a:lnTo>
                  <a:lnTo>
                    <a:pt x="3925" y="45"/>
                  </a:lnTo>
                  <a:lnTo>
                    <a:pt x="3918" y="45"/>
                  </a:lnTo>
                  <a:lnTo>
                    <a:pt x="3910" y="45"/>
                  </a:lnTo>
                  <a:lnTo>
                    <a:pt x="3904" y="41"/>
                  </a:lnTo>
                  <a:lnTo>
                    <a:pt x="3899" y="35"/>
                  </a:lnTo>
                  <a:lnTo>
                    <a:pt x="3895" y="30"/>
                  </a:lnTo>
                  <a:lnTo>
                    <a:pt x="3895" y="22"/>
                  </a:lnTo>
                  <a:lnTo>
                    <a:pt x="3895" y="15"/>
                  </a:lnTo>
                  <a:lnTo>
                    <a:pt x="3899" y="9"/>
                  </a:lnTo>
                  <a:lnTo>
                    <a:pt x="3904" y="3"/>
                  </a:lnTo>
                  <a:lnTo>
                    <a:pt x="3910" y="0"/>
                  </a:lnTo>
                  <a:lnTo>
                    <a:pt x="3918" y="0"/>
                  </a:lnTo>
                  <a:close/>
                  <a:moveTo>
                    <a:pt x="3831" y="0"/>
                  </a:moveTo>
                  <a:lnTo>
                    <a:pt x="3839" y="0"/>
                  </a:lnTo>
                  <a:lnTo>
                    <a:pt x="3844" y="3"/>
                  </a:lnTo>
                  <a:lnTo>
                    <a:pt x="3850" y="9"/>
                  </a:lnTo>
                  <a:lnTo>
                    <a:pt x="3854" y="15"/>
                  </a:lnTo>
                  <a:lnTo>
                    <a:pt x="3854" y="22"/>
                  </a:lnTo>
                  <a:lnTo>
                    <a:pt x="3854" y="30"/>
                  </a:lnTo>
                  <a:lnTo>
                    <a:pt x="3850" y="35"/>
                  </a:lnTo>
                  <a:lnTo>
                    <a:pt x="3844" y="41"/>
                  </a:lnTo>
                  <a:lnTo>
                    <a:pt x="3839" y="45"/>
                  </a:lnTo>
                  <a:lnTo>
                    <a:pt x="3831" y="45"/>
                  </a:lnTo>
                  <a:lnTo>
                    <a:pt x="3824" y="45"/>
                  </a:lnTo>
                  <a:lnTo>
                    <a:pt x="3818" y="41"/>
                  </a:lnTo>
                  <a:lnTo>
                    <a:pt x="3812" y="35"/>
                  </a:lnTo>
                  <a:lnTo>
                    <a:pt x="3809" y="30"/>
                  </a:lnTo>
                  <a:lnTo>
                    <a:pt x="3807" y="22"/>
                  </a:lnTo>
                  <a:lnTo>
                    <a:pt x="3809" y="15"/>
                  </a:lnTo>
                  <a:lnTo>
                    <a:pt x="3812" y="9"/>
                  </a:lnTo>
                  <a:lnTo>
                    <a:pt x="3818" y="3"/>
                  </a:lnTo>
                  <a:lnTo>
                    <a:pt x="3824" y="0"/>
                  </a:lnTo>
                  <a:lnTo>
                    <a:pt x="3831" y="0"/>
                  </a:lnTo>
                  <a:close/>
                  <a:moveTo>
                    <a:pt x="3745" y="0"/>
                  </a:moveTo>
                  <a:lnTo>
                    <a:pt x="3752" y="0"/>
                  </a:lnTo>
                  <a:lnTo>
                    <a:pt x="3758" y="3"/>
                  </a:lnTo>
                  <a:lnTo>
                    <a:pt x="3763" y="9"/>
                  </a:lnTo>
                  <a:lnTo>
                    <a:pt x="3767" y="15"/>
                  </a:lnTo>
                  <a:lnTo>
                    <a:pt x="3767" y="22"/>
                  </a:lnTo>
                  <a:lnTo>
                    <a:pt x="3767" y="30"/>
                  </a:lnTo>
                  <a:lnTo>
                    <a:pt x="3763" y="35"/>
                  </a:lnTo>
                  <a:lnTo>
                    <a:pt x="3758" y="41"/>
                  </a:lnTo>
                  <a:lnTo>
                    <a:pt x="3752" y="45"/>
                  </a:lnTo>
                  <a:lnTo>
                    <a:pt x="3745" y="45"/>
                  </a:lnTo>
                  <a:lnTo>
                    <a:pt x="3737" y="45"/>
                  </a:lnTo>
                  <a:lnTo>
                    <a:pt x="3730" y="41"/>
                  </a:lnTo>
                  <a:lnTo>
                    <a:pt x="3726" y="35"/>
                  </a:lnTo>
                  <a:lnTo>
                    <a:pt x="3722" y="30"/>
                  </a:lnTo>
                  <a:lnTo>
                    <a:pt x="3720" y="22"/>
                  </a:lnTo>
                  <a:lnTo>
                    <a:pt x="3722" y="15"/>
                  </a:lnTo>
                  <a:lnTo>
                    <a:pt x="3726" y="9"/>
                  </a:lnTo>
                  <a:lnTo>
                    <a:pt x="3730" y="3"/>
                  </a:lnTo>
                  <a:lnTo>
                    <a:pt x="3737" y="0"/>
                  </a:lnTo>
                  <a:lnTo>
                    <a:pt x="3745" y="0"/>
                  </a:lnTo>
                  <a:close/>
                  <a:moveTo>
                    <a:pt x="3658" y="0"/>
                  </a:moveTo>
                  <a:lnTo>
                    <a:pt x="3666" y="0"/>
                  </a:lnTo>
                  <a:lnTo>
                    <a:pt x="3671" y="3"/>
                  </a:lnTo>
                  <a:lnTo>
                    <a:pt x="3677" y="9"/>
                  </a:lnTo>
                  <a:lnTo>
                    <a:pt x="3679" y="15"/>
                  </a:lnTo>
                  <a:lnTo>
                    <a:pt x="3681" y="22"/>
                  </a:lnTo>
                  <a:lnTo>
                    <a:pt x="3679" y="30"/>
                  </a:lnTo>
                  <a:lnTo>
                    <a:pt x="3677" y="35"/>
                  </a:lnTo>
                  <a:lnTo>
                    <a:pt x="3671" y="41"/>
                  </a:lnTo>
                  <a:lnTo>
                    <a:pt x="3666" y="45"/>
                  </a:lnTo>
                  <a:lnTo>
                    <a:pt x="3658" y="45"/>
                  </a:lnTo>
                  <a:lnTo>
                    <a:pt x="3651" y="45"/>
                  </a:lnTo>
                  <a:lnTo>
                    <a:pt x="3643" y="41"/>
                  </a:lnTo>
                  <a:lnTo>
                    <a:pt x="3639" y="35"/>
                  </a:lnTo>
                  <a:lnTo>
                    <a:pt x="3636" y="30"/>
                  </a:lnTo>
                  <a:lnTo>
                    <a:pt x="3634" y="22"/>
                  </a:lnTo>
                  <a:lnTo>
                    <a:pt x="3636" y="15"/>
                  </a:lnTo>
                  <a:lnTo>
                    <a:pt x="3639" y="9"/>
                  </a:lnTo>
                  <a:lnTo>
                    <a:pt x="3643" y="3"/>
                  </a:lnTo>
                  <a:lnTo>
                    <a:pt x="3651" y="0"/>
                  </a:lnTo>
                  <a:lnTo>
                    <a:pt x="3658" y="0"/>
                  </a:lnTo>
                  <a:close/>
                  <a:moveTo>
                    <a:pt x="3570" y="0"/>
                  </a:moveTo>
                  <a:lnTo>
                    <a:pt x="3577" y="0"/>
                  </a:lnTo>
                  <a:lnTo>
                    <a:pt x="3585" y="3"/>
                  </a:lnTo>
                  <a:lnTo>
                    <a:pt x="3590" y="9"/>
                  </a:lnTo>
                  <a:lnTo>
                    <a:pt x="3592" y="15"/>
                  </a:lnTo>
                  <a:lnTo>
                    <a:pt x="3594" y="22"/>
                  </a:lnTo>
                  <a:lnTo>
                    <a:pt x="3592" y="30"/>
                  </a:lnTo>
                  <a:lnTo>
                    <a:pt x="3590" y="35"/>
                  </a:lnTo>
                  <a:lnTo>
                    <a:pt x="3585" y="41"/>
                  </a:lnTo>
                  <a:lnTo>
                    <a:pt x="3577" y="45"/>
                  </a:lnTo>
                  <a:lnTo>
                    <a:pt x="3570" y="45"/>
                  </a:lnTo>
                  <a:lnTo>
                    <a:pt x="3564" y="45"/>
                  </a:lnTo>
                  <a:lnTo>
                    <a:pt x="3557" y="41"/>
                  </a:lnTo>
                  <a:lnTo>
                    <a:pt x="3551" y="35"/>
                  </a:lnTo>
                  <a:lnTo>
                    <a:pt x="3549" y="30"/>
                  </a:lnTo>
                  <a:lnTo>
                    <a:pt x="3547" y="22"/>
                  </a:lnTo>
                  <a:lnTo>
                    <a:pt x="3549" y="15"/>
                  </a:lnTo>
                  <a:lnTo>
                    <a:pt x="3551" y="9"/>
                  </a:lnTo>
                  <a:lnTo>
                    <a:pt x="3557" y="3"/>
                  </a:lnTo>
                  <a:lnTo>
                    <a:pt x="3564" y="0"/>
                  </a:lnTo>
                  <a:lnTo>
                    <a:pt x="3570" y="0"/>
                  </a:lnTo>
                  <a:close/>
                  <a:moveTo>
                    <a:pt x="3483" y="0"/>
                  </a:moveTo>
                  <a:lnTo>
                    <a:pt x="3491" y="0"/>
                  </a:lnTo>
                  <a:lnTo>
                    <a:pt x="3498" y="3"/>
                  </a:lnTo>
                  <a:lnTo>
                    <a:pt x="3502" y="9"/>
                  </a:lnTo>
                  <a:lnTo>
                    <a:pt x="3506" y="15"/>
                  </a:lnTo>
                  <a:lnTo>
                    <a:pt x="3508" y="22"/>
                  </a:lnTo>
                  <a:lnTo>
                    <a:pt x="3506" y="30"/>
                  </a:lnTo>
                  <a:lnTo>
                    <a:pt x="3502" y="35"/>
                  </a:lnTo>
                  <a:lnTo>
                    <a:pt x="3498" y="41"/>
                  </a:lnTo>
                  <a:lnTo>
                    <a:pt x="3491" y="45"/>
                  </a:lnTo>
                  <a:lnTo>
                    <a:pt x="3483" y="45"/>
                  </a:lnTo>
                  <a:lnTo>
                    <a:pt x="3476" y="45"/>
                  </a:lnTo>
                  <a:lnTo>
                    <a:pt x="3470" y="41"/>
                  </a:lnTo>
                  <a:lnTo>
                    <a:pt x="3464" y="35"/>
                  </a:lnTo>
                  <a:lnTo>
                    <a:pt x="3463" y="30"/>
                  </a:lnTo>
                  <a:lnTo>
                    <a:pt x="3461" y="22"/>
                  </a:lnTo>
                  <a:lnTo>
                    <a:pt x="3463" y="15"/>
                  </a:lnTo>
                  <a:lnTo>
                    <a:pt x="3464" y="9"/>
                  </a:lnTo>
                  <a:lnTo>
                    <a:pt x="3470" y="3"/>
                  </a:lnTo>
                  <a:lnTo>
                    <a:pt x="3476" y="0"/>
                  </a:lnTo>
                  <a:lnTo>
                    <a:pt x="3483" y="0"/>
                  </a:lnTo>
                  <a:close/>
                  <a:moveTo>
                    <a:pt x="3397" y="0"/>
                  </a:moveTo>
                  <a:lnTo>
                    <a:pt x="3404" y="0"/>
                  </a:lnTo>
                  <a:lnTo>
                    <a:pt x="3412" y="3"/>
                  </a:lnTo>
                  <a:lnTo>
                    <a:pt x="3416" y="9"/>
                  </a:lnTo>
                  <a:lnTo>
                    <a:pt x="3419" y="15"/>
                  </a:lnTo>
                  <a:lnTo>
                    <a:pt x="3421" y="22"/>
                  </a:lnTo>
                  <a:lnTo>
                    <a:pt x="3419" y="30"/>
                  </a:lnTo>
                  <a:lnTo>
                    <a:pt x="3416" y="35"/>
                  </a:lnTo>
                  <a:lnTo>
                    <a:pt x="3412" y="41"/>
                  </a:lnTo>
                  <a:lnTo>
                    <a:pt x="3404" y="45"/>
                  </a:lnTo>
                  <a:lnTo>
                    <a:pt x="3397" y="45"/>
                  </a:lnTo>
                  <a:lnTo>
                    <a:pt x="3389" y="45"/>
                  </a:lnTo>
                  <a:lnTo>
                    <a:pt x="3384" y="41"/>
                  </a:lnTo>
                  <a:lnTo>
                    <a:pt x="3378" y="35"/>
                  </a:lnTo>
                  <a:lnTo>
                    <a:pt x="3374" y="30"/>
                  </a:lnTo>
                  <a:lnTo>
                    <a:pt x="3374" y="22"/>
                  </a:lnTo>
                  <a:lnTo>
                    <a:pt x="3374" y="15"/>
                  </a:lnTo>
                  <a:lnTo>
                    <a:pt x="3378" y="9"/>
                  </a:lnTo>
                  <a:lnTo>
                    <a:pt x="3384" y="3"/>
                  </a:lnTo>
                  <a:lnTo>
                    <a:pt x="3389" y="0"/>
                  </a:lnTo>
                  <a:lnTo>
                    <a:pt x="3397" y="0"/>
                  </a:lnTo>
                  <a:close/>
                  <a:moveTo>
                    <a:pt x="3310" y="0"/>
                  </a:moveTo>
                  <a:lnTo>
                    <a:pt x="3318" y="0"/>
                  </a:lnTo>
                  <a:lnTo>
                    <a:pt x="3323" y="3"/>
                  </a:lnTo>
                  <a:lnTo>
                    <a:pt x="3329" y="9"/>
                  </a:lnTo>
                  <a:lnTo>
                    <a:pt x="3333" y="15"/>
                  </a:lnTo>
                  <a:lnTo>
                    <a:pt x="3335" y="22"/>
                  </a:lnTo>
                  <a:lnTo>
                    <a:pt x="3333" y="30"/>
                  </a:lnTo>
                  <a:lnTo>
                    <a:pt x="3329" y="35"/>
                  </a:lnTo>
                  <a:lnTo>
                    <a:pt x="3323" y="41"/>
                  </a:lnTo>
                  <a:lnTo>
                    <a:pt x="3318" y="45"/>
                  </a:lnTo>
                  <a:lnTo>
                    <a:pt x="3310" y="45"/>
                  </a:lnTo>
                  <a:lnTo>
                    <a:pt x="3303" y="45"/>
                  </a:lnTo>
                  <a:lnTo>
                    <a:pt x="3297" y="41"/>
                  </a:lnTo>
                  <a:lnTo>
                    <a:pt x="3291" y="35"/>
                  </a:lnTo>
                  <a:lnTo>
                    <a:pt x="3288" y="30"/>
                  </a:lnTo>
                  <a:lnTo>
                    <a:pt x="3288" y="22"/>
                  </a:lnTo>
                  <a:lnTo>
                    <a:pt x="3288" y="15"/>
                  </a:lnTo>
                  <a:lnTo>
                    <a:pt x="3291" y="9"/>
                  </a:lnTo>
                  <a:lnTo>
                    <a:pt x="3297" y="3"/>
                  </a:lnTo>
                  <a:lnTo>
                    <a:pt x="3303" y="0"/>
                  </a:lnTo>
                  <a:lnTo>
                    <a:pt x="3310" y="0"/>
                  </a:lnTo>
                  <a:close/>
                  <a:moveTo>
                    <a:pt x="3224" y="0"/>
                  </a:moveTo>
                  <a:lnTo>
                    <a:pt x="3231" y="0"/>
                  </a:lnTo>
                  <a:lnTo>
                    <a:pt x="3237" y="3"/>
                  </a:lnTo>
                  <a:lnTo>
                    <a:pt x="3243" y="9"/>
                  </a:lnTo>
                  <a:lnTo>
                    <a:pt x="3246" y="15"/>
                  </a:lnTo>
                  <a:lnTo>
                    <a:pt x="3246" y="22"/>
                  </a:lnTo>
                  <a:lnTo>
                    <a:pt x="3246" y="30"/>
                  </a:lnTo>
                  <a:lnTo>
                    <a:pt x="3243" y="35"/>
                  </a:lnTo>
                  <a:lnTo>
                    <a:pt x="3237" y="41"/>
                  </a:lnTo>
                  <a:lnTo>
                    <a:pt x="3231" y="45"/>
                  </a:lnTo>
                  <a:lnTo>
                    <a:pt x="3224" y="45"/>
                  </a:lnTo>
                  <a:lnTo>
                    <a:pt x="3216" y="45"/>
                  </a:lnTo>
                  <a:lnTo>
                    <a:pt x="3211" y="41"/>
                  </a:lnTo>
                  <a:lnTo>
                    <a:pt x="3205" y="35"/>
                  </a:lnTo>
                  <a:lnTo>
                    <a:pt x="3201" y="30"/>
                  </a:lnTo>
                  <a:lnTo>
                    <a:pt x="3201" y="22"/>
                  </a:lnTo>
                  <a:lnTo>
                    <a:pt x="3201" y="15"/>
                  </a:lnTo>
                  <a:lnTo>
                    <a:pt x="3205" y="9"/>
                  </a:lnTo>
                  <a:lnTo>
                    <a:pt x="3211" y="3"/>
                  </a:lnTo>
                  <a:lnTo>
                    <a:pt x="3216" y="0"/>
                  </a:lnTo>
                  <a:lnTo>
                    <a:pt x="3224" y="0"/>
                  </a:lnTo>
                  <a:close/>
                  <a:moveTo>
                    <a:pt x="3137" y="0"/>
                  </a:moveTo>
                  <a:lnTo>
                    <a:pt x="3145" y="0"/>
                  </a:lnTo>
                  <a:lnTo>
                    <a:pt x="3150" y="3"/>
                  </a:lnTo>
                  <a:lnTo>
                    <a:pt x="3156" y="9"/>
                  </a:lnTo>
                  <a:lnTo>
                    <a:pt x="3160" y="15"/>
                  </a:lnTo>
                  <a:lnTo>
                    <a:pt x="3160" y="22"/>
                  </a:lnTo>
                  <a:lnTo>
                    <a:pt x="3160" y="30"/>
                  </a:lnTo>
                  <a:lnTo>
                    <a:pt x="3156" y="35"/>
                  </a:lnTo>
                  <a:lnTo>
                    <a:pt x="3150" y="41"/>
                  </a:lnTo>
                  <a:lnTo>
                    <a:pt x="3145" y="45"/>
                  </a:lnTo>
                  <a:lnTo>
                    <a:pt x="3137" y="45"/>
                  </a:lnTo>
                  <a:lnTo>
                    <a:pt x="3130" y="45"/>
                  </a:lnTo>
                  <a:lnTo>
                    <a:pt x="3124" y="41"/>
                  </a:lnTo>
                  <a:lnTo>
                    <a:pt x="3118" y="35"/>
                  </a:lnTo>
                  <a:lnTo>
                    <a:pt x="3115" y="30"/>
                  </a:lnTo>
                  <a:lnTo>
                    <a:pt x="3113" y="22"/>
                  </a:lnTo>
                  <a:lnTo>
                    <a:pt x="3115" y="15"/>
                  </a:lnTo>
                  <a:lnTo>
                    <a:pt x="3118" y="9"/>
                  </a:lnTo>
                  <a:lnTo>
                    <a:pt x="3124" y="3"/>
                  </a:lnTo>
                  <a:lnTo>
                    <a:pt x="3130" y="0"/>
                  </a:lnTo>
                  <a:lnTo>
                    <a:pt x="3137" y="0"/>
                  </a:lnTo>
                  <a:close/>
                  <a:moveTo>
                    <a:pt x="3051" y="0"/>
                  </a:moveTo>
                  <a:lnTo>
                    <a:pt x="3058" y="0"/>
                  </a:lnTo>
                  <a:lnTo>
                    <a:pt x="3064" y="3"/>
                  </a:lnTo>
                  <a:lnTo>
                    <a:pt x="3069" y="9"/>
                  </a:lnTo>
                  <a:lnTo>
                    <a:pt x="3073" y="15"/>
                  </a:lnTo>
                  <a:lnTo>
                    <a:pt x="3073" y="22"/>
                  </a:lnTo>
                  <a:lnTo>
                    <a:pt x="3073" y="30"/>
                  </a:lnTo>
                  <a:lnTo>
                    <a:pt x="3069" y="35"/>
                  </a:lnTo>
                  <a:lnTo>
                    <a:pt x="3064" y="41"/>
                  </a:lnTo>
                  <a:lnTo>
                    <a:pt x="3058" y="45"/>
                  </a:lnTo>
                  <a:lnTo>
                    <a:pt x="3051" y="45"/>
                  </a:lnTo>
                  <a:lnTo>
                    <a:pt x="3043" y="45"/>
                  </a:lnTo>
                  <a:lnTo>
                    <a:pt x="3036" y="41"/>
                  </a:lnTo>
                  <a:lnTo>
                    <a:pt x="3032" y="35"/>
                  </a:lnTo>
                  <a:lnTo>
                    <a:pt x="3028" y="30"/>
                  </a:lnTo>
                  <a:lnTo>
                    <a:pt x="3026" y="22"/>
                  </a:lnTo>
                  <a:lnTo>
                    <a:pt x="3028" y="15"/>
                  </a:lnTo>
                  <a:lnTo>
                    <a:pt x="3032" y="9"/>
                  </a:lnTo>
                  <a:lnTo>
                    <a:pt x="3036" y="3"/>
                  </a:lnTo>
                  <a:lnTo>
                    <a:pt x="3043" y="0"/>
                  </a:lnTo>
                  <a:lnTo>
                    <a:pt x="3051" y="0"/>
                  </a:lnTo>
                  <a:close/>
                  <a:moveTo>
                    <a:pt x="2964" y="0"/>
                  </a:moveTo>
                  <a:lnTo>
                    <a:pt x="2972" y="0"/>
                  </a:lnTo>
                  <a:lnTo>
                    <a:pt x="2977" y="3"/>
                  </a:lnTo>
                  <a:lnTo>
                    <a:pt x="2983" y="9"/>
                  </a:lnTo>
                  <a:lnTo>
                    <a:pt x="2985" y="15"/>
                  </a:lnTo>
                  <a:lnTo>
                    <a:pt x="2987" y="22"/>
                  </a:lnTo>
                  <a:lnTo>
                    <a:pt x="2985" y="30"/>
                  </a:lnTo>
                  <a:lnTo>
                    <a:pt x="2983" y="35"/>
                  </a:lnTo>
                  <a:lnTo>
                    <a:pt x="2977" y="41"/>
                  </a:lnTo>
                  <a:lnTo>
                    <a:pt x="2972" y="45"/>
                  </a:lnTo>
                  <a:lnTo>
                    <a:pt x="2964" y="45"/>
                  </a:lnTo>
                  <a:lnTo>
                    <a:pt x="2957" y="45"/>
                  </a:lnTo>
                  <a:lnTo>
                    <a:pt x="2949" y="41"/>
                  </a:lnTo>
                  <a:lnTo>
                    <a:pt x="2945" y="35"/>
                  </a:lnTo>
                  <a:lnTo>
                    <a:pt x="2942" y="30"/>
                  </a:lnTo>
                  <a:lnTo>
                    <a:pt x="2940" y="22"/>
                  </a:lnTo>
                  <a:lnTo>
                    <a:pt x="2942" y="15"/>
                  </a:lnTo>
                  <a:lnTo>
                    <a:pt x="2945" y="9"/>
                  </a:lnTo>
                  <a:lnTo>
                    <a:pt x="2949" y="3"/>
                  </a:lnTo>
                  <a:lnTo>
                    <a:pt x="2957" y="0"/>
                  </a:lnTo>
                  <a:lnTo>
                    <a:pt x="2964" y="0"/>
                  </a:lnTo>
                  <a:close/>
                  <a:moveTo>
                    <a:pt x="2878" y="0"/>
                  </a:moveTo>
                  <a:lnTo>
                    <a:pt x="2883" y="0"/>
                  </a:lnTo>
                  <a:lnTo>
                    <a:pt x="2891" y="3"/>
                  </a:lnTo>
                  <a:lnTo>
                    <a:pt x="2896" y="9"/>
                  </a:lnTo>
                  <a:lnTo>
                    <a:pt x="2898" y="15"/>
                  </a:lnTo>
                  <a:lnTo>
                    <a:pt x="2900" y="22"/>
                  </a:lnTo>
                  <a:lnTo>
                    <a:pt x="2898" y="30"/>
                  </a:lnTo>
                  <a:lnTo>
                    <a:pt x="2896" y="35"/>
                  </a:lnTo>
                  <a:lnTo>
                    <a:pt x="2891" y="41"/>
                  </a:lnTo>
                  <a:lnTo>
                    <a:pt x="2883" y="45"/>
                  </a:lnTo>
                  <a:lnTo>
                    <a:pt x="2878" y="45"/>
                  </a:lnTo>
                  <a:lnTo>
                    <a:pt x="2870" y="45"/>
                  </a:lnTo>
                  <a:lnTo>
                    <a:pt x="2863" y="41"/>
                  </a:lnTo>
                  <a:lnTo>
                    <a:pt x="2857" y="35"/>
                  </a:lnTo>
                  <a:lnTo>
                    <a:pt x="2855" y="30"/>
                  </a:lnTo>
                  <a:lnTo>
                    <a:pt x="2853" y="22"/>
                  </a:lnTo>
                  <a:lnTo>
                    <a:pt x="2855" y="15"/>
                  </a:lnTo>
                  <a:lnTo>
                    <a:pt x="2857" y="9"/>
                  </a:lnTo>
                  <a:lnTo>
                    <a:pt x="2863" y="3"/>
                  </a:lnTo>
                  <a:lnTo>
                    <a:pt x="2870" y="0"/>
                  </a:lnTo>
                  <a:lnTo>
                    <a:pt x="2878" y="0"/>
                  </a:lnTo>
                  <a:close/>
                  <a:moveTo>
                    <a:pt x="2789" y="0"/>
                  </a:moveTo>
                  <a:lnTo>
                    <a:pt x="2797" y="0"/>
                  </a:lnTo>
                  <a:lnTo>
                    <a:pt x="2804" y="3"/>
                  </a:lnTo>
                  <a:lnTo>
                    <a:pt x="2808" y="9"/>
                  </a:lnTo>
                  <a:lnTo>
                    <a:pt x="2812" y="15"/>
                  </a:lnTo>
                  <a:lnTo>
                    <a:pt x="2814" y="22"/>
                  </a:lnTo>
                  <a:lnTo>
                    <a:pt x="2812" y="30"/>
                  </a:lnTo>
                  <a:lnTo>
                    <a:pt x="2808" y="35"/>
                  </a:lnTo>
                  <a:lnTo>
                    <a:pt x="2804" y="41"/>
                  </a:lnTo>
                  <a:lnTo>
                    <a:pt x="2797" y="45"/>
                  </a:lnTo>
                  <a:lnTo>
                    <a:pt x="2789" y="45"/>
                  </a:lnTo>
                  <a:lnTo>
                    <a:pt x="2782" y="45"/>
                  </a:lnTo>
                  <a:lnTo>
                    <a:pt x="2776" y="41"/>
                  </a:lnTo>
                  <a:lnTo>
                    <a:pt x="2770" y="35"/>
                  </a:lnTo>
                  <a:lnTo>
                    <a:pt x="2769" y="30"/>
                  </a:lnTo>
                  <a:lnTo>
                    <a:pt x="2767" y="22"/>
                  </a:lnTo>
                  <a:lnTo>
                    <a:pt x="2769" y="15"/>
                  </a:lnTo>
                  <a:lnTo>
                    <a:pt x="2770" y="9"/>
                  </a:lnTo>
                  <a:lnTo>
                    <a:pt x="2776" y="3"/>
                  </a:lnTo>
                  <a:lnTo>
                    <a:pt x="2782" y="0"/>
                  </a:lnTo>
                  <a:lnTo>
                    <a:pt x="2789" y="0"/>
                  </a:lnTo>
                  <a:close/>
                  <a:moveTo>
                    <a:pt x="2703" y="0"/>
                  </a:moveTo>
                  <a:lnTo>
                    <a:pt x="2710" y="0"/>
                  </a:lnTo>
                  <a:lnTo>
                    <a:pt x="2718" y="3"/>
                  </a:lnTo>
                  <a:lnTo>
                    <a:pt x="2722" y="9"/>
                  </a:lnTo>
                  <a:lnTo>
                    <a:pt x="2725" y="15"/>
                  </a:lnTo>
                  <a:lnTo>
                    <a:pt x="2727" y="22"/>
                  </a:lnTo>
                  <a:lnTo>
                    <a:pt x="2725" y="30"/>
                  </a:lnTo>
                  <a:lnTo>
                    <a:pt x="2722" y="35"/>
                  </a:lnTo>
                  <a:lnTo>
                    <a:pt x="2718" y="41"/>
                  </a:lnTo>
                  <a:lnTo>
                    <a:pt x="2710" y="45"/>
                  </a:lnTo>
                  <a:lnTo>
                    <a:pt x="2703" y="45"/>
                  </a:lnTo>
                  <a:lnTo>
                    <a:pt x="2695" y="45"/>
                  </a:lnTo>
                  <a:lnTo>
                    <a:pt x="2690" y="41"/>
                  </a:lnTo>
                  <a:lnTo>
                    <a:pt x="2684" y="35"/>
                  </a:lnTo>
                  <a:lnTo>
                    <a:pt x="2680" y="30"/>
                  </a:lnTo>
                  <a:lnTo>
                    <a:pt x="2680" y="22"/>
                  </a:lnTo>
                  <a:lnTo>
                    <a:pt x="2680" y="15"/>
                  </a:lnTo>
                  <a:lnTo>
                    <a:pt x="2684" y="9"/>
                  </a:lnTo>
                  <a:lnTo>
                    <a:pt x="2690" y="3"/>
                  </a:lnTo>
                  <a:lnTo>
                    <a:pt x="2695" y="0"/>
                  </a:lnTo>
                  <a:lnTo>
                    <a:pt x="2703" y="0"/>
                  </a:lnTo>
                  <a:close/>
                  <a:moveTo>
                    <a:pt x="2616" y="0"/>
                  </a:moveTo>
                  <a:lnTo>
                    <a:pt x="2624" y="0"/>
                  </a:lnTo>
                  <a:lnTo>
                    <a:pt x="2629" y="3"/>
                  </a:lnTo>
                  <a:lnTo>
                    <a:pt x="2635" y="9"/>
                  </a:lnTo>
                  <a:lnTo>
                    <a:pt x="2639" y="15"/>
                  </a:lnTo>
                  <a:lnTo>
                    <a:pt x="2641" y="22"/>
                  </a:lnTo>
                  <a:lnTo>
                    <a:pt x="2639" y="30"/>
                  </a:lnTo>
                  <a:lnTo>
                    <a:pt x="2635" y="35"/>
                  </a:lnTo>
                  <a:lnTo>
                    <a:pt x="2629" y="41"/>
                  </a:lnTo>
                  <a:lnTo>
                    <a:pt x="2624" y="45"/>
                  </a:lnTo>
                  <a:lnTo>
                    <a:pt x="2616" y="45"/>
                  </a:lnTo>
                  <a:lnTo>
                    <a:pt x="2609" y="45"/>
                  </a:lnTo>
                  <a:lnTo>
                    <a:pt x="2603" y="41"/>
                  </a:lnTo>
                  <a:lnTo>
                    <a:pt x="2597" y="35"/>
                  </a:lnTo>
                  <a:lnTo>
                    <a:pt x="2594" y="30"/>
                  </a:lnTo>
                  <a:lnTo>
                    <a:pt x="2594" y="22"/>
                  </a:lnTo>
                  <a:lnTo>
                    <a:pt x="2594" y="15"/>
                  </a:lnTo>
                  <a:lnTo>
                    <a:pt x="2597" y="9"/>
                  </a:lnTo>
                  <a:lnTo>
                    <a:pt x="2603" y="3"/>
                  </a:lnTo>
                  <a:lnTo>
                    <a:pt x="2609" y="0"/>
                  </a:lnTo>
                  <a:lnTo>
                    <a:pt x="2616" y="0"/>
                  </a:lnTo>
                  <a:close/>
                  <a:moveTo>
                    <a:pt x="2530" y="0"/>
                  </a:moveTo>
                  <a:lnTo>
                    <a:pt x="2537" y="0"/>
                  </a:lnTo>
                  <a:lnTo>
                    <a:pt x="2543" y="3"/>
                  </a:lnTo>
                  <a:lnTo>
                    <a:pt x="2549" y="9"/>
                  </a:lnTo>
                  <a:lnTo>
                    <a:pt x="2552" y="15"/>
                  </a:lnTo>
                  <a:lnTo>
                    <a:pt x="2552" y="22"/>
                  </a:lnTo>
                  <a:lnTo>
                    <a:pt x="2552" y="30"/>
                  </a:lnTo>
                  <a:lnTo>
                    <a:pt x="2549" y="35"/>
                  </a:lnTo>
                  <a:lnTo>
                    <a:pt x="2543" y="41"/>
                  </a:lnTo>
                  <a:lnTo>
                    <a:pt x="2537" y="45"/>
                  </a:lnTo>
                  <a:lnTo>
                    <a:pt x="2530" y="45"/>
                  </a:lnTo>
                  <a:lnTo>
                    <a:pt x="2522" y="45"/>
                  </a:lnTo>
                  <a:lnTo>
                    <a:pt x="2517" y="41"/>
                  </a:lnTo>
                  <a:lnTo>
                    <a:pt x="2511" y="35"/>
                  </a:lnTo>
                  <a:lnTo>
                    <a:pt x="2507" y="30"/>
                  </a:lnTo>
                  <a:lnTo>
                    <a:pt x="2507" y="22"/>
                  </a:lnTo>
                  <a:lnTo>
                    <a:pt x="2507" y="15"/>
                  </a:lnTo>
                  <a:lnTo>
                    <a:pt x="2511" y="9"/>
                  </a:lnTo>
                  <a:lnTo>
                    <a:pt x="2517" y="3"/>
                  </a:lnTo>
                  <a:lnTo>
                    <a:pt x="2522" y="0"/>
                  </a:lnTo>
                  <a:lnTo>
                    <a:pt x="2530" y="0"/>
                  </a:lnTo>
                  <a:close/>
                  <a:moveTo>
                    <a:pt x="2443" y="0"/>
                  </a:moveTo>
                  <a:lnTo>
                    <a:pt x="2451" y="0"/>
                  </a:lnTo>
                  <a:lnTo>
                    <a:pt x="2456" y="3"/>
                  </a:lnTo>
                  <a:lnTo>
                    <a:pt x="2462" y="9"/>
                  </a:lnTo>
                  <a:lnTo>
                    <a:pt x="2466" y="15"/>
                  </a:lnTo>
                  <a:lnTo>
                    <a:pt x="2466" y="22"/>
                  </a:lnTo>
                  <a:lnTo>
                    <a:pt x="2466" y="30"/>
                  </a:lnTo>
                  <a:lnTo>
                    <a:pt x="2462" y="35"/>
                  </a:lnTo>
                  <a:lnTo>
                    <a:pt x="2456" y="41"/>
                  </a:lnTo>
                  <a:lnTo>
                    <a:pt x="2451" y="45"/>
                  </a:lnTo>
                  <a:lnTo>
                    <a:pt x="2443" y="45"/>
                  </a:lnTo>
                  <a:lnTo>
                    <a:pt x="2436" y="45"/>
                  </a:lnTo>
                  <a:lnTo>
                    <a:pt x="2430" y="41"/>
                  </a:lnTo>
                  <a:lnTo>
                    <a:pt x="2424" y="35"/>
                  </a:lnTo>
                  <a:lnTo>
                    <a:pt x="2421" y="30"/>
                  </a:lnTo>
                  <a:lnTo>
                    <a:pt x="2419" y="22"/>
                  </a:lnTo>
                  <a:lnTo>
                    <a:pt x="2421" y="15"/>
                  </a:lnTo>
                  <a:lnTo>
                    <a:pt x="2424" y="9"/>
                  </a:lnTo>
                  <a:lnTo>
                    <a:pt x="2430" y="3"/>
                  </a:lnTo>
                  <a:lnTo>
                    <a:pt x="2436" y="0"/>
                  </a:lnTo>
                  <a:lnTo>
                    <a:pt x="2443" y="0"/>
                  </a:lnTo>
                  <a:close/>
                  <a:moveTo>
                    <a:pt x="2357" y="0"/>
                  </a:moveTo>
                  <a:lnTo>
                    <a:pt x="2364" y="0"/>
                  </a:lnTo>
                  <a:lnTo>
                    <a:pt x="2370" y="3"/>
                  </a:lnTo>
                  <a:lnTo>
                    <a:pt x="2376" y="9"/>
                  </a:lnTo>
                  <a:lnTo>
                    <a:pt x="2379" y="15"/>
                  </a:lnTo>
                  <a:lnTo>
                    <a:pt x="2379" y="22"/>
                  </a:lnTo>
                  <a:lnTo>
                    <a:pt x="2379" y="30"/>
                  </a:lnTo>
                  <a:lnTo>
                    <a:pt x="2376" y="35"/>
                  </a:lnTo>
                  <a:lnTo>
                    <a:pt x="2370" y="41"/>
                  </a:lnTo>
                  <a:lnTo>
                    <a:pt x="2364" y="45"/>
                  </a:lnTo>
                  <a:lnTo>
                    <a:pt x="2357" y="45"/>
                  </a:lnTo>
                  <a:lnTo>
                    <a:pt x="2349" y="45"/>
                  </a:lnTo>
                  <a:lnTo>
                    <a:pt x="2342" y="41"/>
                  </a:lnTo>
                  <a:lnTo>
                    <a:pt x="2338" y="35"/>
                  </a:lnTo>
                  <a:lnTo>
                    <a:pt x="2334" y="30"/>
                  </a:lnTo>
                  <a:lnTo>
                    <a:pt x="2332" y="22"/>
                  </a:lnTo>
                  <a:lnTo>
                    <a:pt x="2334" y="15"/>
                  </a:lnTo>
                  <a:lnTo>
                    <a:pt x="2338" y="9"/>
                  </a:lnTo>
                  <a:lnTo>
                    <a:pt x="2342" y="3"/>
                  </a:lnTo>
                  <a:lnTo>
                    <a:pt x="2349" y="0"/>
                  </a:lnTo>
                  <a:lnTo>
                    <a:pt x="2357" y="0"/>
                  </a:lnTo>
                  <a:close/>
                  <a:moveTo>
                    <a:pt x="2270" y="0"/>
                  </a:moveTo>
                  <a:lnTo>
                    <a:pt x="2278" y="0"/>
                  </a:lnTo>
                  <a:lnTo>
                    <a:pt x="2283" y="3"/>
                  </a:lnTo>
                  <a:lnTo>
                    <a:pt x="2289" y="9"/>
                  </a:lnTo>
                  <a:lnTo>
                    <a:pt x="2291" y="15"/>
                  </a:lnTo>
                  <a:lnTo>
                    <a:pt x="2293" y="22"/>
                  </a:lnTo>
                  <a:lnTo>
                    <a:pt x="2291" y="30"/>
                  </a:lnTo>
                  <a:lnTo>
                    <a:pt x="2289" y="35"/>
                  </a:lnTo>
                  <a:lnTo>
                    <a:pt x="2283" y="41"/>
                  </a:lnTo>
                  <a:lnTo>
                    <a:pt x="2278" y="45"/>
                  </a:lnTo>
                  <a:lnTo>
                    <a:pt x="2270" y="45"/>
                  </a:lnTo>
                  <a:lnTo>
                    <a:pt x="2263" y="45"/>
                  </a:lnTo>
                  <a:lnTo>
                    <a:pt x="2255" y="41"/>
                  </a:lnTo>
                  <a:lnTo>
                    <a:pt x="2251" y="35"/>
                  </a:lnTo>
                  <a:lnTo>
                    <a:pt x="2248" y="30"/>
                  </a:lnTo>
                  <a:lnTo>
                    <a:pt x="2246" y="22"/>
                  </a:lnTo>
                  <a:lnTo>
                    <a:pt x="2248" y="15"/>
                  </a:lnTo>
                  <a:lnTo>
                    <a:pt x="2251" y="9"/>
                  </a:lnTo>
                  <a:lnTo>
                    <a:pt x="2255" y="3"/>
                  </a:lnTo>
                  <a:lnTo>
                    <a:pt x="2263" y="0"/>
                  </a:lnTo>
                  <a:lnTo>
                    <a:pt x="2270" y="0"/>
                  </a:lnTo>
                  <a:close/>
                  <a:moveTo>
                    <a:pt x="2184" y="0"/>
                  </a:moveTo>
                  <a:lnTo>
                    <a:pt x="2189" y="0"/>
                  </a:lnTo>
                  <a:lnTo>
                    <a:pt x="2197" y="3"/>
                  </a:lnTo>
                  <a:lnTo>
                    <a:pt x="2203" y="9"/>
                  </a:lnTo>
                  <a:lnTo>
                    <a:pt x="2204" y="15"/>
                  </a:lnTo>
                  <a:lnTo>
                    <a:pt x="2206" y="22"/>
                  </a:lnTo>
                  <a:lnTo>
                    <a:pt x="2204" y="28"/>
                  </a:lnTo>
                  <a:lnTo>
                    <a:pt x="2203" y="34"/>
                  </a:lnTo>
                  <a:lnTo>
                    <a:pt x="2199" y="39"/>
                  </a:lnTo>
                  <a:lnTo>
                    <a:pt x="2199" y="39"/>
                  </a:lnTo>
                  <a:lnTo>
                    <a:pt x="2197" y="37"/>
                  </a:lnTo>
                  <a:lnTo>
                    <a:pt x="2193" y="37"/>
                  </a:lnTo>
                  <a:lnTo>
                    <a:pt x="2191" y="35"/>
                  </a:lnTo>
                  <a:lnTo>
                    <a:pt x="2189" y="35"/>
                  </a:lnTo>
                  <a:lnTo>
                    <a:pt x="2188" y="37"/>
                  </a:lnTo>
                  <a:lnTo>
                    <a:pt x="2186" y="39"/>
                  </a:lnTo>
                  <a:lnTo>
                    <a:pt x="2186" y="41"/>
                  </a:lnTo>
                  <a:lnTo>
                    <a:pt x="2184" y="43"/>
                  </a:lnTo>
                  <a:lnTo>
                    <a:pt x="2182" y="45"/>
                  </a:lnTo>
                  <a:lnTo>
                    <a:pt x="2176" y="43"/>
                  </a:lnTo>
                  <a:lnTo>
                    <a:pt x="2176" y="45"/>
                  </a:lnTo>
                  <a:lnTo>
                    <a:pt x="2169" y="41"/>
                  </a:lnTo>
                  <a:lnTo>
                    <a:pt x="2163" y="35"/>
                  </a:lnTo>
                  <a:lnTo>
                    <a:pt x="2161" y="30"/>
                  </a:lnTo>
                  <a:lnTo>
                    <a:pt x="2159" y="22"/>
                  </a:lnTo>
                  <a:lnTo>
                    <a:pt x="2161" y="15"/>
                  </a:lnTo>
                  <a:lnTo>
                    <a:pt x="2163" y="9"/>
                  </a:lnTo>
                  <a:lnTo>
                    <a:pt x="2169" y="3"/>
                  </a:lnTo>
                  <a:lnTo>
                    <a:pt x="2176" y="0"/>
                  </a:lnTo>
                  <a:lnTo>
                    <a:pt x="2184" y="0"/>
                  </a:lnTo>
                  <a:close/>
                  <a:moveTo>
                    <a:pt x="2095" y="0"/>
                  </a:moveTo>
                  <a:lnTo>
                    <a:pt x="2103" y="0"/>
                  </a:lnTo>
                  <a:lnTo>
                    <a:pt x="2110" y="3"/>
                  </a:lnTo>
                  <a:lnTo>
                    <a:pt x="2114" y="9"/>
                  </a:lnTo>
                  <a:lnTo>
                    <a:pt x="2118" y="15"/>
                  </a:lnTo>
                  <a:lnTo>
                    <a:pt x="2120" y="22"/>
                  </a:lnTo>
                  <a:lnTo>
                    <a:pt x="2118" y="28"/>
                  </a:lnTo>
                  <a:lnTo>
                    <a:pt x="2116" y="32"/>
                  </a:lnTo>
                  <a:lnTo>
                    <a:pt x="2114" y="37"/>
                  </a:lnTo>
                  <a:lnTo>
                    <a:pt x="2114" y="35"/>
                  </a:lnTo>
                  <a:lnTo>
                    <a:pt x="2110" y="34"/>
                  </a:lnTo>
                  <a:lnTo>
                    <a:pt x="2109" y="30"/>
                  </a:lnTo>
                  <a:lnTo>
                    <a:pt x="2105" y="28"/>
                  </a:lnTo>
                  <a:lnTo>
                    <a:pt x="2101" y="26"/>
                  </a:lnTo>
                  <a:lnTo>
                    <a:pt x="2095" y="28"/>
                  </a:lnTo>
                  <a:lnTo>
                    <a:pt x="2092" y="28"/>
                  </a:lnTo>
                  <a:lnTo>
                    <a:pt x="2088" y="26"/>
                  </a:lnTo>
                  <a:lnTo>
                    <a:pt x="2086" y="26"/>
                  </a:lnTo>
                  <a:lnTo>
                    <a:pt x="2084" y="24"/>
                  </a:lnTo>
                  <a:lnTo>
                    <a:pt x="2080" y="24"/>
                  </a:lnTo>
                  <a:lnTo>
                    <a:pt x="2080" y="22"/>
                  </a:lnTo>
                  <a:lnTo>
                    <a:pt x="2078" y="20"/>
                  </a:lnTo>
                  <a:lnTo>
                    <a:pt x="2077" y="19"/>
                  </a:lnTo>
                  <a:lnTo>
                    <a:pt x="2075" y="17"/>
                  </a:lnTo>
                  <a:lnTo>
                    <a:pt x="2077" y="9"/>
                  </a:lnTo>
                  <a:lnTo>
                    <a:pt x="2082" y="3"/>
                  </a:lnTo>
                  <a:lnTo>
                    <a:pt x="2088" y="0"/>
                  </a:lnTo>
                  <a:lnTo>
                    <a:pt x="2095" y="0"/>
                  </a:lnTo>
                  <a:close/>
                  <a:moveTo>
                    <a:pt x="1922" y="0"/>
                  </a:moveTo>
                  <a:lnTo>
                    <a:pt x="1930" y="0"/>
                  </a:lnTo>
                  <a:lnTo>
                    <a:pt x="1936" y="3"/>
                  </a:lnTo>
                  <a:lnTo>
                    <a:pt x="1941" y="9"/>
                  </a:lnTo>
                  <a:lnTo>
                    <a:pt x="1945" y="15"/>
                  </a:lnTo>
                  <a:lnTo>
                    <a:pt x="1947" y="22"/>
                  </a:lnTo>
                  <a:lnTo>
                    <a:pt x="1945" y="30"/>
                  </a:lnTo>
                  <a:lnTo>
                    <a:pt x="1941" y="35"/>
                  </a:lnTo>
                  <a:lnTo>
                    <a:pt x="1936" y="41"/>
                  </a:lnTo>
                  <a:lnTo>
                    <a:pt x="1930" y="45"/>
                  </a:lnTo>
                  <a:lnTo>
                    <a:pt x="1922" y="45"/>
                  </a:lnTo>
                  <a:lnTo>
                    <a:pt x="1915" y="45"/>
                  </a:lnTo>
                  <a:lnTo>
                    <a:pt x="1909" y="41"/>
                  </a:lnTo>
                  <a:lnTo>
                    <a:pt x="1904" y="35"/>
                  </a:lnTo>
                  <a:lnTo>
                    <a:pt x="1900" y="30"/>
                  </a:lnTo>
                  <a:lnTo>
                    <a:pt x="1900" y="22"/>
                  </a:lnTo>
                  <a:lnTo>
                    <a:pt x="1900" y="15"/>
                  </a:lnTo>
                  <a:lnTo>
                    <a:pt x="1904" y="9"/>
                  </a:lnTo>
                  <a:lnTo>
                    <a:pt x="1909" y="3"/>
                  </a:lnTo>
                  <a:lnTo>
                    <a:pt x="1915" y="0"/>
                  </a:lnTo>
                  <a:lnTo>
                    <a:pt x="1922" y="0"/>
                  </a:lnTo>
                  <a:close/>
                  <a:moveTo>
                    <a:pt x="1836" y="0"/>
                  </a:moveTo>
                  <a:lnTo>
                    <a:pt x="1843" y="0"/>
                  </a:lnTo>
                  <a:lnTo>
                    <a:pt x="1849" y="3"/>
                  </a:lnTo>
                  <a:lnTo>
                    <a:pt x="1855" y="9"/>
                  </a:lnTo>
                  <a:lnTo>
                    <a:pt x="1858" y="15"/>
                  </a:lnTo>
                  <a:lnTo>
                    <a:pt x="1858" y="22"/>
                  </a:lnTo>
                  <a:lnTo>
                    <a:pt x="1858" y="30"/>
                  </a:lnTo>
                  <a:lnTo>
                    <a:pt x="1855" y="35"/>
                  </a:lnTo>
                  <a:lnTo>
                    <a:pt x="1849" y="41"/>
                  </a:lnTo>
                  <a:lnTo>
                    <a:pt x="1843" y="45"/>
                  </a:lnTo>
                  <a:lnTo>
                    <a:pt x="1836" y="45"/>
                  </a:lnTo>
                  <a:lnTo>
                    <a:pt x="1828" y="45"/>
                  </a:lnTo>
                  <a:lnTo>
                    <a:pt x="1823" y="41"/>
                  </a:lnTo>
                  <a:lnTo>
                    <a:pt x="1817" y="35"/>
                  </a:lnTo>
                  <a:lnTo>
                    <a:pt x="1813" y="30"/>
                  </a:lnTo>
                  <a:lnTo>
                    <a:pt x="1813" y="22"/>
                  </a:lnTo>
                  <a:lnTo>
                    <a:pt x="1813" y="15"/>
                  </a:lnTo>
                  <a:lnTo>
                    <a:pt x="1817" y="9"/>
                  </a:lnTo>
                  <a:lnTo>
                    <a:pt x="1823" y="3"/>
                  </a:lnTo>
                  <a:lnTo>
                    <a:pt x="1828" y="0"/>
                  </a:lnTo>
                  <a:lnTo>
                    <a:pt x="1836" y="0"/>
                  </a:lnTo>
                  <a:close/>
                  <a:moveTo>
                    <a:pt x="1749" y="0"/>
                  </a:moveTo>
                  <a:lnTo>
                    <a:pt x="1757" y="0"/>
                  </a:lnTo>
                  <a:lnTo>
                    <a:pt x="1762" y="3"/>
                  </a:lnTo>
                  <a:lnTo>
                    <a:pt x="1768" y="9"/>
                  </a:lnTo>
                  <a:lnTo>
                    <a:pt x="1772" y="15"/>
                  </a:lnTo>
                  <a:lnTo>
                    <a:pt x="1772" y="22"/>
                  </a:lnTo>
                  <a:lnTo>
                    <a:pt x="1772" y="30"/>
                  </a:lnTo>
                  <a:lnTo>
                    <a:pt x="1768" y="35"/>
                  </a:lnTo>
                  <a:lnTo>
                    <a:pt x="1762" y="41"/>
                  </a:lnTo>
                  <a:lnTo>
                    <a:pt x="1757" y="45"/>
                  </a:lnTo>
                  <a:lnTo>
                    <a:pt x="1749" y="45"/>
                  </a:lnTo>
                  <a:lnTo>
                    <a:pt x="1742" y="45"/>
                  </a:lnTo>
                  <a:lnTo>
                    <a:pt x="1736" y="41"/>
                  </a:lnTo>
                  <a:lnTo>
                    <a:pt x="1731" y="35"/>
                  </a:lnTo>
                  <a:lnTo>
                    <a:pt x="1727" y="30"/>
                  </a:lnTo>
                  <a:lnTo>
                    <a:pt x="1725" y="22"/>
                  </a:lnTo>
                  <a:lnTo>
                    <a:pt x="1727" y="15"/>
                  </a:lnTo>
                  <a:lnTo>
                    <a:pt x="1731" y="9"/>
                  </a:lnTo>
                  <a:lnTo>
                    <a:pt x="1736" y="3"/>
                  </a:lnTo>
                  <a:lnTo>
                    <a:pt x="1742" y="0"/>
                  </a:lnTo>
                  <a:lnTo>
                    <a:pt x="1749" y="0"/>
                  </a:lnTo>
                  <a:close/>
                  <a:moveTo>
                    <a:pt x="1663" y="0"/>
                  </a:moveTo>
                  <a:lnTo>
                    <a:pt x="1670" y="0"/>
                  </a:lnTo>
                  <a:lnTo>
                    <a:pt x="1676" y="3"/>
                  </a:lnTo>
                  <a:lnTo>
                    <a:pt x="1682" y="9"/>
                  </a:lnTo>
                  <a:lnTo>
                    <a:pt x="1685" y="15"/>
                  </a:lnTo>
                  <a:lnTo>
                    <a:pt x="1685" y="22"/>
                  </a:lnTo>
                  <a:lnTo>
                    <a:pt x="1685" y="30"/>
                  </a:lnTo>
                  <a:lnTo>
                    <a:pt x="1682" y="35"/>
                  </a:lnTo>
                  <a:lnTo>
                    <a:pt x="1676" y="41"/>
                  </a:lnTo>
                  <a:lnTo>
                    <a:pt x="1670" y="45"/>
                  </a:lnTo>
                  <a:lnTo>
                    <a:pt x="1663" y="45"/>
                  </a:lnTo>
                  <a:lnTo>
                    <a:pt x="1655" y="45"/>
                  </a:lnTo>
                  <a:lnTo>
                    <a:pt x="1648" y="41"/>
                  </a:lnTo>
                  <a:lnTo>
                    <a:pt x="1644" y="35"/>
                  </a:lnTo>
                  <a:lnTo>
                    <a:pt x="1640" y="30"/>
                  </a:lnTo>
                  <a:lnTo>
                    <a:pt x="1638" y="22"/>
                  </a:lnTo>
                  <a:lnTo>
                    <a:pt x="1640" y="15"/>
                  </a:lnTo>
                  <a:lnTo>
                    <a:pt x="1644" y="9"/>
                  </a:lnTo>
                  <a:lnTo>
                    <a:pt x="1648" y="3"/>
                  </a:lnTo>
                  <a:lnTo>
                    <a:pt x="1655" y="0"/>
                  </a:lnTo>
                  <a:lnTo>
                    <a:pt x="1663" y="0"/>
                  </a:lnTo>
                  <a:close/>
                  <a:moveTo>
                    <a:pt x="1576" y="0"/>
                  </a:moveTo>
                  <a:lnTo>
                    <a:pt x="1584" y="0"/>
                  </a:lnTo>
                  <a:lnTo>
                    <a:pt x="1589" y="3"/>
                  </a:lnTo>
                  <a:lnTo>
                    <a:pt x="1595" y="9"/>
                  </a:lnTo>
                  <a:lnTo>
                    <a:pt x="1597" y="15"/>
                  </a:lnTo>
                  <a:lnTo>
                    <a:pt x="1599" y="22"/>
                  </a:lnTo>
                  <a:lnTo>
                    <a:pt x="1597" y="30"/>
                  </a:lnTo>
                  <a:lnTo>
                    <a:pt x="1595" y="35"/>
                  </a:lnTo>
                  <a:lnTo>
                    <a:pt x="1589" y="41"/>
                  </a:lnTo>
                  <a:lnTo>
                    <a:pt x="1584" y="45"/>
                  </a:lnTo>
                  <a:lnTo>
                    <a:pt x="1582" y="39"/>
                  </a:lnTo>
                  <a:lnTo>
                    <a:pt x="1580" y="35"/>
                  </a:lnTo>
                  <a:lnTo>
                    <a:pt x="1576" y="30"/>
                  </a:lnTo>
                  <a:lnTo>
                    <a:pt x="1574" y="24"/>
                  </a:lnTo>
                  <a:lnTo>
                    <a:pt x="1571" y="19"/>
                  </a:lnTo>
                  <a:lnTo>
                    <a:pt x="1567" y="11"/>
                  </a:lnTo>
                  <a:lnTo>
                    <a:pt x="1563" y="5"/>
                  </a:lnTo>
                  <a:lnTo>
                    <a:pt x="1563" y="3"/>
                  </a:lnTo>
                  <a:lnTo>
                    <a:pt x="1569" y="0"/>
                  </a:lnTo>
                  <a:lnTo>
                    <a:pt x="1576" y="0"/>
                  </a:lnTo>
                  <a:close/>
                  <a:moveTo>
                    <a:pt x="1490" y="0"/>
                  </a:moveTo>
                  <a:lnTo>
                    <a:pt x="1495" y="0"/>
                  </a:lnTo>
                  <a:lnTo>
                    <a:pt x="1503" y="3"/>
                  </a:lnTo>
                  <a:lnTo>
                    <a:pt x="1507" y="9"/>
                  </a:lnTo>
                  <a:lnTo>
                    <a:pt x="1507" y="11"/>
                  </a:lnTo>
                  <a:lnTo>
                    <a:pt x="1509" y="15"/>
                  </a:lnTo>
                  <a:lnTo>
                    <a:pt x="1509" y="17"/>
                  </a:lnTo>
                  <a:lnTo>
                    <a:pt x="1509" y="20"/>
                  </a:lnTo>
                  <a:lnTo>
                    <a:pt x="1511" y="22"/>
                  </a:lnTo>
                  <a:lnTo>
                    <a:pt x="1511" y="26"/>
                  </a:lnTo>
                  <a:lnTo>
                    <a:pt x="1509" y="32"/>
                  </a:lnTo>
                  <a:lnTo>
                    <a:pt x="1507" y="37"/>
                  </a:lnTo>
                  <a:lnTo>
                    <a:pt x="1501" y="41"/>
                  </a:lnTo>
                  <a:lnTo>
                    <a:pt x="1495" y="45"/>
                  </a:lnTo>
                  <a:lnTo>
                    <a:pt x="1490" y="45"/>
                  </a:lnTo>
                  <a:lnTo>
                    <a:pt x="1482" y="45"/>
                  </a:lnTo>
                  <a:lnTo>
                    <a:pt x="1475" y="41"/>
                  </a:lnTo>
                  <a:lnTo>
                    <a:pt x="1469" y="35"/>
                  </a:lnTo>
                  <a:lnTo>
                    <a:pt x="1467" y="30"/>
                  </a:lnTo>
                  <a:lnTo>
                    <a:pt x="1465" y="22"/>
                  </a:lnTo>
                  <a:lnTo>
                    <a:pt x="1467" y="15"/>
                  </a:lnTo>
                  <a:lnTo>
                    <a:pt x="1469" y="9"/>
                  </a:lnTo>
                  <a:lnTo>
                    <a:pt x="1475" y="3"/>
                  </a:lnTo>
                  <a:lnTo>
                    <a:pt x="1482" y="0"/>
                  </a:lnTo>
                  <a:lnTo>
                    <a:pt x="1490" y="0"/>
                  </a:lnTo>
                  <a:close/>
                  <a:moveTo>
                    <a:pt x="1401" y="0"/>
                  </a:moveTo>
                  <a:lnTo>
                    <a:pt x="1409" y="0"/>
                  </a:lnTo>
                  <a:lnTo>
                    <a:pt x="1416" y="3"/>
                  </a:lnTo>
                  <a:lnTo>
                    <a:pt x="1420" y="9"/>
                  </a:lnTo>
                  <a:lnTo>
                    <a:pt x="1424" y="15"/>
                  </a:lnTo>
                  <a:lnTo>
                    <a:pt x="1426" y="22"/>
                  </a:lnTo>
                  <a:lnTo>
                    <a:pt x="1424" y="30"/>
                  </a:lnTo>
                  <a:lnTo>
                    <a:pt x="1420" y="35"/>
                  </a:lnTo>
                  <a:lnTo>
                    <a:pt x="1416" y="41"/>
                  </a:lnTo>
                  <a:lnTo>
                    <a:pt x="1409" y="45"/>
                  </a:lnTo>
                  <a:lnTo>
                    <a:pt x="1401" y="45"/>
                  </a:lnTo>
                  <a:lnTo>
                    <a:pt x="1394" y="45"/>
                  </a:lnTo>
                  <a:lnTo>
                    <a:pt x="1388" y="41"/>
                  </a:lnTo>
                  <a:lnTo>
                    <a:pt x="1383" y="35"/>
                  </a:lnTo>
                  <a:lnTo>
                    <a:pt x="1381" y="30"/>
                  </a:lnTo>
                  <a:lnTo>
                    <a:pt x="1379" y="22"/>
                  </a:lnTo>
                  <a:lnTo>
                    <a:pt x="1381" y="15"/>
                  </a:lnTo>
                  <a:lnTo>
                    <a:pt x="1383" y="9"/>
                  </a:lnTo>
                  <a:lnTo>
                    <a:pt x="1388" y="3"/>
                  </a:lnTo>
                  <a:lnTo>
                    <a:pt x="1394" y="0"/>
                  </a:lnTo>
                  <a:lnTo>
                    <a:pt x="1401" y="0"/>
                  </a:lnTo>
                  <a:close/>
                  <a:moveTo>
                    <a:pt x="1315" y="0"/>
                  </a:moveTo>
                  <a:lnTo>
                    <a:pt x="1322" y="0"/>
                  </a:lnTo>
                  <a:lnTo>
                    <a:pt x="1330" y="3"/>
                  </a:lnTo>
                  <a:lnTo>
                    <a:pt x="1334" y="9"/>
                  </a:lnTo>
                  <a:lnTo>
                    <a:pt x="1337" y="15"/>
                  </a:lnTo>
                  <a:lnTo>
                    <a:pt x="1339" y="22"/>
                  </a:lnTo>
                  <a:lnTo>
                    <a:pt x="1337" y="30"/>
                  </a:lnTo>
                  <a:lnTo>
                    <a:pt x="1334" y="35"/>
                  </a:lnTo>
                  <a:lnTo>
                    <a:pt x="1330" y="41"/>
                  </a:lnTo>
                  <a:lnTo>
                    <a:pt x="1322" y="45"/>
                  </a:lnTo>
                  <a:lnTo>
                    <a:pt x="1315" y="45"/>
                  </a:lnTo>
                  <a:lnTo>
                    <a:pt x="1307" y="45"/>
                  </a:lnTo>
                  <a:lnTo>
                    <a:pt x="1302" y="41"/>
                  </a:lnTo>
                  <a:lnTo>
                    <a:pt x="1296" y="35"/>
                  </a:lnTo>
                  <a:lnTo>
                    <a:pt x="1292" y="30"/>
                  </a:lnTo>
                  <a:lnTo>
                    <a:pt x="1292" y="22"/>
                  </a:lnTo>
                  <a:lnTo>
                    <a:pt x="1292" y="15"/>
                  </a:lnTo>
                  <a:lnTo>
                    <a:pt x="1296" y="9"/>
                  </a:lnTo>
                  <a:lnTo>
                    <a:pt x="1302" y="3"/>
                  </a:lnTo>
                  <a:lnTo>
                    <a:pt x="1307" y="0"/>
                  </a:lnTo>
                  <a:lnTo>
                    <a:pt x="1315" y="0"/>
                  </a:lnTo>
                  <a:close/>
                  <a:moveTo>
                    <a:pt x="1228" y="0"/>
                  </a:moveTo>
                  <a:lnTo>
                    <a:pt x="1236" y="0"/>
                  </a:lnTo>
                  <a:lnTo>
                    <a:pt x="1242" y="3"/>
                  </a:lnTo>
                  <a:lnTo>
                    <a:pt x="1247" y="9"/>
                  </a:lnTo>
                  <a:lnTo>
                    <a:pt x="1251" y="15"/>
                  </a:lnTo>
                  <a:lnTo>
                    <a:pt x="1253" y="22"/>
                  </a:lnTo>
                  <a:lnTo>
                    <a:pt x="1251" y="30"/>
                  </a:lnTo>
                  <a:lnTo>
                    <a:pt x="1247" y="35"/>
                  </a:lnTo>
                  <a:lnTo>
                    <a:pt x="1242" y="41"/>
                  </a:lnTo>
                  <a:lnTo>
                    <a:pt x="1236" y="45"/>
                  </a:lnTo>
                  <a:lnTo>
                    <a:pt x="1228" y="45"/>
                  </a:lnTo>
                  <a:lnTo>
                    <a:pt x="1221" y="45"/>
                  </a:lnTo>
                  <a:lnTo>
                    <a:pt x="1215" y="41"/>
                  </a:lnTo>
                  <a:lnTo>
                    <a:pt x="1210" y="35"/>
                  </a:lnTo>
                  <a:lnTo>
                    <a:pt x="1206" y="30"/>
                  </a:lnTo>
                  <a:lnTo>
                    <a:pt x="1206" y="22"/>
                  </a:lnTo>
                  <a:lnTo>
                    <a:pt x="1206" y="15"/>
                  </a:lnTo>
                  <a:lnTo>
                    <a:pt x="1210" y="9"/>
                  </a:lnTo>
                  <a:lnTo>
                    <a:pt x="1215" y="3"/>
                  </a:lnTo>
                  <a:lnTo>
                    <a:pt x="1221" y="0"/>
                  </a:lnTo>
                  <a:lnTo>
                    <a:pt x="1228" y="0"/>
                  </a:lnTo>
                  <a:close/>
                  <a:moveTo>
                    <a:pt x="1142" y="0"/>
                  </a:moveTo>
                  <a:lnTo>
                    <a:pt x="1149" y="0"/>
                  </a:lnTo>
                  <a:lnTo>
                    <a:pt x="1155" y="3"/>
                  </a:lnTo>
                  <a:lnTo>
                    <a:pt x="1161" y="9"/>
                  </a:lnTo>
                  <a:lnTo>
                    <a:pt x="1164" y="15"/>
                  </a:lnTo>
                  <a:lnTo>
                    <a:pt x="1164" y="22"/>
                  </a:lnTo>
                  <a:lnTo>
                    <a:pt x="1164" y="30"/>
                  </a:lnTo>
                  <a:lnTo>
                    <a:pt x="1161" y="35"/>
                  </a:lnTo>
                  <a:lnTo>
                    <a:pt x="1155" y="41"/>
                  </a:lnTo>
                  <a:lnTo>
                    <a:pt x="1149" y="45"/>
                  </a:lnTo>
                  <a:lnTo>
                    <a:pt x="1142" y="45"/>
                  </a:lnTo>
                  <a:lnTo>
                    <a:pt x="1134" y="45"/>
                  </a:lnTo>
                  <a:lnTo>
                    <a:pt x="1129" y="41"/>
                  </a:lnTo>
                  <a:lnTo>
                    <a:pt x="1123" y="35"/>
                  </a:lnTo>
                  <a:lnTo>
                    <a:pt x="1119" y="30"/>
                  </a:lnTo>
                  <a:lnTo>
                    <a:pt x="1119" y="22"/>
                  </a:lnTo>
                  <a:lnTo>
                    <a:pt x="1119" y="15"/>
                  </a:lnTo>
                  <a:lnTo>
                    <a:pt x="1123" y="9"/>
                  </a:lnTo>
                  <a:lnTo>
                    <a:pt x="1129" y="3"/>
                  </a:lnTo>
                  <a:lnTo>
                    <a:pt x="1134" y="0"/>
                  </a:lnTo>
                  <a:lnTo>
                    <a:pt x="1142" y="0"/>
                  </a:lnTo>
                  <a:close/>
                  <a:moveTo>
                    <a:pt x="1055" y="0"/>
                  </a:moveTo>
                  <a:lnTo>
                    <a:pt x="1063" y="0"/>
                  </a:lnTo>
                  <a:lnTo>
                    <a:pt x="1069" y="3"/>
                  </a:lnTo>
                  <a:lnTo>
                    <a:pt x="1074" y="9"/>
                  </a:lnTo>
                  <a:lnTo>
                    <a:pt x="1078" y="15"/>
                  </a:lnTo>
                  <a:lnTo>
                    <a:pt x="1078" y="22"/>
                  </a:lnTo>
                  <a:lnTo>
                    <a:pt x="1078" y="30"/>
                  </a:lnTo>
                  <a:lnTo>
                    <a:pt x="1074" y="35"/>
                  </a:lnTo>
                  <a:lnTo>
                    <a:pt x="1069" y="41"/>
                  </a:lnTo>
                  <a:lnTo>
                    <a:pt x="1063" y="45"/>
                  </a:lnTo>
                  <a:lnTo>
                    <a:pt x="1055" y="45"/>
                  </a:lnTo>
                  <a:lnTo>
                    <a:pt x="1048" y="45"/>
                  </a:lnTo>
                  <a:lnTo>
                    <a:pt x="1042" y="41"/>
                  </a:lnTo>
                  <a:lnTo>
                    <a:pt x="1037" y="35"/>
                  </a:lnTo>
                  <a:lnTo>
                    <a:pt x="1033" y="30"/>
                  </a:lnTo>
                  <a:lnTo>
                    <a:pt x="1031" y="22"/>
                  </a:lnTo>
                  <a:lnTo>
                    <a:pt x="1033" y="15"/>
                  </a:lnTo>
                  <a:lnTo>
                    <a:pt x="1037" y="9"/>
                  </a:lnTo>
                  <a:lnTo>
                    <a:pt x="1042" y="3"/>
                  </a:lnTo>
                  <a:lnTo>
                    <a:pt x="1048" y="0"/>
                  </a:lnTo>
                  <a:lnTo>
                    <a:pt x="10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2247901" y="2090738"/>
              <a:ext cx="3409950" cy="174625"/>
            </a:xfrm>
            <a:custGeom>
              <a:avLst/>
              <a:gdLst>
                <a:gd name="T0" fmla="*/ 718 w 4297"/>
                <a:gd name="T1" fmla="*/ 220 h 220"/>
                <a:gd name="T2" fmla="*/ 543 w 4297"/>
                <a:gd name="T3" fmla="*/ 175 h 220"/>
                <a:gd name="T4" fmla="*/ 449 w 4297"/>
                <a:gd name="T5" fmla="*/ 220 h 220"/>
                <a:gd name="T6" fmla="*/ 292 w 4297"/>
                <a:gd name="T7" fmla="*/ 175 h 220"/>
                <a:gd name="T8" fmla="*/ 184 w 4297"/>
                <a:gd name="T9" fmla="*/ 216 h 220"/>
                <a:gd name="T10" fmla="*/ 38 w 4297"/>
                <a:gd name="T11" fmla="*/ 178 h 220"/>
                <a:gd name="T12" fmla="*/ 45 w 4297"/>
                <a:gd name="T13" fmla="*/ 105 h 220"/>
                <a:gd name="T14" fmla="*/ 4000 w 4297"/>
                <a:gd name="T15" fmla="*/ 92 h 220"/>
                <a:gd name="T16" fmla="*/ 3840 w 4297"/>
                <a:gd name="T17" fmla="*/ 133 h 220"/>
                <a:gd name="T18" fmla="*/ 3667 w 4297"/>
                <a:gd name="T19" fmla="*/ 86 h 220"/>
                <a:gd name="T20" fmla="*/ 3573 w 4297"/>
                <a:gd name="T21" fmla="*/ 133 h 220"/>
                <a:gd name="T22" fmla="*/ 3413 w 4297"/>
                <a:gd name="T23" fmla="*/ 88 h 220"/>
                <a:gd name="T24" fmla="*/ 3306 w 4297"/>
                <a:gd name="T25" fmla="*/ 130 h 220"/>
                <a:gd name="T26" fmla="*/ 3159 w 4297"/>
                <a:gd name="T27" fmla="*/ 92 h 220"/>
                <a:gd name="T28" fmla="*/ 3041 w 4297"/>
                <a:gd name="T29" fmla="*/ 124 h 220"/>
                <a:gd name="T30" fmla="*/ 2905 w 4297"/>
                <a:gd name="T31" fmla="*/ 97 h 220"/>
                <a:gd name="T32" fmla="*/ 2778 w 4297"/>
                <a:gd name="T33" fmla="*/ 118 h 220"/>
                <a:gd name="T34" fmla="*/ 2648 w 4297"/>
                <a:gd name="T35" fmla="*/ 103 h 220"/>
                <a:gd name="T36" fmla="*/ 2516 w 4297"/>
                <a:gd name="T37" fmla="*/ 111 h 220"/>
                <a:gd name="T38" fmla="*/ 2388 w 4297"/>
                <a:gd name="T39" fmla="*/ 111 h 220"/>
                <a:gd name="T40" fmla="*/ 2257 w 4297"/>
                <a:gd name="T41" fmla="*/ 103 h 220"/>
                <a:gd name="T42" fmla="*/ 2127 w 4297"/>
                <a:gd name="T43" fmla="*/ 118 h 220"/>
                <a:gd name="T44" fmla="*/ 1999 w 4297"/>
                <a:gd name="T45" fmla="*/ 97 h 220"/>
                <a:gd name="T46" fmla="*/ 1866 w 4297"/>
                <a:gd name="T47" fmla="*/ 122 h 220"/>
                <a:gd name="T48" fmla="*/ 1672 w 4297"/>
                <a:gd name="T49" fmla="*/ 86 h 220"/>
                <a:gd name="T50" fmla="*/ 1578 w 4297"/>
                <a:gd name="T51" fmla="*/ 133 h 220"/>
                <a:gd name="T52" fmla="*/ 1420 w 4297"/>
                <a:gd name="T53" fmla="*/ 88 h 220"/>
                <a:gd name="T54" fmla="*/ 1331 w 4297"/>
                <a:gd name="T55" fmla="*/ 118 h 220"/>
                <a:gd name="T56" fmla="*/ 1158 w 4297"/>
                <a:gd name="T57" fmla="*/ 88 h 220"/>
                <a:gd name="T58" fmla="*/ 1051 w 4297"/>
                <a:gd name="T59" fmla="*/ 130 h 220"/>
                <a:gd name="T60" fmla="*/ 905 w 4297"/>
                <a:gd name="T61" fmla="*/ 92 h 220"/>
                <a:gd name="T62" fmla="*/ 786 w 4297"/>
                <a:gd name="T63" fmla="*/ 124 h 220"/>
                <a:gd name="T64" fmla="*/ 651 w 4297"/>
                <a:gd name="T65" fmla="*/ 97 h 220"/>
                <a:gd name="T66" fmla="*/ 523 w 4297"/>
                <a:gd name="T67" fmla="*/ 118 h 220"/>
                <a:gd name="T68" fmla="*/ 393 w 4297"/>
                <a:gd name="T69" fmla="*/ 103 h 220"/>
                <a:gd name="T70" fmla="*/ 261 w 4297"/>
                <a:gd name="T71" fmla="*/ 111 h 220"/>
                <a:gd name="T72" fmla="*/ 134 w 4297"/>
                <a:gd name="T73" fmla="*/ 111 h 220"/>
                <a:gd name="T74" fmla="*/ 1089 w 4297"/>
                <a:gd name="T75" fmla="*/ 24 h 220"/>
                <a:gd name="T76" fmla="*/ 4006 w 4297"/>
                <a:gd name="T77" fmla="*/ 15 h 220"/>
                <a:gd name="T78" fmla="*/ 959 w 4297"/>
                <a:gd name="T79" fmla="*/ 37 h 220"/>
                <a:gd name="T80" fmla="*/ 4288 w 4297"/>
                <a:gd name="T81" fmla="*/ 5 h 220"/>
                <a:gd name="T82" fmla="*/ 3949 w 4297"/>
                <a:gd name="T83" fmla="*/ 32 h 220"/>
                <a:gd name="T84" fmla="*/ 3821 w 4297"/>
                <a:gd name="T85" fmla="*/ 9 h 220"/>
                <a:gd name="T86" fmla="*/ 3686 w 4297"/>
                <a:gd name="T87" fmla="*/ 37 h 220"/>
                <a:gd name="T88" fmla="*/ 3566 w 4297"/>
                <a:gd name="T89" fmla="*/ 5 h 220"/>
                <a:gd name="T90" fmla="*/ 3421 w 4297"/>
                <a:gd name="T91" fmla="*/ 43 h 220"/>
                <a:gd name="T92" fmla="*/ 3312 w 4297"/>
                <a:gd name="T93" fmla="*/ 1 h 220"/>
                <a:gd name="T94" fmla="*/ 3154 w 4297"/>
                <a:gd name="T95" fmla="*/ 47 h 220"/>
                <a:gd name="T96" fmla="*/ 3060 w 4297"/>
                <a:gd name="T97" fmla="*/ 0 h 220"/>
                <a:gd name="T98" fmla="*/ 2887 w 4297"/>
                <a:gd name="T99" fmla="*/ 47 h 220"/>
                <a:gd name="T100" fmla="*/ 2714 w 4297"/>
                <a:gd name="T101" fmla="*/ 0 h 220"/>
                <a:gd name="T102" fmla="*/ 2618 w 4297"/>
                <a:gd name="T103" fmla="*/ 47 h 220"/>
                <a:gd name="T104" fmla="*/ 2460 w 4297"/>
                <a:gd name="T105" fmla="*/ 1 h 220"/>
                <a:gd name="T106" fmla="*/ 2353 w 4297"/>
                <a:gd name="T107" fmla="*/ 43 h 220"/>
                <a:gd name="T108" fmla="*/ 2206 w 4297"/>
                <a:gd name="T109" fmla="*/ 5 h 220"/>
                <a:gd name="T110" fmla="*/ 2087 w 4297"/>
                <a:gd name="T111" fmla="*/ 37 h 220"/>
                <a:gd name="T112" fmla="*/ 1950 w 4297"/>
                <a:gd name="T113" fmla="*/ 9 h 220"/>
                <a:gd name="T114" fmla="*/ 1822 w 4297"/>
                <a:gd name="T115" fmla="*/ 32 h 220"/>
                <a:gd name="T116" fmla="*/ 1694 w 4297"/>
                <a:gd name="T117" fmla="*/ 17 h 220"/>
                <a:gd name="T118" fmla="*/ 1561 w 4297"/>
                <a:gd name="T119" fmla="*/ 24 h 220"/>
                <a:gd name="T120" fmla="*/ 1435 w 4297"/>
                <a:gd name="T121" fmla="*/ 24 h 220"/>
                <a:gd name="T122" fmla="*/ 703 w 4297"/>
                <a:gd name="T123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97" h="220">
                  <a:moveTo>
                    <a:pt x="805" y="175"/>
                  </a:moveTo>
                  <a:lnTo>
                    <a:pt x="812" y="175"/>
                  </a:lnTo>
                  <a:lnTo>
                    <a:pt x="818" y="178"/>
                  </a:lnTo>
                  <a:lnTo>
                    <a:pt x="824" y="184"/>
                  </a:lnTo>
                  <a:lnTo>
                    <a:pt x="827" y="190"/>
                  </a:lnTo>
                  <a:lnTo>
                    <a:pt x="827" y="197"/>
                  </a:lnTo>
                  <a:lnTo>
                    <a:pt x="827" y="205"/>
                  </a:lnTo>
                  <a:lnTo>
                    <a:pt x="824" y="210"/>
                  </a:lnTo>
                  <a:lnTo>
                    <a:pt x="818" y="216"/>
                  </a:lnTo>
                  <a:lnTo>
                    <a:pt x="812" y="220"/>
                  </a:lnTo>
                  <a:lnTo>
                    <a:pt x="805" y="220"/>
                  </a:lnTo>
                  <a:lnTo>
                    <a:pt x="797" y="220"/>
                  </a:lnTo>
                  <a:lnTo>
                    <a:pt x="790" y="216"/>
                  </a:lnTo>
                  <a:lnTo>
                    <a:pt x="786" y="210"/>
                  </a:lnTo>
                  <a:lnTo>
                    <a:pt x="782" y="205"/>
                  </a:lnTo>
                  <a:lnTo>
                    <a:pt x="780" y="197"/>
                  </a:lnTo>
                  <a:lnTo>
                    <a:pt x="782" y="190"/>
                  </a:lnTo>
                  <a:lnTo>
                    <a:pt x="786" y="184"/>
                  </a:lnTo>
                  <a:lnTo>
                    <a:pt x="790" y="178"/>
                  </a:lnTo>
                  <a:lnTo>
                    <a:pt x="797" y="175"/>
                  </a:lnTo>
                  <a:lnTo>
                    <a:pt x="805" y="175"/>
                  </a:lnTo>
                  <a:close/>
                  <a:moveTo>
                    <a:pt x="718" y="175"/>
                  </a:moveTo>
                  <a:lnTo>
                    <a:pt x="726" y="175"/>
                  </a:lnTo>
                  <a:lnTo>
                    <a:pt x="732" y="178"/>
                  </a:lnTo>
                  <a:lnTo>
                    <a:pt x="737" y="184"/>
                  </a:lnTo>
                  <a:lnTo>
                    <a:pt x="739" y="190"/>
                  </a:lnTo>
                  <a:lnTo>
                    <a:pt x="741" y="197"/>
                  </a:lnTo>
                  <a:lnTo>
                    <a:pt x="739" y="205"/>
                  </a:lnTo>
                  <a:lnTo>
                    <a:pt x="737" y="210"/>
                  </a:lnTo>
                  <a:lnTo>
                    <a:pt x="732" y="216"/>
                  </a:lnTo>
                  <a:lnTo>
                    <a:pt x="726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16"/>
                  </a:lnTo>
                  <a:lnTo>
                    <a:pt x="700" y="210"/>
                  </a:lnTo>
                  <a:lnTo>
                    <a:pt x="696" y="205"/>
                  </a:lnTo>
                  <a:lnTo>
                    <a:pt x="694" y="197"/>
                  </a:lnTo>
                  <a:lnTo>
                    <a:pt x="696" y="190"/>
                  </a:lnTo>
                  <a:lnTo>
                    <a:pt x="700" y="184"/>
                  </a:lnTo>
                  <a:lnTo>
                    <a:pt x="703" y="178"/>
                  </a:lnTo>
                  <a:lnTo>
                    <a:pt x="711" y="175"/>
                  </a:lnTo>
                  <a:lnTo>
                    <a:pt x="718" y="175"/>
                  </a:lnTo>
                  <a:close/>
                  <a:moveTo>
                    <a:pt x="632" y="175"/>
                  </a:moveTo>
                  <a:lnTo>
                    <a:pt x="638" y="175"/>
                  </a:lnTo>
                  <a:lnTo>
                    <a:pt x="645" y="178"/>
                  </a:lnTo>
                  <a:lnTo>
                    <a:pt x="651" y="184"/>
                  </a:lnTo>
                  <a:lnTo>
                    <a:pt x="653" y="190"/>
                  </a:lnTo>
                  <a:lnTo>
                    <a:pt x="654" y="197"/>
                  </a:lnTo>
                  <a:lnTo>
                    <a:pt x="653" y="205"/>
                  </a:lnTo>
                  <a:lnTo>
                    <a:pt x="651" y="210"/>
                  </a:lnTo>
                  <a:lnTo>
                    <a:pt x="645" y="216"/>
                  </a:lnTo>
                  <a:lnTo>
                    <a:pt x="638" y="220"/>
                  </a:lnTo>
                  <a:lnTo>
                    <a:pt x="632" y="220"/>
                  </a:lnTo>
                  <a:lnTo>
                    <a:pt x="624" y="220"/>
                  </a:lnTo>
                  <a:lnTo>
                    <a:pt x="617" y="216"/>
                  </a:lnTo>
                  <a:lnTo>
                    <a:pt x="613" y="210"/>
                  </a:lnTo>
                  <a:lnTo>
                    <a:pt x="609" y="205"/>
                  </a:lnTo>
                  <a:lnTo>
                    <a:pt x="607" y="197"/>
                  </a:lnTo>
                  <a:lnTo>
                    <a:pt x="609" y="190"/>
                  </a:lnTo>
                  <a:lnTo>
                    <a:pt x="613" y="184"/>
                  </a:lnTo>
                  <a:lnTo>
                    <a:pt x="617" y="178"/>
                  </a:lnTo>
                  <a:lnTo>
                    <a:pt x="624" y="175"/>
                  </a:lnTo>
                  <a:lnTo>
                    <a:pt x="632" y="175"/>
                  </a:lnTo>
                  <a:close/>
                  <a:moveTo>
                    <a:pt x="543" y="175"/>
                  </a:moveTo>
                  <a:lnTo>
                    <a:pt x="551" y="175"/>
                  </a:lnTo>
                  <a:lnTo>
                    <a:pt x="559" y="178"/>
                  </a:lnTo>
                  <a:lnTo>
                    <a:pt x="562" y="184"/>
                  </a:lnTo>
                  <a:lnTo>
                    <a:pt x="566" y="190"/>
                  </a:lnTo>
                  <a:lnTo>
                    <a:pt x="568" y="197"/>
                  </a:lnTo>
                  <a:lnTo>
                    <a:pt x="566" y="205"/>
                  </a:lnTo>
                  <a:lnTo>
                    <a:pt x="562" y="210"/>
                  </a:lnTo>
                  <a:lnTo>
                    <a:pt x="559" y="216"/>
                  </a:lnTo>
                  <a:lnTo>
                    <a:pt x="551" y="220"/>
                  </a:lnTo>
                  <a:lnTo>
                    <a:pt x="543" y="220"/>
                  </a:lnTo>
                  <a:lnTo>
                    <a:pt x="536" y="220"/>
                  </a:lnTo>
                  <a:lnTo>
                    <a:pt x="530" y="216"/>
                  </a:lnTo>
                  <a:lnTo>
                    <a:pt x="525" y="210"/>
                  </a:lnTo>
                  <a:lnTo>
                    <a:pt x="523" y="205"/>
                  </a:lnTo>
                  <a:lnTo>
                    <a:pt x="521" y="197"/>
                  </a:lnTo>
                  <a:lnTo>
                    <a:pt x="523" y="190"/>
                  </a:lnTo>
                  <a:lnTo>
                    <a:pt x="525" y="184"/>
                  </a:lnTo>
                  <a:lnTo>
                    <a:pt x="530" y="178"/>
                  </a:lnTo>
                  <a:lnTo>
                    <a:pt x="536" y="175"/>
                  </a:lnTo>
                  <a:lnTo>
                    <a:pt x="543" y="175"/>
                  </a:lnTo>
                  <a:close/>
                  <a:moveTo>
                    <a:pt x="457" y="175"/>
                  </a:moveTo>
                  <a:lnTo>
                    <a:pt x="465" y="175"/>
                  </a:lnTo>
                  <a:lnTo>
                    <a:pt x="472" y="178"/>
                  </a:lnTo>
                  <a:lnTo>
                    <a:pt x="476" y="184"/>
                  </a:lnTo>
                  <a:lnTo>
                    <a:pt x="480" y="190"/>
                  </a:lnTo>
                  <a:lnTo>
                    <a:pt x="481" y="197"/>
                  </a:lnTo>
                  <a:lnTo>
                    <a:pt x="480" y="205"/>
                  </a:lnTo>
                  <a:lnTo>
                    <a:pt x="476" y="210"/>
                  </a:lnTo>
                  <a:lnTo>
                    <a:pt x="472" y="216"/>
                  </a:lnTo>
                  <a:lnTo>
                    <a:pt x="465" y="220"/>
                  </a:lnTo>
                  <a:lnTo>
                    <a:pt x="457" y="220"/>
                  </a:lnTo>
                  <a:lnTo>
                    <a:pt x="449" y="220"/>
                  </a:lnTo>
                  <a:lnTo>
                    <a:pt x="444" y="216"/>
                  </a:lnTo>
                  <a:lnTo>
                    <a:pt x="438" y="210"/>
                  </a:lnTo>
                  <a:lnTo>
                    <a:pt x="434" y="205"/>
                  </a:lnTo>
                  <a:lnTo>
                    <a:pt x="434" y="197"/>
                  </a:lnTo>
                  <a:lnTo>
                    <a:pt x="434" y="190"/>
                  </a:lnTo>
                  <a:lnTo>
                    <a:pt x="438" y="184"/>
                  </a:lnTo>
                  <a:lnTo>
                    <a:pt x="444" y="178"/>
                  </a:lnTo>
                  <a:lnTo>
                    <a:pt x="449" y="175"/>
                  </a:lnTo>
                  <a:lnTo>
                    <a:pt x="457" y="175"/>
                  </a:lnTo>
                  <a:close/>
                  <a:moveTo>
                    <a:pt x="370" y="175"/>
                  </a:moveTo>
                  <a:lnTo>
                    <a:pt x="378" y="175"/>
                  </a:lnTo>
                  <a:lnTo>
                    <a:pt x="384" y="178"/>
                  </a:lnTo>
                  <a:lnTo>
                    <a:pt x="389" y="184"/>
                  </a:lnTo>
                  <a:lnTo>
                    <a:pt x="393" y="190"/>
                  </a:lnTo>
                  <a:lnTo>
                    <a:pt x="395" y="197"/>
                  </a:lnTo>
                  <a:lnTo>
                    <a:pt x="393" y="205"/>
                  </a:lnTo>
                  <a:lnTo>
                    <a:pt x="389" y="210"/>
                  </a:lnTo>
                  <a:lnTo>
                    <a:pt x="384" y="216"/>
                  </a:lnTo>
                  <a:lnTo>
                    <a:pt x="378" y="220"/>
                  </a:lnTo>
                  <a:lnTo>
                    <a:pt x="370" y="220"/>
                  </a:lnTo>
                  <a:lnTo>
                    <a:pt x="363" y="220"/>
                  </a:lnTo>
                  <a:lnTo>
                    <a:pt x="357" y="216"/>
                  </a:lnTo>
                  <a:lnTo>
                    <a:pt x="352" y="210"/>
                  </a:lnTo>
                  <a:lnTo>
                    <a:pt x="348" y="205"/>
                  </a:lnTo>
                  <a:lnTo>
                    <a:pt x="348" y="197"/>
                  </a:lnTo>
                  <a:lnTo>
                    <a:pt x="348" y="190"/>
                  </a:lnTo>
                  <a:lnTo>
                    <a:pt x="352" y="184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70" y="175"/>
                  </a:lnTo>
                  <a:close/>
                  <a:moveTo>
                    <a:pt x="284" y="175"/>
                  </a:moveTo>
                  <a:lnTo>
                    <a:pt x="292" y="175"/>
                  </a:lnTo>
                  <a:lnTo>
                    <a:pt x="297" y="178"/>
                  </a:lnTo>
                  <a:lnTo>
                    <a:pt x="303" y="184"/>
                  </a:lnTo>
                  <a:lnTo>
                    <a:pt x="307" y="190"/>
                  </a:lnTo>
                  <a:lnTo>
                    <a:pt x="307" y="197"/>
                  </a:lnTo>
                  <a:lnTo>
                    <a:pt x="307" y="205"/>
                  </a:lnTo>
                  <a:lnTo>
                    <a:pt x="303" y="210"/>
                  </a:lnTo>
                  <a:lnTo>
                    <a:pt x="297" y="216"/>
                  </a:lnTo>
                  <a:lnTo>
                    <a:pt x="292" y="220"/>
                  </a:lnTo>
                  <a:lnTo>
                    <a:pt x="284" y="220"/>
                  </a:lnTo>
                  <a:lnTo>
                    <a:pt x="276" y="220"/>
                  </a:lnTo>
                  <a:lnTo>
                    <a:pt x="271" y="216"/>
                  </a:lnTo>
                  <a:lnTo>
                    <a:pt x="265" y="210"/>
                  </a:lnTo>
                  <a:lnTo>
                    <a:pt x="261" y="205"/>
                  </a:lnTo>
                  <a:lnTo>
                    <a:pt x="261" y="197"/>
                  </a:lnTo>
                  <a:lnTo>
                    <a:pt x="261" y="190"/>
                  </a:lnTo>
                  <a:lnTo>
                    <a:pt x="265" y="184"/>
                  </a:lnTo>
                  <a:lnTo>
                    <a:pt x="271" y="178"/>
                  </a:lnTo>
                  <a:lnTo>
                    <a:pt x="276" y="175"/>
                  </a:lnTo>
                  <a:lnTo>
                    <a:pt x="284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1" y="178"/>
                  </a:lnTo>
                  <a:lnTo>
                    <a:pt x="216" y="184"/>
                  </a:lnTo>
                  <a:lnTo>
                    <a:pt x="220" y="190"/>
                  </a:lnTo>
                  <a:lnTo>
                    <a:pt x="220" y="197"/>
                  </a:lnTo>
                  <a:lnTo>
                    <a:pt x="220" y="205"/>
                  </a:lnTo>
                  <a:lnTo>
                    <a:pt x="216" y="210"/>
                  </a:lnTo>
                  <a:lnTo>
                    <a:pt x="211" y="216"/>
                  </a:lnTo>
                  <a:lnTo>
                    <a:pt x="205" y="220"/>
                  </a:lnTo>
                  <a:lnTo>
                    <a:pt x="197" y="220"/>
                  </a:lnTo>
                  <a:lnTo>
                    <a:pt x="190" y="220"/>
                  </a:lnTo>
                  <a:lnTo>
                    <a:pt x="184" y="216"/>
                  </a:lnTo>
                  <a:lnTo>
                    <a:pt x="179" y="210"/>
                  </a:lnTo>
                  <a:lnTo>
                    <a:pt x="175" y="205"/>
                  </a:lnTo>
                  <a:lnTo>
                    <a:pt x="173" y="197"/>
                  </a:lnTo>
                  <a:lnTo>
                    <a:pt x="175" y="190"/>
                  </a:lnTo>
                  <a:lnTo>
                    <a:pt x="179" y="184"/>
                  </a:lnTo>
                  <a:lnTo>
                    <a:pt x="184" y="178"/>
                  </a:lnTo>
                  <a:lnTo>
                    <a:pt x="190" y="175"/>
                  </a:lnTo>
                  <a:lnTo>
                    <a:pt x="197" y="175"/>
                  </a:lnTo>
                  <a:close/>
                  <a:moveTo>
                    <a:pt x="111" y="175"/>
                  </a:moveTo>
                  <a:lnTo>
                    <a:pt x="118" y="175"/>
                  </a:lnTo>
                  <a:lnTo>
                    <a:pt x="124" y="178"/>
                  </a:lnTo>
                  <a:lnTo>
                    <a:pt x="130" y="184"/>
                  </a:lnTo>
                  <a:lnTo>
                    <a:pt x="134" y="190"/>
                  </a:lnTo>
                  <a:lnTo>
                    <a:pt x="134" y="197"/>
                  </a:lnTo>
                  <a:lnTo>
                    <a:pt x="134" y="205"/>
                  </a:lnTo>
                  <a:lnTo>
                    <a:pt x="130" y="210"/>
                  </a:lnTo>
                  <a:lnTo>
                    <a:pt x="124" y="216"/>
                  </a:lnTo>
                  <a:lnTo>
                    <a:pt x="118" y="220"/>
                  </a:lnTo>
                  <a:lnTo>
                    <a:pt x="111" y="220"/>
                  </a:lnTo>
                  <a:lnTo>
                    <a:pt x="103" y="220"/>
                  </a:lnTo>
                  <a:lnTo>
                    <a:pt x="96" y="216"/>
                  </a:lnTo>
                  <a:lnTo>
                    <a:pt x="92" y="210"/>
                  </a:lnTo>
                  <a:lnTo>
                    <a:pt x="88" y="205"/>
                  </a:lnTo>
                  <a:lnTo>
                    <a:pt x="87" y="197"/>
                  </a:lnTo>
                  <a:lnTo>
                    <a:pt x="88" y="190"/>
                  </a:lnTo>
                  <a:lnTo>
                    <a:pt x="92" y="184"/>
                  </a:lnTo>
                  <a:lnTo>
                    <a:pt x="96" y="178"/>
                  </a:lnTo>
                  <a:lnTo>
                    <a:pt x="103" y="175"/>
                  </a:lnTo>
                  <a:lnTo>
                    <a:pt x="111" y="175"/>
                  </a:lnTo>
                  <a:close/>
                  <a:moveTo>
                    <a:pt x="24" y="175"/>
                  </a:moveTo>
                  <a:lnTo>
                    <a:pt x="32" y="175"/>
                  </a:lnTo>
                  <a:lnTo>
                    <a:pt x="38" y="178"/>
                  </a:lnTo>
                  <a:lnTo>
                    <a:pt x="43" y="184"/>
                  </a:lnTo>
                  <a:lnTo>
                    <a:pt x="45" y="190"/>
                  </a:lnTo>
                  <a:lnTo>
                    <a:pt x="47" y="197"/>
                  </a:lnTo>
                  <a:lnTo>
                    <a:pt x="45" y="205"/>
                  </a:lnTo>
                  <a:lnTo>
                    <a:pt x="43" y="210"/>
                  </a:lnTo>
                  <a:lnTo>
                    <a:pt x="38" y="216"/>
                  </a:lnTo>
                  <a:lnTo>
                    <a:pt x="32" y="220"/>
                  </a:lnTo>
                  <a:lnTo>
                    <a:pt x="24" y="220"/>
                  </a:lnTo>
                  <a:lnTo>
                    <a:pt x="17" y="220"/>
                  </a:lnTo>
                  <a:lnTo>
                    <a:pt x="9" y="216"/>
                  </a:lnTo>
                  <a:lnTo>
                    <a:pt x="6" y="210"/>
                  </a:lnTo>
                  <a:lnTo>
                    <a:pt x="2" y="205"/>
                  </a:lnTo>
                  <a:lnTo>
                    <a:pt x="0" y="197"/>
                  </a:lnTo>
                  <a:lnTo>
                    <a:pt x="2" y="190"/>
                  </a:lnTo>
                  <a:lnTo>
                    <a:pt x="6" y="184"/>
                  </a:lnTo>
                  <a:lnTo>
                    <a:pt x="9" y="178"/>
                  </a:lnTo>
                  <a:lnTo>
                    <a:pt x="17" y="175"/>
                  </a:lnTo>
                  <a:lnTo>
                    <a:pt x="24" y="175"/>
                  </a:lnTo>
                  <a:close/>
                  <a:moveTo>
                    <a:pt x="45" y="105"/>
                  </a:moveTo>
                  <a:lnTo>
                    <a:pt x="47" y="107"/>
                  </a:lnTo>
                  <a:lnTo>
                    <a:pt x="47" y="111"/>
                  </a:lnTo>
                  <a:lnTo>
                    <a:pt x="45" y="118"/>
                  </a:lnTo>
                  <a:lnTo>
                    <a:pt x="43" y="124"/>
                  </a:lnTo>
                  <a:lnTo>
                    <a:pt x="38" y="130"/>
                  </a:lnTo>
                  <a:lnTo>
                    <a:pt x="32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8" y="120"/>
                  </a:lnTo>
                  <a:lnTo>
                    <a:pt x="40" y="114"/>
                  </a:lnTo>
                  <a:lnTo>
                    <a:pt x="43" y="111"/>
                  </a:lnTo>
                  <a:lnTo>
                    <a:pt x="45" y="105"/>
                  </a:lnTo>
                  <a:close/>
                  <a:moveTo>
                    <a:pt x="1307" y="96"/>
                  </a:moveTo>
                  <a:lnTo>
                    <a:pt x="1309" y="103"/>
                  </a:lnTo>
                  <a:lnTo>
                    <a:pt x="1309" y="113"/>
                  </a:lnTo>
                  <a:lnTo>
                    <a:pt x="1311" y="120"/>
                  </a:lnTo>
                  <a:lnTo>
                    <a:pt x="1315" y="126"/>
                  </a:lnTo>
                  <a:lnTo>
                    <a:pt x="1316" y="131"/>
                  </a:lnTo>
                  <a:lnTo>
                    <a:pt x="1311" y="130"/>
                  </a:lnTo>
                  <a:lnTo>
                    <a:pt x="1305" y="124"/>
                  </a:lnTo>
                  <a:lnTo>
                    <a:pt x="1303" y="118"/>
                  </a:lnTo>
                  <a:lnTo>
                    <a:pt x="1301" y="111"/>
                  </a:lnTo>
                  <a:lnTo>
                    <a:pt x="1301" y="105"/>
                  </a:lnTo>
                  <a:lnTo>
                    <a:pt x="1305" y="99"/>
                  </a:lnTo>
                  <a:lnTo>
                    <a:pt x="1307" y="96"/>
                  </a:lnTo>
                  <a:close/>
                  <a:moveTo>
                    <a:pt x="4000" y="92"/>
                  </a:moveTo>
                  <a:lnTo>
                    <a:pt x="4004" y="94"/>
                  </a:lnTo>
                  <a:lnTo>
                    <a:pt x="4006" y="96"/>
                  </a:lnTo>
                  <a:lnTo>
                    <a:pt x="4009" y="97"/>
                  </a:lnTo>
                  <a:lnTo>
                    <a:pt x="4013" y="99"/>
                  </a:lnTo>
                  <a:lnTo>
                    <a:pt x="4015" y="103"/>
                  </a:lnTo>
                  <a:lnTo>
                    <a:pt x="4015" y="107"/>
                  </a:lnTo>
                  <a:lnTo>
                    <a:pt x="4015" y="113"/>
                  </a:lnTo>
                  <a:lnTo>
                    <a:pt x="4015" y="116"/>
                  </a:lnTo>
                  <a:lnTo>
                    <a:pt x="4013" y="126"/>
                  </a:lnTo>
                  <a:lnTo>
                    <a:pt x="4013" y="133"/>
                  </a:lnTo>
                  <a:lnTo>
                    <a:pt x="4006" y="131"/>
                  </a:lnTo>
                  <a:lnTo>
                    <a:pt x="4000" y="130"/>
                  </a:lnTo>
                  <a:lnTo>
                    <a:pt x="3994" y="124"/>
                  </a:lnTo>
                  <a:lnTo>
                    <a:pt x="3992" y="118"/>
                  </a:lnTo>
                  <a:lnTo>
                    <a:pt x="3991" y="111"/>
                  </a:lnTo>
                  <a:lnTo>
                    <a:pt x="3992" y="103"/>
                  </a:lnTo>
                  <a:lnTo>
                    <a:pt x="3994" y="97"/>
                  </a:lnTo>
                  <a:lnTo>
                    <a:pt x="4000" y="92"/>
                  </a:lnTo>
                  <a:close/>
                  <a:moveTo>
                    <a:pt x="3927" y="86"/>
                  </a:moveTo>
                  <a:lnTo>
                    <a:pt x="3934" y="88"/>
                  </a:lnTo>
                  <a:lnTo>
                    <a:pt x="3942" y="92"/>
                  </a:lnTo>
                  <a:lnTo>
                    <a:pt x="3945" y="97"/>
                  </a:lnTo>
                  <a:lnTo>
                    <a:pt x="3949" y="103"/>
                  </a:lnTo>
                  <a:lnTo>
                    <a:pt x="3951" y="111"/>
                  </a:lnTo>
                  <a:lnTo>
                    <a:pt x="3949" y="118"/>
                  </a:lnTo>
                  <a:lnTo>
                    <a:pt x="3945" y="124"/>
                  </a:lnTo>
                  <a:lnTo>
                    <a:pt x="3942" y="130"/>
                  </a:lnTo>
                  <a:lnTo>
                    <a:pt x="3934" y="133"/>
                  </a:lnTo>
                  <a:lnTo>
                    <a:pt x="3927" y="133"/>
                  </a:lnTo>
                  <a:lnTo>
                    <a:pt x="3919" y="133"/>
                  </a:lnTo>
                  <a:lnTo>
                    <a:pt x="3913" y="130"/>
                  </a:lnTo>
                  <a:lnTo>
                    <a:pt x="3908" y="124"/>
                  </a:lnTo>
                  <a:lnTo>
                    <a:pt x="3904" y="118"/>
                  </a:lnTo>
                  <a:lnTo>
                    <a:pt x="3904" y="111"/>
                  </a:lnTo>
                  <a:lnTo>
                    <a:pt x="3904" y="103"/>
                  </a:lnTo>
                  <a:lnTo>
                    <a:pt x="3908" y="97"/>
                  </a:lnTo>
                  <a:lnTo>
                    <a:pt x="3913" y="92"/>
                  </a:lnTo>
                  <a:lnTo>
                    <a:pt x="3919" y="88"/>
                  </a:lnTo>
                  <a:lnTo>
                    <a:pt x="3927" y="86"/>
                  </a:lnTo>
                  <a:close/>
                  <a:moveTo>
                    <a:pt x="3840" y="86"/>
                  </a:moveTo>
                  <a:lnTo>
                    <a:pt x="3848" y="88"/>
                  </a:lnTo>
                  <a:lnTo>
                    <a:pt x="3853" y="92"/>
                  </a:lnTo>
                  <a:lnTo>
                    <a:pt x="3859" y="97"/>
                  </a:lnTo>
                  <a:lnTo>
                    <a:pt x="3863" y="103"/>
                  </a:lnTo>
                  <a:lnTo>
                    <a:pt x="3865" y="111"/>
                  </a:lnTo>
                  <a:lnTo>
                    <a:pt x="3863" y="118"/>
                  </a:lnTo>
                  <a:lnTo>
                    <a:pt x="3859" y="124"/>
                  </a:lnTo>
                  <a:lnTo>
                    <a:pt x="3853" y="130"/>
                  </a:lnTo>
                  <a:lnTo>
                    <a:pt x="3848" y="133"/>
                  </a:lnTo>
                  <a:lnTo>
                    <a:pt x="3840" y="133"/>
                  </a:lnTo>
                  <a:lnTo>
                    <a:pt x="3833" y="133"/>
                  </a:lnTo>
                  <a:lnTo>
                    <a:pt x="3827" y="130"/>
                  </a:lnTo>
                  <a:lnTo>
                    <a:pt x="3821" y="124"/>
                  </a:lnTo>
                  <a:lnTo>
                    <a:pt x="3818" y="118"/>
                  </a:lnTo>
                  <a:lnTo>
                    <a:pt x="3818" y="111"/>
                  </a:lnTo>
                  <a:lnTo>
                    <a:pt x="3818" y="103"/>
                  </a:lnTo>
                  <a:lnTo>
                    <a:pt x="3821" y="97"/>
                  </a:lnTo>
                  <a:lnTo>
                    <a:pt x="3827" y="92"/>
                  </a:lnTo>
                  <a:lnTo>
                    <a:pt x="3833" y="88"/>
                  </a:lnTo>
                  <a:lnTo>
                    <a:pt x="3840" y="86"/>
                  </a:lnTo>
                  <a:close/>
                  <a:moveTo>
                    <a:pt x="3754" y="86"/>
                  </a:moveTo>
                  <a:lnTo>
                    <a:pt x="3761" y="88"/>
                  </a:lnTo>
                  <a:lnTo>
                    <a:pt x="3767" y="92"/>
                  </a:lnTo>
                  <a:lnTo>
                    <a:pt x="3772" y="97"/>
                  </a:lnTo>
                  <a:lnTo>
                    <a:pt x="3776" y="103"/>
                  </a:lnTo>
                  <a:lnTo>
                    <a:pt x="3776" y="111"/>
                  </a:lnTo>
                  <a:lnTo>
                    <a:pt x="3776" y="118"/>
                  </a:lnTo>
                  <a:lnTo>
                    <a:pt x="3772" y="124"/>
                  </a:lnTo>
                  <a:lnTo>
                    <a:pt x="3767" y="130"/>
                  </a:lnTo>
                  <a:lnTo>
                    <a:pt x="3761" y="133"/>
                  </a:lnTo>
                  <a:lnTo>
                    <a:pt x="3754" y="133"/>
                  </a:lnTo>
                  <a:lnTo>
                    <a:pt x="3746" y="133"/>
                  </a:lnTo>
                  <a:lnTo>
                    <a:pt x="3740" y="130"/>
                  </a:lnTo>
                  <a:lnTo>
                    <a:pt x="3735" y="124"/>
                  </a:lnTo>
                  <a:lnTo>
                    <a:pt x="3731" y="118"/>
                  </a:lnTo>
                  <a:lnTo>
                    <a:pt x="3731" y="111"/>
                  </a:lnTo>
                  <a:lnTo>
                    <a:pt x="3731" y="103"/>
                  </a:lnTo>
                  <a:lnTo>
                    <a:pt x="3735" y="97"/>
                  </a:lnTo>
                  <a:lnTo>
                    <a:pt x="3740" y="92"/>
                  </a:lnTo>
                  <a:lnTo>
                    <a:pt x="3746" y="88"/>
                  </a:lnTo>
                  <a:lnTo>
                    <a:pt x="3754" y="86"/>
                  </a:lnTo>
                  <a:close/>
                  <a:moveTo>
                    <a:pt x="3667" y="86"/>
                  </a:moveTo>
                  <a:lnTo>
                    <a:pt x="3675" y="88"/>
                  </a:lnTo>
                  <a:lnTo>
                    <a:pt x="3680" y="92"/>
                  </a:lnTo>
                  <a:lnTo>
                    <a:pt x="3686" y="97"/>
                  </a:lnTo>
                  <a:lnTo>
                    <a:pt x="3690" y="103"/>
                  </a:lnTo>
                  <a:lnTo>
                    <a:pt x="3690" y="111"/>
                  </a:lnTo>
                  <a:lnTo>
                    <a:pt x="3690" y="118"/>
                  </a:lnTo>
                  <a:lnTo>
                    <a:pt x="3686" y="124"/>
                  </a:lnTo>
                  <a:lnTo>
                    <a:pt x="3680" y="130"/>
                  </a:lnTo>
                  <a:lnTo>
                    <a:pt x="3675" y="133"/>
                  </a:lnTo>
                  <a:lnTo>
                    <a:pt x="3667" y="133"/>
                  </a:lnTo>
                  <a:lnTo>
                    <a:pt x="3660" y="133"/>
                  </a:lnTo>
                  <a:lnTo>
                    <a:pt x="3654" y="130"/>
                  </a:lnTo>
                  <a:lnTo>
                    <a:pt x="3648" y="124"/>
                  </a:lnTo>
                  <a:lnTo>
                    <a:pt x="3645" y="118"/>
                  </a:lnTo>
                  <a:lnTo>
                    <a:pt x="3643" y="111"/>
                  </a:lnTo>
                  <a:lnTo>
                    <a:pt x="3645" y="103"/>
                  </a:lnTo>
                  <a:lnTo>
                    <a:pt x="3648" y="97"/>
                  </a:lnTo>
                  <a:lnTo>
                    <a:pt x="3654" y="92"/>
                  </a:lnTo>
                  <a:lnTo>
                    <a:pt x="3660" y="88"/>
                  </a:lnTo>
                  <a:lnTo>
                    <a:pt x="3667" y="86"/>
                  </a:lnTo>
                  <a:close/>
                  <a:moveTo>
                    <a:pt x="3581" y="86"/>
                  </a:moveTo>
                  <a:lnTo>
                    <a:pt x="3588" y="88"/>
                  </a:lnTo>
                  <a:lnTo>
                    <a:pt x="3594" y="92"/>
                  </a:lnTo>
                  <a:lnTo>
                    <a:pt x="3599" y="97"/>
                  </a:lnTo>
                  <a:lnTo>
                    <a:pt x="3603" y="103"/>
                  </a:lnTo>
                  <a:lnTo>
                    <a:pt x="3603" y="111"/>
                  </a:lnTo>
                  <a:lnTo>
                    <a:pt x="3603" y="118"/>
                  </a:lnTo>
                  <a:lnTo>
                    <a:pt x="3599" y="124"/>
                  </a:lnTo>
                  <a:lnTo>
                    <a:pt x="3594" y="130"/>
                  </a:lnTo>
                  <a:lnTo>
                    <a:pt x="3588" y="133"/>
                  </a:lnTo>
                  <a:lnTo>
                    <a:pt x="3581" y="133"/>
                  </a:lnTo>
                  <a:lnTo>
                    <a:pt x="3573" y="133"/>
                  </a:lnTo>
                  <a:lnTo>
                    <a:pt x="3566" y="130"/>
                  </a:lnTo>
                  <a:lnTo>
                    <a:pt x="3562" y="124"/>
                  </a:lnTo>
                  <a:lnTo>
                    <a:pt x="3558" y="118"/>
                  </a:lnTo>
                  <a:lnTo>
                    <a:pt x="3556" y="111"/>
                  </a:lnTo>
                  <a:lnTo>
                    <a:pt x="3558" y="103"/>
                  </a:lnTo>
                  <a:lnTo>
                    <a:pt x="3562" y="97"/>
                  </a:lnTo>
                  <a:lnTo>
                    <a:pt x="3566" y="92"/>
                  </a:lnTo>
                  <a:lnTo>
                    <a:pt x="3573" y="88"/>
                  </a:lnTo>
                  <a:lnTo>
                    <a:pt x="3581" y="86"/>
                  </a:lnTo>
                  <a:close/>
                  <a:moveTo>
                    <a:pt x="3494" y="86"/>
                  </a:moveTo>
                  <a:lnTo>
                    <a:pt x="3502" y="88"/>
                  </a:lnTo>
                  <a:lnTo>
                    <a:pt x="3507" y="92"/>
                  </a:lnTo>
                  <a:lnTo>
                    <a:pt x="3513" y="97"/>
                  </a:lnTo>
                  <a:lnTo>
                    <a:pt x="3515" y="103"/>
                  </a:lnTo>
                  <a:lnTo>
                    <a:pt x="3517" y="111"/>
                  </a:lnTo>
                  <a:lnTo>
                    <a:pt x="3515" y="118"/>
                  </a:lnTo>
                  <a:lnTo>
                    <a:pt x="3513" y="124"/>
                  </a:lnTo>
                  <a:lnTo>
                    <a:pt x="3507" y="130"/>
                  </a:lnTo>
                  <a:lnTo>
                    <a:pt x="3502" y="133"/>
                  </a:lnTo>
                  <a:lnTo>
                    <a:pt x="3494" y="133"/>
                  </a:lnTo>
                  <a:lnTo>
                    <a:pt x="3487" y="133"/>
                  </a:lnTo>
                  <a:lnTo>
                    <a:pt x="3479" y="130"/>
                  </a:lnTo>
                  <a:lnTo>
                    <a:pt x="3475" y="124"/>
                  </a:lnTo>
                  <a:lnTo>
                    <a:pt x="3472" y="118"/>
                  </a:lnTo>
                  <a:lnTo>
                    <a:pt x="3470" y="111"/>
                  </a:lnTo>
                  <a:lnTo>
                    <a:pt x="3472" y="103"/>
                  </a:lnTo>
                  <a:lnTo>
                    <a:pt x="3475" y="97"/>
                  </a:lnTo>
                  <a:lnTo>
                    <a:pt x="3479" y="92"/>
                  </a:lnTo>
                  <a:lnTo>
                    <a:pt x="3487" y="88"/>
                  </a:lnTo>
                  <a:lnTo>
                    <a:pt x="3494" y="86"/>
                  </a:lnTo>
                  <a:close/>
                  <a:moveTo>
                    <a:pt x="3406" y="86"/>
                  </a:moveTo>
                  <a:lnTo>
                    <a:pt x="3413" y="88"/>
                  </a:lnTo>
                  <a:lnTo>
                    <a:pt x="3421" y="92"/>
                  </a:lnTo>
                  <a:lnTo>
                    <a:pt x="3426" y="97"/>
                  </a:lnTo>
                  <a:lnTo>
                    <a:pt x="3428" y="103"/>
                  </a:lnTo>
                  <a:lnTo>
                    <a:pt x="3430" y="111"/>
                  </a:lnTo>
                  <a:lnTo>
                    <a:pt x="3428" y="118"/>
                  </a:lnTo>
                  <a:lnTo>
                    <a:pt x="3426" y="124"/>
                  </a:lnTo>
                  <a:lnTo>
                    <a:pt x="3421" y="130"/>
                  </a:lnTo>
                  <a:lnTo>
                    <a:pt x="3413" y="133"/>
                  </a:lnTo>
                  <a:lnTo>
                    <a:pt x="3406" y="133"/>
                  </a:lnTo>
                  <a:lnTo>
                    <a:pt x="3400" y="133"/>
                  </a:lnTo>
                  <a:lnTo>
                    <a:pt x="3393" y="130"/>
                  </a:lnTo>
                  <a:lnTo>
                    <a:pt x="3387" y="124"/>
                  </a:lnTo>
                  <a:lnTo>
                    <a:pt x="3385" y="118"/>
                  </a:lnTo>
                  <a:lnTo>
                    <a:pt x="3383" y="111"/>
                  </a:lnTo>
                  <a:lnTo>
                    <a:pt x="3385" y="103"/>
                  </a:lnTo>
                  <a:lnTo>
                    <a:pt x="3387" y="97"/>
                  </a:lnTo>
                  <a:lnTo>
                    <a:pt x="3393" y="92"/>
                  </a:lnTo>
                  <a:lnTo>
                    <a:pt x="3400" y="88"/>
                  </a:lnTo>
                  <a:lnTo>
                    <a:pt x="3406" y="86"/>
                  </a:lnTo>
                  <a:close/>
                  <a:moveTo>
                    <a:pt x="3319" y="86"/>
                  </a:moveTo>
                  <a:lnTo>
                    <a:pt x="3327" y="88"/>
                  </a:lnTo>
                  <a:lnTo>
                    <a:pt x="3334" y="92"/>
                  </a:lnTo>
                  <a:lnTo>
                    <a:pt x="3338" y="97"/>
                  </a:lnTo>
                  <a:lnTo>
                    <a:pt x="3342" y="103"/>
                  </a:lnTo>
                  <a:lnTo>
                    <a:pt x="3344" y="111"/>
                  </a:lnTo>
                  <a:lnTo>
                    <a:pt x="3342" y="118"/>
                  </a:lnTo>
                  <a:lnTo>
                    <a:pt x="3338" y="124"/>
                  </a:lnTo>
                  <a:lnTo>
                    <a:pt x="3334" y="130"/>
                  </a:lnTo>
                  <a:lnTo>
                    <a:pt x="3327" y="133"/>
                  </a:lnTo>
                  <a:lnTo>
                    <a:pt x="3319" y="133"/>
                  </a:lnTo>
                  <a:lnTo>
                    <a:pt x="3312" y="133"/>
                  </a:lnTo>
                  <a:lnTo>
                    <a:pt x="3306" y="130"/>
                  </a:lnTo>
                  <a:lnTo>
                    <a:pt x="3300" y="124"/>
                  </a:lnTo>
                  <a:lnTo>
                    <a:pt x="3299" y="118"/>
                  </a:lnTo>
                  <a:lnTo>
                    <a:pt x="3297" y="111"/>
                  </a:lnTo>
                  <a:lnTo>
                    <a:pt x="3299" y="103"/>
                  </a:lnTo>
                  <a:lnTo>
                    <a:pt x="3300" y="97"/>
                  </a:lnTo>
                  <a:lnTo>
                    <a:pt x="3306" y="92"/>
                  </a:lnTo>
                  <a:lnTo>
                    <a:pt x="3312" y="88"/>
                  </a:lnTo>
                  <a:lnTo>
                    <a:pt x="3319" y="86"/>
                  </a:lnTo>
                  <a:close/>
                  <a:moveTo>
                    <a:pt x="3233" y="86"/>
                  </a:moveTo>
                  <a:lnTo>
                    <a:pt x="3240" y="88"/>
                  </a:lnTo>
                  <a:lnTo>
                    <a:pt x="3248" y="92"/>
                  </a:lnTo>
                  <a:lnTo>
                    <a:pt x="3252" y="97"/>
                  </a:lnTo>
                  <a:lnTo>
                    <a:pt x="3255" y="103"/>
                  </a:lnTo>
                  <a:lnTo>
                    <a:pt x="3257" y="111"/>
                  </a:lnTo>
                  <a:lnTo>
                    <a:pt x="3255" y="118"/>
                  </a:lnTo>
                  <a:lnTo>
                    <a:pt x="3252" y="124"/>
                  </a:lnTo>
                  <a:lnTo>
                    <a:pt x="3248" y="130"/>
                  </a:lnTo>
                  <a:lnTo>
                    <a:pt x="3240" y="133"/>
                  </a:lnTo>
                  <a:lnTo>
                    <a:pt x="3233" y="133"/>
                  </a:lnTo>
                  <a:lnTo>
                    <a:pt x="3225" y="133"/>
                  </a:lnTo>
                  <a:lnTo>
                    <a:pt x="3220" y="130"/>
                  </a:lnTo>
                  <a:lnTo>
                    <a:pt x="3214" y="124"/>
                  </a:lnTo>
                  <a:lnTo>
                    <a:pt x="3210" y="118"/>
                  </a:lnTo>
                  <a:lnTo>
                    <a:pt x="3210" y="111"/>
                  </a:lnTo>
                  <a:lnTo>
                    <a:pt x="3210" y="103"/>
                  </a:lnTo>
                  <a:lnTo>
                    <a:pt x="3214" y="97"/>
                  </a:lnTo>
                  <a:lnTo>
                    <a:pt x="3220" y="92"/>
                  </a:lnTo>
                  <a:lnTo>
                    <a:pt x="3225" y="88"/>
                  </a:lnTo>
                  <a:lnTo>
                    <a:pt x="3233" y="86"/>
                  </a:lnTo>
                  <a:close/>
                  <a:moveTo>
                    <a:pt x="3146" y="86"/>
                  </a:moveTo>
                  <a:lnTo>
                    <a:pt x="3154" y="88"/>
                  </a:lnTo>
                  <a:lnTo>
                    <a:pt x="3159" y="92"/>
                  </a:lnTo>
                  <a:lnTo>
                    <a:pt x="3165" y="97"/>
                  </a:lnTo>
                  <a:lnTo>
                    <a:pt x="3169" y="103"/>
                  </a:lnTo>
                  <a:lnTo>
                    <a:pt x="3171" y="111"/>
                  </a:lnTo>
                  <a:lnTo>
                    <a:pt x="3169" y="118"/>
                  </a:lnTo>
                  <a:lnTo>
                    <a:pt x="3165" y="124"/>
                  </a:lnTo>
                  <a:lnTo>
                    <a:pt x="3159" y="130"/>
                  </a:lnTo>
                  <a:lnTo>
                    <a:pt x="3154" y="133"/>
                  </a:lnTo>
                  <a:lnTo>
                    <a:pt x="3146" y="133"/>
                  </a:lnTo>
                  <a:lnTo>
                    <a:pt x="3139" y="133"/>
                  </a:lnTo>
                  <a:lnTo>
                    <a:pt x="3133" y="130"/>
                  </a:lnTo>
                  <a:lnTo>
                    <a:pt x="3127" y="124"/>
                  </a:lnTo>
                  <a:lnTo>
                    <a:pt x="3124" y="118"/>
                  </a:lnTo>
                  <a:lnTo>
                    <a:pt x="3124" y="111"/>
                  </a:lnTo>
                  <a:lnTo>
                    <a:pt x="3124" y="103"/>
                  </a:lnTo>
                  <a:lnTo>
                    <a:pt x="3127" y="97"/>
                  </a:lnTo>
                  <a:lnTo>
                    <a:pt x="3133" y="92"/>
                  </a:lnTo>
                  <a:lnTo>
                    <a:pt x="3139" y="88"/>
                  </a:lnTo>
                  <a:lnTo>
                    <a:pt x="3146" y="86"/>
                  </a:lnTo>
                  <a:close/>
                  <a:moveTo>
                    <a:pt x="3060" y="86"/>
                  </a:moveTo>
                  <a:lnTo>
                    <a:pt x="3067" y="88"/>
                  </a:lnTo>
                  <a:lnTo>
                    <a:pt x="3073" y="92"/>
                  </a:lnTo>
                  <a:lnTo>
                    <a:pt x="3079" y="97"/>
                  </a:lnTo>
                  <a:lnTo>
                    <a:pt x="3082" y="103"/>
                  </a:lnTo>
                  <a:lnTo>
                    <a:pt x="3082" y="111"/>
                  </a:lnTo>
                  <a:lnTo>
                    <a:pt x="3082" y="118"/>
                  </a:lnTo>
                  <a:lnTo>
                    <a:pt x="3079" y="124"/>
                  </a:lnTo>
                  <a:lnTo>
                    <a:pt x="3073" y="130"/>
                  </a:lnTo>
                  <a:lnTo>
                    <a:pt x="3067" y="133"/>
                  </a:lnTo>
                  <a:lnTo>
                    <a:pt x="3060" y="133"/>
                  </a:lnTo>
                  <a:lnTo>
                    <a:pt x="3052" y="133"/>
                  </a:lnTo>
                  <a:lnTo>
                    <a:pt x="3047" y="130"/>
                  </a:lnTo>
                  <a:lnTo>
                    <a:pt x="3041" y="124"/>
                  </a:lnTo>
                  <a:lnTo>
                    <a:pt x="3037" y="118"/>
                  </a:lnTo>
                  <a:lnTo>
                    <a:pt x="3037" y="111"/>
                  </a:lnTo>
                  <a:lnTo>
                    <a:pt x="3037" y="103"/>
                  </a:lnTo>
                  <a:lnTo>
                    <a:pt x="3041" y="97"/>
                  </a:lnTo>
                  <a:lnTo>
                    <a:pt x="3047" y="92"/>
                  </a:lnTo>
                  <a:lnTo>
                    <a:pt x="3052" y="88"/>
                  </a:lnTo>
                  <a:lnTo>
                    <a:pt x="3060" y="86"/>
                  </a:lnTo>
                  <a:close/>
                  <a:moveTo>
                    <a:pt x="2973" y="86"/>
                  </a:moveTo>
                  <a:lnTo>
                    <a:pt x="2981" y="88"/>
                  </a:lnTo>
                  <a:lnTo>
                    <a:pt x="2986" y="92"/>
                  </a:lnTo>
                  <a:lnTo>
                    <a:pt x="2992" y="97"/>
                  </a:lnTo>
                  <a:lnTo>
                    <a:pt x="2996" y="103"/>
                  </a:lnTo>
                  <a:lnTo>
                    <a:pt x="2996" y="111"/>
                  </a:lnTo>
                  <a:lnTo>
                    <a:pt x="2996" y="118"/>
                  </a:lnTo>
                  <a:lnTo>
                    <a:pt x="2992" y="124"/>
                  </a:lnTo>
                  <a:lnTo>
                    <a:pt x="2986" y="130"/>
                  </a:lnTo>
                  <a:lnTo>
                    <a:pt x="2981" y="133"/>
                  </a:lnTo>
                  <a:lnTo>
                    <a:pt x="2973" y="133"/>
                  </a:lnTo>
                  <a:lnTo>
                    <a:pt x="2966" y="133"/>
                  </a:lnTo>
                  <a:lnTo>
                    <a:pt x="2960" y="130"/>
                  </a:lnTo>
                  <a:lnTo>
                    <a:pt x="2954" y="124"/>
                  </a:lnTo>
                  <a:lnTo>
                    <a:pt x="2951" y="118"/>
                  </a:lnTo>
                  <a:lnTo>
                    <a:pt x="2949" y="111"/>
                  </a:lnTo>
                  <a:lnTo>
                    <a:pt x="2951" y="103"/>
                  </a:lnTo>
                  <a:lnTo>
                    <a:pt x="2954" y="97"/>
                  </a:lnTo>
                  <a:lnTo>
                    <a:pt x="2960" y="92"/>
                  </a:lnTo>
                  <a:lnTo>
                    <a:pt x="2966" y="88"/>
                  </a:lnTo>
                  <a:lnTo>
                    <a:pt x="2973" y="86"/>
                  </a:lnTo>
                  <a:close/>
                  <a:moveTo>
                    <a:pt x="2887" y="86"/>
                  </a:moveTo>
                  <a:lnTo>
                    <a:pt x="2894" y="88"/>
                  </a:lnTo>
                  <a:lnTo>
                    <a:pt x="2900" y="92"/>
                  </a:lnTo>
                  <a:lnTo>
                    <a:pt x="2905" y="97"/>
                  </a:lnTo>
                  <a:lnTo>
                    <a:pt x="2909" y="103"/>
                  </a:lnTo>
                  <a:lnTo>
                    <a:pt x="2909" y="111"/>
                  </a:lnTo>
                  <a:lnTo>
                    <a:pt x="2909" y="118"/>
                  </a:lnTo>
                  <a:lnTo>
                    <a:pt x="2905" y="124"/>
                  </a:lnTo>
                  <a:lnTo>
                    <a:pt x="2900" y="130"/>
                  </a:lnTo>
                  <a:lnTo>
                    <a:pt x="2894" y="133"/>
                  </a:lnTo>
                  <a:lnTo>
                    <a:pt x="2887" y="133"/>
                  </a:lnTo>
                  <a:lnTo>
                    <a:pt x="2879" y="133"/>
                  </a:lnTo>
                  <a:lnTo>
                    <a:pt x="2872" y="130"/>
                  </a:lnTo>
                  <a:lnTo>
                    <a:pt x="2868" y="124"/>
                  </a:lnTo>
                  <a:lnTo>
                    <a:pt x="2864" y="118"/>
                  </a:lnTo>
                  <a:lnTo>
                    <a:pt x="2862" y="111"/>
                  </a:lnTo>
                  <a:lnTo>
                    <a:pt x="2864" y="103"/>
                  </a:lnTo>
                  <a:lnTo>
                    <a:pt x="2868" y="97"/>
                  </a:lnTo>
                  <a:lnTo>
                    <a:pt x="2872" y="92"/>
                  </a:lnTo>
                  <a:lnTo>
                    <a:pt x="2879" y="88"/>
                  </a:lnTo>
                  <a:lnTo>
                    <a:pt x="2887" y="86"/>
                  </a:lnTo>
                  <a:close/>
                  <a:moveTo>
                    <a:pt x="2800" y="86"/>
                  </a:moveTo>
                  <a:lnTo>
                    <a:pt x="2808" y="88"/>
                  </a:lnTo>
                  <a:lnTo>
                    <a:pt x="2813" y="92"/>
                  </a:lnTo>
                  <a:lnTo>
                    <a:pt x="2819" y="97"/>
                  </a:lnTo>
                  <a:lnTo>
                    <a:pt x="2821" y="103"/>
                  </a:lnTo>
                  <a:lnTo>
                    <a:pt x="2823" y="111"/>
                  </a:lnTo>
                  <a:lnTo>
                    <a:pt x="2821" y="118"/>
                  </a:lnTo>
                  <a:lnTo>
                    <a:pt x="2819" y="124"/>
                  </a:lnTo>
                  <a:lnTo>
                    <a:pt x="2813" y="130"/>
                  </a:lnTo>
                  <a:lnTo>
                    <a:pt x="2808" y="133"/>
                  </a:lnTo>
                  <a:lnTo>
                    <a:pt x="2800" y="133"/>
                  </a:lnTo>
                  <a:lnTo>
                    <a:pt x="2793" y="133"/>
                  </a:lnTo>
                  <a:lnTo>
                    <a:pt x="2785" y="130"/>
                  </a:lnTo>
                  <a:lnTo>
                    <a:pt x="2781" y="124"/>
                  </a:lnTo>
                  <a:lnTo>
                    <a:pt x="2778" y="118"/>
                  </a:lnTo>
                  <a:lnTo>
                    <a:pt x="2776" y="111"/>
                  </a:lnTo>
                  <a:lnTo>
                    <a:pt x="2778" y="103"/>
                  </a:lnTo>
                  <a:lnTo>
                    <a:pt x="2781" y="97"/>
                  </a:lnTo>
                  <a:lnTo>
                    <a:pt x="2785" y="92"/>
                  </a:lnTo>
                  <a:lnTo>
                    <a:pt x="2793" y="88"/>
                  </a:lnTo>
                  <a:lnTo>
                    <a:pt x="2800" y="86"/>
                  </a:lnTo>
                  <a:close/>
                  <a:moveTo>
                    <a:pt x="2714" y="86"/>
                  </a:moveTo>
                  <a:lnTo>
                    <a:pt x="2719" y="88"/>
                  </a:lnTo>
                  <a:lnTo>
                    <a:pt x="2727" y="92"/>
                  </a:lnTo>
                  <a:lnTo>
                    <a:pt x="2732" y="97"/>
                  </a:lnTo>
                  <a:lnTo>
                    <a:pt x="2734" y="103"/>
                  </a:lnTo>
                  <a:lnTo>
                    <a:pt x="2736" y="111"/>
                  </a:lnTo>
                  <a:lnTo>
                    <a:pt x="2734" y="118"/>
                  </a:lnTo>
                  <a:lnTo>
                    <a:pt x="2732" y="124"/>
                  </a:lnTo>
                  <a:lnTo>
                    <a:pt x="2727" y="130"/>
                  </a:lnTo>
                  <a:lnTo>
                    <a:pt x="2719" y="133"/>
                  </a:lnTo>
                  <a:lnTo>
                    <a:pt x="2714" y="133"/>
                  </a:lnTo>
                  <a:lnTo>
                    <a:pt x="2706" y="133"/>
                  </a:lnTo>
                  <a:lnTo>
                    <a:pt x="2699" y="130"/>
                  </a:lnTo>
                  <a:lnTo>
                    <a:pt x="2693" y="124"/>
                  </a:lnTo>
                  <a:lnTo>
                    <a:pt x="2691" y="118"/>
                  </a:lnTo>
                  <a:lnTo>
                    <a:pt x="2689" y="111"/>
                  </a:lnTo>
                  <a:lnTo>
                    <a:pt x="2691" y="103"/>
                  </a:lnTo>
                  <a:lnTo>
                    <a:pt x="2693" y="97"/>
                  </a:lnTo>
                  <a:lnTo>
                    <a:pt x="2699" y="92"/>
                  </a:lnTo>
                  <a:lnTo>
                    <a:pt x="2706" y="88"/>
                  </a:lnTo>
                  <a:lnTo>
                    <a:pt x="2714" y="86"/>
                  </a:lnTo>
                  <a:close/>
                  <a:moveTo>
                    <a:pt x="2625" y="86"/>
                  </a:moveTo>
                  <a:lnTo>
                    <a:pt x="2633" y="88"/>
                  </a:lnTo>
                  <a:lnTo>
                    <a:pt x="2640" y="92"/>
                  </a:lnTo>
                  <a:lnTo>
                    <a:pt x="2644" y="97"/>
                  </a:lnTo>
                  <a:lnTo>
                    <a:pt x="2648" y="103"/>
                  </a:lnTo>
                  <a:lnTo>
                    <a:pt x="2650" y="111"/>
                  </a:lnTo>
                  <a:lnTo>
                    <a:pt x="2648" y="118"/>
                  </a:lnTo>
                  <a:lnTo>
                    <a:pt x="2644" y="124"/>
                  </a:lnTo>
                  <a:lnTo>
                    <a:pt x="2640" y="130"/>
                  </a:lnTo>
                  <a:lnTo>
                    <a:pt x="2633" y="133"/>
                  </a:lnTo>
                  <a:lnTo>
                    <a:pt x="2625" y="133"/>
                  </a:lnTo>
                  <a:lnTo>
                    <a:pt x="2618" y="133"/>
                  </a:lnTo>
                  <a:lnTo>
                    <a:pt x="2612" y="130"/>
                  </a:lnTo>
                  <a:lnTo>
                    <a:pt x="2606" y="124"/>
                  </a:lnTo>
                  <a:lnTo>
                    <a:pt x="2605" y="118"/>
                  </a:lnTo>
                  <a:lnTo>
                    <a:pt x="2603" y="111"/>
                  </a:lnTo>
                  <a:lnTo>
                    <a:pt x="2605" y="103"/>
                  </a:lnTo>
                  <a:lnTo>
                    <a:pt x="2606" y="97"/>
                  </a:lnTo>
                  <a:lnTo>
                    <a:pt x="2612" y="92"/>
                  </a:lnTo>
                  <a:lnTo>
                    <a:pt x="2618" y="88"/>
                  </a:lnTo>
                  <a:lnTo>
                    <a:pt x="2625" y="86"/>
                  </a:lnTo>
                  <a:close/>
                  <a:moveTo>
                    <a:pt x="2539" y="86"/>
                  </a:moveTo>
                  <a:lnTo>
                    <a:pt x="2546" y="88"/>
                  </a:lnTo>
                  <a:lnTo>
                    <a:pt x="2554" y="92"/>
                  </a:lnTo>
                  <a:lnTo>
                    <a:pt x="2558" y="97"/>
                  </a:lnTo>
                  <a:lnTo>
                    <a:pt x="2561" y="103"/>
                  </a:lnTo>
                  <a:lnTo>
                    <a:pt x="2563" y="111"/>
                  </a:lnTo>
                  <a:lnTo>
                    <a:pt x="2561" y="118"/>
                  </a:lnTo>
                  <a:lnTo>
                    <a:pt x="2558" y="124"/>
                  </a:lnTo>
                  <a:lnTo>
                    <a:pt x="2554" y="130"/>
                  </a:lnTo>
                  <a:lnTo>
                    <a:pt x="2546" y="133"/>
                  </a:lnTo>
                  <a:lnTo>
                    <a:pt x="2539" y="133"/>
                  </a:lnTo>
                  <a:lnTo>
                    <a:pt x="2531" y="133"/>
                  </a:lnTo>
                  <a:lnTo>
                    <a:pt x="2526" y="130"/>
                  </a:lnTo>
                  <a:lnTo>
                    <a:pt x="2520" y="124"/>
                  </a:lnTo>
                  <a:lnTo>
                    <a:pt x="2516" y="118"/>
                  </a:lnTo>
                  <a:lnTo>
                    <a:pt x="2516" y="111"/>
                  </a:lnTo>
                  <a:lnTo>
                    <a:pt x="2516" y="103"/>
                  </a:lnTo>
                  <a:lnTo>
                    <a:pt x="2520" y="97"/>
                  </a:lnTo>
                  <a:lnTo>
                    <a:pt x="2526" y="92"/>
                  </a:lnTo>
                  <a:lnTo>
                    <a:pt x="2531" y="88"/>
                  </a:lnTo>
                  <a:lnTo>
                    <a:pt x="2539" y="86"/>
                  </a:lnTo>
                  <a:close/>
                  <a:moveTo>
                    <a:pt x="2452" y="86"/>
                  </a:moveTo>
                  <a:lnTo>
                    <a:pt x="2460" y="88"/>
                  </a:lnTo>
                  <a:lnTo>
                    <a:pt x="2465" y="92"/>
                  </a:lnTo>
                  <a:lnTo>
                    <a:pt x="2471" y="97"/>
                  </a:lnTo>
                  <a:lnTo>
                    <a:pt x="2475" y="103"/>
                  </a:lnTo>
                  <a:lnTo>
                    <a:pt x="2477" y="111"/>
                  </a:lnTo>
                  <a:lnTo>
                    <a:pt x="2475" y="118"/>
                  </a:lnTo>
                  <a:lnTo>
                    <a:pt x="2471" y="124"/>
                  </a:lnTo>
                  <a:lnTo>
                    <a:pt x="2465" y="130"/>
                  </a:lnTo>
                  <a:lnTo>
                    <a:pt x="2460" y="133"/>
                  </a:lnTo>
                  <a:lnTo>
                    <a:pt x="2452" y="133"/>
                  </a:lnTo>
                  <a:lnTo>
                    <a:pt x="2445" y="133"/>
                  </a:lnTo>
                  <a:lnTo>
                    <a:pt x="2439" y="130"/>
                  </a:lnTo>
                  <a:lnTo>
                    <a:pt x="2433" y="124"/>
                  </a:lnTo>
                  <a:lnTo>
                    <a:pt x="2430" y="118"/>
                  </a:lnTo>
                  <a:lnTo>
                    <a:pt x="2430" y="111"/>
                  </a:lnTo>
                  <a:lnTo>
                    <a:pt x="2430" y="103"/>
                  </a:lnTo>
                  <a:lnTo>
                    <a:pt x="2433" y="97"/>
                  </a:lnTo>
                  <a:lnTo>
                    <a:pt x="2439" y="92"/>
                  </a:lnTo>
                  <a:lnTo>
                    <a:pt x="2445" y="88"/>
                  </a:lnTo>
                  <a:lnTo>
                    <a:pt x="2452" y="86"/>
                  </a:lnTo>
                  <a:close/>
                  <a:moveTo>
                    <a:pt x="2366" y="86"/>
                  </a:moveTo>
                  <a:lnTo>
                    <a:pt x="2373" y="88"/>
                  </a:lnTo>
                  <a:lnTo>
                    <a:pt x="2379" y="92"/>
                  </a:lnTo>
                  <a:lnTo>
                    <a:pt x="2385" y="97"/>
                  </a:lnTo>
                  <a:lnTo>
                    <a:pt x="2388" y="103"/>
                  </a:lnTo>
                  <a:lnTo>
                    <a:pt x="2388" y="111"/>
                  </a:lnTo>
                  <a:lnTo>
                    <a:pt x="2388" y="118"/>
                  </a:lnTo>
                  <a:lnTo>
                    <a:pt x="2385" y="124"/>
                  </a:lnTo>
                  <a:lnTo>
                    <a:pt x="2379" y="130"/>
                  </a:lnTo>
                  <a:lnTo>
                    <a:pt x="2373" y="133"/>
                  </a:lnTo>
                  <a:lnTo>
                    <a:pt x="2366" y="133"/>
                  </a:lnTo>
                  <a:lnTo>
                    <a:pt x="2358" y="133"/>
                  </a:lnTo>
                  <a:lnTo>
                    <a:pt x="2353" y="130"/>
                  </a:lnTo>
                  <a:lnTo>
                    <a:pt x="2347" y="124"/>
                  </a:lnTo>
                  <a:lnTo>
                    <a:pt x="2343" y="118"/>
                  </a:lnTo>
                  <a:lnTo>
                    <a:pt x="2343" y="111"/>
                  </a:lnTo>
                  <a:lnTo>
                    <a:pt x="2343" y="103"/>
                  </a:lnTo>
                  <a:lnTo>
                    <a:pt x="2347" y="97"/>
                  </a:lnTo>
                  <a:lnTo>
                    <a:pt x="2353" y="92"/>
                  </a:lnTo>
                  <a:lnTo>
                    <a:pt x="2358" y="88"/>
                  </a:lnTo>
                  <a:lnTo>
                    <a:pt x="2366" y="86"/>
                  </a:lnTo>
                  <a:close/>
                  <a:moveTo>
                    <a:pt x="2279" y="86"/>
                  </a:moveTo>
                  <a:lnTo>
                    <a:pt x="2287" y="88"/>
                  </a:lnTo>
                  <a:lnTo>
                    <a:pt x="2292" y="92"/>
                  </a:lnTo>
                  <a:lnTo>
                    <a:pt x="2298" y="97"/>
                  </a:lnTo>
                  <a:lnTo>
                    <a:pt x="2302" y="103"/>
                  </a:lnTo>
                  <a:lnTo>
                    <a:pt x="2302" y="111"/>
                  </a:lnTo>
                  <a:lnTo>
                    <a:pt x="2302" y="118"/>
                  </a:lnTo>
                  <a:lnTo>
                    <a:pt x="2298" y="124"/>
                  </a:lnTo>
                  <a:lnTo>
                    <a:pt x="2292" y="130"/>
                  </a:lnTo>
                  <a:lnTo>
                    <a:pt x="2287" y="133"/>
                  </a:lnTo>
                  <a:lnTo>
                    <a:pt x="2279" y="133"/>
                  </a:lnTo>
                  <a:lnTo>
                    <a:pt x="2272" y="133"/>
                  </a:lnTo>
                  <a:lnTo>
                    <a:pt x="2266" y="130"/>
                  </a:lnTo>
                  <a:lnTo>
                    <a:pt x="2260" y="124"/>
                  </a:lnTo>
                  <a:lnTo>
                    <a:pt x="2257" y="118"/>
                  </a:lnTo>
                  <a:lnTo>
                    <a:pt x="2255" y="111"/>
                  </a:lnTo>
                  <a:lnTo>
                    <a:pt x="2257" y="103"/>
                  </a:lnTo>
                  <a:lnTo>
                    <a:pt x="2260" y="97"/>
                  </a:lnTo>
                  <a:lnTo>
                    <a:pt x="2266" y="92"/>
                  </a:lnTo>
                  <a:lnTo>
                    <a:pt x="2272" y="88"/>
                  </a:lnTo>
                  <a:lnTo>
                    <a:pt x="2279" y="86"/>
                  </a:lnTo>
                  <a:close/>
                  <a:moveTo>
                    <a:pt x="2193" y="86"/>
                  </a:moveTo>
                  <a:lnTo>
                    <a:pt x="2200" y="88"/>
                  </a:lnTo>
                  <a:lnTo>
                    <a:pt x="2206" y="92"/>
                  </a:lnTo>
                  <a:lnTo>
                    <a:pt x="2212" y="97"/>
                  </a:lnTo>
                  <a:lnTo>
                    <a:pt x="2215" y="103"/>
                  </a:lnTo>
                  <a:lnTo>
                    <a:pt x="2215" y="111"/>
                  </a:lnTo>
                  <a:lnTo>
                    <a:pt x="2215" y="118"/>
                  </a:lnTo>
                  <a:lnTo>
                    <a:pt x="2212" y="124"/>
                  </a:lnTo>
                  <a:lnTo>
                    <a:pt x="2206" y="130"/>
                  </a:lnTo>
                  <a:lnTo>
                    <a:pt x="2200" y="133"/>
                  </a:lnTo>
                  <a:lnTo>
                    <a:pt x="2193" y="133"/>
                  </a:lnTo>
                  <a:lnTo>
                    <a:pt x="2185" y="133"/>
                  </a:lnTo>
                  <a:lnTo>
                    <a:pt x="2178" y="130"/>
                  </a:lnTo>
                  <a:lnTo>
                    <a:pt x="2174" y="124"/>
                  </a:lnTo>
                  <a:lnTo>
                    <a:pt x="2170" y="118"/>
                  </a:lnTo>
                  <a:lnTo>
                    <a:pt x="2168" y="111"/>
                  </a:lnTo>
                  <a:lnTo>
                    <a:pt x="2170" y="103"/>
                  </a:lnTo>
                  <a:lnTo>
                    <a:pt x="2174" y="97"/>
                  </a:lnTo>
                  <a:lnTo>
                    <a:pt x="2178" y="92"/>
                  </a:lnTo>
                  <a:lnTo>
                    <a:pt x="2185" y="88"/>
                  </a:lnTo>
                  <a:lnTo>
                    <a:pt x="2193" y="86"/>
                  </a:lnTo>
                  <a:close/>
                  <a:moveTo>
                    <a:pt x="2106" y="86"/>
                  </a:moveTo>
                  <a:lnTo>
                    <a:pt x="2114" y="88"/>
                  </a:lnTo>
                  <a:lnTo>
                    <a:pt x="2119" y="92"/>
                  </a:lnTo>
                  <a:lnTo>
                    <a:pt x="2125" y="97"/>
                  </a:lnTo>
                  <a:lnTo>
                    <a:pt x="2127" y="103"/>
                  </a:lnTo>
                  <a:lnTo>
                    <a:pt x="2129" y="111"/>
                  </a:lnTo>
                  <a:lnTo>
                    <a:pt x="2127" y="118"/>
                  </a:lnTo>
                  <a:lnTo>
                    <a:pt x="2125" y="124"/>
                  </a:lnTo>
                  <a:lnTo>
                    <a:pt x="2119" y="130"/>
                  </a:lnTo>
                  <a:lnTo>
                    <a:pt x="2114" y="133"/>
                  </a:lnTo>
                  <a:lnTo>
                    <a:pt x="2106" y="133"/>
                  </a:lnTo>
                  <a:lnTo>
                    <a:pt x="2099" y="133"/>
                  </a:lnTo>
                  <a:lnTo>
                    <a:pt x="2091" y="130"/>
                  </a:lnTo>
                  <a:lnTo>
                    <a:pt x="2087" y="124"/>
                  </a:lnTo>
                  <a:lnTo>
                    <a:pt x="2084" y="118"/>
                  </a:lnTo>
                  <a:lnTo>
                    <a:pt x="2082" y="111"/>
                  </a:lnTo>
                  <a:lnTo>
                    <a:pt x="2084" y="103"/>
                  </a:lnTo>
                  <a:lnTo>
                    <a:pt x="2087" y="97"/>
                  </a:lnTo>
                  <a:lnTo>
                    <a:pt x="2091" y="92"/>
                  </a:lnTo>
                  <a:lnTo>
                    <a:pt x="2099" y="88"/>
                  </a:lnTo>
                  <a:lnTo>
                    <a:pt x="2106" y="86"/>
                  </a:lnTo>
                  <a:close/>
                  <a:moveTo>
                    <a:pt x="2020" y="86"/>
                  </a:moveTo>
                  <a:lnTo>
                    <a:pt x="2025" y="88"/>
                  </a:lnTo>
                  <a:lnTo>
                    <a:pt x="2033" y="92"/>
                  </a:lnTo>
                  <a:lnTo>
                    <a:pt x="2039" y="97"/>
                  </a:lnTo>
                  <a:lnTo>
                    <a:pt x="2040" y="103"/>
                  </a:lnTo>
                  <a:lnTo>
                    <a:pt x="2042" y="111"/>
                  </a:lnTo>
                  <a:lnTo>
                    <a:pt x="2040" y="118"/>
                  </a:lnTo>
                  <a:lnTo>
                    <a:pt x="2039" y="124"/>
                  </a:lnTo>
                  <a:lnTo>
                    <a:pt x="2033" y="130"/>
                  </a:lnTo>
                  <a:lnTo>
                    <a:pt x="2025" y="133"/>
                  </a:lnTo>
                  <a:lnTo>
                    <a:pt x="2020" y="133"/>
                  </a:lnTo>
                  <a:lnTo>
                    <a:pt x="2012" y="133"/>
                  </a:lnTo>
                  <a:lnTo>
                    <a:pt x="2005" y="130"/>
                  </a:lnTo>
                  <a:lnTo>
                    <a:pt x="1999" y="124"/>
                  </a:lnTo>
                  <a:lnTo>
                    <a:pt x="1997" y="118"/>
                  </a:lnTo>
                  <a:lnTo>
                    <a:pt x="1995" y="111"/>
                  </a:lnTo>
                  <a:lnTo>
                    <a:pt x="1997" y="103"/>
                  </a:lnTo>
                  <a:lnTo>
                    <a:pt x="1999" y="97"/>
                  </a:lnTo>
                  <a:lnTo>
                    <a:pt x="2005" y="92"/>
                  </a:lnTo>
                  <a:lnTo>
                    <a:pt x="2012" y="88"/>
                  </a:lnTo>
                  <a:lnTo>
                    <a:pt x="2020" y="86"/>
                  </a:lnTo>
                  <a:close/>
                  <a:moveTo>
                    <a:pt x="1931" y="86"/>
                  </a:moveTo>
                  <a:lnTo>
                    <a:pt x="1939" y="88"/>
                  </a:lnTo>
                  <a:lnTo>
                    <a:pt x="1946" y="92"/>
                  </a:lnTo>
                  <a:lnTo>
                    <a:pt x="1950" y="97"/>
                  </a:lnTo>
                  <a:lnTo>
                    <a:pt x="1954" y="103"/>
                  </a:lnTo>
                  <a:lnTo>
                    <a:pt x="1956" y="111"/>
                  </a:lnTo>
                  <a:lnTo>
                    <a:pt x="1954" y="118"/>
                  </a:lnTo>
                  <a:lnTo>
                    <a:pt x="1950" y="124"/>
                  </a:lnTo>
                  <a:lnTo>
                    <a:pt x="1946" y="130"/>
                  </a:lnTo>
                  <a:lnTo>
                    <a:pt x="1939" y="133"/>
                  </a:lnTo>
                  <a:lnTo>
                    <a:pt x="1931" y="133"/>
                  </a:lnTo>
                  <a:lnTo>
                    <a:pt x="1924" y="133"/>
                  </a:lnTo>
                  <a:lnTo>
                    <a:pt x="1918" y="130"/>
                  </a:lnTo>
                  <a:lnTo>
                    <a:pt x="1913" y="124"/>
                  </a:lnTo>
                  <a:lnTo>
                    <a:pt x="1911" y="118"/>
                  </a:lnTo>
                  <a:lnTo>
                    <a:pt x="1909" y="111"/>
                  </a:lnTo>
                  <a:lnTo>
                    <a:pt x="1911" y="103"/>
                  </a:lnTo>
                  <a:lnTo>
                    <a:pt x="1913" y="97"/>
                  </a:lnTo>
                  <a:lnTo>
                    <a:pt x="1918" y="92"/>
                  </a:lnTo>
                  <a:lnTo>
                    <a:pt x="1924" y="88"/>
                  </a:lnTo>
                  <a:lnTo>
                    <a:pt x="1931" y="86"/>
                  </a:lnTo>
                  <a:close/>
                  <a:moveTo>
                    <a:pt x="1845" y="86"/>
                  </a:moveTo>
                  <a:lnTo>
                    <a:pt x="1852" y="88"/>
                  </a:lnTo>
                  <a:lnTo>
                    <a:pt x="1860" y="92"/>
                  </a:lnTo>
                  <a:lnTo>
                    <a:pt x="1864" y="97"/>
                  </a:lnTo>
                  <a:lnTo>
                    <a:pt x="1867" y="103"/>
                  </a:lnTo>
                  <a:lnTo>
                    <a:pt x="1869" y="111"/>
                  </a:lnTo>
                  <a:lnTo>
                    <a:pt x="1867" y="116"/>
                  </a:lnTo>
                  <a:lnTo>
                    <a:pt x="1866" y="122"/>
                  </a:lnTo>
                  <a:lnTo>
                    <a:pt x="1864" y="126"/>
                  </a:lnTo>
                  <a:lnTo>
                    <a:pt x="1860" y="120"/>
                  </a:lnTo>
                  <a:lnTo>
                    <a:pt x="1854" y="109"/>
                  </a:lnTo>
                  <a:lnTo>
                    <a:pt x="1847" y="99"/>
                  </a:lnTo>
                  <a:lnTo>
                    <a:pt x="1837" y="94"/>
                  </a:lnTo>
                  <a:lnTo>
                    <a:pt x="1828" y="97"/>
                  </a:lnTo>
                  <a:lnTo>
                    <a:pt x="1826" y="97"/>
                  </a:lnTo>
                  <a:lnTo>
                    <a:pt x="1832" y="92"/>
                  </a:lnTo>
                  <a:lnTo>
                    <a:pt x="1837" y="88"/>
                  </a:lnTo>
                  <a:lnTo>
                    <a:pt x="1845" y="86"/>
                  </a:lnTo>
                  <a:close/>
                  <a:moveTo>
                    <a:pt x="1758" y="86"/>
                  </a:moveTo>
                  <a:lnTo>
                    <a:pt x="1766" y="88"/>
                  </a:lnTo>
                  <a:lnTo>
                    <a:pt x="1772" y="92"/>
                  </a:lnTo>
                  <a:lnTo>
                    <a:pt x="1777" y="97"/>
                  </a:lnTo>
                  <a:lnTo>
                    <a:pt x="1781" y="103"/>
                  </a:lnTo>
                  <a:lnTo>
                    <a:pt x="1783" y="111"/>
                  </a:lnTo>
                  <a:lnTo>
                    <a:pt x="1781" y="118"/>
                  </a:lnTo>
                  <a:lnTo>
                    <a:pt x="1777" y="124"/>
                  </a:lnTo>
                  <a:lnTo>
                    <a:pt x="1772" y="130"/>
                  </a:lnTo>
                  <a:lnTo>
                    <a:pt x="1766" y="133"/>
                  </a:lnTo>
                  <a:lnTo>
                    <a:pt x="1758" y="133"/>
                  </a:lnTo>
                  <a:lnTo>
                    <a:pt x="1751" y="133"/>
                  </a:lnTo>
                  <a:lnTo>
                    <a:pt x="1745" y="130"/>
                  </a:lnTo>
                  <a:lnTo>
                    <a:pt x="1740" y="124"/>
                  </a:lnTo>
                  <a:lnTo>
                    <a:pt x="1736" y="118"/>
                  </a:lnTo>
                  <a:lnTo>
                    <a:pt x="1736" y="111"/>
                  </a:lnTo>
                  <a:lnTo>
                    <a:pt x="1736" y="103"/>
                  </a:lnTo>
                  <a:lnTo>
                    <a:pt x="1740" y="97"/>
                  </a:lnTo>
                  <a:lnTo>
                    <a:pt x="1745" y="92"/>
                  </a:lnTo>
                  <a:lnTo>
                    <a:pt x="1751" y="88"/>
                  </a:lnTo>
                  <a:lnTo>
                    <a:pt x="1758" y="86"/>
                  </a:lnTo>
                  <a:close/>
                  <a:moveTo>
                    <a:pt x="1672" y="86"/>
                  </a:moveTo>
                  <a:lnTo>
                    <a:pt x="1679" y="88"/>
                  </a:lnTo>
                  <a:lnTo>
                    <a:pt x="1685" y="92"/>
                  </a:lnTo>
                  <a:lnTo>
                    <a:pt x="1691" y="97"/>
                  </a:lnTo>
                  <a:lnTo>
                    <a:pt x="1694" y="103"/>
                  </a:lnTo>
                  <a:lnTo>
                    <a:pt x="1694" y="111"/>
                  </a:lnTo>
                  <a:lnTo>
                    <a:pt x="1694" y="118"/>
                  </a:lnTo>
                  <a:lnTo>
                    <a:pt x="1691" y="124"/>
                  </a:lnTo>
                  <a:lnTo>
                    <a:pt x="1685" y="130"/>
                  </a:lnTo>
                  <a:lnTo>
                    <a:pt x="1679" y="133"/>
                  </a:lnTo>
                  <a:lnTo>
                    <a:pt x="1672" y="133"/>
                  </a:lnTo>
                  <a:lnTo>
                    <a:pt x="1664" y="133"/>
                  </a:lnTo>
                  <a:lnTo>
                    <a:pt x="1659" y="130"/>
                  </a:lnTo>
                  <a:lnTo>
                    <a:pt x="1653" y="124"/>
                  </a:lnTo>
                  <a:lnTo>
                    <a:pt x="1649" y="118"/>
                  </a:lnTo>
                  <a:lnTo>
                    <a:pt x="1649" y="111"/>
                  </a:lnTo>
                  <a:lnTo>
                    <a:pt x="1649" y="103"/>
                  </a:lnTo>
                  <a:lnTo>
                    <a:pt x="1653" y="97"/>
                  </a:lnTo>
                  <a:lnTo>
                    <a:pt x="1659" y="92"/>
                  </a:lnTo>
                  <a:lnTo>
                    <a:pt x="1664" y="88"/>
                  </a:lnTo>
                  <a:lnTo>
                    <a:pt x="1672" y="86"/>
                  </a:lnTo>
                  <a:close/>
                  <a:moveTo>
                    <a:pt x="1585" y="86"/>
                  </a:moveTo>
                  <a:lnTo>
                    <a:pt x="1593" y="88"/>
                  </a:lnTo>
                  <a:lnTo>
                    <a:pt x="1598" y="92"/>
                  </a:lnTo>
                  <a:lnTo>
                    <a:pt x="1604" y="97"/>
                  </a:lnTo>
                  <a:lnTo>
                    <a:pt x="1608" y="103"/>
                  </a:lnTo>
                  <a:lnTo>
                    <a:pt x="1608" y="111"/>
                  </a:lnTo>
                  <a:lnTo>
                    <a:pt x="1608" y="118"/>
                  </a:lnTo>
                  <a:lnTo>
                    <a:pt x="1604" y="124"/>
                  </a:lnTo>
                  <a:lnTo>
                    <a:pt x="1598" y="130"/>
                  </a:lnTo>
                  <a:lnTo>
                    <a:pt x="1593" y="133"/>
                  </a:lnTo>
                  <a:lnTo>
                    <a:pt x="1585" y="133"/>
                  </a:lnTo>
                  <a:lnTo>
                    <a:pt x="1578" y="133"/>
                  </a:lnTo>
                  <a:lnTo>
                    <a:pt x="1572" y="130"/>
                  </a:lnTo>
                  <a:lnTo>
                    <a:pt x="1567" y="124"/>
                  </a:lnTo>
                  <a:lnTo>
                    <a:pt x="1563" y="118"/>
                  </a:lnTo>
                  <a:lnTo>
                    <a:pt x="1561" y="111"/>
                  </a:lnTo>
                  <a:lnTo>
                    <a:pt x="1563" y="103"/>
                  </a:lnTo>
                  <a:lnTo>
                    <a:pt x="1567" y="97"/>
                  </a:lnTo>
                  <a:lnTo>
                    <a:pt x="1572" y="92"/>
                  </a:lnTo>
                  <a:lnTo>
                    <a:pt x="1578" y="88"/>
                  </a:lnTo>
                  <a:lnTo>
                    <a:pt x="1585" y="86"/>
                  </a:lnTo>
                  <a:close/>
                  <a:moveTo>
                    <a:pt x="1499" y="86"/>
                  </a:moveTo>
                  <a:lnTo>
                    <a:pt x="1506" y="88"/>
                  </a:lnTo>
                  <a:lnTo>
                    <a:pt x="1512" y="92"/>
                  </a:lnTo>
                  <a:lnTo>
                    <a:pt x="1518" y="97"/>
                  </a:lnTo>
                  <a:lnTo>
                    <a:pt x="1521" y="103"/>
                  </a:lnTo>
                  <a:lnTo>
                    <a:pt x="1521" y="111"/>
                  </a:lnTo>
                  <a:lnTo>
                    <a:pt x="1521" y="118"/>
                  </a:lnTo>
                  <a:lnTo>
                    <a:pt x="1518" y="124"/>
                  </a:lnTo>
                  <a:lnTo>
                    <a:pt x="1512" y="130"/>
                  </a:lnTo>
                  <a:lnTo>
                    <a:pt x="1506" y="133"/>
                  </a:lnTo>
                  <a:lnTo>
                    <a:pt x="1499" y="133"/>
                  </a:lnTo>
                  <a:lnTo>
                    <a:pt x="1491" y="133"/>
                  </a:lnTo>
                  <a:lnTo>
                    <a:pt x="1484" y="130"/>
                  </a:lnTo>
                  <a:lnTo>
                    <a:pt x="1480" y="124"/>
                  </a:lnTo>
                  <a:lnTo>
                    <a:pt x="1476" y="118"/>
                  </a:lnTo>
                  <a:lnTo>
                    <a:pt x="1474" y="111"/>
                  </a:lnTo>
                  <a:lnTo>
                    <a:pt x="1476" y="103"/>
                  </a:lnTo>
                  <a:lnTo>
                    <a:pt x="1480" y="97"/>
                  </a:lnTo>
                  <a:lnTo>
                    <a:pt x="1484" y="92"/>
                  </a:lnTo>
                  <a:lnTo>
                    <a:pt x="1491" y="88"/>
                  </a:lnTo>
                  <a:lnTo>
                    <a:pt x="1499" y="86"/>
                  </a:lnTo>
                  <a:close/>
                  <a:moveTo>
                    <a:pt x="1412" y="86"/>
                  </a:moveTo>
                  <a:lnTo>
                    <a:pt x="1420" y="88"/>
                  </a:lnTo>
                  <a:lnTo>
                    <a:pt x="1425" y="92"/>
                  </a:lnTo>
                  <a:lnTo>
                    <a:pt x="1431" y="97"/>
                  </a:lnTo>
                  <a:lnTo>
                    <a:pt x="1433" y="103"/>
                  </a:lnTo>
                  <a:lnTo>
                    <a:pt x="1435" y="111"/>
                  </a:lnTo>
                  <a:lnTo>
                    <a:pt x="1433" y="118"/>
                  </a:lnTo>
                  <a:lnTo>
                    <a:pt x="1431" y="124"/>
                  </a:lnTo>
                  <a:lnTo>
                    <a:pt x="1425" y="130"/>
                  </a:lnTo>
                  <a:lnTo>
                    <a:pt x="1420" y="133"/>
                  </a:lnTo>
                  <a:lnTo>
                    <a:pt x="1412" y="133"/>
                  </a:lnTo>
                  <a:lnTo>
                    <a:pt x="1405" y="133"/>
                  </a:lnTo>
                  <a:lnTo>
                    <a:pt x="1399" y="131"/>
                  </a:lnTo>
                  <a:lnTo>
                    <a:pt x="1395" y="126"/>
                  </a:lnTo>
                  <a:lnTo>
                    <a:pt x="1397" y="122"/>
                  </a:lnTo>
                  <a:lnTo>
                    <a:pt x="1399" y="114"/>
                  </a:lnTo>
                  <a:lnTo>
                    <a:pt x="1399" y="107"/>
                  </a:lnTo>
                  <a:lnTo>
                    <a:pt x="1399" y="99"/>
                  </a:lnTo>
                  <a:lnTo>
                    <a:pt x="1399" y="90"/>
                  </a:lnTo>
                  <a:lnTo>
                    <a:pt x="1405" y="88"/>
                  </a:lnTo>
                  <a:lnTo>
                    <a:pt x="1412" y="86"/>
                  </a:lnTo>
                  <a:close/>
                  <a:moveTo>
                    <a:pt x="1326" y="86"/>
                  </a:moveTo>
                  <a:lnTo>
                    <a:pt x="1331" y="88"/>
                  </a:lnTo>
                  <a:lnTo>
                    <a:pt x="1339" y="92"/>
                  </a:lnTo>
                  <a:lnTo>
                    <a:pt x="1345" y="97"/>
                  </a:lnTo>
                  <a:lnTo>
                    <a:pt x="1347" y="103"/>
                  </a:lnTo>
                  <a:lnTo>
                    <a:pt x="1348" y="111"/>
                  </a:lnTo>
                  <a:lnTo>
                    <a:pt x="1347" y="116"/>
                  </a:lnTo>
                  <a:lnTo>
                    <a:pt x="1345" y="122"/>
                  </a:lnTo>
                  <a:lnTo>
                    <a:pt x="1341" y="128"/>
                  </a:lnTo>
                  <a:lnTo>
                    <a:pt x="1341" y="126"/>
                  </a:lnTo>
                  <a:lnTo>
                    <a:pt x="1337" y="124"/>
                  </a:lnTo>
                  <a:lnTo>
                    <a:pt x="1335" y="120"/>
                  </a:lnTo>
                  <a:lnTo>
                    <a:pt x="1331" y="118"/>
                  </a:lnTo>
                  <a:lnTo>
                    <a:pt x="1328" y="116"/>
                  </a:lnTo>
                  <a:lnTo>
                    <a:pt x="1324" y="111"/>
                  </a:lnTo>
                  <a:lnTo>
                    <a:pt x="1320" y="107"/>
                  </a:lnTo>
                  <a:lnTo>
                    <a:pt x="1318" y="101"/>
                  </a:lnTo>
                  <a:lnTo>
                    <a:pt x="1318" y="97"/>
                  </a:lnTo>
                  <a:lnTo>
                    <a:pt x="1316" y="94"/>
                  </a:lnTo>
                  <a:lnTo>
                    <a:pt x="1315" y="90"/>
                  </a:lnTo>
                  <a:lnTo>
                    <a:pt x="1320" y="88"/>
                  </a:lnTo>
                  <a:lnTo>
                    <a:pt x="1326" y="86"/>
                  </a:lnTo>
                  <a:close/>
                  <a:moveTo>
                    <a:pt x="1237" y="86"/>
                  </a:moveTo>
                  <a:lnTo>
                    <a:pt x="1245" y="88"/>
                  </a:lnTo>
                  <a:lnTo>
                    <a:pt x="1252" y="92"/>
                  </a:lnTo>
                  <a:lnTo>
                    <a:pt x="1256" y="97"/>
                  </a:lnTo>
                  <a:lnTo>
                    <a:pt x="1260" y="103"/>
                  </a:lnTo>
                  <a:lnTo>
                    <a:pt x="1262" y="111"/>
                  </a:lnTo>
                  <a:lnTo>
                    <a:pt x="1260" y="118"/>
                  </a:lnTo>
                  <a:lnTo>
                    <a:pt x="1256" y="124"/>
                  </a:lnTo>
                  <a:lnTo>
                    <a:pt x="1252" y="130"/>
                  </a:lnTo>
                  <a:lnTo>
                    <a:pt x="1245" y="133"/>
                  </a:lnTo>
                  <a:lnTo>
                    <a:pt x="1237" y="133"/>
                  </a:lnTo>
                  <a:lnTo>
                    <a:pt x="1230" y="133"/>
                  </a:lnTo>
                  <a:lnTo>
                    <a:pt x="1224" y="130"/>
                  </a:lnTo>
                  <a:lnTo>
                    <a:pt x="1219" y="124"/>
                  </a:lnTo>
                  <a:lnTo>
                    <a:pt x="1217" y="118"/>
                  </a:lnTo>
                  <a:lnTo>
                    <a:pt x="1215" y="111"/>
                  </a:lnTo>
                  <a:lnTo>
                    <a:pt x="1217" y="103"/>
                  </a:lnTo>
                  <a:lnTo>
                    <a:pt x="1219" y="97"/>
                  </a:lnTo>
                  <a:lnTo>
                    <a:pt x="1224" y="92"/>
                  </a:lnTo>
                  <a:lnTo>
                    <a:pt x="1230" y="88"/>
                  </a:lnTo>
                  <a:lnTo>
                    <a:pt x="1237" y="86"/>
                  </a:lnTo>
                  <a:close/>
                  <a:moveTo>
                    <a:pt x="1151" y="86"/>
                  </a:moveTo>
                  <a:lnTo>
                    <a:pt x="1158" y="88"/>
                  </a:lnTo>
                  <a:lnTo>
                    <a:pt x="1166" y="92"/>
                  </a:lnTo>
                  <a:lnTo>
                    <a:pt x="1170" y="97"/>
                  </a:lnTo>
                  <a:lnTo>
                    <a:pt x="1173" y="103"/>
                  </a:lnTo>
                  <a:lnTo>
                    <a:pt x="1175" y="111"/>
                  </a:lnTo>
                  <a:lnTo>
                    <a:pt x="1173" y="118"/>
                  </a:lnTo>
                  <a:lnTo>
                    <a:pt x="1170" y="124"/>
                  </a:lnTo>
                  <a:lnTo>
                    <a:pt x="1166" y="130"/>
                  </a:lnTo>
                  <a:lnTo>
                    <a:pt x="1158" y="133"/>
                  </a:lnTo>
                  <a:lnTo>
                    <a:pt x="1151" y="133"/>
                  </a:lnTo>
                  <a:lnTo>
                    <a:pt x="1143" y="133"/>
                  </a:lnTo>
                  <a:lnTo>
                    <a:pt x="1138" y="130"/>
                  </a:lnTo>
                  <a:lnTo>
                    <a:pt x="1132" y="124"/>
                  </a:lnTo>
                  <a:lnTo>
                    <a:pt x="1128" y="118"/>
                  </a:lnTo>
                  <a:lnTo>
                    <a:pt x="1128" y="111"/>
                  </a:lnTo>
                  <a:lnTo>
                    <a:pt x="1128" y="103"/>
                  </a:lnTo>
                  <a:lnTo>
                    <a:pt x="1132" y="97"/>
                  </a:lnTo>
                  <a:lnTo>
                    <a:pt x="1138" y="92"/>
                  </a:lnTo>
                  <a:lnTo>
                    <a:pt x="1143" y="88"/>
                  </a:lnTo>
                  <a:lnTo>
                    <a:pt x="1151" y="86"/>
                  </a:lnTo>
                  <a:close/>
                  <a:moveTo>
                    <a:pt x="1064" y="86"/>
                  </a:moveTo>
                  <a:lnTo>
                    <a:pt x="1072" y="88"/>
                  </a:lnTo>
                  <a:lnTo>
                    <a:pt x="1078" y="92"/>
                  </a:lnTo>
                  <a:lnTo>
                    <a:pt x="1083" y="97"/>
                  </a:lnTo>
                  <a:lnTo>
                    <a:pt x="1087" y="103"/>
                  </a:lnTo>
                  <a:lnTo>
                    <a:pt x="1089" y="111"/>
                  </a:lnTo>
                  <a:lnTo>
                    <a:pt x="1087" y="118"/>
                  </a:lnTo>
                  <a:lnTo>
                    <a:pt x="1083" y="124"/>
                  </a:lnTo>
                  <a:lnTo>
                    <a:pt x="1078" y="130"/>
                  </a:lnTo>
                  <a:lnTo>
                    <a:pt x="1072" y="133"/>
                  </a:lnTo>
                  <a:lnTo>
                    <a:pt x="1064" y="133"/>
                  </a:lnTo>
                  <a:lnTo>
                    <a:pt x="1057" y="133"/>
                  </a:lnTo>
                  <a:lnTo>
                    <a:pt x="1051" y="130"/>
                  </a:lnTo>
                  <a:lnTo>
                    <a:pt x="1046" y="124"/>
                  </a:lnTo>
                  <a:lnTo>
                    <a:pt x="1042" y="118"/>
                  </a:lnTo>
                  <a:lnTo>
                    <a:pt x="1042" y="111"/>
                  </a:lnTo>
                  <a:lnTo>
                    <a:pt x="1042" y="103"/>
                  </a:lnTo>
                  <a:lnTo>
                    <a:pt x="1046" y="97"/>
                  </a:lnTo>
                  <a:lnTo>
                    <a:pt x="1051" y="92"/>
                  </a:lnTo>
                  <a:lnTo>
                    <a:pt x="1057" y="88"/>
                  </a:lnTo>
                  <a:lnTo>
                    <a:pt x="1064" y="86"/>
                  </a:lnTo>
                  <a:close/>
                  <a:moveTo>
                    <a:pt x="978" y="86"/>
                  </a:moveTo>
                  <a:lnTo>
                    <a:pt x="985" y="88"/>
                  </a:lnTo>
                  <a:lnTo>
                    <a:pt x="991" y="92"/>
                  </a:lnTo>
                  <a:lnTo>
                    <a:pt x="997" y="97"/>
                  </a:lnTo>
                  <a:lnTo>
                    <a:pt x="1000" y="103"/>
                  </a:lnTo>
                  <a:lnTo>
                    <a:pt x="1000" y="111"/>
                  </a:lnTo>
                  <a:lnTo>
                    <a:pt x="1000" y="118"/>
                  </a:lnTo>
                  <a:lnTo>
                    <a:pt x="997" y="124"/>
                  </a:lnTo>
                  <a:lnTo>
                    <a:pt x="991" y="130"/>
                  </a:lnTo>
                  <a:lnTo>
                    <a:pt x="985" y="133"/>
                  </a:lnTo>
                  <a:lnTo>
                    <a:pt x="978" y="133"/>
                  </a:lnTo>
                  <a:lnTo>
                    <a:pt x="970" y="133"/>
                  </a:lnTo>
                  <a:lnTo>
                    <a:pt x="965" y="130"/>
                  </a:lnTo>
                  <a:lnTo>
                    <a:pt x="959" y="124"/>
                  </a:lnTo>
                  <a:lnTo>
                    <a:pt x="955" y="118"/>
                  </a:lnTo>
                  <a:lnTo>
                    <a:pt x="955" y="111"/>
                  </a:lnTo>
                  <a:lnTo>
                    <a:pt x="955" y="103"/>
                  </a:lnTo>
                  <a:lnTo>
                    <a:pt x="959" y="97"/>
                  </a:lnTo>
                  <a:lnTo>
                    <a:pt x="965" y="92"/>
                  </a:lnTo>
                  <a:lnTo>
                    <a:pt x="970" y="88"/>
                  </a:lnTo>
                  <a:lnTo>
                    <a:pt x="978" y="86"/>
                  </a:lnTo>
                  <a:close/>
                  <a:moveTo>
                    <a:pt x="891" y="86"/>
                  </a:moveTo>
                  <a:lnTo>
                    <a:pt x="899" y="88"/>
                  </a:lnTo>
                  <a:lnTo>
                    <a:pt x="905" y="92"/>
                  </a:lnTo>
                  <a:lnTo>
                    <a:pt x="910" y="97"/>
                  </a:lnTo>
                  <a:lnTo>
                    <a:pt x="914" y="103"/>
                  </a:lnTo>
                  <a:lnTo>
                    <a:pt x="914" y="111"/>
                  </a:lnTo>
                  <a:lnTo>
                    <a:pt x="914" y="118"/>
                  </a:lnTo>
                  <a:lnTo>
                    <a:pt x="910" y="124"/>
                  </a:lnTo>
                  <a:lnTo>
                    <a:pt x="905" y="130"/>
                  </a:lnTo>
                  <a:lnTo>
                    <a:pt x="899" y="133"/>
                  </a:lnTo>
                  <a:lnTo>
                    <a:pt x="891" y="133"/>
                  </a:lnTo>
                  <a:lnTo>
                    <a:pt x="884" y="133"/>
                  </a:lnTo>
                  <a:lnTo>
                    <a:pt x="878" y="130"/>
                  </a:lnTo>
                  <a:lnTo>
                    <a:pt x="873" y="124"/>
                  </a:lnTo>
                  <a:lnTo>
                    <a:pt x="869" y="118"/>
                  </a:lnTo>
                  <a:lnTo>
                    <a:pt x="867" y="111"/>
                  </a:lnTo>
                  <a:lnTo>
                    <a:pt x="869" y="103"/>
                  </a:lnTo>
                  <a:lnTo>
                    <a:pt x="873" y="97"/>
                  </a:lnTo>
                  <a:lnTo>
                    <a:pt x="878" y="92"/>
                  </a:lnTo>
                  <a:lnTo>
                    <a:pt x="884" y="88"/>
                  </a:lnTo>
                  <a:lnTo>
                    <a:pt x="891" y="86"/>
                  </a:lnTo>
                  <a:close/>
                  <a:moveTo>
                    <a:pt x="805" y="86"/>
                  </a:moveTo>
                  <a:lnTo>
                    <a:pt x="812" y="88"/>
                  </a:lnTo>
                  <a:lnTo>
                    <a:pt x="818" y="92"/>
                  </a:lnTo>
                  <a:lnTo>
                    <a:pt x="824" y="97"/>
                  </a:lnTo>
                  <a:lnTo>
                    <a:pt x="827" y="103"/>
                  </a:lnTo>
                  <a:lnTo>
                    <a:pt x="827" y="111"/>
                  </a:lnTo>
                  <a:lnTo>
                    <a:pt x="827" y="118"/>
                  </a:lnTo>
                  <a:lnTo>
                    <a:pt x="824" y="124"/>
                  </a:lnTo>
                  <a:lnTo>
                    <a:pt x="818" y="130"/>
                  </a:lnTo>
                  <a:lnTo>
                    <a:pt x="812" y="133"/>
                  </a:lnTo>
                  <a:lnTo>
                    <a:pt x="805" y="133"/>
                  </a:lnTo>
                  <a:lnTo>
                    <a:pt x="797" y="133"/>
                  </a:lnTo>
                  <a:lnTo>
                    <a:pt x="790" y="130"/>
                  </a:lnTo>
                  <a:lnTo>
                    <a:pt x="786" y="124"/>
                  </a:lnTo>
                  <a:lnTo>
                    <a:pt x="782" y="118"/>
                  </a:lnTo>
                  <a:lnTo>
                    <a:pt x="780" y="111"/>
                  </a:lnTo>
                  <a:lnTo>
                    <a:pt x="782" y="103"/>
                  </a:lnTo>
                  <a:lnTo>
                    <a:pt x="786" y="97"/>
                  </a:lnTo>
                  <a:lnTo>
                    <a:pt x="790" y="92"/>
                  </a:lnTo>
                  <a:lnTo>
                    <a:pt x="797" y="88"/>
                  </a:lnTo>
                  <a:lnTo>
                    <a:pt x="805" y="86"/>
                  </a:lnTo>
                  <a:close/>
                  <a:moveTo>
                    <a:pt x="718" y="86"/>
                  </a:moveTo>
                  <a:lnTo>
                    <a:pt x="726" y="88"/>
                  </a:lnTo>
                  <a:lnTo>
                    <a:pt x="732" y="92"/>
                  </a:lnTo>
                  <a:lnTo>
                    <a:pt x="737" y="97"/>
                  </a:lnTo>
                  <a:lnTo>
                    <a:pt x="739" y="103"/>
                  </a:lnTo>
                  <a:lnTo>
                    <a:pt x="741" y="111"/>
                  </a:lnTo>
                  <a:lnTo>
                    <a:pt x="739" y="118"/>
                  </a:lnTo>
                  <a:lnTo>
                    <a:pt x="737" y="124"/>
                  </a:lnTo>
                  <a:lnTo>
                    <a:pt x="732" y="130"/>
                  </a:lnTo>
                  <a:lnTo>
                    <a:pt x="726" y="133"/>
                  </a:lnTo>
                  <a:lnTo>
                    <a:pt x="718" y="133"/>
                  </a:lnTo>
                  <a:lnTo>
                    <a:pt x="711" y="133"/>
                  </a:lnTo>
                  <a:lnTo>
                    <a:pt x="703" y="130"/>
                  </a:lnTo>
                  <a:lnTo>
                    <a:pt x="700" y="124"/>
                  </a:lnTo>
                  <a:lnTo>
                    <a:pt x="696" y="118"/>
                  </a:lnTo>
                  <a:lnTo>
                    <a:pt x="694" y="111"/>
                  </a:lnTo>
                  <a:lnTo>
                    <a:pt x="696" y="103"/>
                  </a:lnTo>
                  <a:lnTo>
                    <a:pt x="700" y="97"/>
                  </a:lnTo>
                  <a:lnTo>
                    <a:pt x="703" y="92"/>
                  </a:lnTo>
                  <a:lnTo>
                    <a:pt x="711" y="88"/>
                  </a:lnTo>
                  <a:lnTo>
                    <a:pt x="718" y="86"/>
                  </a:lnTo>
                  <a:close/>
                  <a:moveTo>
                    <a:pt x="632" y="86"/>
                  </a:moveTo>
                  <a:lnTo>
                    <a:pt x="638" y="88"/>
                  </a:lnTo>
                  <a:lnTo>
                    <a:pt x="645" y="92"/>
                  </a:lnTo>
                  <a:lnTo>
                    <a:pt x="651" y="97"/>
                  </a:lnTo>
                  <a:lnTo>
                    <a:pt x="653" y="103"/>
                  </a:lnTo>
                  <a:lnTo>
                    <a:pt x="654" y="111"/>
                  </a:lnTo>
                  <a:lnTo>
                    <a:pt x="653" y="118"/>
                  </a:lnTo>
                  <a:lnTo>
                    <a:pt x="651" y="124"/>
                  </a:lnTo>
                  <a:lnTo>
                    <a:pt x="645" y="130"/>
                  </a:lnTo>
                  <a:lnTo>
                    <a:pt x="638" y="133"/>
                  </a:lnTo>
                  <a:lnTo>
                    <a:pt x="632" y="133"/>
                  </a:lnTo>
                  <a:lnTo>
                    <a:pt x="624" y="133"/>
                  </a:lnTo>
                  <a:lnTo>
                    <a:pt x="617" y="130"/>
                  </a:lnTo>
                  <a:lnTo>
                    <a:pt x="613" y="124"/>
                  </a:lnTo>
                  <a:lnTo>
                    <a:pt x="609" y="118"/>
                  </a:lnTo>
                  <a:lnTo>
                    <a:pt x="607" y="111"/>
                  </a:lnTo>
                  <a:lnTo>
                    <a:pt x="609" y="103"/>
                  </a:lnTo>
                  <a:lnTo>
                    <a:pt x="613" y="97"/>
                  </a:lnTo>
                  <a:lnTo>
                    <a:pt x="617" y="92"/>
                  </a:lnTo>
                  <a:lnTo>
                    <a:pt x="624" y="88"/>
                  </a:lnTo>
                  <a:lnTo>
                    <a:pt x="632" y="86"/>
                  </a:lnTo>
                  <a:close/>
                  <a:moveTo>
                    <a:pt x="543" y="86"/>
                  </a:moveTo>
                  <a:lnTo>
                    <a:pt x="551" y="88"/>
                  </a:lnTo>
                  <a:lnTo>
                    <a:pt x="559" y="92"/>
                  </a:lnTo>
                  <a:lnTo>
                    <a:pt x="562" y="97"/>
                  </a:lnTo>
                  <a:lnTo>
                    <a:pt x="566" y="103"/>
                  </a:lnTo>
                  <a:lnTo>
                    <a:pt x="568" y="111"/>
                  </a:lnTo>
                  <a:lnTo>
                    <a:pt x="566" y="118"/>
                  </a:lnTo>
                  <a:lnTo>
                    <a:pt x="562" y="124"/>
                  </a:lnTo>
                  <a:lnTo>
                    <a:pt x="559" y="130"/>
                  </a:lnTo>
                  <a:lnTo>
                    <a:pt x="551" y="133"/>
                  </a:lnTo>
                  <a:lnTo>
                    <a:pt x="543" y="133"/>
                  </a:lnTo>
                  <a:lnTo>
                    <a:pt x="536" y="133"/>
                  </a:lnTo>
                  <a:lnTo>
                    <a:pt x="530" y="130"/>
                  </a:lnTo>
                  <a:lnTo>
                    <a:pt x="525" y="124"/>
                  </a:lnTo>
                  <a:lnTo>
                    <a:pt x="523" y="118"/>
                  </a:lnTo>
                  <a:lnTo>
                    <a:pt x="521" y="111"/>
                  </a:lnTo>
                  <a:lnTo>
                    <a:pt x="523" y="103"/>
                  </a:lnTo>
                  <a:lnTo>
                    <a:pt x="525" y="97"/>
                  </a:lnTo>
                  <a:lnTo>
                    <a:pt x="530" y="92"/>
                  </a:lnTo>
                  <a:lnTo>
                    <a:pt x="536" y="88"/>
                  </a:lnTo>
                  <a:lnTo>
                    <a:pt x="543" y="86"/>
                  </a:lnTo>
                  <a:close/>
                  <a:moveTo>
                    <a:pt x="457" y="86"/>
                  </a:moveTo>
                  <a:lnTo>
                    <a:pt x="465" y="88"/>
                  </a:lnTo>
                  <a:lnTo>
                    <a:pt x="472" y="92"/>
                  </a:lnTo>
                  <a:lnTo>
                    <a:pt x="476" y="97"/>
                  </a:lnTo>
                  <a:lnTo>
                    <a:pt x="480" y="103"/>
                  </a:lnTo>
                  <a:lnTo>
                    <a:pt x="481" y="111"/>
                  </a:lnTo>
                  <a:lnTo>
                    <a:pt x="480" y="118"/>
                  </a:lnTo>
                  <a:lnTo>
                    <a:pt x="476" y="124"/>
                  </a:lnTo>
                  <a:lnTo>
                    <a:pt x="472" y="130"/>
                  </a:lnTo>
                  <a:lnTo>
                    <a:pt x="465" y="133"/>
                  </a:lnTo>
                  <a:lnTo>
                    <a:pt x="457" y="133"/>
                  </a:lnTo>
                  <a:lnTo>
                    <a:pt x="449" y="133"/>
                  </a:lnTo>
                  <a:lnTo>
                    <a:pt x="444" y="130"/>
                  </a:lnTo>
                  <a:lnTo>
                    <a:pt x="438" y="124"/>
                  </a:lnTo>
                  <a:lnTo>
                    <a:pt x="434" y="118"/>
                  </a:lnTo>
                  <a:lnTo>
                    <a:pt x="434" y="111"/>
                  </a:lnTo>
                  <a:lnTo>
                    <a:pt x="434" y="103"/>
                  </a:lnTo>
                  <a:lnTo>
                    <a:pt x="438" y="97"/>
                  </a:lnTo>
                  <a:lnTo>
                    <a:pt x="444" y="92"/>
                  </a:lnTo>
                  <a:lnTo>
                    <a:pt x="449" y="88"/>
                  </a:lnTo>
                  <a:lnTo>
                    <a:pt x="457" y="86"/>
                  </a:lnTo>
                  <a:close/>
                  <a:moveTo>
                    <a:pt x="370" y="86"/>
                  </a:moveTo>
                  <a:lnTo>
                    <a:pt x="378" y="88"/>
                  </a:lnTo>
                  <a:lnTo>
                    <a:pt x="384" y="92"/>
                  </a:lnTo>
                  <a:lnTo>
                    <a:pt x="389" y="97"/>
                  </a:lnTo>
                  <a:lnTo>
                    <a:pt x="393" y="103"/>
                  </a:lnTo>
                  <a:lnTo>
                    <a:pt x="395" y="111"/>
                  </a:lnTo>
                  <a:lnTo>
                    <a:pt x="393" y="118"/>
                  </a:lnTo>
                  <a:lnTo>
                    <a:pt x="389" y="124"/>
                  </a:lnTo>
                  <a:lnTo>
                    <a:pt x="384" y="130"/>
                  </a:lnTo>
                  <a:lnTo>
                    <a:pt x="378" y="133"/>
                  </a:lnTo>
                  <a:lnTo>
                    <a:pt x="370" y="133"/>
                  </a:lnTo>
                  <a:lnTo>
                    <a:pt x="363" y="133"/>
                  </a:lnTo>
                  <a:lnTo>
                    <a:pt x="357" y="130"/>
                  </a:lnTo>
                  <a:lnTo>
                    <a:pt x="352" y="124"/>
                  </a:lnTo>
                  <a:lnTo>
                    <a:pt x="348" y="118"/>
                  </a:lnTo>
                  <a:lnTo>
                    <a:pt x="348" y="111"/>
                  </a:lnTo>
                  <a:lnTo>
                    <a:pt x="348" y="103"/>
                  </a:lnTo>
                  <a:lnTo>
                    <a:pt x="352" y="97"/>
                  </a:lnTo>
                  <a:lnTo>
                    <a:pt x="357" y="92"/>
                  </a:lnTo>
                  <a:lnTo>
                    <a:pt x="363" y="88"/>
                  </a:lnTo>
                  <a:lnTo>
                    <a:pt x="370" y="86"/>
                  </a:lnTo>
                  <a:close/>
                  <a:moveTo>
                    <a:pt x="284" y="86"/>
                  </a:moveTo>
                  <a:lnTo>
                    <a:pt x="292" y="88"/>
                  </a:lnTo>
                  <a:lnTo>
                    <a:pt x="297" y="92"/>
                  </a:lnTo>
                  <a:lnTo>
                    <a:pt x="303" y="97"/>
                  </a:lnTo>
                  <a:lnTo>
                    <a:pt x="307" y="103"/>
                  </a:lnTo>
                  <a:lnTo>
                    <a:pt x="307" y="111"/>
                  </a:lnTo>
                  <a:lnTo>
                    <a:pt x="307" y="118"/>
                  </a:lnTo>
                  <a:lnTo>
                    <a:pt x="303" y="124"/>
                  </a:lnTo>
                  <a:lnTo>
                    <a:pt x="297" y="130"/>
                  </a:lnTo>
                  <a:lnTo>
                    <a:pt x="292" y="133"/>
                  </a:lnTo>
                  <a:lnTo>
                    <a:pt x="284" y="133"/>
                  </a:lnTo>
                  <a:lnTo>
                    <a:pt x="276" y="133"/>
                  </a:lnTo>
                  <a:lnTo>
                    <a:pt x="271" y="130"/>
                  </a:lnTo>
                  <a:lnTo>
                    <a:pt x="265" y="124"/>
                  </a:lnTo>
                  <a:lnTo>
                    <a:pt x="261" y="118"/>
                  </a:lnTo>
                  <a:lnTo>
                    <a:pt x="261" y="111"/>
                  </a:lnTo>
                  <a:lnTo>
                    <a:pt x="261" y="103"/>
                  </a:lnTo>
                  <a:lnTo>
                    <a:pt x="265" y="97"/>
                  </a:lnTo>
                  <a:lnTo>
                    <a:pt x="271" y="92"/>
                  </a:lnTo>
                  <a:lnTo>
                    <a:pt x="276" y="88"/>
                  </a:lnTo>
                  <a:lnTo>
                    <a:pt x="284" y="86"/>
                  </a:lnTo>
                  <a:close/>
                  <a:moveTo>
                    <a:pt x="197" y="86"/>
                  </a:moveTo>
                  <a:lnTo>
                    <a:pt x="205" y="88"/>
                  </a:lnTo>
                  <a:lnTo>
                    <a:pt x="211" y="92"/>
                  </a:lnTo>
                  <a:lnTo>
                    <a:pt x="216" y="97"/>
                  </a:lnTo>
                  <a:lnTo>
                    <a:pt x="220" y="103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16" y="124"/>
                  </a:lnTo>
                  <a:lnTo>
                    <a:pt x="211" y="130"/>
                  </a:lnTo>
                  <a:lnTo>
                    <a:pt x="205" y="133"/>
                  </a:lnTo>
                  <a:lnTo>
                    <a:pt x="197" y="133"/>
                  </a:lnTo>
                  <a:lnTo>
                    <a:pt x="190" y="133"/>
                  </a:lnTo>
                  <a:lnTo>
                    <a:pt x="184" y="130"/>
                  </a:lnTo>
                  <a:lnTo>
                    <a:pt x="179" y="124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5" y="103"/>
                  </a:lnTo>
                  <a:lnTo>
                    <a:pt x="179" y="97"/>
                  </a:lnTo>
                  <a:lnTo>
                    <a:pt x="184" y="92"/>
                  </a:lnTo>
                  <a:lnTo>
                    <a:pt x="190" y="88"/>
                  </a:lnTo>
                  <a:lnTo>
                    <a:pt x="197" y="86"/>
                  </a:lnTo>
                  <a:close/>
                  <a:moveTo>
                    <a:pt x="111" y="86"/>
                  </a:moveTo>
                  <a:lnTo>
                    <a:pt x="118" y="88"/>
                  </a:lnTo>
                  <a:lnTo>
                    <a:pt x="124" y="92"/>
                  </a:lnTo>
                  <a:lnTo>
                    <a:pt x="130" y="97"/>
                  </a:lnTo>
                  <a:lnTo>
                    <a:pt x="134" y="103"/>
                  </a:lnTo>
                  <a:lnTo>
                    <a:pt x="134" y="111"/>
                  </a:lnTo>
                  <a:lnTo>
                    <a:pt x="134" y="118"/>
                  </a:lnTo>
                  <a:lnTo>
                    <a:pt x="130" y="124"/>
                  </a:lnTo>
                  <a:lnTo>
                    <a:pt x="124" y="130"/>
                  </a:lnTo>
                  <a:lnTo>
                    <a:pt x="118" y="133"/>
                  </a:lnTo>
                  <a:lnTo>
                    <a:pt x="111" y="133"/>
                  </a:lnTo>
                  <a:lnTo>
                    <a:pt x="103" y="133"/>
                  </a:lnTo>
                  <a:lnTo>
                    <a:pt x="96" y="130"/>
                  </a:lnTo>
                  <a:lnTo>
                    <a:pt x="92" y="124"/>
                  </a:lnTo>
                  <a:lnTo>
                    <a:pt x="88" y="118"/>
                  </a:lnTo>
                  <a:lnTo>
                    <a:pt x="87" y="111"/>
                  </a:lnTo>
                  <a:lnTo>
                    <a:pt x="88" y="103"/>
                  </a:lnTo>
                  <a:lnTo>
                    <a:pt x="92" y="97"/>
                  </a:lnTo>
                  <a:lnTo>
                    <a:pt x="96" y="92"/>
                  </a:lnTo>
                  <a:lnTo>
                    <a:pt x="103" y="88"/>
                  </a:lnTo>
                  <a:lnTo>
                    <a:pt x="111" y="86"/>
                  </a:lnTo>
                  <a:close/>
                  <a:moveTo>
                    <a:pt x="1155" y="43"/>
                  </a:moveTo>
                  <a:lnTo>
                    <a:pt x="1162" y="43"/>
                  </a:lnTo>
                  <a:lnTo>
                    <a:pt x="1157" y="47"/>
                  </a:lnTo>
                  <a:lnTo>
                    <a:pt x="1151" y="47"/>
                  </a:lnTo>
                  <a:lnTo>
                    <a:pt x="1145" y="47"/>
                  </a:lnTo>
                  <a:lnTo>
                    <a:pt x="1140" y="43"/>
                  </a:lnTo>
                  <a:lnTo>
                    <a:pt x="1147" y="45"/>
                  </a:lnTo>
                  <a:lnTo>
                    <a:pt x="1155" y="43"/>
                  </a:lnTo>
                  <a:close/>
                  <a:moveTo>
                    <a:pt x="1046" y="13"/>
                  </a:moveTo>
                  <a:lnTo>
                    <a:pt x="1051" y="13"/>
                  </a:lnTo>
                  <a:lnTo>
                    <a:pt x="1057" y="15"/>
                  </a:lnTo>
                  <a:lnTo>
                    <a:pt x="1064" y="15"/>
                  </a:lnTo>
                  <a:lnTo>
                    <a:pt x="1072" y="15"/>
                  </a:lnTo>
                  <a:lnTo>
                    <a:pt x="1079" y="17"/>
                  </a:lnTo>
                  <a:lnTo>
                    <a:pt x="1087" y="20"/>
                  </a:lnTo>
                  <a:lnTo>
                    <a:pt x="1087" y="22"/>
                  </a:lnTo>
                  <a:lnTo>
                    <a:pt x="1089" y="24"/>
                  </a:lnTo>
                  <a:lnTo>
                    <a:pt x="1087" y="32"/>
                  </a:lnTo>
                  <a:lnTo>
                    <a:pt x="1083" y="37"/>
                  </a:lnTo>
                  <a:lnTo>
                    <a:pt x="1078" y="43"/>
                  </a:lnTo>
                  <a:lnTo>
                    <a:pt x="1072" y="47"/>
                  </a:lnTo>
                  <a:lnTo>
                    <a:pt x="1064" y="47"/>
                  </a:lnTo>
                  <a:lnTo>
                    <a:pt x="1057" y="47"/>
                  </a:lnTo>
                  <a:lnTo>
                    <a:pt x="1051" y="43"/>
                  </a:lnTo>
                  <a:lnTo>
                    <a:pt x="1046" y="37"/>
                  </a:lnTo>
                  <a:lnTo>
                    <a:pt x="1042" y="32"/>
                  </a:lnTo>
                  <a:lnTo>
                    <a:pt x="1042" y="24"/>
                  </a:lnTo>
                  <a:lnTo>
                    <a:pt x="1042" y="18"/>
                  </a:lnTo>
                  <a:lnTo>
                    <a:pt x="1046" y="13"/>
                  </a:lnTo>
                  <a:close/>
                  <a:moveTo>
                    <a:pt x="786" y="9"/>
                  </a:moveTo>
                  <a:lnTo>
                    <a:pt x="788" y="11"/>
                  </a:lnTo>
                  <a:lnTo>
                    <a:pt x="790" y="13"/>
                  </a:lnTo>
                  <a:lnTo>
                    <a:pt x="799" y="22"/>
                  </a:lnTo>
                  <a:lnTo>
                    <a:pt x="807" y="33"/>
                  </a:lnTo>
                  <a:lnTo>
                    <a:pt x="818" y="43"/>
                  </a:lnTo>
                  <a:lnTo>
                    <a:pt x="811" y="47"/>
                  </a:lnTo>
                  <a:lnTo>
                    <a:pt x="805" y="47"/>
                  </a:lnTo>
                  <a:lnTo>
                    <a:pt x="797" y="47"/>
                  </a:lnTo>
                  <a:lnTo>
                    <a:pt x="790" y="43"/>
                  </a:lnTo>
                  <a:lnTo>
                    <a:pt x="786" y="37"/>
                  </a:lnTo>
                  <a:lnTo>
                    <a:pt x="782" y="32"/>
                  </a:lnTo>
                  <a:lnTo>
                    <a:pt x="780" y="24"/>
                  </a:lnTo>
                  <a:lnTo>
                    <a:pt x="782" y="18"/>
                  </a:lnTo>
                  <a:lnTo>
                    <a:pt x="784" y="15"/>
                  </a:lnTo>
                  <a:lnTo>
                    <a:pt x="786" y="9"/>
                  </a:lnTo>
                  <a:close/>
                  <a:moveTo>
                    <a:pt x="3998" y="7"/>
                  </a:moveTo>
                  <a:lnTo>
                    <a:pt x="4000" y="11"/>
                  </a:lnTo>
                  <a:lnTo>
                    <a:pt x="4002" y="15"/>
                  </a:lnTo>
                  <a:lnTo>
                    <a:pt x="4006" y="15"/>
                  </a:lnTo>
                  <a:lnTo>
                    <a:pt x="4008" y="17"/>
                  </a:lnTo>
                  <a:lnTo>
                    <a:pt x="4009" y="20"/>
                  </a:lnTo>
                  <a:lnTo>
                    <a:pt x="4011" y="22"/>
                  </a:lnTo>
                  <a:lnTo>
                    <a:pt x="4013" y="22"/>
                  </a:lnTo>
                  <a:lnTo>
                    <a:pt x="4013" y="26"/>
                  </a:lnTo>
                  <a:lnTo>
                    <a:pt x="4015" y="30"/>
                  </a:lnTo>
                  <a:lnTo>
                    <a:pt x="4013" y="33"/>
                  </a:lnTo>
                  <a:lnTo>
                    <a:pt x="4011" y="37"/>
                  </a:lnTo>
                  <a:lnTo>
                    <a:pt x="4009" y="39"/>
                  </a:lnTo>
                  <a:lnTo>
                    <a:pt x="4008" y="41"/>
                  </a:lnTo>
                  <a:lnTo>
                    <a:pt x="4006" y="43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7"/>
                  </a:lnTo>
                  <a:lnTo>
                    <a:pt x="3992" y="32"/>
                  </a:lnTo>
                  <a:lnTo>
                    <a:pt x="3991" y="24"/>
                  </a:lnTo>
                  <a:lnTo>
                    <a:pt x="3991" y="17"/>
                  </a:lnTo>
                  <a:lnTo>
                    <a:pt x="3994" y="11"/>
                  </a:lnTo>
                  <a:lnTo>
                    <a:pt x="3998" y="7"/>
                  </a:lnTo>
                  <a:close/>
                  <a:moveTo>
                    <a:pt x="987" y="1"/>
                  </a:moveTo>
                  <a:lnTo>
                    <a:pt x="993" y="5"/>
                  </a:lnTo>
                  <a:lnTo>
                    <a:pt x="997" y="11"/>
                  </a:lnTo>
                  <a:lnTo>
                    <a:pt x="1000" y="17"/>
                  </a:lnTo>
                  <a:lnTo>
                    <a:pt x="1000" y="24"/>
                  </a:lnTo>
                  <a:lnTo>
                    <a:pt x="1000" y="32"/>
                  </a:lnTo>
                  <a:lnTo>
                    <a:pt x="997" y="37"/>
                  </a:lnTo>
                  <a:lnTo>
                    <a:pt x="991" y="43"/>
                  </a:lnTo>
                  <a:lnTo>
                    <a:pt x="985" y="47"/>
                  </a:lnTo>
                  <a:lnTo>
                    <a:pt x="978" y="47"/>
                  </a:lnTo>
                  <a:lnTo>
                    <a:pt x="970" y="47"/>
                  </a:lnTo>
                  <a:lnTo>
                    <a:pt x="965" y="43"/>
                  </a:lnTo>
                  <a:lnTo>
                    <a:pt x="959" y="37"/>
                  </a:lnTo>
                  <a:lnTo>
                    <a:pt x="955" y="32"/>
                  </a:lnTo>
                  <a:lnTo>
                    <a:pt x="955" y="24"/>
                  </a:lnTo>
                  <a:lnTo>
                    <a:pt x="955" y="18"/>
                  </a:lnTo>
                  <a:lnTo>
                    <a:pt x="957" y="13"/>
                  </a:lnTo>
                  <a:lnTo>
                    <a:pt x="961" y="9"/>
                  </a:lnTo>
                  <a:lnTo>
                    <a:pt x="965" y="9"/>
                  </a:lnTo>
                  <a:lnTo>
                    <a:pt x="969" y="7"/>
                  </a:lnTo>
                  <a:lnTo>
                    <a:pt x="970" y="5"/>
                  </a:lnTo>
                  <a:lnTo>
                    <a:pt x="974" y="5"/>
                  </a:lnTo>
                  <a:lnTo>
                    <a:pt x="978" y="5"/>
                  </a:lnTo>
                  <a:lnTo>
                    <a:pt x="982" y="3"/>
                  </a:lnTo>
                  <a:lnTo>
                    <a:pt x="985" y="3"/>
                  </a:lnTo>
                  <a:lnTo>
                    <a:pt x="987" y="1"/>
                  </a:lnTo>
                  <a:close/>
                  <a:moveTo>
                    <a:pt x="1403" y="1"/>
                  </a:moveTo>
                  <a:lnTo>
                    <a:pt x="1403" y="5"/>
                  </a:lnTo>
                  <a:lnTo>
                    <a:pt x="1401" y="9"/>
                  </a:lnTo>
                  <a:lnTo>
                    <a:pt x="1399" y="11"/>
                  </a:lnTo>
                  <a:lnTo>
                    <a:pt x="1399" y="15"/>
                  </a:lnTo>
                  <a:lnTo>
                    <a:pt x="1397" y="22"/>
                  </a:lnTo>
                  <a:lnTo>
                    <a:pt x="1397" y="32"/>
                  </a:lnTo>
                  <a:lnTo>
                    <a:pt x="1397" y="35"/>
                  </a:lnTo>
                  <a:lnTo>
                    <a:pt x="1397" y="41"/>
                  </a:lnTo>
                  <a:lnTo>
                    <a:pt x="1392" y="35"/>
                  </a:lnTo>
                  <a:lnTo>
                    <a:pt x="1390" y="30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4" y="11"/>
                  </a:lnTo>
                  <a:lnTo>
                    <a:pt x="1397" y="5"/>
                  </a:lnTo>
                  <a:lnTo>
                    <a:pt x="1403" y="1"/>
                  </a:lnTo>
                  <a:close/>
                  <a:moveTo>
                    <a:pt x="4275" y="0"/>
                  </a:moveTo>
                  <a:lnTo>
                    <a:pt x="4282" y="1"/>
                  </a:lnTo>
                  <a:lnTo>
                    <a:pt x="4288" y="5"/>
                  </a:lnTo>
                  <a:lnTo>
                    <a:pt x="4293" y="9"/>
                  </a:lnTo>
                  <a:lnTo>
                    <a:pt x="4297" y="17"/>
                  </a:lnTo>
                  <a:lnTo>
                    <a:pt x="4297" y="24"/>
                  </a:lnTo>
                  <a:lnTo>
                    <a:pt x="4297" y="30"/>
                  </a:lnTo>
                  <a:lnTo>
                    <a:pt x="4293" y="35"/>
                  </a:lnTo>
                  <a:lnTo>
                    <a:pt x="4291" y="39"/>
                  </a:lnTo>
                  <a:lnTo>
                    <a:pt x="4286" y="43"/>
                  </a:lnTo>
                  <a:lnTo>
                    <a:pt x="4284" y="41"/>
                  </a:lnTo>
                  <a:lnTo>
                    <a:pt x="4282" y="37"/>
                  </a:lnTo>
                  <a:lnTo>
                    <a:pt x="4280" y="33"/>
                  </a:lnTo>
                  <a:lnTo>
                    <a:pt x="4280" y="30"/>
                  </a:lnTo>
                  <a:lnTo>
                    <a:pt x="4278" y="26"/>
                  </a:lnTo>
                  <a:lnTo>
                    <a:pt x="4275" y="24"/>
                  </a:lnTo>
                  <a:lnTo>
                    <a:pt x="4273" y="22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9" y="20"/>
                  </a:lnTo>
                  <a:lnTo>
                    <a:pt x="4267" y="18"/>
                  </a:lnTo>
                  <a:lnTo>
                    <a:pt x="4267" y="15"/>
                  </a:lnTo>
                  <a:lnTo>
                    <a:pt x="4267" y="11"/>
                  </a:lnTo>
                  <a:lnTo>
                    <a:pt x="4267" y="5"/>
                  </a:lnTo>
                  <a:lnTo>
                    <a:pt x="4267" y="1"/>
                  </a:lnTo>
                  <a:lnTo>
                    <a:pt x="4267" y="1"/>
                  </a:lnTo>
                  <a:lnTo>
                    <a:pt x="4271" y="1"/>
                  </a:lnTo>
                  <a:lnTo>
                    <a:pt x="4275" y="0"/>
                  </a:lnTo>
                  <a:close/>
                  <a:moveTo>
                    <a:pt x="3927" y="0"/>
                  </a:moveTo>
                  <a:lnTo>
                    <a:pt x="3934" y="1"/>
                  </a:lnTo>
                  <a:lnTo>
                    <a:pt x="3942" y="5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51" y="24"/>
                  </a:lnTo>
                  <a:lnTo>
                    <a:pt x="3949" y="32"/>
                  </a:lnTo>
                  <a:lnTo>
                    <a:pt x="3945" y="37"/>
                  </a:lnTo>
                  <a:lnTo>
                    <a:pt x="3942" y="43"/>
                  </a:lnTo>
                  <a:lnTo>
                    <a:pt x="3934" y="47"/>
                  </a:lnTo>
                  <a:lnTo>
                    <a:pt x="3927" y="47"/>
                  </a:lnTo>
                  <a:lnTo>
                    <a:pt x="3919" y="47"/>
                  </a:lnTo>
                  <a:lnTo>
                    <a:pt x="3913" y="43"/>
                  </a:lnTo>
                  <a:lnTo>
                    <a:pt x="3908" y="37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5"/>
                  </a:lnTo>
                  <a:lnTo>
                    <a:pt x="3919" y="1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1"/>
                  </a:lnTo>
                  <a:lnTo>
                    <a:pt x="3853" y="5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5" y="24"/>
                  </a:lnTo>
                  <a:lnTo>
                    <a:pt x="3863" y="32"/>
                  </a:lnTo>
                  <a:lnTo>
                    <a:pt x="3859" y="37"/>
                  </a:lnTo>
                  <a:lnTo>
                    <a:pt x="3853" y="43"/>
                  </a:lnTo>
                  <a:lnTo>
                    <a:pt x="3848" y="47"/>
                  </a:lnTo>
                  <a:lnTo>
                    <a:pt x="3840" y="47"/>
                  </a:lnTo>
                  <a:lnTo>
                    <a:pt x="3833" y="47"/>
                  </a:lnTo>
                  <a:lnTo>
                    <a:pt x="3827" y="43"/>
                  </a:lnTo>
                  <a:lnTo>
                    <a:pt x="3821" y="37"/>
                  </a:lnTo>
                  <a:lnTo>
                    <a:pt x="3818" y="32"/>
                  </a:lnTo>
                  <a:lnTo>
                    <a:pt x="3818" y="24"/>
                  </a:lnTo>
                  <a:lnTo>
                    <a:pt x="3818" y="17"/>
                  </a:lnTo>
                  <a:lnTo>
                    <a:pt x="3821" y="9"/>
                  </a:lnTo>
                  <a:lnTo>
                    <a:pt x="3827" y="5"/>
                  </a:lnTo>
                  <a:lnTo>
                    <a:pt x="3833" y="1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1"/>
                  </a:lnTo>
                  <a:lnTo>
                    <a:pt x="3767" y="5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7"/>
                  </a:lnTo>
                  <a:lnTo>
                    <a:pt x="3767" y="43"/>
                  </a:lnTo>
                  <a:lnTo>
                    <a:pt x="3761" y="47"/>
                  </a:lnTo>
                  <a:lnTo>
                    <a:pt x="3754" y="47"/>
                  </a:lnTo>
                  <a:lnTo>
                    <a:pt x="3746" y="47"/>
                  </a:lnTo>
                  <a:lnTo>
                    <a:pt x="3740" y="43"/>
                  </a:lnTo>
                  <a:lnTo>
                    <a:pt x="3735" y="37"/>
                  </a:lnTo>
                  <a:lnTo>
                    <a:pt x="3731" y="32"/>
                  </a:lnTo>
                  <a:lnTo>
                    <a:pt x="3731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40" y="5"/>
                  </a:lnTo>
                  <a:lnTo>
                    <a:pt x="3746" y="1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1"/>
                  </a:lnTo>
                  <a:lnTo>
                    <a:pt x="3680" y="5"/>
                  </a:lnTo>
                  <a:lnTo>
                    <a:pt x="3686" y="9"/>
                  </a:lnTo>
                  <a:lnTo>
                    <a:pt x="3690" y="17"/>
                  </a:lnTo>
                  <a:lnTo>
                    <a:pt x="3690" y="24"/>
                  </a:lnTo>
                  <a:lnTo>
                    <a:pt x="3690" y="32"/>
                  </a:lnTo>
                  <a:lnTo>
                    <a:pt x="3686" y="37"/>
                  </a:lnTo>
                  <a:lnTo>
                    <a:pt x="3680" y="43"/>
                  </a:lnTo>
                  <a:lnTo>
                    <a:pt x="3675" y="47"/>
                  </a:lnTo>
                  <a:lnTo>
                    <a:pt x="3667" y="47"/>
                  </a:lnTo>
                  <a:lnTo>
                    <a:pt x="3660" y="47"/>
                  </a:lnTo>
                  <a:lnTo>
                    <a:pt x="3654" y="43"/>
                  </a:lnTo>
                  <a:lnTo>
                    <a:pt x="3648" y="37"/>
                  </a:lnTo>
                  <a:lnTo>
                    <a:pt x="3645" y="32"/>
                  </a:lnTo>
                  <a:lnTo>
                    <a:pt x="3643" y="24"/>
                  </a:lnTo>
                  <a:lnTo>
                    <a:pt x="3645" y="17"/>
                  </a:lnTo>
                  <a:lnTo>
                    <a:pt x="3648" y="9"/>
                  </a:lnTo>
                  <a:lnTo>
                    <a:pt x="3654" y="5"/>
                  </a:lnTo>
                  <a:lnTo>
                    <a:pt x="3660" y="1"/>
                  </a:lnTo>
                  <a:lnTo>
                    <a:pt x="3667" y="0"/>
                  </a:lnTo>
                  <a:close/>
                  <a:moveTo>
                    <a:pt x="3581" y="0"/>
                  </a:moveTo>
                  <a:lnTo>
                    <a:pt x="3588" y="1"/>
                  </a:lnTo>
                  <a:lnTo>
                    <a:pt x="3594" y="5"/>
                  </a:lnTo>
                  <a:lnTo>
                    <a:pt x="3599" y="9"/>
                  </a:lnTo>
                  <a:lnTo>
                    <a:pt x="3603" y="17"/>
                  </a:lnTo>
                  <a:lnTo>
                    <a:pt x="3603" y="24"/>
                  </a:lnTo>
                  <a:lnTo>
                    <a:pt x="3603" y="32"/>
                  </a:lnTo>
                  <a:lnTo>
                    <a:pt x="3599" y="37"/>
                  </a:lnTo>
                  <a:lnTo>
                    <a:pt x="3594" y="43"/>
                  </a:lnTo>
                  <a:lnTo>
                    <a:pt x="3588" y="47"/>
                  </a:lnTo>
                  <a:lnTo>
                    <a:pt x="3581" y="47"/>
                  </a:lnTo>
                  <a:lnTo>
                    <a:pt x="3573" y="47"/>
                  </a:lnTo>
                  <a:lnTo>
                    <a:pt x="3566" y="43"/>
                  </a:lnTo>
                  <a:lnTo>
                    <a:pt x="3562" y="37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2" y="9"/>
                  </a:lnTo>
                  <a:lnTo>
                    <a:pt x="3566" y="5"/>
                  </a:lnTo>
                  <a:lnTo>
                    <a:pt x="3573" y="1"/>
                  </a:lnTo>
                  <a:lnTo>
                    <a:pt x="3581" y="0"/>
                  </a:lnTo>
                  <a:close/>
                  <a:moveTo>
                    <a:pt x="3494" y="0"/>
                  </a:moveTo>
                  <a:lnTo>
                    <a:pt x="3502" y="1"/>
                  </a:lnTo>
                  <a:lnTo>
                    <a:pt x="3507" y="5"/>
                  </a:lnTo>
                  <a:lnTo>
                    <a:pt x="3513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3" y="37"/>
                  </a:lnTo>
                  <a:lnTo>
                    <a:pt x="3507" y="43"/>
                  </a:lnTo>
                  <a:lnTo>
                    <a:pt x="3502" y="47"/>
                  </a:lnTo>
                  <a:lnTo>
                    <a:pt x="3494" y="47"/>
                  </a:lnTo>
                  <a:lnTo>
                    <a:pt x="3487" y="47"/>
                  </a:lnTo>
                  <a:lnTo>
                    <a:pt x="3479" y="43"/>
                  </a:lnTo>
                  <a:lnTo>
                    <a:pt x="3475" y="37"/>
                  </a:lnTo>
                  <a:lnTo>
                    <a:pt x="3472" y="32"/>
                  </a:lnTo>
                  <a:lnTo>
                    <a:pt x="3470" y="24"/>
                  </a:lnTo>
                  <a:lnTo>
                    <a:pt x="3472" y="17"/>
                  </a:lnTo>
                  <a:lnTo>
                    <a:pt x="3475" y="9"/>
                  </a:lnTo>
                  <a:lnTo>
                    <a:pt x="3479" y="5"/>
                  </a:lnTo>
                  <a:lnTo>
                    <a:pt x="3487" y="1"/>
                  </a:lnTo>
                  <a:lnTo>
                    <a:pt x="3494" y="0"/>
                  </a:lnTo>
                  <a:close/>
                  <a:moveTo>
                    <a:pt x="3406" y="0"/>
                  </a:moveTo>
                  <a:lnTo>
                    <a:pt x="3413" y="1"/>
                  </a:lnTo>
                  <a:lnTo>
                    <a:pt x="3421" y="5"/>
                  </a:lnTo>
                  <a:lnTo>
                    <a:pt x="3426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6" y="37"/>
                  </a:lnTo>
                  <a:lnTo>
                    <a:pt x="3421" y="43"/>
                  </a:lnTo>
                  <a:lnTo>
                    <a:pt x="3413" y="47"/>
                  </a:lnTo>
                  <a:lnTo>
                    <a:pt x="3406" y="47"/>
                  </a:lnTo>
                  <a:lnTo>
                    <a:pt x="3400" y="47"/>
                  </a:lnTo>
                  <a:lnTo>
                    <a:pt x="3393" y="43"/>
                  </a:lnTo>
                  <a:lnTo>
                    <a:pt x="3387" y="37"/>
                  </a:lnTo>
                  <a:lnTo>
                    <a:pt x="3385" y="32"/>
                  </a:lnTo>
                  <a:lnTo>
                    <a:pt x="3383" y="24"/>
                  </a:lnTo>
                  <a:lnTo>
                    <a:pt x="3385" y="17"/>
                  </a:lnTo>
                  <a:lnTo>
                    <a:pt x="3387" y="9"/>
                  </a:lnTo>
                  <a:lnTo>
                    <a:pt x="3393" y="5"/>
                  </a:lnTo>
                  <a:lnTo>
                    <a:pt x="3400" y="1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1"/>
                  </a:lnTo>
                  <a:lnTo>
                    <a:pt x="3334" y="5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7"/>
                  </a:lnTo>
                  <a:lnTo>
                    <a:pt x="3334" y="43"/>
                  </a:lnTo>
                  <a:lnTo>
                    <a:pt x="3327" y="47"/>
                  </a:lnTo>
                  <a:lnTo>
                    <a:pt x="3319" y="47"/>
                  </a:lnTo>
                  <a:lnTo>
                    <a:pt x="3312" y="47"/>
                  </a:lnTo>
                  <a:lnTo>
                    <a:pt x="3306" y="43"/>
                  </a:lnTo>
                  <a:lnTo>
                    <a:pt x="3300" y="37"/>
                  </a:lnTo>
                  <a:lnTo>
                    <a:pt x="3299" y="32"/>
                  </a:lnTo>
                  <a:lnTo>
                    <a:pt x="3297" y="24"/>
                  </a:lnTo>
                  <a:lnTo>
                    <a:pt x="3299" y="17"/>
                  </a:lnTo>
                  <a:lnTo>
                    <a:pt x="3300" y="9"/>
                  </a:lnTo>
                  <a:lnTo>
                    <a:pt x="3306" y="5"/>
                  </a:lnTo>
                  <a:lnTo>
                    <a:pt x="3312" y="1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1"/>
                  </a:lnTo>
                  <a:lnTo>
                    <a:pt x="3248" y="5"/>
                  </a:lnTo>
                  <a:lnTo>
                    <a:pt x="3252" y="9"/>
                  </a:lnTo>
                  <a:lnTo>
                    <a:pt x="3255" y="17"/>
                  </a:lnTo>
                  <a:lnTo>
                    <a:pt x="3257" y="24"/>
                  </a:lnTo>
                  <a:lnTo>
                    <a:pt x="3255" y="32"/>
                  </a:lnTo>
                  <a:lnTo>
                    <a:pt x="3252" y="37"/>
                  </a:lnTo>
                  <a:lnTo>
                    <a:pt x="3248" y="43"/>
                  </a:lnTo>
                  <a:lnTo>
                    <a:pt x="3240" y="47"/>
                  </a:lnTo>
                  <a:lnTo>
                    <a:pt x="3233" y="47"/>
                  </a:lnTo>
                  <a:lnTo>
                    <a:pt x="3225" y="47"/>
                  </a:lnTo>
                  <a:lnTo>
                    <a:pt x="3220" y="43"/>
                  </a:lnTo>
                  <a:lnTo>
                    <a:pt x="3214" y="37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20" y="5"/>
                  </a:lnTo>
                  <a:lnTo>
                    <a:pt x="3225" y="1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1"/>
                  </a:lnTo>
                  <a:lnTo>
                    <a:pt x="3159" y="5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71" y="24"/>
                  </a:lnTo>
                  <a:lnTo>
                    <a:pt x="3169" y="32"/>
                  </a:lnTo>
                  <a:lnTo>
                    <a:pt x="3165" y="37"/>
                  </a:lnTo>
                  <a:lnTo>
                    <a:pt x="3159" y="43"/>
                  </a:lnTo>
                  <a:lnTo>
                    <a:pt x="3154" y="47"/>
                  </a:lnTo>
                  <a:lnTo>
                    <a:pt x="3146" y="47"/>
                  </a:lnTo>
                  <a:lnTo>
                    <a:pt x="3139" y="47"/>
                  </a:lnTo>
                  <a:lnTo>
                    <a:pt x="3133" y="43"/>
                  </a:lnTo>
                  <a:lnTo>
                    <a:pt x="3127" y="37"/>
                  </a:lnTo>
                  <a:lnTo>
                    <a:pt x="3124" y="32"/>
                  </a:lnTo>
                  <a:lnTo>
                    <a:pt x="3124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5"/>
                  </a:lnTo>
                  <a:lnTo>
                    <a:pt x="3139" y="1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1"/>
                  </a:lnTo>
                  <a:lnTo>
                    <a:pt x="3073" y="5"/>
                  </a:lnTo>
                  <a:lnTo>
                    <a:pt x="3079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9" y="37"/>
                  </a:lnTo>
                  <a:lnTo>
                    <a:pt x="3073" y="43"/>
                  </a:lnTo>
                  <a:lnTo>
                    <a:pt x="3067" y="47"/>
                  </a:lnTo>
                  <a:lnTo>
                    <a:pt x="3060" y="47"/>
                  </a:lnTo>
                  <a:lnTo>
                    <a:pt x="3052" y="47"/>
                  </a:lnTo>
                  <a:lnTo>
                    <a:pt x="3047" y="43"/>
                  </a:lnTo>
                  <a:lnTo>
                    <a:pt x="3041" y="37"/>
                  </a:lnTo>
                  <a:lnTo>
                    <a:pt x="3037" y="32"/>
                  </a:lnTo>
                  <a:lnTo>
                    <a:pt x="3037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7" y="5"/>
                  </a:lnTo>
                  <a:lnTo>
                    <a:pt x="3052" y="1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1"/>
                  </a:lnTo>
                  <a:lnTo>
                    <a:pt x="2986" y="5"/>
                  </a:lnTo>
                  <a:lnTo>
                    <a:pt x="2992" y="9"/>
                  </a:lnTo>
                  <a:lnTo>
                    <a:pt x="2996" y="17"/>
                  </a:lnTo>
                  <a:lnTo>
                    <a:pt x="2996" y="24"/>
                  </a:lnTo>
                  <a:lnTo>
                    <a:pt x="2996" y="32"/>
                  </a:lnTo>
                  <a:lnTo>
                    <a:pt x="2992" y="37"/>
                  </a:lnTo>
                  <a:lnTo>
                    <a:pt x="2986" y="43"/>
                  </a:lnTo>
                  <a:lnTo>
                    <a:pt x="2981" y="47"/>
                  </a:lnTo>
                  <a:lnTo>
                    <a:pt x="2973" y="47"/>
                  </a:lnTo>
                  <a:lnTo>
                    <a:pt x="2966" y="47"/>
                  </a:lnTo>
                  <a:lnTo>
                    <a:pt x="2960" y="43"/>
                  </a:lnTo>
                  <a:lnTo>
                    <a:pt x="2954" y="37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60" y="5"/>
                  </a:lnTo>
                  <a:lnTo>
                    <a:pt x="2966" y="1"/>
                  </a:lnTo>
                  <a:lnTo>
                    <a:pt x="2973" y="0"/>
                  </a:lnTo>
                  <a:close/>
                  <a:moveTo>
                    <a:pt x="2887" y="0"/>
                  </a:moveTo>
                  <a:lnTo>
                    <a:pt x="2894" y="1"/>
                  </a:lnTo>
                  <a:lnTo>
                    <a:pt x="2900" y="5"/>
                  </a:lnTo>
                  <a:lnTo>
                    <a:pt x="2905" y="9"/>
                  </a:lnTo>
                  <a:lnTo>
                    <a:pt x="2909" y="17"/>
                  </a:lnTo>
                  <a:lnTo>
                    <a:pt x="2909" y="24"/>
                  </a:lnTo>
                  <a:lnTo>
                    <a:pt x="2909" y="32"/>
                  </a:lnTo>
                  <a:lnTo>
                    <a:pt x="2905" y="37"/>
                  </a:lnTo>
                  <a:lnTo>
                    <a:pt x="2900" y="43"/>
                  </a:lnTo>
                  <a:lnTo>
                    <a:pt x="2894" y="47"/>
                  </a:lnTo>
                  <a:lnTo>
                    <a:pt x="2887" y="47"/>
                  </a:lnTo>
                  <a:lnTo>
                    <a:pt x="2879" y="47"/>
                  </a:lnTo>
                  <a:lnTo>
                    <a:pt x="2872" y="43"/>
                  </a:lnTo>
                  <a:lnTo>
                    <a:pt x="2868" y="37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8" y="9"/>
                  </a:lnTo>
                  <a:lnTo>
                    <a:pt x="2872" y="5"/>
                  </a:lnTo>
                  <a:lnTo>
                    <a:pt x="2879" y="1"/>
                  </a:lnTo>
                  <a:lnTo>
                    <a:pt x="2887" y="0"/>
                  </a:lnTo>
                  <a:close/>
                  <a:moveTo>
                    <a:pt x="2800" y="0"/>
                  </a:moveTo>
                  <a:lnTo>
                    <a:pt x="2808" y="1"/>
                  </a:lnTo>
                  <a:lnTo>
                    <a:pt x="2813" y="5"/>
                  </a:lnTo>
                  <a:lnTo>
                    <a:pt x="2819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9" y="37"/>
                  </a:lnTo>
                  <a:lnTo>
                    <a:pt x="2813" y="43"/>
                  </a:lnTo>
                  <a:lnTo>
                    <a:pt x="2808" y="47"/>
                  </a:lnTo>
                  <a:lnTo>
                    <a:pt x="2800" y="47"/>
                  </a:lnTo>
                  <a:lnTo>
                    <a:pt x="2793" y="47"/>
                  </a:lnTo>
                  <a:lnTo>
                    <a:pt x="2785" y="43"/>
                  </a:lnTo>
                  <a:lnTo>
                    <a:pt x="2781" y="37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81" y="9"/>
                  </a:lnTo>
                  <a:lnTo>
                    <a:pt x="2785" y="5"/>
                  </a:lnTo>
                  <a:lnTo>
                    <a:pt x="2793" y="1"/>
                  </a:lnTo>
                  <a:lnTo>
                    <a:pt x="2800" y="0"/>
                  </a:lnTo>
                  <a:close/>
                  <a:moveTo>
                    <a:pt x="2714" y="0"/>
                  </a:moveTo>
                  <a:lnTo>
                    <a:pt x="2719" y="1"/>
                  </a:lnTo>
                  <a:lnTo>
                    <a:pt x="2727" y="5"/>
                  </a:lnTo>
                  <a:lnTo>
                    <a:pt x="2732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2" y="37"/>
                  </a:lnTo>
                  <a:lnTo>
                    <a:pt x="2727" y="43"/>
                  </a:lnTo>
                  <a:lnTo>
                    <a:pt x="2719" y="47"/>
                  </a:lnTo>
                  <a:lnTo>
                    <a:pt x="2714" y="47"/>
                  </a:lnTo>
                  <a:lnTo>
                    <a:pt x="2706" y="47"/>
                  </a:lnTo>
                  <a:lnTo>
                    <a:pt x="2699" y="43"/>
                  </a:lnTo>
                  <a:lnTo>
                    <a:pt x="2693" y="37"/>
                  </a:lnTo>
                  <a:lnTo>
                    <a:pt x="2691" y="32"/>
                  </a:lnTo>
                  <a:lnTo>
                    <a:pt x="2689" y="24"/>
                  </a:lnTo>
                  <a:lnTo>
                    <a:pt x="2691" y="17"/>
                  </a:lnTo>
                  <a:lnTo>
                    <a:pt x="2693" y="9"/>
                  </a:lnTo>
                  <a:lnTo>
                    <a:pt x="2699" y="5"/>
                  </a:lnTo>
                  <a:lnTo>
                    <a:pt x="2706" y="1"/>
                  </a:lnTo>
                  <a:lnTo>
                    <a:pt x="2714" y="0"/>
                  </a:lnTo>
                  <a:close/>
                  <a:moveTo>
                    <a:pt x="2625" y="0"/>
                  </a:moveTo>
                  <a:lnTo>
                    <a:pt x="2633" y="1"/>
                  </a:lnTo>
                  <a:lnTo>
                    <a:pt x="2640" y="5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7"/>
                  </a:lnTo>
                  <a:lnTo>
                    <a:pt x="2640" y="43"/>
                  </a:lnTo>
                  <a:lnTo>
                    <a:pt x="2633" y="47"/>
                  </a:lnTo>
                  <a:lnTo>
                    <a:pt x="2625" y="47"/>
                  </a:lnTo>
                  <a:lnTo>
                    <a:pt x="2618" y="47"/>
                  </a:lnTo>
                  <a:lnTo>
                    <a:pt x="2612" y="43"/>
                  </a:lnTo>
                  <a:lnTo>
                    <a:pt x="2606" y="37"/>
                  </a:lnTo>
                  <a:lnTo>
                    <a:pt x="2605" y="32"/>
                  </a:lnTo>
                  <a:lnTo>
                    <a:pt x="2603" y="24"/>
                  </a:lnTo>
                  <a:lnTo>
                    <a:pt x="2605" y="17"/>
                  </a:lnTo>
                  <a:lnTo>
                    <a:pt x="2606" y="9"/>
                  </a:lnTo>
                  <a:lnTo>
                    <a:pt x="2612" y="5"/>
                  </a:lnTo>
                  <a:lnTo>
                    <a:pt x="2618" y="1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1"/>
                  </a:lnTo>
                  <a:lnTo>
                    <a:pt x="2554" y="5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3" y="24"/>
                  </a:lnTo>
                  <a:lnTo>
                    <a:pt x="2561" y="32"/>
                  </a:lnTo>
                  <a:lnTo>
                    <a:pt x="2558" y="37"/>
                  </a:lnTo>
                  <a:lnTo>
                    <a:pt x="2554" y="43"/>
                  </a:lnTo>
                  <a:lnTo>
                    <a:pt x="2546" y="47"/>
                  </a:lnTo>
                  <a:lnTo>
                    <a:pt x="2539" y="47"/>
                  </a:lnTo>
                  <a:lnTo>
                    <a:pt x="2531" y="47"/>
                  </a:lnTo>
                  <a:lnTo>
                    <a:pt x="2526" y="43"/>
                  </a:lnTo>
                  <a:lnTo>
                    <a:pt x="2520" y="37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5"/>
                  </a:lnTo>
                  <a:lnTo>
                    <a:pt x="2531" y="1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1"/>
                  </a:lnTo>
                  <a:lnTo>
                    <a:pt x="2465" y="5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7" y="24"/>
                  </a:lnTo>
                  <a:lnTo>
                    <a:pt x="2475" y="32"/>
                  </a:lnTo>
                  <a:lnTo>
                    <a:pt x="2471" y="37"/>
                  </a:lnTo>
                  <a:lnTo>
                    <a:pt x="2465" y="43"/>
                  </a:lnTo>
                  <a:lnTo>
                    <a:pt x="2460" y="47"/>
                  </a:lnTo>
                  <a:lnTo>
                    <a:pt x="2452" y="47"/>
                  </a:lnTo>
                  <a:lnTo>
                    <a:pt x="2445" y="47"/>
                  </a:lnTo>
                  <a:lnTo>
                    <a:pt x="2439" y="43"/>
                  </a:lnTo>
                  <a:lnTo>
                    <a:pt x="2433" y="37"/>
                  </a:lnTo>
                  <a:lnTo>
                    <a:pt x="2430" y="32"/>
                  </a:lnTo>
                  <a:lnTo>
                    <a:pt x="2430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5"/>
                  </a:lnTo>
                  <a:lnTo>
                    <a:pt x="2445" y="1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1"/>
                  </a:lnTo>
                  <a:lnTo>
                    <a:pt x="2379" y="5"/>
                  </a:lnTo>
                  <a:lnTo>
                    <a:pt x="2385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5" y="37"/>
                  </a:lnTo>
                  <a:lnTo>
                    <a:pt x="2379" y="43"/>
                  </a:lnTo>
                  <a:lnTo>
                    <a:pt x="2373" y="47"/>
                  </a:lnTo>
                  <a:lnTo>
                    <a:pt x="2366" y="47"/>
                  </a:lnTo>
                  <a:lnTo>
                    <a:pt x="2358" y="47"/>
                  </a:lnTo>
                  <a:lnTo>
                    <a:pt x="2353" y="43"/>
                  </a:lnTo>
                  <a:lnTo>
                    <a:pt x="2347" y="37"/>
                  </a:lnTo>
                  <a:lnTo>
                    <a:pt x="2343" y="32"/>
                  </a:lnTo>
                  <a:lnTo>
                    <a:pt x="2343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3" y="5"/>
                  </a:lnTo>
                  <a:lnTo>
                    <a:pt x="2358" y="1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1"/>
                  </a:lnTo>
                  <a:lnTo>
                    <a:pt x="2292" y="5"/>
                  </a:lnTo>
                  <a:lnTo>
                    <a:pt x="2298" y="9"/>
                  </a:lnTo>
                  <a:lnTo>
                    <a:pt x="2302" y="17"/>
                  </a:lnTo>
                  <a:lnTo>
                    <a:pt x="2302" y="24"/>
                  </a:lnTo>
                  <a:lnTo>
                    <a:pt x="2302" y="32"/>
                  </a:lnTo>
                  <a:lnTo>
                    <a:pt x="2298" y="37"/>
                  </a:lnTo>
                  <a:lnTo>
                    <a:pt x="2292" y="43"/>
                  </a:lnTo>
                  <a:lnTo>
                    <a:pt x="2287" y="47"/>
                  </a:lnTo>
                  <a:lnTo>
                    <a:pt x="2279" y="47"/>
                  </a:lnTo>
                  <a:lnTo>
                    <a:pt x="2272" y="47"/>
                  </a:lnTo>
                  <a:lnTo>
                    <a:pt x="2266" y="43"/>
                  </a:lnTo>
                  <a:lnTo>
                    <a:pt x="2260" y="37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6" y="5"/>
                  </a:lnTo>
                  <a:lnTo>
                    <a:pt x="2272" y="1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200" y="1"/>
                  </a:lnTo>
                  <a:lnTo>
                    <a:pt x="2206" y="5"/>
                  </a:lnTo>
                  <a:lnTo>
                    <a:pt x="2212" y="9"/>
                  </a:lnTo>
                  <a:lnTo>
                    <a:pt x="2215" y="17"/>
                  </a:lnTo>
                  <a:lnTo>
                    <a:pt x="2215" y="24"/>
                  </a:lnTo>
                  <a:lnTo>
                    <a:pt x="2215" y="32"/>
                  </a:lnTo>
                  <a:lnTo>
                    <a:pt x="2212" y="37"/>
                  </a:lnTo>
                  <a:lnTo>
                    <a:pt x="2206" y="43"/>
                  </a:lnTo>
                  <a:lnTo>
                    <a:pt x="2200" y="47"/>
                  </a:lnTo>
                  <a:lnTo>
                    <a:pt x="2193" y="47"/>
                  </a:lnTo>
                  <a:lnTo>
                    <a:pt x="2185" y="47"/>
                  </a:lnTo>
                  <a:lnTo>
                    <a:pt x="2178" y="43"/>
                  </a:lnTo>
                  <a:lnTo>
                    <a:pt x="2174" y="37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4" y="9"/>
                  </a:lnTo>
                  <a:lnTo>
                    <a:pt x="2178" y="5"/>
                  </a:lnTo>
                  <a:lnTo>
                    <a:pt x="2185" y="1"/>
                  </a:lnTo>
                  <a:lnTo>
                    <a:pt x="2193" y="0"/>
                  </a:lnTo>
                  <a:close/>
                  <a:moveTo>
                    <a:pt x="2106" y="0"/>
                  </a:moveTo>
                  <a:lnTo>
                    <a:pt x="2114" y="1"/>
                  </a:lnTo>
                  <a:lnTo>
                    <a:pt x="2119" y="5"/>
                  </a:lnTo>
                  <a:lnTo>
                    <a:pt x="2125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5" y="37"/>
                  </a:lnTo>
                  <a:lnTo>
                    <a:pt x="2119" y="43"/>
                  </a:lnTo>
                  <a:lnTo>
                    <a:pt x="2114" y="47"/>
                  </a:lnTo>
                  <a:lnTo>
                    <a:pt x="2106" y="47"/>
                  </a:lnTo>
                  <a:lnTo>
                    <a:pt x="2099" y="47"/>
                  </a:lnTo>
                  <a:lnTo>
                    <a:pt x="2091" y="43"/>
                  </a:lnTo>
                  <a:lnTo>
                    <a:pt x="2087" y="37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7" y="9"/>
                  </a:lnTo>
                  <a:lnTo>
                    <a:pt x="2091" y="5"/>
                  </a:lnTo>
                  <a:lnTo>
                    <a:pt x="2099" y="1"/>
                  </a:lnTo>
                  <a:lnTo>
                    <a:pt x="2106" y="0"/>
                  </a:lnTo>
                  <a:close/>
                  <a:moveTo>
                    <a:pt x="2020" y="0"/>
                  </a:moveTo>
                  <a:lnTo>
                    <a:pt x="2025" y="1"/>
                  </a:lnTo>
                  <a:lnTo>
                    <a:pt x="2033" y="5"/>
                  </a:lnTo>
                  <a:lnTo>
                    <a:pt x="2039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9" y="37"/>
                  </a:lnTo>
                  <a:lnTo>
                    <a:pt x="2033" y="43"/>
                  </a:lnTo>
                  <a:lnTo>
                    <a:pt x="2025" y="47"/>
                  </a:lnTo>
                  <a:lnTo>
                    <a:pt x="2020" y="47"/>
                  </a:lnTo>
                  <a:lnTo>
                    <a:pt x="2012" y="47"/>
                  </a:lnTo>
                  <a:lnTo>
                    <a:pt x="2005" y="43"/>
                  </a:lnTo>
                  <a:lnTo>
                    <a:pt x="1999" y="37"/>
                  </a:lnTo>
                  <a:lnTo>
                    <a:pt x="1997" y="32"/>
                  </a:lnTo>
                  <a:lnTo>
                    <a:pt x="1995" y="24"/>
                  </a:lnTo>
                  <a:lnTo>
                    <a:pt x="1997" y="17"/>
                  </a:lnTo>
                  <a:lnTo>
                    <a:pt x="1999" y="9"/>
                  </a:lnTo>
                  <a:lnTo>
                    <a:pt x="2005" y="5"/>
                  </a:lnTo>
                  <a:lnTo>
                    <a:pt x="2012" y="1"/>
                  </a:lnTo>
                  <a:lnTo>
                    <a:pt x="2020" y="0"/>
                  </a:lnTo>
                  <a:close/>
                  <a:moveTo>
                    <a:pt x="1931" y="0"/>
                  </a:moveTo>
                  <a:lnTo>
                    <a:pt x="1939" y="1"/>
                  </a:lnTo>
                  <a:lnTo>
                    <a:pt x="1946" y="5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7"/>
                  </a:lnTo>
                  <a:lnTo>
                    <a:pt x="1946" y="43"/>
                  </a:lnTo>
                  <a:lnTo>
                    <a:pt x="1939" y="47"/>
                  </a:lnTo>
                  <a:lnTo>
                    <a:pt x="1931" y="47"/>
                  </a:lnTo>
                  <a:lnTo>
                    <a:pt x="1924" y="47"/>
                  </a:lnTo>
                  <a:lnTo>
                    <a:pt x="1918" y="43"/>
                  </a:lnTo>
                  <a:lnTo>
                    <a:pt x="1913" y="37"/>
                  </a:lnTo>
                  <a:lnTo>
                    <a:pt x="1911" y="32"/>
                  </a:lnTo>
                  <a:lnTo>
                    <a:pt x="1909" y="24"/>
                  </a:lnTo>
                  <a:lnTo>
                    <a:pt x="1911" y="17"/>
                  </a:lnTo>
                  <a:lnTo>
                    <a:pt x="1913" y="9"/>
                  </a:lnTo>
                  <a:lnTo>
                    <a:pt x="1918" y="5"/>
                  </a:lnTo>
                  <a:lnTo>
                    <a:pt x="1924" y="1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1"/>
                  </a:lnTo>
                  <a:lnTo>
                    <a:pt x="1860" y="5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9" y="24"/>
                  </a:lnTo>
                  <a:lnTo>
                    <a:pt x="1867" y="32"/>
                  </a:lnTo>
                  <a:lnTo>
                    <a:pt x="1864" y="37"/>
                  </a:lnTo>
                  <a:lnTo>
                    <a:pt x="1860" y="43"/>
                  </a:lnTo>
                  <a:lnTo>
                    <a:pt x="1852" y="47"/>
                  </a:lnTo>
                  <a:lnTo>
                    <a:pt x="1845" y="47"/>
                  </a:lnTo>
                  <a:lnTo>
                    <a:pt x="1837" y="47"/>
                  </a:lnTo>
                  <a:lnTo>
                    <a:pt x="1832" y="43"/>
                  </a:lnTo>
                  <a:lnTo>
                    <a:pt x="1826" y="37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5"/>
                  </a:lnTo>
                  <a:lnTo>
                    <a:pt x="1837" y="1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1"/>
                  </a:lnTo>
                  <a:lnTo>
                    <a:pt x="1772" y="5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3" y="24"/>
                  </a:lnTo>
                  <a:lnTo>
                    <a:pt x="1781" y="32"/>
                  </a:lnTo>
                  <a:lnTo>
                    <a:pt x="1777" y="37"/>
                  </a:lnTo>
                  <a:lnTo>
                    <a:pt x="1772" y="43"/>
                  </a:lnTo>
                  <a:lnTo>
                    <a:pt x="1766" y="47"/>
                  </a:lnTo>
                  <a:lnTo>
                    <a:pt x="1758" y="47"/>
                  </a:lnTo>
                  <a:lnTo>
                    <a:pt x="1751" y="47"/>
                  </a:lnTo>
                  <a:lnTo>
                    <a:pt x="1745" y="43"/>
                  </a:lnTo>
                  <a:lnTo>
                    <a:pt x="1740" y="37"/>
                  </a:lnTo>
                  <a:lnTo>
                    <a:pt x="1736" y="32"/>
                  </a:lnTo>
                  <a:lnTo>
                    <a:pt x="1736" y="24"/>
                  </a:lnTo>
                  <a:lnTo>
                    <a:pt x="1736" y="17"/>
                  </a:lnTo>
                  <a:lnTo>
                    <a:pt x="1740" y="9"/>
                  </a:lnTo>
                  <a:lnTo>
                    <a:pt x="1745" y="5"/>
                  </a:lnTo>
                  <a:lnTo>
                    <a:pt x="1751" y="1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1"/>
                  </a:lnTo>
                  <a:lnTo>
                    <a:pt x="1685" y="5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7"/>
                  </a:lnTo>
                  <a:lnTo>
                    <a:pt x="1685" y="43"/>
                  </a:lnTo>
                  <a:lnTo>
                    <a:pt x="1679" y="47"/>
                  </a:lnTo>
                  <a:lnTo>
                    <a:pt x="1672" y="47"/>
                  </a:lnTo>
                  <a:lnTo>
                    <a:pt x="1664" y="47"/>
                  </a:lnTo>
                  <a:lnTo>
                    <a:pt x="1659" y="43"/>
                  </a:lnTo>
                  <a:lnTo>
                    <a:pt x="1653" y="37"/>
                  </a:lnTo>
                  <a:lnTo>
                    <a:pt x="1649" y="32"/>
                  </a:lnTo>
                  <a:lnTo>
                    <a:pt x="1649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9" y="5"/>
                  </a:lnTo>
                  <a:lnTo>
                    <a:pt x="1664" y="1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1"/>
                  </a:lnTo>
                  <a:lnTo>
                    <a:pt x="1598" y="5"/>
                  </a:lnTo>
                  <a:lnTo>
                    <a:pt x="1604" y="9"/>
                  </a:lnTo>
                  <a:lnTo>
                    <a:pt x="1608" y="17"/>
                  </a:lnTo>
                  <a:lnTo>
                    <a:pt x="1608" y="24"/>
                  </a:lnTo>
                  <a:lnTo>
                    <a:pt x="1608" y="32"/>
                  </a:lnTo>
                  <a:lnTo>
                    <a:pt x="1604" y="37"/>
                  </a:lnTo>
                  <a:lnTo>
                    <a:pt x="1598" y="43"/>
                  </a:lnTo>
                  <a:lnTo>
                    <a:pt x="1593" y="47"/>
                  </a:lnTo>
                  <a:lnTo>
                    <a:pt x="1585" y="47"/>
                  </a:lnTo>
                  <a:lnTo>
                    <a:pt x="1578" y="47"/>
                  </a:lnTo>
                  <a:lnTo>
                    <a:pt x="1572" y="43"/>
                  </a:lnTo>
                  <a:lnTo>
                    <a:pt x="1567" y="37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7" y="9"/>
                  </a:lnTo>
                  <a:lnTo>
                    <a:pt x="1572" y="5"/>
                  </a:lnTo>
                  <a:lnTo>
                    <a:pt x="1578" y="1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6" y="1"/>
                  </a:lnTo>
                  <a:lnTo>
                    <a:pt x="1512" y="5"/>
                  </a:lnTo>
                  <a:lnTo>
                    <a:pt x="1518" y="9"/>
                  </a:lnTo>
                  <a:lnTo>
                    <a:pt x="1521" y="17"/>
                  </a:lnTo>
                  <a:lnTo>
                    <a:pt x="1521" y="24"/>
                  </a:lnTo>
                  <a:lnTo>
                    <a:pt x="1521" y="32"/>
                  </a:lnTo>
                  <a:lnTo>
                    <a:pt x="1518" y="37"/>
                  </a:lnTo>
                  <a:lnTo>
                    <a:pt x="1512" y="43"/>
                  </a:lnTo>
                  <a:lnTo>
                    <a:pt x="1506" y="47"/>
                  </a:lnTo>
                  <a:lnTo>
                    <a:pt x="1499" y="47"/>
                  </a:lnTo>
                  <a:lnTo>
                    <a:pt x="1491" y="47"/>
                  </a:lnTo>
                  <a:lnTo>
                    <a:pt x="1484" y="43"/>
                  </a:lnTo>
                  <a:lnTo>
                    <a:pt x="1480" y="37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80" y="9"/>
                  </a:lnTo>
                  <a:lnTo>
                    <a:pt x="1484" y="5"/>
                  </a:lnTo>
                  <a:lnTo>
                    <a:pt x="1491" y="1"/>
                  </a:lnTo>
                  <a:lnTo>
                    <a:pt x="1499" y="0"/>
                  </a:lnTo>
                  <a:close/>
                  <a:moveTo>
                    <a:pt x="1412" y="0"/>
                  </a:moveTo>
                  <a:lnTo>
                    <a:pt x="1420" y="1"/>
                  </a:lnTo>
                  <a:lnTo>
                    <a:pt x="1425" y="5"/>
                  </a:lnTo>
                  <a:lnTo>
                    <a:pt x="1431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31" y="37"/>
                  </a:lnTo>
                  <a:lnTo>
                    <a:pt x="1425" y="43"/>
                  </a:lnTo>
                  <a:lnTo>
                    <a:pt x="1420" y="47"/>
                  </a:lnTo>
                  <a:lnTo>
                    <a:pt x="1412" y="47"/>
                  </a:lnTo>
                  <a:lnTo>
                    <a:pt x="1410" y="47"/>
                  </a:lnTo>
                  <a:lnTo>
                    <a:pt x="1407" y="47"/>
                  </a:lnTo>
                  <a:lnTo>
                    <a:pt x="1407" y="32"/>
                  </a:lnTo>
                  <a:lnTo>
                    <a:pt x="1407" y="20"/>
                  </a:lnTo>
                  <a:lnTo>
                    <a:pt x="1407" y="11"/>
                  </a:lnTo>
                  <a:lnTo>
                    <a:pt x="1409" y="1"/>
                  </a:lnTo>
                  <a:lnTo>
                    <a:pt x="1410" y="0"/>
                  </a:lnTo>
                  <a:lnTo>
                    <a:pt x="1412" y="0"/>
                  </a:lnTo>
                  <a:close/>
                  <a:moveTo>
                    <a:pt x="718" y="0"/>
                  </a:moveTo>
                  <a:lnTo>
                    <a:pt x="726" y="1"/>
                  </a:lnTo>
                  <a:lnTo>
                    <a:pt x="732" y="5"/>
                  </a:lnTo>
                  <a:lnTo>
                    <a:pt x="737" y="9"/>
                  </a:lnTo>
                  <a:lnTo>
                    <a:pt x="739" y="17"/>
                  </a:lnTo>
                  <a:lnTo>
                    <a:pt x="741" y="24"/>
                  </a:lnTo>
                  <a:lnTo>
                    <a:pt x="739" y="32"/>
                  </a:lnTo>
                  <a:lnTo>
                    <a:pt x="737" y="37"/>
                  </a:lnTo>
                  <a:lnTo>
                    <a:pt x="732" y="43"/>
                  </a:lnTo>
                  <a:lnTo>
                    <a:pt x="726" y="47"/>
                  </a:lnTo>
                  <a:lnTo>
                    <a:pt x="718" y="47"/>
                  </a:lnTo>
                  <a:lnTo>
                    <a:pt x="711" y="47"/>
                  </a:lnTo>
                  <a:lnTo>
                    <a:pt x="703" y="43"/>
                  </a:lnTo>
                  <a:lnTo>
                    <a:pt x="700" y="37"/>
                  </a:lnTo>
                  <a:lnTo>
                    <a:pt x="696" y="32"/>
                  </a:lnTo>
                  <a:lnTo>
                    <a:pt x="694" y="24"/>
                  </a:lnTo>
                  <a:lnTo>
                    <a:pt x="696" y="17"/>
                  </a:lnTo>
                  <a:lnTo>
                    <a:pt x="700" y="9"/>
                  </a:lnTo>
                  <a:lnTo>
                    <a:pt x="703" y="5"/>
                  </a:lnTo>
                  <a:lnTo>
                    <a:pt x="711" y="1"/>
                  </a:lnTo>
                  <a:lnTo>
                    <a:pt x="718" y="0"/>
                  </a:lnTo>
                  <a:close/>
                  <a:moveTo>
                    <a:pt x="632" y="0"/>
                  </a:moveTo>
                  <a:lnTo>
                    <a:pt x="638" y="1"/>
                  </a:lnTo>
                  <a:lnTo>
                    <a:pt x="645" y="5"/>
                  </a:lnTo>
                  <a:lnTo>
                    <a:pt x="651" y="9"/>
                  </a:lnTo>
                  <a:lnTo>
                    <a:pt x="653" y="17"/>
                  </a:lnTo>
                  <a:lnTo>
                    <a:pt x="654" y="24"/>
                  </a:lnTo>
                  <a:lnTo>
                    <a:pt x="653" y="32"/>
                  </a:lnTo>
                  <a:lnTo>
                    <a:pt x="651" y="37"/>
                  </a:lnTo>
                  <a:lnTo>
                    <a:pt x="645" y="43"/>
                  </a:lnTo>
                  <a:lnTo>
                    <a:pt x="638" y="47"/>
                  </a:lnTo>
                  <a:lnTo>
                    <a:pt x="632" y="47"/>
                  </a:lnTo>
                  <a:lnTo>
                    <a:pt x="624" y="47"/>
                  </a:lnTo>
                  <a:lnTo>
                    <a:pt x="617" y="43"/>
                  </a:lnTo>
                  <a:lnTo>
                    <a:pt x="613" y="37"/>
                  </a:lnTo>
                  <a:lnTo>
                    <a:pt x="609" y="32"/>
                  </a:lnTo>
                  <a:lnTo>
                    <a:pt x="607" y="24"/>
                  </a:lnTo>
                  <a:lnTo>
                    <a:pt x="609" y="17"/>
                  </a:lnTo>
                  <a:lnTo>
                    <a:pt x="613" y="9"/>
                  </a:lnTo>
                  <a:lnTo>
                    <a:pt x="617" y="5"/>
                  </a:lnTo>
                  <a:lnTo>
                    <a:pt x="624" y="1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316163" y="1887538"/>
              <a:ext cx="3549650" cy="241300"/>
            </a:xfrm>
            <a:custGeom>
              <a:avLst/>
              <a:gdLst>
                <a:gd name="T0" fmla="*/ 370 w 4472"/>
                <a:gd name="T1" fmla="*/ 304 h 304"/>
                <a:gd name="T2" fmla="*/ 197 w 4472"/>
                <a:gd name="T3" fmla="*/ 257 h 304"/>
                <a:gd name="T4" fmla="*/ 103 w 4472"/>
                <a:gd name="T5" fmla="*/ 304 h 304"/>
                <a:gd name="T6" fmla="*/ 4188 w 4472"/>
                <a:gd name="T7" fmla="*/ 202 h 304"/>
                <a:gd name="T8" fmla="*/ 4276 w 4472"/>
                <a:gd name="T9" fmla="*/ 204 h 304"/>
                <a:gd name="T10" fmla="*/ 4197 w 4472"/>
                <a:gd name="T11" fmla="*/ 189 h 304"/>
                <a:gd name="T12" fmla="*/ 4370 w 4472"/>
                <a:gd name="T13" fmla="*/ 172 h 304"/>
                <a:gd name="T14" fmla="*/ 4274 w 4472"/>
                <a:gd name="T15" fmla="*/ 179 h 304"/>
                <a:gd name="T16" fmla="*/ 3821 w 4472"/>
                <a:gd name="T17" fmla="*/ 179 h 304"/>
                <a:gd name="T18" fmla="*/ 3685 w 4472"/>
                <a:gd name="T19" fmla="*/ 208 h 304"/>
                <a:gd name="T20" fmla="*/ 3567 w 4472"/>
                <a:gd name="T21" fmla="*/ 176 h 304"/>
                <a:gd name="T22" fmla="*/ 3420 w 4472"/>
                <a:gd name="T23" fmla="*/ 213 h 304"/>
                <a:gd name="T24" fmla="*/ 3313 w 4472"/>
                <a:gd name="T25" fmla="*/ 172 h 304"/>
                <a:gd name="T26" fmla="*/ 3153 w 4472"/>
                <a:gd name="T27" fmla="*/ 215 h 304"/>
                <a:gd name="T28" fmla="*/ 3059 w 4472"/>
                <a:gd name="T29" fmla="*/ 170 h 304"/>
                <a:gd name="T30" fmla="*/ 2886 w 4472"/>
                <a:gd name="T31" fmla="*/ 217 h 304"/>
                <a:gd name="T32" fmla="*/ 2713 w 4472"/>
                <a:gd name="T33" fmla="*/ 170 h 304"/>
                <a:gd name="T34" fmla="*/ 2619 w 4472"/>
                <a:gd name="T35" fmla="*/ 215 h 304"/>
                <a:gd name="T36" fmla="*/ 2459 w 4472"/>
                <a:gd name="T37" fmla="*/ 172 h 304"/>
                <a:gd name="T38" fmla="*/ 2352 w 4472"/>
                <a:gd name="T39" fmla="*/ 213 h 304"/>
                <a:gd name="T40" fmla="*/ 2205 w 4472"/>
                <a:gd name="T41" fmla="*/ 176 h 304"/>
                <a:gd name="T42" fmla="*/ 2087 w 4472"/>
                <a:gd name="T43" fmla="*/ 208 h 304"/>
                <a:gd name="T44" fmla="*/ 1952 w 4472"/>
                <a:gd name="T45" fmla="*/ 179 h 304"/>
                <a:gd name="T46" fmla="*/ 1824 w 4472"/>
                <a:gd name="T47" fmla="*/ 202 h 304"/>
                <a:gd name="T48" fmla="*/ 1694 w 4472"/>
                <a:gd name="T49" fmla="*/ 187 h 304"/>
                <a:gd name="T50" fmla="*/ 1562 w 4472"/>
                <a:gd name="T51" fmla="*/ 194 h 304"/>
                <a:gd name="T52" fmla="*/ 1434 w 4472"/>
                <a:gd name="T53" fmla="*/ 194 h 304"/>
                <a:gd name="T54" fmla="*/ 551 w 4472"/>
                <a:gd name="T55" fmla="*/ 172 h 304"/>
                <a:gd name="T56" fmla="*/ 443 w 4472"/>
                <a:gd name="T57" fmla="*/ 213 h 304"/>
                <a:gd name="T58" fmla="*/ 297 w 4472"/>
                <a:gd name="T59" fmla="*/ 176 h 304"/>
                <a:gd name="T60" fmla="*/ 178 w 4472"/>
                <a:gd name="T61" fmla="*/ 208 h 304"/>
                <a:gd name="T62" fmla="*/ 1081 w 4472"/>
                <a:gd name="T63" fmla="*/ 121 h 304"/>
                <a:gd name="T64" fmla="*/ 1348 w 4472"/>
                <a:gd name="T65" fmla="*/ 106 h 304"/>
                <a:gd name="T66" fmla="*/ 4368 w 4472"/>
                <a:gd name="T67" fmla="*/ 85 h 304"/>
                <a:gd name="T68" fmla="*/ 4124 w 4472"/>
                <a:gd name="T69" fmla="*/ 106 h 304"/>
                <a:gd name="T70" fmla="*/ 3817 w 4472"/>
                <a:gd name="T71" fmla="*/ 100 h 304"/>
                <a:gd name="T72" fmla="*/ 3689 w 4472"/>
                <a:gd name="T73" fmla="*/ 113 h 304"/>
                <a:gd name="T74" fmla="*/ 3561 w 4472"/>
                <a:gd name="T75" fmla="*/ 93 h 304"/>
                <a:gd name="T76" fmla="*/ 3426 w 4472"/>
                <a:gd name="T77" fmla="*/ 121 h 304"/>
                <a:gd name="T78" fmla="*/ 3306 w 4472"/>
                <a:gd name="T79" fmla="*/ 87 h 304"/>
                <a:gd name="T80" fmla="*/ 3161 w 4472"/>
                <a:gd name="T81" fmla="*/ 127 h 304"/>
                <a:gd name="T82" fmla="*/ 3052 w 4472"/>
                <a:gd name="T83" fmla="*/ 85 h 304"/>
                <a:gd name="T84" fmla="*/ 2894 w 4472"/>
                <a:gd name="T85" fmla="*/ 129 h 304"/>
                <a:gd name="T86" fmla="*/ 2800 w 4472"/>
                <a:gd name="T87" fmla="*/ 83 h 304"/>
                <a:gd name="T88" fmla="*/ 2627 w 4472"/>
                <a:gd name="T89" fmla="*/ 130 h 304"/>
                <a:gd name="T90" fmla="*/ 2452 w 4472"/>
                <a:gd name="T91" fmla="*/ 83 h 304"/>
                <a:gd name="T92" fmla="*/ 2358 w 4472"/>
                <a:gd name="T93" fmla="*/ 129 h 304"/>
                <a:gd name="T94" fmla="*/ 2200 w 4472"/>
                <a:gd name="T95" fmla="*/ 85 h 304"/>
                <a:gd name="T96" fmla="*/ 2091 w 4472"/>
                <a:gd name="T97" fmla="*/ 127 h 304"/>
                <a:gd name="T98" fmla="*/ 1946 w 4472"/>
                <a:gd name="T99" fmla="*/ 87 h 304"/>
                <a:gd name="T100" fmla="*/ 1826 w 4472"/>
                <a:gd name="T101" fmla="*/ 121 h 304"/>
                <a:gd name="T102" fmla="*/ 1690 w 4472"/>
                <a:gd name="T103" fmla="*/ 93 h 304"/>
                <a:gd name="T104" fmla="*/ 1562 w 4472"/>
                <a:gd name="T105" fmla="*/ 113 h 304"/>
                <a:gd name="T106" fmla="*/ 1434 w 4472"/>
                <a:gd name="T107" fmla="*/ 100 h 304"/>
                <a:gd name="T108" fmla="*/ 1250 w 4472"/>
                <a:gd name="T109" fmla="*/ 87 h 304"/>
                <a:gd name="T110" fmla="*/ 1139 w 4472"/>
                <a:gd name="T111" fmla="*/ 87 h 304"/>
                <a:gd name="T112" fmla="*/ 479 w 4472"/>
                <a:gd name="T113" fmla="*/ 100 h 304"/>
                <a:gd name="T114" fmla="*/ 347 w 4472"/>
                <a:gd name="T115" fmla="*/ 106 h 304"/>
                <a:gd name="T116" fmla="*/ 643 w 4472"/>
                <a:gd name="T117" fmla="*/ 40 h 304"/>
                <a:gd name="T118" fmla="*/ 3832 w 4472"/>
                <a:gd name="T119" fmla="*/ 34 h 304"/>
                <a:gd name="T120" fmla="*/ 4468 w 4472"/>
                <a:gd name="T121" fmla="*/ 8 h 304"/>
                <a:gd name="T122" fmla="*/ 4030 w 4472"/>
                <a:gd name="T123" fmla="*/ 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2" h="304">
                  <a:moveTo>
                    <a:pt x="456" y="257"/>
                  </a:moveTo>
                  <a:lnTo>
                    <a:pt x="464" y="258"/>
                  </a:lnTo>
                  <a:lnTo>
                    <a:pt x="472" y="262"/>
                  </a:lnTo>
                  <a:lnTo>
                    <a:pt x="475" y="266"/>
                  </a:lnTo>
                  <a:lnTo>
                    <a:pt x="479" y="274"/>
                  </a:lnTo>
                  <a:lnTo>
                    <a:pt x="481" y="281"/>
                  </a:lnTo>
                  <a:lnTo>
                    <a:pt x="479" y="289"/>
                  </a:lnTo>
                  <a:lnTo>
                    <a:pt x="475" y="294"/>
                  </a:lnTo>
                  <a:lnTo>
                    <a:pt x="472" y="300"/>
                  </a:lnTo>
                  <a:lnTo>
                    <a:pt x="464" y="304"/>
                  </a:lnTo>
                  <a:lnTo>
                    <a:pt x="456" y="304"/>
                  </a:lnTo>
                  <a:lnTo>
                    <a:pt x="449" y="304"/>
                  </a:lnTo>
                  <a:lnTo>
                    <a:pt x="443" y="300"/>
                  </a:lnTo>
                  <a:lnTo>
                    <a:pt x="438" y="294"/>
                  </a:lnTo>
                  <a:lnTo>
                    <a:pt x="436" y="289"/>
                  </a:lnTo>
                  <a:lnTo>
                    <a:pt x="434" y="281"/>
                  </a:lnTo>
                  <a:lnTo>
                    <a:pt x="436" y="274"/>
                  </a:lnTo>
                  <a:lnTo>
                    <a:pt x="438" y="266"/>
                  </a:lnTo>
                  <a:lnTo>
                    <a:pt x="443" y="262"/>
                  </a:lnTo>
                  <a:lnTo>
                    <a:pt x="449" y="258"/>
                  </a:lnTo>
                  <a:lnTo>
                    <a:pt x="456" y="257"/>
                  </a:lnTo>
                  <a:close/>
                  <a:moveTo>
                    <a:pt x="370" y="257"/>
                  </a:moveTo>
                  <a:lnTo>
                    <a:pt x="378" y="258"/>
                  </a:lnTo>
                  <a:lnTo>
                    <a:pt x="385" y="262"/>
                  </a:lnTo>
                  <a:lnTo>
                    <a:pt x="389" y="266"/>
                  </a:lnTo>
                  <a:lnTo>
                    <a:pt x="393" y="274"/>
                  </a:lnTo>
                  <a:lnTo>
                    <a:pt x="394" y="281"/>
                  </a:lnTo>
                  <a:lnTo>
                    <a:pt x="393" y="289"/>
                  </a:lnTo>
                  <a:lnTo>
                    <a:pt x="389" y="294"/>
                  </a:lnTo>
                  <a:lnTo>
                    <a:pt x="385" y="300"/>
                  </a:lnTo>
                  <a:lnTo>
                    <a:pt x="378" y="304"/>
                  </a:lnTo>
                  <a:lnTo>
                    <a:pt x="370" y="304"/>
                  </a:lnTo>
                  <a:lnTo>
                    <a:pt x="362" y="304"/>
                  </a:lnTo>
                  <a:lnTo>
                    <a:pt x="357" y="300"/>
                  </a:lnTo>
                  <a:lnTo>
                    <a:pt x="351" y="294"/>
                  </a:lnTo>
                  <a:lnTo>
                    <a:pt x="347" y="289"/>
                  </a:lnTo>
                  <a:lnTo>
                    <a:pt x="347" y="281"/>
                  </a:lnTo>
                  <a:lnTo>
                    <a:pt x="347" y="274"/>
                  </a:lnTo>
                  <a:lnTo>
                    <a:pt x="351" y="266"/>
                  </a:lnTo>
                  <a:lnTo>
                    <a:pt x="357" y="262"/>
                  </a:lnTo>
                  <a:lnTo>
                    <a:pt x="362" y="258"/>
                  </a:lnTo>
                  <a:lnTo>
                    <a:pt x="370" y="257"/>
                  </a:lnTo>
                  <a:close/>
                  <a:moveTo>
                    <a:pt x="283" y="257"/>
                  </a:moveTo>
                  <a:lnTo>
                    <a:pt x="291" y="258"/>
                  </a:lnTo>
                  <a:lnTo>
                    <a:pt x="297" y="262"/>
                  </a:lnTo>
                  <a:lnTo>
                    <a:pt x="302" y="266"/>
                  </a:lnTo>
                  <a:lnTo>
                    <a:pt x="306" y="274"/>
                  </a:lnTo>
                  <a:lnTo>
                    <a:pt x="308" y="281"/>
                  </a:lnTo>
                  <a:lnTo>
                    <a:pt x="306" y="289"/>
                  </a:lnTo>
                  <a:lnTo>
                    <a:pt x="302" y="294"/>
                  </a:lnTo>
                  <a:lnTo>
                    <a:pt x="297" y="300"/>
                  </a:lnTo>
                  <a:lnTo>
                    <a:pt x="291" y="304"/>
                  </a:lnTo>
                  <a:lnTo>
                    <a:pt x="283" y="304"/>
                  </a:lnTo>
                  <a:lnTo>
                    <a:pt x="276" y="304"/>
                  </a:lnTo>
                  <a:lnTo>
                    <a:pt x="270" y="300"/>
                  </a:lnTo>
                  <a:lnTo>
                    <a:pt x="265" y="294"/>
                  </a:lnTo>
                  <a:lnTo>
                    <a:pt x="261" y="289"/>
                  </a:lnTo>
                  <a:lnTo>
                    <a:pt x="261" y="281"/>
                  </a:lnTo>
                  <a:lnTo>
                    <a:pt x="261" y="274"/>
                  </a:lnTo>
                  <a:lnTo>
                    <a:pt x="265" y="266"/>
                  </a:lnTo>
                  <a:lnTo>
                    <a:pt x="270" y="262"/>
                  </a:lnTo>
                  <a:lnTo>
                    <a:pt x="276" y="258"/>
                  </a:lnTo>
                  <a:lnTo>
                    <a:pt x="283" y="257"/>
                  </a:lnTo>
                  <a:close/>
                  <a:moveTo>
                    <a:pt x="197" y="257"/>
                  </a:moveTo>
                  <a:lnTo>
                    <a:pt x="205" y="258"/>
                  </a:lnTo>
                  <a:lnTo>
                    <a:pt x="210" y="262"/>
                  </a:lnTo>
                  <a:lnTo>
                    <a:pt x="216" y="266"/>
                  </a:lnTo>
                  <a:lnTo>
                    <a:pt x="220" y="274"/>
                  </a:lnTo>
                  <a:lnTo>
                    <a:pt x="220" y="281"/>
                  </a:lnTo>
                  <a:lnTo>
                    <a:pt x="220" y="289"/>
                  </a:lnTo>
                  <a:lnTo>
                    <a:pt x="216" y="294"/>
                  </a:lnTo>
                  <a:lnTo>
                    <a:pt x="210" y="300"/>
                  </a:lnTo>
                  <a:lnTo>
                    <a:pt x="205" y="304"/>
                  </a:lnTo>
                  <a:lnTo>
                    <a:pt x="197" y="304"/>
                  </a:lnTo>
                  <a:lnTo>
                    <a:pt x="189" y="304"/>
                  </a:lnTo>
                  <a:lnTo>
                    <a:pt x="184" y="300"/>
                  </a:lnTo>
                  <a:lnTo>
                    <a:pt x="178" y="294"/>
                  </a:lnTo>
                  <a:lnTo>
                    <a:pt x="174" y="289"/>
                  </a:lnTo>
                  <a:lnTo>
                    <a:pt x="174" y="281"/>
                  </a:lnTo>
                  <a:lnTo>
                    <a:pt x="174" y="274"/>
                  </a:lnTo>
                  <a:lnTo>
                    <a:pt x="178" y="266"/>
                  </a:lnTo>
                  <a:lnTo>
                    <a:pt x="184" y="262"/>
                  </a:lnTo>
                  <a:lnTo>
                    <a:pt x="189" y="258"/>
                  </a:lnTo>
                  <a:lnTo>
                    <a:pt x="197" y="257"/>
                  </a:lnTo>
                  <a:close/>
                  <a:moveTo>
                    <a:pt x="110" y="257"/>
                  </a:moveTo>
                  <a:lnTo>
                    <a:pt x="118" y="258"/>
                  </a:lnTo>
                  <a:lnTo>
                    <a:pt x="124" y="262"/>
                  </a:lnTo>
                  <a:lnTo>
                    <a:pt x="129" y="266"/>
                  </a:lnTo>
                  <a:lnTo>
                    <a:pt x="133" y="274"/>
                  </a:lnTo>
                  <a:lnTo>
                    <a:pt x="133" y="281"/>
                  </a:lnTo>
                  <a:lnTo>
                    <a:pt x="133" y="289"/>
                  </a:lnTo>
                  <a:lnTo>
                    <a:pt x="129" y="294"/>
                  </a:lnTo>
                  <a:lnTo>
                    <a:pt x="124" y="300"/>
                  </a:lnTo>
                  <a:lnTo>
                    <a:pt x="118" y="304"/>
                  </a:lnTo>
                  <a:lnTo>
                    <a:pt x="110" y="304"/>
                  </a:lnTo>
                  <a:lnTo>
                    <a:pt x="103" y="304"/>
                  </a:lnTo>
                  <a:lnTo>
                    <a:pt x="97" y="300"/>
                  </a:lnTo>
                  <a:lnTo>
                    <a:pt x="92" y="294"/>
                  </a:lnTo>
                  <a:lnTo>
                    <a:pt x="88" y="289"/>
                  </a:lnTo>
                  <a:lnTo>
                    <a:pt x="86" y="281"/>
                  </a:lnTo>
                  <a:lnTo>
                    <a:pt x="88" y="274"/>
                  </a:lnTo>
                  <a:lnTo>
                    <a:pt x="92" y="266"/>
                  </a:lnTo>
                  <a:lnTo>
                    <a:pt x="97" y="262"/>
                  </a:lnTo>
                  <a:lnTo>
                    <a:pt x="103" y="258"/>
                  </a:lnTo>
                  <a:lnTo>
                    <a:pt x="110" y="257"/>
                  </a:lnTo>
                  <a:close/>
                  <a:moveTo>
                    <a:pt x="24" y="257"/>
                  </a:moveTo>
                  <a:lnTo>
                    <a:pt x="31" y="258"/>
                  </a:lnTo>
                  <a:lnTo>
                    <a:pt x="37" y="262"/>
                  </a:lnTo>
                  <a:lnTo>
                    <a:pt x="43" y="266"/>
                  </a:lnTo>
                  <a:lnTo>
                    <a:pt x="47" y="274"/>
                  </a:lnTo>
                  <a:lnTo>
                    <a:pt x="47" y="281"/>
                  </a:lnTo>
                  <a:lnTo>
                    <a:pt x="47" y="289"/>
                  </a:lnTo>
                  <a:lnTo>
                    <a:pt x="43" y="294"/>
                  </a:lnTo>
                  <a:lnTo>
                    <a:pt x="37" y="300"/>
                  </a:lnTo>
                  <a:lnTo>
                    <a:pt x="31" y="304"/>
                  </a:lnTo>
                  <a:lnTo>
                    <a:pt x="24" y="304"/>
                  </a:lnTo>
                  <a:lnTo>
                    <a:pt x="16" y="304"/>
                  </a:lnTo>
                  <a:lnTo>
                    <a:pt x="9" y="300"/>
                  </a:lnTo>
                  <a:lnTo>
                    <a:pt x="5" y="294"/>
                  </a:lnTo>
                  <a:lnTo>
                    <a:pt x="1" y="289"/>
                  </a:lnTo>
                  <a:lnTo>
                    <a:pt x="0" y="281"/>
                  </a:lnTo>
                  <a:lnTo>
                    <a:pt x="1" y="274"/>
                  </a:lnTo>
                  <a:lnTo>
                    <a:pt x="5" y="266"/>
                  </a:lnTo>
                  <a:lnTo>
                    <a:pt x="9" y="262"/>
                  </a:lnTo>
                  <a:lnTo>
                    <a:pt x="16" y="258"/>
                  </a:lnTo>
                  <a:lnTo>
                    <a:pt x="24" y="257"/>
                  </a:lnTo>
                  <a:close/>
                  <a:moveTo>
                    <a:pt x="4184" y="200"/>
                  </a:moveTo>
                  <a:lnTo>
                    <a:pt x="4188" y="202"/>
                  </a:lnTo>
                  <a:lnTo>
                    <a:pt x="4189" y="206"/>
                  </a:lnTo>
                  <a:lnTo>
                    <a:pt x="4193" y="209"/>
                  </a:lnTo>
                  <a:lnTo>
                    <a:pt x="4197" y="211"/>
                  </a:lnTo>
                  <a:lnTo>
                    <a:pt x="4203" y="211"/>
                  </a:lnTo>
                  <a:lnTo>
                    <a:pt x="4197" y="215"/>
                  </a:lnTo>
                  <a:lnTo>
                    <a:pt x="4193" y="217"/>
                  </a:lnTo>
                  <a:lnTo>
                    <a:pt x="4188" y="217"/>
                  </a:lnTo>
                  <a:lnTo>
                    <a:pt x="4182" y="217"/>
                  </a:lnTo>
                  <a:lnTo>
                    <a:pt x="4178" y="215"/>
                  </a:lnTo>
                  <a:lnTo>
                    <a:pt x="4180" y="215"/>
                  </a:lnTo>
                  <a:lnTo>
                    <a:pt x="4182" y="215"/>
                  </a:lnTo>
                  <a:lnTo>
                    <a:pt x="4182" y="213"/>
                  </a:lnTo>
                  <a:lnTo>
                    <a:pt x="4184" y="211"/>
                  </a:lnTo>
                  <a:lnTo>
                    <a:pt x="4184" y="208"/>
                  </a:lnTo>
                  <a:lnTo>
                    <a:pt x="4184" y="204"/>
                  </a:lnTo>
                  <a:lnTo>
                    <a:pt x="4184" y="200"/>
                  </a:lnTo>
                  <a:close/>
                  <a:moveTo>
                    <a:pt x="4293" y="193"/>
                  </a:moveTo>
                  <a:lnTo>
                    <a:pt x="4297" y="193"/>
                  </a:lnTo>
                  <a:lnTo>
                    <a:pt x="4297" y="194"/>
                  </a:lnTo>
                  <a:lnTo>
                    <a:pt x="4297" y="202"/>
                  </a:lnTo>
                  <a:lnTo>
                    <a:pt x="4293" y="208"/>
                  </a:lnTo>
                  <a:lnTo>
                    <a:pt x="4287" y="213"/>
                  </a:lnTo>
                  <a:lnTo>
                    <a:pt x="4282" y="215"/>
                  </a:lnTo>
                  <a:lnTo>
                    <a:pt x="4274" y="217"/>
                  </a:lnTo>
                  <a:lnTo>
                    <a:pt x="4268" y="217"/>
                  </a:lnTo>
                  <a:lnTo>
                    <a:pt x="4263" y="213"/>
                  </a:lnTo>
                  <a:lnTo>
                    <a:pt x="4257" y="209"/>
                  </a:lnTo>
                  <a:lnTo>
                    <a:pt x="4253" y="206"/>
                  </a:lnTo>
                  <a:lnTo>
                    <a:pt x="4259" y="204"/>
                  </a:lnTo>
                  <a:lnTo>
                    <a:pt x="4265" y="204"/>
                  </a:lnTo>
                  <a:lnTo>
                    <a:pt x="4270" y="206"/>
                  </a:lnTo>
                  <a:lnTo>
                    <a:pt x="4276" y="204"/>
                  </a:lnTo>
                  <a:lnTo>
                    <a:pt x="4276" y="204"/>
                  </a:lnTo>
                  <a:lnTo>
                    <a:pt x="4278" y="204"/>
                  </a:lnTo>
                  <a:lnTo>
                    <a:pt x="4280" y="202"/>
                  </a:lnTo>
                  <a:lnTo>
                    <a:pt x="4280" y="202"/>
                  </a:lnTo>
                  <a:lnTo>
                    <a:pt x="4282" y="202"/>
                  </a:lnTo>
                  <a:lnTo>
                    <a:pt x="4283" y="200"/>
                  </a:lnTo>
                  <a:lnTo>
                    <a:pt x="4285" y="196"/>
                  </a:lnTo>
                  <a:lnTo>
                    <a:pt x="4289" y="194"/>
                  </a:lnTo>
                  <a:lnTo>
                    <a:pt x="4293" y="193"/>
                  </a:lnTo>
                  <a:close/>
                  <a:moveTo>
                    <a:pt x="47" y="193"/>
                  </a:moveTo>
                  <a:lnTo>
                    <a:pt x="47" y="194"/>
                  </a:lnTo>
                  <a:lnTo>
                    <a:pt x="47" y="202"/>
                  </a:lnTo>
                  <a:lnTo>
                    <a:pt x="43" y="208"/>
                  </a:lnTo>
                  <a:lnTo>
                    <a:pt x="37" y="213"/>
                  </a:lnTo>
                  <a:lnTo>
                    <a:pt x="31" y="215"/>
                  </a:lnTo>
                  <a:lnTo>
                    <a:pt x="24" y="217"/>
                  </a:lnTo>
                  <a:lnTo>
                    <a:pt x="22" y="217"/>
                  </a:lnTo>
                  <a:lnTo>
                    <a:pt x="20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31" y="209"/>
                  </a:lnTo>
                  <a:lnTo>
                    <a:pt x="37" y="202"/>
                  </a:lnTo>
                  <a:lnTo>
                    <a:pt x="43" y="196"/>
                  </a:lnTo>
                  <a:lnTo>
                    <a:pt x="47" y="193"/>
                  </a:lnTo>
                  <a:close/>
                  <a:moveTo>
                    <a:pt x="4206" y="181"/>
                  </a:moveTo>
                  <a:lnTo>
                    <a:pt x="4208" y="187"/>
                  </a:lnTo>
                  <a:lnTo>
                    <a:pt x="4210" y="193"/>
                  </a:lnTo>
                  <a:lnTo>
                    <a:pt x="4206" y="193"/>
                  </a:lnTo>
                  <a:lnTo>
                    <a:pt x="4204" y="193"/>
                  </a:lnTo>
                  <a:lnTo>
                    <a:pt x="4201" y="191"/>
                  </a:lnTo>
                  <a:lnTo>
                    <a:pt x="4199" y="191"/>
                  </a:lnTo>
                  <a:lnTo>
                    <a:pt x="4197" y="189"/>
                  </a:lnTo>
                  <a:lnTo>
                    <a:pt x="4199" y="187"/>
                  </a:lnTo>
                  <a:lnTo>
                    <a:pt x="4201" y="183"/>
                  </a:lnTo>
                  <a:lnTo>
                    <a:pt x="4203" y="181"/>
                  </a:lnTo>
                  <a:lnTo>
                    <a:pt x="4206" y="181"/>
                  </a:lnTo>
                  <a:close/>
                  <a:moveTo>
                    <a:pt x="1337" y="174"/>
                  </a:moveTo>
                  <a:lnTo>
                    <a:pt x="1340" y="177"/>
                  </a:lnTo>
                  <a:lnTo>
                    <a:pt x="1344" y="181"/>
                  </a:lnTo>
                  <a:lnTo>
                    <a:pt x="1348" y="187"/>
                  </a:lnTo>
                  <a:lnTo>
                    <a:pt x="1348" y="194"/>
                  </a:lnTo>
                  <a:lnTo>
                    <a:pt x="1346" y="202"/>
                  </a:lnTo>
                  <a:lnTo>
                    <a:pt x="1344" y="208"/>
                  </a:lnTo>
                  <a:lnTo>
                    <a:pt x="1338" y="213"/>
                  </a:lnTo>
                  <a:lnTo>
                    <a:pt x="1333" y="215"/>
                  </a:lnTo>
                  <a:lnTo>
                    <a:pt x="1325" y="217"/>
                  </a:lnTo>
                  <a:lnTo>
                    <a:pt x="1322" y="217"/>
                  </a:lnTo>
                  <a:lnTo>
                    <a:pt x="1318" y="215"/>
                  </a:lnTo>
                  <a:lnTo>
                    <a:pt x="1320" y="213"/>
                  </a:lnTo>
                  <a:lnTo>
                    <a:pt x="1322" y="209"/>
                  </a:lnTo>
                  <a:lnTo>
                    <a:pt x="1327" y="200"/>
                  </a:lnTo>
                  <a:lnTo>
                    <a:pt x="1331" y="191"/>
                  </a:lnTo>
                  <a:lnTo>
                    <a:pt x="1335" y="179"/>
                  </a:lnTo>
                  <a:lnTo>
                    <a:pt x="1337" y="177"/>
                  </a:lnTo>
                  <a:lnTo>
                    <a:pt x="1337" y="174"/>
                  </a:lnTo>
                  <a:close/>
                  <a:moveTo>
                    <a:pt x="4090" y="174"/>
                  </a:moveTo>
                  <a:lnTo>
                    <a:pt x="4086" y="176"/>
                  </a:lnTo>
                  <a:lnTo>
                    <a:pt x="4084" y="177"/>
                  </a:lnTo>
                  <a:lnTo>
                    <a:pt x="4086" y="176"/>
                  </a:lnTo>
                  <a:lnTo>
                    <a:pt x="4090" y="174"/>
                  </a:lnTo>
                  <a:close/>
                  <a:moveTo>
                    <a:pt x="4361" y="170"/>
                  </a:moveTo>
                  <a:lnTo>
                    <a:pt x="4364" y="170"/>
                  </a:lnTo>
                  <a:lnTo>
                    <a:pt x="4370" y="172"/>
                  </a:lnTo>
                  <a:lnTo>
                    <a:pt x="4370" y="172"/>
                  </a:lnTo>
                  <a:lnTo>
                    <a:pt x="4370" y="176"/>
                  </a:lnTo>
                  <a:lnTo>
                    <a:pt x="4372" y="179"/>
                  </a:lnTo>
                  <a:lnTo>
                    <a:pt x="4374" y="183"/>
                  </a:lnTo>
                  <a:lnTo>
                    <a:pt x="4374" y="187"/>
                  </a:lnTo>
                  <a:lnTo>
                    <a:pt x="4374" y="189"/>
                  </a:lnTo>
                  <a:lnTo>
                    <a:pt x="4374" y="191"/>
                  </a:lnTo>
                  <a:lnTo>
                    <a:pt x="4372" y="193"/>
                  </a:lnTo>
                  <a:lnTo>
                    <a:pt x="4370" y="193"/>
                  </a:lnTo>
                  <a:lnTo>
                    <a:pt x="4366" y="193"/>
                  </a:lnTo>
                  <a:lnTo>
                    <a:pt x="4366" y="194"/>
                  </a:lnTo>
                  <a:lnTo>
                    <a:pt x="4364" y="194"/>
                  </a:lnTo>
                  <a:lnTo>
                    <a:pt x="4362" y="196"/>
                  </a:lnTo>
                  <a:lnTo>
                    <a:pt x="4359" y="196"/>
                  </a:lnTo>
                  <a:lnTo>
                    <a:pt x="4355" y="196"/>
                  </a:lnTo>
                  <a:lnTo>
                    <a:pt x="4349" y="198"/>
                  </a:lnTo>
                  <a:lnTo>
                    <a:pt x="4344" y="200"/>
                  </a:lnTo>
                  <a:lnTo>
                    <a:pt x="4340" y="200"/>
                  </a:lnTo>
                  <a:lnTo>
                    <a:pt x="4338" y="202"/>
                  </a:lnTo>
                  <a:lnTo>
                    <a:pt x="4338" y="198"/>
                  </a:lnTo>
                  <a:lnTo>
                    <a:pt x="4338" y="194"/>
                  </a:lnTo>
                  <a:lnTo>
                    <a:pt x="4338" y="187"/>
                  </a:lnTo>
                  <a:lnTo>
                    <a:pt x="4342" y="179"/>
                  </a:lnTo>
                  <a:lnTo>
                    <a:pt x="4347" y="176"/>
                  </a:lnTo>
                  <a:lnTo>
                    <a:pt x="4353" y="172"/>
                  </a:lnTo>
                  <a:lnTo>
                    <a:pt x="4361" y="170"/>
                  </a:lnTo>
                  <a:close/>
                  <a:moveTo>
                    <a:pt x="4274" y="170"/>
                  </a:moveTo>
                  <a:lnTo>
                    <a:pt x="4280" y="172"/>
                  </a:lnTo>
                  <a:lnTo>
                    <a:pt x="4285" y="174"/>
                  </a:lnTo>
                  <a:lnTo>
                    <a:pt x="4291" y="177"/>
                  </a:lnTo>
                  <a:lnTo>
                    <a:pt x="4285" y="179"/>
                  </a:lnTo>
                  <a:lnTo>
                    <a:pt x="4278" y="179"/>
                  </a:lnTo>
                  <a:lnTo>
                    <a:pt x="4274" y="179"/>
                  </a:lnTo>
                  <a:lnTo>
                    <a:pt x="4270" y="181"/>
                  </a:lnTo>
                  <a:lnTo>
                    <a:pt x="4267" y="183"/>
                  </a:lnTo>
                  <a:lnTo>
                    <a:pt x="4265" y="187"/>
                  </a:lnTo>
                  <a:lnTo>
                    <a:pt x="4263" y="189"/>
                  </a:lnTo>
                  <a:lnTo>
                    <a:pt x="4259" y="189"/>
                  </a:lnTo>
                  <a:lnTo>
                    <a:pt x="4257" y="191"/>
                  </a:lnTo>
                  <a:lnTo>
                    <a:pt x="4255" y="189"/>
                  </a:lnTo>
                  <a:lnTo>
                    <a:pt x="4251" y="189"/>
                  </a:lnTo>
                  <a:lnTo>
                    <a:pt x="4251" y="189"/>
                  </a:lnTo>
                  <a:lnTo>
                    <a:pt x="4253" y="183"/>
                  </a:lnTo>
                  <a:lnTo>
                    <a:pt x="4257" y="177"/>
                  </a:lnTo>
                  <a:lnTo>
                    <a:pt x="4261" y="174"/>
                  </a:lnTo>
                  <a:lnTo>
                    <a:pt x="4267" y="172"/>
                  </a:lnTo>
                  <a:lnTo>
                    <a:pt x="4274" y="170"/>
                  </a:lnTo>
                  <a:close/>
                  <a:moveTo>
                    <a:pt x="3840" y="170"/>
                  </a:moveTo>
                  <a:lnTo>
                    <a:pt x="3847" y="172"/>
                  </a:lnTo>
                  <a:lnTo>
                    <a:pt x="3855" y="176"/>
                  </a:lnTo>
                  <a:lnTo>
                    <a:pt x="3858" y="179"/>
                  </a:lnTo>
                  <a:lnTo>
                    <a:pt x="3862" y="187"/>
                  </a:lnTo>
                  <a:lnTo>
                    <a:pt x="3864" y="194"/>
                  </a:lnTo>
                  <a:lnTo>
                    <a:pt x="3862" y="202"/>
                  </a:lnTo>
                  <a:lnTo>
                    <a:pt x="3858" y="208"/>
                  </a:lnTo>
                  <a:lnTo>
                    <a:pt x="3855" y="213"/>
                  </a:lnTo>
                  <a:lnTo>
                    <a:pt x="3847" y="215"/>
                  </a:lnTo>
                  <a:lnTo>
                    <a:pt x="3840" y="217"/>
                  </a:lnTo>
                  <a:lnTo>
                    <a:pt x="3832" y="215"/>
                  </a:lnTo>
                  <a:lnTo>
                    <a:pt x="3826" y="213"/>
                  </a:lnTo>
                  <a:lnTo>
                    <a:pt x="3821" y="208"/>
                  </a:lnTo>
                  <a:lnTo>
                    <a:pt x="3817" y="202"/>
                  </a:lnTo>
                  <a:lnTo>
                    <a:pt x="3817" y="194"/>
                  </a:lnTo>
                  <a:lnTo>
                    <a:pt x="3817" y="187"/>
                  </a:lnTo>
                  <a:lnTo>
                    <a:pt x="3821" y="179"/>
                  </a:lnTo>
                  <a:lnTo>
                    <a:pt x="3826" y="176"/>
                  </a:lnTo>
                  <a:lnTo>
                    <a:pt x="3832" y="172"/>
                  </a:lnTo>
                  <a:lnTo>
                    <a:pt x="3840" y="170"/>
                  </a:lnTo>
                  <a:close/>
                  <a:moveTo>
                    <a:pt x="3753" y="170"/>
                  </a:moveTo>
                  <a:lnTo>
                    <a:pt x="3761" y="172"/>
                  </a:lnTo>
                  <a:lnTo>
                    <a:pt x="3766" y="176"/>
                  </a:lnTo>
                  <a:lnTo>
                    <a:pt x="3772" y="179"/>
                  </a:lnTo>
                  <a:lnTo>
                    <a:pt x="3776" y="187"/>
                  </a:lnTo>
                  <a:lnTo>
                    <a:pt x="3778" y="194"/>
                  </a:lnTo>
                  <a:lnTo>
                    <a:pt x="3776" y="202"/>
                  </a:lnTo>
                  <a:lnTo>
                    <a:pt x="3772" y="208"/>
                  </a:lnTo>
                  <a:lnTo>
                    <a:pt x="3766" y="213"/>
                  </a:lnTo>
                  <a:lnTo>
                    <a:pt x="3761" y="215"/>
                  </a:lnTo>
                  <a:lnTo>
                    <a:pt x="3753" y="217"/>
                  </a:lnTo>
                  <a:lnTo>
                    <a:pt x="3746" y="215"/>
                  </a:lnTo>
                  <a:lnTo>
                    <a:pt x="3740" y="213"/>
                  </a:lnTo>
                  <a:lnTo>
                    <a:pt x="3734" y="208"/>
                  </a:lnTo>
                  <a:lnTo>
                    <a:pt x="3731" y="202"/>
                  </a:lnTo>
                  <a:lnTo>
                    <a:pt x="3731" y="194"/>
                  </a:lnTo>
                  <a:lnTo>
                    <a:pt x="3731" y="187"/>
                  </a:lnTo>
                  <a:lnTo>
                    <a:pt x="3734" y="179"/>
                  </a:lnTo>
                  <a:lnTo>
                    <a:pt x="3740" y="176"/>
                  </a:lnTo>
                  <a:lnTo>
                    <a:pt x="3746" y="172"/>
                  </a:lnTo>
                  <a:lnTo>
                    <a:pt x="3753" y="170"/>
                  </a:lnTo>
                  <a:close/>
                  <a:moveTo>
                    <a:pt x="3667" y="170"/>
                  </a:moveTo>
                  <a:lnTo>
                    <a:pt x="3674" y="172"/>
                  </a:lnTo>
                  <a:lnTo>
                    <a:pt x="3680" y="176"/>
                  </a:lnTo>
                  <a:lnTo>
                    <a:pt x="3685" y="179"/>
                  </a:lnTo>
                  <a:lnTo>
                    <a:pt x="3689" y="187"/>
                  </a:lnTo>
                  <a:lnTo>
                    <a:pt x="3689" y="194"/>
                  </a:lnTo>
                  <a:lnTo>
                    <a:pt x="3689" y="202"/>
                  </a:lnTo>
                  <a:lnTo>
                    <a:pt x="3685" y="208"/>
                  </a:lnTo>
                  <a:lnTo>
                    <a:pt x="3680" y="213"/>
                  </a:lnTo>
                  <a:lnTo>
                    <a:pt x="3674" y="215"/>
                  </a:lnTo>
                  <a:lnTo>
                    <a:pt x="3667" y="217"/>
                  </a:lnTo>
                  <a:lnTo>
                    <a:pt x="3659" y="215"/>
                  </a:lnTo>
                  <a:lnTo>
                    <a:pt x="3653" y="213"/>
                  </a:lnTo>
                  <a:lnTo>
                    <a:pt x="3648" y="208"/>
                  </a:lnTo>
                  <a:lnTo>
                    <a:pt x="3644" y="202"/>
                  </a:lnTo>
                  <a:lnTo>
                    <a:pt x="3644" y="194"/>
                  </a:lnTo>
                  <a:lnTo>
                    <a:pt x="3644" y="187"/>
                  </a:lnTo>
                  <a:lnTo>
                    <a:pt x="3648" y="179"/>
                  </a:lnTo>
                  <a:lnTo>
                    <a:pt x="3653" y="176"/>
                  </a:lnTo>
                  <a:lnTo>
                    <a:pt x="3659" y="172"/>
                  </a:lnTo>
                  <a:lnTo>
                    <a:pt x="3667" y="170"/>
                  </a:lnTo>
                  <a:close/>
                  <a:moveTo>
                    <a:pt x="3580" y="170"/>
                  </a:moveTo>
                  <a:lnTo>
                    <a:pt x="3588" y="172"/>
                  </a:lnTo>
                  <a:lnTo>
                    <a:pt x="3593" y="176"/>
                  </a:lnTo>
                  <a:lnTo>
                    <a:pt x="3599" y="179"/>
                  </a:lnTo>
                  <a:lnTo>
                    <a:pt x="3603" y="187"/>
                  </a:lnTo>
                  <a:lnTo>
                    <a:pt x="3603" y="194"/>
                  </a:lnTo>
                  <a:lnTo>
                    <a:pt x="3603" y="202"/>
                  </a:lnTo>
                  <a:lnTo>
                    <a:pt x="3599" y="208"/>
                  </a:lnTo>
                  <a:lnTo>
                    <a:pt x="3593" y="213"/>
                  </a:lnTo>
                  <a:lnTo>
                    <a:pt x="3588" y="215"/>
                  </a:lnTo>
                  <a:lnTo>
                    <a:pt x="3580" y="217"/>
                  </a:lnTo>
                  <a:lnTo>
                    <a:pt x="3573" y="215"/>
                  </a:lnTo>
                  <a:lnTo>
                    <a:pt x="3567" y="213"/>
                  </a:lnTo>
                  <a:lnTo>
                    <a:pt x="3561" y="208"/>
                  </a:lnTo>
                  <a:lnTo>
                    <a:pt x="3558" y="202"/>
                  </a:lnTo>
                  <a:lnTo>
                    <a:pt x="3556" y="194"/>
                  </a:lnTo>
                  <a:lnTo>
                    <a:pt x="3558" y="187"/>
                  </a:lnTo>
                  <a:lnTo>
                    <a:pt x="3561" y="179"/>
                  </a:lnTo>
                  <a:lnTo>
                    <a:pt x="3567" y="176"/>
                  </a:lnTo>
                  <a:lnTo>
                    <a:pt x="3573" y="172"/>
                  </a:lnTo>
                  <a:lnTo>
                    <a:pt x="3580" y="170"/>
                  </a:lnTo>
                  <a:close/>
                  <a:moveTo>
                    <a:pt x="3494" y="170"/>
                  </a:moveTo>
                  <a:lnTo>
                    <a:pt x="3501" y="172"/>
                  </a:lnTo>
                  <a:lnTo>
                    <a:pt x="3507" y="176"/>
                  </a:lnTo>
                  <a:lnTo>
                    <a:pt x="3512" y="179"/>
                  </a:lnTo>
                  <a:lnTo>
                    <a:pt x="3516" y="187"/>
                  </a:lnTo>
                  <a:lnTo>
                    <a:pt x="3516" y="194"/>
                  </a:lnTo>
                  <a:lnTo>
                    <a:pt x="3516" y="202"/>
                  </a:lnTo>
                  <a:lnTo>
                    <a:pt x="3512" y="208"/>
                  </a:lnTo>
                  <a:lnTo>
                    <a:pt x="3507" y="213"/>
                  </a:lnTo>
                  <a:lnTo>
                    <a:pt x="3501" y="215"/>
                  </a:lnTo>
                  <a:lnTo>
                    <a:pt x="3494" y="217"/>
                  </a:lnTo>
                  <a:lnTo>
                    <a:pt x="3486" y="215"/>
                  </a:lnTo>
                  <a:lnTo>
                    <a:pt x="3479" y="213"/>
                  </a:lnTo>
                  <a:lnTo>
                    <a:pt x="3475" y="208"/>
                  </a:lnTo>
                  <a:lnTo>
                    <a:pt x="3471" y="202"/>
                  </a:lnTo>
                  <a:lnTo>
                    <a:pt x="3469" y="194"/>
                  </a:lnTo>
                  <a:lnTo>
                    <a:pt x="3471" y="187"/>
                  </a:lnTo>
                  <a:lnTo>
                    <a:pt x="3475" y="179"/>
                  </a:lnTo>
                  <a:lnTo>
                    <a:pt x="3479" y="176"/>
                  </a:lnTo>
                  <a:lnTo>
                    <a:pt x="3486" y="172"/>
                  </a:lnTo>
                  <a:lnTo>
                    <a:pt x="3494" y="170"/>
                  </a:lnTo>
                  <a:close/>
                  <a:moveTo>
                    <a:pt x="3407" y="170"/>
                  </a:moveTo>
                  <a:lnTo>
                    <a:pt x="3415" y="172"/>
                  </a:lnTo>
                  <a:lnTo>
                    <a:pt x="3420" y="176"/>
                  </a:lnTo>
                  <a:lnTo>
                    <a:pt x="3426" y="179"/>
                  </a:lnTo>
                  <a:lnTo>
                    <a:pt x="3428" y="187"/>
                  </a:lnTo>
                  <a:lnTo>
                    <a:pt x="3430" y="194"/>
                  </a:lnTo>
                  <a:lnTo>
                    <a:pt x="3428" y="202"/>
                  </a:lnTo>
                  <a:lnTo>
                    <a:pt x="3426" y="208"/>
                  </a:lnTo>
                  <a:lnTo>
                    <a:pt x="3420" y="213"/>
                  </a:lnTo>
                  <a:lnTo>
                    <a:pt x="3415" y="215"/>
                  </a:lnTo>
                  <a:lnTo>
                    <a:pt x="3407" y="217"/>
                  </a:lnTo>
                  <a:lnTo>
                    <a:pt x="3400" y="215"/>
                  </a:lnTo>
                  <a:lnTo>
                    <a:pt x="3392" y="213"/>
                  </a:lnTo>
                  <a:lnTo>
                    <a:pt x="3388" y="208"/>
                  </a:lnTo>
                  <a:lnTo>
                    <a:pt x="3385" y="202"/>
                  </a:lnTo>
                  <a:lnTo>
                    <a:pt x="3383" y="194"/>
                  </a:lnTo>
                  <a:lnTo>
                    <a:pt x="3385" y="187"/>
                  </a:lnTo>
                  <a:lnTo>
                    <a:pt x="3388" y="179"/>
                  </a:lnTo>
                  <a:lnTo>
                    <a:pt x="3392" y="176"/>
                  </a:lnTo>
                  <a:lnTo>
                    <a:pt x="3400" y="172"/>
                  </a:lnTo>
                  <a:lnTo>
                    <a:pt x="3407" y="170"/>
                  </a:lnTo>
                  <a:close/>
                  <a:moveTo>
                    <a:pt x="3319" y="170"/>
                  </a:moveTo>
                  <a:lnTo>
                    <a:pt x="3326" y="172"/>
                  </a:lnTo>
                  <a:lnTo>
                    <a:pt x="3334" y="176"/>
                  </a:lnTo>
                  <a:lnTo>
                    <a:pt x="3339" y="179"/>
                  </a:lnTo>
                  <a:lnTo>
                    <a:pt x="3341" y="187"/>
                  </a:lnTo>
                  <a:lnTo>
                    <a:pt x="3343" y="194"/>
                  </a:lnTo>
                  <a:lnTo>
                    <a:pt x="3341" y="202"/>
                  </a:lnTo>
                  <a:lnTo>
                    <a:pt x="3339" y="208"/>
                  </a:lnTo>
                  <a:lnTo>
                    <a:pt x="3334" y="213"/>
                  </a:lnTo>
                  <a:lnTo>
                    <a:pt x="3326" y="215"/>
                  </a:lnTo>
                  <a:lnTo>
                    <a:pt x="3319" y="217"/>
                  </a:lnTo>
                  <a:lnTo>
                    <a:pt x="3313" y="215"/>
                  </a:lnTo>
                  <a:lnTo>
                    <a:pt x="3306" y="213"/>
                  </a:lnTo>
                  <a:lnTo>
                    <a:pt x="3300" y="208"/>
                  </a:lnTo>
                  <a:lnTo>
                    <a:pt x="3298" y="202"/>
                  </a:lnTo>
                  <a:lnTo>
                    <a:pt x="3296" y="194"/>
                  </a:lnTo>
                  <a:lnTo>
                    <a:pt x="3298" y="187"/>
                  </a:lnTo>
                  <a:lnTo>
                    <a:pt x="3300" y="179"/>
                  </a:lnTo>
                  <a:lnTo>
                    <a:pt x="3306" y="176"/>
                  </a:lnTo>
                  <a:lnTo>
                    <a:pt x="3313" y="172"/>
                  </a:lnTo>
                  <a:lnTo>
                    <a:pt x="3319" y="170"/>
                  </a:lnTo>
                  <a:close/>
                  <a:moveTo>
                    <a:pt x="3232" y="170"/>
                  </a:moveTo>
                  <a:lnTo>
                    <a:pt x="3240" y="172"/>
                  </a:lnTo>
                  <a:lnTo>
                    <a:pt x="3247" y="176"/>
                  </a:lnTo>
                  <a:lnTo>
                    <a:pt x="3251" y="179"/>
                  </a:lnTo>
                  <a:lnTo>
                    <a:pt x="3255" y="187"/>
                  </a:lnTo>
                  <a:lnTo>
                    <a:pt x="3257" y="194"/>
                  </a:lnTo>
                  <a:lnTo>
                    <a:pt x="3255" y="202"/>
                  </a:lnTo>
                  <a:lnTo>
                    <a:pt x="3251" y="208"/>
                  </a:lnTo>
                  <a:lnTo>
                    <a:pt x="3247" y="213"/>
                  </a:lnTo>
                  <a:lnTo>
                    <a:pt x="3240" y="215"/>
                  </a:lnTo>
                  <a:lnTo>
                    <a:pt x="3232" y="217"/>
                  </a:lnTo>
                  <a:lnTo>
                    <a:pt x="3225" y="215"/>
                  </a:lnTo>
                  <a:lnTo>
                    <a:pt x="3219" y="213"/>
                  </a:lnTo>
                  <a:lnTo>
                    <a:pt x="3213" y="208"/>
                  </a:lnTo>
                  <a:lnTo>
                    <a:pt x="3212" y="202"/>
                  </a:lnTo>
                  <a:lnTo>
                    <a:pt x="3210" y="194"/>
                  </a:lnTo>
                  <a:lnTo>
                    <a:pt x="3212" y="187"/>
                  </a:lnTo>
                  <a:lnTo>
                    <a:pt x="3213" y="179"/>
                  </a:lnTo>
                  <a:lnTo>
                    <a:pt x="3219" y="176"/>
                  </a:lnTo>
                  <a:lnTo>
                    <a:pt x="3225" y="172"/>
                  </a:lnTo>
                  <a:lnTo>
                    <a:pt x="3232" y="170"/>
                  </a:lnTo>
                  <a:close/>
                  <a:moveTo>
                    <a:pt x="3146" y="170"/>
                  </a:moveTo>
                  <a:lnTo>
                    <a:pt x="3153" y="172"/>
                  </a:lnTo>
                  <a:lnTo>
                    <a:pt x="3161" y="176"/>
                  </a:lnTo>
                  <a:lnTo>
                    <a:pt x="3165" y="179"/>
                  </a:lnTo>
                  <a:lnTo>
                    <a:pt x="3168" y="187"/>
                  </a:lnTo>
                  <a:lnTo>
                    <a:pt x="3170" y="194"/>
                  </a:lnTo>
                  <a:lnTo>
                    <a:pt x="3168" y="202"/>
                  </a:lnTo>
                  <a:lnTo>
                    <a:pt x="3165" y="208"/>
                  </a:lnTo>
                  <a:lnTo>
                    <a:pt x="3161" y="213"/>
                  </a:lnTo>
                  <a:lnTo>
                    <a:pt x="3153" y="215"/>
                  </a:lnTo>
                  <a:lnTo>
                    <a:pt x="3146" y="217"/>
                  </a:lnTo>
                  <a:lnTo>
                    <a:pt x="3138" y="215"/>
                  </a:lnTo>
                  <a:lnTo>
                    <a:pt x="3133" y="213"/>
                  </a:lnTo>
                  <a:lnTo>
                    <a:pt x="3127" y="208"/>
                  </a:lnTo>
                  <a:lnTo>
                    <a:pt x="3123" y="202"/>
                  </a:lnTo>
                  <a:lnTo>
                    <a:pt x="3123" y="194"/>
                  </a:lnTo>
                  <a:lnTo>
                    <a:pt x="3123" y="187"/>
                  </a:lnTo>
                  <a:lnTo>
                    <a:pt x="3127" y="179"/>
                  </a:lnTo>
                  <a:lnTo>
                    <a:pt x="3133" y="176"/>
                  </a:lnTo>
                  <a:lnTo>
                    <a:pt x="3138" y="172"/>
                  </a:lnTo>
                  <a:lnTo>
                    <a:pt x="3146" y="170"/>
                  </a:lnTo>
                  <a:close/>
                  <a:moveTo>
                    <a:pt x="3059" y="170"/>
                  </a:moveTo>
                  <a:lnTo>
                    <a:pt x="3067" y="172"/>
                  </a:lnTo>
                  <a:lnTo>
                    <a:pt x="3072" y="176"/>
                  </a:lnTo>
                  <a:lnTo>
                    <a:pt x="3078" y="179"/>
                  </a:lnTo>
                  <a:lnTo>
                    <a:pt x="3082" y="187"/>
                  </a:lnTo>
                  <a:lnTo>
                    <a:pt x="3084" y="194"/>
                  </a:lnTo>
                  <a:lnTo>
                    <a:pt x="3082" y="202"/>
                  </a:lnTo>
                  <a:lnTo>
                    <a:pt x="3078" y="208"/>
                  </a:lnTo>
                  <a:lnTo>
                    <a:pt x="3072" y="213"/>
                  </a:lnTo>
                  <a:lnTo>
                    <a:pt x="3067" y="215"/>
                  </a:lnTo>
                  <a:lnTo>
                    <a:pt x="3059" y="217"/>
                  </a:lnTo>
                  <a:lnTo>
                    <a:pt x="3052" y="215"/>
                  </a:lnTo>
                  <a:lnTo>
                    <a:pt x="3046" y="213"/>
                  </a:lnTo>
                  <a:lnTo>
                    <a:pt x="3040" y="208"/>
                  </a:lnTo>
                  <a:lnTo>
                    <a:pt x="3037" y="202"/>
                  </a:lnTo>
                  <a:lnTo>
                    <a:pt x="3037" y="194"/>
                  </a:lnTo>
                  <a:lnTo>
                    <a:pt x="3037" y="187"/>
                  </a:lnTo>
                  <a:lnTo>
                    <a:pt x="3040" y="179"/>
                  </a:lnTo>
                  <a:lnTo>
                    <a:pt x="3046" y="176"/>
                  </a:lnTo>
                  <a:lnTo>
                    <a:pt x="3052" y="172"/>
                  </a:lnTo>
                  <a:lnTo>
                    <a:pt x="3059" y="170"/>
                  </a:lnTo>
                  <a:close/>
                  <a:moveTo>
                    <a:pt x="2973" y="170"/>
                  </a:moveTo>
                  <a:lnTo>
                    <a:pt x="2980" y="172"/>
                  </a:lnTo>
                  <a:lnTo>
                    <a:pt x="2986" y="176"/>
                  </a:lnTo>
                  <a:lnTo>
                    <a:pt x="2992" y="179"/>
                  </a:lnTo>
                  <a:lnTo>
                    <a:pt x="2995" y="187"/>
                  </a:lnTo>
                  <a:lnTo>
                    <a:pt x="2995" y="194"/>
                  </a:lnTo>
                  <a:lnTo>
                    <a:pt x="2995" y="202"/>
                  </a:lnTo>
                  <a:lnTo>
                    <a:pt x="2992" y="208"/>
                  </a:lnTo>
                  <a:lnTo>
                    <a:pt x="2986" y="213"/>
                  </a:lnTo>
                  <a:lnTo>
                    <a:pt x="2980" y="215"/>
                  </a:lnTo>
                  <a:lnTo>
                    <a:pt x="2973" y="217"/>
                  </a:lnTo>
                  <a:lnTo>
                    <a:pt x="2965" y="215"/>
                  </a:lnTo>
                  <a:lnTo>
                    <a:pt x="2960" y="213"/>
                  </a:lnTo>
                  <a:lnTo>
                    <a:pt x="2954" y="208"/>
                  </a:lnTo>
                  <a:lnTo>
                    <a:pt x="2950" y="202"/>
                  </a:lnTo>
                  <a:lnTo>
                    <a:pt x="2950" y="194"/>
                  </a:lnTo>
                  <a:lnTo>
                    <a:pt x="2950" y="187"/>
                  </a:lnTo>
                  <a:lnTo>
                    <a:pt x="2954" y="179"/>
                  </a:lnTo>
                  <a:lnTo>
                    <a:pt x="2960" y="176"/>
                  </a:lnTo>
                  <a:lnTo>
                    <a:pt x="2965" y="172"/>
                  </a:lnTo>
                  <a:lnTo>
                    <a:pt x="2973" y="170"/>
                  </a:lnTo>
                  <a:close/>
                  <a:moveTo>
                    <a:pt x="2886" y="170"/>
                  </a:moveTo>
                  <a:lnTo>
                    <a:pt x="2894" y="172"/>
                  </a:lnTo>
                  <a:lnTo>
                    <a:pt x="2899" y="176"/>
                  </a:lnTo>
                  <a:lnTo>
                    <a:pt x="2905" y="179"/>
                  </a:lnTo>
                  <a:lnTo>
                    <a:pt x="2909" y="187"/>
                  </a:lnTo>
                  <a:lnTo>
                    <a:pt x="2909" y="194"/>
                  </a:lnTo>
                  <a:lnTo>
                    <a:pt x="2909" y="202"/>
                  </a:lnTo>
                  <a:lnTo>
                    <a:pt x="2905" y="208"/>
                  </a:lnTo>
                  <a:lnTo>
                    <a:pt x="2899" y="213"/>
                  </a:lnTo>
                  <a:lnTo>
                    <a:pt x="2894" y="215"/>
                  </a:lnTo>
                  <a:lnTo>
                    <a:pt x="2886" y="217"/>
                  </a:lnTo>
                  <a:lnTo>
                    <a:pt x="2879" y="215"/>
                  </a:lnTo>
                  <a:lnTo>
                    <a:pt x="2873" y="213"/>
                  </a:lnTo>
                  <a:lnTo>
                    <a:pt x="2867" y="208"/>
                  </a:lnTo>
                  <a:lnTo>
                    <a:pt x="2864" y="202"/>
                  </a:lnTo>
                  <a:lnTo>
                    <a:pt x="2862" y="194"/>
                  </a:lnTo>
                  <a:lnTo>
                    <a:pt x="2864" y="187"/>
                  </a:lnTo>
                  <a:lnTo>
                    <a:pt x="2867" y="179"/>
                  </a:lnTo>
                  <a:lnTo>
                    <a:pt x="2873" y="176"/>
                  </a:lnTo>
                  <a:lnTo>
                    <a:pt x="2879" y="172"/>
                  </a:lnTo>
                  <a:lnTo>
                    <a:pt x="2886" y="170"/>
                  </a:lnTo>
                  <a:close/>
                  <a:moveTo>
                    <a:pt x="2800" y="170"/>
                  </a:moveTo>
                  <a:lnTo>
                    <a:pt x="2807" y="172"/>
                  </a:lnTo>
                  <a:lnTo>
                    <a:pt x="2813" y="176"/>
                  </a:lnTo>
                  <a:lnTo>
                    <a:pt x="2818" y="179"/>
                  </a:lnTo>
                  <a:lnTo>
                    <a:pt x="2822" y="187"/>
                  </a:lnTo>
                  <a:lnTo>
                    <a:pt x="2822" y="194"/>
                  </a:lnTo>
                  <a:lnTo>
                    <a:pt x="2822" y="202"/>
                  </a:lnTo>
                  <a:lnTo>
                    <a:pt x="2818" y="208"/>
                  </a:lnTo>
                  <a:lnTo>
                    <a:pt x="2813" y="213"/>
                  </a:lnTo>
                  <a:lnTo>
                    <a:pt x="2807" y="215"/>
                  </a:lnTo>
                  <a:lnTo>
                    <a:pt x="2800" y="217"/>
                  </a:lnTo>
                  <a:lnTo>
                    <a:pt x="2792" y="215"/>
                  </a:lnTo>
                  <a:lnTo>
                    <a:pt x="2785" y="213"/>
                  </a:lnTo>
                  <a:lnTo>
                    <a:pt x="2781" y="208"/>
                  </a:lnTo>
                  <a:lnTo>
                    <a:pt x="2777" y="202"/>
                  </a:lnTo>
                  <a:lnTo>
                    <a:pt x="2775" y="194"/>
                  </a:lnTo>
                  <a:lnTo>
                    <a:pt x="2777" y="187"/>
                  </a:lnTo>
                  <a:lnTo>
                    <a:pt x="2781" y="179"/>
                  </a:lnTo>
                  <a:lnTo>
                    <a:pt x="2785" y="176"/>
                  </a:lnTo>
                  <a:lnTo>
                    <a:pt x="2792" y="172"/>
                  </a:lnTo>
                  <a:lnTo>
                    <a:pt x="2800" y="170"/>
                  </a:lnTo>
                  <a:close/>
                  <a:moveTo>
                    <a:pt x="2713" y="170"/>
                  </a:moveTo>
                  <a:lnTo>
                    <a:pt x="2721" y="172"/>
                  </a:lnTo>
                  <a:lnTo>
                    <a:pt x="2726" y="176"/>
                  </a:lnTo>
                  <a:lnTo>
                    <a:pt x="2732" y="179"/>
                  </a:lnTo>
                  <a:lnTo>
                    <a:pt x="2734" y="187"/>
                  </a:lnTo>
                  <a:lnTo>
                    <a:pt x="2736" y="194"/>
                  </a:lnTo>
                  <a:lnTo>
                    <a:pt x="2734" y="202"/>
                  </a:lnTo>
                  <a:lnTo>
                    <a:pt x="2732" y="208"/>
                  </a:lnTo>
                  <a:lnTo>
                    <a:pt x="2726" y="213"/>
                  </a:lnTo>
                  <a:lnTo>
                    <a:pt x="2721" y="215"/>
                  </a:lnTo>
                  <a:lnTo>
                    <a:pt x="2713" y="217"/>
                  </a:lnTo>
                  <a:lnTo>
                    <a:pt x="2706" y="215"/>
                  </a:lnTo>
                  <a:lnTo>
                    <a:pt x="2698" y="213"/>
                  </a:lnTo>
                  <a:lnTo>
                    <a:pt x="2694" y="208"/>
                  </a:lnTo>
                  <a:lnTo>
                    <a:pt x="2691" y="202"/>
                  </a:lnTo>
                  <a:lnTo>
                    <a:pt x="2689" y="194"/>
                  </a:lnTo>
                  <a:lnTo>
                    <a:pt x="2691" y="187"/>
                  </a:lnTo>
                  <a:lnTo>
                    <a:pt x="2694" y="179"/>
                  </a:lnTo>
                  <a:lnTo>
                    <a:pt x="2698" y="176"/>
                  </a:lnTo>
                  <a:lnTo>
                    <a:pt x="2706" y="172"/>
                  </a:lnTo>
                  <a:lnTo>
                    <a:pt x="2713" y="170"/>
                  </a:lnTo>
                  <a:close/>
                  <a:moveTo>
                    <a:pt x="2627" y="170"/>
                  </a:moveTo>
                  <a:lnTo>
                    <a:pt x="2632" y="172"/>
                  </a:lnTo>
                  <a:lnTo>
                    <a:pt x="2640" y="176"/>
                  </a:lnTo>
                  <a:lnTo>
                    <a:pt x="2645" y="179"/>
                  </a:lnTo>
                  <a:lnTo>
                    <a:pt x="2647" y="187"/>
                  </a:lnTo>
                  <a:lnTo>
                    <a:pt x="2649" y="194"/>
                  </a:lnTo>
                  <a:lnTo>
                    <a:pt x="2647" y="202"/>
                  </a:lnTo>
                  <a:lnTo>
                    <a:pt x="2645" y="208"/>
                  </a:lnTo>
                  <a:lnTo>
                    <a:pt x="2640" y="213"/>
                  </a:lnTo>
                  <a:lnTo>
                    <a:pt x="2632" y="215"/>
                  </a:lnTo>
                  <a:lnTo>
                    <a:pt x="2627" y="217"/>
                  </a:lnTo>
                  <a:lnTo>
                    <a:pt x="2619" y="215"/>
                  </a:lnTo>
                  <a:lnTo>
                    <a:pt x="2612" y="213"/>
                  </a:lnTo>
                  <a:lnTo>
                    <a:pt x="2606" y="208"/>
                  </a:lnTo>
                  <a:lnTo>
                    <a:pt x="2604" y="202"/>
                  </a:lnTo>
                  <a:lnTo>
                    <a:pt x="2602" y="194"/>
                  </a:lnTo>
                  <a:lnTo>
                    <a:pt x="2604" y="187"/>
                  </a:lnTo>
                  <a:lnTo>
                    <a:pt x="2606" y="179"/>
                  </a:lnTo>
                  <a:lnTo>
                    <a:pt x="2612" y="176"/>
                  </a:lnTo>
                  <a:lnTo>
                    <a:pt x="2619" y="172"/>
                  </a:lnTo>
                  <a:lnTo>
                    <a:pt x="2627" y="170"/>
                  </a:lnTo>
                  <a:close/>
                  <a:moveTo>
                    <a:pt x="2538" y="170"/>
                  </a:moveTo>
                  <a:lnTo>
                    <a:pt x="2546" y="172"/>
                  </a:lnTo>
                  <a:lnTo>
                    <a:pt x="2553" y="176"/>
                  </a:lnTo>
                  <a:lnTo>
                    <a:pt x="2557" y="179"/>
                  </a:lnTo>
                  <a:lnTo>
                    <a:pt x="2561" y="187"/>
                  </a:lnTo>
                  <a:lnTo>
                    <a:pt x="2563" y="194"/>
                  </a:lnTo>
                  <a:lnTo>
                    <a:pt x="2561" y="202"/>
                  </a:lnTo>
                  <a:lnTo>
                    <a:pt x="2557" y="208"/>
                  </a:lnTo>
                  <a:lnTo>
                    <a:pt x="2553" y="213"/>
                  </a:lnTo>
                  <a:lnTo>
                    <a:pt x="2546" y="215"/>
                  </a:lnTo>
                  <a:lnTo>
                    <a:pt x="2538" y="217"/>
                  </a:lnTo>
                  <a:lnTo>
                    <a:pt x="2531" y="215"/>
                  </a:lnTo>
                  <a:lnTo>
                    <a:pt x="2525" y="213"/>
                  </a:lnTo>
                  <a:lnTo>
                    <a:pt x="2519" y="208"/>
                  </a:lnTo>
                  <a:lnTo>
                    <a:pt x="2518" y="202"/>
                  </a:lnTo>
                  <a:lnTo>
                    <a:pt x="2516" y="194"/>
                  </a:lnTo>
                  <a:lnTo>
                    <a:pt x="2518" y="187"/>
                  </a:lnTo>
                  <a:lnTo>
                    <a:pt x="2519" y="179"/>
                  </a:lnTo>
                  <a:lnTo>
                    <a:pt x="2525" y="176"/>
                  </a:lnTo>
                  <a:lnTo>
                    <a:pt x="2531" y="172"/>
                  </a:lnTo>
                  <a:lnTo>
                    <a:pt x="2538" y="170"/>
                  </a:lnTo>
                  <a:close/>
                  <a:moveTo>
                    <a:pt x="2452" y="170"/>
                  </a:moveTo>
                  <a:lnTo>
                    <a:pt x="2459" y="172"/>
                  </a:lnTo>
                  <a:lnTo>
                    <a:pt x="2467" y="176"/>
                  </a:lnTo>
                  <a:lnTo>
                    <a:pt x="2471" y="179"/>
                  </a:lnTo>
                  <a:lnTo>
                    <a:pt x="2474" y="187"/>
                  </a:lnTo>
                  <a:lnTo>
                    <a:pt x="2476" y="194"/>
                  </a:lnTo>
                  <a:lnTo>
                    <a:pt x="2474" y="202"/>
                  </a:lnTo>
                  <a:lnTo>
                    <a:pt x="2471" y="208"/>
                  </a:lnTo>
                  <a:lnTo>
                    <a:pt x="2467" y="213"/>
                  </a:lnTo>
                  <a:lnTo>
                    <a:pt x="2459" y="215"/>
                  </a:lnTo>
                  <a:lnTo>
                    <a:pt x="2452" y="217"/>
                  </a:lnTo>
                  <a:lnTo>
                    <a:pt x="2444" y="215"/>
                  </a:lnTo>
                  <a:lnTo>
                    <a:pt x="2439" y="213"/>
                  </a:lnTo>
                  <a:lnTo>
                    <a:pt x="2433" y="208"/>
                  </a:lnTo>
                  <a:lnTo>
                    <a:pt x="2429" y="202"/>
                  </a:lnTo>
                  <a:lnTo>
                    <a:pt x="2429" y="194"/>
                  </a:lnTo>
                  <a:lnTo>
                    <a:pt x="2429" y="187"/>
                  </a:lnTo>
                  <a:lnTo>
                    <a:pt x="2433" y="179"/>
                  </a:lnTo>
                  <a:lnTo>
                    <a:pt x="2439" y="176"/>
                  </a:lnTo>
                  <a:lnTo>
                    <a:pt x="2444" y="172"/>
                  </a:lnTo>
                  <a:lnTo>
                    <a:pt x="2452" y="170"/>
                  </a:lnTo>
                  <a:close/>
                  <a:moveTo>
                    <a:pt x="2365" y="170"/>
                  </a:moveTo>
                  <a:lnTo>
                    <a:pt x="2373" y="172"/>
                  </a:lnTo>
                  <a:lnTo>
                    <a:pt x="2378" y="176"/>
                  </a:lnTo>
                  <a:lnTo>
                    <a:pt x="2384" y="179"/>
                  </a:lnTo>
                  <a:lnTo>
                    <a:pt x="2388" y="187"/>
                  </a:lnTo>
                  <a:lnTo>
                    <a:pt x="2390" y="194"/>
                  </a:lnTo>
                  <a:lnTo>
                    <a:pt x="2388" y="202"/>
                  </a:lnTo>
                  <a:lnTo>
                    <a:pt x="2384" y="208"/>
                  </a:lnTo>
                  <a:lnTo>
                    <a:pt x="2378" y="213"/>
                  </a:lnTo>
                  <a:lnTo>
                    <a:pt x="2373" y="215"/>
                  </a:lnTo>
                  <a:lnTo>
                    <a:pt x="2365" y="217"/>
                  </a:lnTo>
                  <a:lnTo>
                    <a:pt x="2358" y="215"/>
                  </a:lnTo>
                  <a:lnTo>
                    <a:pt x="2352" y="213"/>
                  </a:lnTo>
                  <a:lnTo>
                    <a:pt x="2346" y="208"/>
                  </a:lnTo>
                  <a:lnTo>
                    <a:pt x="2343" y="202"/>
                  </a:lnTo>
                  <a:lnTo>
                    <a:pt x="2343" y="194"/>
                  </a:lnTo>
                  <a:lnTo>
                    <a:pt x="2343" y="187"/>
                  </a:lnTo>
                  <a:lnTo>
                    <a:pt x="2346" y="179"/>
                  </a:lnTo>
                  <a:lnTo>
                    <a:pt x="2352" y="176"/>
                  </a:lnTo>
                  <a:lnTo>
                    <a:pt x="2358" y="172"/>
                  </a:lnTo>
                  <a:lnTo>
                    <a:pt x="2365" y="170"/>
                  </a:lnTo>
                  <a:close/>
                  <a:moveTo>
                    <a:pt x="2279" y="170"/>
                  </a:moveTo>
                  <a:lnTo>
                    <a:pt x="2286" y="172"/>
                  </a:lnTo>
                  <a:lnTo>
                    <a:pt x="2292" y="176"/>
                  </a:lnTo>
                  <a:lnTo>
                    <a:pt x="2298" y="179"/>
                  </a:lnTo>
                  <a:lnTo>
                    <a:pt x="2301" y="187"/>
                  </a:lnTo>
                  <a:lnTo>
                    <a:pt x="2301" y="194"/>
                  </a:lnTo>
                  <a:lnTo>
                    <a:pt x="2301" y="202"/>
                  </a:lnTo>
                  <a:lnTo>
                    <a:pt x="2298" y="208"/>
                  </a:lnTo>
                  <a:lnTo>
                    <a:pt x="2292" y="213"/>
                  </a:lnTo>
                  <a:lnTo>
                    <a:pt x="2286" y="215"/>
                  </a:lnTo>
                  <a:lnTo>
                    <a:pt x="2279" y="217"/>
                  </a:lnTo>
                  <a:lnTo>
                    <a:pt x="2271" y="215"/>
                  </a:lnTo>
                  <a:lnTo>
                    <a:pt x="2266" y="213"/>
                  </a:lnTo>
                  <a:lnTo>
                    <a:pt x="2260" y="208"/>
                  </a:lnTo>
                  <a:lnTo>
                    <a:pt x="2256" y="202"/>
                  </a:lnTo>
                  <a:lnTo>
                    <a:pt x="2256" y="194"/>
                  </a:lnTo>
                  <a:lnTo>
                    <a:pt x="2256" y="187"/>
                  </a:lnTo>
                  <a:lnTo>
                    <a:pt x="2260" y="179"/>
                  </a:lnTo>
                  <a:lnTo>
                    <a:pt x="2266" y="176"/>
                  </a:lnTo>
                  <a:lnTo>
                    <a:pt x="2271" y="172"/>
                  </a:lnTo>
                  <a:lnTo>
                    <a:pt x="2279" y="170"/>
                  </a:lnTo>
                  <a:close/>
                  <a:moveTo>
                    <a:pt x="2192" y="170"/>
                  </a:moveTo>
                  <a:lnTo>
                    <a:pt x="2200" y="172"/>
                  </a:lnTo>
                  <a:lnTo>
                    <a:pt x="2205" y="176"/>
                  </a:lnTo>
                  <a:lnTo>
                    <a:pt x="2211" y="179"/>
                  </a:lnTo>
                  <a:lnTo>
                    <a:pt x="2215" y="187"/>
                  </a:lnTo>
                  <a:lnTo>
                    <a:pt x="2215" y="194"/>
                  </a:lnTo>
                  <a:lnTo>
                    <a:pt x="2215" y="202"/>
                  </a:lnTo>
                  <a:lnTo>
                    <a:pt x="2211" y="208"/>
                  </a:lnTo>
                  <a:lnTo>
                    <a:pt x="2205" y="213"/>
                  </a:lnTo>
                  <a:lnTo>
                    <a:pt x="2200" y="215"/>
                  </a:lnTo>
                  <a:lnTo>
                    <a:pt x="2192" y="217"/>
                  </a:lnTo>
                  <a:lnTo>
                    <a:pt x="2185" y="215"/>
                  </a:lnTo>
                  <a:lnTo>
                    <a:pt x="2179" y="213"/>
                  </a:lnTo>
                  <a:lnTo>
                    <a:pt x="2173" y="208"/>
                  </a:lnTo>
                  <a:lnTo>
                    <a:pt x="2170" y="202"/>
                  </a:lnTo>
                  <a:lnTo>
                    <a:pt x="2168" y="194"/>
                  </a:lnTo>
                  <a:lnTo>
                    <a:pt x="2170" y="187"/>
                  </a:lnTo>
                  <a:lnTo>
                    <a:pt x="2173" y="179"/>
                  </a:lnTo>
                  <a:lnTo>
                    <a:pt x="2179" y="176"/>
                  </a:lnTo>
                  <a:lnTo>
                    <a:pt x="2185" y="172"/>
                  </a:lnTo>
                  <a:lnTo>
                    <a:pt x="2192" y="170"/>
                  </a:lnTo>
                  <a:close/>
                  <a:moveTo>
                    <a:pt x="2106" y="170"/>
                  </a:moveTo>
                  <a:lnTo>
                    <a:pt x="2113" y="172"/>
                  </a:lnTo>
                  <a:lnTo>
                    <a:pt x="2119" y="176"/>
                  </a:lnTo>
                  <a:lnTo>
                    <a:pt x="2125" y="179"/>
                  </a:lnTo>
                  <a:lnTo>
                    <a:pt x="2128" y="187"/>
                  </a:lnTo>
                  <a:lnTo>
                    <a:pt x="2128" y="194"/>
                  </a:lnTo>
                  <a:lnTo>
                    <a:pt x="2128" y="202"/>
                  </a:lnTo>
                  <a:lnTo>
                    <a:pt x="2125" y="208"/>
                  </a:lnTo>
                  <a:lnTo>
                    <a:pt x="2119" y="213"/>
                  </a:lnTo>
                  <a:lnTo>
                    <a:pt x="2113" y="215"/>
                  </a:lnTo>
                  <a:lnTo>
                    <a:pt x="2106" y="217"/>
                  </a:lnTo>
                  <a:lnTo>
                    <a:pt x="2098" y="215"/>
                  </a:lnTo>
                  <a:lnTo>
                    <a:pt x="2091" y="213"/>
                  </a:lnTo>
                  <a:lnTo>
                    <a:pt x="2087" y="208"/>
                  </a:lnTo>
                  <a:lnTo>
                    <a:pt x="2083" y="202"/>
                  </a:lnTo>
                  <a:lnTo>
                    <a:pt x="2081" y="194"/>
                  </a:lnTo>
                  <a:lnTo>
                    <a:pt x="2083" y="187"/>
                  </a:lnTo>
                  <a:lnTo>
                    <a:pt x="2087" y="179"/>
                  </a:lnTo>
                  <a:lnTo>
                    <a:pt x="2091" y="176"/>
                  </a:lnTo>
                  <a:lnTo>
                    <a:pt x="2098" y="172"/>
                  </a:lnTo>
                  <a:lnTo>
                    <a:pt x="2106" y="170"/>
                  </a:lnTo>
                  <a:close/>
                  <a:moveTo>
                    <a:pt x="2019" y="170"/>
                  </a:moveTo>
                  <a:lnTo>
                    <a:pt x="2027" y="172"/>
                  </a:lnTo>
                  <a:lnTo>
                    <a:pt x="2032" y="176"/>
                  </a:lnTo>
                  <a:lnTo>
                    <a:pt x="2038" y="179"/>
                  </a:lnTo>
                  <a:lnTo>
                    <a:pt x="2040" y="187"/>
                  </a:lnTo>
                  <a:lnTo>
                    <a:pt x="2042" y="194"/>
                  </a:lnTo>
                  <a:lnTo>
                    <a:pt x="2040" y="202"/>
                  </a:lnTo>
                  <a:lnTo>
                    <a:pt x="2038" y="208"/>
                  </a:lnTo>
                  <a:lnTo>
                    <a:pt x="2032" y="213"/>
                  </a:lnTo>
                  <a:lnTo>
                    <a:pt x="2027" y="215"/>
                  </a:lnTo>
                  <a:lnTo>
                    <a:pt x="2019" y="217"/>
                  </a:lnTo>
                  <a:lnTo>
                    <a:pt x="2012" y="215"/>
                  </a:lnTo>
                  <a:lnTo>
                    <a:pt x="2004" y="213"/>
                  </a:lnTo>
                  <a:lnTo>
                    <a:pt x="2000" y="208"/>
                  </a:lnTo>
                  <a:lnTo>
                    <a:pt x="1997" y="202"/>
                  </a:lnTo>
                  <a:lnTo>
                    <a:pt x="1995" y="194"/>
                  </a:lnTo>
                  <a:lnTo>
                    <a:pt x="1997" y="187"/>
                  </a:lnTo>
                  <a:lnTo>
                    <a:pt x="2000" y="179"/>
                  </a:lnTo>
                  <a:lnTo>
                    <a:pt x="2004" y="176"/>
                  </a:lnTo>
                  <a:lnTo>
                    <a:pt x="2012" y="172"/>
                  </a:lnTo>
                  <a:lnTo>
                    <a:pt x="2019" y="170"/>
                  </a:lnTo>
                  <a:close/>
                  <a:moveTo>
                    <a:pt x="1933" y="170"/>
                  </a:moveTo>
                  <a:lnTo>
                    <a:pt x="1938" y="172"/>
                  </a:lnTo>
                  <a:lnTo>
                    <a:pt x="1946" y="176"/>
                  </a:lnTo>
                  <a:lnTo>
                    <a:pt x="1952" y="179"/>
                  </a:lnTo>
                  <a:lnTo>
                    <a:pt x="1953" y="187"/>
                  </a:lnTo>
                  <a:lnTo>
                    <a:pt x="1955" y="194"/>
                  </a:lnTo>
                  <a:lnTo>
                    <a:pt x="1953" y="202"/>
                  </a:lnTo>
                  <a:lnTo>
                    <a:pt x="1952" y="208"/>
                  </a:lnTo>
                  <a:lnTo>
                    <a:pt x="1946" y="213"/>
                  </a:lnTo>
                  <a:lnTo>
                    <a:pt x="1938" y="215"/>
                  </a:lnTo>
                  <a:lnTo>
                    <a:pt x="1933" y="217"/>
                  </a:lnTo>
                  <a:lnTo>
                    <a:pt x="1925" y="215"/>
                  </a:lnTo>
                  <a:lnTo>
                    <a:pt x="1918" y="213"/>
                  </a:lnTo>
                  <a:lnTo>
                    <a:pt x="1912" y="208"/>
                  </a:lnTo>
                  <a:lnTo>
                    <a:pt x="1910" y="202"/>
                  </a:lnTo>
                  <a:lnTo>
                    <a:pt x="1908" y="194"/>
                  </a:lnTo>
                  <a:lnTo>
                    <a:pt x="1910" y="187"/>
                  </a:lnTo>
                  <a:lnTo>
                    <a:pt x="1912" y="179"/>
                  </a:lnTo>
                  <a:lnTo>
                    <a:pt x="1918" y="176"/>
                  </a:lnTo>
                  <a:lnTo>
                    <a:pt x="1925" y="172"/>
                  </a:lnTo>
                  <a:lnTo>
                    <a:pt x="1933" y="170"/>
                  </a:lnTo>
                  <a:close/>
                  <a:moveTo>
                    <a:pt x="1844" y="170"/>
                  </a:moveTo>
                  <a:lnTo>
                    <a:pt x="1852" y="172"/>
                  </a:lnTo>
                  <a:lnTo>
                    <a:pt x="1859" y="176"/>
                  </a:lnTo>
                  <a:lnTo>
                    <a:pt x="1863" y="179"/>
                  </a:lnTo>
                  <a:lnTo>
                    <a:pt x="1867" y="187"/>
                  </a:lnTo>
                  <a:lnTo>
                    <a:pt x="1869" y="194"/>
                  </a:lnTo>
                  <a:lnTo>
                    <a:pt x="1867" y="202"/>
                  </a:lnTo>
                  <a:lnTo>
                    <a:pt x="1863" y="208"/>
                  </a:lnTo>
                  <a:lnTo>
                    <a:pt x="1859" y="213"/>
                  </a:lnTo>
                  <a:lnTo>
                    <a:pt x="1852" y="215"/>
                  </a:lnTo>
                  <a:lnTo>
                    <a:pt x="1844" y="217"/>
                  </a:lnTo>
                  <a:lnTo>
                    <a:pt x="1837" y="215"/>
                  </a:lnTo>
                  <a:lnTo>
                    <a:pt x="1831" y="213"/>
                  </a:lnTo>
                  <a:lnTo>
                    <a:pt x="1826" y="208"/>
                  </a:lnTo>
                  <a:lnTo>
                    <a:pt x="1824" y="202"/>
                  </a:lnTo>
                  <a:lnTo>
                    <a:pt x="1822" y="194"/>
                  </a:lnTo>
                  <a:lnTo>
                    <a:pt x="1824" y="187"/>
                  </a:lnTo>
                  <a:lnTo>
                    <a:pt x="1826" y="179"/>
                  </a:lnTo>
                  <a:lnTo>
                    <a:pt x="1831" y="176"/>
                  </a:lnTo>
                  <a:lnTo>
                    <a:pt x="1837" y="172"/>
                  </a:lnTo>
                  <a:lnTo>
                    <a:pt x="1844" y="170"/>
                  </a:lnTo>
                  <a:close/>
                  <a:moveTo>
                    <a:pt x="1758" y="170"/>
                  </a:moveTo>
                  <a:lnTo>
                    <a:pt x="1765" y="172"/>
                  </a:lnTo>
                  <a:lnTo>
                    <a:pt x="1773" y="176"/>
                  </a:lnTo>
                  <a:lnTo>
                    <a:pt x="1777" y="179"/>
                  </a:lnTo>
                  <a:lnTo>
                    <a:pt x="1780" y="187"/>
                  </a:lnTo>
                  <a:lnTo>
                    <a:pt x="1782" y="194"/>
                  </a:lnTo>
                  <a:lnTo>
                    <a:pt x="1780" y="202"/>
                  </a:lnTo>
                  <a:lnTo>
                    <a:pt x="1777" y="208"/>
                  </a:lnTo>
                  <a:lnTo>
                    <a:pt x="1773" y="213"/>
                  </a:lnTo>
                  <a:lnTo>
                    <a:pt x="1765" y="215"/>
                  </a:lnTo>
                  <a:lnTo>
                    <a:pt x="1758" y="217"/>
                  </a:lnTo>
                  <a:lnTo>
                    <a:pt x="1750" y="215"/>
                  </a:lnTo>
                  <a:lnTo>
                    <a:pt x="1745" y="213"/>
                  </a:lnTo>
                  <a:lnTo>
                    <a:pt x="1739" y="208"/>
                  </a:lnTo>
                  <a:lnTo>
                    <a:pt x="1735" y="202"/>
                  </a:lnTo>
                  <a:lnTo>
                    <a:pt x="1735" y="194"/>
                  </a:lnTo>
                  <a:lnTo>
                    <a:pt x="1735" y="187"/>
                  </a:lnTo>
                  <a:lnTo>
                    <a:pt x="1739" y="179"/>
                  </a:lnTo>
                  <a:lnTo>
                    <a:pt x="1745" y="176"/>
                  </a:lnTo>
                  <a:lnTo>
                    <a:pt x="1750" y="172"/>
                  </a:lnTo>
                  <a:lnTo>
                    <a:pt x="1758" y="170"/>
                  </a:lnTo>
                  <a:close/>
                  <a:moveTo>
                    <a:pt x="1671" y="170"/>
                  </a:moveTo>
                  <a:lnTo>
                    <a:pt x="1679" y="172"/>
                  </a:lnTo>
                  <a:lnTo>
                    <a:pt x="1685" y="176"/>
                  </a:lnTo>
                  <a:lnTo>
                    <a:pt x="1690" y="179"/>
                  </a:lnTo>
                  <a:lnTo>
                    <a:pt x="1694" y="187"/>
                  </a:lnTo>
                  <a:lnTo>
                    <a:pt x="1696" y="194"/>
                  </a:lnTo>
                  <a:lnTo>
                    <a:pt x="1694" y="202"/>
                  </a:lnTo>
                  <a:lnTo>
                    <a:pt x="1690" y="208"/>
                  </a:lnTo>
                  <a:lnTo>
                    <a:pt x="1685" y="213"/>
                  </a:lnTo>
                  <a:lnTo>
                    <a:pt x="1679" y="215"/>
                  </a:lnTo>
                  <a:lnTo>
                    <a:pt x="1671" y="217"/>
                  </a:lnTo>
                  <a:lnTo>
                    <a:pt x="1664" y="215"/>
                  </a:lnTo>
                  <a:lnTo>
                    <a:pt x="1658" y="213"/>
                  </a:lnTo>
                  <a:lnTo>
                    <a:pt x="1653" y="208"/>
                  </a:lnTo>
                  <a:lnTo>
                    <a:pt x="1649" y="202"/>
                  </a:lnTo>
                  <a:lnTo>
                    <a:pt x="1649" y="194"/>
                  </a:lnTo>
                  <a:lnTo>
                    <a:pt x="1649" y="187"/>
                  </a:lnTo>
                  <a:lnTo>
                    <a:pt x="1653" y="179"/>
                  </a:lnTo>
                  <a:lnTo>
                    <a:pt x="1658" y="176"/>
                  </a:lnTo>
                  <a:lnTo>
                    <a:pt x="1664" y="172"/>
                  </a:lnTo>
                  <a:lnTo>
                    <a:pt x="1671" y="170"/>
                  </a:lnTo>
                  <a:close/>
                  <a:moveTo>
                    <a:pt x="1585" y="170"/>
                  </a:moveTo>
                  <a:lnTo>
                    <a:pt x="1592" y="172"/>
                  </a:lnTo>
                  <a:lnTo>
                    <a:pt x="1598" y="176"/>
                  </a:lnTo>
                  <a:lnTo>
                    <a:pt x="1604" y="179"/>
                  </a:lnTo>
                  <a:lnTo>
                    <a:pt x="1607" y="187"/>
                  </a:lnTo>
                  <a:lnTo>
                    <a:pt x="1607" y="194"/>
                  </a:lnTo>
                  <a:lnTo>
                    <a:pt x="1607" y="202"/>
                  </a:lnTo>
                  <a:lnTo>
                    <a:pt x="1604" y="208"/>
                  </a:lnTo>
                  <a:lnTo>
                    <a:pt x="1598" y="213"/>
                  </a:lnTo>
                  <a:lnTo>
                    <a:pt x="1592" y="215"/>
                  </a:lnTo>
                  <a:lnTo>
                    <a:pt x="1585" y="217"/>
                  </a:lnTo>
                  <a:lnTo>
                    <a:pt x="1577" y="215"/>
                  </a:lnTo>
                  <a:lnTo>
                    <a:pt x="1572" y="213"/>
                  </a:lnTo>
                  <a:lnTo>
                    <a:pt x="1566" y="208"/>
                  </a:lnTo>
                  <a:lnTo>
                    <a:pt x="1562" y="202"/>
                  </a:lnTo>
                  <a:lnTo>
                    <a:pt x="1562" y="194"/>
                  </a:lnTo>
                  <a:lnTo>
                    <a:pt x="1562" y="187"/>
                  </a:lnTo>
                  <a:lnTo>
                    <a:pt x="1566" y="179"/>
                  </a:lnTo>
                  <a:lnTo>
                    <a:pt x="1572" y="176"/>
                  </a:lnTo>
                  <a:lnTo>
                    <a:pt x="1577" y="172"/>
                  </a:lnTo>
                  <a:lnTo>
                    <a:pt x="1585" y="170"/>
                  </a:lnTo>
                  <a:close/>
                  <a:moveTo>
                    <a:pt x="1498" y="170"/>
                  </a:moveTo>
                  <a:lnTo>
                    <a:pt x="1506" y="172"/>
                  </a:lnTo>
                  <a:lnTo>
                    <a:pt x="1511" y="176"/>
                  </a:lnTo>
                  <a:lnTo>
                    <a:pt x="1517" y="179"/>
                  </a:lnTo>
                  <a:lnTo>
                    <a:pt x="1521" y="187"/>
                  </a:lnTo>
                  <a:lnTo>
                    <a:pt x="1521" y="194"/>
                  </a:lnTo>
                  <a:lnTo>
                    <a:pt x="1521" y="202"/>
                  </a:lnTo>
                  <a:lnTo>
                    <a:pt x="1517" y="208"/>
                  </a:lnTo>
                  <a:lnTo>
                    <a:pt x="1511" y="213"/>
                  </a:lnTo>
                  <a:lnTo>
                    <a:pt x="1506" y="215"/>
                  </a:lnTo>
                  <a:lnTo>
                    <a:pt x="1498" y="217"/>
                  </a:lnTo>
                  <a:lnTo>
                    <a:pt x="1491" y="215"/>
                  </a:lnTo>
                  <a:lnTo>
                    <a:pt x="1485" y="213"/>
                  </a:lnTo>
                  <a:lnTo>
                    <a:pt x="1480" y="208"/>
                  </a:lnTo>
                  <a:lnTo>
                    <a:pt x="1476" y="202"/>
                  </a:lnTo>
                  <a:lnTo>
                    <a:pt x="1474" y="194"/>
                  </a:lnTo>
                  <a:lnTo>
                    <a:pt x="1476" y="187"/>
                  </a:lnTo>
                  <a:lnTo>
                    <a:pt x="1480" y="179"/>
                  </a:lnTo>
                  <a:lnTo>
                    <a:pt x="1485" y="176"/>
                  </a:lnTo>
                  <a:lnTo>
                    <a:pt x="1491" y="172"/>
                  </a:lnTo>
                  <a:lnTo>
                    <a:pt x="1498" y="170"/>
                  </a:lnTo>
                  <a:close/>
                  <a:moveTo>
                    <a:pt x="1412" y="170"/>
                  </a:moveTo>
                  <a:lnTo>
                    <a:pt x="1419" y="172"/>
                  </a:lnTo>
                  <a:lnTo>
                    <a:pt x="1425" y="176"/>
                  </a:lnTo>
                  <a:lnTo>
                    <a:pt x="1431" y="179"/>
                  </a:lnTo>
                  <a:lnTo>
                    <a:pt x="1434" y="187"/>
                  </a:lnTo>
                  <a:lnTo>
                    <a:pt x="1434" y="194"/>
                  </a:lnTo>
                  <a:lnTo>
                    <a:pt x="1434" y="202"/>
                  </a:lnTo>
                  <a:lnTo>
                    <a:pt x="1431" y="208"/>
                  </a:lnTo>
                  <a:lnTo>
                    <a:pt x="1425" y="213"/>
                  </a:lnTo>
                  <a:lnTo>
                    <a:pt x="1419" y="215"/>
                  </a:lnTo>
                  <a:lnTo>
                    <a:pt x="1412" y="217"/>
                  </a:lnTo>
                  <a:lnTo>
                    <a:pt x="1404" y="215"/>
                  </a:lnTo>
                  <a:lnTo>
                    <a:pt x="1397" y="213"/>
                  </a:lnTo>
                  <a:lnTo>
                    <a:pt x="1393" y="208"/>
                  </a:lnTo>
                  <a:lnTo>
                    <a:pt x="1389" y="202"/>
                  </a:lnTo>
                  <a:lnTo>
                    <a:pt x="1387" y="194"/>
                  </a:lnTo>
                  <a:lnTo>
                    <a:pt x="1389" y="187"/>
                  </a:lnTo>
                  <a:lnTo>
                    <a:pt x="1393" y="179"/>
                  </a:lnTo>
                  <a:lnTo>
                    <a:pt x="1397" y="176"/>
                  </a:lnTo>
                  <a:lnTo>
                    <a:pt x="1404" y="172"/>
                  </a:lnTo>
                  <a:lnTo>
                    <a:pt x="1412" y="170"/>
                  </a:lnTo>
                  <a:close/>
                  <a:moveTo>
                    <a:pt x="1239" y="170"/>
                  </a:moveTo>
                  <a:lnTo>
                    <a:pt x="1244" y="172"/>
                  </a:lnTo>
                  <a:lnTo>
                    <a:pt x="1250" y="174"/>
                  </a:lnTo>
                  <a:lnTo>
                    <a:pt x="1256" y="177"/>
                  </a:lnTo>
                  <a:lnTo>
                    <a:pt x="1254" y="179"/>
                  </a:lnTo>
                  <a:lnTo>
                    <a:pt x="1252" y="179"/>
                  </a:lnTo>
                  <a:lnTo>
                    <a:pt x="1248" y="179"/>
                  </a:lnTo>
                  <a:lnTo>
                    <a:pt x="1244" y="179"/>
                  </a:lnTo>
                  <a:lnTo>
                    <a:pt x="1241" y="177"/>
                  </a:lnTo>
                  <a:lnTo>
                    <a:pt x="1237" y="177"/>
                  </a:lnTo>
                  <a:lnTo>
                    <a:pt x="1233" y="176"/>
                  </a:lnTo>
                  <a:lnTo>
                    <a:pt x="1231" y="174"/>
                  </a:lnTo>
                  <a:lnTo>
                    <a:pt x="1228" y="172"/>
                  </a:lnTo>
                  <a:lnTo>
                    <a:pt x="1233" y="172"/>
                  </a:lnTo>
                  <a:lnTo>
                    <a:pt x="1239" y="170"/>
                  </a:lnTo>
                  <a:close/>
                  <a:moveTo>
                    <a:pt x="545" y="170"/>
                  </a:moveTo>
                  <a:lnTo>
                    <a:pt x="551" y="172"/>
                  </a:lnTo>
                  <a:lnTo>
                    <a:pt x="556" y="176"/>
                  </a:lnTo>
                  <a:lnTo>
                    <a:pt x="556" y="176"/>
                  </a:lnTo>
                  <a:lnTo>
                    <a:pt x="554" y="177"/>
                  </a:lnTo>
                  <a:lnTo>
                    <a:pt x="551" y="191"/>
                  </a:lnTo>
                  <a:lnTo>
                    <a:pt x="554" y="202"/>
                  </a:lnTo>
                  <a:lnTo>
                    <a:pt x="560" y="211"/>
                  </a:lnTo>
                  <a:lnTo>
                    <a:pt x="554" y="213"/>
                  </a:lnTo>
                  <a:lnTo>
                    <a:pt x="551" y="217"/>
                  </a:lnTo>
                  <a:lnTo>
                    <a:pt x="545" y="217"/>
                  </a:lnTo>
                  <a:lnTo>
                    <a:pt x="537" y="215"/>
                  </a:lnTo>
                  <a:lnTo>
                    <a:pt x="530" y="213"/>
                  </a:lnTo>
                  <a:lnTo>
                    <a:pt x="526" y="208"/>
                  </a:lnTo>
                  <a:lnTo>
                    <a:pt x="522" y="202"/>
                  </a:lnTo>
                  <a:lnTo>
                    <a:pt x="520" y="194"/>
                  </a:lnTo>
                  <a:lnTo>
                    <a:pt x="522" y="187"/>
                  </a:lnTo>
                  <a:lnTo>
                    <a:pt x="526" y="179"/>
                  </a:lnTo>
                  <a:lnTo>
                    <a:pt x="530" y="176"/>
                  </a:lnTo>
                  <a:lnTo>
                    <a:pt x="537" y="172"/>
                  </a:lnTo>
                  <a:lnTo>
                    <a:pt x="545" y="170"/>
                  </a:lnTo>
                  <a:close/>
                  <a:moveTo>
                    <a:pt x="456" y="170"/>
                  </a:moveTo>
                  <a:lnTo>
                    <a:pt x="464" y="172"/>
                  </a:lnTo>
                  <a:lnTo>
                    <a:pt x="472" y="176"/>
                  </a:lnTo>
                  <a:lnTo>
                    <a:pt x="475" y="179"/>
                  </a:lnTo>
                  <a:lnTo>
                    <a:pt x="479" y="187"/>
                  </a:lnTo>
                  <a:lnTo>
                    <a:pt x="481" y="194"/>
                  </a:lnTo>
                  <a:lnTo>
                    <a:pt x="479" y="202"/>
                  </a:lnTo>
                  <a:lnTo>
                    <a:pt x="475" y="208"/>
                  </a:lnTo>
                  <a:lnTo>
                    <a:pt x="472" y="213"/>
                  </a:lnTo>
                  <a:lnTo>
                    <a:pt x="464" y="215"/>
                  </a:lnTo>
                  <a:lnTo>
                    <a:pt x="456" y="217"/>
                  </a:lnTo>
                  <a:lnTo>
                    <a:pt x="449" y="215"/>
                  </a:lnTo>
                  <a:lnTo>
                    <a:pt x="443" y="213"/>
                  </a:lnTo>
                  <a:lnTo>
                    <a:pt x="438" y="208"/>
                  </a:lnTo>
                  <a:lnTo>
                    <a:pt x="436" y="202"/>
                  </a:lnTo>
                  <a:lnTo>
                    <a:pt x="434" y="194"/>
                  </a:lnTo>
                  <a:lnTo>
                    <a:pt x="436" y="187"/>
                  </a:lnTo>
                  <a:lnTo>
                    <a:pt x="438" y="179"/>
                  </a:lnTo>
                  <a:lnTo>
                    <a:pt x="443" y="176"/>
                  </a:lnTo>
                  <a:lnTo>
                    <a:pt x="449" y="172"/>
                  </a:lnTo>
                  <a:lnTo>
                    <a:pt x="456" y="170"/>
                  </a:lnTo>
                  <a:close/>
                  <a:moveTo>
                    <a:pt x="370" y="170"/>
                  </a:moveTo>
                  <a:lnTo>
                    <a:pt x="378" y="172"/>
                  </a:lnTo>
                  <a:lnTo>
                    <a:pt x="385" y="176"/>
                  </a:lnTo>
                  <a:lnTo>
                    <a:pt x="389" y="179"/>
                  </a:lnTo>
                  <a:lnTo>
                    <a:pt x="393" y="187"/>
                  </a:lnTo>
                  <a:lnTo>
                    <a:pt x="394" y="194"/>
                  </a:lnTo>
                  <a:lnTo>
                    <a:pt x="393" y="202"/>
                  </a:lnTo>
                  <a:lnTo>
                    <a:pt x="389" y="208"/>
                  </a:lnTo>
                  <a:lnTo>
                    <a:pt x="385" y="213"/>
                  </a:lnTo>
                  <a:lnTo>
                    <a:pt x="378" y="215"/>
                  </a:lnTo>
                  <a:lnTo>
                    <a:pt x="370" y="217"/>
                  </a:lnTo>
                  <a:lnTo>
                    <a:pt x="362" y="215"/>
                  </a:lnTo>
                  <a:lnTo>
                    <a:pt x="357" y="213"/>
                  </a:lnTo>
                  <a:lnTo>
                    <a:pt x="351" y="208"/>
                  </a:lnTo>
                  <a:lnTo>
                    <a:pt x="347" y="202"/>
                  </a:lnTo>
                  <a:lnTo>
                    <a:pt x="347" y="194"/>
                  </a:lnTo>
                  <a:lnTo>
                    <a:pt x="347" y="187"/>
                  </a:lnTo>
                  <a:lnTo>
                    <a:pt x="351" y="179"/>
                  </a:lnTo>
                  <a:lnTo>
                    <a:pt x="357" y="176"/>
                  </a:lnTo>
                  <a:lnTo>
                    <a:pt x="362" y="172"/>
                  </a:lnTo>
                  <a:lnTo>
                    <a:pt x="370" y="170"/>
                  </a:lnTo>
                  <a:close/>
                  <a:moveTo>
                    <a:pt x="283" y="170"/>
                  </a:moveTo>
                  <a:lnTo>
                    <a:pt x="291" y="172"/>
                  </a:lnTo>
                  <a:lnTo>
                    <a:pt x="297" y="176"/>
                  </a:lnTo>
                  <a:lnTo>
                    <a:pt x="302" y="179"/>
                  </a:lnTo>
                  <a:lnTo>
                    <a:pt x="306" y="187"/>
                  </a:lnTo>
                  <a:lnTo>
                    <a:pt x="308" y="194"/>
                  </a:lnTo>
                  <a:lnTo>
                    <a:pt x="306" y="202"/>
                  </a:lnTo>
                  <a:lnTo>
                    <a:pt x="302" y="208"/>
                  </a:lnTo>
                  <a:lnTo>
                    <a:pt x="297" y="213"/>
                  </a:lnTo>
                  <a:lnTo>
                    <a:pt x="291" y="215"/>
                  </a:lnTo>
                  <a:lnTo>
                    <a:pt x="283" y="217"/>
                  </a:lnTo>
                  <a:lnTo>
                    <a:pt x="276" y="215"/>
                  </a:lnTo>
                  <a:lnTo>
                    <a:pt x="270" y="213"/>
                  </a:lnTo>
                  <a:lnTo>
                    <a:pt x="265" y="208"/>
                  </a:lnTo>
                  <a:lnTo>
                    <a:pt x="261" y="202"/>
                  </a:lnTo>
                  <a:lnTo>
                    <a:pt x="261" y="194"/>
                  </a:lnTo>
                  <a:lnTo>
                    <a:pt x="261" y="187"/>
                  </a:lnTo>
                  <a:lnTo>
                    <a:pt x="265" y="179"/>
                  </a:lnTo>
                  <a:lnTo>
                    <a:pt x="270" y="176"/>
                  </a:lnTo>
                  <a:lnTo>
                    <a:pt x="276" y="172"/>
                  </a:lnTo>
                  <a:lnTo>
                    <a:pt x="283" y="170"/>
                  </a:lnTo>
                  <a:close/>
                  <a:moveTo>
                    <a:pt x="197" y="170"/>
                  </a:moveTo>
                  <a:lnTo>
                    <a:pt x="205" y="172"/>
                  </a:lnTo>
                  <a:lnTo>
                    <a:pt x="210" y="176"/>
                  </a:lnTo>
                  <a:lnTo>
                    <a:pt x="216" y="179"/>
                  </a:lnTo>
                  <a:lnTo>
                    <a:pt x="220" y="187"/>
                  </a:lnTo>
                  <a:lnTo>
                    <a:pt x="220" y="194"/>
                  </a:lnTo>
                  <a:lnTo>
                    <a:pt x="220" y="202"/>
                  </a:lnTo>
                  <a:lnTo>
                    <a:pt x="216" y="208"/>
                  </a:lnTo>
                  <a:lnTo>
                    <a:pt x="210" y="213"/>
                  </a:lnTo>
                  <a:lnTo>
                    <a:pt x="205" y="215"/>
                  </a:lnTo>
                  <a:lnTo>
                    <a:pt x="197" y="217"/>
                  </a:lnTo>
                  <a:lnTo>
                    <a:pt x="189" y="215"/>
                  </a:lnTo>
                  <a:lnTo>
                    <a:pt x="184" y="213"/>
                  </a:lnTo>
                  <a:lnTo>
                    <a:pt x="178" y="208"/>
                  </a:lnTo>
                  <a:lnTo>
                    <a:pt x="174" y="202"/>
                  </a:lnTo>
                  <a:lnTo>
                    <a:pt x="174" y="194"/>
                  </a:lnTo>
                  <a:lnTo>
                    <a:pt x="174" y="187"/>
                  </a:lnTo>
                  <a:lnTo>
                    <a:pt x="178" y="179"/>
                  </a:lnTo>
                  <a:lnTo>
                    <a:pt x="184" y="176"/>
                  </a:lnTo>
                  <a:lnTo>
                    <a:pt x="189" y="172"/>
                  </a:lnTo>
                  <a:lnTo>
                    <a:pt x="197" y="170"/>
                  </a:lnTo>
                  <a:close/>
                  <a:moveTo>
                    <a:pt x="110" y="170"/>
                  </a:moveTo>
                  <a:lnTo>
                    <a:pt x="118" y="172"/>
                  </a:lnTo>
                  <a:lnTo>
                    <a:pt x="124" y="176"/>
                  </a:lnTo>
                  <a:lnTo>
                    <a:pt x="129" y="179"/>
                  </a:lnTo>
                  <a:lnTo>
                    <a:pt x="133" y="187"/>
                  </a:lnTo>
                  <a:lnTo>
                    <a:pt x="133" y="194"/>
                  </a:lnTo>
                  <a:lnTo>
                    <a:pt x="133" y="202"/>
                  </a:lnTo>
                  <a:lnTo>
                    <a:pt x="129" y="208"/>
                  </a:lnTo>
                  <a:lnTo>
                    <a:pt x="124" y="213"/>
                  </a:lnTo>
                  <a:lnTo>
                    <a:pt x="118" y="215"/>
                  </a:lnTo>
                  <a:lnTo>
                    <a:pt x="110" y="217"/>
                  </a:lnTo>
                  <a:lnTo>
                    <a:pt x="103" y="215"/>
                  </a:lnTo>
                  <a:lnTo>
                    <a:pt x="97" y="213"/>
                  </a:lnTo>
                  <a:lnTo>
                    <a:pt x="92" y="208"/>
                  </a:lnTo>
                  <a:lnTo>
                    <a:pt x="88" y="202"/>
                  </a:lnTo>
                  <a:lnTo>
                    <a:pt x="86" y="194"/>
                  </a:lnTo>
                  <a:lnTo>
                    <a:pt x="88" y="187"/>
                  </a:lnTo>
                  <a:lnTo>
                    <a:pt x="92" y="179"/>
                  </a:lnTo>
                  <a:lnTo>
                    <a:pt x="97" y="176"/>
                  </a:lnTo>
                  <a:lnTo>
                    <a:pt x="103" y="172"/>
                  </a:lnTo>
                  <a:lnTo>
                    <a:pt x="110" y="170"/>
                  </a:lnTo>
                  <a:close/>
                  <a:moveTo>
                    <a:pt x="1086" y="115"/>
                  </a:moveTo>
                  <a:lnTo>
                    <a:pt x="1085" y="119"/>
                  </a:lnTo>
                  <a:lnTo>
                    <a:pt x="1081" y="123"/>
                  </a:lnTo>
                  <a:lnTo>
                    <a:pt x="1081" y="121"/>
                  </a:lnTo>
                  <a:lnTo>
                    <a:pt x="1081" y="119"/>
                  </a:lnTo>
                  <a:lnTo>
                    <a:pt x="1083" y="119"/>
                  </a:lnTo>
                  <a:lnTo>
                    <a:pt x="1085" y="117"/>
                  </a:lnTo>
                  <a:lnTo>
                    <a:pt x="1086" y="115"/>
                  </a:lnTo>
                  <a:close/>
                  <a:moveTo>
                    <a:pt x="88" y="100"/>
                  </a:moveTo>
                  <a:lnTo>
                    <a:pt x="88" y="106"/>
                  </a:lnTo>
                  <a:lnTo>
                    <a:pt x="88" y="106"/>
                  </a:lnTo>
                  <a:lnTo>
                    <a:pt x="88" y="102"/>
                  </a:lnTo>
                  <a:lnTo>
                    <a:pt x="88" y="100"/>
                  </a:lnTo>
                  <a:close/>
                  <a:moveTo>
                    <a:pt x="302" y="93"/>
                  </a:moveTo>
                  <a:lnTo>
                    <a:pt x="304" y="97"/>
                  </a:lnTo>
                  <a:lnTo>
                    <a:pt x="306" y="102"/>
                  </a:lnTo>
                  <a:lnTo>
                    <a:pt x="308" y="106"/>
                  </a:lnTo>
                  <a:lnTo>
                    <a:pt x="306" y="113"/>
                  </a:lnTo>
                  <a:lnTo>
                    <a:pt x="302" y="121"/>
                  </a:lnTo>
                  <a:lnTo>
                    <a:pt x="297" y="127"/>
                  </a:lnTo>
                  <a:lnTo>
                    <a:pt x="291" y="129"/>
                  </a:lnTo>
                  <a:lnTo>
                    <a:pt x="283" y="130"/>
                  </a:lnTo>
                  <a:lnTo>
                    <a:pt x="276" y="129"/>
                  </a:lnTo>
                  <a:lnTo>
                    <a:pt x="270" y="127"/>
                  </a:lnTo>
                  <a:lnTo>
                    <a:pt x="267" y="121"/>
                  </a:lnTo>
                  <a:lnTo>
                    <a:pt x="263" y="115"/>
                  </a:lnTo>
                  <a:lnTo>
                    <a:pt x="261" y="108"/>
                  </a:lnTo>
                  <a:lnTo>
                    <a:pt x="267" y="104"/>
                  </a:lnTo>
                  <a:lnTo>
                    <a:pt x="274" y="100"/>
                  </a:lnTo>
                  <a:lnTo>
                    <a:pt x="283" y="97"/>
                  </a:lnTo>
                  <a:lnTo>
                    <a:pt x="293" y="95"/>
                  </a:lnTo>
                  <a:lnTo>
                    <a:pt x="302" y="93"/>
                  </a:lnTo>
                  <a:close/>
                  <a:moveTo>
                    <a:pt x="1342" y="93"/>
                  </a:moveTo>
                  <a:lnTo>
                    <a:pt x="1346" y="97"/>
                  </a:lnTo>
                  <a:lnTo>
                    <a:pt x="1348" y="102"/>
                  </a:lnTo>
                  <a:lnTo>
                    <a:pt x="1348" y="106"/>
                  </a:lnTo>
                  <a:lnTo>
                    <a:pt x="1348" y="113"/>
                  </a:lnTo>
                  <a:lnTo>
                    <a:pt x="1344" y="117"/>
                  </a:lnTo>
                  <a:lnTo>
                    <a:pt x="1342" y="123"/>
                  </a:lnTo>
                  <a:lnTo>
                    <a:pt x="1337" y="127"/>
                  </a:lnTo>
                  <a:lnTo>
                    <a:pt x="1337" y="127"/>
                  </a:lnTo>
                  <a:lnTo>
                    <a:pt x="1338" y="117"/>
                  </a:lnTo>
                  <a:lnTo>
                    <a:pt x="1338" y="110"/>
                  </a:lnTo>
                  <a:lnTo>
                    <a:pt x="1340" y="100"/>
                  </a:lnTo>
                  <a:lnTo>
                    <a:pt x="1340" y="97"/>
                  </a:lnTo>
                  <a:lnTo>
                    <a:pt x="1342" y="93"/>
                  </a:lnTo>
                  <a:close/>
                  <a:moveTo>
                    <a:pt x="904" y="87"/>
                  </a:moveTo>
                  <a:lnTo>
                    <a:pt x="906" y="89"/>
                  </a:lnTo>
                  <a:lnTo>
                    <a:pt x="908" y="93"/>
                  </a:lnTo>
                  <a:lnTo>
                    <a:pt x="906" y="91"/>
                  </a:lnTo>
                  <a:lnTo>
                    <a:pt x="904" y="87"/>
                  </a:lnTo>
                  <a:close/>
                  <a:moveTo>
                    <a:pt x="4368" y="85"/>
                  </a:moveTo>
                  <a:lnTo>
                    <a:pt x="4374" y="89"/>
                  </a:lnTo>
                  <a:lnTo>
                    <a:pt x="4379" y="93"/>
                  </a:lnTo>
                  <a:lnTo>
                    <a:pt x="4383" y="100"/>
                  </a:lnTo>
                  <a:lnTo>
                    <a:pt x="4383" y="106"/>
                  </a:lnTo>
                  <a:lnTo>
                    <a:pt x="4383" y="113"/>
                  </a:lnTo>
                  <a:lnTo>
                    <a:pt x="4379" y="121"/>
                  </a:lnTo>
                  <a:lnTo>
                    <a:pt x="4374" y="127"/>
                  </a:lnTo>
                  <a:lnTo>
                    <a:pt x="4368" y="129"/>
                  </a:lnTo>
                  <a:lnTo>
                    <a:pt x="4361" y="130"/>
                  </a:lnTo>
                  <a:lnTo>
                    <a:pt x="4353" y="129"/>
                  </a:lnTo>
                  <a:lnTo>
                    <a:pt x="4347" y="127"/>
                  </a:lnTo>
                  <a:lnTo>
                    <a:pt x="4355" y="119"/>
                  </a:lnTo>
                  <a:lnTo>
                    <a:pt x="4362" y="110"/>
                  </a:lnTo>
                  <a:lnTo>
                    <a:pt x="4366" y="102"/>
                  </a:lnTo>
                  <a:lnTo>
                    <a:pt x="4366" y="95"/>
                  </a:lnTo>
                  <a:lnTo>
                    <a:pt x="4368" y="85"/>
                  </a:lnTo>
                  <a:close/>
                  <a:moveTo>
                    <a:pt x="710" y="85"/>
                  </a:moveTo>
                  <a:lnTo>
                    <a:pt x="708" y="87"/>
                  </a:lnTo>
                  <a:lnTo>
                    <a:pt x="705" y="89"/>
                  </a:lnTo>
                  <a:lnTo>
                    <a:pt x="705" y="87"/>
                  </a:lnTo>
                  <a:lnTo>
                    <a:pt x="710" y="85"/>
                  </a:lnTo>
                  <a:close/>
                  <a:moveTo>
                    <a:pt x="4447" y="83"/>
                  </a:moveTo>
                  <a:lnTo>
                    <a:pt x="4455" y="85"/>
                  </a:lnTo>
                  <a:lnTo>
                    <a:pt x="4460" y="87"/>
                  </a:lnTo>
                  <a:lnTo>
                    <a:pt x="4466" y="93"/>
                  </a:lnTo>
                  <a:lnTo>
                    <a:pt x="4470" y="100"/>
                  </a:lnTo>
                  <a:lnTo>
                    <a:pt x="4472" y="106"/>
                  </a:lnTo>
                  <a:lnTo>
                    <a:pt x="4470" y="113"/>
                  </a:lnTo>
                  <a:lnTo>
                    <a:pt x="4466" y="121"/>
                  </a:lnTo>
                  <a:lnTo>
                    <a:pt x="4460" y="127"/>
                  </a:lnTo>
                  <a:lnTo>
                    <a:pt x="4455" y="129"/>
                  </a:lnTo>
                  <a:lnTo>
                    <a:pt x="4447" y="130"/>
                  </a:lnTo>
                  <a:lnTo>
                    <a:pt x="4440" y="129"/>
                  </a:lnTo>
                  <a:lnTo>
                    <a:pt x="4434" y="127"/>
                  </a:lnTo>
                  <a:lnTo>
                    <a:pt x="4428" y="121"/>
                  </a:lnTo>
                  <a:lnTo>
                    <a:pt x="4424" y="113"/>
                  </a:lnTo>
                  <a:lnTo>
                    <a:pt x="4424" y="106"/>
                  </a:lnTo>
                  <a:lnTo>
                    <a:pt x="4424" y="100"/>
                  </a:lnTo>
                  <a:lnTo>
                    <a:pt x="4428" y="93"/>
                  </a:lnTo>
                  <a:lnTo>
                    <a:pt x="4434" y="87"/>
                  </a:lnTo>
                  <a:lnTo>
                    <a:pt x="4440" y="85"/>
                  </a:lnTo>
                  <a:lnTo>
                    <a:pt x="4447" y="83"/>
                  </a:lnTo>
                  <a:close/>
                  <a:moveTo>
                    <a:pt x="4101" y="83"/>
                  </a:moveTo>
                  <a:lnTo>
                    <a:pt x="4109" y="85"/>
                  </a:lnTo>
                  <a:lnTo>
                    <a:pt x="4114" y="87"/>
                  </a:lnTo>
                  <a:lnTo>
                    <a:pt x="4120" y="93"/>
                  </a:lnTo>
                  <a:lnTo>
                    <a:pt x="4122" y="100"/>
                  </a:lnTo>
                  <a:lnTo>
                    <a:pt x="4124" y="106"/>
                  </a:lnTo>
                  <a:lnTo>
                    <a:pt x="4122" y="113"/>
                  </a:lnTo>
                  <a:lnTo>
                    <a:pt x="4120" y="121"/>
                  </a:lnTo>
                  <a:lnTo>
                    <a:pt x="4114" y="127"/>
                  </a:lnTo>
                  <a:lnTo>
                    <a:pt x="4109" y="129"/>
                  </a:lnTo>
                  <a:lnTo>
                    <a:pt x="4101" y="130"/>
                  </a:lnTo>
                  <a:lnTo>
                    <a:pt x="4094" y="129"/>
                  </a:lnTo>
                  <a:lnTo>
                    <a:pt x="4086" y="127"/>
                  </a:lnTo>
                  <a:lnTo>
                    <a:pt x="4082" y="121"/>
                  </a:lnTo>
                  <a:lnTo>
                    <a:pt x="4078" y="113"/>
                  </a:lnTo>
                  <a:lnTo>
                    <a:pt x="4077" y="106"/>
                  </a:lnTo>
                  <a:lnTo>
                    <a:pt x="4078" y="100"/>
                  </a:lnTo>
                  <a:lnTo>
                    <a:pt x="4082" y="93"/>
                  </a:lnTo>
                  <a:lnTo>
                    <a:pt x="4086" y="87"/>
                  </a:lnTo>
                  <a:lnTo>
                    <a:pt x="4094" y="85"/>
                  </a:lnTo>
                  <a:lnTo>
                    <a:pt x="4101" y="83"/>
                  </a:lnTo>
                  <a:close/>
                  <a:moveTo>
                    <a:pt x="3840" y="83"/>
                  </a:moveTo>
                  <a:lnTo>
                    <a:pt x="3847" y="85"/>
                  </a:lnTo>
                  <a:lnTo>
                    <a:pt x="3855" y="87"/>
                  </a:lnTo>
                  <a:lnTo>
                    <a:pt x="3858" y="93"/>
                  </a:lnTo>
                  <a:lnTo>
                    <a:pt x="3862" y="100"/>
                  </a:lnTo>
                  <a:lnTo>
                    <a:pt x="3864" y="106"/>
                  </a:lnTo>
                  <a:lnTo>
                    <a:pt x="3862" y="113"/>
                  </a:lnTo>
                  <a:lnTo>
                    <a:pt x="3858" y="121"/>
                  </a:lnTo>
                  <a:lnTo>
                    <a:pt x="3855" y="127"/>
                  </a:lnTo>
                  <a:lnTo>
                    <a:pt x="3847" y="129"/>
                  </a:lnTo>
                  <a:lnTo>
                    <a:pt x="3840" y="130"/>
                  </a:lnTo>
                  <a:lnTo>
                    <a:pt x="3832" y="129"/>
                  </a:lnTo>
                  <a:lnTo>
                    <a:pt x="3826" y="127"/>
                  </a:lnTo>
                  <a:lnTo>
                    <a:pt x="3821" y="121"/>
                  </a:lnTo>
                  <a:lnTo>
                    <a:pt x="3817" y="113"/>
                  </a:lnTo>
                  <a:lnTo>
                    <a:pt x="3817" y="106"/>
                  </a:lnTo>
                  <a:lnTo>
                    <a:pt x="3817" y="100"/>
                  </a:lnTo>
                  <a:lnTo>
                    <a:pt x="3821" y="93"/>
                  </a:lnTo>
                  <a:lnTo>
                    <a:pt x="3826" y="87"/>
                  </a:lnTo>
                  <a:lnTo>
                    <a:pt x="3832" y="85"/>
                  </a:lnTo>
                  <a:lnTo>
                    <a:pt x="3840" y="83"/>
                  </a:lnTo>
                  <a:close/>
                  <a:moveTo>
                    <a:pt x="3753" y="83"/>
                  </a:moveTo>
                  <a:lnTo>
                    <a:pt x="3761" y="85"/>
                  </a:lnTo>
                  <a:lnTo>
                    <a:pt x="3766" y="87"/>
                  </a:lnTo>
                  <a:lnTo>
                    <a:pt x="3772" y="93"/>
                  </a:lnTo>
                  <a:lnTo>
                    <a:pt x="3776" y="100"/>
                  </a:lnTo>
                  <a:lnTo>
                    <a:pt x="3778" y="106"/>
                  </a:lnTo>
                  <a:lnTo>
                    <a:pt x="3776" y="113"/>
                  </a:lnTo>
                  <a:lnTo>
                    <a:pt x="3772" y="121"/>
                  </a:lnTo>
                  <a:lnTo>
                    <a:pt x="3766" y="127"/>
                  </a:lnTo>
                  <a:lnTo>
                    <a:pt x="3761" y="129"/>
                  </a:lnTo>
                  <a:lnTo>
                    <a:pt x="3753" y="130"/>
                  </a:lnTo>
                  <a:lnTo>
                    <a:pt x="3746" y="129"/>
                  </a:lnTo>
                  <a:lnTo>
                    <a:pt x="3740" y="127"/>
                  </a:lnTo>
                  <a:lnTo>
                    <a:pt x="3734" y="121"/>
                  </a:lnTo>
                  <a:lnTo>
                    <a:pt x="3731" y="113"/>
                  </a:lnTo>
                  <a:lnTo>
                    <a:pt x="3731" y="106"/>
                  </a:lnTo>
                  <a:lnTo>
                    <a:pt x="3731" y="100"/>
                  </a:lnTo>
                  <a:lnTo>
                    <a:pt x="3734" y="93"/>
                  </a:lnTo>
                  <a:lnTo>
                    <a:pt x="3740" y="87"/>
                  </a:lnTo>
                  <a:lnTo>
                    <a:pt x="3746" y="85"/>
                  </a:lnTo>
                  <a:lnTo>
                    <a:pt x="3753" y="83"/>
                  </a:lnTo>
                  <a:close/>
                  <a:moveTo>
                    <a:pt x="3667" y="83"/>
                  </a:moveTo>
                  <a:lnTo>
                    <a:pt x="3674" y="85"/>
                  </a:lnTo>
                  <a:lnTo>
                    <a:pt x="3680" y="87"/>
                  </a:lnTo>
                  <a:lnTo>
                    <a:pt x="3685" y="93"/>
                  </a:lnTo>
                  <a:lnTo>
                    <a:pt x="3689" y="100"/>
                  </a:lnTo>
                  <a:lnTo>
                    <a:pt x="3689" y="106"/>
                  </a:lnTo>
                  <a:lnTo>
                    <a:pt x="3689" y="113"/>
                  </a:lnTo>
                  <a:lnTo>
                    <a:pt x="3685" y="121"/>
                  </a:lnTo>
                  <a:lnTo>
                    <a:pt x="3680" y="127"/>
                  </a:lnTo>
                  <a:lnTo>
                    <a:pt x="3674" y="129"/>
                  </a:lnTo>
                  <a:lnTo>
                    <a:pt x="3667" y="130"/>
                  </a:lnTo>
                  <a:lnTo>
                    <a:pt x="3659" y="129"/>
                  </a:lnTo>
                  <a:lnTo>
                    <a:pt x="3653" y="127"/>
                  </a:lnTo>
                  <a:lnTo>
                    <a:pt x="3648" y="121"/>
                  </a:lnTo>
                  <a:lnTo>
                    <a:pt x="3644" y="113"/>
                  </a:lnTo>
                  <a:lnTo>
                    <a:pt x="3644" y="106"/>
                  </a:lnTo>
                  <a:lnTo>
                    <a:pt x="3644" y="100"/>
                  </a:lnTo>
                  <a:lnTo>
                    <a:pt x="3648" y="93"/>
                  </a:lnTo>
                  <a:lnTo>
                    <a:pt x="3653" y="87"/>
                  </a:lnTo>
                  <a:lnTo>
                    <a:pt x="3659" y="85"/>
                  </a:lnTo>
                  <a:lnTo>
                    <a:pt x="3667" y="83"/>
                  </a:lnTo>
                  <a:close/>
                  <a:moveTo>
                    <a:pt x="3580" y="83"/>
                  </a:moveTo>
                  <a:lnTo>
                    <a:pt x="3588" y="85"/>
                  </a:lnTo>
                  <a:lnTo>
                    <a:pt x="3593" y="87"/>
                  </a:lnTo>
                  <a:lnTo>
                    <a:pt x="3599" y="93"/>
                  </a:lnTo>
                  <a:lnTo>
                    <a:pt x="3603" y="100"/>
                  </a:lnTo>
                  <a:lnTo>
                    <a:pt x="3603" y="106"/>
                  </a:lnTo>
                  <a:lnTo>
                    <a:pt x="3603" y="113"/>
                  </a:lnTo>
                  <a:lnTo>
                    <a:pt x="3599" y="121"/>
                  </a:lnTo>
                  <a:lnTo>
                    <a:pt x="3593" y="127"/>
                  </a:lnTo>
                  <a:lnTo>
                    <a:pt x="3588" y="129"/>
                  </a:lnTo>
                  <a:lnTo>
                    <a:pt x="3580" y="130"/>
                  </a:lnTo>
                  <a:lnTo>
                    <a:pt x="3573" y="129"/>
                  </a:lnTo>
                  <a:lnTo>
                    <a:pt x="3567" y="127"/>
                  </a:lnTo>
                  <a:lnTo>
                    <a:pt x="3561" y="121"/>
                  </a:lnTo>
                  <a:lnTo>
                    <a:pt x="3558" y="113"/>
                  </a:lnTo>
                  <a:lnTo>
                    <a:pt x="3556" y="106"/>
                  </a:lnTo>
                  <a:lnTo>
                    <a:pt x="3558" y="100"/>
                  </a:lnTo>
                  <a:lnTo>
                    <a:pt x="3561" y="93"/>
                  </a:lnTo>
                  <a:lnTo>
                    <a:pt x="3567" y="87"/>
                  </a:lnTo>
                  <a:lnTo>
                    <a:pt x="3573" y="85"/>
                  </a:lnTo>
                  <a:lnTo>
                    <a:pt x="3580" y="83"/>
                  </a:lnTo>
                  <a:close/>
                  <a:moveTo>
                    <a:pt x="3494" y="83"/>
                  </a:moveTo>
                  <a:lnTo>
                    <a:pt x="3501" y="85"/>
                  </a:lnTo>
                  <a:lnTo>
                    <a:pt x="3507" y="87"/>
                  </a:lnTo>
                  <a:lnTo>
                    <a:pt x="3512" y="93"/>
                  </a:lnTo>
                  <a:lnTo>
                    <a:pt x="3516" y="100"/>
                  </a:lnTo>
                  <a:lnTo>
                    <a:pt x="3516" y="106"/>
                  </a:lnTo>
                  <a:lnTo>
                    <a:pt x="3516" y="113"/>
                  </a:lnTo>
                  <a:lnTo>
                    <a:pt x="3512" y="121"/>
                  </a:lnTo>
                  <a:lnTo>
                    <a:pt x="3507" y="127"/>
                  </a:lnTo>
                  <a:lnTo>
                    <a:pt x="3501" y="129"/>
                  </a:lnTo>
                  <a:lnTo>
                    <a:pt x="3494" y="130"/>
                  </a:lnTo>
                  <a:lnTo>
                    <a:pt x="3486" y="129"/>
                  </a:lnTo>
                  <a:lnTo>
                    <a:pt x="3479" y="127"/>
                  </a:lnTo>
                  <a:lnTo>
                    <a:pt x="3475" y="121"/>
                  </a:lnTo>
                  <a:lnTo>
                    <a:pt x="3471" y="113"/>
                  </a:lnTo>
                  <a:lnTo>
                    <a:pt x="3469" y="106"/>
                  </a:lnTo>
                  <a:lnTo>
                    <a:pt x="3471" y="100"/>
                  </a:lnTo>
                  <a:lnTo>
                    <a:pt x="3475" y="93"/>
                  </a:lnTo>
                  <a:lnTo>
                    <a:pt x="3479" y="87"/>
                  </a:lnTo>
                  <a:lnTo>
                    <a:pt x="3486" y="85"/>
                  </a:lnTo>
                  <a:lnTo>
                    <a:pt x="3494" y="83"/>
                  </a:lnTo>
                  <a:close/>
                  <a:moveTo>
                    <a:pt x="3407" y="83"/>
                  </a:moveTo>
                  <a:lnTo>
                    <a:pt x="3415" y="85"/>
                  </a:lnTo>
                  <a:lnTo>
                    <a:pt x="3420" y="87"/>
                  </a:lnTo>
                  <a:lnTo>
                    <a:pt x="3426" y="93"/>
                  </a:lnTo>
                  <a:lnTo>
                    <a:pt x="3428" y="100"/>
                  </a:lnTo>
                  <a:lnTo>
                    <a:pt x="3430" y="106"/>
                  </a:lnTo>
                  <a:lnTo>
                    <a:pt x="3428" y="113"/>
                  </a:lnTo>
                  <a:lnTo>
                    <a:pt x="3426" y="121"/>
                  </a:lnTo>
                  <a:lnTo>
                    <a:pt x="3420" y="127"/>
                  </a:lnTo>
                  <a:lnTo>
                    <a:pt x="3415" y="129"/>
                  </a:lnTo>
                  <a:lnTo>
                    <a:pt x="3407" y="130"/>
                  </a:lnTo>
                  <a:lnTo>
                    <a:pt x="3400" y="129"/>
                  </a:lnTo>
                  <a:lnTo>
                    <a:pt x="3392" y="127"/>
                  </a:lnTo>
                  <a:lnTo>
                    <a:pt x="3388" y="121"/>
                  </a:lnTo>
                  <a:lnTo>
                    <a:pt x="3385" y="113"/>
                  </a:lnTo>
                  <a:lnTo>
                    <a:pt x="3383" y="106"/>
                  </a:lnTo>
                  <a:lnTo>
                    <a:pt x="3385" y="100"/>
                  </a:lnTo>
                  <a:lnTo>
                    <a:pt x="3388" y="93"/>
                  </a:lnTo>
                  <a:lnTo>
                    <a:pt x="3392" y="87"/>
                  </a:lnTo>
                  <a:lnTo>
                    <a:pt x="3400" y="85"/>
                  </a:lnTo>
                  <a:lnTo>
                    <a:pt x="3407" y="83"/>
                  </a:lnTo>
                  <a:close/>
                  <a:moveTo>
                    <a:pt x="3319" y="83"/>
                  </a:moveTo>
                  <a:lnTo>
                    <a:pt x="3326" y="85"/>
                  </a:lnTo>
                  <a:lnTo>
                    <a:pt x="3334" y="87"/>
                  </a:lnTo>
                  <a:lnTo>
                    <a:pt x="3339" y="93"/>
                  </a:lnTo>
                  <a:lnTo>
                    <a:pt x="3341" y="100"/>
                  </a:lnTo>
                  <a:lnTo>
                    <a:pt x="3343" y="106"/>
                  </a:lnTo>
                  <a:lnTo>
                    <a:pt x="3341" y="113"/>
                  </a:lnTo>
                  <a:lnTo>
                    <a:pt x="3339" y="121"/>
                  </a:lnTo>
                  <a:lnTo>
                    <a:pt x="3334" y="127"/>
                  </a:lnTo>
                  <a:lnTo>
                    <a:pt x="3326" y="129"/>
                  </a:lnTo>
                  <a:lnTo>
                    <a:pt x="3319" y="130"/>
                  </a:lnTo>
                  <a:lnTo>
                    <a:pt x="3313" y="129"/>
                  </a:lnTo>
                  <a:lnTo>
                    <a:pt x="3306" y="127"/>
                  </a:lnTo>
                  <a:lnTo>
                    <a:pt x="3300" y="121"/>
                  </a:lnTo>
                  <a:lnTo>
                    <a:pt x="3298" y="113"/>
                  </a:lnTo>
                  <a:lnTo>
                    <a:pt x="3296" y="106"/>
                  </a:lnTo>
                  <a:lnTo>
                    <a:pt x="3298" y="100"/>
                  </a:lnTo>
                  <a:lnTo>
                    <a:pt x="3300" y="93"/>
                  </a:lnTo>
                  <a:lnTo>
                    <a:pt x="3306" y="87"/>
                  </a:lnTo>
                  <a:lnTo>
                    <a:pt x="3313" y="85"/>
                  </a:lnTo>
                  <a:lnTo>
                    <a:pt x="3319" y="83"/>
                  </a:lnTo>
                  <a:close/>
                  <a:moveTo>
                    <a:pt x="3232" y="83"/>
                  </a:moveTo>
                  <a:lnTo>
                    <a:pt x="3240" y="85"/>
                  </a:lnTo>
                  <a:lnTo>
                    <a:pt x="3247" y="87"/>
                  </a:lnTo>
                  <a:lnTo>
                    <a:pt x="3251" y="93"/>
                  </a:lnTo>
                  <a:lnTo>
                    <a:pt x="3255" y="100"/>
                  </a:lnTo>
                  <a:lnTo>
                    <a:pt x="3257" y="106"/>
                  </a:lnTo>
                  <a:lnTo>
                    <a:pt x="3255" y="113"/>
                  </a:lnTo>
                  <a:lnTo>
                    <a:pt x="3251" y="121"/>
                  </a:lnTo>
                  <a:lnTo>
                    <a:pt x="3247" y="127"/>
                  </a:lnTo>
                  <a:lnTo>
                    <a:pt x="3240" y="129"/>
                  </a:lnTo>
                  <a:lnTo>
                    <a:pt x="3232" y="130"/>
                  </a:lnTo>
                  <a:lnTo>
                    <a:pt x="3225" y="129"/>
                  </a:lnTo>
                  <a:lnTo>
                    <a:pt x="3219" y="127"/>
                  </a:lnTo>
                  <a:lnTo>
                    <a:pt x="3213" y="121"/>
                  </a:lnTo>
                  <a:lnTo>
                    <a:pt x="3212" y="113"/>
                  </a:lnTo>
                  <a:lnTo>
                    <a:pt x="3210" y="106"/>
                  </a:lnTo>
                  <a:lnTo>
                    <a:pt x="3212" y="100"/>
                  </a:lnTo>
                  <a:lnTo>
                    <a:pt x="3213" y="93"/>
                  </a:lnTo>
                  <a:lnTo>
                    <a:pt x="3219" y="87"/>
                  </a:lnTo>
                  <a:lnTo>
                    <a:pt x="3225" y="85"/>
                  </a:lnTo>
                  <a:lnTo>
                    <a:pt x="3232" y="83"/>
                  </a:lnTo>
                  <a:close/>
                  <a:moveTo>
                    <a:pt x="3146" y="83"/>
                  </a:moveTo>
                  <a:lnTo>
                    <a:pt x="3153" y="85"/>
                  </a:lnTo>
                  <a:lnTo>
                    <a:pt x="3161" y="87"/>
                  </a:lnTo>
                  <a:lnTo>
                    <a:pt x="3165" y="93"/>
                  </a:lnTo>
                  <a:lnTo>
                    <a:pt x="3168" y="100"/>
                  </a:lnTo>
                  <a:lnTo>
                    <a:pt x="3170" y="106"/>
                  </a:lnTo>
                  <a:lnTo>
                    <a:pt x="3168" y="113"/>
                  </a:lnTo>
                  <a:lnTo>
                    <a:pt x="3165" y="121"/>
                  </a:lnTo>
                  <a:lnTo>
                    <a:pt x="3161" y="127"/>
                  </a:lnTo>
                  <a:lnTo>
                    <a:pt x="3153" y="129"/>
                  </a:lnTo>
                  <a:lnTo>
                    <a:pt x="3146" y="130"/>
                  </a:lnTo>
                  <a:lnTo>
                    <a:pt x="3138" y="129"/>
                  </a:lnTo>
                  <a:lnTo>
                    <a:pt x="3133" y="127"/>
                  </a:lnTo>
                  <a:lnTo>
                    <a:pt x="3127" y="121"/>
                  </a:lnTo>
                  <a:lnTo>
                    <a:pt x="3123" y="113"/>
                  </a:lnTo>
                  <a:lnTo>
                    <a:pt x="3123" y="106"/>
                  </a:lnTo>
                  <a:lnTo>
                    <a:pt x="3123" y="100"/>
                  </a:lnTo>
                  <a:lnTo>
                    <a:pt x="3127" y="93"/>
                  </a:lnTo>
                  <a:lnTo>
                    <a:pt x="3133" y="87"/>
                  </a:lnTo>
                  <a:lnTo>
                    <a:pt x="3138" y="85"/>
                  </a:lnTo>
                  <a:lnTo>
                    <a:pt x="3146" y="83"/>
                  </a:lnTo>
                  <a:close/>
                  <a:moveTo>
                    <a:pt x="3059" y="83"/>
                  </a:moveTo>
                  <a:lnTo>
                    <a:pt x="3067" y="85"/>
                  </a:lnTo>
                  <a:lnTo>
                    <a:pt x="3072" y="87"/>
                  </a:lnTo>
                  <a:lnTo>
                    <a:pt x="3078" y="93"/>
                  </a:lnTo>
                  <a:lnTo>
                    <a:pt x="3082" y="100"/>
                  </a:lnTo>
                  <a:lnTo>
                    <a:pt x="3084" y="106"/>
                  </a:lnTo>
                  <a:lnTo>
                    <a:pt x="3082" y="113"/>
                  </a:lnTo>
                  <a:lnTo>
                    <a:pt x="3078" y="121"/>
                  </a:lnTo>
                  <a:lnTo>
                    <a:pt x="3072" y="127"/>
                  </a:lnTo>
                  <a:lnTo>
                    <a:pt x="3067" y="129"/>
                  </a:lnTo>
                  <a:lnTo>
                    <a:pt x="3059" y="130"/>
                  </a:lnTo>
                  <a:lnTo>
                    <a:pt x="3052" y="129"/>
                  </a:lnTo>
                  <a:lnTo>
                    <a:pt x="3046" y="127"/>
                  </a:lnTo>
                  <a:lnTo>
                    <a:pt x="3040" y="121"/>
                  </a:lnTo>
                  <a:lnTo>
                    <a:pt x="3037" y="113"/>
                  </a:lnTo>
                  <a:lnTo>
                    <a:pt x="3037" y="106"/>
                  </a:lnTo>
                  <a:lnTo>
                    <a:pt x="3037" y="100"/>
                  </a:lnTo>
                  <a:lnTo>
                    <a:pt x="3040" y="93"/>
                  </a:lnTo>
                  <a:lnTo>
                    <a:pt x="3046" y="87"/>
                  </a:lnTo>
                  <a:lnTo>
                    <a:pt x="3052" y="85"/>
                  </a:lnTo>
                  <a:lnTo>
                    <a:pt x="3059" y="83"/>
                  </a:lnTo>
                  <a:close/>
                  <a:moveTo>
                    <a:pt x="2973" y="83"/>
                  </a:moveTo>
                  <a:lnTo>
                    <a:pt x="2980" y="85"/>
                  </a:lnTo>
                  <a:lnTo>
                    <a:pt x="2986" y="87"/>
                  </a:lnTo>
                  <a:lnTo>
                    <a:pt x="2992" y="93"/>
                  </a:lnTo>
                  <a:lnTo>
                    <a:pt x="2995" y="100"/>
                  </a:lnTo>
                  <a:lnTo>
                    <a:pt x="2995" y="106"/>
                  </a:lnTo>
                  <a:lnTo>
                    <a:pt x="2995" y="113"/>
                  </a:lnTo>
                  <a:lnTo>
                    <a:pt x="2992" y="121"/>
                  </a:lnTo>
                  <a:lnTo>
                    <a:pt x="2986" y="127"/>
                  </a:lnTo>
                  <a:lnTo>
                    <a:pt x="2980" y="129"/>
                  </a:lnTo>
                  <a:lnTo>
                    <a:pt x="2973" y="130"/>
                  </a:lnTo>
                  <a:lnTo>
                    <a:pt x="2965" y="129"/>
                  </a:lnTo>
                  <a:lnTo>
                    <a:pt x="2960" y="127"/>
                  </a:lnTo>
                  <a:lnTo>
                    <a:pt x="2954" y="121"/>
                  </a:lnTo>
                  <a:lnTo>
                    <a:pt x="2950" y="113"/>
                  </a:lnTo>
                  <a:lnTo>
                    <a:pt x="2950" y="106"/>
                  </a:lnTo>
                  <a:lnTo>
                    <a:pt x="2950" y="100"/>
                  </a:lnTo>
                  <a:lnTo>
                    <a:pt x="2954" y="93"/>
                  </a:lnTo>
                  <a:lnTo>
                    <a:pt x="2960" y="87"/>
                  </a:lnTo>
                  <a:lnTo>
                    <a:pt x="2965" y="85"/>
                  </a:lnTo>
                  <a:lnTo>
                    <a:pt x="2973" y="83"/>
                  </a:lnTo>
                  <a:close/>
                  <a:moveTo>
                    <a:pt x="2886" y="83"/>
                  </a:moveTo>
                  <a:lnTo>
                    <a:pt x="2894" y="85"/>
                  </a:lnTo>
                  <a:lnTo>
                    <a:pt x="2899" y="87"/>
                  </a:lnTo>
                  <a:lnTo>
                    <a:pt x="2905" y="93"/>
                  </a:lnTo>
                  <a:lnTo>
                    <a:pt x="2909" y="100"/>
                  </a:lnTo>
                  <a:lnTo>
                    <a:pt x="2909" y="106"/>
                  </a:lnTo>
                  <a:lnTo>
                    <a:pt x="2909" y="113"/>
                  </a:lnTo>
                  <a:lnTo>
                    <a:pt x="2905" y="121"/>
                  </a:lnTo>
                  <a:lnTo>
                    <a:pt x="2899" y="127"/>
                  </a:lnTo>
                  <a:lnTo>
                    <a:pt x="2894" y="129"/>
                  </a:lnTo>
                  <a:lnTo>
                    <a:pt x="2886" y="130"/>
                  </a:lnTo>
                  <a:lnTo>
                    <a:pt x="2879" y="129"/>
                  </a:lnTo>
                  <a:lnTo>
                    <a:pt x="2873" y="127"/>
                  </a:lnTo>
                  <a:lnTo>
                    <a:pt x="2867" y="121"/>
                  </a:lnTo>
                  <a:lnTo>
                    <a:pt x="2864" y="113"/>
                  </a:lnTo>
                  <a:lnTo>
                    <a:pt x="2862" y="106"/>
                  </a:lnTo>
                  <a:lnTo>
                    <a:pt x="2864" y="100"/>
                  </a:lnTo>
                  <a:lnTo>
                    <a:pt x="2867" y="93"/>
                  </a:lnTo>
                  <a:lnTo>
                    <a:pt x="2873" y="87"/>
                  </a:lnTo>
                  <a:lnTo>
                    <a:pt x="2879" y="85"/>
                  </a:lnTo>
                  <a:lnTo>
                    <a:pt x="2886" y="83"/>
                  </a:lnTo>
                  <a:close/>
                  <a:moveTo>
                    <a:pt x="2800" y="83"/>
                  </a:moveTo>
                  <a:lnTo>
                    <a:pt x="2807" y="85"/>
                  </a:lnTo>
                  <a:lnTo>
                    <a:pt x="2813" y="87"/>
                  </a:lnTo>
                  <a:lnTo>
                    <a:pt x="2818" y="93"/>
                  </a:lnTo>
                  <a:lnTo>
                    <a:pt x="2822" y="100"/>
                  </a:lnTo>
                  <a:lnTo>
                    <a:pt x="2822" y="106"/>
                  </a:lnTo>
                  <a:lnTo>
                    <a:pt x="2822" y="113"/>
                  </a:lnTo>
                  <a:lnTo>
                    <a:pt x="2818" y="121"/>
                  </a:lnTo>
                  <a:lnTo>
                    <a:pt x="2813" y="127"/>
                  </a:lnTo>
                  <a:lnTo>
                    <a:pt x="2807" y="129"/>
                  </a:lnTo>
                  <a:lnTo>
                    <a:pt x="2800" y="130"/>
                  </a:lnTo>
                  <a:lnTo>
                    <a:pt x="2792" y="129"/>
                  </a:lnTo>
                  <a:lnTo>
                    <a:pt x="2785" y="127"/>
                  </a:lnTo>
                  <a:lnTo>
                    <a:pt x="2781" y="121"/>
                  </a:lnTo>
                  <a:lnTo>
                    <a:pt x="2777" y="113"/>
                  </a:lnTo>
                  <a:lnTo>
                    <a:pt x="2775" y="106"/>
                  </a:lnTo>
                  <a:lnTo>
                    <a:pt x="2777" y="100"/>
                  </a:lnTo>
                  <a:lnTo>
                    <a:pt x="2781" y="93"/>
                  </a:lnTo>
                  <a:lnTo>
                    <a:pt x="2785" y="87"/>
                  </a:lnTo>
                  <a:lnTo>
                    <a:pt x="2792" y="85"/>
                  </a:lnTo>
                  <a:lnTo>
                    <a:pt x="2800" y="83"/>
                  </a:lnTo>
                  <a:close/>
                  <a:moveTo>
                    <a:pt x="2713" y="83"/>
                  </a:moveTo>
                  <a:lnTo>
                    <a:pt x="2721" y="85"/>
                  </a:lnTo>
                  <a:lnTo>
                    <a:pt x="2726" y="87"/>
                  </a:lnTo>
                  <a:lnTo>
                    <a:pt x="2732" y="93"/>
                  </a:lnTo>
                  <a:lnTo>
                    <a:pt x="2734" y="100"/>
                  </a:lnTo>
                  <a:lnTo>
                    <a:pt x="2736" y="106"/>
                  </a:lnTo>
                  <a:lnTo>
                    <a:pt x="2734" y="113"/>
                  </a:lnTo>
                  <a:lnTo>
                    <a:pt x="2732" y="121"/>
                  </a:lnTo>
                  <a:lnTo>
                    <a:pt x="2726" y="127"/>
                  </a:lnTo>
                  <a:lnTo>
                    <a:pt x="2721" y="129"/>
                  </a:lnTo>
                  <a:lnTo>
                    <a:pt x="2713" y="130"/>
                  </a:lnTo>
                  <a:lnTo>
                    <a:pt x="2706" y="129"/>
                  </a:lnTo>
                  <a:lnTo>
                    <a:pt x="2698" y="127"/>
                  </a:lnTo>
                  <a:lnTo>
                    <a:pt x="2694" y="121"/>
                  </a:lnTo>
                  <a:lnTo>
                    <a:pt x="2691" y="113"/>
                  </a:lnTo>
                  <a:lnTo>
                    <a:pt x="2689" y="106"/>
                  </a:lnTo>
                  <a:lnTo>
                    <a:pt x="2691" y="100"/>
                  </a:lnTo>
                  <a:lnTo>
                    <a:pt x="2694" y="93"/>
                  </a:lnTo>
                  <a:lnTo>
                    <a:pt x="2698" y="87"/>
                  </a:lnTo>
                  <a:lnTo>
                    <a:pt x="2706" y="85"/>
                  </a:lnTo>
                  <a:lnTo>
                    <a:pt x="2713" y="83"/>
                  </a:lnTo>
                  <a:close/>
                  <a:moveTo>
                    <a:pt x="2627" y="83"/>
                  </a:moveTo>
                  <a:lnTo>
                    <a:pt x="2632" y="85"/>
                  </a:lnTo>
                  <a:lnTo>
                    <a:pt x="2640" y="87"/>
                  </a:lnTo>
                  <a:lnTo>
                    <a:pt x="2645" y="93"/>
                  </a:lnTo>
                  <a:lnTo>
                    <a:pt x="2647" y="100"/>
                  </a:lnTo>
                  <a:lnTo>
                    <a:pt x="2649" y="106"/>
                  </a:lnTo>
                  <a:lnTo>
                    <a:pt x="2647" y="113"/>
                  </a:lnTo>
                  <a:lnTo>
                    <a:pt x="2645" y="121"/>
                  </a:lnTo>
                  <a:lnTo>
                    <a:pt x="2640" y="127"/>
                  </a:lnTo>
                  <a:lnTo>
                    <a:pt x="2632" y="129"/>
                  </a:lnTo>
                  <a:lnTo>
                    <a:pt x="2627" y="130"/>
                  </a:lnTo>
                  <a:lnTo>
                    <a:pt x="2619" y="129"/>
                  </a:lnTo>
                  <a:lnTo>
                    <a:pt x="2612" y="127"/>
                  </a:lnTo>
                  <a:lnTo>
                    <a:pt x="2606" y="121"/>
                  </a:lnTo>
                  <a:lnTo>
                    <a:pt x="2604" y="113"/>
                  </a:lnTo>
                  <a:lnTo>
                    <a:pt x="2602" y="106"/>
                  </a:lnTo>
                  <a:lnTo>
                    <a:pt x="2604" y="100"/>
                  </a:lnTo>
                  <a:lnTo>
                    <a:pt x="2606" y="93"/>
                  </a:lnTo>
                  <a:lnTo>
                    <a:pt x="2612" y="87"/>
                  </a:lnTo>
                  <a:lnTo>
                    <a:pt x="2619" y="85"/>
                  </a:lnTo>
                  <a:lnTo>
                    <a:pt x="2627" y="83"/>
                  </a:lnTo>
                  <a:close/>
                  <a:moveTo>
                    <a:pt x="2538" y="83"/>
                  </a:moveTo>
                  <a:lnTo>
                    <a:pt x="2546" y="85"/>
                  </a:lnTo>
                  <a:lnTo>
                    <a:pt x="2553" y="87"/>
                  </a:lnTo>
                  <a:lnTo>
                    <a:pt x="2557" y="93"/>
                  </a:lnTo>
                  <a:lnTo>
                    <a:pt x="2561" y="100"/>
                  </a:lnTo>
                  <a:lnTo>
                    <a:pt x="2563" y="106"/>
                  </a:lnTo>
                  <a:lnTo>
                    <a:pt x="2561" y="113"/>
                  </a:lnTo>
                  <a:lnTo>
                    <a:pt x="2557" y="121"/>
                  </a:lnTo>
                  <a:lnTo>
                    <a:pt x="2553" y="127"/>
                  </a:lnTo>
                  <a:lnTo>
                    <a:pt x="2546" y="129"/>
                  </a:lnTo>
                  <a:lnTo>
                    <a:pt x="2538" y="130"/>
                  </a:lnTo>
                  <a:lnTo>
                    <a:pt x="2531" y="129"/>
                  </a:lnTo>
                  <a:lnTo>
                    <a:pt x="2525" y="127"/>
                  </a:lnTo>
                  <a:lnTo>
                    <a:pt x="2519" y="121"/>
                  </a:lnTo>
                  <a:lnTo>
                    <a:pt x="2518" y="113"/>
                  </a:lnTo>
                  <a:lnTo>
                    <a:pt x="2516" y="106"/>
                  </a:lnTo>
                  <a:lnTo>
                    <a:pt x="2518" y="100"/>
                  </a:lnTo>
                  <a:lnTo>
                    <a:pt x="2519" y="93"/>
                  </a:lnTo>
                  <a:lnTo>
                    <a:pt x="2525" y="87"/>
                  </a:lnTo>
                  <a:lnTo>
                    <a:pt x="2531" y="85"/>
                  </a:lnTo>
                  <a:lnTo>
                    <a:pt x="2538" y="83"/>
                  </a:lnTo>
                  <a:close/>
                  <a:moveTo>
                    <a:pt x="2452" y="83"/>
                  </a:moveTo>
                  <a:lnTo>
                    <a:pt x="2459" y="85"/>
                  </a:lnTo>
                  <a:lnTo>
                    <a:pt x="2467" y="87"/>
                  </a:lnTo>
                  <a:lnTo>
                    <a:pt x="2471" y="93"/>
                  </a:lnTo>
                  <a:lnTo>
                    <a:pt x="2474" y="100"/>
                  </a:lnTo>
                  <a:lnTo>
                    <a:pt x="2476" y="106"/>
                  </a:lnTo>
                  <a:lnTo>
                    <a:pt x="2474" y="113"/>
                  </a:lnTo>
                  <a:lnTo>
                    <a:pt x="2471" y="121"/>
                  </a:lnTo>
                  <a:lnTo>
                    <a:pt x="2467" y="127"/>
                  </a:lnTo>
                  <a:lnTo>
                    <a:pt x="2459" y="129"/>
                  </a:lnTo>
                  <a:lnTo>
                    <a:pt x="2452" y="130"/>
                  </a:lnTo>
                  <a:lnTo>
                    <a:pt x="2444" y="129"/>
                  </a:lnTo>
                  <a:lnTo>
                    <a:pt x="2439" y="127"/>
                  </a:lnTo>
                  <a:lnTo>
                    <a:pt x="2433" y="121"/>
                  </a:lnTo>
                  <a:lnTo>
                    <a:pt x="2429" y="113"/>
                  </a:lnTo>
                  <a:lnTo>
                    <a:pt x="2429" y="106"/>
                  </a:lnTo>
                  <a:lnTo>
                    <a:pt x="2429" y="100"/>
                  </a:lnTo>
                  <a:lnTo>
                    <a:pt x="2433" y="93"/>
                  </a:lnTo>
                  <a:lnTo>
                    <a:pt x="2439" y="87"/>
                  </a:lnTo>
                  <a:lnTo>
                    <a:pt x="2444" y="85"/>
                  </a:lnTo>
                  <a:lnTo>
                    <a:pt x="2452" y="83"/>
                  </a:lnTo>
                  <a:close/>
                  <a:moveTo>
                    <a:pt x="2365" y="83"/>
                  </a:moveTo>
                  <a:lnTo>
                    <a:pt x="2373" y="85"/>
                  </a:lnTo>
                  <a:lnTo>
                    <a:pt x="2378" y="87"/>
                  </a:lnTo>
                  <a:lnTo>
                    <a:pt x="2384" y="93"/>
                  </a:lnTo>
                  <a:lnTo>
                    <a:pt x="2388" y="100"/>
                  </a:lnTo>
                  <a:lnTo>
                    <a:pt x="2390" y="106"/>
                  </a:lnTo>
                  <a:lnTo>
                    <a:pt x="2388" y="113"/>
                  </a:lnTo>
                  <a:lnTo>
                    <a:pt x="2384" y="121"/>
                  </a:lnTo>
                  <a:lnTo>
                    <a:pt x="2378" y="127"/>
                  </a:lnTo>
                  <a:lnTo>
                    <a:pt x="2373" y="129"/>
                  </a:lnTo>
                  <a:lnTo>
                    <a:pt x="2365" y="130"/>
                  </a:lnTo>
                  <a:lnTo>
                    <a:pt x="2358" y="129"/>
                  </a:lnTo>
                  <a:lnTo>
                    <a:pt x="2352" y="127"/>
                  </a:lnTo>
                  <a:lnTo>
                    <a:pt x="2346" y="121"/>
                  </a:lnTo>
                  <a:lnTo>
                    <a:pt x="2343" y="113"/>
                  </a:lnTo>
                  <a:lnTo>
                    <a:pt x="2343" y="106"/>
                  </a:lnTo>
                  <a:lnTo>
                    <a:pt x="2343" y="100"/>
                  </a:lnTo>
                  <a:lnTo>
                    <a:pt x="2346" y="93"/>
                  </a:lnTo>
                  <a:lnTo>
                    <a:pt x="2352" y="87"/>
                  </a:lnTo>
                  <a:lnTo>
                    <a:pt x="2358" y="85"/>
                  </a:lnTo>
                  <a:lnTo>
                    <a:pt x="2365" y="83"/>
                  </a:lnTo>
                  <a:close/>
                  <a:moveTo>
                    <a:pt x="2279" y="83"/>
                  </a:moveTo>
                  <a:lnTo>
                    <a:pt x="2286" y="85"/>
                  </a:lnTo>
                  <a:lnTo>
                    <a:pt x="2292" y="87"/>
                  </a:lnTo>
                  <a:lnTo>
                    <a:pt x="2298" y="93"/>
                  </a:lnTo>
                  <a:lnTo>
                    <a:pt x="2301" y="100"/>
                  </a:lnTo>
                  <a:lnTo>
                    <a:pt x="2301" y="106"/>
                  </a:lnTo>
                  <a:lnTo>
                    <a:pt x="2301" y="113"/>
                  </a:lnTo>
                  <a:lnTo>
                    <a:pt x="2298" y="121"/>
                  </a:lnTo>
                  <a:lnTo>
                    <a:pt x="2292" y="127"/>
                  </a:lnTo>
                  <a:lnTo>
                    <a:pt x="2286" y="129"/>
                  </a:lnTo>
                  <a:lnTo>
                    <a:pt x="2279" y="130"/>
                  </a:lnTo>
                  <a:lnTo>
                    <a:pt x="2271" y="129"/>
                  </a:lnTo>
                  <a:lnTo>
                    <a:pt x="2266" y="127"/>
                  </a:lnTo>
                  <a:lnTo>
                    <a:pt x="2260" y="121"/>
                  </a:lnTo>
                  <a:lnTo>
                    <a:pt x="2256" y="113"/>
                  </a:lnTo>
                  <a:lnTo>
                    <a:pt x="2256" y="106"/>
                  </a:lnTo>
                  <a:lnTo>
                    <a:pt x="2256" y="100"/>
                  </a:lnTo>
                  <a:lnTo>
                    <a:pt x="2260" y="93"/>
                  </a:lnTo>
                  <a:lnTo>
                    <a:pt x="2266" y="87"/>
                  </a:lnTo>
                  <a:lnTo>
                    <a:pt x="2271" y="85"/>
                  </a:lnTo>
                  <a:lnTo>
                    <a:pt x="2279" y="83"/>
                  </a:lnTo>
                  <a:close/>
                  <a:moveTo>
                    <a:pt x="2192" y="83"/>
                  </a:moveTo>
                  <a:lnTo>
                    <a:pt x="2200" y="85"/>
                  </a:lnTo>
                  <a:lnTo>
                    <a:pt x="2205" y="87"/>
                  </a:lnTo>
                  <a:lnTo>
                    <a:pt x="2211" y="93"/>
                  </a:lnTo>
                  <a:lnTo>
                    <a:pt x="2215" y="100"/>
                  </a:lnTo>
                  <a:lnTo>
                    <a:pt x="2215" y="106"/>
                  </a:lnTo>
                  <a:lnTo>
                    <a:pt x="2215" y="113"/>
                  </a:lnTo>
                  <a:lnTo>
                    <a:pt x="2211" y="121"/>
                  </a:lnTo>
                  <a:lnTo>
                    <a:pt x="2205" y="127"/>
                  </a:lnTo>
                  <a:lnTo>
                    <a:pt x="2200" y="129"/>
                  </a:lnTo>
                  <a:lnTo>
                    <a:pt x="2192" y="130"/>
                  </a:lnTo>
                  <a:lnTo>
                    <a:pt x="2185" y="129"/>
                  </a:lnTo>
                  <a:lnTo>
                    <a:pt x="2179" y="127"/>
                  </a:lnTo>
                  <a:lnTo>
                    <a:pt x="2173" y="121"/>
                  </a:lnTo>
                  <a:lnTo>
                    <a:pt x="2170" y="113"/>
                  </a:lnTo>
                  <a:lnTo>
                    <a:pt x="2168" y="106"/>
                  </a:lnTo>
                  <a:lnTo>
                    <a:pt x="2170" y="100"/>
                  </a:lnTo>
                  <a:lnTo>
                    <a:pt x="2173" y="93"/>
                  </a:lnTo>
                  <a:lnTo>
                    <a:pt x="2179" y="87"/>
                  </a:lnTo>
                  <a:lnTo>
                    <a:pt x="2185" y="85"/>
                  </a:lnTo>
                  <a:lnTo>
                    <a:pt x="2192" y="83"/>
                  </a:lnTo>
                  <a:close/>
                  <a:moveTo>
                    <a:pt x="2106" y="83"/>
                  </a:moveTo>
                  <a:lnTo>
                    <a:pt x="2113" y="85"/>
                  </a:lnTo>
                  <a:lnTo>
                    <a:pt x="2119" y="87"/>
                  </a:lnTo>
                  <a:lnTo>
                    <a:pt x="2125" y="93"/>
                  </a:lnTo>
                  <a:lnTo>
                    <a:pt x="2128" y="100"/>
                  </a:lnTo>
                  <a:lnTo>
                    <a:pt x="2128" y="106"/>
                  </a:lnTo>
                  <a:lnTo>
                    <a:pt x="2128" y="113"/>
                  </a:lnTo>
                  <a:lnTo>
                    <a:pt x="2125" y="121"/>
                  </a:lnTo>
                  <a:lnTo>
                    <a:pt x="2119" y="127"/>
                  </a:lnTo>
                  <a:lnTo>
                    <a:pt x="2113" y="129"/>
                  </a:lnTo>
                  <a:lnTo>
                    <a:pt x="2106" y="130"/>
                  </a:lnTo>
                  <a:lnTo>
                    <a:pt x="2098" y="129"/>
                  </a:lnTo>
                  <a:lnTo>
                    <a:pt x="2091" y="127"/>
                  </a:lnTo>
                  <a:lnTo>
                    <a:pt x="2087" y="121"/>
                  </a:lnTo>
                  <a:lnTo>
                    <a:pt x="2083" y="113"/>
                  </a:lnTo>
                  <a:lnTo>
                    <a:pt x="2081" y="106"/>
                  </a:lnTo>
                  <a:lnTo>
                    <a:pt x="2083" y="100"/>
                  </a:lnTo>
                  <a:lnTo>
                    <a:pt x="2087" y="93"/>
                  </a:lnTo>
                  <a:lnTo>
                    <a:pt x="2091" y="87"/>
                  </a:lnTo>
                  <a:lnTo>
                    <a:pt x="2098" y="85"/>
                  </a:lnTo>
                  <a:lnTo>
                    <a:pt x="2106" y="83"/>
                  </a:lnTo>
                  <a:close/>
                  <a:moveTo>
                    <a:pt x="2019" y="83"/>
                  </a:moveTo>
                  <a:lnTo>
                    <a:pt x="2027" y="85"/>
                  </a:lnTo>
                  <a:lnTo>
                    <a:pt x="2032" y="87"/>
                  </a:lnTo>
                  <a:lnTo>
                    <a:pt x="2038" y="93"/>
                  </a:lnTo>
                  <a:lnTo>
                    <a:pt x="2040" y="100"/>
                  </a:lnTo>
                  <a:lnTo>
                    <a:pt x="2042" y="106"/>
                  </a:lnTo>
                  <a:lnTo>
                    <a:pt x="2040" y="113"/>
                  </a:lnTo>
                  <a:lnTo>
                    <a:pt x="2038" y="121"/>
                  </a:lnTo>
                  <a:lnTo>
                    <a:pt x="2032" y="127"/>
                  </a:lnTo>
                  <a:lnTo>
                    <a:pt x="2027" y="129"/>
                  </a:lnTo>
                  <a:lnTo>
                    <a:pt x="2019" y="130"/>
                  </a:lnTo>
                  <a:lnTo>
                    <a:pt x="2012" y="129"/>
                  </a:lnTo>
                  <a:lnTo>
                    <a:pt x="2004" y="127"/>
                  </a:lnTo>
                  <a:lnTo>
                    <a:pt x="2000" y="121"/>
                  </a:lnTo>
                  <a:lnTo>
                    <a:pt x="1997" y="113"/>
                  </a:lnTo>
                  <a:lnTo>
                    <a:pt x="1995" y="106"/>
                  </a:lnTo>
                  <a:lnTo>
                    <a:pt x="1997" y="100"/>
                  </a:lnTo>
                  <a:lnTo>
                    <a:pt x="2000" y="93"/>
                  </a:lnTo>
                  <a:lnTo>
                    <a:pt x="2004" y="87"/>
                  </a:lnTo>
                  <a:lnTo>
                    <a:pt x="2012" y="85"/>
                  </a:lnTo>
                  <a:lnTo>
                    <a:pt x="2019" y="83"/>
                  </a:lnTo>
                  <a:close/>
                  <a:moveTo>
                    <a:pt x="1933" y="83"/>
                  </a:moveTo>
                  <a:lnTo>
                    <a:pt x="1938" y="85"/>
                  </a:lnTo>
                  <a:lnTo>
                    <a:pt x="1946" y="87"/>
                  </a:lnTo>
                  <a:lnTo>
                    <a:pt x="1952" y="93"/>
                  </a:lnTo>
                  <a:lnTo>
                    <a:pt x="1953" y="100"/>
                  </a:lnTo>
                  <a:lnTo>
                    <a:pt x="1955" y="106"/>
                  </a:lnTo>
                  <a:lnTo>
                    <a:pt x="1953" y="113"/>
                  </a:lnTo>
                  <a:lnTo>
                    <a:pt x="1952" y="121"/>
                  </a:lnTo>
                  <a:lnTo>
                    <a:pt x="1946" y="127"/>
                  </a:lnTo>
                  <a:lnTo>
                    <a:pt x="1938" y="129"/>
                  </a:lnTo>
                  <a:lnTo>
                    <a:pt x="1933" y="130"/>
                  </a:lnTo>
                  <a:lnTo>
                    <a:pt x="1925" y="129"/>
                  </a:lnTo>
                  <a:lnTo>
                    <a:pt x="1918" y="127"/>
                  </a:lnTo>
                  <a:lnTo>
                    <a:pt x="1912" y="121"/>
                  </a:lnTo>
                  <a:lnTo>
                    <a:pt x="1910" y="113"/>
                  </a:lnTo>
                  <a:lnTo>
                    <a:pt x="1908" y="106"/>
                  </a:lnTo>
                  <a:lnTo>
                    <a:pt x="1910" y="100"/>
                  </a:lnTo>
                  <a:lnTo>
                    <a:pt x="1912" y="93"/>
                  </a:lnTo>
                  <a:lnTo>
                    <a:pt x="1918" y="87"/>
                  </a:lnTo>
                  <a:lnTo>
                    <a:pt x="1925" y="85"/>
                  </a:lnTo>
                  <a:lnTo>
                    <a:pt x="1933" y="83"/>
                  </a:lnTo>
                  <a:close/>
                  <a:moveTo>
                    <a:pt x="1844" y="83"/>
                  </a:moveTo>
                  <a:lnTo>
                    <a:pt x="1852" y="85"/>
                  </a:lnTo>
                  <a:lnTo>
                    <a:pt x="1859" y="87"/>
                  </a:lnTo>
                  <a:lnTo>
                    <a:pt x="1863" y="93"/>
                  </a:lnTo>
                  <a:lnTo>
                    <a:pt x="1867" y="100"/>
                  </a:lnTo>
                  <a:lnTo>
                    <a:pt x="1869" y="106"/>
                  </a:lnTo>
                  <a:lnTo>
                    <a:pt x="1867" y="113"/>
                  </a:lnTo>
                  <a:lnTo>
                    <a:pt x="1863" y="121"/>
                  </a:lnTo>
                  <a:lnTo>
                    <a:pt x="1859" y="127"/>
                  </a:lnTo>
                  <a:lnTo>
                    <a:pt x="1852" y="129"/>
                  </a:lnTo>
                  <a:lnTo>
                    <a:pt x="1844" y="130"/>
                  </a:lnTo>
                  <a:lnTo>
                    <a:pt x="1837" y="129"/>
                  </a:lnTo>
                  <a:lnTo>
                    <a:pt x="1831" y="127"/>
                  </a:lnTo>
                  <a:lnTo>
                    <a:pt x="1826" y="121"/>
                  </a:lnTo>
                  <a:lnTo>
                    <a:pt x="1824" y="113"/>
                  </a:lnTo>
                  <a:lnTo>
                    <a:pt x="1822" y="106"/>
                  </a:lnTo>
                  <a:lnTo>
                    <a:pt x="1824" y="100"/>
                  </a:lnTo>
                  <a:lnTo>
                    <a:pt x="1826" y="93"/>
                  </a:lnTo>
                  <a:lnTo>
                    <a:pt x="1831" y="87"/>
                  </a:lnTo>
                  <a:lnTo>
                    <a:pt x="1837" y="85"/>
                  </a:lnTo>
                  <a:lnTo>
                    <a:pt x="1844" y="83"/>
                  </a:lnTo>
                  <a:close/>
                  <a:moveTo>
                    <a:pt x="1758" y="83"/>
                  </a:moveTo>
                  <a:lnTo>
                    <a:pt x="1765" y="85"/>
                  </a:lnTo>
                  <a:lnTo>
                    <a:pt x="1773" y="87"/>
                  </a:lnTo>
                  <a:lnTo>
                    <a:pt x="1777" y="93"/>
                  </a:lnTo>
                  <a:lnTo>
                    <a:pt x="1780" y="100"/>
                  </a:lnTo>
                  <a:lnTo>
                    <a:pt x="1782" y="106"/>
                  </a:lnTo>
                  <a:lnTo>
                    <a:pt x="1780" y="113"/>
                  </a:lnTo>
                  <a:lnTo>
                    <a:pt x="1777" y="121"/>
                  </a:lnTo>
                  <a:lnTo>
                    <a:pt x="1773" y="127"/>
                  </a:lnTo>
                  <a:lnTo>
                    <a:pt x="1765" y="129"/>
                  </a:lnTo>
                  <a:lnTo>
                    <a:pt x="1758" y="130"/>
                  </a:lnTo>
                  <a:lnTo>
                    <a:pt x="1750" y="129"/>
                  </a:lnTo>
                  <a:lnTo>
                    <a:pt x="1745" y="127"/>
                  </a:lnTo>
                  <a:lnTo>
                    <a:pt x="1739" y="121"/>
                  </a:lnTo>
                  <a:lnTo>
                    <a:pt x="1735" y="113"/>
                  </a:lnTo>
                  <a:lnTo>
                    <a:pt x="1735" y="106"/>
                  </a:lnTo>
                  <a:lnTo>
                    <a:pt x="1735" y="100"/>
                  </a:lnTo>
                  <a:lnTo>
                    <a:pt x="1739" y="93"/>
                  </a:lnTo>
                  <a:lnTo>
                    <a:pt x="1745" y="87"/>
                  </a:lnTo>
                  <a:lnTo>
                    <a:pt x="1750" y="85"/>
                  </a:lnTo>
                  <a:lnTo>
                    <a:pt x="1758" y="83"/>
                  </a:lnTo>
                  <a:close/>
                  <a:moveTo>
                    <a:pt x="1671" y="83"/>
                  </a:moveTo>
                  <a:lnTo>
                    <a:pt x="1679" y="85"/>
                  </a:lnTo>
                  <a:lnTo>
                    <a:pt x="1685" y="87"/>
                  </a:lnTo>
                  <a:lnTo>
                    <a:pt x="1690" y="93"/>
                  </a:lnTo>
                  <a:lnTo>
                    <a:pt x="1694" y="100"/>
                  </a:lnTo>
                  <a:lnTo>
                    <a:pt x="1696" y="106"/>
                  </a:lnTo>
                  <a:lnTo>
                    <a:pt x="1694" y="113"/>
                  </a:lnTo>
                  <a:lnTo>
                    <a:pt x="1690" y="121"/>
                  </a:lnTo>
                  <a:lnTo>
                    <a:pt x="1685" y="127"/>
                  </a:lnTo>
                  <a:lnTo>
                    <a:pt x="1679" y="129"/>
                  </a:lnTo>
                  <a:lnTo>
                    <a:pt x="1671" y="130"/>
                  </a:lnTo>
                  <a:lnTo>
                    <a:pt x="1664" y="129"/>
                  </a:lnTo>
                  <a:lnTo>
                    <a:pt x="1658" y="127"/>
                  </a:lnTo>
                  <a:lnTo>
                    <a:pt x="1653" y="121"/>
                  </a:lnTo>
                  <a:lnTo>
                    <a:pt x="1649" y="113"/>
                  </a:lnTo>
                  <a:lnTo>
                    <a:pt x="1649" y="106"/>
                  </a:lnTo>
                  <a:lnTo>
                    <a:pt x="1649" y="100"/>
                  </a:lnTo>
                  <a:lnTo>
                    <a:pt x="1653" y="93"/>
                  </a:lnTo>
                  <a:lnTo>
                    <a:pt x="1658" y="87"/>
                  </a:lnTo>
                  <a:lnTo>
                    <a:pt x="1664" y="85"/>
                  </a:lnTo>
                  <a:lnTo>
                    <a:pt x="1671" y="83"/>
                  </a:lnTo>
                  <a:close/>
                  <a:moveTo>
                    <a:pt x="1585" y="83"/>
                  </a:moveTo>
                  <a:lnTo>
                    <a:pt x="1592" y="85"/>
                  </a:lnTo>
                  <a:lnTo>
                    <a:pt x="1598" y="87"/>
                  </a:lnTo>
                  <a:lnTo>
                    <a:pt x="1604" y="93"/>
                  </a:lnTo>
                  <a:lnTo>
                    <a:pt x="1607" y="100"/>
                  </a:lnTo>
                  <a:lnTo>
                    <a:pt x="1607" y="106"/>
                  </a:lnTo>
                  <a:lnTo>
                    <a:pt x="1607" y="113"/>
                  </a:lnTo>
                  <a:lnTo>
                    <a:pt x="1604" y="121"/>
                  </a:lnTo>
                  <a:lnTo>
                    <a:pt x="1598" y="127"/>
                  </a:lnTo>
                  <a:lnTo>
                    <a:pt x="1592" y="129"/>
                  </a:lnTo>
                  <a:lnTo>
                    <a:pt x="1585" y="130"/>
                  </a:lnTo>
                  <a:lnTo>
                    <a:pt x="1577" y="129"/>
                  </a:lnTo>
                  <a:lnTo>
                    <a:pt x="1572" y="127"/>
                  </a:lnTo>
                  <a:lnTo>
                    <a:pt x="1566" y="121"/>
                  </a:lnTo>
                  <a:lnTo>
                    <a:pt x="1562" y="113"/>
                  </a:lnTo>
                  <a:lnTo>
                    <a:pt x="1562" y="106"/>
                  </a:lnTo>
                  <a:lnTo>
                    <a:pt x="1562" y="100"/>
                  </a:lnTo>
                  <a:lnTo>
                    <a:pt x="1566" y="93"/>
                  </a:lnTo>
                  <a:lnTo>
                    <a:pt x="1572" y="87"/>
                  </a:lnTo>
                  <a:lnTo>
                    <a:pt x="1577" y="85"/>
                  </a:lnTo>
                  <a:lnTo>
                    <a:pt x="1585" y="83"/>
                  </a:lnTo>
                  <a:close/>
                  <a:moveTo>
                    <a:pt x="1498" y="83"/>
                  </a:moveTo>
                  <a:lnTo>
                    <a:pt x="1506" y="85"/>
                  </a:lnTo>
                  <a:lnTo>
                    <a:pt x="1511" y="87"/>
                  </a:lnTo>
                  <a:lnTo>
                    <a:pt x="1517" y="93"/>
                  </a:lnTo>
                  <a:lnTo>
                    <a:pt x="1521" y="100"/>
                  </a:lnTo>
                  <a:lnTo>
                    <a:pt x="1521" y="106"/>
                  </a:lnTo>
                  <a:lnTo>
                    <a:pt x="1521" y="113"/>
                  </a:lnTo>
                  <a:lnTo>
                    <a:pt x="1517" y="121"/>
                  </a:lnTo>
                  <a:lnTo>
                    <a:pt x="1511" y="127"/>
                  </a:lnTo>
                  <a:lnTo>
                    <a:pt x="1506" y="129"/>
                  </a:lnTo>
                  <a:lnTo>
                    <a:pt x="1498" y="130"/>
                  </a:lnTo>
                  <a:lnTo>
                    <a:pt x="1491" y="129"/>
                  </a:lnTo>
                  <a:lnTo>
                    <a:pt x="1485" y="127"/>
                  </a:lnTo>
                  <a:lnTo>
                    <a:pt x="1480" y="121"/>
                  </a:lnTo>
                  <a:lnTo>
                    <a:pt x="1476" y="113"/>
                  </a:lnTo>
                  <a:lnTo>
                    <a:pt x="1474" y="106"/>
                  </a:lnTo>
                  <a:lnTo>
                    <a:pt x="1476" y="100"/>
                  </a:lnTo>
                  <a:lnTo>
                    <a:pt x="1480" y="93"/>
                  </a:lnTo>
                  <a:lnTo>
                    <a:pt x="1485" y="87"/>
                  </a:lnTo>
                  <a:lnTo>
                    <a:pt x="1491" y="85"/>
                  </a:lnTo>
                  <a:lnTo>
                    <a:pt x="1498" y="83"/>
                  </a:lnTo>
                  <a:close/>
                  <a:moveTo>
                    <a:pt x="1412" y="83"/>
                  </a:moveTo>
                  <a:lnTo>
                    <a:pt x="1419" y="85"/>
                  </a:lnTo>
                  <a:lnTo>
                    <a:pt x="1425" y="87"/>
                  </a:lnTo>
                  <a:lnTo>
                    <a:pt x="1431" y="93"/>
                  </a:lnTo>
                  <a:lnTo>
                    <a:pt x="1434" y="100"/>
                  </a:lnTo>
                  <a:lnTo>
                    <a:pt x="1434" y="106"/>
                  </a:lnTo>
                  <a:lnTo>
                    <a:pt x="1434" y="113"/>
                  </a:lnTo>
                  <a:lnTo>
                    <a:pt x="1431" y="121"/>
                  </a:lnTo>
                  <a:lnTo>
                    <a:pt x="1425" y="127"/>
                  </a:lnTo>
                  <a:lnTo>
                    <a:pt x="1419" y="129"/>
                  </a:lnTo>
                  <a:lnTo>
                    <a:pt x="1412" y="130"/>
                  </a:lnTo>
                  <a:lnTo>
                    <a:pt x="1404" y="129"/>
                  </a:lnTo>
                  <a:lnTo>
                    <a:pt x="1397" y="127"/>
                  </a:lnTo>
                  <a:lnTo>
                    <a:pt x="1393" y="121"/>
                  </a:lnTo>
                  <a:lnTo>
                    <a:pt x="1389" y="113"/>
                  </a:lnTo>
                  <a:lnTo>
                    <a:pt x="1387" y="106"/>
                  </a:lnTo>
                  <a:lnTo>
                    <a:pt x="1389" y="100"/>
                  </a:lnTo>
                  <a:lnTo>
                    <a:pt x="1393" y="93"/>
                  </a:lnTo>
                  <a:lnTo>
                    <a:pt x="1397" y="87"/>
                  </a:lnTo>
                  <a:lnTo>
                    <a:pt x="1404" y="85"/>
                  </a:lnTo>
                  <a:lnTo>
                    <a:pt x="1412" y="83"/>
                  </a:lnTo>
                  <a:close/>
                  <a:moveTo>
                    <a:pt x="1325" y="83"/>
                  </a:moveTo>
                  <a:lnTo>
                    <a:pt x="1329" y="83"/>
                  </a:lnTo>
                  <a:lnTo>
                    <a:pt x="1331" y="85"/>
                  </a:lnTo>
                  <a:lnTo>
                    <a:pt x="1327" y="89"/>
                  </a:lnTo>
                  <a:lnTo>
                    <a:pt x="1322" y="93"/>
                  </a:lnTo>
                  <a:lnTo>
                    <a:pt x="1318" y="97"/>
                  </a:lnTo>
                  <a:lnTo>
                    <a:pt x="1314" y="97"/>
                  </a:lnTo>
                  <a:lnTo>
                    <a:pt x="1310" y="97"/>
                  </a:lnTo>
                  <a:lnTo>
                    <a:pt x="1305" y="95"/>
                  </a:lnTo>
                  <a:lnTo>
                    <a:pt x="1308" y="89"/>
                  </a:lnTo>
                  <a:lnTo>
                    <a:pt x="1314" y="87"/>
                  </a:lnTo>
                  <a:lnTo>
                    <a:pt x="1320" y="83"/>
                  </a:lnTo>
                  <a:lnTo>
                    <a:pt x="1325" y="83"/>
                  </a:lnTo>
                  <a:close/>
                  <a:moveTo>
                    <a:pt x="1239" y="83"/>
                  </a:moveTo>
                  <a:lnTo>
                    <a:pt x="1244" y="85"/>
                  </a:lnTo>
                  <a:lnTo>
                    <a:pt x="1250" y="87"/>
                  </a:lnTo>
                  <a:lnTo>
                    <a:pt x="1254" y="91"/>
                  </a:lnTo>
                  <a:lnTo>
                    <a:pt x="1258" y="97"/>
                  </a:lnTo>
                  <a:lnTo>
                    <a:pt x="1260" y="102"/>
                  </a:lnTo>
                  <a:lnTo>
                    <a:pt x="1256" y="104"/>
                  </a:lnTo>
                  <a:lnTo>
                    <a:pt x="1252" y="106"/>
                  </a:lnTo>
                  <a:lnTo>
                    <a:pt x="1246" y="106"/>
                  </a:lnTo>
                  <a:lnTo>
                    <a:pt x="1241" y="108"/>
                  </a:lnTo>
                  <a:lnTo>
                    <a:pt x="1235" y="108"/>
                  </a:lnTo>
                  <a:lnTo>
                    <a:pt x="1229" y="108"/>
                  </a:lnTo>
                  <a:lnTo>
                    <a:pt x="1226" y="108"/>
                  </a:lnTo>
                  <a:lnTo>
                    <a:pt x="1220" y="104"/>
                  </a:lnTo>
                  <a:lnTo>
                    <a:pt x="1216" y="102"/>
                  </a:lnTo>
                  <a:lnTo>
                    <a:pt x="1218" y="97"/>
                  </a:lnTo>
                  <a:lnTo>
                    <a:pt x="1222" y="91"/>
                  </a:lnTo>
                  <a:lnTo>
                    <a:pt x="1226" y="87"/>
                  </a:lnTo>
                  <a:lnTo>
                    <a:pt x="1231" y="85"/>
                  </a:lnTo>
                  <a:lnTo>
                    <a:pt x="1239" y="83"/>
                  </a:lnTo>
                  <a:close/>
                  <a:moveTo>
                    <a:pt x="1150" y="83"/>
                  </a:moveTo>
                  <a:lnTo>
                    <a:pt x="1158" y="85"/>
                  </a:lnTo>
                  <a:lnTo>
                    <a:pt x="1162" y="87"/>
                  </a:lnTo>
                  <a:lnTo>
                    <a:pt x="1167" y="91"/>
                  </a:lnTo>
                  <a:lnTo>
                    <a:pt x="1171" y="95"/>
                  </a:lnTo>
                  <a:lnTo>
                    <a:pt x="1171" y="98"/>
                  </a:lnTo>
                  <a:lnTo>
                    <a:pt x="1171" y="100"/>
                  </a:lnTo>
                  <a:lnTo>
                    <a:pt x="1169" y="104"/>
                  </a:lnTo>
                  <a:lnTo>
                    <a:pt x="1167" y="104"/>
                  </a:lnTo>
                  <a:lnTo>
                    <a:pt x="1162" y="104"/>
                  </a:lnTo>
                  <a:lnTo>
                    <a:pt x="1156" y="104"/>
                  </a:lnTo>
                  <a:lnTo>
                    <a:pt x="1149" y="100"/>
                  </a:lnTo>
                  <a:lnTo>
                    <a:pt x="1143" y="95"/>
                  </a:lnTo>
                  <a:lnTo>
                    <a:pt x="1139" y="89"/>
                  </a:lnTo>
                  <a:lnTo>
                    <a:pt x="1139" y="87"/>
                  </a:lnTo>
                  <a:lnTo>
                    <a:pt x="1145" y="85"/>
                  </a:lnTo>
                  <a:lnTo>
                    <a:pt x="1150" y="83"/>
                  </a:lnTo>
                  <a:close/>
                  <a:moveTo>
                    <a:pt x="545" y="83"/>
                  </a:moveTo>
                  <a:lnTo>
                    <a:pt x="551" y="85"/>
                  </a:lnTo>
                  <a:lnTo>
                    <a:pt x="556" y="87"/>
                  </a:lnTo>
                  <a:lnTo>
                    <a:pt x="560" y="91"/>
                  </a:lnTo>
                  <a:lnTo>
                    <a:pt x="564" y="97"/>
                  </a:lnTo>
                  <a:lnTo>
                    <a:pt x="562" y="100"/>
                  </a:lnTo>
                  <a:lnTo>
                    <a:pt x="560" y="104"/>
                  </a:lnTo>
                  <a:lnTo>
                    <a:pt x="560" y="110"/>
                  </a:lnTo>
                  <a:lnTo>
                    <a:pt x="560" y="115"/>
                  </a:lnTo>
                  <a:lnTo>
                    <a:pt x="562" y="119"/>
                  </a:lnTo>
                  <a:lnTo>
                    <a:pt x="564" y="119"/>
                  </a:lnTo>
                  <a:lnTo>
                    <a:pt x="560" y="123"/>
                  </a:lnTo>
                  <a:lnTo>
                    <a:pt x="554" y="127"/>
                  </a:lnTo>
                  <a:lnTo>
                    <a:pt x="551" y="129"/>
                  </a:lnTo>
                  <a:lnTo>
                    <a:pt x="545" y="130"/>
                  </a:lnTo>
                  <a:lnTo>
                    <a:pt x="537" y="129"/>
                  </a:lnTo>
                  <a:lnTo>
                    <a:pt x="530" y="127"/>
                  </a:lnTo>
                  <a:lnTo>
                    <a:pt x="526" y="121"/>
                  </a:lnTo>
                  <a:lnTo>
                    <a:pt x="522" y="113"/>
                  </a:lnTo>
                  <a:lnTo>
                    <a:pt x="520" y="106"/>
                  </a:lnTo>
                  <a:lnTo>
                    <a:pt x="522" y="100"/>
                  </a:lnTo>
                  <a:lnTo>
                    <a:pt x="526" y="93"/>
                  </a:lnTo>
                  <a:lnTo>
                    <a:pt x="530" y="87"/>
                  </a:lnTo>
                  <a:lnTo>
                    <a:pt x="537" y="85"/>
                  </a:lnTo>
                  <a:lnTo>
                    <a:pt x="545" y="83"/>
                  </a:lnTo>
                  <a:close/>
                  <a:moveTo>
                    <a:pt x="456" y="83"/>
                  </a:moveTo>
                  <a:lnTo>
                    <a:pt x="464" y="85"/>
                  </a:lnTo>
                  <a:lnTo>
                    <a:pt x="472" y="87"/>
                  </a:lnTo>
                  <a:lnTo>
                    <a:pt x="475" y="93"/>
                  </a:lnTo>
                  <a:lnTo>
                    <a:pt x="479" y="100"/>
                  </a:lnTo>
                  <a:lnTo>
                    <a:pt x="481" y="106"/>
                  </a:lnTo>
                  <a:lnTo>
                    <a:pt x="479" y="113"/>
                  </a:lnTo>
                  <a:lnTo>
                    <a:pt x="475" y="121"/>
                  </a:lnTo>
                  <a:lnTo>
                    <a:pt x="472" y="127"/>
                  </a:lnTo>
                  <a:lnTo>
                    <a:pt x="464" y="129"/>
                  </a:lnTo>
                  <a:lnTo>
                    <a:pt x="456" y="130"/>
                  </a:lnTo>
                  <a:lnTo>
                    <a:pt x="449" y="129"/>
                  </a:lnTo>
                  <a:lnTo>
                    <a:pt x="443" y="127"/>
                  </a:lnTo>
                  <a:lnTo>
                    <a:pt x="438" y="121"/>
                  </a:lnTo>
                  <a:lnTo>
                    <a:pt x="436" y="113"/>
                  </a:lnTo>
                  <a:lnTo>
                    <a:pt x="434" y="106"/>
                  </a:lnTo>
                  <a:lnTo>
                    <a:pt x="436" y="100"/>
                  </a:lnTo>
                  <a:lnTo>
                    <a:pt x="438" y="93"/>
                  </a:lnTo>
                  <a:lnTo>
                    <a:pt x="443" y="87"/>
                  </a:lnTo>
                  <a:lnTo>
                    <a:pt x="449" y="85"/>
                  </a:lnTo>
                  <a:lnTo>
                    <a:pt x="456" y="83"/>
                  </a:lnTo>
                  <a:close/>
                  <a:moveTo>
                    <a:pt x="370" y="83"/>
                  </a:moveTo>
                  <a:lnTo>
                    <a:pt x="378" y="85"/>
                  </a:lnTo>
                  <a:lnTo>
                    <a:pt x="385" y="87"/>
                  </a:lnTo>
                  <a:lnTo>
                    <a:pt x="389" y="93"/>
                  </a:lnTo>
                  <a:lnTo>
                    <a:pt x="393" y="100"/>
                  </a:lnTo>
                  <a:lnTo>
                    <a:pt x="394" y="106"/>
                  </a:lnTo>
                  <a:lnTo>
                    <a:pt x="393" y="113"/>
                  </a:lnTo>
                  <a:lnTo>
                    <a:pt x="389" y="121"/>
                  </a:lnTo>
                  <a:lnTo>
                    <a:pt x="385" y="127"/>
                  </a:lnTo>
                  <a:lnTo>
                    <a:pt x="378" y="129"/>
                  </a:lnTo>
                  <a:lnTo>
                    <a:pt x="370" y="130"/>
                  </a:lnTo>
                  <a:lnTo>
                    <a:pt x="362" y="129"/>
                  </a:lnTo>
                  <a:lnTo>
                    <a:pt x="357" y="127"/>
                  </a:lnTo>
                  <a:lnTo>
                    <a:pt x="351" y="121"/>
                  </a:lnTo>
                  <a:lnTo>
                    <a:pt x="347" y="113"/>
                  </a:lnTo>
                  <a:lnTo>
                    <a:pt x="347" y="106"/>
                  </a:lnTo>
                  <a:lnTo>
                    <a:pt x="347" y="100"/>
                  </a:lnTo>
                  <a:lnTo>
                    <a:pt x="351" y="93"/>
                  </a:lnTo>
                  <a:lnTo>
                    <a:pt x="357" y="87"/>
                  </a:lnTo>
                  <a:lnTo>
                    <a:pt x="362" y="85"/>
                  </a:lnTo>
                  <a:lnTo>
                    <a:pt x="370" y="83"/>
                  </a:lnTo>
                  <a:close/>
                  <a:moveTo>
                    <a:pt x="110" y="83"/>
                  </a:moveTo>
                  <a:lnTo>
                    <a:pt x="116" y="83"/>
                  </a:lnTo>
                  <a:lnTo>
                    <a:pt x="122" y="87"/>
                  </a:lnTo>
                  <a:lnTo>
                    <a:pt x="126" y="89"/>
                  </a:lnTo>
                  <a:lnTo>
                    <a:pt x="124" y="89"/>
                  </a:lnTo>
                  <a:lnTo>
                    <a:pt x="122" y="87"/>
                  </a:lnTo>
                  <a:lnTo>
                    <a:pt x="116" y="87"/>
                  </a:lnTo>
                  <a:lnTo>
                    <a:pt x="110" y="87"/>
                  </a:lnTo>
                  <a:lnTo>
                    <a:pt x="105" y="89"/>
                  </a:lnTo>
                  <a:lnTo>
                    <a:pt x="101" y="91"/>
                  </a:lnTo>
                  <a:lnTo>
                    <a:pt x="97" y="93"/>
                  </a:lnTo>
                  <a:lnTo>
                    <a:pt x="94" y="97"/>
                  </a:lnTo>
                  <a:lnTo>
                    <a:pt x="88" y="98"/>
                  </a:lnTo>
                  <a:lnTo>
                    <a:pt x="92" y="93"/>
                  </a:lnTo>
                  <a:lnTo>
                    <a:pt x="97" y="87"/>
                  </a:lnTo>
                  <a:lnTo>
                    <a:pt x="103" y="85"/>
                  </a:lnTo>
                  <a:lnTo>
                    <a:pt x="110" y="83"/>
                  </a:lnTo>
                  <a:close/>
                  <a:moveTo>
                    <a:pt x="981" y="32"/>
                  </a:moveTo>
                  <a:lnTo>
                    <a:pt x="994" y="36"/>
                  </a:lnTo>
                  <a:lnTo>
                    <a:pt x="991" y="40"/>
                  </a:lnTo>
                  <a:lnTo>
                    <a:pt x="985" y="42"/>
                  </a:lnTo>
                  <a:lnTo>
                    <a:pt x="983" y="40"/>
                  </a:lnTo>
                  <a:lnTo>
                    <a:pt x="981" y="36"/>
                  </a:lnTo>
                  <a:lnTo>
                    <a:pt x="981" y="32"/>
                  </a:lnTo>
                  <a:close/>
                  <a:moveTo>
                    <a:pt x="652" y="31"/>
                  </a:moveTo>
                  <a:lnTo>
                    <a:pt x="648" y="36"/>
                  </a:lnTo>
                  <a:lnTo>
                    <a:pt x="643" y="40"/>
                  </a:lnTo>
                  <a:lnTo>
                    <a:pt x="637" y="42"/>
                  </a:lnTo>
                  <a:lnTo>
                    <a:pt x="631" y="44"/>
                  </a:lnTo>
                  <a:lnTo>
                    <a:pt x="630" y="44"/>
                  </a:lnTo>
                  <a:lnTo>
                    <a:pt x="630" y="40"/>
                  </a:lnTo>
                  <a:lnTo>
                    <a:pt x="630" y="36"/>
                  </a:lnTo>
                  <a:lnTo>
                    <a:pt x="631" y="34"/>
                  </a:lnTo>
                  <a:lnTo>
                    <a:pt x="633" y="34"/>
                  </a:lnTo>
                  <a:lnTo>
                    <a:pt x="637" y="34"/>
                  </a:lnTo>
                  <a:lnTo>
                    <a:pt x="639" y="34"/>
                  </a:lnTo>
                  <a:lnTo>
                    <a:pt x="643" y="32"/>
                  </a:lnTo>
                  <a:lnTo>
                    <a:pt x="646" y="31"/>
                  </a:lnTo>
                  <a:lnTo>
                    <a:pt x="652" y="31"/>
                  </a:lnTo>
                  <a:close/>
                  <a:moveTo>
                    <a:pt x="703" y="27"/>
                  </a:moveTo>
                  <a:lnTo>
                    <a:pt x="707" y="27"/>
                  </a:lnTo>
                  <a:lnTo>
                    <a:pt x="708" y="29"/>
                  </a:lnTo>
                  <a:lnTo>
                    <a:pt x="710" y="31"/>
                  </a:lnTo>
                  <a:lnTo>
                    <a:pt x="710" y="34"/>
                  </a:lnTo>
                  <a:lnTo>
                    <a:pt x="710" y="40"/>
                  </a:lnTo>
                  <a:lnTo>
                    <a:pt x="708" y="42"/>
                  </a:lnTo>
                  <a:lnTo>
                    <a:pt x="703" y="38"/>
                  </a:lnTo>
                  <a:lnTo>
                    <a:pt x="699" y="34"/>
                  </a:lnTo>
                  <a:lnTo>
                    <a:pt x="695" y="29"/>
                  </a:lnTo>
                  <a:lnTo>
                    <a:pt x="697" y="29"/>
                  </a:lnTo>
                  <a:lnTo>
                    <a:pt x="699" y="27"/>
                  </a:lnTo>
                  <a:lnTo>
                    <a:pt x="703" y="27"/>
                  </a:lnTo>
                  <a:close/>
                  <a:moveTo>
                    <a:pt x="3817" y="23"/>
                  </a:moveTo>
                  <a:lnTo>
                    <a:pt x="3819" y="23"/>
                  </a:lnTo>
                  <a:lnTo>
                    <a:pt x="3821" y="25"/>
                  </a:lnTo>
                  <a:lnTo>
                    <a:pt x="3825" y="27"/>
                  </a:lnTo>
                  <a:lnTo>
                    <a:pt x="3826" y="31"/>
                  </a:lnTo>
                  <a:lnTo>
                    <a:pt x="3830" y="32"/>
                  </a:lnTo>
                  <a:lnTo>
                    <a:pt x="3832" y="34"/>
                  </a:lnTo>
                  <a:lnTo>
                    <a:pt x="3834" y="34"/>
                  </a:lnTo>
                  <a:lnTo>
                    <a:pt x="3836" y="36"/>
                  </a:lnTo>
                  <a:lnTo>
                    <a:pt x="3838" y="40"/>
                  </a:lnTo>
                  <a:lnTo>
                    <a:pt x="3838" y="42"/>
                  </a:lnTo>
                  <a:lnTo>
                    <a:pt x="3840" y="44"/>
                  </a:lnTo>
                  <a:lnTo>
                    <a:pt x="3832" y="42"/>
                  </a:lnTo>
                  <a:lnTo>
                    <a:pt x="3826" y="38"/>
                  </a:lnTo>
                  <a:lnTo>
                    <a:pt x="3823" y="34"/>
                  </a:lnTo>
                  <a:lnTo>
                    <a:pt x="3819" y="29"/>
                  </a:lnTo>
                  <a:lnTo>
                    <a:pt x="3817" y="23"/>
                  </a:lnTo>
                  <a:close/>
                  <a:moveTo>
                    <a:pt x="868" y="17"/>
                  </a:moveTo>
                  <a:lnTo>
                    <a:pt x="868" y="17"/>
                  </a:lnTo>
                  <a:lnTo>
                    <a:pt x="870" y="17"/>
                  </a:lnTo>
                  <a:lnTo>
                    <a:pt x="872" y="19"/>
                  </a:lnTo>
                  <a:lnTo>
                    <a:pt x="874" y="19"/>
                  </a:lnTo>
                  <a:lnTo>
                    <a:pt x="874" y="19"/>
                  </a:lnTo>
                  <a:lnTo>
                    <a:pt x="876" y="23"/>
                  </a:lnTo>
                  <a:lnTo>
                    <a:pt x="878" y="25"/>
                  </a:lnTo>
                  <a:lnTo>
                    <a:pt x="880" y="27"/>
                  </a:lnTo>
                  <a:lnTo>
                    <a:pt x="880" y="29"/>
                  </a:lnTo>
                  <a:lnTo>
                    <a:pt x="880" y="29"/>
                  </a:lnTo>
                  <a:lnTo>
                    <a:pt x="878" y="31"/>
                  </a:lnTo>
                  <a:lnTo>
                    <a:pt x="876" y="31"/>
                  </a:lnTo>
                  <a:lnTo>
                    <a:pt x="874" y="31"/>
                  </a:lnTo>
                  <a:lnTo>
                    <a:pt x="872" y="29"/>
                  </a:lnTo>
                  <a:lnTo>
                    <a:pt x="868" y="25"/>
                  </a:lnTo>
                  <a:lnTo>
                    <a:pt x="868" y="23"/>
                  </a:lnTo>
                  <a:lnTo>
                    <a:pt x="868" y="19"/>
                  </a:lnTo>
                  <a:lnTo>
                    <a:pt x="868" y="19"/>
                  </a:lnTo>
                  <a:lnTo>
                    <a:pt x="868" y="17"/>
                  </a:lnTo>
                  <a:close/>
                  <a:moveTo>
                    <a:pt x="4464" y="4"/>
                  </a:moveTo>
                  <a:lnTo>
                    <a:pt x="4468" y="8"/>
                  </a:lnTo>
                  <a:lnTo>
                    <a:pt x="4470" y="14"/>
                  </a:lnTo>
                  <a:lnTo>
                    <a:pt x="4472" y="19"/>
                  </a:lnTo>
                  <a:lnTo>
                    <a:pt x="4470" y="27"/>
                  </a:lnTo>
                  <a:lnTo>
                    <a:pt x="4466" y="34"/>
                  </a:lnTo>
                  <a:lnTo>
                    <a:pt x="4460" y="38"/>
                  </a:lnTo>
                  <a:lnTo>
                    <a:pt x="4455" y="42"/>
                  </a:lnTo>
                  <a:lnTo>
                    <a:pt x="4447" y="44"/>
                  </a:lnTo>
                  <a:lnTo>
                    <a:pt x="4443" y="44"/>
                  </a:lnTo>
                  <a:lnTo>
                    <a:pt x="4440" y="42"/>
                  </a:lnTo>
                  <a:lnTo>
                    <a:pt x="4443" y="36"/>
                  </a:lnTo>
                  <a:lnTo>
                    <a:pt x="4447" y="31"/>
                  </a:lnTo>
                  <a:lnTo>
                    <a:pt x="4451" y="25"/>
                  </a:lnTo>
                  <a:lnTo>
                    <a:pt x="4453" y="19"/>
                  </a:lnTo>
                  <a:lnTo>
                    <a:pt x="4455" y="16"/>
                  </a:lnTo>
                  <a:lnTo>
                    <a:pt x="4456" y="10"/>
                  </a:lnTo>
                  <a:lnTo>
                    <a:pt x="4460" y="8"/>
                  </a:lnTo>
                  <a:lnTo>
                    <a:pt x="4464" y="4"/>
                  </a:lnTo>
                  <a:close/>
                  <a:moveTo>
                    <a:pt x="4030" y="2"/>
                  </a:moveTo>
                  <a:lnTo>
                    <a:pt x="4033" y="8"/>
                  </a:lnTo>
                  <a:lnTo>
                    <a:pt x="4035" y="14"/>
                  </a:lnTo>
                  <a:lnTo>
                    <a:pt x="4037" y="19"/>
                  </a:lnTo>
                  <a:lnTo>
                    <a:pt x="4037" y="25"/>
                  </a:lnTo>
                  <a:lnTo>
                    <a:pt x="4035" y="29"/>
                  </a:lnTo>
                  <a:lnTo>
                    <a:pt x="4031" y="29"/>
                  </a:lnTo>
                  <a:lnTo>
                    <a:pt x="4028" y="27"/>
                  </a:lnTo>
                  <a:lnTo>
                    <a:pt x="4024" y="25"/>
                  </a:lnTo>
                  <a:lnTo>
                    <a:pt x="4022" y="21"/>
                  </a:lnTo>
                  <a:lnTo>
                    <a:pt x="4022" y="16"/>
                  </a:lnTo>
                  <a:lnTo>
                    <a:pt x="4022" y="12"/>
                  </a:lnTo>
                  <a:lnTo>
                    <a:pt x="4024" y="8"/>
                  </a:lnTo>
                  <a:lnTo>
                    <a:pt x="4028" y="6"/>
                  </a:lnTo>
                  <a:lnTo>
                    <a:pt x="4030" y="2"/>
                  </a:lnTo>
                  <a:close/>
                  <a:moveTo>
                    <a:pt x="731" y="0"/>
                  </a:moveTo>
                  <a:lnTo>
                    <a:pt x="737" y="6"/>
                  </a:lnTo>
                  <a:lnTo>
                    <a:pt x="739" y="12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39" y="29"/>
                  </a:lnTo>
                  <a:lnTo>
                    <a:pt x="733" y="31"/>
                  </a:lnTo>
                  <a:lnTo>
                    <a:pt x="727" y="31"/>
                  </a:lnTo>
                  <a:lnTo>
                    <a:pt x="722" y="31"/>
                  </a:lnTo>
                  <a:lnTo>
                    <a:pt x="724" y="27"/>
                  </a:lnTo>
                  <a:lnTo>
                    <a:pt x="724" y="25"/>
                  </a:lnTo>
                  <a:lnTo>
                    <a:pt x="725" y="21"/>
                  </a:lnTo>
                  <a:lnTo>
                    <a:pt x="725" y="17"/>
                  </a:lnTo>
                  <a:lnTo>
                    <a:pt x="727" y="16"/>
                  </a:lnTo>
                  <a:lnTo>
                    <a:pt x="729" y="8"/>
                  </a:lnTo>
                  <a:lnTo>
                    <a:pt x="729" y="2"/>
                  </a:lnTo>
                  <a:lnTo>
                    <a:pt x="7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2316163" y="1747838"/>
              <a:ext cx="3675063" cy="174625"/>
            </a:xfrm>
            <a:custGeom>
              <a:avLst/>
              <a:gdLst>
                <a:gd name="T0" fmla="*/ 4526 w 4629"/>
                <a:gd name="T1" fmla="*/ 176 h 221"/>
                <a:gd name="T2" fmla="*/ 3772 w 4629"/>
                <a:gd name="T3" fmla="*/ 183 h 221"/>
                <a:gd name="T4" fmla="*/ 3644 w 4629"/>
                <a:gd name="T5" fmla="*/ 204 h 221"/>
                <a:gd name="T6" fmla="*/ 3516 w 4629"/>
                <a:gd name="T7" fmla="*/ 189 h 221"/>
                <a:gd name="T8" fmla="*/ 3383 w 4629"/>
                <a:gd name="T9" fmla="*/ 196 h 221"/>
                <a:gd name="T10" fmla="*/ 3257 w 4629"/>
                <a:gd name="T11" fmla="*/ 196 h 221"/>
                <a:gd name="T12" fmla="*/ 3123 w 4629"/>
                <a:gd name="T13" fmla="*/ 189 h 221"/>
                <a:gd name="T14" fmla="*/ 2995 w 4629"/>
                <a:gd name="T15" fmla="*/ 204 h 221"/>
                <a:gd name="T16" fmla="*/ 2867 w 4629"/>
                <a:gd name="T17" fmla="*/ 183 h 221"/>
                <a:gd name="T18" fmla="*/ 2732 w 4629"/>
                <a:gd name="T19" fmla="*/ 211 h 221"/>
                <a:gd name="T20" fmla="*/ 2612 w 4629"/>
                <a:gd name="T21" fmla="*/ 177 h 221"/>
                <a:gd name="T22" fmla="*/ 2467 w 4629"/>
                <a:gd name="T23" fmla="*/ 215 h 221"/>
                <a:gd name="T24" fmla="*/ 2358 w 4629"/>
                <a:gd name="T25" fmla="*/ 176 h 221"/>
                <a:gd name="T26" fmla="*/ 2200 w 4629"/>
                <a:gd name="T27" fmla="*/ 219 h 221"/>
                <a:gd name="T28" fmla="*/ 2106 w 4629"/>
                <a:gd name="T29" fmla="*/ 174 h 221"/>
                <a:gd name="T30" fmla="*/ 1933 w 4629"/>
                <a:gd name="T31" fmla="*/ 221 h 221"/>
                <a:gd name="T32" fmla="*/ 1758 w 4629"/>
                <a:gd name="T33" fmla="*/ 174 h 221"/>
                <a:gd name="T34" fmla="*/ 1664 w 4629"/>
                <a:gd name="T35" fmla="*/ 219 h 221"/>
                <a:gd name="T36" fmla="*/ 1506 w 4629"/>
                <a:gd name="T37" fmla="*/ 176 h 221"/>
                <a:gd name="T38" fmla="*/ 1397 w 4629"/>
                <a:gd name="T39" fmla="*/ 215 h 221"/>
                <a:gd name="T40" fmla="*/ 1252 w 4629"/>
                <a:gd name="T41" fmla="*/ 177 h 221"/>
                <a:gd name="T42" fmla="*/ 1132 w 4629"/>
                <a:gd name="T43" fmla="*/ 211 h 221"/>
                <a:gd name="T44" fmla="*/ 898 w 4629"/>
                <a:gd name="T45" fmla="*/ 176 h 221"/>
                <a:gd name="T46" fmla="*/ 891 w 4629"/>
                <a:gd name="T47" fmla="*/ 174 h 221"/>
                <a:gd name="T48" fmla="*/ 110 w 4629"/>
                <a:gd name="T49" fmla="*/ 221 h 221"/>
                <a:gd name="T50" fmla="*/ 370 w 4629"/>
                <a:gd name="T51" fmla="*/ 127 h 221"/>
                <a:gd name="T52" fmla="*/ 1056 w 4629"/>
                <a:gd name="T53" fmla="*/ 119 h 221"/>
                <a:gd name="T54" fmla="*/ 4520 w 4629"/>
                <a:gd name="T55" fmla="*/ 121 h 221"/>
                <a:gd name="T56" fmla="*/ 526 w 4629"/>
                <a:gd name="T57" fmla="*/ 96 h 221"/>
                <a:gd name="T58" fmla="*/ 4028 w 4629"/>
                <a:gd name="T59" fmla="*/ 129 h 221"/>
                <a:gd name="T60" fmla="*/ 3926 w 4629"/>
                <a:gd name="T61" fmla="*/ 100 h 221"/>
                <a:gd name="T62" fmla="*/ 3766 w 4629"/>
                <a:gd name="T63" fmla="*/ 91 h 221"/>
                <a:gd name="T64" fmla="*/ 3648 w 4629"/>
                <a:gd name="T65" fmla="*/ 125 h 221"/>
                <a:gd name="T66" fmla="*/ 3512 w 4629"/>
                <a:gd name="T67" fmla="*/ 96 h 221"/>
                <a:gd name="T68" fmla="*/ 3385 w 4629"/>
                <a:gd name="T69" fmla="*/ 117 h 221"/>
                <a:gd name="T70" fmla="*/ 3255 w 4629"/>
                <a:gd name="T71" fmla="*/ 102 h 221"/>
                <a:gd name="T72" fmla="*/ 3123 w 4629"/>
                <a:gd name="T73" fmla="*/ 110 h 221"/>
                <a:gd name="T74" fmla="*/ 2995 w 4629"/>
                <a:gd name="T75" fmla="*/ 110 h 221"/>
                <a:gd name="T76" fmla="*/ 2864 w 4629"/>
                <a:gd name="T77" fmla="*/ 102 h 221"/>
                <a:gd name="T78" fmla="*/ 2734 w 4629"/>
                <a:gd name="T79" fmla="*/ 117 h 221"/>
                <a:gd name="T80" fmla="*/ 2606 w 4629"/>
                <a:gd name="T81" fmla="*/ 96 h 221"/>
                <a:gd name="T82" fmla="*/ 2471 w 4629"/>
                <a:gd name="T83" fmla="*/ 125 h 221"/>
                <a:gd name="T84" fmla="*/ 2352 w 4629"/>
                <a:gd name="T85" fmla="*/ 91 h 221"/>
                <a:gd name="T86" fmla="*/ 2205 w 4629"/>
                <a:gd name="T87" fmla="*/ 129 h 221"/>
                <a:gd name="T88" fmla="*/ 2098 w 4629"/>
                <a:gd name="T89" fmla="*/ 87 h 221"/>
                <a:gd name="T90" fmla="*/ 1938 w 4629"/>
                <a:gd name="T91" fmla="*/ 132 h 221"/>
                <a:gd name="T92" fmla="*/ 1844 w 4629"/>
                <a:gd name="T93" fmla="*/ 87 h 221"/>
                <a:gd name="T94" fmla="*/ 1671 w 4629"/>
                <a:gd name="T95" fmla="*/ 134 h 221"/>
                <a:gd name="T96" fmla="*/ 1498 w 4629"/>
                <a:gd name="T97" fmla="*/ 87 h 221"/>
                <a:gd name="T98" fmla="*/ 1404 w 4629"/>
                <a:gd name="T99" fmla="*/ 132 h 221"/>
                <a:gd name="T100" fmla="*/ 1244 w 4629"/>
                <a:gd name="T101" fmla="*/ 87 h 221"/>
                <a:gd name="T102" fmla="*/ 1137 w 4629"/>
                <a:gd name="T103" fmla="*/ 129 h 221"/>
                <a:gd name="T104" fmla="*/ 1045 w 4629"/>
                <a:gd name="T105" fmla="*/ 96 h 221"/>
                <a:gd name="T106" fmla="*/ 904 w 4629"/>
                <a:gd name="T107" fmla="*/ 91 h 221"/>
                <a:gd name="T108" fmla="*/ 708 w 4629"/>
                <a:gd name="T109" fmla="*/ 129 h 221"/>
                <a:gd name="T110" fmla="*/ 124 w 4629"/>
                <a:gd name="T111" fmla="*/ 91 h 221"/>
                <a:gd name="T112" fmla="*/ 5 w 4629"/>
                <a:gd name="T113" fmla="*/ 125 h 221"/>
                <a:gd name="T114" fmla="*/ 4603 w 4629"/>
                <a:gd name="T115" fmla="*/ 19 h 221"/>
                <a:gd name="T116" fmla="*/ 4526 w 4629"/>
                <a:gd name="T117" fmla="*/ 0 h 221"/>
                <a:gd name="T118" fmla="*/ 4180 w 4629"/>
                <a:gd name="T119" fmla="*/ 46 h 221"/>
                <a:gd name="T120" fmla="*/ 4020 w 4629"/>
                <a:gd name="T121" fmla="*/ 0 h 221"/>
                <a:gd name="T122" fmla="*/ 3913 w 4629"/>
                <a:gd name="T123" fmla="*/ 4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29" h="221">
                  <a:moveTo>
                    <a:pt x="964" y="177"/>
                  </a:moveTo>
                  <a:lnTo>
                    <a:pt x="966" y="179"/>
                  </a:lnTo>
                  <a:lnTo>
                    <a:pt x="966" y="179"/>
                  </a:lnTo>
                  <a:lnTo>
                    <a:pt x="966" y="183"/>
                  </a:lnTo>
                  <a:lnTo>
                    <a:pt x="966" y="187"/>
                  </a:lnTo>
                  <a:lnTo>
                    <a:pt x="966" y="191"/>
                  </a:lnTo>
                  <a:lnTo>
                    <a:pt x="966" y="194"/>
                  </a:lnTo>
                  <a:lnTo>
                    <a:pt x="968" y="196"/>
                  </a:lnTo>
                  <a:lnTo>
                    <a:pt x="968" y="200"/>
                  </a:lnTo>
                  <a:lnTo>
                    <a:pt x="968" y="204"/>
                  </a:lnTo>
                  <a:lnTo>
                    <a:pt x="968" y="209"/>
                  </a:lnTo>
                  <a:lnTo>
                    <a:pt x="970" y="213"/>
                  </a:lnTo>
                  <a:lnTo>
                    <a:pt x="970" y="219"/>
                  </a:lnTo>
                  <a:lnTo>
                    <a:pt x="964" y="215"/>
                  </a:lnTo>
                  <a:lnTo>
                    <a:pt x="959" y="209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89"/>
                  </a:lnTo>
                  <a:lnTo>
                    <a:pt x="959" y="183"/>
                  </a:lnTo>
                  <a:lnTo>
                    <a:pt x="964" y="177"/>
                  </a:lnTo>
                  <a:close/>
                  <a:moveTo>
                    <a:pt x="4526" y="176"/>
                  </a:moveTo>
                  <a:lnTo>
                    <a:pt x="4526" y="181"/>
                  </a:lnTo>
                  <a:lnTo>
                    <a:pt x="4524" y="187"/>
                  </a:lnTo>
                  <a:lnTo>
                    <a:pt x="4520" y="193"/>
                  </a:lnTo>
                  <a:lnTo>
                    <a:pt x="4517" y="198"/>
                  </a:lnTo>
                  <a:lnTo>
                    <a:pt x="4511" y="202"/>
                  </a:lnTo>
                  <a:lnTo>
                    <a:pt x="4511" y="200"/>
                  </a:lnTo>
                  <a:lnTo>
                    <a:pt x="4511" y="196"/>
                  </a:lnTo>
                  <a:lnTo>
                    <a:pt x="4511" y="191"/>
                  </a:lnTo>
                  <a:lnTo>
                    <a:pt x="4515" y="183"/>
                  </a:lnTo>
                  <a:lnTo>
                    <a:pt x="4520" y="179"/>
                  </a:lnTo>
                  <a:lnTo>
                    <a:pt x="4526" y="176"/>
                  </a:lnTo>
                  <a:close/>
                  <a:moveTo>
                    <a:pt x="285" y="174"/>
                  </a:moveTo>
                  <a:lnTo>
                    <a:pt x="291" y="176"/>
                  </a:lnTo>
                  <a:lnTo>
                    <a:pt x="289" y="176"/>
                  </a:lnTo>
                  <a:lnTo>
                    <a:pt x="285" y="176"/>
                  </a:lnTo>
                  <a:lnTo>
                    <a:pt x="285" y="176"/>
                  </a:lnTo>
                  <a:lnTo>
                    <a:pt x="285" y="174"/>
                  </a:lnTo>
                  <a:close/>
                  <a:moveTo>
                    <a:pt x="4101" y="174"/>
                  </a:moveTo>
                  <a:lnTo>
                    <a:pt x="4105" y="174"/>
                  </a:lnTo>
                  <a:lnTo>
                    <a:pt x="4110" y="176"/>
                  </a:lnTo>
                  <a:lnTo>
                    <a:pt x="4114" y="179"/>
                  </a:lnTo>
                  <a:lnTo>
                    <a:pt x="4116" y="181"/>
                  </a:lnTo>
                  <a:lnTo>
                    <a:pt x="4118" y="185"/>
                  </a:lnTo>
                  <a:lnTo>
                    <a:pt x="4120" y="193"/>
                  </a:lnTo>
                  <a:lnTo>
                    <a:pt x="4122" y="202"/>
                  </a:lnTo>
                  <a:lnTo>
                    <a:pt x="4120" y="209"/>
                  </a:lnTo>
                  <a:lnTo>
                    <a:pt x="4114" y="215"/>
                  </a:lnTo>
                  <a:lnTo>
                    <a:pt x="4109" y="219"/>
                  </a:lnTo>
                  <a:lnTo>
                    <a:pt x="4101" y="221"/>
                  </a:lnTo>
                  <a:lnTo>
                    <a:pt x="4094" y="219"/>
                  </a:lnTo>
                  <a:lnTo>
                    <a:pt x="4086" y="215"/>
                  </a:lnTo>
                  <a:lnTo>
                    <a:pt x="4082" y="211"/>
                  </a:lnTo>
                  <a:lnTo>
                    <a:pt x="4078" y="204"/>
                  </a:lnTo>
                  <a:lnTo>
                    <a:pt x="4077" y="196"/>
                  </a:lnTo>
                  <a:lnTo>
                    <a:pt x="4078" y="189"/>
                  </a:lnTo>
                  <a:lnTo>
                    <a:pt x="4082" y="183"/>
                  </a:lnTo>
                  <a:lnTo>
                    <a:pt x="4086" y="177"/>
                  </a:lnTo>
                  <a:lnTo>
                    <a:pt x="4094" y="176"/>
                  </a:lnTo>
                  <a:lnTo>
                    <a:pt x="4101" y="174"/>
                  </a:lnTo>
                  <a:close/>
                  <a:moveTo>
                    <a:pt x="3753" y="174"/>
                  </a:moveTo>
                  <a:lnTo>
                    <a:pt x="3761" y="176"/>
                  </a:lnTo>
                  <a:lnTo>
                    <a:pt x="3766" y="177"/>
                  </a:lnTo>
                  <a:lnTo>
                    <a:pt x="3772" y="183"/>
                  </a:lnTo>
                  <a:lnTo>
                    <a:pt x="3776" y="189"/>
                  </a:lnTo>
                  <a:lnTo>
                    <a:pt x="3778" y="196"/>
                  </a:lnTo>
                  <a:lnTo>
                    <a:pt x="3776" y="204"/>
                  </a:lnTo>
                  <a:lnTo>
                    <a:pt x="3772" y="211"/>
                  </a:lnTo>
                  <a:lnTo>
                    <a:pt x="3766" y="215"/>
                  </a:lnTo>
                  <a:lnTo>
                    <a:pt x="3761" y="219"/>
                  </a:lnTo>
                  <a:lnTo>
                    <a:pt x="3753" y="221"/>
                  </a:lnTo>
                  <a:lnTo>
                    <a:pt x="3746" y="219"/>
                  </a:lnTo>
                  <a:lnTo>
                    <a:pt x="3740" y="215"/>
                  </a:lnTo>
                  <a:lnTo>
                    <a:pt x="3734" y="211"/>
                  </a:lnTo>
                  <a:lnTo>
                    <a:pt x="3731" y="204"/>
                  </a:lnTo>
                  <a:lnTo>
                    <a:pt x="3731" y="196"/>
                  </a:lnTo>
                  <a:lnTo>
                    <a:pt x="3731" y="189"/>
                  </a:lnTo>
                  <a:lnTo>
                    <a:pt x="3734" y="183"/>
                  </a:lnTo>
                  <a:lnTo>
                    <a:pt x="3740" y="177"/>
                  </a:lnTo>
                  <a:lnTo>
                    <a:pt x="3746" y="176"/>
                  </a:lnTo>
                  <a:lnTo>
                    <a:pt x="3753" y="174"/>
                  </a:lnTo>
                  <a:close/>
                  <a:moveTo>
                    <a:pt x="3667" y="174"/>
                  </a:moveTo>
                  <a:lnTo>
                    <a:pt x="3674" y="176"/>
                  </a:lnTo>
                  <a:lnTo>
                    <a:pt x="3680" y="177"/>
                  </a:lnTo>
                  <a:lnTo>
                    <a:pt x="3685" y="183"/>
                  </a:lnTo>
                  <a:lnTo>
                    <a:pt x="3689" y="189"/>
                  </a:lnTo>
                  <a:lnTo>
                    <a:pt x="3689" y="196"/>
                  </a:lnTo>
                  <a:lnTo>
                    <a:pt x="3689" y="204"/>
                  </a:lnTo>
                  <a:lnTo>
                    <a:pt x="3685" y="211"/>
                  </a:lnTo>
                  <a:lnTo>
                    <a:pt x="3680" y="215"/>
                  </a:lnTo>
                  <a:lnTo>
                    <a:pt x="3674" y="219"/>
                  </a:lnTo>
                  <a:lnTo>
                    <a:pt x="3667" y="221"/>
                  </a:lnTo>
                  <a:lnTo>
                    <a:pt x="3659" y="219"/>
                  </a:lnTo>
                  <a:lnTo>
                    <a:pt x="3653" y="215"/>
                  </a:lnTo>
                  <a:lnTo>
                    <a:pt x="3648" y="211"/>
                  </a:lnTo>
                  <a:lnTo>
                    <a:pt x="3644" y="204"/>
                  </a:lnTo>
                  <a:lnTo>
                    <a:pt x="3644" y="196"/>
                  </a:lnTo>
                  <a:lnTo>
                    <a:pt x="3644" y="189"/>
                  </a:lnTo>
                  <a:lnTo>
                    <a:pt x="3648" y="183"/>
                  </a:lnTo>
                  <a:lnTo>
                    <a:pt x="3653" y="177"/>
                  </a:lnTo>
                  <a:lnTo>
                    <a:pt x="3659" y="176"/>
                  </a:lnTo>
                  <a:lnTo>
                    <a:pt x="3667" y="174"/>
                  </a:lnTo>
                  <a:close/>
                  <a:moveTo>
                    <a:pt x="3580" y="174"/>
                  </a:moveTo>
                  <a:lnTo>
                    <a:pt x="3588" y="176"/>
                  </a:lnTo>
                  <a:lnTo>
                    <a:pt x="3593" y="177"/>
                  </a:lnTo>
                  <a:lnTo>
                    <a:pt x="3599" y="183"/>
                  </a:lnTo>
                  <a:lnTo>
                    <a:pt x="3603" y="189"/>
                  </a:lnTo>
                  <a:lnTo>
                    <a:pt x="3603" y="196"/>
                  </a:lnTo>
                  <a:lnTo>
                    <a:pt x="3603" y="204"/>
                  </a:lnTo>
                  <a:lnTo>
                    <a:pt x="3599" y="211"/>
                  </a:lnTo>
                  <a:lnTo>
                    <a:pt x="3593" y="215"/>
                  </a:lnTo>
                  <a:lnTo>
                    <a:pt x="3588" y="219"/>
                  </a:lnTo>
                  <a:lnTo>
                    <a:pt x="3580" y="221"/>
                  </a:lnTo>
                  <a:lnTo>
                    <a:pt x="3573" y="219"/>
                  </a:lnTo>
                  <a:lnTo>
                    <a:pt x="3567" y="215"/>
                  </a:lnTo>
                  <a:lnTo>
                    <a:pt x="3561" y="211"/>
                  </a:lnTo>
                  <a:lnTo>
                    <a:pt x="3558" y="204"/>
                  </a:lnTo>
                  <a:lnTo>
                    <a:pt x="3556" y="196"/>
                  </a:lnTo>
                  <a:lnTo>
                    <a:pt x="3558" y="189"/>
                  </a:lnTo>
                  <a:lnTo>
                    <a:pt x="3561" y="183"/>
                  </a:lnTo>
                  <a:lnTo>
                    <a:pt x="3567" y="177"/>
                  </a:lnTo>
                  <a:lnTo>
                    <a:pt x="3573" y="176"/>
                  </a:lnTo>
                  <a:lnTo>
                    <a:pt x="3580" y="174"/>
                  </a:lnTo>
                  <a:close/>
                  <a:moveTo>
                    <a:pt x="3494" y="174"/>
                  </a:moveTo>
                  <a:lnTo>
                    <a:pt x="3501" y="176"/>
                  </a:lnTo>
                  <a:lnTo>
                    <a:pt x="3507" y="177"/>
                  </a:lnTo>
                  <a:lnTo>
                    <a:pt x="3512" y="183"/>
                  </a:lnTo>
                  <a:lnTo>
                    <a:pt x="3516" y="189"/>
                  </a:lnTo>
                  <a:lnTo>
                    <a:pt x="3516" y="196"/>
                  </a:lnTo>
                  <a:lnTo>
                    <a:pt x="3516" y="204"/>
                  </a:lnTo>
                  <a:lnTo>
                    <a:pt x="3512" y="211"/>
                  </a:lnTo>
                  <a:lnTo>
                    <a:pt x="3507" y="215"/>
                  </a:lnTo>
                  <a:lnTo>
                    <a:pt x="3501" y="219"/>
                  </a:lnTo>
                  <a:lnTo>
                    <a:pt x="3494" y="221"/>
                  </a:lnTo>
                  <a:lnTo>
                    <a:pt x="3486" y="219"/>
                  </a:lnTo>
                  <a:lnTo>
                    <a:pt x="3479" y="215"/>
                  </a:lnTo>
                  <a:lnTo>
                    <a:pt x="3475" y="211"/>
                  </a:lnTo>
                  <a:lnTo>
                    <a:pt x="3471" y="204"/>
                  </a:lnTo>
                  <a:lnTo>
                    <a:pt x="3469" y="196"/>
                  </a:lnTo>
                  <a:lnTo>
                    <a:pt x="3471" y="189"/>
                  </a:lnTo>
                  <a:lnTo>
                    <a:pt x="3475" y="183"/>
                  </a:lnTo>
                  <a:lnTo>
                    <a:pt x="3479" y="177"/>
                  </a:lnTo>
                  <a:lnTo>
                    <a:pt x="3486" y="176"/>
                  </a:lnTo>
                  <a:lnTo>
                    <a:pt x="3494" y="174"/>
                  </a:lnTo>
                  <a:close/>
                  <a:moveTo>
                    <a:pt x="3407" y="174"/>
                  </a:moveTo>
                  <a:lnTo>
                    <a:pt x="3415" y="176"/>
                  </a:lnTo>
                  <a:lnTo>
                    <a:pt x="3420" y="177"/>
                  </a:lnTo>
                  <a:lnTo>
                    <a:pt x="3426" y="183"/>
                  </a:lnTo>
                  <a:lnTo>
                    <a:pt x="3428" y="189"/>
                  </a:lnTo>
                  <a:lnTo>
                    <a:pt x="3430" y="196"/>
                  </a:lnTo>
                  <a:lnTo>
                    <a:pt x="3428" y="204"/>
                  </a:lnTo>
                  <a:lnTo>
                    <a:pt x="3426" y="211"/>
                  </a:lnTo>
                  <a:lnTo>
                    <a:pt x="3420" y="215"/>
                  </a:lnTo>
                  <a:lnTo>
                    <a:pt x="3415" y="219"/>
                  </a:lnTo>
                  <a:lnTo>
                    <a:pt x="3407" y="221"/>
                  </a:lnTo>
                  <a:lnTo>
                    <a:pt x="3400" y="219"/>
                  </a:lnTo>
                  <a:lnTo>
                    <a:pt x="3392" y="215"/>
                  </a:lnTo>
                  <a:lnTo>
                    <a:pt x="3388" y="211"/>
                  </a:lnTo>
                  <a:lnTo>
                    <a:pt x="3385" y="204"/>
                  </a:lnTo>
                  <a:lnTo>
                    <a:pt x="3383" y="196"/>
                  </a:lnTo>
                  <a:lnTo>
                    <a:pt x="3385" y="189"/>
                  </a:lnTo>
                  <a:lnTo>
                    <a:pt x="3388" y="183"/>
                  </a:lnTo>
                  <a:lnTo>
                    <a:pt x="3392" y="177"/>
                  </a:lnTo>
                  <a:lnTo>
                    <a:pt x="3400" y="176"/>
                  </a:lnTo>
                  <a:lnTo>
                    <a:pt x="3407" y="174"/>
                  </a:lnTo>
                  <a:close/>
                  <a:moveTo>
                    <a:pt x="3319" y="174"/>
                  </a:moveTo>
                  <a:lnTo>
                    <a:pt x="3326" y="176"/>
                  </a:lnTo>
                  <a:lnTo>
                    <a:pt x="3334" y="177"/>
                  </a:lnTo>
                  <a:lnTo>
                    <a:pt x="3339" y="183"/>
                  </a:lnTo>
                  <a:lnTo>
                    <a:pt x="3341" y="189"/>
                  </a:lnTo>
                  <a:lnTo>
                    <a:pt x="3343" y="196"/>
                  </a:lnTo>
                  <a:lnTo>
                    <a:pt x="3341" y="204"/>
                  </a:lnTo>
                  <a:lnTo>
                    <a:pt x="3339" y="211"/>
                  </a:lnTo>
                  <a:lnTo>
                    <a:pt x="3334" y="215"/>
                  </a:lnTo>
                  <a:lnTo>
                    <a:pt x="3326" y="219"/>
                  </a:lnTo>
                  <a:lnTo>
                    <a:pt x="3319" y="221"/>
                  </a:lnTo>
                  <a:lnTo>
                    <a:pt x="3313" y="219"/>
                  </a:lnTo>
                  <a:lnTo>
                    <a:pt x="3306" y="215"/>
                  </a:lnTo>
                  <a:lnTo>
                    <a:pt x="3300" y="211"/>
                  </a:lnTo>
                  <a:lnTo>
                    <a:pt x="3298" y="204"/>
                  </a:lnTo>
                  <a:lnTo>
                    <a:pt x="3296" y="196"/>
                  </a:lnTo>
                  <a:lnTo>
                    <a:pt x="3298" y="189"/>
                  </a:lnTo>
                  <a:lnTo>
                    <a:pt x="3300" y="183"/>
                  </a:lnTo>
                  <a:lnTo>
                    <a:pt x="3306" y="177"/>
                  </a:lnTo>
                  <a:lnTo>
                    <a:pt x="3313" y="176"/>
                  </a:lnTo>
                  <a:lnTo>
                    <a:pt x="3319" y="174"/>
                  </a:lnTo>
                  <a:close/>
                  <a:moveTo>
                    <a:pt x="3232" y="174"/>
                  </a:moveTo>
                  <a:lnTo>
                    <a:pt x="3240" y="176"/>
                  </a:lnTo>
                  <a:lnTo>
                    <a:pt x="3247" y="177"/>
                  </a:lnTo>
                  <a:lnTo>
                    <a:pt x="3251" y="183"/>
                  </a:lnTo>
                  <a:lnTo>
                    <a:pt x="3255" y="189"/>
                  </a:lnTo>
                  <a:lnTo>
                    <a:pt x="3257" y="196"/>
                  </a:lnTo>
                  <a:lnTo>
                    <a:pt x="3255" y="204"/>
                  </a:lnTo>
                  <a:lnTo>
                    <a:pt x="3251" y="211"/>
                  </a:lnTo>
                  <a:lnTo>
                    <a:pt x="3247" y="215"/>
                  </a:lnTo>
                  <a:lnTo>
                    <a:pt x="3240" y="219"/>
                  </a:lnTo>
                  <a:lnTo>
                    <a:pt x="3232" y="221"/>
                  </a:lnTo>
                  <a:lnTo>
                    <a:pt x="3225" y="219"/>
                  </a:lnTo>
                  <a:lnTo>
                    <a:pt x="3219" y="215"/>
                  </a:lnTo>
                  <a:lnTo>
                    <a:pt x="3213" y="211"/>
                  </a:lnTo>
                  <a:lnTo>
                    <a:pt x="3212" y="204"/>
                  </a:lnTo>
                  <a:lnTo>
                    <a:pt x="3210" y="196"/>
                  </a:lnTo>
                  <a:lnTo>
                    <a:pt x="3212" y="189"/>
                  </a:lnTo>
                  <a:lnTo>
                    <a:pt x="3213" y="183"/>
                  </a:lnTo>
                  <a:lnTo>
                    <a:pt x="3219" y="177"/>
                  </a:lnTo>
                  <a:lnTo>
                    <a:pt x="3225" y="176"/>
                  </a:lnTo>
                  <a:lnTo>
                    <a:pt x="3232" y="174"/>
                  </a:lnTo>
                  <a:close/>
                  <a:moveTo>
                    <a:pt x="3146" y="174"/>
                  </a:moveTo>
                  <a:lnTo>
                    <a:pt x="3153" y="176"/>
                  </a:lnTo>
                  <a:lnTo>
                    <a:pt x="3161" y="177"/>
                  </a:lnTo>
                  <a:lnTo>
                    <a:pt x="3165" y="183"/>
                  </a:lnTo>
                  <a:lnTo>
                    <a:pt x="3168" y="189"/>
                  </a:lnTo>
                  <a:lnTo>
                    <a:pt x="3170" y="196"/>
                  </a:lnTo>
                  <a:lnTo>
                    <a:pt x="3168" y="204"/>
                  </a:lnTo>
                  <a:lnTo>
                    <a:pt x="3165" y="211"/>
                  </a:lnTo>
                  <a:lnTo>
                    <a:pt x="3161" y="215"/>
                  </a:lnTo>
                  <a:lnTo>
                    <a:pt x="3153" y="219"/>
                  </a:lnTo>
                  <a:lnTo>
                    <a:pt x="3146" y="221"/>
                  </a:lnTo>
                  <a:lnTo>
                    <a:pt x="3138" y="219"/>
                  </a:lnTo>
                  <a:lnTo>
                    <a:pt x="3133" y="215"/>
                  </a:lnTo>
                  <a:lnTo>
                    <a:pt x="3127" y="211"/>
                  </a:lnTo>
                  <a:lnTo>
                    <a:pt x="3123" y="204"/>
                  </a:lnTo>
                  <a:lnTo>
                    <a:pt x="3123" y="196"/>
                  </a:lnTo>
                  <a:lnTo>
                    <a:pt x="3123" y="189"/>
                  </a:lnTo>
                  <a:lnTo>
                    <a:pt x="3127" y="183"/>
                  </a:lnTo>
                  <a:lnTo>
                    <a:pt x="3133" y="177"/>
                  </a:lnTo>
                  <a:lnTo>
                    <a:pt x="3138" y="176"/>
                  </a:lnTo>
                  <a:lnTo>
                    <a:pt x="3146" y="174"/>
                  </a:lnTo>
                  <a:close/>
                  <a:moveTo>
                    <a:pt x="3059" y="174"/>
                  </a:moveTo>
                  <a:lnTo>
                    <a:pt x="3067" y="176"/>
                  </a:lnTo>
                  <a:lnTo>
                    <a:pt x="3072" y="177"/>
                  </a:lnTo>
                  <a:lnTo>
                    <a:pt x="3078" y="183"/>
                  </a:lnTo>
                  <a:lnTo>
                    <a:pt x="3082" y="189"/>
                  </a:lnTo>
                  <a:lnTo>
                    <a:pt x="3084" y="196"/>
                  </a:lnTo>
                  <a:lnTo>
                    <a:pt x="3082" y="204"/>
                  </a:lnTo>
                  <a:lnTo>
                    <a:pt x="3078" y="211"/>
                  </a:lnTo>
                  <a:lnTo>
                    <a:pt x="3072" y="215"/>
                  </a:lnTo>
                  <a:lnTo>
                    <a:pt x="3067" y="219"/>
                  </a:lnTo>
                  <a:lnTo>
                    <a:pt x="3059" y="221"/>
                  </a:lnTo>
                  <a:lnTo>
                    <a:pt x="3052" y="219"/>
                  </a:lnTo>
                  <a:lnTo>
                    <a:pt x="3046" y="215"/>
                  </a:lnTo>
                  <a:lnTo>
                    <a:pt x="3040" y="211"/>
                  </a:lnTo>
                  <a:lnTo>
                    <a:pt x="3037" y="204"/>
                  </a:lnTo>
                  <a:lnTo>
                    <a:pt x="3037" y="196"/>
                  </a:lnTo>
                  <a:lnTo>
                    <a:pt x="3037" y="189"/>
                  </a:lnTo>
                  <a:lnTo>
                    <a:pt x="3040" y="183"/>
                  </a:lnTo>
                  <a:lnTo>
                    <a:pt x="3046" y="177"/>
                  </a:lnTo>
                  <a:lnTo>
                    <a:pt x="3052" y="176"/>
                  </a:lnTo>
                  <a:lnTo>
                    <a:pt x="3059" y="174"/>
                  </a:lnTo>
                  <a:close/>
                  <a:moveTo>
                    <a:pt x="2973" y="174"/>
                  </a:moveTo>
                  <a:lnTo>
                    <a:pt x="2980" y="176"/>
                  </a:lnTo>
                  <a:lnTo>
                    <a:pt x="2986" y="177"/>
                  </a:lnTo>
                  <a:lnTo>
                    <a:pt x="2992" y="183"/>
                  </a:lnTo>
                  <a:lnTo>
                    <a:pt x="2995" y="189"/>
                  </a:lnTo>
                  <a:lnTo>
                    <a:pt x="2995" y="196"/>
                  </a:lnTo>
                  <a:lnTo>
                    <a:pt x="2995" y="204"/>
                  </a:lnTo>
                  <a:lnTo>
                    <a:pt x="2992" y="211"/>
                  </a:lnTo>
                  <a:lnTo>
                    <a:pt x="2986" y="215"/>
                  </a:lnTo>
                  <a:lnTo>
                    <a:pt x="2980" y="219"/>
                  </a:lnTo>
                  <a:lnTo>
                    <a:pt x="2973" y="221"/>
                  </a:lnTo>
                  <a:lnTo>
                    <a:pt x="2965" y="219"/>
                  </a:lnTo>
                  <a:lnTo>
                    <a:pt x="2960" y="215"/>
                  </a:lnTo>
                  <a:lnTo>
                    <a:pt x="2954" y="211"/>
                  </a:lnTo>
                  <a:lnTo>
                    <a:pt x="2950" y="204"/>
                  </a:lnTo>
                  <a:lnTo>
                    <a:pt x="2950" y="196"/>
                  </a:lnTo>
                  <a:lnTo>
                    <a:pt x="2950" y="189"/>
                  </a:lnTo>
                  <a:lnTo>
                    <a:pt x="2954" y="183"/>
                  </a:lnTo>
                  <a:lnTo>
                    <a:pt x="2960" y="177"/>
                  </a:lnTo>
                  <a:lnTo>
                    <a:pt x="2965" y="176"/>
                  </a:lnTo>
                  <a:lnTo>
                    <a:pt x="2973" y="174"/>
                  </a:lnTo>
                  <a:close/>
                  <a:moveTo>
                    <a:pt x="2886" y="174"/>
                  </a:moveTo>
                  <a:lnTo>
                    <a:pt x="2894" y="176"/>
                  </a:lnTo>
                  <a:lnTo>
                    <a:pt x="2899" y="177"/>
                  </a:lnTo>
                  <a:lnTo>
                    <a:pt x="2905" y="183"/>
                  </a:lnTo>
                  <a:lnTo>
                    <a:pt x="2909" y="189"/>
                  </a:lnTo>
                  <a:lnTo>
                    <a:pt x="2909" y="196"/>
                  </a:lnTo>
                  <a:lnTo>
                    <a:pt x="2909" y="204"/>
                  </a:lnTo>
                  <a:lnTo>
                    <a:pt x="2905" y="211"/>
                  </a:lnTo>
                  <a:lnTo>
                    <a:pt x="2899" y="215"/>
                  </a:lnTo>
                  <a:lnTo>
                    <a:pt x="2894" y="219"/>
                  </a:lnTo>
                  <a:lnTo>
                    <a:pt x="2886" y="221"/>
                  </a:lnTo>
                  <a:lnTo>
                    <a:pt x="2879" y="219"/>
                  </a:lnTo>
                  <a:lnTo>
                    <a:pt x="2873" y="215"/>
                  </a:lnTo>
                  <a:lnTo>
                    <a:pt x="2867" y="211"/>
                  </a:lnTo>
                  <a:lnTo>
                    <a:pt x="2864" y="204"/>
                  </a:lnTo>
                  <a:lnTo>
                    <a:pt x="2862" y="196"/>
                  </a:lnTo>
                  <a:lnTo>
                    <a:pt x="2864" y="189"/>
                  </a:lnTo>
                  <a:lnTo>
                    <a:pt x="2867" y="183"/>
                  </a:lnTo>
                  <a:lnTo>
                    <a:pt x="2873" y="177"/>
                  </a:lnTo>
                  <a:lnTo>
                    <a:pt x="2879" y="176"/>
                  </a:lnTo>
                  <a:lnTo>
                    <a:pt x="2886" y="174"/>
                  </a:lnTo>
                  <a:close/>
                  <a:moveTo>
                    <a:pt x="2800" y="174"/>
                  </a:moveTo>
                  <a:lnTo>
                    <a:pt x="2807" y="176"/>
                  </a:lnTo>
                  <a:lnTo>
                    <a:pt x="2813" y="177"/>
                  </a:lnTo>
                  <a:lnTo>
                    <a:pt x="2818" y="183"/>
                  </a:lnTo>
                  <a:lnTo>
                    <a:pt x="2822" y="189"/>
                  </a:lnTo>
                  <a:lnTo>
                    <a:pt x="2822" y="196"/>
                  </a:lnTo>
                  <a:lnTo>
                    <a:pt x="2822" y="204"/>
                  </a:lnTo>
                  <a:lnTo>
                    <a:pt x="2818" y="211"/>
                  </a:lnTo>
                  <a:lnTo>
                    <a:pt x="2813" y="215"/>
                  </a:lnTo>
                  <a:lnTo>
                    <a:pt x="2807" y="219"/>
                  </a:lnTo>
                  <a:lnTo>
                    <a:pt x="2800" y="221"/>
                  </a:lnTo>
                  <a:lnTo>
                    <a:pt x="2792" y="219"/>
                  </a:lnTo>
                  <a:lnTo>
                    <a:pt x="2785" y="215"/>
                  </a:lnTo>
                  <a:lnTo>
                    <a:pt x="2781" y="211"/>
                  </a:lnTo>
                  <a:lnTo>
                    <a:pt x="2777" y="204"/>
                  </a:lnTo>
                  <a:lnTo>
                    <a:pt x="2775" y="196"/>
                  </a:lnTo>
                  <a:lnTo>
                    <a:pt x="2777" y="189"/>
                  </a:lnTo>
                  <a:lnTo>
                    <a:pt x="2781" y="183"/>
                  </a:lnTo>
                  <a:lnTo>
                    <a:pt x="2785" y="177"/>
                  </a:lnTo>
                  <a:lnTo>
                    <a:pt x="2792" y="176"/>
                  </a:lnTo>
                  <a:lnTo>
                    <a:pt x="2800" y="174"/>
                  </a:lnTo>
                  <a:close/>
                  <a:moveTo>
                    <a:pt x="2713" y="174"/>
                  </a:moveTo>
                  <a:lnTo>
                    <a:pt x="2721" y="176"/>
                  </a:lnTo>
                  <a:lnTo>
                    <a:pt x="2726" y="177"/>
                  </a:lnTo>
                  <a:lnTo>
                    <a:pt x="2732" y="183"/>
                  </a:lnTo>
                  <a:lnTo>
                    <a:pt x="2734" y="189"/>
                  </a:lnTo>
                  <a:lnTo>
                    <a:pt x="2736" y="196"/>
                  </a:lnTo>
                  <a:lnTo>
                    <a:pt x="2734" y="204"/>
                  </a:lnTo>
                  <a:lnTo>
                    <a:pt x="2732" y="211"/>
                  </a:lnTo>
                  <a:lnTo>
                    <a:pt x="2726" y="215"/>
                  </a:lnTo>
                  <a:lnTo>
                    <a:pt x="2721" y="219"/>
                  </a:lnTo>
                  <a:lnTo>
                    <a:pt x="2713" y="221"/>
                  </a:lnTo>
                  <a:lnTo>
                    <a:pt x="2706" y="219"/>
                  </a:lnTo>
                  <a:lnTo>
                    <a:pt x="2698" y="215"/>
                  </a:lnTo>
                  <a:lnTo>
                    <a:pt x="2694" y="211"/>
                  </a:lnTo>
                  <a:lnTo>
                    <a:pt x="2691" y="204"/>
                  </a:lnTo>
                  <a:lnTo>
                    <a:pt x="2689" y="196"/>
                  </a:lnTo>
                  <a:lnTo>
                    <a:pt x="2691" y="189"/>
                  </a:lnTo>
                  <a:lnTo>
                    <a:pt x="2694" y="183"/>
                  </a:lnTo>
                  <a:lnTo>
                    <a:pt x="2698" y="177"/>
                  </a:lnTo>
                  <a:lnTo>
                    <a:pt x="2706" y="176"/>
                  </a:lnTo>
                  <a:lnTo>
                    <a:pt x="2713" y="174"/>
                  </a:lnTo>
                  <a:close/>
                  <a:moveTo>
                    <a:pt x="2627" y="174"/>
                  </a:moveTo>
                  <a:lnTo>
                    <a:pt x="2632" y="176"/>
                  </a:lnTo>
                  <a:lnTo>
                    <a:pt x="2640" y="177"/>
                  </a:lnTo>
                  <a:lnTo>
                    <a:pt x="2645" y="183"/>
                  </a:lnTo>
                  <a:lnTo>
                    <a:pt x="2647" y="189"/>
                  </a:lnTo>
                  <a:lnTo>
                    <a:pt x="2649" y="196"/>
                  </a:lnTo>
                  <a:lnTo>
                    <a:pt x="2647" y="204"/>
                  </a:lnTo>
                  <a:lnTo>
                    <a:pt x="2645" y="211"/>
                  </a:lnTo>
                  <a:lnTo>
                    <a:pt x="2640" y="215"/>
                  </a:lnTo>
                  <a:lnTo>
                    <a:pt x="2632" y="219"/>
                  </a:lnTo>
                  <a:lnTo>
                    <a:pt x="2627" y="221"/>
                  </a:lnTo>
                  <a:lnTo>
                    <a:pt x="2619" y="219"/>
                  </a:lnTo>
                  <a:lnTo>
                    <a:pt x="2612" y="215"/>
                  </a:lnTo>
                  <a:lnTo>
                    <a:pt x="2606" y="211"/>
                  </a:lnTo>
                  <a:lnTo>
                    <a:pt x="2604" y="204"/>
                  </a:lnTo>
                  <a:lnTo>
                    <a:pt x="2602" y="196"/>
                  </a:lnTo>
                  <a:lnTo>
                    <a:pt x="2604" y="189"/>
                  </a:lnTo>
                  <a:lnTo>
                    <a:pt x="2606" y="183"/>
                  </a:lnTo>
                  <a:lnTo>
                    <a:pt x="2612" y="177"/>
                  </a:lnTo>
                  <a:lnTo>
                    <a:pt x="2619" y="176"/>
                  </a:lnTo>
                  <a:lnTo>
                    <a:pt x="2627" y="174"/>
                  </a:lnTo>
                  <a:close/>
                  <a:moveTo>
                    <a:pt x="2538" y="174"/>
                  </a:moveTo>
                  <a:lnTo>
                    <a:pt x="2546" y="176"/>
                  </a:lnTo>
                  <a:lnTo>
                    <a:pt x="2553" y="177"/>
                  </a:lnTo>
                  <a:lnTo>
                    <a:pt x="2557" y="183"/>
                  </a:lnTo>
                  <a:lnTo>
                    <a:pt x="2561" y="189"/>
                  </a:lnTo>
                  <a:lnTo>
                    <a:pt x="2563" y="196"/>
                  </a:lnTo>
                  <a:lnTo>
                    <a:pt x="2561" y="204"/>
                  </a:lnTo>
                  <a:lnTo>
                    <a:pt x="2557" y="211"/>
                  </a:lnTo>
                  <a:lnTo>
                    <a:pt x="2553" y="215"/>
                  </a:lnTo>
                  <a:lnTo>
                    <a:pt x="2546" y="219"/>
                  </a:lnTo>
                  <a:lnTo>
                    <a:pt x="2538" y="221"/>
                  </a:lnTo>
                  <a:lnTo>
                    <a:pt x="2531" y="219"/>
                  </a:lnTo>
                  <a:lnTo>
                    <a:pt x="2525" y="215"/>
                  </a:lnTo>
                  <a:lnTo>
                    <a:pt x="2519" y="211"/>
                  </a:lnTo>
                  <a:lnTo>
                    <a:pt x="2518" y="204"/>
                  </a:lnTo>
                  <a:lnTo>
                    <a:pt x="2516" y="196"/>
                  </a:lnTo>
                  <a:lnTo>
                    <a:pt x="2518" y="189"/>
                  </a:lnTo>
                  <a:lnTo>
                    <a:pt x="2519" y="183"/>
                  </a:lnTo>
                  <a:lnTo>
                    <a:pt x="2525" y="177"/>
                  </a:lnTo>
                  <a:lnTo>
                    <a:pt x="2531" y="176"/>
                  </a:lnTo>
                  <a:lnTo>
                    <a:pt x="2538" y="174"/>
                  </a:lnTo>
                  <a:close/>
                  <a:moveTo>
                    <a:pt x="2452" y="174"/>
                  </a:moveTo>
                  <a:lnTo>
                    <a:pt x="2459" y="176"/>
                  </a:lnTo>
                  <a:lnTo>
                    <a:pt x="2467" y="177"/>
                  </a:lnTo>
                  <a:lnTo>
                    <a:pt x="2471" y="183"/>
                  </a:lnTo>
                  <a:lnTo>
                    <a:pt x="2474" y="189"/>
                  </a:lnTo>
                  <a:lnTo>
                    <a:pt x="2476" y="196"/>
                  </a:lnTo>
                  <a:lnTo>
                    <a:pt x="2474" y="204"/>
                  </a:lnTo>
                  <a:lnTo>
                    <a:pt x="2471" y="211"/>
                  </a:lnTo>
                  <a:lnTo>
                    <a:pt x="2467" y="215"/>
                  </a:lnTo>
                  <a:lnTo>
                    <a:pt x="2459" y="219"/>
                  </a:lnTo>
                  <a:lnTo>
                    <a:pt x="2452" y="221"/>
                  </a:lnTo>
                  <a:lnTo>
                    <a:pt x="2444" y="219"/>
                  </a:lnTo>
                  <a:lnTo>
                    <a:pt x="2439" y="215"/>
                  </a:lnTo>
                  <a:lnTo>
                    <a:pt x="2433" y="211"/>
                  </a:lnTo>
                  <a:lnTo>
                    <a:pt x="2429" y="204"/>
                  </a:lnTo>
                  <a:lnTo>
                    <a:pt x="2429" y="196"/>
                  </a:lnTo>
                  <a:lnTo>
                    <a:pt x="2429" y="189"/>
                  </a:lnTo>
                  <a:lnTo>
                    <a:pt x="2433" y="183"/>
                  </a:lnTo>
                  <a:lnTo>
                    <a:pt x="2439" y="177"/>
                  </a:lnTo>
                  <a:lnTo>
                    <a:pt x="2444" y="176"/>
                  </a:lnTo>
                  <a:lnTo>
                    <a:pt x="2452" y="174"/>
                  </a:lnTo>
                  <a:close/>
                  <a:moveTo>
                    <a:pt x="2365" y="174"/>
                  </a:moveTo>
                  <a:lnTo>
                    <a:pt x="2373" y="176"/>
                  </a:lnTo>
                  <a:lnTo>
                    <a:pt x="2378" y="177"/>
                  </a:lnTo>
                  <a:lnTo>
                    <a:pt x="2384" y="183"/>
                  </a:lnTo>
                  <a:lnTo>
                    <a:pt x="2388" y="189"/>
                  </a:lnTo>
                  <a:lnTo>
                    <a:pt x="2390" y="196"/>
                  </a:lnTo>
                  <a:lnTo>
                    <a:pt x="2388" y="204"/>
                  </a:lnTo>
                  <a:lnTo>
                    <a:pt x="2384" y="211"/>
                  </a:lnTo>
                  <a:lnTo>
                    <a:pt x="2378" y="215"/>
                  </a:lnTo>
                  <a:lnTo>
                    <a:pt x="2373" y="219"/>
                  </a:lnTo>
                  <a:lnTo>
                    <a:pt x="2365" y="221"/>
                  </a:lnTo>
                  <a:lnTo>
                    <a:pt x="2358" y="219"/>
                  </a:lnTo>
                  <a:lnTo>
                    <a:pt x="2352" y="215"/>
                  </a:lnTo>
                  <a:lnTo>
                    <a:pt x="2346" y="211"/>
                  </a:lnTo>
                  <a:lnTo>
                    <a:pt x="2343" y="204"/>
                  </a:lnTo>
                  <a:lnTo>
                    <a:pt x="2343" y="196"/>
                  </a:lnTo>
                  <a:lnTo>
                    <a:pt x="2343" y="189"/>
                  </a:lnTo>
                  <a:lnTo>
                    <a:pt x="2346" y="183"/>
                  </a:lnTo>
                  <a:lnTo>
                    <a:pt x="2352" y="177"/>
                  </a:lnTo>
                  <a:lnTo>
                    <a:pt x="2358" y="176"/>
                  </a:lnTo>
                  <a:lnTo>
                    <a:pt x="2365" y="174"/>
                  </a:lnTo>
                  <a:close/>
                  <a:moveTo>
                    <a:pt x="2279" y="174"/>
                  </a:moveTo>
                  <a:lnTo>
                    <a:pt x="2286" y="176"/>
                  </a:lnTo>
                  <a:lnTo>
                    <a:pt x="2292" y="177"/>
                  </a:lnTo>
                  <a:lnTo>
                    <a:pt x="2298" y="183"/>
                  </a:lnTo>
                  <a:lnTo>
                    <a:pt x="2301" y="189"/>
                  </a:lnTo>
                  <a:lnTo>
                    <a:pt x="2301" y="196"/>
                  </a:lnTo>
                  <a:lnTo>
                    <a:pt x="2301" y="204"/>
                  </a:lnTo>
                  <a:lnTo>
                    <a:pt x="2298" y="211"/>
                  </a:lnTo>
                  <a:lnTo>
                    <a:pt x="2292" y="215"/>
                  </a:lnTo>
                  <a:lnTo>
                    <a:pt x="2286" y="219"/>
                  </a:lnTo>
                  <a:lnTo>
                    <a:pt x="2279" y="221"/>
                  </a:lnTo>
                  <a:lnTo>
                    <a:pt x="2271" y="219"/>
                  </a:lnTo>
                  <a:lnTo>
                    <a:pt x="2266" y="215"/>
                  </a:lnTo>
                  <a:lnTo>
                    <a:pt x="2260" y="211"/>
                  </a:lnTo>
                  <a:lnTo>
                    <a:pt x="2256" y="204"/>
                  </a:lnTo>
                  <a:lnTo>
                    <a:pt x="2256" y="196"/>
                  </a:lnTo>
                  <a:lnTo>
                    <a:pt x="2256" y="189"/>
                  </a:lnTo>
                  <a:lnTo>
                    <a:pt x="2260" y="183"/>
                  </a:lnTo>
                  <a:lnTo>
                    <a:pt x="2266" y="177"/>
                  </a:lnTo>
                  <a:lnTo>
                    <a:pt x="2271" y="176"/>
                  </a:lnTo>
                  <a:lnTo>
                    <a:pt x="2279" y="174"/>
                  </a:lnTo>
                  <a:close/>
                  <a:moveTo>
                    <a:pt x="2192" y="174"/>
                  </a:moveTo>
                  <a:lnTo>
                    <a:pt x="2200" y="176"/>
                  </a:lnTo>
                  <a:lnTo>
                    <a:pt x="2205" y="177"/>
                  </a:lnTo>
                  <a:lnTo>
                    <a:pt x="2211" y="183"/>
                  </a:lnTo>
                  <a:lnTo>
                    <a:pt x="2215" y="189"/>
                  </a:lnTo>
                  <a:lnTo>
                    <a:pt x="2215" y="196"/>
                  </a:lnTo>
                  <a:lnTo>
                    <a:pt x="2215" y="204"/>
                  </a:lnTo>
                  <a:lnTo>
                    <a:pt x="2211" y="211"/>
                  </a:lnTo>
                  <a:lnTo>
                    <a:pt x="2205" y="215"/>
                  </a:lnTo>
                  <a:lnTo>
                    <a:pt x="2200" y="219"/>
                  </a:lnTo>
                  <a:lnTo>
                    <a:pt x="2192" y="221"/>
                  </a:lnTo>
                  <a:lnTo>
                    <a:pt x="2185" y="219"/>
                  </a:lnTo>
                  <a:lnTo>
                    <a:pt x="2179" y="215"/>
                  </a:lnTo>
                  <a:lnTo>
                    <a:pt x="2173" y="211"/>
                  </a:lnTo>
                  <a:lnTo>
                    <a:pt x="2170" y="204"/>
                  </a:lnTo>
                  <a:lnTo>
                    <a:pt x="2168" y="196"/>
                  </a:lnTo>
                  <a:lnTo>
                    <a:pt x="2170" y="189"/>
                  </a:lnTo>
                  <a:lnTo>
                    <a:pt x="2173" y="183"/>
                  </a:lnTo>
                  <a:lnTo>
                    <a:pt x="2179" y="177"/>
                  </a:lnTo>
                  <a:lnTo>
                    <a:pt x="2185" y="176"/>
                  </a:lnTo>
                  <a:lnTo>
                    <a:pt x="2192" y="174"/>
                  </a:lnTo>
                  <a:close/>
                  <a:moveTo>
                    <a:pt x="2106" y="174"/>
                  </a:moveTo>
                  <a:lnTo>
                    <a:pt x="2113" y="176"/>
                  </a:lnTo>
                  <a:lnTo>
                    <a:pt x="2119" y="177"/>
                  </a:lnTo>
                  <a:lnTo>
                    <a:pt x="2125" y="183"/>
                  </a:lnTo>
                  <a:lnTo>
                    <a:pt x="2128" y="189"/>
                  </a:lnTo>
                  <a:lnTo>
                    <a:pt x="2128" y="196"/>
                  </a:lnTo>
                  <a:lnTo>
                    <a:pt x="2128" y="204"/>
                  </a:lnTo>
                  <a:lnTo>
                    <a:pt x="2125" y="211"/>
                  </a:lnTo>
                  <a:lnTo>
                    <a:pt x="2119" y="215"/>
                  </a:lnTo>
                  <a:lnTo>
                    <a:pt x="2113" y="219"/>
                  </a:lnTo>
                  <a:lnTo>
                    <a:pt x="2106" y="221"/>
                  </a:lnTo>
                  <a:lnTo>
                    <a:pt x="2098" y="219"/>
                  </a:lnTo>
                  <a:lnTo>
                    <a:pt x="2091" y="215"/>
                  </a:lnTo>
                  <a:lnTo>
                    <a:pt x="2087" y="211"/>
                  </a:lnTo>
                  <a:lnTo>
                    <a:pt x="2083" y="204"/>
                  </a:lnTo>
                  <a:lnTo>
                    <a:pt x="2081" y="196"/>
                  </a:lnTo>
                  <a:lnTo>
                    <a:pt x="2083" y="189"/>
                  </a:lnTo>
                  <a:lnTo>
                    <a:pt x="2087" y="183"/>
                  </a:lnTo>
                  <a:lnTo>
                    <a:pt x="2091" y="177"/>
                  </a:lnTo>
                  <a:lnTo>
                    <a:pt x="2098" y="176"/>
                  </a:lnTo>
                  <a:lnTo>
                    <a:pt x="2106" y="174"/>
                  </a:lnTo>
                  <a:close/>
                  <a:moveTo>
                    <a:pt x="2019" y="174"/>
                  </a:moveTo>
                  <a:lnTo>
                    <a:pt x="2027" y="176"/>
                  </a:lnTo>
                  <a:lnTo>
                    <a:pt x="2032" y="177"/>
                  </a:lnTo>
                  <a:lnTo>
                    <a:pt x="2038" y="183"/>
                  </a:lnTo>
                  <a:lnTo>
                    <a:pt x="2040" y="189"/>
                  </a:lnTo>
                  <a:lnTo>
                    <a:pt x="2042" y="196"/>
                  </a:lnTo>
                  <a:lnTo>
                    <a:pt x="2040" y="204"/>
                  </a:lnTo>
                  <a:lnTo>
                    <a:pt x="2038" y="211"/>
                  </a:lnTo>
                  <a:lnTo>
                    <a:pt x="2032" y="215"/>
                  </a:lnTo>
                  <a:lnTo>
                    <a:pt x="2027" y="219"/>
                  </a:lnTo>
                  <a:lnTo>
                    <a:pt x="2019" y="221"/>
                  </a:lnTo>
                  <a:lnTo>
                    <a:pt x="2012" y="219"/>
                  </a:lnTo>
                  <a:lnTo>
                    <a:pt x="2004" y="215"/>
                  </a:lnTo>
                  <a:lnTo>
                    <a:pt x="2000" y="211"/>
                  </a:lnTo>
                  <a:lnTo>
                    <a:pt x="1997" y="204"/>
                  </a:lnTo>
                  <a:lnTo>
                    <a:pt x="1995" y="196"/>
                  </a:lnTo>
                  <a:lnTo>
                    <a:pt x="1997" y="189"/>
                  </a:lnTo>
                  <a:lnTo>
                    <a:pt x="2000" y="183"/>
                  </a:lnTo>
                  <a:lnTo>
                    <a:pt x="2004" y="177"/>
                  </a:lnTo>
                  <a:lnTo>
                    <a:pt x="2012" y="176"/>
                  </a:lnTo>
                  <a:lnTo>
                    <a:pt x="2019" y="174"/>
                  </a:lnTo>
                  <a:close/>
                  <a:moveTo>
                    <a:pt x="1933" y="174"/>
                  </a:moveTo>
                  <a:lnTo>
                    <a:pt x="1938" y="176"/>
                  </a:lnTo>
                  <a:lnTo>
                    <a:pt x="1946" y="177"/>
                  </a:lnTo>
                  <a:lnTo>
                    <a:pt x="1952" y="183"/>
                  </a:lnTo>
                  <a:lnTo>
                    <a:pt x="1953" y="189"/>
                  </a:lnTo>
                  <a:lnTo>
                    <a:pt x="1955" y="196"/>
                  </a:lnTo>
                  <a:lnTo>
                    <a:pt x="1953" y="204"/>
                  </a:lnTo>
                  <a:lnTo>
                    <a:pt x="1952" y="211"/>
                  </a:lnTo>
                  <a:lnTo>
                    <a:pt x="1946" y="215"/>
                  </a:lnTo>
                  <a:lnTo>
                    <a:pt x="1938" y="219"/>
                  </a:lnTo>
                  <a:lnTo>
                    <a:pt x="1933" y="221"/>
                  </a:lnTo>
                  <a:lnTo>
                    <a:pt x="1925" y="219"/>
                  </a:lnTo>
                  <a:lnTo>
                    <a:pt x="1918" y="215"/>
                  </a:lnTo>
                  <a:lnTo>
                    <a:pt x="1912" y="211"/>
                  </a:lnTo>
                  <a:lnTo>
                    <a:pt x="1910" y="204"/>
                  </a:lnTo>
                  <a:lnTo>
                    <a:pt x="1908" y="196"/>
                  </a:lnTo>
                  <a:lnTo>
                    <a:pt x="1910" y="189"/>
                  </a:lnTo>
                  <a:lnTo>
                    <a:pt x="1912" y="183"/>
                  </a:lnTo>
                  <a:lnTo>
                    <a:pt x="1918" y="177"/>
                  </a:lnTo>
                  <a:lnTo>
                    <a:pt x="1925" y="176"/>
                  </a:lnTo>
                  <a:lnTo>
                    <a:pt x="1933" y="174"/>
                  </a:lnTo>
                  <a:close/>
                  <a:moveTo>
                    <a:pt x="1844" y="174"/>
                  </a:moveTo>
                  <a:lnTo>
                    <a:pt x="1852" y="176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89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5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5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89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6"/>
                  </a:lnTo>
                  <a:lnTo>
                    <a:pt x="1844" y="174"/>
                  </a:lnTo>
                  <a:close/>
                  <a:moveTo>
                    <a:pt x="1758" y="174"/>
                  </a:moveTo>
                  <a:lnTo>
                    <a:pt x="1765" y="176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89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5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5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89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6"/>
                  </a:lnTo>
                  <a:lnTo>
                    <a:pt x="1758" y="174"/>
                  </a:lnTo>
                  <a:close/>
                  <a:moveTo>
                    <a:pt x="1671" y="174"/>
                  </a:moveTo>
                  <a:lnTo>
                    <a:pt x="1679" y="176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89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5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5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89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6"/>
                  </a:lnTo>
                  <a:lnTo>
                    <a:pt x="1671" y="174"/>
                  </a:lnTo>
                  <a:close/>
                  <a:moveTo>
                    <a:pt x="1585" y="174"/>
                  </a:moveTo>
                  <a:lnTo>
                    <a:pt x="1592" y="176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89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5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5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89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6"/>
                  </a:lnTo>
                  <a:lnTo>
                    <a:pt x="1585" y="174"/>
                  </a:lnTo>
                  <a:close/>
                  <a:moveTo>
                    <a:pt x="1498" y="174"/>
                  </a:moveTo>
                  <a:lnTo>
                    <a:pt x="1506" y="176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89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5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5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89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6"/>
                  </a:lnTo>
                  <a:lnTo>
                    <a:pt x="1498" y="174"/>
                  </a:lnTo>
                  <a:close/>
                  <a:moveTo>
                    <a:pt x="1412" y="174"/>
                  </a:moveTo>
                  <a:lnTo>
                    <a:pt x="1419" y="176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89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5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5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89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6"/>
                  </a:lnTo>
                  <a:lnTo>
                    <a:pt x="1412" y="174"/>
                  </a:lnTo>
                  <a:close/>
                  <a:moveTo>
                    <a:pt x="1325" y="174"/>
                  </a:moveTo>
                  <a:lnTo>
                    <a:pt x="1333" y="176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89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5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5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89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6"/>
                  </a:lnTo>
                  <a:lnTo>
                    <a:pt x="1325" y="174"/>
                  </a:lnTo>
                  <a:close/>
                  <a:moveTo>
                    <a:pt x="1239" y="174"/>
                  </a:moveTo>
                  <a:lnTo>
                    <a:pt x="1244" y="176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89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5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5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89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6"/>
                  </a:lnTo>
                  <a:lnTo>
                    <a:pt x="1239" y="174"/>
                  </a:lnTo>
                  <a:close/>
                  <a:moveTo>
                    <a:pt x="1150" y="174"/>
                  </a:moveTo>
                  <a:lnTo>
                    <a:pt x="1158" y="176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89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5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5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89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6"/>
                  </a:lnTo>
                  <a:lnTo>
                    <a:pt x="1150" y="174"/>
                  </a:lnTo>
                  <a:close/>
                  <a:moveTo>
                    <a:pt x="1064" y="174"/>
                  </a:moveTo>
                  <a:lnTo>
                    <a:pt x="1071" y="176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89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5" y="209"/>
                  </a:lnTo>
                  <a:lnTo>
                    <a:pt x="1079" y="215"/>
                  </a:lnTo>
                  <a:lnTo>
                    <a:pt x="1073" y="219"/>
                  </a:lnTo>
                  <a:lnTo>
                    <a:pt x="1070" y="217"/>
                  </a:lnTo>
                  <a:lnTo>
                    <a:pt x="1066" y="217"/>
                  </a:lnTo>
                  <a:lnTo>
                    <a:pt x="1062" y="217"/>
                  </a:lnTo>
                  <a:lnTo>
                    <a:pt x="1058" y="215"/>
                  </a:lnTo>
                  <a:lnTo>
                    <a:pt x="1055" y="211"/>
                  </a:lnTo>
                  <a:lnTo>
                    <a:pt x="1051" y="208"/>
                  </a:lnTo>
                  <a:lnTo>
                    <a:pt x="1049" y="202"/>
                  </a:lnTo>
                  <a:lnTo>
                    <a:pt x="1049" y="193"/>
                  </a:lnTo>
                  <a:lnTo>
                    <a:pt x="1049" y="181"/>
                  </a:lnTo>
                  <a:lnTo>
                    <a:pt x="1051" y="179"/>
                  </a:lnTo>
                  <a:lnTo>
                    <a:pt x="1055" y="176"/>
                  </a:lnTo>
                  <a:lnTo>
                    <a:pt x="1060" y="174"/>
                  </a:lnTo>
                  <a:lnTo>
                    <a:pt x="1064" y="174"/>
                  </a:lnTo>
                  <a:close/>
                  <a:moveTo>
                    <a:pt x="891" y="174"/>
                  </a:moveTo>
                  <a:lnTo>
                    <a:pt x="898" y="176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89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09"/>
                  </a:lnTo>
                  <a:lnTo>
                    <a:pt x="906" y="215"/>
                  </a:lnTo>
                  <a:lnTo>
                    <a:pt x="900" y="219"/>
                  </a:lnTo>
                  <a:lnTo>
                    <a:pt x="893" y="219"/>
                  </a:lnTo>
                  <a:lnTo>
                    <a:pt x="893" y="219"/>
                  </a:lnTo>
                  <a:lnTo>
                    <a:pt x="897" y="217"/>
                  </a:lnTo>
                  <a:lnTo>
                    <a:pt x="897" y="215"/>
                  </a:lnTo>
                  <a:lnTo>
                    <a:pt x="897" y="211"/>
                  </a:lnTo>
                  <a:lnTo>
                    <a:pt x="895" y="209"/>
                  </a:lnTo>
                  <a:lnTo>
                    <a:pt x="895" y="206"/>
                  </a:lnTo>
                  <a:lnTo>
                    <a:pt x="895" y="204"/>
                  </a:lnTo>
                  <a:lnTo>
                    <a:pt x="893" y="204"/>
                  </a:lnTo>
                  <a:lnTo>
                    <a:pt x="893" y="202"/>
                  </a:lnTo>
                  <a:lnTo>
                    <a:pt x="891" y="198"/>
                  </a:lnTo>
                  <a:lnTo>
                    <a:pt x="889" y="198"/>
                  </a:lnTo>
                  <a:lnTo>
                    <a:pt x="887" y="198"/>
                  </a:lnTo>
                  <a:lnTo>
                    <a:pt x="891" y="194"/>
                  </a:lnTo>
                  <a:lnTo>
                    <a:pt x="889" y="194"/>
                  </a:lnTo>
                  <a:lnTo>
                    <a:pt x="885" y="193"/>
                  </a:lnTo>
                  <a:lnTo>
                    <a:pt x="883" y="191"/>
                  </a:lnTo>
                  <a:lnTo>
                    <a:pt x="882" y="187"/>
                  </a:lnTo>
                  <a:lnTo>
                    <a:pt x="880" y="183"/>
                  </a:lnTo>
                  <a:lnTo>
                    <a:pt x="878" y="179"/>
                  </a:lnTo>
                  <a:lnTo>
                    <a:pt x="878" y="179"/>
                  </a:lnTo>
                  <a:lnTo>
                    <a:pt x="882" y="176"/>
                  </a:lnTo>
                  <a:lnTo>
                    <a:pt x="885" y="174"/>
                  </a:lnTo>
                  <a:lnTo>
                    <a:pt x="891" y="174"/>
                  </a:lnTo>
                  <a:close/>
                  <a:moveTo>
                    <a:pt x="197" y="174"/>
                  </a:moveTo>
                  <a:lnTo>
                    <a:pt x="205" y="176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89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5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5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89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6"/>
                  </a:lnTo>
                  <a:lnTo>
                    <a:pt x="197" y="174"/>
                  </a:lnTo>
                  <a:close/>
                  <a:moveTo>
                    <a:pt x="110" y="174"/>
                  </a:moveTo>
                  <a:lnTo>
                    <a:pt x="118" y="176"/>
                  </a:lnTo>
                  <a:lnTo>
                    <a:pt x="124" y="177"/>
                  </a:lnTo>
                  <a:lnTo>
                    <a:pt x="129" y="183"/>
                  </a:lnTo>
                  <a:lnTo>
                    <a:pt x="133" y="189"/>
                  </a:lnTo>
                  <a:lnTo>
                    <a:pt x="133" y="196"/>
                  </a:lnTo>
                  <a:lnTo>
                    <a:pt x="133" y="204"/>
                  </a:lnTo>
                  <a:lnTo>
                    <a:pt x="129" y="211"/>
                  </a:lnTo>
                  <a:lnTo>
                    <a:pt x="124" y="215"/>
                  </a:lnTo>
                  <a:lnTo>
                    <a:pt x="118" y="219"/>
                  </a:lnTo>
                  <a:lnTo>
                    <a:pt x="110" y="221"/>
                  </a:lnTo>
                  <a:lnTo>
                    <a:pt x="103" y="219"/>
                  </a:lnTo>
                  <a:lnTo>
                    <a:pt x="97" y="215"/>
                  </a:lnTo>
                  <a:lnTo>
                    <a:pt x="92" y="211"/>
                  </a:lnTo>
                  <a:lnTo>
                    <a:pt x="88" y="204"/>
                  </a:lnTo>
                  <a:lnTo>
                    <a:pt x="86" y="196"/>
                  </a:lnTo>
                  <a:lnTo>
                    <a:pt x="88" y="189"/>
                  </a:lnTo>
                  <a:lnTo>
                    <a:pt x="92" y="183"/>
                  </a:lnTo>
                  <a:lnTo>
                    <a:pt x="97" y="177"/>
                  </a:lnTo>
                  <a:lnTo>
                    <a:pt x="103" y="176"/>
                  </a:lnTo>
                  <a:lnTo>
                    <a:pt x="110" y="174"/>
                  </a:lnTo>
                  <a:close/>
                  <a:moveTo>
                    <a:pt x="24" y="174"/>
                  </a:moveTo>
                  <a:lnTo>
                    <a:pt x="31" y="176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89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5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5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89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6"/>
                  </a:lnTo>
                  <a:lnTo>
                    <a:pt x="24" y="174"/>
                  </a:lnTo>
                  <a:close/>
                  <a:moveTo>
                    <a:pt x="370" y="127"/>
                  </a:moveTo>
                  <a:lnTo>
                    <a:pt x="372" y="129"/>
                  </a:lnTo>
                  <a:lnTo>
                    <a:pt x="372" y="129"/>
                  </a:lnTo>
                  <a:lnTo>
                    <a:pt x="374" y="129"/>
                  </a:lnTo>
                  <a:lnTo>
                    <a:pt x="376" y="130"/>
                  </a:lnTo>
                  <a:lnTo>
                    <a:pt x="378" y="130"/>
                  </a:lnTo>
                  <a:lnTo>
                    <a:pt x="379" y="132"/>
                  </a:lnTo>
                  <a:lnTo>
                    <a:pt x="374" y="132"/>
                  </a:lnTo>
                  <a:lnTo>
                    <a:pt x="370" y="134"/>
                  </a:lnTo>
                  <a:lnTo>
                    <a:pt x="366" y="132"/>
                  </a:lnTo>
                  <a:lnTo>
                    <a:pt x="364" y="132"/>
                  </a:lnTo>
                  <a:lnTo>
                    <a:pt x="362" y="130"/>
                  </a:lnTo>
                  <a:lnTo>
                    <a:pt x="362" y="129"/>
                  </a:lnTo>
                  <a:lnTo>
                    <a:pt x="364" y="129"/>
                  </a:lnTo>
                  <a:lnTo>
                    <a:pt x="366" y="129"/>
                  </a:lnTo>
                  <a:lnTo>
                    <a:pt x="368" y="127"/>
                  </a:lnTo>
                  <a:lnTo>
                    <a:pt x="370" y="127"/>
                  </a:lnTo>
                  <a:close/>
                  <a:moveTo>
                    <a:pt x="1066" y="113"/>
                  </a:moveTo>
                  <a:lnTo>
                    <a:pt x="1070" y="113"/>
                  </a:lnTo>
                  <a:lnTo>
                    <a:pt x="1073" y="115"/>
                  </a:lnTo>
                  <a:lnTo>
                    <a:pt x="1077" y="117"/>
                  </a:lnTo>
                  <a:lnTo>
                    <a:pt x="1081" y="119"/>
                  </a:lnTo>
                  <a:lnTo>
                    <a:pt x="1085" y="119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7" y="129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8" y="132"/>
                  </a:lnTo>
                  <a:lnTo>
                    <a:pt x="1055" y="130"/>
                  </a:lnTo>
                  <a:lnTo>
                    <a:pt x="1051" y="129"/>
                  </a:lnTo>
                  <a:lnTo>
                    <a:pt x="1053" y="125"/>
                  </a:lnTo>
                  <a:lnTo>
                    <a:pt x="1056" y="119"/>
                  </a:lnTo>
                  <a:lnTo>
                    <a:pt x="1060" y="115"/>
                  </a:lnTo>
                  <a:lnTo>
                    <a:pt x="1064" y="113"/>
                  </a:lnTo>
                  <a:lnTo>
                    <a:pt x="1066" y="113"/>
                  </a:lnTo>
                  <a:close/>
                  <a:moveTo>
                    <a:pt x="784" y="100"/>
                  </a:moveTo>
                  <a:lnTo>
                    <a:pt x="789" y="106"/>
                  </a:lnTo>
                  <a:lnTo>
                    <a:pt x="795" y="112"/>
                  </a:lnTo>
                  <a:lnTo>
                    <a:pt x="797" y="113"/>
                  </a:lnTo>
                  <a:lnTo>
                    <a:pt x="801" y="113"/>
                  </a:lnTo>
                  <a:lnTo>
                    <a:pt x="803" y="115"/>
                  </a:lnTo>
                  <a:lnTo>
                    <a:pt x="806" y="117"/>
                  </a:lnTo>
                  <a:lnTo>
                    <a:pt x="806" y="117"/>
                  </a:lnTo>
                  <a:lnTo>
                    <a:pt x="806" y="119"/>
                  </a:lnTo>
                  <a:lnTo>
                    <a:pt x="806" y="119"/>
                  </a:lnTo>
                  <a:lnTo>
                    <a:pt x="806" y="123"/>
                  </a:lnTo>
                  <a:lnTo>
                    <a:pt x="804" y="129"/>
                  </a:lnTo>
                  <a:lnTo>
                    <a:pt x="801" y="132"/>
                  </a:lnTo>
                  <a:lnTo>
                    <a:pt x="795" y="130"/>
                  </a:lnTo>
                  <a:lnTo>
                    <a:pt x="789" y="129"/>
                  </a:lnTo>
                  <a:lnTo>
                    <a:pt x="786" y="125"/>
                  </a:lnTo>
                  <a:lnTo>
                    <a:pt x="784" y="121"/>
                  </a:lnTo>
                  <a:lnTo>
                    <a:pt x="782" y="115"/>
                  </a:lnTo>
                  <a:lnTo>
                    <a:pt x="780" y="110"/>
                  </a:lnTo>
                  <a:lnTo>
                    <a:pt x="782" y="104"/>
                  </a:lnTo>
                  <a:lnTo>
                    <a:pt x="784" y="100"/>
                  </a:lnTo>
                  <a:close/>
                  <a:moveTo>
                    <a:pt x="4515" y="96"/>
                  </a:moveTo>
                  <a:lnTo>
                    <a:pt x="4519" y="98"/>
                  </a:lnTo>
                  <a:lnTo>
                    <a:pt x="4522" y="100"/>
                  </a:lnTo>
                  <a:lnTo>
                    <a:pt x="4524" y="106"/>
                  </a:lnTo>
                  <a:lnTo>
                    <a:pt x="4524" y="110"/>
                  </a:lnTo>
                  <a:lnTo>
                    <a:pt x="4522" y="113"/>
                  </a:lnTo>
                  <a:lnTo>
                    <a:pt x="4522" y="117"/>
                  </a:lnTo>
                  <a:lnTo>
                    <a:pt x="4520" y="121"/>
                  </a:lnTo>
                  <a:lnTo>
                    <a:pt x="4522" y="125"/>
                  </a:lnTo>
                  <a:lnTo>
                    <a:pt x="4522" y="129"/>
                  </a:lnTo>
                  <a:lnTo>
                    <a:pt x="4524" y="129"/>
                  </a:lnTo>
                  <a:lnTo>
                    <a:pt x="4526" y="132"/>
                  </a:lnTo>
                  <a:lnTo>
                    <a:pt x="4520" y="129"/>
                  </a:lnTo>
                  <a:lnTo>
                    <a:pt x="4515" y="123"/>
                  </a:lnTo>
                  <a:lnTo>
                    <a:pt x="4511" y="117"/>
                  </a:lnTo>
                  <a:lnTo>
                    <a:pt x="4511" y="110"/>
                  </a:lnTo>
                  <a:lnTo>
                    <a:pt x="4511" y="106"/>
                  </a:lnTo>
                  <a:lnTo>
                    <a:pt x="4513" y="100"/>
                  </a:lnTo>
                  <a:lnTo>
                    <a:pt x="4515" y="96"/>
                  </a:lnTo>
                  <a:close/>
                  <a:moveTo>
                    <a:pt x="270" y="93"/>
                  </a:moveTo>
                  <a:lnTo>
                    <a:pt x="261" y="104"/>
                  </a:lnTo>
                  <a:lnTo>
                    <a:pt x="265" y="96"/>
                  </a:lnTo>
                  <a:lnTo>
                    <a:pt x="270" y="93"/>
                  </a:lnTo>
                  <a:close/>
                  <a:moveTo>
                    <a:pt x="537" y="89"/>
                  </a:moveTo>
                  <a:lnTo>
                    <a:pt x="539" y="91"/>
                  </a:lnTo>
                  <a:lnTo>
                    <a:pt x="539" y="93"/>
                  </a:lnTo>
                  <a:lnTo>
                    <a:pt x="541" y="96"/>
                  </a:lnTo>
                  <a:lnTo>
                    <a:pt x="541" y="102"/>
                  </a:lnTo>
                  <a:lnTo>
                    <a:pt x="541" y="110"/>
                  </a:lnTo>
                  <a:lnTo>
                    <a:pt x="541" y="115"/>
                  </a:lnTo>
                  <a:lnTo>
                    <a:pt x="541" y="121"/>
                  </a:lnTo>
                  <a:lnTo>
                    <a:pt x="541" y="129"/>
                  </a:lnTo>
                  <a:lnTo>
                    <a:pt x="543" y="134"/>
                  </a:lnTo>
                  <a:lnTo>
                    <a:pt x="535" y="132"/>
                  </a:lnTo>
                  <a:lnTo>
                    <a:pt x="530" y="129"/>
                  </a:lnTo>
                  <a:lnTo>
                    <a:pt x="524" y="123"/>
                  </a:lnTo>
                  <a:lnTo>
                    <a:pt x="522" y="117"/>
                  </a:lnTo>
                  <a:lnTo>
                    <a:pt x="520" y="110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close/>
                  <a:moveTo>
                    <a:pt x="4101" y="87"/>
                  </a:moveTo>
                  <a:lnTo>
                    <a:pt x="4109" y="87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10"/>
                  </a:lnTo>
                  <a:lnTo>
                    <a:pt x="4122" y="117"/>
                  </a:lnTo>
                  <a:lnTo>
                    <a:pt x="4120" y="125"/>
                  </a:lnTo>
                  <a:lnTo>
                    <a:pt x="4114" y="129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9"/>
                  </a:lnTo>
                  <a:lnTo>
                    <a:pt x="4082" y="125"/>
                  </a:lnTo>
                  <a:lnTo>
                    <a:pt x="4078" y="117"/>
                  </a:lnTo>
                  <a:lnTo>
                    <a:pt x="4077" y="110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7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7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10"/>
                  </a:lnTo>
                  <a:lnTo>
                    <a:pt x="4035" y="117"/>
                  </a:lnTo>
                  <a:lnTo>
                    <a:pt x="4031" y="125"/>
                  </a:lnTo>
                  <a:lnTo>
                    <a:pt x="4028" y="129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9"/>
                  </a:lnTo>
                  <a:lnTo>
                    <a:pt x="3994" y="125"/>
                  </a:lnTo>
                  <a:lnTo>
                    <a:pt x="3992" y="117"/>
                  </a:lnTo>
                  <a:lnTo>
                    <a:pt x="3990" y="110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7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7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10"/>
                  </a:lnTo>
                  <a:lnTo>
                    <a:pt x="3949" y="117"/>
                  </a:lnTo>
                  <a:lnTo>
                    <a:pt x="3945" y="125"/>
                  </a:lnTo>
                  <a:lnTo>
                    <a:pt x="3941" y="129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26" y="134"/>
                  </a:lnTo>
                  <a:lnTo>
                    <a:pt x="3928" y="132"/>
                  </a:lnTo>
                  <a:lnTo>
                    <a:pt x="3932" y="127"/>
                  </a:lnTo>
                  <a:lnTo>
                    <a:pt x="3934" y="121"/>
                  </a:lnTo>
                  <a:lnTo>
                    <a:pt x="3936" y="113"/>
                  </a:lnTo>
                  <a:lnTo>
                    <a:pt x="3934" y="108"/>
                  </a:lnTo>
                  <a:lnTo>
                    <a:pt x="3934" y="104"/>
                  </a:lnTo>
                  <a:lnTo>
                    <a:pt x="3930" y="102"/>
                  </a:lnTo>
                  <a:lnTo>
                    <a:pt x="3926" y="100"/>
                  </a:lnTo>
                  <a:lnTo>
                    <a:pt x="3924" y="100"/>
                  </a:lnTo>
                  <a:lnTo>
                    <a:pt x="3921" y="100"/>
                  </a:lnTo>
                  <a:lnTo>
                    <a:pt x="3913" y="98"/>
                  </a:lnTo>
                  <a:lnTo>
                    <a:pt x="3907" y="98"/>
                  </a:lnTo>
                  <a:lnTo>
                    <a:pt x="3911" y="93"/>
                  </a:lnTo>
                  <a:lnTo>
                    <a:pt x="3915" y="89"/>
                  </a:lnTo>
                  <a:lnTo>
                    <a:pt x="3921" y="87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7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10"/>
                  </a:lnTo>
                  <a:lnTo>
                    <a:pt x="3862" y="117"/>
                  </a:lnTo>
                  <a:lnTo>
                    <a:pt x="3858" y="125"/>
                  </a:lnTo>
                  <a:lnTo>
                    <a:pt x="3855" y="129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9"/>
                  </a:lnTo>
                  <a:lnTo>
                    <a:pt x="3821" y="125"/>
                  </a:lnTo>
                  <a:lnTo>
                    <a:pt x="3817" y="117"/>
                  </a:lnTo>
                  <a:lnTo>
                    <a:pt x="3817" y="110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7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7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10"/>
                  </a:lnTo>
                  <a:lnTo>
                    <a:pt x="3776" y="117"/>
                  </a:lnTo>
                  <a:lnTo>
                    <a:pt x="3772" y="125"/>
                  </a:lnTo>
                  <a:lnTo>
                    <a:pt x="3766" y="129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9"/>
                  </a:lnTo>
                  <a:lnTo>
                    <a:pt x="3734" y="125"/>
                  </a:lnTo>
                  <a:lnTo>
                    <a:pt x="3731" y="117"/>
                  </a:lnTo>
                  <a:lnTo>
                    <a:pt x="3731" y="110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7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7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10"/>
                  </a:lnTo>
                  <a:lnTo>
                    <a:pt x="3689" y="117"/>
                  </a:lnTo>
                  <a:lnTo>
                    <a:pt x="3685" y="125"/>
                  </a:lnTo>
                  <a:lnTo>
                    <a:pt x="3680" y="129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9"/>
                  </a:lnTo>
                  <a:lnTo>
                    <a:pt x="3648" y="125"/>
                  </a:lnTo>
                  <a:lnTo>
                    <a:pt x="3644" y="117"/>
                  </a:lnTo>
                  <a:lnTo>
                    <a:pt x="3644" y="110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7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7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10"/>
                  </a:lnTo>
                  <a:lnTo>
                    <a:pt x="3603" y="117"/>
                  </a:lnTo>
                  <a:lnTo>
                    <a:pt x="3599" y="125"/>
                  </a:lnTo>
                  <a:lnTo>
                    <a:pt x="3593" y="129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9"/>
                  </a:lnTo>
                  <a:lnTo>
                    <a:pt x="3561" y="125"/>
                  </a:lnTo>
                  <a:lnTo>
                    <a:pt x="3558" y="117"/>
                  </a:lnTo>
                  <a:lnTo>
                    <a:pt x="3556" y="110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7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7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10"/>
                  </a:lnTo>
                  <a:lnTo>
                    <a:pt x="3516" y="117"/>
                  </a:lnTo>
                  <a:lnTo>
                    <a:pt x="3512" y="125"/>
                  </a:lnTo>
                  <a:lnTo>
                    <a:pt x="3507" y="129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9"/>
                  </a:lnTo>
                  <a:lnTo>
                    <a:pt x="3475" y="125"/>
                  </a:lnTo>
                  <a:lnTo>
                    <a:pt x="3471" y="117"/>
                  </a:lnTo>
                  <a:lnTo>
                    <a:pt x="3469" y="110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7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7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10"/>
                  </a:lnTo>
                  <a:lnTo>
                    <a:pt x="3428" y="117"/>
                  </a:lnTo>
                  <a:lnTo>
                    <a:pt x="3426" y="125"/>
                  </a:lnTo>
                  <a:lnTo>
                    <a:pt x="3420" y="129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9"/>
                  </a:lnTo>
                  <a:lnTo>
                    <a:pt x="3388" y="125"/>
                  </a:lnTo>
                  <a:lnTo>
                    <a:pt x="3385" y="117"/>
                  </a:lnTo>
                  <a:lnTo>
                    <a:pt x="3383" y="110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7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7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10"/>
                  </a:lnTo>
                  <a:lnTo>
                    <a:pt x="3341" y="117"/>
                  </a:lnTo>
                  <a:lnTo>
                    <a:pt x="3339" y="125"/>
                  </a:lnTo>
                  <a:lnTo>
                    <a:pt x="3334" y="129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9"/>
                  </a:lnTo>
                  <a:lnTo>
                    <a:pt x="3300" y="125"/>
                  </a:lnTo>
                  <a:lnTo>
                    <a:pt x="3298" y="117"/>
                  </a:lnTo>
                  <a:lnTo>
                    <a:pt x="3296" y="110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7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7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10"/>
                  </a:lnTo>
                  <a:lnTo>
                    <a:pt x="3255" y="117"/>
                  </a:lnTo>
                  <a:lnTo>
                    <a:pt x="3251" y="125"/>
                  </a:lnTo>
                  <a:lnTo>
                    <a:pt x="3247" y="129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9"/>
                  </a:lnTo>
                  <a:lnTo>
                    <a:pt x="3213" y="125"/>
                  </a:lnTo>
                  <a:lnTo>
                    <a:pt x="3212" y="117"/>
                  </a:lnTo>
                  <a:lnTo>
                    <a:pt x="3210" y="110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7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7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10"/>
                  </a:lnTo>
                  <a:lnTo>
                    <a:pt x="3168" y="117"/>
                  </a:lnTo>
                  <a:lnTo>
                    <a:pt x="3165" y="125"/>
                  </a:lnTo>
                  <a:lnTo>
                    <a:pt x="3161" y="129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9"/>
                  </a:lnTo>
                  <a:lnTo>
                    <a:pt x="3127" y="125"/>
                  </a:lnTo>
                  <a:lnTo>
                    <a:pt x="3123" y="117"/>
                  </a:lnTo>
                  <a:lnTo>
                    <a:pt x="3123" y="110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7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7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10"/>
                  </a:lnTo>
                  <a:lnTo>
                    <a:pt x="3082" y="117"/>
                  </a:lnTo>
                  <a:lnTo>
                    <a:pt x="3078" y="125"/>
                  </a:lnTo>
                  <a:lnTo>
                    <a:pt x="3072" y="129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9"/>
                  </a:lnTo>
                  <a:lnTo>
                    <a:pt x="3040" y="125"/>
                  </a:lnTo>
                  <a:lnTo>
                    <a:pt x="3037" y="117"/>
                  </a:lnTo>
                  <a:lnTo>
                    <a:pt x="3037" y="110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7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7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10"/>
                  </a:lnTo>
                  <a:lnTo>
                    <a:pt x="2995" y="117"/>
                  </a:lnTo>
                  <a:lnTo>
                    <a:pt x="2992" y="125"/>
                  </a:lnTo>
                  <a:lnTo>
                    <a:pt x="2986" y="129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9"/>
                  </a:lnTo>
                  <a:lnTo>
                    <a:pt x="2954" y="125"/>
                  </a:lnTo>
                  <a:lnTo>
                    <a:pt x="2950" y="117"/>
                  </a:lnTo>
                  <a:lnTo>
                    <a:pt x="2950" y="110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7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7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10"/>
                  </a:lnTo>
                  <a:lnTo>
                    <a:pt x="2909" y="117"/>
                  </a:lnTo>
                  <a:lnTo>
                    <a:pt x="2905" y="125"/>
                  </a:lnTo>
                  <a:lnTo>
                    <a:pt x="2899" y="129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9"/>
                  </a:lnTo>
                  <a:lnTo>
                    <a:pt x="2867" y="125"/>
                  </a:lnTo>
                  <a:lnTo>
                    <a:pt x="2864" y="117"/>
                  </a:lnTo>
                  <a:lnTo>
                    <a:pt x="2862" y="110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7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7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10"/>
                  </a:lnTo>
                  <a:lnTo>
                    <a:pt x="2822" y="117"/>
                  </a:lnTo>
                  <a:lnTo>
                    <a:pt x="2818" y="125"/>
                  </a:lnTo>
                  <a:lnTo>
                    <a:pt x="2813" y="129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9"/>
                  </a:lnTo>
                  <a:lnTo>
                    <a:pt x="2781" y="125"/>
                  </a:lnTo>
                  <a:lnTo>
                    <a:pt x="2777" y="117"/>
                  </a:lnTo>
                  <a:lnTo>
                    <a:pt x="2775" y="110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7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7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10"/>
                  </a:lnTo>
                  <a:lnTo>
                    <a:pt x="2734" y="117"/>
                  </a:lnTo>
                  <a:lnTo>
                    <a:pt x="2732" y="125"/>
                  </a:lnTo>
                  <a:lnTo>
                    <a:pt x="2726" y="129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9"/>
                  </a:lnTo>
                  <a:lnTo>
                    <a:pt x="2694" y="125"/>
                  </a:lnTo>
                  <a:lnTo>
                    <a:pt x="2691" y="117"/>
                  </a:lnTo>
                  <a:lnTo>
                    <a:pt x="2689" y="110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7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7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10"/>
                  </a:lnTo>
                  <a:lnTo>
                    <a:pt x="2647" y="117"/>
                  </a:lnTo>
                  <a:lnTo>
                    <a:pt x="2645" y="125"/>
                  </a:lnTo>
                  <a:lnTo>
                    <a:pt x="2640" y="129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9"/>
                  </a:lnTo>
                  <a:lnTo>
                    <a:pt x="2606" y="125"/>
                  </a:lnTo>
                  <a:lnTo>
                    <a:pt x="2604" y="117"/>
                  </a:lnTo>
                  <a:lnTo>
                    <a:pt x="2602" y="110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7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7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10"/>
                  </a:lnTo>
                  <a:lnTo>
                    <a:pt x="2561" y="117"/>
                  </a:lnTo>
                  <a:lnTo>
                    <a:pt x="2557" y="125"/>
                  </a:lnTo>
                  <a:lnTo>
                    <a:pt x="2553" y="129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9"/>
                  </a:lnTo>
                  <a:lnTo>
                    <a:pt x="2519" y="125"/>
                  </a:lnTo>
                  <a:lnTo>
                    <a:pt x="2518" y="117"/>
                  </a:lnTo>
                  <a:lnTo>
                    <a:pt x="2516" y="110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7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7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10"/>
                  </a:lnTo>
                  <a:lnTo>
                    <a:pt x="2474" y="117"/>
                  </a:lnTo>
                  <a:lnTo>
                    <a:pt x="2471" y="125"/>
                  </a:lnTo>
                  <a:lnTo>
                    <a:pt x="2467" y="129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9"/>
                  </a:lnTo>
                  <a:lnTo>
                    <a:pt x="2433" y="125"/>
                  </a:lnTo>
                  <a:lnTo>
                    <a:pt x="2429" y="117"/>
                  </a:lnTo>
                  <a:lnTo>
                    <a:pt x="2429" y="110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7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7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10"/>
                  </a:lnTo>
                  <a:lnTo>
                    <a:pt x="2388" y="117"/>
                  </a:lnTo>
                  <a:lnTo>
                    <a:pt x="2384" y="125"/>
                  </a:lnTo>
                  <a:lnTo>
                    <a:pt x="2378" y="129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9"/>
                  </a:lnTo>
                  <a:lnTo>
                    <a:pt x="2346" y="125"/>
                  </a:lnTo>
                  <a:lnTo>
                    <a:pt x="2343" y="117"/>
                  </a:lnTo>
                  <a:lnTo>
                    <a:pt x="2343" y="110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7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7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10"/>
                  </a:lnTo>
                  <a:lnTo>
                    <a:pt x="2301" y="117"/>
                  </a:lnTo>
                  <a:lnTo>
                    <a:pt x="2298" y="125"/>
                  </a:lnTo>
                  <a:lnTo>
                    <a:pt x="2292" y="129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9"/>
                  </a:lnTo>
                  <a:lnTo>
                    <a:pt x="2260" y="125"/>
                  </a:lnTo>
                  <a:lnTo>
                    <a:pt x="2256" y="117"/>
                  </a:lnTo>
                  <a:lnTo>
                    <a:pt x="2256" y="110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7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7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10"/>
                  </a:lnTo>
                  <a:lnTo>
                    <a:pt x="2215" y="117"/>
                  </a:lnTo>
                  <a:lnTo>
                    <a:pt x="2211" y="125"/>
                  </a:lnTo>
                  <a:lnTo>
                    <a:pt x="2205" y="129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9"/>
                  </a:lnTo>
                  <a:lnTo>
                    <a:pt x="2173" y="125"/>
                  </a:lnTo>
                  <a:lnTo>
                    <a:pt x="2170" y="117"/>
                  </a:lnTo>
                  <a:lnTo>
                    <a:pt x="2168" y="110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7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7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10"/>
                  </a:lnTo>
                  <a:lnTo>
                    <a:pt x="2128" y="117"/>
                  </a:lnTo>
                  <a:lnTo>
                    <a:pt x="2125" y="125"/>
                  </a:lnTo>
                  <a:lnTo>
                    <a:pt x="2119" y="129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9"/>
                  </a:lnTo>
                  <a:lnTo>
                    <a:pt x="2087" y="125"/>
                  </a:lnTo>
                  <a:lnTo>
                    <a:pt x="2083" y="117"/>
                  </a:lnTo>
                  <a:lnTo>
                    <a:pt x="2081" y="110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7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7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10"/>
                  </a:lnTo>
                  <a:lnTo>
                    <a:pt x="2040" y="117"/>
                  </a:lnTo>
                  <a:lnTo>
                    <a:pt x="2038" y="125"/>
                  </a:lnTo>
                  <a:lnTo>
                    <a:pt x="2032" y="129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9"/>
                  </a:lnTo>
                  <a:lnTo>
                    <a:pt x="2000" y="125"/>
                  </a:lnTo>
                  <a:lnTo>
                    <a:pt x="1997" y="117"/>
                  </a:lnTo>
                  <a:lnTo>
                    <a:pt x="1995" y="110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7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7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10"/>
                  </a:lnTo>
                  <a:lnTo>
                    <a:pt x="1953" y="117"/>
                  </a:lnTo>
                  <a:lnTo>
                    <a:pt x="1952" y="125"/>
                  </a:lnTo>
                  <a:lnTo>
                    <a:pt x="1946" y="129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9"/>
                  </a:lnTo>
                  <a:lnTo>
                    <a:pt x="1912" y="125"/>
                  </a:lnTo>
                  <a:lnTo>
                    <a:pt x="1910" y="117"/>
                  </a:lnTo>
                  <a:lnTo>
                    <a:pt x="1908" y="110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7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7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10"/>
                  </a:lnTo>
                  <a:lnTo>
                    <a:pt x="1867" y="117"/>
                  </a:lnTo>
                  <a:lnTo>
                    <a:pt x="1863" y="125"/>
                  </a:lnTo>
                  <a:lnTo>
                    <a:pt x="1859" y="129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9"/>
                  </a:lnTo>
                  <a:lnTo>
                    <a:pt x="1826" y="125"/>
                  </a:lnTo>
                  <a:lnTo>
                    <a:pt x="1824" y="117"/>
                  </a:lnTo>
                  <a:lnTo>
                    <a:pt x="1822" y="110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7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7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10"/>
                  </a:lnTo>
                  <a:lnTo>
                    <a:pt x="1780" y="117"/>
                  </a:lnTo>
                  <a:lnTo>
                    <a:pt x="1777" y="125"/>
                  </a:lnTo>
                  <a:lnTo>
                    <a:pt x="1773" y="129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9"/>
                  </a:lnTo>
                  <a:lnTo>
                    <a:pt x="1739" y="125"/>
                  </a:lnTo>
                  <a:lnTo>
                    <a:pt x="1735" y="117"/>
                  </a:lnTo>
                  <a:lnTo>
                    <a:pt x="1735" y="110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7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7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10"/>
                  </a:lnTo>
                  <a:lnTo>
                    <a:pt x="1694" y="117"/>
                  </a:lnTo>
                  <a:lnTo>
                    <a:pt x="1690" y="125"/>
                  </a:lnTo>
                  <a:lnTo>
                    <a:pt x="1685" y="129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9"/>
                  </a:lnTo>
                  <a:lnTo>
                    <a:pt x="1653" y="125"/>
                  </a:lnTo>
                  <a:lnTo>
                    <a:pt x="1649" y="117"/>
                  </a:lnTo>
                  <a:lnTo>
                    <a:pt x="1649" y="110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7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7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10"/>
                  </a:lnTo>
                  <a:lnTo>
                    <a:pt x="1607" y="117"/>
                  </a:lnTo>
                  <a:lnTo>
                    <a:pt x="1604" y="125"/>
                  </a:lnTo>
                  <a:lnTo>
                    <a:pt x="1598" y="129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9"/>
                  </a:lnTo>
                  <a:lnTo>
                    <a:pt x="1566" y="125"/>
                  </a:lnTo>
                  <a:lnTo>
                    <a:pt x="1562" y="117"/>
                  </a:lnTo>
                  <a:lnTo>
                    <a:pt x="1562" y="110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7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7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10"/>
                  </a:lnTo>
                  <a:lnTo>
                    <a:pt x="1521" y="117"/>
                  </a:lnTo>
                  <a:lnTo>
                    <a:pt x="1517" y="125"/>
                  </a:lnTo>
                  <a:lnTo>
                    <a:pt x="1511" y="129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9"/>
                  </a:lnTo>
                  <a:lnTo>
                    <a:pt x="1480" y="125"/>
                  </a:lnTo>
                  <a:lnTo>
                    <a:pt x="1476" y="117"/>
                  </a:lnTo>
                  <a:lnTo>
                    <a:pt x="1474" y="110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7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7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10"/>
                  </a:lnTo>
                  <a:lnTo>
                    <a:pt x="1434" y="117"/>
                  </a:lnTo>
                  <a:lnTo>
                    <a:pt x="1431" y="125"/>
                  </a:lnTo>
                  <a:lnTo>
                    <a:pt x="1425" y="129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9"/>
                  </a:lnTo>
                  <a:lnTo>
                    <a:pt x="1393" y="125"/>
                  </a:lnTo>
                  <a:lnTo>
                    <a:pt x="1389" y="117"/>
                  </a:lnTo>
                  <a:lnTo>
                    <a:pt x="1387" y="110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7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7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10"/>
                  </a:lnTo>
                  <a:lnTo>
                    <a:pt x="1346" y="117"/>
                  </a:lnTo>
                  <a:lnTo>
                    <a:pt x="1344" y="125"/>
                  </a:lnTo>
                  <a:lnTo>
                    <a:pt x="1338" y="129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9"/>
                  </a:lnTo>
                  <a:lnTo>
                    <a:pt x="1307" y="125"/>
                  </a:lnTo>
                  <a:lnTo>
                    <a:pt x="1303" y="117"/>
                  </a:lnTo>
                  <a:lnTo>
                    <a:pt x="1301" y="110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7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7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10"/>
                  </a:lnTo>
                  <a:lnTo>
                    <a:pt x="1260" y="117"/>
                  </a:lnTo>
                  <a:lnTo>
                    <a:pt x="1258" y="125"/>
                  </a:lnTo>
                  <a:lnTo>
                    <a:pt x="1252" y="129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9"/>
                  </a:lnTo>
                  <a:lnTo>
                    <a:pt x="1218" y="125"/>
                  </a:lnTo>
                  <a:lnTo>
                    <a:pt x="1216" y="117"/>
                  </a:lnTo>
                  <a:lnTo>
                    <a:pt x="1214" y="110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7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7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10"/>
                  </a:lnTo>
                  <a:lnTo>
                    <a:pt x="1173" y="117"/>
                  </a:lnTo>
                  <a:lnTo>
                    <a:pt x="1169" y="125"/>
                  </a:lnTo>
                  <a:lnTo>
                    <a:pt x="1165" y="129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9"/>
                  </a:lnTo>
                  <a:lnTo>
                    <a:pt x="1132" y="125"/>
                  </a:lnTo>
                  <a:lnTo>
                    <a:pt x="1130" y="117"/>
                  </a:lnTo>
                  <a:lnTo>
                    <a:pt x="1128" y="110"/>
                  </a:lnTo>
                  <a:lnTo>
                    <a:pt x="1128" y="110"/>
                  </a:lnTo>
                  <a:lnTo>
                    <a:pt x="1130" y="108"/>
                  </a:lnTo>
                  <a:lnTo>
                    <a:pt x="1132" y="108"/>
                  </a:lnTo>
                  <a:lnTo>
                    <a:pt x="1134" y="108"/>
                  </a:lnTo>
                  <a:lnTo>
                    <a:pt x="1134" y="106"/>
                  </a:lnTo>
                  <a:lnTo>
                    <a:pt x="1134" y="106"/>
                  </a:lnTo>
                  <a:lnTo>
                    <a:pt x="1134" y="102"/>
                  </a:lnTo>
                  <a:lnTo>
                    <a:pt x="1132" y="100"/>
                  </a:lnTo>
                  <a:lnTo>
                    <a:pt x="1130" y="100"/>
                  </a:lnTo>
                  <a:lnTo>
                    <a:pt x="1134" y="95"/>
                  </a:lnTo>
                  <a:lnTo>
                    <a:pt x="1139" y="91"/>
                  </a:lnTo>
                  <a:lnTo>
                    <a:pt x="1145" y="87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7"/>
                  </a:lnTo>
                  <a:lnTo>
                    <a:pt x="1077" y="91"/>
                  </a:lnTo>
                  <a:lnTo>
                    <a:pt x="1081" y="95"/>
                  </a:lnTo>
                  <a:lnTo>
                    <a:pt x="1073" y="96"/>
                  </a:lnTo>
                  <a:lnTo>
                    <a:pt x="1066" y="100"/>
                  </a:lnTo>
                  <a:lnTo>
                    <a:pt x="1064" y="102"/>
                  </a:lnTo>
                  <a:lnTo>
                    <a:pt x="1060" y="106"/>
                  </a:lnTo>
                  <a:lnTo>
                    <a:pt x="1058" y="108"/>
                  </a:lnTo>
                  <a:lnTo>
                    <a:pt x="1055" y="110"/>
                  </a:lnTo>
                  <a:lnTo>
                    <a:pt x="1051" y="112"/>
                  </a:lnTo>
                  <a:lnTo>
                    <a:pt x="1045" y="112"/>
                  </a:lnTo>
                  <a:lnTo>
                    <a:pt x="1041" y="110"/>
                  </a:lnTo>
                  <a:lnTo>
                    <a:pt x="1041" y="110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7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3" y="87"/>
                  </a:lnTo>
                  <a:lnTo>
                    <a:pt x="987" y="89"/>
                  </a:lnTo>
                  <a:lnTo>
                    <a:pt x="987" y="91"/>
                  </a:lnTo>
                  <a:lnTo>
                    <a:pt x="983" y="93"/>
                  </a:lnTo>
                  <a:lnTo>
                    <a:pt x="981" y="95"/>
                  </a:lnTo>
                  <a:lnTo>
                    <a:pt x="979" y="95"/>
                  </a:lnTo>
                  <a:lnTo>
                    <a:pt x="976" y="95"/>
                  </a:lnTo>
                  <a:lnTo>
                    <a:pt x="974" y="96"/>
                  </a:lnTo>
                  <a:lnTo>
                    <a:pt x="972" y="100"/>
                  </a:lnTo>
                  <a:lnTo>
                    <a:pt x="970" y="104"/>
                  </a:lnTo>
                  <a:lnTo>
                    <a:pt x="970" y="108"/>
                  </a:lnTo>
                  <a:lnTo>
                    <a:pt x="968" y="108"/>
                  </a:lnTo>
                  <a:lnTo>
                    <a:pt x="964" y="108"/>
                  </a:lnTo>
                  <a:lnTo>
                    <a:pt x="962" y="110"/>
                  </a:lnTo>
                  <a:lnTo>
                    <a:pt x="959" y="112"/>
                  </a:lnTo>
                  <a:lnTo>
                    <a:pt x="959" y="115"/>
                  </a:lnTo>
                  <a:lnTo>
                    <a:pt x="957" y="117"/>
                  </a:lnTo>
                  <a:lnTo>
                    <a:pt x="957" y="117"/>
                  </a:lnTo>
                  <a:lnTo>
                    <a:pt x="955" y="113"/>
                  </a:lnTo>
                  <a:lnTo>
                    <a:pt x="955" y="110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7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7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10"/>
                  </a:lnTo>
                  <a:lnTo>
                    <a:pt x="913" y="117"/>
                  </a:lnTo>
                  <a:lnTo>
                    <a:pt x="910" y="125"/>
                  </a:lnTo>
                  <a:lnTo>
                    <a:pt x="904" y="129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3" y="132"/>
                  </a:lnTo>
                  <a:lnTo>
                    <a:pt x="878" y="129"/>
                  </a:lnTo>
                  <a:lnTo>
                    <a:pt x="872" y="125"/>
                  </a:lnTo>
                  <a:lnTo>
                    <a:pt x="868" y="117"/>
                  </a:lnTo>
                  <a:lnTo>
                    <a:pt x="868" y="110"/>
                  </a:lnTo>
                  <a:lnTo>
                    <a:pt x="868" y="102"/>
                  </a:lnTo>
                  <a:lnTo>
                    <a:pt x="872" y="96"/>
                  </a:lnTo>
                  <a:lnTo>
                    <a:pt x="878" y="91"/>
                  </a:lnTo>
                  <a:lnTo>
                    <a:pt x="883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5" y="87"/>
                  </a:lnTo>
                  <a:lnTo>
                    <a:pt x="731" y="91"/>
                  </a:lnTo>
                  <a:lnTo>
                    <a:pt x="737" y="96"/>
                  </a:lnTo>
                  <a:lnTo>
                    <a:pt x="740" y="102"/>
                  </a:lnTo>
                  <a:lnTo>
                    <a:pt x="740" y="110"/>
                  </a:lnTo>
                  <a:lnTo>
                    <a:pt x="740" y="117"/>
                  </a:lnTo>
                  <a:lnTo>
                    <a:pt x="737" y="125"/>
                  </a:lnTo>
                  <a:lnTo>
                    <a:pt x="731" y="129"/>
                  </a:lnTo>
                  <a:lnTo>
                    <a:pt x="725" y="132"/>
                  </a:lnTo>
                  <a:lnTo>
                    <a:pt x="718" y="134"/>
                  </a:lnTo>
                  <a:lnTo>
                    <a:pt x="714" y="132"/>
                  </a:lnTo>
                  <a:lnTo>
                    <a:pt x="710" y="132"/>
                  </a:lnTo>
                  <a:lnTo>
                    <a:pt x="708" y="129"/>
                  </a:lnTo>
                  <a:lnTo>
                    <a:pt x="707" y="127"/>
                  </a:lnTo>
                  <a:lnTo>
                    <a:pt x="701" y="117"/>
                  </a:lnTo>
                  <a:lnTo>
                    <a:pt x="693" y="110"/>
                  </a:lnTo>
                  <a:lnTo>
                    <a:pt x="695" y="102"/>
                  </a:lnTo>
                  <a:lnTo>
                    <a:pt x="699" y="96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197" y="87"/>
                  </a:moveTo>
                  <a:lnTo>
                    <a:pt x="205" y="87"/>
                  </a:lnTo>
                  <a:lnTo>
                    <a:pt x="210" y="91"/>
                  </a:lnTo>
                  <a:lnTo>
                    <a:pt x="216" y="96"/>
                  </a:lnTo>
                  <a:lnTo>
                    <a:pt x="220" y="102"/>
                  </a:lnTo>
                  <a:lnTo>
                    <a:pt x="220" y="110"/>
                  </a:lnTo>
                  <a:lnTo>
                    <a:pt x="220" y="117"/>
                  </a:lnTo>
                  <a:lnTo>
                    <a:pt x="216" y="125"/>
                  </a:lnTo>
                  <a:lnTo>
                    <a:pt x="210" y="129"/>
                  </a:lnTo>
                  <a:lnTo>
                    <a:pt x="205" y="132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9"/>
                  </a:lnTo>
                  <a:lnTo>
                    <a:pt x="178" y="125"/>
                  </a:lnTo>
                  <a:lnTo>
                    <a:pt x="174" y="117"/>
                  </a:lnTo>
                  <a:lnTo>
                    <a:pt x="174" y="110"/>
                  </a:lnTo>
                  <a:lnTo>
                    <a:pt x="174" y="102"/>
                  </a:lnTo>
                  <a:lnTo>
                    <a:pt x="178" y="96"/>
                  </a:lnTo>
                  <a:lnTo>
                    <a:pt x="184" y="91"/>
                  </a:lnTo>
                  <a:lnTo>
                    <a:pt x="189" y="87"/>
                  </a:lnTo>
                  <a:lnTo>
                    <a:pt x="197" y="87"/>
                  </a:lnTo>
                  <a:close/>
                  <a:moveTo>
                    <a:pt x="110" y="87"/>
                  </a:moveTo>
                  <a:lnTo>
                    <a:pt x="118" y="87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7"/>
                  </a:lnTo>
                  <a:lnTo>
                    <a:pt x="129" y="125"/>
                  </a:lnTo>
                  <a:lnTo>
                    <a:pt x="124" y="129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3" y="132"/>
                  </a:lnTo>
                  <a:lnTo>
                    <a:pt x="97" y="129"/>
                  </a:lnTo>
                  <a:lnTo>
                    <a:pt x="92" y="125"/>
                  </a:lnTo>
                  <a:lnTo>
                    <a:pt x="88" y="117"/>
                  </a:lnTo>
                  <a:lnTo>
                    <a:pt x="86" y="110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7"/>
                  </a:lnTo>
                  <a:lnTo>
                    <a:pt x="110" y="87"/>
                  </a:lnTo>
                  <a:close/>
                  <a:moveTo>
                    <a:pt x="24" y="87"/>
                  </a:moveTo>
                  <a:lnTo>
                    <a:pt x="31" y="87"/>
                  </a:lnTo>
                  <a:lnTo>
                    <a:pt x="37" y="91"/>
                  </a:lnTo>
                  <a:lnTo>
                    <a:pt x="43" y="96"/>
                  </a:lnTo>
                  <a:lnTo>
                    <a:pt x="47" y="102"/>
                  </a:lnTo>
                  <a:lnTo>
                    <a:pt x="47" y="110"/>
                  </a:lnTo>
                  <a:lnTo>
                    <a:pt x="47" y="117"/>
                  </a:lnTo>
                  <a:lnTo>
                    <a:pt x="43" y="125"/>
                  </a:lnTo>
                  <a:lnTo>
                    <a:pt x="37" y="129"/>
                  </a:lnTo>
                  <a:lnTo>
                    <a:pt x="31" y="132"/>
                  </a:lnTo>
                  <a:lnTo>
                    <a:pt x="24" y="134"/>
                  </a:lnTo>
                  <a:lnTo>
                    <a:pt x="16" y="132"/>
                  </a:lnTo>
                  <a:lnTo>
                    <a:pt x="9" y="129"/>
                  </a:lnTo>
                  <a:lnTo>
                    <a:pt x="5" y="125"/>
                  </a:lnTo>
                  <a:lnTo>
                    <a:pt x="1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5" y="96"/>
                  </a:lnTo>
                  <a:lnTo>
                    <a:pt x="9" y="91"/>
                  </a:lnTo>
                  <a:lnTo>
                    <a:pt x="16" y="87"/>
                  </a:lnTo>
                  <a:lnTo>
                    <a:pt x="24" y="87"/>
                  </a:lnTo>
                  <a:close/>
                  <a:moveTo>
                    <a:pt x="530" y="14"/>
                  </a:moveTo>
                  <a:lnTo>
                    <a:pt x="534" y="16"/>
                  </a:lnTo>
                  <a:lnTo>
                    <a:pt x="535" y="17"/>
                  </a:lnTo>
                  <a:lnTo>
                    <a:pt x="535" y="21"/>
                  </a:lnTo>
                  <a:lnTo>
                    <a:pt x="535" y="25"/>
                  </a:lnTo>
                  <a:lnTo>
                    <a:pt x="535" y="31"/>
                  </a:lnTo>
                  <a:lnTo>
                    <a:pt x="537" y="38"/>
                  </a:lnTo>
                  <a:lnTo>
                    <a:pt x="537" y="46"/>
                  </a:lnTo>
                  <a:lnTo>
                    <a:pt x="530" y="42"/>
                  </a:lnTo>
                  <a:lnTo>
                    <a:pt x="526" y="36"/>
                  </a:lnTo>
                  <a:lnTo>
                    <a:pt x="522" y="31"/>
                  </a:lnTo>
                  <a:lnTo>
                    <a:pt x="520" y="23"/>
                  </a:lnTo>
                  <a:lnTo>
                    <a:pt x="520" y="19"/>
                  </a:lnTo>
                  <a:lnTo>
                    <a:pt x="522" y="17"/>
                  </a:lnTo>
                  <a:lnTo>
                    <a:pt x="530" y="14"/>
                  </a:lnTo>
                  <a:close/>
                  <a:moveTo>
                    <a:pt x="4620" y="0"/>
                  </a:moveTo>
                  <a:lnTo>
                    <a:pt x="4626" y="0"/>
                  </a:lnTo>
                  <a:lnTo>
                    <a:pt x="4629" y="2"/>
                  </a:lnTo>
                  <a:lnTo>
                    <a:pt x="4628" y="8"/>
                  </a:lnTo>
                  <a:lnTo>
                    <a:pt x="4624" y="12"/>
                  </a:lnTo>
                  <a:lnTo>
                    <a:pt x="4620" y="16"/>
                  </a:lnTo>
                  <a:lnTo>
                    <a:pt x="4614" y="16"/>
                  </a:lnTo>
                  <a:lnTo>
                    <a:pt x="4609" y="17"/>
                  </a:lnTo>
                  <a:lnTo>
                    <a:pt x="4607" y="17"/>
                  </a:lnTo>
                  <a:lnTo>
                    <a:pt x="4603" y="19"/>
                  </a:lnTo>
                  <a:lnTo>
                    <a:pt x="4599" y="19"/>
                  </a:lnTo>
                  <a:lnTo>
                    <a:pt x="4598" y="19"/>
                  </a:lnTo>
                  <a:lnTo>
                    <a:pt x="4599" y="14"/>
                  </a:lnTo>
                  <a:lnTo>
                    <a:pt x="4603" y="8"/>
                  </a:lnTo>
                  <a:lnTo>
                    <a:pt x="4609" y="4"/>
                  </a:lnTo>
                  <a:lnTo>
                    <a:pt x="4614" y="0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1" y="0"/>
                  </a:lnTo>
                  <a:lnTo>
                    <a:pt x="4549" y="4"/>
                  </a:lnTo>
                  <a:lnTo>
                    <a:pt x="4552" y="10"/>
                  </a:lnTo>
                  <a:lnTo>
                    <a:pt x="4556" y="16"/>
                  </a:lnTo>
                  <a:lnTo>
                    <a:pt x="4558" y="23"/>
                  </a:lnTo>
                  <a:lnTo>
                    <a:pt x="4556" y="29"/>
                  </a:lnTo>
                  <a:lnTo>
                    <a:pt x="4554" y="34"/>
                  </a:lnTo>
                  <a:lnTo>
                    <a:pt x="4550" y="40"/>
                  </a:lnTo>
                  <a:lnTo>
                    <a:pt x="4547" y="38"/>
                  </a:lnTo>
                  <a:lnTo>
                    <a:pt x="4541" y="38"/>
                  </a:lnTo>
                  <a:lnTo>
                    <a:pt x="4537" y="38"/>
                  </a:lnTo>
                  <a:lnTo>
                    <a:pt x="4534" y="36"/>
                  </a:lnTo>
                  <a:lnTo>
                    <a:pt x="4530" y="32"/>
                  </a:lnTo>
                  <a:lnTo>
                    <a:pt x="4526" y="31"/>
                  </a:lnTo>
                  <a:lnTo>
                    <a:pt x="4522" y="29"/>
                  </a:lnTo>
                  <a:lnTo>
                    <a:pt x="4519" y="29"/>
                  </a:lnTo>
                  <a:lnTo>
                    <a:pt x="4517" y="31"/>
                  </a:lnTo>
                  <a:lnTo>
                    <a:pt x="4513" y="34"/>
                  </a:lnTo>
                  <a:lnTo>
                    <a:pt x="4511" y="29"/>
                  </a:lnTo>
                  <a:lnTo>
                    <a:pt x="4511" y="23"/>
                  </a:lnTo>
                  <a:lnTo>
                    <a:pt x="4511" y="16"/>
                  </a:lnTo>
                  <a:lnTo>
                    <a:pt x="4515" y="10"/>
                  </a:lnTo>
                  <a:lnTo>
                    <a:pt x="4520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274" y="0"/>
                  </a:moveTo>
                  <a:lnTo>
                    <a:pt x="4280" y="0"/>
                  </a:lnTo>
                  <a:lnTo>
                    <a:pt x="4285" y="4"/>
                  </a:lnTo>
                  <a:lnTo>
                    <a:pt x="4291" y="8"/>
                  </a:lnTo>
                  <a:lnTo>
                    <a:pt x="4283" y="14"/>
                  </a:lnTo>
                  <a:lnTo>
                    <a:pt x="4282" y="16"/>
                  </a:lnTo>
                  <a:lnTo>
                    <a:pt x="4278" y="17"/>
                  </a:lnTo>
                  <a:lnTo>
                    <a:pt x="4274" y="19"/>
                  </a:lnTo>
                  <a:lnTo>
                    <a:pt x="4270" y="19"/>
                  </a:lnTo>
                  <a:lnTo>
                    <a:pt x="4268" y="17"/>
                  </a:lnTo>
                  <a:lnTo>
                    <a:pt x="4265" y="17"/>
                  </a:lnTo>
                  <a:lnTo>
                    <a:pt x="4263" y="16"/>
                  </a:lnTo>
                  <a:lnTo>
                    <a:pt x="4259" y="16"/>
                  </a:lnTo>
                  <a:lnTo>
                    <a:pt x="4251" y="16"/>
                  </a:lnTo>
                  <a:lnTo>
                    <a:pt x="4255" y="8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08" y="17"/>
                  </a:lnTo>
                  <a:lnTo>
                    <a:pt x="4208" y="17"/>
                  </a:lnTo>
                  <a:lnTo>
                    <a:pt x="4203" y="19"/>
                  </a:lnTo>
                  <a:lnTo>
                    <a:pt x="4199" y="23"/>
                  </a:lnTo>
                  <a:lnTo>
                    <a:pt x="4193" y="29"/>
                  </a:lnTo>
                  <a:lnTo>
                    <a:pt x="4189" y="34"/>
                  </a:lnTo>
                  <a:lnTo>
                    <a:pt x="4184" y="40"/>
                  </a:lnTo>
                  <a:lnTo>
                    <a:pt x="4180" y="46"/>
                  </a:lnTo>
                  <a:lnTo>
                    <a:pt x="4180" y="46"/>
                  </a:lnTo>
                  <a:lnTo>
                    <a:pt x="4173" y="42"/>
                  </a:lnTo>
                  <a:lnTo>
                    <a:pt x="4169" y="36"/>
                  </a:lnTo>
                  <a:lnTo>
                    <a:pt x="4165" y="31"/>
                  </a:lnTo>
                  <a:lnTo>
                    <a:pt x="4163" y="23"/>
                  </a:lnTo>
                  <a:lnTo>
                    <a:pt x="4165" y="16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6"/>
                  </a:lnTo>
                  <a:lnTo>
                    <a:pt x="4124" y="23"/>
                  </a:lnTo>
                  <a:lnTo>
                    <a:pt x="4122" y="31"/>
                  </a:lnTo>
                  <a:lnTo>
                    <a:pt x="4120" y="36"/>
                  </a:lnTo>
                  <a:lnTo>
                    <a:pt x="4114" y="42"/>
                  </a:lnTo>
                  <a:lnTo>
                    <a:pt x="4109" y="46"/>
                  </a:lnTo>
                  <a:lnTo>
                    <a:pt x="4101" y="48"/>
                  </a:lnTo>
                  <a:lnTo>
                    <a:pt x="4094" y="46"/>
                  </a:lnTo>
                  <a:lnTo>
                    <a:pt x="4086" y="42"/>
                  </a:lnTo>
                  <a:lnTo>
                    <a:pt x="4082" y="36"/>
                  </a:lnTo>
                  <a:lnTo>
                    <a:pt x="4078" y="31"/>
                  </a:lnTo>
                  <a:lnTo>
                    <a:pt x="4077" y="23"/>
                  </a:lnTo>
                  <a:lnTo>
                    <a:pt x="4078" y="16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6"/>
                  </a:lnTo>
                  <a:lnTo>
                    <a:pt x="4037" y="23"/>
                  </a:lnTo>
                  <a:lnTo>
                    <a:pt x="4035" y="31"/>
                  </a:lnTo>
                  <a:lnTo>
                    <a:pt x="4031" y="36"/>
                  </a:lnTo>
                  <a:lnTo>
                    <a:pt x="4028" y="42"/>
                  </a:lnTo>
                  <a:lnTo>
                    <a:pt x="4020" y="46"/>
                  </a:lnTo>
                  <a:lnTo>
                    <a:pt x="4013" y="48"/>
                  </a:lnTo>
                  <a:lnTo>
                    <a:pt x="4007" y="46"/>
                  </a:lnTo>
                  <a:lnTo>
                    <a:pt x="3999" y="42"/>
                  </a:lnTo>
                  <a:lnTo>
                    <a:pt x="3994" y="36"/>
                  </a:lnTo>
                  <a:lnTo>
                    <a:pt x="3992" y="31"/>
                  </a:lnTo>
                  <a:lnTo>
                    <a:pt x="3990" y="23"/>
                  </a:lnTo>
                  <a:lnTo>
                    <a:pt x="3992" y="16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6"/>
                  </a:lnTo>
                  <a:lnTo>
                    <a:pt x="3951" y="23"/>
                  </a:lnTo>
                  <a:lnTo>
                    <a:pt x="3949" y="31"/>
                  </a:lnTo>
                  <a:lnTo>
                    <a:pt x="3945" y="36"/>
                  </a:lnTo>
                  <a:lnTo>
                    <a:pt x="3941" y="42"/>
                  </a:lnTo>
                  <a:lnTo>
                    <a:pt x="3934" y="46"/>
                  </a:lnTo>
                  <a:lnTo>
                    <a:pt x="3926" y="48"/>
                  </a:lnTo>
                  <a:lnTo>
                    <a:pt x="3919" y="46"/>
                  </a:lnTo>
                  <a:lnTo>
                    <a:pt x="3913" y="42"/>
                  </a:lnTo>
                  <a:lnTo>
                    <a:pt x="3907" y="36"/>
                  </a:lnTo>
                  <a:lnTo>
                    <a:pt x="3905" y="31"/>
                  </a:lnTo>
                  <a:lnTo>
                    <a:pt x="3904" y="23"/>
                  </a:lnTo>
                  <a:lnTo>
                    <a:pt x="3905" y="16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6"/>
                  </a:lnTo>
                  <a:lnTo>
                    <a:pt x="3864" y="23"/>
                  </a:lnTo>
                  <a:lnTo>
                    <a:pt x="3862" y="31"/>
                  </a:lnTo>
                  <a:lnTo>
                    <a:pt x="3858" y="36"/>
                  </a:lnTo>
                  <a:lnTo>
                    <a:pt x="3855" y="42"/>
                  </a:lnTo>
                  <a:lnTo>
                    <a:pt x="3847" y="46"/>
                  </a:lnTo>
                  <a:lnTo>
                    <a:pt x="3840" y="48"/>
                  </a:lnTo>
                  <a:lnTo>
                    <a:pt x="3832" y="46"/>
                  </a:lnTo>
                  <a:lnTo>
                    <a:pt x="3826" y="42"/>
                  </a:lnTo>
                  <a:lnTo>
                    <a:pt x="3821" y="36"/>
                  </a:lnTo>
                  <a:lnTo>
                    <a:pt x="3817" y="31"/>
                  </a:lnTo>
                  <a:lnTo>
                    <a:pt x="3817" y="23"/>
                  </a:lnTo>
                  <a:lnTo>
                    <a:pt x="3817" y="16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2316163" y="1608138"/>
              <a:ext cx="3751263" cy="176213"/>
            </a:xfrm>
            <a:custGeom>
              <a:avLst/>
              <a:gdLst>
                <a:gd name="T0" fmla="*/ 3667 w 4725"/>
                <a:gd name="T1" fmla="*/ 223 h 223"/>
                <a:gd name="T2" fmla="*/ 3494 w 4725"/>
                <a:gd name="T3" fmla="*/ 175 h 223"/>
                <a:gd name="T4" fmla="*/ 3400 w 4725"/>
                <a:gd name="T5" fmla="*/ 221 h 223"/>
                <a:gd name="T6" fmla="*/ 3240 w 4725"/>
                <a:gd name="T7" fmla="*/ 175 h 223"/>
                <a:gd name="T8" fmla="*/ 3133 w 4725"/>
                <a:gd name="T9" fmla="*/ 217 h 223"/>
                <a:gd name="T10" fmla="*/ 2986 w 4725"/>
                <a:gd name="T11" fmla="*/ 179 h 223"/>
                <a:gd name="T12" fmla="*/ 2867 w 4725"/>
                <a:gd name="T13" fmla="*/ 211 h 223"/>
                <a:gd name="T14" fmla="*/ 2732 w 4725"/>
                <a:gd name="T15" fmla="*/ 185 h 223"/>
                <a:gd name="T16" fmla="*/ 2604 w 4725"/>
                <a:gd name="T17" fmla="*/ 206 h 223"/>
                <a:gd name="T18" fmla="*/ 2474 w 4725"/>
                <a:gd name="T19" fmla="*/ 191 h 223"/>
                <a:gd name="T20" fmla="*/ 2343 w 4725"/>
                <a:gd name="T21" fmla="*/ 198 h 223"/>
                <a:gd name="T22" fmla="*/ 2215 w 4725"/>
                <a:gd name="T23" fmla="*/ 198 h 223"/>
                <a:gd name="T24" fmla="*/ 2083 w 4725"/>
                <a:gd name="T25" fmla="*/ 191 h 223"/>
                <a:gd name="T26" fmla="*/ 1953 w 4725"/>
                <a:gd name="T27" fmla="*/ 206 h 223"/>
                <a:gd name="T28" fmla="*/ 1826 w 4725"/>
                <a:gd name="T29" fmla="*/ 185 h 223"/>
                <a:gd name="T30" fmla="*/ 1690 w 4725"/>
                <a:gd name="T31" fmla="*/ 211 h 223"/>
                <a:gd name="T32" fmla="*/ 1572 w 4725"/>
                <a:gd name="T33" fmla="*/ 179 h 223"/>
                <a:gd name="T34" fmla="*/ 1083 w 4725"/>
                <a:gd name="T35" fmla="*/ 185 h 223"/>
                <a:gd name="T36" fmla="*/ 955 w 4725"/>
                <a:gd name="T37" fmla="*/ 206 h 223"/>
                <a:gd name="T38" fmla="*/ 827 w 4725"/>
                <a:gd name="T39" fmla="*/ 191 h 223"/>
                <a:gd name="T40" fmla="*/ 616 w 4725"/>
                <a:gd name="T41" fmla="*/ 179 h 223"/>
                <a:gd name="T42" fmla="*/ 210 w 4725"/>
                <a:gd name="T43" fmla="*/ 217 h 223"/>
                <a:gd name="T44" fmla="*/ 103 w 4725"/>
                <a:gd name="T45" fmla="*/ 175 h 223"/>
                <a:gd name="T46" fmla="*/ 216 w 4725"/>
                <a:gd name="T47" fmla="*/ 98 h 223"/>
                <a:gd name="T48" fmla="*/ 4556 w 4725"/>
                <a:gd name="T49" fmla="*/ 115 h 223"/>
                <a:gd name="T50" fmla="*/ 1137 w 4725"/>
                <a:gd name="T51" fmla="*/ 125 h 223"/>
                <a:gd name="T52" fmla="*/ 4287 w 4725"/>
                <a:gd name="T53" fmla="*/ 93 h 223"/>
                <a:gd name="T54" fmla="*/ 4169 w 4725"/>
                <a:gd name="T55" fmla="*/ 125 h 223"/>
                <a:gd name="T56" fmla="*/ 4031 w 4725"/>
                <a:gd name="T57" fmla="*/ 98 h 223"/>
                <a:gd name="T58" fmla="*/ 3905 w 4725"/>
                <a:gd name="T59" fmla="*/ 119 h 223"/>
                <a:gd name="T60" fmla="*/ 3776 w 4725"/>
                <a:gd name="T61" fmla="*/ 104 h 223"/>
                <a:gd name="T62" fmla="*/ 3644 w 4725"/>
                <a:gd name="T63" fmla="*/ 111 h 223"/>
                <a:gd name="T64" fmla="*/ 3516 w 4725"/>
                <a:gd name="T65" fmla="*/ 111 h 223"/>
                <a:gd name="T66" fmla="*/ 3385 w 4725"/>
                <a:gd name="T67" fmla="*/ 104 h 223"/>
                <a:gd name="T68" fmla="*/ 3255 w 4725"/>
                <a:gd name="T69" fmla="*/ 119 h 223"/>
                <a:gd name="T70" fmla="*/ 3127 w 4725"/>
                <a:gd name="T71" fmla="*/ 98 h 223"/>
                <a:gd name="T72" fmla="*/ 2992 w 4725"/>
                <a:gd name="T73" fmla="*/ 125 h 223"/>
                <a:gd name="T74" fmla="*/ 2873 w 4725"/>
                <a:gd name="T75" fmla="*/ 93 h 223"/>
                <a:gd name="T76" fmla="*/ 2726 w 4725"/>
                <a:gd name="T77" fmla="*/ 130 h 223"/>
                <a:gd name="T78" fmla="*/ 2619 w 4725"/>
                <a:gd name="T79" fmla="*/ 89 h 223"/>
                <a:gd name="T80" fmla="*/ 2459 w 4725"/>
                <a:gd name="T81" fmla="*/ 134 h 223"/>
                <a:gd name="T82" fmla="*/ 2365 w 4725"/>
                <a:gd name="T83" fmla="*/ 89 h 223"/>
                <a:gd name="T84" fmla="*/ 2192 w 4725"/>
                <a:gd name="T85" fmla="*/ 134 h 223"/>
                <a:gd name="T86" fmla="*/ 2019 w 4725"/>
                <a:gd name="T87" fmla="*/ 89 h 223"/>
                <a:gd name="T88" fmla="*/ 1925 w 4725"/>
                <a:gd name="T89" fmla="*/ 134 h 223"/>
                <a:gd name="T90" fmla="*/ 1765 w 4725"/>
                <a:gd name="T91" fmla="*/ 89 h 223"/>
                <a:gd name="T92" fmla="*/ 1658 w 4725"/>
                <a:gd name="T93" fmla="*/ 130 h 223"/>
                <a:gd name="T94" fmla="*/ 1511 w 4725"/>
                <a:gd name="T95" fmla="*/ 93 h 223"/>
                <a:gd name="T96" fmla="*/ 1397 w 4725"/>
                <a:gd name="T97" fmla="*/ 123 h 223"/>
                <a:gd name="T98" fmla="*/ 1307 w 4725"/>
                <a:gd name="T99" fmla="*/ 98 h 223"/>
                <a:gd name="T100" fmla="*/ 1045 w 4725"/>
                <a:gd name="T101" fmla="*/ 125 h 223"/>
                <a:gd name="T102" fmla="*/ 910 w 4725"/>
                <a:gd name="T103" fmla="*/ 98 h 223"/>
                <a:gd name="T104" fmla="*/ 782 w 4725"/>
                <a:gd name="T105" fmla="*/ 119 h 223"/>
                <a:gd name="T106" fmla="*/ 631 w 4725"/>
                <a:gd name="T107" fmla="*/ 91 h 223"/>
                <a:gd name="T108" fmla="*/ 558 w 4725"/>
                <a:gd name="T109" fmla="*/ 93 h 223"/>
                <a:gd name="T110" fmla="*/ 438 w 4725"/>
                <a:gd name="T111" fmla="*/ 125 h 223"/>
                <a:gd name="T112" fmla="*/ 302 w 4725"/>
                <a:gd name="T113" fmla="*/ 98 h 223"/>
                <a:gd name="T114" fmla="*/ 4537 w 4725"/>
                <a:gd name="T115" fmla="*/ 25 h 223"/>
                <a:gd name="T116" fmla="*/ 4361 w 4725"/>
                <a:gd name="T117" fmla="*/ 47 h 223"/>
                <a:gd name="T118" fmla="*/ 4188 w 4725"/>
                <a:gd name="T119" fmla="*/ 0 h 223"/>
                <a:gd name="T120" fmla="*/ 4094 w 4725"/>
                <a:gd name="T121" fmla="*/ 47 h 223"/>
                <a:gd name="T122" fmla="*/ 3934 w 4725"/>
                <a:gd name="T123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25" h="223">
                  <a:moveTo>
                    <a:pt x="3753" y="175"/>
                  </a:moveTo>
                  <a:lnTo>
                    <a:pt x="3761" y="175"/>
                  </a:lnTo>
                  <a:lnTo>
                    <a:pt x="3766" y="179"/>
                  </a:lnTo>
                  <a:lnTo>
                    <a:pt x="3772" y="185"/>
                  </a:lnTo>
                  <a:lnTo>
                    <a:pt x="3776" y="191"/>
                  </a:lnTo>
                  <a:lnTo>
                    <a:pt x="3778" y="198"/>
                  </a:lnTo>
                  <a:lnTo>
                    <a:pt x="3776" y="206"/>
                  </a:lnTo>
                  <a:lnTo>
                    <a:pt x="3772" y="211"/>
                  </a:lnTo>
                  <a:lnTo>
                    <a:pt x="3766" y="217"/>
                  </a:lnTo>
                  <a:lnTo>
                    <a:pt x="3761" y="221"/>
                  </a:lnTo>
                  <a:lnTo>
                    <a:pt x="3753" y="223"/>
                  </a:lnTo>
                  <a:lnTo>
                    <a:pt x="3746" y="221"/>
                  </a:lnTo>
                  <a:lnTo>
                    <a:pt x="3740" y="217"/>
                  </a:lnTo>
                  <a:lnTo>
                    <a:pt x="3734" y="211"/>
                  </a:lnTo>
                  <a:lnTo>
                    <a:pt x="3731" y="206"/>
                  </a:lnTo>
                  <a:lnTo>
                    <a:pt x="3731" y="198"/>
                  </a:lnTo>
                  <a:lnTo>
                    <a:pt x="3731" y="191"/>
                  </a:lnTo>
                  <a:lnTo>
                    <a:pt x="3734" y="185"/>
                  </a:lnTo>
                  <a:lnTo>
                    <a:pt x="3740" y="179"/>
                  </a:lnTo>
                  <a:lnTo>
                    <a:pt x="3746" y="175"/>
                  </a:lnTo>
                  <a:lnTo>
                    <a:pt x="3753" y="175"/>
                  </a:lnTo>
                  <a:close/>
                  <a:moveTo>
                    <a:pt x="3667" y="175"/>
                  </a:moveTo>
                  <a:lnTo>
                    <a:pt x="3674" y="175"/>
                  </a:lnTo>
                  <a:lnTo>
                    <a:pt x="3680" y="179"/>
                  </a:lnTo>
                  <a:lnTo>
                    <a:pt x="3685" y="185"/>
                  </a:lnTo>
                  <a:lnTo>
                    <a:pt x="3689" y="191"/>
                  </a:lnTo>
                  <a:lnTo>
                    <a:pt x="3689" y="198"/>
                  </a:lnTo>
                  <a:lnTo>
                    <a:pt x="3689" y="206"/>
                  </a:lnTo>
                  <a:lnTo>
                    <a:pt x="3685" y="211"/>
                  </a:lnTo>
                  <a:lnTo>
                    <a:pt x="3680" y="217"/>
                  </a:lnTo>
                  <a:lnTo>
                    <a:pt x="3674" y="221"/>
                  </a:lnTo>
                  <a:lnTo>
                    <a:pt x="3667" y="223"/>
                  </a:lnTo>
                  <a:lnTo>
                    <a:pt x="3659" y="221"/>
                  </a:lnTo>
                  <a:lnTo>
                    <a:pt x="3653" y="217"/>
                  </a:lnTo>
                  <a:lnTo>
                    <a:pt x="3648" y="211"/>
                  </a:lnTo>
                  <a:lnTo>
                    <a:pt x="3644" y="206"/>
                  </a:lnTo>
                  <a:lnTo>
                    <a:pt x="3644" y="198"/>
                  </a:lnTo>
                  <a:lnTo>
                    <a:pt x="3644" y="191"/>
                  </a:lnTo>
                  <a:lnTo>
                    <a:pt x="3648" y="185"/>
                  </a:lnTo>
                  <a:lnTo>
                    <a:pt x="3653" y="179"/>
                  </a:lnTo>
                  <a:lnTo>
                    <a:pt x="3659" y="175"/>
                  </a:lnTo>
                  <a:lnTo>
                    <a:pt x="3667" y="175"/>
                  </a:lnTo>
                  <a:close/>
                  <a:moveTo>
                    <a:pt x="3580" y="175"/>
                  </a:moveTo>
                  <a:lnTo>
                    <a:pt x="3588" y="175"/>
                  </a:lnTo>
                  <a:lnTo>
                    <a:pt x="3593" y="179"/>
                  </a:lnTo>
                  <a:lnTo>
                    <a:pt x="3599" y="185"/>
                  </a:lnTo>
                  <a:lnTo>
                    <a:pt x="3603" y="191"/>
                  </a:lnTo>
                  <a:lnTo>
                    <a:pt x="3603" y="198"/>
                  </a:lnTo>
                  <a:lnTo>
                    <a:pt x="3603" y="206"/>
                  </a:lnTo>
                  <a:lnTo>
                    <a:pt x="3599" y="211"/>
                  </a:lnTo>
                  <a:lnTo>
                    <a:pt x="3593" y="217"/>
                  </a:lnTo>
                  <a:lnTo>
                    <a:pt x="3588" y="221"/>
                  </a:lnTo>
                  <a:lnTo>
                    <a:pt x="3580" y="223"/>
                  </a:lnTo>
                  <a:lnTo>
                    <a:pt x="3573" y="221"/>
                  </a:lnTo>
                  <a:lnTo>
                    <a:pt x="3567" y="217"/>
                  </a:lnTo>
                  <a:lnTo>
                    <a:pt x="3561" y="211"/>
                  </a:lnTo>
                  <a:lnTo>
                    <a:pt x="3558" y="206"/>
                  </a:lnTo>
                  <a:lnTo>
                    <a:pt x="3556" y="198"/>
                  </a:lnTo>
                  <a:lnTo>
                    <a:pt x="3558" y="191"/>
                  </a:lnTo>
                  <a:lnTo>
                    <a:pt x="3561" y="185"/>
                  </a:lnTo>
                  <a:lnTo>
                    <a:pt x="3567" y="179"/>
                  </a:lnTo>
                  <a:lnTo>
                    <a:pt x="3573" y="175"/>
                  </a:lnTo>
                  <a:lnTo>
                    <a:pt x="3580" y="175"/>
                  </a:lnTo>
                  <a:close/>
                  <a:moveTo>
                    <a:pt x="3494" y="175"/>
                  </a:moveTo>
                  <a:lnTo>
                    <a:pt x="3501" y="175"/>
                  </a:lnTo>
                  <a:lnTo>
                    <a:pt x="3507" y="179"/>
                  </a:lnTo>
                  <a:lnTo>
                    <a:pt x="3512" y="185"/>
                  </a:lnTo>
                  <a:lnTo>
                    <a:pt x="3516" y="191"/>
                  </a:lnTo>
                  <a:lnTo>
                    <a:pt x="3516" y="198"/>
                  </a:lnTo>
                  <a:lnTo>
                    <a:pt x="3516" y="206"/>
                  </a:lnTo>
                  <a:lnTo>
                    <a:pt x="3512" y="211"/>
                  </a:lnTo>
                  <a:lnTo>
                    <a:pt x="3507" y="217"/>
                  </a:lnTo>
                  <a:lnTo>
                    <a:pt x="3501" y="221"/>
                  </a:lnTo>
                  <a:lnTo>
                    <a:pt x="3494" y="223"/>
                  </a:lnTo>
                  <a:lnTo>
                    <a:pt x="3486" y="221"/>
                  </a:lnTo>
                  <a:lnTo>
                    <a:pt x="3479" y="217"/>
                  </a:lnTo>
                  <a:lnTo>
                    <a:pt x="3475" y="211"/>
                  </a:lnTo>
                  <a:lnTo>
                    <a:pt x="3471" y="206"/>
                  </a:lnTo>
                  <a:lnTo>
                    <a:pt x="3469" y="198"/>
                  </a:lnTo>
                  <a:lnTo>
                    <a:pt x="3471" y="191"/>
                  </a:lnTo>
                  <a:lnTo>
                    <a:pt x="3475" y="185"/>
                  </a:lnTo>
                  <a:lnTo>
                    <a:pt x="3479" y="179"/>
                  </a:lnTo>
                  <a:lnTo>
                    <a:pt x="3486" y="175"/>
                  </a:lnTo>
                  <a:lnTo>
                    <a:pt x="3494" y="175"/>
                  </a:lnTo>
                  <a:close/>
                  <a:moveTo>
                    <a:pt x="3407" y="175"/>
                  </a:moveTo>
                  <a:lnTo>
                    <a:pt x="3415" y="175"/>
                  </a:lnTo>
                  <a:lnTo>
                    <a:pt x="3420" y="179"/>
                  </a:lnTo>
                  <a:lnTo>
                    <a:pt x="3426" y="185"/>
                  </a:lnTo>
                  <a:lnTo>
                    <a:pt x="3428" y="191"/>
                  </a:lnTo>
                  <a:lnTo>
                    <a:pt x="3430" y="198"/>
                  </a:lnTo>
                  <a:lnTo>
                    <a:pt x="3428" y="206"/>
                  </a:lnTo>
                  <a:lnTo>
                    <a:pt x="3426" y="211"/>
                  </a:lnTo>
                  <a:lnTo>
                    <a:pt x="3420" y="217"/>
                  </a:lnTo>
                  <a:lnTo>
                    <a:pt x="3415" y="221"/>
                  </a:lnTo>
                  <a:lnTo>
                    <a:pt x="3407" y="223"/>
                  </a:lnTo>
                  <a:lnTo>
                    <a:pt x="3400" y="221"/>
                  </a:lnTo>
                  <a:lnTo>
                    <a:pt x="3392" y="217"/>
                  </a:lnTo>
                  <a:lnTo>
                    <a:pt x="3388" y="211"/>
                  </a:lnTo>
                  <a:lnTo>
                    <a:pt x="3385" y="206"/>
                  </a:lnTo>
                  <a:lnTo>
                    <a:pt x="3383" y="198"/>
                  </a:lnTo>
                  <a:lnTo>
                    <a:pt x="3385" y="191"/>
                  </a:lnTo>
                  <a:lnTo>
                    <a:pt x="3388" y="185"/>
                  </a:lnTo>
                  <a:lnTo>
                    <a:pt x="3392" y="179"/>
                  </a:lnTo>
                  <a:lnTo>
                    <a:pt x="3400" y="175"/>
                  </a:lnTo>
                  <a:lnTo>
                    <a:pt x="3407" y="175"/>
                  </a:lnTo>
                  <a:close/>
                  <a:moveTo>
                    <a:pt x="3319" y="175"/>
                  </a:moveTo>
                  <a:lnTo>
                    <a:pt x="3326" y="175"/>
                  </a:lnTo>
                  <a:lnTo>
                    <a:pt x="3334" y="179"/>
                  </a:lnTo>
                  <a:lnTo>
                    <a:pt x="3339" y="185"/>
                  </a:lnTo>
                  <a:lnTo>
                    <a:pt x="3341" y="191"/>
                  </a:lnTo>
                  <a:lnTo>
                    <a:pt x="3343" y="198"/>
                  </a:lnTo>
                  <a:lnTo>
                    <a:pt x="3341" y="206"/>
                  </a:lnTo>
                  <a:lnTo>
                    <a:pt x="3339" y="211"/>
                  </a:lnTo>
                  <a:lnTo>
                    <a:pt x="3334" y="217"/>
                  </a:lnTo>
                  <a:lnTo>
                    <a:pt x="3326" y="221"/>
                  </a:lnTo>
                  <a:lnTo>
                    <a:pt x="3319" y="223"/>
                  </a:lnTo>
                  <a:lnTo>
                    <a:pt x="3313" y="221"/>
                  </a:lnTo>
                  <a:lnTo>
                    <a:pt x="3306" y="217"/>
                  </a:lnTo>
                  <a:lnTo>
                    <a:pt x="3300" y="211"/>
                  </a:lnTo>
                  <a:lnTo>
                    <a:pt x="3298" y="206"/>
                  </a:lnTo>
                  <a:lnTo>
                    <a:pt x="3296" y="198"/>
                  </a:lnTo>
                  <a:lnTo>
                    <a:pt x="3298" y="191"/>
                  </a:lnTo>
                  <a:lnTo>
                    <a:pt x="3300" y="185"/>
                  </a:lnTo>
                  <a:lnTo>
                    <a:pt x="3306" y="179"/>
                  </a:lnTo>
                  <a:lnTo>
                    <a:pt x="3313" y="175"/>
                  </a:lnTo>
                  <a:lnTo>
                    <a:pt x="3319" y="175"/>
                  </a:lnTo>
                  <a:close/>
                  <a:moveTo>
                    <a:pt x="3232" y="175"/>
                  </a:moveTo>
                  <a:lnTo>
                    <a:pt x="3240" y="175"/>
                  </a:lnTo>
                  <a:lnTo>
                    <a:pt x="3247" y="179"/>
                  </a:lnTo>
                  <a:lnTo>
                    <a:pt x="3251" y="185"/>
                  </a:lnTo>
                  <a:lnTo>
                    <a:pt x="3255" y="191"/>
                  </a:lnTo>
                  <a:lnTo>
                    <a:pt x="3257" y="198"/>
                  </a:lnTo>
                  <a:lnTo>
                    <a:pt x="3255" y="206"/>
                  </a:lnTo>
                  <a:lnTo>
                    <a:pt x="3251" y="211"/>
                  </a:lnTo>
                  <a:lnTo>
                    <a:pt x="3247" y="217"/>
                  </a:lnTo>
                  <a:lnTo>
                    <a:pt x="3240" y="221"/>
                  </a:lnTo>
                  <a:lnTo>
                    <a:pt x="3232" y="223"/>
                  </a:lnTo>
                  <a:lnTo>
                    <a:pt x="3225" y="221"/>
                  </a:lnTo>
                  <a:lnTo>
                    <a:pt x="3219" y="217"/>
                  </a:lnTo>
                  <a:lnTo>
                    <a:pt x="3213" y="211"/>
                  </a:lnTo>
                  <a:lnTo>
                    <a:pt x="3212" y="206"/>
                  </a:lnTo>
                  <a:lnTo>
                    <a:pt x="3210" y="198"/>
                  </a:lnTo>
                  <a:lnTo>
                    <a:pt x="3212" y="191"/>
                  </a:lnTo>
                  <a:lnTo>
                    <a:pt x="3213" y="185"/>
                  </a:lnTo>
                  <a:lnTo>
                    <a:pt x="3219" y="179"/>
                  </a:lnTo>
                  <a:lnTo>
                    <a:pt x="3225" y="175"/>
                  </a:lnTo>
                  <a:lnTo>
                    <a:pt x="3232" y="175"/>
                  </a:lnTo>
                  <a:close/>
                  <a:moveTo>
                    <a:pt x="3146" y="175"/>
                  </a:moveTo>
                  <a:lnTo>
                    <a:pt x="3153" y="175"/>
                  </a:lnTo>
                  <a:lnTo>
                    <a:pt x="3161" y="179"/>
                  </a:lnTo>
                  <a:lnTo>
                    <a:pt x="3165" y="185"/>
                  </a:lnTo>
                  <a:lnTo>
                    <a:pt x="3168" y="191"/>
                  </a:lnTo>
                  <a:lnTo>
                    <a:pt x="3170" y="198"/>
                  </a:lnTo>
                  <a:lnTo>
                    <a:pt x="3168" y="206"/>
                  </a:lnTo>
                  <a:lnTo>
                    <a:pt x="3165" y="211"/>
                  </a:lnTo>
                  <a:lnTo>
                    <a:pt x="3161" y="217"/>
                  </a:lnTo>
                  <a:lnTo>
                    <a:pt x="3153" y="221"/>
                  </a:lnTo>
                  <a:lnTo>
                    <a:pt x="3146" y="223"/>
                  </a:lnTo>
                  <a:lnTo>
                    <a:pt x="3138" y="221"/>
                  </a:lnTo>
                  <a:lnTo>
                    <a:pt x="3133" y="217"/>
                  </a:lnTo>
                  <a:lnTo>
                    <a:pt x="3127" y="211"/>
                  </a:lnTo>
                  <a:lnTo>
                    <a:pt x="3123" y="206"/>
                  </a:lnTo>
                  <a:lnTo>
                    <a:pt x="3123" y="198"/>
                  </a:lnTo>
                  <a:lnTo>
                    <a:pt x="3123" y="191"/>
                  </a:lnTo>
                  <a:lnTo>
                    <a:pt x="3127" y="185"/>
                  </a:lnTo>
                  <a:lnTo>
                    <a:pt x="3133" y="179"/>
                  </a:lnTo>
                  <a:lnTo>
                    <a:pt x="3138" y="175"/>
                  </a:lnTo>
                  <a:lnTo>
                    <a:pt x="3146" y="175"/>
                  </a:lnTo>
                  <a:close/>
                  <a:moveTo>
                    <a:pt x="3059" y="175"/>
                  </a:moveTo>
                  <a:lnTo>
                    <a:pt x="3067" y="175"/>
                  </a:lnTo>
                  <a:lnTo>
                    <a:pt x="3072" y="179"/>
                  </a:lnTo>
                  <a:lnTo>
                    <a:pt x="3078" y="185"/>
                  </a:lnTo>
                  <a:lnTo>
                    <a:pt x="3082" y="191"/>
                  </a:lnTo>
                  <a:lnTo>
                    <a:pt x="3084" y="198"/>
                  </a:lnTo>
                  <a:lnTo>
                    <a:pt x="3082" y="206"/>
                  </a:lnTo>
                  <a:lnTo>
                    <a:pt x="3078" y="211"/>
                  </a:lnTo>
                  <a:lnTo>
                    <a:pt x="3072" y="217"/>
                  </a:lnTo>
                  <a:lnTo>
                    <a:pt x="3067" y="221"/>
                  </a:lnTo>
                  <a:lnTo>
                    <a:pt x="3059" y="223"/>
                  </a:lnTo>
                  <a:lnTo>
                    <a:pt x="3052" y="221"/>
                  </a:lnTo>
                  <a:lnTo>
                    <a:pt x="3046" y="217"/>
                  </a:lnTo>
                  <a:lnTo>
                    <a:pt x="3040" y="211"/>
                  </a:lnTo>
                  <a:lnTo>
                    <a:pt x="3037" y="206"/>
                  </a:lnTo>
                  <a:lnTo>
                    <a:pt x="3037" y="198"/>
                  </a:lnTo>
                  <a:lnTo>
                    <a:pt x="3037" y="191"/>
                  </a:lnTo>
                  <a:lnTo>
                    <a:pt x="3040" y="185"/>
                  </a:lnTo>
                  <a:lnTo>
                    <a:pt x="3046" y="179"/>
                  </a:lnTo>
                  <a:lnTo>
                    <a:pt x="3052" y="175"/>
                  </a:lnTo>
                  <a:lnTo>
                    <a:pt x="3059" y="175"/>
                  </a:lnTo>
                  <a:close/>
                  <a:moveTo>
                    <a:pt x="2973" y="175"/>
                  </a:moveTo>
                  <a:lnTo>
                    <a:pt x="2980" y="175"/>
                  </a:lnTo>
                  <a:lnTo>
                    <a:pt x="2986" y="179"/>
                  </a:lnTo>
                  <a:lnTo>
                    <a:pt x="2992" y="185"/>
                  </a:lnTo>
                  <a:lnTo>
                    <a:pt x="2995" y="191"/>
                  </a:lnTo>
                  <a:lnTo>
                    <a:pt x="2995" y="198"/>
                  </a:lnTo>
                  <a:lnTo>
                    <a:pt x="2995" y="206"/>
                  </a:lnTo>
                  <a:lnTo>
                    <a:pt x="2992" y="211"/>
                  </a:lnTo>
                  <a:lnTo>
                    <a:pt x="2986" y="217"/>
                  </a:lnTo>
                  <a:lnTo>
                    <a:pt x="2980" y="221"/>
                  </a:lnTo>
                  <a:lnTo>
                    <a:pt x="2973" y="223"/>
                  </a:lnTo>
                  <a:lnTo>
                    <a:pt x="2965" y="221"/>
                  </a:lnTo>
                  <a:lnTo>
                    <a:pt x="2960" y="217"/>
                  </a:lnTo>
                  <a:lnTo>
                    <a:pt x="2954" y="211"/>
                  </a:lnTo>
                  <a:lnTo>
                    <a:pt x="2950" y="206"/>
                  </a:lnTo>
                  <a:lnTo>
                    <a:pt x="2950" y="198"/>
                  </a:lnTo>
                  <a:lnTo>
                    <a:pt x="2950" y="191"/>
                  </a:lnTo>
                  <a:lnTo>
                    <a:pt x="2954" y="185"/>
                  </a:lnTo>
                  <a:lnTo>
                    <a:pt x="2960" y="179"/>
                  </a:lnTo>
                  <a:lnTo>
                    <a:pt x="2965" y="175"/>
                  </a:lnTo>
                  <a:lnTo>
                    <a:pt x="2973" y="175"/>
                  </a:lnTo>
                  <a:close/>
                  <a:moveTo>
                    <a:pt x="2886" y="175"/>
                  </a:moveTo>
                  <a:lnTo>
                    <a:pt x="2894" y="175"/>
                  </a:lnTo>
                  <a:lnTo>
                    <a:pt x="2899" y="179"/>
                  </a:lnTo>
                  <a:lnTo>
                    <a:pt x="2905" y="185"/>
                  </a:lnTo>
                  <a:lnTo>
                    <a:pt x="2909" y="191"/>
                  </a:lnTo>
                  <a:lnTo>
                    <a:pt x="2909" y="198"/>
                  </a:lnTo>
                  <a:lnTo>
                    <a:pt x="2909" y="206"/>
                  </a:lnTo>
                  <a:lnTo>
                    <a:pt x="2905" y="211"/>
                  </a:lnTo>
                  <a:lnTo>
                    <a:pt x="2899" y="217"/>
                  </a:lnTo>
                  <a:lnTo>
                    <a:pt x="2894" y="221"/>
                  </a:lnTo>
                  <a:lnTo>
                    <a:pt x="2886" y="223"/>
                  </a:lnTo>
                  <a:lnTo>
                    <a:pt x="2879" y="221"/>
                  </a:lnTo>
                  <a:lnTo>
                    <a:pt x="2873" y="217"/>
                  </a:lnTo>
                  <a:lnTo>
                    <a:pt x="2867" y="211"/>
                  </a:lnTo>
                  <a:lnTo>
                    <a:pt x="2864" y="206"/>
                  </a:lnTo>
                  <a:lnTo>
                    <a:pt x="2862" y="198"/>
                  </a:lnTo>
                  <a:lnTo>
                    <a:pt x="2864" y="191"/>
                  </a:lnTo>
                  <a:lnTo>
                    <a:pt x="2867" y="185"/>
                  </a:lnTo>
                  <a:lnTo>
                    <a:pt x="2873" y="179"/>
                  </a:lnTo>
                  <a:lnTo>
                    <a:pt x="2879" y="175"/>
                  </a:lnTo>
                  <a:lnTo>
                    <a:pt x="2886" y="175"/>
                  </a:lnTo>
                  <a:close/>
                  <a:moveTo>
                    <a:pt x="2800" y="175"/>
                  </a:moveTo>
                  <a:lnTo>
                    <a:pt x="2807" y="175"/>
                  </a:lnTo>
                  <a:lnTo>
                    <a:pt x="2813" y="179"/>
                  </a:lnTo>
                  <a:lnTo>
                    <a:pt x="2818" y="185"/>
                  </a:lnTo>
                  <a:lnTo>
                    <a:pt x="2822" y="191"/>
                  </a:lnTo>
                  <a:lnTo>
                    <a:pt x="2822" y="198"/>
                  </a:lnTo>
                  <a:lnTo>
                    <a:pt x="2822" y="206"/>
                  </a:lnTo>
                  <a:lnTo>
                    <a:pt x="2818" y="211"/>
                  </a:lnTo>
                  <a:lnTo>
                    <a:pt x="2813" y="217"/>
                  </a:lnTo>
                  <a:lnTo>
                    <a:pt x="2807" y="221"/>
                  </a:lnTo>
                  <a:lnTo>
                    <a:pt x="2800" y="223"/>
                  </a:lnTo>
                  <a:lnTo>
                    <a:pt x="2792" y="221"/>
                  </a:lnTo>
                  <a:lnTo>
                    <a:pt x="2785" y="217"/>
                  </a:lnTo>
                  <a:lnTo>
                    <a:pt x="2781" y="211"/>
                  </a:lnTo>
                  <a:lnTo>
                    <a:pt x="2777" y="206"/>
                  </a:lnTo>
                  <a:lnTo>
                    <a:pt x="2775" y="198"/>
                  </a:lnTo>
                  <a:lnTo>
                    <a:pt x="2777" y="191"/>
                  </a:lnTo>
                  <a:lnTo>
                    <a:pt x="2781" y="185"/>
                  </a:lnTo>
                  <a:lnTo>
                    <a:pt x="2785" y="179"/>
                  </a:lnTo>
                  <a:lnTo>
                    <a:pt x="2792" y="175"/>
                  </a:lnTo>
                  <a:lnTo>
                    <a:pt x="2800" y="175"/>
                  </a:lnTo>
                  <a:close/>
                  <a:moveTo>
                    <a:pt x="2713" y="175"/>
                  </a:moveTo>
                  <a:lnTo>
                    <a:pt x="2721" y="175"/>
                  </a:lnTo>
                  <a:lnTo>
                    <a:pt x="2726" y="179"/>
                  </a:lnTo>
                  <a:lnTo>
                    <a:pt x="2732" y="185"/>
                  </a:lnTo>
                  <a:lnTo>
                    <a:pt x="2734" y="191"/>
                  </a:lnTo>
                  <a:lnTo>
                    <a:pt x="2736" y="198"/>
                  </a:lnTo>
                  <a:lnTo>
                    <a:pt x="2734" y="206"/>
                  </a:lnTo>
                  <a:lnTo>
                    <a:pt x="2732" y="211"/>
                  </a:lnTo>
                  <a:lnTo>
                    <a:pt x="2726" y="217"/>
                  </a:lnTo>
                  <a:lnTo>
                    <a:pt x="2721" y="221"/>
                  </a:lnTo>
                  <a:lnTo>
                    <a:pt x="2713" y="223"/>
                  </a:lnTo>
                  <a:lnTo>
                    <a:pt x="2706" y="221"/>
                  </a:lnTo>
                  <a:lnTo>
                    <a:pt x="2698" y="217"/>
                  </a:lnTo>
                  <a:lnTo>
                    <a:pt x="2694" y="211"/>
                  </a:lnTo>
                  <a:lnTo>
                    <a:pt x="2691" y="206"/>
                  </a:lnTo>
                  <a:lnTo>
                    <a:pt x="2689" y="198"/>
                  </a:lnTo>
                  <a:lnTo>
                    <a:pt x="2691" y="191"/>
                  </a:lnTo>
                  <a:lnTo>
                    <a:pt x="2694" y="185"/>
                  </a:lnTo>
                  <a:lnTo>
                    <a:pt x="2698" y="179"/>
                  </a:lnTo>
                  <a:lnTo>
                    <a:pt x="2706" y="175"/>
                  </a:lnTo>
                  <a:lnTo>
                    <a:pt x="2713" y="175"/>
                  </a:lnTo>
                  <a:close/>
                  <a:moveTo>
                    <a:pt x="2627" y="175"/>
                  </a:moveTo>
                  <a:lnTo>
                    <a:pt x="2632" y="175"/>
                  </a:lnTo>
                  <a:lnTo>
                    <a:pt x="2640" y="179"/>
                  </a:lnTo>
                  <a:lnTo>
                    <a:pt x="2645" y="185"/>
                  </a:lnTo>
                  <a:lnTo>
                    <a:pt x="2647" y="191"/>
                  </a:lnTo>
                  <a:lnTo>
                    <a:pt x="2649" y="198"/>
                  </a:lnTo>
                  <a:lnTo>
                    <a:pt x="2647" y="206"/>
                  </a:lnTo>
                  <a:lnTo>
                    <a:pt x="2645" y="211"/>
                  </a:lnTo>
                  <a:lnTo>
                    <a:pt x="2640" y="217"/>
                  </a:lnTo>
                  <a:lnTo>
                    <a:pt x="2632" y="221"/>
                  </a:lnTo>
                  <a:lnTo>
                    <a:pt x="2627" y="223"/>
                  </a:lnTo>
                  <a:lnTo>
                    <a:pt x="2619" y="221"/>
                  </a:lnTo>
                  <a:lnTo>
                    <a:pt x="2612" y="217"/>
                  </a:lnTo>
                  <a:lnTo>
                    <a:pt x="2606" y="211"/>
                  </a:lnTo>
                  <a:lnTo>
                    <a:pt x="2604" y="206"/>
                  </a:lnTo>
                  <a:lnTo>
                    <a:pt x="2602" y="198"/>
                  </a:lnTo>
                  <a:lnTo>
                    <a:pt x="2604" y="191"/>
                  </a:lnTo>
                  <a:lnTo>
                    <a:pt x="2606" y="185"/>
                  </a:lnTo>
                  <a:lnTo>
                    <a:pt x="2612" y="179"/>
                  </a:lnTo>
                  <a:lnTo>
                    <a:pt x="2619" y="175"/>
                  </a:lnTo>
                  <a:lnTo>
                    <a:pt x="2627" y="175"/>
                  </a:lnTo>
                  <a:close/>
                  <a:moveTo>
                    <a:pt x="2538" y="175"/>
                  </a:moveTo>
                  <a:lnTo>
                    <a:pt x="2546" y="175"/>
                  </a:lnTo>
                  <a:lnTo>
                    <a:pt x="2553" y="179"/>
                  </a:lnTo>
                  <a:lnTo>
                    <a:pt x="2557" y="185"/>
                  </a:lnTo>
                  <a:lnTo>
                    <a:pt x="2561" y="191"/>
                  </a:lnTo>
                  <a:lnTo>
                    <a:pt x="2563" y="198"/>
                  </a:lnTo>
                  <a:lnTo>
                    <a:pt x="2561" y="206"/>
                  </a:lnTo>
                  <a:lnTo>
                    <a:pt x="2557" y="211"/>
                  </a:lnTo>
                  <a:lnTo>
                    <a:pt x="2553" y="217"/>
                  </a:lnTo>
                  <a:lnTo>
                    <a:pt x="2546" y="221"/>
                  </a:lnTo>
                  <a:lnTo>
                    <a:pt x="2538" y="223"/>
                  </a:lnTo>
                  <a:lnTo>
                    <a:pt x="2531" y="221"/>
                  </a:lnTo>
                  <a:lnTo>
                    <a:pt x="2525" y="217"/>
                  </a:lnTo>
                  <a:lnTo>
                    <a:pt x="2519" y="211"/>
                  </a:lnTo>
                  <a:lnTo>
                    <a:pt x="2518" y="206"/>
                  </a:lnTo>
                  <a:lnTo>
                    <a:pt x="2516" y="198"/>
                  </a:lnTo>
                  <a:lnTo>
                    <a:pt x="2518" y="191"/>
                  </a:lnTo>
                  <a:lnTo>
                    <a:pt x="2519" y="185"/>
                  </a:lnTo>
                  <a:lnTo>
                    <a:pt x="2525" y="179"/>
                  </a:lnTo>
                  <a:lnTo>
                    <a:pt x="2531" y="175"/>
                  </a:lnTo>
                  <a:lnTo>
                    <a:pt x="2538" y="175"/>
                  </a:lnTo>
                  <a:close/>
                  <a:moveTo>
                    <a:pt x="2452" y="175"/>
                  </a:moveTo>
                  <a:lnTo>
                    <a:pt x="2459" y="175"/>
                  </a:lnTo>
                  <a:lnTo>
                    <a:pt x="2467" y="179"/>
                  </a:lnTo>
                  <a:lnTo>
                    <a:pt x="2471" y="185"/>
                  </a:lnTo>
                  <a:lnTo>
                    <a:pt x="2474" y="191"/>
                  </a:lnTo>
                  <a:lnTo>
                    <a:pt x="2476" y="198"/>
                  </a:lnTo>
                  <a:lnTo>
                    <a:pt x="2474" y="206"/>
                  </a:lnTo>
                  <a:lnTo>
                    <a:pt x="2471" y="211"/>
                  </a:lnTo>
                  <a:lnTo>
                    <a:pt x="2467" y="217"/>
                  </a:lnTo>
                  <a:lnTo>
                    <a:pt x="2459" y="221"/>
                  </a:lnTo>
                  <a:lnTo>
                    <a:pt x="2452" y="223"/>
                  </a:lnTo>
                  <a:lnTo>
                    <a:pt x="2444" y="221"/>
                  </a:lnTo>
                  <a:lnTo>
                    <a:pt x="2439" y="217"/>
                  </a:lnTo>
                  <a:lnTo>
                    <a:pt x="2433" y="211"/>
                  </a:lnTo>
                  <a:lnTo>
                    <a:pt x="2429" y="206"/>
                  </a:lnTo>
                  <a:lnTo>
                    <a:pt x="2429" y="198"/>
                  </a:lnTo>
                  <a:lnTo>
                    <a:pt x="2429" y="191"/>
                  </a:lnTo>
                  <a:lnTo>
                    <a:pt x="2433" y="185"/>
                  </a:lnTo>
                  <a:lnTo>
                    <a:pt x="2439" y="179"/>
                  </a:lnTo>
                  <a:lnTo>
                    <a:pt x="2444" y="175"/>
                  </a:lnTo>
                  <a:lnTo>
                    <a:pt x="2452" y="175"/>
                  </a:lnTo>
                  <a:close/>
                  <a:moveTo>
                    <a:pt x="2365" y="175"/>
                  </a:moveTo>
                  <a:lnTo>
                    <a:pt x="2373" y="175"/>
                  </a:lnTo>
                  <a:lnTo>
                    <a:pt x="2378" y="179"/>
                  </a:lnTo>
                  <a:lnTo>
                    <a:pt x="2384" y="185"/>
                  </a:lnTo>
                  <a:lnTo>
                    <a:pt x="2388" y="191"/>
                  </a:lnTo>
                  <a:lnTo>
                    <a:pt x="2390" y="198"/>
                  </a:lnTo>
                  <a:lnTo>
                    <a:pt x="2388" y="206"/>
                  </a:lnTo>
                  <a:lnTo>
                    <a:pt x="2384" y="211"/>
                  </a:lnTo>
                  <a:lnTo>
                    <a:pt x="2378" y="217"/>
                  </a:lnTo>
                  <a:lnTo>
                    <a:pt x="2373" y="221"/>
                  </a:lnTo>
                  <a:lnTo>
                    <a:pt x="2365" y="223"/>
                  </a:lnTo>
                  <a:lnTo>
                    <a:pt x="2358" y="221"/>
                  </a:lnTo>
                  <a:lnTo>
                    <a:pt x="2352" y="217"/>
                  </a:lnTo>
                  <a:lnTo>
                    <a:pt x="2346" y="211"/>
                  </a:lnTo>
                  <a:lnTo>
                    <a:pt x="2343" y="206"/>
                  </a:lnTo>
                  <a:lnTo>
                    <a:pt x="2343" y="198"/>
                  </a:lnTo>
                  <a:lnTo>
                    <a:pt x="2343" y="191"/>
                  </a:lnTo>
                  <a:lnTo>
                    <a:pt x="2346" y="185"/>
                  </a:lnTo>
                  <a:lnTo>
                    <a:pt x="2352" y="179"/>
                  </a:lnTo>
                  <a:lnTo>
                    <a:pt x="2358" y="175"/>
                  </a:lnTo>
                  <a:lnTo>
                    <a:pt x="2365" y="175"/>
                  </a:lnTo>
                  <a:close/>
                  <a:moveTo>
                    <a:pt x="2279" y="175"/>
                  </a:moveTo>
                  <a:lnTo>
                    <a:pt x="2286" y="175"/>
                  </a:lnTo>
                  <a:lnTo>
                    <a:pt x="2292" y="179"/>
                  </a:lnTo>
                  <a:lnTo>
                    <a:pt x="2298" y="185"/>
                  </a:lnTo>
                  <a:lnTo>
                    <a:pt x="2301" y="191"/>
                  </a:lnTo>
                  <a:lnTo>
                    <a:pt x="2301" y="198"/>
                  </a:lnTo>
                  <a:lnTo>
                    <a:pt x="2301" y="206"/>
                  </a:lnTo>
                  <a:lnTo>
                    <a:pt x="2298" y="211"/>
                  </a:lnTo>
                  <a:lnTo>
                    <a:pt x="2292" y="217"/>
                  </a:lnTo>
                  <a:lnTo>
                    <a:pt x="2286" y="221"/>
                  </a:lnTo>
                  <a:lnTo>
                    <a:pt x="2279" y="223"/>
                  </a:lnTo>
                  <a:lnTo>
                    <a:pt x="2271" y="221"/>
                  </a:lnTo>
                  <a:lnTo>
                    <a:pt x="2266" y="217"/>
                  </a:lnTo>
                  <a:lnTo>
                    <a:pt x="2260" y="211"/>
                  </a:lnTo>
                  <a:lnTo>
                    <a:pt x="2256" y="206"/>
                  </a:lnTo>
                  <a:lnTo>
                    <a:pt x="2256" y="198"/>
                  </a:lnTo>
                  <a:lnTo>
                    <a:pt x="2256" y="191"/>
                  </a:lnTo>
                  <a:lnTo>
                    <a:pt x="2260" y="185"/>
                  </a:lnTo>
                  <a:lnTo>
                    <a:pt x="2266" y="179"/>
                  </a:lnTo>
                  <a:lnTo>
                    <a:pt x="2271" y="175"/>
                  </a:lnTo>
                  <a:lnTo>
                    <a:pt x="2279" y="175"/>
                  </a:lnTo>
                  <a:close/>
                  <a:moveTo>
                    <a:pt x="2192" y="175"/>
                  </a:moveTo>
                  <a:lnTo>
                    <a:pt x="2200" y="175"/>
                  </a:lnTo>
                  <a:lnTo>
                    <a:pt x="2205" y="179"/>
                  </a:lnTo>
                  <a:lnTo>
                    <a:pt x="2211" y="185"/>
                  </a:lnTo>
                  <a:lnTo>
                    <a:pt x="2215" y="191"/>
                  </a:lnTo>
                  <a:lnTo>
                    <a:pt x="2215" y="198"/>
                  </a:lnTo>
                  <a:lnTo>
                    <a:pt x="2215" y="206"/>
                  </a:lnTo>
                  <a:lnTo>
                    <a:pt x="2211" y="211"/>
                  </a:lnTo>
                  <a:lnTo>
                    <a:pt x="2205" y="217"/>
                  </a:lnTo>
                  <a:lnTo>
                    <a:pt x="2200" y="221"/>
                  </a:lnTo>
                  <a:lnTo>
                    <a:pt x="2192" y="223"/>
                  </a:lnTo>
                  <a:lnTo>
                    <a:pt x="2185" y="221"/>
                  </a:lnTo>
                  <a:lnTo>
                    <a:pt x="2179" y="217"/>
                  </a:lnTo>
                  <a:lnTo>
                    <a:pt x="2173" y="211"/>
                  </a:lnTo>
                  <a:lnTo>
                    <a:pt x="2170" y="206"/>
                  </a:lnTo>
                  <a:lnTo>
                    <a:pt x="2168" y="198"/>
                  </a:lnTo>
                  <a:lnTo>
                    <a:pt x="2170" y="191"/>
                  </a:lnTo>
                  <a:lnTo>
                    <a:pt x="2173" y="185"/>
                  </a:lnTo>
                  <a:lnTo>
                    <a:pt x="2179" y="179"/>
                  </a:lnTo>
                  <a:lnTo>
                    <a:pt x="2185" y="175"/>
                  </a:lnTo>
                  <a:lnTo>
                    <a:pt x="2192" y="175"/>
                  </a:lnTo>
                  <a:close/>
                  <a:moveTo>
                    <a:pt x="2106" y="175"/>
                  </a:moveTo>
                  <a:lnTo>
                    <a:pt x="2113" y="175"/>
                  </a:lnTo>
                  <a:lnTo>
                    <a:pt x="2119" y="179"/>
                  </a:lnTo>
                  <a:lnTo>
                    <a:pt x="2125" y="185"/>
                  </a:lnTo>
                  <a:lnTo>
                    <a:pt x="2128" y="191"/>
                  </a:lnTo>
                  <a:lnTo>
                    <a:pt x="2128" y="198"/>
                  </a:lnTo>
                  <a:lnTo>
                    <a:pt x="2128" y="206"/>
                  </a:lnTo>
                  <a:lnTo>
                    <a:pt x="2125" y="211"/>
                  </a:lnTo>
                  <a:lnTo>
                    <a:pt x="2119" y="217"/>
                  </a:lnTo>
                  <a:lnTo>
                    <a:pt x="2113" y="221"/>
                  </a:lnTo>
                  <a:lnTo>
                    <a:pt x="2106" y="223"/>
                  </a:lnTo>
                  <a:lnTo>
                    <a:pt x="2098" y="221"/>
                  </a:lnTo>
                  <a:lnTo>
                    <a:pt x="2091" y="217"/>
                  </a:lnTo>
                  <a:lnTo>
                    <a:pt x="2087" y="211"/>
                  </a:lnTo>
                  <a:lnTo>
                    <a:pt x="2083" y="206"/>
                  </a:lnTo>
                  <a:lnTo>
                    <a:pt x="2081" y="198"/>
                  </a:lnTo>
                  <a:lnTo>
                    <a:pt x="2083" y="191"/>
                  </a:lnTo>
                  <a:lnTo>
                    <a:pt x="2087" y="185"/>
                  </a:lnTo>
                  <a:lnTo>
                    <a:pt x="2091" y="179"/>
                  </a:lnTo>
                  <a:lnTo>
                    <a:pt x="2098" y="175"/>
                  </a:lnTo>
                  <a:lnTo>
                    <a:pt x="2106" y="175"/>
                  </a:lnTo>
                  <a:close/>
                  <a:moveTo>
                    <a:pt x="2019" y="175"/>
                  </a:moveTo>
                  <a:lnTo>
                    <a:pt x="2027" y="175"/>
                  </a:lnTo>
                  <a:lnTo>
                    <a:pt x="2032" y="179"/>
                  </a:lnTo>
                  <a:lnTo>
                    <a:pt x="2038" y="185"/>
                  </a:lnTo>
                  <a:lnTo>
                    <a:pt x="2040" y="191"/>
                  </a:lnTo>
                  <a:lnTo>
                    <a:pt x="2042" y="198"/>
                  </a:lnTo>
                  <a:lnTo>
                    <a:pt x="2040" y="206"/>
                  </a:lnTo>
                  <a:lnTo>
                    <a:pt x="2038" y="211"/>
                  </a:lnTo>
                  <a:lnTo>
                    <a:pt x="2032" y="217"/>
                  </a:lnTo>
                  <a:lnTo>
                    <a:pt x="2027" y="221"/>
                  </a:lnTo>
                  <a:lnTo>
                    <a:pt x="2019" y="223"/>
                  </a:lnTo>
                  <a:lnTo>
                    <a:pt x="2012" y="221"/>
                  </a:lnTo>
                  <a:lnTo>
                    <a:pt x="2004" y="217"/>
                  </a:lnTo>
                  <a:lnTo>
                    <a:pt x="2000" y="211"/>
                  </a:lnTo>
                  <a:lnTo>
                    <a:pt x="1997" y="206"/>
                  </a:lnTo>
                  <a:lnTo>
                    <a:pt x="1995" y="198"/>
                  </a:lnTo>
                  <a:lnTo>
                    <a:pt x="1997" y="191"/>
                  </a:lnTo>
                  <a:lnTo>
                    <a:pt x="2000" y="185"/>
                  </a:lnTo>
                  <a:lnTo>
                    <a:pt x="2004" y="179"/>
                  </a:lnTo>
                  <a:lnTo>
                    <a:pt x="2012" y="175"/>
                  </a:lnTo>
                  <a:lnTo>
                    <a:pt x="2019" y="175"/>
                  </a:lnTo>
                  <a:close/>
                  <a:moveTo>
                    <a:pt x="1933" y="175"/>
                  </a:moveTo>
                  <a:lnTo>
                    <a:pt x="1938" y="175"/>
                  </a:lnTo>
                  <a:lnTo>
                    <a:pt x="1946" y="179"/>
                  </a:lnTo>
                  <a:lnTo>
                    <a:pt x="1952" y="185"/>
                  </a:lnTo>
                  <a:lnTo>
                    <a:pt x="1953" y="191"/>
                  </a:lnTo>
                  <a:lnTo>
                    <a:pt x="1955" y="198"/>
                  </a:lnTo>
                  <a:lnTo>
                    <a:pt x="1953" y="206"/>
                  </a:lnTo>
                  <a:lnTo>
                    <a:pt x="1952" y="211"/>
                  </a:lnTo>
                  <a:lnTo>
                    <a:pt x="1946" y="217"/>
                  </a:lnTo>
                  <a:lnTo>
                    <a:pt x="1938" y="221"/>
                  </a:lnTo>
                  <a:lnTo>
                    <a:pt x="1933" y="223"/>
                  </a:lnTo>
                  <a:lnTo>
                    <a:pt x="1925" y="221"/>
                  </a:lnTo>
                  <a:lnTo>
                    <a:pt x="1918" y="217"/>
                  </a:lnTo>
                  <a:lnTo>
                    <a:pt x="1912" y="211"/>
                  </a:lnTo>
                  <a:lnTo>
                    <a:pt x="1910" y="206"/>
                  </a:lnTo>
                  <a:lnTo>
                    <a:pt x="1908" y="198"/>
                  </a:lnTo>
                  <a:lnTo>
                    <a:pt x="1910" y="191"/>
                  </a:lnTo>
                  <a:lnTo>
                    <a:pt x="1912" y="185"/>
                  </a:lnTo>
                  <a:lnTo>
                    <a:pt x="1918" y="179"/>
                  </a:lnTo>
                  <a:lnTo>
                    <a:pt x="1925" y="175"/>
                  </a:lnTo>
                  <a:lnTo>
                    <a:pt x="1933" y="175"/>
                  </a:lnTo>
                  <a:close/>
                  <a:moveTo>
                    <a:pt x="1844" y="175"/>
                  </a:moveTo>
                  <a:lnTo>
                    <a:pt x="1852" y="175"/>
                  </a:lnTo>
                  <a:lnTo>
                    <a:pt x="1859" y="179"/>
                  </a:lnTo>
                  <a:lnTo>
                    <a:pt x="1863" y="185"/>
                  </a:lnTo>
                  <a:lnTo>
                    <a:pt x="1867" y="191"/>
                  </a:lnTo>
                  <a:lnTo>
                    <a:pt x="1869" y="198"/>
                  </a:lnTo>
                  <a:lnTo>
                    <a:pt x="1867" y="206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21"/>
                  </a:lnTo>
                  <a:lnTo>
                    <a:pt x="1844" y="223"/>
                  </a:lnTo>
                  <a:lnTo>
                    <a:pt x="1837" y="221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6"/>
                  </a:lnTo>
                  <a:lnTo>
                    <a:pt x="1822" y="198"/>
                  </a:lnTo>
                  <a:lnTo>
                    <a:pt x="1824" y="191"/>
                  </a:lnTo>
                  <a:lnTo>
                    <a:pt x="1826" y="185"/>
                  </a:lnTo>
                  <a:lnTo>
                    <a:pt x="1831" y="179"/>
                  </a:lnTo>
                  <a:lnTo>
                    <a:pt x="1837" y="175"/>
                  </a:lnTo>
                  <a:lnTo>
                    <a:pt x="1844" y="175"/>
                  </a:lnTo>
                  <a:close/>
                  <a:moveTo>
                    <a:pt x="1758" y="175"/>
                  </a:moveTo>
                  <a:lnTo>
                    <a:pt x="1765" y="175"/>
                  </a:lnTo>
                  <a:lnTo>
                    <a:pt x="1773" y="179"/>
                  </a:lnTo>
                  <a:lnTo>
                    <a:pt x="1777" y="185"/>
                  </a:lnTo>
                  <a:lnTo>
                    <a:pt x="1780" y="191"/>
                  </a:lnTo>
                  <a:lnTo>
                    <a:pt x="1782" y="198"/>
                  </a:lnTo>
                  <a:lnTo>
                    <a:pt x="1780" y="206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21"/>
                  </a:lnTo>
                  <a:lnTo>
                    <a:pt x="1758" y="223"/>
                  </a:lnTo>
                  <a:lnTo>
                    <a:pt x="1750" y="221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6"/>
                  </a:lnTo>
                  <a:lnTo>
                    <a:pt x="1735" y="198"/>
                  </a:lnTo>
                  <a:lnTo>
                    <a:pt x="1735" y="191"/>
                  </a:lnTo>
                  <a:lnTo>
                    <a:pt x="1739" y="185"/>
                  </a:lnTo>
                  <a:lnTo>
                    <a:pt x="1745" y="179"/>
                  </a:lnTo>
                  <a:lnTo>
                    <a:pt x="1750" y="175"/>
                  </a:lnTo>
                  <a:lnTo>
                    <a:pt x="1758" y="175"/>
                  </a:lnTo>
                  <a:close/>
                  <a:moveTo>
                    <a:pt x="1671" y="175"/>
                  </a:moveTo>
                  <a:lnTo>
                    <a:pt x="1679" y="175"/>
                  </a:lnTo>
                  <a:lnTo>
                    <a:pt x="1685" y="179"/>
                  </a:lnTo>
                  <a:lnTo>
                    <a:pt x="1690" y="185"/>
                  </a:lnTo>
                  <a:lnTo>
                    <a:pt x="1694" y="191"/>
                  </a:lnTo>
                  <a:lnTo>
                    <a:pt x="1696" y="198"/>
                  </a:lnTo>
                  <a:lnTo>
                    <a:pt x="1694" y="206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21"/>
                  </a:lnTo>
                  <a:lnTo>
                    <a:pt x="1671" y="223"/>
                  </a:lnTo>
                  <a:lnTo>
                    <a:pt x="1664" y="221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6"/>
                  </a:lnTo>
                  <a:lnTo>
                    <a:pt x="1649" y="198"/>
                  </a:lnTo>
                  <a:lnTo>
                    <a:pt x="1649" y="191"/>
                  </a:lnTo>
                  <a:lnTo>
                    <a:pt x="1653" y="185"/>
                  </a:lnTo>
                  <a:lnTo>
                    <a:pt x="1658" y="179"/>
                  </a:lnTo>
                  <a:lnTo>
                    <a:pt x="1664" y="175"/>
                  </a:lnTo>
                  <a:lnTo>
                    <a:pt x="1671" y="175"/>
                  </a:lnTo>
                  <a:close/>
                  <a:moveTo>
                    <a:pt x="1585" y="175"/>
                  </a:moveTo>
                  <a:lnTo>
                    <a:pt x="1592" y="175"/>
                  </a:lnTo>
                  <a:lnTo>
                    <a:pt x="1598" y="179"/>
                  </a:lnTo>
                  <a:lnTo>
                    <a:pt x="1604" y="185"/>
                  </a:lnTo>
                  <a:lnTo>
                    <a:pt x="1607" y="191"/>
                  </a:lnTo>
                  <a:lnTo>
                    <a:pt x="1607" y="198"/>
                  </a:lnTo>
                  <a:lnTo>
                    <a:pt x="1607" y="206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21"/>
                  </a:lnTo>
                  <a:lnTo>
                    <a:pt x="1585" y="223"/>
                  </a:lnTo>
                  <a:lnTo>
                    <a:pt x="1577" y="221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6"/>
                  </a:lnTo>
                  <a:lnTo>
                    <a:pt x="1562" y="198"/>
                  </a:lnTo>
                  <a:lnTo>
                    <a:pt x="1562" y="191"/>
                  </a:lnTo>
                  <a:lnTo>
                    <a:pt x="1566" y="185"/>
                  </a:lnTo>
                  <a:lnTo>
                    <a:pt x="1572" y="179"/>
                  </a:lnTo>
                  <a:lnTo>
                    <a:pt x="1577" y="175"/>
                  </a:lnTo>
                  <a:lnTo>
                    <a:pt x="1585" y="175"/>
                  </a:lnTo>
                  <a:close/>
                  <a:moveTo>
                    <a:pt x="1498" y="175"/>
                  </a:moveTo>
                  <a:lnTo>
                    <a:pt x="1506" y="175"/>
                  </a:lnTo>
                  <a:lnTo>
                    <a:pt x="1511" y="179"/>
                  </a:lnTo>
                  <a:lnTo>
                    <a:pt x="1517" y="185"/>
                  </a:lnTo>
                  <a:lnTo>
                    <a:pt x="1521" y="191"/>
                  </a:lnTo>
                  <a:lnTo>
                    <a:pt x="1521" y="198"/>
                  </a:lnTo>
                  <a:lnTo>
                    <a:pt x="1521" y="206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21"/>
                  </a:lnTo>
                  <a:lnTo>
                    <a:pt x="1498" y="223"/>
                  </a:lnTo>
                  <a:lnTo>
                    <a:pt x="1498" y="209"/>
                  </a:lnTo>
                  <a:lnTo>
                    <a:pt x="1498" y="198"/>
                  </a:lnTo>
                  <a:lnTo>
                    <a:pt x="1496" y="198"/>
                  </a:lnTo>
                  <a:lnTo>
                    <a:pt x="1496" y="194"/>
                  </a:lnTo>
                  <a:lnTo>
                    <a:pt x="1496" y="192"/>
                  </a:lnTo>
                  <a:lnTo>
                    <a:pt x="1496" y="191"/>
                  </a:lnTo>
                  <a:lnTo>
                    <a:pt x="1496" y="189"/>
                  </a:lnTo>
                  <a:lnTo>
                    <a:pt x="1495" y="187"/>
                  </a:lnTo>
                  <a:lnTo>
                    <a:pt x="1491" y="183"/>
                  </a:lnTo>
                  <a:lnTo>
                    <a:pt x="1487" y="183"/>
                  </a:lnTo>
                  <a:lnTo>
                    <a:pt x="1483" y="181"/>
                  </a:lnTo>
                  <a:lnTo>
                    <a:pt x="1481" y="181"/>
                  </a:lnTo>
                  <a:lnTo>
                    <a:pt x="1487" y="177"/>
                  </a:lnTo>
                  <a:lnTo>
                    <a:pt x="1493" y="175"/>
                  </a:lnTo>
                  <a:lnTo>
                    <a:pt x="1498" y="175"/>
                  </a:lnTo>
                  <a:close/>
                  <a:moveTo>
                    <a:pt x="1064" y="175"/>
                  </a:moveTo>
                  <a:lnTo>
                    <a:pt x="1071" y="175"/>
                  </a:lnTo>
                  <a:lnTo>
                    <a:pt x="1079" y="179"/>
                  </a:lnTo>
                  <a:lnTo>
                    <a:pt x="1083" y="185"/>
                  </a:lnTo>
                  <a:lnTo>
                    <a:pt x="1086" y="191"/>
                  </a:lnTo>
                  <a:lnTo>
                    <a:pt x="1088" y="198"/>
                  </a:lnTo>
                  <a:lnTo>
                    <a:pt x="1086" y="206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21"/>
                  </a:lnTo>
                  <a:lnTo>
                    <a:pt x="1064" y="223"/>
                  </a:lnTo>
                  <a:lnTo>
                    <a:pt x="1056" y="221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6"/>
                  </a:lnTo>
                  <a:lnTo>
                    <a:pt x="1041" y="198"/>
                  </a:lnTo>
                  <a:lnTo>
                    <a:pt x="1041" y="191"/>
                  </a:lnTo>
                  <a:lnTo>
                    <a:pt x="1045" y="185"/>
                  </a:lnTo>
                  <a:lnTo>
                    <a:pt x="1051" y="179"/>
                  </a:lnTo>
                  <a:lnTo>
                    <a:pt x="1056" y="175"/>
                  </a:lnTo>
                  <a:lnTo>
                    <a:pt x="1064" y="175"/>
                  </a:lnTo>
                  <a:close/>
                  <a:moveTo>
                    <a:pt x="977" y="175"/>
                  </a:moveTo>
                  <a:lnTo>
                    <a:pt x="985" y="175"/>
                  </a:lnTo>
                  <a:lnTo>
                    <a:pt x="991" y="179"/>
                  </a:lnTo>
                  <a:lnTo>
                    <a:pt x="996" y="185"/>
                  </a:lnTo>
                  <a:lnTo>
                    <a:pt x="1000" y="191"/>
                  </a:lnTo>
                  <a:lnTo>
                    <a:pt x="1002" y="198"/>
                  </a:lnTo>
                  <a:lnTo>
                    <a:pt x="1000" y="206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21"/>
                  </a:lnTo>
                  <a:lnTo>
                    <a:pt x="977" y="223"/>
                  </a:lnTo>
                  <a:lnTo>
                    <a:pt x="970" y="221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6"/>
                  </a:lnTo>
                  <a:lnTo>
                    <a:pt x="955" y="198"/>
                  </a:lnTo>
                  <a:lnTo>
                    <a:pt x="955" y="191"/>
                  </a:lnTo>
                  <a:lnTo>
                    <a:pt x="959" y="185"/>
                  </a:lnTo>
                  <a:lnTo>
                    <a:pt x="964" y="179"/>
                  </a:lnTo>
                  <a:lnTo>
                    <a:pt x="970" y="175"/>
                  </a:lnTo>
                  <a:lnTo>
                    <a:pt x="977" y="175"/>
                  </a:lnTo>
                  <a:close/>
                  <a:moveTo>
                    <a:pt x="891" y="175"/>
                  </a:moveTo>
                  <a:lnTo>
                    <a:pt x="898" y="175"/>
                  </a:lnTo>
                  <a:lnTo>
                    <a:pt x="904" y="179"/>
                  </a:lnTo>
                  <a:lnTo>
                    <a:pt x="910" y="185"/>
                  </a:lnTo>
                  <a:lnTo>
                    <a:pt x="913" y="191"/>
                  </a:lnTo>
                  <a:lnTo>
                    <a:pt x="913" y="198"/>
                  </a:lnTo>
                  <a:lnTo>
                    <a:pt x="913" y="206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21"/>
                  </a:lnTo>
                  <a:lnTo>
                    <a:pt x="891" y="223"/>
                  </a:lnTo>
                  <a:lnTo>
                    <a:pt x="883" y="221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6"/>
                  </a:lnTo>
                  <a:lnTo>
                    <a:pt x="868" y="198"/>
                  </a:lnTo>
                  <a:lnTo>
                    <a:pt x="868" y="191"/>
                  </a:lnTo>
                  <a:lnTo>
                    <a:pt x="872" y="185"/>
                  </a:lnTo>
                  <a:lnTo>
                    <a:pt x="878" y="179"/>
                  </a:lnTo>
                  <a:lnTo>
                    <a:pt x="883" y="175"/>
                  </a:lnTo>
                  <a:lnTo>
                    <a:pt x="891" y="175"/>
                  </a:lnTo>
                  <a:close/>
                  <a:moveTo>
                    <a:pt x="804" y="175"/>
                  </a:moveTo>
                  <a:lnTo>
                    <a:pt x="812" y="175"/>
                  </a:lnTo>
                  <a:lnTo>
                    <a:pt x="818" y="179"/>
                  </a:lnTo>
                  <a:lnTo>
                    <a:pt x="823" y="185"/>
                  </a:lnTo>
                  <a:lnTo>
                    <a:pt x="827" y="191"/>
                  </a:lnTo>
                  <a:lnTo>
                    <a:pt x="827" y="198"/>
                  </a:lnTo>
                  <a:lnTo>
                    <a:pt x="827" y="206"/>
                  </a:lnTo>
                  <a:lnTo>
                    <a:pt x="823" y="213"/>
                  </a:lnTo>
                  <a:lnTo>
                    <a:pt x="818" y="217"/>
                  </a:lnTo>
                  <a:lnTo>
                    <a:pt x="810" y="211"/>
                  </a:lnTo>
                  <a:lnTo>
                    <a:pt x="804" y="206"/>
                  </a:lnTo>
                  <a:lnTo>
                    <a:pt x="797" y="198"/>
                  </a:lnTo>
                  <a:lnTo>
                    <a:pt x="789" y="192"/>
                  </a:lnTo>
                  <a:lnTo>
                    <a:pt x="782" y="189"/>
                  </a:lnTo>
                  <a:lnTo>
                    <a:pt x="786" y="183"/>
                  </a:lnTo>
                  <a:lnTo>
                    <a:pt x="791" y="179"/>
                  </a:lnTo>
                  <a:lnTo>
                    <a:pt x="797" y="175"/>
                  </a:lnTo>
                  <a:lnTo>
                    <a:pt x="804" y="175"/>
                  </a:lnTo>
                  <a:close/>
                  <a:moveTo>
                    <a:pt x="631" y="175"/>
                  </a:moveTo>
                  <a:lnTo>
                    <a:pt x="639" y="175"/>
                  </a:lnTo>
                  <a:lnTo>
                    <a:pt x="645" y="179"/>
                  </a:lnTo>
                  <a:lnTo>
                    <a:pt x="650" y="185"/>
                  </a:lnTo>
                  <a:lnTo>
                    <a:pt x="652" y="191"/>
                  </a:lnTo>
                  <a:lnTo>
                    <a:pt x="654" y="198"/>
                  </a:lnTo>
                  <a:lnTo>
                    <a:pt x="652" y="206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21"/>
                  </a:lnTo>
                  <a:lnTo>
                    <a:pt x="631" y="223"/>
                  </a:lnTo>
                  <a:lnTo>
                    <a:pt x="624" y="221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6"/>
                  </a:lnTo>
                  <a:lnTo>
                    <a:pt x="607" y="198"/>
                  </a:lnTo>
                  <a:lnTo>
                    <a:pt x="609" y="191"/>
                  </a:lnTo>
                  <a:lnTo>
                    <a:pt x="613" y="185"/>
                  </a:lnTo>
                  <a:lnTo>
                    <a:pt x="616" y="179"/>
                  </a:lnTo>
                  <a:lnTo>
                    <a:pt x="624" y="175"/>
                  </a:lnTo>
                  <a:lnTo>
                    <a:pt x="631" y="175"/>
                  </a:lnTo>
                  <a:close/>
                  <a:moveTo>
                    <a:pt x="283" y="175"/>
                  </a:moveTo>
                  <a:lnTo>
                    <a:pt x="291" y="175"/>
                  </a:lnTo>
                  <a:lnTo>
                    <a:pt x="297" y="179"/>
                  </a:lnTo>
                  <a:lnTo>
                    <a:pt x="302" y="185"/>
                  </a:lnTo>
                  <a:lnTo>
                    <a:pt x="306" y="191"/>
                  </a:lnTo>
                  <a:lnTo>
                    <a:pt x="308" y="198"/>
                  </a:lnTo>
                  <a:lnTo>
                    <a:pt x="306" y="206"/>
                  </a:lnTo>
                  <a:lnTo>
                    <a:pt x="302" y="211"/>
                  </a:lnTo>
                  <a:lnTo>
                    <a:pt x="297" y="217"/>
                  </a:lnTo>
                  <a:lnTo>
                    <a:pt x="291" y="221"/>
                  </a:lnTo>
                  <a:lnTo>
                    <a:pt x="283" y="223"/>
                  </a:lnTo>
                  <a:lnTo>
                    <a:pt x="276" y="221"/>
                  </a:lnTo>
                  <a:lnTo>
                    <a:pt x="270" y="217"/>
                  </a:lnTo>
                  <a:lnTo>
                    <a:pt x="265" y="211"/>
                  </a:lnTo>
                  <a:lnTo>
                    <a:pt x="261" y="206"/>
                  </a:lnTo>
                  <a:lnTo>
                    <a:pt x="261" y="198"/>
                  </a:lnTo>
                  <a:lnTo>
                    <a:pt x="261" y="191"/>
                  </a:lnTo>
                  <a:lnTo>
                    <a:pt x="265" y="185"/>
                  </a:lnTo>
                  <a:lnTo>
                    <a:pt x="270" y="179"/>
                  </a:lnTo>
                  <a:lnTo>
                    <a:pt x="276" y="175"/>
                  </a:lnTo>
                  <a:lnTo>
                    <a:pt x="283" y="175"/>
                  </a:lnTo>
                  <a:close/>
                  <a:moveTo>
                    <a:pt x="197" y="175"/>
                  </a:moveTo>
                  <a:lnTo>
                    <a:pt x="205" y="175"/>
                  </a:lnTo>
                  <a:lnTo>
                    <a:pt x="210" y="179"/>
                  </a:lnTo>
                  <a:lnTo>
                    <a:pt x="216" y="185"/>
                  </a:lnTo>
                  <a:lnTo>
                    <a:pt x="220" y="191"/>
                  </a:lnTo>
                  <a:lnTo>
                    <a:pt x="220" y="198"/>
                  </a:lnTo>
                  <a:lnTo>
                    <a:pt x="220" y="206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21"/>
                  </a:lnTo>
                  <a:lnTo>
                    <a:pt x="197" y="223"/>
                  </a:lnTo>
                  <a:lnTo>
                    <a:pt x="189" y="221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6"/>
                  </a:lnTo>
                  <a:lnTo>
                    <a:pt x="174" y="198"/>
                  </a:lnTo>
                  <a:lnTo>
                    <a:pt x="174" y="191"/>
                  </a:lnTo>
                  <a:lnTo>
                    <a:pt x="178" y="185"/>
                  </a:lnTo>
                  <a:lnTo>
                    <a:pt x="184" y="179"/>
                  </a:lnTo>
                  <a:lnTo>
                    <a:pt x="189" y="175"/>
                  </a:lnTo>
                  <a:lnTo>
                    <a:pt x="197" y="175"/>
                  </a:lnTo>
                  <a:close/>
                  <a:moveTo>
                    <a:pt x="110" y="175"/>
                  </a:moveTo>
                  <a:lnTo>
                    <a:pt x="118" y="175"/>
                  </a:lnTo>
                  <a:lnTo>
                    <a:pt x="124" y="179"/>
                  </a:lnTo>
                  <a:lnTo>
                    <a:pt x="129" y="185"/>
                  </a:lnTo>
                  <a:lnTo>
                    <a:pt x="133" y="191"/>
                  </a:lnTo>
                  <a:lnTo>
                    <a:pt x="133" y="198"/>
                  </a:lnTo>
                  <a:lnTo>
                    <a:pt x="133" y="206"/>
                  </a:lnTo>
                  <a:lnTo>
                    <a:pt x="129" y="211"/>
                  </a:lnTo>
                  <a:lnTo>
                    <a:pt x="124" y="217"/>
                  </a:lnTo>
                  <a:lnTo>
                    <a:pt x="118" y="221"/>
                  </a:lnTo>
                  <a:lnTo>
                    <a:pt x="110" y="223"/>
                  </a:lnTo>
                  <a:lnTo>
                    <a:pt x="103" y="221"/>
                  </a:lnTo>
                  <a:lnTo>
                    <a:pt x="97" y="217"/>
                  </a:lnTo>
                  <a:lnTo>
                    <a:pt x="92" y="211"/>
                  </a:lnTo>
                  <a:lnTo>
                    <a:pt x="88" y="206"/>
                  </a:lnTo>
                  <a:lnTo>
                    <a:pt x="86" y="198"/>
                  </a:lnTo>
                  <a:lnTo>
                    <a:pt x="88" y="191"/>
                  </a:lnTo>
                  <a:lnTo>
                    <a:pt x="92" y="185"/>
                  </a:lnTo>
                  <a:lnTo>
                    <a:pt x="97" y="179"/>
                  </a:lnTo>
                  <a:lnTo>
                    <a:pt x="103" y="175"/>
                  </a:lnTo>
                  <a:lnTo>
                    <a:pt x="110" y="175"/>
                  </a:lnTo>
                  <a:close/>
                  <a:moveTo>
                    <a:pt x="24" y="175"/>
                  </a:moveTo>
                  <a:lnTo>
                    <a:pt x="31" y="175"/>
                  </a:lnTo>
                  <a:lnTo>
                    <a:pt x="37" y="179"/>
                  </a:lnTo>
                  <a:lnTo>
                    <a:pt x="43" y="185"/>
                  </a:lnTo>
                  <a:lnTo>
                    <a:pt x="47" y="191"/>
                  </a:lnTo>
                  <a:lnTo>
                    <a:pt x="47" y="198"/>
                  </a:lnTo>
                  <a:lnTo>
                    <a:pt x="47" y="206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21"/>
                  </a:lnTo>
                  <a:lnTo>
                    <a:pt x="24" y="223"/>
                  </a:lnTo>
                  <a:lnTo>
                    <a:pt x="16" y="221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6"/>
                  </a:lnTo>
                  <a:lnTo>
                    <a:pt x="0" y="198"/>
                  </a:lnTo>
                  <a:lnTo>
                    <a:pt x="1" y="191"/>
                  </a:lnTo>
                  <a:lnTo>
                    <a:pt x="5" y="185"/>
                  </a:lnTo>
                  <a:lnTo>
                    <a:pt x="9" y="179"/>
                  </a:lnTo>
                  <a:lnTo>
                    <a:pt x="16" y="175"/>
                  </a:lnTo>
                  <a:lnTo>
                    <a:pt x="24" y="175"/>
                  </a:lnTo>
                  <a:close/>
                  <a:moveTo>
                    <a:pt x="216" y="98"/>
                  </a:moveTo>
                  <a:lnTo>
                    <a:pt x="220" y="104"/>
                  </a:lnTo>
                  <a:lnTo>
                    <a:pt x="220" y="111"/>
                  </a:lnTo>
                  <a:lnTo>
                    <a:pt x="220" y="119"/>
                  </a:lnTo>
                  <a:lnTo>
                    <a:pt x="216" y="125"/>
                  </a:lnTo>
                  <a:lnTo>
                    <a:pt x="212" y="128"/>
                  </a:lnTo>
                  <a:lnTo>
                    <a:pt x="212" y="125"/>
                  </a:lnTo>
                  <a:lnTo>
                    <a:pt x="212" y="115"/>
                  </a:lnTo>
                  <a:lnTo>
                    <a:pt x="214" y="108"/>
                  </a:lnTo>
                  <a:lnTo>
                    <a:pt x="216" y="98"/>
                  </a:lnTo>
                  <a:close/>
                  <a:moveTo>
                    <a:pt x="4718" y="91"/>
                  </a:moveTo>
                  <a:lnTo>
                    <a:pt x="4722" y="93"/>
                  </a:lnTo>
                  <a:lnTo>
                    <a:pt x="4725" y="96"/>
                  </a:lnTo>
                  <a:lnTo>
                    <a:pt x="4724" y="100"/>
                  </a:lnTo>
                  <a:lnTo>
                    <a:pt x="4722" y="102"/>
                  </a:lnTo>
                  <a:lnTo>
                    <a:pt x="4720" y="104"/>
                  </a:lnTo>
                  <a:lnTo>
                    <a:pt x="4716" y="104"/>
                  </a:lnTo>
                  <a:lnTo>
                    <a:pt x="4714" y="104"/>
                  </a:lnTo>
                  <a:lnTo>
                    <a:pt x="4710" y="104"/>
                  </a:lnTo>
                  <a:lnTo>
                    <a:pt x="4707" y="108"/>
                  </a:lnTo>
                  <a:lnTo>
                    <a:pt x="4701" y="111"/>
                  </a:lnTo>
                  <a:lnTo>
                    <a:pt x="4693" y="117"/>
                  </a:lnTo>
                  <a:lnTo>
                    <a:pt x="4690" y="119"/>
                  </a:lnTo>
                  <a:lnTo>
                    <a:pt x="4686" y="121"/>
                  </a:lnTo>
                  <a:lnTo>
                    <a:pt x="4686" y="117"/>
                  </a:lnTo>
                  <a:lnTo>
                    <a:pt x="4688" y="115"/>
                  </a:lnTo>
                  <a:lnTo>
                    <a:pt x="4690" y="113"/>
                  </a:lnTo>
                  <a:lnTo>
                    <a:pt x="4692" y="111"/>
                  </a:lnTo>
                  <a:lnTo>
                    <a:pt x="4695" y="108"/>
                  </a:lnTo>
                  <a:lnTo>
                    <a:pt x="4697" y="104"/>
                  </a:lnTo>
                  <a:lnTo>
                    <a:pt x="4699" y="100"/>
                  </a:lnTo>
                  <a:lnTo>
                    <a:pt x="4703" y="96"/>
                  </a:lnTo>
                  <a:lnTo>
                    <a:pt x="4707" y="93"/>
                  </a:lnTo>
                  <a:lnTo>
                    <a:pt x="4712" y="91"/>
                  </a:lnTo>
                  <a:lnTo>
                    <a:pt x="4718" y="91"/>
                  </a:lnTo>
                  <a:close/>
                  <a:moveTo>
                    <a:pt x="4524" y="91"/>
                  </a:moveTo>
                  <a:lnTo>
                    <a:pt x="4528" y="93"/>
                  </a:lnTo>
                  <a:lnTo>
                    <a:pt x="4532" y="94"/>
                  </a:lnTo>
                  <a:lnTo>
                    <a:pt x="4535" y="98"/>
                  </a:lnTo>
                  <a:lnTo>
                    <a:pt x="4545" y="106"/>
                  </a:lnTo>
                  <a:lnTo>
                    <a:pt x="4554" y="113"/>
                  </a:lnTo>
                  <a:lnTo>
                    <a:pt x="4556" y="115"/>
                  </a:lnTo>
                  <a:lnTo>
                    <a:pt x="4554" y="121"/>
                  </a:lnTo>
                  <a:lnTo>
                    <a:pt x="4550" y="126"/>
                  </a:lnTo>
                  <a:lnTo>
                    <a:pt x="4547" y="130"/>
                  </a:lnTo>
                  <a:lnTo>
                    <a:pt x="4541" y="134"/>
                  </a:lnTo>
                  <a:lnTo>
                    <a:pt x="4534" y="134"/>
                  </a:lnTo>
                  <a:lnTo>
                    <a:pt x="4532" y="134"/>
                  </a:lnTo>
                  <a:lnTo>
                    <a:pt x="4528" y="134"/>
                  </a:lnTo>
                  <a:lnTo>
                    <a:pt x="4526" y="125"/>
                  </a:lnTo>
                  <a:lnTo>
                    <a:pt x="4526" y="121"/>
                  </a:lnTo>
                  <a:lnTo>
                    <a:pt x="4524" y="119"/>
                  </a:lnTo>
                  <a:lnTo>
                    <a:pt x="4522" y="113"/>
                  </a:lnTo>
                  <a:lnTo>
                    <a:pt x="4520" y="110"/>
                  </a:lnTo>
                  <a:lnTo>
                    <a:pt x="4520" y="106"/>
                  </a:lnTo>
                  <a:lnTo>
                    <a:pt x="4519" y="102"/>
                  </a:lnTo>
                  <a:lnTo>
                    <a:pt x="4519" y="98"/>
                  </a:lnTo>
                  <a:lnTo>
                    <a:pt x="4519" y="94"/>
                  </a:lnTo>
                  <a:lnTo>
                    <a:pt x="4522" y="93"/>
                  </a:lnTo>
                  <a:lnTo>
                    <a:pt x="4524" y="91"/>
                  </a:lnTo>
                  <a:close/>
                  <a:moveTo>
                    <a:pt x="1150" y="89"/>
                  </a:moveTo>
                  <a:lnTo>
                    <a:pt x="1150" y="89"/>
                  </a:lnTo>
                  <a:lnTo>
                    <a:pt x="1149" y="89"/>
                  </a:lnTo>
                  <a:lnTo>
                    <a:pt x="1145" y="91"/>
                  </a:lnTo>
                  <a:lnTo>
                    <a:pt x="1141" y="93"/>
                  </a:lnTo>
                  <a:lnTo>
                    <a:pt x="1139" y="94"/>
                  </a:lnTo>
                  <a:lnTo>
                    <a:pt x="1137" y="98"/>
                  </a:lnTo>
                  <a:lnTo>
                    <a:pt x="1137" y="102"/>
                  </a:lnTo>
                  <a:lnTo>
                    <a:pt x="1137" y="106"/>
                  </a:lnTo>
                  <a:lnTo>
                    <a:pt x="1137" y="111"/>
                  </a:lnTo>
                  <a:lnTo>
                    <a:pt x="1139" y="115"/>
                  </a:lnTo>
                  <a:lnTo>
                    <a:pt x="1139" y="119"/>
                  </a:lnTo>
                  <a:lnTo>
                    <a:pt x="1137" y="123"/>
                  </a:lnTo>
                  <a:lnTo>
                    <a:pt x="1137" y="125"/>
                  </a:lnTo>
                  <a:lnTo>
                    <a:pt x="1134" y="126"/>
                  </a:lnTo>
                  <a:lnTo>
                    <a:pt x="1132" y="123"/>
                  </a:lnTo>
                  <a:lnTo>
                    <a:pt x="1128" y="117"/>
                  </a:lnTo>
                  <a:lnTo>
                    <a:pt x="1128" y="111"/>
                  </a:lnTo>
                  <a:lnTo>
                    <a:pt x="1130" y="104"/>
                  </a:lnTo>
                  <a:lnTo>
                    <a:pt x="1132" y="98"/>
                  </a:lnTo>
                  <a:lnTo>
                    <a:pt x="1137" y="93"/>
                  </a:lnTo>
                  <a:lnTo>
                    <a:pt x="1143" y="89"/>
                  </a:lnTo>
                  <a:lnTo>
                    <a:pt x="1150" y="89"/>
                  </a:lnTo>
                  <a:close/>
                  <a:moveTo>
                    <a:pt x="4361" y="89"/>
                  </a:moveTo>
                  <a:lnTo>
                    <a:pt x="4366" y="89"/>
                  </a:lnTo>
                  <a:lnTo>
                    <a:pt x="4372" y="91"/>
                  </a:lnTo>
                  <a:lnTo>
                    <a:pt x="4377" y="94"/>
                  </a:lnTo>
                  <a:lnTo>
                    <a:pt x="4372" y="102"/>
                  </a:lnTo>
                  <a:lnTo>
                    <a:pt x="4370" y="108"/>
                  </a:lnTo>
                  <a:lnTo>
                    <a:pt x="4366" y="113"/>
                  </a:lnTo>
                  <a:lnTo>
                    <a:pt x="4364" y="119"/>
                  </a:lnTo>
                  <a:lnTo>
                    <a:pt x="4361" y="125"/>
                  </a:lnTo>
                  <a:lnTo>
                    <a:pt x="4355" y="128"/>
                  </a:lnTo>
                  <a:lnTo>
                    <a:pt x="4351" y="132"/>
                  </a:lnTo>
                  <a:lnTo>
                    <a:pt x="4346" y="128"/>
                  </a:lnTo>
                  <a:lnTo>
                    <a:pt x="4342" y="125"/>
                  </a:lnTo>
                  <a:lnTo>
                    <a:pt x="4338" y="117"/>
                  </a:lnTo>
                  <a:lnTo>
                    <a:pt x="4338" y="111"/>
                  </a:lnTo>
                  <a:lnTo>
                    <a:pt x="4338" y="104"/>
                  </a:lnTo>
                  <a:lnTo>
                    <a:pt x="4342" y="98"/>
                  </a:lnTo>
                  <a:lnTo>
                    <a:pt x="4347" y="93"/>
                  </a:lnTo>
                  <a:lnTo>
                    <a:pt x="4353" y="89"/>
                  </a:lnTo>
                  <a:lnTo>
                    <a:pt x="4361" y="89"/>
                  </a:lnTo>
                  <a:close/>
                  <a:moveTo>
                    <a:pt x="4274" y="89"/>
                  </a:moveTo>
                  <a:lnTo>
                    <a:pt x="4282" y="89"/>
                  </a:lnTo>
                  <a:lnTo>
                    <a:pt x="4287" y="93"/>
                  </a:lnTo>
                  <a:lnTo>
                    <a:pt x="4293" y="98"/>
                  </a:lnTo>
                  <a:lnTo>
                    <a:pt x="4297" y="104"/>
                  </a:lnTo>
                  <a:lnTo>
                    <a:pt x="4297" y="111"/>
                  </a:lnTo>
                  <a:lnTo>
                    <a:pt x="4297" y="119"/>
                  </a:lnTo>
                  <a:lnTo>
                    <a:pt x="4293" y="125"/>
                  </a:lnTo>
                  <a:lnTo>
                    <a:pt x="4287" y="130"/>
                  </a:lnTo>
                  <a:lnTo>
                    <a:pt x="4282" y="134"/>
                  </a:lnTo>
                  <a:lnTo>
                    <a:pt x="4274" y="134"/>
                  </a:lnTo>
                  <a:lnTo>
                    <a:pt x="4267" y="134"/>
                  </a:lnTo>
                  <a:lnTo>
                    <a:pt x="4261" y="130"/>
                  </a:lnTo>
                  <a:lnTo>
                    <a:pt x="4255" y="125"/>
                  </a:lnTo>
                  <a:lnTo>
                    <a:pt x="4251" y="119"/>
                  </a:lnTo>
                  <a:lnTo>
                    <a:pt x="4250" y="111"/>
                  </a:lnTo>
                  <a:lnTo>
                    <a:pt x="4251" y="104"/>
                  </a:lnTo>
                  <a:lnTo>
                    <a:pt x="4255" y="98"/>
                  </a:lnTo>
                  <a:lnTo>
                    <a:pt x="4261" y="93"/>
                  </a:lnTo>
                  <a:lnTo>
                    <a:pt x="4267" y="89"/>
                  </a:lnTo>
                  <a:lnTo>
                    <a:pt x="4274" y="89"/>
                  </a:lnTo>
                  <a:close/>
                  <a:moveTo>
                    <a:pt x="4188" y="89"/>
                  </a:moveTo>
                  <a:lnTo>
                    <a:pt x="4195" y="89"/>
                  </a:lnTo>
                  <a:lnTo>
                    <a:pt x="4201" y="93"/>
                  </a:lnTo>
                  <a:lnTo>
                    <a:pt x="4206" y="98"/>
                  </a:lnTo>
                  <a:lnTo>
                    <a:pt x="4210" y="104"/>
                  </a:lnTo>
                  <a:lnTo>
                    <a:pt x="4210" y="111"/>
                  </a:lnTo>
                  <a:lnTo>
                    <a:pt x="4210" y="119"/>
                  </a:lnTo>
                  <a:lnTo>
                    <a:pt x="4206" y="125"/>
                  </a:lnTo>
                  <a:lnTo>
                    <a:pt x="4201" y="130"/>
                  </a:lnTo>
                  <a:lnTo>
                    <a:pt x="4195" y="134"/>
                  </a:lnTo>
                  <a:lnTo>
                    <a:pt x="4188" y="134"/>
                  </a:lnTo>
                  <a:lnTo>
                    <a:pt x="4180" y="134"/>
                  </a:lnTo>
                  <a:lnTo>
                    <a:pt x="4173" y="130"/>
                  </a:lnTo>
                  <a:lnTo>
                    <a:pt x="4169" y="125"/>
                  </a:lnTo>
                  <a:lnTo>
                    <a:pt x="4165" y="119"/>
                  </a:lnTo>
                  <a:lnTo>
                    <a:pt x="4163" y="111"/>
                  </a:lnTo>
                  <a:lnTo>
                    <a:pt x="4165" y="104"/>
                  </a:lnTo>
                  <a:lnTo>
                    <a:pt x="4169" y="98"/>
                  </a:lnTo>
                  <a:lnTo>
                    <a:pt x="4173" y="93"/>
                  </a:lnTo>
                  <a:lnTo>
                    <a:pt x="4180" y="89"/>
                  </a:lnTo>
                  <a:lnTo>
                    <a:pt x="4188" y="89"/>
                  </a:lnTo>
                  <a:close/>
                  <a:moveTo>
                    <a:pt x="4101" y="89"/>
                  </a:moveTo>
                  <a:lnTo>
                    <a:pt x="4109" y="89"/>
                  </a:lnTo>
                  <a:lnTo>
                    <a:pt x="4114" y="93"/>
                  </a:lnTo>
                  <a:lnTo>
                    <a:pt x="4120" y="98"/>
                  </a:lnTo>
                  <a:lnTo>
                    <a:pt x="4122" y="104"/>
                  </a:lnTo>
                  <a:lnTo>
                    <a:pt x="4124" y="111"/>
                  </a:lnTo>
                  <a:lnTo>
                    <a:pt x="4122" y="119"/>
                  </a:lnTo>
                  <a:lnTo>
                    <a:pt x="4120" y="125"/>
                  </a:lnTo>
                  <a:lnTo>
                    <a:pt x="4114" y="130"/>
                  </a:lnTo>
                  <a:lnTo>
                    <a:pt x="4109" y="134"/>
                  </a:lnTo>
                  <a:lnTo>
                    <a:pt x="4101" y="134"/>
                  </a:lnTo>
                  <a:lnTo>
                    <a:pt x="4094" y="134"/>
                  </a:lnTo>
                  <a:lnTo>
                    <a:pt x="4086" y="130"/>
                  </a:lnTo>
                  <a:lnTo>
                    <a:pt x="4082" y="125"/>
                  </a:lnTo>
                  <a:lnTo>
                    <a:pt x="4078" y="119"/>
                  </a:lnTo>
                  <a:lnTo>
                    <a:pt x="4077" y="111"/>
                  </a:lnTo>
                  <a:lnTo>
                    <a:pt x="4078" y="104"/>
                  </a:lnTo>
                  <a:lnTo>
                    <a:pt x="4082" y="98"/>
                  </a:lnTo>
                  <a:lnTo>
                    <a:pt x="4086" y="93"/>
                  </a:lnTo>
                  <a:lnTo>
                    <a:pt x="4094" y="89"/>
                  </a:lnTo>
                  <a:lnTo>
                    <a:pt x="4101" y="89"/>
                  </a:lnTo>
                  <a:close/>
                  <a:moveTo>
                    <a:pt x="4013" y="89"/>
                  </a:moveTo>
                  <a:lnTo>
                    <a:pt x="4020" y="89"/>
                  </a:lnTo>
                  <a:lnTo>
                    <a:pt x="4028" y="93"/>
                  </a:lnTo>
                  <a:lnTo>
                    <a:pt x="4031" y="98"/>
                  </a:lnTo>
                  <a:lnTo>
                    <a:pt x="4035" y="104"/>
                  </a:lnTo>
                  <a:lnTo>
                    <a:pt x="4037" y="111"/>
                  </a:lnTo>
                  <a:lnTo>
                    <a:pt x="4035" y="119"/>
                  </a:lnTo>
                  <a:lnTo>
                    <a:pt x="4031" y="125"/>
                  </a:lnTo>
                  <a:lnTo>
                    <a:pt x="4028" y="130"/>
                  </a:lnTo>
                  <a:lnTo>
                    <a:pt x="4020" y="134"/>
                  </a:lnTo>
                  <a:lnTo>
                    <a:pt x="4013" y="134"/>
                  </a:lnTo>
                  <a:lnTo>
                    <a:pt x="4007" y="134"/>
                  </a:lnTo>
                  <a:lnTo>
                    <a:pt x="3999" y="130"/>
                  </a:lnTo>
                  <a:lnTo>
                    <a:pt x="3994" y="125"/>
                  </a:lnTo>
                  <a:lnTo>
                    <a:pt x="3992" y="119"/>
                  </a:lnTo>
                  <a:lnTo>
                    <a:pt x="3990" y="111"/>
                  </a:lnTo>
                  <a:lnTo>
                    <a:pt x="3992" y="104"/>
                  </a:lnTo>
                  <a:lnTo>
                    <a:pt x="3994" y="98"/>
                  </a:lnTo>
                  <a:lnTo>
                    <a:pt x="3999" y="93"/>
                  </a:lnTo>
                  <a:lnTo>
                    <a:pt x="4007" y="89"/>
                  </a:lnTo>
                  <a:lnTo>
                    <a:pt x="4013" y="89"/>
                  </a:lnTo>
                  <a:close/>
                  <a:moveTo>
                    <a:pt x="3926" y="89"/>
                  </a:moveTo>
                  <a:lnTo>
                    <a:pt x="3934" y="89"/>
                  </a:lnTo>
                  <a:lnTo>
                    <a:pt x="3941" y="93"/>
                  </a:lnTo>
                  <a:lnTo>
                    <a:pt x="3945" y="98"/>
                  </a:lnTo>
                  <a:lnTo>
                    <a:pt x="3949" y="104"/>
                  </a:lnTo>
                  <a:lnTo>
                    <a:pt x="3951" y="111"/>
                  </a:lnTo>
                  <a:lnTo>
                    <a:pt x="3949" y="119"/>
                  </a:lnTo>
                  <a:lnTo>
                    <a:pt x="3945" y="125"/>
                  </a:lnTo>
                  <a:lnTo>
                    <a:pt x="3941" y="130"/>
                  </a:lnTo>
                  <a:lnTo>
                    <a:pt x="3934" y="134"/>
                  </a:lnTo>
                  <a:lnTo>
                    <a:pt x="3926" y="134"/>
                  </a:lnTo>
                  <a:lnTo>
                    <a:pt x="3919" y="134"/>
                  </a:lnTo>
                  <a:lnTo>
                    <a:pt x="3913" y="130"/>
                  </a:lnTo>
                  <a:lnTo>
                    <a:pt x="3907" y="125"/>
                  </a:lnTo>
                  <a:lnTo>
                    <a:pt x="3905" y="119"/>
                  </a:lnTo>
                  <a:lnTo>
                    <a:pt x="3904" y="111"/>
                  </a:lnTo>
                  <a:lnTo>
                    <a:pt x="3905" y="104"/>
                  </a:lnTo>
                  <a:lnTo>
                    <a:pt x="3907" y="98"/>
                  </a:lnTo>
                  <a:lnTo>
                    <a:pt x="3913" y="93"/>
                  </a:lnTo>
                  <a:lnTo>
                    <a:pt x="3919" y="89"/>
                  </a:lnTo>
                  <a:lnTo>
                    <a:pt x="3926" y="89"/>
                  </a:lnTo>
                  <a:close/>
                  <a:moveTo>
                    <a:pt x="3840" y="89"/>
                  </a:moveTo>
                  <a:lnTo>
                    <a:pt x="3847" y="89"/>
                  </a:lnTo>
                  <a:lnTo>
                    <a:pt x="3855" y="93"/>
                  </a:lnTo>
                  <a:lnTo>
                    <a:pt x="3858" y="98"/>
                  </a:lnTo>
                  <a:lnTo>
                    <a:pt x="3862" y="104"/>
                  </a:lnTo>
                  <a:lnTo>
                    <a:pt x="3864" y="111"/>
                  </a:lnTo>
                  <a:lnTo>
                    <a:pt x="3862" y="119"/>
                  </a:lnTo>
                  <a:lnTo>
                    <a:pt x="3858" y="125"/>
                  </a:lnTo>
                  <a:lnTo>
                    <a:pt x="3855" y="130"/>
                  </a:lnTo>
                  <a:lnTo>
                    <a:pt x="3847" y="134"/>
                  </a:lnTo>
                  <a:lnTo>
                    <a:pt x="3840" y="134"/>
                  </a:lnTo>
                  <a:lnTo>
                    <a:pt x="3832" y="134"/>
                  </a:lnTo>
                  <a:lnTo>
                    <a:pt x="3826" y="130"/>
                  </a:lnTo>
                  <a:lnTo>
                    <a:pt x="3821" y="125"/>
                  </a:lnTo>
                  <a:lnTo>
                    <a:pt x="3817" y="119"/>
                  </a:lnTo>
                  <a:lnTo>
                    <a:pt x="3817" y="111"/>
                  </a:lnTo>
                  <a:lnTo>
                    <a:pt x="3817" y="104"/>
                  </a:lnTo>
                  <a:lnTo>
                    <a:pt x="3821" y="98"/>
                  </a:lnTo>
                  <a:lnTo>
                    <a:pt x="3826" y="93"/>
                  </a:lnTo>
                  <a:lnTo>
                    <a:pt x="3832" y="89"/>
                  </a:lnTo>
                  <a:lnTo>
                    <a:pt x="3840" y="89"/>
                  </a:lnTo>
                  <a:close/>
                  <a:moveTo>
                    <a:pt x="3753" y="89"/>
                  </a:moveTo>
                  <a:lnTo>
                    <a:pt x="3761" y="89"/>
                  </a:lnTo>
                  <a:lnTo>
                    <a:pt x="3766" y="93"/>
                  </a:lnTo>
                  <a:lnTo>
                    <a:pt x="3772" y="98"/>
                  </a:lnTo>
                  <a:lnTo>
                    <a:pt x="3776" y="104"/>
                  </a:lnTo>
                  <a:lnTo>
                    <a:pt x="3778" y="111"/>
                  </a:lnTo>
                  <a:lnTo>
                    <a:pt x="3776" y="119"/>
                  </a:lnTo>
                  <a:lnTo>
                    <a:pt x="3772" y="125"/>
                  </a:lnTo>
                  <a:lnTo>
                    <a:pt x="3766" y="130"/>
                  </a:lnTo>
                  <a:lnTo>
                    <a:pt x="3761" y="134"/>
                  </a:lnTo>
                  <a:lnTo>
                    <a:pt x="3753" y="134"/>
                  </a:lnTo>
                  <a:lnTo>
                    <a:pt x="3746" y="134"/>
                  </a:lnTo>
                  <a:lnTo>
                    <a:pt x="3740" y="130"/>
                  </a:lnTo>
                  <a:lnTo>
                    <a:pt x="3734" y="125"/>
                  </a:lnTo>
                  <a:lnTo>
                    <a:pt x="3731" y="119"/>
                  </a:lnTo>
                  <a:lnTo>
                    <a:pt x="3731" y="111"/>
                  </a:lnTo>
                  <a:lnTo>
                    <a:pt x="3731" y="104"/>
                  </a:lnTo>
                  <a:lnTo>
                    <a:pt x="3734" y="98"/>
                  </a:lnTo>
                  <a:lnTo>
                    <a:pt x="3740" y="93"/>
                  </a:lnTo>
                  <a:lnTo>
                    <a:pt x="3746" y="89"/>
                  </a:lnTo>
                  <a:lnTo>
                    <a:pt x="3753" y="89"/>
                  </a:lnTo>
                  <a:close/>
                  <a:moveTo>
                    <a:pt x="3667" y="89"/>
                  </a:moveTo>
                  <a:lnTo>
                    <a:pt x="3674" y="89"/>
                  </a:lnTo>
                  <a:lnTo>
                    <a:pt x="3680" y="93"/>
                  </a:lnTo>
                  <a:lnTo>
                    <a:pt x="3685" y="98"/>
                  </a:lnTo>
                  <a:lnTo>
                    <a:pt x="3689" y="104"/>
                  </a:lnTo>
                  <a:lnTo>
                    <a:pt x="3689" y="111"/>
                  </a:lnTo>
                  <a:lnTo>
                    <a:pt x="3689" y="119"/>
                  </a:lnTo>
                  <a:lnTo>
                    <a:pt x="3685" y="125"/>
                  </a:lnTo>
                  <a:lnTo>
                    <a:pt x="3680" y="130"/>
                  </a:lnTo>
                  <a:lnTo>
                    <a:pt x="3674" y="134"/>
                  </a:lnTo>
                  <a:lnTo>
                    <a:pt x="3667" y="134"/>
                  </a:lnTo>
                  <a:lnTo>
                    <a:pt x="3659" y="134"/>
                  </a:lnTo>
                  <a:lnTo>
                    <a:pt x="3653" y="130"/>
                  </a:lnTo>
                  <a:lnTo>
                    <a:pt x="3648" y="125"/>
                  </a:lnTo>
                  <a:lnTo>
                    <a:pt x="3644" y="119"/>
                  </a:lnTo>
                  <a:lnTo>
                    <a:pt x="3644" y="111"/>
                  </a:lnTo>
                  <a:lnTo>
                    <a:pt x="3644" y="104"/>
                  </a:lnTo>
                  <a:lnTo>
                    <a:pt x="3648" y="98"/>
                  </a:lnTo>
                  <a:lnTo>
                    <a:pt x="3653" y="93"/>
                  </a:lnTo>
                  <a:lnTo>
                    <a:pt x="3659" y="89"/>
                  </a:lnTo>
                  <a:lnTo>
                    <a:pt x="3667" y="89"/>
                  </a:lnTo>
                  <a:close/>
                  <a:moveTo>
                    <a:pt x="3580" y="89"/>
                  </a:moveTo>
                  <a:lnTo>
                    <a:pt x="3588" y="89"/>
                  </a:lnTo>
                  <a:lnTo>
                    <a:pt x="3593" y="93"/>
                  </a:lnTo>
                  <a:lnTo>
                    <a:pt x="3599" y="98"/>
                  </a:lnTo>
                  <a:lnTo>
                    <a:pt x="3603" y="104"/>
                  </a:lnTo>
                  <a:lnTo>
                    <a:pt x="3603" y="111"/>
                  </a:lnTo>
                  <a:lnTo>
                    <a:pt x="3603" y="119"/>
                  </a:lnTo>
                  <a:lnTo>
                    <a:pt x="3599" y="125"/>
                  </a:lnTo>
                  <a:lnTo>
                    <a:pt x="3593" y="130"/>
                  </a:lnTo>
                  <a:lnTo>
                    <a:pt x="3588" y="134"/>
                  </a:lnTo>
                  <a:lnTo>
                    <a:pt x="3580" y="134"/>
                  </a:lnTo>
                  <a:lnTo>
                    <a:pt x="3573" y="134"/>
                  </a:lnTo>
                  <a:lnTo>
                    <a:pt x="3567" y="130"/>
                  </a:lnTo>
                  <a:lnTo>
                    <a:pt x="3561" y="125"/>
                  </a:lnTo>
                  <a:lnTo>
                    <a:pt x="3558" y="119"/>
                  </a:lnTo>
                  <a:lnTo>
                    <a:pt x="3556" y="111"/>
                  </a:lnTo>
                  <a:lnTo>
                    <a:pt x="3558" y="104"/>
                  </a:lnTo>
                  <a:lnTo>
                    <a:pt x="3561" y="98"/>
                  </a:lnTo>
                  <a:lnTo>
                    <a:pt x="3567" y="93"/>
                  </a:lnTo>
                  <a:lnTo>
                    <a:pt x="3573" y="89"/>
                  </a:lnTo>
                  <a:lnTo>
                    <a:pt x="3580" y="89"/>
                  </a:lnTo>
                  <a:close/>
                  <a:moveTo>
                    <a:pt x="3494" y="89"/>
                  </a:moveTo>
                  <a:lnTo>
                    <a:pt x="3501" y="89"/>
                  </a:lnTo>
                  <a:lnTo>
                    <a:pt x="3507" y="93"/>
                  </a:lnTo>
                  <a:lnTo>
                    <a:pt x="3512" y="98"/>
                  </a:lnTo>
                  <a:lnTo>
                    <a:pt x="3516" y="104"/>
                  </a:lnTo>
                  <a:lnTo>
                    <a:pt x="3516" y="111"/>
                  </a:lnTo>
                  <a:lnTo>
                    <a:pt x="3516" y="119"/>
                  </a:lnTo>
                  <a:lnTo>
                    <a:pt x="3512" y="125"/>
                  </a:lnTo>
                  <a:lnTo>
                    <a:pt x="3507" y="130"/>
                  </a:lnTo>
                  <a:lnTo>
                    <a:pt x="3501" y="134"/>
                  </a:lnTo>
                  <a:lnTo>
                    <a:pt x="3494" y="134"/>
                  </a:lnTo>
                  <a:lnTo>
                    <a:pt x="3486" y="134"/>
                  </a:lnTo>
                  <a:lnTo>
                    <a:pt x="3479" y="130"/>
                  </a:lnTo>
                  <a:lnTo>
                    <a:pt x="3475" y="125"/>
                  </a:lnTo>
                  <a:lnTo>
                    <a:pt x="3471" y="119"/>
                  </a:lnTo>
                  <a:lnTo>
                    <a:pt x="3469" y="111"/>
                  </a:lnTo>
                  <a:lnTo>
                    <a:pt x="3471" y="104"/>
                  </a:lnTo>
                  <a:lnTo>
                    <a:pt x="3475" y="98"/>
                  </a:lnTo>
                  <a:lnTo>
                    <a:pt x="3479" y="93"/>
                  </a:lnTo>
                  <a:lnTo>
                    <a:pt x="3486" y="89"/>
                  </a:lnTo>
                  <a:lnTo>
                    <a:pt x="3494" y="89"/>
                  </a:lnTo>
                  <a:close/>
                  <a:moveTo>
                    <a:pt x="3407" y="89"/>
                  </a:moveTo>
                  <a:lnTo>
                    <a:pt x="3415" y="89"/>
                  </a:lnTo>
                  <a:lnTo>
                    <a:pt x="3420" y="93"/>
                  </a:lnTo>
                  <a:lnTo>
                    <a:pt x="3426" y="98"/>
                  </a:lnTo>
                  <a:lnTo>
                    <a:pt x="3428" y="104"/>
                  </a:lnTo>
                  <a:lnTo>
                    <a:pt x="3430" y="111"/>
                  </a:lnTo>
                  <a:lnTo>
                    <a:pt x="3428" y="119"/>
                  </a:lnTo>
                  <a:lnTo>
                    <a:pt x="3426" y="125"/>
                  </a:lnTo>
                  <a:lnTo>
                    <a:pt x="3420" y="130"/>
                  </a:lnTo>
                  <a:lnTo>
                    <a:pt x="3415" y="134"/>
                  </a:lnTo>
                  <a:lnTo>
                    <a:pt x="3407" y="134"/>
                  </a:lnTo>
                  <a:lnTo>
                    <a:pt x="3400" y="134"/>
                  </a:lnTo>
                  <a:lnTo>
                    <a:pt x="3392" y="130"/>
                  </a:lnTo>
                  <a:lnTo>
                    <a:pt x="3388" y="125"/>
                  </a:lnTo>
                  <a:lnTo>
                    <a:pt x="3385" y="119"/>
                  </a:lnTo>
                  <a:lnTo>
                    <a:pt x="3383" y="111"/>
                  </a:lnTo>
                  <a:lnTo>
                    <a:pt x="3385" y="104"/>
                  </a:lnTo>
                  <a:lnTo>
                    <a:pt x="3388" y="98"/>
                  </a:lnTo>
                  <a:lnTo>
                    <a:pt x="3392" y="93"/>
                  </a:lnTo>
                  <a:lnTo>
                    <a:pt x="3400" y="89"/>
                  </a:lnTo>
                  <a:lnTo>
                    <a:pt x="3407" y="89"/>
                  </a:lnTo>
                  <a:close/>
                  <a:moveTo>
                    <a:pt x="3319" y="89"/>
                  </a:moveTo>
                  <a:lnTo>
                    <a:pt x="3326" y="89"/>
                  </a:lnTo>
                  <a:lnTo>
                    <a:pt x="3334" y="93"/>
                  </a:lnTo>
                  <a:lnTo>
                    <a:pt x="3339" y="98"/>
                  </a:lnTo>
                  <a:lnTo>
                    <a:pt x="3341" y="104"/>
                  </a:lnTo>
                  <a:lnTo>
                    <a:pt x="3343" y="111"/>
                  </a:lnTo>
                  <a:lnTo>
                    <a:pt x="3341" y="119"/>
                  </a:lnTo>
                  <a:lnTo>
                    <a:pt x="3339" y="125"/>
                  </a:lnTo>
                  <a:lnTo>
                    <a:pt x="3334" y="130"/>
                  </a:lnTo>
                  <a:lnTo>
                    <a:pt x="3326" y="134"/>
                  </a:lnTo>
                  <a:lnTo>
                    <a:pt x="3319" y="134"/>
                  </a:lnTo>
                  <a:lnTo>
                    <a:pt x="3313" y="134"/>
                  </a:lnTo>
                  <a:lnTo>
                    <a:pt x="3306" y="130"/>
                  </a:lnTo>
                  <a:lnTo>
                    <a:pt x="3300" y="125"/>
                  </a:lnTo>
                  <a:lnTo>
                    <a:pt x="3298" y="119"/>
                  </a:lnTo>
                  <a:lnTo>
                    <a:pt x="3296" y="111"/>
                  </a:lnTo>
                  <a:lnTo>
                    <a:pt x="3298" y="104"/>
                  </a:lnTo>
                  <a:lnTo>
                    <a:pt x="3300" y="98"/>
                  </a:lnTo>
                  <a:lnTo>
                    <a:pt x="3306" y="93"/>
                  </a:lnTo>
                  <a:lnTo>
                    <a:pt x="3313" y="89"/>
                  </a:lnTo>
                  <a:lnTo>
                    <a:pt x="3319" y="89"/>
                  </a:lnTo>
                  <a:close/>
                  <a:moveTo>
                    <a:pt x="3232" y="89"/>
                  </a:moveTo>
                  <a:lnTo>
                    <a:pt x="3240" y="89"/>
                  </a:lnTo>
                  <a:lnTo>
                    <a:pt x="3247" y="93"/>
                  </a:lnTo>
                  <a:lnTo>
                    <a:pt x="3251" y="98"/>
                  </a:lnTo>
                  <a:lnTo>
                    <a:pt x="3255" y="104"/>
                  </a:lnTo>
                  <a:lnTo>
                    <a:pt x="3257" y="111"/>
                  </a:lnTo>
                  <a:lnTo>
                    <a:pt x="3255" y="119"/>
                  </a:lnTo>
                  <a:lnTo>
                    <a:pt x="3251" y="125"/>
                  </a:lnTo>
                  <a:lnTo>
                    <a:pt x="3247" y="130"/>
                  </a:lnTo>
                  <a:lnTo>
                    <a:pt x="3240" y="134"/>
                  </a:lnTo>
                  <a:lnTo>
                    <a:pt x="3232" y="134"/>
                  </a:lnTo>
                  <a:lnTo>
                    <a:pt x="3225" y="134"/>
                  </a:lnTo>
                  <a:lnTo>
                    <a:pt x="3219" y="130"/>
                  </a:lnTo>
                  <a:lnTo>
                    <a:pt x="3213" y="125"/>
                  </a:lnTo>
                  <a:lnTo>
                    <a:pt x="3212" y="119"/>
                  </a:lnTo>
                  <a:lnTo>
                    <a:pt x="3210" y="111"/>
                  </a:lnTo>
                  <a:lnTo>
                    <a:pt x="3212" y="104"/>
                  </a:lnTo>
                  <a:lnTo>
                    <a:pt x="3213" y="98"/>
                  </a:lnTo>
                  <a:lnTo>
                    <a:pt x="3219" y="93"/>
                  </a:lnTo>
                  <a:lnTo>
                    <a:pt x="3225" y="89"/>
                  </a:lnTo>
                  <a:lnTo>
                    <a:pt x="3232" y="89"/>
                  </a:lnTo>
                  <a:close/>
                  <a:moveTo>
                    <a:pt x="3146" y="89"/>
                  </a:moveTo>
                  <a:lnTo>
                    <a:pt x="3153" y="89"/>
                  </a:lnTo>
                  <a:lnTo>
                    <a:pt x="3161" y="93"/>
                  </a:lnTo>
                  <a:lnTo>
                    <a:pt x="3165" y="98"/>
                  </a:lnTo>
                  <a:lnTo>
                    <a:pt x="3168" y="104"/>
                  </a:lnTo>
                  <a:lnTo>
                    <a:pt x="3170" y="111"/>
                  </a:lnTo>
                  <a:lnTo>
                    <a:pt x="3168" y="119"/>
                  </a:lnTo>
                  <a:lnTo>
                    <a:pt x="3165" y="125"/>
                  </a:lnTo>
                  <a:lnTo>
                    <a:pt x="3161" y="130"/>
                  </a:lnTo>
                  <a:lnTo>
                    <a:pt x="3153" y="134"/>
                  </a:lnTo>
                  <a:lnTo>
                    <a:pt x="3146" y="134"/>
                  </a:lnTo>
                  <a:lnTo>
                    <a:pt x="3138" y="134"/>
                  </a:lnTo>
                  <a:lnTo>
                    <a:pt x="3133" y="130"/>
                  </a:lnTo>
                  <a:lnTo>
                    <a:pt x="3127" y="125"/>
                  </a:lnTo>
                  <a:lnTo>
                    <a:pt x="3123" y="119"/>
                  </a:lnTo>
                  <a:lnTo>
                    <a:pt x="3123" y="111"/>
                  </a:lnTo>
                  <a:lnTo>
                    <a:pt x="3123" y="104"/>
                  </a:lnTo>
                  <a:lnTo>
                    <a:pt x="3127" y="98"/>
                  </a:lnTo>
                  <a:lnTo>
                    <a:pt x="3133" y="93"/>
                  </a:lnTo>
                  <a:lnTo>
                    <a:pt x="3138" y="89"/>
                  </a:lnTo>
                  <a:lnTo>
                    <a:pt x="3146" y="89"/>
                  </a:lnTo>
                  <a:close/>
                  <a:moveTo>
                    <a:pt x="3059" y="89"/>
                  </a:moveTo>
                  <a:lnTo>
                    <a:pt x="3067" y="89"/>
                  </a:lnTo>
                  <a:lnTo>
                    <a:pt x="3072" y="93"/>
                  </a:lnTo>
                  <a:lnTo>
                    <a:pt x="3078" y="98"/>
                  </a:lnTo>
                  <a:lnTo>
                    <a:pt x="3082" y="104"/>
                  </a:lnTo>
                  <a:lnTo>
                    <a:pt x="3084" y="111"/>
                  </a:lnTo>
                  <a:lnTo>
                    <a:pt x="3082" y="119"/>
                  </a:lnTo>
                  <a:lnTo>
                    <a:pt x="3078" y="125"/>
                  </a:lnTo>
                  <a:lnTo>
                    <a:pt x="3072" y="130"/>
                  </a:lnTo>
                  <a:lnTo>
                    <a:pt x="3067" y="134"/>
                  </a:lnTo>
                  <a:lnTo>
                    <a:pt x="3059" y="134"/>
                  </a:lnTo>
                  <a:lnTo>
                    <a:pt x="3052" y="134"/>
                  </a:lnTo>
                  <a:lnTo>
                    <a:pt x="3046" y="130"/>
                  </a:lnTo>
                  <a:lnTo>
                    <a:pt x="3040" y="125"/>
                  </a:lnTo>
                  <a:lnTo>
                    <a:pt x="3037" y="119"/>
                  </a:lnTo>
                  <a:lnTo>
                    <a:pt x="3037" y="111"/>
                  </a:lnTo>
                  <a:lnTo>
                    <a:pt x="3037" y="104"/>
                  </a:lnTo>
                  <a:lnTo>
                    <a:pt x="3040" y="98"/>
                  </a:lnTo>
                  <a:lnTo>
                    <a:pt x="3046" y="93"/>
                  </a:lnTo>
                  <a:lnTo>
                    <a:pt x="3052" y="89"/>
                  </a:lnTo>
                  <a:lnTo>
                    <a:pt x="3059" y="89"/>
                  </a:lnTo>
                  <a:close/>
                  <a:moveTo>
                    <a:pt x="2973" y="89"/>
                  </a:moveTo>
                  <a:lnTo>
                    <a:pt x="2980" y="89"/>
                  </a:lnTo>
                  <a:lnTo>
                    <a:pt x="2986" y="93"/>
                  </a:lnTo>
                  <a:lnTo>
                    <a:pt x="2992" y="98"/>
                  </a:lnTo>
                  <a:lnTo>
                    <a:pt x="2995" y="104"/>
                  </a:lnTo>
                  <a:lnTo>
                    <a:pt x="2995" y="111"/>
                  </a:lnTo>
                  <a:lnTo>
                    <a:pt x="2995" y="119"/>
                  </a:lnTo>
                  <a:lnTo>
                    <a:pt x="2992" y="125"/>
                  </a:lnTo>
                  <a:lnTo>
                    <a:pt x="2986" y="130"/>
                  </a:lnTo>
                  <a:lnTo>
                    <a:pt x="2980" y="134"/>
                  </a:lnTo>
                  <a:lnTo>
                    <a:pt x="2973" y="134"/>
                  </a:lnTo>
                  <a:lnTo>
                    <a:pt x="2965" y="134"/>
                  </a:lnTo>
                  <a:lnTo>
                    <a:pt x="2960" y="130"/>
                  </a:lnTo>
                  <a:lnTo>
                    <a:pt x="2954" y="125"/>
                  </a:lnTo>
                  <a:lnTo>
                    <a:pt x="2950" y="119"/>
                  </a:lnTo>
                  <a:lnTo>
                    <a:pt x="2950" y="111"/>
                  </a:lnTo>
                  <a:lnTo>
                    <a:pt x="2950" y="104"/>
                  </a:lnTo>
                  <a:lnTo>
                    <a:pt x="2954" y="98"/>
                  </a:lnTo>
                  <a:lnTo>
                    <a:pt x="2960" y="93"/>
                  </a:lnTo>
                  <a:lnTo>
                    <a:pt x="2965" y="89"/>
                  </a:lnTo>
                  <a:lnTo>
                    <a:pt x="2973" y="89"/>
                  </a:lnTo>
                  <a:close/>
                  <a:moveTo>
                    <a:pt x="2886" y="89"/>
                  </a:moveTo>
                  <a:lnTo>
                    <a:pt x="2894" y="89"/>
                  </a:lnTo>
                  <a:lnTo>
                    <a:pt x="2899" y="93"/>
                  </a:lnTo>
                  <a:lnTo>
                    <a:pt x="2905" y="98"/>
                  </a:lnTo>
                  <a:lnTo>
                    <a:pt x="2909" y="104"/>
                  </a:lnTo>
                  <a:lnTo>
                    <a:pt x="2909" y="111"/>
                  </a:lnTo>
                  <a:lnTo>
                    <a:pt x="2909" y="119"/>
                  </a:lnTo>
                  <a:lnTo>
                    <a:pt x="2905" y="125"/>
                  </a:lnTo>
                  <a:lnTo>
                    <a:pt x="2899" y="130"/>
                  </a:lnTo>
                  <a:lnTo>
                    <a:pt x="2894" y="134"/>
                  </a:lnTo>
                  <a:lnTo>
                    <a:pt x="2886" y="134"/>
                  </a:lnTo>
                  <a:lnTo>
                    <a:pt x="2879" y="134"/>
                  </a:lnTo>
                  <a:lnTo>
                    <a:pt x="2873" y="130"/>
                  </a:lnTo>
                  <a:lnTo>
                    <a:pt x="2867" y="125"/>
                  </a:lnTo>
                  <a:lnTo>
                    <a:pt x="2864" y="119"/>
                  </a:lnTo>
                  <a:lnTo>
                    <a:pt x="2862" y="111"/>
                  </a:lnTo>
                  <a:lnTo>
                    <a:pt x="2864" y="104"/>
                  </a:lnTo>
                  <a:lnTo>
                    <a:pt x="2867" y="98"/>
                  </a:lnTo>
                  <a:lnTo>
                    <a:pt x="2873" y="93"/>
                  </a:lnTo>
                  <a:lnTo>
                    <a:pt x="2879" y="89"/>
                  </a:lnTo>
                  <a:lnTo>
                    <a:pt x="2886" y="89"/>
                  </a:lnTo>
                  <a:close/>
                  <a:moveTo>
                    <a:pt x="2800" y="89"/>
                  </a:moveTo>
                  <a:lnTo>
                    <a:pt x="2807" y="89"/>
                  </a:lnTo>
                  <a:lnTo>
                    <a:pt x="2813" y="93"/>
                  </a:lnTo>
                  <a:lnTo>
                    <a:pt x="2818" y="98"/>
                  </a:lnTo>
                  <a:lnTo>
                    <a:pt x="2822" y="104"/>
                  </a:lnTo>
                  <a:lnTo>
                    <a:pt x="2822" y="111"/>
                  </a:lnTo>
                  <a:lnTo>
                    <a:pt x="2822" y="119"/>
                  </a:lnTo>
                  <a:lnTo>
                    <a:pt x="2818" y="125"/>
                  </a:lnTo>
                  <a:lnTo>
                    <a:pt x="2813" y="130"/>
                  </a:lnTo>
                  <a:lnTo>
                    <a:pt x="2807" y="134"/>
                  </a:lnTo>
                  <a:lnTo>
                    <a:pt x="2800" y="134"/>
                  </a:lnTo>
                  <a:lnTo>
                    <a:pt x="2792" y="134"/>
                  </a:lnTo>
                  <a:lnTo>
                    <a:pt x="2785" y="130"/>
                  </a:lnTo>
                  <a:lnTo>
                    <a:pt x="2781" y="125"/>
                  </a:lnTo>
                  <a:lnTo>
                    <a:pt x="2777" y="119"/>
                  </a:lnTo>
                  <a:lnTo>
                    <a:pt x="2775" y="111"/>
                  </a:lnTo>
                  <a:lnTo>
                    <a:pt x="2777" y="104"/>
                  </a:lnTo>
                  <a:lnTo>
                    <a:pt x="2781" y="98"/>
                  </a:lnTo>
                  <a:lnTo>
                    <a:pt x="2785" y="93"/>
                  </a:lnTo>
                  <a:lnTo>
                    <a:pt x="2792" y="89"/>
                  </a:lnTo>
                  <a:lnTo>
                    <a:pt x="2800" y="89"/>
                  </a:lnTo>
                  <a:close/>
                  <a:moveTo>
                    <a:pt x="2713" y="89"/>
                  </a:moveTo>
                  <a:lnTo>
                    <a:pt x="2721" y="89"/>
                  </a:lnTo>
                  <a:lnTo>
                    <a:pt x="2726" y="93"/>
                  </a:lnTo>
                  <a:lnTo>
                    <a:pt x="2732" y="98"/>
                  </a:lnTo>
                  <a:lnTo>
                    <a:pt x="2734" y="104"/>
                  </a:lnTo>
                  <a:lnTo>
                    <a:pt x="2736" y="111"/>
                  </a:lnTo>
                  <a:lnTo>
                    <a:pt x="2734" y="119"/>
                  </a:lnTo>
                  <a:lnTo>
                    <a:pt x="2732" y="125"/>
                  </a:lnTo>
                  <a:lnTo>
                    <a:pt x="2726" y="130"/>
                  </a:lnTo>
                  <a:lnTo>
                    <a:pt x="2721" y="134"/>
                  </a:lnTo>
                  <a:lnTo>
                    <a:pt x="2713" y="134"/>
                  </a:lnTo>
                  <a:lnTo>
                    <a:pt x="2706" y="134"/>
                  </a:lnTo>
                  <a:lnTo>
                    <a:pt x="2698" y="130"/>
                  </a:lnTo>
                  <a:lnTo>
                    <a:pt x="2694" y="125"/>
                  </a:lnTo>
                  <a:lnTo>
                    <a:pt x="2691" y="119"/>
                  </a:lnTo>
                  <a:lnTo>
                    <a:pt x="2689" y="111"/>
                  </a:lnTo>
                  <a:lnTo>
                    <a:pt x="2691" y="104"/>
                  </a:lnTo>
                  <a:lnTo>
                    <a:pt x="2694" y="98"/>
                  </a:lnTo>
                  <a:lnTo>
                    <a:pt x="2698" y="93"/>
                  </a:lnTo>
                  <a:lnTo>
                    <a:pt x="2706" y="89"/>
                  </a:lnTo>
                  <a:lnTo>
                    <a:pt x="2713" y="89"/>
                  </a:lnTo>
                  <a:close/>
                  <a:moveTo>
                    <a:pt x="2627" y="89"/>
                  </a:moveTo>
                  <a:lnTo>
                    <a:pt x="2632" y="89"/>
                  </a:lnTo>
                  <a:lnTo>
                    <a:pt x="2640" y="93"/>
                  </a:lnTo>
                  <a:lnTo>
                    <a:pt x="2645" y="98"/>
                  </a:lnTo>
                  <a:lnTo>
                    <a:pt x="2647" y="104"/>
                  </a:lnTo>
                  <a:lnTo>
                    <a:pt x="2649" y="111"/>
                  </a:lnTo>
                  <a:lnTo>
                    <a:pt x="2647" y="119"/>
                  </a:lnTo>
                  <a:lnTo>
                    <a:pt x="2645" y="125"/>
                  </a:lnTo>
                  <a:lnTo>
                    <a:pt x="2640" y="130"/>
                  </a:lnTo>
                  <a:lnTo>
                    <a:pt x="2632" y="134"/>
                  </a:lnTo>
                  <a:lnTo>
                    <a:pt x="2627" y="134"/>
                  </a:lnTo>
                  <a:lnTo>
                    <a:pt x="2619" y="134"/>
                  </a:lnTo>
                  <a:lnTo>
                    <a:pt x="2612" y="130"/>
                  </a:lnTo>
                  <a:lnTo>
                    <a:pt x="2606" y="125"/>
                  </a:lnTo>
                  <a:lnTo>
                    <a:pt x="2604" y="119"/>
                  </a:lnTo>
                  <a:lnTo>
                    <a:pt x="2602" y="111"/>
                  </a:lnTo>
                  <a:lnTo>
                    <a:pt x="2604" y="104"/>
                  </a:lnTo>
                  <a:lnTo>
                    <a:pt x="2606" y="98"/>
                  </a:lnTo>
                  <a:lnTo>
                    <a:pt x="2612" y="93"/>
                  </a:lnTo>
                  <a:lnTo>
                    <a:pt x="2619" y="89"/>
                  </a:lnTo>
                  <a:lnTo>
                    <a:pt x="2627" y="89"/>
                  </a:lnTo>
                  <a:close/>
                  <a:moveTo>
                    <a:pt x="2538" y="89"/>
                  </a:moveTo>
                  <a:lnTo>
                    <a:pt x="2546" y="89"/>
                  </a:lnTo>
                  <a:lnTo>
                    <a:pt x="2553" y="93"/>
                  </a:lnTo>
                  <a:lnTo>
                    <a:pt x="2557" y="98"/>
                  </a:lnTo>
                  <a:lnTo>
                    <a:pt x="2561" y="104"/>
                  </a:lnTo>
                  <a:lnTo>
                    <a:pt x="2563" y="111"/>
                  </a:lnTo>
                  <a:lnTo>
                    <a:pt x="2561" y="119"/>
                  </a:lnTo>
                  <a:lnTo>
                    <a:pt x="2557" y="125"/>
                  </a:lnTo>
                  <a:lnTo>
                    <a:pt x="2553" y="130"/>
                  </a:lnTo>
                  <a:lnTo>
                    <a:pt x="2546" y="134"/>
                  </a:lnTo>
                  <a:lnTo>
                    <a:pt x="2538" y="134"/>
                  </a:lnTo>
                  <a:lnTo>
                    <a:pt x="2531" y="134"/>
                  </a:lnTo>
                  <a:lnTo>
                    <a:pt x="2525" y="130"/>
                  </a:lnTo>
                  <a:lnTo>
                    <a:pt x="2519" y="125"/>
                  </a:lnTo>
                  <a:lnTo>
                    <a:pt x="2518" y="119"/>
                  </a:lnTo>
                  <a:lnTo>
                    <a:pt x="2516" y="111"/>
                  </a:lnTo>
                  <a:lnTo>
                    <a:pt x="2518" y="104"/>
                  </a:lnTo>
                  <a:lnTo>
                    <a:pt x="2519" y="98"/>
                  </a:lnTo>
                  <a:lnTo>
                    <a:pt x="2525" y="93"/>
                  </a:lnTo>
                  <a:lnTo>
                    <a:pt x="2531" y="89"/>
                  </a:lnTo>
                  <a:lnTo>
                    <a:pt x="2538" y="89"/>
                  </a:lnTo>
                  <a:close/>
                  <a:moveTo>
                    <a:pt x="2452" y="89"/>
                  </a:moveTo>
                  <a:lnTo>
                    <a:pt x="2459" y="89"/>
                  </a:lnTo>
                  <a:lnTo>
                    <a:pt x="2467" y="93"/>
                  </a:lnTo>
                  <a:lnTo>
                    <a:pt x="2471" y="98"/>
                  </a:lnTo>
                  <a:lnTo>
                    <a:pt x="2474" y="104"/>
                  </a:lnTo>
                  <a:lnTo>
                    <a:pt x="2476" y="111"/>
                  </a:lnTo>
                  <a:lnTo>
                    <a:pt x="2474" y="119"/>
                  </a:lnTo>
                  <a:lnTo>
                    <a:pt x="2471" y="125"/>
                  </a:lnTo>
                  <a:lnTo>
                    <a:pt x="2467" y="130"/>
                  </a:lnTo>
                  <a:lnTo>
                    <a:pt x="2459" y="134"/>
                  </a:lnTo>
                  <a:lnTo>
                    <a:pt x="2452" y="134"/>
                  </a:lnTo>
                  <a:lnTo>
                    <a:pt x="2444" y="134"/>
                  </a:lnTo>
                  <a:lnTo>
                    <a:pt x="2439" y="130"/>
                  </a:lnTo>
                  <a:lnTo>
                    <a:pt x="2433" y="125"/>
                  </a:lnTo>
                  <a:lnTo>
                    <a:pt x="2429" y="119"/>
                  </a:lnTo>
                  <a:lnTo>
                    <a:pt x="2429" y="111"/>
                  </a:lnTo>
                  <a:lnTo>
                    <a:pt x="2429" y="104"/>
                  </a:lnTo>
                  <a:lnTo>
                    <a:pt x="2433" y="98"/>
                  </a:lnTo>
                  <a:lnTo>
                    <a:pt x="2439" y="93"/>
                  </a:lnTo>
                  <a:lnTo>
                    <a:pt x="2444" y="89"/>
                  </a:lnTo>
                  <a:lnTo>
                    <a:pt x="2452" y="89"/>
                  </a:lnTo>
                  <a:close/>
                  <a:moveTo>
                    <a:pt x="2365" y="89"/>
                  </a:moveTo>
                  <a:lnTo>
                    <a:pt x="2373" y="89"/>
                  </a:lnTo>
                  <a:lnTo>
                    <a:pt x="2378" y="93"/>
                  </a:lnTo>
                  <a:lnTo>
                    <a:pt x="2384" y="98"/>
                  </a:lnTo>
                  <a:lnTo>
                    <a:pt x="2388" y="104"/>
                  </a:lnTo>
                  <a:lnTo>
                    <a:pt x="2390" y="111"/>
                  </a:lnTo>
                  <a:lnTo>
                    <a:pt x="2388" y="119"/>
                  </a:lnTo>
                  <a:lnTo>
                    <a:pt x="2384" y="125"/>
                  </a:lnTo>
                  <a:lnTo>
                    <a:pt x="2378" y="130"/>
                  </a:lnTo>
                  <a:lnTo>
                    <a:pt x="2373" y="134"/>
                  </a:lnTo>
                  <a:lnTo>
                    <a:pt x="2365" y="134"/>
                  </a:lnTo>
                  <a:lnTo>
                    <a:pt x="2358" y="134"/>
                  </a:lnTo>
                  <a:lnTo>
                    <a:pt x="2352" y="130"/>
                  </a:lnTo>
                  <a:lnTo>
                    <a:pt x="2346" y="125"/>
                  </a:lnTo>
                  <a:lnTo>
                    <a:pt x="2343" y="119"/>
                  </a:lnTo>
                  <a:lnTo>
                    <a:pt x="2343" y="111"/>
                  </a:lnTo>
                  <a:lnTo>
                    <a:pt x="2343" y="104"/>
                  </a:lnTo>
                  <a:lnTo>
                    <a:pt x="2346" y="98"/>
                  </a:lnTo>
                  <a:lnTo>
                    <a:pt x="2352" y="93"/>
                  </a:lnTo>
                  <a:lnTo>
                    <a:pt x="2358" y="89"/>
                  </a:lnTo>
                  <a:lnTo>
                    <a:pt x="2365" y="89"/>
                  </a:lnTo>
                  <a:close/>
                  <a:moveTo>
                    <a:pt x="2279" y="89"/>
                  </a:moveTo>
                  <a:lnTo>
                    <a:pt x="2286" y="89"/>
                  </a:lnTo>
                  <a:lnTo>
                    <a:pt x="2292" y="93"/>
                  </a:lnTo>
                  <a:lnTo>
                    <a:pt x="2298" y="98"/>
                  </a:lnTo>
                  <a:lnTo>
                    <a:pt x="2301" y="104"/>
                  </a:lnTo>
                  <a:lnTo>
                    <a:pt x="2301" y="111"/>
                  </a:lnTo>
                  <a:lnTo>
                    <a:pt x="2301" y="119"/>
                  </a:lnTo>
                  <a:lnTo>
                    <a:pt x="2298" y="125"/>
                  </a:lnTo>
                  <a:lnTo>
                    <a:pt x="2292" y="130"/>
                  </a:lnTo>
                  <a:lnTo>
                    <a:pt x="2286" y="134"/>
                  </a:lnTo>
                  <a:lnTo>
                    <a:pt x="2279" y="134"/>
                  </a:lnTo>
                  <a:lnTo>
                    <a:pt x="2271" y="134"/>
                  </a:lnTo>
                  <a:lnTo>
                    <a:pt x="2266" y="130"/>
                  </a:lnTo>
                  <a:lnTo>
                    <a:pt x="2260" y="125"/>
                  </a:lnTo>
                  <a:lnTo>
                    <a:pt x="2256" y="119"/>
                  </a:lnTo>
                  <a:lnTo>
                    <a:pt x="2256" y="111"/>
                  </a:lnTo>
                  <a:lnTo>
                    <a:pt x="2256" y="104"/>
                  </a:lnTo>
                  <a:lnTo>
                    <a:pt x="2260" y="98"/>
                  </a:lnTo>
                  <a:lnTo>
                    <a:pt x="2266" y="93"/>
                  </a:lnTo>
                  <a:lnTo>
                    <a:pt x="2271" y="89"/>
                  </a:lnTo>
                  <a:lnTo>
                    <a:pt x="2279" y="89"/>
                  </a:lnTo>
                  <a:close/>
                  <a:moveTo>
                    <a:pt x="2192" y="89"/>
                  </a:moveTo>
                  <a:lnTo>
                    <a:pt x="2200" y="89"/>
                  </a:lnTo>
                  <a:lnTo>
                    <a:pt x="2205" y="93"/>
                  </a:lnTo>
                  <a:lnTo>
                    <a:pt x="2211" y="98"/>
                  </a:lnTo>
                  <a:lnTo>
                    <a:pt x="2215" y="104"/>
                  </a:lnTo>
                  <a:lnTo>
                    <a:pt x="2215" y="111"/>
                  </a:lnTo>
                  <a:lnTo>
                    <a:pt x="2215" y="119"/>
                  </a:lnTo>
                  <a:lnTo>
                    <a:pt x="2211" y="125"/>
                  </a:lnTo>
                  <a:lnTo>
                    <a:pt x="2205" y="130"/>
                  </a:lnTo>
                  <a:lnTo>
                    <a:pt x="2200" y="134"/>
                  </a:lnTo>
                  <a:lnTo>
                    <a:pt x="2192" y="134"/>
                  </a:lnTo>
                  <a:lnTo>
                    <a:pt x="2185" y="134"/>
                  </a:lnTo>
                  <a:lnTo>
                    <a:pt x="2179" y="130"/>
                  </a:lnTo>
                  <a:lnTo>
                    <a:pt x="2173" y="125"/>
                  </a:lnTo>
                  <a:lnTo>
                    <a:pt x="2170" y="119"/>
                  </a:lnTo>
                  <a:lnTo>
                    <a:pt x="2168" y="111"/>
                  </a:lnTo>
                  <a:lnTo>
                    <a:pt x="2170" y="104"/>
                  </a:lnTo>
                  <a:lnTo>
                    <a:pt x="2173" y="98"/>
                  </a:lnTo>
                  <a:lnTo>
                    <a:pt x="2179" y="93"/>
                  </a:lnTo>
                  <a:lnTo>
                    <a:pt x="2185" y="89"/>
                  </a:lnTo>
                  <a:lnTo>
                    <a:pt x="2192" y="89"/>
                  </a:lnTo>
                  <a:close/>
                  <a:moveTo>
                    <a:pt x="2106" y="89"/>
                  </a:moveTo>
                  <a:lnTo>
                    <a:pt x="2113" y="89"/>
                  </a:lnTo>
                  <a:lnTo>
                    <a:pt x="2119" y="93"/>
                  </a:lnTo>
                  <a:lnTo>
                    <a:pt x="2125" y="98"/>
                  </a:lnTo>
                  <a:lnTo>
                    <a:pt x="2128" y="104"/>
                  </a:lnTo>
                  <a:lnTo>
                    <a:pt x="2128" y="111"/>
                  </a:lnTo>
                  <a:lnTo>
                    <a:pt x="2128" y="119"/>
                  </a:lnTo>
                  <a:lnTo>
                    <a:pt x="2125" y="125"/>
                  </a:lnTo>
                  <a:lnTo>
                    <a:pt x="2119" y="130"/>
                  </a:lnTo>
                  <a:lnTo>
                    <a:pt x="2113" y="134"/>
                  </a:lnTo>
                  <a:lnTo>
                    <a:pt x="2106" y="134"/>
                  </a:lnTo>
                  <a:lnTo>
                    <a:pt x="2098" y="134"/>
                  </a:lnTo>
                  <a:lnTo>
                    <a:pt x="2091" y="130"/>
                  </a:lnTo>
                  <a:lnTo>
                    <a:pt x="2087" y="125"/>
                  </a:lnTo>
                  <a:lnTo>
                    <a:pt x="2083" y="119"/>
                  </a:lnTo>
                  <a:lnTo>
                    <a:pt x="2081" y="111"/>
                  </a:lnTo>
                  <a:lnTo>
                    <a:pt x="2083" y="104"/>
                  </a:lnTo>
                  <a:lnTo>
                    <a:pt x="2087" y="98"/>
                  </a:lnTo>
                  <a:lnTo>
                    <a:pt x="2091" y="93"/>
                  </a:lnTo>
                  <a:lnTo>
                    <a:pt x="2098" y="89"/>
                  </a:lnTo>
                  <a:lnTo>
                    <a:pt x="2106" y="89"/>
                  </a:lnTo>
                  <a:close/>
                  <a:moveTo>
                    <a:pt x="2019" y="89"/>
                  </a:moveTo>
                  <a:lnTo>
                    <a:pt x="2027" y="89"/>
                  </a:lnTo>
                  <a:lnTo>
                    <a:pt x="2032" y="93"/>
                  </a:lnTo>
                  <a:lnTo>
                    <a:pt x="2038" y="98"/>
                  </a:lnTo>
                  <a:lnTo>
                    <a:pt x="2040" y="104"/>
                  </a:lnTo>
                  <a:lnTo>
                    <a:pt x="2042" y="111"/>
                  </a:lnTo>
                  <a:lnTo>
                    <a:pt x="2040" y="119"/>
                  </a:lnTo>
                  <a:lnTo>
                    <a:pt x="2038" y="125"/>
                  </a:lnTo>
                  <a:lnTo>
                    <a:pt x="2032" y="130"/>
                  </a:lnTo>
                  <a:lnTo>
                    <a:pt x="2027" y="134"/>
                  </a:lnTo>
                  <a:lnTo>
                    <a:pt x="2019" y="134"/>
                  </a:lnTo>
                  <a:lnTo>
                    <a:pt x="2012" y="134"/>
                  </a:lnTo>
                  <a:lnTo>
                    <a:pt x="2004" y="130"/>
                  </a:lnTo>
                  <a:lnTo>
                    <a:pt x="2000" y="125"/>
                  </a:lnTo>
                  <a:lnTo>
                    <a:pt x="1997" y="119"/>
                  </a:lnTo>
                  <a:lnTo>
                    <a:pt x="1995" y="111"/>
                  </a:lnTo>
                  <a:lnTo>
                    <a:pt x="1997" y="104"/>
                  </a:lnTo>
                  <a:lnTo>
                    <a:pt x="2000" y="98"/>
                  </a:lnTo>
                  <a:lnTo>
                    <a:pt x="2004" y="93"/>
                  </a:lnTo>
                  <a:lnTo>
                    <a:pt x="2012" y="89"/>
                  </a:lnTo>
                  <a:lnTo>
                    <a:pt x="2019" y="89"/>
                  </a:lnTo>
                  <a:close/>
                  <a:moveTo>
                    <a:pt x="1933" y="89"/>
                  </a:moveTo>
                  <a:lnTo>
                    <a:pt x="1938" y="89"/>
                  </a:lnTo>
                  <a:lnTo>
                    <a:pt x="1946" y="93"/>
                  </a:lnTo>
                  <a:lnTo>
                    <a:pt x="1952" y="98"/>
                  </a:lnTo>
                  <a:lnTo>
                    <a:pt x="1953" y="104"/>
                  </a:lnTo>
                  <a:lnTo>
                    <a:pt x="1955" y="111"/>
                  </a:lnTo>
                  <a:lnTo>
                    <a:pt x="1953" y="119"/>
                  </a:lnTo>
                  <a:lnTo>
                    <a:pt x="1952" y="125"/>
                  </a:lnTo>
                  <a:lnTo>
                    <a:pt x="1946" y="130"/>
                  </a:lnTo>
                  <a:lnTo>
                    <a:pt x="1938" y="134"/>
                  </a:lnTo>
                  <a:lnTo>
                    <a:pt x="1933" y="134"/>
                  </a:lnTo>
                  <a:lnTo>
                    <a:pt x="1925" y="134"/>
                  </a:lnTo>
                  <a:lnTo>
                    <a:pt x="1918" y="130"/>
                  </a:lnTo>
                  <a:lnTo>
                    <a:pt x="1912" y="125"/>
                  </a:lnTo>
                  <a:lnTo>
                    <a:pt x="1910" y="119"/>
                  </a:lnTo>
                  <a:lnTo>
                    <a:pt x="1908" y="111"/>
                  </a:lnTo>
                  <a:lnTo>
                    <a:pt x="1910" y="104"/>
                  </a:lnTo>
                  <a:lnTo>
                    <a:pt x="1912" y="98"/>
                  </a:lnTo>
                  <a:lnTo>
                    <a:pt x="1918" y="93"/>
                  </a:lnTo>
                  <a:lnTo>
                    <a:pt x="1925" y="89"/>
                  </a:lnTo>
                  <a:lnTo>
                    <a:pt x="1933" y="89"/>
                  </a:lnTo>
                  <a:close/>
                  <a:moveTo>
                    <a:pt x="1844" y="89"/>
                  </a:moveTo>
                  <a:lnTo>
                    <a:pt x="1852" y="89"/>
                  </a:lnTo>
                  <a:lnTo>
                    <a:pt x="1859" y="93"/>
                  </a:lnTo>
                  <a:lnTo>
                    <a:pt x="1863" y="98"/>
                  </a:lnTo>
                  <a:lnTo>
                    <a:pt x="1867" y="104"/>
                  </a:lnTo>
                  <a:lnTo>
                    <a:pt x="1869" y="111"/>
                  </a:lnTo>
                  <a:lnTo>
                    <a:pt x="1867" y="119"/>
                  </a:lnTo>
                  <a:lnTo>
                    <a:pt x="1863" y="125"/>
                  </a:lnTo>
                  <a:lnTo>
                    <a:pt x="1859" y="130"/>
                  </a:lnTo>
                  <a:lnTo>
                    <a:pt x="1852" y="134"/>
                  </a:lnTo>
                  <a:lnTo>
                    <a:pt x="1844" y="134"/>
                  </a:lnTo>
                  <a:lnTo>
                    <a:pt x="1837" y="134"/>
                  </a:lnTo>
                  <a:lnTo>
                    <a:pt x="1831" y="130"/>
                  </a:lnTo>
                  <a:lnTo>
                    <a:pt x="1826" y="125"/>
                  </a:lnTo>
                  <a:lnTo>
                    <a:pt x="1824" y="119"/>
                  </a:lnTo>
                  <a:lnTo>
                    <a:pt x="1822" y="111"/>
                  </a:lnTo>
                  <a:lnTo>
                    <a:pt x="1824" y="104"/>
                  </a:lnTo>
                  <a:lnTo>
                    <a:pt x="1826" y="98"/>
                  </a:lnTo>
                  <a:lnTo>
                    <a:pt x="1831" y="93"/>
                  </a:lnTo>
                  <a:lnTo>
                    <a:pt x="1837" y="89"/>
                  </a:lnTo>
                  <a:lnTo>
                    <a:pt x="1844" y="89"/>
                  </a:lnTo>
                  <a:close/>
                  <a:moveTo>
                    <a:pt x="1758" y="89"/>
                  </a:moveTo>
                  <a:lnTo>
                    <a:pt x="1765" y="89"/>
                  </a:lnTo>
                  <a:lnTo>
                    <a:pt x="1773" y="93"/>
                  </a:lnTo>
                  <a:lnTo>
                    <a:pt x="1777" y="98"/>
                  </a:lnTo>
                  <a:lnTo>
                    <a:pt x="1780" y="104"/>
                  </a:lnTo>
                  <a:lnTo>
                    <a:pt x="1782" y="111"/>
                  </a:lnTo>
                  <a:lnTo>
                    <a:pt x="1780" y="119"/>
                  </a:lnTo>
                  <a:lnTo>
                    <a:pt x="1777" y="125"/>
                  </a:lnTo>
                  <a:lnTo>
                    <a:pt x="1773" y="130"/>
                  </a:lnTo>
                  <a:lnTo>
                    <a:pt x="1765" y="134"/>
                  </a:lnTo>
                  <a:lnTo>
                    <a:pt x="1758" y="134"/>
                  </a:lnTo>
                  <a:lnTo>
                    <a:pt x="1750" y="134"/>
                  </a:lnTo>
                  <a:lnTo>
                    <a:pt x="1745" y="130"/>
                  </a:lnTo>
                  <a:lnTo>
                    <a:pt x="1739" y="125"/>
                  </a:lnTo>
                  <a:lnTo>
                    <a:pt x="1735" y="119"/>
                  </a:lnTo>
                  <a:lnTo>
                    <a:pt x="1735" y="111"/>
                  </a:lnTo>
                  <a:lnTo>
                    <a:pt x="1735" y="104"/>
                  </a:lnTo>
                  <a:lnTo>
                    <a:pt x="1739" y="98"/>
                  </a:lnTo>
                  <a:lnTo>
                    <a:pt x="1745" y="93"/>
                  </a:lnTo>
                  <a:lnTo>
                    <a:pt x="1750" y="89"/>
                  </a:lnTo>
                  <a:lnTo>
                    <a:pt x="1758" y="89"/>
                  </a:lnTo>
                  <a:close/>
                  <a:moveTo>
                    <a:pt x="1671" y="89"/>
                  </a:moveTo>
                  <a:lnTo>
                    <a:pt x="1679" y="89"/>
                  </a:lnTo>
                  <a:lnTo>
                    <a:pt x="1685" y="93"/>
                  </a:lnTo>
                  <a:lnTo>
                    <a:pt x="1690" y="98"/>
                  </a:lnTo>
                  <a:lnTo>
                    <a:pt x="1694" y="104"/>
                  </a:lnTo>
                  <a:lnTo>
                    <a:pt x="1696" y="111"/>
                  </a:lnTo>
                  <a:lnTo>
                    <a:pt x="1694" y="119"/>
                  </a:lnTo>
                  <a:lnTo>
                    <a:pt x="1690" y="125"/>
                  </a:lnTo>
                  <a:lnTo>
                    <a:pt x="1685" y="130"/>
                  </a:lnTo>
                  <a:lnTo>
                    <a:pt x="1679" y="134"/>
                  </a:lnTo>
                  <a:lnTo>
                    <a:pt x="1671" y="134"/>
                  </a:lnTo>
                  <a:lnTo>
                    <a:pt x="1664" y="134"/>
                  </a:lnTo>
                  <a:lnTo>
                    <a:pt x="1658" y="130"/>
                  </a:lnTo>
                  <a:lnTo>
                    <a:pt x="1653" y="125"/>
                  </a:lnTo>
                  <a:lnTo>
                    <a:pt x="1649" y="119"/>
                  </a:lnTo>
                  <a:lnTo>
                    <a:pt x="1649" y="111"/>
                  </a:lnTo>
                  <a:lnTo>
                    <a:pt x="1649" y="104"/>
                  </a:lnTo>
                  <a:lnTo>
                    <a:pt x="1653" y="98"/>
                  </a:lnTo>
                  <a:lnTo>
                    <a:pt x="1658" y="93"/>
                  </a:lnTo>
                  <a:lnTo>
                    <a:pt x="1664" y="89"/>
                  </a:lnTo>
                  <a:lnTo>
                    <a:pt x="1671" y="89"/>
                  </a:lnTo>
                  <a:close/>
                  <a:moveTo>
                    <a:pt x="1585" y="89"/>
                  </a:moveTo>
                  <a:lnTo>
                    <a:pt x="1592" y="89"/>
                  </a:lnTo>
                  <a:lnTo>
                    <a:pt x="1598" y="93"/>
                  </a:lnTo>
                  <a:lnTo>
                    <a:pt x="1604" y="98"/>
                  </a:lnTo>
                  <a:lnTo>
                    <a:pt x="1607" y="104"/>
                  </a:lnTo>
                  <a:lnTo>
                    <a:pt x="1607" y="111"/>
                  </a:lnTo>
                  <a:lnTo>
                    <a:pt x="1607" y="119"/>
                  </a:lnTo>
                  <a:lnTo>
                    <a:pt x="1604" y="125"/>
                  </a:lnTo>
                  <a:lnTo>
                    <a:pt x="1598" y="130"/>
                  </a:lnTo>
                  <a:lnTo>
                    <a:pt x="1592" y="134"/>
                  </a:lnTo>
                  <a:lnTo>
                    <a:pt x="1585" y="134"/>
                  </a:lnTo>
                  <a:lnTo>
                    <a:pt x="1577" y="134"/>
                  </a:lnTo>
                  <a:lnTo>
                    <a:pt x="1572" y="130"/>
                  </a:lnTo>
                  <a:lnTo>
                    <a:pt x="1566" y="125"/>
                  </a:lnTo>
                  <a:lnTo>
                    <a:pt x="1562" y="119"/>
                  </a:lnTo>
                  <a:lnTo>
                    <a:pt x="1562" y="111"/>
                  </a:lnTo>
                  <a:lnTo>
                    <a:pt x="1562" y="104"/>
                  </a:lnTo>
                  <a:lnTo>
                    <a:pt x="1566" y="98"/>
                  </a:lnTo>
                  <a:lnTo>
                    <a:pt x="1572" y="93"/>
                  </a:lnTo>
                  <a:lnTo>
                    <a:pt x="1577" y="89"/>
                  </a:lnTo>
                  <a:lnTo>
                    <a:pt x="1585" y="89"/>
                  </a:lnTo>
                  <a:close/>
                  <a:moveTo>
                    <a:pt x="1498" y="89"/>
                  </a:moveTo>
                  <a:lnTo>
                    <a:pt x="1506" y="89"/>
                  </a:lnTo>
                  <a:lnTo>
                    <a:pt x="1511" y="93"/>
                  </a:lnTo>
                  <a:lnTo>
                    <a:pt x="1517" y="98"/>
                  </a:lnTo>
                  <a:lnTo>
                    <a:pt x="1521" y="104"/>
                  </a:lnTo>
                  <a:lnTo>
                    <a:pt x="1521" y="111"/>
                  </a:lnTo>
                  <a:lnTo>
                    <a:pt x="1521" y="119"/>
                  </a:lnTo>
                  <a:lnTo>
                    <a:pt x="1517" y="125"/>
                  </a:lnTo>
                  <a:lnTo>
                    <a:pt x="1511" y="130"/>
                  </a:lnTo>
                  <a:lnTo>
                    <a:pt x="1506" y="134"/>
                  </a:lnTo>
                  <a:lnTo>
                    <a:pt x="1498" y="134"/>
                  </a:lnTo>
                  <a:lnTo>
                    <a:pt x="1491" y="134"/>
                  </a:lnTo>
                  <a:lnTo>
                    <a:pt x="1485" y="130"/>
                  </a:lnTo>
                  <a:lnTo>
                    <a:pt x="1480" y="125"/>
                  </a:lnTo>
                  <a:lnTo>
                    <a:pt x="1476" y="119"/>
                  </a:lnTo>
                  <a:lnTo>
                    <a:pt x="1474" y="111"/>
                  </a:lnTo>
                  <a:lnTo>
                    <a:pt x="1476" y="104"/>
                  </a:lnTo>
                  <a:lnTo>
                    <a:pt x="1480" y="98"/>
                  </a:lnTo>
                  <a:lnTo>
                    <a:pt x="1485" y="93"/>
                  </a:lnTo>
                  <a:lnTo>
                    <a:pt x="1491" y="89"/>
                  </a:lnTo>
                  <a:lnTo>
                    <a:pt x="1498" y="89"/>
                  </a:lnTo>
                  <a:close/>
                  <a:moveTo>
                    <a:pt x="1412" y="89"/>
                  </a:moveTo>
                  <a:lnTo>
                    <a:pt x="1419" y="89"/>
                  </a:lnTo>
                  <a:lnTo>
                    <a:pt x="1425" y="93"/>
                  </a:lnTo>
                  <a:lnTo>
                    <a:pt x="1431" y="98"/>
                  </a:lnTo>
                  <a:lnTo>
                    <a:pt x="1434" y="104"/>
                  </a:lnTo>
                  <a:lnTo>
                    <a:pt x="1434" y="111"/>
                  </a:lnTo>
                  <a:lnTo>
                    <a:pt x="1434" y="119"/>
                  </a:lnTo>
                  <a:lnTo>
                    <a:pt x="1431" y="125"/>
                  </a:lnTo>
                  <a:lnTo>
                    <a:pt x="1427" y="128"/>
                  </a:lnTo>
                  <a:lnTo>
                    <a:pt x="1421" y="132"/>
                  </a:lnTo>
                  <a:lnTo>
                    <a:pt x="1414" y="134"/>
                  </a:lnTo>
                  <a:lnTo>
                    <a:pt x="1406" y="128"/>
                  </a:lnTo>
                  <a:lnTo>
                    <a:pt x="1402" y="125"/>
                  </a:lnTo>
                  <a:lnTo>
                    <a:pt x="1397" y="123"/>
                  </a:lnTo>
                  <a:lnTo>
                    <a:pt x="1395" y="123"/>
                  </a:lnTo>
                  <a:lnTo>
                    <a:pt x="1391" y="123"/>
                  </a:lnTo>
                  <a:lnTo>
                    <a:pt x="1391" y="121"/>
                  </a:lnTo>
                  <a:lnTo>
                    <a:pt x="1389" y="121"/>
                  </a:lnTo>
                  <a:lnTo>
                    <a:pt x="1389" y="117"/>
                  </a:lnTo>
                  <a:lnTo>
                    <a:pt x="1387" y="111"/>
                  </a:lnTo>
                  <a:lnTo>
                    <a:pt x="1389" y="104"/>
                  </a:lnTo>
                  <a:lnTo>
                    <a:pt x="1393" y="98"/>
                  </a:lnTo>
                  <a:lnTo>
                    <a:pt x="1397" y="93"/>
                  </a:lnTo>
                  <a:lnTo>
                    <a:pt x="1404" y="89"/>
                  </a:lnTo>
                  <a:lnTo>
                    <a:pt x="1412" y="89"/>
                  </a:lnTo>
                  <a:close/>
                  <a:moveTo>
                    <a:pt x="1325" y="89"/>
                  </a:moveTo>
                  <a:lnTo>
                    <a:pt x="1331" y="89"/>
                  </a:lnTo>
                  <a:lnTo>
                    <a:pt x="1337" y="93"/>
                  </a:lnTo>
                  <a:lnTo>
                    <a:pt x="1342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38" y="104"/>
                  </a:lnTo>
                  <a:lnTo>
                    <a:pt x="1337" y="104"/>
                  </a:lnTo>
                  <a:lnTo>
                    <a:pt x="1337" y="104"/>
                  </a:lnTo>
                  <a:lnTo>
                    <a:pt x="1335" y="106"/>
                  </a:lnTo>
                  <a:lnTo>
                    <a:pt x="1333" y="108"/>
                  </a:lnTo>
                  <a:lnTo>
                    <a:pt x="1331" y="108"/>
                  </a:lnTo>
                  <a:lnTo>
                    <a:pt x="1329" y="108"/>
                  </a:lnTo>
                  <a:lnTo>
                    <a:pt x="1327" y="106"/>
                  </a:lnTo>
                  <a:lnTo>
                    <a:pt x="1323" y="106"/>
                  </a:lnTo>
                  <a:lnTo>
                    <a:pt x="1318" y="104"/>
                  </a:lnTo>
                  <a:lnTo>
                    <a:pt x="1312" y="102"/>
                  </a:lnTo>
                  <a:lnTo>
                    <a:pt x="1308" y="104"/>
                  </a:lnTo>
                  <a:lnTo>
                    <a:pt x="1305" y="104"/>
                  </a:lnTo>
                  <a:lnTo>
                    <a:pt x="1303" y="106"/>
                  </a:lnTo>
                  <a:lnTo>
                    <a:pt x="1307" y="98"/>
                  </a:lnTo>
                  <a:lnTo>
                    <a:pt x="1310" y="93"/>
                  </a:lnTo>
                  <a:lnTo>
                    <a:pt x="1318" y="89"/>
                  </a:lnTo>
                  <a:lnTo>
                    <a:pt x="1325" y="89"/>
                  </a:lnTo>
                  <a:close/>
                  <a:moveTo>
                    <a:pt x="1239" y="89"/>
                  </a:moveTo>
                  <a:lnTo>
                    <a:pt x="1244" y="89"/>
                  </a:lnTo>
                  <a:lnTo>
                    <a:pt x="1250" y="91"/>
                  </a:lnTo>
                  <a:lnTo>
                    <a:pt x="1254" y="94"/>
                  </a:lnTo>
                  <a:lnTo>
                    <a:pt x="1258" y="100"/>
                  </a:lnTo>
                  <a:lnTo>
                    <a:pt x="1254" y="100"/>
                  </a:lnTo>
                  <a:lnTo>
                    <a:pt x="1252" y="98"/>
                  </a:lnTo>
                  <a:lnTo>
                    <a:pt x="1250" y="98"/>
                  </a:lnTo>
                  <a:lnTo>
                    <a:pt x="1248" y="98"/>
                  </a:lnTo>
                  <a:lnTo>
                    <a:pt x="1244" y="96"/>
                  </a:lnTo>
                  <a:lnTo>
                    <a:pt x="1241" y="96"/>
                  </a:lnTo>
                  <a:lnTo>
                    <a:pt x="1239" y="94"/>
                  </a:lnTo>
                  <a:lnTo>
                    <a:pt x="1237" y="91"/>
                  </a:lnTo>
                  <a:lnTo>
                    <a:pt x="1237" y="89"/>
                  </a:lnTo>
                  <a:lnTo>
                    <a:pt x="1239" y="89"/>
                  </a:lnTo>
                  <a:close/>
                  <a:moveTo>
                    <a:pt x="1064" y="89"/>
                  </a:moveTo>
                  <a:lnTo>
                    <a:pt x="1071" y="89"/>
                  </a:lnTo>
                  <a:lnTo>
                    <a:pt x="1079" y="93"/>
                  </a:lnTo>
                  <a:lnTo>
                    <a:pt x="1083" y="98"/>
                  </a:lnTo>
                  <a:lnTo>
                    <a:pt x="1086" y="104"/>
                  </a:lnTo>
                  <a:lnTo>
                    <a:pt x="1088" y="111"/>
                  </a:lnTo>
                  <a:lnTo>
                    <a:pt x="1086" y="119"/>
                  </a:lnTo>
                  <a:lnTo>
                    <a:pt x="1083" y="125"/>
                  </a:lnTo>
                  <a:lnTo>
                    <a:pt x="1079" y="130"/>
                  </a:lnTo>
                  <a:lnTo>
                    <a:pt x="1071" y="134"/>
                  </a:lnTo>
                  <a:lnTo>
                    <a:pt x="1064" y="134"/>
                  </a:lnTo>
                  <a:lnTo>
                    <a:pt x="1056" y="134"/>
                  </a:lnTo>
                  <a:lnTo>
                    <a:pt x="1051" y="130"/>
                  </a:lnTo>
                  <a:lnTo>
                    <a:pt x="1045" y="125"/>
                  </a:lnTo>
                  <a:lnTo>
                    <a:pt x="1041" y="119"/>
                  </a:lnTo>
                  <a:lnTo>
                    <a:pt x="1041" y="111"/>
                  </a:lnTo>
                  <a:lnTo>
                    <a:pt x="1041" y="104"/>
                  </a:lnTo>
                  <a:lnTo>
                    <a:pt x="1045" y="98"/>
                  </a:lnTo>
                  <a:lnTo>
                    <a:pt x="1051" y="93"/>
                  </a:lnTo>
                  <a:lnTo>
                    <a:pt x="1056" y="89"/>
                  </a:lnTo>
                  <a:lnTo>
                    <a:pt x="1064" y="89"/>
                  </a:lnTo>
                  <a:close/>
                  <a:moveTo>
                    <a:pt x="977" y="89"/>
                  </a:moveTo>
                  <a:lnTo>
                    <a:pt x="985" y="89"/>
                  </a:lnTo>
                  <a:lnTo>
                    <a:pt x="991" y="93"/>
                  </a:lnTo>
                  <a:lnTo>
                    <a:pt x="996" y="98"/>
                  </a:lnTo>
                  <a:lnTo>
                    <a:pt x="1000" y="104"/>
                  </a:lnTo>
                  <a:lnTo>
                    <a:pt x="1002" y="111"/>
                  </a:lnTo>
                  <a:lnTo>
                    <a:pt x="1000" y="119"/>
                  </a:lnTo>
                  <a:lnTo>
                    <a:pt x="996" y="125"/>
                  </a:lnTo>
                  <a:lnTo>
                    <a:pt x="991" y="130"/>
                  </a:lnTo>
                  <a:lnTo>
                    <a:pt x="985" y="134"/>
                  </a:lnTo>
                  <a:lnTo>
                    <a:pt x="977" y="134"/>
                  </a:lnTo>
                  <a:lnTo>
                    <a:pt x="970" y="134"/>
                  </a:lnTo>
                  <a:lnTo>
                    <a:pt x="964" y="130"/>
                  </a:lnTo>
                  <a:lnTo>
                    <a:pt x="959" y="125"/>
                  </a:lnTo>
                  <a:lnTo>
                    <a:pt x="955" y="119"/>
                  </a:lnTo>
                  <a:lnTo>
                    <a:pt x="955" y="111"/>
                  </a:lnTo>
                  <a:lnTo>
                    <a:pt x="955" y="104"/>
                  </a:lnTo>
                  <a:lnTo>
                    <a:pt x="959" y="98"/>
                  </a:lnTo>
                  <a:lnTo>
                    <a:pt x="964" y="93"/>
                  </a:lnTo>
                  <a:lnTo>
                    <a:pt x="970" y="89"/>
                  </a:lnTo>
                  <a:lnTo>
                    <a:pt x="977" y="89"/>
                  </a:lnTo>
                  <a:close/>
                  <a:moveTo>
                    <a:pt x="891" y="89"/>
                  </a:moveTo>
                  <a:lnTo>
                    <a:pt x="898" y="89"/>
                  </a:lnTo>
                  <a:lnTo>
                    <a:pt x="904" y="93"/>
                  </a:lnTo>
                  <a:lnTo>
                    <a:pt x="910" y="98"/>
                  </a:lnTo>
                  <a:lnTo>
                    <a:pt x="913" y="104"/>
                  </a:lnTo>
                  <a:lnTo>
                    <a:pt x="913" y="111"/>
                  </a:lnTo>
                  <a:lnTo>
                    <a:pt x="913" y="119"/>
                  </a:lnTo>
                  <a:lnTo>
                    <a:pt x="910" y="125"/>
                  </a:lnTo>
                  <a:lnTo>
                    <a:pt x="904" y="130"/>
                  </a:lnTo>
                  <a:lnTo>
                    <a:pt x="898" y="134"/>
                  </a:lnTo>
                  <a:lnTo>
                    <a:pt x="891" y="134"/>
                  </a:lnTo>
                  <a:lnTo>
                    <a:pt x="883" y="134"/>
                  </a:lnTo>
                  <a:lnTo>
                    <a:pt x="878" y="130"/>
                  </a:lnTo>
                  <a:lnTo>
                    <a:pt x="872" y="125"/>
                  </a:lnTo>
                  <a:lnTo>
                    <a:pt x="868" y="119"/>
                  </a:lnTo>
                  <a:lnTo>
                    <a:pt x="868" y="111"/>
                  </a:lnTo>
                  <a:lnTo>
                    <a:pt x="868" y="104"/>
                  </a:lnTo>
                  <a:lnTo>
                    <a:pt x="872" y="98"/>
                  </a:lnTo>
                  <a:lnTo>
                    <a:pt x="878" y="93"/>
                  </a:lnTo>
                  <a:lnTo>
                    <a:pt x="883" y="89"/>
                  </a:lnTo>
                  <a:lnTo>
                    <a:pt x="891" y="89"/>
                  </a:lnTo>
                  <a:close/>
                  <a:moveTo>
                    <a:pt x="804" y="89"/>
                  </a:moveTo>
                  <a:lnTo>
                    <a:pt x="812" y="89"/>
                  </a:lnTo>
                  <a:lnTo>
                    <a:pt x="818" y="93"/>
                  </a:lnTo>
                  <a:lnTo>
                    <a:pt x="823" y="98"/>
                  </a:lnTo>
                  <a:lnTo>
                    <a:pt x="827" y="104"/>
                  </a:lnTo>
                  <a:lnTo>
                    <a:pt x="827" y="111"/>
                  </a:lnTo>
                  <a:lnTo>
                    <a:pt x="827" y="119"/>
                  </a:lnTo>
                  <a:lnTo>
                    <a:pt x="823" y="125"/>
                  </a:lnTo>
                  <a:lnTo>
                    <a:pt x="818" y="130"/>
                  </a:lnTo>
                  <a:lnTo>
                    <a:pt x="812" y="134"/>
                  </a:lnTo>
                  <a:lnTo>
                    <a:pt x="804" y="134"/>
                  </a:lnTo>
                  <a:lnTo>
                    <a:pt x="797" y="134"/>
                  </a:lnTo>
                  <a:lnTo>
                    <a:pt x="791" y="130"/>
                  </a:lnTo>
                  <a:lnTo>
                    <a:pt x="786" y="125"/>
                  </a:lnTo>
                  <a:lnTo>
                    <a:pt x="782" y="119"/>
                  </a:lnTo>
                  <a:lnTo>
                    <a:pt x="780" y="111"/>
                  </a:lnTo>
                  <a:lnTo>
                    <a:pt x="782" y="104"/>
                  </a:lnTo>
                  <a:lnTo>
                    <a:pt x="786" y="98"/>
                  </a:lnTo>
                  <a:lnTo>
                    <a:pt x="791" y="93"/>
                  </a:lnTo>
                  <a:lnTo>
                    <a:pt x="797" y="89"/>
                  </a:lnTo>
                  <a:lnTo>
                    <a:pt x="804" y="89"/>
                  </a:lnTo>
                  <a:close/>
                  <a:moveTo>
                    <a:pt x="718" y="89"/>
                  </a:moveTo>
                  <a:lnTo>
                    <a:pt x="725" y="89"/>
                  </a:lnTo>
                  <a:lnTo>
                    <a:pt x="731" y="93"/>
                  </a:lnTo>
                  <a:lnTo>
                    <a:pt x="737" y="98"/>
                  </a:lnTo>
                  <a:lnTo>
                    <a:pt x="740" y="104"/>
                  </a:lnTo>
                  <a:lnTo>
                    <a:pt x="740" y="111"/>
                  </a:lnTo>
                  <a:lnTo>
                    <a:pt x="740" y="119"/>
                  </a:lnTo>
                  <a:lnTo>
                    <a:pt x="737" y="125"/>
                  </a:lnTo>
                  <a:lnTo>
                    <a:pt x="731" y="130"/>
                  </a:lnTo>
                  <a:lnTo>
                    <a:pt x="725" y="134"/>
                  </a:lnTo>
                  <a:lnTo>
                    <a:pt x="718" y="134"/>
                  </a:lnTo>
                  <a:lnTo>
                    <a:pt x="710" y="134"/>
                  </a:lnTo>
                  <a:lnTo>
                    <a:pt x="703" y="130"/>
                  </a:lnTo>
                  <a:lnTo>
                    <a:pt x="699" y="125"/>
                  </a:lnTo>
                  <a:lnTo>
                    <a:pt x="695" y="119"/>
                  </a:lnTo>
                  <a:lnTo>
                    <a:pt x="693" y="111"/>
                  </a:lnTo>
                  <a:lnTo>
                    <a:pt x="695" y="104"/>
                  </a:lnTo>
                  <a:lnTo>
                    <a:pt x="699" y="98"/>
                  </a:lnTo>
                  <a:lnTo>
                    <a:pt x="703" y="93"/>
                  </a:lnTo>
                  <a:lnTo>
                    <a:pt x="710" y="89"/>
                  </a:lnTo>
                  <a:lnTo>
                    <a:pt x="718" y="89"/>
                  </a:lnTo>
                  <a:close/>
                  <a:moveTo>
                    <a:pt x="631" y="89"/>
                  </a:moveTo>
                  <a:lnTo>
                    <a:pt x="633" y="89"/>
                  </a:lnTo>
                  <a:lnTo>
                    <a:pt x="635" y="89"/>
                  </a:lnTo>
                  <a:lnTo>
                    <a:pt x="633" y="91"/>
                  </a:lnTo>
                  <a:lnTo>
                    <a:pt x="631" y="91"/>
                  </a:lnTo>
                  <a:lnTo>
                    <a:pt x="630" y="91"/>
                  </a:lnTo>
                  <a:lnTo>
                    <a:pt x="628" y="91"/>
                  </a:lnTo>
                  <a:lnTo>
                    <a:pt x="626" y="91"/>
                  </a:lnTo>
                  <a:lnTo>
                    <a:pt x="626" y="93"/>
                  </a:lnTo>
                  <a:lnTo>
                    <a:pt x="624" y="96"/>
                  </a:lnTo>
                  <a:lnTo>
                    <a:pt x="624" y="100"/>
                  </a:lnTo>
                  <a:lnTo>
                    <a:pt x="626" y="104"/>
                  </a:lnTo>
                  <a:lnTo>
                    <a:pt x="626" y="106"/>
                  </a:lnTo>
                  <a:lnTo>
                    <a:pt x="626" y="110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4" y="115"/>
                  </a:lnTo>
                  <a:lnTo>
                    <a:pt x="620" y="117"/>
                  </a:lnTo>
                  <a:lnTo>
                    <a:pt x="620" y="121"/>
                  </a:lnTo>
                  <a:lnTo>
                    <a:pt x="624" y="125"/>
                  </a:lnTo>
                  <a:lnTo>
                    <a:pt x="626" y="128"/>
                  </a:lnTo>
                  <a:lnTo>
                    <a:pt x="630" y="130"/>
                  </a:lnTo>
                  <a:lnTo>
                    <a:pt x="631" y="134"/>
                  </a:lnTo>
                  <a:lnTo>
                    <a:pt x="631" y="134"/>
                  </a:lnTo>
                  <a:lnTo>
                    <a:pt x="624" y="134"/>
                  </a:lnTo>
                  <a:lnTo>
                    <a:pt x="616" y="130"/>
                  </a:lnTo>
                  <a:lnTo>
                    <a:pt x="613" y="125"/>
                  </a:lnTo>
                  <a:lnTo>
                    <a:pt x="609" y="119"/>
                  </a:lnTo>
                  <a:lnTo>
                    <a:pt x="607" y="111"/>
                  </a:lnTo>
                  <a:lnTo>
                    <a:pt x="609" y="104"/>
                  </a:lnTo>
                  <a:lnTo>
                    <a:pt x="613" y="98"/>
                  </a:lnTo>
                  <a:lnTo>
                    <a:pt x="616" y="93"/>
                  </a:lnTo>
                  <a:lnTo>
                    <a:pt x="624" y="89"/>
                  </a:lnTo>
                  <a:lnTo>
                    <a:pt x="631" y="89"/>
                  </a:lnTo>
                  <a:close/>
                  <a:moveTo>
                    <a:pt x="545" y="89"/>
                  </a:moveTo>
                  <a:lnTo>
                    <a:pt x="551" y="89"/>
                  </a:lnTo>
                  <a:lnTo>
                    <a:pt x="558" y="93"/>
                  </a:lnTo>
                  <a:lnTo>
                    <a:pt x="564" y="98"/>
                  </a:lnTo>
                  <a:lnTo>
                    <a:pt x="566" y="104"/>
                  </a:lnTo>
                  <a:lnTo>
                    <a:pt x="567" y="111"/>
                  </a:lnTo>
                  <a:lnTo>
                    <a:pt x="566" y="119"/>
                  </a:lnTo>
                  <a:lnTo>
                    <a:pt x="564" y="125"/>
                  </a:lnTo>
                  <a:lnTo>
                    <a:pt x="558" y="130"/>
                  </a:lnTo>
                  <a:lnTo>
                    <a:pt x="551" y="134"/>
                  </a:lnTo>
                  <a:lnTo>
                    <a:pt x="545" y="134"/>
                  </a:lnTo>
                  <a:lnTo>
                    <a:pt x="537" y="134"/>
                  </a:lnTo>
                  <a:lnTo>
                    <a:pt x="530" y="130"/>
                  </a:lnTo>
                  <a:lnTo>
                    <a:pt x="526" y="125"/>
                  </a:lnTo>
                  <a:lnTo>
                    <a:pt x="522" y="119"/>
                  </a:lnTo>
                  <a:lnTo>
                    <a:pt x="520" y="111"/>
                  </a:lnTo>
                  <a:lnTo>
                    <a:pt x="522" y="104"/>
                  </a:lnTo>
                  <a:lnTo>
                    <a:pt x="526" y="98"/>
                  </a:lnTo>
                  <a:lnTo>
                    <a:pt x="530" y="93"/>
                  </a:lnTo>
                  <a:lnTo>
                    <a:pt x="537" y="89"/>
                  </a:lnTo>
                  <a:lnTo>
                    <a:pt x="545" y="89"/>
                  </a:lnTo>
                  <a:close/>
                  <a:moveTo>
                    <a:pt x="456" y="89"/>
                  </a:moveTo>
                  <a:lnTo>
                    <a:pt x="464" y="89"/>
                  </a:lnTo>
                  <a:lnTo>
                    <a:pt x="472" y="93"/>
                  </a:lnTo>
                  <a:lnTo>
                    <a:pt x="475" y="98"/>
                  </a:lnTo>
                  <a:lnTo>
                    <a:pt x="479" y="104"/>
                  </a:lnTo>
                  <a:lnTo>
                    <a:pt x="481" y="111"/>
                  </a:lnTo>
                  <a:lnTo>
                    <a:pt x="479" y="119"/>
                  </a:lnTo>
                  <a:lnTo>
                    <a:pt x="475" y="125"/>
                  </a:lnTo>
                  <a:lnTo>
                    <a:pt x="472" y="130"/>
                  </a:lnTo>
                  <a:lnTo>
                    <a:pt x="464" y="134"/>
                  </a:lnTo>
                  <a:lnTo>
                    <a:pt x="456" y="134"/>
                  </a:lnTo>
                  <a:lnTo>
                    <a:pt x="449" y="134"/>
                  </a:lnTo>
                  <a:lnTo>
                    <a:pt x="443" y="130"/>
                  </a:lnTo>
                  <a:lnTo>
                    <a:pt x="438" y="125"/>
                  </a:lnTo>
                  <a:lnTo>
                    <a:pt x="436" y="119"/>
                  </a:lnTo>
                  <a:lnTo>
                    <a:pt x="434" y="111"/>
                  </a:lnTo>
                  <a:lnTo>
                    <a:pt x="436" y="104"/>
                  </a:lnTo>
                  <a:lnTo>
                    <a:pt x="438" y="98"/>
                  </a:lnTo>
                  <a:lnTo>
                    <a:pt x="443" y="93"/>
                  </a:lnTo>
                  <a:lnTo>
                    <a:pt x="449" y="89"/>
                  </a:lnTo>
                  <a:lnTo>
                    <a:pt x="456" y="89"/>
                  </a:lnTo>
                  <a:close/>
                  <a:moveTo>
                    <a:pt x="370" y="89"/>
                  </a:moveTo>
                  <a:lnTo>
                    <a:pt x="378" y="89"/>
                  </a:lnTo>
                  <a:lnTo>
                    <a:pt x="385" y="93"/>
                  </a:lnTo>
                  <a:lnTo>
                    <a:pt x="389" y="98"/>
                  </a:lnTo>
                  <a:lnTo>
                    <a:pt x="393" y="104"/>
                  </a:lnTo>
                  <a:lnTo>
                    <a:pt x="394" y="111"/>
                  </a:lnTo>
                  <a:lnTo>
                    <a:pt x="393" y="119"/>
                  </a:lnTo>
                  <a:lnTo>
                    <a:pt x="389" y="125"/>
                  </a:lnTo>
                  <a:lnTo>
                    <a:pt x="385" y="130"/>
                  </a:lnTo>
                  <a:lnTo>
                    <a:pt x="378" y="134"/>
                  </a:lnTo>
                  <a:lnTo>
                    <a:pt x="370" y="134"/>
                  </a:lnTo>
                  <a:lnTo>
                    <a:pt x="362" y="134"/>
                  </a:lnTo>
                  <a:lnTo>
                    <a:pt x="357" y="130"/>
                  </a:lnTo>
                  <a:lnTo>
                    <a:pt x="351" y="125"/>
                  </a:lnTo>
                  <a:lnTo>
                    <a:pt x="347" y="119"/>
                  </a:lnTo>
                  <a:lnTo>
                    <a:pt x="347" y="111"/>
                  </a:lnTo>
                  <a:lnTo>
                    <a:pt x="347" y="104"/>
                  </a:lnTo>
                  <a:lnTo>
                    <a:pt x="351" y="98"/>
                  </a:lnTo>
                  <a:lnTo>
                    <a:pt x="357" y="93"/>
                  </a:lnTo>
                  <a:lnTo>
                    <a:pt x="362" y="89"/>
                  </a:lnTo>
                  <a:lnTo>
                    <a:pt x="370" y="89"/>
                  </a:lnTo>
                  <a:close/>
                  <a:moveTo>
                    <a:pt x="283" y="89"/>
                  </a:moveTo>
                  <a:lnTo>
                    <a:pt x="291" y="89"/>
                  </a:lnTo>
                  <a:lnTo>
                    <a:pt x="297" y="93"/>
                  </a:lnTo>
                  <a:lnTo>
                    <a:pt x="302" y="98"/>
                  </a:lnTo>
                  <a:lnTo>
                    <a:pt x="306" y="104"/>
                  </a:lnTo>
                  <a:lnTo>
                    <a:pt x="308" y="111"/>
                  </a:lnTo>
                  <a:lnTo>
                    <a:pt x="306" y="119"/>
                  </a:lnTo>
                  <a:lnTo>
                    <a:pt x="302" y="125"/>
                  </a:lnTo>
                  <a:lnTo>
                    <a:pt x="297" y="130"/>
                  </a:lnTo>
                  <a:lnTo>
                    <a:pt x="291" y="134"/>
                  </a:lnTo>
                  <a:lnTo>
                    <a:pt x="283" y="134"/>
                  </a:lnTo>
                  <a:lnTo>
                    <a:pt x="276" y="134"/>
                  </a:lnTo>
                  <a:lnTo>
                    <a:pt x="270" y="130"/>
                  </a:lnTo>
                  <a:lnTo>
                    <a:pt x="265" y="125"/>
                  </a:lnTo>
                  <a:lnTo>
                    <a:pt x="261" y="119"/>
                  </a:lnTo>
                  <a:lnTo>
                    <a:pt x="261" y="111"/>
                  </a:lnTo>
                  <a:lnTo>
                    <a:pt x="261" y="104"/>
                  </a:lnTo>
                  <a:lnTo>
                    <a:pt x="265" y="98"/>
                  </a:lnTo>
                  <a:lnTo>
                    <a:pt x="270" y="93"/>
                  </a:lnTo>
                  <a:lnTo>
                    <a:pt x="276" y="89"/>
                  </a:lnTo>
                  <a:lnTo>
                    <a:pt x="283" y="89"/>
                  </a:lnTo>
                  <a:close/>
                  <a:moveTo>
                    <a:pt x="4537" y="2"/>
                  </a:moveTo>
                  <a:lnTo>
                    <a:pt x="4545" y="4"/>
                  </a:lnTo>
                  <a:lnTo>
                    <a:pt x="4550" y="8"/>
                  </a:lnTo>
                  <a:lnTo>
                    <a:pt x="4554" y="14"/>
                  </a:lnTo>
                  <a:lnTo>
                    <a:pt x="4556" y="19"/>
                  </a:lnTo>
                  <a:lnTo>
                    <a:pt x="4556" y="21"/>
                  </a:lnTo>
                  <a:lnTo>
                    <a:pt x="4558" y="25"/>
                  </a:lnTo>
                  <a:lnTo>
                    <a:pt x="4556" y="32"/>
                  </a:lnTo>
                  <a:lnTo>
                    <a:pt x="4552" y="38"/>
                  </a:lnTo>
                  <a:lnTo>
                    <a:pt x="4547" y="44"/>
                  </a:lnTo>
                  <a:lnTo>
                    <a:pt x="4541" y="47"/>
                  </a:lnTo>
                  <a:lnTo>
                    <a:pt x="4541" y="46"/>
                  </a:lnTo>
                  <a:lnTo>
                    <a:pt x="4541" y="40"/>
                  </a:lnTo>
                  <a:lnTo>
                    <a:pt x="4539" y="32"/>
                  </a:lnTo>
                  <a:lnTo>
                    <a:pt x="4537" y="25"/>
                  </a:lnTo>
                  <a:lnTo>
                    <a:pt x="4535" y="17"/>
                  </a:lnTo>
                  <a:lnTo>
                    <a:pt x="4535" y="10"/>
                  </a:lnTo>
                  <a:lnTo>
                    <a:pt x="4537" y="2"/>
                  </a:lnTo>
                  <a:close/>
                  <a:moveTo>
                    <a:pt x="4447" y="0"/>
                  </a:moveTo>
                  <a:lnTo>
                    <a:pt x="4447" y="0"/>
                  </a:lnTo>
                  <a:lnTo>
                    <a:pt x="4445" y="2"/>
                  </a:lnTo>
                  <a:lnTo>
                    <a:pt x="4443" y="8"/>
                  </a:lnTo>
                  <a:lnTo>
                    <a:pt x="4441" y="14"/>
                  </a:lnTo>
                  <a:lnTo>
                    <a:pt x="4438" y="21"/>
                  </a:lnTo>
                  <a:lnTo>
                    <a:pt x="4436" y="27"/>
                  </a:lnTo>
                  <a:lnTo>
                    <a:pt x="4434" y="29"/>
                  </a:lnTo>
                  <a:lnTo>
                    <a:pt x="4430" y="30"/>
                  </a:lnTo>
                  <a:lnTo>
                    <a:pt x="4428" y="32"/>
                  </a:lnTo>
                  <a:lnTo>
                    <a:pt x="4426" y="34"/>
                  </a:lnTo>
                  <a:lnTo>
                    <a:pt x="4424" y="30"/>
                  </a:lnTo>
                  <a:lnTo>
                    <a:pt x="4424" y="25"/>
                  </a:lnTo>
                  <a:lnTo>
                    <a:pt x="4424" y="17"/>
                  </a:lnTo>
                  <a:lnTo>
                    <a:pt x="4428" y="12"/>
                  </a:lnTo>
                  <a:lnTo>
                    <a:pt x="4434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79" y="12"/>
                  </a:lnTo>
                  <a:lnTo>
                    <a:pt x="4383" y="17"/>
                  </a:lnTo>
                  <a:lnTo>
                    <a:pt x="4383" y="25"/>
                  </a:lnTo>
                  <a:lnTo>
                    <a:pt x="4383" y="32"/>
                  </a:lnTo>
                  <a:lnTo>
                    <a:pt x="4379" y="38"/>
                  </a:lnTo>
                  <a:lnTo>
                    <a:pt x="4374" y="44"/>
                  </a:lnTo>
                  <a:lnTo>
                    <a:pt x="4368" y="47"/>
                  </a:lnTo>
                  <a:lnTo>
                    <a:pt x="4361" y="47"/>
                  </a:lnTo>
                  <a:lnTo>
                    <a:pt x="4353" y="47"/>
                  </a:lnTo>
                  <a:lnTo>
                    <a:pt x="4347" y="44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8" y="25"/>
                  </a:lnTo>
                  <a:lnTo>
                    <a:pt x="4338" y="17"/>
                  </a:lnTo>
                  <a:lnTo>
                    <a:pt x="4342" y="12"/>
                  </a:lnTo>
                  <a:lnTo>
                    <a:pt x="4347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2"/>
                  </a:lnTo>
                  <a:lnTo>
                    <a:pt x="4287" y="6"/>
                  </a:lnTo>
                  <a:lnTo>
                    <a:pt x="4293" y="12"/>
                  </a:lnTo>
                  <a:lnTo>
                    <a:pt x="4297" y="17"/>
                  </a:lnTo>
                  <a:lnTo>
                    <a:pt x="4297" y="25"/>
                  </a:lnTo>
                  <a:lnTo>
                    <a:pt x="4297" y="32"/>
                  </a:lnTo>
                  <a:lnTo>
                    <a:pt x="4293" y="38"/>
                  </a:lnTo>
                  <a:lnTo>
                    <a:pt x="4287" y="44"/>
                  </a:lnTo>
                  <a:lnTo>
                    <a:pt x="4282" y="47"/>
                  </a:lnTo>
                  <a:lnTo>
                    <a:pt x="4274" y="47"/>
                  </a:lnTo>
                  <a:lnTo>
                    <a:pt x="4267" y="47"/>
                  </a:lnTo>
                  <a:lnTo>
                    <a:pt x="4261" y="44"/>
                  </a:lnTo>
                  <a:lnTo>
                    <a:pt x="4255" y="38"/>
                  </a:lnTo>
                  <a:lnTo>
                    <a:pt x="4251" y="32"/>
                  </a:lnTo>
                  <a:lnTo>
                    <a:pt x="4250" y="25"/>
                  </a:lnTo>
                  <a:lnTo>
                    <a:pt x="4251" y="17"/>
                  </a:lnTo>
                  <a:lnTo>
                    <a:pt x="4255" y="12"/>
                  </a:lnTo>
                  <a:lnTo>
                    <a:pt x="4261" y="6"/>
                  </a:lnTo>
                  <a:lnTo>
                    <a:pt x="4267" y="2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2"/>
                  </a:lnTo>
                  <a:lnTo>
                    <a:pt x="4201" y="6"/>
                  </a:lnTo>
                  <a:lnTo>
                    <a:pt x="4206" y="12"/>
                  </a:lnTo>
                  <a:lnTo>
                    <a:pt x="4210" y="17"/>
                  </a:lnTo>
                  <a:lnTo>
                    <a:pt x="4210" y="25"/>
                  </a:lnTo>
                  <a:lnTo>
                    <a:pt x="4210" y="32"/>
                  </a:lnTo>
                  <a:lnTo>
                    <a:pt x="4206" y="38"/>
                  </a:lnTo>
                  <a:lnTo>
                    <a:pt x="4201" y="44"/>
                  </a:lnTo>
                  <a:lnTo>
                    <a:pt x="4195" y="47"/>
                  </a:lnTo>
                  <a:lnTo>
                    <a:pt x="4188" y="47"/>
                  </a:lnTo>
                  <a:lnTo>
                    <a:pt x="4180" y="47"/>
                  </a:lnTo>
                  <a:lnTo>
                    <a:pt x="4173" y="44"/>
                  </a:lnTo>
                  <a:lnTo>
                    <a:pt x="4169" y="38"/>
                  </a:lnTo>
                  <a:lnTo>
                    <a:pt x="4165" y="32"/>
                  </a:lnTo>
                  <a:lnTo>
                    <a:pt x="4163" y="25"/>
                  </a:lnTo>
                  <a:lnTo>
                    <a:pt x="4165" y="17"/>
                  </a:lnTo>
                  <a:lnTo>
                    <a:pt x="4169" y="12"/>
                  </a:lnTo>
                  <a:lnTo>
                    <a:pt x="4173" y="6"/>
                  </a:lnTo>
                  <a:lnTo>
                    <a:pt x="4180" y="2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2"/>
                  </a:lnTo>
                  <a:lnTo>
                    <a:pt x="4114" y="6"/>
                  </a:lnTo>
                  <a:lnTo>
                    <a:pt x="4120" y="12"/>
                  </a:lnTo>
                  <a:lnTo>
                    <a:pt x="4122" y="17"/>
                  </a:lnTo>
                  <a:lnTo>
                    <a:pt x="4124" y="25"/>
                  </a:lnTo>
                  <a:lnTo>
                    <a:pt x="4122" y="32"/>
                  </a:lnTo>
                  <a:lnTo>
                    <a:pt x="4120" y="38"/>
                  </a:lnTo>
                  <a:lnTo>
                    <a:pt x="4114" y="44"/>
                  </a:lnTo>
                  <a:lnTo>
                    <a:pt x="4109" y="47"/>
                  </a:lnTo>
                  <a:lnTo>
                    <a:pt x="4101" y="47"/>
                  </a:lnTo>
                  <a:lnTo>
                    <a:pt x="4094" y="47"/>
                  </a:lnTo>
                  <a:lnTo>
                    <a:pt x="4086" y="44"/>
                  </a:lnTo>
                  <a:lnTo>
                    <a:pt x="4082" y="38"/>
                  </a:lnTo>
                  <a:lnTo>
                    <a:pt x="4078" y="32"/>
                  </a:lnTo>
                  <a:lnTo>
                    <a:pt x="4077" y="25"/>
                  </a:lnTo>
                  <a:lnTo>
                    <a:pt x="4078" y="17"/>
                  </a:lnTo>
                  <a:lnTo>
                    <a:pt x="4082" y="12"/>
                  </a:lnTo>
                  <a:lnTo>
                    <a:pt x="4086" y="6"/>
                  </a:lnTo>
                  <a:lnTo>
                    <a:pt x="4094" y="2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2"/>
                  </a:lnTo>
                  <a:lnTo>
                    <a:pt x="4028" y="6"/>
                  </a:lnTo>
                  <a:lnTo>
                    <a:pt x="4031" y="12"/>
                  </a:lnTo>
                  <a:lnTo>
                    <a:pt x="4035" y="17"/>
                  </a:lnTo>
                  <a:lnTo>
                    <a:pt x="4037" y="25"/>
                  </a:lnTo>
                  <a:lnTo>
                    <a:pt x="4035" y="32"/>
                  </a:lnTo>
                  <a:lnTo>
                    <a:pt x="4031" y="38"/>
                  </a:lnTo>
                  <a:lnTo>
                    <a:pt x="4028" y="44"/>
                  </a:lnTo>
                  <a:lnTo>
                    <a:pt x="4020" y="47"/>
                  </a:lnTo>
                  <a:lnTo>
                    <a:pt x="4013" y="47"/>
                  </a:lnTo>
                  <a:lnTo>
                    <a:pt x="4007" y="47"/>
                  </a:lnTo>
                  <a:lnTo>
                    <a:pt x="3999" y="44"/>
                  </a:lnTo>
                  <a:lnTo>
                    <a:pt x="3994" y="38"/>
                  </a:lnTo>
                  <a:lnTo>
                    <a:pt x="3992" y="32"/>
                  </a:lnTo>
                  <a:lnTo>
                    <a:pt x="3990" y="25"/>
                  </a:lnTo>
                  <a:lnTo>
                    <a:pt x="3992" y="17"/>
                  </a:lnTo>
                  <a:lnTo>
                    <a:pt x="3994" y="12"/>
                  </a:lnTo>
                  <a:lnTo>
                    <a:pt x="3999" y="6"/>
                  </a:lnTo>
                  <a:lnTo>
                    <a:pt x="4007" y="2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2"/>
                  </a:lnTo>
                  <a:lnTo>
                    <a:pt x="3941" y="6"/>
                  </a:lnTo>
                  <a:lnTo>
                    <a:pt x="3945" y="12"/>
                  </a:lnTo>
                  <a:lnTo>
                    <a:pt x="3949" y="17"/>
                  </a:lnTo>
                  <a:lnTo>
                    <a:pt x="3951" y="25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1" y="44"/>
                  </a:lnTo>
                  <a:lnTo>
                    <a:pt x="3934" y="47"/>
                  </a:lnTo>
                  <a:lnTo>
                    <a:pt x="3926" y="47"/>
                  </a:lnTo>
                  <a:lnTo>
                    <a:pt x="3919" y="47"/>
                  </a:lnTo>
                  <a:lnTo>
                    <a:pt x="3913" y="44"/>
                  </a:lnTo>
                  <a:lnTo>
                    <a:pt x="3907" y="38"/>
                  </a:lnTo>
                  <a:lnTo>
                    <a:pt x="3905" y="32"/>
                  </a:lnTo>
                  <a:lnTo>
                    <a:pt x="3904" y="25"/>
                  </a:lnTo>
                  <a:lnTo>
                    <a:pt x="3905" y="17"/>
                  </a:lnTo>
                  <a:lnTo>
                    <a:pt x="3907" y="12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457451" y="1539876"/>
              <a:ext cx="3513138" cy="106363"/>
            </a:xfrm>
            <a:custGeom>
              <a:avLst/>
              <a:gdLst>
                <a:gd name="T0" fmla="*/ 3575 w 4425"/>
                <a:gd name="T1" fmla="*/ 133 h 133"/>
                <a:gd name="T2" fmla="*/ 3402 w 4425"/>
                <a:gd name="T3" fmla="*/ 86 h 133"/>
                <a:gd name="T4" fmla="*/ 3308 w 4425"/>
                <a:gd name="T5" fmla="*/ 133 h 133"/>
                <a:gd name="T6" fmla="*/ 3148 w 4425"/>
                <a:gd name="T7" fmla="*/ 88 h 133"/>
                <a:gd name="T8" fmla="*/ 3041 w 4425"/>
                <a:gd name="T9" fmla="*/ 130 h 133"/>
                <a:gd name="T10" fmla="*/ 2894 w 4425"/>
                <a:gd name="T11" fmla="*/ 92 h 133"/>
                <a:gd name="T12" fmla="*/ 2776 w 4425"/>
                <a:gd name="T13" fmla="*/ 124 h 133"/>
                <a:gd name="T14" fmla="*/ 2640 w 4425"/>
                <a:gd name="T15" fmla="*/ 98 h 133"/>
                <a:gd name="T16" fmla="*/ 2513 w 4425"/>
                <a:gd name="T17" fmla="*/ 118 h 133"/>
                <a:gd name="T18" fmla="*/ 2383 w 4425"/>
                <a:gd name="T19" fmla="*/ 103 h 133"/>
                <a:gd name="T20" fmla="*/ 2251 w 4425"/>
                <a:gd name="T21" fmla="*/ 111 h 133"/>
                <a:gd name="T22" fmla="*/ 2123 w 4425"/>
                <a:gd name="T23" fmla="*/ 111 h 133"/>
                <a:gd name="T24" fmla="*/ 1992 w 4425"/>
                <a:gd name="T25" fmla="*/ 103 h 133"/>
                <a:gd name="T26" fmla="*/ 1862 w 4425"/>
                <a:gd name="T27" fmla="*/ 118 h 133"/>
                <a:gd name="T28" fmla="*/ 1734 w 4425"/>
                <a:gd name="T29" fmla="*/ 98 h 133"/>
                <a:gd name="T30" fmla="*/ 1599 w 4425"/>
                <a:gd name="T31" fmla="*/ 124 h 133"/>
                <a:gd name="T32" fmla="*/ 1480 w 4425"/>
                <a:gd name="T33" fmla="*/ 92 h 133"/>
                <a:gd name="T34" fmla="*/ 1333 w 4425"/>
                <a:gd name="T35" fmla="*/ 130 h 133"/>
                <a:gd name="T36" fmla="*/ 1230 w 4425"/>
                <a:gd name="T37" fmla="*/ 124 h 133"/>
                <a:gd name="T38" fmla="*/ 1166 w 4425"/>
                <a:gd name="T39" fmla="*/ 122 h 133"/>
                <a:gd name="T40" fmla="*/ 1038 w 4425"/>
                <a:gd name="T41" fmla="*/ 103 h 133"/>
                <a:gd name="T42" fmla="*/ 908 w 4425"/>
                <a:gd name="T43" fmla="*/ 118 h 133"/>
                <a:gd name="T44" fmla="*/ 781 w 4425"/>
                <a:gd name="T45" fmla="*/ 98 h 133"/>
                <a:gd name="T46" fmla="*/ 645 w 4425"/>
                <a:gd name="T47" fmla="*/ 124 h 133"/>
                <a:gd name="T48" fmla="*/ 525 w 4425"/>
                <a:gd name="T49" fmla="*/ 92 h 133"/>
                <a:gd name="T50" fmla="*/ 380 w 4425"/>
                <a:gd name="T51" fmla="*/ 130 h 133"/>
                <a:gd name="T52" fmla="*/ 271 w 4425"/>
                <a:gd name="T53" fmla="*/ 88 h 133"/>
                <a:gd name="T54" fmla="*/ 113 w 4425"/>
                <a:gd name="T55" fmla="*/ 133 h 133"/>
                <a:gd name="T56" fmla="*/ 6 w 4425"/>
                <a:gd name="T57" fmla="*/ 98 h 133"/>
                <a:gd name="T58" fmla="*/ 27 w 4425"/>
                <a:gd name="T59" fmla="*/ 7 h 133"/>
                <a:gd name="T60" fmla="*/ 19 w 4425"/>
                <a:gd name="T61" fmla="*/ 7 h 133"/>
                <a:gd name="T62" fmla="*/ 4256 w 4425"/>
                <a:gd name="T63" fmla="*/ 5 h 133"/>
                <a:gd name="T64" fmla="*/ 4109 w 4425"/>
                <a:gd name="T65" fmla="*/ 43 h 133"/>
                <a:gd name="T66" fmla="*/ 4002 w 4425"/>
                <a:gd name="T67" fmla="*/ 2 h 133"/>
                <a:gd name="T68" fmla="*/ 3842 w 4425"/>
                <a:gd name="T69" fmla="*/ 47 h 133"/>
                <a:gd name="T70" fmla="*/ 3748 w 4425"/>
                <a:gd name="T71" fmla="*/ 0 h 133"/>
                <a:gd name="T72" fmla="*/ 3575 w 4425"/>
                <a:gd name="T73" fmla="*/ 47 h 133"/>
                <a:gd name="T74" fmla="*/ 3402 w 4425"/>
                <a:gd name="T75" fmla="*/ 0 h 133"/>
                <a:gd name="T76" fmla="*/ 3308 w 4425"/>
                <a:gd name="T77" fmla="*/ 47 h 133"/>
                <a:gd name="T78" fmla="*/ 3148 w 4425"/>
                <a:gd name="T79" fmla="*/ 2 h 133"/>
                <a:gd name="T80" fmla="*/ 3041 w 4425"/>
                <a:gd name="T81" fmla="*/ 43 h 133"/>
                <a:gd name="T82" fmla="*/ 2894 w 4425"/>
                <a:gd name="T83" fmla="*/ 5 h 133"/>
                <a:gd name="T84" fmla="*/ 2776 w 4425"/>
                <a:gd name="T85" fmla="*/ 37 h 133"/>
                <a:gd name="T86" fmla="*/ 2640 w 4425"/>
                <a:gd name="T87" fmla="*/ 9 h 133"/>
                <a:gd name="T88" fmla="*/ 2513 w 4425"/>
                <a:gd name="T89" fmla="*/ 32 h 133"/>
                <a:gd name="T90" fmla="*/ 2383 w 4425"/>
                <a:gd name="T91" fmla="*/ 17 h 133"/>
                <a:gd name="T92" fmla="*/ 2251 w 4425"/>
                <a:gd name="T93" fmla="*/ 24 h 133"/>
                <a:gd name="T94" fmla="*/ 2123 w 4425"/>
                <a:gd name="T95" fmla="*/ 24 h 133"/>
                <a:gd name="T96" fmla="*/ 1992 w 4425"/>
                <a:gd name="T97" fmla="*/ 17 h 133"/>
                <a:gd name="T98" fmla="*/ 1862 w 4425"/>
                <a:gd name="T99" fmla="*/ 32 h 133"/>
                <a:gd name="T100" fmla="*/ 1734 w 4425"/>
                <a:gd name="T101" fmla="*/ 9 h 133"/>
                <a:gd name="T102" fmla="*/ 1599 w 4425"/>
                <a:gd name="T103" fmla="*/ 37 h 133"/>
                <a:gd name="T104" fmla="*/ 1480 w 4425"/>
                <a:gd name="T105" fmla="*/ 5 h 133"/>
                <a:gd name="T106" fmla="*/ 1333 w 4425"/>
                <a:gd name="T107" fmla="*/ 43 h 133"/>
                <a:gd name="T108" fmla="*/ 1226 w 4425"/>
                <a:gd name="T109" fmla="*/ 2 h 133"/>
                <a:gd name="T110" fmla="*/ 1066 w 4425"/>
                <a:gd name="T111" fmla="*/ 47 h 133"/>
                <a:gd name="T112" fmla="*/ 972 w 4425"/>
                <a:gd name="T113" fmla="*/ 0 h 133"/>
                <a:gd name="T114" fmla="*/ 799 w 4425"/>
                <a:gd name="T115" fmla="*/ 47 h 133"/>
                <a:gd name="T116" fmla="*/ 626 w 4425"/>
                <a:gd name="T117" fmla="*/ 0 h 133"/>
                <a:gd name="T118" fmla="*/ 532 w 4425"/>
                <a:gd name="T119" fmla="*/ 47 h 133"/>
                <a:gd name="T120" fmla="*/ 373 w 4425"/>
                <a:gd name="T121" fmla="*/ 2 h 133"/>
                <a:gd name="T122" fmla="*/ 265 w 4425"/>
                <a:gd name="T123" fmla="*/ 4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25" h="133">
                  <a:moveTo>
                    <a:pt x="3662" y="86"/>
                  </a:moveTo>
                  <a:lnTo>
                    <a:pt x="3669" y="88"/>
                  </a:lnTo>
                  <a:lnTo>
                    <a:pt x="3677" y="92"/>
                  </a:lnTo>
                  <a:lnTo>
                    <a:pt x="3680" y="98"/>
                  </a:lnTo>
                  <a:lnTo>
                    <a:pt x="3684" y="103"/>
                  </a:lnTo>
                  <a:lnTo>
                    <a:pt x="3686" y="111"/>
                  </a:lnTo>
                  <a:lnTo>
                    <a:pt x="3684" y="118"/>
                  </a:lnTo>
                  <a:lnTo>
                    <a:pt x="3680" y="124"/>
                  </a:lnTo>
                  <a:lnTo>
                    <a:pt x="3677" y="130"/>
                  </a:lnTo>
                  <a:lnTo>
                    <a:pt x="3669" y="133"/>
                  </a:lnTo>
                  <a:lnTo>
                    <a:pt x="3662" y="133"/>
                  </a:lnTo>
                  <a:lnTo>
                    <a:pt x="3654" y="133"/>
                  </a:lnTo>
                  <a:lnTo>
                    <a:pt x="3648" y="130"/>
                  </a:lnTo>
                  <a:lnTo>
                    <a:pt x="3643" y="124"/>
                  </a:lnTo>
                  <a:lnTo>
                    <a:pt x="3639" y="118"/>
                  </a:lnTo>
                  <a:lnTo>
                    <a:pt x="3639" y="111"/>
                  </a:lnTo>
                  <a:lnTo>
                    <a:pt x="3639" y="103"/>
                  </a:lnTo>
                  <a:lnTo>
                    <a:pt x="3643" y="98"/>
                  </a:lnTo>
                  <a:lnTo>
                    <a:pt x="3648" y="92"/>
                  </a:lnTo>
                  <a:lnTo>
                    <a:pt x="3654" y="88"/>
                  </a:lnTo>
                  <a:lnTo>
                    <a:pt x="3662" y="86"/>
                  </a:lnTo>
                  <a:close/>
                  <a:moveTo>
                    <a:pt x="3575" y="86"/>
                  </a:moveTo>
                  <a:lnTo>
                    <a:pt x="3583" y="88"/>
                  </a:lnTo>
                  <a:lnTo>
                    <a:pt x="3588" y="92"/>
                  </a:lnTo>
                  <a:lnTo>
                    <a:pt x="3594" y="98"/>
                  </a:lnTo>
                  <a:lnTo>
                    <a:pt x="3598" y="103"/>
                  </a:lnTo>
                  <a:lnTo>
                    <a:pt x="3600" y="111"/>
                  </a:lnTo>
                  <a:lnTo>
                    <a:pt x="3598" y="118"/>
                  </a:lnTo>
                  <a:lnTo>
                    <a:pt x="3594" y="124"/>
                  </a:lnTo>
                  <a:lnTo>
                    <a:pt x="3588" y="130"/>
                  </a:lnTo>
                  <a:lnTo>
                    <a:pt x="3583" y="133"/>
                  </a:lnTo>
                  <a:lnTo>
                    <a:pt x="3575" y="133"/>
                  </a:lnTo>
                  <a:lnTo>
                    <a:pt x="3568" y="133"/>
                  </a:lnTo>
                  <a:lnTo>
                    <a:pt x="3562" y="130"/>
                  </a:lnTo>
                  <a:lnTo>
                    <a:pt x="3556" y="124"/>
                  </a:lnTo>
                  <a:lnTo>
                    <a:pt x="3553" y="118"/>
                  </a:lnTo>
                  <a:lnTo>
                    <a:pt x="3553" y="111"/>
                  </a:lnTo>
                  <a:lnTo>
                    <a:pt x="3553" y="103"/>
                  </a:lnTo>
                  <a:lnTo>
                    <a:pt x="3556" y="98"/>
                  </a:lnTo>
                  <a:lnTo>
                    <a:pt x="3562" y="92"/>
                  </a:lnTo>
                  <a:lnTo>
                    <a:pt x="3568" y="88"/>
                  </a:lnTo>
                  <a:lnTo>
                    <a:pt x="3575" y="86"/>
                  </a:lnTo>
                  <a:close/>
                  <a:moveTo>
                    <a:pt x="3489" y="86"/>
                  </a:moveTo>
                  <a:lnTo>
                    <a:pt x="3496" y="88"/>
                  </a:lnTo>
                  <a:lnTo>
                    <a:pt x="3502" y="92"/>
                  </a:lnTo>
                  <a:lnTo>
                    <a:pt x="3507" y="98"/>
                  </a:lnTo>
                  <a:lnTo>
                    <a:pt x="3511" y="103"/>
                  </a:lnTo>
                  <a:lnTo>
                    <a:pt x="3511" y="111"/>
                  </a:lnTo>
                  <a:lnTo>
                    <a:pt x="3511" y="118"/>
                  </a:lnTo>
                  <a:lnTo>
                    <a:pt x="3507" y="124"/>
                  </a:lnTo>
                  <a:lnTo>
                    <a:pt x="3502" y="130"/>
                  </a:lnTo>
                  <a:lnTo>
                    <a:pt x="3496" y="133"/>
                  </a:lnTo>
                  <a:lnTo>
                    <a:pt x="3489" y="133"/>
                  </a:lnTo>
                  <a:lnTo>
                    <a:pt x="3481" y="133"/>
                  </a:lnTo>
                  <a:lnTo>
                    <a:pt x="3475" y="130"/>
                  </a:lnTo>
                  <a:lnTo>
                    <a:pt x="3470" y="124"/>
                  </a:lnTo>
                  <a:lnTo>
                    <a:pt x="3466" y="118"/>
                  </a:lnTo>
                  <a:lnTo>
                    <a:pt x="3466" y="111"/>
                  </a:lnTo>
                  <a:lnTo>
                    <a:pt x="3466" y="103"/>
                  </a:lnTo>
                  <a:lnTo>
                    <a:pt x="3470" y="98"/>
                  </a:lnTo>
                  <a:lnTo>
                    <a:pt x="3475" y="92"/>
                  </a:lnTo>
                  <a:lnTo>
                    <a:pt x="3481" y="88"/>
                  </a:lnTo>
                  <a:lnTo>
                    <a:pt x="3489" y="86"/>
                  </a:lnTo>
                  <a:close/>
                  <a:moveTo>
                    <a:pt x="3402" y="86"/>
                  </a:moveTo>
                  <a:lnTo>
                    <a:pt x="3410" y="88"/>
                  </a:lnTo>
                  <a:lnTo>
                    <a:pt x="3415" y="92"/>
                  </a:lnTo>
                  <a:lnTo>
                    <a:pt x="3421" y="98"/>
                  </a:lnTo>
                  <a:lnTo>
                    <a:pt x="3425" y="103"/>
                  </a:lnTo>
                  <a:lnTo>
                    <a:pt x="3425" y="111"/>
                  </a:lnTo>
                  <a:lnTo>
                    <a:pt x="3425" y="118"/>
                  </a:lnTo>
                  <a:lnTo>
                    <a:pt x="3421" y="124"/>
                  </a:lnTo>
                  <a:lnTo>
                    <a:pt x="3415" y="130"/>
                  </a:lnTo>
                  <a:lnTo>
                    <a:pt x="3410" y="133"/>
                  </a:lnTo>
                  <a:lnTo>
                    <a:pt x="3402" y="133"/>
                  </a:lnTo>
                  <a:lnTo>
                    <a:pt x="3395" y="133"/>
                  </a:lnTo>
                  <a:lnTo>
                    <a:pt x="3389" y="130"/>
                  </a:lnTo>
                  <a:lnTo>
                    <a:pt x="3383" y="124"/>
                  </a:lnTo>
                  <a:lnTo>
                    <a:pt x="3380" y="118"/>
                  </a:lnTo>
                  <a:lnTo>
                    <a:pt x="3378" y="111"/>
                  </a:lnTo>
                  <a:lnTo>
                    <a:pt x="3380" y="103"/>
                  </a:lnTo>
                  <a:lnTo>
                    <a:pt x="3383" y="98"/>
                  </a:lnTo>
                  <a:lnTo>
                    <a:pt x="3389" y="92"/>
                  </a:lnTo>
                  <a:lnTo>
                    <a:pt x="3395" y="88"/>
                  </a:lnTo>
                  <a:lnTo>
                    <a:pt x="3402" y="86"/>
                  </a:lnTo>
                  <a:close/>
                  <a:moveTo>
                    <a:pt x="3316" y="86"/>
                  </a:moveTo>
                  <a:lnTo>
                    <a:pt x="3323" y="88"/>
                  </a:lnTo>
                  <a:lnTo>
                    <a:pt x="3329" y="92"/>
                  </a:lnTo>
                  <a:lnTo>
                    <a:pt x="3334" y="98"/>
                  </a:lnTo>
                  <a:lnTo>
                    <a:pt x="3338" y="103"/>
                  </a:lnTo>
                  <a:lnTo>
                    <a:pt x="3338" y="111"/>
                  </a:lnTo>
                  <a:lnTo>
                    <a:pt x="3338" y="118"/>
                  </a:lnTo>
                  <a:lnTo>
                    <a:pt x="3334" y="124"/>
                  </a:lnTo>
                  <a:lnTo>
                    <a:pt x="3329" y="130"/>
                  </a:lnTo>
                  <a:lnTo>
                    <a:pt x="3323" y="133"/>
                  </a:lnTo>
                  <a:lnTo>
                    <a:pt x="3316" y="133"/>
                  </a:lnTo>
                  <a:lnTo>
                    <a:pt x="3308" y="133"/>
                  </a:lnTo>
                  <a:lnTo>
                    <a:pt x="3301" y="130"/>
                  </a:lnTo>
                  <a:lnTo>
                    <a:pt x="3297" y="124"/>
                  </a:lnTo>
                  <a:lnTo>
                    <a:pt x="3293" y="118"/>
                  </a:lnTo>
                  <a:lnTo>
                    <a:pt x="3291" y="111"/>
                  </a:lnTo>
                  <a:lnTo>
                    <a:pt x="3293" y="103"/>
                  </a:lnTo>
                  <a:lnTo>
                    <a:pt x="3297" y="98"/>
                  </a:lnTo>
                  <a:lnTo>
                    <a:pt x="3301" y="92"/>
                  </a:lnTo>
                  <a:lnTo>
                    <a:pt x="3308" y="88"/>
                  </a:lnTo>
                  <a:lnTo>
                    <a:pt x="3316" y="86"/>
                  </a:lnTo>
                  <a:close/>
                  <a:moveTo>
                    <a:pt x="3229" y="86"/>
                  </a:moveTo>
                  <a:lnTo>
                    <a:pt x="3237" y="88"/>
                  </a:lnTo>
                  <a:lnTo>
                    <a:pt x="3242" y="92"/>
                  </a:lnTo>
                  <a:lnTo>
                    <a:pt x="3248" y="98"/>
                  </a:lnTo>
                  <a:lnTo>
                    <a:pt x="3250" y="103"/>
                  </a:lnTo>
                  <a:lnTo>
                    <a:pt x="3252" y="111"/>
                  </a:lnTo>
                  <a:lnTo>
                    <a:pt x="3250" y="118"/>
                  </a:lnTo>
                  <a:lnTo>
                    <a:pt x="3248" y="124"/>
                  </a:lnTo>
                  <a:lnTo>
                    <a:pt x="3242" y="130"/>
                  </a:lnTo>
                  <a:lnTo>
                    <a:pt x="3237" y="133"/>
                  </a:lnTo>
                  <a:lnTo>
                    <a:pt x="3229" y="133"/>
                  </a:lnTo>
                  <a:lnTo>
                    <a:pt x="3222" y="133"/>
                  </a:lnTo>
                  <a:lnTo>
                    <a:pt x="3214" y="130"/>
                  </a:lnTo>
                  <a:lnTo>
                    <a:pt x="3210" y="124"/>
                  </a:lnTo>
                  <a:lnTo>
                    <a:pt x="3207" y="118"/>
                  </a:lnTo>
                  <a:lnTo>
                    <a:pt x="3205" y="111"/>
                  </a:lnTo>
                  <a:lnTo>
                    <a:pt x="3207" y="103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22" y="88"/>
                  </a:lnTo>
                  <a:lnTo>
                    <a:pt x="3229" y="86"/>
                  </a:lnTo>
                  <a:close/>
                  <a:moveTo>
                    <a:pt x="3141" y="86"/>
                  </a:moveTo>
                  <a:lnTo>
                    <a:pt x="3148" y="88"/>
                  </a:lnTo>
                  <a:lnTo>
                    <a:pt x="3156" y="92"/>
                  </a:lnTo>
                  <a:lnTo>
                    <a:pt x="3161" y="98"/>
                  </a:lnTo>
                  <a:lnTo>
                    <a:pt x="3163" y="103"/>
                  </a:lnTo>
                  <a:lnTo>
                    <a:pt x="3165" y="111"/>
                  </a:lnTo>
                  <a:lnTo>
                    <a:pt x="3163" y="118"/>
                  </a:lnTo>
                  <a:lnTo>
                    <a:pt x="3161" y="124"/>
                  </a:lnTo>
                  <a:lnTo>
                    <a:pt x="3156" y="130"/>
                  </a:lnTo>
                  <a:lnTo>
                    <a:pt x="3148" y="133"/>
                  </a:lnTo>
                  <a:lnTo>
                    <a:pt x="3141" y="133"/>
                  </a:lnTo>
                  <a:lnTo>
                    <a:pt x="3135" y="133"/>
                  </a:lnTo>
                  <a:lnTo>
                    <a:pt x="3128" y="130"/>
                  </a:lnTo>
                  <a:lnTo>
                    <a:pt x="3122" y="124"/>
                  </a:lnTo>
                  <a:lnTo>
                    <a:pt x="3120" y="118"/>
                  </a:lnTo>
                  <a:lnTo>
                    <a:pt x="3118" y="111"/>
                  </a:lnTo>
                  <a:lnTo>
                    <a:pt x="3120" y="103"/>
                  </a:lnTo>
                  <a:lnTo>
                    <a:pt x="3122" y="98"/>
                  </a:lnTo>
                  <a:lnTo>
                    <a:pt x="3128" y="92"/>
                  </a:lnTo>
                  <a:lnTo>
                    <a:pt x="3135" y="88"/>
                  </a:lnTo>
                  <a:lnTo>
                    <a:pt x="3141" y="86"/>
                  </a:lnTo>
                  <a:close/>
                  <a:moveTo>
                    <a:pt x="3054" y="86"/>
                  </a:moveTo>
                  <a:lnTo>
                    <a:pt x="3062" y="88"/>
                  </a:lnTo>
                  <a:lnTo>
                    <a:pt x="3069" y="92"/>
                  </a:lnTo>
                  <a:lnTo>
                    <a:pt x="3073" y="98"/>
                  </a:lnTo>
                  <a:lnTo>
                    <a:pt x="3077" y="103"/>
                  </a:lnTo>
                  <a:lnTo>
                    <a:pt x="3079" y="111"/>
                  </a:lnTo>
                  <a:lnTo>
                    <a:pt x="3077" y="118"/>
                  </a:lnTo>
                  <a:lnTo>
                    <a:pt x="3073" y="124"/>
                  </a:lnTo>
                  <a:lnTo>
                    <a:pt x="3069" y="130"/>
                  </a:lnTo>
                  <a:lnTo>
                    <a:pt x="3062" y="133"/>
                  </a:lnTo>
                  <a:lnTo>
                    <a:pt x="3054" y="133"/>
                  </a:lnTo>
                  <a:lnTo>
                    <a:pt x="3047" y="133"/>
                  </a:lnTo>
                  <a:lnTo>
                    <a:pt x="3041" y="130"/>
                  </a:lnTo>
                  <a:lnTo>
                    <a:pt x="3035" y="124"/>
                  </a:lnTo>
                  <a:lnTo>
                    <a:pt x="3034" y="118"/>
                  </a:lnTo>
                  <a:lnTo>
                    <a:pt x="3032" y="111"/>
                  </a:lnTo>
                  <a:lnTo>
                    <a:pt x="3034" y="103"/>
                  </a:lnTo>
                  <a:lnTo>
                    <a:pt x="3035" y="98"/>
                  </a:lnTo>
                  <a:lnTo>
                    <a:pt x="3041" y="92"/>
                  </a:lnTo>
                  <a:lnTo>
                    <a:pt x="3047" y="88"/>
                  </a:lnTo>
                  <a:lnTo>
                    <a:pt x="3054" y="86"/>
                  </a:lnTo>
                  <a:close/>
                  <a:moveTo>
                    <a:pt x="2968" y="86"/>
                  </a:moveTo>
                  <a:lnTo>
                    <a:pt x="2975" y="88"/>
                  </a:lnTo>
                  <a:lnTo>
                    <a:pt x="2983" y="92"/>
                  </a:lnTo>
                  <a:lnTo>
                    <a:pt x="2987" y="98"/>
                  </a:lnTo>
                  <a:lnTo>
                    <a:pt x="2990" y="103"/>
                  </a:lnTo>
                  <a:lnTo>
                    <a:pt x="2992" y="111"/>
                  </a:lnTo>
                  <a:lnTo>
                    <a:pt x="2990" y="118"/>
                  </a:lnTo>
                  <a:lnTo>
                    <a:pt x="2987" y="124"/>
                  </a:lnTo>
                  <a:lnTo>
                    <a:pt x="2983" y="130"/>
                  </a:lnTo>
                  <a:lnTo>
                    <a:pt x="2975" y="133"/>
                  </a:lnTo>
                  <a:lnTo>
                    <a:pt x="2968" y="133"/>
                  </a:lnTo>
                  <a:lnTo>
                    <a:pt x="2960" y="133"/>
                  </a:lnTo>
                  <a:lnTo>
                    <a:pt x="2955" y="130"/>
                  </a:lnTo>
                  <a:lnTo>
                    <a:pt x="2949" y="124"/>
                  </a:lnTo>
                  <a:lnTo>
                    <a:pt x="2945" y="118"/>
                  </a:lnTo>
                  <a:lnTo>
                    <a:pt x="2945" y="111"/>
                  </a:lnTo>
                  <a:lnTo>
                    <a:pt x="2945" y="103"/>
                  </a:lnTo>
                  <a:lnTo>
                    <a:pt x="2949" y="98"/>
                  </a:lnTo>
                  <a:lnTo>
                    <a:pt x="2955" y="92"/>
                  </a:lnTo>
                  <a:lnTo>
                    <a:pt x="2960" y="88"/>
                  </a:lnTo>
                  <a:lnTo>
                    <a:pt x="2968" y="86"/>
                  </a:lnTo>
                  <a:close/>
                  <a:moveTo>
                    <a:pt x="2881" y="86"/>
                  </a:moveTo>
                  <a:lnTo>
                    <a:pt x="2889" y="88"/>
                  </a:lnTo>
                  <a:lnTo>
                    <a:pt x="2894" y="92"/>
                  </a:lnTo>
                  <a:lnTo>
                    <a:pt x="2900" y="98"/>
                  </a:lnTo>
                  <a:lnTo>
                    <a:pt x="2904" y="103"/>
                  </a:lnTo>
                  <a:lnTo>
                    <a:pt x="2906" y="111"/>
                  </a:lnTo>
                  <a:lnTo>
                    <a:pt x="2904" y="118"/>
                  </a:lnTo>
                  <a:lnTo>
                    <a:pt x="2900" y="124"/>
                  </a:lnTo>
                  <a:lnTo>
                    <a:pt x="2894" y="130"/>
                  </a:lnTo>
                  <a:lnTo>
                    <a:pt x="2889" y="133"/>
                  </a:lnTo>
                  <a:lnTo>
                    <a:pt x="2881" y="133"/>
                  </a:lnTo>
                  <a:lnTo>
                    <a:pt x="2874" y="133"/>
                  </a:lnTo>
                  <a:lnTo>
                    <a:pt x="2868" y="130"/>
                  </a:lnTo>
                  <a:lnTo>
                    <a:pt x="2862" y="124"/>
                  </a:lnTo>
                  <a:lnTo>
                    <a:pt x="2859" y="118"/>
                  </a:lnTo>
                  <a:lnTo>
                    <a:pt x="2859" y="111"/>
                  </a:lnTo>
                  <a:lnTo>
                    <a:pt x="2859" y="103"/>
                  </a:lnTo>
                  <a:lnTo>
                    <a:pt x="2862" y="98"/>
                  </a:lnTo>
                  <a:lnTo>
                    <a:pt x="2868" y="92"/>
                  </a:lnTo>
                  <a:lnTo>
                    <a:pt x="2874" y="88"/>
                  </a:lnTo>
                  <a:lnTo>
                    <a:pt x="2881" y="86"/>
                  </a:lnTo>
                  <a:close/>
                  <a:moveTo>
                    <a:pt x="2795" y="86"/>
                  </a:moveTo>
                  <a:lnTo>
                    <a:pt x="2802" y="88"/>
                  </a:lnTo>
                  <a:lnTo>
                    <a:pt x="2808" y="92"/>
                  </a:lnTo>
                  <a:lnTo>
                    <a:pt x="2814" y="98"/>
                  </a:lnTo>
                  <a:lnTo>
                    <a:pt x="2817" y="103"/>
                  </a:lnTo>
                  <a:lnTo>
                    <a:pt x="2817" y="111"/>
                  </a:lnTo>
                  <a:lnTo>
                    <a:pt x="2817" y="118"/>
                  </a:lnTo>
                  <a:lnTo>
                    <a:pt x="2814" y="124"/>
                  </a:lnTo>
                  <a:lnTo>
                    <a:pt x="2808" y="130"/>
                  </a:lnTo>
                  <a:lnTo>
                    <a:pt x="2802" y="133"/>
                  </a:lnTo>
                  <a:lnTo>
                    <a:pt x="2795" y="133"/>
                  </a:lnTo>
                  <a:lnTo>
                    <a:pt x="2787" y="133"/>
                  </a:lnTo>
                  <a:lnTo>
                    <a:pt x="2782" y="130"/>
                  </a:lnTo>
                  <a:lnTo>
                    <a:pt x="2776" y="124"/>
                  </a:lnTo>
                  <a:lnTo>
                    <a:pt x="2772" y="118"/>
                  </a:lnTo>
                  <a:lnTo>
                    <a:pt x="2772" y="111"/>
                  </a:lnTo>
                  <a:lnTo>
                    <a:pt x="2772" y="103"/>
                  </a:lnTo>
                  <a:lnTo>
                    <a:pt x="2776" y="98"/>
                  </a:lnTo>
                  <a:lnTo>
                    <a:pt x="2782" y="92"/>
                  </a:lnTo>
                  <a:lnTo>
                    <a:pt x="2787" y="88"/>
                  </a:lnTo>
                  <a:lnTo>
                    <a:pt x="2795" y="86"/>
                  </a:lnTo>
                  <a:close/>
                  <a:moveTo>
                    <a:pt x="2708" y="86"/>
                  </a:moveTo>
                  <a:lnTo>
                    <a:pt x="2716" y="88"/>
                  </a:lnTo>
                  <a:lnTo>
                    <a:pt x="2721" y="92"/>
                  </a:lnTo>
                  <a:lnTo>
                    <a:pt x="2727" y="98"/>
                  </a:lnTo>
                  <a:lnTo>
                    <a:pt x="2731" y="103"/>
                  </a:lnTo>
                  <a:lnTo>
                    <a:pt x="2731" y="111"/>
                  </a:lnTo>
                  <a:lnTo>
                    <a:pt x="2731" y="118"/>
                  </a:lnTo>
                  <a:lnTo>
                    <a:pt x="2727" y="124"/>
                  </a:lnTo>
                  <a:lnTo>
                    <a:pt x="2721" y="130"/>
                  </a:lnTo>
                  <a:lnTo>
                    <a:pt x="2716" y="133"/>
                  </a:lnTo>
                  <a:lnTo>
                    <a:pt x="2708" y="133"/>
                  </a:lnTo>
                  <a:lnTo>
                    <a:pt x="2701" y="133"/>
                  </a:lnTo>
                  <a:lnTo>
                    <a:pt x="2695" y="130"/>
                  </a:lnTo>
                  <a:lnTo>
                    <a:pt x="2689" y="124"/>
                  </a:lnTo>
                  <a:lnTo>
                    <a:pt x="2686" y="118"/>
                  </a:lnTo>
                  <a:lnTo>
                    <a:pt x="2684" y="111"/>
                  </a:lnTo>
                  <a:lnTo>
                    <a:pt x="2686" y="103"/>
                  </a:lnTo>
                  <a:lnTo>
                    <a:pt x="2689" y="98"/>
                  </a:lnTo>
                  <a:lnTo>
                    <a:pt x="2695" y="92"/>
                  </a:lnTo>
                  <a:lnTo>
                    <a:pt x="2701" y="88"/>
                  </a:lnTo>
                  <a:lnTo>
                    <a:pt x="2708" y="86"/>
                  </a:lnTo>
                  <a:close/>
                  <a:moveTo>
                    <a:pt x="2622" y="86"/>
                  </a:moveTo>
                  <a:lnTo>
                    <a:pt x="2629" y="88"/>
                  </a:lnTo>
                  <a:lnTo>
                    <a:pt x="2635" y="92"/>
                  </a:lnTo>
                  <a:lnTo>
                    <a:pt x="2640" y="98"/>
                  </a:lnTo>
                  <a:lnTo>
                    <a:pt x="2644" y="103"/>
                  </a:lnTo>
                  <a:lnTo>
                    <a:pt x="2644" y="111"/>
                  </a:lnTo>
                  <a:lnTo>
                    <a:pt x="2644" y="118"/>
                  </a:lnTo>
                  <a:lnTo>
                    <a:pt x="2640" y="124"/>
                  </a:lnTo>
                  <a:lnTo>
                    <a:pt x="2635" y="130"/>
                  </a:lnTo>
                  <a:lnTo>
                    <a:pt x="2629" y="133"/>
                  </a:lnTo>
                  <a:lnTo>
                    <a:pt x="2622" y="133"/>
                  </a:lnTo>
                  <a:lnTo>
                    <a:pt x="2614" y="133"/>
                  </a:lnTo>
                  <a:lnTo>
                    <a:pt x="2607" y="130"/>
                  </a:lnTo>
                  <a:lnTo>
                    <a:pt x="2603" y="124"/>
                  </a:lnTo>
                  <a:lnTo>
                    <a:pt x="2599" y="118"/>
                  </a:lnTo>
                  <a:lnTo>
                    <a:pt x="2597" y="111"/>
                  </a:lnTo>
                  <a:lnTo>
                    <a:pt x="2599" y="103"/>
                  </a:lnTo>
                  <a:lnTo>
                    <a:pt x="2603" y="98"/>
                  </a:lnTo>
                  <a:lnTo>
                    <a:pt x="2607" y="92"/>
                  </a:lnTo>
                  <a:lnTo>
                    <a:pt x="2614" y="88"/>
                  </a:lnTo>
                  <a:lnTo>
                    <a:pt x="2622" y="86"/>
                  </a:lnTo>
                  <a:close/>
                  <a:moveTo>
                    <a:pt x="2535" y="86"/>
                  </a:moveTo>
                  <a:lnTo>
                    <a:pt x="2543" y="88"/>
                  </a:lnTo>
                  <a:lnTo>
                    <a:pt x="2548" y="92"/>
                  </a:lnTo>
                  <a:lnTo>
                    <a:pt x="2554" y="98"/>
                  </a:lnTo>
                  <a:lnTo>
                    <a:pt x="2556" y="103"/>
                  </a:lnTo>
                  <a:lnTo>
                    <a:pt x="2558" y="111"/>
                  </a:lnTo>
                  <a:lnTo>
                    <a:pt x="2556" y="118"/>
                  </a:lnTo>
                  <a:lnTo>
                    <a:pt x="2554" y="124"/>
                  </a:lnTo>
                  <a:lnTo>
                    <a:pt x="2548" y="130"/>
                  </a:lnTo>
                  <a:lnTo>
                    <a:pt x="2543" y="133"/>
                  </a:lnTo>
                  <a:lnTo>
                    <a:pt x="2535" y="133"/>
                  </a:lnTo>
                  <a:lnTo>
                    <a:pt x="2528" y="133"/>
                  </a:lnTo>
                  <a:lnTo>
                    <a:pt x="2520" y="130"/>
                  </a:lnTo>
                  <a:lnTo>
                    <a:pt x="2516" y="124"/>
                  </a:lnTo>
                  <a:lnTo>
                    <a:pt x="2513" y="118"/>
                  </a:lnTo>
                  <a:lnTo>
                    <a:pt x="2511" y="111"/>
                  </a:lnTo>
                  <a:lnTo>
                    <a:pt x="2513" y="103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8" y="88"/>
                  </a:lnTo>
                  <a:lnTo>
                    <a:pt x="2535" y="86"/>
                  </a:lnTo>
                  <a:close/>
                  <a:moveTo>
                    <a:pt x="2449" y="86"/>
                  </a:moveTo>
                  <a:lnTo>
                    <a:pt x="2454" y="88"/>
                  </a:lnTo>
                  <a:lnTo>
                    <a:pt x="2462" y="92"/>
                  </a:lnTo>
                  <a:lnTo>
                    <a:pt x="2467" y="98"/>
                  </a:lnTo>
                  <a:lnTo>
                    <a:pt x="2469" y="103"/>
                  </a:lnTo>
                  <a:lnTo>
                    <a:pt x="2471" y="111"/>
                  </a:lnTo>
                  <a:lnTo>
                    <a:pt x="2469" y="118"/>
                  </a:lnTo>
                  <a:lnTo>
                    <a:pt x="2467" y="124"/>
                  </a:lnTo>
                  <a:lnTo>
                    <a:pt x="2462" y="130"/>
                  </a:lnTo>
                  <a:lnTo>
                    <a:pt x="2454" y="133"/>
                  </a:lnTo>
                  <a:lnTo>
                    <a:pt x="2449" y="133"/>
                  </a:lnTo>
                  <a:lnTo>
                    <a:pt x="2441" y="133"/>
                  </a:lnTo>
                  <a:lnTo>
                    <a:pt x="2434" y="130"/>
                  </a:lnTo>
                  <a:lnTo>
                    <a:pt x="2428" y="124"/>
                  </a:lnTo>
                  <a:lnTo>
                    <a:pt x="2426" y="118"/>
                  </a:lnTo>
                  <a:lnTo>
                    <a:pt x="2424" y="111"/>
                  </a:lnTo>
                  <a:lnTo>
                    <a:pt x="2426" y="103"/>
                  </a:lnTo>
                  <a:lnTo>
                    <a:pt x="2428" y="98"/>
                  </a:lnTo>
                  <a:lnTo>
                    <a:pt x="2434" y="92"/>
                  </a:lnTo>
                  <a:lnTo>
                    <a:pt x="2441" y="88"/>
                  </a:lnTo>
                  <a:lnTo>
                    <a:pt x="2449" y="86"/>
                  </a:lnTo>
                  <a:close/>
                  <a:moveTo>
                    <a:pt x="2360" y="86"/>
                  </a:moveTo>
                  <a:lnTo>
                    <a:pt x="2368" y="88"/>
                  </a:lnTo>
                  <a:lnTo>
                    <a:pt x="2375" y="92"/>
                  </a:lnTo>
                  <a:lnTo>
                    <a:pt x="2379" y="98"/>
                  </a:lnTo>
                  <a:lnTo>
                    <a:pt x="2383" y="103"/>
                  </a:lnTo>
                  <a:lnTo>
                    <a:pt x="2385" y="111"/>
                  </a:lnTo>
                  <a:lnTo>
                    <a:pt x="2383" y="118"/>
                  </a:lnTo>
                  <a:lnTo>
                    <a:pt x="2379" y="124"/>
                  </a:lnTo>
                  <a:lnTo>
                    <a:pt x="2375" y="130"/>
                  </a:lnTo>
                  <a:lnTo>
                    <a:pt x="2368" y="133"/>
                  </a:lnTo>
                  <a:lnTo>
                    <a:pt x="2360" y="133"/>
                  </a:lnTo>
                  <a:lnTo>
                    <a:pt x="2353" y="133"/>
                  </a:lnTo>
                  <a:lnTo>
                    <a:pt x="2347" y="130"/>
                  </a:lnTo>
                  <a:lnTo>
                    <a:pt x="2341" y="124"/>
                  </a:lnTo>
                  <a:lnTo>
                    <a:pt x="2340" y="118"/>
                  </a:lnTo>
                  <a:lnTo>
                    <a:pt x="2338" y="111"/>
                  </a:lnTo>
                  <a:lnTo>
                    <a:pt x="2340" y="103"/>
                  </a:lnTo>
                  <a:lnTo>
                    <a:pt x="2341" y="98"/>
                  </a:lnTo>
                  <a:lnTo>
                    <a:pt x="2347" y="92"/>
                  </a:lnTo>
                  <a:lnTo>
                    <a:pt x="2353" y="88"/>
                  </a:lnTo>
                  <a:lnTo>
                    <a:pt x="2360" y="86"/>
                  </a:lnTo>
                  <a:close/>
                  <a:moveTo>
                    <a:pt x="2274" y="86"/>
                  </a:moveTo>
                  <a:lnTo>
                    <a:pt x="2281" y="88"/>
                  </a:lnTo>
                  <a:lnTo>
                    <a:pt x="2289" y="92"/>
                  </a:lnTo>
                  <a:lnTo>
                    <a:pt x="2293" y="98"/>
                  </a:lnTo>
                  <a:lnTo>
                    <a:pt x="2296" y="103"/>
                  </a:lnTo>
                  <a:lnTo>
                    <a:pt x="2298" y="111"/>
                  </a:lnTo>
                  <a:lnTo>
                    <a:pt x="2296" y="118"/>
                  </a:lnTo>
                  <a:lnTo>
                    <a:pt x="2293" y="124"/>
                  </a:lnTo>
                  <a:lnTo>
                    <a:pt x="2289" y="130"/>
                  </a:lnTo>
                  <a:lnTo>
                    <a:pt x="2281" y="133"/>
                  </a:lnTo>
                  <a:lnTo>
                    <a:pt x="2274" y="133"/>
                  </a:lnTo>
                  <a:lnTo>
                    <a:pt x="2266" y="133"/>
                  </a:lnTo>
                  <a:lnTo>
                    <a:pt x="2261" y="130"/>
                  </a:lnTo>
                  <a:lnTo>
                    <a:pt x="2255" y="124"/>
                  </a:lnTo>
                  <a:lnTo>
                    <a:pt x="2251" y="118"/>
                  </a:lnTo>
                  <a:lnTo>
                    <a:pt x="2251" y="111"/>
                  </a:lnTo>
                  <a:lnTo>
                    <a:pt x="2251" y="103"/>
                  </a:lnTo>
                  <a:lnTo>
                    <a:pt x="2255" y="98"/>
                  </a:lnTo>
                  <a:lnTo>
                    <a:pt x="2261" y="92"/>
                  </a:lnTo>
                  <a:lnTo>
                    <a:pt x="2266" y="88"/>
                  </a:lnTo>
                  <a:lnTo>
                    <a:pt x="2274" y="86"/>
                  </a:lnTo>
                  <a:close/>
                  <a:moveTo>
                    <a:pt x="2187" y="86"/>
                  </a:moveTo>
                  <a:lnTo>
                    <a:pt x="2195" y="88"/>
                  </a:lnTo>
                  <a:lnTo>
                    <a:pt x="2200" y="92"/>
                  </a:lnTo>
                  <a:lnTo>
                    <a:pt x="2206" y="98"/>
                  </a:lnTo>
                  <a:lnTo>
                    <a:pt x="2210" y="103"/>
                  </a:lnTo>
                  <a:lnTo>
                    <a:pt x="2212" y="111"/>
                  </a:lnTo>
                  <a:lnTo>
                    <a:pt x="2210" y="118"/>
                  </a:lnTo>
                  <a:lnTo>
                    <a:pt x="2206" y="124"/>
                  </a:lnTo>
                  <a:lnTo>
                    <a:pt x="2200" y="130"/>
                  </a:lnTo>
                  <a:lnTo>
                    <a:pt x="2195" y="133"/>
                  </a:lnTo>
                  <a:lnTo>
                    <a:pt x="2187" y="133"/>
                  </a:lnTo>
                  <a:lnTo>
                    <a:pt x="2180" y="133"/>
                  </a:lnTo>
                  <a:lnTo>
                    <a:pt x="2174" y="130"/>
                  </a:lnTo>
                  <a:lnTo>
                    <a:pt x="2168" y="124"/>
                  </a:lnTo>
                  <a:lnTo>
                    <a:pt x="2165" y="118"/>
                  </a:lnTo>
                  <a:lnTo>
                    <a:pt x="2165" y="111"/>
                  </a:lnTo>
                  <a:lnTo>
                    <a:pt x="2165" y="103"/>
                  </a:lnTo>
                  <a:lnTo>
                    <a:pt x="2168" y="98"/>
                  </a:lnTo>
                  <a:lnTo>
                    <a:pt x="2174" y="92"/>
                  </a:lnTo>
                  <a:lnTo>
                    <a:pt x="2180" y="88"/>
                  </a:lnTo>
                  <a:lnTo>
                    <a:pt x="2187" y="86"/>
                  </a:lnTo>
                  <a:close/>
                  <a:moveTo>
                    <a:pt x="2101" y="86"/>
                  </a:moveTo>
                  <a:lnTo>
                    <a:pt x="2108" y="88"/>
                  </a:lnTo>
                  <a:lnTo>
                    <a:pt x="2114" y="92"/>
                  </a:lnTo>
                  <a:lnTo>
                    <a:pt x="2120" y="98"/>
                  </a:lnTo>
                  <a:lnTo>
                    <a:pt x="2123" y="103"/>
                  </a:lnTo>
                  <a:lnTo>
                    <a:pt x="2123" y="111"/>
                  </a:lnTo>
                  <a:lnTo>
                    <a:pt x="2123" y="118"/>
                  </a:lnTo>
                  <a:lnTo>
                    <a:pt x="2120" y="124"/>
                  </a:lnTo>
                  <a:lnTo>
                    <a:pt x="2114" y="130"/>
                  </a:lnTo>
                  <a:lnTo>
                    <a:pt x="2108" y="133"/>
                  </a:lnTo>
                  <a:lnTo>
                    <a:pt x="2101" y="133"/>
                  </a:lnTo>
                  <a:lnTo>
                    <a:pt x="2093" y="133"/>
                  </a:lnTo>
                  <a:lnTo>
                    <a:pt x="2088" y="130"/>
                  </a:lnTo>
                  <a:lnTo>
                    <a:pt x="2082" y="124"/>
                  </a:lnTo>
                  <a:lnTo>
                    <a:pt x="2078" y="118"/>
                  </a:lnTo>
                  <a:lnTo>
                    <a:pt x="2078" y="111"/>
                  </a:lnTo>
                  <a:lnTo>
                    <a:pt x="2078" y="103"/>
                  </a:lnTo>
                  <a:lnTo>
                    <a:pt x="2082" y="98"/>
                  </a:lnTo>
                  <a:lnTo>
                    <a:pt x="2088" y="92"/>
                  </a:lnTo>
                  <a:lnTo>
                    <a:pt x="2093" y="88"/>
                  </a:lnTo>
                  <a:lnTo>
                    <a:pt x="2101" y="86"/>
                  </a:lnTo>
                  <a:close/>
                  <a:moveTo>
                    <a:pt x="2014" y="86"/>
                  </a:moveTo>
                  <a:lnTo>
                    <a:pt x="2022" y="88"/>
                  </a:lnTo>
                  <a:lnTo>
                    <a:pt x="2027" y="92"/>
                  </a:lnTo>
                  <a:lnTo>
                    <a:pt x="2033" y="98"/>
                  </a:lnTo>
                  <a:lnTo>
                    <a:pt x="2037" y="103"/>
                  </a:lnTo>
                  <a:lnTo>
                    <a:pt x="2037" y="111"/>
                  </a:lnTo>
                  <a:lnTo>
                    <a:pt x="2037" y="118"/>
                  </a:lnTo>
                  <a:lnTo>
                    <a:pt x="2033" y="124"/>
                  </a:lnTo>
                  <a:lnTo>
                    <a:pt x="2027" y="130"/>
                  </a:lnTo>
                  <a:lnTo>
                    <a:pt x="2022" y="133"/>
                  </a:lnTo>
                  <a:lnTo>
                    <a:pt x="2014" y="133"/>
                  </a:lnTo>
                  <a:lnTo>
                    <a:pt x="2007" y="133"/>
                  </a:lnTo>
                  <a:lnTo>
                    <a:pt x="2001" y="130"/>
                  </a:lnTo>
                  <a:lnTo>
                    <a:pt x="1995" y="124"/>
                  </a:lnTo>
                  <a:lnTo>
                    <a:pt x="1992" y="118"/>
                  </a:lnTo>
                  <a:lnTo>
                    <a:pt x="1990" y="111"/>
                  </a:lnTo>
                  <a:lnTo>
                    <a:pt x="1992" y="103"/>
                  </a:lnTo>
                  <a:lnTo>
                    <a:pt x="1995" y="98"/>
                  </a:lnTo>
                  <a:lnTo>
                    <a:pt x="2001" y="92"/>
                  </a:lnTo>
                  <a:lnTo>
                    <a:pt x="2007" y="88"/>
                  </a:lnTo>
                  <a:lnTo>
                    <a:pt x="2014" y="86"/>
                  </a:lnTo>
                  <a:close/>
                  <a:moveTo>
                    <a:pt x="1928" y="86"/>
                  </a:moveTo>
                  <a:lnTo>
                    <a:pt x="1935" y="88"/>
                  </a:lnTo>
                  <a:lnTo>
                    <a:pt x="1941" y="92"/>
                  </a:lnTo>
                  <a:lnTo>
                    <a:pt x="1947" y="98"/>
                  </a:lnTo>
                  <a:lnTo>
                    <a:pt x="1950" y="103"/>
                  </a:lnTo>
                  <a:lnTo>
                    <a:pt x="1950" y="111"/>
                  </a:lnTo>
                  <a:lnTo>
                    <a:pt x="1950" y="118"/>
                  </a:lnTo>
                  <a:lnTo>
                    <a:pt x="1947" y="124"/>
                  </a:lnTo>
                  <a:lnTo>
                    <a:pt x="1941" y="130"/>
                  </a:lnTo>
                  <a:lnTo>
                    <a:pt x="1935" y="133"/>
                  </a:lnTo>
                  <a:lnTo>
                    <a:pt x="1928" y="133"/>
                  </a:lnTo>
                  <a:lnTo>
                    <a:pt x="1920" y="133"/>
                  </a:lnTo>
                  <a:lnTo>
                    <a:pt x="1913" y="130"/>
                  </a:lnTo>
                  <a:lnTo>
                    <a:pt x="1909" y="124"/>
                  </a:lnTo>
                  <a:lnTo>
                    <a:pt x="1905" y="118"/>
                  </a:lnTo>
                  <a:lnTo>
                    <a:pt x="1903" y="111"/>
                  </a:lnTo>
                  <a:lnTo>
                    <a:pt x="1905" y="103"/>
                  </a:lnTo>
                  <a:lnTo>
                    <a:pt x="1909" y="98"/>
                  </a:lnTo>
                  <a:lnTo>
                    <a:pt x="1913" y="92"/>
                  </a:lnTo>
                  <a:lnTo>
                    <a:pt x="1920" y="88"/>
                  </a:lnTo>
                  <a:lnTo>
                    <a:pt x="1928" y="86"/>
                  </a:lnTo>
                  <a:close/>
                  <a:moveTo>
                    <a:pt x="1841" y="86"/>
                  </a:moveTo>
                  <a:lnTo>
                    <a:pt x="1849" y="88"/>
                  </a:lnTo>
                  <a:lnTo>
                    <a:pt x="1854" y="92"/>
                  </a:lnTo>
                  <a:lnTo>
                    <a:pt x="1860" y="98"/>
                  </a:lnTo>
                  <a:lnTo>
                    <a:pt x="1862" y="103"/>
                  </a:lnTo>
                  <a:lnTo>
                    <a:pt x="1864" y="111"/>
                  </a:lnTo>
                  <a:lnTo>
                    <a:pt x="1862" y="118"/>
                  </a:lnTo>
                  <a:lnTo>
                    <a:pt x="1860" y="124"/>
                  </a:lnTo>
                  <a:lnTo>
                    <a:pt x="1854" y="130"/>
                  </a:lnTo>
                  <a:lnTo>
                    <a:pt x="1849" y="133"/>
                  </a:lnTo>
                  <a:lnTo>
                    <a:pt x="1841" y="133"/>
                  </a:lnTo>
                  <a:lnTo>
                    <a:pt x="1834" y="133"/>
                  </a:lnTo>
                  <a:lnTo>
                    <a:pt x="1826" y="130"/>
                  </a:lnTo>
                  <a:lnTo>
                    <a:pt x="1822" y="124"/>
                  </a:lnTo>
                  <a:lnTo>
                    <a:pt x="1819" y="118"/>
                  </a:lnTo>
                  <a:lnTo>
                    <a:pt x="1817" y="111"/>
                  </a:lnTo>
                  <a:lnTo>
                    <a:pt x="1819" y="103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4" y="88"/>
                  </a:lnTo>
                  <a:lnTo>
                    <a:pt x="1841" y="86"/>
                  </a:lnTo>
                  <a:close/>
                  <a:moveTo>
                    <a:pt x="1755" y="86"/>
                  </a:moveTo>
                  <a:lnTo>
                    <a:pt x="1760" y="88"/>
                  </a:lnTo>
                  <a:lnTo>
                    <a:pt x="1768" y="92"/>
                  </a:lnTo>
                  <a:lnTo>
                    <a:pt x="1774" y="98"/>
                  </a:lnTo>
                  <a:lnTo>
                    <a:pt x="1775" y="103"/>
                  </a:lnTo>
                  <a:lnTo>
                    <a:pt x="1777" y="111"/>
                  </a:lnTo>
                  <a:lnTo>
                    <a:pt x="1775" y="118"/>
                  </a:lnTo>
                  <a:lnTo>
                    <a:pt x="1774" y="124"/>
                  </a:lnTo>
                  <a:lnTo>
                    <a:pt x="1768" y="130"/>
                  </a:lnTo>
                  <a:lnTo>
                    <a:pt x="1760" y="133"/>
                  </a:lnTo>
                  <a:lnTo>
                    <a:pt x="1755" y="133"/>
                  </a:lnTo>
                  <a:lnTo>
                    <a:pt x="1747" y="133"/>
                  </a:lnTo>
                  <a:lnTo>
                    <a:pt x="1740" y="130"/>
                  </a:lnTo>
                  <a:lnTo>
                    <a:pt x="1734" y="124"/>
                  </a:lnTo>
                  <a:lnTo>
                    <a:pt x="1732" y="118"/>
                  </a:lnTo>
                  <a:lnTo>
                    <a:pt x="1730" y="111"/>
                  </a:lnTo>
                  <a:lnTo>
                    <a:pt x="1732" y="103"/>
                  </a:lnTo>
                  <a:lnTo>
                    <a:pt x="1734" y="98"/>
                  </a:lnTo>
                  <a:lnTo>
                    <a:pt x="1740" y="92"/>
                  </a:lnTo>
                  <a:lnTo>
                    <a:pt x="1747" y="88"/>
                  </a:lnTo>
                  <a:lnTo>
                    <a:pt x="1755" y="86"/>
                  </a:lnTo>
                  <a:close/>
                  <a:moveTo>
                    <a:pt x="1666" y="86"/>
                  </a:moveTo>
                  <a:lnTo>
                    <a:pt x="1674" y="88"/>
                  </a:lnTo>
                  <a:lnTo>
                    <a:pt x="1681" y="92"/>
                  </a:lnTo>
                  <a:lnTo>
                    <a:pt x="1685" y="98"/>
                  </a:lnTo>
                  <a:lnTo>
                    <a:pt x="1689" y="103"/>
                  </a:lnTo>
                  <a:lnTo>
                    <a:pt x="1691" y="111"/>
                  </a:lnTo>
                  <a:lnTo>
                    <a:pt x="1689" y="118"/>
                  </a:lnTo>
                  <a:lnTo>
                    <a:pt x="1685" y="124"/>
                  </a:lnTo>
                  <a:lnTo>
                    <a:pt x="1681" y="130"/>
                  </a:lnTo>
                  <a:lnTo>
                    <a:pt x="1674" y="133"/>
                  </a:lnTo>
                  <a:lnTo>
                    <a:pt x="1666" y="133"/>
                  </a:lnTo>
                  <a:lnTo>
                    <a:pt x="1659" y="133"/>
                  </a:lnTo>
                  <a:lnTo>
                    <a:pt x="1653" y="130"/>
                  </a:lnTo>
                  <a:lnTo>
                    <a:pt x="1648" y="124"/>
                  </a:lnTo>
                  <a:lnTo>
                    <a:pt x="1646" y="118"/>
                  </a:lnTo>
                  <a:lnTo>
                    <a:pt x="1644" y="111"/>
                  </a:lnTo>
                  <a:lnTo>
                    <a:pt x="1646" y="103"/>
                  </a:lnTo>
                  <a:lnTo>
                    <a:pt x="1648" y="98"/>
                  </a:lnTo>
                  <a:lnTo>
                    <a:pt x="1653" y="92"/>
                  </a:lnTo>
                  <a:lnTo>
                    <a:pt x="1659" y="88"/>
                  </a:lnTo>
                  <a:lnTo>
                    <a:pt x="1666" y="86"/>
                  </a:lnTo>
                  <a:close/>
                  <a:moveTo>
                    <a:pt x="1580" y="86"/>
                  </a:moveTo>
                  <a:lnTo>
                    <a:pt x="1587" y="88"/>
                  </a:lnTo>
                  <a:lnTo>
                    <a:pt x="1595" y="92"/>
                  </a:lnTo>
                  <a:lnTo>
                    <a:pt x="1599" y="98"/>
                  </a:lnTo>
                  <a:lnTo>
                    <a:pt x="1602" y="103"/>
                  </a:lnTo>
                  <a:lnTo>
                    <a:pt x="1604" y="111"/>
                  </a:lnTo>
                  <a:lnTo>
                    <a:pt x="1602" y="118"/>
                  </a:lnTo>
                  <a:lnTo>
                    <a:pt x="1599" y="124"/>
                  </a:lnTo>
                  <a:lnTo>
                    <a:pt x="1595" y="130"/>
                  </a:lnTo>
                  <a:lnTo>
                    <a:pt x="1587" y="133"/>
                  </a:lnTo>
                  <a:lnTo>
                    <a:pt x="1580" y="133"/>
                  </a:lnTo>
                  <a:lnTo>
                    <a:pt x="1572" y="133"/>
                  </a:lnTo>
                  <a:lnTo>
                    <a:pt x="1567" y="130"/>
                  </a:lnTo>
                  <a:lnTo>
                    <a:pt x="1561" y="124"/>
                  </a:lnTo>
                  <a:lnTo>
                    <a:pt x="1557" y="118"/>
                  </a:lnTo>
                  <a:lnTo>
                    <a:pt x="1557" y="111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7" y="92"/>
                  </a:lnTo>
                  <a:lnTo>
                    <a:pt x="1572" y="88"/>
                  </a:lnTo>
                  <a:lnTo>
                    <a:pt x="1580" y="86"/>
                  </a:lnTo>
                  <a:close/>
                  <a:moveTo>
                    <a:pt x="1493" y="86"/>
                  </a:moveTo>
                  <a:lnTo>
                    <a:pt x="1501" y="88"/>
                  </a:lnTo>
                  <a:lnTo>
                    <a:pt x="1507" y="92"/>
                  </a:lnTo>
                  <a:lnTo>
                    <a:pt x="1512" y="98"/>
                  </a:lnTo>
                  <a:lnTo>
                    <a:pt x="1516" y="103"/>
                  </a:lnTo>
                  <a:lnTo>
                    <a:pt x="1518" y="111"/>
                  </a:lnTo>
                  <a:lnTo>
                    <a:pt x="1516" y="118"/>
                  </a:lnTo>
                  <a:lnTo>
                    <a:pt x="1512" y="124"/>
                  </a:lnTo>
                  <a:lnTo>
                    <a:pt x="1507" y="130"/>
                  </a:lnTo>
                  <a:lnTo>
                    <a:pt x="1501" y="133"/>
                  </a:lnTo>
                  <a:lnTo>
                    <a:pt x="1493" y="133"/>
                  </a:lnTo>
                  <a:lnTo>
                    <a:pt x="1486" y="133"/>
                  </a:lnTo>
                  <a:lnTo>
                    <a:pt x="1480" y="130"/>
                  </a:lnTo>
                  <a:lnTo>
                    <a:pt x="1475" y="124"/>
                  </a:lnTo>
                  <a:lnTo>
                    <a:pt x="1471" y="118"/>
                  </a:lnTo>
                  <a:lnTo>
                    <a:pt x="1471" y="111"/>
                  </a:lnTo>
                  <a:lnTo>
                    <a:pt x="1471" y="103"/>
                  </a:lnTo>
                  <a:lnTo>
                    <a:pt x="1475" y="98"/>
                  </a:lnTo>
                  <a:lnTo>
                    <a:pt x="1480" y="92"/>
                  </a:lnTo>
                  <a:lnTo>
                    <a:pt x="1486" y="88"/>
                  </a:lnTo>
                  <a:lnTo>
                    <a:pt x="1493" y="86"/>
                  </a:lnTo>
                  <a:close/>
                  <a:moveTo>
                    <a:pt x="1407" y="86"/>
                  </a:moveTo>
                  <a:lnTo>
                    <a:pt x="1414" y="88"/>
                  </a:lnTo>
                  <a:lnTo>
                    <a:pt x="1420" y="92"/>
                  </a:lnTo>
                  <a:lnTo>
                    <a:pt x="1426" y="98"/>
                  </a:lnTo>
                  <a:lnTo>
                    <a:pt x="1429" y="103"/>
                  </a:lnTo>
                  <a:lnTo>
                    <a:pt x="1429" y="111"/>
                  </a:lnTo>
                  <a:lnTo>
                    <a:pt x="1429" y="118"/>
                  </a:lnTo>
                  <a:lnTo>
                    <a:pt x="1426" y="124"/>
                  </a:lnTo>
                  <a:lnTo>
                    <a:pt x="1420" y="130"/>
                  </a:lnTo>
                  <a:lnTo>
                    <a:pt x="1414" y="133"/>
                  </a:lnTo>
                  <a:lnTo>
                    <a:pt x="1407" y="133"/>
                  </a:lnTo>
                  <a:lnTo>
                    <a:pt x="1399" y="133"/>
                  </a:lnTo>
                  <a:lnTo>
                    <a:pt x="1394" y="130"/>
                  </a:lnTo>
                  <a:lnTo>
                    <a:pt x="1388" y="124"/>
                  </a:lnTo>
                  <a:lnTo>
                    <a:pt x="1384" y="118"/>
                  </a:lnTo>
                  <a:lnTo>
                    <a:pt x="1384" y="111"/>
                  </a:lnTo>
                  <a:lnTo>
                    <a:pt x="1384" y="103"/>
                  </a:lnTo>
                  <a:lnTo>
                    <a:pt x="1388" y="98"/>
                  </a:lnTo>
                  <a:lnTo>
                    <a:pt x="1394" y="92"/>
                  </a:lnTo>
                  <a:lnTo>
                    <a:pt x="1399" y="88"/>
                  </a:lnTo>
                  <a:lnTo>
                    <a:pt x="1407" y="86"/>
                  </a:lnTo>
                  <a:close/>
                  <a:moveTo>
                    <a:pt x="1320" y="86"/>
                  </a:moveTo>
                  <a:lnTo>
                    <a:pt x="1328" y="88"/>
                  </a:lnTo>
                  <a:lnTo>
                    <a:pt x="1333" y="92"/>
                  </a:lnTo>
                  <a:lnTo>
                    <a:pt x="1339" y="98"/>
                  </a:lnTo>
                  <a:lnTo>
                    <a:pt x="1343" y="103"/>
                  </a:lnTo>
                  <a:lnTo>
                    <a:pt x="1343" y="111"/>
                  </a:lnTo>
                  <a:lnTo>
                    <a:pt x="1343" y="118"/>
                  </a:lnTo>
                  <a:lnTo>
                    <a:pt x="1339" y="124"/>
                  </a:lnTo>
                  <a:lnTo>
                    <a:pt x="1333" y="130"/>
                  </a:lnTo>
                  <a:lnTo>
                    <a:pt x="1328" y="133"/>
                  </a:lnTo>
                  <a:lnTo>
                    <a:pt x="1320" y="133"/>
                  </a:lnTo>
                  <a:lnTo>
                    <a:pt x="1313" y="133"/>
                  </a:lnTo>
                  <a:lnTo>
                    <a:pt x="1307" y="130"/>
                  </a:lnTo>
                  <a:lnTo>
                    <a:pt x="1302" y="124"/>
                  </a:lnTo>
                  <a:lnTo>
                    <a:pt x="1298" y="118"/>
                  </a:lnTo>
                  <a:lnTo>
                    <a:pt x="1296" y="111"/>
                  </a:lnTo>
                  <a:lnTo>
                    <a:pt x="1298" y="103"/>
                  </a:lnTo>
                  <a:lnTo>
                    <a:pt x="1302" y="98"/>
                  </a:lnTo>
                  <a:lnTo>
                    <a:pt x="1307" y="92"/>
                  </a:lnTo>
                  <a:lnTo>
                    <a:pt x="1313" y="88"/>
                  </a:lnTo>
                  <a:lnTo>
                    <a:pt x="1320" y="86"/>
                  </a:lnTo>
                  <a:close/>
                  <a:moveTo>
                    <a:pt x="1234" y="86"/>
                  </a:moveTo>
                  <a:lnTo>
                    <a:pt x="1241" y="88"/>
                  </a:lnTo>
                  <a:lnTo>
                    <a:pt x="1247" y="92"/>
                  </a:lnTo>
                  <a:lnTo>
                    <a:pt x="1253" y="98"/>
                  </a:lnTo>
                  <a:lnTo>
                    <a:pt x="1256" y="103"/>
                  </a:lnTo>
                  <a:lnTo>
                    <a:pt x="1256" y="111"/>
                  </a:lnTo>
                  <a:lnTo>
                    <a:pt x="1256" y="118"/>
                  </a:lnTo>
                  <a:lnTo>
                    <a:pt x="1253" y="124"/>
                  </a:lnTo>
                  <a:lnTo>
                    <a:pt x="1247" y="130"/>
                  </a:lnTo>
                  <a:lnTo>
                    <a:pt x="1241" y="133"/>
                  </a:lnTo>
                  <a:lnTo>
                    <a:pt x="1234" y="133"/>
                  </a:lnTo>
                  <a:lnTo>
                    <a:pt x="1232" y="133"/>
                  </a:lnTo>
                  <a:lnTo>
                    <a:pt x="1228" y="133"/>
                  </a:lnTo>
                  <a:lnTo>
                    <a:pt x="1223" y="132"/>
                  </a:lnTo>
                  <a:lnTo>
                    <a:pt x="1223" y="132"/>
                  </a:lnTo>
                  <a:lnTo>
                    <a:pt x="1223" y="128"/>
                  </a:lnTo>
                  <a:lnTo>
                    <a:pt x="1224" y="128"/>
                  </a:lnTo>
                  <a:lnTo>
                    <a:pt x="1226" y="128"/>
                  </a:lnTo>
                  <a:lnTo>
                    <a:pt x="1228" y="126"/>
                  </a:lnTo>
                  <a:lnTo>
                    <a:pt x="1230" y="124"/>
                  </a:lnTo>
                  <a:lnTo>
                    <a:pt x="1232" y="124"/>
                  </a:lnTo>
                  <a:lnTo>
                    <a:pt x="1234" y="124"/>
                  </a:lnTo>
                  <a:lnTo>
                    <a:pt x="1236" y="124"/>
                  </a:lnTo>
                  <a:lnTo>
                    <a:pt x="1238" y="126"/>
                  </a:lnTo>
                  <a:lnTo>
                    <a:pt x="1239" y="124"/>
                  </a:lnTo>
                  <a:lnTo>
                    <a:pt x="1243" y="122"/>
                  </a:lnTo>
                  <a:lnTo>
                    <a:pt x="1245" y="118"/>
                  </a:lnTo>
                  <a:lnTo>
                    <a:pt x="1247" y="115"/>
                  </a:lnTo>
                  <a:lnTo>
                    <a:pt x="1249" y="111"/>
                  </a:lnTo>
                  <a:lnTo>
                    <a:pt x="1247" y="107"/>
                  </a:lnTo>
                  <a:lnTo>
                    <a:pt x="1245" y="105"/>
                  </a:lnTo>
                  <a:lnTo>
                    <a:pt x="1245" y="101"/>
                  </a:lnTo>
                  <a:lnTo>
                    <a:pt x="1226" y="113"/>
                  </a:lnTo>
                  <a:lnTo>
                    <a:pt x="1223" y="113"/>
                  </a:lnTo>
                  <a:lnTo>
                    <a:pt x="1221" y="113"/>
                  </a:lnTo>
                  <a:lnTo>
                    <a:pt x="1219" y="111"/>
                  </a:lnTo>
                  <a:lnTo>
                    <a:pt x="1215" y="109"/>
                  </a:lnTo>
                  <a:lnTo>
                    <a:pt x="1213" y="109"/>
                  </a:lnTo>
                  <a:lnTo>
                    <a:pt x="1209" y="109"/>
                  </a:lnTo>
                  <a:lnTo>
                    <a:pt x="1211" y="101"/>
                  </a:lnTo>
                  <a:lnTo>
                    <a:pt x="1215" y="96"/>
                  </a:lnTo>
                  <a:lnTo>
                    <a:pt x="1221" y="92"/>
                  </a:lnTo>
                  <a:lnTo>
                    <a:pt x="1226" y="88"/>
                  </a:lnTo>
                  <a:lnTo>
                    <a:pt x="1234" y="86"/>
                  </a:lnTo>
                  <a:close/>
                  <a:moveTo>
                    <a:pt x="1147" y="86"/>
                  </a:moveTo>
                  <a:lnTo>
                    <a:pt x="1155" y="88"/>
                  </a:lnTo>
                  <a:lnTo>
                    <a:pt x="1160" y="92"/>
                  </a:lnTo>
                  <a:lnTo>
                    <a:pt x="1166" y="98"/>
                  </a:lnTo>
                  <a:lnTo>
                    <a:pt x="1168" y="103"/>
                  </a:lnTo>
                  <a:lnTo>
                    <a:pt x="1170" y="111"/>
                  </a:lnTo>
                  <a:lnTo>
                    <a:pt x="1170" y="116"/>
                  </a:lnTo>
                  <a:lnTo>
                    <a:pt x="1166" y="122"/>
                  </a:lnTo>
                  <a:lnTo>
                    <a:pt x="1164" y="126"/>
                  </a:lnTo>
                  <a:lnTo>
                    <a:pt x="1159" y="130"/>
                  </a:lnTo>
                  <a:lnTo>
                    <a:pt x="1153" y="133"/>
                  </a:lnTo>
                  <a:lnTo>
                    <a:pt x="1147" y="133"/>
                  </a:lnTo>
                  <a:lnTo>
                    <a:pt x="1142" y="133"/>
                  </a:lnTo>
                  <a:lnTo>
                    <a:pt x="1138" y="132"/>
                  </a:lnTo>
                  <a:lnTo>
                    <a:pt x="1132" y="130"/>
                  </a:lnTo>
                  <a:lnTo>
                    <a:pt x="1127" y="124"/>
                  </a:lnTo>
                  <a:lnTo>
                    <a:pt x="1125" y="118"/>
                  </a:lnTo>
                  <a:lnTo>
                    <a:pt x="1123" y="111"/>
                  </a:lnTo>
                  <a:lnTo>
                    <a:pt x="1125" y="103"/>
                  </a:lnTo>
                  <a:lnTo>
                    <a:pt x="1129" y="98"/>
                  </a:lnTo>
                  <a:lnTo>
                    <a:pt x="1132" y="92"/>
                  </a:lnTo>
                  <a:lnTo>
                    <a:pt x="1140" y="88"/>
                  </a:lnTo>
                  <a:lnTo>
                    <a:pt x="1147" y="86"/>
                  </a:lnTo>
                  <a:close/>
                  <a:moveTo>
                    <a:pt x="1061" y="86"/>
                  </a:moveTo>
                  <a:lnTo>
                    <a:pt x="1066" y="88"/>
                  </a:lnTo>
                  <a:lnTo>
                    <a:pt x="1074" y="92"/>
                  </a:lnTo>
                  <a:lnTo>
                    <a:pt x="1080" y="98"/>
                  </a:lnTo>
                  <a:lnTo>
                    <a:pt x="1082" y="103"/>
                  </a:lnTo>
                  <a:lnTo>
                    <a:pt x="1083" y="111"/>
                  </a:lnTo>
                  <a:lnTo>
                    <a:pt x="1082" y="118"/>
                  </a:lnTo>
                  <a:lnTo>
                    <a:pt x="1080" y="124"/>
                  </a:lnTo>
                  <a:lnTo>
                    <a:pt x="1074" y="130"/>
                  </a:lnTo>
                  <a:lnTo>
                    <a:pt x="1066" y="133"/>
                  </a:lnTo>
                  <a:lnTo>
                    <a:pt x="1061" y="133"/>
                  </a:lnTo>
                  <a:lnTo>
                    <a:pt x="1053" y="133"/>
                  </a:lnTo>
                  <a:lnTo>
                    <a:pt x="1046" y="130"/>
                  </a:lnTo>
                  <a:lnTo>
                    <a:pt x="1040" y="124"/>
                  </a:lnTo>
                  <a:lnTo>
                    <a:pt x="1038" y="118"/>
                  </a:lnTo>
                  <a:lnTo>
                    <a:pt x="1036" y="111"/>
                  </a:lnTo>
                  <a:lnTo>
                    <a:pt x="1038" y="103"/>
                  </a:lnTo>
                  <a:lnTo>
                    <a:pt x="1040" y="98"/>
                  </a:lnTo>
                  <a:lnTo>
                    <a:pt x="1046" y="92"/>
                  </a:lnTo>
                  <a:lnTo>
                    <a:pt x="1053" y="88"/>
                  </a:lnTo>
                  <a:lnTo>
                    <a:pt x="1061" y="86"/>
                  </a:lnTo>
                  <a:close/>
                  <a:moveTo>
                    <a:pt x="972" y="86"/>
                  </a:moveTo>
                  <a:lnTo>
                    <a:pt x="980" y="88"/>
                  </a:lnTo>
                  <a:lnTo>
                    <a:pt x="987" y="92"/>
                  </a:lnTo>
                  <a:lnTo>
                    <a:pt x="991" y="98"/>
                  </a:lnTo>
                  <a:lnTo>
                    <a:pt x="995" y="103"/>
                  </a:lnTo>
                  <a:lnTo>
                    <a:pt x="997" y="111"/>
                  </a:lnTo>
                  <a:lnTo>
                    <a:pt x="995" y="118"/>
                  </a:lnTo>
                  <a:lnTo>
                    <a:pt x="991" y="124"/>
                  </a:lnTo>
                  <a:lnTo>
                    <a:pt x="987" y="130"/>
                  </a:lnTo>
                  <a:lnTo>
                    <a:pt x="980" y="133"/>
                  </a:lnTo>
                  <a:lnTo>
                    <a:pt x="972" y="133"/>
                  </a:lnTo>
                  <a:lnTo>
                    <a:pt x="965" y="133"/>
                  </a:lnTo>
                  <a:lnTo>
                    <a:pt x="959" y="130"/>
                  </a:lnTo>
                  <a:lnTo>
                    <a:pt x="954" y="124"/>
                  </a:lnTo>
                  <a:lnTo>
                    <a:pt x="952" y="118"/>
                  </a:lnTo>
                  <a:lnTo>
                    <a:pt x="950" y="111"/>
                  </a:lnTo>
                  <a:lnTo>
                    <a:pt x="952" y="103"/>
                  </a:lnTo>
                  <a:lnTo>
                    <a:pt x="954" y="98"/>
                  </a:lnTo>
                  <a:lnTo>
                    <a:pt x="959" y="92"/>
                  </a:lnTo>
                  <a:lnTo>
                    <a:pt x="965" y="88"/>
                  </a:lnTo>
                  <a:lnTo>
                    <a:pt x="972" y="86"/>
                  </a:lnTo>
                  <a:close/>
                  <a:moveTo>
                    <a:pt x="886" y="86"/>
                  </a:moveTo>
                  <a:lnTo>
                    <a:pt x="893" y="88"/>
                  </a:lnTo>
                  <a:lnTo>
                    <a:pt x="901" y="92"/>
                  </a:lnTo>
                  <a:lnTo>
                    <a:pt x="905" y="98"/>
                  </a:lnTo>
                  <a:lnTo>
                    <a:pt x="908" y="103"/>
                  </a:lnTo>
                  <a:lnTo>
                    <a:pt x="910" y="111"/>
                  </a:lnTo>
                  <a:lnTo>
                    <a:pt x="908" y="118"/>
                  </a:lnTo>
                  <a:lnTo>
                    <a:pt x="905" y="124"/>
                  </a:lnTo>
                  <a:lnTo>
                    <a:pt x="901" y="130"/>
                  </a:lnTo>
                  <a:lnTo>
                    <a:pt x="893" y="133"/>
                  </a:lnTo>
                  <a:lnTo>
                    <a:pt x="886" y="133"/>
                  </a:lnTo>
                  <a:lnTo>
                    <a:pt x="878" y="133"/>
                  </a:lnTo>
                  <a:lnTo>
                    <a:pt x="873" y="130"/>
                  </a:lnTo>
                  <a:lnTo>
                    <a:pt x="867" y="124"/>
                  </a:lnTo>
                  <a:lnTo>
                    <a:pt x="863" y="118"/>
                  </a:lnTo>
                  <a:lnTo>
                    <a:pt x="863" y="111"/>
                  </a:lnTo>
                  <a:lnTo>
                    <a:pt x="863" y="103"/>
                  </a:lnTo>
                  <a:lnTo>
                    <a:pt x="867" y="98"/>
                  </a:lnTo>
                  <a:lnTo>
                    <a:pt x="873" y="92"/>
                  </a:lnTo>
                  <a:lnTo>
                    <a:pt x="878" y="88"/>
                  </a:lnTo>
                  <a:lnTo>
                    <a:pt x="886" y="86"/>
                  </a:lnTo>
                  <a:close/>
                  <a:moveTo>
                    <a:pt x="799" y="86"/>
                  </a:moveTo>
                  <a:lnTo>
                    <a:pt x="807" y="88"/>
                  </a:lnTo>
                  <a:lnTo>
                    <a:pt x="813" y="92"/>
                  </a:lnTo>
                  <a:lnTo>
                    <a:pt x="818" y="98"/>
                  </a:lnTo>
                  <a:lnTo>
                    <a:pt x="822" y="103"/>
                  </a:lnTo>
                  <a:lnTo>
                    <a:pt x="824" y="111"/>
                  </a:lnTo>
                  <a:lnTo>
                    <a:pt x="822" y="118"/>
                  </a:lnTo>
                  <a:lnTo>
                    <a:pt x="818" y="124"/>
                  </a:lnTo>
                  <a:lnTo>
                    <a:pt x="813" y="130"/>
                  </a:lnTo>
                  <a:lnTo>
                    <a:pt x="807" y="133"/>
                  </a:lnTo>
                  <a:lnTo>
                    <a:pt x="799" y="133"/>
                  </a:lnTo>
                  <a:lnTo>
                    <a:pt x="792" y="133"/>
                  </a:lnTo>
                  <a:lnTo>
                    <a:pt x="786" y="130"/>
                  </a:lnTo>
                  <a:lnTo>
                    <a:pt x="781" y="124"/>
                  </a:lnTo>
                  <a:lnTo>
                    <a:pt x="777" y="118"/>
                  </a:lnTo>
                  <a:lnTo>
                    <a:pt x="777" y="111"/>
                  </a:lnTo>
                  <a:lnTo>
                    <a:pt x="777" y="103"/>
                  </a:lnTo>
                  <a:lnTo>
                    <a:pt x="781" y="98"/>
                  </a:lnTo>
                  <a:lnTo>
                    <a:pt x="786" y="92"/>
                  </a:lnTo>
                  <a:lnTo>
                    <a:pt x="792" y="88"/>
                  </a:lnTo>
                  <a:lnTo>
                    <a:pt x="799" y="86"/>
                  </a:lnTo>
                  <a:close/>
                  <a:moveTo>
                    <a:pt x="713" y="86"/>
                  </a:moveTo>
                  <a:lnTo>
                    <a:pt x="720" y="88"/>
                  </a:lnTo>
                  <a:lnTo>
                    <a:pt x="726" y="92"/>
                  </a:lnTo>
                  <a:lnTo>
                    <a:pt x="732" y="98"/>
                  </a:lnTo>
                  <a:lnTo>
                    <a:pt x="735" y="103"/>
                  </a:lnTo>
                  <a:lnTo>
                    <a:pt x="735" y="111"/>
                  </a:lnTo>
                  <a:lnTo>
                    <a:pt x="735" y="118"/>
                  </a:lnTo>
                  <a:lnTo>
                    <a:pt x="732" y="124"/>
                  </a:lnTo>
                  <a:lnTo>
                    <a:pt x="726" y="130"/>
                  </a:lnTo>
                  <a:lnTo>
                    <a:pt x="720" y="133"/>
                  </a:lnTo>
                  <a:lnTo>
                    <a:pt x="713" y="133"/>
                  </a:lnTo>
                  <a:lnTo>
                    <a:pt x="705" y="133"/>
                  </a:lnTo>
                  <a:lnTo>
                    <a:pt x="700" y="130"/>
                  </a:lnTo>
                  <a:lnTo>
                    <a:pt x="694" y="124"/>
                  </a:lnTo>
                  <a:lnTo>
                    <a:pt x="690" y="118"/>
                  </a:lnTo>
                  <a:lnTo>
                    <a:pt x="690" y="111"/>
                  </a:lnTo>
                  <a:lnTo>
                    <a:pt x="690" y="103"/>
                  </a:lnTo>
                  <a:lnTo>
                    <a:pt x="694" y="98"/>
                  </a:lnTo>
                  <a:lnTo>
                    <a:pt x="700" y="92"/>
                  </a:lnTo>
                  <a:lnTo>
                    <a:pt x="705" y="88"/>
                  </a:lnTo>
                  <a:lnTo>
                    <a:pt x="713" y="86"/>
                  </a:lnTo>
                  <a:close/>
                  <a:moveTo>
                    <a:pt x="626" y="86"/>
                  </a:moveTo>
                  <a:lnTo>
                    <a:pt x="634" y="88"/>
                  </a:lnTo>
                  <a:lnTo>
                    <a:pt x="640" y="92"/>
                  </a:lnTo>
                  <a:lnTo>
                    <a:pt x="645" y="98"/>
                  </a:lnTo>
                  <a:lnTo>
                    <a:pt x="649" y="103"/>
                  </a:lnTo>
                  <a:lnTo>
                    <a:pt x="649" y="111"/>
                  </a:lnTo>
                  <a:lnTo>
                    <a:pt x="649" y="118"/>
                  </a:lnTo>
                  <a:lnTo>
                    <a:pt x="645" y="124"/>
                  </a:lnTo>
                  <a:lnTo>
                    <a:pt x="640" y="130"/>
                  </a:lnTo>
                  <a:lnTo>
                    <a:pt x="634" y="133"/>
                  </a:lnTo>
                  <a:lnTo>
                    <a:pt x="626" y="133"/>
                  </a:lnTo>
                  <a:lnTo>
                    <a:pt x="619" y="133"/>
                  </a:lnTo>
                  <a:lnTo>
                    <a:pt x="613" y="130"/>
                  </a:lnTo>
                  <a:lnTo>
                    <a:pt x="608" y="124"/>
                  </a:lnTo>
                  <a:lnTo>
                    <a:pt x="604" y="118"/>
                  </a:lnTo>
                  <a:lnTo>
                    <a:pt x="602" y="111"/>
                  </a:lnTo>
                  <a:lnTo>
                    <a:pt x="604" y="103"/>
                  </a:lnTo>
                  <a:lnTo>
                    <a:pt x="608" y="98"/>
                  </a:lnTo>
                  <a:lnTo>
                    <a:pt x="613" y="92"/>
                  </a:lnTo>
                  <a:lnTo>
                    <a:pt x="619" y="88"/>
                  </a:lnTo>
                  <a:lnTo>
                    <a:pt x="626" y="86"/>
                  </a:lnTo>
                  <a:close/>
                  <a:moveTo>
                    <a:pt x="540" y="86"/>
                  </a:moveTo>
                  <a:lnTo>
                    <a:pt x="547" y="88"/>
                  </a:lnTo>
                  <a:lnTo>
                    <a:pt x="553" y="92"/>
                  </a:lnTo>
                  <a:lnTo>
                    <a:pt x="559" y="98"/>
                  </a:lnTo>
                  <a:lnTo>
                    <a:pt x="562" y="103"/>
                  </a:lnTo>
                  <a:lnTo>
                    <a:pt x="562" y="111"/>
                  </a:lnTo>
                  <a:lnTo>
                    <a:pt x="562" y="118"/>
                  </a:lnTo>
                  <a:lnTo>
                    <a:pt x="559" y="124"/>
                  </a:lnTo>
                  <a:lnTo>
                    <a:pt x="553" y="130"/>
                  </a:lnTo>
                  <a:lnTo>
                    <a:pt x="547" y="133"/>
                  </a:lnTo>
                  <a:lnTo>
                    <a:pt x="540" y="133"/>
                  </a:lnTo>
                  <a:lnTo>
                    <a:pt x="532" y="133"/>
                  </a:lnTo>
                  <a:lnTo>
                    <a:pt x="525" y="130"/>
                  </a:lnTo>
                  <a:lnTo>
                    <a:pt x="521" y="124"/>
                  </a:lnTo>
                  <a:lnTo>
                    <a:pt x="517" y="118"/>
                  </a:lnTo>
                  <a:lnTo>
                    <a:pt x="515" y="111"/>
                  </a:lnTo>
                  <a:lnTo>
                    <a:pt x="517" y="103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2" y="88"/>
                  </a:lnTo>
                  <a:lnTo>
                    <a:pt x="540" y="86"/>
                  </a:lnTo>
                  <a:close/>
                  <a:moveTo>
                    <a:pt x="453" y="86"/>
                  </a:moveTo>
                  <a:lnTo>
                    <a:pt x="461" y="88"/>
                  </a:lnTo>
                  <a:lnTo>
                    <a:pt x="467" y="92"/>
                  </a:lnTo>
                  <a:lnTo>
                    <a:pt x="472" y="98"/>
                  </a:lnTo>
                  <a:lnTo>
                    <a:pt x="474" y="103"/>
                  </a:lnTo>
                  <a:lnTo>
                    <a:pt x="476" y="111"/>
                  </a:lnTo>
                  <a:lnTo>
                    <a:pt x="474" y="118"/>
                  </a:lnTo>
                  <a:lnTo>
                    <a:pt x="472" y="124"/>
                  </a:lnTo>
                  <a:lnTo>
                    <a:pt x="467" y="130"/>
                  </a:lnTo>
                  <a:lnTo>
                    <a:pt x="461" y="133"/>
                  </a:lnTo>
                  <a:lnTo>
                    <a:pt x="453" y="133"/>
                  </a:lnTo>
                  <a:lnTo>
                    <a:pt x="446" y="133"/>
                  </a:lnTo>
                  <a:lnTo>
                    <a:pt x="438" y="130"/>
                  </a:lnTo>
                  <a:lnTo>
                    <a:pt x="435" y="124"/>
                  </a:lnTo>
                  <a:lnTo>
                    <a:pt x="431" y="118"/>
                  </a:lnTo>
                  <a:lnTo>
                    <a:pt x="429" y="111"/>
                  </a:lnTo>
                  <a:lnTo>
                    <a:pt x="431" y="103"/>
                  </a:lnTo>
                  <a:lnTo>
                    <a:pt x="435" y="98"/>
                  </a:lnTo>
                  <a:lnTo>
                    <a:pt x="438" y="92"/>
                  </a:lnTo>
                  <a:lnTo>
                    <a:pt x="446" y="88"/>
                  </a:lnTo>
                  <a:lnTo>
                    <a:pt x="453" y="86"/>
                  </a:lnTo>
                  <a:close/>
                  <a:moveTo>
                    <a:pt x="367" y="86"/>
                  </a:moveTo>
                  <a:lnTo>
                    <a:pt x="373" y="88"/>
                  </a:lnTo>
                  <a:lnTo>
                    <a:pt x="380" y="92"/>
                  </a:lnTo>
                  <a:lnTo>
                    <a:pt x="386" y="98"/>
                  </a:lnTo>
                  <a:lnTo>
                    <a:pt x="388" y="103"/>
                  </a:lnTo>
                  <a:lnTo>
                    <a:pt x="389" y="111"/>
                  </a:lnTo>
                  <a:lnTo>
                    <a:pt x="388" y="118"/>
                  </a:lnTo>
                  <a:lnTo>
                    <a:pt x="386" y="124"/>
                  </a:lnTo>
                  <a:lnTo>
                    <a:pt x="380" y="130"/>
                  </a:lnTo>
                  <a:lnTo>
                    <a:pt x="373" y="133"/>
                  </a:lnTo>
                  <a:lnTo>
                    <a:pt x="367" y="133"/>
                  </a:lnTo>
                  <a:lnTo>
                    <a:pt x="359" y="133"/>
                  </a:lnTo>
                  <a:lnTo>
                    <a:pt x="352" y="130"/>
                  </a:lnTo>
                  <a:lnTo>
                    <a:pt x="348" y="124"/>
                  </a:lnTo>
                  <a:lnTo>
                    <a:pt x="344" y="118"/>
                  </a:lnTo>
                  <a:lnTo>
                    <a:pt x="342" y="111"/>
                  </a:lnTo>
                  <a:lnTo>
                    <a:pt x="344" y="103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9" y="88"/>
                  </a:lnTo>
                  <a:lnTo>
                    <a:pt x="367" y="86"/>
                  </a:lnTo>
                  <a:close/>
                  <a:moveTo>
                    <a:pt x="278" y="86"/>
                  </a:moveTo>
                  <a:lnTo>
                    <a:pt x="286" y="88"/>
                  </a:lnTo>
                  <a:lnTo>
                    <a:pt x="294" y="92"/>
                  </a:lnTo>
                  <a:lnTo>
                    <a:pt x="297" y="98"/>
                  </a:lnTo>
                  <a:lnTo>
                    <a:pt x="301" y="103"/>
                  </a:lnTo>
                  <a:lnTo>
                    <a:pt x="303" y="111"/>
                  </a:lnTo>
                  <a:lnTo>
                    <a:pt x="301" y="118"/>
                  </a:lnTo>
                  <a:lnTo>
                    <a:pt x="297" y="124"/>
                  </a:lnTo>
                  <a:lnTo>
                    <a:pt x="294" y="130"/>
                  </a:lnTo>
                  <a:lnTo>
                    <a:pt x="286" y="133"/>
                  </a:lnTo>
                  <a:lnTo>
                    <a:pt x="278" y="133"/>
                  </a:lnTo>
                  <a:lnTo>
                    <a:pt x="271" y="133"/>
                  </a:lnTo>
                  <a:lnTo>
                    <a:pt x="265" y="130"/>
                  </a:lnTo>
                  <a:lnTo>
                    <a:pt x="260" y="124"/>
                  </a:lnTo>
                  <a:lnTo>
                    <a:pt x="258" y="118"/>
                  </a:lnTo>
                  <a:lnTo>
                    <a:pt x="256" y="111"/>
                  </a:lnTo>
                  <a:lnTo>
                    <a:pt x="258" y="103"/>
                  </a:lnTo>
                  <a:lnTo>
                    <a:pt x="260" y="98"/>
                  </a:lnTo>
                  <a:lnTo>
                    <a:pt x="265" y="92"/>
                  </a:lnTo>
                  <a:lnTo>
                    <a:pt x="271" y="88"/>
                  </a:lnTo>
                  <a:lnTo>
                    <a:pt x="278" y="86"/>
                  </a:lnTo>
                  <a:close/>
                  <a:moveTo>
                    <a:pt x="192" y="86"/>
                  </a:moveTo>
                  <a:lnTo>
                    <a:pt x="200" y="88"/>
                  </a:lnTo>
                  <a:lnTo>
                    <a:pt x="207" y="92"/>
                  </a:lnTo>
                  <a:lnTo>
                    <a:pt x="211" y="98"/>
                  </a:lnTo>
                  <a:lnTo>
                    <a:pt x="215" y="103"/>
                  </a:lnTo>
                  <a:lnTo>
                    <a:pt x="216" y="111"/>
                  </a:lnTo>
                  <a:lnTo>
                    <a:pt x="215" y="118"/>
                  </a:lnTo>
                  <a:lnTo>
                    <a:pt x="211" y="124"/>
                  </a:lnTo>
                  <a:lnTo>
                    <a:pt x="207" y="130"/>
                  </a:lnTo>
                  <a:lnTo>
                    <a:pt x="200" y="133"/>
                  </a:lnTo>
                  <a:lnTo>
                    <a:pt x="192" y="133"/>
                  </a:lnTo>
                  <a:lnTo>
                    <a:pt x="184" y="133"/>
                  </a:lnTo>
                  <a:lnTo>
                    <a:pt x="179" y="130"/>
                  </a:lnTo>
                  <a:lnTo>
                    <a:pt x="173" y="124"/>
                  </a:lnTo>
                  <a:lnTo>
                    <a:pt x="169" y="118"/>
                  </a:lnTo>
                  <a:lnTo>
                    <a:pt x="169" y="111"/>
                  </a:lnTo>
                  <a:lnTo>
                    <a:pt x="169" y="103"/>
                  </a:lnTo>
                  <a:lnTo>
                    <a:pt x="173" y="98"/>
                  </a:lnTo>
                  <a:lnTo>
                    <a:pt x="179" y="92"/>
                  </a:lnTo>
                  <a:lnTo>
                    <a:pt x="184" y="88"/>
                  </a:lnTo>
                  <a:lnTo>
                    <a:pt x="192" y="86"/>
                  </a:lnTo>
                  <a:close/>
                  <a:moveTo>
                    <a:pt x="105" y="86"/>
                  </a:moveTo>
                  <a:lnTo>
                    <a:pt x="113" y="88"/>
                  </a:lnTo>
                  <a:lnTo>
                    <a:pt x="119" y="92"/>
                  </a:lnTo>
                  <a:lnTo>
                    <a:pt x="124" y="98"/>
                  </a:lnTo>
                  <a:lnTo>
                    <a:pt x="128" y="103"/>
                  </a:lnTo>
                  <a:lnTo>
                    <a:pt x="130" y="111"/>
                  </a:lnTo>
                  <a:lnTo>
                    <a:pt x="128" y="118"/>
                  </a:lnTo>
                  <a:lnTo>
                    <a:pt x="124" y="124"/>
                  </a:lnTo>
                  <a:lnTo>
                    <a:pt x="119" y="130"/>
                  </a:lnTo>
                  <a:lnTo>
                    <a:pt x="113" y="133"/>
                  </a:lnTo>
                  <a:lnTo>
                    <a:pt x="105" y="133"/>
                  </a:lnTo>
                  <a:lnTo>
                    <a:pt x="98" y="133"/>
                  </a:lnTo>
                  <a:lnTo>
                    <a:pt x="92" y="130"/>
                  </a:lnTo>
                  <a:lnTo>
                    <a:pt x="87" y="124"/>
                  </a:lnTo>
                  <a:lnTo>
                    <a:pt x="83" y="118"/>
                  </a:lnTo>
                  <a:lnTo>
                    <a:pt x="83" y="111"/>
                  </a:lnTo>
                  <a:lnTo>
                    <a:pt x="83" y="103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8" y="88"/>
                  </a:lnTo>
                  <a:lnTo>
                    <a:pt x="105" y="86"/>
                  </a:lnTo>
                  <a:close/>
                  <a:moveTo>
                    <a:pt x="19" y="86"/>
                  </a:moveTo>
                  <a:lnTo>
                    <a:pt x="27" y="88"/>
                  </a:lnTo>
                  <a:lnTo>
                    <a:pt x="32" y="92"/>
                  </a:lnTo>
                  <a:lnTo>
                    <a:pt x="38" y="98"/>
                  </a:lnTo>
                  <a:lnTo>
                    <a:pt x="42" y="103"/>
                  </a:lnTo>
                  <a:lnTo>
                    <a:pt x="42" y="111"/>
                  </a:lnTo>
                  <a:lnTo>
                    <a:pt x="42" y="118"/>
                  </a:lnTo>
                  <a:lnTo>
                    <a:pt x="38" y="124"/>
                  </a:lnTo>
                  <a:lnTo>
                    <a:pt x="34" y="130"/>
                  </a:lnTo>
                  <a:lnTo>
                    <a:pt x="27" y="132"/>
                  </a:lnTo>
                  <a:lnTo>
                    <a:pt x="23" y="130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8" y="105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6" y="92"/>
                  </a:lnTo>
                  <a:lnTo>
                    <a:pt x="11" y="88"/>
                  </a:lnTo>
                  <a:lnTo>
                    <a:pt x="19" y="86"/>
                  </a:lnTo>
                  <a:close/>
                  <a:moveTo>
                    <a:pt x="6" y="17"/>
                  </a:moveTo>
                  <a:lnTo>
                    <a:pt x="8" y="17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7"/>
                  </a:lnTo>
                  <a:close/>
                  <a:moveTo>
                    <a:pt x="4425" y="9"/>
                  </a:moveTo>
                  <a:lnTo>
                    <a:pt x="4425" y="15"/>
                  </a:lnTo>
                  <a:lnTo>
                    <a:pt x="4425" y="19"/>
                  </a:lnTo>
                  <a:lnTo>
                    <a:pt x="4425" y="22"/>
                  </a:lnTo>
                  <a:lnTo>
                    <a:pt x="4423" y="26"/>
                  </a:lnTo>
                  <a:lnTo>
                    <a:pt x="4421" y="30"/>
                  </a:lnTo>
                  <a:lnTo>
                    <a:pt x="4421" y="30"/>
                  </a:lnTo>
                  <a:lnTo>
                    <a:pt x="4420" y="26"/>
                  </a:lnTo>
                  <a:lnTo>
                    <a:pt x="4420" y="24"/>
                  </a:lnTo>
                  <a:lnTo>
                    <a:pt x="4420" y="19"/>
                  </a:lnTo>
                  <a:lnTo>
                    <a:pt x="4421" y="13"/>
                  </a:lnTo>
                  <a:lnTo>
                    <a:pt x="4425" y="9"/>
                  </a:lnTo>
                  <a:close/>
                  <a:moveTo>
                    <a:pt x="21" y="7"/>
                  </a:moveTo>
                  <a:lnTo>
                    <a:pt x="27" y="7"/>
                  </a:lnTo>
                  <a:lnTo>
                    <a:pt x="32" y="9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2" y="19"/>
                  </a:lnTo>
                  <a:lnTo>
                    <a:pt x="42" y="24"/>
                  </a:lnTo>
                  <a:lnTo>
                    <a:pt x="42" y="32"/>
                  </a:lnTo>
                  <a:lnTo>
                    <a:pt x="38" y="37"/>
                  </a:lnTo>
                  <a:lnTo>
                    <a:pt x="32" y="43"/>
                  </a:lnTo>
                  <a:lnTo>
                    <a:pt x="27" y="47"/>
                  </a:lnTo>
                  <a:lnTo>
                    <a:pt x="19" y="47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5" y="28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21" y="7"/>
                  </a:lnTo>
                  <a:close/>
                  <a:moveTo>
                    <a:pt x="4363" y="2"/>
                  </a:moveTo>
                  <a:lnTo>
                    <a:pt x="4369" y="5"/>
                  </a:lnTo>
                  <a:lnTo>
                    <a:pt x="4374" y="9"/>
                  </a:lnTo>
                  <a:lnTo>
                    <a:pt x="4378" y="17"/>
                  </a:lnTo>
                  <a:lnTo>
                    <a:pt x="4380" y="24"/>
                  </a:lnTo>
                  <a:lnTo>
                    <a:pt x="4378" y="30"/>
                  </a:lnTo>
                  <a:lnTo>
                    <a:pt x="4376" y="35"/>
                  </a:lnTo>
                  <a:lnTo>
                    <a:pt x="4372" y="41"/>
                  </a:lnTo>
                  <a:lnTo>
                    <a:pt x="4367" y="45"/>
                  </a:lnTo>
                  <a:lnTo>
                    <a:pt x="4359" y="47"/>
                  </a:lnTo>
                  <a:lnTo>
                    <a:pt x="4359" y="24"/>
                  </a:lnTo>
                  <a:lnTo>
                    <a:pt x="4363" y="2"/>
                  </a:lnTo>
                  <a:close/>
                  <a:moveTo>
                    <a:pt x="4269" y="0"/>
                  </a:moveTo>
                  <a:lnTo>
                    <a:pt x="4277" y="2"/>
                  </a:lnTo>
                  <a:lnTo>
                    <a:pt x="4282" y="5"/>
                  </a:lnTo>
                  <a:lnTo>
                    <a:pt x="4288" y="9"/>
                  </a:lnTo>
                  <a:lnTo>
                    <a:pt x="4292" y="17"/>
                  </a:lnTo>
                  <a:lnTo>
                    <a:pt x="4294" y="24"/>
                  </a:lnTo>
                  <a:lnTo>
                    <a:pt x="4292" y="32"/>
                  </a:lnTo>
                  <a:lnTo>
                    <a:pt x="4288" y="37"/>
                  </a:lnTo>
                  <a:lnTo>
                    <a:pt x="4282" y="43"/>
                  </a:lnTo>
                  <a:lnTo>
                    <a:pt x="4277" y="47"/>
                  </a:lnTo>
                  <a:lnTo>
                    <a:pt x="4269" y="47"/>
                  </a:lnTo>
                  <a:lnTo>
                    <a:pt x="4262" y="47"/>
                  </a:lnTo>
                  <a:lnTo>
                    <a:pt x="4256" y="43"/>
                  </a:lnTo>
                  <a:lnTo>
                    <a:pt x="4250" y="37"/>
                  </a:lnTo>
                  <a:lnTo>
                    <a:pt x="4246" y="32"/>
                  </a:lnTo>
                  <a:lnTo>
                    <a:pt x="4246" y="24"/>
                  </a:lnTo>
                  <a:lnTo>
                    <a:pt x="4246" y="17"/>
                  </a:lnTo>
                  <a:lnTo>
                    <a:pt x="4250" y="9"/>
                  </a:lnTo>
                  <a:lnTo>
                    <a:pt x="4256" y="5"/>
                  </a:lnTo>
                  <a:lnTo>
                    <a:pt x="4262" y="2"/>
                  </a:lnTo>
                  <a:lnTo>
                    <a:pt x="4269" y="0"/>
                  </a:lnTo>
                  <a:close/>
                  <a:moveTo>
                    <a:pt x="4183" y="0"/>
                  </a:moveTo>
                  <a:lnTo>
                    <a:pt x="4190" y="2"/>
                  </a:lnTo>
                  <a:lnTo>
                    <a:pt x="4196" y="5"/>
                  </a:lnTo>
                  <a:lnTo>
                    <a:pt x="4201" y="9"/>
                  </a:lnTo>
                  <a:lnTo>
                    <a:pt x="4205" y="17"/>
                  </a:lnTo>
                  <a:lnTo>
                    <a:pt x="4205" y="24"/>
                  </a:lnTo>
                  <a:lnTo>
                    <a:pt x="4205" y="32"/>
                  </a:lnTo>
                  <a:lnTo>
                    <a:pt x="4201" y="37"/>
                  </a:lnTo>
                  <a:lnTo>
                    <a:pt x="4196" y="43"/>
                  </a:lnTo>
                  <a:lnTo>
                    <a:pt x="4190" y="47"/>
                  </a:lnTo>
                  <a:lnTo>
                    <a:pt x="4183" y="47"/>
                  </a:lnTo>
                  <a:lnTo>
                    <a:pt x="4175" y="47"/>
                  </a:lnTo>
                  <a:lnTo>
                    <a:pt x="4169" y="43"/>
                  </a:lnTo>
                  <a:lnTo>
                    <a:pt x="4164" y="37"/>
                  </a:lnTo>
                  <a:lnTo>
                    <a:pt x="4160" y="32"/>
                  </a:lnTo>
                  <a:lnTo>
                    <a:pt x="4160" y="24"/>
                  </a:lnTo>
                  <a:lnTo>
                    <a:pt x="4160" y="17"/>
                  </a:lnTo>
                  <a:lnTo>
                    <a:pt x="4164" y="9"/>
                  </a:lnTo>
                  <a:lnTo>
                    <a:pt x="4169" y="5"/>
                  </a:lnTo>
                  <a:lnTo>
                    <a:pt x="4175" y="2"/>
                  </a:lnTo>
                  <a:lnTo>
                    <a:pt x="4183" y="0"/>
                  </a:lnTo>
                  <a:close/>
                  <a:moveTo>
                    <a:pt x="4096" y="0"/>
                  </a:moveTo>
                  <a:lnTo>
                    <a:pt x="4104" y="2"/>
                  </a:lnTo>
                  <a:lnTo>
                    <a:pt x="4109" y="5"/>
                  </a:lnTo>
                  <a:lnTo>
                    <a:pt x="4115" y="9"/>
                  </a:lnTo>
                  <a:lnTo>
                    <a:pt x="4119" y="17"/>
                  </a:lnTo>
                  <a:lnTo>
                    <a:pt x="4119" y="24"/>
                  </a:lnTo>
                  <a:lnTo>
                    <a:pt x="4119" y="32"/>
                  </a:lnTo>
                  <a:lnTo>
                    <a:pt x="4115" y="37"/>
                  </a:lnTo>
                  <a:lnTo>
                    <a:pt x="4109" y="43"/>
                  </a:lnTo>
                  <a:lnTo>
                    <a:pt x="4104" y="47"/>
                  </a:lnTo>
                  <a:lnTo>
                    <a:pt x="4096" y="47"/>
                  </a:lnTo>
                  <a:lnTo>
                    <a:pt x="4089" y="47"/>
                  </a:lnTo>
                  <a:lnTo>
                    <a:pt x="4083" y="43"/>
                  </a:lnTo>
                  <a:lnTo>
                    <a:pt x="4077" y="37"/>
                  </a:lnTo>
                  <a:lnTo>
                    <a:pt x="4073" y="32"/>
                  </a:lnTo>
                  <a:lnTo>
                    <a:pt x="4072" y="24"/>
                  </a:lnTo>
                  <a:lnTo>
                    <a:pt x="4073" y="17"/>
                  </a:lnTo>
                  <a:lnTo>
                    <a:pt x="4077" y="9"/>
                  </a:lnTo>
                  <a:lnTo>
                    <a:pt x="4083" y="5"/>
                  </a:lnTo>
                  <a:lnTo>
                    <a:pt x="4089" y="2"/>
                  </a:lnTo>
                  <a:lnTo>
                    <a:pt x="4096" y="0"/>
                  </a:lnTo>
                  <a:close/>
                  <a:moveTo>
                    <a:pt x="4010" y="0"/>
                  </a:moveTo>
                  <a:lnTo>
                    <a:pt x="4017" y="2"/>
                  </a:lnTo>
                  <a:lnTo>
                    <a:pt x="4023" y="5"/>
                  </a:lnTo>
                  <a:lnTo>
                    <a:pt x="4028" y="9"/>
                  </a:lnTo>
                  <a:lnTo>
                    <a:pt x="4032" y="17"/>
                  </a:lnTo>
                  <a:lnTo>
                    <a:pt x="4032" y="24"/>
                  </a:lnTo>
                  <a:lnTo>
                    <a:pt x="4032" y="32"/>
                  </a:lnTo>
                  <a:lnTo>
                    <a:pt x="4028" y="37"/>
                  </a:lnTo>
                  <a:lnTo>
                    <a:pt x="4023" y="43"/>
                  </a:lnTo>
                  <a:lnTo>
                    <a:pt x="4017" y="47"/>
                  </a:lnTo>
                  <a:lnTo>
                    <a:pt x="4010" y="47"/>
                  </a:lnTo>
                  <a:lnTo>
                    <a:pt x="4002" y="47"/>
                  </a:lnTo>
                  <a:lnTo>
                    <a:pt x="3995" y="43"/>
                  </a:lnTo>
                  <a:lnTo>
                    <a:pt x="3991" y="37"/>
                  </a:lnTo>
                  <a:lnTo>
                    <a:pt x="3987" y="32"/>
                  </a:lnTo>
                  <a:lnTo>
                    <a:pt x="3985" y="24"/>
                  </a:lnTo>
                  <a:lnTo>
                    <a:pt x="3987" y="17"/>
                  </a:lnTo>
                  <a:lnTo>
                    <a:pt x="3991" y="9"/>
                  </a:lnTo>
                  <a:lnTo>
                    <a:pt x="3995" y="5"/>
                  </a:lnTo>
                  <a:lnTo>
                    <a:pt x="4002" y="2"/>
                  </a:lnTo>
                  <a:lnTo>
                    <a:pt x="4010" y="0"/>
                  </a:lnTo>
                  <a:close/>
                  <a:moveTo>
                    <a:pt x="3923" y="0"/>
                  </a:moveTo>
                  <a:lnTo>
                    <a:pt x="3931" y="2"/>
                  </a:lnTo>
                  <a:lnTo>
                    <a:pt x="3936" y="5"/>
                  </a:lnTo>
                  <a:lnTo>
                    <a:pt x="3942" y="9"/>
                  </a:lnTo>
                  <a:lnTo>
                    <a:pt x="3944" y="17"/>
                  </a:lnTo>
                  <a:lnTo>
                    <a:pt x="3946" y="24"/>
                  </a:lnTo>
                  <a:lnTo>
                    <a:pt x="3944" y="32"/>
                  </a:lnTo>
                  <a:lnTo>
                    <a:pt x="3942" y="37"/>
                  </a:lnTo>
                  <a:lnTo>
                    <a:pt x="3936" y="43"/>
                  </a:lnTo>
                  <a:lnTo>
                    <a:pt x="3931" y="47"/>
                  </a:lnTo>
                  <a:lnTo>
                    <a:pt x="3923" y="47"/>
                  </a:lnTo>
                  <a:lnTo>
                    <a:pt x="3916" y="47"/>
                  </a:lnTo>
                  <a:lnTo>
                    <a:pt x="3908" y="43"/>
                  </a:lnTo>
                  <a:lnTo>
                    <a:pt x="3904" y="37"/>
                  </a:lnTo>
                  <a:lnTo>
                    <a:pt x="3900" y="32"/>
                  </a:lnTo>
                  <a:lnTo>
                    <a:pt x="3899" y="24"/>
                  </a:lnTo>
                  <a:lnTo>
                    <a:pt x="3900" y="17"/>
                  </a:lnTo>
                  <a:lnTo>
                    <a:pt x="3904" y="9"/>
                  </a:lnTo>
                  <a:lnTo>
                    <a:pt x="3908" y="5"/>
                  </a:lnTo>
                  <a:lnTo>
                    <a:pt x="3916" y="2"/>
                  </a:lnTo>
                  <a:lnTo>
                    <a:pt x="3923" y="0"/>
                  </a:lnTo>
                  <a:close/>
                  <a:moveTo>
                    <a:pt x="3835" y="0"/>
                  </a:moveTo>
                  <a:lnTo>
                    <a:pt x="3842" y="2"/>
                  </a:lnTo>
                  <a:lnTo>
                    <a:pt x="3850" y="5"/>
                  </a:lnTo>
                  <a:lnTo>
                    <a:pt x="3853" y="9"/>
                  </a:lnTo>
                  <a:lnTo>
                    <a:pt x="3857" y="17"/>
                  </a:lnTo>
                  <a:lnTo>
                    <a:pt x="3859" y="24"/>
                  </a:lnTo>
                  <a:lnTo>
                    <a:pt x="3857" y="32"/>
                  </a:lnTo>
                  <a:lnTo>
                    <a:pt x="3853" y="37"/>
                  </a:lnTo>
                  <a:lnTo>
                    <a:pt x="3850" y="43"/>
                  </a:lnTo>
                  <a:lnTo>
                    <a:pt x="3842" y="47"/>
                  </a:lnTo>
                  <a:lnTo>
                    <a:pt x="3835" y="47"/>
                  </a:lnTo>
                  <a:lnTo>
                    <a:pt x="3829" y="47"/>
                  </a:lnTo>
                  <a:lnTo>
                    <a:pt x="3821" y="43"/>
                  </a:lnTo>
                  <a:lnTo>
                    <a:pt x="3816" y="37"/>
                  </a:lnTo>
                  <a:lnTo>
                    <a:pt x="3814" y="32"/>
                  </a:lnTo>
                  <a:lnTo>
                    <a:pt x="3812" y="24"/>
                  </a:lnTo>
                  <a:lnTo>
                    <a:pt x="3814" y="17"/>
                  </a:lnTo>
                  <a:lnTo>
                    <a:pt x="3816" y="9"/>
                  </a:lnTo>
                  <a:lnTo>
                    <a:pt x="3821" y="5"/>
                  </a:lnTo>
                  <a:lnTo>
                    <a:pt x="3829" y="2"/>
                  </a:lnTo>
                  <a:lnTo>
                    <a:pt x="3835" y="0"/>
                  </a:lnTo>
                  <a:close/>
                  <a:moveTo>
                    <a:pt x="3748" y="0"/>
                  </a:moveTo>
                  <a:lnTo>
                    <a:pt x="3756" y="2"/>
                  </a:lnTo>
                  <a:lnTo>
                    <a:pt x="3763" y="5"/>
                  </a:lnTo>
                  <a:lnTo>
                    <a:pt x="3767" y="9"/>
                  </a:lnTo>
                  <a:lnTo>
                    <a:pt x="3771" y="17"/>
                  </a:lnTo>
                  <a:lnTo>
                    <a:pt x="3773" y="24"/>
                  </a:lnTo>
                  <a:lnTo>
                    <a:pt x="3771" y="32"/>
                  </a:lnTo>
                  <a:lnTo>
                    <a:pt x="3767" y="37"/>
                  </a:lnTo>
                  <a:lnTo>
                    <a:pt x="3763" y="43"/>
                  </a:lnTo>
                  <a:lnTo>
                    <a:pt x="3756" y="47"/>
                  </a:lnTo>
                  <a:lnTo>
                    <a:pt x="3748" y="47"/>
                  </a:lnTo>
                  <a:lnTo>
                    <a:pt x="3741" y="47"/>
                  </a:lnTo>
                  <a:lnTo>
                    <a:pt x="3735" y="43"/>
                  </a:lnTo>
                  <a:lnTo>
                    <a:pt x="3729" y="37"/>
                  </a:lnTo>
                  <a:lnTo>
                    <a:pt x="3727" y="32"/>
                  </a:lnTo>
                  <a:lnTo>
                    <a:pt x="3726" y="24"/>
                  </a:lnTo>
                  <a:lnTo>
                    <a:pt x="3727" y="17"/>
                  </a:lnTo>
                  <a:lnTo>
                    <a:pt x="3729" y="9"/>
                  </a:lnTo>
                  <a:lnTo>
                    <a:pt x="3735" y="5"/>
                  </a:lnTo>
                  <a:lnTo>
                    <a:pt x="3741" y="2"/>
                  </a:lnTo>
                  <a:lnTo>
                    <a:pt x="3748" y="0"/>
                  </a:lnTo>
                  <a:close/>
                  <a:moveTo>
                    <a:pt x="3662" y="0"/>
                  </a:moveTo>
                  <a:lnTo>
                    <a:pt x="3669" y="2"/>
                  </a:lnTo>
                  <a:lnTo>
                    <a:pt x="3677" y="5"/>
                  </a:lnTo>
                  <a:lnTo>
                    <a:pt x="3680" y="9"/>
                  </a:lnTo>
                  <a:lnTo>
                    <a:pt x="3684" y="17"/>
                  </a:lnTo>
                  <a:lnTo>
                    <a:pt x="3686" y="24"/>
                  </a:lnTo>
                  <a:lnTo>
                    <a:pt x="3684" y="32"/>
                  </a:lnTo>
                  <a:lnTo>
                    <a:pt x="3680" y="37"/>
                  </a:lnTo>
                  <a:lnTo>
                    <a:pt x="3677" y="43"/>
                  </a:lnTo>
                  <a:lnTo>
                    <a:pt x="3669" y="47"/>
                  </a:lnTo>
                  <a:lnTo>
                    <a:pt x="3662" y="47"/>
                  </a:lnTo>
                  <a:lnTo>
                    <a:pt x="3654" y="47"/>
                  </a:lnTo>
                  <a:lnTo>
                    <a:pt x="3648" y="43"/>
                  </a:lnTo>
                  <a:lnTo>
                    <a:pt x="3643" y="37"/>
                  </a:lnTo>
                  <a:lnTo>
                    <a:pt x="3639" y="32"/>
                  </a:lnTo>
                  <a:lnTo>
                    <a:pt x="3639" y="24"/>
                  </a:lnTo>
                  <a:lnTo>
                    <a:pt x="3639" y="17"/>
                  </a:lnTo>
                  <a:lnTo>
                    <a:pt x="3643" y="9"/>
                  </a:lnTo>
                  <a:lnTo>
                    <a:pt x="3648" y="5"/>
                  </a:lnTo>
                  <a:lnTo>
                    <a:pt x="3654" y="2"/>
                  </a:lnTo>
                  <a:lnTo>
                    <a:pt x="3662" y="0"/>
                  </a:lnTo>
                  <a:close/>
                  <a:moveTo>
                    <a:pt x="3575" y="0"/>
                  </a:moveTo>
                  <a:lnTo>
                    <a:pt x="3583" y="2"/>
                  </a:lnTo>
                  <a:lnTo>
                    <a:pt x="3588" y="5"/>
                  </a:lnTo>
                  <a:lnTo>
                    <a:pt x="3594" y="9"/>
                  </a:lnTo>
                  <a:lnTo>
                    <a:pt x="3598" y="17"/>
                  </a:lnTo>
                  <a:lnTo>
                    <a:pt x="3600" y="24"/>
                  </a:lnTo>
                  <a:lnTo>
                    <a:pt x="3598" y="32"/>
                  </a:lnTo>
                  <a:lnTo>
                    <a:pt x="3594" y="37"/>
                  </a:lnTo>
                  <a:lnTo>
                    <a:pt x="3588" y="43"/>
                  </a:lnTo>
                  <a:lnTo>
                    <a:pt x="3583" y="47"/>
                  </a:lnTo>
                  <a:lnTo>
                    <a:pt x="3575" y="47"/>
                  </a:lnTo>
                  <a:lnTo>
                    <a:pt x="3568" y="47"/>
                  </a:lnTo>
                  <a:lnTo>
                    <a:pt x="3562" y="43"/>
                  </a:lnTo>
                  <a:lnTo>
                    <a:pt x="3556" y="37"/>
                  </a:lnTo>
                  <a:lnTo>
                    <a:pt x="3553" y="32"/>
                  </a:lnTo>
                  <a:lnTo>
                    <a:pt x="3553" y="24"/>
                  </a:lnTo>
                  <a:lnTo>
                    <a:pt x="3553" y="17"/>
                  </a:lnTo>
                  <a:lnTo>
                    <a:pt x="3556" y="9"/>
                  </a:lnTo>
                  <a:lnTo>
                    <a:pt x="3562" y="5"/>
                  </a:lnTo>
                  <a:lnTo>
                    <a:pt x="3568" y="2"/>
                  </a:lnTo>
                  <a:lnTo>
                    <a:pt x="3575" y="0"/>
                  </a:lnTo>
                  <a:close/>
                  <a:moveTo>
                    <a:pt x="3489" y="0"/>
                  </a:moveTo>
                  <a:lnTo>
                    <a:pt x="3496" y="2"/>
                  </a:lnTo>
                  <a:lnTo>
                    <a:pt x="3502" y="5"/>
                  </a:lnTo>
                  <a:lnTo>
                    <a:pt x="3507" y="9"/>
                  </a:lnTo>
                  <a:lnTo>
                    <a:pt x="3511" y="17"/>
                  </a:lnTo>
                  <a:lnTo>
                    <a:pt x="3511" y="24"/>
                  </a:lnTo>
                  <a:lnTo>
                    <a:pt x="3511" y="32"/>
                  </a:lnTo>
                  <a:lnTo>
                    <a:pt x="3507" y="37"/>
                  </a:lnTo>
                  <a:lnTo>
                    <a:pt x="3502" y="43"/>
                  </a:lnTo>
                  <a:lnTo>
                    <a:pt x="3496" y="47"/>
                  </a:lnTo>
                  <a:lnTo>
                    <a:pt x="3489" y="47"/>
                  </a:lnTo>
                  <a:lnTo>
                    <a:pt x="3481" y="47"/>
                  </a:lnTo>
                  <a:lnTo>
                    <a:pt x="3475" y="43"/>
                  </a:lnTo>
                  <a:lnTo>
                    <a:pt x="3470" y="37"/>
                  </a:lnTo>
                  <a:lnTo>
                    <a:pt x="3466" y="32"/>
                  </a:lnTo>
                  <a:lnTo>
                    <a:pt x="3466" y="24"/>
                  </a:lnTo>
                  <a:lnTo>
                    <a:pt x="3466" y="17"/>
                  </a:lnTo>
                  <a:lnTo>
                    <a:pt x="3470" y="9"/>
                  </a:lnTo>
                  <a:lnTo>
                    <a:pt x="3475" y="5"/>
                  </a:lnTo>
                  <a:lnTo>
                    <a:pt x="3481" y="2"/>
                  </a:lnTo>
                  <a:lnTo>
                    <a:pt x="3489" y="0"/>
                  </a:lnTo>
                  <a:close/>
                  <a:moveTo>
                    <a:pt x="3402" y="0"/>
                  </a:moveTo>
                  <a:lnTo>
                    <a:pt x="3410" y="2"/>
                  </a:lnTo>
                  <a:lnTo>
                    <a:pt x="3415" y="5"/>
                  </a:lnTo>
                  <a:lnTo>
                    <a:pt x="3421" y="9"/>
                  </a:lnTo>
                  <a:lnTo>
                    <a:pt x="3425" y="17"/>
                  </a:lnTo>
                  <a:lnTo>
                    <a:pt x="3425" y="24"/>
                  </a:lnTo>
                  <a:lnTo>
                    <a:pt x="3425" y="32"/>
                  </a:lnTo>
                  <a:lnTo>
                    <a:pt x="3421" y="37"/>
                  </a:lnTo>
                  <a:lnTo>
                    <a:pt x="3415" y="43"/>
                  </a:lnTo>
                  <a:lnTo>
                    <a:pt x="3410" y="47"/>
                  </a:lnTo>
                  <a:lnTo>
                    <a:pt x="3402" y="47"/>
                  </a:lnTo>
                  <a:lnTo>
                    <a:pt x="3395" y="47"/>
                  </a:lnTo>
                  <a:lnTo>
                    <a:pt x="3389" y="43"/>
                  </a:lnTo>
                  <a:lnTo>
                    <a:pt x="3383" y="37"/>
                  </a:lnTo>
                  <a:lnTo>
                    <a:pt x="3380" y="32"/>
                  </a:lnTo>
                  <a:lnTo>
                    <a:pt x="3378" y="24"/>
                  </a:lnTo>
                  <a:lnTo>
                    <a:pt x="3380" y="17"/>
                  </a:lnTo>
                  <a:lnTo>
                    <a:pt x="3383" y="9"/>
                  </a:lnTo>
                  <a:lnTo>
                    <a:pt x="3389" y="5"/>
                  </a:lnTo>
                  <a:lnTo>
                    <a:pt x="3395" y="2"/>
                  </a:lnTo>
                  <a:lnTo>
                    <a:pt x="3402" y="0"/>
                  </a:lnTo>
                  <a:close/>
                  <a:moveTo>
                    <a:pt x="3316" y="0"/>
                  </a:moveTo>
                  <a:lnTo>
                    <a:pt x="3323" y="2"/>
                  </a:lnTo>
                  <a:lnTo>
                    <a:pt x="3329" y="5"/>
                  </a:lnTo>
                  <a:lnTo>
                    <a:pt x="3334" y="9"/>
                  </a:lnTo>
                  <a:lnTo>
                    <a:pt x="3338" y="17"/>
                  </a:lnTo>
                  <a:lnTo>
                    <a:pt x="3338" y="24"/>
                  </a:lnTo>
                  <a:lnTo>
                    <a:pt x="3338" y="32"/>
                  </a:lnTo>
                  <a:lnTo>
                    <a:pt x="3334" y="37"/>
                  </a:lnTo>
                  <a:lnTo>
                    <a:pt x="3329" y="43"/>
                  </a:lnTo>
                  <a:lnTo>
                    <a:pt x="3323" y="47"/>
                  </a:lnTo>
                  <a:lnTo>
                    <a:pt x="3316" y="47"/>
                  </a:lnTo>
                  <a:lnTo>
                    <a:pt x="3308" y="47"/>
                  </a:lnTo>
                  <a:lnTo>
                    <a:pt x="3301" y="43"/>
                  </a:lnTo>
                  <a:lnTo>
                    <a:pt x="3297" y="37"/>
                  </a:lnTo>
                  <a:lnTo>
                    <a:pt x="3293" y="32"/>
                  </a:lnTo>
                  <a:lnTo>
                    <a:pt x="3291" y="24"/>
                  </a:lnTo>
                  <a:lnTo>
                    <a:pt x="3293" y="17"/>
                  </a:lnTo>
                  <a:lnTo>
                    <a:pt x="3297" y="9"/>
                  </a:lnTo>
                  <a:lnTo>
                    <a:pt x="3301" y="5"/>
                  </a:lnTo>
                  <a:lnTo>
                    <a:pt x="3308" y="2"/>
                  </a:lnTo>
                  <a:lnTo>
                    <a:pt x="3316" y="0"/>
                  </a:lnTo>
                  <a:close/>
                  <a:moveTo>
                    <a:pt x="3229" y="0"/>
                  </a:moveTo>
                  <a:lnTo>
                    <a:pt x="3237" y="2"/>
                  </a:lnTo>
                  <a:lnTo>
                    <a:pt x="3242" y="5"/>
                  </a:lnTo>
                  <a:lnTo>
                    <a:pt x="3248" y="9"/>
                  </a:lnTo>
                  <a:lnTo>
                    <a:pt x="3250" y="17"/>
                  </a:lnTo>
                  <a:lnTo>
                    <a:pt x="3252" y="24"/>
                  </a:lnTo>
                  <a:lnTo>
                    <a:pt x="3250" y="32"/>
                  </a:lnTo>
                  <a:lnTo>
                    <a:pt x="3248" y="37"/>
                  </a:lnTo>
                  <a:lnTo>
                    <a:pt x="3242" y="43"/>
                  </a:lnTo>
                  <a:lnTo>
                    <a:pt x="3237" y="47"/>
                  </a:lnTo>
                  <a:lnTo>
                    <a:pt x="3229" y="47"/>
                  </a:lnTo>
                  <a:lnTo>
                    <a:pt x="3222" y="47"/>
                  </a:lnTo>
                  <a:lnTo>
                    <a:pt x="3214" y="43"/>
                  </a:lnTo>
                  <a:lnTo>
                    <a:pt x="3210" y="37"/>
                  </a:lnTo>
                  <a:lnTo>
                    <a:pt x="3207" y="32"/>
                  </a:lnTo>
                  <a:lnTo>
                    <a:pt x="3205" y="24"/>
                  </a:lnTo>
                  <a:lnTo>
                    <a:pt x="3207" y="17"/>
                  </a:lnTo>
                  <a:lnTo>
                    <a:pt x="3210" y="9"/>
                  </a:lnTo>
                  <a:lnTo>
                    <a:pt x="3214" y="5"/>
                  </a:lnTo>
                  <a:lnTo>
                    <a:pt x="3222" y="2"/>
                  </a:lnTo>
                  <a:lnTo>
                    <a:pt x="3229" y="0"/>
                  </a:lnTo>
                  <a:close/>
                  <a:moveTo>
                    <a:pt x="3141" y="0"/>
                  </a:moveTo>
                  <a:lnTo>
                    <a:pt x="3148" y="2"/>
                  </a:lnTo>
                  <a:lnTo>
                    <a:pt x="3156" y="5"/>
                  </a:lnTo>
                  <a:lnTo>
                    <a:pt x="3161" y="9"/>
                  </a:lnTo>
                  <a:lnTo>
                    <a:pt x="3163" y="17"/>
                  </a:lnTo>
                  <a:lnTo>
                    <a:pt x="3165" y="24"/>
                  </a:lnTo>
                  <a:lnTo>
                    <a:pt x="3163" y="32"/>
                  </a:lnTo>
                  <a:lnTo>
                    <a:pt x="3161" y="37"/>
                  </a:lnTo>
                  <a:lnTo>
                    <a:pt x="3156" y="43"/>
                  </a:lnTo>
                  <a:lnTo>
                    <a:pt x="3148" y="47"/>
                  </a:lnTo>
                  <a:lnTo>
                    <a:pt x="3141" y="47"/>
                  </a:lnTo>
                  <a:lnTo>
                    <a:pt x="3135" y="47"/>
                  </a:lnTo>
                  <a:lnTo>
                    <a:pt x="3128" y="43"/>
                  </a:lnTo>
                  <a:lnTo>
                    <a:pt x="3122" y="37"/>
                  </a:lnTo>
                  <a:lnTo>
                    <a:pt x="3120" y="32"/>
                  </a:lnTo>
                  <a:lnTo>
                    <a:pt x="3118" y="24"/>
                  </a:lnTo>
                  <a:lnTo>
                    <a:pt x="3120" y="17"/>
                  </a:lnTo>
                  <a:lnTo>
                    <a:pt x="3122" y="9"/>
                  </a:lnTo>
                  <a:lnTo>
                    <a:pt x="3128" y="5"/>
                  </a:lnTo>
                  <a:lnTo>
                    <a:pt x="3135" y="2"/>
                  </a:lnTo>
                  <a:lnTo>
                    <a:pt x="3141" y="0"/>
                  </a:lnTo>
                  <a:close/>
                  <a:moveTo>
                    <a:pt x="3054" y="0"/>
                  </a:moveTo>
                  <a:lnTo>
                    <a:pt x="3062" y="2"/>
                  </a:lnTo>
                  <a:lnTo>
                    <a:pt x="3069" y="5"/>
                  </a:lnTo>
                  <a:lnTo>
                    <a:pt x="3073" y="9"/>
                  </a:lnTo>
                  <a:lnTo>
                    <a:pt x="3077" y="17"/>
                  </a:lnTo>
                  <a:lnTo>
                    <a:pt x="3079" y="24"/>
                  </a:lnTo>
                  <a:lnTo>
                    <a:pt x="3077" y="32"/>
                  </a:lnTo>
                  <a:lnTo>
                    <a:pt x="3073" y="37"/>
                  </a:lnTo>
                  <a:lnTo>
                    <a:pt x="3069" y="43"/>
                  </a:lnTo>
                  <a:lnTo>
                    <a:pt x="3062" y="47"/>
                  </a:lnTo>
                  <a:lnTo>
                    <a:pt x="3054" y="47"/>
                  </a:lnTo>
                  <a:lnTo>
                    <a:pt x="3047" y="47"/>
                  </a:lnTo>
                  <a:lnTo>
                    <a:pt x="3041" y="43"/>
                  </a:lnTo>
                  <a:lnTo>
                    <a:pt x="3035" y="37"/>
                  </a:lnTo>
                  <a:lnTo>
                    <a:pt x="3034" y="32"/>
                  </a:lnTo>
                  <a:lnTo>
                    <a:pt x="3032" y="24"/>
                  </a:lnTo>
                  <a:lnTo>
                    <a:pt x="3034" y="17"/>
                  </a:lnTo>
                  <a:lnTo>
                    <a:pt x="3035" y="9"/>
                  </a:lnTo>
                  <a:lnTo>
                    <a:pt x="3041" y="5"/>
                  </a:lnTo>
                  <a:lnTo>
                    <a:pt x="3047" y="2"/>
                  </a:lnTo>
                  <a:lnTo>
                    <a:pt x="3054" y="0"/>
                  </a:lnTo>
                  <a:close/>
                  <a:moveTo>
                    <a:pt x="2968" y="0"/>
                  </a:moveTo>
                  <a:lnTo>
                    <a:pt x="2975" y="2"/>
                  </a:lnTo>
                  <a:lnTo>
                    <a:pt x="2983" y="5"/>
                  </a:lnTo>
                  <a:lnTo>
                    <a:pt x="2987" y="9"/>
                  </a:lnTo>
                  <a:lnTo>
                    <a:pt x="2990" y="17"/>
                  </a:lnTo>
                  <a:lnTo>
                    <a:pt x="2992" y="24"/>
                  </a:lnTo>
                  <a:lnTo>
                    <a:pt x="2990" y="32"/>
                  </a:lnTo>
                  <a:lnTo>
                    <a:pt x="2987" y="37"/>
                  </a:lnTo>
                  <a:lnTo>
                    <a:pt x="2983" y="43"/>
                  </a:lnTo>
                  <a:lnTo>
                    <a:pt x="2975" y="47"/>
                  </a:lnTo>
                  <a:lnTo>
                    <a:pt x="2968" y="47"/>
                  </a:lnTo>
                  <a:lnTo>
                    <a:pt x="2960" y="47"/>
                  </a:lnTo>
                  <a:lnTo>
                    <a:pt x="2955" y="43"/>
                  </a:lnTo>
                  <a:lnTo>
                    <a:pt x="2949" y="37"/>
                  </a:lnTo>
                  <a:lnTo>
                    <a:pt x="2945" y="32"/>
                  </a:lnTo>
                  <a:lnTo>
                    <a:pt x="2945" y="24"/>
                  </a:lnTo>
                  <a:lnTo>
                    <a:pt x="2945" y="17"/>
                  </a:lnTo>
                  <a:lnTo>
                    <a:pt x="2949" y="9"/>
                  </a:lnTo>
                  <a:lnTo>
                    <a:pt x="2955" y="5"/>
                  </a:lnTo>
                  <a:lnTo>
                    <a:pt x="2960" y="2"/>
                  </a:lnTo>
                  <a:lnTo>
                    <a:pt x="2968" y="0"/>
                  </a:lnTo>
                  <a:close/>
                  <a:moveTo>
                    <a:pt x="2881" y="0"/>
                  </a:moveTo>
                  <a:lnTo>
                    <a:pt x="2889" y="2"/>
                  </a:lnTo>
                  <a:lnTo>
                    <a:pt x="2894" y="5"/>
                  </a:lnTo>
                  <a:lnTo>
                    <a:pt x="2900" y="9"/>
                  </a:lnTo>
                  <a:lnTo>
                    <a:pt x="2904" y="17"/>
                  </a:lnTo>
                  <a:lnTo>
                    <a:pt x="2906" y="24"/>
                  </a:lnTo>
                  <a:lnTo>
                    <a:pt x="2904" y="32"/>
                  </a:lnTo>
                  <a:lnTo>
                    <a:pt x="2900" y="37"/>
                  </a:lnTo>
                  <a:lnTo>
                    <a:pt x="2894" y="43"/>
                  </a:lnTo>
                  <a:lnTo>
                    <a:pt x="2889" y="47"/>
                  </a:lnTo>
                  <a:lnTo>
                    <a:pt x="2881" y="47"/>
                  </a:lnTo>
                  <a:lnTo>
                    <a:pt x="2874" y="47"/>
                  </a:lnTo>
                  <a:lnTo>
                    <a:pt x="2868" y="43"/>
                  </a:lnTo>
                  <a:lnTo>
                    <a:pt x="2862" y="37"/>
                  </a:lnTo>
                  <a:lnTo>
                    <a:pt x="2859" y="32"/>
                  </a:lnTo>
                  <a:lnTo>
                    <a:pt x="2859" y="24"/>
                  </a:lnTo>
                  <a:lnTo>
                    <a:pt x="2859" y="17"/>
                  </a:lnTo>
                  <a:lnTo>
                    <a:pt x="2862" y="9"/>
                  </a:lnTo>
                  <a:lnTo>
                    <a:pt x="2868" y="5"/>
                  </a:lnTo>
                  <a:lnTo>
                    <a:pt x="2874" y="2"/>
                  </a:lnTo>
                  <a:lnTo>
                    <a:pt x="2881" y="0"/>
                  </a:lnTo>
                  <a:close/>
                  <a:moveTo>
                    <a:pt x="2795" y="0"/>
                  </a:moveTo>
                  <a:lnTo>
                    <a:pt x="2802" y="2"/>
                  </a:lnTo>
                  <a:lnTo>
                    <a:pt x="2808" y="5"/>
                  </a:lnTo>
                  <a:lnTo>
                    <a:pt x="2814" y="9"/>
                  </a:lnTo>
                  <a:lnTo>
                    <a:pt x="2817" y="17"/>
                  </a:lnTo>
                  <a:lnTo>
                    <a:pt x="2817" y="24"/>
                  </a:lnTo>
                  <a:lnTo>
                    <a:pt x="2817" y="32"/>
                  </a:lnTo>
                  <a:lnTo>
                    <a:pt x="2814" y="37"/>
                  </a:lnTo>
                  <a:lnTo>
                    <a:pt x="2808" y="43"/>
                  </a:lnTo>
                  <a:lnTo>
                    <a:pt x="2802" y="47"/>
                  </a:lnTo>
                  <a:lnTo>
                    <a:pt x="2795" y="47"/>
                  </a:lnTo>
                  <a:lnTo>
                    <a:pt x="2787" y="47"/>
                  </a:lnTo>
                  <a:lnTo>
                    <a:pt x="2782" y="43"/>
                  </a:lnTo>
                  <a:lnTo>
                    <a:pt x="2776" y="37"/>
                  </a:lnTo>
                  <a:lnTo>
                    <a:pt x="2772" y="32"/>
                  </a:lnTo>
                  <a:lnTo>
                    <a:pt x="2772" y="24"/>
                  </a:lnTo>
                  <a:lnTo>
                    <a:pt x="2772" y="17"/>
                  </a:lnTo>
                  <a:lnTo>
                    <a:pt x="2776" y="9"/>
                  </a:lnTo>
                  <a:lnTo>
                    <a:pt x="2782" y="5"/>
                  </a:lnTo>
                  <a:lnTo>
                    <a:pt x="2787" y="2"/>
                  </a:lnTo>
                  <a:lnTo>
                    <a:pt x="2795" y="0"/>
                  </a:lnTo>
                  <a:close/>
                  <a:moveTo>
                    <a:pt x="2708" y="0"/>
                  </a:moveTo>
                  <a:lnTo>
                    <a:pt x="2716" y="2"/>
                  </a:lnTo>
                  <a:lnTo>
                    <a:pt x="2721" y="5"/>
                  </a:lnTo>
                  <a:lnTo>
                    <a:pt x="2727" y="9"/>
                  </a:lnTo>
                  <a:lnTo>
                    <a:pt x="2731" y="17"/>
                  </a:lnTo>
                  <a:lnTo>
                    <a:pt x="2731" y="24"/>
                  </a:lnTo>
                  <a:lnTo>
                    <a:pt x="2731" y="32"/>
                  </a:lnTo>
                  <a:lnTo>
                    <a:pt x="2727" y="37"/>
                  </a:lnTo>
                  <a:lnTo>
                    <a:pt x="2721" y="43"/>
                  </a:lnTo>
                  <a:lnTo>
                    <a:pt x="2716" y="47"/>
                  </a:lnTo>
                  <a:lnTo>
                    <a:pt x="2708" y="47"/>
                  </a:lnTo>
                  <a:lnTo>
                    <a:pt x="2701" y="47"/>
                  </a:lnTo>
                  <a:lnTo>
                    <a:pt x="2695" y="43"/>
                  </a:lnTo>
                  <a:lnTo>
                    <a:pt x="2689" y="37"/>
                  </a:lnTo>
                  <a:lnTo>
                    <a:pt x="2686" y="32"/>
                  </a:lnTo>
                  <a:lnTo>
                    <a:pt x="2684" y="24"/>
                  </a:lnTo>
                  <a:lnTo>
                    <a:pt x="2686" y="17"/>
                  </a:lnTo>
                  <a:lnTo>
                    <a:pt x="2689" y="9"/>
                  </a:lnTo>
                  <a:lnTo>
                    <a:pt x="2695" y="5"/>
                  </a:lnTo>
                  <a:lnTo>
                    <a:pt x="2701" y="2"/>
                  </a:lnTo>
                  <a:lnTo>
                    <a:pt x="2708" y="0"/>
                  </a:lnTo>
                  <a:close/>
                  <a:moveTo>
                    <a:pt x="2622" y="0"/>
                  </a:moveTo>
                  <a:lnTo>
                    <a:pt x="2629" y="2"/>
                  </a:lnTo>
                  <a:lnTo>
                    <a:pt x="2635" y="5"/>
                  </a:lnTo>
                  <a:lnTo>
                    <a:pt x="2640" y="9"/>
                  </a:lnTo>
                  <a:lnTo>
                    <a:pt x="2644" y="17"/>
                  </a:lnTo>
                  <a:lnTo>
                    <a:pt x="2644" y="24"/>
                  </a:lnTo>
                  <a:lnTo>
                    <a:pt x="2644" y="32"/>
                  </a:lnTo>
                  <a:lnTo>
                    <a:pt x="2640" y="37"/>
                  </a:lnTo>
                  <a:lnTo>
                    <a:pt x="2635" y="43"/>
                  </a:lnTo>
                  <a:lnTo>
                    <a:pt x="2629" y="47"/>
                  </a:lnTo>
                  <a:lnTo>
                    <a:pt x="2622" y="47"/>
                  </a:lnTo>
                  <a:lnTo>
                    <a:pt x="2614" y="47"/>
                  </a:lnTo>
                  <a:lnTo>
                    <a:pt x="2607" y="43"/>
                  </a:lnTo>
                  <a:lnTo>
                    <a:pt x="2603" y="37"/>
                  </a:lnTo>
                  <a:lnTo>
                    <a:pt x="2599" y="32"/>
                  </a:lnTo>
                  <a:lnTo>
                    <a:pt x="2597" y="24"/>
                  </a:lnTo>
                  <a:lnTo>
                    <a:pt x="2599" y="17"/>
                  </a:lnTo>
                  <a:lnTo>
                    <a:pt x="2603" y="9"/>
                  </a:lnTo>
                  <a:lnTo>
                    <a:pt x="2607" y="5"/>
                  </a:lnTo>
                  <a:lnTo>
                    <a:pt x="2614" y="2"/>
                  </a:lnTo>
                  <a:lnTo>
                    <a:pt x="2622" y="0"/>
                  </a:lnTo>
                  <a:close/>
                  <a:moveTo>
                    <a:pt x="2535" y="0"/>
                  </a:moveTo>
                  <a:lnTo>
                    <a:pt x="2543" y="2"/>
                  </a:lnTo>
                  <a:lnTo>
                    <a:pt x="2548" y="5"/>
                  </a:lnTo>
                  <a:lnTo>
                    <a:pt x="2554" y="9"/>
                  </a:lnTo>
                  <a:lnTo>
                    <a:pt x="2556" y="17"/>
                  </a:lnTo>
                  <a:lnTo>
                    <a:pt x="2558" y="24"/>
                  </a:lnTo>
                  <a:lnTo>
                    <a:pt x="2556" y="32"/>
                  </a:lnTo>
                  <a:lnTo>
                    <a:pt x="2554" y="37"/>
                  </a:lnTo>
                  <a:lnTo>
                    <a:pt x="2548" y="43"/>
                  </a:lnTo>
                  <a:lnTo>
                    <a:pt x="2543" y="47"/>
                  </a:lnTo>
                  <a:lnTo>
                    <a:pt x="2535" y="47"/>
                  </a:lnTo>
                  <a:lnTo>
                    <a:pt x="2528" y="47"/>
                  </a:lnTo>
                  <a:lnTo>
                    <a:pt x="2520" y="43"/>
                  </a:lnTo>
                  <a:lnTo>
                    <a:pt x="2516" y="37"/>
                  </a:lnTo>
                  <a:lnTo>
                    <a:pt x="2513" y="32"/>
                  </a:lnTo>
                  <a:lnTo>
                    <a:pt x="2511" y="24"/>
                  </a:lnTo>
                  <a:lnTo>
                    <a:pt x="2513" y="17"/>
                  </a:lnTo>
                  <a:lnTo>
                    <a:pt x="2516" y="9"/>
                  </a:lnTo>
                  <a:lnTo>
                    <a:pt x="2520" y="5"/>
                  </a:lnTo>
                  <a:lnTo>
                    <a:pt x="2528" y="2"/>
                  </a:lnTo>
                  <a:lnTo>
                    <a:pt x="2535" y="0"/>
                  </a:lnTo>
                  <a:close/>
                  <a:moveTo>
                    <a:pt x="2449" y="0"/>
                  </a:moveTo>
                  <a:lnTo>
                    <a:pt x="2454" y="2"/>
                  </a:lnTo>
                  <a:lnTo>
                    <a:pt x="2462" y="5"/>
                  </a:lnTo>
                  <a:lnTo>
                    <a:pt x="2467" y="9"/>
                  </a:lnTo>
                  <a:lnTo>
                    <a:pt x="2469" y="17"/>
                  </a:lnTo>
                  <a:lnTo>
                    <a:pt x="2471" y="24"/>
                  </a:lnTo>
                  <a:lnTo>
                    <a:pt x="2469" y="32"/>
                  </a:lnTo>
                  <a:lnTo>
                    <a:pt x="2467" y="37"/>
                  </a:lnTo>
                  <a:lnTo>
                    <a:pt x="2462" y="43"/>
                  </a:lnTo>
                  <a:lnTo>
                    <a:pt x="2454" y="47"/>
                  </a:lnTo>
                  <a:lnTo>
                    <a:pt x="2449" y="47"/>
                  </a:lnTo>
                  <a:lnTo>
                    <a:pt x="2441" y="47"/>
                  </a:lnTo>
                  <a:lnTo>
                    <a:pt x="2434" y="43"/>
                  </a:lnTo>
                  <a:lnTo>
                    <a:pt x="2428" y="37"/>
                  </a:lnTo>
                  <a:lnTo>
                    <a:pt x="2426" y="32"/>
                  </a:lnTo>
                  <a:lnTo>
                    <a:pt x="2424" y="24"/>
                  </a:lnTo>
                  <a:lnTo>
                    <a:pt x="2426" y="17"/>
                  </a:lnTo>
                  <a:lnTo>
                    <a:pt x="2428" y="9"/>
                  </a:lnTo>
                  <a:lnTo>
                    <a:pt x="2434" y="5"/>
                  </a:lnTo>
                  <a:lnTo>
                    <a:pt x="2441" y="2"/>
                  </a:lnTo>
                  <a:lnTo>
                    <a:pt x="2449" y="0"/>
                  </a:lnTo>
                  <a:close/>
                  <a:moveTo>
                    <a:pt x="2360" y="0"/>
                  </a:moveTo>
                  <a:lnTo>
                    <a:pt x="2368" y="2"/>
                  </a:lnTo>
                  <a:lnTo>
                    <a:pt x="2375" y="5"/>
                  </a:lnTo>
                  <a:lnTo>
                    <a:pt x="2379" y="9"/>
                  </a:lnTo>
                  <a:lnTo>
                    <a:pt x="2383" y="17"/>
                  </a:lnTo>
                  <a:lnTo>
                    <a:pt x="2385" y="24"/>
                  </a:lnTo>
                  <a:lnTo>
                    <a:pt x="2383" y="32"/>
                  </a:lnTo>
                  <a:lnTo>
                    <a:pt x="2379" y="37"/>
                  </a:lnTo>
                  <a:lnTo>
                    <a:pt x="2375" y="43"/>
                  </a:lnTo>
                  <a:lnTo>
                    <a:pt x="2368" y="47"/>
                  </a:lnTo>
                  <a:lnTo>
                    <a:pt x="2360" y="47"/>
                  </a:lnTo>
                  <a:lnTo>
                    <a:pt x="2353" y="47"/>
                  </a:lnTo>
                  <a:lnTo>
                    <a:pt x="2347" y="43"/>
                  </a:lnTo>
                  <a:lnTo>
                    <a:pt x="2341" y="37"/>
                  </a:lnTo>
                  <a:lnTo>
                    <a:pt x="2340" y="32"/>
                  </a:lnTo>
                  <a:lnTo>
                    <a:pt x="2338" y="24"/>
                  </a:lnTo>
                  <a:lnTo>
                    <a:pt x="2340" y="17"/>
                  </a:lnTo>
                  <a:lnTo>
                    <a:pt x="2341" y="9"/>
                  </a:lnTo>
                  <a:lnTo>
                    <a:pt x="2347" y="5"/>
                  </a:lnTo>
                  <a:lnTo>
                    <a:pt x="2353" y="2"/>
                  </a:lnTo>
                  <a:lnTo>
                    <a:pt x="2360" y="0"/>
                  </a:lnTo>
                  <a:close/>
                  <a:moveTo>
                    <a:pt x="2274" y="0"/>
                  </a:moveTo>
                  <a:lnTo>
                    <a:pt x="2281" y="2"/>
                  </a:lnTo>
                  <a:lnTo>
                    <a:pt x="2289" y="5"/>
                  </a:lnTo>
                  <a:lnTo>
                    <a:pt x="2293" y="9"/>
                  </a:lnTo>
                  <a:lnTo>
                    <a:pt x="2296" y="17"/>
                  </a:lnTo>
                  <a:lnTo>
                    <a:pt x="2298" y="24"/>
                  </a:lnTo>
                  <a:lnTo>
                    <a:pt x="2296" y="32"/>
                  </a:lnTo>
                  <a:lnTo>
                    <a:pt x="2293" y="37"/>
                  </a:lnTo>
                  <a:lnTo>
                    <a:pt x="2289" y="43"/>
                  </a:lnTo>
                  <a:lnTo>
                    <a:pt x="2281" y="47"/>
                  </a:lnTo>
                  <a:lnTo>
                    <a:pt x="2274" y="47"/>
                  </a:lnTo>
                  <a:lnTo>
                    <a:pt x="2266" y="47"/>
                  </a:lnTo>
                  <a:lnTo>
                    <a:pt x="2261" y="43"/>
                  </a:lnTo>
                  <a:lnTo>
                    <a:pt x="2255" y="37"/>
                  </a:lnTo>
                  <a:lnTo>
                    <a:pt x="2251" y="32"/>
                  </a:lnTo>
                  <a:lnTo>
                    <a:pt x="2251" y="24"/>
                  </a:lnTo>
                  <a:lnTo>
                    <a:pt x="2251" y="17"/>
                  </a:lnTo>
                  <a:lnTo>
                    <a:pt x="2255" y="9"/>
                  </a:lnTo>
                  <a:lnTo>
                    <a:pt x="2261" y="5"/>
                  </a:lnTo>
                  <a:lnTo>
                    <a:pt x="2266" y="2"/>
                  </a:lnTo>
                  <a:lnTo>
                    <a:pt x="2274" y="0"/>
                  </a:lnTo>
                  <a:close/>
                  <a:moveTo>
                    <a:pt x="2187" y="0"/>
                  </a:moveTo>
                  <a:lnTo>
                    <a:pt x="2195" y="2"/>
                  </a:lnTo>
                  <a:lnTo>
                    <a:pt x="2200" y="5"/>
                  </a:lnTo>
                  <a:lnTo>
                    <a:pt x="2206" y="9"/>
                  </a:lnTo>
                  <a:lnTo>
                    <a:pt x="2210" y="17"/>
                  </a:lnTo>
                  <a:lnTo>
                    <a:pt x="2212" y="24"/>
                  </a:lnTo>
                  <a:lnTo>
                    <a:pt x="2210" y="32"/>
                  </a:lnTo>
                  <a:lnTo>
                    <a:pt x="2206" y="37"/>
                  </a:lnTo>
                  <a:lnTo>
                    <a:pt x="2200" y="43"/>
                  </a:lnTo>
                  <a:lnTo>
                    <a:pt x="2195" y="47"/>
                  </a:lnTo>
                  <a:lnTo>
                    <a:pt x="2187" y="47"/>
                  </a:lnTo>
                  <a:lnTo>
                    <a:pt x="2180" y="47"/>
                  </a:lnTo>
                  <a:lnTo>
                    <a:pt x="2174" y="43"/>
                  </a:lnTo>
                  <a:lnTo>
                    <a:pt x="2168" y="37"/>
                  </a:lnTo>
                  <a:lnTo>
                    <a:pt x="2165" y="32"/>
                  </a:lnTo>
                  <a:lnTo>
                    <a:pt x="2165" y="24"/>
                  </a:lnTo>
                  <a:lnTo>
                    <a:pt x="2165" y="17"/>
                  </a:lnTo>
                  <a:lnTo>
                    <a:pt x="2168" y="9"/>
                  </a:lnTo>
                  <a:lnTo>
                    <a:pt x="2174" y="5"/>
                  </a:lnTo>
                  <a:lnTo>
                    <a:pt x="2180" y="2"/>
                  </a:lnTo>
                  <a:lnTo>
                    <a:pt x="2187" y="0"/>
                  </a:lnTo>
                  <a:close/>
                  <a:moveTo>
                    <a:pt x="2101" y="0"/>
                  </a:moveTo>
                  <a:lnTo>
                    <a:pt x="2108" y="2"/>
                  </a:lnTo>
                  <a:lnTo>
                    <a:pt x="2114" y="5"/>
                  </a:lnTo>
                  <a:lnTo>
                    <a:pt x="2120" y="9"/>
                  </a:lnTo>
                  <a:lnTo>
                    <a:pt x="2123" y="17"/>
                  </a:lnTo>
                  <a:lnTo>
                    <a:pt x="2123" y="24"/>
                  </a:lnTo>
                  <a:lnTo>
                    <a:pt x="2123" y="32"/>
                  </a:lnTo>
                  <a:lnTo>
                    <a:pt x="2120" y="37"/>
                  </a:lnTo>
                  <a:lnTo>
                    <a:pt x="2114" y="43"/>
                  </a:lnTo>
                  <a:lnTo>
                    <a:pt x="2108" y="47"/>
                  </a:lnTo>
                  <a:lnTo>
                    <a:pt x="2101" y="47"/>
                  </a:lnTo>
                  <a:lnTo>
                    <a:pt x="2093" y="47"/>
                  </a:lnTo>
                  <a:lnTo>
                    <a:pt x="2088" y="43"/>
                  </a:lnTo>
                  <a:lnTo>
                    <a:pt x="2082" y="37"/>
                  </a:lnTo>
                  <a:lnTo>
                    <a:pt x="2078" y="32"/>
                  </a:lnTo>
                  <a:lnTo>
                    <a:pt x="2078" y="24"/>
                  </a:lnTo>
                  <a:lnTo>
                    <a:pt x="2078" y="17"/>
                  </a:lnTo>
                  <a:lnTo>
                    <a:pt x="2082" y="9"/>
                  </a:lnTo>
                  <a:lnTo>
                    <a:pt x="2088" y="5"/>
                  </a:lnTo>
                  <a:lnTo>
                    <a:pt x="2093" y="2"/>
                  </a:lnTo>
                  <a:lnTo>
                    <a:pt x="2101" y="0"/>
                  </a:lnTo>
                  <a:close/>
                  <a:moveTo>
                    <a:pt x="2014" y="0"/>
                  </a:moveTo>
                  <a:lnTo>
                    <a:pt x="2022" y="2"/>
                  </a:lnTo>
                  <a:lnTo>
                    <a:pt x="2027" y="5"/>
                  </a:lnTo>
                  <a:lnTo>
                    <a:pt x="2033" y="9"/>
                  </a:lnTo>
                  <a:lnTo>
                    <a:pt x="2037" y="17"/>
                  </a:lnTo>
                  <a:lnTo>
                    <a:pt x="2037" y="24"/>
                  </a:lnTo>
                  <a:lnTo>
                    <a:pt x="2037" y="32"/>
                  </a:lnTo>
                  <a:lnTo>
                    <a:pt x="2033" y="37"/>
                  </a:lnTo>
                  <a:lnTo>
                    <a:pt x="2027" y="43"/>
                  </a:lnTo>
                  <a:lnTo>
                    <a:pt x="2022" y="47"/>
                  </a:lnTo>
                  <a:lnTo>
                    <a:pt x="2014" y="47"/>
                  </a:lnTo>
                  <a:lnTo>
                    <a:pt x="2007" y="47"/>
                  </a:lnTo>
                  <a:lnTo>
                    <a:pt x="2001" y="43"/>
                  </a:lnTo>
                  <a:lnTo>
                    <a:pt x="1995" y="37"/>
                  </a:lnTo>
                  <a:lnTo>
                    <a:pt x="1992" y="32"/>
                  </a:lnTo>
                  <a:lnTo>
                    <a:pt x="1990" y="24"/>
                  </a:lnTo>
                  <a:lnTo>
                    <a:pt x="1992" y="17"/>
                  </a:lnTo>
                  <a:lnTo>
                    <a:pt x="1995" y="9"/>
                  </a:lnTo>
                  <a:lnTo>
                    <a:pt x="2001" y="5"/>
                  </a:lnTo>
                  <a:lnTo>
                    <a:pt x="2007" y="2"/>
                  </a:lnTo>
                  <a:lnTo>
                    <a:pt x="2014" y="0"/>
                  </a:lnTo>
                  <a:close/>
                  <a:moveTo>
                    <a:pt x="1928" y="0"/>
                  </a:moveTo>
                  <a:lnTo>
                    <a:pt x="1935" y="2"/>
                  </a:lnTo>
                  <a:lnTo>
                    <a:pt x="1941" y="5"/>
                  </a:lnTo>
                  <a:lnTo>
                    <a:pt x="1947" y="9"/>
                  </a:lnTo>
                  <a:lnTo>
                    <a:pt x="1950" y="17"/>
                  </a:lnTo>
                  <a:lnTo>
                    <a:pt x="1950" y="24"/>
                  </a:lnTo>
                  <a:lnTo>
                    <a:pt x="1950" y="32"/>
                  </a:lnTo>
                  <a:lnTo>
                    <a:pt x="1947" y="37"/>
                  </a:lnTo>
                  <a:lnTo>
                    <a:pt x="1941" y="43"/>
                  </a:lnTo>
                  <a:lnTo>
                    <a:pt x="1935" y="47"/>
                  </a:lnTo>
                  <a:lnTo>
                    <a:pt x="1928" y="47"/>
                  </a:lnTo>
                  <a:lnTo>
                    <a:pt x="1920" y="47"/>
                  </a:lnTo>
                  <a:lnTo>
                    <a:pt x="1913" y="43"/>
                  </a:lnTo>
                  <a:lnTo>
                    <a:pt x="1909" y="37"/>
                  </a:lnTo>
                  <a:lnTo>
                    <a:pt x="1905" y="32"/>
                  </a:lnTo>
                  <a:lnTo>
                    <a:pt x="1903" y="24"/>
                  </a:lnTo>
                  <a:lnTo>
                    <a:pt x="1905" y="17"/>
                  </a:lnTo>
                  <a:lnTo>
                    <a:pt x="1909" y="9"/>
                  </a:lnTo>
                  <a:lnTo>
                    <a:pt x="1913" y="5"/>
                  </a:lnTo>
                  <a:lnTo>
                    <a:pt x="1920" y="2"/>
                  </a:lnTo>
                  <a:lnTo>
                    <a:pt x="1928" y="0"/>
                  </a:lnTo>
                  <a:close/>
                  <a:moveTo>
                    <a:pt x="1841" y="0"/>
                  </a:moveTo>
                  <a:lnTo>
                    <a:pt x="1849" y="2"/>
                  </a:lnTo>
                  <a:lnTo>
                    <a:pt x="1854" y="5"/>
                  </a:lnTo>
                  <a:lnTo>
                    <a:pt x="1860" y="9"/>
                  </a:lnTo>
                  <a:lnTo>
                    <a:pt x="1862" y="17"/>
                  </a:lnTo>
                  <a:lnTo>
                    <a:pt x="1864" y="24"/>
                  </a:lnTo>
                  <a:lnTo>
                    <a:pt x="1862" y="32"/>
                  </a:lnTo>
                  <a:lnTo>
                    <a:pt x="1860" y="37"/>
                  </a:lnTo>
                  <a:lnTo>
                    <a:pt x="1854" y="43"/>
                  </a:lnTo>
                  <a:lnTo>
                    <a:pt x="1849" y="47"/>
                  </a:lnTo>
                  <a:lnTo>
                    <a:pt x="1841" y="47"/>
                  </a:lnTo>
                  <a:lnTo>
                    <a:pt x="1834" y="47"/>
                  </a:lnTo>
                  <a:lnTo>
                    <a:pt x="1826" y="43"/>
                  </a:lnTo>
                  <a:lnTo>
                    <a:pt x="1822" y="37"/>
                  </a:lnTo>
                  <a:lnTo>
                    <a:pt x="1819" y="32"/>
                  </a:lnTo>
                  <a:lnTo>
                    <a:pt x="1817" y="24"/>
                  </a:lnTo>
                  <a:lnTo>
                    <a:pt x="1819" y="17"/>
                  </a:lnTo>
                  <a:lnTo>
                    <a:pt x="1822" y="9"/>
                  </a:lnTo>
                  <a:lnTo>
                    <a:pt x="1826" y="5"/>
                  </a:lnTo>
                  <a:lnTo>
                    <a:pt x="1834" y="2"/>
                  </a:lnTo>
                  <a:lnTo>
                    <a:pt x="1841" y="0"/>
                  </a:lnTo>
                  <a:close/>
                  <a:moveTo>
                    <a:pt x="1755" y="0"/>
                  </a:moveTo>
                  <a:lnTo>
                    <a:pt x="1760" y="2"/>
                  </a:lnTo>
                  <a:lnTo>
                    <a:pt x="1768" y="5"/>
                  </a:lnTo>
                  <a:lnTo>
                    <a:pt x="1774" y="9"/>
                  </a:lnTo>
                  <a:lnTo>
                    <a:pt x="1775" y="17"/>
                  </a:lnTo>
                  <a:lnTo>
                    <a:pt x="1777" y="24"/>
                  </a:lnTo>
                  <a:lnTo>
                    <a:pt x="1775" y="32"/>
                  </a:lnTo>
                  <a:lnTo>
                    <a:pt x="1774" y="37"/>
                  </a:lnTo>
                  <a:lnTo>
                    <a:pt x="1768" y="43"/>
                  </a:lnTo>
                  <a:lnTo>
                    <a:pt x="1760" y="47"/>
                  </a:lnTo>
                  <a:lnTo>
                    <a:pt x="1755" y="47"/>
                  </a:lnTo>
                  <a:lnTo>
                    <a:pt x="1747" y="47"/>
                  </a:lnTo>
                  <a:lnTo>
                    <a:pt x="1740" y="43"/>
                  </a:lnTo>
                  <a:lnTo>
                    <a:pt x="1734" y="37"/>
                  </a:lnTo>
                  <a:lnTo>
                    <a:pt x="1732" y="32"/>
                  </a:lnTo>
                  <a:lnTo>
                    <a:pt x="1730" y="24"/>
                  </a:lnTo>
                  <a:lnTo>
                    <a:pt x="1732" y="17"/>
                  </a:lnTo>
                  <a:lnTo>
                    <a:pt x="1734" y="9"/>
                  </a:lnTo>
                  <a:lnTo>
                    <a:pt x="1740" y="5"/>
                  </a:lnTo>
                  <a:lnTo>
                    <a:pt x="1747" y="2"/>
                  </a:lnTo>
                  <a:lnTo>
                    <a:pt x="1755" y="0"/>
                  </a:lnTo>
                  <a:close/>
                  <a:moveTo>
                    <a:pt x="1666" y="0"/>
                  </a:moveTo>
                  <a:lnTo>
                    <a:pt x="1674" y="2"/>
                  </a:lnTo>
                  <a:lnTo>
                    <a:pt x="1681" y="5"/>
                  </a:lnTo>
                  <a:lnTo>
                    <a:pt x="1685" y="9"/>
                  </a:lnTo>
                  <a:lnTo>
                    <a:pt x="1689" y="17"/>
                  </a:lnTo>
                  <a:lnTo>
                    <a:pt x="1691" y="24"/>
                  </a:lnTo>
                  <a:lnTo>
                    <a:pt x="1689" y="32"/>
                  </a:lnTo>
                  <a:lnTo>
                    <a:pt x="1685" y="37"/>
                  </a:lnTo>
                  <a:lnTo>
                    <a:pt x="1681" y="43"/>
                  </a:lnTo>
                  <a:lnTo>
                    <a:pt x="1674" y="47"/>
                  </a:lnTo>
                  <a:lnTo>
                    <a:pt x="1666" y="47"/>
                  </a:lnTo>
                  <a:lnTo>
                    <a:pt x="1659" y="47"/>
                  </a:lnTo>
                  <a:lnTo>
                    <a:pt x="1653" y="43"/>
                  </a:lnTo>
                  <a:lnTo>
                    <a:pt x="1648" y="37"/>
                  </a:lnTo>
                  <a:lnTo>
                    <a:pt x="1646" y="32"/>
                  </a:lnTo>
                  <a:lnTo>
                    <a:pt x="1644" y="24"/>
                  </a:lnTo>
                  <a:lnTo>
                    <a:pt x="1646" y="17"/>
                  </a:lnTo>
                  <a:lnTo>
                    <a:pt x="1648" y="9"/>
                  </a:lnTo>
                  <a:lnTo>
                    <a:pt x="1653" y="5"/>
                  </a:lnTo>
                  <a:lnTo>
                    <a:pt x="1659" y="2"/>
                  </a:lnTo>
                  <a:lnTo>
                    <a:pt x="1666" y="0"/>
                  </a:lnTo>
                  <a:close/>
                  <a:moveTo>
                    <a:pt x="1580" y="0"/>
                  </a:moveTo>
                  <a:lnTo>
                    <a:pt x="1587" y="2"/>
                  </a:lnTo>
                  <a:lnTo>
                    <a:pt x="1595" y="5"/>
                  </a:lnTo>
                  <a:lnTo>
                    <a:pt x="1599" y="9"/>
                  </a:lnTo>
                  <a:lnTo>
                    <a:pt x="1602" y="17"/>
                  </a:lnTo>
                  <a:lnTo>
                    <a:pt x="1604" y="24"/>
                  </a:lnTo>
                  <a:lnTo>
                    <a:pt x="1602" y="32"/>
                  </a:lnTo>
                  <a:lnTo>
                    <a:pt x="1599" y="37"/>
                  </a:lnTo>
                  <a:lnTo>
                    <a:pt x="1595" y="43"/>
                  </a:lnTo>
                  <a:lnTo>
                    <a:pt x="1587" y="47"/>
                  </a:lnTo>
                  <a:lnTo>
                    <a:pt x="1580" y="47"/>
                  </a:lnTo>
                  <a:lnTo>
                    <a:pt x="1572" y="47"/>
                  </a:lnTo>
                  <a:lnTo>
                    <a:pt x="1567" y="43"/>
                  </a:lnTo>
                  <a:lnTo>
                    <a:pt x="1561" y="37"/>
                  </a:lnTo>
                  <a:lnTo>
                    <a:pt x="1557" y="32"/>
                  </a:lnTo>
                  <a:lnTo>
                    <a:pt x="1557" y="24"/>
                  </a:lnTo>
                  <a:lnTo>
                    <a:pt x="1557" y="17"/>
                  </a:lnTo>
                  <a:lnTo>
                    <a:pt x="1561" y="9"/>
                  </a:lnTo>
                  <a:lnTo>
                    <a:pt x="1567" y="5"/>
                  </a:lnTo>
                  <a:lnTo>
                    <a:pt x="1572" y="2"/>
                  </a:lnTo>
                  <a:lnTo>
                    <a:pt x="1580" y="0"/>
                  </a:lnTo>
                  <a:close/>
                  <a:moveTo>
                    <a:pt x="1493" y="0"/>
                  </a:moveTo>
                  <a:lnTo>
                    <a:pt x="1501" y="2"/>
                  </a:lnTo>
                  <a:lnTo>
                    <a:pt x="1507" y="5"/>
                  </a:lnTo>
                  <a:lnTo>
                    <a:pt x="1512" y="9"/>
                  </a:lnTo>
                  <a:lnTo>
                    <a:pt x="1516" y="17"/>
                  </a:lnTo>
                  <a:lnTo>
                    <a:pt x="1518" y="24"/>
                  </a:lnTo>
                  <a:lnTo>
                    <a:pt x="1516" y="32"/>
                  </a:lnTo>
                  <a:lnTo>
                    <a:pt x="1512" y="37"/>
                  </a:lnTo>
                  <a:lnTo>
                    <a:pt x="1507" y="43"/>
                  </a:lnTo>
                  <a:lnTo>
                    <a:pt x="1501" y="47"/>
                  </a:lnTo>
                  <a:lnTo>
                    <a:pt x="1493" y="47"/>
                  </a:lnTo>
                  <a:lnTo>
                    <a:pt x="1486" y="47"/>
                  </a:lnTo>
                  <a:lnTo>
                    <a:pt x="1480" y="43"/>
                  </a:lnTo>
                  <a:lnTo>
                    <a:pt x="1475" y="37"/>
                  </a:lnTo>
                  <a:lnTo>
                    <a:pt x="1471" y="32"/>
                  </a:lnTo>
                  <a:lnTo>
                    <a:pt x="1471" y="24"/>
                  </a:lnTo>
                  <a:lnTo>
                    <a:pt x="1471" y="17"/>
                  </a:lnTo>
                  <a:lnTo>
                    <a:pt x="1475" y="9"/>
                  </a:lnTo>
                  <a:lnTo>
                    <a:pt x="1480" y="5"/>
                  </a:lnTo>
                  <a:lnTo>
                    <a:pt x="1486" y="2"/>
                  </a:lnTo>
                  <a:lnTo>
                    <a:pt x="1493" y="0"/>
                  </a:lnTo>
                  <a:close/>
                  <a:moveTo>
                    <a:pt x="1407" y="0"/>
                  </a:moveTo>
                  <a:lnTo>
                    <a:pt x="1414" y="2"/>
                  </a:lnTo>
                  <a:lnTo>
                    <a:pt x="1420" y="5"/>
                  </a:lnTo>
                  <a:lnTo>
                    <a:pt x="1426" y="9"/>
                  </a:lnTo>
                  <a:lnTo>
                    <a:pt x="1429" y="17"/>
                  </a:lnTo>
                  <a:lnTo>
                    <a:pt x="1429" y="24"/>
                  </a:lnTo>
                  <a:lnTo>
                    <a:pt x="1429" y="32"/>
                  </a:lnTo>
                  <a:lnTo>
                    <a:pt x="1426" y="37"/>
                  </a:lnTo>
                  <a:lnTo>
                    <a:pt x="1420" y="43"/>
                  </a:lnTo>
                  <a:lnTo>
                    <a:pt x="1414" y="47"/>
                  </a:lnTo>
                  <a:lnTo>
                    <a:pt x="1407" y="47"/>
                  </a:lnTo>
                  <a:lnTo>
                    <a:pt x="1399" y="47"/>
                  </a:lnTo>
                  <a:lnTo>
                    <a:pt x="1394" y="43"/>
                  </a:lnTo>
                  <a:lnTo>
                    <a:pt x="1388" y="37"/>
                  </a:lnTo>
                  <a:lnTo>
                    <a:pt x="1384" y="32"/>
                  </a:lnTo>
                  <a:lnTo>
                    <a:pt x="1384" y="24"/>
                  </a:lnTo>
                  <a:lnTo>
                    <a:pt x="1384" y="17"/>
                  </a:lnTo>
                  <a:lnTo>
                    <a:pt x="1388" y="9"/>
                  </a:lnTo>
                  <a:lnTo>
                    <a:pt x="1394" y="5"/>
                  </a:lnTo>
                  <a:lnTo>
                    <a:pt x="1399" y="2"/>
                  </a:lnTo>
                  <a:lnTo>
                    <a:pt x="1407" y="0"/>
                  </a:lnTo>
                  <a:close/>
                  <a:moveTo>
                    <a:pt x="1320" y="0"/>
                  </a:moveTo>
                  <a:lnTo>
                    <a:pt x="1328" y="2"/>
                  </a:lnTo>
                  <a:lnTo>
                    <a:pt x="1333" y="5"/>
                  </a:lnTo>
                  <a:lnTo>
                    <a:pt x="1339" y="9"/>
                  </a:lnTo>
                  <a:lnTo>
                    <a:pt x="1343" y="17"/>
                  </a:lnTo>
                  <a:lnTo>
                    <a:pt x="1343" y="24"/>
                  </a:lnTo>
                  <a:lnTo>
                    <a:pt x="1343" y="32"/>
                  </a:lnTo>
                  <a:lnTo>
                    <a:pt x="1339" y="37"/>
                  </a:lnTo>
                  <a:lnTo>
                    <a:pt x="1333" y="43"/>
                  </a:lnTo>
                  <a:lnTo>
                    <a:pt x="1328" y="47"/>
                  </a:lnTo>
                  <a:lnTo>
                    <a:pt x="1320" y="47"/>
                  </a:lnTo>
                  <a:lnTo>
                    <a:pt x="1313" y="47"/>
                  </a:lnTo>
                  <a:lnTo>
                    <a:pt x="1307" y="43"/>
                  </a:lnTo>
                  <a:lnTo>
                    <a:pt x="1302" y="37"/>
                  </a:lnTo>
                  <a:lnTo>
                    <a:pt x="1298" y="32"/>
                  </a:lnTo>
                  <a:lnTo>
                    <a:pt x="1296" y="24"/>
                  </a:lnTo>
                  <a:lnTo>
                    <a:pt x="1298" y="17"/>
                  </a:lnTo>
                  <a:lnTo>
                    <a:pt x="1302" y="9"/>
                  </a:lnTo>
                  <a:lnTo>
                    <a:pt x="1307" y="5"/>
                  </a:lnTo>
                  <a:lnTo>
                    <a:pt x="1313" y="2"/>
                  </a:lnTo>
                  <a:lnTo>
                    <a:pt x="1320" y="0"/>
                  </a:lnTo>
                  <a:close/>
                  <a:moveTo>
                    <a:pt x="1234" y="0"/>
                  </a:moveTo>
                  <a:lnTo>
                    <a:pt x="1241" y="2"/>
                  </a:lnTo>
                  <a:lnTo>
                    <a:pt x="1247" y="5"/>
                  </a:lnTo>
                  <a:lnTo>
                    <a:pt x="1253" y="9"/>
                  </a:lnTo>
                  <a:lnTo>
                    <a:pt x="1256" y="17"/>
                  </a:lnTo>
                  <a:lnTo>
                    <a:pt x="1256" y="24"/>
                  </a:lnTo>
                  <a:lnTo>
                    <a:pt x="1256" y="32"/>
                  </a:lnTo>
                  <a:lnTo>
                    <a:pt x="1253" y="37"/>
                  </a:lnTo>
                  <a:lnTo>
                    <a:pt x="1247" y="43"/>
                  </a:lnTo>
                  <a:lnTo>
                    <a:pt x="1241" y="47"/>
                  </a:lnTo>
                  <a:lnTo>
                    <a:pt x="1234" y="47"/>
                  </a:lnTo>
                  <a:lnTo>
                    <a:pt x="1226" y="47"/>
                  </a:lnTo>
                  <a:lnTo>
                    <a:pt x="1219" y="43"/>
                  </a:lnTo>
                  <a:lnTo>
                    <a:pt x="1215" y="37"/>
                  </a:lnTo>
                  <a:lnTo>
                    <a:pt x="1211" y="32"/>
                  </a:lnTo>
                  <a:lnTo>
                    <a:pt x="1209" y="24"/>
                  </a:lnTo>
                  <a:lnTo>
                    <a:pt x="1211" y="17"/>
                  </a:lnTo>
                  <a:lnTo>
                    <a:pt x="1215" y="9"/>
                  </a:lnTo>
                  <a:lnTo>
                    <a:pt x="1219" y="5"/>
                  </a:lnTo>
                  <a:lnTo>
                    <a:pt x="1226" y="2"/>
                  </a:lnTo>
                  <a:lnTo>
                    <a:pt x="1234" y="0"/>
                  </a:lnTo>
                  <a:close/>
                  <a:moveTo>
                    <a:pt x="1147" y="0"/>
                  </a:moveTo>
                  <a:lnTo>
                    <a:pt x="1155" y="2"/>
                  </a:lnTo>
                  <a:lnTo>
                    <a:pt x="1160" y="5"/>
                  </a:lnTo>
                  <a:lnTo>
                    <a:pt x="1166" y="9"/>
                  </a:lnTo>
                  <a:lnTo>
                    <a:pt x="1168" y="17"/>
                  </a:lnTo>
                  <a:lnTo>
                    <a:pt x="1170" y="24"/>
                  </a:lnTo>
                  <a:lnTo>
                    <a:pt x="1168" y="32"/>
                  </a:lnTo>
                  <a:lnTo>
                    <a:pt x="1166" y="37"/>
                  </a:lnTo>
                  <a:lnTo>
                    <a:pt x="1160" y="43"/>
                  </a:lnTo>
                  <a:lnTo>
                    <a:pt x="1155" y="47"/>
                  </a:lnTo>
                  <a:lnTo>
                    <a:pt x="1147" y="47"/>
                  </a:lnTo>
                  <a:lnTo>
                    <a:pt x="1140" y="47"/>
                  </a:lnTo>
                  <a:lnTo>
                    <a:pt x="1132" y="43"/>
                  </a:lnTo>
                  <a:lnTo>
                    <a:pt x="1129" y="37"/>
                  </a:lnTo>
                  <a:lnTo>
                    <a:pt x="1125" y="32"/>
                  </a:lnTo>
                  <a:lnTo>
                    <a:pt x="1123" y="24"/>
                  </a:lnTo>
                  <a:lnTo>
                    <a:pt x="1125" y="17"/>
                  </a:lnTo>
                  <a:lnTo>
                    <a:pt x="1129" y="9"/>
                  </a:lnTo>
                  <a:lnTo>
                    <a:pt x="1132" y="5"/>
                  </a:lnTo>
                  <a:lnTo>
                    <a:pt x="1140" y="2"/>
                  </a:lnTo>
                  <a:lnTo>
                    <a:pt x="1147" y="0"/>
                  </a:lnTo>
                  <a:close/>
                  <a:moveTo>
                    <a:pt x="1061" y="0"/>
                  </a:moveTo>
                  <a:lnTo>
                    <a:pt x="1066" y="2"/>
                  </a:lnTo>
                  <a:lnTo>
                    <a:pt x="1074" y="5"/>
                  </a:lnTo>
                  <a:lnTo>
                    <a:pt x="1080" y="9"/>
                  </a:lnTo>
                  <a:lnTo>
                    <a:pt x="1082" y="17"/>
                  </a:lnTo>
                  <a:lnTo>
                    <a:pt x="1083" y="24"/>
                  </a:lnTo>
                  <a:lnTo>
                    <a:pt x="1082" y="32"/>
                  </a:lnTo>
                  <a:lnTo>
                    <a:pt x="1080" y="37"/>
                  </a:lnTo>
                  <a:lnTo>
                    <a:pt x="1074" y="43"/>
                  </a:lnTo>
                  <a:lnTo>
                    <a:pt x="1066" y="47"/>
                  </a:lnTo>
                  <a:lnTo>
                    <a:pt x="1061" y="47"/>
                  </a:lnTo>
                  <a:lnTo>
                    <a:pt x="1053" y="47"/>
                  </a:lnTo>
                  <a:lnTo>
                    <a:pt x="1046" y="43"/>
                  </a:lnTo>
                  <a:lnTo>
                    <a:pt x="1040" y="37"/>
                  </a:lnTo>
                  <a:lnTo>
                    <a:pt x="1038" y="32"/>
                  </a:lnTo>
                  <a:lnTo>
                    <a:pt x="1036" y="24"/>
                  </a:lnTo>
                  <a:lnTo>
                    <a:pt x="1038" y="17"/>
                  </a:lnTo>
                  <a:lnTo>
                    <a:pt x="1040" y="9"/>
                  </a:lnTo>
                  <a:lnTo>
                    <a:pt x="1046" y="5"/>
                  </a:lnTo>
                  <a:lnTo>
                    <a:pt x="1053" y="2"/>
                  </a:lnTo>
                  <a:lnTo>
                    <a:pt x="1061" y="0"/>
                  </a:lnTo>
                  <a:close/>
                  <a:moveTo>
                    <a:pt x="972" y="0"/>
                  </a:moveTo>
                  <a:lnTo>
                    <a:pt x="980" y="2"/>
                  </a:lnTo>
                  <a:lnTo>
                    <a:pt x="987" y="5"/>
                  </a:lnTo>
                  <a:lnTo>
                    <a:pt x="991" y="9"/>
                  </a:lnTo>
                  <a:lnTo>
                    <a:pt x="995" y="17"/>
                  </a:lnTo>
                  <a:lnTo>
                    <a:pt x="997" y="24"/>
                  </a:lnTo>
                  <a:lnTo>
                    <a:pt x="995" y="32"/>
                  </a:lnTo>
                  <a:lnTo>
                    <a:pt x="991" y="37"/>
                  </a:lnTo>
                  <a:lnTo>
                    <a:pt x="987" y="43"/>
                  </a:lnTo>
                  <a:lnTo>
                    <a:pt x="980" y="47"/>
                  </a:lnTo>
                  <a:lnTo>
                    <a:pt x="972" y="47"/>
                  </a:lnTo>
                  <a:lnTo>
                    <a:pt x="965" y="47"/>
                  </a:lnTo>
                  <a:lnTo>
                    <a:pt x="959" y="43"/>
                  </a:lnTo>
                  <a:lnTo>
                    <a:pt x="954" y="37"/>
                  </a:lnTo>
                  <a:lnTo>
                    <a:pt x="952" y="32"/>
                  </a:lnTo>
                  <a:lnTo>
                    <a:pt x="950" y="24"/>
                  </a:lnTo>
                  <a:lnTo>
                    <a:pt x="952" y="17"/>
                  </a:lnTo>
                  <a:lnTo>
                    <a:pt x="954" y="9"/>
                  </a:lnTo>
                  <a:lnTo>
                    <a:pt x="959" y="5"/>
                  </a:lnTo>
                  <a:lnTo>
                    <a:pt x="965" y="2"/>
                  </a:lnTo>
                  <a:lnTo>
                    <a:pt x="972" y="0"/>
                  </a:lnTo>
                  <a:close/>
                  <a:moveTo>
                    <a:pt x="886" y="0"/>
                  </a:moveTo>
                  <a:lnTo>
                    <a:pt x="893" y="2"/>
                  </a:lnTo>
                  <a:lnTo>
                    <a:pt x="901" y="5"/>
                  </a:lnTo>
                  <a:lnTo>
                    <a:pt x="905" y="9"/>
                  </a:lnTo>
                  <a:lnTo>
                    <a:pt x="908" y="17"/>
                  </a:lnTo>
                  <a:lnTo>
                    <a:pt x="910" y="24"/>
                  </a:lnTo>
                  <a:lnTo>
                    <a:pt x="908" y="32"/>
                  </a:lnTo>
                  <a:lnTo>
                    <a:pt x="905" y="37"/>
                  </a:lnTo>
                  <a:lnTo>
                    <a:pt x="901" y="43"/>
                  </a:lnTo>
                  <a:lnTo>
                    <a:pt x="893" y="47"/>
                  </a:lnTo>
                  <a:lnTo>
                    <a:pt x="886" y="47"/>
                  </a:lnTo>
                  <a:lnTo>
                    <a:pt x="878" y="47"/>
                  </a:lnTo>
                  <a:lnTo>
                    <a:pt x="873" y="43"/>
                  </a:lnTo>
                  <a:lnTo>
                    <a:pt x="867" y="37"/>
                  </a:lnTo>
                  <a:lnTo>
                    <a:pt x="863" y="32"/>
                  </a:lnTo>
                  <a:lnTo>
                    <a:pt x="863" y="24"/>
                  </a:lnTo>
                  <a:lnTo>
                    <a:pt x="863" y="17"/>
                  </a:lnTo>
                  <a:lnTo>
                    <a:pt x="867" y="9"/>
                  </a:lnTo>
                  <a:lnTo>
                    <a:pt x="873" y="5"/>
                  </a:lnTo>
                  <a:lnTo>
                    <a:pt x="878" y="2"/>
                  </a:lnTo>
                  <a:lnTo>
                    <a:pt x="886" y="0"/>
                  </a:lnTo>
                  <a:close/>
                  <a:moveTo>
                    <a:pt x="799" y="0"/>
                  </a:moveTo>
                  <a:lnTo>
                    <a:pt x="807" y="2"/>
                  </a:lnTo>
                  <a:lnTo>
                    <a:pt x="813" y="5"/>
                  </a:lnTo>
                  <a:lnTo>
                    <a:pt x="818" y="9"/>
                  </a:lnTo>
                  <a:lnTo>
                    <a:pt x="822" y="17"/>
                  </a:lnTo>
                  <a:lnTo>
                    <a:pt x="824" y="24"/>
                  </a:lnTo>
                  <a:lnTo>
                    <a:pt x="822" y="32"/>
                  </a:lnTo>
                  <a:lnTo>
                    <a:pt x="818" y="37"/>
                  </a:lnTo>
                  <a:lnTo>
                    <a:pt x="813" y="43"/>
                  </a:lnTo>
                  <a:lnTo>
                    <a:pt x="807" y="47"/>
                  </a:lnTo>
                  <a:lnTo>
                    <a:pt x="799" y="47"/>
                  </a:lnTo>
                  <a:lnTo>
                    <a:pt x="792" y="47"/>
                  </a:lnTo>
                  <a:lnTo>
                    <a:pt x="786" y="43"/>
                  </a:lnTo>
                  <a:lnTo>
                    <a:pt x="781" y="37"/>
                  </a:lnTo>
                  <a:lnTo>
                    <a:pt x="777" y="32"/>
                  </a:lnTo>
                  <a:lnTo>
                    <a:pt x="777" y="24"/>
                  </a:lnTo>
                  <a:lnTo>
                    <a:pt x="777" y="17"/>
                  </a:lnTo>
                  <a:lnTo>
                    <a:pt x="781" y="9"/>
                  </a:lnTo>
                  <a:lnTo>
                    <a:pt x="786" y="5"/>
                  </a:lnTo>
                  <a:lnTo>
                    <a:pt x="792" y="2"/>
                  </a:lnTo>
                  <a:lnTo>
                    <a:pt x="799" y="0"/>
                  </a:lnTo>
                  <a:close/>
                  <a:moveTo>
                    <a:pt x="713" y="0"/>
                  </a:moveTo>
                  <a:lnTo>
                    <a:pt x="720" y="2"/>
                  </a:lnTo>
                  <a:lnTo>
                    <a:pt x="726" y="5"/>
                  </a:lnTo>
                  <a:lnTo>
                    <a:pt x="732" y="9"/>
                  </a:lnTo>
                  <a:lnTo>
                    <a:pt x="735" y="17"/>
                  </a:lnTo>
                  <a:lnTo>
                    <a:pt x="735" y="24"/>
                  </a:lnTo>
                  <a:lnTo>
                    <a:pt x="735" y="32"/>
                  </a:lnTo>
                  <a:lnTo>
                    <a:pt x="732" y="37"/>
                  </a:lnTo>
                  <a:lnTo>
                    <a:pt x="726" y="43"/>
                  </a:lnTo>
                  <a:lnTo>
                    <a:pt x="720" y="47"/>
                  </a:lnTo>
                  <a:lnTo>
                    <a:pt x="713" y="47"/>
                  </a:lnTo>
                  <a:lnTo>
                    <a:pt x="705" y="47"/>
                  </a:lnTo>
                  <a:lnTo>
                    <a:pt x="700" y="43"/>
                  </a:lnTo>
                  <a:lnTo>
                    <a:pt x="694" y="37"/>
                  </a:lnTo>
                  <a:lnTo>
                    <a:pt x="690" y="32"/>
                  </a:lnTo>
                  <a:lnTo>
                    <a:pt x="690" y="24"/>
                  </a:lnTo>
                  <a:lnTo>
                    <a:pt x="690" y="17"/>
                  </a:lnTo>
                  <a:lnTo>
                    <a:pt x="694" y="9"/>
                  </a:lnTo>
                  <a:lnTo>
                    <a:pt x="700" y="5"/>
                  </a:lnTo>
                  <a:lnTo>
                    <a:pt x="705" y="2"/>
                  </a:lnTo>
                  <a:lnTo>
                    <a:pt x="713" y="0"/>
                  </a:lnTo>
                  <a:close/>
                  <a:moveTo>
                    <a:pt x="626" y="0"/>
                  </a:moveTo>
                  <a:lnTo>
                    <a:pt x="634" y="2"/>
                  </a:lnTo>
                  <a:lnTo>
                    <a:pt x="640" y="5"/>
                  </a:lnTo>
                  <a:lnTo>
                    <a:pt x="645" y="9"/>
                  </a:lnTo>
                  <a:lnTo>
                    <a:pt x="649" y="17"/>
                  </a:lnTo>
                  <a:lnTo>
                    <a:pt x="649" y="24"/>
                  </a:lnTo>
                  <a:lnTo>
                    <a:pt x="649" y="32"/>
                  </a:lnTo>
                  <a:lnTo>
                    <a:pt x="645" y="37"/>
                  </a:lnTo>
                  <a:lnTo>
                    <a:pt x="640" y="43"/>
                  </a:lnTo>
                  <a:lnTo>
                    <a:pt x="634" y="47"/>
                  </a:lnTo>
                  <a:lnTo>
                    <a:pt x="626" y="47"/>
                  </a:lnTo>
                  <a:lnTo>
                    <a:pt x="619" y="47"/>
                  </a:lnTo>
                  <a:lnTo>
                    <a:pt x="613" y="43"/>
                  </a:lnTo>
                  <a:lnTo>
                    <a:pt x="608" y="37"/>
                  </a:lnTo>
                  <a:lnTo>
                    <a:pt x="604" y="32"/>
                  </a:lnTo>
                  <a:lnTo>
                    <a:pt x="602" y="24"/>
                  </a:lnTo>
                  <a:lnTo>
                    <a:pt x="604" y="17"/>
                  </a:lnTo>
                  <a:lnTo>
                    <a:pt x="608" y="9"/>
                  </a:lnTo>
                  <a:lnTo>
                    <a:pt x="613" y="5"/>
                  </a:lnTo>
                  <a:lnTo>
                    <a:pt x="619" y="2"/>
                  </a:lnTo>
                  <a:lnTo>
                    <a:pt x="626" y="0"/>
                  </a:lnTo>
                  <a:close/>
                  <a:moveTo>
                    <a:pt x="540" y="0"/>
                  </a:moveTo>
                  <a:lnTo>
                    <a:pt x="547" y="2"/>
                  </a:lnTo>
                  <a:lnTo>
                    <a:pt x="553" y="5"/>
                  </a:lnTo>
                  <a:lnTo>
                    <a:pt x="559" y="9"/>
                  </a:lnTo>
                  <a:lnTo>
                    <a:pt x="562" y="17"/>
                  </a:lnTo>
                  <a:lnTo>
                    <a:pt x="562" y="24"/>
                  </a:lnTo>
                  <a:lnTo>
                    <a:pt x="562" y="32"/>
                  </a:lnTo>
                  <a:lnTo>
                    <a:pt x="559" y="37"/>
                  </a:lnTo>
                  <a:lnTo>
                    <a:pt x="553" y="43"/>
                  </a:lnTo>
                  <a:lnTo>
                    <a:pt x="547" y="47"/>
                  </a:lnTo>
                  <a:lnTo>
                    <a:pt x="540" y="47"/>
                  </a:lnTo>
                  <a:lnTo>
                    <a:pt x="532" y="47"/>
                  </a:lnTo>
                  <a:lnTo>
                    <a:pt x="525" y="43"/>
                  </a:lnTo>
                  <a:lnTo>
                    <a:pt x="521" y="37"/>
                  </a:lnTo>
                  <a:lnTo>
                    <a:pt x="517" y="32"/>
                  </a:lnTo>
                  <a:lnTo>
                    <a:pt x="515" y="24"/>
                  </a:lnTo>
                  <a:lnTo>
                    <a:pt x="517" y="17"/>
                  </a:lnTo>
                  <a:lnTo>
                    <a:pt x="521" y="9"/>
                  </a:lnTo>
                  <a:lnTo>
                    <a:pt x="525" y="5"/>
                  </a:lnTo>
                  <a:lnTo>
                    <a:pt x="532" y="2"/>
                  </a:lnTo>
                  <a:lnTo>
                    <a:pt x="540" y="0"/>
                  </a:lnTo>
                  <a:close/>
                  <a:moveTo>
                    <a:pt x="453" y="0"/>
                  </a:moveTo>
                  <a:lnTo>
                    <a:pt x="461" y="2"/>
                  </a:lnTo>
                  <a:lnTo>
                    <a:pt x="467" y="5"/>
                  </a:lnTo>
                  <a:lnTo>
                    <a:pt x="472" y="9"/>
                  </a:lnTo>
                  <a:lnTo>
                    <a:pt x="474" y="17"/>
                  </a:lnTo>
                  <a:lnTo>
                    <a:pt x="476" y="24"/>
                  </a:lnTo>
                  <a:lnTo>
                    <a:pt x="474" y="32"/>
                  </a:lnTo>
                  <a:lnTo>
                    <a:pt x="472" y="37"/>
                  </a:lnTo>
                  <a:lnTo>
                    <a:pt x="467" y="43"/>
                  </a:lnTo>
                  <a:lnTo>
                    <a:pt x="461" y="47"/>
                  </a:lnTo>
                  <a:lnTo>
                    <a:pt x="453" y="47"/>
                  </a:lnTo>
                  <a:lnTo>
                    <a:pt x="446" y="47"/>
                  </a:lnTo>
                  <a:lnTo>
                    <a:pt x="438" y="43"/>
                  </a:lnTo>
                  <a:lnTo>
                    <a:pt x="435" y="37"/>
                  </a:lnTo>
                  <a:lnTo>
                    <a:pt x="431" y="32"/>
                  </a:lnTo>
                  <a:lnTo>
                    <a:pt x="429" y="24"/>
                  </a:lnTo>
                  <a:lnTo>
                    <a:pt x="431" y="17"/>
                  </a:lnTo>
                  <a:lnTo>
                    <a:pt x="435" y="9"/>
                  </a:lnTo>
                  <a:lnTo>
                    <a:pt x="438" y="5"/>
                  </a:lnTo>
                  <a:lnTo>
                    <a:pt x="446" y="2"/>
                  </a:lnTo>
                  <a:lnTo>
                    <a:pt x="453" y="0"/>
                  </a:lnTo>
                  <a:close/>
                  <a:moveTo>
                    <a:pt x="367" y="0"/>
                  </a:moveTo>
                  <a:lnTo>
                    <a:pt x="373" y="2"/>
                  </a:lnTo>
                  <a:lnTo>
                    <a:pt x="380" y="5"/>
                  </a:lnTo>
                  <a:lnTo>
                    <a:pt x="386" y="9"/>
                  </a:lnTo>
                  <a:lnTo>
                    <a:pt x="388" y="17"/>
                  </a:lnTo>
                  <a:lnTo>
                    <a:pt x="389" y="24"/>
                  </a:lnTo>
                  <a:lnTo>
                    <a:pt x="388" y="32"/>
                  </a:lnTo>
                  <a:lnTo>
                    <a:pt x="386" y="37"/>
                  </a:lnTo>
                  <a:lnTo>
                    <a:pt x="380" y="43"/>
                  </a:lnTo>
                  <a:lnTo>
                    <a:pt x="373" y="47"/>
                  </a:lnTo>
                  <a:lnTo>
                    <a:pt x="367" y="47"/>
                  </a:lnTo>
                  <a:lnTo>
                    <a:pt x="359" y="47"/>
                  </a:lnTo>
                  <a:lnTo>
                    <a:pt x="352" y="43"/>
                  </a:lnTo>
                  <a:lnTo>
                    <a:pt x="348" y="37"/>
                  </a:lnTo>
                  <a:lnTo>
                    <a:pt x="344" y="32"/>
                  </a:lnTo>
                  <a:lnTo>
                    <a:pt x="342" y="24"/>
                  </a:lnTo>
                  <a:lnTo>
                    <a:pt x="344" y="17"/>
                  </a:lnTo>
                  <a:lnTo>
                    <a:pt x="348" y="9"/>
                  </a:lnTo>
                  <a:lnTo>
                    <a:pt x="352" y="5"/>
                  </a:lnTo>
                  <a:lnTo>
                    <a:pt x="359" y="2"/>
                  </a:lnTo>
                  <a:lnTo>
                    <a:pt x="367" y="0"/>
                  </a:lnTo>
                  <a:close/>
                  <a:moveTo>
                    <a:pt x="278" y="0"/>
                  </a:moveTo>
                  <a:lnTo>
                    <a:pt x="286" y="2"/>
                  </a:lnTo>
                  <a:lnTo>
                    <a:pt x="294" y="5"/>
                  </a:lnTo>
                  <a:lnTo>
                    <a:pt x="297" y="9"/>
                  </a:lnTo>
                  <a:lnTo>
                    <a:pt x="301" y="17"/>
                  </a:lnTo>
                  <a:lnTo>
                    <a:pt x="303" y="24"/>
                  </a:lnTo>
                  <a:lnTo>
                    <a:pt x="301" y="32"/>
                  </a:lnTo>
                  <a:lnTo>
                    <a:pt x="297" y="37"/>
                  </a:lnTo>
                  <a:lnTo>
                    <a:pt x="294" y="43"/>
                  </a:lnTo>
                  <a:lnTo>
                    <a:pt x="286" y="47"/>
                  </a:lnTo>
                  <a:lnTo>
                    <a:pt x="278" y="47"/>
                  </a:lnTo>
                  <a:lnTo>
                    <a:pt x="271" y="47"/>
                  </a:lnTo>
                  <a:lnTo>
                    <a:pt x="265" y="43"/>
                  </a:lnTo>
                  <a:lnTo>
                    <a:pt x="260" y="37"/>
                  </a:lnTo>
                  <a:lnTo>
                    <a:pt x="258" y="32"/>
                  </a:lnTo>
                  <a:lnTo>
                    <a:pt x="256" y="24"/>
                  </a:lnTo>
                  <a:lnTo>
                    <a:pt x="258" y="17"/>
                  </a:lnTo>
                  <a:lnTo>
                    <a:pt x="260" y="9"/>
                  </a:lnTo>
                  <a:lnTo>
                    <a:pt x="265" y="5"/>
                  </a:lnTo>
                  <a:lnTo>
                    <a:pt x="271" y="2"/>
                  </a:lnTo>
                  <a:lnTo>
                    <a:pt x="278" y="0"/>
                  </a:lnTo>
                  <a:close/>
                  <a:moveTo>
                    <a:pt x="192" y="0"/>
                  </a:moveTo>
                  <a:lnTo>
                    <a:pt x="200" y="2"/>
                  </a:lnTo>
                  <a:lnTo>
                    <a:pt x="207" y="5"/>
                  </a:lnTo>
                  <a:lnTo>
                    <a:pt x="211" y="9"/>
                  </a:lnTo>
                  <a:lnTo>
                    <a:pt x="215" y="17"/>
                  </a:lnTo>
                  <a:lnTo>
                    <a:pt x="216" y="24"/>
                  </a:lnTo>
                  <a:lnTo>
                    <a:pt x="215" y="32"/>
                  </a:lnTo>
                  <a:lnTo>
                    <a:pt x="211" y="37"/>
                  </a:lnTo>
                  <a:lnTo>
                    <a:pt x="207" y="43"/>
                  </a:lnTo>
                  <a:lnTo>
                    <a:pt x="200" y="47"/>
                  </a:lnTo>
                  <a:lnTo>
                    <a:pt x="192" y="47"/>
                  </a:lnTo>
                  <a:lnTo>
                    <a:pt x="184" y="47"/>
                  </a:lnTo>
                  <a:lnTo>
                    <a:pt x="179" y="43"/>
                  </a:lnTo>
                  <a:lnTo>
                    <a:pt x="173" y="37"/>
                  </a:lnTo>
                  <a:lnTo>
                    <a:pt x="169" y="32"/>
                  </a:lnTo>
                  <a:lnTo>
                    <a:pt x="169" y="24"/>
                  </a:lnTo>
                  <a:lnTo>
                    <a:pt x="169" y="17"/>
                  </a:lnTo>
                  <a:lnTo>
                    <a:pt x="173" y="9"/>
                  </a:lnTo>
                  <a:lnTo>
                    <a:pt x="179" y="5"/>
                  </a:lnTo>
                  <a:lnTo>
                    <a:pt x="184" y="2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268538" y="1401763"/>
              <a:ext cx="4075113" cy="174625"/>
            </a:xfrm>
            <a:custGeom>
              <a:avLst/>
              <a:gdLst>
                <a:gd name="T0" fmla="*/ 175 w 5134"/>
                <a:gd name="T1" fmla="*/ 127 h 221"/>
                <a:gd name="T2" fmla="*/ 5037 w 5134"/>
                <a:gd name="T3" fmla="*/ 115 h 221"/>
                <a:gd name="T4" fmla="*/ 4508 w 5134"/>
                <a:gd name="T5" fmla="*/ 87 h 221"/>
                <a:gd name="T6" fmla="*/ 4414 w 5134"/>
                <a:gd name="T7" fmla="*/ 132 h 221"/>
                <a:gd name="T8" fmla="*/ 4256 w 5134"/>
                <a:gd name="T9" fmla="*/ 89 h 221"/>
                <a:gd name="T10" fmla="*/ 4147 w 5134"/>
                <a:gd name="T11" fmla="*/ 130 h 221"/>
                <a:gd name="T12" fmla="*/ 4002 w 5134"/>
                <a:gd name="T13" fmla="*/ 93 h 221"/>
                <a:gd name="T14" fmla="*/ 3882 w 5134"/>
                <a:gd name="T15" fmla="*/ 125 h 221"/>
                <a:gd name="T16" fmla="*/ 3746 w 5134"/>
                <a:gd name="T17" fmla="*/ 96 h 221"/>
                <a:gd name="T18" fmla="*/ 3619 w 5134"/>
                <a:gd name="T19" fmla="*/ 119 h 221"/>
                <a:gd name="T20" fmla="*/ 3489 w 5134"/>
                <a:gd name="T21" fmla="*/ 104 h 221"/>
                <a:gd name="T22" fmla="*/ 3357 w 5134"/>
                <a:gd name="T23" fmla="*/ 112 h 221"/>
                <a:gd name="T24" fmla="*/ 3231 w 5134"/>
                <a:gd name="T25" fmla="*/ 112 h 221"/>
                <a:gd name="T26" fmla="*/ 3098 w 5134"/>
                <a:gd name="T27" fmla="*/ 104 h 221"/>
                <a:gd name="T28" fmla="*/ 2970 w 5134"/>
                <a:gd name="T29" fmla="*/ 119 h 221"/>
                <a:gd name="T30" fmla="*/ 2842 w 5134"/>
                <a:gd name="T31" fmla="*/ 96 h 221"/>
                <a:gd name="T32" fmla="*/ 2706 w 5134"/>
                <a:gd name="T33" fmla="*/ 125 h 221"/>
                <a:gd name="T34" fmla="*/ 2586 w 5134"/>
                <a:gd name="T35" fmla="*/ 93 h 221"/>
                <a:gd name="T36" fmla="*/ 2439 w 5134"/>
                <a:gd name="T37" fmla="*/ 130 h 221"/>
                <a:gd name="T38" fmla="*/ 2332 w 5134"/>
                <a:gd name="T39" fmla="*/ 89 h 221"/>
                <a:gd name="T40" fmla="*/ 2174 w 5134"/>
                <a:gd name="T41" fmla="*/ 132 h 221"/>
                <a:gd name="T42" fmla="*/ 2080 w 5134"/>
                <a:gd name="T43" fmla="*/ 87 h 221"/>
                <a:gd name="T44" fmla="*/ 1905 w 5134"/>
                <a:gd name="T45" fmla="*/ 134 h 221"/>
                <a:gd name="T46" fmla="*/ 1732 w 5134"/>
                <a:gd name="T47" fmla="*/ 87 h 221"/>
                <a:gd name="T48" fmla="*/ 1638 w 5134"/>
                <a:gd name="T49" fmla="*/ 132 h 221"/>
                <a:gd name="T50" fmla="*/ 1480 w 5134"/>
                <a:gd name="T51" fmla="*/ 89 h 221"/>
                <a:gd name="T52" fmla="*/ 1371 w 5134"/>
                <a:gd name="T53" fmla="*/ 130 h 221"/>
                <a:gd name="T54" fmla="*/ 1226 w 5134"/>
                <a:gd name="T55" fmla="*/ 93 h 221"/>
                <a:gd name="T56" fmla="*/ 1106 w 5134"/>
                <a:gd name="T57" fmla="*/ 125 h 221"/>
                <a:gd name="T58" fmla="*/ 971 w 5134"/>
                <a:gd name="T59" fmla="*/ 96 h 221"/>
                <a:gd name="T60" fmla="*/ 843 w 5134"/>
                <a:gd name="T61" fmla="*/ 119 h 221"/>
                <a:gd name="T62" fmla="*/ 713 w 5134"/>
                <a:gd name="T63" fmla="*/ 104 h 221"/>
                <a:gd name="T64" fmla="*/ 581 w 5134"/>
                <a:gd name="T65" fmla="*/ 112 h 221"/>
                <a:gd name="T66" fmla="*/ 454 w 5134"/>
                <a:gd name="T67" fmla="*/ 104 h 221"/>
                <a:gd name="T68" fmla="*/ 339 w 5134"/>
                <a:gd name="T69" fmla="*/ 96 h 221"/>
                <a:gd name="T70" fmla="*/ 331 w 5134"/>
                <a:gd name="T71" fmla="*/ 129 h 221"/>
                <a:gd name="T72" fmla="*/ 171 w 5134"/>
                <a:gd name="T73" fmla="*/ 87 h 221"/>
                <a:gd name="T74" fmla="*/ 192 w 5134"/>
                <a:gd name="T75" fmla="*/ 32 h 221"/>
                <a:gd name="T76" fmla="*/ 19 w 5134"/>
                <a:gd name="T77" fmla="*/ 14 h 221"/>
                <a:gd name="T78" fmla="*/ 502 w 5134"/>
                <a:gd name="T79" fmla="*/ 31 h 221"/>
                <a:gd name="T80" fmla="*/ 4602 w 5134"/>
                <a:gd name="T81" fmla="*/ 27 h 221"/>
                <a:gd name="T82" fmla="*/ 5093 w 5134"/>
                <a:gd name="T83" fmla="*/ 31 h 221"/>
                <a:gd name="T84" fmla="*/ 4517 w 5134"/>
                <a:gd name="T85" fmla="*/ 2 h 221"/>
                <a:gd name="T86" fmla="*/ 4440 w 5134"/>
                <a:gd name="T87" fmla="*/ 10 h 221"/>
                <a:gd name="T88" fmla="*/ 4312 w 5134"/>
                <a:gd name="T89" fmla="*/ 31 h 221"/>
                <a:gd name="T90" fmla="*/ 4183 w 5134"/>
                <a:gd name="T91" fmla="*/ 17 h 221"/>
                <a:gd name="T92" fmla="*/ 4051 w 5134"/>
                <a:gd name="T93" fmla="*/ 23 h 221"/>
                <a:gd name="T94" fmla="*/ 3925 w 5134"/>
                <a:gd name="T95" fmla="*/ 23 h 221"/>
                <a:gd name="T96" fmla="*/ 3792 w 5134"/>
                <a:gd name="T97" fmla="*/ 17 h 221"/>
                <a:gd name="T98" fmla="*/ 3664 w 5134"/>
                <a:gd name="T99" fmla="*/ 31 h 221"/>
                <a:gd name="T100" fmla="*/ 3536 w 5134"/>
                <a:gd name="T101" fmla="*/ 10 h 221"/>
                <a:gd name="T102" fmla="*/ 3400 w 5134"/>
                <a:gd name="T103" fmla="*/ 38 h 221"/>
                <a:gd name="T104" fmla="*/ 3280 w 5134"/>
                <a:gd name="T105" fmla="*/ 4 h 221"/>
                <a:gd name="T106" fmla="*/ 3133 w 5134"/>
                <a:gd name="T107" fmla="*/ 44 h 221"/>
                <a:gd name="T108" fmla="*/ 3026 w 5134"/>
                <a:gd name="T109" fmla="*/ 2 h 221"/>
                <a:gd name="T110" fmla="*/ 2868 w 5134"/>
                <a:gd name="T111" fmla="*/ 46 h 221"/>
                <a:gd name="T112" fmla="*/ 2774 w 5134"/>
                <a:gd name="T113" fmla="*/ 0 h 221"/>
                <a:gd name="T114" fmla="*/ 2599 w 5134"/>
                <a:gd name="T115" fmla="*/ 48 h 221"/>
                <a:gd name="T116" fmla="*/ 2426 w 5134"/>
                <a:gd name="T117" fmla="*/ 0 h 221"/>
                <a:gd name="T118" fmla="*/ 2332 w 5134"/>
                <a:gd name="T119" fmla="*/ 46 h 221"/>
                <a:gd name="T120" fmla="*/ 2174 w 5134"/>
                <a:gd name="T121" fmla="*/ 2 h 221"/>
                <a:gd name="T122" fmla="*/ 2065 w 5134"/>
                <a:gd name="T123" fmla="*/ 4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34" h="221">
                  <a:moveTo>
                    <a:pt x="344" y="174"/>
                  </a:moveTo>
                  <a:lnTo>
                    <a:pt x="352" y="176"/>
                  </a:lnTo>
                  <a:lnTo>
                    <a:pt x="358" y="179"/>
                  </a:lnTo>
                  <a:lnTo>
                    <a:pt x="363" y="183"/>
                  </a:lnTo>
                  <a:lnTo>
                    <a:pt x="367" y="191"/>
                  </a:lnTo>
                  <a:lnTo>
                    <a:pt x="369" y="198"/>
                  </a:lnTo>
                  <a:lnTo>
                    <a:pt x="367" y="206"/>
                  </a:lnTo>
                  <a:lnTo>
                    <a:pt x="363" y="211"/>
                  </a:lnTo>
                  <a:lnTo>
                    <a:pt x="358" y="217"/>
                  </a:lnTo>
                  <a:lnTo>
                    <a:pt x="352" y="221"/>
                  </a:lnTo>
                  <a:lnTo>
                    <a:pt x="344" y="221"/>
                  </a:lnTo>
                  <a:lnTo>
                    <a:pt x="337" y="221"/>
                  </a:lnTo>
                  <a:lnTo>
                    <a:pt x="331" y="217"/>
                  </a:lnTo>
                  <a:lnTo>
                    <a:pt x="326" y="211"/>
                  </a:lnTo>
                  <a:lnTo>
                    <a:pt x="322" y="206"/>
                  </a:lnTo>
                  <a:lnTo>
                    <a:pt x="322" y="198"/>
                  </a:lnTo>
                  <a:lnTo>
                    <a:pt x="322" y="191"/>
                  </a:lnTo>
                  <a:lnTo>
                    <a:pt x="326" y="183"/>
                  </a:lnTo>
                  <a:lnTo>
                    <a:pt x="331" y="179"/>
                  </a:lnTo>
                  <a:lnTo>
                    <a:pt x="337" y="176"/>
                  </a:lnTo>
                  <a:lnTo>
                    <a:pt x="344" y="174"/>
                  </a:lnTo>
                  <a:close/>
                  <a:moveTo>
                    <a:pt x="185" y="117"/>
                  </a:moveTo>
                  <a:lnTo>
                    <a:pt x="188" y="117"/>
                  </a:lnTo>
                  <a:lnTo>
                    <a:pt x="190" y="119"/>
                  </a:lnTo>
                  <a:lnTo>
                    <a:pt x="192" y="119"/>
                  </a:lnTo>
                  <a:lnTo>
                    <a:pt x="190" y="125"/>
                  </a:lnTo>
                  <a:lnTo>
                    <a:pt x="185" y="130"/>
                  </a:lnTo>
                  <a:lnTo>
                    <a:pt x="179" y="132"/>
                  </a:lnTo>
                  <a:lnTo>
                    <a:pt x="171" y="134"/>
                  </a:lnTo>
                  <a:lnTo>
                    <a:pt x="173" y="129"/>
                  </a:lnTo>
                  <a:lnTo>
                    <a:pt x="173" y="127"/>
                  </a:lnTo>
                  <a:lnTo>
                    <a:pt x="175" y="127"/>
                  </a:lnTo>
                  <a:lnTo>
                    <a:pt x="177" y="125"/>
                  </a:lnTo>
                  <a:lnTo>
                    <a:pt x="179" y="125"/>
                  </a:lnTo>
                  <a:lnTo>
                    <a:pt x="181" y="121"/>
                  </a:lnTo>
                  <a:lnTo>
                    <a:pt x="183" y="119"/>
                  </a:lnTo>
                  <a:lnTo>
                    <a:pt x="185" y="117"/>
                  </a:lnTo>
                  <a:close/>
                  <a:moveTo>
                    <a:pt x="14" y="93"/>
                  </a:moveTo>
                  <a:lnTo>
                    <a:pt x="15" y="96"/>
                  </a:lnTo>
                  <a:lnTo>
                    <a:pt x="17" y="98"/>
                  </a:lnTo>
                  <a:lnTo>
                    <a:pt x="15" y="98"/>
                  </a:lnTo>
                  <a:lnTo>
                    <a:pt x="14" y="96"/>
                  </a:lnTo>
                  <a:lnTo>
                    <a:pt x="14" y="93"/>
                  </a:lnTo>
                  <a:close/>
                  <a:moveTo>
                    <a:pt x="10" y="91"/>
                  </a:moveTo>
                  <a:lnTo>
                    <a:pt x="12" y="93"/>
                  </a:lnTo>
                  <a:lnTo>
                    <a:pt x="14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1"/>
                  </a:lnTo>
                  <a:close/>
                  <a:moveTo>
                    <a:pt x="8" y="91"/>
                  </a:moveTo>
                  <a:lnTo>
                    <a:pt x="10" y="91"/>
                  </a:lnTo>
                  <a:lnTo>
                    <a:pt x="10" y="91"/>
                  </a:lnTo>
                  <a:lnTo>
                    <a:pt x="8" y="91"/>
                  </a:lnTo>
                  <a:close/>
                  <a:moveTo>
                    <a:pt x="5037" y="89"/>
                  </a:moveTo>
                  <a:lnTo>
                    <a:pt x="5042" y="93"/>
                  </a:lnTo>
                  <a:lnTo>
                    <a:pt x="5048" y="96"/>
                  </a:lnTo>
                  <a:lnTo>
                    <a:pt x="5052" y="104"/>
                  </a:lnTo>
                  <a:lnTo>
                    <a:pt x="5052" y="112"/>
                  </a:lnTo>
                  <a:lnTo>
                    <a:pt x="5052" y="117"/>
                  </a:lnTo>
                  <a:lnTo>
                    <a:pt x="5048" y="123"/>
                  </a:lnTo>
                  <a:lnTo>
                    <a:pt x="5044" y="123"/>
                  </a:lnTo>
                  <a:lnTo>
                    <a:pt x="5040" y="121"/>
                  </a:lnTo>
                  <a:lnTo>
                    <a:pt x="5038" y="117"/>
                  </a:lnTo>
                  <a:lnTo>
                    <a:pt x="5037" y="115"/>
                  </a:lnTo>
                  <a:lnTo>
                    <a:pt x="5037" y="112"/>
                  </a:lnTo>
                  <a:lnTo>
                    <a:pt x="5037" y="106"/>
                  </a:lnTo>
                  <a:lnTo>
                    <a:pt x="5037" y="91"/>
                  </a:lnTo>
                  <a:lnTo>
                    <a:pt x="5037" y="89"/>
                  </a:lnTo>
                  <a:close/>
                  <a:moveTo>
                    <a:pt x="2" y="89"/>
                  </a:moveTo>
                  <a:lnTo>
                    <a:pt x="6" y="89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9"/>
                  </a:lnTo>
                  <a:lnTo>
                    <a:pt x="2" y="89"/>
                  </a:lnTo>
                  <a:close/>
                  <a:moveTo>
                    <a:pt x="4595" y="87"/>
                  </a:moveTo>
                  <a:lnTo>
                    <a:pt x="4602" y="89"/>
                  </a:lnTo>
                  <a:lnTo>
                    <a:pt x="4610" y="93"/>
                  </a:lnTo>
                  <a:lnTo>
                    <a:pt x="4613" y="96"/>
                  </a:lnTo>
                  <a:lnTo>
                    <a:pt x="4617" y="104"/>
                  </a:lnTo>
                  <a:lnTo>
                    <a:pt x="4619" y="112"/>
                  </a:lnTo>
                  <a:lnTo>
                    <a:pt x="4617" y="117"/>
                  </a:lnTo>
                  <a:lnTo>
                    <a:pt x="4615" y="125"/>
                  </a:lnTo>
                  <a:lnTo>
                    <a:pt x="4610" y="129"/>
                  </a:lnTo>
                  <a:lnTo>
                    <a:pt x="4604" y="132"/>
                  </a:lnTo>
                  <a:lnTo>
                    <a:pt x="4602" y="127"/>
                  </a:lnTo>
                  <a:lnTo>
                    <a:pt x="4602" y="121"/>
                  </a:lnTo>
                  <a:lnTo>
                    <a:pt x="4598" y="110"/>
                  </a:lnTo>
                  <a:lnTo>
                    <a:pt x="4595" y="100"/>
                  </a:lnTo>
                  <a:lnTo>
                    <a:pt x="4591" y="95"/>
                  </a:lnTo>
                  <a:lnTo>
                    <a:pt x="4589" y="89"/>
                  </a:lnTo>
                  <a:lnTo>
                    <a:pt x="4591" y="87"/>
                  </a:lnTo>
                  <a:lnTo>
                    <a:pt x="4595" y="87"/>
                  </a:lnTo>
                  <a:close/>
                  <a:moveTo>
                    <a:pt x="4508" y="87"/>
                  </a:moveTo>
                  <a:lnTo>
                    <a:pt x="4516" y="89"/>
                  </a:lnTo>
                  <a:lnTo>
                    <a:pt x="4521" y="93"/>
                  </a:lnTo>
                  <a:lnTo>
                    <a:pt x="4527" y="96"/>
                  </a:lnTo>
                  <a:lnTo>
                    <a:pt x="4531" y="104"/>
                  </a:lnTo>
                  <a:lnTo>
                    <a:pt x="4533" y="112"/>
                  </a:lnTo>
                  <a:lnTo>
                    <a:pt x="4531" y="119"/>
                  </a:lnTo>
                  <a:lnTo>
                    <a:pt x="4527" y="125"/>
                  </a:lnTo>
                  <a:lnTo>
                    <a:pt x="4521" y="130"/>
                  </a:lnTo>
                  <a:lnTo>
                    <a:pt x="4516" y="132"/>
                  </a:lnTo>
                  <a:lnTo>
                    <a:pt x="4508" y="134"/>
                  </a:lnTo>
                  <a:lnTo>
                    <a:pt x="4501" y="132"/>
                  </a:lnTo>
                  <a:lnTo>
                    <a:pt x="4495" y="130"/>
                  </a:lnTo>
                  <a:lnTo>
                    <a:pt x="4489" y="125"/>
                  </a:lnTo>
                  <a:lnTo>
                    <a:pt x="4485" y="119"/>
                  </a:lnTo>
                  <a:lnTo>
                    <a:pt x="4485" y="112"/>
                  </a:lnTo>
                  <a:lnTo>
                    <a:pt x="4485" y="104"/>
                  </a:lnTo>
                  <a:lnTo>
                    <a:pt x="4489" y="96"/>
                  </a:lnTo>
                  <a:lnTo>
                    <a:pt x="4495" y="93"/>
                  </a:lnTo>
                  <a:lnTo>
                    <a:pt x="4501" y="89"/>
                  </a:lnTo>
                  <a:lnTo>
                    <a:pt x="4508" y="87"/>
                  </a:lnTo>
                  <a:close/>
                  <a:moveTo>
                    <a:pt x="4422" y="87"/>
                  </a:moveTo>
                  <a:lnTo>
                    <a:pt x="4429" y="89"/>
                  </a:lnTo>
                  <a:lnTo>
                    <a:pt x="4435" y="93"/>
                  </a:lnTo>
                  <a:lnTo>
                    <a:pt x="4440" y="96"/>
                  </a:lnTo>
                  <a:lnTo>
                    <a:pt x="4444" y="104"/>
                  </a:lnTo>
                  <a:lnTo>
                    <a:pt x="4444" y="112"/>
                  </a:lnTo>
                  <a:lnTo>
                    <a:pt x="4444" y="119"/>
                  </a:lnTo>
                  <a:lnTo>
                    <a:pt x="4440" y="125"/>
                  </a:lnTo>
                  <a:lnTo>
                    <a:pt x="4435" y="130"/>
                  </a:lnTo>
                  <a:lnTo>
                    <a:pt x="4429" y="132"/>
                  </a:lnTo>
                  <a:lnTo>
                    <a:pt x="4422" y="134"/>
                  </a:lnTo>
                  <a:lnTo>
                    <a:pt x="4414" y="132"/>
                  </a:lnTo>
                  <a:lnTo>
                    <a:pt x="4408" y="130"/>
                  </a:lnTo>
                  <a:lnTo>
                    <a:pt x="4403" y="125"/>
                  </a:lnTo>
                  <a:lnTo>
                    <a:pt x="4399" y="119"/>
                  </a:lnTo>
                  <a:lnTo>
                    <a:pt x="4399" y="112"/>
                  </a:lnTo>
                  <a:lnTo>
                    <a:pt x="4399" y="104"/>
                  </a:lnTo>
                  <a:lnTo>
                    <a:pt x="4403" y="96"/>
                  </a:lnTo>
                  <a:lnTo>
                    <a:pt x="4408" y="93"/>
                  </a:lnTo>
                  <a:lnTo>
                    <a:pt x="4414" y="89"/>
                  </a:lnTo>
                  <a:lnTo>
                    <a:pt x="4422" y="87"/>
                  </a:lnTo>
                  <a:close/>
                  <a:moveTo>
                    <a:pt x="4335" y="87"/>
                  </a:moveTo>
                  <a:lnTo>
                    <a:pt x="4343" y="89"/>
                  </a:lnTo>
                  <a:lnTo>
                    <a:pt x="4348" y="93"/>
                  </a:lnTo>
                  <a:lnTo>
                    <a:pt x="4354" y="96"/>
                  </a:lnTo>
                  <a:lnTo>
                    <a:pt x="4358" y="104"/>
                  </a:lnTo>
                  <a:lnTo>
                    <a:pt x="4358" y="112"/>
                  </a:lnTo>
                  <a:lnTo>
                    <a:pt x="4358" y="119"/>
                  </a:lnTo>
                  <a:lnTo>
                    <a:pt x="4354" y="125"/>
                  </a:lnTo>
                  <a:lnTo>
                    <a:pt x="4348" y="130"/>
                  </a:lnTo>
                  <a:lnTo>
                    <a:pt x="4343" y="132"/>
                  </a:lnTo>
                  <a:lnTo>
                    <a:pt x="4335" y="134"/>
                  </a:lnTo>
                  <a:lnTo>
                    <a:pt x="4328" y="132"/>
                  </a:lnTo>
                  <a:lnTo>
                    <a:pt x="4322" y="130"/>
                  </a:lnTo>
                  <a:lnTo>
                    <a:pt x="4316" y="125"/>
                  </a:lnTo>
                  <a:lnTo>
                    <a:pt x="4312" y="119"/>
                  </a:lnTo>
                  <a:lnTo>
                    <a:pt x="4311" y="112"/>
                  </a:lnTo>
                  <a:lnTo>
                    <a:pt x="4312" y="104"/>
                  </a:lnTo>
                  <a:lnTo>
                    <a:pt x="4316" y="96"/>
                  </a:lnTo>
                  <a:lnTo>
                    <a:pt x="4322" y="93"/>
                  </a:lnTo>
                  <a:lnTo>
                    <a:pt x="4328" y="89"/>
                  </a:lnTo>
                  <a:lnTo>
                    <a:pt x="4335" y="87"/>
                  </a:lnTo>
                  <a:close/>
                  <a:moveTo>
                    <a:pt x="4249" y="87"/>
                  </a:moveTo>
                  <a:lnTo>
                    <a:pt x="4256" y="89"/>
                  </a:lnTo>
                  <a:lnTo>
                    <a:pt x="4262" y="93"/>
                  </a:lnTo>
                  <a:lnTo>
                    <a:pt x="4267" y="96"/>
                  </a:lnTo>
                  <a:lnTo>
                    <a:pt x="4271" y="104"/>
                  </a:lnTo>
                  <a:lnTo>
                    <a:pt x="4271" y="112"/>
                  </a:lnTo>
                  <a:lnTo>
                    <a:pt x="4271" y="119"/>
                  </a:lnTo>
                  <a:lnTo>
                    <a:pt x="4267" y="125"/>
                  </a:lnTo>
                  <a:lnTo>
                    <a:pt x="4262" y="130"/>
                  </a:lnTo>
                  <a:lnTo>
                    <a:pt x="4256" y="132"/>
                  </a:lnTo>
                  <a:lnTo>
                    <a:pt x="4249" y="134"/>
                  </a:lnTo>
                  <a:lnTo>
                    <a:pt x="4241" y="132"/>
                  </a:lnTo>
                  <a:lnTo>
                    <a:pt x="4234" y="130"/>
                  </a:lnTo>
                  <a:lnTo>
                    <a:pt x="4230" y="125"/>
                  </a:lnTo>
                  <a:lnTo>
                    <a:pt x="4226" y="119"/>
                  </a:lnTo>
                  <a:lnTo>
                    <a:pt x="4224" y="112"/>
                  </a:lnTo>
                  <a:lnTo>
                    <a:pt x="4226" y="104"/>
                  </a:lnTo>
                  <a:lnTo>
                    <a:pt x="4230" y="96"/>
                  </a:lnTo>
                  <a:lnTo>
                    <a:pt x="4234" y="93"/>
                  </a:lnTo>
                  <a:lnTo>
                    <a:pt x="4241" y="89"/>
                  </a:lnTo>
                  <a:lnTo>
                    <a:pt x="4249" y="87"/>
                  </a:lnTo>
                  <a:close/>
                  <a:moveTo>
                    <a:pt x="4162" y="87"/>
                  </a:moveTo>
                  <a:lnTo>
                    <a:pt x="4170" y="89"/>
                  </a:lnTo>
                  <a:lnTo>
                    <a:pt x="4175" y="93"/>
                  </a:lnTo>
                  <a:lnTo>
                    <a:pt x="4181" y="96"/>
                  </a:lnTo>
                  <a:lnTo>
                    <a:pt x="4183" y="104"/>
                  </a:lnTo>
                  <a:lnTo>
                    <a:pt x="4185" y="112"/>
                  </a:lnTo>
                  <a:lnTo>
                    <a:pt x="4183" y="119"/>
                  </a:lnTo>
                  <a:lnTo>
                    <a:pt x="4181" y="125"/>
                  </a:lnTo>
                  <a:lnTo>
                    <a:pt x="4175" y="130"/>
                  </a:lnTo>
                  <a:lnTo>
                    <a:pt x="4170" y="132"/>
                  </a:lnTo>
                  <a:lnTo>
                    <a:pt x="4162" y="134"/>
                  </a:lnTo>
                  <a:lnTo>
                    <a:pt x="4155" y="132"/>
                  </a:lnTo>
                  <a:lnTo>
                    <a:pt x="4147" y="130"/>
                  </a:lnTo>
                  <a:lnTo>
                    <a:pt x="4143" y="125"/>
                  </a:lnTo>
                  <a:lnTo>
                    <a:pt x="4139" y="119"/>
                  </a:lnTo>
                  <a:lnTo>
                    <a:pt x="4138" y="112"/>
                  </a:lnTo>
                  <a:lnTo>
                    <a:pt x="4139" y="104"/>
                  </a:lnTo>
                  <a:lnTo>
                    <a:pt x="4143" y="96"/>
                  </a:lnTo>
                  <a:lnTo>
                    <a:pt x="4147" y="93"/>
                  </a:lnTo>
                  <a:lnTo>
                    <a:pt x="4155" y="89"/>
                  </a:lnTo>
                  <a:lnTo>
                    <a:pt x="4162" y="87"/>
                  </a:lnTo>
                  <a:close/>
                  <a:moveTo>
                    <a:pt x="4074" y="87"/>
                  </a:moveTo>
                  <a:lnTo>
                    <a:pt x="4081" y="89"/>
                  </a:lnTo>
                  <a:lnTo>
                    <a:pt x="4089" y="93"/>
                  </a:lnTo>
                  <a:lnTo>
                    <a:pt x="4092" y="96"/>
                  </a:lnTo>
                  <a:lnTo>
                    <a:pt x="4096" y="104"/>
                  </a:lnTo>
                  <a:lnTo>
                    <a:pt x="4098" y="112"/>
                  </a:lnTo>
                  <a:lnTo>
                    <a:pt x="4096" y="119"/>
                  </a:lnTo>
                  <a:lnTo>
                    <a:pt x="4092" y="125"/>
                  </a:lnTo>
                  <a:lnTo>
                    <a:pt x="4089" y="130"/>
                  </a:lnTo>
                  <a:lnTo>
                    <a:pt x="4081" y="132"/>
                  </a:lnTo>
                  <a:lnTo>
                    <a:pt x="4074" y="134"/>
                  </a:lnTo>
                  <a:lnTo>
                    <a:pt x="4068" y="132"/>
                  </a:lnTo>
                  <a:lnTo>
                    <a:pt x="4060" y="130"/>
                  </a:lnTo>
                  <a:lnTo>
                    <a:pt x="4055" y="125"/>
                  </a:lnTo>
                  <a:lnTo>
                    <a:pt x="4053" y="119"/>
                  </a:lnTo>
                  <a:lnTo>
                    <a:pt x="4051" y="112"/>
                  </a:lnTo>
                  <a:lnTo>
                    <a:pt x="4053" y="104"/>
                  </a:lnTo>
                  <a:lnTo>
                    <a:pt x="4055" y="96"/>
                  </a:lnTo>
                  <a:lnTo>
                    <a:pt x="4060" y="93"/>
                  </a:lnTo>
                  <a:lnTo>
                    <a:pt x="4068" y="89"/>
                  </a:lnTo>
                  <a:lnTo>
                    <a:pt x="4074" y="87"/>
                  </a:lnTo>
                  <a:close/>
                  <a:moveTo>
                    <a:pt x="3987" y="87"/>
                  </a:moveTo>
                  <a:lnTo>
                    <a:pt x="3995" y="89"/>
                  </a:lnTo>
                  <a:lnTo>
                    <a:pt x="4002" y="93"/>
                  </a:lnTo>
                  <a:lnTo>
                    <a:pt x="4006" y="96"/>
                  </a:lnTo>
                  <a:lnTo>
                    <a:pt x="4010" y="104"/>
                  </a:lnTo>
                  <a:lnTo>
                    <a:pt x="4012" y="112"/>
                  </a:lnTo>
                  <a:lnTo>
                    <a:pt x="4010" y="119"/>
                  </a:lnTo>
                  <a:lnTo>
                    <a:pt x="4006" y="125"/>
                  </a:lnTo>
                  <a:lnTo>
                    <a:pt x="4002" y="130"/>
                  </a:lnTo>
                  <a:lnTo>
                    <a:pt x="3995" y="132"/>
                  </a:lnTo>
                  <a:lnTo>
                    <a:pt x="3987" y="134"/>
                  </a:lnTo>
                  <a:lnTo>
                    <a:pt x="3980" y="132"/>
                  </a:lnTo>
                  <a:lnTo>
                    <a:pt x="3974" y="130"/>
                  </a:lnTo>
                  <a:lnTo>
                    <a:pt x="3968" y="125"/>
                  </a:lnTo>
                  <a:lnTo>
                    <a:pt x="3966" y="119"/>
                  </a:lnTo>
                  <a:lnTo>
                    <a:pt x="3965" y="112"/>
                  </a:lnTo>
                  <a:lnTo>
                    <a:pt x="3966" y="104"/>
                  </a:lnTo>
                  <a:lnTo>
                    <a:pt x="3968" y="96"/>
                  </a:lnTo>
                  <a:lnTo>
                    <a:pt x="3974" y="93"/>
                  </a:lnTo>
                  <a:lnTo>
                    <a:pt x="3980" y="89"/>
                  </a:lnTo>
                  <a:lnTo>
                    <a:pt x="3987" y="87"/>
                  </a:lnTo>
                  <a:close/>
                  <a:moveTo>
                    <a:pt x="3901" y="87"/>
                  </a:moveTo>
                  <a:lnTo>
                    <a:pt x="3908" y="89"/>
                  </a:lnTo>
                  <a:lnTo>
                    <a:pt x="3916" y="93"/>
                  </a:lnTo>
                  <a:lnTo>
                    <a:pt x="3919" y="96"/>
                  </a:lnTo>
                  <a:lnTo>
                    <a:pt x="3923" y="104"/>
                  </a:lnTo>
                  <a:lnTo>
                    <a:pt x="3925" y="112"/>
                  </a:lnTo>
                  <a:lnTo>
                    <a:pt x="3923" y="119"/>
                  </a:lnTo>
                  <a:lnTo>
                    <a:pt x="3919" y="125"/>
                  </a:lnTo>
                  <a:lnTo>
                    <a:pt x="3916" y="130"/>
                  </a:lnTo>
                  <a:lnTo>
                    <a:pt x="3908" y="132"/>
                  </a:lnTo>
                  <a:lnTo>
                    <a:pt x="3901" y="134"/>
                  </a:lnTo>
                  <a:lnTo>
                    <a:pt x="3893" y="132"/>
                  </a:lnTo>
                  <a:lnTo>
                    <a:pt x="3887" y="130"/>
                  </a:lnTo>
                  <a:lnTo>
                    <a:pt x="3882" y="125"/>
                  </a:lnTo>
                  <a:lnTo>
                    <a:pt x="3878" y="119"/>
                  </a:lnTo>
                  <a:lnTo>
                    <a:pt x="3878" y="112"/>
                  </a:lnTo>
                  <a:lnTo>
                    <a:pt x="3878" y="104"/>
                  </a:lnTo>
                  <a:lnTo>
                    <a:pt x="3882" y="96"/>
                  </a:lnTo>
                  <a:lnTo>
                    <a:pt x="3887" y="93"/>
                  </a:lnTo>
                  <a:lnTo>
                    <a:pt x="3893" y="89"/>
                  </a:lnTo>
                  <a:lnTo>
                    <a:pt x="3901" y="87"/>
                  </a:lnTo>
                  <a:close/>
                  <a:moveTo>
                    <a:pt x="3814" y="87"/>
                  </a:moveTo>
                  <a:lnTo>
                    <a:pt x="3822" y="89"/>
                  </a:lnTo>
                  <a:lnTo>
                    <a:pt x="3827" y="93"/>
                  </a:lnTo>
                  <a:lnTo>
                    <a:pt x="3833" y="96"/>
                  </a:lnTo>
                  <a:lnTo>
                    <a:pt x="3837" y="104"/>
                  </a:lnTo>
                  <a:lnTo>
                    <a:pt x="3839" y="112"/>
                  </a:lnTo>
                  <a:lnTo>
                    <a:pt x="3837" y="119"/>
                  </a:lnTo>
                  <a:lnTo>
                    <a:pt x="3833" y="125"/>
                  </a:lnTo>
                  <a:lnTo>
                    <a:pt x="3827" y="130"/>
                  </a:lnTo>
                  <a:lnTo>
                    <a:pt x="3822" y="132"/>
                  </a:lnTo>
                  <a:lnTo>
                    <a:pt x="3814" y="134"/>
                  </a:lnTo>
                  <a:lnTo>
                    <a:pt x="3807" y="132"/>
                  </a:lnTo>
                  <a:lnTo>
                    <a:pt x="3801" y="130"/>
                  </a:lnTo>
                  <a:lnTo>
                    <a:pt x="3795" y="125"/>
                  </a:lnTo>
                  <a:lnTo>
                    <a:pt x="3792" y="119"/>
                  </a:lnTo>
                  <a:lnTo>
                    <a:pt x="3792" y="112"/>
                  </a:lnTo>
                  <a:lnTo>
                    <a:pt x="3792" y="104"/>
                  </a:lnTo>
                  <a:lnTo>
                    <a:pt x="3795" y="96"/>
                  </a:lnTo>
                  <a:lnTo>
                    <a:pt x="3801" y="93"/>
                  </a:lnTo>
                  <a:lnTo>
                    <a:pt x="3807" y="89"/>
                  </a:lnTo>
                  <a:lnTo>
                    <a:pt x="3814" y="87"/>
                  </a:lnTo>
                  <a:close/>
                  <a:moveTo>
                    <a:pt x="3728" y="87"/>
                  </a:moveTo>
                  <a:lnTo>
                    <a:pt x="3735" y="89"/>
                  </a:lnTo>
                  <a:lnTo>
                    <a:pt x="3741" y="93"/>
                  </a:lnTo>
                  <a:lnTo>
                    <a:pt x="3746" y="96"/>
                  </a:lnTo>
                  <a:lnTo>
                    <a:pt x="3750" y="104"/>
                  </a:lnTo>
                  <a:lnTo>
                    <a:pt x="3750" y="112"/>
                  </a:lnTo>
                  <a:lnTo>
                    <a:pt x="3750" y="119"/>
                  </a:lnTo>
                  <a:lnTo>
                    <a:pt x="3746" y="125"/>
                  </a:lnTo>
                  <a:lnTo>
                    <a:pt x="3741" y="130"/>
                  </a:lnTo>
                  <a:lnTo>
                    <a:pt x="3735" y="132"/>
                  </a:lnTo>
                  <a:lnTo>
                    <a:pt x="3728" y="134"/>
                  </a:lnTo>
                  <a:lnTo>
                    <a:pt x="3720" y="132"/>
                  </a:lnTo>
                  <a:lnTo>
                    <a:pt x="3714" y="130"/>
                  </a:lnTo>
                  <a:lnTo>
                    <a:pt x="3709" y="125"/>
                  </a:lnTo>
                  <a:lnTo>
                    <a:pt x="3705" y="119"/>
                  </a:lnTo>
                  <a:lnTo>
                    <a:pt x="3705" y="112"/>
                  </a:lnTo>
                  <a:lnTo>
                    <a:pt x="3705" y="104"/>
                  </a:lnTo>
                  <a:lnTo>
                    <a:pt x="3709" y="96"/>
                  </a:lnTo>
                  <a:lnTo>
                    <a:pt x="3714" y="93"/>
                  </a:lnTo>
                  <a:lnTo>
                    <a:pt x="3720" y="89"/>
                  </a:lnTo>
                  <a:lnTo>
                    <a:pt x="3728" y="87"/>
                  </a:lnTo>
                  <a:close/>
                  <a:moveTo>
                    <a:pt x="3641" y="87"/>
                  </a:moveTo>
                  <a:lnTo>
                    <a:pt x="3649" y="89"/>
                  </a:lnTo>
                  <a:lnTo>
                    <a:pt x="3654" y="93"/>
                  </a:lnTo>
                  <a:lnTo>
                    <a:pt x="3660" y="96"/>
                  </a:lnTo>
                  <a:lnTo>
                    <a:pt x="3664" y="104"/>
                  </a:lnTo>
                  <a:lnTo>
                    <a:pt x="3664" y="112"/>
                  </a:lnTo>
                  <a:lnTo>
                    <a:pt x="3664" y="119"/>
                  </a:lnTo>
                  <a:lnTo>
                    <a:pt x="3660" y="125"/>
                  </a:lnTo>
                  <a:lnTo>
                    <a:pt x="3654" y="130"/>
                  </a:lnTo>
                  <a:lnTo>
                    <a:pt x="3649" y="132"/>
                  </a:lnTo>
                  <a:lnTo>
                    <a:pt x="3641" y="134"/>
                  </a:lnTo>
                  <a:lnTo>
                    <a:pt x="3634" y="132"/>
                  </a:lnTo>
                  <a:lnTo>
                    <a:pt x="3628" y="130"/>
                  </a:lnTo>
                  <a:lnTo>
                    <a:pt x="3622" y="125"/>
                  </a:lnTo>
                  <a:lnTo>
                    <a:pt x="3619" y="119"/>
                  </a:lnTo>
                  <a:lnTo>
                    <a:pt x="3617" y="112"/>
                  </a:lnTo>
                  <a:lnTo>
                    <a:pt x="3619" y="104"/>
                  </a:lnTo>
                  <a:lnTo>
                    <a:pt x="3622" y="96"/>
                  </a:lnTo>
                  <a:lnTo>
                    <a:pt x="3628" y="93"/>
                  </a:lnTo>
                  <a:lnTo>
                    <a:pt x="3634" y="89"/>
                  </a:lnTo>
                  <a:lnTo>
                    <a:pt x="3641" y="87"/>
                  </a:lnTo>
                  <a:close/>
                  <a:moveTo>
                    <a:pt x="3555" y="87"/>
                  </a:moveTo>
                  <a:lnTo>
                    <a:pt x="3562" y="89"/>
                  </a:lnTo>
                  <a:lnTo>
                    <a:pt x="3568" y="93"/>
                  </a:lnTo>
                  <a:lnTo>
                    <a:pt x="3573" y="96"/>
                  </a:lnTo>
                  <a:lnTo>
                    <a:pt x="3577" y="104"/>
                  </a:lnTo>
                  <a:lnTo>
                    <a:pt x="3577" y="112"/>
                  </a:lnTo>
                  <a:lnTo>
                    <a:pt x="3577" y="119"/>
                  </a:lnTo>
                  <a:lnTo>
                    <a:pt x="3573" y="125"/>
                  </a:lnTo>
                  <a:lnTo>
                    <a:pt x="3568" y="130"/>
                  </a:lnTo>
                  <a:lnTo>
                    <a:pt x="3562" y="132"/>
                  </a:lnTo>
                  <a:lnTo>
                    <a:pt x="3555" y="134"/>
                  </a:lnTo>
                  <a:lnTo>
                    <a:pt x="3547" y="132"/>
                  </a:lnTo>
                  <a:lnTo>
                    <a:pt x="3540" y="130"/>
                  </a:lnTo>
                  <a:lnTo>
                    <a:pt x="3536" y="125"/>
                  </a:lnTo>
                  <a:lnTo>
                    <a:pt x="3532" y="119"/>
                  </a:lnTo>
                  <a:lnTo>
                    <a:pt x="3530" y="112"/>
                  </a:lnTo>
                  <a:lnTo>
                    <a:pt x="3532" y="104"/>
                  </a:lnTo>
                  <a:lnTo>
                    <a:pt x="3536" y="96"/>
                  </a:lnTo>
                  <a:lnTo>
                    <a:pt x="3540" y="93"/>
                  </a:lnTo>
                  <a:lnTo>
                    <a:pt x="3547" y="89"/>
                  </a:lnTo>
                  <a:lnTo>
                    <a:pt x="3555" y="87"/>
                  </a:lnTo>
                  <a:close/>
                  <a:moveTo>
                    <a:pt x="3468" y="87"/>
                  </a:moveTo>
                  <a:lnTo>
                    <a:pt x="3476" y="89"/>
                  </a:lnTo>
                  <a:lnTo>
                    <a:pt x="3481" y="93"/>
                  </a:lnTo>
                  <a:lnTo>
                    <a:pt x="3487" y="96"/>
                  </a:lnTo>
                  <a:lnTo>
                    <a:pt x="3489" y="104"/>
                  </a:lnTo>
                  <a:lnTo>
                    <a:pt x="3491" y="112"/>
                  </a:lnTo>
                  <a:lnTo>
                    <a:pt x="3489" y="119"/>
                  </a:lnTo>
                  <a:lnTo>
                    <a:pt x="3487" y="125"/>
                  </a:lnTo>
                  <a:lnTo>
                    <a:pt x="3481" y="130"/>
                  </a:lnTo>
                  <a:lnTo>
                    <a:pt x="3476" y="132"/>
                  </a:lnTo>
                  <a:lnTo>
                    <a:pt x="3468" y="134"/>
                  </a:lnTo>
                  <a:lnTo>
                    <a:pt x="3461" y="132"/>
                  </a:lnTo>
                  <a:lnTo>
                    <a:pt x="3453" y="130"/>
                  </a:lnTo>
                  <a:lnTo>
                    <a:pt x="3449" y="125"/>
                  </a:lnTo>
                  <a:lnTo>
                    <a:pt x="3446" y="119"/>
                  </a:lnTo>
                  <a:lnTo>
                    <a:pt x="3444" y="112"/>
                  </a:lnTo>
                  <a:lnTo>
                    <a:pt x="3446" y="104"/>
                  </a:lnTo>
                  <a:lnTo>
                    <a:pt x="3449" y="96"/>
                  </a:lnTo>
                  <a:lnTo>
                    <a:pt x="3453" y="93"/>
                  </a:lnTo>
                  <a:lnTo>
                    <a:pt x="3461" y="89"/>
                  </a:lnTo>
                  <a:lnTo>
                    <a:pt x="3468" y="87"/>
                  </a:lnTo>
                  <a:close/>
                  <a:moveTo>
                    <a:pt x="3380" y="87"/>
                  </a:moveTo>
                  <a:lnTo>
                    <a:pt x="3387" y="89"/>
                  </a:lnTo>
                  <a:lnTo>
                    <a:pt x="3395" y="93"/>
                  </a:lnTo>
                  <a:lnTo>
                    <a:pt x="3400" y="96"/>
                  </a:lnTo>
                  <a:lnTo>
                    <a:pt x="3402" y="104"/>
                  </a:lnTo>
                  <a:lnTo>
                    <a:pt x="3404" y="112"/>
                  </a:lnTo>
                  <a:lnTo>
                    <a:pt x="3402" y="119"/>
                  </a:lnTo>
                  <a:lnTo>
                    <a:pt x="3400" y="125"/>
                  </a:lnTo>
                  <a:lnTo>
                    <a:pt x="3395" y="130"/>
                  </a:lnTo>
                  <a:lnTo>
                    <a:pt x="3387" y="132"/>
                  </a:lnTo>
                  <a:lnTo>
                    <a:pt x="3380" y="134"/>
                  </a:lnTo>
                  <a:lnTo>
                    <a:pt x="3374" y="132"/>
                  </a:lnTo>
                  <a:lnTo>
                    <a:pt x="3367" y="130"/>
                  </a:lnTo>
                  <a:lnTo>
                    <a:pt x="3361" y="125"/>
                  </a:lnTo>
                  <a:lnTo>
                    <a:pt x="3359" y="119"/>
                  </a:lnTo>
                  <a:lnTo>
                    <a:pt x="3357" y="112"/>
                  </a:lnTo>
                  <a:lnTo>
                    <a:pt x="3359" y="104"/>
                  </a:lnTo>
                  <a:lnTo>
                    <a:pt x="3361" y="96"/>
                  </a:lnTo>
                  <a:lnTo>
                    <a:pt x="3367" y="93"/>
                  </a:lnTo>
                  <a:lnTo>
                    <a:pt x="3374" y="89"/>
                  </a:lnTo>
                  <a:lnTo>
                    <a:pt x="3380" y="87"/>
                  </a:lnTo>
                  <a:close/>
                  <a:moveTo>
                    <a:pt x="3293" y="87"/>
                  </a:moveTo>
                  <a:lnTo>
                    <a:pt x="3301" y="89"/>
                  </a:lnTo>
                  <a:lnTo>
                    <a:pt x="3308" y="93"/>
                  </a:lnTo>
                  <a:lnTo>
                    <a:pt x="3312" y="96"/>
                  </a:lnTo>
                  <a:lnTo>
                    <a:pt x="3316" y="104"/>
                  </a:lnTo>
                  <a:lnTo>
                    <a:pt x="3318" y="112"/>
                  </a:lnTo>
                  <a:lnTo>
                    <a:pt x="3316" y="119"/>
                  </a:lnTo>
                  <a:lnTo>
                    <a:pt x="3312" y="125"/>
                  </a:lnTo>
                  <a:lnTo>
                    <a:pt x="3308" y="130"/>
                  </a:lnTo>
                  <a:lnTo>
                    <a:pt x="3301" y="132"/>
                  </a:lnTo>
                  <a:lnTo>
                    <a:pt x="3293" y="134"/>
                  </a:lnTo>
                  <a:lnTo>
                    <a:pt x="3286" y="132"/>
                  </a:lnTo>
                  <a:lnTo>
                    <a:pt x="3280" y="130"/>
                  </a:lnTo>
                  <a:lnTo>
                    <a:pt x="3274" y="125"/>
                  </a:lnTo>
                  <a:lnTo>
                    <a:pt x="3273" y="119"/>
                  </a:lnTo>
                  <a:lnTo>
                    <a:pt x="3271" y="112"/>
                  </a:lnTo>
                  <a:lnTo>
                    <a:pt x="3273" y="104"/>
                  </a:lnTo>
                  <a:lnTo>
                    <a:pt x="3274" y="96"/>
                  </a:lnTo>
                  <a:lnTo>
                    <a:pt x="3280" y="93"/>
                  </a:lnTo>
                  <a:lnTo>
                    <a:pt x="3286" y="89"/>
                  </a:lnTo>
                  <a:lnTo>
                    <a:pt x="3293" y="87"/>
                  </a:lnTo>
                  <a:close/>
                  <a:moveTo>
                    <a:pt x="3207" y="87"/>
                  </a:moveTo>
                  <a:lnTo>
                    <a:pt x="3214" y="89"/>
                  </a:lnTo>
                  <a:lnTo>
                    <a:pt x="3222" y="93"/>
                  </a:lnTo>
                  <a:lnTo>
                    <a:pt x="3226" y="96"/>
                  </a:lnTo>
                  <a:lnTo>
                    <a:pt x="3229" y="104"/>
                  </a:lnTo>
                  <a:lnTo>
                    <a:pt x="3231" y="112"/>
                  </a:lnTo>
                  <a:lnTo>
                    <a:pt x="3229" y="119"/>
                  </a:lnTo>
                  <a:lnTo>
                    <a:pt x="3226" y="125"/>
                  </a:lnTo>
                  <a:lnTo>
                    <a:pt x="3222" y="130"/>
                  </a:lnTo>
                  <a:lnTo>
                    <a:pt x="3214" y="132"/>
                  </a:lnTo>
                  <a:lnTo>
                    <a:pt x="3207" y="134"/>
                  </a:lnTo>
                  <a:lnTo>
                    <a:pt x="3199" y="132"/>
                  </a:lnTo>
                  <a:lnTo>
                    <a:pt x="3194" y="130"/>
                  </a:lnTo>
                  <a:lnTo>
                    <a:pt x="3188" y="125"/>
                  </a:lnTo>
                  <a:lnTo>
                    <a:pt x="3184" y="119"/>
                  </a:lnTo>
                  <a:lnTo>
                    <a:pt x="3184" y="112"/>
                  </a:lnTo>
                  <a:lnTo>
                    <a:pt x="3184" y="104"/>
                  </a:lnTo>
                  <a:lnTo>
                    <a:pt x="3188" y="96"/>
                  </a:lnTo>
                  <a:lnTo>
                    <a:pt x="3194" y="93"/>
                  </a:lnTo>
                  <a:lnTo>
                    <a:pt x="3199" y="89"/>
                  </a:lnTo>
                  <a:lnTo>
                    <a:pt x="3207" y="87"/>
                  </a:lnTo>
                  <a:close/>
                  <a:moveTo>
                    <a:pt x="3120" y="87"/>
                  </a:moveTo>
                  <a:lnTo>
                    <a:pt x="3128" y="89"/>
                  </a:lnTo>
                  <a:lnTo>
                    <a:pt x="3133" y="93"/>
                  </a:lnTo>
                  <a:lnTo>
                    <a:pt x="3139" y="96"/>
                  </a:lnTo>
                  <a:lnTo>
                    <a:pt x="3143" y="104"/>
                  </a:lnTo>
                  <a:lnTo>
                    <a:pt x="3145" y="112"/>
                  </a:lnTo>
                  <a:lnTo>
                    <a:pt x="3143" y="119"/>
                  </a:lnTo>
                  <a:lnTo>
                    <a:pt x="3139" y="125"/>
                  </a:lnTo>
                  <a:lnTo>
                    <a:pt x="3133" y="130"/>
                  </a:lnTo>
                  <a:lnTo>
                    <a:pt x="3128" y="132"/>
                  </a:lnTo>
                  <a:lnTo>
                    <a:pt x="3120" y="134"/>
                  </a:lnTo>
                  <a:lnTo>
                    <a:pt x="3113" y="132"/>
                  </a:lnTo>
                  <a:lnTo>
                    <a:pt x="3107" y="130"/>
                  </a:lnTo>
                  <a:lnTo>
                    <a:pt x="3101" y="125"/>
                  </a:lnTo>
                  <a:lnTo>
                    <a:pt x="3098" y="119"/>
                  </a:lnTo>
                  <a:lnTo>
                    <a:pt x="3098" y="112"/>
                  </a:lnTo>
                  <a:lnTo>
                    <a:pt x="3098" y="104"/>
                  </a:lnTo>
                  <a:lnTo>
                    <a:pt x="3101" y="96"/>
                  </a:lnTo>
                  <a:lnTo>
                    <a:pt x="3107" y="93"/>
                  </a:lnTo>
                  <a:lnTo>
                    <a:pt x="3113" y="89"/>
                  </a:lnTo>
                  <a:lnTo>
                    <a:pt x="3120" y="87"/>
                  </a:lnTo>
                  <a:close/>
                  <a:moveTo>
                    <a:pt x="3034" y="87"/>
                  </a:moveTo>
                  <a:lnTo>
                    <a:pt x="3041" y="89"/>
                  </a:lnTo>
                  <a:lnTo>
                    <a:pt x="3047" y="93"/>
                  </a:lnTo>
                  <a:lnTo>
                    <a:pt x="3053" y="96"/>
                  </a:lnTo>
                  <a:lnTo>
                    <a:pt x="3056" y="104"/>
                  </a:lnTo>
                  <a:lnTo>
                    <a:pt x="3056" y="112"/>
                  </a:lnTo>
                  <a:lnTo>
                    <a:pt x="3056" y="119"/>
                  </a:lnTo>
                  <a:lnTo>
                    <a:pt x="3053" y="125"/>
                  </a:lnTo>
                  <a:lnTo>
                    <a:pt x="3047" y="130"/>
                  </a:lnTo>
                  <a:lnTo>
                    <a:pt x="3041" y="132"/>
                  </a:lnTo>
                  <a:lnTo>
                    <a:pt x="3034" y="134"/>
                  </a:lnTo>
                  <a:lnTo>
                    <a:pt x="3026" y="132"/>
                  </a:lnTo>
                  <a:lnTo>
                    <a:pt x="3021" y="130"/>
                  </a:lnTo>
                  <a:lnTo>
                    <a:pt x="3015" y="125"/>
                  </a:lnTo>
                  <a:lnTo>
                    <a:pt x="3011" y="119"/>
                  </a:lnTo>
                  <a:lnTo>
                    <a:pt x="3011" y="112"/>
                  </a:lnTo>
                  <a:lnTo>
                    <a:pt x="3011" y="104"/>
                  </a:lnTo>
                  <a:lnTo>
                    <a:pt x="3015" y="96"/>
                  </a:lnTo>
                  <a:lnTo>
                    <a:pt x="3021" y="93"/>
                  </a:lnTo>
                  <a:lnTo>
                    <a:pt x="3026" y="89"/>
                  </a:lnTo>
                  <a:lnTo>
                    <a:pt x="3034" y="87"/>
                  </a:lnTo>
                  <a:close/>
                  <a:moveTo>
                    <a:pt x="2947" y="87"/>
                  </a:moveTo>
                  <a:lnTo>
                    <a:pt x="2955" y="89"/>
                  </a:lnTo>
                  <a:lnTo>
                    <a:pt x="2960" y="93"/>
                  </a:lnTo>
                  <a:lnTo>
                    <a:pt x="2966" y="96"/>
                  </a:lnTo>
                  <a:lnTo>
                    <a:pt x="2970" y="104"/>
                  </a:lnTo>
                  <a:lnTo>
                    <a:pt x="2970" y="112"/>
                  </a:lnTo>
                  <a:lnTo>
                    <a:pt x="2970" y="119"/>
                  </a:lnTo>
                  <a:lnTo>
                    <a:pt x="2966" y="125"/>
                  </a:lnTo>
                  <a:lnTo>
                    <a:pt x="2960" y="130"/>
                  </a:lnTo>
                  <a:lnTo>
                    <a:pt x="2955" y="132"/>
                  </a:lnTo>
                  <a:lnTo>
                    <a:pt x="2947" y="134"/>
                  </a:lnTo>
                  <a:lnTo>
                    <a:pt x="2940" y="132"/>
                  </a:lnTo>
                  <a:lnTo>
                    <a:pt x="2934" y="130"/>
                  </a:lnTo>
                  <a:lnTo>
                    <a:pt x="2928" y="125"/>
                  </a:lnTo>
                  <a:lnTo>
                    <a:pt x="2925" y="119"/>
                  </a:lnTo>
                  <a:lnTo>
                    <a:pt x="2923" y="112"/>
                  </a:lnTo>
                  <a:lnTo>
                    <a:pt x="2925" y="104"/>
                  </a:lnTo>
                  <a:lnTo>
                    <a:pt x="2928" y="96"/>
                  </a:lnTo>
                  <a:lnTo>
                    <a:pt x="2934" y="93"/>
                  </a:lnTo>
                  <a:lnTo>
                    <a:pt x="2940" y="89"/>
                  </a:lnTo>
                  <a:lnTo>
                    <a:pt x="2947" y="87"/>
                  </a:lnTo>
                  <a:close/>
                  <a:moveTo>
                    <a:pt x="2861" y="87"/>
                  </a:moveTo>
                  <a:lnTo>
                    <a:pt x="2868" y="89"/>
                  </a:lnTo>
                  <a:lnTo>
                    <a:pt x="2874" y="93"/>
                  </a:lnTo>
                  <a:lnTo>
                    <a:pt x="2879" y="96"/>
                  </a:lnTo>
                  <a:lnTo>
                    <a:pt x="2883" y="104"/>
                  </a:lnTo>
                  <a:lnTo>
                    <a:pt x="2883" y="112"/>
                  </a:lnTo>
                  <a:lnTo>
                    <a:pt x="2883" y="119"/>
                  </a:lnTo>
                  <a:lnTo>
                    <a:pt x="2879" y="125"/>
                  </a:lnTo>
                  <a:lnTo>
                    <a:pt x="2874" y="130"/>
                  </a:lnTo>
                  <a:lnTo>
                    <a:pt x="2868" y="132"/>
                  </a:lnTo>
                  <a:lnTo>
                    <a:pt x="2861" y="134"/>
                  </a:lnTo>
                  <a:lnTo>
                    <a:pt x="2853" y="132"/>
                  </a:lnTo>
                  <a:lnTo>
                    <a:pt x="2846" y="130"/>
                  </a:lnTo>
                  <a:lnTo>
                    <a:pt x="2842" y="125"/>
                  </a:lnTo>
                  <a:lnTo>
                    <a:pt x="2838" y="119"/>
                  </a:lnTo>
                  <a:lnTo>
                    <a:pt x="2836" y="112"/>
                  </a:lnTo>
                  <a:lnTo>
                    <a:pt x="2838" y="104"/>
                  </a:lnTo>
                  <a:lnTo>
                    <a:pt x="2842" y="96"/>
                  </a:lnTo>
                  <a:lnTo>
                    <a:pt x="2846" y="93"/>
                  </a:lnTo>
                  <a:lnTo>
                    <a:pt x="2853" y="89"/>
                  </a:lnTo>
                  <a:lnTo>
                    <a:pt x="2861" y="87"/>
                  </a:lnTo>
                  <a:close/>
                  <a:moveTo>
                    <a:pt x="2774" y="87"/>
                  </a:moveTo>
                  <a:lnTo>
                    <a:pt x="2782" y="89"/>
                  </a:lnTo>
                  <a:lnTo>
                    <a:pt x="2787" y="93"/>
                  </a:lnTo>
                  <a:lnTo>
                    <a:pt x="2793" y="96"/>
                  </a:lnTo>
                  <a:lnTo>
                    <a:pt x="2795" y="104"/>
                  </a:lnTo>
                  <a:lnTo>
                    <a:pt x="2797" y="112"/>
                  </a:lnTo>
                  <a:lnTo>
                    <a:pt x="2795" y="119"/>
                  </a:lnTo>
                  <a:lnTo>
                    <a:pt x="2793" y="125"/>
                  </a:lnTo>
                  <a:lnTo>
                    <a:pt x="2787" y="130"/>
                  </a:lnTo>
                  <a:lnTo>
                    <a:pt x="2782" y="132"/>
                  </a:lnTo>
                  <a:lnTo>
                    <a:pt x="2774" y="134"/>
                  </a:lnTo>
                  <a:lnTo>
                    <a:pt x="2767" y="132"/>
                  </a:lnTo>
                  <a:lnTo>
                    <a:pt x="2759" y="130"/>
                  </a:lnTo>
                  <a:lnTo>
                    <a:pt x="2755" y="125"/>
                  </a:lnTo>
                  <a:lnTo>
                    <a:pt x="2752" y="119"/>
                  </a:lnTo>
                  <a:lnTo>
                    <a:pt x="2750" y="112"/>
                  </a:lnTo>
                  <a:lnTo>
                    <a:pt x="2752" y="104"/>
                  </a:lnTo>
                  <a:lnTo>
                    <a:pt x="2755" y="96"/>
                  </a:lnTo>
                  <a:lnTo>
                    <a:pt x="2759" y="93"/>
                  </a:lnTo>
                  <a:lnTo>
                    <a:pt x="2767" y="89"/>
                  </a:lnTo>
                  <a:lnTo>
                    <a:pt x="2774" y="87"/>
                  </a:lnTo>
                  <a:close/>
                  <a:moveTo>
                    <a:pt x="2688" y="87"/>
                  </a:moveTo>
                  <a:lnTo>
                    <a:pt x="2693" y="89"/>
                  </a:lnTo>
                  <a:lnTo>
                    <a:pt x="2701" y="93"/>
                  </a:lnTo>
                  <a:lnTo>
                    <a:pt x="2706" y="96"/>
                  </a:lnTo>
                  <a:lnTo>
                    <a:pt x="2708" y="104"/>
                  </a:lnTo>
                  <a:lnTo>
                    <a:pt x="2710" y="112"/>
                  </a:lnTo>
                  <a:lnTo>
                    <a:pt x="2708" y="119"/>
                  </a:lnTo>
                  <a:lnTo>
                    <a:pt x="2706" y="125"/>
                  </a:lnTo>
                  <a:lnTo>
                    <a:pt x="2701" y="130"/>
                  </a:lnTo>
                  <a:lnTo>
                    <a:pt x="2693" y="132"/>
                  </a:lnTo>
                  <a:lnTo>
                    <a:pt x="2688" y="134"/>
                  </a:lnTo>
                  <a:lnTo>
                    <a:pt x="2680" y="132"/>
                  </a:lnTo>
                  <a:lnTo>
                    <a:pt x="2673" y="130"/>
                  </a:lnTo>
                  <a:lnTo>
                    <a:pt x="2667" y="125"/>
                  </a:lnTo>
                  <a:lnTo>
                    <a:pt x="2665" y="119"/>
                  </a:lnTo>
                  <a:lnTo>
                    <a:pt x="2663" y="112"/>
                  </a:lnTo>
                  <a:lnTo>
                    <a:pt x="2665" y="104"/>
                  </a:lnTo>
                  <a:lnTo>
                    <a:pt x="2667" y="96"/>
                  </a:lnTo>
                  <a:lnTo>
                    <a:pt x="2673" y="93"/>
                  </a:lnTo>
                  <a:lnTo>
                    <a:pt x="2680" y="89"/>
                  </a:lnTo>
                  <a:lnTo>
                    <a:pt x="2688" y="87"/>
                  </a:lnTo>
                  <a:close/>
                  <a:moveTo>
                    <a:pt x="2599" y="87"/>
                  </a:moveTo>
                  <a:lnTo>
                    <a:pt x="2607" y="89"/>
                  </a:lnTo>
                  <a:lnTo>
                    <a:pt x="2614" y="93"/>
                  </a:lnTo>
                  <a:lnTo>
                    <a:pt x="2618" y="96"/>
                  </a:lnTo>
                  <a:lnTo>
                    <a:pt x="2622" y="104"/>
                  </a:lnTo>
                  <a:lnTo>
                    <a:pt x="2624" y="112"/>
                  </a:lnTo>
                  <a:lnTo>
                    <a:pt x="2622" y="119"/>
                  </a:lnTo>
                  <a:lnTo>
                    <a:pt x="2618" y="125"/>
                  </a:lnTo>
                  <a:lnTo>
                    <a:pt x="2614" y="130"/>
                  </a:lnTo>
                  <a:lnTo>
                    <a:pt x="2607" y="132"/>
                  </a:lnTo>
                  <a:lnTo>
                    <a:pt x="2599" y="134"/>
                  </a:lnTo>
                  <a:lnTo>
                    <a:pt x="2592" y="132"/>
                  </a:lnTo>
                  <a:lnTo>
                    <a:pt x="2586" y="130"/>
                  </a:lnTo>
                  <a:lnTo>
                    <a:pt x="2580" y="125"/>
                  </a:lnTo>
                  <a:lnTo>
                    <a:pt x="2579" y="119"/>
                  </a:lnTo>
                  <a:lnTo>
                    <a:pt x="2577" y="112"/>
                  </a:lnTo>
                  <a:lnTo>
                    <a:pt x="2579" y="104"/>
                  </a:lnTo>
                  <a:lnTo>
                    <a:pt x="2580" y="96"/>
                  </a:lnTo>
                  <a:lnTo>
                    <a:pt x="2586" y="93"/>
                  </a:lnTo>
                  <a:lnTo>
                    <a:pt x="2592" y="89"/>
                  </a:lnTo>
                  <a:lnTo>
                    <a:pt x="2599" y="87"/>
                  </a:lnTo>
                  <a:close/>
                  <a:moveTo>
                    <a:pt x="2513" y="87"/>
                  </a:moveTo>
                  <a:lnTo>
                    <a:pt x="2520" y="89"/>
                  </a:lnTo>
                  <a:lnTo>
                    <a:pt x="2528" y="93"/>
                  </a:lnTo>
                  <a:lnTo>
                    <a:pt x="2532" y="96"/>
                  </a:lnTo>
                  <a:lnTo>
                    <a:pt x="2535" y="104"/>
                  </a:lnTo>
                  <a:lnTo>
                    <a:pt x="2537" y="112"/>
                  </a:lnTo>
                  <a:lnTo>
                    <a:pt x="2535" y="119"/>
                  </a:lnTo>
                  <a:lnTo>
                    <a:pt x="2532" y="125"/>
                  </a:lnTo>
                  <a:lnTo>
                    <a:pt x="2528" y="130"/>
                  </a:lnTo>
                  <a:lnTo>
                    <a:pt x="2520" y="132"/>
                  </a:lnTo>
                  <a:lnTo>
                    <a:pt x="2513" y="134"/>
                  </a:lnTo>
                  <a:lnTo>
                    <a:pt x="2505" y="132"/>
                  </a:lnTo>
                  <a:lnTo>
                    <a:pt x="2500" y="130"/>
                  </a:lnTo>
                  <a:lnTo>
                    <a:pt x="2494" y="125"/>
                  </a:lnTo>
                  <a:lnTo>
                    <a:pt x="2490" y="119"/>
                  </a:lnTo>
                  <a:lnTo>
                    <a:pt x="2490" y="112"/>
                  </a:lnTo>
                  <a:lnTo>
                    <a:pt x="2490" y="104"/>
                  </a:lnTo>
                  <a:lnTo>
                    <a:pt x="2494" y="96"/>
                  </a:lnTo>
                  <a:lnTo>
                    <a:pt x="2500" y="93"/>
                  </a:lnTo>
                  <a:lnTo>
                    <a:pt x="2505" y="89"/>
                  </a:lnTo>
                  <a:lnTo>
                    <a:pt x="2513" y="87"/>
                  </a:lnTo>
                  <a:close/>
                  <a:moveTo>
                    <a:pt x="2426" y="87"/>
                  </a:moveTo>
                  <a:lnTo>
                    <a:pt x="2434" y="89"/>
                  </a:lnTo>
                  <a:lnTo>
                    <a:pt x="2439" y="93"/>
                  </a:lnTo>
                  <a:lnTo>
                    <a:pt x="2445" y="96"/>
                  </a:lnTo>
                  <a:lnTo>
                    <a:pt x="2449" y="104"/>
                  </a:lnTo>
                  <a:lnTo>
                    <a:pt x="2451" y="112"/>
                  </a:lnTo>
                  <a:lnTo>
                    <a:pt x="2449" y="119"/>
                  </a:lnTo>
                  <a:lnTo>
                    <a:pt x="2445" y="125"/>
                  </a:lnTo>
                  <a:lnTo>
                    <a:pt x="2439" y="130"/>
                  </a:lnTo>
                  <a:lnTo>
                    <a:pt x="2434" y="132"/>
                  </a:lnTo>
                  <a:lnTo>
                    <a:pt x="2426" y="134"/>
                  </a:lnTo>
                  <a:lnTo>
                    <a:pt x="2419" y="132"/>
                  </a:lnTo>
                  <a:lnTo>
                    <a:pt x="2413" y="130"/>
                  </a:lnTo>
                  <a:lnTo>
                    <a:pt x="2407" y="125"/>
                  </a:lnTo>
                  <a:lnTo>
                    <a:pt x="2404" y="119"/>
                  </a:lnTo>
                  <a:lnTo>
                    <a:pt x="2404" y="112"/>
                  </a:lnTo>
                  <a:lnTo>
                    <a:pt x="2404" y="104"/>
                  </a:lnTo>
                  <a:lnTo>
                    <a:pt x="2407" y="96"/>
                  </a:lnTo>
                  <a:lnTo>
                    <a:pt x="2413" y="93"/>
                  </a:lnTo>
                  <a:lnTo>
                    <a:pt x="2419" y="89"/>
                  </a:lnTo>
                  <a:lnTo>
                    <a:pt x="2426" y="87"/>
                  </a:lnTo>
                  <a:close/>
                  <a:moveTo>
                    <a:pt x="2340" y="87"/>
                  </a:moveTo>
                  <a:lnTo>
                    <a:pt x="2347" y="89"/>
                  </a:lnTo>
                  <a:lnTo>
                    <a:pt x="2353" y="93"/>
                  </a:lnTo>
                  <a:lnTo>
                    <a:pt x="2359" y="96"/>
                  </a:lnTo>
                  <a:lnTo>
                    <a:pt x="2362" y="104"/>
                  </a:lnTo>
                  <a:lnTo>
                    <a:pt x="2362" y="112"/>
                  </a:lnTo>
                  <a:lnTo>
                    <a:pt x="2362" y="119"/>
                  </a:lnTo>
                  <a:lnTo>
                    <a:pt x="2359" y="125"/>
                  </a:lnTo>
                  <a:lnTo>
                    <a:pt x="2353" y="130"/>
                  </a:lnTo>
                  <a:lnTo>
                    <a:pt x="2347" y="132"/>
                  </a:lnTo>
                  <a:lnTo>
                    <a:pt x="2340" y="134"/>
                  </a:lnTo>
                  <a:lnTo>
                    <a:pt x="2332" y="132"/>
                  </a:lnTo>
                  <a:lnTo>
                    <a:pt x="2327" y="130"/>
                  </a:lnTo>
                  <a:lnTo>
                    <a:pt x="2321" y="125"/>
                  </a:lnTo>
                  <a:lnTo>
                    <a:pt x="2317" y="119"/>
                  </a:lnTo>
                  <a:lnTo>
                    <a:pt x="2317" y="112"/>
                  </a:lnTo>
                  <a:lnTo>
                    <a:pt x="2317" y="104"/>
                  </a:lnTo>
                  <a:lnTo>
                    <a:pt x="2321" y="96"/>
                  </a:lnTo>
                  <a:lnTo>
                    <a:pt x="2327" y="93"/>
                  </a:lnTo>
                  <a:lnTo>
                    <a:pt x="2332" y="89"/>
                  </a:lnTo>
                  <a:lnTo>
                    <a:pt x="2340" y="87"/>
                  </a:lnTo>
                  <a:close/>
                  <a:moveTo>
                    <a:pt x="2253" y="87"/>
                  </a:moveTo>
                  <a:lnTo>
                    <a:pt x="2261" y="89"/>
                  </a:lnTo>
                  <a:lnTo>
                    <a:pt x="2266" y="93"/>
                  </a:lnTo>
                  <a:lnTo>
                    <a:pt x="2272" y="96"/>
                  </a:lnTo>
                  <a:lnTo>
                    <a:pt x="2276" y="104"/>
                  </a:lnTo>
                  <a:lnTo>
                    <a:pt x="2276" y="112"/>
                  </a:lnTo>
                  <a:lnTo>
                    <a:pt x="2276" y="119"/>
                  </a:lnTo>
                  <a:lnTo>
                    <a:pt x="2272" y="125"/>
                  </a:lnTo>
                  <a:lnTo>
                    <a:pt x="2266" y="130"/>
                  </a:lnTo>
                  <a:lnTo>
                    <a:pt x="2261" y="132"/>
                  </a:lnTo>
                  <a:lnTo>
                    <a:pt x="2253" y="134"/>
                  </a:lnTo>
                  <a:lnTo>
                    <a:pt x="2246" y="132"/>
                  </a:lnTo>
                  <a:lnTo>
                    <a:pt x="2240" y="130"/>
                  </a:lnTo>
                  <a:lnTo>
                    <a:pt x="2234" y="125"/>
                  </a:lnTo>
                  <a:lnTo>
                    <a:pt x="2231" y="119"/>
                  </a:lnTo>
                  <a:lnTo>
                    <a:pt x="2229" y="112"/>
                  </a:lnTo>
                  <a:lnTo>
                    <a:pt x="2231" y="104"/>
                  </a:lnTo>
                  <a:lnTo>
                    <a:pt x="2234" y="96"/>
                  </a:lnTo>
                  <a:lnTo>
                    <a:pt x="2240" y="93"/>
                  </a:lnTo>
                  <a:lnTo>
                    <a:pt x="2246" y="89"/>
                  </a:lnTo>
                  <a:lnTo>
                    <a:pt x="2253" y="87"/>
                  </a:lnTo>
                  <a:close/>
                  <a:moveTo>
                    <a:pt x="2167" y="87"/>
                  </a:moveTo>
                  <a:lnTo>
                    <a:pt x="2174" y="89"/>
                  </a:lnTo>
                  <a:lnTo>
                    <a:pt x="2180" y="93"/>
                  </a:lnTo>
                  <a:lnTo>
                    <a:pt x="2186" y="96"/>
                  </a:lnTo>
                  <a:lnTo>
                    <a:pt x="2189" y="104"/>
                  </a:lnTo>
                  <a:lnTo>
                    <a:pt x="2189" y="112"/>
                  </a:lnTo>
                  <a:lnTo>
                    <a:pt x="2189" y="119"/>
                  </a:lnTo>
                  <a:lnTo>
                    <a:pt x="2186" y="125"/>
                  </a:lnTo>
                  <a:lnTo>
                    <a:pt x="2180" y="130"/>
                  </a:lnTo>
                  <a:lnTo>
                    <a:pt x="2174" y="132"/>
                  </a:lnTo>
                  <a:lnTo>
                    <a:pt x="2167" y="134"/>
                  </a:lnTo>
                  <a:lnTo>
                    <a:pt x="2159" y="132"/>
                  </a:lnTo>
                  <a:lnTo>
                    <a:pt x="2152" y="130"/>
                  </a:lnTo>
                  <a:lnTo>
                    <a:pt x="2148" y="125"/>
                  </a:lnTo>
                  <a:lnTo>
                    <a:pt x="2144" y="119"/>
                  </a:lnTo>
                  <a:lnTo>
                    <a:pt x="2142" y="112"/>
                  </a:lnTo>
                  <a:lnTo>
                    <a:pt x="2144" y="104"/>
                  </a:lnTo>
                  <a:lnTo>
                    <a:pt x="2148" y="96"/>
                  </a:lnTo>
                  <a:lnTo>
                    <a:pt x="2152" y="93"/>
                  </a:lnTo>
                  <a:lnTo>
                    <a:pt x="2159" y="89"/>
                  </a:lnTo>
                  <a:lnTo>
                    <a:pt x="2167" y="87"/>
                  </a:lnTo>
                  <a:close/>
                  <a:moveTo>
                    <a:pt x="2080" y="87"/>
                  </a:moveTo>
                  <a:lnTo>
                    <a:pt x="2088" y="89"/>
                  </a:lnTo>
                  <a:lnTo>
                    <a:pt x="2093" y="93"/>
                  </a:lnTo>
                  <a:lnTo>
                    <a:pt x="2099" y="96"/>
                  </a:lnTo>
                  <a:lnTo>
                    <a:pt x="2101" y="104"/>
                  </a:lnTo>
                  <a:lnTo>
                    <a:pt x="2103" y="112"/>
                  </a:lnTo>
                  <a:lnTo>
                    <a:pt x="2101" y="119"/>
                  </a:lnTo>
                  <a:lnTo>
                    <a:pt x="2099" y="125"/>
                  </a:lnTo>
                  <a:lnTo>
                    <a:pt x="2093" y="130"/>
                  </a:lnTo>
                  <a:lnTo>
                    <a:pt x="2088" y="132"/>
                  </a:lnTo>
                  <a:lnTo>
                    <a:pt x="2080" y="134"/>
                  </a:lnTo>
                  <a:lnTo>
                    <a:pt x="2073" y="132"/>
                  </a:lnTo>
                  <a:lnTo>
                    <a:pt x="2065" y="130"/>
                  </a:lnTo>
                  <a:lnTo>
                    <a:pt x="2061" y="125"/>
                  </a:lnTo>
                  <a:lnTo>
                    <a:pt x="2058" y="119"/>
                  </a:lnTo>
                  <a:lnTo>
                    <a:pt x="2056" y="112"/>
                  </a:lnTo>
                  <a:lnTo>
                    <a:pt x="2058" y="104"/>
                  </a:lnTo>
                  <a:lnTo>
                    <a:pt x="2061" y="96"/>
                  </a:lnTo>
                  <a:lnTo>
                    <a:pt x="2065" y="93"/>
                  </a:lnTo>
                  <a:lnTo>
                    <a:pt x="2073" y="89"/>
                  </a:lnTo>
                  <a:lnTo>
                    <a:pt x="2080" y="87"/>
                  </a:lnTo>
                  <a:close/>
                  <a:moveTo>
                    <a:pt x="1994" y="87"/>
                  </a:moveTo>
                  <a:lnTo>
                    <a:pt x="1999" y="89"/>
                  </a:lnTo>
                  <a:lnTo>
                    <a:pt x="2007" y="93"/>
                  </a:lnTo>
                  <a:lnTo>
                    <a:pt x="2013" y="96"/>
                  </a:lnTo>
                  <a:lnTo>
                    <a:pt x="2014" y="104"/>
                  </a:lnTo>
                  <a:lnTo>
                    <a:pt x="2016" y="112"/>
                  </a:lnTo>
                  <a:lnTo>
                    <a:pt x="2014" y="119"/>
                  </a:lnTo>
                  <a:lnTo>
                    <a:pt x="2013" y="125"/>
                  </a:lnTo>
                  <a:lnTo>
                    <a:pt x="2007" y="130"/>
                  </a:lnTo>
                  <a:lnTo>
                    <a:pt x="1999" y="132"/>
                  </a:lnTo>
                  <a:lnTo>
                    <a:pt x="1994" y="134"/>
                  </a:lnTo>
                  <a:lnTo>
                    <a:pt x="1986" y="132"/>
                  </a:lnTo>
                  <a:lnTo>
                    <a:pt x="1979" y="130"/>
                  </a:lnTo>
                  <a:lnTo>
                    <a:pt x="1973" y="125"/>
                  </a:lnTo>
                  <a:lnTo>
                    <a:pt x="1971" y="119"/>
                  </a:lnTo>
                  <a:lnTo>
                    <a:pt x="1969" y="112"/>
                  </a:lnTo>
                  <a:lnTo>
                    <a:pt x="1971" y="104"/>
                  </a:lnTo>
                  <a:lnTo>
                    <a:pt x="1973" y="96"/>
                  </a:lnTo>
                  <a:lnTo>
                    <a:pt x="1979" y="93"/>
                  </a:lnTo>
                  <a:lnTo>
                    <a:pt x="1986" y="89"/>
                  </a:lnTo>
                  <a:lnTo>
                    <a:pt x="1994" y="87"/>
                  </a:lnTo>
                  <a:close/>
                  <a:moveTo>
                    <a:pt x="1905" y="87"/>
                  </a:moveTo>
                  <a:lnTo>
                    <a:pt x="1913" y="89"/>
                  </a:lnTo>
                  <a:lnTo>
                    <a:pt x="1920" y="93"/>
                  </a:lnTo>
                  <a:lnTo>
                    <a:pt x="1924" y="96"/>
                  </a:lnTo>
                  <a:lnTo>
                    <a:pt x="1928" y="104"/>
                  </a:lnTo>
                  <a:lnTo>
                    <a:pt x="1930" y="112"/>
                  </a:lnTo>
                  <a:lnTo>
                    <a:pt x="1928" y="119"/>
                  </a:lnTo>
                  <a:lnTo>
                    <a:pt x="1924" y="125"/>
                  </a:lnTo>
                  <a:lnTo>
                    <a:pt x="1920" y="130"/>
                  </a:lnTo>
                  <a:lnTo>
                    <a:pt x="1913" y="132"/>
                  </a:lnTo>
                  <a:lnTo>
                    <a:pt x="1905" y="134"/>
                  </a:lnTo>
                  <a:lnTo>
                    <a:pt x="1898" y="132"/>
                  </a:lnTo>
                  <a:lnTo>
                    <a:pt x="1892" y="130"/>
                  </a:lnTo>
                  <a:lnTo>
                    <a:pt x="1887" y="125"/>
                  </a:lnTo>
                  <a:lnTo>
                    <a:pt x="1885" y="119"/>
                  </a:lnTo>
                  <a:lnTo>
                    <a:pt x="1883" y="112"/>
                  </a:lnTo>
                  <a:lnTo>
                    <a:pt x="1885" y="104"/>
                  </a:lnTo>
                  <a:lnTo>
                    <a:pt x="1887" y="96"/>
                  </a:lnTo>
                  <a:lnTo>
                    <a:pt x="1892" y="93"/>
                  </a:lnTo>
                  <a:lnTo>
                    <a:pt x="1898" y="89"/>
                  </a:lnTo>
                  <a:lnTo>
                    <a:pt x="1905" y="87"/>
                  </a:lnTo>
                  <a:close/>
                  <a:moveTo>
                    <a:pt x="1819" y="87"/>
                  </a:moveTo>
                  <a:lnTo>
                    <a:pt x="1826" y="89"/>
                  </a:lnTo>
                  <a:lnTo>
                    <a:pt x="1834" y="93"/>
                  </a:lnTo>
                  <a:lnTo>
                    <a:pt x="1838" y="96"/>
                  </a:lnTo>
                  <a:lnTo>
                    <a:pt x="1841" y="104"/>
                  </a:lnTo>
                  <a:lnTo>
                    <a:pt x="1843" y="112"/>
                  </a:lnTo>
                  <a:lnTo>
                    <a:pt x="1841" y="119"/>
                  </a:lnTo>
                  <a:lnTo>
                    <a:pt x="1838" y="125"/>
                  </a:lnTo>
                  <a:lnTo>
                    <a:pt x="1834" y="130"/>
                  </a:lnTo>
                  <a:lnTo>
                    <a:pt x="1826" y="132"/>
                  </a:lnTo>
                  <a:lnTo>
                    <a:pt x="1819" y="134"/>
                  </a:lnTo>
                  <a:lnTo>
                    <a:pt x="1811" y="132"/>
                  </a:lnTo>
                  <a:lnTo>
                    <a:pt x="1806" y="130"/>
                  </a:lnTo>
                  <a:lnTo>
                    <a:pt x="1800" y="125"/>
                  </a:lnTo>
                  <a:lnTo>
                    <a:pt x="1796" y="119"/>
                  </a:lnTo>
                  <a:lnTo>
                    <a:pt x="1796" y="112"/>
                  </a:lnTo>
                  <a:lnTo>
                    <a:pt x="1796" y="104"/>
                  </a:lnTo>
                  <a:lnTo>
                    <a:pt x="1800" y="96"/>
                  </a:lnTo>
                  <a:lnTo>
                    <a:pt x="1806" y="93"/>
                  </a:lnTo>
                  <a:lnTo>
                    <a:pt x="1811" y="89"/>
                  </a:lnTo>
                  <a:lnTo>
                    <a:pt x="1819" y="87"/>
                  </a:lnTo>
                  <a:close/>
                  <a:moveTo>
                    <a:pt x="1732" y="87"/>
                  </a:moveTo>
                  <a:lnTo>
                    <a:pt x="1740" y="89"/>
                  </a:lnTo>
                  <a:lnTo>
                    <a:pt x="1746" y="93"/>
                  </a:lnTo>
                  <a:lnTo>
                    <a:pt x="1751" y="96"/>
                  </a:lnTo>
                  <a:lnTo>
                    <a:pt x="1755" y="104"/>
                  </a:lnTo>
                  <a:lnTo>
                    <a:pt x="1757" y="112"/>
                  </a:lnTo>
                  <a:lnTo>
                    <a:pt x="1755" y="119"/>
                  </a:lnTo>
                  <a:lnTo>
                    <a:pt x="1751" y="125"/>
                  </a:lnTo>
                  <a:lnTo>
                    <a:pt x="1746" y="130"/>
                  </a:lnTo>
                  <a:lnTo>
                    <a:pt x="1740" y="132"/>
                  </a:lnTo>
                  <a:lnTo>
                    <a:pt x="1732" y="134"/>
                  </a:lnTo>
                  <a:lnTo>
                    <a:pt x="1725" y="132"/>
                  </a:lnTo>
                  <a:lnTo>
                    <a:pt x="1719" y="130"/>
                  </a:lnTo>
                  <a:lnTo>
                    <a:pt x="1714" y="125"/>
                  </a:lnTo>
                  <a:lnTo>
                    <a:pt x="1710" y="119"/>
                  </a:lnTo>
                  <a:lnTo>
                    <a:pt x="1710" y="112"/>
                  </a:lnTo>
                  <a:lnTo>
                    <a:pt x="1710" y="104"/>
                  </a:lnTo>
                  <a:lnTo>
                    <a:pt x="1714" y="96"/>
                  </a:lnTo>
                  <a:lnTo>
                    <a:pt x="1719" y="93"/>
                  </a:lnTo>
                  <a:lnTo>
                    <a:pt x="1725" y="89"/>
                  </a:lnTo>
                  <a:lnTo>
                    <a:pt x="1732" y="87"/>
                  </a:lnTo>
                  <a:close/>
                  <a:moveTo>
                    <a:pt x="1646" y="87"/>
                  </a:moveTo>
                  <a:lnTo>
                    <a:pt x="1653" y="89"/>
                  </a:lnTo>
                  <a:lnTo>
                    <a:pt x="1659" y="93"/>
                  </a:lnTo>
                  <a:lnTo>
                    <a:pt x="1665" y="96"/>
                  </a:lnTo>
                  <a:lnTo>
                    <a:pt x="1668" y="104"/>
                  </a:lnTo>
                  <a:lnTo>
                    <a:pt x="1668" y="112"/>
                  </a:lnTo>
                  <a:lnTo>
                    <a:pt x="1668" y="119"/>
                  </a:lnTo>
                  <a:lnTo>
                    <a:pt x="1665" y="125"/>
                  </a:lnTo>
                  <a:lnTo>
                    <a:pt x="1659" y="130"/>
                  </a:lnTo>
                  <a:lnTo>
                    <a:pt x="1653" y="132"/>
                  </a:lnTo>
                  <a:lnTo>
                    <a:pt x="1646" y="134"/>
                  </a:lnTo>
                  <a:lnTo>
                    <a:pt x="1638" y="132"/>
                  </a:lnTo>
                  <a:lnTo>
                    <a:pt x="1633" y="130"/>
                  </a:lnTo>
                  <a:lnTo>
                    <a:pt x="1627" y="125"/>
                  </a:lnTo>
                  <a:lnTo>
                    <a:pt x="1623" y="119"/>
                  </a:lnTo>
                  <a:lnTo>
                    <a:pt x="1623" y="112"/>
                  </a:lnTo>
                  <a:lnTo>
                    <a:pt x="1623" y="104"/>
                  </a:lnTo>
                  <a:lnTo>
                    <a:pt x="1627" y="96"/>
                  </a:lnTo>
                  <a:lnTo>
                    <a:pt x="1633" y="93"/>
                  </a:lnTo>
                  <a:lnTo>
                    <a:pt x="1638" y="89"/>
                  </a:lnTo>
                  <a:lnTo>
                    <a:pt x="1646" y="87"/>
                  </a:lnTo>
                  <a:close/>
                  <a:moveTo>
                    <a:pt x="1559" y="87"/>
                  </a:moveTo>
                  <a:lnTo>
                    <a:pt x="1567" y="89"/>
                  </a:lnTo>
                  <a:lnTo>
                    <a:pt x="1572" y="93"/>
                  </a:lnTo>
                  <a:lnTo>
                    <a:pt x="1578" y="96"/>
                  </a:lnTo>
                  <a:lnTo>
                    <a:pt x="1582" y="104"/>
                  </a:lnTo>
                  <a:lnTo>
                    <a:pt x="1582" y="112"/>
                  </a:lnTo>
                  <a:lnTo>
                    <a:pt x="1582" y="119"/>
                  </a:lnTo>
                  <a:lnTo>
                    <a:pt x="1578" y="125"/>
                  </a:lnTo>
                  <a:lnTo>
                    <a:pt x="1572" y="130"/>
                  </a:lnTo>
                  <a:lnTo>
                    <a:pt x="1567" y="132"/>
                  </a:lnTo>
                  <a:lnTo>
                    <a:pt x="1559" y="134"/>
                  </a:lnTo>
                  <a:lnTo>
                    <a:pt x="1552" y="132"/>
                  </a:lnTo>
                  <a:lnTo>
                    <a:pt x="1546" y="130"/>
                  </a:lnTo>
                  <a:lnTo>
                    <a:pt x="1541" y="125"/>
                  </a:lnTo>
                  <a:lnTo>
                    <a:pt x="1537" y="119"/>
                  </a:lnTo>
                  <a:lnTo>
                    <a:pt x="1535" y="112"/>
                  </a:lnTo>
                  <a:lnTo>
                    <a:pt x="1537" y="104"/>
                  </a:lnTo>
                  <a:lnTo>
                    <a:pt x="1541" y="96"/>
                  </a:lnTo>
                  <a:lnTo>
                    <a:pt x="1546" y="93"/>
                  </a:lnTo>
                  <a:lnTo>
                    <a:pt x="1552" y="89"/>
                  </a:lnTo>
                  <a:lnTo>
                    <a:pt x="1559" y="87"/>
                  </a:lnTo>
                  <a:close/>
                  <a:moveTo>
                    <a:pt x="1473" y="87"/>
                  </a:moveTo>
                  <a:lnTo>
                    <a:pt x="1480" y="89"/>
                  </a:lnTo>
                  <a:lnTo>
                    <a:pt x="1486" y="93"/>
                  </a:lnTo>
                  <a:lnTo>
                    <a:pt x="1492" y="96"/>
                  </a:lnTo>
                  <a:lnTo>
                    <a:pt x="1495" y="104"/>
                  </a:lnTo>
                  <a:lnTo>
                    <a:pt x="1495" y="112"/>
                  </a:lnTo>
                  <a:lnTo>
                    <a:pt x="1495" y="119"/>
                  </a:lnTo>
                  <a:lnTo>
                    <a:pt x="1492" y="125"/>
                  </a:lnTo>
                  <a:lnTo>
                    <a:pt x="1486" y="130"/>
                  </a:lnTo>
                  <a:lnTo>
                    <a:pt x="1480" y="132"/>
                  </a:lnTo>
                  <a:lnTo>
                    <a:pt x="1473" y="134"/>
                  </a:lnTo>
                  <a:lnTo>
                    <a:pt x="1465" y="132"/>
                  </a:lnTo>
                  <a:lnTo>
                    <a:pt x="1458" y="130"/>
                  </a:lnTo>
                  <a:lnTo>
                    <a:pt x="1454" y="125"/>
                  </a:lnTo>
                  <a:lnTo>
                    <a:pt x="1450" y="119"/>
                  </a:lnTo>
                  <a:lnTo>
                    <a:pt x="1448" y="112"/>
                  </a:lnTo>
                  <a:lnTo>
                    <a:pt x="1450" y="104"/>
                  </a:lnTo>
                  <a:lnTo>
                    <a:pt x="1454" y="96"/>
                  </a:lnTo>
                  <a:lnTo>
                    <a:pt x="1458" y="93"/>
                  </a:lnTo>
                  <a:lnTo>
                    <a:pt x="1465" y="89"/>
                  </a:lnTo>
                  <a:lnTo>
                    <a:pt x="1473" y="87"/>
                  </a:lnTo>
                  <a:close/>
                  <a:moveTo>
                    <a:pt x="1386" y="87"/>
                  </a:moveTo>
                  <a:lnTo>
                    <a:pt x="1394" y="89"/>
                  </a:lnTo>
                  <a:lnTo>
                    <a:pt x="1399" y="93"/>
                  </a:lnTo>
                  <a:lnTo>
                    <a:pt x="1405" y="96"/>
                  </a:lnTo>
                  <a:lnTo>
                    <a:pt x="1407" y="104"/>
                  </a:lnTo>
                  <a:lnTo>
                    <a:pt x="1409" y="112"/>
                  </a:lnTo>
                  <a:lnTo>
                    <a:pt x="1407" y="119"/>
                  </a:lnTo>
                  <a:lnTo>
                    <a:pt x="1405" y="125"/>
                  </a:lnTo>
                  <a:lnTo>
                    <a:pt x="1399" y="130"/>
                  </a:lnTo>
                  <a:lnTo>
                    <a:pt x="1394" y="132"/>
                  </a:lnTo>
                  <a:lnTo>
                    <a:pt x="1386" y="134"/>
                  </a:lnTo>
                  <a:lnTo>
                    <a:pt x="1379" y="132"/>
                  </a:lnTo>
                  <a:lnTo>
                    <a:pt x="1371" y="130"/>
                  </a:lnTo>
                  <a:lnTo>
                    <a:pt x="1368" y="125"/>
                  </a:lnTo>
                  <a:lnTo>
                    <a:pt x="1364" y="119"/>
                  </a:lnTo>
                  <a:lnTo>
                    <a:pt x="1362" y="112"/>
                  </a:lnTo>
                  <a:lnTo>
                    <a:pt x="1364" y="104"/>
                  </a:lnTo>
                  <a:lnTo>
                    <a:pt x="1368" y="96"/>
                  </a:lnTo>
                  <a:lnTo>
                    <a:pt x="1371" y="93"/>
                  </a:lnTo>
                  <a:lnTo>
                    <a:pt x="1379" y="89"/>
                  </a:lnTo>
                  <a:lnTo>
                    <a:pt x="1386" y="87"/>
                  </a:lnTo>
                  <a:close/>
                  <a:moveTo>
                    <a:pt x="1300" y="87"/>
                  </a:moveTo>
                  <a:lnTo>
                    <a:pt x="1305" y="89"/>
                  </a:lnTo>
                  <a:lnTo>
                    <a:pt x="1313" y="93"/>
                  </a:lnTo>
                  <a:lnTo>
                    <a:pt x="1319" y="96"/>
                  </a:lnTo>
                  <a:lnTo>
                    <a:pt x="1321" y="104"/>
                  </a:lnTo>
                  <a:lnTo>
                    <a:pt x="1322" y="112"/>
                  </a:lnTo>
                  <a:lnTo>
                    <a:pt x="1321" y="119"/>
                  </a:lnTo>
                  <a:lnTo>
                    <a:pt x="1319" y="125"/>
                  </a:lnTo>
                  <a:lnTo>
                    <a:pt x="1313" y="130"/>
                  </a:lnTo>
                  <a:lnTo>
                    <a:pt x="1305" y="132"/>
                  </a:lnTo>
                  <a:lnTo>
                    <a:pt x="1300" y="134"/>
                  </a:lnTo>
                  <a:lnTo>
                    <a:pt x="1292" y="132"/>
                  </a:lnTo>
                  <a:lnTo>
                    <a:pt x="1285" y="130"/>
                  </a:lnTo>
                  <a:lnTo>
                    <a:pt x="1279" y="125"/>
                  </a:lnTo>
                  <a:lnTo>
                    <a:pt x="1277" y="119"/>
                  </a:lnTo>
                  <a:lnTo>
                    <a:pt x="1275" y="112"/>
                  </a:lnTo>
                  <a:lnTo>
                    <a:pt x="1277" y="104"/>
                  </a:lnTo>
                  <a:lnTo>
                    <a:pt x="1279" y="96"/>
                  </a:lnTo>
                  <a:lnTo>
                    <a:pt x="1285" y="93"/>
                  </a:lnTo>
                  <a:lnTo>
                    <a:pt x="1292" y="89"/>
                  </a:lnTo>
                  <a:lnTo>
                    <a:pt x="1300" y="87"/>
                  </a:lnTo>
                  <a:close/>
                  <a:moveTo>
                    <a:pt x="1211" y="87"/>
                  </a:moveTo>
                  <a:lnTo>
                    <a:pt x="1219" y="89"/>
                  </a:lnTo>
                  <a:lnTo>
                    <a:pt x="1226" y="93"/>
                  </a:lnTo>
                  <a:lnTo>
                    <a:pt x="1230" y="96"/>
                  </a:lnTo>
                  <a:lnTo>
                    <a:pt x="1234" y="104"/>
                  </a:lnTo>
                  <a:lnTo>
                    <a:pt x="1236" y="112"/>
                  </a:lnTo>
                  <a:lnTo>
                    <a:pt x="1234" y="119"/>
                  </a:lnTo>
                  <a:lnTo>
                    <a:pt x="1230" y="125"/>
                  </a:lnTo>
                  <a:lnTo>
                    <a:pt x="1226" y="130"/>
                  </a:lnTo>
                  <a:lnTo>
                    <a:pt x="1219" y="132"/>
                  </a:lnTo>
                  <a:lnTo>
                    <a:pt x="1211" y="134"/>
                  </a:lnTo>
                  <a:lnTo>
                    <a:pt x="1204" y="132"/>
                  </a:lnTo>
                  <a:lnTo>
                    <a:pt x="1198" y="130"/>
                  </a:lnTo>
                  <a:lnTo>
                    <a:pt x="1193" y="125"/>
                  </a:lnTo>
                  <a:lnTo>
                    <a:pt x="1191" y="119"/>
                  </a:lnTo>
                  <a:lnTo>
                    <a:pt x="1189" y="112"/>
                  </a:lnTo>
                  <a:lnTo>
                    <a:pt x="1191" y="104"/>
                  </a:lnTo>
                  <a:lnTo>
                    <a:pt x="1193" y="96"/>
                  </a:lnTo>
                  <a:lnTo>
                    <a:pt x="1198" y="93"/>
                  </a:lnTo>
                  <a:lnTo>
                    <a:pt x="1204" y="89"/>
                  </a:lnTo>
                  <a:lnTo>
                    <a:pt x="1211" y="87"/>
                  </a:lnTo>
                  <a:close/>
                  <a:moveTo>
                    <a:pt x="1125" y="87"/>
                  </a:moveTo>
                  <a:lnTo>
                    <a:pt x="1132" y="89"/>
                  </a:lnTo>
                  <a:lnTo>
                    <a:pt x="1140" y="93"/>
                  </a:lnTo>
                  <a:lnTo>
                    <a:pt x="1144" y="96"/>
                  </a:lnTo>
                  <a:lnTo>
                    <a:pt x="1147" y="104"/>
                  </a:lnTo>
                  <a:lnTo>
                    <a:pt x="1149" y="112"/>
                  </a:lnTo>
                  <a:lnTo>
                    <a:pt x="1147" y="119"/>
                  </a:lnTo>
                  <a:lnTo>
                    <a:pt x="1144" y="125"/>
                  </a:lnTo>
                  <a:lnTo>
                    <a:pt x="1140" y="130"/>
                  </a:lnTo>
                  <a:lnTo>
                    <a:pt x="1132" y="132"/>
                  </a:lnTo>
                  <a:lnTo>
                    <a:pt x="1125" y="134"/>
                  </a:lnTo>
                  <a:lnTo>
                    <a:pt x="1117" y="132"/>
                  </a:lnTo>
                  <a:lnTo>
                    <a:pt x="1112" y="130"/>
                  </a:lnTo>
                  <a:lnTo>
                    <a:pt x="1106" y="125"/>
                  </a:lnTo>
                  <a:lnTo>
                    <a:pt x="1102" y="119"/>
                  </a:lnTo>
                  <a:lnTo>
                    <a:pt x="1102" y="112"/>
                  </a:lnTo>
                  <a:lnTo>
                    <a:pt x="1102" y="104"/>
                  </a:lnTo>
                  <a:lnTo>
                    <a:pt x="1106" y="96"/>
                  </a:lnTo>
                  <a:lnTo>
                    <a:pt x="1112" y="93"/>
                  </a:lnTo>
                  <a:lnTo>
                    <a:pt x="1117" y="89"/>
                  </a:lnTo>
                  <a:lnTo>
                    <a:pt x="1125" y="87"/>
                  </a:lnTo>
                  <a:close/>
                  <a:moveTo>
                    <a:pt x="1038" y="87"/>
                  </a:moveTo>
                  <a:lnTo>
                    <a:pt x="1046" y="89"/>
                  </a:lnTo>
                  <a:lnTo>
                    <a:pt x="1052" y="93"/>
                  </a:lnTo>
                  <a:lnTo>
                    <a:pt x="1057" y="96"/>
                  </a:lnTo>
                  <a:lnTo>
                    <a:pt x="1061" y="104"/>
                  </a:lnTo>
                  <a:lnTo>
                    <a:pt x="1063" y="112"/>
                  </a:lnTo>
                  <a:lnTo>
                    <a:pt x="1061" y="119"/>
                  </a:lnTo>
                  <a:lnTo>
                    <a:pt x="1057" y="125"/>
                  </a:lnTo>
                  <a:lnTo>
                    <a:pt x="1052" y="130"/>
                  </a:lnTo>
                  <a:lnTo>
                    <a:pt x="1046" y="132"/>
                  </a:lnTo>
                  <a:lnTo>
                    <a:pt x="1038" y="134"/>
                  </a:lnTo>
                  <a:lnTo>
                    <a:pt x="1031" y="132"/>
                  </a:lnTo>
                  <a:lnTo>
                    <a:pt x="1025" y="130"/>
                  </a:lnTo>
                  <a:lnTo>
                    <a:pt x="1020" y="125"/>
                  </a:lnTo>
                  <a:lnTo>
                    <a:pt x="1016" y="119"/>
                  </a:lnTo>
                  <a:lnTo>
                    <a:pt x="1016" y="112"/>
                  </a:lnTo>
                  <a:lnTo>
                    <a:pt x="1016" y="104"/>
                  </a:lnTo>
                  <a:lnTo>
                    <a:pt x="1020" y="96"/>
                  </a:lnTo>
                  <a:lnTo>
                    <a:pt x="1025" y="93"/>
                  </a:lnTo>
                  <a:lnTo>
                    <a:pt x="1031" y="89"/>
                  </a:lnTo>
                  <a:lnTo>
                    <a:pt x="1038" y="87"/>
                  </a:lnTo>
                  <a:close/>
                  <a:moveTo>
                    <a:pt x="952" y="87"/>
                  </a:moveTo>
                  <a:lnTo>
                    <a:pt x="959" y="89"/>
                  </a:lnTo>
                  <a:lnTo>
                    <a:pt x="965" y="93"/>
                  </a:lnTo>
                  <a:lnTo>
                    <a:pt x="971" y="96"/>
                  </a:lnTo>
                  <a:lnTo>
                    <a:pt x="974" y="104"/>
                  </a:lnTo>
                  <a:lnTo>
                    <a:pt x="974" y="112"/>
                  </a:lnTo>
                  <a:lnTo>
                    <a:pt x="974" y="119"/>
                  </a:lnTo>
                  <a:lnTo>
                    <a:pt x="971" y="125"/>
                  </a:lnTo>
                  <a:lnTo>
                    <a:pt x="965" y="130"/>
                  </a:lnTo>
                  <a:lnTo>
                    <a:pt x="959" y="132"/>
                  </a:lnTo>
                  <a:lnTo>
                    <a:pt x="952" y="134"/>
                  </a:lnTo>
                  <a:lnTo>
                    <a:pt x="944" y="132"/>
                  </a:lnTo>
                  <a:lnTo>
                    <a:pt x="939" y="130"/>
                  </a:lnTo>
                  <a:lnTo>
                    <a:pt x="933" y="125"/>
                  </a:lnTo>
                  <a:lnTo>
                    <a:pt x="929" y="119"/>
                  </a:lnTo>
                  <a:lnTo>
                    <a:pt x="929" y="112"/>
                  </a:lnTo>
                  <a:lnTo>
                    <a:pt x="929" y="104"/>
                  </a:lnTo>
                  <a:lnTo>
                    <a:pt x="933" y="96"/>
                  </a:lnTo>
                  <a:lnTo>
                    <a:pt x="939" y="93"/>
                  </a:lnTo>
                  <a:lnTo>
                    <a:pt x="944" y="89"/>
                  </a:lnTo>
                  <a:lnTo>
                    <a:pt x="952" y="87"/>
                  </a:lnTo>
                  <a:close/>
                  <a:moveTo>
                    <a:pt x="865" y="87"/>
                  </a:moveTo>
                  <a:lnTo>
                    <a:pt x="873" y="89"/>
                  </a:lnTo>
                  <a:lnTo>
                    <a:pt x="879" y="93"/>
                  </a:lnTo>
                  <a:lnTo>
                    <a:pt x="884" y="96"/>
                  </a:lnTo>
                  <a:lnTo>
                    <a:pt x="888" y="104"/>
                  </a:lnTo>
                  <a:lnTo>
                    <a:pt x="888" y="112"/>
                  </a:lnTo>
                  <a:lnTo>
                    <a:pt x="888" y="119"/>
                  </a:lnTo>
                  <a:lnTo>
                    <a:pt x="884" y="125"/>
                  </a:lnTo>
                  <a:lnTo>
                    <a:pt x="879" y="130"/>
                  </a:lnTo>
                  <a:lnTo>
                    <a:pt x="873" y="132"/>
                  </a:lnTo>
                  <a:lnTo>
                    <a:pt x="865" y="134"/>
                  </a:lnTo>
                  <a:lnTo>
                    <a:pt x="858" y="132"/>
                  </a:lnTo>
                  <a:lnTo>
                    <a:pt x="852" y="130"/>
                  </a:lnTo>
                  <a:lnTo>
                    <a:pt x="847" y="125"/>
                  </a:lnTo>
                  <a:lnTo>
                    <a:pt x="843" y="119"/>
                  </a:lnTo>
                  <a:lnTo>
                    <a:pt x="841" y="112"/>
                  </a:lnTo>
                  <a:lnTo>
                    <a:pt x="843" y="104"/>
                  </a:lnTo>
                  <a:lnTo>
                    <a:pt x="847" y="96"/>
                  </a:lnTo>
                  <a:lnTo>
                    <a:pt x="852" y="93"/>
                  </a:lnTo>
                  <a:lnTo>
                    <a:pt x="858" y="89"/>
                  </a:lnTo>
                  <a:lnTo>
                    <a:pt x="865" y="87"/>
                  </a:lnTo>
                  <a:close/>
                  <a:moveTo>
                    <a:pt x="779" y="87"/>
                  </a:moveTo>
                  <a:lnTo>
                    <a:pt x="786" y="89"/>
                  </a:lnTo>
                  <a:lnTo>
                    <a:pt x="792" y="93"/>
                  </a:lnTo>
                  <a:lnTo>
                    <a:pt x="798" y="96"/>
                  </a:lnTo>
                  <a:lnTo>
                    <a:pt x="801" y="104"/>
                  </a:lnTo>
                  <a:lnTo>
                    <a:pt x="801" y="112"/>
                  </a:lnTo>
                  <a:lnTo>
                    <a:pt x="801" y="119"/>
                  </a:lnTo>
                  <a:lnTo>
                    <a:pt x="798" y="125"/>
                  </a:lnTo>
                  <a:lnTo>
                    <a:pt x="792" y="130"/>
                  </a:lnTo>
                  <a:lnTo>
                    <a:pt x="786" y="132"/>
                  </a:lnTo>
                  <a:lnTo>
                    <a:pt x="779" y="134"/>
                  </a:lnTo>
                  <a:lnTo>
                    <a:pt x="771" y="132"/>
                  </a:lnTo>
                  <a:lnTo>
                    <a:pt x="764" y="130"/>
                  </a:lnTo>
                  <a:lnTo>
                    <a:pt x="760" y="125"/>
                  </a:lnTo>
                  <a:lnTo>
                    <a:pt x="756" y="119"/>
                  </a:lnTo>
                  <a:lnTo>
                    <a:pt x="754" y="112"/>
                  </a:lnTo>
                  <a:lnTo>
                    <a:pt x="756" y="104"/>
                  </a:lnTo>
                  <a:lnTo>
                    <a:pt x="760" y="96"/>
                  </a:lnTo>
                  <a:lnTo>
                    <a:pt x="764" y="93"/>
                  </a:lnTo>
                  <a:lnTo>
                    <a:pt x="771" y="89"/>
                  </a:lnTo>
                  <a:lnTo>
                    <a:pt x="779" y="87"/>
                  </a:lnTo>
                  <a:close/>
                  <a:moveTo>
                    <a:pt x="692" y="87"/>
                  </a:moveTo>
                  <a:lnTo>
                    <a:pt x="700" y="89"/>
                  </a:lnTo>
                  <a:lnTo>
                    <a:pt x="706" y="93"/>
                  </a:lnTo>
                  <a:lnTo>
                    <a:pt x="711" y="96"/>
                  </a:lnTo>
                  <a:lnTo>
                    <a:pt x="713" y="104"/>
                  </a:lnTo>
                  <a:lnTo>
                    <a:pt x="715" y="112"/>
                  </a:lnTo>
                  <a:lnTo>
                    <a:pt x="713" y="119"/>
                  </a:lnTo>
                  <a:lnTo>
                    <a:pt x="711" y="125"/>
                  </a:lnTo>
                  <a:lnTo>
                    <a:pt x="706" y="130"/>
                  </a:lnTo>
                  <a:lnTo>
                    <a:pt x="700" y="132"/>
                  </a:lnTo>
                  <a:lnTo>
                    <a:pt x="692" y="134"/>
                  </a:lnTo>
                  <a:lnTo>
                    <a:pt x="685" y="132"/>
                  </a:lnTo>
                  <a:lnTo>
                    <a:pt x="677" y="130"/>
                  </a:lnTo>
                  <a:lnTo>
                    <a:pt x="674" y="125"/>
                  </a:lnTo>
                  <a:lnTo>
                    <a:pt x="670" y="119"/>
                  </a:lnTo>
                  <a:lnTo>
                    <a:pt x="668" y="112"/>
                  </a:lnTo>
                  <a:lnTo>
                    <a:pt x="670" y="104"/>
                  </a:lnTo>
                  <a:lnTo>
                    <a:pt x="674" y="96"/>
                  </a:lnTo>
                  <a:lnTo>
                    <a:pt x="677" y="93"/>
                  </a:lnTo>
                  <a:lnTo>
                    <a:pt x="685" y="89"/>
                  </a:lnTo>
                  <a:lnTo>
                    <a:pt x="692" y="87"/>
                  </a:lnTo>
                  <a:close/>
                  <a:moveTo>
                    <a:pt x="606" y="87"/>
                  </a:moveTo>
                  <a:lnTo>
                    <a:pt x="612" y="89"/>
                  </a:lnTo>
                  <a:lnTo>
                    <a:pt x="619" y="93"/>
                  </a:lnTo>
                  <a:lnTo>
                    <a:pt x="625" y="96"/>
                  </a:lnTo>
                  <a:lnTo>
                    <a:pt x="627" y="104"/>
                  </a:lnTo>
                  <a:lnTo>
                    <a:pt x="628" y="112"/>
                  </a:lnTo>
                  <a:lnTo>
                    <a:pt x="627" y="119"/>
                  </a:lnTo>
                  <a:lnTo>
                    <a:pt x="625" y="125"/>
                  </a:lnTo>
                  <a:lnTo>
                    <a:pt x="619" y="130"/>
                  </a:lnTo>
                  <a:lnTo>
                    <a:pt x="612" y="132"/>
                  </a:lnTo>
                  <a:lnTo>
                    <a:pt x="606" y="134"/>
                  </a:lnTo>
                  <a:lnTo>
                    <a:pt x="598" y="132"/>
                  </a:lnTo>
                  <a:lnTo>
                    <a:pt x="591" y="130"/>
                  </a:lnTo>
                  <a:lnTo>
                    <a:pt x="587" y="125"/>
                  </a:lnTo>
                  <a:lnTo>
                    <a:pt x="583" y="119"/>
                  </a:lnTo>
                  <a:lnTo>
                    <a:pt x="581" y="112"/>
                  </a:lnTo>
                  <a:lnTo>
                    <a:pt x="583" y="104"/>
                  </a:lnTo>
                  <a:lnTo>
                    <a:pt x="587" y="96"/>
                  </a:lnTo>
                  <a:lnTo>
                    <a:pt x="591" y="93"/>
                  </a:lnTo>
                  <a:lnTo>
                    <a:pt x="598" y="89"/>
                  </a:lnTo>
                  <a:lnTo>
                    <a:pt x="606" y="87"/>
                  </a:lnTo>
                  <a:close/>
                  <a:moveTo>
                    <a:pt x="517" y="87"/>
                  </a:moveTo>
                  <a:lnTo>
                    <a:pt x="525" y="89"/>
                  </a:lnTo>
                  <a:lnTo>
                    <a:pt x="533" y="93"/>
                  </a:lnTo>
                  <a:lnTo>
                    <a:pt x="536" y="96"/>
                  </a:lnTo>
                  <a:lnTo>
                    <a:pt x="540" y="104"/>
                  </a:lnTo>
                  <a:lnTo>
                    <a:pt x="542" y="112"/>
                  </a:lnTo>
                  <a:lnTo>
                    <a:pt x="540" y="119"/>
                  </a:lnTo>
                  <a:lnTo>
                    <a:pt x="536" y="125"/>
                  </a:lnTo>
                  <a:lnTo>
                    <a:pt x="533" y="130"/>
                  </a:lnTo>
                  <a:lnTo>
                    <a:pt x="525" y="132"/>
                  </a:lnTo>
                  <a:lnTo>
                    <a:pt x="517" y="134"/>
                  </a:lnTo>
                  <a:lnTo>
                    <a:pt x="510" y="132"/>
                  </a:lnTo>
                  <a:lnTo>
                    <a:pt x="504" y="130"/>
                  </a:lnTo>
                  <a:lnTo>
                    <a:pt x="499" y="125"/>
                  </a:lnTo>
                  <a:lnTo>
                    <a:pt x="497" y="119"/>
                  </a:lnTo>
                  <a:lnTo>
                    <a:pt x="495" y="112"/>
                  </a:lnTo>
                  <a:lnTo>
                    <a:pt x="497" y="104"/>
                  </a:lnTo>
                  <a:lnTo>
                    <a:pt x="499" y="96"/>
                  </a:lnTo>
                  <a:lnTo>
                    <a:pt x="504" y="93"/>
                  </a:lnTo>
                  <a:lnTo>
                    <a:pt x="510" y="89"/>
                  </a:lnTo>
                  <a:lnTo>
                    <a:pt x="517" y="87"/>
                  </a:lnTo>
                  <a:close/>
                  <a:moveTo>
                    <a:pt x="431" y="87"/>
                  </a:moveTo>
                  <a:lnTo>
                    <a:pt x="435" y="87"/>
                  </a:lnTo>
                  <a:lnTo>
                    <a:pt x="437" y="89"/>
                  </a:lnTo>
                  <a:lnTo>
                    <a:pt x="444" y="91"/>
                  </a:lnTo>
                  <a:lnTo>
                    <a:pt x="450" y="96"/>
                  </a:lnTo>
                  <a:lnTo>
                    <a:pt x="454" y="104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0" y="125"/>
                  </a:lnTo>
                  <a:lnTo>
                    <a:pt x="446" y="130"/>
                  </a:lnTo>
                  <a:lnTo>
                    <a:pt x="439" y="132"/>
                  </a:lnTo>
                  <a:lnTo>
                    <a:pt x="431" y="134"/>
                  </a:lnTo>
                  <a:lnTo>
                    <a:pt x="423" y="132"/>
                  </a:lnTo>
                  <a:lnTo>
                    <a:pt x="418" y="130"/>
                  </a:lnTo>
                  <a:lnTo>
                    <a:pt x="412" y="125"/>
                  </a:lnTo>
                  <a:lnTo>
                    <a:pt x="408" y="119"/>
                  </a:lnTo>
                  <a:lnTo>
                    <a:pt x="408" y="112"/>
                  </a:lnTo>
                  <a:lnTo>
                    <a:pt x="408" y="110"/>
                  </a:lnTo>
                  <a:lnTo>
                    <a:pt x="410" y="104"/>
                  </a:lnTo>
                  <a:lnTo>
                    <a:pt x="412" y="96"/>
                  </a:lnTo>
                  <a:lnTo>
                    <a:pt x="418" y="93"/>
                  </a:lnTo>
                  <a:lnTo>
                    <a:pt x="423" y="89"/>
                  </a:lnTo>
                  <a:lnTo>
                    <a:pt x="431" y="87"/>
                  </a:lnTo>
                  <a:close/>
                  <a:moveTo>
                    <a:pt x="344" y="87"/>
                  </a:moveTo>
                  <a:lnTo>
                    <a:pt x="346" y="87"/>
                  </a:lnTo>
                  <a:lnTo>
                    <a:pt x="350" y="89"/>
                  </a:lnTo>
                  <a:lnTo>
                    <a:pt x="350" y="91"/>
                  </a:lnTo>
                  <a:lnTo>
                    <a:pt x="348" y="93"/>
                  </a:lnTo>
                  <a:lnTo>
                    <a:pt x="348" y="95"/>
                  </a:lnTo>
                  <a:lnTo>
                    <a:pt x="346" y="95"/>
                  </a:lnTo>
                  <a:lnTo>
                    <a:pt x="344" y="95"/>
                  </a:lnTo>
                  <a:lnTo>
                    <a:pt x="343" y="95"/>
                  </a:lnTo>
                  <a:lnTo>
                    <a:pt x="343" y="93"/>
                  </a:lnTo>
                  <a:lnTo>
                    <a:pt x="341" y="93"/>
                  </a:lnTo>
                  <a:lnTo>
                    <a:pt x="339" y="93"/>
                  </a:lnTo>
                  <a:lnTo>
                    <a:pt x="339" y="93"/>
                  </a:lnTo>
                  <a:lnTo>
                    <a:pt x="339" y="95"/>
                  </a:lnTo>
                  <a:lnTo>
                    <a:pt x="339" y="96"/>
                  </a:lnTo>
                  <a:lnTo>
                    <a:pt x="339" y="98"/>
                  </a:lnTo>
                  <a:lnTo>
                    <a:pt x="339" y="100"/>
                  </a:lnTo>
                  <a:lnTo>
                    <a:pt x="337" y="102"/>
                  </a:lnTo>
                  <a:lnTo>
                    <a:pt x="335" y="10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3" y="104"/>
                  </a:lnTo>
                  <a:lnTo>
                    <a:pt x="333" y="106"/>
                  </a:lnTo>
                  <a:lnTo>
                    <a:pt x="335" y="108"/>
                  </a:lnTo>
                  <a:lnTo>
                    <a:pt x="337" y="110"/>
                  </a:lnTo>
                  <a:lnTo>
                    <a:pt x="339" y="110"/>
                  </a:lnTo>
                  <a:lnTo>
                    <a:pt x="341" y="108"/>
                  </a:lnTo>
                  <a:lnTo>
                    <a:pt x="343" y="108"/>
                  </a:lnTo>
                  <a:lnTo>
                    <a:pt x="346" y="108"/>
                  </a:lnTo>
                  <a:lnTo>
                    <a:pt x="348" y="108"/>
                  </a:lnTo>
                  <a:lnTo>
                    <a:pt x="352" y="108"/>
                  </a:lnTo>
                  <a:lnTo>
                    <a:pt x="354" y="110"/>
                  </a:lnTo>
                  <a:lnTo>
                    <a:pt x="354" y="112"/>
                  </a:lnTo>
                  <a:lnTo>
                    <a:pt x="354" y="113"/>
                  </a:lnTo>
                  <a:lnTo>
                    <a:pt x="352" y="115"/>
                  </a:lnTo>
                  <a:lnTo>
                    <a:pt x="350" y="115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4" y="117"/>
                  </a:lnTo>
                  <a:lnTo>
                    <a:pt x="344" y="119"/>
                  </a:lnTo>
                  <a:lnTo>
                    <a:pt x="343" y="121"/>
                  </a:lnTo>
                  <a:lnTo>
                    <a:pt x="341" y="123"/>
                  </a:lnTo>
                  <a:lnTo>
                    <a:pt x="339" y="125"/>
                  </a:lnTo>
                  <a:lnTo>
                    <a:pt x="337" y="127"/>
                  </a:lnTo>
                  <a:lnTo>
                    <a:pt x="335" y="127"/>
                  </a:lnTo>
                  <a:lnTo>
                    <a:pt x="331" y="129"/>
                  </a:lnTo>
                  <a:lnTo>
                    <a:pt x="331" y="129"/>
                  </a:lnTo>
                  <a:lnTo>
                    <a:pt x="326" y="125"/>
                  </a:lnTo>
                  <a:lnTo>
                    <a:pt x="322" y="117"/>
                  </a:lnTo>
                  <a:lnTo>
                    <a:pt x="322" y="112"/>
                  </a:lnTo>
                  <a:lnTo>
                    <a:pt x="322" y="104"/>
                  </a:lnTo>
                  <a:lnTo>
                    <a:pt x="326" y="96"/>
                  </a:lnTo>
                  <a:lnTo>
                    <a:pt x="331" y="93"/>
                  </a:lnTo>
                  <a:lnTo>
                    <a:pt x="337" y="89"/>
                  </a:lnTo>
                  <a:lnTo>
                    <a:pt x="344" y="87"/>
                  </a:lnTo>
                  <a:close/>
                  <a:moveTo>
                    <a:pt x="258" y="87"/>
                  </a:moveTo>
                  <a:lnTo>
                    <a:pt x="266" y="89"/>
                  </a:lnTo>
                  <a:lnTo>
                    <a:pt x="271" y="93"/>
                  </a:lnTo>
                  <a:lnTo>
                    <a:pt x="277" y="96"/>
                  </a:lnTo>
                  <a:lnTo>
                    <a:pt x="281" y="104"/>
                  </a:lnTo>
                  <a:lnTo>
                    <a:pt x="281" y="112"/>
                  </a:lnTo>
                  <a:lnTo>
                    <a:pt x="281" y="117"/>
                  </a:lnTo>
                  <a:lnTo>
                    <a:pt x="277" y="125"/>
                  </a:lnTo>
                  <a:lnTo>
                    <a:pt x="273" y="129"/>
                  </a:lnTo>
                  <a:lnTo>
                    <a:pt x="267" y="132"/>
                  </a:lnTo>
                  <a:lnTo>
                    <a:pt x="267" y="132"/>
                  </a:lnTo>
                  <a:lnTo>
                    <a:pt x="262" y="134"/>
                  </a:lnTo>
                  <a:lnTo>
                    <a:pt x="258" y="134"/>
                  </a:lnTo>
                  <a:lnTo>
                    <a:pt x="250" y="132"/>
                  </a:lnTo>
                  <a:lnTo>
                    <a:pt x="245" y="130"/>
                  </a:lnTo>
                  <a:lnTo>
                    <a:pt x="239" y="125"/>
                  </a:lnTo>
                  <a:lnTo>
                    <a:pt x="235" y="119"/>
                  </a:lnTo>
                  <a:lnTo>
                    <a:pt x="235" y="112"/>
                  </a:lnTo>
                  <a:lnTo>
                    <a:pt x="235" y="104"/>
                  </a:lnTo>
                  <a:lnTo>
                    <a:pt x="239" y="96"/>
                  </a:lnTo>
                  <a:lnTo>
                    <a:pt x="245" y="93"/>
                  </a:lnTo>
                  <a:lnTo>
                    <a:pt x="250" y="89"/>
                  </a:lnTo>
                  <a:lnTo>
                    <a:pt x="258" y="87"/>
                  </a:lnTo>
                  <a:close/>
                  <a:moveTo>
                    <a:pt x="171" y="87"/>
                  </a:moveTo>
                  <a:lnTo>
                    <a:pt x="179" y="89"/>
                  </a:lnTo>
                  <a:lnTo>
                    <a:pt x="185" y="91"/>
                  </a:lnTo>
                  <a:lnTo>
                    <a:pt x="190" y="96"/>
                  </a:lnTo>
                  <a:lnTo>
                    <a:pt x="192" y="102"/>
                  </a:lnTo>
                  <a:lnTo>
                    <a:pt x="192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5" y="102"/>
                  </a:lnTo>
                  <a:lnTo>
                    <a:pt x="183" y="100"/>
                  </a:lnTo>
                  <a:lnTo>
                    <a:pt x="183" y="98"/>
                  </a:lnTo>
                  <a:lnTo>
                    <a:pt x="181" y="96"/>
                  </a:lnTo>
                  <a:lnTo>
                    <a:pt x="179" y="95"/>
                  </a:lnTo>
                  <a:lnTo>
                    <a:pt x="177" y="93"/>
                  </a:lnTo>
                  <a:lnTo>
                    <a:pt x="175" y="93"/>
                  </a:lnTo>
                  <a:lnTo>
                    <a:pt x="173" y="95"/>
                  </a:lnTo>
                  <a:lnTo>
                    <a:pt x="171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5"/>
                  </a:lnTo>
                  <a:lnTo>
                    <a:pt x="166" y="95"/>
                  </a:lnTo>
                  <a:lnTo>
                    <a:pt x="162" y="95"/>
                  </a:lnTo>
                  <a:lnTo>
                    <a:pt x="160" y="9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64" y="89"/>
                  </a:lnTo>
                  <a:lnTo>
                    <a:pt x="171" y="87"/>
                  </a:lnTo>
                  <a:close/>
                  <a:moveTo>
                    <a:pt x="185" y="29"/>
                  </a:moveTo>
                  <a:lnTo>
                    <a:pt x="187" y="31"/>
                  </a:lnTo>
                  <a:lnTo>
                    <a:pt x="188" y="32"/>
                  </a:lnTo>
                  <a:lnTo>
                    <a:pt x="190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1" y="46"/>
                  </a:lnTo>
                  <a:lnTo>
                    <a:pt x="175" y="48"/>
                  </a:lnTo>
                  <a:lnTo>
                    <a:pt x="175" y="46"/>
                  </a:lnTo>
                  <a:lnTo>
                    <a:pt x="175" y="44"/>
                  </a:lnTo>
                  <a:lnTo>
                    <a:pt x="177" y="42"/>
                  </a:lnTo>
                  <a:lnTo>
                    <a:pt x="179" y="42"/>
                  </a:lnTo>
                  <a:lnTo>
                    <a:pt x="181" y="42"/>
                  </a:lnTo>
                  <a:lnTo>
                    <a:pt x="181" y="40"/>
                  </a:lnTo>
                  <a:lnTo>
                    <a:pt x="181" y="38"/>
                  </a:lnTo>
                  <a:lnTo>
                    <a:pt x="181" y="38"/>
                  </a:lnTo>
                  <a:lnTo>
                    <a:pt x="179" y="36"/>
                  </a:lnTo>
                  <a:lnTo>
                    <a:pt x="179" y="34"/>
                  </a:lnTo>
                  <a:lnTo>
                    <a:pt x="181" y="32"/>
                  </a:lnTo>
                  <a:lnTo>
                    <a:pt x="183" y="32"/>
                  </a:lnTo>
                  <a:lnTo>
                    <a:pt x="185" y="31"/>
                  </a:lnTo>
                  <a:lnTo>
                    <a:pt x="185" y="29"/>
                  </a:lnTo>
                  <a:close/>
                  <a:moveTo>
                    <a:pt x="175" y="27"/>
                  </a:moveTo>
                  <a:lnTo>
                    <a:pt x="177" y="27"/>
                  </a:lnTo>
                  <a:lnTo>
                    <a:pt x="179" y="27"/>
                  </a:lnTo>
                  <a:lnTo>
                    <a:pt x="183" y="29"/>
                  </a:lnTo>
                  <a:lnTo>
                    <a:pt x="181" y="31"/>
                  </a:lnTo>
                  <a:lnTo>
                    <a:pt x="179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75" y="29"/>
                  </a:lnTo>
                  <a:lnTo>
                    <a:pt x="175" y="27"/>
                  </a:lnTo>
                  <a:lnTo>
                    <a:pt x="175" y="27"/>
                  </a:lnTo>
                  <a:close/>
                  <a:moveTo>
                    <a:pt x="19" y="14"/>
                  </a:moveTo>
                  <a:lnTo>
                    <a:pt x="21" y="19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9" y="14"/>
                  </a:lnTo>
                  <a:close/>
                  <a:moveTo>
                    <a:pt x="534" y="12"/>
                  </a:moveTo>
                  <a:lnTo>
                    <a:pt x="538" y="12"/>
                  </a:lnTo>
                  <a:lnTo>
                    <a:pt x="540" y="17"/>
                  </a:lnTo>
                  <a:lnTo>
                    <a:pt x="542" y="23"/>
                  </a:lnTo>
                  <a:lnTo>
                    <a:pt x="540" y="31"/>
                  </a:lnTo>
                  <a:lnTo>
                    <a:pt x="536" y="38"/>
                  </a:lnTo>
                  <a:lnTo>
                    <a:pt x="533" y="44"/>
                  </a:lnTo>
                  <a:lnTo>
                    <a:pt x="525" y="46"/>
                  </a:lnTo>
                  <a:lnTo>
                    <a:pt x="517" y="48"/>
                  </a:lnTo>
                  <a:lnTo>
                    <a:pt x="510" y="46"/>
                  </a:lnTo>
                  <a:lnTo>
                    <a:pt x="504" y="42"/>
                  </a:lnTo>
                  <a:lnTo>
                    <a:pt x="499" y="36"/>
                  </a:lnTo>
                  <a:lnTo>
                    <a:pt x="497" y="31"/>
                  </a:lnTo>
                  <a:lnTo>
                    <a:pt x="502" y="31"/>
                  </a:lnTo>
                  <a:lnTo>
                    <a:pt x="504" y="31"/>
                  </a:lnTo>
                  <a:lnTo>
                    <a:pt x="508" y="29"/>
                  </a:lnTo>
                  <a:lnTo>
                    <a:pt x="512" y="27"/>
                  </a:lnTo>
                  <a:lnTo>
                    <a:pt x="517" y="27"/>
                  </a:lnTo>
                  <a:lnTo>
                    <a:pt x="521" y="27"/>
                  </a:lnTo>
                  <a:lnTo>
                    <a:pt x="525" y="27"/>
                  </a:lnTo>
                  <a:lnTo>
                    <a:pt x="527" y="27"/>
                  </a:lnTo>
                  <a:lnTo>
                    <a:pt x="527" y="25"/>
                  </a:lnTo>
                  <a:lnTo>
                    <a:pt x="529" y="23"/>
                  </a:lnTo>
                  <a:lnTo>
                    <a:pt x="529" y="19"/>
                  </a:lnTo>
                  <a:lnTo>
                    <a:pt x="531" y="16"/>
                  </a:lnTo>
                  <a:lnTo>
                    <a:pt x="533" y="12"/>
                  </a:lnTo>
                  <a:lnTo>
                    <a:pt x="534" y="12"/>
                  </a:lnTo>
                  <a:close/>
                  <a:moveTo>
                    <a:pt x="4606" y="4"/>
                  </a:moveTo>
                  <a:lnTo>
                    <a:pt x="4611" y="8"/>
                  </a:lnTo>
                  <a:lnTo>
                    <a:pt x="4615" y="12"/>
                  </a:lnTo>
                  <a:lnTo>
                    <a:pt x="4617" y="17"/>
                  </a:lnTo>
                  <a:lnTo>
                    <a:pt x="4619" y="23"/>
                  </a:lnTo>
                  <a:lnTo>
                    <a:pt x="4617" y="31"/>
                  </a:lnTo>
                  <a:lnTo>
                    <a:pt x="4613" y="38"/>
                  </a:lnTo>
                  <a:lnTo>
                    <a:pt x="4610" y="44"/>
                  </a:lnTo>
                  <a:lnTo>
                    <a:pt x="4602" y="46"/>
                  </a:lnTo>
                  <a:lnTo>
                    <a:pt x="4595" y="48"/>
                  </a:lnTo>
                  <a:lnTo>
                    <a:pt x="4595" y="48"/>
                  </a:lnTo>
                  <a:lnTo>
                    <a:pt x="4595" y="42"/>
                  </a:lnTo>
                  <a:lnTo>
                    <a:pt x="4595" y="36"/>
                  </a:lnTo>
                  <a:lnTo>
                    <a:pt x="4595" y="32"/>
                  </a:lnTo>
                  <a:lnTo>
                    <a:pt x="4595" y="29"/>
                  </a:lnTo>
                  <a:lnTo>
                    <a:pt x="4596" y="27"/>
                  </a:lnTo>
                  <a:lnTo>
                    <a:pt x="4598" y="25"/>
                  </a:lnTo>
                  <a:lnTo>
                    <a:pt x="4600" y="27"/>
                  </a:lnTo>
                  <a:lnTo>
                    <a:pt x="4602" y="27"/>
                  </a:lnTo>
                  <a:lnTo>
                    <a:pt x="4604" y="27"/>
                  </a:lnTo>
                  <a:lnTo>
                    <a:pt x="4606" y="23"/>
                  </a:lnTo>
                  <a:lnTo>
                    <a:pt x="4608" y="21"/>
                  </a:lnTo>
                  <a:lnTo>
                    <a:pt x="4606" y="16"/>
                  </a:lnTo>
                  <a:lnTo>
                    <a:pt x="4606" y="12"/>
                  </a:lnTo>
                  <a:lnTo>
                    <a:pt x="4606" y="8"/>
                  </a:lnTo>
                  <a:lnTo>
                    <a:pt x="4606" y="4"/>
                  </a:lnTo>
                  <a:close/>
                  <a:moveTo>
                    <a:pt x="5115" y="0"/>
                  </a:moveTo>
                  <a:lnTo>
                    <a:pt x="5121" y="2"/>
                  </a:lnTo>
                  <a:lnTo>
                    <a:pt x="5127" y="4"/>
                  </a:lnTo>
                  <a:lnTo>
                    <a:pt x="5132" y="8"/>
                  </a:lnTo>
                  <a:lnTo>
                    <a:pt x="5131" y="8"/>
                  </a:lnTo>
                  <a:lnTo>
                    <a:pt x="5131" y="12"/>
                  </a:lnTo>
                  <a:lnTo>
                    <a:pt x="5131" y="14"/>
                  </a:lnTo>
                  <a:lnTo>
                    <a:pt x="5131" y="17"/>
                  </a:lnTo>
                  <a:lnTo>
                    <a:pt x="5132" y="19"/>
                  </a:lnTo>
                  <a:lnTo>
                    <a:pt x="5132" y="19"/>
                  </a:lnTo>
                  <a:lnTo>
                    <a:pt x="5134" y="21"/>
                  </a:lnTo>
                  <a:lnTo>
                    <a:pt x="5134" y="25"/>
                  </a:lnTo>
                  <a:lnTo>
                    <a:pt x="5132" y="27"/>
                  </a:lnTo>
                  <a:lnTo>
                    <a:pt x="5131" y="29"/>
                  </a:lnTo>
                  <a:lnTo>
                    <a:pt x="5129" y="31"/>
                  </a:lnTo>
                  <a:lnTo>
                    <a:pt x="5127" y="34"/>
                  </a:lnTo>
                  <a:lnTo>
                    <a:pt x="5123" y="38"/>
                  </a:lnTo>
                  <a:lnTo>
                    <a:pt x="5119" y="40"/>
                  </a:lnTo>
                  <a:lnTo>
                    <a:pt x="5115" y="42"/>
                  </a:lnTo>
                  <a:lnTo>
                    <a:pt x="5112" y="44"/>
                  </a:lnTo>
                  <a:lnTo>
                    <a:pt x="5106" y="44"/>
                  </a:lnTo>
                  <a:lnTo>
                    <a:pt x="5104" y="44"/>
                  </a:lnTo>
                  <a:lnTo>
                    <a:pt x="5099" y="40"/>
                  </a:lnTo>
                  <a:lnTo>
                    <a:pt x="5095" y="36"/>
                  </a:lnTo>
                  <a:lnTo>
                    <a:pt x="5093" y="31"/>
                  </a:lnTo>
                  <a:lnTo>
                    <a:pt x="5093" y="23"/>
                  </a:lnTo>
                  <a:lnTo>
                    <a:pt x="5093" y="17"/>
                  </a:lnTo>
                  <a:lnTo>
                    <a:pt x="5097" y="10"/>
                  </a:lnTo>
                  <a:lnTo>
                    <a:pt x="5102" y="4"/>
                  </a:lnTo>
                  <a:lnTo>
                    <a:pt x="5108" y="2"/>
                  </a:lnTo>
                  <a:lnTo>
                    <a:pt x="5115" y="0"/>
                  </a:lnTo>
                  <a:close/>
                  <a:moveTo>
                    <a:pt x="5029" y="0"/>
                  </a:moveTo>
                  <a:lnTo>
                    <a:pt x="5037" y="2"/>
                  </a:lnTo>
                  <a:lnTo>
                    <a:pt x="5042" y="4"/>
                  </a:lnTo>
                  <a:lnTo>
                    <a:pt x="5048" y="10"/>
                  </a:lnTo>
                  <a:lnTo>
                    <a:pt x="5052" y="17"/>
                  </a:lnTo>
                  <a:lnTo>
                    <a:pt x="5052" y="23"/>
                  </a:lnTo>
                  <a:lnTo>
                    <a:pt x="5052" y="31"/>
                  </a:lnTo>
                  <a:lnTo>
                    <a:pt x="5048" y="36"/>
                  </a:lnTo>
                  <a:lnTo>
                    <a:pt x="5044" y="42"/>
                  </a:lnTo>
                  <a:lnTo>
                    <a:pt x="5037" y="46"/>
                  </a:lnTo>
                  <a:lnTo>
                    <a:pt x="5031" y="48"/>
                  </a:lnTo>
                  <a:lnTo>
                    <a:pt x="5027" y="40"/>
                  </a:lnTo>
                  <a:lnTo>
                    <a:pt x="5021" y="34"/>
                  </a:lnTo>
                  <a:lnTo>
                    <a:pt x="5020" y="31"/>
                  </a:lnTo>
                  <a:lnTo>
                    <a:pt x="5020" y="27"/>
                  </a:lnTo>
                  <a:lnTo>
                    <a:pt x="5020" y="23"/>
                  </a:lnTo>
                  <a:lnTo>
                    <a:pt x="5018" y="19"/>
                  </a:lnTo>
                  <a:lnTo>
                    <a:pt x="5016" y="12"/>
                  </a:lnTo>
                  <a:lnTo>
                    <a:pt x="5014" y="6"/>
                  </a:lnTo>
                  <a:lnTo>
                    <a:pt x="5020" y="2"/>
                  </a:lnTo>
                  <a:lnTo>
                    <a:pt x="5023" y="0"/>
                  </a:lnTo>
                  <a:lnTo>
                    <a:pt x="5029" y="0"/>
                  </a:lnTo>
                  <a:close/>
                  <a:moveTo>
                    <a:pt x="4508" y="0"/>
                  </a:moveTo>
                  <a:lnTo>
                    <a:pt x="4510" y="0"/>
                  </a:lnTo>
                  <a:lnTo>
                    <a:pt x="4512" y="0"/>
                  </a:lnTo>
                  <a:lnTo>
                    <a:pt x="4517" y="2"/>
                  </a:lnTo>
                  <a:lnTo>
                    <a:pt x="4521" y="6"/>
                  </a:lnTo>
                  <a:lnTo>
                    <a:pt x="4527" y="10"/>
                  </a:lnTo>
                  <a:lnTo>
                    <a:pt x="4531" y="17"/>
                  </a:lnTo>
                  <a:lnTo>
                    <a:pt x="4533" y="23"/>
                  </a:lnTo>
                  <a:lnTo>
                    <a:pt x="4531" y="31"/>
                  </a:lnTo>
                  <a:lnTo>
                    <a:pt x="4527" y="38"/>
                  </a:lnTo>
                  <a:lnTo>
                    <a:pt x="4521" y="44"/>
                  </a:lnTo>
                  <a:lnTo>
                    <a:pt x="4516" y="46"/>
                  </a:lnTo>
                  <a:lnTo>
                    <a:pt x="4508" y="48"/>
                  </a:lnTo>
                  <a:lnTo>
                    <a:pt x="4501" y="46"/>
                  </a:lnTo>
                  <a:lnTo>
                    <a:pt x="4495" y="44"/>
                  </a:lnTo>
                  <a:lnTo>
                    <a:pt x="4489" y="38"/>
                  </a:lnTo>
                  <a:lnTo>
                    <a:pt x="4485" y="31"/>
                  </a:lnTo>
                  <a:lnTo>
                    <a:pt x="4485" y="23"/>
                  </a:lnTo>
                  <a:lnTo>
                    <a:pt x="4485" y="21"/>
                  </a:lnTo>
                  <a:lnTo>
                    <a:pt x="4485" y="17"/>
                  </a:lnTo>
                  <a:lnTo>
                    <a:pt x="4485" y="17"/>
                  </a:lnTo>
                  <a:lnTo>
                    <a:pt x="4489" y="17"/>
                  </a:lnTo>
                  <a:lnTo>
                    <a:pt x="4491" y="17"/>
                  </a:lnTo>
                  <a:lnTo>
                    <a:pt x="4493" y="16"/>
                  </a:lnTo>
                  <a:lnTo>
                    <a:pt x="4495" y="16"/>
                  </a:lnTo>
                  <a:lnTo>
                    <a:pt x="4495" y="14"/>
                  </a:lnTo>
                  <a:lnTo>
                    <a:pt x="4495" y="10"/>
                  </a:lnTo>
                  <a:lnTo>
                    <a:pt x="4493" y="8"/>
                  </a:lnTo>
                  <a:lnTo>
                    <a:pt x="4493" y="6"/>
                  </a:lnTo>
                  <a:lnTo>
                    <a:pt x="4497" y="4"/>
                  </a:lnTo>
                  <a:lnTo>
                    <a:pt x="4502" y="0"/>
                  </a:lnTo>
                  <a:lnTo>
                    <a:pt x="4508" y="0"/>
                  </a:lnTo>
                  <a:close/>
                  <a:moveTo>
                    <a:pt x="4422" y="0"/>
                  </a:moveTo>
                  <a:lnTo>
                    <a:pt x="4429" y="2"/>
                  </a:lnTo>
                  <a:lnTo>
                    <a:pt x="4435" y="4"/>
                  </a:lnTo>
                  <a:lnTo>
                    <a:pt x="4440" y="10"/>
                  </a:lnTo>
                  <a:lnTo>
                    <a:pt x="4444" y="17"/>
                  </a:lnTo>
                  <a:lnTo>
                    <a:pt x="4444" y="23"/>
                  </a:lnTo>
                  <a:lnTo>
                    <a:pt x="4444" y="31"/>
                  </a:lnTo>
                  <a:lnTo>
                    <a:pt x="4440" y="38"/>
                  </a:lnTo>
                  <a:lnTo>
                    <a:pt x="4435" y="44"/>
                  </a:lnTo>
                  <a:lnTo>
                    <a:pt x="4429" y="46"/>
                  </a:lnTo>
                  <a:lnTo>
                    <a:pt x="4422" y="48"/>
                  </a:lnTo>
                  <a:lnTo>
                    <a:pt x="4414" y="46"/>
                  </a:lnTo>
                  <a:lnTo>
                    <a:pt x="4408" y="44"/>
                  </a:lnTo>
                  <a:lnTo>
                    <a:pt x="4403" y="38"/>
                  </a:lnTo>
                  <a:lnTo>
                    <a:pt x="4399" y="31"/>
                  </a:lnTo>
                  <a:lnTo>
                    <a:pt x="4399" y="23"/>
                  </a:lnTo>
                  <a:lnTo>
                    <a:pt x="4399" y="17"/>
                  </a:lnTo>
                  <a:lnTo>
                    <a:pt x="4403" y="10"/>
                  </a:lnTo>
                  <a:lnTo>
                    <a:pt x="4408" y="4"/>
                  </a:lnTo>
                  <a:lnTo>
                    <a:pt x="4414" y="2"/>
                  </a:lnTo>
                  <a:lnTo>
                    <a:pt x="4422" y="0"/>
                  </a:lnTo>
                  <a:close/>
                  <a:moveTo>
                    <a:pt x="4335" y="0"/>
                  </a:moveTo>
                  <a:lnTo>
                    <a:pt x="4343" y="2"/>
                  </a:lnTo>
                  <a:lnTo>
                    <a:pt x="4348" y="4"/>
                  </a:lnTo>
                  <a:lnTo>
                    <a:pt x="4354" y="10"/>
                  </a:lnTo>
                  <a:lnTo>
                    <a:pt x="4358" y="17"/>
                  </a:lnTo>
                  <a:lnTo>
                    <a:pt x="4358" y="23"/>
                  </a:lnTo>
                  <a:lnTo>
                    <a:pt x="4358" y="31"/>
                  </a:lnTo>
                  <a:lnTo>
                    <a:pt x="4354" y="38"/>
                  </a:lnTo>
                  <a:lnTo>
                    <a:pt x="4348" y="44"/>
                  </a:lnTo>
                  <a:lnTo>
                    <a:pt x="4343" y="46"/>
                  </a:lnTo>
                  <a:lnTo>
                    <a:pt x="4335" y="48"/>
                  </a:lnTo>
                  <a:lnTo>
                    <a:pt x="4328" y="46"/>
                  </a:lnTo>
                  <a:lnTo>
                    <a:pt x="4322" y="44"/>
                  </a:lnTo>
                  <a:lnTo>
                    <a:pt x="4316" y="38"/>
                  </a:lnTo>
                  <a:lnTo>
                    <a:pt x="4312" y="31"/>
                  </a:lnTo>
                  <a:lnTo>
                    <a:pt x="4311" y="23"/>
                  </a:lnTo>
                  <a:lnTo>
                    <a:pt x="4312" y="17"/>
                  </a:lnTo>
                  <a:lnTo>
                    <a:pt x="4316" y="10"/>
                  </a:lnTo>
                  <a:lnTo>
                    <a:pt x="4322" y="4"/>
                  </a:lnTo>
                  <a:lnTo>
                    <a:pt x="4328" y="2"/>
                  </a:lnTo>
                  <a:lnTo>
                    <a:pt x="4335" y="0"/>
                  </a:lnTo>
                  <a:close/>
                  <a:moveTo>
                    <a:pt x="4249" y="0"/>
                  </a:moveTo>
                  <a:lnTo>
                    <a:pt x="4256" y="2"/>
                  </a:lnTo>
                  <a:lnTo>
                    <a:pt x="4262" y="4"/>
                  </a:lnTo>
                  <a:lnTo>
                    <a:pt x="4267" y="10"/>
                  </a:lnTo>
                  <a:lnTo>
                    <a:pt x="4271" y="17"/>
                  </a:lnTo>
                  <a:lnTo>
                    <a:pt x="4271" y="23"/>
                  </a:lnTo>
                  <a:lnTo>
                    <a:pt x="4271" y="31"/>
                  </a:lnTo>
                  <a:lnTo>
                    <a:pt x="4267" y="38"/>
                  </a:lnTo>
                  <a:lnTo>
                    <a:pt x="4262" y="44"/>
                  </a:lnTo>
                  <a:lnTo>
                    <a:pt x="4256" y="46"/>
                  </a:lnTo>
                  <a:lnTo>
                    <a:pt x="4249" y="48"/>
                  </a:lnTo>
                  <a:lnTo>
                    <a:pt x="4241" y="46"/>
                  </a:lnTo>
                  <a:lnTo>
                    <a:pt x="4234" y="44"/>
                  </a:lnTo>
                  <a:lnTo>
                    <a:pt x="4230" y="38"/>
                  </a:lnTo>
                  <a:lnTo>
                    <a:pt x="4226" y="31"/>
                  </a:lnTo>
                  <a:lnTo>
                    <a:pt x="4224" y="23"/>
                  </a:lnTo>
                  <a:lnTo>
                    <a:pt x="4226" y="17"/>
                  </a:lnTo>
                  <a:lnTo>
                    <a:pt x="4230" y="10"/>
                  </a:lnTo>
                  <a:lnTo>
                    <a:pt x="4234" y="4"/>
                  </a:lnTo>
                  <a:lnTo>
                    <a:pt x="4241" y="2"/>
                  </a:lnTo>
                  <a:lnTo>
                    <a:pt x="4249" y="0"/>
                  </a:lnTo>
                  <a:close/>
                  <a:moveTo>
                    <a:pt x="4162" y="0"/>
                  </a:moveTo>
                  <a:lnTo>
                    <a:pt x="4170" y="2"/>
                  </a:lnTo>
                  <a:lnTo>
                    <a:pt x="4175" y="4"/>
                  </a:lnTo>
                  <a:lnTo>
                    <a:pt x="4181" y="10"/>
                  </a:lnTo>
                  <a:lnTo>
                    <a:pt x="4183" y="17"/>
                  </a:lnTo>
                  <a:lnTo>
                    <a:pt x="4185" y="23"/>
                  </a:lnTo>
                  <a:lnTo>
                    <a:pt x="4183" y="31"/>
                  </a:lnTo>
                  <a:lnTo>
                    <a:pt x="4181" y="38"/>
                  </a:lnTo>
                  <a:lnTo>
                    <a:pt x="4175" y="44"/>
                  </a:lnTo>
                  <a:lnTo>
                    <a:pt x="4170" y="46"/>
                  </a:lnTo>
                  <a:lnTo>
                    <a:pt x="4162" y="48"/>
                  </a:lnTo>
                  <a:lnTo>
                    <a:pt x="4155" y="46"/>
                  </a:lnTo>
                  <a:lnTo>
                    <a:pt x="4147" y="44"/>
                  </a:lnTo>
                  <a:lnTo>
                    <a:pt x="4143" y="38"/>
                  </a:lnTo>
                  <a:lnTo>
                    <a:pt x="4139" y="31"/>
                  </a:lnTo>
                  <a:lnTo>
                    <a:pt x="4138" y="23"/>
                  </a:lnTo>
                  <a:lnTo>
                    <a:pt x="4139" y="17"/>
                  </a:lnTo>
                  <a:lnTo>
                    <a:pt x="4143" y="10"/>
                  </a:lnTo>
                  <a:lnTo>
                    <a:pt x="4147" y="4"/>
                  </a:lnTo>
                  <a:lnTo>
                    <a:pt x="4155" y="2"/>
                  </a:lnTo>
                  <a:lnTo>
                    <a:pt x="4162" y="0"/>
                  </a:lnTo>
                  <a:close/>
                  <a:moveTo>
                    <a:pt x="4074" y="0"/>
                  </a:moveTo>
                  <a:lnTo>
                    <a:pt x="4081" y="2"/>
                  </a:lnTo>
                  <a:lnTo>
                    <a:pt x="4089" y="4"/>
                  </a:lnTo>
                  <a:lnTo>
                    <a:pt x="4092" y="10"/>
                  </a:lnTo>
                  <a:lnTo>
                    <a:pt x="4096" y="17"/>
                  </a:lnTo>
                  <a:lnTo>
                    <a:pt x="4098" y="23"/>
                  </a:lnTo>
                  <a:lnTo>
                    <a:pt x="4096" y="31"/>
                  </a:lnTo>
                  <a:lnTo>
                    <a:pt x="4092" y="38"/>
                  </a:lnTo>
                  <a:lnTo>
                    <a:pt x="4089" y="44"/>
                  </a:lnTo>
                  <a:lnTo>
                    <a:pt x="4081" y="46"/>
                  </a:lnTo>
                  <a:lnTo>
                    <a:pt x="4074" y="48"/>
                  </a:lnTo>
                  <a:lnTo>
                    <a:pt x="4068" y="46"/>
                  </a:lnTo>
                  <a:lnTo>
                    <a:pt x="4060" y="44"/>
                  </a:lnTo>
                  <a:lnTo>
                    <a:pt x="4055" y="38"/>
                  </a:lnTo>
                  <a:lnTo>
                    <a:pt x="4053" y="31"/>
                  </a:lnTo>
                  <a:lnTo>
                    <a:pt x="4051" y="23"/>
                  </a:lnTo>
                  <a:lnTo>
                    <a:pt x="4053" y="17"/>
                  </a:lnTo>
                  <a:lnTo>
                    <a:pt x="4055" y="10"/>
                  </a:lnTo>
                  <a:lnTo>
                    <a:pt x="4060" y="4"/>
                  </a:lnTo>
                  <a:lnTo>
                    <a:pt x="4068" y="2"/>
                  </a:lnTo>
                  <a:lnTo>
                    <a:pt x="4074" y="0"/>
                  </a:lnTo>
                  <a:close/>
                  <a:moveTo>
                    <a:pt x="3987" y="0"/>
                  </a:moveTo>
                  <a:lnTo>
                    <a:pt x="3995" y="2"/>
                  </a:lnTo>
                  <a:lnTo>
                    <a:pt x="4002" y="4"/>
                  </a:lnTo>
                  <a:lnTo>
                    <a:pt x="4006" y="10"/>
                  </a:lnTo>
                  <a:lnTo>
                    <a:pt x="4010" y="17"/>
                  </a:lnTo>
                  <a:lnTo>
                    <a:pt x="4012" y="23"/>
                  </a:lnTo>
                  <a:lnTo>
                    <a:pt x="4010" y="31"/>
                  </a:lnTo>
                  <a:lnTo>
                    <a:pt x="4006" y="38"/>
                  </a:lnTo>
                  <a:lnTo>
                    <a:pt x="4002" y="44"/>
                  </a:lnTo>
                  <a:lnTo>
                    <a:pt x="3995" y="46"/>
                  </a:lnTo>
                  <a:lnTo>
                    <a:pt x="3987" y="48"/>
                  </a:lnTo>
                  <a:lnTo>
                    <a:pt x="3980" y="46"/>
                  </a:lnTo>
                  <a:lnTo>
                    <a:pt x="3974" y="44"/>
                  </a:lnTo>
                  <a:lnTo>
                    <a:pt x="3968" y="38"/>
                  </a:lnTo>
                  <a:lnTo>
                    <a:pt x="3966" y="31"/>
                  </a:lnTo>
                  <a:lnTo>
                    <a:pt x="3965" y="23"/>
                  </a:lnTo>
                  <a:lnTo>
                    <a:pt x="3966" y="17"/>
                  </a:lnTo>
                  <a:lnTo>
                    <a:pt x="3968" y="10"/>
                  </a:lnTo>
                  <a:lnTo>
                    <a:pt x="3974" y="4"/>
                  </a:lnTo>
                  <a:lnTo>
                    <a:pt x="3980" y="2"/>
                  </a:lnTo>
                  <a:lnTo>
                    <a:pt x="3987" y="0"/>
                  </a:lnTo>
                  <a:close/>
                  <a:moveTo>
                    <a:pt x="3901" y="0"/>
                  </a:moveTo>
                  <a:lnTo>
                    <a:pt x="3908" y="2"/>
                  </a:lnTo>
                  <a:lnTo>
                    <a:pt x="3916" y="4"/>
                  </a:lnTo>
                  <a:lnTo>
                    <a:pt x="3919" y="10"/>
                  </a:lnTo>
                  <a:lnTo>
                    <a:pt x="3923" y="17"/>
                  </a:lnTo>
                  <a:lnTo>
                    <a:pt x="3925" y="23"/>
                  </a:lnTo>
                  <a:lnTo>
                    <a:pt x="3923" y="31"/>
                  </a:lnTo>
                  <a:lnTo>
                    <a:pt x="3919" y="38"/>
                  </a:lnTo>
                  <a:lnTo>
                    <a:pt x="3916" y="44"/>
                  </a:lnTo>
                  <a:lnTo>
                    <a:pt x="3908" y="46"/>
                  </a:lnTo>
                  <a:lnTo>
                    <a:pt x="3901" y="48"/>
                  </a:lnTo>
                  <a:lnTo>
                    <a:pt x="3893" y="46"/>
                  </a:lnTo>
                  <a:lnTo>
                    <a:pt x="3887" y="44"/>
                  </a:lnTo>
                  <a:lnTo>
                    <a:pt x="3882" y="38"/>
                  </a:lnTo>
                  <a:lnTo>
                    <a:pt x="3878" y="31"/>
                  </a:lnTo>
                  <a:lnTo>
                    <a:pt x="3878" y="23"/>
                  </a:lnTo>
                  <a:lnTo>
                    <a:pt x="3878" y="17"/>
                  </a:lnTo>
                  <a:lnTo>
                    <a:pt x="3882" y="10"/>
                  </a:lnTo>
                  <a:lnTo>
                    <a:pt x="3887" y="4"/>
                  </a:lnTo>
                  <a:lnTo>
                    <a:pt x="3893" y="2"/>
                  </a:lnTo>
                  <a:lnTo>
                    <a:pt x="3901" y="0"/>
                  </a:lnTo>
                  <a:close/>
                  <a:moveTo>
                    <a:pt x="3814" y="0"/>
                  </a:moveTo>
                  <a:lnTo>
                    <a:pt x="3822" y="2"/>
                  </a:lnTo>
                  <a:lnTo>
                    <a:pt x="3827" y="4"/>
                  </a:lnTo>
                  <a:lnTo>
                    <a:pt x="3833" y="10"/>
                  </a:lnTo>
                  <a:lnTo>
                    <a:pt x="3837" y="17"/>
                  </a:lnTo>
                  <a:lnTo>
                    <a:pt x="3839" y="23"/>
                  </a:lnTo>
                  <a:lnTo>
                    <a:pt x="3837" y="31"/>
                  </a:lnTo>
                  <a:lnTo>
                    <a:pt x="3833" y="38"/>
                  </a:lnTo>
                  <a:lnTo>
                    <a:pt x="3827" y="44"/>
                  </a:lnTo>
                  <a:lnTo>
                    <a:pt x="3822" y="46"/>
                  </a:lnTo>
                  <a:lnTo>
                    <a:pt x="3814" y="48"/>
                  </a:lnTo>
                  <a:lnTo>
                    <a:pt x="3807" y="46"/>
                  </a:lnTo>
                  <a:lnTo>
                    <a:pt x="3801" y="44"/>
                  </a:lnTo>
                  <a:lnTo>
                    <a:pt x="3795" y="38"/>
                  </a:lnTo>
                  <a:lnTo>
                    <a:pt x="3792" y="31"/>
                  </a:lnTo>
                  <a:lnTo>
                    <a:pt x="3792" y="23"/>
                  </a:lnTo>
                  <a:lnTo>
                    <a:pt x="3792" y="17"/>
                  </a:lnTo>
                  <a:lnTo>
                    <a:pt x="3795" y="10"/>
                  </a:lnTo>
                  <a:lnTo>
                    <a:pt x="3801" y="4"/>
                  </a:lnTo>
                  <a:lnTo>
                    <a:pt x="3807" y="2"/>
                  </a:lnTo>
                  <a:lnTo>
                    <a:pt x="3814" y="0"/>
                  </a:lnTo>
                  <a:close/>
                  <a:moveTo>
                    <a:pt x="3728" y="0"/>
                  </a:moveTo>
                  <a:lnTo>
                    <a:pt x="3735" y="2"/>
                  </a:lnTo>
                  <a:lnTo>
                    <a:pt x="3741" y="4"/>
                  </a:lnTo>
                  <a:lnTo>
                    <a:pt x="3746" y="10"/>
                  </a:lnTo>
                  <a:lnTo>
                    <a:pt x="3750" y="17"/>
                  </a:lnTo>
                  <a:lnTo>
                    <a:pt x="3750" y="23"/>
                  </a:lnTo>
                  <a:lnTo>
                    <a:pt x="3750" y="31"/>
                  </a:lnTo>
                  <a:lnTo>
                    <a:pt x="3746" y="38"/>
                  </a:lnTo>
                  <a:lnTo>
                    <a:pt x="3741" y="44"/>
                  </a:lnTo>
                  <a:lnTo>
                    <a:pt x="3735" y="46"/>
                  </a:lnTo>
                  <a:lnTo>
                    <a:pt x="3728" y="48"/>
                  </a:lnTo>
                  <a:lnTo>
                    <a:pt x="3720" y="46"/>
                  </a:lnTo>
                  <a:lnTo>
                    <a:pt x="3714" y="44"/>
                  </a:lnTo>
                  <a:lnTo>
                    <a:pt x="3709" y="38"/>
                  </a:lnTo>
                  <a:lnTo>
                    <a:pt x="3705" y="31"/>
                  </a:lnTo>
                  <a:lnTo>
                    <a:pt x="3705" y="23"/>
                  </a:lnTo>
                  <a:lnTo>
                    <a:pt x="3705" y="17"/>
                  </a:lnTo>
                  <a:lnTo>
                    <a:pt x="3709" y="10"/>
                  </a:lnTo>
                  <a:lnTo>
                    <a:pt x="3714" y="4"/>
                  </a:lnTo>
                  <a:lnTo>
                    <a:pt x="3720" y="2"/>
                  </a:lnTo>
                  <a:lnTo>
                    <a:pt x="3728" y="0"/>
                  </a:lnTo>
                  <a:close/>
                  <a:moveTo>
                    <a:pt x="3641" y="0"/>
                  </a:moveTo>
                  <a:lnTo>
                    <a:pt x="3649" y="2"/>
                  </a:lnTo>
                  <a:lnTo>
                    <a:pt x="3654" y="4"/>
                  </a:lnTo>
                  <a:lnTo>
                    <a:pt x="3660" y="10"/>
                  </a:lnTo>
                  <a:lnTo>
                    <a:pt x="3664" y="17"/>
                  </a:lnTo>
                  <a:lnTo>
                    <a:pt x="3664" y="23"/>
                  </a:lnTo>
                  <a:lnTo>
                    <a:pt x="3664" y="31"/>
                  </a:lnTo>
                  <a:lnTo>
                    <a:pt x="3660" y="38"/>
                  </a:lnTo>
                  <a:lnTo>
                    <a:pt x="3654" y="44"/>
                  </a:lnTo>
                  <a:lnTo>
                    <a:pt x="3649" y="46"/>
                  </a:lnTo>
                  <a:lnTo>
                    <a:pt x="3641" y="48"/>
                  </a:lnTo>
                  <a:lnTo>
                    <a:pt x="3634" y="46"/>
                  </a:lnTo>
                  <a:lnTo>
                    <a:pt x="3628" y="44"/>
                  </a:lnTo>
                  <a:lnTo>
                    <a:pt x="3622" y="38"/>
                  </a:lnTo>
                  <a:lnTo>
                    <a:pt x="3619" y="31"/>
                  </a:lnTo>
                  <a:lnTo>
                    <a:pt x="3617" y="23"/>
                  </a:lnTo>
                  <a:lnTo>
                    <a:pt x="3619" y="17"/>
                  </a:lnTo>
                  <a:lnTo>
                    <a:pt x="3622" y="10"/>
                  </a:lnTo>
                  <a:lnTo>
                    <a:pt x="3628" y="4"/>
                  </a:lnTo>
                  <a:lnTo>
                    <a:pt x="3634" y="2"/>
                  </a:lnTo>
                  <a:lnTo>
                    <a:pt x="3641" y="0"/>
                  </a:lnTo>
                  <a:close/>
                  <a:moveTo>
                    <a:pt x="3555" y="0"/>
                  </a:moveTo>
                  <a:lnTo>
                    <a:pt x="3562" y="2"/>
                  </a:lnTo>
                  <a:lnTo>
                    <a:pt x="3568" y="4"/>
                  </a:lnTo>
                  <a:lnTo>
                    <a:pt x="3573" y="10"/>
                  </a:lnTo>
                  <a:lnTo>
                    <a:pt x="3577" y="17"/>
                  </a:lnTo>
                  <a:lnTo>
                    <a:pt x="3577" y="23"/>
                  </a:lnTo>
                  <a:lnTo>
                    <a:pt x="3577" y="31"/>
                  </a:lnTo>
                  <a:lnTo>
                    <a:pt x="3573" y="38"/>
                  </a:lnTo>
                  <a:lnTo>
                    <a:pt x="3568" y="44"/>
                  </a:lnTo>
                  <a:lnTo>
                    <a:pt x="3562" y="46"/>
                  </a:lnTo>
                  <a:lnTo>
                    <a:pt x="3555" y="48"/>
                  </a:lnTo>
                  <a:lnTo>
                    <a:pt x="3547" y="46"/>
                  </a:lnTo>
                  <a:lnTo>
                    <a:pt x="3540" y="44"/>
                  </a:lnTo>
                  <a:lnTo>
                    <a:pt x="3536" y="38"/>
                  </a:lnTo>
                  <a:lnTo>
                    <a:pt x="3532" y="31"/>
                  </a:lnTo>
                  <a:lnTo>
                    <a:pt x="3530" y="23"/>
                  </a:lnTo>
                  <a:lnTo>
                    <a:pt x="3532" y="17"/>
                  </a:lnTo>
                  <a:lnTo>
                    <a:pt x="3536" y="10"/>
                  </a:lnTo>
                  <a:lnTo>
                    <a:pt x="3540" y="4"/>
                  </a:lnTo>
                  <a:lnTo>
                    <a:pt x="3547" y="2"/>
                  </a:lnTo>
                  <a:lnTo>
                    <a:pt x="3555" y="0"/>
                  </a:lnTo>
                  <a:close/>
                  <a:moveTo>
                    <a:pt x="3468" y="0"/>
                  </a:moveTo>
                  <a:lnTo>
                    <a:pt x="3476" y="2"/>
                  </a:lnTo>
                  <a:lnTo>
                    <a:pt x="3481" y="4"/>
                  </a:lnTo>
                  <a:lnTo>
                    <a:pt x="3487" y="10"/>
                  </a:lnTo>
                  <a:lnTo>
                    <a:pt x="3489" y="17"/>
                  </a:lnTo>
                  <a:lnTo>
                    <a:pt x="3491" y="23"/>
                  </a:lnTo>
                  <a:lnTo>
                    <a:pt x="3489" y="31"/>
                  </a:lnTo>
                  <a:lnTo>
                    <a:pt x="3487" y="38"/>
                  </a:lnTo>
                  <a:lnTo>
                    <a:pt x="3481" y="44"/>
                  </a:lnTo>
                  <a:lnTo>
                    <a:pt x="3476" y="46"/>
                  </a:lnTo>
                  <a:lnTo>
                    <a:pt x="3468" y="48"/>
                  </a:lnTo>
                  <a:lnTo>
                    <a:pt x="3461" y="46"/>
                  </a:lnTo>
                  <a:lnTo>
                    <a:pt x="3453" y="44"/>
                  </a:lnTo>
                  <a:lnTo>
                    <a:pt x="3449" y="38"/>
                  </a:lnTo>
                  <a:lnTo>
                    <a:pt x="3446" y="31"/>
                  </a:lnTo>
                  <a:lnTo>
                    <a:pt x="3444" y="23"/>
                  </a:lnTo>
                  <a:lnTo>
                    <a:pt x="3446" y="17"/>
                  </a:lnTo>
                  <a:lnTo>
                    <a:pt x="3449" y="10"/>
                  </a:lnTo>
                  <a:lnTo>
                    <a:pt x="3453" y="4"/>
                  </a:lnTo>
                  <a:lnTo>
                    <a:pt x="3461" y="2"/>
                  </a:lnTo>
                  <a:lnTo>
                    <a:pt x="3468" y="0"/>
                  </a:lnTo>
                  <a:close/>
                  <a:moveTo>
                    <a:pt x="3380" y="0"/>
                  </a:moveTo>
                  <a:lnTo>
                    <a:pt x="3387" y="2"/>
                  </a:lnTo>
                  <a:lnTo>
                    <a:pt x="3395" y="4"/>
                  </a:lnTo>
                  <a:lnTo>
                    <a:pt x="3400" y="10"/>
                  </a:lnTo>
                  <a:lnTo>
                    <a:pt x="3402" y="17"/>
                  </a:lnTo>
                  <a:lnTo>
                    <a:pt x="3404" y="23"/>
                  </a:lnTo>
                  <a:lnTo>
                    <a:pt x="3402" y="31"/>
                  </a:lnTo>
                  <a:lnTo>
                    <a:pt x="3400" y="38"/>
                  </a:lnTo>
                  <a:lnTo>
                    <a:pt x="3395" y="44"/>
                  </a:lnTo>
                  <a:lnTo>
                    <a:pt x="3387" y="46"/>
                  </a:lnTo>
                  <a:lnTo>
                    <a:pt x="3380" y="48"/>
                  </a:lnTo>
                  <a:lnTo>
                    <a:pt x="3374" y="46"/>
                  </a:lnTo>
                  <a:lnTo>
                    <a:pt x="3367" y="44"/>
                  </a:lnTo>
                  <a:lnTo>
                    <a:pt x="3361" y="38"/>
                  </a:lnTo>
                  <a:lnTo>
                    <a:pt x="3359" y="31"/>
                  </a:lnTo>
                  <a:lnTo>
                    <a:pt x="3357" y="23"/>
                  </a:lnTo>
                  <a:lnTo>
                    <a:pt x="3359" y="17"/>
                  </a:lnTo>
                  <a:lnTo>
                    <a:pt x="3361" y="10"/>
                  </a:lnTo>
                  <a:lnTo>
                    <a:pt x="3367" y="4"/>
                  </a:lnTo>
                  <a:lnTo>
                    <a:pt x="3374" y="2"/>
                  </a:lnTo>
                  <a:lnTo>
                    <a:pt x="3380" y="0"/>
                  </a:lnTo>
                  <a:close/>
                  <a:moveTo>
                    <a:pt x="3293" y="0"/>
                  </a:moveTo>
                  <a:lnTo>
                    <a:pt x="3301" y="2"/>
                  </a:lnTo>
                  <a:lnTo>
                    <a:pt x="3308" y="4"/>
                  </a:lnTo>
                  <a:lnTo>
                    <a:pt x="3312" y="10"/>
                  </a:lnTo>
                  <a:lnTo>
                    <a:pt x="3316" y="17"/>
                  </a:lnTo>
                  <a:lnTo>
                    <a:pt x="3318" y="23"/>
                  </a:lnTo>
                  <a:lnTo>
                    <a:pt x="3316" y="31"/>
                  </a:lnTo>
                  <a:lnTo>
                    <a:pt x="3312" y="38"/>
                  </a:lnTo>
                  <a:lnTo>
                    <a:pt x="3308" y="44"/>
                  </a:lnTo>
                  <a:lnTo>
                    <a:pt x="3301" y="46"/>
                  </a:lnTo>
                  <a:lnTo>
                    <a:pt x="3293" y="48"/>
                  </a:lnTo>
                  <a:lnTo>
                    <a:pt x="3286" y="46"/>
                  </a:lnTo>
                  <a:lnTo>
                    <a:pt x="3280" y="44"/>
                  </a:lnTo>
                  <a:lnTo>
                    <a:pt x="3274" y="38"/>
                  </a:lnTo>
                  <a:lnTo>
                    <a:pt x="3273" y="31"/>
                  </a:lnTo>
                  <a:lnTo>
                    <a:pt x="3271" y="23"/>
                  </a:lnTo>
                  <a:lnTo>
                    <a:pt x="3273" y="17"/>
                  </a:lnTo>
                  <a:lnTo>
                    <a:pt x="3274" y="10"/>
                  </a:lnTo>
                  <a:lnTo>
                    <a:pt x="3280" y="4"/>
                  </a:lnTo>
                  <a:lnTo>
                    <a:pt x="3286" y="2"/>
                  </a:lnTo>
                  <a:lnTo>
                    <a:pt x="3293" y="0"/>
                  </a:lnTo>
                  <a:close/>
                  <a:moveTo>
                    <a:pt x="3207" y="0"/>
                  </a:moveTo>
                  <a:lnTo>
                    <a:pt x="3214" y="2"/>
                  </a:lnTo>
                  <a:lnTo>
                    <a:pt x="3222" y="4"/>
                  </a:lnTo>
                  <a:lnTo>
                    <a:pt x="3226" y="10"/>
                  </a:lnTo>
                  <a:lnTo>
                    <a:pt x="3229" y="17"/>
                  </a:lnTo>
                  <a:lnTo>
                    <a:pt x="3231" y="23"/>
                  </a:lnTo>
                  <a:lnTo>
                    <a:pt x="3229" y="31"/>
                  </a:lnTo>
                  <a:lnTo>
                    <a:pt x="3226" y="38"/>
                  </a:lnTo>
                  <a:lnTo>
                    <a:pt x="3222" y="44"/>
                  </a:lnTo>
                  <a:lnTo>
                    <a:pt x="3214" y="46"/>
                  </a:lnTo>
                  <a:lnTo>
                    <a:pt x="3207" y="48"/>
                  </a:lnTo>
                  <a:lnTo>
                    <a:pt x="3199" y="46"/>
                  </a:lnTo>
                  <a:lnTo>
                    <a:pt x="3194" y="44"/>
                  </a:lnTo>
                  <a:lnTo>
                    <a:pt x="3188" y="38"/>
                  </a:lnTo>
                  <a:lnTo>
                    <a:pt x="3184" y="31"/>
                  </a:lnTo>
                  <a:lnTo>
                    <a:pt x="3184" y="23"/>
                  </a:lnTo>
                  <a:lnTo>
                    <a:pt x="3184" y="17"/>
                  </a:lnTo>
                  <a:lnTo>
                    <a:pt x="3188" y="10"/>
                  </a:lnTo>
                  <a:lnTo>
                    <a:pt x="3194" y="4"/>
                  </a:lnTo>
                  <a:lnTo>
                    <a:pt x="3199" y="2"/>
                  </a:lnTo>
                  <a:lnTo>
                    <a:pt x="3207" y="0"/>
                  </a:lnTo>
                  <a:close/>
                  <a:moveTo>
                    <a:pt x="3120" y="0"/>
                  </a:moveTo>
                  <a:lnTo>
                    <a:pt x="3128" y="2"/>
                  </a:lnTo>
                  <a:lnTo>
                    <a:pt x="3133" y="4"/>
                  </a:lnTo>
                  <a:lnTo>
                    <a:pt x="3139" y="10"/>
                  </a:lnTo>
                  <a:lnTo>
                    <a:pt x="3143" y="17"/>
                  </a:lnTo>
                  <a:lnTo>
                    <a:pt x="3145" y="23"/>
                  </a:lnTo>
                  <a:lnTo>
                    <a:pt x="3143" y="31"/>
                  </a:lnTo>
                  <a:lnTo>
                    <a:pt x="3139" y="38"/>
                  </a:lnTo>
                  <a:lnTo>
                    <a:pt x="3133" y="44"/>
                  </a:lnTo>
                  <a:lnTo>
                    <a:pt x="3128" y="46"/>
                  </a:lnTo>
                  <a:lnTo>
                    <a:pt x="3120" y="48"/>
                  </a:lnTo>
                  <a:lnTo>
                    <a:pt x="3113" y="46"/>
                  </a:lnTo>
                  <a:lnTo>
                    <a:pt x="3107" y="44"/>
                  </a:lnTo>
                  <a:lnTo>
                    <a:pt x="3101" y="38"/>
                  </a:lnTo>
                  <a:lnTo>
                    <a:pt x="3098" y="31"/>
                  </a:lnTo>
                  <a:lnTo>
                    <a:pt x="3098" y="23"/>
                  </a:lnTo>
                  <a:lnTo>
                    <a:pt x="3098" y="17"/>
                  </a:lnTo>
                  <a:lnTo>
                    <a:pt x="3101" y="10"/>
                  </a:lnTo>
                  <a:lnTo>
                    <a:pt x="3107" y="4"/>
                  </a:lnTo>
                  <a:lnTo>
                    <a:pt x="3113" y="2"/>
                  </a:lnTo>
                  <a:lnTo>
                    <a:pt x="3120" y="0"/>
                  </a:lnTo>
                  <a:close/>
                  <a:moveTo>
                    <a:pt x="3034" y="0"/>
                  </a:moveTo>
                  <a:lnTo>
                    <a:pt x="3041" y="2"/>
                  </a:lnTo>
                  <a:lnTo>
                    <a:pt x="3047" y="4"/>
                  </a:lnTo>
                  <a:lnTo>
                    <a:pt x="3053" y="10"/>
                  </a:lnTo>
                  <a:lnTo>
                    <a:pt x="3056" y="17"/>
                  </a:lnTo>
                  <a:lnTo>
                    <a:pt x="3056" y="23"/>
                  </a:lnTo>
                  <a:lnTo>
                    <a:pt x="3056" y="31"/>
                  </a:lnTo>
                  <a:lnTo>
                    <a:pt x="3053" y="38"/>
                  </a:lnTo>
                  <a:lnTo>
                    <a:pt x="3047" y="44"/>
                  </a:lnTo>
                  <a:lnTo>
                    <a:pt x="3041" y="46"/>
                  </a:lnTo>
                  <a:lnTo>
                    <a:pt x="3034" y="48"/>
                  </a:lnTo>
                  <a:lnTo>
                    <a:pt x="3026" y="46"/>
                  </a:lnTo>
                  <a:lnTo>
                    <a:pt x="3021" y="44"/>
                  </a:lnTo>
                  <a:lnTo>
                    <a:pt x="3015" y="38"/>
                  </a:lnTo>
                  <a:lnTo>
                    <a:pt x="3011" y="31"/>
                  </a:lnTo>
                  <a:lnTo>
                    <a:pt x="3011" y="23"/>
                  </a:lnTo>
                  <a:lnTo>
                    <a:pt x="3011" y="17"/>
                  </a:lnTo>
                  <a:lnTo>
                    <a:pt x="3015" y="10"/>
                  </a:lnTo>
                  <a:lnTo>
                    <a:pt x="3021" y="4"/>
                  </a:lnTo>
                  <a:lnTo>
                    <a:pt x="3026" y="2"/>
                  </a:lnTo>
                  <a:lnTo>
                    <a:pt x="3034" y="0"/>
                  </a:lnTo>
                  <a:close/>
                  <a:moveTo>
                    <a:pt x="2947" y="0"/>
                  </a:moveTo>
                  <a:lnTo>
                    <a:pt x="2955" y="2"/>
                  </a:lnTo>
                  <a:lnTo>
                    <a:pt x="2960" y="4"/>
                  </a:lnTo>
                  <a:lnTo>
                    <a:pt x="2966" y="10"/>
                  </a:lnTo>
                  <a:lnTo>
                    <a:pt x="2970" y="17"/>
                  </a:lnTo>
                  <a:lnTo>
                    <a:pt x="2970" y="23"/>
                  </a:lnTo>
                  <a:lnTo>
                    <a:pt x="2970" y="31"/>
                  </a:lnTo>
                  <a:lnTo>
                    <a:pt x="2966" y="38"/>
                  </a:lnTo>
                  <a:lnTo>
                    <a:pt x="2960" y="44"/>
                  </a:lnTo>
                  <a:lnTo>
                    <a:pt x="2955" y="46"/>
                  </a:lnTo>
                  <a:lnTo>
                    <a:pt x="2947" y="48"/>
                  </a:lnTo>
                  <a:lnTo>
                    <a:pt x="2940" y="46"/>
                  </a:lnTo>
                  <a:lnTo>
                    <a:pt x="2934" y="44"/>
                  </a:lnTo>
                  <a:lnTo>
                    <a:pt x="2928" y="38"/>
                  </a:lnTo>
                  <a:lnTo>
                    <a:pt x="2925" y="31"/>
                  </a:lnTo>
                  <a:lnTo>
                    <a:pt x="2923" y="23"/>
                  </a:lnTo>
                  <a:lnTo>
                    <a:pt x="2925" y="17"/>
                  </a:lnTo>
                  <a:lnTo>
                    <a:pt x="2928" y="10"/>
                  </a:lnTo>
                  <a:lnTo>
                    <a:pt x="2934" y="4"/>
                  </a:lnTo>
                  <a:lnTo>
                    <a:pt x="2940" y="2"/>
                  </a:lnTo>
                  <a:lnTo>
                    <a:pt x="2947" y="0"/>
                  </a:lnTo>
                  <a:close/>
                  <a:moveTo>
                    <a:pt x="2861" y="0"/>
                  </a:moveTo>
                  <a:lnTo>
                    <a:pt x="2868" y="2"/>
                  </a:lnTo>
                  <a:lnTo>
                    <a:pt x="2874" y="4"/>
                  </a:lnTo>
                  <a:lnTo>
                    <a:pt x="2879" y="10"/>
                  </a:lnTo>
                  <a:lnTo>
                    <a:pt x="2883" y="17"/>
                  </a:lnTo>
                  <a:lnTo>
                    <a:pt x="2883" y="23"/>
                  </a:lnTo>
                  <a:lnTo>
                    <a:pt x="2883" y="31"/>
                  </a:lnTo>
                  <a:lnTo>
                    <a:pt x="2879" y="38"/>
                  </a:lnTo>
                  <a:lnTo>
                    <a:pt x="2874" y="44"/>
                  </a:lnTo>
                  <a:lnTo>
                    <a:pt x="2868" y="46"/>
                  </a:lnTo>
                  <a:lnTo>
                    <a:pt x="2861" y="48"/>
                  </a:lnTo>
                  <a:lnTo>
                    <a:pt x="2853" y="46"/>
                  </a:lnTo>
                  <a:lnTo>
                    <a:pt x="2846" y="44"/>
                  </a:lnTo>
                  <a:lnTo>
                    <a:pt x="2842" y="38"/>
                  </a:lnTo>
                  <a:lnTo>
                    <a:pt x="2838" y="31"/>
                  </a:lnTo>
                  <a:lnTo>
                    <a:pt x="2836" y="23"/>
                  </a:lnTo>
                  <a:lnTo>
                    <a:pt x="2838" y="17"/>
                  </a:lnTo>
                  <a:lnTo>
                    <a:pt x="2842" y="10"/>
                  </a:lnTo>
                  <a:lnTo>
                    <a:pt x="2846" y="4"/>
                  </a:lnTo>
                  <a:lnTo>
                    <a:pt x="2853" y="2"/>
                  </a:lnTo>
                  <a:lnTo>
                    <a:pt x="2861" y="0"/>
                  </a:lnTo>
                  <a:close/>
                  <a:moveTo>
                    <a:pt x="2774" y="0"/>
                  </a:moveTo>
                  <a:lnTo>
                    <a:pt x="2782" y="2"/>
                  </a:lnTo>
                  <a:lnTo>
                    <a:pt x="2787" y="4"/>
                  </a:lnTo>
                  <a:lnTo>
                    <a:pt x="2793" y="10"/>
                  </a:lnTo>
                  <a:lnTo>
                    <a:pt x="2795" y="17"/>
                  </a:lnTo>
                  <a:lnTo>
                    <a:pt x="2797" y="23"/>
                  </a:lnTo>
                  <a:lnTo>
                    <a:pt x="2795" y="31"/>
                  </a:lnTo>
                  <a:lnTo>
                    <a:pt x="2793" y="38"/>
                  </a:lnTo>
                  <a:lnTo>
                    <a:pt x="2787" y="44"/>
                  </a:lnTo>
                  <a:lnTo>
                    <a:pt x="2782" y="46"/>
                  </a:lnTo>
                  <a:lnTo>
                    <a:pt x="2774" y="48"/>
                  </a:lnTo>
                  <a:lnTo>
                    <a:pt x="2767" y="46"/>
                  </a:lnTo>
                  <a:lnTo>
                    <a:pt x="2759" y="44"/>
                  </a:lnTo>
                  <a:lnTo>
                    <a:pt x="2755" y="38"/>
                  </a:lnTo>
                  <a:lnTo>
                    <a:pt x="2752" y="31"/>
                  </a:lnTo>
                  <a:lnTo>
                    <a:pt x="2750" y="23"/>
                  </a:lnTo>
                  <a:lnTo>
                    <a:pt x="2752" y="17"/>
                  </a:lnTo>
                  <a:lnTo>
                    <a:pt x="2755" y="10"/>
                  </a:lnTo>
                  <a:lnTo>
                    <a:pt x="2759" y="4"/>
                  </a:lnTo>
                  <a:lnTo>
                    <a:pt x="2767" y="2"/>
                  </a:lnTo>
                  <a:lnTo>
                    <a:pt x="2774" y="0"/>
                  </a:lnTo>
                  <a:close/>
                  <a:moveTo>
                    <a:pt x="2688" y="0"/>
                  </a:moveTo>
                  <a:lnTo>
                    <a:pt x="2693" y="2"/>
                  </a:lnTo>
                  <a:lnTo>
                    <a:pt x="2701" y="4"/>
                  </a:lnTo>
                  <a:lnTo>
                    <a:pt x="2706" y="10"/>
                  </a:lnTo>
                  <a:lnTo>
                    <a:pt x="2708" y="17"/>
                  </a:lnTo>
                  <a:lnTo>
                    <a:pt x="2710" y="23"/>
                  </a:lnTo>
                  <a:lnTo>
                    <a:pt x="2708" y="31"/>
                  </a:lnTo>
                  <a:lnTo>
                    <a:pt x="2706" y="38"/>
                  </a:lnTo>
                  <a:lnTo>
                    <a:pt x="2701" y="44"/>
                  </a:lnTo>
                  <a:lnTo>
                    <a:pt x="2693" y="46"/>
                  </a:lnTo>
                  <a:lnTo>
                    <a:pt x="2688" y="48"/>
                  </a:lnTo>
                  <a:lnTo>
                    <a:pt x="2680" y="46"/>
                  </a:lnTo>
                  <a:lnTo>
                    <a:pt x="2673" y="44"/>
                  </a:lnTo>
                  <a:lnTo>
                    <a:pt x="2667" y="38"/>
                  </a:lnTo>
                  <a:lnTo>
                    <a:pt x="2665" y="31"/>
                  </a:lnTo>
                  <a:lnTo>
                    <a:pt x="2663" y="23"/>
                  </a:lnTo>
                  <a:lnTo>
                    <a:pt x="2665" y="17"/>
                  </a:lnTo>
                  <a:lnTo>
                    <a:pt x="2667" y="10"/>
                  </a:lnTo>
                  <a:lnTo>
                    <a:pt x="2673" y="4"/>
                  </a:lnTo>
                  <a:lnTo>
                    <a:pt x="2680" y="2"/>
                  </a:lnTo>
                  <a:lnTo>
                    <a:pt x="2688" y="0"/>
                  </a:lnTo>
                  <a:close/>
                  <a:moveTo>
                    <a:pt x="2599" y="0"/>
                  </a:moveTo>
                  <a:lnTo>
                    <a:pt x="2607" y="2"/>
                  </a:lnTo>
                  <a:lnTo>
                    <a:pt x="2614" y="4"/>
                  </a:lnTo>
                  <a:lnTo>
                    <a:pt x="2618" y="10"/>
                  </a:lnTo>
                  <a:lnTo>
                    <a:pt x="2622" y="17"/>
                  </a:lnTo>
                  <a:lnTo>
                    <a:pt x="2624" y="23"/>
                  </a:lnTo>
                  <a:lnTo>
                    <a:pt x="2622" y="31"/>
                  </a:lnTo>
                  <a:lnTo>
                    <a:pt x="2618" y="38"/>
                  </a:lnTo>
                  <a:lnTo>
                    <a:pt x="2614" y="44"/>
                  </a:lnTo>
                  <a:lnTo>
                    <a:pt x="2607" y="46"/>
                  </a:lnTo>
                  <a:lnTo>
                    <a:pt x="2599" y="48"/>
                  </a:lnTo>
                  <a:lnTo>
                    <a:pt x="2592" y="46"/>
                  </a:lnTo>
                  <a:lnTo>
                    <a:pt x="2586" y="44"/>
                  </a:lnTo>
                  <a:lnTo>
                    <a:pt x="2580" y="38"/>
                  </a:lnTo>
                  <a:lnTo>
                    <a:pt x="2579" y="31"/>
                  </a:lnTo>
                  <a:lnTo>
                    <a:pt x="2577" y="23"/>
                  </a:lnTo>
                  <a:lnTo>
                    <a:pt x="2579" y="17"/>
                  </a:lnTo>
                  <a:lnTo>
                    <a:pt x="2580" y="10"/>
                  </a:lnTo>
                  <a:lnTo>
                    <a:pt x="2586" y="4"/>
                  </a:lnTo>
                  <a:lnTo>
                    <a:pt x="2592" y="2"/>
                  </a:lnTo>
                  <a:lnTo>
                    <a:pt x="2599" y="0"/>
                  </a:lnTo>
                  <a:close/>
                  <a:moveTo>
                    <a:pt x="2513" y="0"/>
                  </a:moveTo>
                  <a:lnTo>
                    <a:pt x="2520" y="2"/>
                  </a:lnTo>
                  <a:lnTo>
                    <a:pt x="2528" y="4"/>
                  </a:lnTo>
                  <a:lnTo>
                    <a:pt x="2532" y="10"/>
                  </a:lnTo>
                  <a:lnTo>
                    <a:pt x="2535" y="17"/>
                  </a:lnTo>
                  <a:lnTo>
                    <a:pt x="2537" y="23"/>
                  </a:lnTo>
                  <a:lnTo>
                    <a:pt x="2535" y="31"/>
                  </a:lnTo>
                  <a:lnTo>
                    <a:pt x="2532" y="38"/>
                  </a:lnTo>
                  <a:lnTo>
                    <a:pt x="2528" y="44"/>
                  </a:lnTo>
                  <a:lnTo>
                    <a:pt x="2520" y="46"/>
                  </a:lnTo>
                  <a:lnTo>
                    <a:pt x="2513" y="48"/>
                  </a:lnTo>
                  <a:lnTo>
                    <a:pt x="2505" y="46"/>
                  </a:lnTo>
                  <a:lnTo>
                    <a:pt x="2500" y="44"/>
                  </a:lnTo>
                  <a:lnTo>
                    <a:pt x="2494" y="38"/>
                  </a:lnTo>
                  <a:lnTo>
                    <a:pt x="2490" y="31"/>
                  </a:lnTo>
                  <a:lnTo>
                    <a:pt x="2490" y="23"/>
                  </a:lnTo>
                  <a:lnTo>
                    <a:pt x="2490" y="17"/>
                  </a:lnTo>
                  <a:lnTo>
                    <a:pt x="2494" y="10"/>
                  </a:lnTo>
                  <a:lnTo>
                    <a:pt x="2500" y="4"/>
                  </a:lnTo>
                  <a:lnTo>
                    <a:pt x="2505" y="2"/>
                  </a:lnTo>
                  <a:lnTo>
                    <a:pt x="2513" y="0"/>
                  </a:lnTo>
                  <a:close/>
                  <a:moveTo>
                    <a:pt x="2426" y="0"/>
                  </a:moveTo>
                  <a:lnTo>
                    <a:pt x="2434" y="2"/>
                  </a:lnTo>
                  <a:lnTo>
                    <a:pt x="2439" y="4"/>
                  </a:lnTo>
                  <a:lnTo>
                    <a:pt x="2445" y="10"/>
                  </a:lnTo>
                  <a:lnTo>
                    <a:pt x="2449" y="17"/>
                  </a:lnTo>
                  <a:lnTo>
                    <a:pt x="2451" y="23"/>
                  </a:lnTo>
                  <a:lnTo>
                    <a:pt x="2449" y="31"/>
                  </a:lnTo>
                  <a:lnTo>
                    <a:pt x="2445" y="38"/>
                  </a:lnTo>
                  <a:lnTo>
                    <a:pt x="2439" y="44"/>
                  </a:lnTo>
                  <a:lnTo>
                    <a:pt x="2434" y="46"/>
                  </a:lnTo>
                  <a:lnTo>
                    <a:pt x="2426" y="48"/>
                  </a:lnTo>
                  <a:lnTo>
                    <a:pt x="2419" y="46"/>
                  </a:lnTo>
                  <a:lnTo>
                    <a:pt x="2413" y="44"/>
                  </a:lnTo>
                  <a:lnTo>
                    <a:pt x="2407" y="38"/>
                  </a:lnTo>
                  <a:lnTo>
                    <a:pt x="2404" y="31"/>
                  </a:lnTo>
                  <a:lnTo>
                    <a:pt x="2404" y="23"/>
                  </a:lnTo>
                  <a:lnTo>
                    <a:pt x="2404" y="17"/>
                  </a:lnTo>
                  <a:lnTo>
                    <a:pt x="2407" y="10"/>
                  </a:lnTo>
                  <a:lnTo>
                    <a:pt x="2413" y="4"/>
                  </a:lnTo>
                  <a:lnTo>
                    <a:pt x="2419" y="2"/>
                  </a:lnTo>
                  <a:lnTo>
                    <a:pt x="2426" y="0"/>
                  </a:lnTo>
                  <a:close/>
                  <a:moveTo>
                    <a:pt x="2340" y="0"/>
                  </a:moveTo>
                  <a:lnTo>
                    <a:pt x="2347" y="2"/>
                  </a:lnTo>
                  <a:lnTo>
                    <a:pt x="2353" y="4"/>
                  </a:lnTo>
                  <a:lnTo>
                    <a:pt x="2359" y="10"/>
                  </a:lnTo>
                  <a:lnTo>
                    <a:pt x="2362" y="17"/>
                  </a:lnTo>
                  <a:lnTo>
                    <a:pt x="2362" y="23"/>
                  </a:lnTo>
                  <a:lnTo>
                    <a:pt x="2362" y="31"/>
                  </a:lnTo>
                  <a:lnTo>
                    <a:pt x="2359" y="38"/>
                  </a:lnTo>
                  <a:lnTo>
                    <a:pt x="2353" y="44"/>
                  </a:lnTo>
                  <a:lnTo>
                    <a:pt x="2347" y="46"/>
                  </a:lnTo>
                  <a:lnTo>
                    <a:pt x="2340" y="48"/>
                  </a:lnTo>
                  <a:lnTo>
                    <a:pt x="2332" y="46"/>
                  </a:lnTo>
                  <a:lnTo>
                    <a:pt x="2327" y="44"/>
                  </a:lnTo>
                  <a:lnTo>
                    <a:pt x="2321" y="38"/>
                  </a:lnTo>
                  <a:lnTo>
                    <a:pt x="2317" y="31"/>
                  </a:lnTo>
                  <a:lnTo>
                    <a:pt x="2317" y="23"/>
                  </a:lnTo>
                  <a:lnTo>
                    <a:pt x="2317" y="17"/>
                  </a:lnTo>
                  <a:lnTo>
                    <a:pt x="2321" y="10"/>
                  </a:lnTo>
                  <a:lnTo>
                    <a:pt x="2327" y="4"/>
                  </a:lnTo>
                  <a:lnTo>
                    <a:pt x="2332" y="2"/>
                  </a:lnTo>
                  <a:lnTo>
                    <a:pt x="2340" y="0"/>
                  </a:lnTo>
                  <a:close/>
                  <a:moveTo>
                    <a:pt x="2253" y="0"/>
                  </a:moveTo>
                  <a:lnTo>
                    <a:pt x="2261" y="2"/>
                  </a:lnTo>
                  <a:lnTo>
                    <a:pt x="2266" y="4"/>
                  </a:lnTo>
                  <a:lnTo>
                    <a:pt x="2272" y="10"/>
                  </a:lnTo>
                  <a:lnTo>
                    <a:pt x="2276" y="17"/>
                  </a:lnTo>
                  <a:lnTo>
                    <a:pt x="2276" y="23"/>
                  </a:lnTo>
                  <a:lnTo>
                    <a:pt x="2276" y="31"/>
                  </a:lnTo>
                  <a:lnTo>
                    <a:pt x="2272" y="38"/>
                  </a:lnTo>
                  <a:lnTo>
                    <a:pt x="2266" y="44"/>
                  </a:lnTo>
                  <a:lnTo>
                    <a:pt x="2261" y="46"/>
                  </a:lnTo>
                  <a:lnTo>
                    <a:pt x="2253" y="48"/>
                  </a:lnTo>
                  <a:lnTo>
                    <a:pt x="2246" y="46"/>
                  </a:lnTo>
                  <a:lnTo>
                    <a:pt x="2240" y="44"/>
                  </a:lnTo>
                  <a:lnTo>
                    <a:pt x="2234" y="38"/>
                  </a:lnTo>
                  <a:lnTo>
                    <a:pt x="2231" y="31"/>
                  </a:lnTo>
                  <a:lnTo>
                    <a:pt x="2229" y="23"/>
                  </a:lnTo>
                  <a:lnTo>
                    <a:pt x="2231" y="17"/>
                  </a:lnTo>
                  <a:lnTo>
                    <a:pt x="2234" y="10"/>
                  </a:lnTo>
                  <a:lnTo>
                    <a:pt x="2240" y="4"/>
                  </a:lnTo>
                  <a:lnTo>
                    <a:pt x="2246" y="2"/>
                  </a:lnTo>
                  <a:lnTo>
                    <a:pt x="2253" y="0"/>
                  </a:lnTo>
                  <a:close/>
                  <a:moveTo>
                    <a:pt x="2167" y="0"/>
                  </a:moveTo>
                  <a:lnTo>
                    <a:pt x="2174" y="2"/>
                  </a:lnTo>
                  <a:lnTo>
                    <a:pt x="2180" y="4"/>
                  </a:lnTo>
                  <a:lnTo>
                    <a:pt x="2186" y="10"/>
                  </a:lnTo>
                  <a:lnTo>
                    <a:pt x="2189" y="17"/>
                  </a:lnTo>
                  <a:lnTo>
                    <a:pt x="2189" y="23"/>
                  </a:lnTo>
                  <a:lnTo>
                    <a:pt x="2189" y="31"/>
                  </a:lnTo>
                  <a:lnTo>
                    <a:pt x="2186" y="38"/>
                  </a:lnTo>
                  <a:lnTo>
                    <a:pt x="2180" y="44"/>
                  </a:lnTo>
                  <a:lnTo>
                    <a:pt x="2174" y="46"/>
                  </a:lnTo>
                  <a:lnTo>
                    <a:pt x="2167" y="48"/>
                  </a:lnTo>
                  <a:lnTo>
                    <a:pt x="2159" y="46"/>
                  </a:lnTo>
                  <a:lnTo>
                    <a:pt x="2152" y="44"/>
                  </a:lnTo>
                  <a:lnTo>
                    <a:pt x="2148" y="38"/>
                  </a:lnTo>
                  <a:lnTo>
                    <a:pt x="2144" y="31"/>
                  </a:lnTo>
                  <a:lnTo>
                    <a:pt x="2142" y="23"/>
                  </a:lnTo>
                  <a:lnTo>
                    <a:pt x="2144" y="17"/>
                  </a:lnTo>
                  <a:lnTo>
                    <a:pt x="2148" y="10"/>
                  </a:lnTo>
                  <a:lnTo>
                    <a:pt x="2152" y="4"/>
                  </a:lnTo>
                  <a:lnTo>
                    <a:pt x="2159" y="2"/>
                  </a:lnTo>
                  <a:lnTo>
                    <a:pt x="2167" y="0"/>
                  </a:lnTo>
                  <a:close/>
                  <a:moveTo>
                    <a:pt x="2080" y="0"/>
                  </a:moveTo>
                  <a:lnTo>
                    <a:pt x="2088" y="2"/>
                  </a:lnTo>
                  <a:lnTo>
                    <a:pt x="2093" y="4"/>
                  </a:lnTo>
                  <a:lnTo>
                    <a:pt x="2099" y="10"/>
                  </a:lnTo>
                  <a:lnTo>
                    <a:pt x="2101" y="17"/>
                  </a:lnTo>
                  <a:lnTo>
                    <a:pt x="2103" y="23"/>
                  </a:lnTo>
                  <a:lnTo>
                    <a:pt x="2101" y="31"/>
                  </a:lnTo>
                  <a:lnTo>
                    <a:pt x="2099" y="38"/>
                  </a:lnTo>
                  <a:lnTo>
                    <a:pt x="2093" y="44"/>
                  </a:lnTo>
                  <a:lnTo>
                    <a:pt x="2088" y="46"/>
                  </a:lnTo>
                  <a:lnTo>
                    <a:pt x="2080" y="48"/>
                  </a:lnTo>
                  <a:lnTo>
                    <a:pt x="2073" y="46"/>
                  </a:lnTo>
                  <a:lnTo>
                    <a:pt x="2065" y="44"/>
                  </a:lnTo>
                  <a:lnTo>
                    <a:pt x="2061" y="38"/>
                  </a:lnTo>
                  <a:lnTo>
                    <a:pt x="2058" y="31"/>
                  </a:lnTo>
                  <a:lnTo>
                    <a:pt x="2056" y="23"/>
                  </a:lnTo>
                  <a:lnTo>
                    <a:pt x="2058" y="17"/>
                  </a:lnTo>
                  <a:lnTo>
                    <a:pt x="2061" y="10"/>
                  </a:lnTo>
                  <a:lnTo>
                    <a:pt x="2065" y="4"/>
                  </a:lnTo>
                  <a:lnTo>
                    <a:pt x="2073" y="2"/>
                  </a:lnTo>
                  <a:lnTo>
                    <a:pt x="2080" y="0"/>
                  </a:lnTo>
                  <a:close/>
                  <a:moveTo>
                    <a:pt x="1994" y="0"/>
                  </a:moveTo>
                  <a:lnTo>
                    <a:pt x="1999" y="2"/>
                  </a:lnTo>
                  <a:lnTo>
                    <a:pt x="2007" y="4"/>
                  </a:lnTo>
                  <a:lnTo>
                    <a:pt x="2013" y="10"/>
                  </a:lnTo>
                  <a:lnTo>
                    <a:pt x="2014" y="17"/>
                  </a:lnTo>
                  <a:lnTo>
                    <a:pt x="2016" y="23"/>
                  </a:lnTo>
                  <a:lnTo>
                    <a:pt x="2014" y="31"/>
                  </a:lnTo>
                  <a:lnTo>
                    <a:pt x="2013" y="38"/>
                  </a:lnTo>
                  <a:lnTo>
                    <a:pt x="2007" y="44"/>
                  </a:lnTo>
                  <a:lnTo>
                    <a:pt x="1999" y="46"/>
                  </a:lnTo>
                  <a:lnTo>
                    <a:pt x="1994" y="48"/>
                  </a:lnTo>
                  <a:lnTo>
                    <a:pt x="1986" y="46"/>
                  </a:lnTo>
                  <a:lnTo>
                    <a:pt x="1979" y="44"/>
                  </a:lnTo>
                  <a:lnTo>
                    <a:pt x="1973" y="38"/>
                  </a:lnTo>
                  <a:lnTo>
                    <a:pt x="1971" y="31"/>
                  </a:lnTo>
                  <a:lnTo>
                    <a:pt x="1969" y="23"/>
                  </a:lnTo>
                  <a:lnTo>
                    <a:pt x="1971" y="17"/>
                  </a:lnTo>
                  <a:lnTo>
                    <a:pt x="1973" y="10"/>
                  </a:lnTo>
                  <a:lnTo>
                    <a:pt x="1979" y="4"/>
                  </a:lnTo>
                  <a:lnTo>
                    <a:pt x="1986" y="2"/>
                  </a:lnTo>
                  <a:lnTo>
                    <a:pt x="19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2316163" y="1265238"/>
              <a:ext cx="4100513" cy="174625"/>
            </a:xfrm>
            <a:custGeom>
              <a:avLst/>
              <a:gdLst>
                <a:gd name="T0" fmla="*/ 1758 w 5165"/>
                <a:gd name="T1" fmla="*/ 221 h 221"/>
                <a:gd name="T2" fmla="*/ 1585 w 5165"/>
                <a:gd name="T3" fmla="*/ 173 h 221"/>
                <a:gd name="T4" fmla="*/ 1491 w 5165"/>
                <a:gd name="T5" fmla="*/ 219 h 221"/>
                <a:gd name="T6" fmla="*/ 1333 w 5165"/>
                <a:gd name="T7" fmla="*/ 175 h 221"/>
                <a:gd name="T8" fmla="*/ 1224 w 5165"/>
                <a:gd name="T9" fmla="*/ 217 h 221"/>
                <a:gd name="T10" fmla="*/ 1079 w 5165"/>
                <a:gd name="T11" fmla="*/ 177 h 221"/>
                <a:gd name="T12" fmla="*/ 959 w 5165"/>
                <a:gd name="T13" fmla="*/ 211 h 221"/>
                <a:gd name="T14" fmla="*/ 823 w 5165"/>
                <a:gd name="T15" fmla="*/ 183 h 221"/>
                <a:gd name="T16" fmla="*/ 695 w 5165"/>
                <a:gd name="T17" fmla="*/ 204 h 221"/>
                <a:gd name="T18" fmla="*/ 566 w 5165"/>
                <a:gd name="T19" fmla="*/ 190 h 221"/>
                <a:gd name="T20" fmla="*/ 174 w 5165"/>
                <a:gd name="T21" fmla="*/ 196 h 221"/>
                <a:gd name="T22" fmla="*/ 701 w 5165"/>
                <a:gd name="T23" fmla="*/ 126 h 221"/>
                <a:gd name="T24" fmla="*/ 611 w 5165"/>
                <a:gd name="T25" fmla="*/ 121 h 221"/>
                <a:gd name="T26" fmla="*/ 652 w 5165"/>
                <a:gd name="T27" fmla="*/ 102 h 221"/>
                <a:gd name="T28" fmla="*/ 5130 w 5165"/>
                <a:gd name="T29" fmla="*/ 113 h 221"/>
                <a:gd name="T30" fmla="*/ 5036 w 5165"/>
                <a:gd name="T31" fmla="*/ 96 h 221"/>
                <a:gd name="T32" fmla="*/ 4374 w 5165"/>
                <a:gd name="T33" fmla="*/ 108 h 221"/>
                <a:gd name="T34" fmla="*/ 4267 w 5165"/>
                <a:gd name="T35" fmla="*/ 89 h 221"/>
                <a:gd name="T36" fmla="*/ 4109 w 5165"/>
                <a:gd name="T37" fmla="*/ 132 h 221"/>
                <a:gd name="T38" fmla="*/ 4013 w 5165"/>
                <a:gd name="T39" fmla="*/ 87 h 221"/>
                <a:gd name="T40" fmla="*/ 3840 w 5165"/>
                <a:gd name="T41" fmla="*/ 134 h 221"/>
                <a:gd name="T42" fmla="*/ 3667 w 5165"/>
                <a:gd name="T43" fmla="*/ 87 h 221"/>
                <a:gd name="T44" fmla="*/ 3573 w 5165"/>
                <a:gd name="T45" fmla="*/ 132 h 221"/>
                <a:gd name="T46" fmla="*/ 3415 w 5165"/>
                <a:gd name="T47" fmla="*/ 89 h 221"/>
                <a:gd name="T48" fmla="*/ 3306 w 5165"/>
                <a:gd name="T49" fmla="*/ 128 h 221"/>
                <a:gd name="T50" fmla="*/ 3161 w 5165"/>
                <a:gd name="T51" fmla="*/ 91 h 221"/>
                <a:gd name="T52" fmla="*/ 3040 w 5165"/>
                <a:gd name="T53" fmla="*/ 124 h 221"/>
                <a:gd name="T54" fmla="*/ 2905 w 5165"/>
                <a:gd name="T55" fmla="*/ 96 h 221"/>
                <a:gd name="T56" fmla="*/ 2777 w 5165"/>
                <a:gd name="T57" fmla="*/ 117 h 221"/>
                <a:gd name="T58" fmla="*/ 2647 w 5165"/>
                <a:gd name="T59" fmla="*/ 102 h 221"/>
                <a:gd name="T60" fmla="*/ 2516 w 5165"/>
                <a:gd name="T61" fmla="*/ 109 h 221"/>
                <a:gd name="T62" fmla="*/ 2390 w 5165"/>
                <a:gd name="T63" fmla="*/ 109 h 221"/>
                <a:gd name="T64" fmla="*/ 2256 w 5165"/>
                <a:gd name="T65" fmla="*/ 102 h 221"/>
                <a:gd name="T66" fmla="*/ 2128 w 5165"/>
                <a:gd name="T67" fmla="*/ 117 h 221"/>
                <a:gd name="T68" fmla="*/ 2000 w 5165"/>
                <a:gd name="T69" fmla="*/ 96 h 221"/>
                <a:gd name="T70" fmla="*/ 1863 w 5165"/>
                <a:gd name="T71" fmla="*/ 124 h 221"/>
                <a:gd name="T72" fmla="*/ 1745 w 5165"/>
                <a:gd name="T73" fmla="*/ 91 h 221"/>
                <a:gd name="T74" fmla="*/ 1598 w 5165"/>
                <a:gd name="T75" fmla="*/ 128 h 221"/>
                <a:gd name="T76" fmla="*/ 1491 w 5165"/>
                <a:gd name="T77" fmla="*/ 89 h 221"/>
                <a:gd name="T78" fmla="*/ 1333 w 5165"/>
                <a:gd name="T79" fmla="*/ 132 h 221"/>
                <a:gd name="T80" fmla="*/ 1239 w 5165"/>
                <a:gd name="T81" fmla="*/ 87 h 221"/>
                <a:gd name="T82" fmla="*/ 1064 w 5165"/>
                <a:gd name="T83" fmla="*/ 134 h 221"/>
                <a:gd name="T84" fmla="*/ 891 w 5165"/>
                <a:gd name="T85" fmla="*/ 87 h 221"/>
                <a:gd name="T86" fmla="*/ 701 w 5165"/>
                <a:gd name="T87" fmla="*/ 94 h 221"/>
                <a:gd name="T88" fmla="*/ 522 w 5165"/>
                <a:gd name="T89" fmla="*/ 117 h 221"/>
                <a:gd name="T90" fmla="*/ 558 w 5165"/>
                <a:gd name="T91" fmla="*/ 42 h 221"/>
                <a:gd name="T92" fmla="*/ 178 w 5165"/>
                <a:gd name="T93" fmla="*/ 30 h 221"/>
                <a:gd name="T94" fmla="*/ 823 w 5165"/>
                <a:gd name="T95" fmla="*/ 32 h 221"/>
                <a:gd name="T96" fmla="*/ 41 w 5165"/>
                <a:gd name="T97" fmla="*/ 15 h 221"/>
                <a:gd name="T98" fmla="*/ 5147 w 5165"/>
                <a:gd name="T99" fmla="*/ 0 h 221"/>
                <a:gd name="T100" fmla="*/ 5047 w 5165"/>
                <a:gd name="T101" fmla="*/ 45 h 221"/>
                <a:gd name="T102" fmla="*/ 4379 w 5165"/>
                <a:gd name="T103" fmla="*/ 10 h 221"/>
                <a:gd name="T104" fmla="*/ 4251 w 5165"/>
                <a:gd name="T105" fmla="*/ 30 h 221"/>
                <a:gd name="T106" fmla="*/ 4122 w 5165"/>
                <a:gd name="T107" fmla="*/ 15 h 221"/>
                <a:gd name="T108" fmla="*/ 3990 w 5165"/>
                <a:gd name="T109" fmla="*/ 23 h 221"/>
                <a:gd name="T110" fmla="*/ 3864 w 5165"/>
                <a:gd name="T111" fmla="*/ 23 h 221"/>
                <a:gd name="T112" fmla="*/ 3731 w 5165"/>
                <a:gd name="T113" fmla="*/ 15 h 221"/>
                <a:gd name="T114" fmla="*/ 3603 w 5165"/>
                <a:gd name="T115" fmla="*/ 30 h 221"/>
                <a:gd name="T116" fmla="*/ 3475 w 5165"/>
                <a:gd name="T117" fmla="*/ 10 h 221"/>
                <a:gd name="T118" fmla="*/ 3339 w 5165"/>
                <a:gd name="T119" fmla="*/ 38 h 221"/>
                <a:gd name="T120" fmla="*/ 3219 w 5165"/>
                <a:gd name="T121" fmla="*/ 4 h 221"/>
                <a:gd name="T122" fmla="*/ 3072 w 5165"/>
                <a:gd name="T123" fmla="*/ 42 h 221"/>
                <a:gd name="T124" fmla="*/ 2965 w 5165"/>
                <a:gd name="T12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65" h="221">
                  <a:moveTo>
                    <a:pt x="1844" y="173"/>
                  </a:moveTo>
                  <a:lnTo>
                    <a:pt x="1852" y="175"/>
                  </a:lnTo>
                  <a:lnTo>
                    <a:pt x="1859" y="177"/>
                  </a:lnTo>
                  <a:lnTo>
                    <a:pt x="1863" y="183"/>
                  </a:lnTo>
                  <a:lnTo>
                    <a:pt x="1867" y="190"/>
                  </a:lnTo>
                  <a:lnTo>
                    <a:pt x="1869" y="196"/>
                  </a:lnTo>
                  <a:lnTo>
                    <a:pt x="1867" y="204"/>
                  </a:lnTo>
                  <a:lnTo>
                    <a:pt x="1863" y="211"/>
                  </a:lnTo>
                  <a:lnTo>
                    <a:pt x="1859" y="217"/>
                  </a:lnTo>
                  <a:lnTo>
                    <a:pt x="1852" y="219"/>
                  </a:lnTo>
                  <a:lnTo>
                    <a:pt x="1844" y="221"/>
                  </a:lnTo>
                  <a:lnTo>
                    <a:pt x="1837" y="219"/>
                  </a:lnTo>
                  <a:lnTo>
                    <a:pt x="1831" y="217"/>
                  </a:lnTo>
                  <a:lnTo>
                    <a:pt x="1826" y="211"/>
                  </a:lnTo>
                  <a:lnTo>
                    <a:pt x="1824" y="204"/>
                  </a:lnTo>
                  <a:lnTo>
                    <a:pt x="1822" y="196"/>
                  </a:lnTo>
                  <a:lnTo>
                    <a:pt x="1824" y="190"/>
                  </a:lnTo>
                  <a:lnTo>
                    <a:pt x="1826" y="183"/>
                  </a:lnTo>
                  <a:lnTo>
                    <a:pt x="1831" y="177"/>
                  </a:lnTo>
                  <a:lnTo>
                    <a:pt x="1837" y="175"/>
                  </a:lnTo>
                  <a:lnTo>
                    <a:pt x="1844" y="173"/>
                  </a:lnTo>
                  <a:close/>
                  <a:moveTo>
                    <a:pt x="1758" y="173"/>
                  </a:moveTo>
                  <a:lnTo>
                    <a:pt x="1765" y="175"/>
                  </a:lnTo>
                  <a:lnTo>
                    <a:pt x="1773" y="177"/>
                  </a:lnTo>
                  <a:lnTo>
                    <a:pt x="1777" y="183"/>
                  </a:lnTo>
                  <a:lnTo>
                    <a:pt x="1780" y="190"/>
                  </a:lnTo>
                  <a:lnTo>
                    <a:pt x="1782" y="196"/>
                  </a:lnTo>
                  <a:lnTo>
                    <a:pt x="1780" y="204"/>
                  </a:lnTo>
                  <a:lnTo>
                    <a:pt x="1777" y="211"/>
                  </a:lnTo>
                  <a:lnTo>
                    <a:pt x="1773" y="217"/>
                  </a:lnTo>
                  <a:lnTo>
                    <a:pt x="1765" y="219"/>
                  </a:lnTo>
                  <a:lnTo>
                    <a:pt x="1758" y="221"/>
                  </a:lnTo>
                  <a:lnTo>
                    <a:pt x="1750" y="219"/>
                  </a:lnTo>
                  <a:lnTo>
                    <a:pt x="1745" y="217"/>
                  </a:lnTo>
                  <a:lnTo>
                    <a:pt x="1739" y="211"/>
                  </a:lnTo>
                  <a:lnTo>
                    <a:pt x="1735" y="204"/>
                  </a:lnTo>
                  <a:lnTo>
                    <a:pt x="1735" y="196"/>
                  </a:lnTo>
                  <a:lnTo>
                    <a:pt x="1735" y="190"/>
                  </a:lnTo>
                  <a:lnTo>
                    <a:pt x="1739" y="183"/>
                  </a:lnTo>
                  <a:lnTo>
                    <a:pt x="1745" y="177"/>
                  </a:lnTo>
                  <a:lnTo>
                    <a:pt x="1750" y="175"/>
                  </a:lnTo>
                  <a:lnTo>
                    <a:pt x="1758" y="173"/>
                  </a:lnTo>
                  <a:close/>
                  <a:moveTo>
                    <a:pt x="1671" y="173"/>
                  </a:moveTo>
                  <a:lnTo>
                    <a:pt x="1679" y="175"/>
                  </a:lnTo>
                  <a:lnTo>
                    <a:pt x="1685" y="177"/>
                  </a:lnTo>
                  <a:lnTo>
                    <a:pt x="1690" y="183"/>
                  </a:lnTo>
                  <a:lnTo>
                    <a:pt x="1694" y="190"/>
                  </a:lnTo>
                  <a:lnTo>
                    <a:pt x="1696" y="196"/>
                  </a:lnTo>
                  <a:lnTo>
                    <a:pt x="1694" y="204"/>
                  </a:lnTo>
                  <a:lnTo>
                    <a:pt x="1690" y="211"/>
                  </a:lnTo>
                  <a:lnTo>
                    <a:pt x="1685" y="217"/>
                  </a:lnTo>
                  <a:lnTo>
                    <a:pt x="1679" y="219"/>
                  </a:lnTo>
                  <a:lnTo>
                    <a:pt x="1671" y="221"/>
                  </a:lnTo>
                  <a:lnTo>
                    <a:pt x="1664" y="219"/>
                  </a:lnTo>
                  <a:lnTo>
                    <a:pt x="1658" y="217"/>
                  </a:lnTo>
                  <a:lnTo>
                    <a:pt x="1653" y="211"/>
                  </a:lnTo>
                  <a:lnTo>
                    <a:pt x="1649" y="204"/>
                  </a:lnTo>
                  <a:lnTo>
                    <a:pt x="1649" y="196"/>
                  </a:lnTo>
                  <a:lnTo>
                    <a:pt x="1649" y="190"/>
                  </a:lnTo>
                  <a:lnTo>
                    <a:pt x="1653" y="183"/>
                  </a:lnTo>
                  <a:lnTo>
                    <a:pt x="1658" y="177"/>
                  </a:lnTo>
                  <a:lnTo>
                    <a:pt x="1664" y="175"/>
                  </a:lnTo>
                  <a:lnTo>
                    <a:pt x="1671" y="173"/>
                  </a:lnTo>
                  <a:close/>
                  <a:moveTo>
                    <a:pt x="1585" y="173"/>
                  </a:moveTo>
                  <a:lnTo>
                    <a:pt x="1592" y="175"/>
                  </a:lnTo>
                  <a:lnTo>
                    <a:pt x="1598" y="177"/>
                  </a:lnTo>
                  <a:lnTo>
                    <a:pt x="1604" y="183"/>
                  </a:lnTo>
                  <a:lnTo>
                    <a:pt x="1607" y="190"/>
                  </a:lnTo>
                  <a:lnTo>
                    <a:pt x="1607" y="196"/>
                  </a:lnTo>
                  <a:lnTo>
                    <a:pt x="1607" y="204"/>
                  </a:lnTo>
                  <a:lnTo>
                    <a:pt x="1604" y="211"/>
                  </a:lnTo>
                  <a:lnTo>
                    <a:pt x="1598" y="217"/>
                  </a:lnTo>
                  <a:lnTo>
                    <a:pt x="1592" y="219"/>
                  </a:lnTo>
                  <a:lnTo>
                    <a:pt x="1585" y="221"/>
                  </a:lnTo>
                  <a:lnTo>
                    <a:pt x="1577" y="219"/>
                  </a:lnTo>
                  <a:lnTo>
                    <a:pt x="1572" y="217"/>
                  </a:lnTo>
                  <a:lnTo>
                    <a:pt x="1566" y="211"/>
                  </a:lnTo>
                  <a:lnTo>
                    <a:pt x="1562" y="204"/>
                  </a:lnTo>
                  <a:lnTo>
                    <a:pt x="1562" y="196"/>
                  </a:lnTo>
                  <a:lnTo>
                    <a:pt x="1562" y="190"/>
                  </a:lnTo>
                  <a:lnTo>
                    <a:pt x="1566" y="183"/>
                  </a:lnTo>
                  <a:lnTo>
                    <a:pt x="1572" y="177"/>
                  </a:lnTo>
                  <a:lnTo>
                    <a:pt x="1577" y="175"/>
                  </a:lnTo>
                  <a:lnTo>
                    <a:pt x="1585" y="173"/>
                  </a:lnTo>
                  <a:close/>
                  <a:moveTo>
                    <a:pt x="1498" y="173"/>
                  </a:moveTo>
                  <a:lnTo>
                    <a:pt x="1506" y="175"/>
                  </a:lnTo>
                  <a:lnTo>
                    <a:pt x="1511" y="177"/>
                  </a:lnTo>
                  <a:lnTo>
                    <a:pt x="1517" y="183"/>
                  </a:lnTo>
                  <a:lnTo>
                    <a:pt x="1521" y="190"/>
                  </a:lnTo>
                  <a:lnTo>
                    <a:pt x="1521" y="196"/>
                  </a:lnTo>
                  <a:lnTo>
                    <a:pt x="1521" y="204"/>
                  </a:lnTo>
                  <a:lnTo>
                    <a:pt x="1517" y="211"/>
                  </a:lnTo>
                  <a:lnTo>
                    <a:pt x="1511" y="217"/>
                  </a:lnTo>
                  <a:lnTo>
                    <a:pt x="1506" y="219"/>
                  </a:lnTo>
                  <a:lnTo>
                    <a:pt x="1498" y="221"/>
                  </a:lnTo>
                  <a:lnTo>
                    <a:pt x="1491" y="219"/>
                  </a:lnTo>
                  <a:lnTo>
                    <a:pt x="1485" y="217"/>
                  </a:lnTo>
                  <a:lnTo>
                    <a:pt x="1480" y="211"/>
                  </a:lnTo>
                  <a:lnTo>
                    <a:pt x="1476" y="204"/>
                  </a:lnTo>
                  <a:lnTo>
                    <a:pt x="1474" y="196"/>
                  </a:lnTo>
                  <a:lnTo>
                    <a:pt x="1476" y="190"/>
                  </a:lnTo>
                  <a:lnTo>
                    <a:pt x="1480" y="183"/>
                  </a:lnTo>
                  <a:lnTo>
                    <a:pt x="1485" y="177"/>
                  </a:lnTo>
                  <a:lnTo>
                    <a:pt x="1491" y="175"/>
                  </a:lnTo>
                  <a:lnTo>
                    <a:pt x="1498" y="173"/>
                  </a:lnTo>
                  <a:close/>
                  <a:moveTo>
                    <a:pt x="1412" y="173"/>
                  </a:moveTo>
                  <a:lnTo>
                    <a:pt x="1419" y="175"/>
                  </a:lnTo>
                  <a:lnTo>
                    <a:pt x="1425" y="177"/>
                  </a:lnTo>
                  <a:lnTo>
                    <a:pt x="1431" y="183"/>
                  </a:lnTo>
                  <a:lnTo>
                    <a:pt x="1434" y="190"/>
                  </a:lnTo>
                  <a:lnTo>
                    <a:pt x="1434" y="196"/>
                  </a:lnTo>
                  <a:lnTo>
                    <a:pt x="1434" y="204"/>
                  </a:lnTo>
                  <a:lnTo>
                    <a:pt x="1431" y="211"/>
                  </a:lnTo>
                  <a:lnTo>
                    <a:pt x="1425" y="217"/>
                  </a:lnTo>
                  <a:lnTo>
                    <a:pt x="1419" y="219"/>
                  </a:lnTo>
                  <a:lnTo>
                    <a:pt x="1412" y="221"/>
                  </a:lnTo>
                  <a:lnTo>
                    <a:pt x="1404" y="219"/>
                  </a:lnTo>
                  <a:lnTo>
                    <a:pt x="1397" y="217"/>
                  </a:lnTo>
                  <a:lnTo>
                    <a:pt x="1393" y="211"/>
                  </a:lnTo>
                  <a:lnTo>
                    <a:pt x="1389" y="204"/>
                  </a:lnTo>
                  <a:lnTo>
                    <a:pt x="1387" y="196"/>
                  </a:lnTo>
                  <a:lnTo>
                    <a:pt x="1389" y="190"/>
                  </a:lnTo>
                  <a:lnTo>
                    <a:pt x="1393" y="183"/>
                  </a:lnTo>
                  <a:lnTo>
                    <a:pt x="1397" y="177"/>
                  </a:lnTo>
                  <a:lnTo>
                    <a:pt x="1404" y="175"/>
                  </a:lnTo>
                  <a:lnTo>
                    <a:pt x="1412" y="173"/>
                  </a:lnTo>
                  <a:close/>
                  <a:moveTo>
                    <a:pt x="1325" y="173"/>
                  </a:moveTo>
                  <a:lnTo>
                    <a:pt x="1333" y="175"/>
                  </a:lnTo>
                  <a:lnTo>
                    <a:pt x="1338" y="177"/>
                  </a:lnTo>
                  <a:lnTo>
                    <a:pt x="1344" y="183"/>
                  </a:lnTo>
                  <a:lnTo>
                    <a:pt x="1346" y="190"/>
                  </a:lnTo>
                  <a:lnTo>
                    <a:pt x="1348" y="196"/>
                  </a:lnTo>
                  <a:lnTo>
                    <a:pt x="1346" y="204"/>
                  </a:lnTo>
                  <a:lnTo>
                    <a:pt x="1344" y="211"/>
                  </a:lnTo>
                  <a:lnTo>
                    <a:pt x="1338" y="217"/>
                  </a:lnTo>
                  <a:lnTo>
                    <a:pt x="1333" y="219"/>
                  </a:lnTo>
                  <a:lnTo>
                    <a:pt x="1325" y="221"/>
                  </a:lnTo>
                  <a:lnTo>
                    <a:pt x="1318" y="219"/>
                  </a:lnTo>
                  <a:lnTo>
                    <a:pt x="1310" y="217"/>
                  </a:lnTo>
                  <a:lnTo>
                    <a:pt x="1307" y="211"/>
                  </a:lnTo>
                  <a:lnTo>
                    <a:pt x="1303" y="204"/>
                  </a:lnTo>
                  <a:lnTo>
                    <a:pt x="1301" y="196"/>
                  </a:lnTo>
                  <a:lnTo>
                    <a:pt x="1303" y="190"/>
                  </a:lnTo>
                  <a:lnTo>
                    <a:pt x="1307" y="183"/>
                  </a:lnTo>
                  <a:lnTo>
                    <a:pt x="1310" y="177"/>
                  </a:lnTo>
                  <a:lnTo>
                    <a:pt x="1318" y="175"/>
                  </a:lnTo>
                  <a:lnTo>
                    <a:pt x="1325" y="173"/>
                  </a:lnTo>
                  <a:close/>
                  <a:moveTo>
                    <a:pt x="1239" y="173"/>
                  </a:moveTo>
                  <a:lnTo>
                    <a:pt x="1244" y="175"/>
                  </a:lnTo>
                  <a:lnTo>
                    <a:pt x="1252" y="177"/>
                  </a:lnTo>
                  <a:lnTo>
                    <a:pt x="1258" y="183"/>
                  </a:lnTo>
                  <a:lnTo>
                    <a:pt x="1260" y="190"/>
                  </a:lnTo>
                  <a:lnTo>
                    <a:pt x="1261" y="196"/>
                  </a:lnTo>
                  <a:lnTo>
                    <a:pt x="1260" y="204"/>
                  </a:lnTo>
                  <a:lnTo>
                    <a:pt x="1258" y="211"/>
                  </a:lnTo>
                  <a:lnTo>
                    <a:pt x="1252" y="217"/>
                  </a:lnTo>
                  <a:lnTo>
                    <a:pt x="1244" y="219"/>
                  </a:lnTo>
                  <a:lnTo>
                    <a:pt x="1239" y="221"/>
                  </a:lnTo>
                  <a:lnTo>
                    <a:pt x="1231" y="219"/>
                  </a:lnTo>
                  <a:lnTo>
                    <a:pt x="1224" y="217"/>
                  </a:lnTo>
                  <a:lnTo>
                    <a:pt x="1218" y="211"/>
                  </a:lnTo>
                  <a:lnTo>
                    <a:pt x="1216" y="204"/>
                  </a:lnTo>
                  <a:lnTo>
                    <a:pt x="1214" y="196"/>
                  </a:lnTo>
                  <a:lnTo>
                    <a:pt x="1216" y="190"/>
                  </a:lnTo>
                  <a:lnTo>
                    <a:pt x="1218" y="183"/>
                  </a:lnTo>
                  <a:lnTo>
                    <a:pt x="1224" y="177"/>
                  </a:lnTo>
                  <a:lnTo>
                    <a:pt x="1231" y="175"/>
                  </a:lnTo>
                  <a:lnTo>
                    <a:pt x="1239" y="173"/>
                  </a:lnTo>
                  <a:close/>
                  <a:moveTo>
                    <a:pt x="1150" y="173"/>
                  </a:moveTo>
                  <a:lnTo>
                    <a:pt x="1158" y="175"/>
                  </a:lnTo>
                  <a:lnTo>
                    <a:pt x="1165" y="177"/>
                  </a:lnTo>
                  <a:lnTo>
                    <a:pt x="1169" y="183"/>
                  </a:lnTo>
                  <a:lnTo>
                    <a:pt x="1173" y="190"/>
                  </a:lnTo>
                  <a:lnTo>
                    <a:pt x="1175" y="196"/>
                  </a:lnTo>
                  <a:lnTo>
                    <a:pt x="1173" y="204"/>
                  </a:lnTo>
                  <a:lnTo>
                    <a:pt x="1169" y="211"/>
                  </a:lnTo>
                  <a:lnTo>
                    <a:pt x="1165" y="217"/>
                  </a:lnTo>
                  <a:lnTo>
                    <a:pt x="1158" y="219"/>
                  </a:lnTo>
                  <a:lnTo>
                    <a:pt x="1150" y="221"/>
                  </a:lnTo>
                  <a:lnTo>
                    <a:pt x="1143" y="219"/>
                  </a:lnTo>
                  <a:lnTo>
                    <a:pt x="1137" y="217"/>
                  </a:lnTo>
                  <a:lnTo>
                    <a:pt x="1132" y="211"/>
                  </a:lnTo>
                  <a:lnTo>
                    <a:pt x="1130" y="204"/>
                  </a:lnTo>
                  <a:lnTo>
                    <a:pt x="1128" y="196"/>
                  </a:lnTo>
                  <a:lnTo>
                    <a:pt x="1130" y="190"/>
                  </a:lnTo>
                  <a:lnTo>
                    <a:pt x="1132" y="183"/>
                  </a:lnTo>
                  <a:lnTo>
                    <a:pt x="1137" y="177"/>
                  </a:lnTo>
                  <a:lnTo>
                    <a:pt x="1143" y="175"/>
                  </a:lnTo>
                  <a:lnTo>
                    <a:pt x="1150" y="173"/>
                  </a:lnTo>
                  <a:close/>
                  <a:moveTo>
                    <a:pt x="1064" y="173"/>
                  </a:moveTo>
                  <a:lnTo>
                    <a:pt x="1071" y="175"/>
                  </a:lnTo>
                  <a:lnTo>
                    <a:pt x="1079" y="177"/>
                  </a:lnTo>
                  <a:lnTo>
                    <a:pt x="1083" y="183"/>
                  </a:lnTo>
                  <a:lnTo>
                    <a:pt x="1086" y="190"/>
                  </a:lnTo>
                  <a:lnTo>
                    <a:pt x="1088" y="196"/>
                  </a:lnTo>
                  <a:lnTo>
                    <a:pt x="1086" y="204"/>
                  </a:lnTo>
                  <a:lnTo>
                    <a:pt x="1083" y="211"/>
                  </a:lnTo>
                  <a:lnTo>
                    <a:pt x="1079" y="217"/>
                  </a:lnTo>
                  <a:lnTo>
                    <a:pt x="1071" y="219"/>
                  </a:lnTo>
                  <a:lnTo>
                    <a:pt x="1064" y="221"/>
                  </a:lnTo>
                  <a:lnTo>
                    <a:pt x="1056" y="219"/>
                  </a:lnTo>
                  <a:lnTo>
                    <a:pt x="1051" y="217"/>
                  </a:lnTo>
                  <a:lnTo>
                    <a:pt x="1045" y="211"/>
                  </a:lnTo>
                  <a:lnTo>
                    <a:pt x="1041" y="204"/>
                  </a:lnTo>
                  <a:lnTo>
                    <a:pt x="1041" y="196"/>
                  </a:lnTo>
                  <a:lnTo>
                    <a:pt x="1041" y="190"/>
                  </a:lnTo>
                  <a:lnTo>
                    <a:pt x="1045" y="183"/>
                  </a:lnTo>
                  <a:lnTo>
                    <a:pt x="1051" y="177"/>
                  </a:lnTo>
                  <a:lnTo>
                    <a:pt x="1056" y="175"/>
                  </a:lnTo>
                  <a:lnTo>
                    <a:pt x="1064" y="173"/>
                  </a:lnTo>
                  <a:close/>
                  <a:moveTo>
                    <a:pt x="977" y="173"/>
                  </a:moveTo>
                  <a:lnTo>
                    <a:pt x="985" y="175"/>
                  </a:lnTo>
                  <a:lnTo>
                    <a:pt x="991" y="177"/>
                  </a:lnTo>
                  <a:lnTo>
                    <a:pt x="996" y="183"/>
                  </a:lnTo>
                  <a:lnTo>
                    <a:pt x="1000" y="190"/>
                  </a:lnTo>
                  <a:lnTo>
                    <a:pt x="1002" y="196"/>
                  </a:lnTo>
                  <a:lnTo>
                    <a:pt x="1000" y="204"/>
                  </a:lnTo>
                  <a:lnTo>
                    <a:pt x="996" y="211"/>
                  </a:lnTo>
                  <a:lnTo>
                    <a:pt x="991" y="217"/>
                  </a:lnTo>
                  <a:lnTo>
                    <a:pt x="985" y="219"/>
                  </a:lnTo>
                  <a:lnTo>
                    <a:pt x="977" y="221"/>
                  </a:lnTo>
                  <a:lnTo>
                    <a:pt x="970" y="219"/>
                  </a:lnTo>
                  <a:lnTo>
                    <a:pt x="964" y="217"/>
                  </a:lnTo>
                  <a:lnTo>
                    <a:pt x="959" y="211"/>
                  </a:lnTo>
                  <a:lnTo>
                    <a:pt x="955" y="204"/>
                  </a:lnTo>
                  <a:lnTo>
                    <a:pt x="955" y="196"/>
                  </a:lnTo>
                  <a:lnTo>
                    <a:pt x="955" y="190"/>
                  </a:lnTo>
                  <a:lnTo>
                    <a:pt x="959" y="183"/>
                  </a:lnTo>
                  <a:lnTo>
                    <a:pt x="964" y="177"/>
                  </a:lnTo>
                  <a:lnTo>
                    <a:pt x="970" y="175"/>
                  </a:lnTo>
                  <a:lnTo>
                    <a:pt x="977" y="173"/>
                  </a:lnTo>
                  <a:close/>
                  <a:moveTo>
                    <a:pt x="891" y="173"/>
                  </a:moveTo>
                  <a:lnTo>
                    <a:pt x="898" y="175"/>
                  </a:lnTo>
                  <a:lnTo>
                    <a:pt x="904" y="177"/>
                  </a:lnTo>
                  <a:lnTo>
                    <a:pt x="910" y="183"/>
                  </a:lnTo>
                  <a:lnTo>
                    <a:pt x="913" y="190"/>
                  </a:lnTo>
                  <a:lnTo>
                    <a:pt x="913" y="196"/>
                  </a:lnTo>
                  <a:lnTo>
                    <a:pt x="913" y="204"/>
                  </a:lnTo>
                  <a:lnTo>
                    <a:pt x="910" y="211"/>
                  </a:lnTo>
                  <a:lnTo>
                    <a:pt x="904" y="217"/>
                  </a:lnTo>
                  <a:lnTo>
                    <a:pt x="898" y="219"/>
                  </a:lnTo>
                  <a:lnTo>
                    <a:pt x="891" y="221"/>
                  </a:lnTo>
                  <a:lnTo>
                    <a:pt x="883" y="219"/>
                  </a:lnTo>
                  <a:lnTo>
                    <a:pt x="878" y="217"/>
                  </a:lnTo>
                  <a:lnTo>
                    <a:pt x="872" y="211"/>
                  </a:lnTo>
                  <a:lnTo>
                    <a:pt x="868" y="204"/>
                  </a:lnTo>
                  <a:lnTo>
                    <a:pt x="868" y="196"/>
                  </a:lnTo>
                  <a:lnTo>
                    <a:pt x="868" y="190"/>
                  </a:lnTo>
                  <a:lnTo>
                    <a:pt x="872" y="183"/>
                  </a:lnTo>
                  <a:lnTo>
                    <a:pt x="878" y="177"/>
                  </a:lnTo>
                  <a:lnTo>
                    <a:pt x="883" y="175"/>
                  </a:lnTo>
                  <a:lnTo>
                    <a:pt x="891" y="173"/>
                  </a:lnTo>
                  <a:close/>
                  <a:moveTo>
                    <a:pt x="804" y="173"/>
                  </a:moveTo>
                  <a:lnTo>
                    <a:pt x="812" y="175"/>
                  </a:lnTo>
                  <a:lnTo>
                    <a:pt x="818" y="177"/>
                  </a:lnTo>
                  <a:lnTo>
                    <a:pt x="823" y="183"/>
                  </a:lnTo>
                  <a:lnTo>
                    <a:pt x="827" y="190"/>
                  </a:lnTo>
                  <a:lnTo>
                    <a:pt x="827" y="196"/>
                  </a:lnTo>
                  <a:lnTo>
                    <a:pt x="827" y="204"/>
                  </a:lnTo>
                  <a:lnTo>
                    <a:pt x="823" y="211"/>
                  </a:lnTo>
                  <a:lnTo>
                    <a:pt x="818" y="217"/>
                  </a:lnTo>
                  <a:lnTo>
                    <a:pt x="812" y="219"/>
                  </a:lnTo>
                  <a:lnTo>
                    <a:pt x="804" y="221"/>
                  </a:lnTo>
                  <a:lnTo>
                    <a:pt x="797" y="219"/>
                  </a:lnTo>
                  <a:lnTo>
                    <a:pt x="791" y="217"/>
                  </a:lnTo>
                  <a:lnTo>
                    <a:pt x="786" y="211"/>
                  </a:lnTo>
                  <a:lnTo>
                    <a:pt x="782" y="204"/>
                  </a:lnTo>
                  <a:lnTo>
                    <a:pt x="780" y="196"/>
                  </a:lnTo>
                  <a:lnTo>
                    <a:pt x="782" y="190"/>
                  </a:lnTo>
                  <a:lnTo>
                    <a:pt x="786" y="183"/>
                  </a:lnTo>
                  <a:lnTo>
                    <a:pt x="791" y="177"/>
                  </a:lnTo>
                  <a:lnTo>
                    <a:pt x="797" y="175"/>
                  </a:lnTo>
                  <a:lnTo>
                    <a:pt x="804" y="173"/>
                  </a:lnTo>
                  <a:close/>
                  <a:moveTo>
                    <a:pt x="718" y="173"/>
                  </a:moveTo>
                  <a:lnTo>
                    <a:pt x="725" y="175"/>
                  </a:lnTo>
                  <a:lnTo>
                    <a:pt x="731" y="177"/>
                  </a:lnTo>
                  <a:lnTo>
                    <a:pt x="737" y="183"/>
                  </a:lnTo>
                  <a:lnTo>
                    <a:pt x="740" y="190"/>
                  </a:lnTo>
                  <a:lnTo>
                    <a:pt x="740" y="196"/>
                  </a:lnTo>
                  <a:lnTo>
                    <a:pt x="740" y="204"/>
                  </a:lnTo>
                  <a:lnTo>
                    <a:pt x="737" y="211"/>
                  </a:lnTo>
                  <a:lnTo>
                    <a:pt x="731" y="217"/>
                  </a:lnTo>
                  <a:lnTo>
                    <a:pt x="725" y="219"/>
                  </a:lnTo>
                  <a:lnTo>
                    <a:pt x="718" y="221"/>
                  </a:lnTo>
                  <a:lnTo>
                    <a:pt x="710" y="219"/>
                  </a:lnTo>
                  <a:lnTo>
                    <a:pt x="703" y="217"/>
                  </a:lnTo>
                  <a:lnTo>
                    <a:pt x="699" y="211"/>
                  </a:lnTo>
                  <a:lnTo>
                    <a:pt x="695" y="204"/>
                  </a:lnTo>
                  <a:lnTo>
                    <a:pt x="693" y="196"/>
                  </a:lnTo>
                  <a:lnTo>
                    <a:pt x="695" y="190"/>
                  </a:lnTo>
                  <a:lnTo>
                    <a:pt x="699" y="183"/>
                  </a:lnTo>
                  <a:lnTo>
                    <a:pt x="703" y="177"/>
                  </a:lnTo>
                  <a:lnTo>
                    <a:pt x="710" y="175"/>
                  </a:lnTo>
                  <a:lnTo>
                    <a:pt x="718" y="173"/>
                  </a:lnTo>
                  <a:close/>
                  <a:moveTo>
                    <a:pt x="631" y="173"/>
                  </a:moveTo>
                  <a:lnTo>
                    <a:pt x="639" y="175"/>
                  </a:lnTo>
                  <a:lnTo>
                    <a:pt x="645" y="177"/>
                  </a:lnTo>
                  <a:lnTo>
                    <a:pt x="650" y="183"/>
                  </a:lnTo>
                  <a:lnTo>
                    <a:pt x="652" y="190"/>
                  </a:lnTo>
                  <a:lnTo>
                    <a:pt x="654" y="196"/>
                  </a:lnTo>
                  <a:lnTo>
                    <a:pt x="652" y="204"/>
                  </a:lnTo>
                  <a:lnTo>
                    <a:pt x="650" y="211"/>
                  </a:lnTo>
                  <a:lnTo>
                    <a:pt x="645" y="217"/>
                  </a:lnTo>
                  <a:lnTo>
                    <a:pt x="639" y="219"/>
                  </a:lnTo>
                  <a:lnTo>
                    <a:pt x="631" y="221"/>
                  </a:lnTo>
                  <a:lnTo>
                    <a:pt x="624" y="219"/>
                  </a:lnTo>
                  <a:lnTo>
                    <a:pt x="616" y="217"/>
                  </a:lnTo>
                  <a:lnTo>
                    <a:pt x="613" y="211"/>
                  </a:lnTo>
                  <a:lnTo>
                    <a:pt x="609" y="204"/>
                  </a:lnTo>
                  <a:lnTo>
                    <a:pt x="607" y="196"/>
                  </a:lnTo>
                  <a:lnTo>
                    <a:pt x="609" y="190"/>
                  </a:lnTo>
                  <a:lnTo>
                    <a:pt x="613" y="183"/>
                  </a:lnTo>
                  <a:lnTo>
                    <a:pt x="616" y="177"/>
                  </a:lnTo>
                  <a:lnTo>
                    <a:pt x="624" y="175"/>
                  </a:lnTo>
                  <a:lnTo>
                    <a:pt x="631" y="173"/>
                  </a:lnTo>
                  <a:close/>
                  <a:moveTo>
                    <a:pt x="545" y="173"/>
                  </a:moveTo>
                  <a:lnTo>
                    <a:pt x="551" y="175"/>
                  </a:lnTo>
                  <a:lnTo>
                    <a:pt x="558" y="177"/>
                  </a:lnTo>
                  <a:lnTo>
                    <a:pt x="564" y="183"/>
                  </a:lnTo>
                  <a:lnTo>
                    <a:pt x="566" y="190"/>
                  </a:lnTo>
                  <a:lnTo>
                    <a:pt x="567" y="196"/>
                  </a:lnTo>
                  <a:lnTo>
                    <a:pt x="566" y="204"/>
                  </a:lnTo>
                  <a:lnTo>
                    <a:pt x="564" y="211"/>
                  </a:lnTo>
                  <a:lnTo>
                    <a:pt x="558" y="217"/>
                  </a:lnTo>
                  <a:lnTo>
                    <a:pt x="551" y="219"/>
                  </a:lnTo>
                  <a:lnTo>
                    <a:pt x="545" y="221"/>
                  </a:lnTo>
                  <a:lnTo>
                    <a:pt x="537" y="219"/>
                  </a:lnTo>
                  <a:lnTo>
                    <a:pt x="530" y="217"/>
                  </a:lnTo>
                  <a:lnTo>
                    <a:pt x="526" y="211"/>
                  </a:lnTo>
                  <a:lnTo>
                    <a:pt x="522" y="204"/>
                  </a:lnTo>
                  <a:lnTo>
                    <a:pt x="520" y="196"/>
                  </a:lnTo>
                  <a:lnTo>
                    <a:pt x="522" y="190"/>
                  </a:lnTo>
                  <a:lnTo>
                    <a:pt x="526" y="183"/>
                  </a:lnTo>
                  <a:lnTo>
                    <a:pt x="530" y="177"/>
                  </a:lnTo>
                  <a:lnTo>
                    <a:pt x="537" y="175"/>
                  </a:lnTo>
                  <a:lnTo>
                    <a:pt x="545" y="173"/>
                  </a:lnTo>
                  <a:close/>
                  <a:moveTo>
                    <a:pt x="197" y="173"/>
                  </a:moveTo>
                  <a:lnTo>
                    <a:pt x="205" y="175"/>
                  </a:lnTo>
                  <a:lnTo>
                    <a:pt x="210" y="177"/>
                  </a:lnTo>
                  <a:lnTo>
                    <a:pt x="216" y="183"/>
                  </a:lnTo>
                  <a:lnTo>
                    <a:pt x="220" y="190"/>
                  </a:lnTo>
                  <a:lnTo>
                    <a:pt x="220" y="196"/>
                  </a:lnTo>
                  <a:lnTo>
                    <a:pt x="220" y="204"/>
                  </a:lnTo>
                  <a:lnTo>
                    <a:pt x="216" y="211"/>
                  </a:lnTo>
                  <a:lnTo>
                    <a:pt x="210" y="217"/>
                  </a:lnTo>
                  <a:lnTo>
                    <a:pt x="205" y="219"/>
                  </a:lnTo>
                  <a:lnTo>
                    <a:pt x="197" y="221"/>
                  </a:lnTo>
                  <a:lnTo>
                    <a:pt x="189" y="219"/>
                  </a:lnTo>
                  <a:lnTo>
                    <a:pt x="184" y="217"/>
                  </a:lnTo>
                  <a:lnTo>
                    <a:pt x="178" y="211"/>
                  </a:lnTo>
                  <a:lnTo>
                    <a:pt x="174" y="204"/>
                  </a:lnTo>
                  <a:lnTo>
                    <a:pt x="174" y="196"/>
                  </a:lnTo>
                  <a:lnTo>
                    <a:pt x="174" y="190"/>
                  </a:lnTo>
                  <a:lnTo>
                    <a:pt x="178" y="183"/>
                  </a:lnTo>
                  <a:lnTo>
                    <a:pt x="184" y="177"/>
                  </a:lnTo>
                  <a:lnTo>
                    <a:pt x="189" y="175"/>
                  </a:lnTo>
                  <a:lnTo>
                    <a:pt x="197" y="173"/>
                  </a:lnTo>
                  <a:close/>
                  <a:moveTo>
                    <a:pt x="24" y="173"/>
                  </a:moveTo>
                  <a:lnTo>
                    <a:pt x="31" y="175"/>
                  </a:lnTo>
                  <a:lnTo>
                    <a:pt x="37" y="177"/>
                  </a:lnTo>
                  <a:lnTo>
                    <a:pt x="43" y="183"/>
                  </a:lnTo>
                  <a:lnTo>
                    <a:pt x="47" y="190"/>
                  </a:lnTo>
                  <a:lnTo>
                    <a:pt x="47" y="196"/>
                  </a:lnTo>
                  <a:lnTo>
                    <a:pt x="47" y="204"/>
                  </a:lnTo>
                  <a:lnTo>
                    <a:pt x="43" y="211"/>
                  </a:lnTo>
                  <a:lnTo>
                    <a:pt x="37" y="217"/>
                  </a:lnTo>
                  <a:lnTo>
                    <a:pt x="31" y="219"/>
                  </a:lnTo>
                  <a:lnTo>
                    <a:pt x="24" y="221"/>
                  </a:lnTo>
                  <a:lnTo>
                    <a:pt x="16" y="219"/>
                  </a:lnTo>
                  <a:lnTo>
                    <a:pt x="9" y="217"/>
                  </a:lnTo>
                  <a:lnTo>
                    <a:pt x="5" y="211"/>
                  </a:lnTo>
                  <a:lnTo>
                    <a:pt x="1" y="204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5" y="183"/>
                  </a:lnTo>
                  <a:lnTo>
                    <a:pt x="9" y="177"/>
                  </a:lnTo>
                  <a:lnTo>
                    <a:pt x="16" y="175"/>
                  </a:lnTo>
                  <a:lnTo>
                    <a:pt x="24" y="173"/>
                  </a:lnTo>
                  <a:close/>
                  <a:moveTo>
                    <a:pt x="707" y="126"/>
                  </a:moveTo>
                  <a:lnTo>
                    <a:pt x="708" y="128"/>
                  </a:lnTo>
                  <a:lnTo>
                    <a:pt x="708" y="130"/>
                  </a:lnTo>
                  <a:lnTo>
                    <a:pt x="708" y="132"/>
                  </a:lnTo>
                  <a:lnTo>
                    <a:pt x="705" y="130"/>
                  </a:lnTo>
                  <a:lnTo>
                    <a:pt x="701" y="126"/>
                  </a:lnTo>
                  <a:lnTo>
                    <a:pt x="705" y="126"/>
                  </a:lnTo>
                  <a:lnTo>
                    <a:pt x="707" y="126"/>
                  </a:lnTo>
                  <a:close/>
                  <a:moveTo>
                    <a:pt x="30" y="124"/>
                  </a:moveTo>
                  <a:lnTo>
                    <a:pt x="31" y="124"/>
                  </a:lnTo>
                  <a:lnTo>
                    <a:pt x="33" y="126"/>
                  </a:lnTo>
                  <a:lnTo>
                    <a:pt x="35" y="130"/>
                  </a:lnTo>
                  <a:lnTo>
                    <a:pt x="30" y="132"/>
                  </a:lnTo>
                  <a:lnTo>
                    <a:pt x="24" y="134"/>
                  </a:lnTo>
                  <a:lnTo>
                    <a:pt x="18" y="132"/>
                  </a:lnTo>
                  <a:lnTo>
                    <a:pt x="13" y="130"/>
                  </a:lnTo>
                  <a:lnTo>
                    <a:pt x="15" y="130"/>
                  </a:lnTo>
                  <a:lnTo>
                    <a:pt x="20" y="126"/>
                  </a:lnTo>
                  <a:lnTo>
                    <a:pt x="28" y="124"/>
                  </a:lnTo>
                  <a:lnTo>
                    <a:pt x="30" y="124"/>
                  </a:lnTo>
                  <a:close/>
                  <a:moveTo>
                    <a:pt x="614" y="100"/>
                  </a:moveTo>
                  <a:lnTo>
                    <a:pt x="618" y="100"/>
                  </a:lnTo>
                  <a:lnTo>
                    <a:pt x="622" y="100"/>
                  </a:lnTo>
                  <a:lnTo>
                    <a:pt x="626" y="102"/>
                  </a:lnTo>
                  <a:lnTo>
                    <a:pt x="628" y="104"/>
                  </a:lnTo>
                  <a:lnTo>
                    <a:pt x="631" y="108"/>
                  </a:lnTo>
                  <a:lnTo>
                    <a:pt x="631" y="111"/>
                  </a:lnTo>
                  <a:lnTo>
                    <a:pt x="630" y="117"/>
                  </a:lnTo>
                  <a:lnTo>
                    <a:pt x="628" y="119"/>
                  </a:lnTo>
                  <a:lnTo>
                    <a:pt x="624" y="123"/>
                  </a:lnTo>
                  <a:lnTo>
                    <a:pt x="622" y="121"/>
                  </a:lnTo>
                  <a:lnTo>
                    <a:pt x="620" y="121"/>
                  </a:lnTo>
                  <a:lnTo>
                    <a:pt x="618" y="123"/>
                  </a:lnTo>
                  <a:lnTo>
                    <a:pt x="618" y="124"/>
                  </a:lnTo>
                  <a:lnTo>
                    <a:pt x="618" y="126"/>
                  </a:lnTo>
                  <a:lnTo>
                    <a:pt x="618" y="130"/>
                  </a:lnTo>
                  <a:lnTo>
                    <a:pt x="614" y="126"/>
                  </a:lnTo>
                  <a:lnTo>
                    <a:pt x="611" y="121"/>
                  </a:lnTo>
                  <a:lnTo>
                    <a:pt x="609" y="115"/>
                  </a:lnTo>
                  <a:lnTo>
                    <a:pt x="607" y="109"/>
                  </a:lnTo>
                  <a:lnTo>
                    <a:pt x="607" y="108"/>
                  </a:lnTo>
                  <a:lnTo>
                    <a:pt x="609" y="106"/>
                  </a:lnTo>
                  <a:lnTo>
                    <a:pt x="614" y="100"/>
                  </a:lnTo>
                  <a:close/>
                  <a:moveTo>
                    <a:pt x="178" y="98"/>
                  </a:moveTo>
                  <a:lnTo>
                    <a:pt x="178" y="98"/>
                  </a:lnTo>
                  <a:lnTo>
                    <a:pt x="180" y="100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4" y="104"/>
                  </a:lnTo>
                  <a:lnTo>
                    <a:pt x="189" y="106"/>
                  </a:lnTo>
                  <a:lnTo>
                    <a:pt x="193" y="108"/>
                  </a:lnTo>
                  <a:lnTo>
                    <a:pt x="197" y="113"/>
                  </a:lnTo>
                  <a:lnTo>
                    <a:pt x="201" y="117"/>
                  </a:lnTo>
                  <a:lnTo>
                    <a:pt x="201" y="121"/>
                  </a:lnTo>
                  <a:lnTo>
                    <a:pt x="203" y="123"/>
                  </a:lnTo>
                  <a:lnTo>
                    <a:pt x="205" y="128"/>
                  </a:lnTo>
                  <a:lnTo>
                    <a:pt x="206" y="132"/>
                  </a:lnTo>
                  <a:lnTo>
                    <a:pt x="201" y="134"/>
                  </a:lnTo>
                  <a:lnTo>
                    <a:pt x="197" y="134"/>
                  </a:lnTo>
                  <a:lnTo>
                    <a:pt x="189" y="132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4" y="117"/>
                  </a:lnTo>
                  <a:lnTo>
                    <a:pt x="174" y="109"/>
                  </a:lnTo>
                  <a:lnTo>
                    <a:pt x="174" y="104"/>
                  </a:lnTo>
                  <a:lnTo>
                    <a:pt x="178" y="98"/>
                  </a:lnTo>
                  <a:close/>
                  <a:moveTo>
                    <a:pt x="637" y="89"/>
                  </a:moveTo>
                  <a:lnTo>
                    <a:pt x="643" y="91"/>
                  </a:lnTo>
                  <a:lnTo>
                    <a:pt x="648" y="96"/>
                  </a:lnTo>
                  <a:lnTo>
                    <a:pt x="652" y="102"/>
                  </a:lnTo>
                  <a:lnTo>
                    <a:pt x="654" y="109"/>
                  </a:lnTo>
                  <a:lnTo>
                    <a:pt x="654" y="111"/>
                  </a:lnTo>
                  <a:lnTo>
                    <a:pt x="654" y="113"/>
                  </a:lnTo>
                  <a:lnTo>
                    <a:pt x="646" y="115"/>
                  </a:lnTo>
                  <a:lnTo>
                    <a:pt x="641" y="119"/>
                  </a:lnTo>
                  <a:lnTo>
                    <a:pt x="641" y="117"/>
                  </a:lnTo>
                  <a:lnTo>
                    <a:pt x="641" y="115"/>
                  </a:lnTo>
                  <a:lnTo>
                    <a:pt x="639" y="113"/>
                  </a:lnTo>
                  <a:lnTo>
                    <a:pt x="639" y="109"/>
                  </a:lnTo>
                  <a:lnTo>
                    <a:pt x="639" y="106"/>
                  </a:lnTo>
                  <a:lnTo>
                    <a:pt x="639" y="102"/>
                  </a:lnTo>
                  <a:lnTo>
                    <a:pt x="637" y="100"/>
                  </a:lnTo>
                  <a:lnTo>
                    <a:pt x="635" y="98"/>
                  </a:lnTo>
                  <a:lnTo>
                    <a:pt x="631" y="96"/>
                  </a:lnTo>
                  <a:lnTo>
                    <a:pt x="630" y="94"/>
                  </a:lnTo>
                  <a:lnTo>
                    <a:pt x="630" y="91"/>
                  </a:lnTo>
                  <a:lnTo>
                    <a:pt x="631" y="91"/>
                  </a:lnTo>
                  <a:lnTo>
                    <a:pt x="635" y="89"/>
                  </a:lnTo>
                  <a:lnTo>
                    <a:pt x="637" y="89"/>
                  </a:lnTo>
                  <a:close/>
                  <a:moveTo>
                    <a:pt x="5141" y="87"/>
                  </a:moveTo>
                  <a:lnTo>
                    <a:pt x="5147" y="87"/>
                  </a:lnTo>
                  <a:lnTo>
                    <a:pt x="5150" y="89"/>
                  </a:lnTo>
                  <a:lnTo>
                    <a:pt x="5154" y="92"/>
                  </a:lnTo>
                  <a:lnTo>
                    <a:pt x="5150" y="94"/>
                  </a:lnTo>
                  <a:lnTo>
                    <a:pt x="5145" y="94"/>
                  </a:lnTo>
                  <a:lnTo>
                    <a:pt x="5141" y="94"/>
                  </a:lnTo>
                  <a:lnTo>
                    <a:pt x="5137" y="94"/>
                  </a:lnTo>
                  <a:lnTo>
                    <a:pt x="5133" y="96"/>
                  </a:lnTo>
                  <a:lnTo>
                    <a:pt x="5130" y="100"/>
                  </a:lnTo>
                  <a:lnTo>
                    <a:pt x="5130" y="106"/>
                  </a:lnTo>
                  <a:lnTo>
                    <a:pt x="5130" y="109"/>
                  </a:lnTo>
                  <a:lnTo>
                    <a:pt x="5130" y="113"/>
                  </a:lnTo>
                  <a:lnTo>
                    <a:pt x="5128" y="117"/>
                  </a:lnTo>
                  <a:lnTo>
                    <a:pt x="5128" y="121"/>
                  </a:lnTo>
                  <a:lnTo>
                    <a:pt x="5128" y="124"/>
                  </a:lnTo>
                  <a:lnTo>
                    <a:pt x="5128" y="128"/>
                  </a:lnTo>
                  <a:lnTo>
                    <a:pt x="5128" y="130"/>
                  </a:lnTo>
                  <a:lnTo>
                    <a:pt x="5124" y="126"/>
                  </a:lnTo>
                  <a:lnTo>
                    <a:pt x="5120" y="121"/>
                  </a:lnTo>
                  <a:lnTo>
                    <a:pt x="5118" y="115"/>
                  </a:lnTo>
                  <a:lnTo>
                    <a:pt x="5118" y="109"/>
                  </a:lnTo>
                  <a:lnTo>
                    <a:pt x="5118" y="102"/>
                  </a:lnTo>
                  <a:lnTo>
                    <a:pt x="5122" y="96"/>
                  </a:lnTo>
                  <a:lnTo>
                    <a:pt x="5128" y="91"/>
                  </a:lnTo>
                  <a:lnTo>
                    <a:pt x="5133" y="89"/>
                  </a:lnTo>
                  <a:lnTo>
                    <a:pt x="5141" y="87"/>
                  </a:lnTo>
                  <a:close/>
                  <a:moveTo>
                    <a:pt x="5054" y="87"/>
                  </a:moveTo>
                  <a:lnTo>
                    <a:pt x="5062" y="89"/>
                  </a:lnTo>
                  <a:lnTo>
                    <a:pt x="5068" y="91"/>
                  </a:lnTo>
                  <a:lnTo>
                    <a:pt x="5073" y="96"/>
                  </a:lnTo>
                  <a:lnTo>
                    <a:pt x="5077" y="102"/>
                  </a:lnTo>
                  <a:lnTo>
                    <a:pt x="5077" y="109"/>
                  </a:lnTo>
                  <a:lnTo>
                    <a:pt x="5077" y="117"/>
                  </a:lnTo>
                  <a:lnTo>
                    <a:pt x="5073" y="124"/>
                  </a:lnTo>
                  <a:lnTo>
                    <a:pt x="5068" y="128"/>
                  </a:lnTo>
                  <a:lnTo>
                    <a:pt x="5062" y="132"/>
                  </a:lnTo>
                  <a:lnTo>
                    <a:pt x="5054" y="134"/>
                  </a:lnTo>
                  <a:lnTo>
                    <a:pt x="5047" y="132"/>
                  </a:lnTo>
                  <a:lnTo>
                    <a:pt x="5041" y="128"/>
                  </a:lnTo>
                  <a:lnTo>
                    <a:pt x="5036" y="124"/>
                  </a:lnTo>
                  <a:lnTo>
                    <a:pt x="5032" y="117"/>
                  </a:lnTo>
                  <a:lnTo>
                    <a:pt x="5032" y="109"/>
                  </a:lnTo>
                  <a:lnTo>
                    <a:pt x="5032" y="102"/>
                  </a:lnTo>
                  <a:lnTo>
                    <a:pt x="5036" y="96"/>
                  </a:lnTo>
                  <a:lnTo>
                    <a:pt x="5041" y="91"/>
                  </a:lnTo>
                  <a:lnTo>
                    <a:pt x="5047" y="89"/>
                  </a:lnTo>
                  <a:lnTo>
                    <a:pt x="5054" y="87"/>
                  </a:lnTo>
                  <a:close/>
                  <a:moveTo>
                    <a:pt x="4968" y="87"/>
                  </a:moveTo>
                  <a:lnTo>
                    <a:pt x="4976" y="89"/>
                  </a:lnTo>
                  <a:lnTo>
                    <a:pt x="4981" y="91"/>
                  </a:lnTo>
                  <a:lnTo>
                    <a:pt x="4987" y="96"/>
                  </a:lnTo>
                  <a:lnTo>
                    <a:pt x="4991" y="102"/>
                  </a:lnTo>
                  <a:lnTo>
                    <a:pt x="4991" y="109"/>
                  </a:lnTo>
                  <a:lnTo>
                    <a:pt x="4991" y="117"/>
                  </a:lnTo>
                  <a:lnTo>
                    <a:pt x="4987" y="124"/>
                  </a:lnTo>
                  <a:lnTo>
                    <a:pt x="4981" y="128"/>
                  </a:lnTo>
                  <a:lnTo>
                    <a:pt x="4976" y="132"/>
                  </a:lnTo>
                  <a:lnTo>
                    <a:pt x="4968" y="134"/>
                  </a:lnTo>
                  <a:lnTo>
                    <a:pt x="4960" y="132"/>
                  </a:lnTo>
                  <a:lnTo>
                    <a:pt x="4955" y="128"/>
                  </a:lnTo>
                  <a:lnTo>
                    <a:pt x="4949" y="124"/>
                  </a:lnTo>
                  <a:lnTo>
                    <a:pt x="4945" y="117"/>
                  </a:lnTo>
                  <a:lnTo>
                    <a:pt x="4944" y="109"/>
                  </a:lnTo>
                  <a:lnTo>
                    <a:pt x="4945" y="108"/>
                  </a:lnTo>
                  <a:lnTo>
                    <a:pt x="4945" y="106"/>
                  </a:lnTo>
                  <a:lnTo>
                    <a:pt x="4947" y="100"/>
                  </a:lnTo>
                  <a:lnTo>
                    <a:pt x="4951" y="94"/>
                  </a:lnTo>
                  <a:lnTo>
                    <a:pt x="4955" y="91"/>
                  </a:lnTo>
                  <a:lnTo>
                    <a:pt x="4960" y="87"/>
                  </a:lnTo>
                  <a:lnTo>
                    <a:pt x="4968" y="87"/>
                  </a:lnTo>
                  <a:close/>
                  <a:moveTo>
                    <a:pt x="4361" y="87"/>
                  </a:moveTo>
                  <a:lnTo>
                    <a:pt x="4366" y="87"/>
                  </a:lnTo>
                  <a:lnTo>
                    <a:pt x="4374" y="91"/>
                  </a:lnTo>
                  <a:lnTo>
                    <a:pt x="4377" y="94"/>
                  </a:lnTo>
                  <a:lnTo>
                    <a:pt x="4381" y="100"/>
                  </a:lnTo>
                  <a:lnTo>
                    <a:pt x="4374" y="108"/>
                  </a:lnTo>
                  <a:lnTo>
                    <a:pt x="4366" y="113"/>
                  </a:lnTo>
                  <a:lnTo>
                    <a:pt x="4357" y="121"/>
                  </a:lnTo>
                  <a:lnTo>
                    <a:pt x="4347" y="130"/>
                  </a:lnTo>
                  <a:lnTo>
                    <a:pt x="4344" y="126"/>
                  </a:lnTo>
                  <a:lnTo>
                    <a:pt x="4340" y="121"/>
                  </a:lnTo>
                  <a:lnTo>
                    <a:pt x="4338" y="117"/>
                  </a:lnTo>
                  <a:lnTo>
                    <a:pt x="4338" y="109"/>
                  </a:lnTo>
                  <a:lnTo>
                    <a:pt x="4338" y="102"/>
                  </a:lnTo>
                  <a:lnTo>
                    <a:pt x="4342" y="96"/>
                  </a:lnTo>
                  <a:lnTo>
                    <a:pt x="4347" y="91"/>
                  </a:lnTo>
                  <a:lnTo>
                    <a:pt x="4353" y="89"/>
                  </a:lnTo>
                  <a:lnTo>
                    <a:pt x="4361" y="87"/>
                  </a:lnTo>
                  <a:close/>
                  <a:moveTo>
                    <a:pt x="4274" y="87"/>
                  </a:moveTo>
                  <a:lnTo>
                    <a:pt x="4282" y="89"/>
                  </a:lnTo>
                  <a:lnTo>
                    <a:pt x="4287" y="91"/>
                  </a:lnTo>
                  <a:lnTo>
                    <a:pt x="4293" y="96"/>
                  </a:lnTo>
                  <a:lnTo>
                    <a:pt x="4297" y="102"/>
                  </a:lnTo>
                  <a:lnTo>
                    <a:pt x="4297" y="109"/>
                  </a:lnTo>
                  <a:lnTo>
                    <a:pt x="4297" y="117"/>
                  </a:lnTo>
                  <a:lnTo>
                    <a:pt x="4293" y="124"/>
                  </a:lnTo>
                  <a:lnTo>
                    <a:pt x="4287" y="128"/>
                  </a:lnTo>
                  <a:lnTo>
                    <a:pt x="4282" y="132"/>
                  </a:lnTo>
                  <a:lnTo>
                    <a:pt x="4274" y="134"/>
                  </a:lnTo>
                  <a:lnTo>
                    <a:pt x="4267" y="132"/>
                  </a:lnTo>
                  <a:lnTo>
                    <a:pt x="4261" y="128"/>
                  </a:lnTo>
                  <a:lnTo>
                    <a:pt x="4255" y="124"/>
                  </a:lnTo>
                  <a:lnTo>
                    <a:pt x="4251" y="117"/>
                  </a:lnTo>
                  <a:lnTo>
                    <a:pt x="4250" y="109"/>
                  </a:lnTo>
                  <a:lnTo>
                    <a:pt x="4251" y="102"/>
                  </a:lnTo>
                  <a:lnTo>
                    <a:pt x="4255" y="96"/>
                  </a:lnTo>
                  <a:lnTo>
                    <a:pt x="4261" y="91"/>
                  </a:lnTo>
                  <a:lnTo>
                    <a:pt x="4267" y="89"/>
                  </a:lnTo>
                  <a:lnTo>
                    <a:pt x="4274" y="87"/>
                  </a:lnTo>
                  <a:close/>
                  <a:moveTo>
                    <a:pt x="4188" y="87"/>
                  </a:moveTo>
                  <a:lnTo>
                    <a:pt x="4195" y="89"/>
                  </a:lnTo>
                  <a:lnTo>
                    <a:pt x="4201" y="91"/>
                  </a:lnTo>
                  <a:lnTo>
                    <a:pt x="4206" y="96"/>
                  </a:lnTo>
                  <a:lnTo>
                    <a:pt x="4210" y="102"/>
                  </a:lnTo>
                  <a:lnTo>
                    <a:pt x="4210" y="109"/>
                  </a:lnTo>
                  <a:lnTo>
                    <a:pt x="4210" y="117"/>
                  </a:lnTo>
                  <a:lnTo>
                    <a:pt x="4206" y="124"/>
                  </a:lnTo>
                  <a:lnTo>
                    <a:pt x="4201" y="128"/>
                  </a:lnTo>
                  <a:lnTo>
                    <a:pt x="4195" y="132"/>
                  </a:lnTo>
                  <a:lnTo>
                    <a:pt x="4188" y="134"/>
                  </a:lnTo>
                  <a:lnTo>
                    <a:pt x="4180" y="132"/>
                  </a:lnTo>
                  <a:lnTo>
                    <a:pt x="4173" y="128"/>
                  </a:lnTo>
                  <a:lnTo>
                    <a:pt x="4169" y="124"/>
                  </a:lnTo>
                  <a:lnTo>
                    <a:pt x="4165" y="117"/>
                  </a:lnTo>
                  <a:lnTo>
                    <a:pt x="4163" y="109"/>
                  </a:lnTo>
                  <a:lnTo>
                    <a:pt x="4165" y="102"/>
                  </a:lnTo>
                  <a:lnTo>
                    <a:pt x="4169" y="96"/>
                  </a:lnTo>
                  <a:lnTo>
                    <a:pt x="4173" y="91"/>
                  </a:lnTo>
                  <a:lnTo>
                    <a:pt x="4180" y="89"/>
                  </a:lnTo>
                  <a:lnTo>
                    <a:pt x="4188" y="87"/>
                  </a:lnTo>
                  <a:close/>
                  <a:moveTo>
                    <a:pt x="4101" y="87"/>
                  </a:moveTo>
                  <a:lnTo>
                    <a:pt x="4109" y="89"/>
                  </a:lnTo>
                  <a:lnTo>
                    <a:pt x="4114" y="91"/>
                  </a:lnTo>
                  <a:lnTo>
                    <a:pt x="4120" y="96"/>
                  </a:lnTo>
                  <a:lnTo>
                    <a:pt x="4122" y="102"/>
                  </a:lnTo>
                  <a:lnTo>
                    <a:pt x="4124" y="109"/>
                  </a:lnTo>
                  <a:lnTo>
                    <a:pt x="4122" y="117"/>
                  </a:lnTo>
                  <a:lnTo>
                    <a:pt x="4120" y="124"/>
                  </a:lnTo>
                  <a:lnTo>
                    <a:pt x="4114" y="128"/>
                  </a:lnTo>
                  <a:lnTo>
                    <a:pt x="4109" y="132"/>
                  </a:lnTo>
                  <a:lnTo>
                    <a:pt x="4101" y="134"/>
                  </a:lnTo>
                  <a:lnTo>
                    <a:pt x="4094" y="132"/>
                  </a:lnTo>
                  <a:lnTo>
                    <a:pt x="4086" y="128"/>
                  </a:lnTo>
                  <a:lnTo>
                    <a:pt x="4082" y="124"/>
                  </a:lnTo>
                  <a:lnTo>
                    <a:pt x="4078" y="117"/>
                  </a:lnTo>
                  <a:lnTo>
                    <a:pt x="4077" y="109"/>
                  </a:lnTo>
                  <a:lnTo>
                    <a:pt x="4078" y="102"/>
                  </a:lnTo>
                  <a:lnTo>
                    <a:pt x="4082" y="96"/>
                  </a:lnTo>
                  <a:lnTo>
                    <a:pt x="4086" y="91"/>
                  </a:lnTo>
                  <a:lnTo>
                    <a:pt x="4094" y="89"/>
                  </a:lnTo>
                  <a:lnTo>
                    <a:pt x="4101" y="87"/>
                  </a:lnTo>
                  <a:close/>
                  <a:moveTo>
                    <a:pt x="4013" y="87"/>
                  </a:moveTo>
                  <a:lnTo>
                    <a:pt x="4020" y="89"/>
                  </a:lnTo>
                  <a:lnTo>
                    <a:pt x="4028" y="91"/>
                  </a:lnTo>
                  <a:lnTo>
                    <a:pt x="4031" y="96"/>
                  </a:lnTo>
                  <a:lnTo>
                    <a:pt x="4035" y="102"/>
                  </a:lnTo>
                  <a:lnTo>
                    <a:pt x="4037" y="109"/>
                  </a:lnTo>
                  <a:lnTo>
                    <a:pt x="4035" y="117"/>
                  </a:lnTo>
                  <a:lnTo>
                    <a:pt x="4031" y="124"/>
                  </a:lnTo>
                  <a:lnTo>
                    <a:pt x="4028" y="128"/>
                  </a:lnTo>
                  <a:lnTo>
                    <a:pt x="4020" y="132"/>
                  </a:lnTo>
                  <a:lnTo>
                    <a:pt x="4013" y="134"/>
                  </a:lnTo>
                  <a:lnTo>
                    <a:pt x="4007" y="132"/>
                  </a:lnTo>
                  <a:lnTo>
                    <a:pt x="3999" y="128"/>
                  </a:lnTo>
                  <a:lnTo>
                    <a:pt x="3994" y="124"/>
                  </a:lnTo>
                  <a:lnTo>
                    <a:pt x="3992" y="117"/>
                  </a:lnTo>
                  <a:lnTo>
                    <a:pt x="3990" y="109"/>
                  </a:lnTo>
                  <a:lnTo>
                    <a:pt x="3992" y="102"/>
                  </a:lnTo>
                  <a:lnTo>
                    <a:pt x="3994" y="96"/>
                  </a:lnTo>
                  <a:lnTo>
                    <a:pt x="3999" y="91"/>
                  </a:lnTo>
                  <a:lnTo>
                    <a:pt x="4007" y="89"/>
                  </a:lnTo>
                  <a:lnTo>
                    <a:pt x="4013" y="87"/>
                  </a:lnTo>
                  <a:close/>
                  <a:moveTo>
                    <a:pt x="3926" y="87"/>
                  </a:moveTo>
                  <a:lnTo>
                    <a:pt x="3934" y="89"/>
                  </a:lnTo>
                  <a:lnTo>
                    <a:pt x="3941" y="91"/>
                  </a:lnTo>
                  <a:lnTo>
                    <a:pt x="3945" y="96"/>
                  </a:lnTo>
                  <a:lnTo>
                    <a:pt x="3949" y="102"/>
                  </a:lnTo>
                  <a:lnTo>
                    <a:pt x="3951" y="109"/>
                  </a:lnTo>
                  <a:lnTo>
                    <a:pt x="3949" y="117"/>
                  </a:lnTo>
                  <a:lnTo>
                    <a:pt x="3945" y="124"/>
                  </a:lnTo>
                  <a:lnTo>
                    <a:pt x="3941" y="128"/>
                  </a:lnTo>
                  <a:lnTo>
                    <a:pt x="3934" y="132"/>
                  </a:lnTo>
                  <a:lnTo>
                    <a:pt x="3926" y="134"/>
                  </a:lnTo>
                  <a:lnTo>
                    <a:pt x="3919" y="132"/>
                  </a:lnTo>
                  <a:lnTo>
                    <a:pt x="3913" y="128"/>
                  </a:lnTo>
                  <a:lnTo>
                    <a:pt x="3907" y="124"/>
                  </a:lnTo>
                  <a:lnTo>
                    <a:pt x="3905" y="117"/>
                  </a:lnTo>
                  <a:lnTo>
                    <a:pt x="3904" y="109"/>
                  </a:lnTo>
                  <a:lnTo>
                    <a:pt x="3905" y="102"/>
                  </a:lnTo>
                  <a:lnTo>
                    <a:pt x="3907" y="96"/>
                  </a:lnTo>
                  <a:lnTo>
                    <a:pt x="3913" y="91"/>
                  </a:lnTo>
                  <a:lnTo>
                    <a:pt x="3919" y="89"/>
                  </a:lnTo>
                  <a:lnTo>
                    <a:pt x="3926" y="87"/>
                  </a:lnTo>
                  <a:close/>
                  <a:moveTo>
                    <a:pt x="3840" y="87"/>
                  </a:moveTo>
                  <a:lnTo>
                    <a:pt x="3847" y="89"/>
                  </a:lnTo>
                  <a:lnTo>
                    <a:pt x="3855" y="91"/>
                  </a:lnTo>
                  <a:lnTo>
                    <a:pt x="3858" y="96"/>
                  </a:lnTo>
                  <a:lnTo>
                    <a:pt x="3862" y="102"/>
                  </a:lnTo>
                  <a:lnTo>
                    <a:pt x="3864" y="109"/>
                  </a:lnTo>
                  <a:lnTo>
                    <a:pt x="3862" y="117"/>
                  </a:lnTo>
                  <a:lnTo>
                    <a:pt x="3858" y="124"/>
                  </a:lnTo>
                  <a:lnTo>
                    <a:pt x="3855" y="128"/>
                  </a:lnTo>
                  <a:lnTo>
                    <a:pt x="3847" y="132"/>
                  </a:lnTo>
                  <a:lnTo>
                    <a:pt x="3840" y="134"/>
                  </a:lnTo>
                  <a:lnTo>
                    <a:pt x="3832" y="132"/>
                  </a:lnTo>
                  <a:lnTo>
                    <a:pt x="3826" y="128"/>
                  </a:lnTo>
                  <a:lnTo>
                    <a:pt x="3821" y="124"/>
                  </a:lnTo>
                  <a:lnTo>
                    <a:pt x="3817" y="117"/>
                  </a:lnTo>
                  <a:lnTo>
                    <a:pt x="3817" y="109"/>
                  </a:lnTo>
                  <a:lnTo>
                    <a:pt x="3817" y="102"/>
                  </a:lnTo>
                  <a:lnTo>
                    <a:pt x="3821" y="96"/>
                  </a:lnTo>
                  <a:lnTo>
                    <a:pt x="3826" y="91"/>
                  </a:lnTo>
                  <a:lnTo>
                    <a:pt x="3832" y="89"/>
                  </a:lnTo>
                  <a:lnTo>
                    <a:pt x="3840" y="87"/>
                  </a:lnTo>
                  <a:close/>
                  <a:moveTo>
                    <a:pt x="3753" y="87"/>
                  </a:moveTo>
                  <a:lnTo>
                    <a:pt x="3761" y="89"/>
                  </a:lnTo>
                  <a:lnTo>
                    <a:pt x="3766" y="91"/>
                  </a:lnTo>
                  <a:lnTo>
                    <a:pt x="3772" y="96"/>
                  </a:lnTo>
                  <a:lnTo>
                    <a:pt x="3776" y="102"/>
                  </a:lnTo>
                  <a:lnTo>
                    <a:pt x="3778" y="109"/>
                  </a:lnTo>
                  <a:lnTo>
                    <a:pt x="3776" y="117"/>
                  </a:lnTo>
                  <a:lnTo>
                    <a:pt x="3772" y="124"/>
                  </a:lnTo>
                  <a:lnTo>
                    <a:pt x="3766" y="128"/>
                  </a:lnTo>
                  <a:lnTo>
                    <a:pt x="3761" y="132"/>
                  </a:lnTo>
                  <a:lnTo>
                    <a:pt x="3753" y="134"/>
                  </a:lnTo>
                  <a:lnTo>
                    <a:pt x="3746" y="132"/>
                  </a:lnTo>
                  <a:lnTo>
                    <a:pt x="3740" y="128"/>
                  </a:lnTo>
                  <a:lnTo>
                    <a:pt x="3734" y="124"/>
                  </a:lnTo>
                  <a:lnTo>
                    <a:pt x="3731" y="117"/>
                  </a:lnTo>
                  <a:lnTo>
                    <a:pt x="3731" y="109"/>
                  </a:lnTo>
                  <a:lnTo>
                    <a:pt x="3731" y="102"/>
                  </a:lnTo>
                  <a:lnTo>
                    <a:pt x="3734" y="96"/>
                  </a:lnTo>
                  <a:lnTo>
                    <a:pt x="3740" y="91"/>
                  </a:lnTo>
                  <a:lnTo>
                    <a:pt x="3746" y="89"/>
                  </a:lnTo>
                  <a:lnTo>
                    <a:pt x="3753" y="87"/>
                  </a:lnTo>
                  <a:close/>
                  <a:moveTo>
                    <a:pt x="3667" y="87"/>
                  </a:moveTo>
                  <a:lnTo>
                    <a:pt x="3674" y="89"/>
                  </a:lnTo>
                  <a:lnTo>
                    <a:pt x="3680" y="91"/>
                  </a:lnTo>
                  <a:lnTo>
                    <a:pt x="3685" y="96"/>
                  </a:lnTo>
                  <a:lnTo>
                    <a:pt x="3689" y="102"/>
                  </a:lnTo>
                  <a:lnTo>
                    <a:pt x="3689" y="109"/>
                  </a:lnTo>
                  <a:lnTo>
                    <a:pt x="3689" y="117"/>
                  </a:lnTo>
                  <a:lnTo>
                    <a:pt x="3685" y="124"/>
                  </a:lnTo>
                  <a:lnTo>
                    <a:pt x="3680" y="128"/>
                  </a:lnTo>
                  <a:lnTo>
                    <a:pt x="3674" y="132"/>
                  </a:lnTo>
                  <a:lnTo>
                    <a:pt x="3667" y="134"/>
                  </a:lnTo>
                  <a:lnTo>
                    <a:pt x="3659" y="132"/>
                  </a:lnTo>
                  <a:lnTo>
                    <a:pt x="3653" y="128"/>
                  </a:lnTo>
                  <a:lnTo>
                    <a:pt x="3648" y="124"/>
                  </a:lnTo>
                  <a:lnTo>
                    <a:pt x="3644" y="117"/>
                  </a:lnTo>
                  <a:lnTo>
                    <a:pt x="3644" y="109"/>
                  </a:lnTo>
                  <a:lnTo>
                    <a:pt x="3644" y="102"/>
                  </a:lnTo>
                  <a:lnTo>
                    <a:pt x="3648" y="96"/>
                  </a:lnTo>
                  <a:lnTo>
                    <a:pt x="3653" y="91"/>
                  </a:lnTo>
                  <a:lnTo>
                    <a:pt x="3659" y="89"/>
                  </a:lnTo>
                  <a:lnTo>
                    <a:pt x="3667" y="87"/>
                  </a:lnTo>
                  <a:close/>
                  <a:moveTo>
                    <a:pt x="3580" y="87"/>
                  </a:moveTo>
                  <a:lnTo>
                    <a:pt x="3588" y="89"/>
                  </a:lnTo>
                  <a:lnTo>
                    <a:pt x="3593" y="91"/>
                  </a:lnTo>
                  <a:lnTo>
                    <a:pt x="3599" y="96"/>
                  </a:lnTo>
                  <a:lnTo>
                    <a:pt x="3603" y="102"/>
                  </a:lnTo>
                  <a:lnTo>
                    <a:pt x="3603" y="109"/>
                  </a:lnTo>
                  <a:lnTo>
                    <a:pt x="3603" y="117"/>
                  </a:lnTo>
                  <a:lnTo>
                    <a:pt x="3599" y="124"/>
                  </a:lnTo>
                  <a:lnTo>
                    <a:pt x="3593" y="128"/>
                  </a:lnTo>
                  <a:lnTo>
                    <a:pt x="3588" y="132"/>
                  </a:lnTo>
                  <a:lnTo>
                    <a:pt x="3580" y="134"/>
                  </a:lnTo>
                  <a:lnTo>
                    <a:pt x="3573" y="132"/>
                  </a:lnTo>
                  <a:lnTo>
                    <a:pt x="3567" y="128"/>
                  </a:lnTo>
                  <a:lnTo>
                    <a:pt x="3561" y="124"/>
                  </a:lnTo>
                  <a:lnTo>
                    <a:pt x="3558" y="117"/>
                  </a:lnTo>
                  <a:lnTo>
                    <a:pt x="3556" y="109"/>
                  </a:lnTo>
                  <a:lnTo>
                    <a:pt x="3558" y="102"/>
                  </a:lnTo>
                  <a:lnTo>
                    <a:pt x="3561" y="96"/>
                  </a:lnTo>
                  <a:lnTo>
                    <a:pt x="3567" y="91"/>
                  </a:lnTo>
                  <a:lnTo>
                    <a:pt x="3573" y="89"/>
                  </a:lnTo>
                  <a:lnTo>
                    <a:pt x="3580" y="87"/>
                  </a:lnTo>
                  <a:close/>
                  <a:moveTo>
                    <a:pt x="3494" y="87"/>
                  </a:moveTo>
                  <a:lnTo>
                    <a:pt x="3501" y="89"/>
                  </a:lnTo>
                  <a:lnTo>
                    <a:pt x="3507" y="91"/>
                  </a:lnTo>
                  <a:lnTo>
                    <a:pt x="3512" y="96"/>
                  </a:lnTo>
                  <a:lnTo>
                    <a:pt x="3516" y="102"/>
                  </a:lnTo>
                  <a:lnTo>
                    <a:pt x="3516" y="109"/>
                  </a:lnTo>
                  <a:lnTo>
                    <a:pt x="3516" y="117"/>
                  </a:lnTo>
                  <a:lnTo>
                    <a:pt x="3512" y="124"/>
                  </a:lnTo>
                  <a:lnTo>
                    <a:pt x="3507" y="128"/>
                  </a:lnTo>
                  <a:lnTo>
                    <a:pt x="3501" y="132"/>
                  </a:lnTo>
                  <a:lnTo>
                    <a:pt x="3494" y="134"/>
                  </a:lnTo>
                  <a:lnTo>
                    <a:pt x="3486" y="132"/>
                  </a:lnTo>
                  <a:lnTo>
                    <a:pt x="3479" y="128"/>
                  </a:lnTo>
                  <a:lnTo>
                    <a:pt x="3475" y="124"/>
                  </a:lnTo>
                  <a:lnTo>
                    <a:pt x="3471" y="117"/>
                  </a:lnTo>
                  <a:lnTo>
                    <a:pt x="3469" y="109"/>
                  </a:lnTo>
                  <a:lnTo>
                    <a:pt x="3471" y="102"/>
                  </a:lnTo>
                  <a:lnTo>
                    <a:pt x="3475" y="96"/>
                  </a:lnTo>
                  <a:lnTo>
                    <a:pt x="3479" y="91"/>
                  </a:lnTo>
                  <a:lnTo>
                    <a:pt x="3486" y="89"/>
                  </a:lnTo>
                  <a:lnTo>
                    <a:pt x="3494" y="87"/>
                  </a:lnTo>
                  <a:close/>
                  <a:moveTo>
                    <a:pt x="3407" y="87"/>
                  </a:moveTo>
                  <a:lnTo>
                    <a:pt x="3415" y="89"/>
                  </a:lnTo>
                  <a:lnTo>
                    <a:pt x="3420" y="91"/>
                  </a:lnTo>
                  <a:lnTo>
                    <a:pt x="3426" y="96"/>
                  </a:lnTo>
                  <a:lnTo>
                    <a:pt x="3428" y="102"/>
                  </a:lnTo>
                  <a:lnTo>
                    <a:pt x="3430" y="109"/>
                  </a:lnTo>
                  <a:lnTo>
                    <a:pt x="3428" y="117"/>
                  </a:lnTo>
                  <a:lnTo>
                    <a:pt x="3426" y="124"/>
                  </a:lnTo>
                  <a:lnTo>
                    <a:pt x="3420" y="128"/>
                  </a:lnTo>
                  <a:lnTo>
                    <a:pt x="3415" y="132"/>
                  </a:lnTo>
                  <a:lnTo>
                    <a:pt x="3407" y="134"/>
                  </a:lnTo>
                  <a:lnTo>
                    <a:pt x="3400" y="132"/>
                  </a:lnTo>
                  <a:lnTo>
                    <a:pt x="3392" y="128"/>
                  </a:lnTo>
                  <a:lnTo>
                    <a:pt x="3388" y="124"/>
                  </a:lnTo>
                  <a:lnTo>
                    <a:pt x="3385" y="117"/>
                  </a:lnTo>
                  <a:lnTo>
                    <a:pt x="3383" y="109"/>
                  </a:lnTo>
                  <a:lnTo>
                    <a:pt x="3385" y="102"/>
                  </a:lnTo>
                  <a:lnTo>
                    <a:pt x="3388" y="96"/>
                  </a:lnTo>
                  <a:lnTo>
                    <a:pt x="3392" y="91"/>
                  </a:lnTo>
                  <a:lnTo>
                    <a:pt x="3400" y="89"/>
                  </a:lnTo>
                  <a:lnTo>
                    <a:pt x="3407" y="87"/>
                  </a:lnTo>
                  <a:close/>
                  <a:moveTo>
                    <a:pt x="3319" y="87"/>
                  </a:moveTo>
                  <a:lnTo>
                    <a:pt x="3326" y="89"/>
                  </a:lnTo>
                  <a:lnTo>
                    <a:pt x="3334" y="91"/>
                  </a:lnTo>
                  <a:lnTo>
                    <a:pt x="3339" y="96"/>
                  </a:lnTo>
                  <a:lnTo>
                    <a:pt x="3341" y="102"/>
                  </a:lnTo>
                  <a:lnTo>
                    <a:pt x="3343" y="109"/>
                  </a:lnTo>
                  <a:lnTo>
                    <a:pt x="3341" y="117"/>
                  </a:lnTo>
                  <a:lnTo>
                    <a:pt x="3339" y="124"/>
                  </a:lnTo>
                  <a:lnTo>
                    <a:pt x="3334" y="128"/>
                  </a:lnTo>
                  <a:lnTo>
                    <a:pt x="3326" y="132"/>
                  </a:lnTo>
                  <a:lnTo>
                    <a:pt x="3319" y="134"/>
                  </a:lnTo>
                  <a:lnTo>
                    <a:pt x="3313" y="132"/>
                  </a:lnTo>
                  <a:lnTo>
                    <a:pt x="3306" y="128"/>
                  </a:lnTo>
                  <a:lnTo>
                    <a:pt x="3300" y="124"/>
                  </a:lnTo>
                  <a:lnTo>
                    <a:pt x="3298" y="117"/>
                  </a:lnTo>
                  <a:lnTo>
                    <a:pt x="3296" y="109"/>
                  </a:lnTo>
                  <a:lnTo>
                    <a:pt x="3298" y="102"/>
                  </a:lnTo>
                  <a:lnTo>
                    <a:pt x="3300" y="96"/>
                  </a:lnTo>
                  <a:lnTo>
                    <a:pt x="3306" y="91"/>
                  </a:lnTo>
                  <a:lnTo>
                    <a:pt x="3313" y="89"/>
                  </a:lnTo>
                  <a:lnTo>
                    <a:pt x="3319" y="87"/>
                  </a:lnTo>
                  <a:close/>
                  <a:moveTo>
                    <a:pt x="3232" y="87"/>
                  </a:moveTo>
                  <a:lnTo>
                    <a:pt x="3240" y="89"/>
                  </a:lnTo>
                  <a:lnTo>
                    <a:pt x="3247" y="91"/>
                  </a:lnTo>
                  <a:lnTo>
                    <a:pt x="3251" y="96"/>
                  </a:lnTo>
                  <a:lnTo>
                    <a:pt x="3255" y="102"/>
                  </a:lnTo>
                  <a:lnTo>
                    <a:pt x="3257" y="109"/>
                  </a:lnTo>
                  <a:lnTo>
                    <a:pt x="3255" y="117"/>
                  </a:lnTo>
                  <a:lnTo>
                    <a:pt x="3251" y="124"/>
                  </a:lnTo>
                  <a:lnTo>
                    <a:pt x="3247" y="128"/>
                  </a:lnTo>
                  <a:lnTo>
                    <a:pt x="3240" y="132"/>
                  </a:lnTo>
                  <a:lnTo>
                    <a:pt x="3232" y="134"/>
                  </a:lnTo>
                  <a:lnTo>
                    <a:pt x="3225" y="132"/>
                  </a:lnTo>
                  <a:lnTo>
                    <a:pt x="3219" y="128"/>
                  </a:lnTo>
                  <a:lnTo>
                    <a:pt x="3213" y="124"/>
                  </a:lnTo>
                  <a:lnTo>
                    <a:pt x="3212" y="117"/>
                  </a:lnTo>
                  <a:lnTo>
                    <a:pt x="3210" y="109"/>
                  </a:lnTo>
                  <a:lnTo>
                    <a:pt x="3212" y="102"/>
                  </a:lnTo>
                  <a:lnTo>
                    <a:pt x="3213" y="96"/>
                  </a:lnTo>
                  <a:lnTo>
                    <a:pt x="3219" y="91"/>
                  </a:lnTo>
                  <a:lnTo>
                    <a:pt x="3225" y="89"/>
                  </a:lnTo>
                  <a:lnTo>
                    <a:pt x="3232" y="87"/>
                  </a:lnTo>
                  <a:close/>
                  <a:moveTo>
                    <a:pt x="3146" y="87"/>
                  </a:moveTo>
                  <a:lnTo>
                    <a:pt x="3153" y="89"/>
                  </a:lnTo>
                  <a:lnTo>
                    <a:pt x="3161" y="91"/>
                  </a:lnTo>
                  <a:lnTo>
                    <a:pt x="3165" y="96"/>
                  </a:lnTo>
                  <a:lnTo>
                    <a:pt x="3168" y="102"/>
                  </a:lnTo>
                  <a:lnTo>
                    <a:pt x="3170" y="109"/>
                  </a:lnTo>
                  <a:lnTo>
                    <a:pt x="3168" y="117"/>
                  </a:lnTo>
                  <a:lnTo>
                    <a:pt x="3165" y="124"/>
                  </a:lnTo>
                  <a:lnTo>
                    <a:pt x="3161" y="128"/>
                  </a:lnTo>
                  <a:lnTo>
                    <a:pt x="3153" y="132"/>
                  </a:lnTo>
                  <a:lnTo>
                    <a:pt x="3146" y="134"/>
                  </a:lnTo>
                  <a:lnTo>
                    <a:pt x="3138" y="132"/>
                  </a:lnTo>
                  <a:lnTo>
                    <a:pt x="3133" y="128"/>
                  </a:lnTo>
                  <a:lnTo>
                    <a:pt x="3127" y="124"/>
                  </a:lnTo>
                  <a:lnTo>
                    <a:pt x="3123" y="117"/>
                  </a:lnTo>
                  <a:lnTo>
                    <a:pt x="3123" y="109"/>
                  </a:lnTo>
                  <a:lnTo>
                    <a:pt x="3123" y="102"/>
                  </a:lnTo>
                  <a:lnTo>
                    <a:pt x="3127" y="96"/>
                  </a:lnTo>
                  <a:lnTo>
                    <a:pt x="3133" y="91"/>
                  </a:lnTo>
                  <a:lnTo>
                    <a:pt x="3138" y="89"/>
                  </a:lnTo>
                  <a:lnTo>
                    <a:pt x="3146" y="87"/>
                  </a:lnTo>
                  <a:close/>
                  <a:moveTo>
                    <a:pt x="3059" y="87"/>
                  </a:moveTo>
                  <a:lnTo>
                    <a:pt x="3067" y="89"/>
                  </a:lnTo>
                  <a:lnTo>
                    <a:pt x="3072" y="91"/>
                  </a:lnTo>
                  <a:lnTo>
                    <a:pt x="3078" y="96"/>
                  </a:lnTo>
                  <a:lnTo>
                    <a:pt x="3082" y="102"/>
                  </a:lnTo>
                  <a:lnTo>
                    <a:pt x="3084" y="109"/>
                  </a:lnTo>
                  <a:lnTo>
                    <a:pt x="3082" y="117"/>
                  </a:lnTo>
                  <a:lnTo>
                    <a:pt x="3078" y="124"/>
                  </a:lnTo>
                  <a:lnTo>
                    <a:pt x="3072" y="128"/>
                  </a:lnTo>
                  <a:lnTo>
                    <a:pt x="3067" y="132"/>
                  </a:lnTo>
                  <a:lnTo>
                    <a:pt x="3059" y="134"/>
                  </a:lnTo>
                  <a:lnTo>
                    <a:pt x="3052" y="132"/>
                  </a:lnTo>
                  <a:lnTo>
                    <a:pt x="3046" y="128"/>
                  </a:lnTo>
                  <a:lnTo>
                    <a:pt x="3040" y="124"/>
                  </a:lnTo>
                  <a:lnTo>
                    <a:pt x="3037" y="117"/>
                  </a:lnTo>
                  <a:lnTo>
                    <a:pt x="3037" y="109"/>
                  </a:lnTo>
                  <a:lnTo>
                    <a:pt x="3037" y="102"/>
                  </a:lnTo>
                  <a:lnTo>
                    <a:pt x="3040" y="96"/>
                  </a:lnTo>
                  <a:lnTo>
                    <a:pt x="3046" y="91"/>
                  </a:lnTo>
                  <a:lnTo>
                    <a:pt x="3052" y="89"/>
                  </a:lnTo>
                  <a:lnTo>
                    <a:pt x="3059" y="87"/>
                  </a:lnTo>
                  <a:close/>
                  <a:moveTo>
                    <a:pt x="2973" y="87"/>
                  </a:moveTo>
                  <a:lnTo>
                    <a:pt x="2980" y="89"/>
                  </a:lnTo>
                  <a:lnTo>
                    <a:pt x="2986" y="91"/>
                  </a:lnTo>
                  <a:lnTo>
                    <a:pt x="2992" y="96"/>
                  </a:lnTo>
                  <a:lnTo>
                    <a:pt x="2995" y="102"/>
                  </a:lnTo>
                  <a:lnTo>
                    <a:pt x="2995" y="109"/>
                  </a:lnTo>
                  <a:lnTo>
                    <a:pt x="2995" y="117"/>
                  </a:lnTo>
                  <a:lnTo>
                    <a:pt x="2992" y="124"/>
                  </a:lnTo>
                  <a:lnTo>
                    <a:pt x="2986" y="128"/>
                  </a:lnTo>
                  <a:lnTo>
                    <a:pt x="2980" y="132"/>
                  </a:lnTo>
                  <a:lnTo>
                    <a:pt x="2973" y="134"/>
                  </a:lnTo>
                  <a:lnTo>
                    <a:pt x="2965" y="132"/>
                  </a:lnTo>
                  <a:lnTo>
                    <a:pt x="2960" y="128"/>
                  </a:lnTo>
                  <a:lnTo>
                    <a:pt x="2954" y="124"/>
                  </a:lnTo>
                  <a:lnTo>
                    <a:pt x="2950" y="117"/>
                  </a:lnTo>
                  <a:lnTo>
                    <a:pt x="2950" y="109"/>
                  </a:lnTo>
                  <a:lnTo>
                    <a:pt x="2950" y="102"/>
                  </a:lnTo>
                  <a:lnTo>
                    <a:pt x="2954" y="96"/>
                  </a:lnTo>
                  <a:lnTo>
                    <a:pt x="2960" y="91"/>
                  </a:lnTo>
                  <a:lnTo>
                    <a:pt x="2965" y="89"/>
                  </a:lnTo>
                  <a:lnTo>
                    <a:pt x="2973" y="87"/>
                  </a:lnTo>
                  <a:close/>
                  <a:moveTo>
                    <a:pt x="2886" y="87"/>
                  </a:moveTo>
                  <a:lnTo>
                    <a:pt x="2894" y="89"/>
                  </a:lnTo>
                  <a:lnTo>
                    <a:pt x="2899" y="91"/>
                  </a:lnTo>
                  <a:lnTo>
                    <a:pt x="2905" y="96"/>
                  </a:lnTo>
                  <a:lnTo>
                    <a:pt x="2909" y="102"/>
                  </a:lnTo>
                  <a:lnTo>
                    <a:pt x="2909" y="109"/>
                  </a:lnTo>
                  <a:lnTo>
                    <a:pt x="2909" y="117"/>
                  </a:lnTo>
                  <a:lnTo>
                    <a:pt x="2905" y="124"/>
                  </a:lnTo>
                  <a:lnTo>
                    <a:pt x="2899" y="128"/>
                  </a:lnTo>
                  <a:lnTo>
                    <a:pt x="2894" y="132"/>
                  </a:lnTo>
                  <a:lnTo>
                    <a:pt x="2886" y="134"/>
                  </a:lnTo>
                  <a:lnTo>
                    <a:pt x="2879" y="132"/>
                  </a:lnTo>
                  <a:lnTo>
                    <a:pt x="2873" y="128"/>
                  </a:lnTo>
                  <a:lnTo>
                    <a:pt x="2867" y="124"/>
                  </a:lnTo>
                  <a:lnTo>
                    <a:pt x="2864" y="117"/>
                  </a:lnTo>
                  <a:lnTo>
                    <a:pt x="2862" y="109"/>
                  </a:lnTo>
                  <a:lnTo>
                    <a:pt x="2864" y="102"/>
                  </a:lnTo>
                  <a:lnTo>
                    <a:pt x="2867" y="96"/>
                  </a:lnTo>
                  <a:lnTo>
                    <a:pt x="2873" y="91"/>
                  </a:lnTo>
                  <a:lnTo>
                    <a:pt x="2879" y="89"/>
                  </a:lnTo>
                  <a:lnTo>
                    <a:pt x="2886" y="87"/>
                  </a:lnTo>
                  <a:close/>
                  <a:moveTo>
                    <a:pt x="2800" y="87"/>
                  </a:moveTo>
                  <a:lnTo>
                    <a:pt x="2807" y="89"/>
                  </a:lnTo>
                  <a:lnTo>
                    <a:pt x="2813" y="91"/>
                  </a:lnTo>
                  <a:lnTo>
                    <a:pt x="2818" y="96"/>
                  </a:lnTo>
                  <a:lnTo>
                    <a:pt x="2822" y="102"/>
                  </a:lnTo>
                  <a:lnTo>
                    <a:pt x="2822" y="109"/>
                  </a:lnTo>
                  <a:lnTo>
                    <a:pt x="2822" y="117"/>
                  </a:lnTo>
                  <a:lnTo>
                    <a:pt x="2818" y="124"/>
                  </a:lnTo>
                  <a:lnTo>
                    <a:pt x="2813" y="128"/>
                  </a:lnTo>
                  <a:lnTo>
                    <a:pt x="2807" y="132"/>
                  </a:lnTo>
                  <a:lnTo>
                    <a:pt x="2800" y="134"/>
                  </a:lnTo>
                  <a:lnTo>
                    <a:pt x="2792" y="132"/>
                  </a:lnTo>
                  <a:lnTo>
                    <a:pt x="2785" y="128"/>
                  </a:lnTo>
                  <a:lnTo>
                    <a:pt x="2781" y="124"/>
                  </a:lnTo>
                  <a:lnTo>
                    <a:pt x="2777" y="117"/>
                  </a:lnTo>
                  <a:lnTo>
                    <a:pt x="2775" y="109"/>
                  </a:lnTo>
                  <a:lnTo>
                    <a:pt x="2777" y="102"/>
                  </a:lnTo>
                  <a:lnTo>
                    <a:pt x="2781" y="96"/>
                  </a:lnTo>
                  <a:lnTo>
                    <a:pt x="2785" y="91"/>
                  </a:lnTo>
                  <a:lnTo>
                    <a:pt x="2792" y="89"/>
                  </a:lnTo>
                  <a:lnTo>
                    <a:pt x="2800" y="87"/>
                  </a:lnTo>
                  <a:close/>
                  <a:moveTo>
                    <a:pt x="2713" y="87"/>
                  </a:moveTo>
                  <a:lnTo>
                    <a:pt x="2721" y="89"/>
                  </a:lnTo>
                  <a:lnTo>
                    <a:pt x="2726" y="91"/>
                  </a:lnTo>
                  <a:lnTo>
                    <a:pt x="2732" y="96"/>
                  </a:lnTo>
                  <a:lnTo>
                    <a:pt x="2734" y="102"/>
                  </a:lnTo>
                  <a:lnTo>
                    <a:pt x="2736" y="109"/>
                  </a:lnTo>
                  <a:lnTo>
                    <a:pt x="2734" y="117"/>
                  </a:lnTo>
                  <a:lnTo>
                    <a:pt x="2732" y="124"/>
                  </a:lnTo>
                  <a:lnTo>
                    <a:pt x="2726" y="128"/>
                  </a:lnTo>
                  <a:lnTo>
                    <a:pt x="2721" y="132"/>
                  </a:lnTo>
                  <a:lnTo>
                    <a:pt x="2713" y="134"/>
                  </a:lnTo>
                  <a:lnTo>
                    <a:pt x="2706" y="132"/>
                  </a:lnTo>
                  <a:lnTo>
                    <a:pt x="2698" y="128"/>
                  </a:lnTo>
                  <a:lnTo>
                    <a:pt x="2694" y="124"/>
                  </a:lnTo>
                  <a:lnTo>
                    <a:pt x="2691" y="117"/>
                  </a:lnTo>
                  <a:lnTo>
                    <a:pt x="2689" y="109"/>
                  </a:lnTo>
                  <a:lnTo>
                    <a:pt x="2691" y="102"/>
                  </a:lnTo>
                  <a:lnTo>
                    <a:pt x="2694" y="96"/>
                  </a:lnTo>
                  <a:lnTo>
                    <a:pt x="2698" y="91"/>
                  </a:lnTo>
                  <a:lnTo>
                    <a:pt x="2706" y="89"/>
                  </a:lnTo>
                  <a:lnTo>
                    <a:pt x="2713" y="87"/>
                  </a:lnTo>
                  <a:close/>
                  <a:moveTo>
                    <a:pt x="2627" y="87"/>
                  </a:moveTo>
                  <a:lnTo>
                    <a:pt x="2632" y="89"/>
                  </a:lnTo>
                  <a:lnTo>
                    <a:pt x="2640" y="91"/>
                  </a:lnTo>
                  <a:lnTo>
                    <a:pt x="2645" y="96"/>
                  </a:lnTo>
                  <a:lnTo>
                    <a:pt x="2647" y="102"/>
                  </a:lnTo>
                  <a:lnTo>
                    <a:pt x="2649" y="109"/>
                  </a:lnTo>
                  <a:lnTo>
                    <a:pt x="2647" y="117"/>
                  </a:lnTo>
                  <a:lnTo>
                    <a:pt x="2645" y="124"/>
                  </a:lnTo>
                  <a:lnTo>
                    <a:pt x="2640" y="128"/>
                  </a:lnTo>
                  <a:lnTo>
                    <a:pt x="2632" y="132"/>
                  </a:lnTo>
                  <a:lnTo>
                    <a:pt x="2627" y="134"/>
                  </a:lnTo>
                  <a:lnTo>
                    <a:pt x="2619" y="132"/>
                  </a:lnTo>
                  <a:lnTo>
                    <a:pt x="2612" y="128"/>
                  </a:lnTo>
                  <a:lnTo>
                    <a:pt x="2606" y="124"/>
                  </a:lnTo>
                  <a:lnTo>
                    <a:pt x="2604" y="117"/>
                  </a:lnTo>
                  <a:lnTo>
                    <a:pt x="2602" y="109"/>
                  </a:lnTo>
                  <a:lnTo>
                    <a:pt x="2604" y="102"/>
                  </a:lnTo>
                  <a:lnTo>
                    <a:pt x="2606" y="96"/>
                  </a:lnTo>
                  <a:lnTo>
                    <a:pt x="2612" y="91"/>
                  </a:lnTo>
                  <a:lnTo>
                    <a:pt x="2619" y="89"/>
                  </a:lnTo>
                  <a:lnTo>
                    <a:pt x="2627" y="87"/>
                  </a:lnTo>
                  <a:close/>
                  <a:moveTo>
                    <a:pt x="2538" y="87"/>
                  </a:moveTo>
                  <a:lnTo>
                    <a:pt x="2546" y="89"/>
                  </a:lnTo>
                  <a:lnTo>
                    <a:pt x="2553" y="91"/>
                  </a:lnTo>
                  <a:lnTo>
                    <a:pt x="2557" y="96"/>
                  </a:lnTo>
                  <a:lnTo>
                    <a:pt x="2561" y="102"/>
                  </a:lnTo>
                  <a:lnTo>
                    <a:pt x="2563" y="109"/>
                  </a:lnTo>
                  <a:lnTo>
                    <a:pt x="2561" y="117"/>
                  </a:lnTo>
                  <a:lnTo>
                    <a:pt x="2557" y="124"/>
                  </a:lnTo>
                  <a:lnTo>
                    <a:pt x="2553" y="128"/>
                  </a:lnTo>
                  <a:lnTo>
                    <a:pt x="2546" y="132"/>
                  </a:lnTo>
                  <a:lnTo>
                    <a:pt x="2538" y="134"/>
                  </a:lnTo>
                  <a:lnTo>
                    <a:pt x="2531" y="132"/>
                  </a:lnTo>
                  <a:lnTo>
                    <a:pt x="2525" y="128"/>
                  </a:lnTo>
                  <a:lnTo>
                    <a:pt x="2519" y="124"/>
                  </a:lnTo>
                  <a:lnTo>
                    <a:pt x="2518" y="117"/>
                  </a:lnTo>
                  <a:lnTo>
                    <a:pt x="2516" y="109"/>
                  </a:lnTo>
                  <a:lnTo>
                    <a:pt x="2518" y="102"/>
                  </a:lnTo>
                  <a:lnTo>
                    <a:pt x="2519" y="96"/>
                  </a:lnTo>
                  <a:lnTo>
                    <a:pt x="2525" y="91"/>
                  </a:lnTo>
                  <a:lnTo>
                    <a:pt x="2531" y="89"/>
                  </a:lnTo>
                  <a:lnTo>
                    <a:pt x="2538" y="87"/>
                  </a:lnTo>
                  <a:close/>
                  <a:moveTo>
                    <a:pt x="2452" y="87"/>
                  </a:moveTo>
                  <a:lnTo>
                    <a:pt x="2459" y="89"/>
                  </a:lnTo>
                  <a:lnTo>
                    <a:pt x="2467" y="91"/>
                  </a:lnTo>
                  <a:lnTo>
                    <a:pt x="2471" y="96"/>
                  </a:lnTo>
                  <a:lnTo>
                    <a:pt x="2474" y="102"/>
                  </a:lnTo>
                  <a:lnTo>
                    <a:pt x="2476" y="109"/>
                  </a:lnTo>
                  <a:lnTo>
                    <a:pt x="2474" y="117"/>
                  </a:lnTo>
                  <a:lnTo>
                    <a:pt x="2471" y="124"/>
                  </a:lnTo>
                  <a:lnTo>
                    <a:pt x="2467" y="128"/>
                  </a:lnTo>
                  <a:lnTo>
                    <a:pt x="2459" y="132"/>
                  </a:lnTo>
                  <a:lnTo>
                    <a:pt x="2452" y="134"/>
                  </a:lnTo>
                  <a:lnTo>
                    <a:pt x="2444" y="132"/>
                  </a:lnTo>
                  <a:lnTo>
                    <a:pt x="2439" y="128"/>
                  </a:lnTo>
                  <a:lnTo>
                    <a:pt x="2433" y="124"/>
                  </a:lnTo>
                  <a:lnTo>
                    <a:pt x="2429" y="117"/>
                  </a:lnTo>
                  <a:lnTo>
                    <a:pt x="2429" y="109"/>
                  </a:lnTo>
                  <a:lnTo>
                    <a:pt x="2429" y="102"/>
                  </a:lnTo>
                  <a:lnTo>
                    <a:pt x="2433" y="96"/>
                  </a:lnTo>
                  <a:lnTo>
                    <a:pt x="2439" y="91"/>
                  </a:lnTo>
                  <a:lnTo>
                    <a:pt x="2444" y="89"/>
                  </a:lnTo>
                  <a:lnTo>
                    <a:pt x="2452" y="87"/>
                  </a:lnTo>
                  <a:close/>
                  <a:moveTo>
                    <a:pt x="2365" y="87"/>
                  </a:moveTo>
                  <a:lnTo>
                    <a:pt x="2373" y="89"/>
                  </a:lnTo>
                  <a:lnTo>
                    <a:pt x="2378" y="91"/>
                  </a:lnTo>
                  <a:lnTo>
                    <a:pt x="2384" y="96"/>
                  </a:lnTo>
                  <a:lnTo>
                    <a:pt x="2388" y="102"/>
                  </a:lnTo>
                  <a:lnTo>
                    <a:pt x="2390" y="109"/>
                  </a:lnTo>
                  <a:lnTo>
                    <a:pt x="2388" y="117"/>
                  </a:lnTo>
                  <a:lnTo>
                    <a:pt x="2384" y="124"/>
                  </a:lnTo>
                  <a:lnTo>
                    <a:pt x="2378" y="128"/>
                  </a:lnTo>
                  <a:lnTo>
                    <a:pt x="2373" y="132"/>
                  </a:lnTo>
                  <a:lnTo>
                    <a:pt x="2365" y="134"/>
                  </a:lnTo>
                  <a:lnTo>
                    <a:pt x="2358" y="132"/>
                  </a:lnTo>
                  <a:lnTo>
                    <a:pt x="2352" y="128"/>
                  </a:lnTo>
                  <a:lnTo>
                    <a:pt x="2346" y="124"/>
                  </a:lnTo>
                  <a:lnTo>
                    <a:pt x="2343" y="117"/>
                  </a:lnTo>
                  <a:lnTo>
                    <a:pt x="2343" y="109"/>
                  </a:lnTo>
                  <a:lnTo>
                    <a:pt x="2343" y="102"/>
                  </a:lnTo>
                  <a:lnTo>
                    <a:pt x="2346" y="96"/>
                  </a:lnTo>
                  <a:lnTo>
                    <a:pt x="2352" y="91"/>
                  </a:lnTo>
                  <a:lnTo>
                    <a:pt x="2358" y="89"/>
                  </a:lnTo>
                  <a:lnTo>
                    <a:pt x="2365" y="87"/>
                  </a:lnTo>
                  <a:close/>
                  <a:moveTo>
                    <a:pt x="2279" y="87"/>
                  </a:moveTo>
                  <a:lnTo>
                    <a:pt x="2286" y="89"/>
                  </a:lnTo>
                  <a:lnTo>
                    <a:pt x="2292" y="91"/>
                  </a:lnTo>
                  <a:lnTo>
                    <a:pt x="2298" y="96"/>
                  </a:lnTo>
                  <a:lnTo>
                    <a:pt x="2301" y="102"/>
                  </a:lnTo>
                  <a:lnTo>
                    <a:pt x="2301" y="109"/>
                  </a:lnTo>
                  <a:lnTo>
                    <a:pt x="2301" y="117"/>
                  </a:lnTo>
                  <a:lnTo>
                    <a:pt x="2298" y="124"/>
                  </a:lnTo>
                  <a:lnTo>
                    <a:pt x="2292" y="128"/>
                  </a:lnTo>
                  <a:lnTo>
                    <a:pt x="2286" y="132"/>
                  </a:lnTo>
                  <a:lnTo>
                    <a:pt x="2279" y="134"/>
                  </a:lnTo>
                  <a:lnTo>
                    <a:pt x="2271" y="132"/>
                  </a:lnTo>
                  <a:lnTo>
                    <a:pt x="2266" y="128"/>
                  </a:lnTo>
                  <a:lnTo>
                    <a:pt x="2260" y="124"/>
                  </a:lnTo>
                  <a:lnTo>
                    <a:pt x="2256" y="117"/>
                  </a:lnTo>
                  <a:lnTo>
                    <a:pt x="2256" y="109"/>
                  </a:lnTo>
                  <a:lnTo>
                    <a:pt x="2256" y="102"/>
                  </a:lnTo>
                  <a:lnTo>
                    <a:pt x="2260" y="96"/>
                  </a:lnTo>
                  <a:lnTo>
                    <a:pt x="2266" y="91"/>
                  </a:lnTo>
                  <a:lnTo>
                    <a:pt x="2271" y="89"/>
                  </a:lnTo>
                  <a:lnTo>
                    <a:pt x="2279" y="87"/>
                  </a:lnTo>
                  <a:close/>
                  <a:moveTo>
                    <a:pt x="2192" y="87"/>
                  </a:moveTo>
                  <a:lnTo>
                    <a:pt x="2200" y="89"/>
                  </a:lnTo>
                  <a:lnTo>
                    <a:pt x="2205" y="91"/>
                  </a:lnTo>
                  <a:lnTo>
                    <a:pt x="2211" y="96"/>
                  </a:lnTo>
                  <a:lnTo>
                    <a:pt x="2215" y="102"/>
                  </a:lnTo>
                  <a:lnTo>
                    <a:pt x="2215" y="109"/>
                  </a:lnTo>
                  <a:lnTo>
                    <a:pt x="2215" y="117"/>
                  </a:lnTo>
                  <a:lnTo>
                    <a:pt x="2211" y="124"/>
                  </a:lnTo>
                  <a:lnTo>
                    <a:pt x="2205" y="128"/>
                  </a:lnTo>
                  <a:lnTo>
                    <a:pt x="2200" y="132"/>
                  </a:lnTo>
                  <a:lnTo>
                    <a:pt x="2192" y="134"/>
                  </a:lnTo>
                  <a:lnTo>
                    <a:pt x="2185" y="132"/>
                  </a:lnTo>
                  <a:lnTo>
                    <a:pt x="2179" y="128"/>
                  </a:lnTo>
                  <a:lnTo>
                    <a:pt x="2173" y="124"/>
                  </a:lnTo>
                  <a:lnTo>
                    <a:pt x="2170" y="117"/>
                  </a:lnTo>
                  <a:lnTo>
                    <a:pt x="2168" y="109"/>
                  </a:lnTo>
                  <a:lnTo>
                    <a:pt x="2170" y="102"/>
                  </a:lnTo>
                  <a:lnTo>
                    <a:pt x="2173" y="96"/>
                  </a:lnTo>
                  <a:lnTo>
                    <a:pt x="2179" y="91"/>
                  </a:lnTo>
                  <a:lnTo>
                    <a:pt x="2185" y="89"/>
                  </a:lnTo>
                  <a:lnTo>
                    <a:pt x="2192" y="87"/>
                  </a:lnTo>
                  <a:close/>
                  <a:moveTo>
                    <a:pt x="2106" y="87"/>
                  </a:moveTo>
                  <a:lnTo>
                    <a:pt x="2113" y="89"/>
                  </a:lnTo>
                  <a:lnTo>
                    <a:pt x="2119" y="91"/>
                  </a:lnTo>
                  <a:lnTo>
                    <a:pt x="2125" y="96"/>
                  </a:lnTo>
                  <a:lnTo>
                    <a:pt x="2128" y="102"/>
                  </a:lnTo>
                  <a:lnTo>
                    <a:pt x="2128" y="109"/>
                  </a:lnTo>
                  <a:lnTo>
                    <a:pt x="2128" y="117"/>
                  </a:lnTo>
                  <a:lnTo>
                    <a:pt x="2125" y="124"/>
                  </a:lnTo>
                  <a:lnTo>
                    <a:pt x="2119" y="128"/>
                  </a:lnTo>
                  <a:lnTo>
                    <a:pt x="2113" y="132"/>
                  </a:lnTo>
                  <a:lnTo>
                    <a:pt x="2106" y="134"/>
                  </a:lnTo>
                  <a:lnTo>
                    <a:pt x="2098" y="132"/>
                  </a:lnTo>
                  <a:lnTo>
                    <a:pt x="2091" y="128"/>
                  </a:lnTo>
                  <a:lnTo>
                    <a:pt x="2087" y="124"/>
                  </a:lnTo>
                  <a:lnTo>
                    <a:pt x="2083" y="117"/>
                  </a:lnTo>
                  <a:lnTo>
                    <a:pt x="2081" y="109"/>
                  </a:lnTo>
                  <a:lnTo>
                    <a:pt x="2083" y="102"/>
                  </a:lnTo>
                  <a:lnTo>
                    <a:pt x="2087" y="96"/>
                  </a:lnTo>
                  <a:lnTo>
                    <a:pt x="2091" y="91"/>
                  </a:lnTo>
                  <a:lnTo>
                    <a:pt x="2098" y="89"/>
                  </a:lnTo>
                  <a:lnTo>
                    <a:pt x="2106" y="87"/>
                  </a:lnTo>
                  <a:close/>
                  <a:moveTo>
                    <a:pt x="2019" y="87"/>
                  </a:moveTo>
                  <a:lnTo>
                    <a:pt x="2027" y="89"/>
                  </a:lnTo>
                  <a:lnTo>
                    <a:pt x="2032" y="91"/>
                  </a:lnTo>
                  <a:lnTo>
                    <a:pt x="2038" y="96"/>
                  </a:lnTo>
                  <a:lnTo>
                    <a:pt x="2040" y="102"/>
                  </a:lnTo>
                  <a:lnTo>
                    <a:pt x="2042" y="109"/>
                  </a:lnTo>
                  <a:lnTo>
                    <a:pt x="2040" y="117"/>
                  </a:lnTo>
                  <a:lnTo>
                    <a:pt x="2038" y="124"/>
                  </a:lnTo>
                  <a:lnTo>
                    <a:pt x="2032" y="128"/>
                  </a:lnTo>
                  <a:lnTo>
                    <a:pt x="2027" y="132"/>
                  </a:lnTo>
                  <a:lnTo>
                    <a:pt x="2019" y="134"/>
                  </a:lnTo>
                  <a:lnTo>
                    <a:pt x="2012" y="132"/>
                  </a:lnTo>
                  <a:lnTo>
                    <a:pt x="2004" y="128"/>
                  </a:lnTo>
                  <a:lnTo>
                    <a:pt x="2000" y="124"/>
                  </a:lnTo>
                  <a:lnTo>
                    <a:pt x="1997" y="117"/>
                  </a:lnTo>
                  <a:lnTo>
                    <a:pt x="1995" y="109"/>
                  </a:lnTo>
                  <a:lnTo>
                    <a:pt x="1997" y="102"/>
                  </a:lnTo>
                  <a:lnTo>
                    <a:pt x="2000" y="96"/>
                  </a:lnTo>
                  <a:lnTo>
                    <a:pt x="2004" y="91"/>
                  </a:lnTo>
                  <a:lnTo>
                    <a:pt x="2012" y="89"/>
                  </a:lnTo>
                  <a:lnTo>
                    <a:pt x="2019" y="87"/>
                  </a:lnTo>
                  <a:close/>
                  <a:moveTo>
                    <a:pt x="1933" y="87"/>
                  </a:moveTo>
                  <a:lnTo>
                    <a:pt x="1938" y="89"/>
                  </a:lnTo>
                  <a:lnTo>
                    <a:pt x="1946" y="91"/>
                  </a:lnTo>
                  <a:lnTo>
                    <a:pt x="1952" y="96"/>
                  </a:lnTo>
                  <a:lnTo>
                    <a:pt x="1953" y="102"/>
                  </a:lnTo>
                  <a:lnTo>
                    <a:pt x="1955" y="109"/>
                  </a:lnTo>
                  <a:lnTo>
                    <a:pt x="1953" y="117"/>
                  </a:lnTo>
                  <a:lnTo>
                    <a:pt x="1952" y="124"/>
                  </a:lnTo>
                  <a:lnTo>
                    <a:pt x="1946" y="128"/>
                  </a:lnTo>
                  <a:lnTo>
                    <a:pt x="1938" y="132"/>
                  </a:lnTo>
                  <a:lnTo>
                    <a:pt x="1933" y="134"/>
                  </a:lnTo>
                  <a:lnTo>
                    <a:pt x="1925" y="132"/>
                  </a:lnTo>
                  <a:lnTo>
                    <a:pt x="1918" y="128"/>
                  </a:lnTo>
                  <a:lnTo>
                    <a:pt x="1912" y="124"/>
                  </a:lnTo>
                  <a:lnTo>
                    <a:pt x="1910" y="117"/>
                  </a:lnTo>
                  <a:lnTo>
                    <a:pt x="1908" y="109"/>
                  </a:lnTo>
                  <a:lnTo>
                    <a:pt x="1910" y="102"/>
                  </a:lnTo>
                  <a:lnTo>
                    <a:pt x="1912" y="96"/>
                  </a:lnTo>
                  <a:lnTo>
                    <a:pt x="1918" y="91"/>
                  </a:lnTo>
                  <a:lnTo>
                    <a:pt x="1925" y="89"/>
                  </a:lnTo>
                  <a:lnTo>
                    <a:pt x="1933" y="87"/>
                  </a:lnTo>
                  <a:close/>
                  <a:moveTo>
                    <a:pt x="1844" y="87"/>
                  </a:moveTo>
                  <a:lnTo>
                    <a:pt x="1852" y="89"/>
                  </a:lnTo>
                  <a:lnTo>
                    <a:pt x="1859" y="91"/>
                  </a:lnTo>
                  <a:lnTo>
                    <a:pt x="1863" y="96"/>
                  </a:lnTo>
                  <a:lnTo>
                    <a:pt x="1867" y="102"/>
                  </a:lnTo>
                  <a:lnTo>
                    <a:pt x="1869" y="109"/>
                  </a:lnTo>
                  <a:lnTo>
                    <a:pt x="1867" y="117"/>
                  </a:lnTo>
                  <a:lnTo>
                    <a:pt x="1863" y="124"/>
                  </a:lnTo>
                  <a:lnTo>
                    <a:pt x="1859" y="128"/>
                  </a:lnTo>
                  <a:lnTo>
                    <a:pt x="1852" y="132"/>
                  </a:lnTo>
                  <a:lnTo>
                    <a:pt x="1844" y="134"/>
                  </a:lnTo>
                  <a:lnTo>
                    <a:pt x="1837" y="132"/>
                  </a:lnTo>
                  <a:lnTo>
                    <a:pt x="1831" y="128"/>
                  </a:lnTo>
                  <a:lnTo>
                    <a:pt x="1826" y="124"/>
                  </a:lnTo>
                  <a:lnTo>
                    <a:pt x="1824" y="117"/>
                  </a:lnTo>
                  <a:lnTo>
                    <a:pt x="1822" y="109"/>
                  </a:lnTo>
                  <a:lnTo>
                    <a:pt x="1824" y="102"/>
                  </a:lnTo>
                  <a:lnTo>
                    <a:pt x="1826" y="96"/>
                  </a:lnTo>
                  <a:lnTo>
                    <a:pt x="1831" y="91"/>
                  </a:lnTo>
                  <a:lnTo>
                    <a:pt x="1837" y="89"/>
                  </a:lnTo>
                  <a:lnTo>
                    <a:pt x="1844" y="87"/>
                  </a:lnTo>
                  <a:close/>
                  <a:moveTo>
                    <a:pt x="1758" y="87"/>
                  </a:moveTo>
                  <a:lnTo>
                    <a:pt x="1765" y="89"/>
                  </a:lnTo>
                  <a:lnTo>
                    <a:pt x="1773" y="91"/>
                  </a:lnTo>
                  <a:lnTo>
                    <a:pt x="1777" y="96"/>
                  </a:lnTo>
                  <a:lnTo>
                    <a:pt x="1780" y="102"/>
                  </a:lnTo>
                  <a:lnTo>
                    <a:pt x="1782" y="109"/>
                  </a:lnTo>
                  <a:lnTo>
                    <a:pt x="1780" y="117"/>
                  </a:lnTo>
                  <a:lnTo>
                    <a:pt x="1777" y="124"/>
                  </a:lnTo>
                  <a:lnTo>
                    <a:pt x="1773" y="128"/>
                  </a:lnTo>
                  <a:lnTo>
                    <a:pt x="1765" y="132"/>
                  </a:lnTo>
                  <a:lnTo>
                    <a:pt x="1758" y="134"/>
                  </a:lnTo>
                  <a:lnTo>
                    <a:pt x="1750" y="132"/>
                  </a:lnTo>
                  <a:lnTo>
                    <a:pt x="1745" y="128"/>
                  </a:lnTo>
                  <a:lnTo>
                    <a:pt x="1739" y="124"/>
                  </a:lnTo>
                  <a:lnTo>
                    <a:pt x="1735" y="117"/>
                  </a:lnTo>
                  <a:lnTo>
                    <a:pt x="1735" y="109"/>
                  </a:lnTo>
                  <a:lnTo>
                    <a:pt x="1735" y="102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0" y="89"/>
                  </a:lnTo>
                  <a:lnTo>
                    <a:pt x="1758" y="87"/>
                  </a:lnTo>
                  <a:close/>
                  <a:moveTo>
                    <a:pt x="1671" y="87"/>
                  </a:moveTo>
                  <a:lnTo>
                    <a:pt x="1679" y="89"/>
                  </a:lnTo>
                  <a:lnTo>
                    <a:pt x="1685" y="91"/>
                  </a:lnTo>
                  <a:lnTo>
                    <a:pt x="1690" y="96"/>
                  </a:lnTo>
                  <a:lnTo>
                    <a:pt x="1694" y="102"/>
                  </a:lnTo>
                  <a:lnTo>
                    <a:pt x="1696" y="109"/>
                  </a:lnTo>
                  <a:lnTo>
                    <a:pt x="1694" y="117"/>
                  </a:lnTo>
                  <a:lnTo>
                    <a:pt x="1690" y="124"/>
                  </a:lnTo>
                  <a:lnTo>
                    <a:pt x="1685" y="128"/>
                  </a:lnTo>
                  <a:lnTo>
                    <a:pt x="1679" y="132"/>
                  </a:lnTo>
                  <a:lnTo>
                    <a:pt x="1671" y="134"/>
                  </a:lnTo>
                  <a:lnTo>
                    <a:pt x="1664" y="132"/>
                  </a:lnTo>
                  <a:lnTo>
                    <a:pt x="1658" y="128"/>
                  </a:lnTo>
                  <a:lnTo>
                    <a:pt x="1653" y="124"/>
                  </a:lnTo>
                  <a:lnTo>
                    <a:pt x="1649" y="117"/>
                  </a:lnTo>
                  <a:lnTo>
                    <a:pt x="1649" y="109"/>
                  </a:lnTo>
                  <a:lnTo>
                    <a:pt x="1649" y="102"/>
                  </a:lnTo>
                  <a:lnTo>
                    <a:pt x="1653" y="96"/>
                  </a:lnTo>
                  <a:lnTo>
                    <a:pt x="1658" y="91"/>
                  </a:lnTo>
                  <a:lnTo>
                    <a:pt x="1664" y="89"/>
                  </a:lnTo>
                  <a:lnTo>
                    <a:pt x="1671" y="87"/>
                  </a:lnTo>
                  <a:close/>
                  <a:moveTo>
                    <a:pt x="1585" y="87"/>
                  </a:moveTo>
                  <a:lnTo>
                    <a:pt x="1592" y="89"/>
                  </a:lnTo>
                  <a:lnTo>
                    <a:pt x="1598" y="91"/>
                  </a:lnTo>
                  <a:lnTo>
                    <a:pt x="1604" y="96"/>
                  </a:lnTo>
                  <a:lnTo>
                    <a:pt x="1607" y="102"/>
                  </a:lnTo>
                  <a:lnTo>
                    <a:pt x="1607" y="109"/>
                  </a:lnTo>
                  <a:lnTo>
                    <a:pt x="1607" y="117"/>
                  </a:lnTo>
                  <a:lnTo>
                    <a:pt x="1604" y="124"/>
                  </a:lnTo>
                  <a:lnTo>
                    <a:pt x="1598" y="128"/>
                  </a:lnTo>
                  <a:lnTo>
                    <a:pt x="1592" y="132"/>
                  </a:lnTo>
                  <a:lnTo>
                    <a:pt x="1585" y="134"/>
                  </a:lnTo>
                  <a:lnTo>
                    <a:pt x="1577" y="132"/>
                  </a:lnTo>
                  <a:lnTo>
                    <a:pt x="1572" y="128"/>
                  </a:lnTo>
                  <a:lnTo>
                    <a:pt x="1566" y="124"/>
                  </a:lnTo>
                  <a:lnTo>
                    <a:pt x="1562" y="117"/>
                  </a:lnTo>
                  <a:lnTo>
                    <a:pt x="1562" y="109"/>
                  </a:lnTo>
                  <a:lnTo>
                    <a:pt x="1562" y="102"/>
                  </a:lnTo>
                  <a:lnTo>
                    <a:pt x="1566" y="96"/>
                  </a:lnTo>
                  <a:lnTo>
                    <a:pt x="1572" y="91"/>
                  </a:lnTo>
                  <a:lnTo>
                    <a:pt x="1577" y="89"/>
                  </a:lnTo>
                  <a:lnTo>
                    <a:pt x="1585" y="87"/>
                  </a:lnTo>
                  <a:close/>
                  <a:moveTo>
                    <a:pt x="1498" y="87"/>
                  </a:moveTo>
                  <a:lnTo>
                    <a:pt x="1506" y="89"/>
                  </a:lnTo>
                  <a:lnTo>
                    <a:pt x="1511" y="91"/>
                  </a:lnTo>
                  <a:lnTo>
                    <a:pt x="1517" y="96"/>
                  </a:lnTo>
                  <a:lnTo>
                    <a:pt x="1521" y="102"/>
                  </a:lnTo>
                  <a:lnTo>
                    <a:pt x="1521" y="109"/>
                  </a:lnTo>
                  <a:lnTo>
                    <a:pt x="1521" y="117"/>
                  </a:lnTo>
                  <a:lnTo>
                    <a:pt x="1517" y="124"/>
                  </a:lnTo>
                  <a:lnTo>
                    <a:pt x="1511" y="128"/>
                  </a:lnTo>
                  <a:lnTo>
                    <a:pt x="1506" y="132"/>
                  </a:lnTo>
                  <a:lnTo>
                    <a:pt x="1498" y="134"/>
                  </a:lnTo>
                  <a:lnTo>
                    <a:pt x="1491" y="132"/>
                  </a:lnTo>
                  <a:lnTo>
                    <a:pt x="1485" y="128"/>
                  </a:lnTo>
                  <a:lnTo>
                    <a:pt x="1480" y="124"/>
                  </a:lnTo>
                  <a:lnTo>
                    <a:pt x="1476" y="117"/>
                  </a:lnTo>
                  <a:lnTo>
                    <a:pt x="1474" y="109"/>
                  </a:lnTo>
                  <a:lnTo>
                    <a:pt x="1476" y="102"/>
                  </a:lnTo>
                  <a:lnTo>
                    <a:pt x="1480" y="96"/>
                  </a:lnTo>
                  <a:lnTo>
                    <a:pt x="1485" y="91"/>
                  </a:lnTo>
                  <a:lnTo>
                    <a:pt x="1491" y="89"/>
                  </a:lnTo>
                  <a:lnTo>
                    <a:pt x="1498" y="87"/>
                  </a:lnTo>
                  <a:close/>
                  <a:moveTo>
                    <a:pt x="1412" y="87"/>
                  </a:moveTo>
                  <a:lnTo>
                    <a:pt x="1419" y="89"/>
                  </a:lnTo>
                  <a:lnTo>
                    <a:pt x="1425" y="91"/>
                  </a:lnTo>
                  <a:lnTo>
                    <a:pt x="1431" y="96"/>
                  </a:lnTo>
                  <a:lnTo>
                    <a:pt x="1434" y="102"/>
                  </a:lnTo>
                  <a:lnTo>
                    <a:pt x="1434" y="109"/>
                  </a:lnTo>
                  <a:lnTo>
                    <a:pt x="1434" y="117"/>
                  </a:lnTo>
                  <a:lnTo>
                    <a:pt x="1431" y="124"/>
                  </a:lnTo>
                  <a:lnTo>
                    <a:pt x="1425" y="128"/>
                  </a:lnTo>
                  <a:lnTo>
                    <a:pt x="1419" y="132"/>
                  </a:lnTo>
                  <a:lnTo>
                    <a:pt x="1412" y="134"/>
                  </a:lnTo>
                  <a:lnTo>
                    <a:pt x="1404" y="132"/>
                  </a:lnTo>
                  <a:lnTo>
                    <a:pt x="1397" y="128"/>
                  </a:lnTo>
                  <a:lnTo>
                    <a:pt x="1393" y="124"/>
                  </a:lnTo>
                  <a:lnTo>
                    <a:pt x="1389" y="117"/>
                  </a:lnTo>
                  <a:lnTo>
                    <a:pt x="1387" y="109"/>
                  </a:lnTo>
                  <a:lnTo>
                    <a:pt x="1389" y="102"/>
                  </a:lnTo>
                  <a:lnTo>
                    <a:pt x="1393" y="96"/>
                  </a:lnTo>
                  <a:lnTo>
                    <a:pt x="1397" y="91"/>
                  </a:lnTo>
                  <a:lnTo>
                    <a:pt x="1404" y="89"/>
                  </a:lnTo>
                  <a:lnTo>
                    <a:pt x="1412" y="87"/>
                  </a:lnTo>
                  <a:close/>
                  <a:moveTo>
                    <a:pt x="1325" y="87"/>
                  </a:moveTo>
                  <a:lnTo>
                    <a:pt x="1333" y="89"/>
                  </a:lnTo>
                  <a:lnTo>
                    <a:pt x="1338" y="91"/>
                  </a:lnTo>
                  <a:lnTo>
                    <a:pt x="1344" y="96"/>
                  </a:lnTo>
                  <a:lnTo>
                    <a:pt x="1346" y="102"/>
                  </a:lnTo>
                  <a:lnTo>
                    <a:pt x="1348" y="109"/>
                  </a:lnTo>
                  <a:lnTo>
                    <a:pt x="1346" y="117"/>
                  </a:lnTo>
                  <a:lnTo>
                    <a:pt x="1344" y="124"/>
                  </a:lnTo>
                  <a:lnTo>
                    <a:pt x="1338" y="128"/>
                  </a:lnTo>
                  <a:lnTo>
                    <a:pt x="1333" y="132"/>
                  </a:lnTo>
                  <a:lnTo>
                    <a:pt x="1325" y="134"/>
                  </a:lnTo>
                  <a:lnTo>
                    <a:pt x="1318" y="132"/>
                  </a:lnTo>
                  <a:lnTo>
                    <a:pt x="1310" y="128"/>
                  </a:lnTo>
                  <a:lnTo>
                    <a:pt x="1307" y="124"/>
                  </a:lnTo>
                  <a:lnTo>
                    <a:pt x="1303" y="117"/>
                  </a:lnTo>
                  <a:lnTo>
                    <a:pt x="1301" y="109"/>
                  </a:lnTo>
                  <a:lnTo>
                    <a:pt x="1303" y="102"/>
                  </a:lnTo>
                  <a:lnTo>
                    <a:pt x="1307" y="96"/>
                  </a:lnTo>
                  <a:lnTo>
                    <a:pt x="1310" y="91"/>
                  </a:lnTo>
                  <a:lnTo>
                    <a:pt x="1318" y="89"/>
                  </a:lnTo>
                  <a:lnTo>
                    <a:pt x="1325" y="87"/>
                  </a:lnTo>
                  <a:close/>
                  <a:moveTo>
                    <a:pt x="1239" y="87"/>
                  </a:moveTo>
                  <a:lnTo>
                    <a:pt x="1244" y="89"/>
                  </a:lnTo>
                  <a:lnTo>
                    <a:pt x="1252" y="91"/>
                  </a:lnTo>
                  <a:lnTo>
                    <a:pt x="1258" y="96"/>
                  </a:lnTo>
                  <a:lnTo>
                    <a:pt x="1260" y="102"/>
                  </a:lnTo>
                  <a:lnTo>
                    <a:pt x="1261" y="109"/>
                  </a:lnTo>
                  <a:lnTo>
                    <a:pt x="1260" y="117"/>
                  </a:lnTo>
                  <a:lnTo>
                    <a:pt x="1258" y="124"/>
                  </a:lnTo>
                  <a:lnTo>
                    <a:pt x="1252" y="128"/>
                  </a:lnTo>
                  <a:lnTo>
                    <a:pt x="1244" y="132"/>
                  </a:lnTo>
                  <a:lnTo>
                    <a:pt x="1239" y="134"/>
                  </a:lnTo>
                  <a:lnTo>
                    <a:pt x="1231" y="132"/>
                  </a:lnTo>
                  <a:lnTo>
                    <a:pt x="1224" y="128"/>
                  </a:lnTo>
                  <a:lnTo>
                    <a:pt x="1218" y="124"/>
                  </a:lnTo>
                  <a:lnTo>
                    <a:pt x="1216" y="117"/>
                  </a:lnTo>
                  <a:lnTo>
                    <a:pt x="1214" y="109"/>
                  </a:lnTo>
                  <a:lnTo>
                    <a:pt x="1216" y="102"/>
                  </a:lnTo>
                  <a:lnTo>
                    <a:pt x="1218" y="96"/>
                  </a:lnTo>
                  <a:lnTo>
                    <a:pt x="1224" y="91"/>
                  </a:lnTo>
                  <a:lnTo>
                    <a:pt x="1231" y="89"/>
                  </a:lnTo>
                  <a:lnTo>
                    <a:pt x="1239" y="87"/>
                  </a:lnTo>
                  <a:close/>
                  <a:moveTo>
                    <a:pt x="1150" y="87"/>
                  </a:moveTo>
                  <a:lnTo>
                    <a:pt x="1158" y="89"/>
                  </a:lnTo>
                  <a:lnTo>
                    <a:pt x="1165" y="91"/>
                  </a:lnTo>
                  <a:lnTo>
                    <a:pt x="1169" y="96"/>
                  </a:lnTo>
                  <a:lnTo>
                    <a:pt x="1173" y="102"/>
                  </a:lnTo>
                  <a:lnTo>
                    <a:pt x="1175" y="109"/>
                  </a:lnTo>
                  <a:lnTo>
                    <a:pt x="1173" y="117"/>
                  </a:lnTo>
                  <a:lnTo>
                    <a:pt x="1169" y="124"/>
                  </a:lnTo>
                  <a:lnTo>
                    <a:pt x="1165" y="128"/>
                  </a:lnTo>
                  <a:lnTo>
                    <a:pt x="1158" y="132"/>
                  </a:lnTo>
                  <a:lnTo>
                    <a:pt x="1150" y="134"/>
                  </a:lnTo>
                  <a:lnTo>
                    <a:pt x="1143" y="132"/>
                  </a:lnTo>
                  <a:lnTo>
                    <a:pt x="1137" y="128"/>
                  </a:lnTo>
                  <a:lnTo>
                    <a:pt x="1132" y="124"/>
                  </a:lnTo>
                  <a:lnTo>
                    <a:pt x="1130" y="117"/>
                  </a:lnTo>
                  <a:lnTo>
                    <a:pt x="1128" y="109"/>
                  </a:lnTo>
                  <a:lnTo>
                    <a:pt x="1130" y="102"/>
                  </a:lnTo>
                  <a:lnTo>
                    <a:pt x="1132" y="96"/>
                  </a:lnTo>
                  <a:lnTo>
                    <a:pt x="1137" y="91"/>
                  </a:lnTo>
                  <a:lnTo>
                    <a:pt x="1143" y="89"/>
                  </a:lnTo>
                  <a:lnTo>
                    <a:pt x="1150" y="87"/>
                  </a:lnTo>
                  <a:close/>
                  <a:moveTo>
                    <a:pt x="1064" y="87"/>
                  </a:moveTo>
                  <a:lnTo>
                    <a:pt x="1071" y="89"/>
                  </a:lnTo>
                  <a:lnTo>
                    <a:pt x="1079" y="91"/>
                  </a:lnTo>
                  <a:lnTo>
                    <a:pt x="1083" y="96"/>
                  </a:lnTo>
                  <a:lnTo>
                    <a:pt x="1086" y="102"/>
                  </a:lnTo>
                  <a:lnTo>
                    <a:pt x="1088" y="109"/>
                  </a:lnTo>
                  <a:lnTo>
                    <a:pt x="1086" y="117"/>
                  </a:lnTo>
                  <a:lnTo>
                    <a:pt x="1083" y="124"/>
                  </a:lnTo>
                  <a:lnTo>
                    <a:pt x="1079" y="128"/>
                  </a:lnTo>
                  <a:lnTo>
                    <a:pt x="1071" y="132"/>
                  </a:lnTo>
                  <a:lnTo>
                    <a:pt x="1064" y="134"/>
                  </a:lnTo>
                  <a:lnTo>
                    <a:pt x="1056" y="132"/>
                  </a:lnTo>
                  <a:lnTo>
                    <a:pt x="1051" y="128"/>
                  </a:lnTo>
                  <a:lnTo>
                    <a:pt x="1045" y="124"/>
                  </a:lnTo>
                  <a:lnTo>
                    <a:pt x="1041" y="117"/>
                  </a:lnTo>
                  <a:lnTo>
                    <a:pt x="1041" y="109"/>
                  </a:lnTo>
                  <a:lnTo>
                    <a:pt x="1041" y="102"/>
                  </a:lnTo>
                  <a:lnTo>
                    <a:pt x="1045" y="96"/>
                  </a:lnTo>
                  <a:lnTo>
                    <a:pt x="1051" y="91"/>
                  </a:lnTo>
                  <a:lnTo>
                    <a:pt x="1056" y="89"/>
                  </a:lnTo>
                  <a:lnTo>
                    <a:pt x="1064" y="87"/>
                  </a:lnTo>
                  <a:close/>
                  <a:moveTo>
                    <a:pt x="977" y="87"/>
                  </a:moveTo>
                  <a:lnTo>
                    <a:pt x="985" y="89"/>
                  </a:lnTo>
                  <a:lnTo>
                    <a:pt x="991" y="91"/>
                  </a:lnTo>
                  <a:lnTo>
                    <a:pt x="996" y="96"/>
                  </a:lnTo>
                  <a:lnTo>
                    <a:pt x="1000" y="102"/>
                  </a:lnTo>
                  <a:lnTo>
                    <a:pt x="1002" y="109"/>
                  </a:lnTo>
                  <a:lnTo>
                    <a:pt x="1000" y="117"/>
                  </a:lnTo>
                  <a:lnTo>
                    <a:pt x="996" y="124"/>
                  </a:lnTo>
                  <a:lnTo>
                    <a:pt x="991" y="128"/>
                  </a:lnTo>
                  <a:lnTo>
                    <a:pt x="985" y="132"/>
                  </a:lnTo>
                  <a:lnTo>
                    <a:pt x="977" y="134"/>
                  </a:lnTo>
                  <a:lnTo>
                    <a:pt x="970" y="132"/>
                  </a:lnTo>
                  <a:lnTo>
                    <a:pt x="964" y="128"/>
                  </a:lnTo>
                  <a:lnTo>
                    <a:pt x="959" y="124"/>
                  </a:lnTo>
                  <a:lnTo>
                    <a:pt x="955" y="117"/>
                  </a:lnTo>
                  <a:lnTo>
                    <a:pt x="955" y="109"/>
                  </a:lnTo>
                  <a:lnTo>
                    <a:pt x="955" y="102"/>
                  </a:lnTo>
                  <a:lnTo>
                    <a:pt x="959" y="96"/>
                  </a:lnTo>
                  <a:lnTo>
                    <a:pt x="964" y="91"/>
                  </a:lnTo>
                  <a:lnTo>
                    <a:pt x="970" y="89"/>
                  </a:lnTo>
                  <a:lnTo>
                    <a:pt x="977" y="87"/>
                  </a:lnTo>
                  <a:close/>
                  <a:moveTo>
                    <a:pt x="891" y="87"/>
                  </a:moveTo>
                  <a:lnTo>
                    <a:pt x="898" y="89"/>
                  </a:lnTo>
                  <a:lnTo>
                    <a:pt x="904" y="91"/>
                  </a:lnTo>
                  <a:lnTo>
                    <a:pt x="910" y="96"/>
                  </a:lnTo>
                  <a:lnTo>
                    <a:pt x="913" y="102"/>
                  </a:lnTo>
                  <a:lnTo>
                    <a:pt x="913" y="109"/>
                  </a:lnTo>
                  <a:lnTo>
                    <a:pt x="913" y="117"/>
                  </a:lnTo>
                  <a:lnTo>
                    <a:pt x="910" y="124"/>
                  </a:lnTo>
                  <a:lnTo>
                    <a:pt x="904" y="128"/>
                  </a:lnTo>
                  <a:lnTo>
                    <a:pt x="898" y="132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91" y="128"/>
                  </a:lnTo>
                  <a:lnTo>
                    <a:pt x="893" y="124"/>
                  </a:lnTo>
                  <a:lnTo>
                    <a:pt x="893" y="123"/>
                  </a:lnTo>
                  <a:lnTo>
                    <a:pt x="891" y="119"/>
                  </a:lnTo>
                  <a:lnTo>
                    <a:pt x="891" y="115"/>
                  </a:lnTo>
                  <a:lnTo>
                    <a:pt x="891" y="111"/>
                  </a:lnTo>
                  <a:lnTo>
                    <a:pt x="891" y="102"/>
                  </a:lnTo>
                  <a:lnTo>
                    <a:pt x="891" y="94"/>
                  </a:lnTo>
                  <a:lnTo>
                    <a:pt x="889" y="91"/>
                  </a:lnTo>
                  <a:lnTo>
                    <a:pt x="887" y="87"/>
                  </a:lnTo>
                  <a:lnTo>
                    <a:pt x="889" y="87"/>
                  </a:lnTo>
                  <a:lnTo>
                    <a:pt x="891" y="87"/>
                  </a:lnTo>
                  <a:close/>
                  <a:moveTo>
                    <a:pt x="718" y="87"/>
                  </a:moveTo>
                  <a:lnTo>
                    <a:pt x="724" y="87"/>
                  </a:lnTo>
                  <a:lnTo>
                    <a:pt x="727" y="89"/>
                  </a:lnTo>
                  <a:lnTo>
                    <a:pt x="725" y="89"/>
                  </a:lnTo>
                  <a:lnTo>
                    <a:pt x="724" y="89"/>
                  </a:lnTo>
                  <a:lnTo>
                    <a:pt x="718" y="92"/>
                  </a:lnTo>
                  <a:lnTo>
                    <a:pt x="712" y="94"/>
                  </a:lnTo>
                  <a:lnTo>
                    <a:pt x="707" y="94"/>
                  </a:lnTo>
                  <a:lnTo>
                    <a:pt x="701" y="94"/>
                  </a:lnTo>
                  <a:lnTo>
                    <a:pt x="705" y="91"/>
                  </a:lnTo>
                  <a:lnTo>
                    <a:pt x="710" y="87"/>
                  </a:lnTo>
                  <a:lnTo>
                    <a:pt x="718" y="87"/>
                  </a:lnTo>
                  <a:close/>
                  <a:moveTo>
                    <a:pt x="545" y="87"/>
                  </a:moveTo>
                  <a:lnTo>
                    <a:pt x="549" y="87"/>
                  </a:lnTo>
                  <a:lnTo>
                    <a:pt x="554" y="89"/>
                  </a:lnTo>
                  <a:lnTo>
                    <a:pt x="558" y="92"/>
                  </a:lnTo>
                  <a:lnTo>
                    <a:pt x="558" y="92"/>
                  </a:lnTo>
                  <a:lnTo>
                    <a:pt x="558" y="94"/>
                  </a:lnTo>
                  <a:lnTo>
                    <a:pt x="556" y="98"/>
                  </a:lnTo>
                  <a:lnTo>
                    <a:pt x="556" y="100"/>
                  </a:lnTo>
                  <a:lnTo>
                    <a:pt x="556" y="104"/>
                  </a:lnTo>
                  <a:lnTo>
                    <a:pt x="554" y="108"/>
                  </a:lnTo>
                  <a:lnTo>
                    <a:pt x="552" y="108"/>
                  </a:lnTo>
                  <a:lnTo>
                    <a:pt x="551" y="109"/>
                  </a:lnTo>
                  <a:lnTo>
                    <a:pt x="552" y="111"/>
                  </a:lnTo>
                  <a:lnTo>
                    <a:pt x="554" y="113"/>
                  </a:lnTo>
                  <a:lnTo>
                    <a:pt x="556" y="115"/>
                  </a:lnTo>
                  <a:lnTo>
                    <a:pt x="558" y="117"/>
                  </a:lnTo>
                  <a:lnTo>
                    <a:pt x="562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4" y="121"/>
                  </a:lnTo>
                  <a:lnTo>
                    <a:pt x="562" y="124"/>
                  </a:lnTo>
                  <a:lnTo>
                    <a:pt x="558" y="128"/>
                  </a:lnTo>
                  <a:lnTo>
                    <a:pt x="552" y="132"/>
                  </a:lnTo>
                  <a:lnTo>
                    <a:pt x="547" y="134"/>
                  </a:lnTo>
                  <a:lnTo>
                    <a:pt x="545" y="134"/>
                  </a:lnTo>
                  <a:lnTo>
                    <a:pt x="537" y="132"/>
                  </a:lnTo>
                  <a:lnTo>
                    <a:pt x="530" y="128"/>
                  </a:lnTo>
                  <a:lnTo>
                    <a:pt x="526" y="124"/>
                  </a:lnTo>
                  <a:lnTo>
                    <a:pt x="522" y="117"/>
                  </a:lnTo>
                  <a:lnTo>
                    <a:pt x="520" y="109"/>
                  </a:lnTo>
                  <a:lnTo>
                    <a:pt x="522" y="102"/>
                  </a:lnTo>
                  <a:lnTo>
                    <a:pt x="526" y="96"/>
                  </a:lnTo>
                  <a:lnTo>
                    <a:pt x="530" y="91"/>
                  </a:lnTo>
                  <a:lnTo>
                    <a:pt x="537" y="89"/>
                  </a:lnTo>
                  <a:lnTo>
                    <a:pt x="545" y="87"/>
                  </a:lnTo>
                  <a:close/>
                  <a:moveTo>
                    <a:pt x="110" y="87"/>
                  </a:moveTo>
                  <a:lnTo>
                    <a:pt x="118" y="89"/>
                  </a:lnTo>
                  <a:lnTo>
                    <a:pt x="124" y="91"/>
                  </a:lnTo>
                  <a:lnTo>
                    <a:pt x="129" y="96"/>
                  </a:lnTo>
                  <a:lnTo>
                    <a:pt x="133" y="102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29" y="124"/>
                  </a:lnTo>
                  <a:lnTo>
                    <a:pt x="124" y="128"/>
                  </a:lnTo>
                  <a:lnTo>
                    <a:pt x="118" y="132"/>
                  </a:lnTo>
                  <a:lnTo>
                    <a:pt x="110" y="134"/>
                  </a:lnTo>
                  <a:lnTo>
                    <a:pt x="107" y="134"/>
                  </a:lnTo>
                  <a:lnTo>
                    <a:pt x="101" y="132"/>
                  </a:lnTo>
                  <a:lnTo>
                    <a:pt x="97" y="128"/>
                  </a:lnTo>
                  <a:lnTo>
                    <a:pt x="92" y="124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9"/>
                  </a:lnTo>
                  <a:lnTo>
                    <a:pt x="88" y="102"/>
                  </a:lnTo>
                  <a:lnTo>
                    <a:pt x="92" y="96"/>
                  </a:lnTo>
                  <a:lnTo>
                    <a:pt x="97" y="91"/>
                  </a:lnTo>
                  <a:lnTo>
                    <a:pt x="103" y="89"/>
                  </a:lnTo>
                  <a:lnTo>
                    <a:pt x="110" y="87"/>
                  </a:lnTo>
                  <a:close/>
                  <a:moveTo>
                    <a:pt x="566" y="32"/>
                  </a:moveTo>
                  <a:lnTo>
                    <a:pt x="562" y="38"/>
                  </a:lnTo>
                  <a:lnTo>
                    <a:pt x="558" y="42"/>
                  </a:lnTo>
                  <a:lnTo>
                    <a:pt x="551" y="45"/>
                  </a:lnTo>
                  <a:lnTo>
                    <a:pt x="545" y="47"/>
                  </a:lnTo>
                  <a:lnTo>
                    <a:pt x="541" y="45"/>
                  </a:lnTo>
                  <a:lnTo>
                    <a:pt x="537" y="45"/>
                  </a:lnTo>
                  <a:lnTo>
                    <a:pt x="539" y="44"/>
                  </a:lnTo>
                  <a:lnTo>
                    <a:pt x="541" y="42"/>
                  </a:lnTo>
                  <a:lnTo>
                    <a:pt x="545" y="40"/>
                  </a:lnTo>
                  <a:lnTo>
                    <a:pt x="547" y="40"/>
                  </a:lnTo>
                  <a:lnTo>
                    <a:pt x="551" y="40"/>
                  </a:lnTo>
                  <a:lnTo>
                    <a:pt x="552" y="38"/>
                  </a:lnTo>
                  <a:lnTo>
                    <a:pt x="554" y="36"/>
                  </a:lnTo>
                  <a:lnTo>
                    <a:pt x="554" y="34"/>
                  </a:lnTo>
                  <a:lnTo>
                    <a:pt x="558" y="34"/>
                  </a:lnTo>
                  <a:lnTo>
                    <a:pt x="560" y="34"/>
                  </a:lnTo>
                  <a:lnTo>
                    <a:pt x="564" y="32"/>
                  </a:lnTo>
                  <a:lnTo>
                    <a:pt x="566" y="32"/>
                  </a:lnTo>
                  <a:close/>
                  <a:moveTo>
                    <a:pt x="188" y="30"/>
                  </a:moveTo>
                  <a:lnTo>
                    <a:pt x="189" y="30"/>
                  </a:lnTo>
                  <a:lnTo>
                    <a:pt x="191" y="32"/>
                  </a:lnTo>
                  <a:lnTo>
                    <a:pt x="193" y="34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84" y="42"/>
                  </a:lnTo>
                  <a:lnTo>
                    <a:pt x="178" y="38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8" y="30"/>
                  </a:lnTo>
                  <a:close/>
                  <a:moveTo>
                    <a:pt x="33" y="27"/>
                  </a:moveTo>
                  <a:lnTo>
                    <a:pt x="33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3" y="30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3" y="36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30" y="28"/>
                  </a:lnTo>
                  <a:lnTo>
                    <a:pt x="31" y="27"/>
                  </a:lnTo>
                  <a:lnTo>
                    <a:pt x="33" y="27"/>
                  </a:lnTo>
                  <a:close/>
                  <a:moveTo>
                    <a:pt x="821" y="23"/>
                  </a:moveTo>
                  <a:lnTo>
                    <a:pt x="823" y="25"/>
                  </a:lnTo>
                  <a:lnTo>
                    <a:pt x="825" y="27"/>
                  </a:lnTo>
                  <a:lnTo>
                    <a:pt x="823" y="28"/>
                  </a:lnTo>
                  <a:lnTo>
                    <a:pt x="823" y="32"/>
                  </a:lnTo>
                  <a:lnTo>
                    <a:pt x="821" y="34"/>
                  </a:lnTo>
                  <a:lnTo>
                    <a:pt x="819" y="36"/>
                  </a:lnTo>
                  <a:lnTo>
                    <a:pt x="818" y="38"/>
                  </a:lnTo>
                  <a:lnTo>
                    <a:pt x="814" y="40"/>
                  </a:lnTo>
                  <a:lnTo>
                    <a:pt x="814" y="42"/>
                  </a:lnTo>
                  <a:lnTo>
                    <a:pt x="814" y="45"/>
                  </a:lnTo>
                  <a:lnTo>
                    <a:pt x="808" y="45"/>
                  </a:lnTo>
                  <a:lnTo>
                    <a:pt x="804" y="47"/>
                  </a:lnTo>
                  <a:lnTo>
                    <a:pt x="803" y="45"/>
                  </a:lnTo>
                  <a:lnTo>
                    <a:pt x="801" y="45"/>
                  </a:lnTo>
                  <a:lnTo>
                    <a:pt x="801" y="44"/>
                  </a:lnTo>
                  <a:lnTo>
                    <a:pt x="801" y="40"/>
                  </a:lnTo>
                  <a:lnTo>
                    <a:pt x="801" y="34"/>
                  </a:lnTo>
                  <a:lnTo>
                    <a:pt x="804" y="32"/>
                  </a:lnTo>
                  <a:lnTo>
                    <a:pt x="806" y="28"/>
                  </a:lnTo>
                  <a:lnTo>
                    <a:pt x="810" y="28"/>
                  </a:lnTo>
                  <a:lnTo>
                    <a:pt x="814" y="27"/>
                  </a:lnTo>
                  <a:lnTo>
                    <a:pt x="818" y="27"/>
                  </a:lnTo>
                  <a:lnTo>
                    <a:pt x="821" y="23"/>
                  </a:lnTo>
                  <a:close/>
                  <a:moveTo>
                    <a:pt x="41" y="6"/>
                  </a:moveTo>
                  <a:lnTo>
                    <a:pt x="43" y="12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6"/>
                  </a:lnTo>
                  <a:close/>
                  <a:moveTo>
                    <a:pt x="989" y="2"/>
                  </a:moveTo>
                  <a:lnTo>
                    <a:pt x="992" y="6"/>
                  </a:lnTo>
                  <a:lnTo>
                    <a:pt x="998" y="12"/>
                  </a:lnTo>
                  <a:lnTo>
                    <a:pt x="1000" y="17"/>
                  </a:lnTo>
                  <a:lnTo>
                    <a:pt x="1002" y="23"/>
                  </a:lnTo>
                  <a:lnTo>
                    <a:pt x="1000" y="30"/>
                  </a:lnTo>
                  <a:lnTo>
                    <a:pt x="996" y="38"/>
                  </a:lnTo>
                  <a:lnTo>
                    <a:pt x="991" y="42"/>
                  </a:lnTo>
                  <a:lnTo>
                    <a:pt x="985" y="45"/>
                  </a:lnTo>
                  <a:lnTo>
                    <a:pt x="985" y="40"/>
                  </a:lnTo>
                  <a:lnTo>
                    <a:pt x="983" y="36"/>
                  </a:lnTo>
                  <a:lnTo>
                    <a:pt x="983" y="30"/>
                  </a:lnTo>
                  <a:lnTo>
                    <a:pt x="983" y="27"/>
                  </a:lnTo>
                  <a:lnTo>
                    <a:pt x="985" y="21"/>
                  </a:lnTo>
                  <a:lnTo>
                    <a:pt x="985" y="17"/>
                  </a:lnTo>
                  <a:lnTo>
                    <a:pt x="985" y="13"/>
                  </a:lnTo>
                  <a:lnTo>
                    <a:pt x="987" y="10"/>
                  </a:lnTo>
                  <a:lnTo>
                    <a:pt x="989" y="8"/>
                  </a:lnTo>
                  <a:lnTo>
                    <a:pt x="989" y="4"/>
                  </a:lnTo>
                  <a:lnTo>
                    <a:pt x="989" y="4"/>
                  </a:lnTo>
                  <a:lnTo>
                    <a:pt x="989" y="2"/>
                  </a:lnTo>
                  <a:close/>
                  <a:moveTo>
                    <a:pt x="5141" y="0"/>
                  </a:moveTo>
                  <a:lnTo>
                    <a:pt x="5145" y="0"/>
                  </a:lnTo>
                  <a:lnTo>
                    <a:pt x="5147" y="0"/>
                  </a:lnTo>
                  <a:lnTo>
                    <a:pt x="5154" y="4"/>
                  </a:lnTo>
                  <a:lnTo>
                    <a:pt x="5158" y="8"/>
                  </a:lnTo>
                  <a:lnTo>
                    <a:pt x="5162" y="13"/>
                  </a:lnTo>
                  <a:lnTo>
                    <a:pt x="5164" y="21"/>
                  </a:lnTo>
                  <a:lnTo>
                    <a:pt x="5165" y="23"/>
                  </a:lnTo>
                  <a:lnTo>
                    <a:pt x="5164" y="30"/>
                  </a:lnTo>
                  <a:lnTo>
                    <a:pt x="5160" y="38"/>
                  </a:lnTo>
                  <a:lnTo>
                    <a:pt x="5154" y="42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3" y="45"/>
                  </a:lnTo>
                  <a:lnTo>
                    <a:pt x="5128" y="42"/>
                  </a:lnTo>
                  <a:lnTo>
                    <a:pt x="5122" y="38"/>
                  </a:lnTo>
                  <a:lnTo>
                    <a:pt x="5118" y="30"/>
                  </a:lnTo>
                  <a:lnTo>
                    <a:pt x="5118" y="23"/>
                  </a:lnTo>
                  <a:lnTo>
                    <a:pt x="5118" y="15"/>
                  </a:lnTo>
                  <a:lnTo>
                    <a:pt x="5122" y="10"/>
                  </a:lnTo>
                  <a:lnTo>
                    <a:pt x="5128" y="4"/>
                  </a:lnTo>
                  <a:lnTo>
                    <a:pt x="5133" y="0"/>
                  </a:lnTo>
                  <a:lnTo>
                    <a:pt x="5141" y="0"/>
                  </a:lnTo>
                  <a:close/>
                  <a:moveTo>
                    <a:pt x="5054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3" y="10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3" y="38"/>
                  </a:lnTo>
                  <a:lnTo>
                    <a:pt x="5068" y="42"/>
                  </a:lnTo>
                  <a:lnTo>
                    <a:pt x="5062" y="45"/>
                  </a:lnTo>
                  <a:lnTo>
                    <a:pt x="5054" y="47"/>
                  </a:lnTo>
                  <a:lnTo>
                    <a:pt x="5047" y="45"/>
                  </a:lnTo>
                  <a:lnTo>
                    <a:pt x="5041" y="42"/>
                  </a:lnTo>
                  <a:lnTo>
                    <a:pt x="5036" y="38"/>
                  </a:lnTo>
                  <a:lnTo>
                    <a:pt x="5032" y="30"/>
                  </a:lnTo>
                  <a:lnTo>
                    <a:pt x="5032" y="23"/>
                  </a:lnTo>
                  <a:lnTo>
                    <a:pt x="5032" y="19"/>
                  </a:lnTo>
                  <a:lnTo>
                    <a:pt x="5034" y="13"/>
                  </a:lnTo>
                  <a:lnTo>
                    <a:pt x="5036" y="10"/>
                  </a:lnTo>
                  <a:lnTo>
                    <a:pt x="5045" y="4"/>
                  </a:lnTo>
                  <a:lnTo>
                    <a:pt x="5051" y="0"/>
                  </a:lnTo>
                  <a:lnTo>
                    <a:pt x="5053" y="0"/>
                  </a:lnTo>
                  <a:lnTo>
                    <a:pt x="505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0" y="4"/>
                  </a:lnTo>
                  <a:lnTo>
                    <a:pt x="4466" y="10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49" y="40"/>
                  </a:lnTo>
                  <a:lnTo>
                    <a:pt x="4441" y="45"/>
                  </a:lnTo>
                  <a:lnTo>
                    <a:pt x="4434" y="42"/>
                  </a:lnTo>
                  <a:lnTo>
                    <a:pt x="4428" y="38"/>
                  </a:lnTo>
                  <a:lnTo>
                    <a:pt x="4424" y="30"/>
                  </a:lnTo>
                  <a:lnTo>
                    <a:pt x="4424" y="23"/>
                  </a:lnTo>
                  <a:lnTo>
                    <a:pt x="4424" y="15"/>
                  </a:lnTo>
                  <a:lnTo>
                    <a:pt x="4428" y="10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0"/>
                  </a:lnTo>
                  <a:lnTo>
                    <a:pt x="4374" y="4"/>
                  </a:lnTo>
                  <a:lnTo>
                    <a:pt x="4379" y="10"/>
                  </a:lnTo>
                  <a:lnTo>
                    <a:pt x="4383" y="15"/>
                  </a:lnTo>
                  <a:lnTo>
                    <a:pt x="4383" y="23"/>
                  </a:lnTo>
                  <a:lnTo>
                    <a:pt x="4383" y="30"/>
                  </a:lnTo>
                  <a:lnTo>
                    <a:pt x="4379" y="38"/>
                  </a:lnTo>
                  <a:lnTo>
                    <a:pt x="4374" y="42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7" y="42"/>
                  </a:lnTo>
                  <a:lnTo>
                    <a:pt x="4342" y="38"/>
                  </a:lnTo>
                  <a:lnTo>
                    <a:pt x="4338" y="30"/>
                  </a:lnTo>
                  <a:lnTo>
                    <a:pt x="4338" y="23"/>
                  </a:lnTo>
                  <a:lnTo>
                    <a:pt x="4338" y="15"/>
                  </a:lnTo>
                  <a:lnTo>
                    <a:pt x="4342" y="10"/>
                  </a:lnTo>
                  <a:lnTo>
                    <a:pt x="4347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7" y="4"/>
                  </a:lnTo>
                  <a:lnTo>
                    <a:pt x="4293" y="10"/>
                  </a:lnTo>
                  <a:lnTo>
                    <a:pt x="4297" y="15"/>
                  </a:lnTo>
                  <a:lnTo>
                    <a:pt x="4297" y="23"/>
                  </a:lnTo>
                  <a:lnTo>
                    <a:pt x="4297" y="30"/>
                  </a:lnTo>
                  <a:lnTo>
                    <a:pt x="4293" y="38"/>
                  </a:lnTo>
                  <a:lnTo>
                    <a:pt x="4287" y="42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61" y="42"/>
                  </a:lnTo>
                  <a:lnTo>
                    <a:pt x="4255" y="38"/>
                  </a:lnTo>
                  <a:lnTo>
                    <a:pt x="4251" y="30"/>
                  </a:lnTo>
                  <a:lnTo>
                    <a:pt x="4250" y="23"/>
                  </a:lnTo>
                  <a:lnTo>
                    <a:pt x="4251" y="15"/>
                  </a:lnTo>
                  <a:lnTo>
                    <a:pt x="4255" y="10"/>
                  </a:lnTo>
                  <a:lnTo>
                    <a:pt x="4261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6" y="10"/>
                  </a:lnTo>
                  <a:lnTo>
                    <a:pt x="4210" y="15"/>
                  </a:lnTo>
                  <a:lnTo>
                    <a:pt x="4210" y="23"/>
                  </a:lnTo>
                  <a:lnTo>
                    <a:pt x="4210" y="30"/>
                  </a:lnTo>
                  <a:lnTo>
                    <a:pt x="4206" y="38"/>
                  </a:lnTo>
                  <a:lnTo>
                    <a:pt x="4201" y="42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2"/>
                  </a:lnTo>
                  <a:lnTo>
                    <a:pt x="4169" y="38"/>
                  </a:lnTo>
                  <a:lnTo>
                    <a:pt x="4165" y="30"/>
                  </a:lnTo>
                  <a:lnTo>
                    <a:pt x="4163" y="23"/>
                  </a:lnTo>
                  <a:lnTo>
                    <a:pt x="4165" y="15"/>
                  </a:lnTo>
                  <a:lnTo>
                    <a:pt x="4169" y="10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1" y="0"/>
                  </a:moveTo>
                  <a:lnTo>
                    <a:pt x="4109" y="0"/>
                  </a:lnTo>
                  <a:lnTo>
                    <a:pt x="4114" y="4"/>
                  </a:lnTo>
                  <a:lnTo>
                    <a:pt x="4120" y="10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20" y="38"/>
                  </a:lnTo>
                  <a:lnTo>
                    <a:pt x="4114" y="42"/>
                  </a:lnTo>
                  <a:lnTo>
                    <a:pt x="4109" y="45"/>
                  </a:lnTo>
                  <a:lnTo>
                    <a:pt x="4101" y="47"/>
                  </a:lnTo>
                  <a:lnTo>
                    <a:pt x="4094" y="45"/>
                  </a:lnTo>
                  <a:lnTo>
                    <a:pt x="4086" y="42"/>
                  </a:lnTo>
                  <a:lnTo>
                    <a:pt x="4082" y="38"/>
                  </a:lnTo>
                  <a:lnTo>
                    <a:pt x="4078" y="30"/>
                  </a:lnTo>
                  <a:lnTo>
                    <a:pt x="4077" y="23"/>
                  </a:lnTo>
                  <a:lnTo>
                    <a:pt x="4078" y="15"/>
                  </a:lnTo>
                  <a:lnTo>
                    <a:pt x="4082" y="10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1" y="0"/>
                  </a:lnTo>
                  <a:close/>
                  <a:moveTo>
                    <a:pt x="4013" y="0"/>
                  </a:moveTo>
                  <a:lnTo>
                    <a:pt x="4020" y="0"/>
                  </a:lnTo>
                  <a:lnTo>
                    <a:pt x="4028" y="4"/>
                  </a:lnTo>
                  <a:lnTo>
                    <a:pt x="4031" y="10"/>
                  </a:lnTo>
                  <a:lnTo>
                    <a:pt x="4035" y="15"/>
                  </a:lnTo>
                  <a:lnTo>
                    <a:pt x="4037" y="23"/>
                  </a:lnTo>
                  <a:lnTo>
                    <a:pt x="4035" y="30"/>
                  </a:lnTo>
                  <a:lnTo>
                    <a:pt x="4031" y="38"/>
                  </a:lnTo>
                  <a:lnTo>
                    <a:pt x="4028" y="42"/>
                  </a:lnTo>
                  <a:lnTo>
                    <a:pt x="4020" y="45"/>
                  </a:lnTo>
                  <a:lnTo>
                    <a:pt x="4013" y="47"/>
                  </a:lnTo>
                  <a:lnTo>
                    <a:pt x="4007" y="45"/>
                  </a:lnTo>
                  <a:lnTo>
                    <a:pt x="3999" y="42"/>
                  </a:lnTo>
                  <a:lnTo>
                    <a:pt x="3994" y="38"/>
                  </a:lnTo>
                  <a:lnTo>
                    <a:pt x="3992" y="30"/>
                  </a:lnTo>
                  <a:lnTo>
                    <a:pt x="3990" y="23"/>
                  </a:lnTo>
                  <a:lnTo>
                    <a:pt x="3992" y="15"/>
                  </a:lnTo>
                  <a:lnTo>
                    <a:pt x="3994" y="10"/>
                  </a:lnTo>
                  <a:lnTo>
                    <a:pt x="3999" y="4"/>
                  </a:lnTo>
                  <a:lnTo>
                    <a:pt x="4007" y="0"/>
                  </a:lnTo>
                  <a:lnTo>
                    <a:pt x="4013" y="0"/>
                  </a:lnTo>
                  <a:close/>
                  <a:moveTo>
                    <a:pt x="3926" y="0"/>
                  </a:moveTo>
                  <a:lnTo>
                    <a:pt x="3934" y="0"/>
                  </a:lnTo>
                  <a:lnTo>
                    <a:pt x="3941" y="4"/>
                  </a:lnTo>
                  <a:lnTo>
                    <a:pt x="3945" y="10"/>
                  </a:lnTo>
                  <a:lnTo>
                    <a:pt x="3949" y="15"/>
                  </a:lnTo>
                  <a:lnTo>
                    <a:pt x="3951" y="23"/>
                  </a:lnTo>
                  <a:lnTo>
                    <a:pt x="3949" y="30"/>
                  </a:lnTo>
                  <a:lnTo>
                    <a:pt x="3945" y="38"/>
                  </a:lnTo>
                  <a:lnTo>
                    <a:pt x="3941" y="42"/>
                  </a:lnTo>
                  <a:lnTo>
                    <a:pt x="3934" y="45"/>
                  </a:lnTo>
                  <a:lnTo>
                    <a:pt x="3926" y="47"/>
                  </a:lnTo>
                  <a:lnTo>
                    <a:pt x="3919" y="45"/>
                  </a:lnTo>
                  <a:lnTo>
                    <a:pt x="3913" y="42"/>
                  </a:lnTo>
                  <a:lnTo>
                    <a:pt x="3907" y="38"/>
                  </a:lnTo>
                  <a:lnTo>
                    <a:pt x="3905" y="30"/>
                  </a:lnTo>
                  <a:lnTo>
                    <a:pt x="3904" y="23"/>
                  </a:lnTo>
                  <a:lnTo>
                    <a:pt x="3905" y="15"/>
                  </a:lnTo>
                  <a:lnTo>
                    <a:pt x="3907" y="10"/>
                  </a:lnTo>
                  <a:lnTo>
                    <a:pt x="3913" y="4"/>
                  </a:lnTo>
                  <a:lnTo>
                    <a:pt x="3919" y="0"/>
                  </a:lnTo>
                  <a:lnTo>
                    <a:pt x="3926" y="0"/>
                  </a:lnTo>
                  <a:close/>
                  <a:moveTo>
                    <a:pt x="3840" y="0"/>
                  </a:moveTo>
                  <a:lnTo>
                    <a:pt x="3847" y="0"/>
                  </a:lnTo>
                  <a:lnTo>
                    <a:pt x="3855" y="4"/>
                  </a:lnTo>
                  <a:lnTo>
                    <a:pt x="3858" y="10"/>
                  </a:lnTo>
                  <a:lnTo>
                    <a:pt x="3862" y="15"/>
                  </a:lnTo>
                  <a:lnTo>
                    <a:pt x="3864" y="23"/>
                  </a:lnTo>
                  <a:lnTo>
                    <a:pt x="3862" y="30"/>
                  </a:lnTo>
                  <a:lnTo>
                    <a:pt x="3858" y="38"/>
                  </a:lnTo>
                  <a:lnTo>
                    <a:pt x="3855" y="42"/>
                  </a:lnTo>
                  <a:lnTo>
                    <a:pt x="3847" y="45"/>
                  </a:lnTo>
                  <a:lnTo>
                    <a:pt x="3840" y="47"/>
                  </a:lnTo>
                  <a:lnTo>
                    <a:pt x="3832" y="45"/>
                  </a:lnTo>
                  <a:lnTo>
                    <a:pt x="3826" y="42"/>
                  </a:lnTo>
                  <a:lnTo>
                    <a:pt x="3821" y="38"/>
                  </a:lnTo>
                  <a:lnTo>
                    <a:pt x="3817" y="30"/>
                  </a:lnTo>
                  <a:lnTo>
                    <a:pt x="3817" y="23"/>
                  </a:lnTo>
                  <a:lnTo>
                    <a:pt x="3817" y="15"/>
                  </a:lnTo>
                  <a:lnTo>
                    <a:pt x="3821" y="10"/>
                  </a:lnTo>
                  <a:lnTo>
                    <a:pt x="3826" y="4"/>
                  </a:lnTo>
                  <a:lnTo>
                    <a:pt x="3832" y="0"/>
                  </a:lnTo>
                  <a:lnTo>
                    <a:pt x="3840" y="0"/>
                  </a:lnTo>
                  <a:close/>
                  <a:moveTo>
                    <a:pt x="3753" y="0"/>
                  </a:moveTo>
                  <a:lnTo>
                    <a:pt x="3761" y="0"/>
                  </a:lnTo>
                  <a:lnTo>
                    <a:pt x="3766" y="4"/>
                  </a:lnTo>
                  <a:lnTo>
                    <a:pt x="3772" y="10"/>
                  </a:lnTo>
                  <a:lnTo>
                    <a:pt x="3776" y="15"/>
                  </a:lnTo>
                  <a:lnTo>
                    <a:pt x="3778" y="23"/>
                  </a:lnTo>
                  <a:lnTo>
                    <a:pt x="3776" y="30"/>
                  </a:lnTo>
                  <a:lnTo>
                    <a:pt x="3772" y="38"/>
                  </a:lnTo>
                  <a:lnTo>
                    <a:pt x="3766" y="42"/>
                  </a:lnTo>
                  <a:lnTo>
                    <a:pt x="3761" y="45"/>
                  </a:lnTo>
                  <a:lnTo>
                    <a:pt x="3753" y="47"/>
                  </a:lnTo>
                  <a:lnTo>
                    <a:pt x="3746" y="45"/>
                  </a:lnTo>
                  <a:lnTo>
                    <a:pt x="3740" y="42"/>
                  </a:lnTo>
                  <a:lnTo>
                    <a:pt x="3734" y="38"/>
                  </a:lnTo>
                  <a:lnTo>
                    <a:pt x="3731" y="30"/>
                  </a:lnTo>
                  <a:lnTo>
                    <a:pt x="3731" y="23"/>
                  </a:lnTo>
                  <a:lnTo>
                    <a:pt x="3731" y="15"/>
                  </a:lnTo>
                  <a:lnTo>
                    <a:pt x="3734" y="10"/>
                  </a:lnTo>
                  <a:lnTo>
                    <a:pt x="3740" y="4"/>
                  </a:lnTo>
                  <a:lnTo>
                    <a:pt x="3746" y="0"/>
                  </a:lnTo>
                  <a:lnTo>
                    <a:pt x="3753" y="0"/>
                  </a:lnTo>
                  <a:close/>
                  <a:moveTo>
                    <a:pt x="3667" y="0"/>
                  </a:moveTo>
                  <a:lnTo>
                    <a:pt x="3674" y="0"/>
                  </a:lnTo>
                  <a:lnTo>
                    <a:pt x="3680" y="4"/>
                  </a:lnTo>
                  <a:lnTo>
                    <a:pt x="3685" y="10"/>
                  </a:lnTo>
                  <a:lnTo>
                    <a:pt x="3689" y="15"/>
                  </a:lnTo>
                  <a:lnTo>
                    <a:pt x="3689" y="23"/>
                  </a:lnTo>
                  <a:lnTo>
                    <a:pt x="3689" y="30"/>
                  </a:lnTo>
                  <a:lnTo>
                    <a:pt x="3685" y="38"/>
                  </a:lnTo>
                  <a:lnTo>
                    <a:pt x="3680" y="42"/>
                  </a:lnTo>
                  <a:lnTo>
                    <a:pt x="3674" y="45"/>
                  </a:lnTo>
                  <a:lnTo>
                    <a:pt x="3667" y="47"/>
                  </a:lnTo>
                  <a:lnTo>
                    <a:pt x="3659" y="45"/>
                  </a:lnTo>
                  <a:lnTo>
                    <a:pt x="3653" y="42"/>
                  </a:lnTo>
                  <a:lnTo>
                    <a:pt x="3648" y="38"/>
                  </a:lnTo>
                  <a:lnTo>
                    <a:pt x="3644" y="30"/>
                  </a:lnTo>
                  <a:lnTo>
                    <a:pt x="3644" y="23"/>
                  </a:lnTo>
                  <a:lnTo>
                    <a:pt x="3644" y="15"/>
                  </a:lnTo>
                  <a:lnTo>
                    <a:pt x="3648" y="10"/>
                  </a:lnTo>
                  <a:lnTo>
                    <a:pt x="3653" y="4"/>
                  </a:lnTo>
                  <a:lnTo>
                    <a:pt x="3659" y="0"/>
                  </a:lnTo>
                  <a:lnTo>
                    <a:pt x="3667" y="0"/>
                  </a:lnTo>
                  <a:close/>
                  <a:moveTo>
                    <a:pt x="3580" y="0"/>
                  </a:moveTo>
                  <a:lnTo>
                    <a:pt x="3588" y="0"/>
                  </a:lnTo>
                  <a:lnTo>
                    <a:pt x="3593" y="4"/>
                  </a:lnTo>
                  <a:lnTo>
                    <a:pt x="3599" y="10"/>
                  </a:lnTo>
                  <a:lnTo>
                    <a:pt x="3603" y="15"/>
                  </a:lnTo>
                  <a:lnTo>
                    <a:pt x="3603" y="23"/>
                  </a:lnTo>
                  <a:lnTo>
                    <a:pt x="3603" y="30"/>
                  </a:lnTo>
                  <a:lnTo>
                    <a:pt x="3599" y="38"/>
                  </a:lnTo>
                  <a:lnTo>
                    <a:pt x="3593" y="42"/>
                  </a:lnTo>
                  <a:lnTo>
                    <a:pt x="3588" y="45"/>
                  </a:lnTo>
                  <a:lnTo>
                    <a:pt x="3580" y="47"/>
                  </a:lnTo>
                  <a:lnTo>
                    <a:pt x="3573" y="45"/>
                  </a:lnTo>
                  <a:lnTo>
                    <a:pt x="3567" y="42"/>
                  </a:lnTo>
                  <a:lnTo>
                    <a:pt x="3561" y="38"/>
                  </a:lnTo>
                  <a:lnTo>
                    <a:pt x="3558" y="30"/>
                  </a:lnTo>
                  <a:lnTo>
                    <a:pt x="3556" y="23"/>
                  </a:lnTo>
                  <a:lnTo>
                    <a:pt x="3558" y="15"/>
                  </a:lnTo>
                  <a:lnTo>
                    <a:pt x="3561" y="10"/>
                  </a:lnTo>
                  <a:lnTo>
                    <a:pt x="3567" y="4"/>
                  </a:lnTo>
                  <a:lnTo>
                    <a:pt x="3573" y="0"/>
                  </a:lnTo>
                  <a:lnTo>
                    <a:pt x="3580" y="0"/>
                  </a:lnTo>
                  <a:close/>
                  <a:moveTo>
                    <a:pt x="3494" y="0"/>
                  </a:moveTo>
                  <a:lnTo>
                    <a:pt x="3501" y="0"/>
                  </a:lnTo>
                  <a:lnTo>
                    <a:pt x="3507" y="4"/>
                  </a:lnTo>
                  <a:lnTo>
                    <a:pt x="3512" y="10"/>
                  </a:lnTo>
                  <a:lnTo>
                    <a:pt x="3516" y="15"/>
                  </a:lnTo>
                  <a:lnTo>
                    <a:pt x="3516" y="23"/>
                  </a:lnTo>
                  <a:lnTo>
                    <a:pt x="3516" y="30"/>
                  </a:lnTo>
                  <a:lnTo>
                    <a:pt x="3512" y="38"/>
                  </a:lnTo>
                  <a:lnTo>
                    <a:pt x="3507" y="42"/>
                  </a:lnTo>
                  <a:lnTo>
                    <a:pt x="3501" y="45"/>
                  </a:lnTo>
                  <a:lnTo>
                    <a:pt x="3494" y="47"/>
                  </a:lnTo>
                  <a:lnTo>
                    <a:pt x="3486" y="45"/>
                  </a:lnTo>
                  <a:lnTo>
                    <a:pt x="3479" y="42"/>
                  </a:lnTo>
                  <a:lnTo>
                    <a:pt x="3475" y="38"/>
                  </a:lnTo>
                  <a:lnTo>
                    <a:pt x="3471" y="30"/>
                  </a:lnTo>
                  <a:lnTo>
                    <a:pt x="3469" y="23"/>
                  </a:lnTo>
                  <a:lnTo>
                    <a:pt x="3471" y="15"/>
                  </a:lnTo>
                  <a:lnTo>
                    <a:pt x="3475" y="10"/>
                  </a:lnTo>
                  <a:lnTo>
                    <a:pt x="3479" y="4"/>
                  </a:lnTo>
                  <a:lnTo>
                    <a:pt x="3486" y="0"/>
                  </a:lnTo>
                  <a:lnTo>
                    <a:pt x="3494" y="0"/>
                  </a:lnTo>
                  <a:close/>
                  <a:moveTo>
                    <a:pt x="3407" y="0"/>
                  </a:moveTo>
                  <a:lnTo>
                    <a:pt x="3415" y="0"/>
                  </a:lnTo>
                  <a:lnTo>
                    <a:pt x="3420" y="4"/>
                  </a:lnTo>
                  <a:lnTo>
                    <a:pt x="3426" y="10"/>
                  </a:lnTo>
                  <a:lnTo>
                    <a:pt x="3428" y="15"/>
                  </a:lnTo>
                  <a:lnTo>
                    <a:pt x="3430" y="23"/>
                  </a:lnTo>
                  <a:lnTo>
                    <a:pt x="3428" y="30"/>
                  </a:lnTo>
                  <a:lnTo>
                    <a:pt x="3426" y="38"/>
                  </a:lnTo>
                  <a:lnTo>
                    <a:pt x="3420" y="42"/>
                  </a:lnTo>
                  <a:lnTo>
                    <a:pt x="3415" y="45"/>
                  </a:lnTo>
                  <a:lnTo>
                    <a:pt x="3407" y="47"/>
                  </a:lnTo>
                  <a:lnTo>
                    <a:pt x="3400" y="45"/>
                  </a:lnTo>
                  <a:lnTo>
                    <a:pt x="3392" y="42"/>
                  </a:lnTo>
                  <a:lnTo>
                    <a:pt x="3388" y="38"/>
                  </a:lnTo>
                  <a:lnTo>
                    <a:pt x="3385" y="30"/>
                  </a:lnTo>
                  <a:lnTo>
                    <a:pt x="3383" y="23"/>
                  </a:lnTo>
                  <a:lnTo>
                    <a:pt x="3385" y="15"/>
                  </a:lnTo>
                  <a:lnTo>
                    <a:pt x="3388" y="10"/>
                  </a:lnTo>
                  <a:lnTo>
                    <a:pt x="3392" y="4"/>
                  </a:lnTo>
                  <a:lnTo>
                    <a:pt x="3400" y="0"/>
                  </a:lnTo>
                  <a:lnTo>
                    <a:pt x="3407" y="0"/>
                  </a:lnTo>
                  <a:close/>
                  <a:moveTo>
                    <a:pt x="3319" y="0"/>
                  </a:moveTo>
                  <a:lnTo>
                    <a:pt x="3326" y="0"/>
                  </a:lnTo>
                  <a:lnTo>
                    <a:pt x="3334" y="4"/>
                  </a:lnTo>
                  <a:lnTo>
                    <a:pt x="3339" y="10"/>
                  </a:lnTo>
                  <a:lnTo>
                    <a:pt x="3341" y="15"/>
                  </a:lnTo>
                  <a:lnTo>
                    <a:pt x="3343" y="23"/>
                  </a:lnTo>
                  <a:lnTo>
                    <a:pt x="3341" y="30"/>
                  </a:lnTo>
                  <a:lnTo>
                    <a:pt x="3339" y="38"/>
                  </a:lnTo>
                  <a:lnTo>
                    <a:pt x="3334" y="42"/>
                  </a:lnTo>
                  <a:lnTo>
                    <a:pt x="3326" y="45"/>
                  </a:lnTo>
                  <a:lnTo>
                    <a:pt x="3319" y="47"/>
                  </a:lnTo>
                  <a:lnTo>
                    <a:pt x="3313" y="45"/>
                  </a:lnTo>
                  <a:lnTo>
                    <a:pt x="3306" y="42"/>
                  </a:lnTo>
                  <a:lnTo>
                    <a:pt x="3300" y="38"/>
                  </a:lnTo>
                  <a:lnTo>
                    <a:pt x="3298" y="30"/>
                  </a:lnTo>
                  <a:lnTo>
                    <a:pt x="3296" y="23"/>
                  </a:lnTo>
                  <a:lnTo>
                    <a:pt x="3298" y="15"/>
                  </a:lnTo>
                  <a:lnTo>
                    <a:pt x="3300" y="10"/>
                  </a:lnTo>
                  <a:lnTo>
                    <a:pt x="3306" y="4"/>
                  </a:lnTo>
                  <a:lnTo>
                    <a:pt x="3313" y="0"/>
                  </a:lnTo>
                  <a:lnTo>
                    <a:pt x="3319" y="0"/>
                  </a:lnTo>
                  <a:close/>
                  <a:moveTo>
                    <a:pt x="3232" y="0"/>
                  </a:moveTo>
                  <a:lnTo>
                    <a:pt x="3240" y="0"/>
                  </a:lnTo>
                  <a:lnTo>
                    <a:pt x="3247" y="4"/>
                  </a:lnTo>
                  <a:lnTo>
                    <a:pt x="3251" y="10"/>
                  </a:lnTo>
                  <a:lnTo>
                    <a:pt x="3255" y="15"/>
                  </a:lnTo>
                  <a:lnTo>
                    <a:pt x="3257" y="23"/>
                  </a:lnTo>
                  <a:lnTo>
                    <a:pt x="3255" y="30"/>
                  </a:lnTo>
                  <a:lnTo>
                    <a:pt x="3251" y="38"/>
                  </a:lnTo>
                  <a:lnTo>
                    <a:pt x="3247" y="42"/>
                  </a:lnTo>
                  <a:lnTo>
                    <a:pt x="3240" y="45"/>
                  </a:lnTo>
                  <a:lnTo>
                    <a:pt x="3232" y="47"/>
                  </a:lnTo>
                  <a:lnTo>
                    <a:pt x="3225" y="45"/>
                  </a:lnTo>
                  <a:lnTo>
                    <a:pt x="3219" y="42"/>
                  </a:lnTo>
                  <a:lnTo>
                    <a:pt x="3213" y="38"/>
                  </a:lnTo>
                  <a:lnTo>
                    <a:pt x="3212" y="30"/>
                  </a:lnTo>
                  <a:lnTo>
                    <a:pt x="3210" y="23"/>
                  </a:lnTo>
                  <a:lnTo>
                    <a:pt x="3212" y="15"/>
                  </a:lnTo>
                  <a:lnTo>
                    <a:pt x="3213" y="10"/>
                  </a:lnTo>
                  <a:lnTo>
                    <a:pt x="3219" y="4"/>
                  </a:lnTo>
                  <a:lnTo>
                    <a:pt x="3225" y="0"/>
                  </a:lnTo>
                  <a:lnTo>
                    <a:pt x="3232" y="0"/>
                  </a:lnTo>
                  <a:close/>
                  <a:moveTo>
                    <a:pt x="3146" y="0"/>
                  </a:moveTo>
                  <a:lnTo>
                    <a:pt x="3153" y="0"/>
                  </a:lnTo>
                  <a:lnTo>
                    <a:pt x="3161" y="4"/>
                  </a:lnTo>
                  <a:lnTo>
                    <a:pt x="3165" y="10"/>
                  </a:lnTo>
                  <a:lnTo>
                    <a:pt x="3168" y="15"/>
                  </a:lnTo>
                  <a:lnTo>
                    <a:pt x="3170" y="23"/>
                  </a:lnTo>
                  <a:lnTo>
                    <a:pt x="3168" y="30"/>
                  </a:lnTo>
                  <a:lnTo>
                    <a:pt x="3165" y="38"/>
                  </a:lnTo>
                  <a:lnTo>
                    <a:pt x="3161" y="42"/>
                  </a:lnTo>
                  <a:lnTo>
                    <a:pt x="3153" y="45"/>
                  </a:lnTo>
                  <a:lnTo>
                    <a:pt x="3146" y="47"/>
                  </a:lnTo>
                  <a:lnTo>
                    <a:pt x="3138" y="45"/>
                  </a:lnTo>
                  <a:lnTo>
                    <a:pt x="3133" y="42"/>
                  </a:lnTo>
                  <a:lnTo>
                    <a:pt x="3127" y="38"/>
                  </a:lnTo>
                  <a:lnTo>
                    <a:pt x="3123" y="30"/>
                  </a:lnTo>
                  <a:lnTo>
                    <a:pt x="3123" y="23"/>
                  </a:lnTo>
                  <a:lnTo>
                    <a:pt x="3123" y="15"/>
                  </a:lnTo>
                  <a:lnTo>
                    <a:pt x="3127" y="10"/>
                  </a:lnTo>
                  <a:lnTo>
                    <a:pt x="3133" y="4"/>
                  </a:lnTo>
                  <a:lnTo>
                    <a:pt x="3138" y="0"/>
                  </a:lnTo>
                  <a:lnTo>
                    <a:pt x="3146" y="0"/>
                  </a:lnTo>
                  <a:close/>
                  <a:moveTo>
                    <a:pt x="3059" y="0"/>
                  </a:moveTo>
                  <a:lnTo>
                    <a:pt x="3067" y="0"/>
                  </a:lnTo>
                  <a:lnTo>
                    <a:pt x="3072" y="4"/>
                  </a:lnTo>
                  <a:lnTo>
                    <a:pt x="3078" y="10"/>
                  </a:lnTo>
                  <a:lnTo>
                    <a:pt x="3082" y="15"/>
                  </a:lnTo>
                  <a:lnTo>
                    <a:pt x="3084" y="23"/>
                  </a:lnTo>
                  <a:lnTo>
                    <a:pt x="3082" y="30"/>
                  </a:lnTo>
                  <a:lnTo>
                    <a:pt x="3078" y="38"/>
                  </a:lnTo>
                  <a:lnTo>
                    <a:pt x="3072" y="42"/>
                  </a:lnTo>
                  <a:lnTo>
                    <a:pt x="3067" y="45"/>
                  </a:lnTo>
                  <a:lnTo>
                    <a:pt x="3059" y="47"/>
                  </a:lnTo>
                  <a:lnTo>
                    <a:pt x="3052" y="45"/>
                  </a:lnTo>
                  <a:lnTo>
                    <a:pt x="3046" y="42"/>
                  </a:lnTo>
                  <a:lnTo>
                    <a:pt x="3040" y="38"/>
                  </a:lnTo>
                  <a:lnTo>
                    <a:pt x="3037" y="30"/>
                  </a:lnTo>
                  <a:lnTo>
                    <a:pt x="3037" y="23"/>
                  </a:lnTo>
                  <a:lnTo>
                    <a:pt x="3037" y="15"/>
                  </a:lnTo>
                  <a:lnTo>
                    <a:pt x="3040" y="10"/>
                  </a:lnTo>
                  <a:lnTo>
                    <a:pt x="3046" y="4"/>
                  </a:lnTo>
                  <a:lnTo>
                    <a:pt x="3052" y="0"/>
                  </a:lnTo>
                  <a:lnTo>
                    <a:pt x="3059" y="0"/>
                  </a:lnTo>
                  <a:close/>
                  <a:moveTo>
                    <a:pt x="2973" y="0"/>
                  </a:moveTo>
                  <a:lnTo>
                    <a:pt x="2980" y="0"/>
                  </a:lnTo>
                  <a:lnTo>
                    <a:pt x="2986" y="4"/>
                  </a:lnTo>
                  <a:lnTo>
                    <a:pt x="2992" y="10"/>
                  </a:lnTo>
                  <a:lnTo>
                    <a:pt x="2995" y="15"/>
                  </a:lnTo>
                  <a:lnTo>
                    <a:pt x="2995" y="23"/>
                  </a:lnTo>
                  <a:lnTo>
                    <a:pt x="2995" y="30"/>
                  </a:lnTo>
                  <a:lnTo>
                    <a:pt x="2992" y="38"/>
                  </a:lnTo>
                  <a:lnTo>
                    <a:pt x="2986" y="42"/>
                  </a:lnTo>
                  <a:lnTo>
                    <a:pt x="2980" y="45"/>
                  </a:lnTo>
                  <a:lnTo>
                    <a:pt x="2973" y="47"/>
                  </a:lnTo>
                  <a:lnTo>
                    <a:pt x="2965" y="45"/>
                  </a:lnTo>
                  <a:lnTo>
                    <a:pt x="2960" y="42"/>
                  </a:lnTo>
                  <a:lnTo>
                    <a:pt x="2954" y="38"/>
                  </a:lnTo>
                  <a:lnTo>
                    <a:pt x="2950" y="30"/>
                  </a:lnTo>
                  <a:lnTo>
                    <a:pt x="2950" y="23"/>
                  </a:lnTo>
                  <a:lnTo>
                    <a:pt x="2950" y="15"/>
                  </a:lnTo>
                  <a:lnTo>
                    <a:pt x="2954" y="10"/>
                  </a:lnTo>
                  <a:lnTo>
                    <a:pt x="2960" y="4"/>
                  </a:lnTo>
                  <a:lnTo>
                    <a:pt x="2965" y="0"/>
                  </a:lnTo>
                  <a:lnTo>
                    <a:pt x="29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2384426" y="1130301"/>
              <a:ext cx="4425950" cy="171450"/>
            </a:xfrm>
            <a:custGeom>
              <a:avLst/>
              <a:gdLst>
                <a:gd name="T0" fmla="*/ 2714 w 5576"/>
                <a:gd name="T1" fmla="*/ 216 h 216"/>
                <a:gd name="T2" fmla="*/ 2541 w 5576"/>
                <a:gd name="T3" fmla="*/ 169 h 216"/>
                <a:gd name="T4" fmla="*/ 2445 w 5576"/>
                <a:gd name="T5" fmla="*/ 214 h 216"/>
                <a:gd name="T6" fmla="*/ 2287 w 5576"/>
                <a:gd name="T7" fmla="*/ 169 h 216"/>
                <a:gd name="T8" fmla="*/ 2180 w 5576"/>
                <a:gd name="T9" fmla="*/ 211 h 216"/>
                <a:gd name="T10" fmla="*/ 2033 w 5576"/>
                <a:gd name="T11" fmla="*/ 173 h 216"/>
                <a:gd name="T12" fmla="*/ 1914 w 5576"/>
                <a:gd name="T13" fmla="*/ 207 h 216"/>
                <a:gd name="T14" fmla="*/ 1777 w 5576"/>
                <a:gd name="T15" fmla="*/ 179 h 216"/>
                <a:gd name="T16" fmla="*/ 1649 w 5576"/>
                <a:gd name="T17" fmla="*/ 199 h 216"/>
                <a:gd name="T18" fmla="*/ 1521 w 5576"/>
                <a:gd name="T19" fmla="*/ 184 h 216"/>
                <a:gd name="T20" fmla="*/ 1388 w 5576"/>
                <a:gd name="T21" fmla="*/ 192 h 216"/>
                <a:gd name="T22" fmla="*/ 1262 w 5576"/>
                <a:gd name="T23" fmla="*/ 192 h 216"/>
                <a:gd name="T24" fmla="*/ 1130 w 5576"/>
                <a:gd name="T25" fmla="*/ 184 h 216"/>
                <a:gd name="T26" fmla="*/ 1000 w 5576"/>
                <a:gd name="T27" fmla="*/ 199 h 216"/>
                <a:gd name="T28" fmla="*/ 632 w 5576"/>
                <a:gd name="T29" fmla="*/ 216 h 216"/>
                <a:gd name="T30" fmla="*/ 370 w 5576"/>
                <a:gd name="T31" fmla="*/ 169 h 216"/>
                <a:gd name="T32" fmla="*/ 6 w 5576"/>
                <a:gd name="T33" fmla="*/ 207 h 216"/>
                <a:gd name="T34" fmla="*/ 726 w 5576"/>
                <a:gd name="T35" fmla="*/ 122 h 216"/>
                <a:gd name="T36" fmla="*/ 119 w 5576"/>
                <a:gd name="T37" fmla="*/ 94 h 216"/>
                <a:gd name="T38" fmla="*/ 5063 w 5576"/>
                <a:gd name="T39" fmla="*/ 84 h 216"/>
                <a:gd name="T40" fmla="*/ 5147 w 5576"/>
                <a:gd name="T41" fmla="*/ 105 h 216"/>
                <a:gd name="T42" fmla="*/ 4773 w 5576"/>
                <a:gd name="T43" fmla="*/ 98 h 216"/>
                <a:gd name="T44" fmla="*/ 4643 w 5576"/>
                <a:gd name="T45" fmla="*/ 98 h 216"/>
                <a:gd name="T46" fmla="*/ 4515 w 5576"/>
                <a:gd name="T47" fmla="*/ 118 h 216"/>
                <a:gd name="T48" fmla="*/ 4380 w 5576"/>
                <a:gd name="T49" fmla="*/ 92 h 216"/>
                <a:gd name="T50" fmla="*/ 4252 w 5576"/>
                <a:gd name="T51" fmla="*/ 113 h 216"/>
                <a:gd name="T52" fmla="*/ 4124 w 5576"/>
                <a:gd name="T53" fmla="*/ 98 h 216"/>
                <a:gd name="T54" fmla="*/ 3991 w 5576"/>
                <a:gd name="T55" fmla="*/ 105 h 216"/>
                <a:gd name="T56" fmla="*/ 3865 w 5576"/>
                <a:gd name="T57" fmla="*/ 105 h 216"/>
                <a:gd name="T58" fmla="*/ 3731 w 5576"/>
                <a:gd name="T59" fmla="*/ 98 h 216"/>
                <a:gd name="T60" fmla="*/ 3603 w 5576"/>
                <a:gd name="T61" fmla="*/ 113 h 216"/>
                <a:gd name="T62" fmla="*/ 3475 w 5576"/>
                <a:gd name="T63" fmla="*/ 92 h 216"/>
                <a:gd name="T64" fmla="*/ 3340 w 5576"/>
                <a:gd name="T65" fmla="*/ 118 h 216"/>
                <a:gd name="T66" fmla="*/ 3220 w 5576"/>
                <a:gd name="T67" fmla="*/ 86 h 216"/>
                <a:gd name="T68" fmla="*/ 3075 w 5576"/>
                <a:gd name="T69" fmla="*/ 124 h 216"/>
                <a:gd name="T70" fmla="*/ 2966 w 5576"/>
                <a:gd name="T71" fmla="*/ 83 h 216"/>
                <a:gd name="T72" fmla="*/ 2808 w 5576"/>
                <a:gd name="T73" fmla="*/ 128 h 216"/>
                <a:gd name="T74" fmla="*/ 2714 w 5576"/>
                <a:gd name="T75" fmla="*/ 83 h 216"/>
                <a:gd name="T76" fmla="*/ 2541 w 5576"/>
                <a:gd name="T77" fmla="*/ 130 h 216"/>
                <a:gd name="T78" fmla="*/ 2366 w 5576"/>
                <a:gd name="T79" fmla="*/ 83 h 216"/>
                <a:gd name="T80" fmla="*/ 2272 w 5576"/>
                <a:gd name="T81" fmla="*/ 128 h 216"/>
                <a:gd name="T82" fmla="*/ 2114 w 5576"/>
                <a:gd name="T83" fmla="*/ 83 h 216"/>
                <a:gd name="T84" fmla="*/ 2005 w 5576"/>
                <a:gd name="T85" fmla="*/ 124 h 216"/>
                <a:gd name="T86" fmla="*/ 1860 w 5576"/>
                <a:gd name="T87" fmla="*/ 86 h 216"/>
                <a:gd name="T88" fmla="*/ 1740 w 5576"/>
                <a:gd name="T89" fmla="*/ 118 h 216"/>
                <a:gd name="T90" fmla="*/ 1604 w 5576"/>
                <a:gd name="T91" fmla="*/ 92 h 216"/>
                <a:gd name="T92" fmla="*/ 1476 w 5576"/>
                <a:gd name="T93" fmla="*/ 113 h 216"/>
                <a:gd name="T94" fmla="*/ 1348 w 5576"/>
                <a:gd name="T95" fmla="*/ 98 h 216"/>
                <a:gd name="T96" fmla="*/ 1215 w 5576"/>
                <a:gd name="T97" fmla="*/ 105 h 216"/>
                <a:gd name="T98" fmla="*/ 1089 w 5576"/>
                <a:gd name="T99" fmla="*/ 105 h 216"/>
                <a:gd name="T100" fmla="*/ 980 w 5576"/>
                <a:gd name="T101" fmla="*/ 83 h 216"/>
                <a:gd name="T102" fmla="*/ 639 w 5576"/>
                <a:gd name="T103" fmla="*/ 83 h 216"/>
                <a:gd name="T104" fmla="*/ 530 w 5576"/>
                <a:gd name="T105" fmla="*/ 124 h 216"/>
                <a:gd name="T106" fmla="*/ 386 w 5576"/>
                <a:gd name="T107" fmla="*/ 86 h 216"/>
                <a:gd name="T108" fmla="*/ 5480 w 5576"/>
                <a:gd name="T109" fmla="*/ 2 h 216"/>
                <a:gd name="T110" fmla="*/ 5333 w 5576"/>
                <a:gd name="T111" fmla="*/ 37 h 216"/>
                <a:gd name="T112" fmla="*/ 5215 w 5576"/>
                <a:gd name="T113" fmla="*/ 3 h 216"/>
                <a:gd name="T114" fmla="*/ 5074 w 5576"/>
                <a:gd name="T115" fmla="*/ 30 h 216"/>
                <a:gd name="T116" fmla="*/ 4963 w 5576"/>
                <a:gd name="T117" fmla="*/ 37 h 216"/>
                <a:gd name="T118" fmla="*/ 4858 w 5576"/>
                <a:gd name="T119" fmla="*/ 22 h 216"/>
                <a:gd name="T120" fmla="*/ 4732 w 5576"/>
                <a:gd name="T121" fmla="*/ 22 h 216"/>
                <a:gd name="T122" fmla="*/ 4600 w 5576"/>
                <a:gd name="T123" fmla="*/ 1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76" h="216">
                  <a:moveTo>
                    <a:pt x="2800" y="169"/>
                  </a:moveTo>
                  <a:lnTo>
                    <a:pt x="2808" y="169"/>
                  </a:lnTo>
                  <a:lnTo>
                    <a:pt x="2813" y="173"/>
                  </a:lnTo>
                  <a:lnTo>
                    <a:pt x="2819" y="179"/>
                  </a:lnTo>
                  <a:lnTo>
                    <a:pt x="2823" y="184"/>
                  </a:lnTo>
                  <a:lnTo>
                    <a:pt x="2823" y="192"/>
                  </a:lnTo>
                  <a:lnTo>
                    <a:pt x="2823" y="199"/>
                  </a:lnTo>
                  <a:lnTo>
                    <a:pt x="2819" y="207"/>
                  </a:lnTo>
                  <a:lnTo>
                    <a:pt x="2813" y="211"/>
                  </a:lnTo>
                  <a:lnTo>
                    <a:pt x="2808" y="214"/>
                  </a:lnTo>
                  <a:lnTo>
                    <a:pt x="2800" y="216"/>
                  </a:lnTo>
                  <a:lnTo>
                    <a:pt x="2793" y="214"/>
                  </a:lnTo>
                  <a:lnTo>
                    <a:pt x="2787" y="211"/>
                  </a:lnTo>
                  <a:lnTo>
                    <a:pt x="2781" y="207"/>
                  </a:lnTo>
                  <a:lnTo>
                    <a:pt x="2778" y="199"/>
                  </a:lnTo>
                  <a:lnTo>
                    <a:pt x="2776" y="192"/>
                  </a:lnTo>
                  <a:lnTo>
                    <a:pt x="2778" y="184"/>
                  </a:lnTo>
                  <a:lnTo>
                    <a:pt x="2781" y="179"/>
                  </a:lnTo>
                  <a:lnTo>
                    <a:pt x="2787" y="173"/>
                  </a:lnTo>
                  <a:lnTo>
                    <a:pt x="2793" y="169"/>
                  </a:lnTo>
                  <a:lnTo>
                    <a:pt x="2800" y="169"/>
                  </a:lnTo>
                  <a:close/>
                  <a:moveTo>
                    <a:pt x="2714" y="169"/>
                  </a:moveTo>
                  <a:lnTo>
                    <a:pt x="2721" y="169"/>
                  </a:lnTo>
                  <a:lnTo>
                    <a:pt x="2727" y="173"/>
                  </a:lnTo>
                  <a:lnTo>
                    <a:pt x="2732" y="179"/>
                  </a:lnTo>
                  <a:lnTo>
                    <a:pt x="2736" y="184"/>
                  </a:lnTo>
                  <a:lnTo>
                    <a:pt x="2736" y="192"/>
                  </a:lnTo>
                  <a:lnTo>
                    <a:pt x="2736" y="199"/>
                  </a:lnTo>
                  <a:lnTo>
                    <a:pt x="2732" y="207"/>
                  </a:lnTo>
                  <a:lnTo>
                    <a:pt x="2727" y="211"/>
                  </a:lnTo>
                  <a:lnTo>
                    <a:pt x="2721" y="214"/>
                  </a:lnTo>
                  <a:lnTo>
                    <a:pt x="2714" y="216"/>
                  </a:lnTo>
                  <a:lnTo>
                    <a:pt x="2706" y="214"/>
                  </a:lnTo>
                  <a:lnTo>
                    <a:pt x="2699" y="211"/>
                  </a:lnTo>
                  <a:lnTo>
                    <a:pt x="2695" y="207"/>
                  </a:lnTo>
                  <a:lnTo>
                    <a:pt x="2691" y="199"/>
                  </a:lnTo>
                  <a:lnTo>
                    <a:pt x="2689" y="192"/>
                  </a:lnTo>
                  <a:lnTo>
                    <a:pt x="2691" y="184"/>
                  </a:lnTo>
                  <a:lnTo>
                    <a:pt x="2695" y="179"/>
                  </a:lnTo>
                  <a:lnTo>
                    <a:pt x="2699" y="173"/>
                  </a:lnTo>
                  <a:lnTo>
                    <a:pt x="2706" y="169"/>
                  </a:lnTo>
                  <a:lnTo>
                    <a:pt x="2714" y="169"/>
                  </a:lnTo>
                  <a:close/>
                  <a:moveTo>
                    <a:pt x="2627" y="169"/>
                  </a:moveTo>
                  <a:lnTo>
                    <a:pt x="2635" y="169"/>
                  </a:lnTo>
                  <a:lnTo>
                    <a:pt x="2640" y="173"/>
                  </a:lnTo>
                  <a:lnTo>
                    <a:pt x="2646" y="179"/>
                  </a:lnTo>
                  <a:lnTo>
                    <a:pt x="2648" y="184"/>
                  </a:lnTo>
                  <a:lnTo>
                    <a:pt x="2650" y="192"/>
                  </a:lnTo>
                  <a:lnTo>
                    <a:pt x="2648" y="199"/>
                  </a:lnTo>
                  <a:lnTo>
                    <a:pt x="2646" y="207"/>
                  </a:lnTo>
                  <a:lnTo>
                    <a:pt x="2640" y="211"/>
                  </a:lnTo>
                  <a:lnTo>
                    <a:pt x="2635" y="214"/>
                  </a:lnTo>
                  <a:lnTo>
                    <a:pt x="2627" y="216"/>
                  </a:lnTo>
                  <a:lnTo>
                    <a:pt x="2620" y="214"/>
                  </a:lnTo>
                  <a:lnTo>
                    <a:pt x="2612" y="211"/>
                  </a:lnTo>
                  <a:lnTo>
                    <a:pt x="2608" y="207"/>
                  </a:lnTo>
                  <a:lnTo>
                    <a:pt x="2605" y="199"/>
                  </a:lnTo>
                  <a:lnTo>
                    <a:pt x="2603" y="192"/>
                  </a:lnTo>
                  <a:lnTo>
                    <a:pt x="2605" y="184"/>
                  </a:lnTo>
                  <a:lnTo>
                    <a:pt x="2608" y="179"/>
                  </a:lnTo>
                  <a:lnTo>
                    <a:pt x="2612" y="173"/>
                  </a:lnTo>
                  <a:lnTo>
                    <a:pt x="2620" y="169"/>
                  </a:lnTo>
                  <a:lnTo>
                    <a:pt x="2627" y="169"/>
                  </a:lnTo>
                  <a:close/>
                  <a:moveTo>
                    <a:pt x="2541" y="169"/>
                  </a:moveTo>
                  <a:lnTo>
                    <a:pt x="2546" y="169"/>
                  </a:lnTo>
                  <a:lnTo>
                    <a:pt x="2554" y="173"/>
                  </a:lnTo>
                  <a:lnTo>
                    <a:pt x="2559" y="179"/>
                  </a:lnTo>
                  <a:lnTo>
                    <a:pt x="2561" y="184"/>
                  </a:lnTo>
                  <a:lnTo>
                    <a:pt x="2563" y="192"/>
                  </a:lnTo>
                  <a:lnTo>
                    <a:pt x="2561" y="199"/>
                  </a:lnTo>
                  <a:lnTo>
                    <a:pt x="2559" y="207"/>
                  </a:lnTo>
                  <a:lnTo>
                    <a:pt x="2554" y="211"/>
                  </a:lnTo>
                  <a:lnTo>
                    <a:pt x="2546" y="214"/>
                  </a:lnTo>
                  <a:lnTo>
                    <a:pt x="2541" y="216"/>
                  </a:lnTo>
                  <a:lnTo>
                    <a:pt x="2533" y="214"/>
                  </a:lnTo>
                  <a:lnTo>
                    <a:pt x="2526" y="211"/>
                  </a:lnTo>
                  <a:lnTo>
                    <a:pt x="2520" y="207"/>
                  </a:lnTo>
                  <a:lnTo>
                    <a:pt x="2518" y="199"/>
                  </a:lnTo>
                  <a:lnTo>
                    <a:pt x="2516" y="192"/>
                  </a:lnTo>
                  <a:lnTo>
                    <a:pt x="2518" y="184"/>
                  </a:lnTo>
                  <a:lnTo>
                    <a:pt x="2520" y="179"/>
                  </a:lnTo>
                  <a:lnTo>
                    <a:pt x="2526" y="173"/>
                  </a:lnTo>
                  <a:lnTo>
                    <a:pt x="2533" y="169"/>
                  </a:lnTo>
                  <a:lnTo>
                    <a:pt x="2541" y="169"/>
                  </a:lnTo>
                  <a:close/>
                  <a:moveTo>
                    <a:pt x="2452" y="169"/>
                  </a:moveTo>
                  <a:lnTo>
                    <a:pt x="2460" y="169"/>
                  </a:lnTo>
                  <a:lnTo>
                    <a:pt x="2467" y="173"/>
                  </a:lnTo>
                  <a:lnTo>
                    <a:pt x="2471" y="179"/>
                  </a:lnTo>
                  <a:lnTo>
                    <a:pt x="2475" y="184"/>
                  </a:lnTo>
                  <a:lnTo>
                    <a:pt x="2477" y="192"/>
                  </a:lnTo>
                  <a:lnTo>
                    <a:pt x="2475" y="199"/>
                  </a:lnTo>
                  <a:lnTo>
                    <a:pt x="2471" y="207"/>
                  </a:lnTo>
                  <a:lnTo>
                    <a:pt x="2467" y="211"/>
                  </a:lnTo>
                  <a:lnTo>
                    <a:pt x="2460" y="214"/>
                  </a:lnTo>
                  <a:lnTo>
                    <a:pt x="2452" y="216"/>
                  </a:lnTo>
                  <a:lnTo>
                    <a:pt x="2445" y="214"/>
                  </a:lnTo>
                  <a:lnTo>
                    <a:pt x="2439" y="211"/>
                  </a:lnTo>
                  <a:lnTo>
                    <a:pt x="2433" y="207"/>
                  </a:lnTo>
                  <a:lnTo>
                    <a:pt x="2432" y="199"/>
                  </a:lnTo>
                  <a:lnTo>
                    <a:pt x="2430" y="192"/>
                  </a:lnTo>
                  <a:lnTo>
                    <a:pt x="2432" y="184"/>
                  </a:lnTo>
                  <a:lnTo>
                    <a:pt x="2433" y="179"/>
                  </a:lnTo>
                  <a:lnTo>
                    <a:pt x="2439" y="173"/>
                  </a:lnTo>
                  <a:lnTo>
                    <a:pt x="2445" y="169"/>
                  </a:lnTo>
                  <a:lnTo>
                    <a:pt x="2452" y="169"/>
                  </a:lnTo>
                  <a:close/>
                  <a:moveTo>
                    <a:pt x="2366" y="169"/>
                  </a:moveTo>
                  <a:lnTo>
                    <a:pt x="2373" y="169"/>
                  </a:lnTo>
                  <a:lnTo>
                    <a:pt x="2381" y="173"/>
                  </a:lnTo>
                  <a:lnTo>
                    <a:pt x="2385" y="179"/>
                  </a:lnTo>
                  <a:lnTo>
                    <a:pt x="2388" y="184"/>
                  </a:lnTo>
                  <a:lnTo>
                    <a:pt x="2390" y="192"/>
                  </a:lnTo>
                  <a:lnTo>
                    <a:pt x="2388" y="199"/>
                  </a:lnTo>
                  <a:lnTo>
                    <a:pt x="2385" y="207"/>
                  </a:lnTo>
                  <a:lnTo>
                    <a:pt x="2381" y="211"/>
                  </a:lnTo>
                  <a:lnTo>
                    <a:pt x="2373" y="214"/>
                  </a:lnTo>
                  <a:lnTo>
                    <a:pt x="2366" y="216"/>
                  </a:lnTo>
                  <a:lnTo>
                    <a:pt x="2358" y="214"/>
                  </a:lnTo>
                  <a:lnTo>
                    <a:pt x="2353" y="211"/>
                  </a:lnTo>
                  <a:lnTo>
                    <a:pt x="2347" y="207"/>
                  </a:lnTo>
                  <a:lnTo>
                    <a:pt x="2343" y="199"/>
                  </a:lnTo>
                  <a:lnTo>
                    <a:pt x="2343" y="192"/>
                  </a:lnTo>
                  <a:lnTo>
                    <a:pt x="2343" y="184"/>
                  </a:lnTo>
                  <a:lnTo>
                    <a:pt x="2347" y="179"/>
                  </a:lnTo>
                  <a:lnTo>
                    <a:pt x="2353" y="173"/>
                  </a:lnTo>
                  <a:lnTo>
                    <a:pt x="2358" y="169"/>
                  </a:lnTo>
                  <a:lnTo>
                    <a:pt x="2366" y="169"/>
                  </a:lnTo>
                  <a:close/>
                  <a:moveTo>
                    <a:pt x="2279" y="169"/>
                  </a:moveTo>
                  <a:lnTo>
                    <a:pt x="2287" y="169"/>
                  </a:lnTo>
                  <a:lnTo>
                    <a:pt x="2292" y="173"/>
                  </a:lnTo>
                  <a:lnTo>
                    <a:pt x="2298" y="179"/>
                  </a:lnTo>
                  <a:lnTo>
                    <a:pt x="2302" y="184"/>
                  </a:lnTo>
                  <a:lnTo>
                    <a:pt x="2304" y="192"/>
                  </a:lnTo>
                  <a:lnTo>
                    <a:pt x="2302" y="199"/>
                  </a:lnTo>
                  <a:lnTo>
                    <a:pt x="2298" y="207"/>
                  </a:lnTo>
                  <a:lnTo>
                    <a:pt x="2292" y="211"/>
                  </a:lnTo>
                  <a:lnTo>
                    <a:pt x="2287" y="214"/>
                  </a:lnTo>
                  <a:lnTo>
                    <a:pt x="2279" y="216"/>
                  </a:lnTo>
                  <a:lnTo>
                    <a:pt x="2272" y="214"/>
                  </a:lnTo>
                  <a:lnTo>
                    <a:pt x="2266" y="211"/>
                  </a:lnTo>
                  <a:lnTo>
                    <a:pt x="2260" y="207"/>
                  </a:lnTo>
                  <a:lnTo>
                    <a:pt x="2257" y="199"/>
                  </a:lnTo>
                  <a:lnTo>
                    <a:pt x="2257" y="192"/>
                  </a:lnTo>
                  <a:lnTo>
                    <a:pt x="2257" y="184"/>
                  </a:lnTo>
                  <a:lnTo>
                    <a:pt x="2260" y="179"/>
                  </a:lnTo>
                  <a:lnTo>
                    <a:pt x="2266" y="173"/>
                  </a:lnTo>
                  <a:lnTo>
                    <a:pt x="2272" y="169"/>
                  </a:lnTo>
                  <a:lnTo>
                    <a:pt x="2279" y="169"/>
                  </a:lnTo>
                  <a:close/>
                  <a:moveTo>
                    <a:pt x="2193" y="169"/>
                  </a:moveTo>
                  <a:lnTo>
                    <a:pt x="2200" y="169"/>
                  </a:lnTo>
                  <a:lnTo>
                    <a:pt x="2206" y="173"/>
                  </a:lnTo>
                  <a:lnTo>
                    <a:pt x="2212" y="179"/>
                  </a:lnTo>
                  <a:lnTo>
                    <a:pt x="2215" y="184"/>
                  </a:lnTo>
                  <a:lnTo>
                    <a:pt x="2215" y="192"/>
                  </a:lnTo>
                  <a:lnTo>
                    <a:pt x="2215" y="199"/>
                  </a:lnTo>
                  <a:lnTo>
                    <a:pt x="2212" y="207"/>
                  </a:lnTo>
                  <a:lnTo>
                    <a:pt x="2206" y="211"/>
                  </a:lnTo>
                  <a:lnTo>
                    <a:pt x="2200" y="214"/>
                  </a:lnTo>
                  <a:lnTo>
                    <a:pt x="2193" y="216"/>
                  </a:lnTo>
                  <a:lnTo>
                    <a:pt x="2185" y="214"/>
                  </a:lnTo>
                  <a:lnTo>
                    <a:pt x="2180" y="211"/>
                  </a:lnTo>
                  <a:lnTo>
                    <a:pt x="2174" y="207"/>
                  </a:lnTo>
                  <a:lnTo>
                    <a:pt x="2170" y="199"/>
                  </a:lnTo>
                  <a:lnTo>
                    <a:pt x="2170" y="192"/>
                  </a:lnTo>
                  <a:lnTo>
                    <a:pt x="2170" y="184"/>
                  </a:lnTo>
                  <a:lnTo>
                    <a:pt x="2174" y="179"/>
                  </a:lnTo>
                  <a:lnTo>
                    <a:pt x="2180" y="173"/>
                  </a:lnTo>
                  <a:lnTo>
                    <a:pt x="2185" y="169"/>
                  </a:lnTo>
                  <a:lnTo>
                    <a:pt x="2193" y="169"/>
                  </a:lnTo>
                  <a:close/>
                  <a:moveTo>
                    <a:pt x="2106" y="169"/>
                  </a:moveTo>
                  <a:lnTo>
                    <a:pt x="2114" y="169"/>
                  </a:lnTo>
                  <a:lnTo>
                    <a:pt x="2119" y="173"/>
                  </a:lnTo>
                  <a:lnTo>
                    <a:pt x="2125" y="179"/>
                  </a:lnTo>
                  <a:lnTo>
                    <a:pt x="2129" y="184"/>
                  </a:lnTo>
                  <a:lnTo>
                    <a:pt x="2129" y="192"/>
                  </a:lnTo>
                  <a:lnTo>
                    <a:pt x="2129" y="199"/>
                  </a:lnTo>
                  <a:lnTo>
                    <a:pt x="2125" y="207"/>
                  </a:lnTo>
                  <a:lnTo>
                    <a:pt x="2119" y="211"/>
                  </a:lnTo>
                  <a:lnTo>
                    <a:pt x="2114" y="214"/>
                  </a:lnTo>
                  <a:lnTo>
                    <a:pt x="2106" y="216"/>
                  </a:lnTo>
                  <a:lnTo>
                    <a:pt x="2099" y="214"/>
                  </a:lnTo>
                  <a:lnTo>
                    <a:pt x="2093" y="211"/>
                  </a:lnTo>
                  <a:lnTo>
                    <a:pt x="2087" y="207"/>
                  </a:lnTo>
                  <a:lnTo>
                    <a:pt x="2084" y="199"/>
                  </a:lnTo>
                  <a:lnTo>
                    <a:pt x="2082" y="192"/>
                  </a:lnTo>
                  <a:lnTo>
                    <a:pt x="2084" y="184"/>
                  </a:lnTo>
                  <a:lnTo>
                    <a:pt x="2087" y="179"/>
                  </a:lnTo>
                  <a:lnTo>
                    <a:pt x="2093" y="173"/>
                  </a:lnTo>
                  <a:lnTo>
                    <a:pt x="2099" y="169"/>
                  </a:lnTo>
                  <a:lnTo>
                    <a:pt x="2106" y="169"/>
                  </a:lnTo>
                  <a:close/>
                  <a:moveTo>
                    <a:pt x="2020" y="169"/>
                  </a:moveTo>
                  <a:lnTo>
                    <a:pt x="2027" y="169"/>
                  </a:lnTo>
                  <a:lnTo>
                    <a:pt x="2033" y="173"/>
                  </a:lnTo>
                  <a:lnTo>
                    <a:pt x="2039" y="179"/>
                  </a:lnTo>
                  <a:lnTo>
                    <a:pt x="2042" y="184"/>
                  </a:lnTo>
                  <a:lnTo>
                    <a:pt x="2042" y="192"/>
                  </a:lnTo>
                  <a:lnTo>
                    <a:pt x="2042" y="199"/>
                  </a:lnTo>
                  <a:lnTo>
                    <a:pt x="2039" y="207"/>
                  </a:lnTo>
                  <a:lnTo>
                    <a:pt x="2033" y="211"/>
                  </a:lnTo>
                  <a:lnTo>
                    <a:pt x="2027" y="214"/>
                  </a:lnTo>
                  <a:lnTo>
                    <a:pt x="2020" y="216"/>
                  </a:lnTo>
                  <a:lnTo>
                    <a:pt x="2012" y="214"/>
                  </a:lnTo>
                  <a:lnTo>
                    <a:pt x="2005" y="211"/>
                  </a:lnTo>
                  <a:lnTo>
                    <a:pt x="2001" y="207"/>
                  </a:lnTo>
                  <a:lnTo>
                    <a:pt x="1997" y="199"/>
                  </a:lnTo>
                  <a:lnTo>
                    <a:pt x="1995" y="192"/>
                  </a:lnTo>
                  <a:lnTo>
                    <a:pt x="1997" y="184"/>
                  </a:lnTo>
                  <a:lnTo>
                    <a:pt x="2001" y="179"/>
                  </a:lnTo>
                  <a:lnTo>
                    <a:pt x="2005" y="173"/>
                  </a:lnTo>
                  <a:lnTo>
                    <a:pt x="2012" y="169"/>
                  </a:lnTo>
                  <a:lnTo>
                    <a:pt x="2020" y="169"/>
                  </a:lnTo>
                  <a:close/>
                  <a:moveTo>
                    <a:pt x="1933" y="169"/>
                  </a:moveTo>
                  <a:lnTo>
                    <a:pt x="1941" y="169"/>
                  </a:lnTo>
                  <a:lnTo>
                    <a:pt x="1946" y="173"/>
                  </a:lnTo>
                  <a:lnTo>
                    <a:pt x="1952" y="179"/>
                  </a:lnTo>
                  <a:lnTo>
                    <a:pt x="1954" y="184"/>
                  </a:lnTo>
                  <a:lnTo>
                    <a:pt x="1956" y="192"/>
                  </a:lnTo>
                  <a:lnTo>
                    <a:pt x="1954" y="199"/>
                  </a:lnTo>
                  <a:lnTo>
                    <a:pt x="1952" y="207"/>
                  </a:lnTo>
                  <a:lnTo>
                    <a:pt x="1946" y="211"/>
                  </a:lnTo>
                  <a:lnTo>
                    <a:pt x="1941" y="214"/>
                  </a:lnTo>
                  <a:lnTo>
                    <a:pt x="1933" y="216"/>
                  </a:lnTo>
                  <a:lnTo>
                    <a:pt x="1926" y="214"/>
                  </a:lnTo>
                  <a:lnTo>
                    <a:pt x="1918" y="211"/>
                  </a:lnTo>
                  <a:lnTo>
                    <a:pt x="1914" y="207"/>
                  </a:lnTo>
                  <a:lnTo>
                    <a:pt x="1911" y="199"/>
                  </a:lnTo>
                  <a:lnTo>
                    <a:pt x="1909" y="192"/>
                  </a:lnTo>
                  <a:lnTo>
                    <a:pt x="1911" y="184"/>
                  </a:lnTo>
                  <a:lnTo>
                    <a:pt x="1914" y="179"/>
                  </a:lnTo>
                  <a:lnTo>
                    <a:pt x="1918" y="173"/>
                  </a:lnTo>
                  <a:lnTo>
                    <a:pt x="1926" y="169"/>
                  </a:lnTo>
                  <a:lnTo>
                    <a:pt x="1933" y="169"/>
                  </a:lnTo>
                  <a:close/>
                  <a:moveTo>
                    <a:pt x="1847" y="169"/>
                  </a:moveTo>
                  <a:lnTo>
                    <a:pt x="1852" y="169"/>
                  </a:lnTo>
                  <a:lnTo>
                    <a:pt x="1860" y="173"/>
                  </a:lnTo>
                  <a:lnTo>
                    <a:pt x="1866" y="179"/>
                  </a:lnTo>
                  <a:lnTo>
                    <a:pt x="1867" y="184"/>
                  </a:lnTo>
                  <a:lnTo>
                    <a:pt x="1869" y="192"/>
                  </a:lnTo>
                  <a:lnTo>
                    <a:pt x="1867" y="199"/>
                  </a:lnTo>
                  <a:lnTo>
                    <a:pt x="1866" y="207"/>
                  </a:lnTo>
                  <a:lnTo>
                    <a:pt x="1860" y="211"/>
                  </a:lnTo>
                  <a:lnTo>
                    <a:pt x="1852" y="214"/>
                  </a:lnTo>
                  <a:lnTo>
                    <a:pt x="1847" y="216"/>
                  </a:lnTo>
                  <a:lnTo>
                    <a:pt x="1839" y="214"/>
                  </a:lnTo>
                  <a:lnTo>
                    <a:pt x="1832" y="211"/>
                  </a:lnTo>
                  <a:lnTo>
                    <a:pt x="1826" y="207"/>
                  </a:lnTo>
                  <a:lnTo>
                    <a:pt x="1824" y="199"/>
                  </a:lnTo>
                  <a:lnTo>
                    <a:pt x="1822" y="192"/>
                  </a:lnTo>
                  <a:lnTo>
                    <a:pt x="1824" y="184"/>
                  </a:lnTo>
                  <a:lnTo>
                    <a:pt x="1826" y="179"/>
                  </a:lnTo>
                  <a:lnTo>
                    <a:pt x="1832" y="173"/>
                  </a:lnTo>
                  <a:lnTo>
                    <a:pt x="1839" y="169"/>
                  </a:lnTo>
                  <a:lnTo>
                    <a:pt x="1847" y="169"/>
                  </a:lnTo>
                  <a:close/>
                  <a:moveTo>
                    <a:pt x="1758" y="169"/>
                  </a:moveTo>
                  <a:lnTo>
                    <a:pt x="1766" y="169"/>
                  </a:lnTo>
                  <a:lnTo>
                    <a:pt x="1773" y="173"/>
                  </a:lnTo>
                  <a:lnTo>
                    <a:pt x="1777" y="179"/>
                  </a:lnTo>
                  <a:lnTo>
                    <a:pt x="1781" y="184"/>
                  </a:lnTo>
                  <a:lnTo>
                    <a:pt x="1783" y="192"/>
                  </a:lnTo>
                  <a:lnTo>
                    <a:pt x="1781" y="199"/>
                  </a:lnTo>
                  <a:lnTo>
                    <a:pt x="1777" y="207"/>
                  </a:lnTo>
                  <a:lnTo>
                    <a:pt x="1773" y="211"/>
                  </a:lnTo>
                  <a:lnTo>
                    <a:pt x="1766" y="214"/>
                  </a:lnTo>
                  <a:lnTo>
                    <a:pt x="1758" y="216"/>
                  </a:lnTo>
                  <a:lnTo>
                    <a:pt x="1751" y="214"/>
                  </a:lnTo>
                  <a:lnTo>
                    <a:pt x="1745" y="211"/>
                  </a:lnTo>
                  <a:lnTo>
                    <a:pt x="1740" y="207"/>
                  </a:lnTo>
                  <a:lnTo>
                    <a:pt x="1738" y="199"/>
                  </a:lnTo>
                  <a:lnTo>
                    <a:pt x="1736" y="192"/>
                  </a:lnTo>
                  <a:lnTo>
                    <a:pt x="1738" y="184"/>
                  </a:lnTo>
                  <a:lnTo>
                    <a:pt x="1740" y="179"/>
                  </a:lnTo>
                  <a:lnTo>
                    <a:pt x="1745" y="173"/>
                  </a:lnTo>
                  <a:lnTo>
                    <a:pt x="1751" y="169"/>
                  </a:lnTo>
                  <a:lnTo>
                    <a:pt x="1758" y="169"/>
                  </a:lnTo>
                  <a:close/>
                  <a:moveTo>
                    <a:pt x="1672" y="169"/>
                  </a:moveTo>
                  <a:lnTo>
                    <a:pt x="1679" y="169"/>
                  </a:lnTo>
                  <a:lnTo>
                    <a:pt x="1687" y="173"/>
                  </a:lnTo>
                  <a:lnTo>
                    <a:pt x="1691" y="179"/>
                  </a:lnTo>
                  <a:lnTo>
                    <a:pt x="1694" y="184"/>
                  </a:lnTo>
                  <a:lnTo>
                    <a:pt x="1696" y="192"/>
                  </a:lnTo>
                  <a:lnTo>
                    <a:pt x="1694" y="199"/>
                  </a:lnTo>
                  <a:lnTo>
                    <a:pt x="1691" y="207"/>
                  </a:lnTo>
                  <a:lnTo>
                    <a:pt x="1687" y="211"/>
                  </a:lnTo>
                  <a:lnTo>
                    <a:pt x="1679" y="214"/>
                  </a:lnTo>
                  <a:lnTo>
                    <a:pt x="1672" y="216"/>
                  </a:lnTo>
                  <a:lnTo>
                    <a:pt x="1664" y="214"/>
                  </a:lnTo>
                  <a:lnTo>
                    <a:pt x="1659" y="211"/>
                  </a:lnTo>
                  <a:lnTo>
                    <a:pt x="1653" y="207"/>
                  </a:lnTo>
                  <a:lnTo>
                    <a:pt x="1649" y="199"/>
                  </a:lnTo>
                  <a:lnTo>
                    <a:pt x="1649" y="192"/>
                  </a:lnTo>
                  <a:lnTo>
                    <a:pt x="1649" y="184"/>
                  </a:lnTo>
                  <a:lnTo>
                    <a:pt x="1653" y="179"/>
                  </a:lnTo>
                  <a:lnTo>
                    <a:pt x="1659" y="173"/>
                  </a:lnTo>
                  <a:lnTo>
                    <a:pt x="1664" y="169"/>
                  </a:lnTo>
                  <a:lnTo>
                    <a:pt x="1672" y="169"/>
                  </a:lnTo>
                  <a:close/>
                  <a:moveTo>
                    <a:pt x="1585" y="169"/>
                  </a:moveTo>
                  <a:lnTo>
                    <a:pt x="1593" y="169"/>
                  </a:lnTo>
                  <a:lnTo>
                    <a:pt x="1599" y="173"/>
                  </a:lnTo>
                  <a:lnTo>
                    <a:pt x="1604" y="179"/>
                  </a:lnTo>
                  <a:lnTo>
                    <a:pt x="1608" y="184"/>
                  </a:lnTo>
                  <a:lnTo>
                    <a:pt x="1610" y="192"/>
                  </a:lnTo>
                  <a:lnTo>
                    <a:pt x="1608" y="199"/>
                  </a:lnTo>
                  <a:lnTo>
                    <a:pt x="1604" y="207"/>
                  </a:lnTo>
                  <a:lnTo>
                    <a:pt x="1599" y="211"/>
                  </a:lnTo>
                  <a:lnTo>
                    <a:pt x="1593" y="214"/>
                  </a:lnTo>
                  <a:lnTo>
                    <a:pt x="1585" y="216"/>
                  </a:lnTo>
                  <a:lnTo>
                    <a:pt x="1578" y="214"/>
                  </a:lnTo>
                  <a:lnTo>
                    <a:pt x="1572" y="211"/>
                  </a:lnTo>
                  <a:lnTo>
                    <a:pt x="1567" y="207"/>
                  </a:lnTo>
                  <a:lnTo>
                    <a:pt x="1563" y="199"/>
                  </a:lnTo>
                  <a:lnTo>
                    <a:pt x="1563" y="192"/>
                  </a:lnTo>
                  <a:lnTo>
                    <a:pt x="1563" y="184"/>
                  </a:lnTo>
                  <a:lnTo>
                    <a:pt x="1567" y="179"/>
                  </a:lnTo>
                  <a:lnTo>
                    <a:pt x="1572" y="173"/>
                  </a:lnTo>
                  <a:lnTo>
                    <a:pt x="1578" y="169"/>
                  </a:lnTo>
                  <a:lnTo>
                    <a:pt x="1585" y="169"/>
                  </a:lnTo>
                  <a:close/>
                  <a:moveTo>
                    <a:pt x="1499" y="169"/>
                  </a:moveTo>
                  <a:lnTo>
                    <a:pt x="1506" y="169"/>
                  </a:lnTo>
                  <a:lnTo>
                    <a:pt x="1512" y="173"/>
                  </a:lnTo>
                  <a:lnTo>
                    <a:pt x="1518" y="179"/>
                  </a:lnTo>
                  <a:lnTo>
                    <a:pt x="1521" y="184"/>
                  </a:lnTo>
                  <a:lnTo>
                    <a:pt x="1521" y="192"/>
                  </a:lnTo>
                  <a:lnTo>
                    <a:pt x="1521" y="199"/>
                  </a:lnTo>
                  <a:lnTo>
                    <a:pt x="1518" y="207"/>
                  </a:lnTo>
                  <a:lnTo>
                    <a:pt x="1512" y="211"/>
                  </a:lnTo>
                  <a:lnTo>
                    <a:pt x="1506" y="214"/>
                  </a:lnTo>
                  <a:lnTo>
                    <a:pt x="1499" y="216"/>
                  </a:lnTo>
                  <a:lnTo>
                    <a:pt x="1491" y="214"/>
                  </a:lnTo>
                  <a:lnTo>
                    <a:pt x="1486" y="211"/>
                  </a:lnTo>
                  <a:lnTo>
                    <a:pt x="1480" y="207"/>
                  </a:lnTo>
                  <a:lnTo>
                    <a:pt x="1476" y="199"/>
                  </a:lnTo>
                  <a:lnTo>
                    <a:pt x="1476" y="192"/>
                  </a:lnTo>
                  <a:lnTo>
                    <a:pt x="1476" y="184"/>
                  </a:lnTo>
                  <a:lnTo>
                    <a:pt x="1480" y="179"/>
                  </a:lnTo>
                  <a:lnTo>
                    <a:pt x="1486" y="173"/>
                  </a:lnTo>
                  <a:lnTo>
                    <a:pt x="1491" y="169"/>
                  </a:lnTo>
                  <a:lnTo>
                    <a:pt x="1499" y="169"/>
                  </a:lnTo>
                  <a:close/>
                  <a:moveTo>
                    <a:pt x="1412" y="169"/>
                  </a:moveTo>
                  <a:lnTo>
                    <a:pt x="1420" y="169"/>
                  </a:lnTo>
                  <a:lnTo>
                    <a:pt x="1425" y="173"/>
                  </a:lnTo>
                  <a:lnTo>
                    <a:pt x="1431" y="179"/>
                  </a:lnTo>
                  <a:lnTo>
                    <a:pt x="1435" y="184"/>
                  </a:lnTo>
                  <a:lnTo>
                    <a:pt x="1435" y="192"/>
                  </a:lnTo>
                  <a:lnTo>
                    <a:pt x="1435" y="199"/>
                  </a:lnTo>
                  <a:lnTo>
                    <a:pt x="1431" y="207"/>
                  </a:lnTo>
                  <a:lnTo>
                    <a:pt x="1425" y="211"/>
                  </a:lnTo>
                  <a:lnTo>
                    <a:pt x="1420" y="214"/>
                  </a:lnTo>
                  <a:lnTo>
                    <a:pt x="1412" y="216"/>
                  </a:lnTo>
                  <a:lnTo>
                    <a:pt x="1405" y="214"/>
                  </a:lnTo>
                  <a:lnTo>
                    <a:pt x="1399" y="211"/>
                  </a:lnTo>
                  <a:lnTo>
                    <a:pt x="1394" y="207"/>
                  </a:lnTo>
                  <a:lnTo>
                    <a:pt x="1390" y="199"/>
                  </a:lnTo>
                  <a:lnTo>
                    <a:pt x="1388" y="192"/>
                  </a:lnTo>
                  <a:lnTo>
                    <a:pt x="1390" y="184"/>
                  </a:lnTo>
                  <a:lnTo>
                    <a:pt x="1394" y="179"/>
                  </a:lnTo>
                  <a:lnTo>
                    <a:pt x="1399" y="173"/>
                  </a:lnTo>
                  <a:lnTo>
                    <a:pt x="1405" y="169"/>
                  </a:lnTo>
                  <a:lnTo>
                    <a:pt x="1412" y="169"/>
                  </a:lnTo>
                  <a:close/>
                  <a:moveTo>
                    <a:pt x="1326" y="169"/>
                  </a:moveTo>
                  <a:lnTo>
                    <a:pt x="1333" y="169"/>
                  </a:lnTo>
                  <a:lnTo>
                    <a:pt x="1339" y="173"/>
                  </a:lnTo>
                  <a:lnTo>
                    <a:pt x="1345" y="179"/>
                  </a:lnTo>
                  <a:lnTo>
                    <a:pt x="1348" y="184"/>
                  </a:lnTo>
                  <a:lnTo>
                    <a:pt x="1348" y="192"/>
                  </a:lnTo>
                  <a:lnTo>
                    <a:pt x="1348" y="199"/>
                  </a:lnTo>
                  <a:lnTo>
                    <a:pt x="1345" y="207"/>
                  </a:lnTo>
                  <a:lnTo>
                    <a:pt x="1339" y="211"/>
                  </a:lnTo>
                  <a:lnTo>
                    <a:pt x="1333" y="214"/>
                  </a:lnTo>
                  <a:lnTo>
                    <a:pt x="1326" y="216"/>
                  </a:lnTo>
                  <a:lnTo>
                    <a:pt x="1318" y="214"/>
                  </a:lnTo>
                  <a:lnTo>
                    <a:pt x="1311" y="211"/>
                  </a:lnTo>
                  <a:lnTo>
                    <a:pt x="1307" y="207"/>
                  </a:lnTo>
                  <a:lnTo>
                    <a:pt x="1303" y="199"/>
                  </a:lnTo>
                  <a:lnTo>
                    <a:pt x="1301" y="192"/>
                  </a:lnTo>
                  <a:lnTo>
                    <a:pt x="1303" y="184"/>
                  </a:lnTo>
                  <a:lnTo>
                    <a:pt x="1307" y="179"/>
                  </a:lnTo>
                  <a:lnTo>
                    <a:pt x="1311" y="173"/>
                  </a:lnTo>
                  <a:lnTo>
                    <a:pt x="1318" y="169"/>
                  </a:lnTo>
                  <a:lnTo>
                    <a:pt x="1326" y="169"/>
                  </a:lnTo>
                  <a:close/>
                  <a:moveTo>
                    <a:pt x="1239" y="169"/>
                  </a:moveTo>
                  <a:lnTo>
                    <a:pt x="1247" y="169"/>
                  </a:lnTo>
                  <a:lnTo>
                    <a:pt x="1252" y="173"/>
                  </a:lnTo>
                  <a:lnTo>
                    <a:pt x="1258" y="179"/>
                  </a:lnTo>
                  <a:lnTo>
                    <a:pt x="1260" y="184"/>
                  </a:lnTo>
                  <a:lnTo>
                    <a:pt x="1262" y="192"/>
                  </a:lnTo>
                  <a:lnTo>
                    <a:pt x="1260" y="199"/>
                  </a:lnTo>
                  <a:lnTo>
                    <a:pt x="1258" y="207"/>
                  </a:lnTo>
                  <a:lnTo>
                    <a:pt x="1252" y="211"/>
                  </a:lnTo>
                  <a:lnTo>
                    <a:pt x="1247" y="214"/>
                  </a:lnTo>
                  <a:lnTo>
                    <a:pt x="1239" y="216"/>
                  </a:lnTo>
                  <a:lnTo>
                    <a:pt x="1232" y="214"/>
                  </a:lnTo>
                  <a:lnTo>
                    <a:pt x="1224" y="211"/>
                  </a:lnTo>
                  <a:lnTo>
                    <a:pt x="1221" y="207"/>
                  </a:lnTo>
                  <a:lnTo>
                    <a:pt x="1217" y="199"/>
                  </a:lnTo>
                  <a:lnTo>
                    <a:pt x="1215" y="192"/>
                  </a:lnTo>
                  <a:lnTo>
                    <a:pt x="1217" y="184"/>
                  </a:lnTo>
                  <a:lnTo>
                    <a:pt x="1221" y="179"/>
                  </a:lnTo>
                  <a:lnTo>
                    <a:pt x="1224" y="173"/>
                  </a:lnTo>
                  <a:lnTo>
                    <a:pt x="1232" y="169"/>
                  </a:lnTo>
                  <a:lnTo>
                    <a:pt x="1239" y="169"/>
                  </a:lnTo>
                  <a:close/>
                  <a:moveTo>
                    <a:pt x="1153" y="169"/>
                  </a:moveTo>
                  <a:lnTo>
                    <a:pt x="1158" y="169"/>
                  </a:lnTo>
                  <a:lnTo>
                    <a:pt x="1166" y="173"/>
                  </a:lnTo>
                  <a:lnTo>
                    <a:pt x="1172" y="179"/>
                  </a:lnTo>
                  <a:lnTo>
                    <a:pt x="1174" y="184"/>
                  </a:lnTo>
                  <a:lnTo>
                    <a:pt x="1175" y="192"/>
                  </a:lnTo>
                  <a:lnTo>
                    <a:pt x="1174" y="199"/>
                  </a:lnTo>
                  <a:lnTo>
                    <a:pt x="1172" y="207"/>
                  </a:lnTo>
                  <a:lnTo>
                    <a:pt x="1166" y="211"/>
                  </a:lnTo>
                  <a:lnTo>
                    <a:pt x="1158" y="214"/>
                  </a:lnTo>
                  <a:lnTo>
                    <a:pt x="1153" y="216"/>
                  </a:lnTo>
                  <a:lnTo>
                    <a:pt x="1145" y="214"/>
                  </a:lnTo>
                  <a:lnTo>
                    <a:pt x="1138" y="211"/>
                  </a:lnTo>
                  <a:lnTo>
                    <a:pt x="1132" y="207"/>
                  </a:lnTo>
                  <a:lnTo>
                    <a:pt x="1130" y="199"/>
                  </a:lnTo>
                  <a:lnTo>
                    <a:pt x="1128" y="192"/>
                  </a:lnTo>
                  <a:lnTo>
                    <a:pt x="1130" y="184"/>
                  </a:lnTo>
                  <a:lnTo>
                    <a:pt x="1132" y="179"/>
                  </a:lnTo>
                  <a:lnTo>
                    <a:pt x="1138" y="173"/>
                  </a:lnTo>
                  <a:lnTo>
                    <a:pt x="1145" y="169"/>
                  </a:lnTo>
                  <a:lnTo>
                    <a:pt x="1153" y="169"/>
                  </a:lnTo>
                  <a:close/>
                  <a:moveTo>
                    <a:pt x="1064" y="169"/>
                  </a:moveTo>
                  <a:lnTo>
                    <a:pt x="1072" y="169"/>
                  </a:lnTo>
                  <a:lnTo>
                    <a:pt x="1079" y="173"/>
                  </a:lnTo>
                  <a:lnTo>
                    <a:pt x="1083" y="179"/>
                  </a:lnTo>
                  <a:lnTo>
                    <a:pt x="1087" y="184"/>
                  </a:lnTo>
                  <a:lnTo>
                    <a:pt x="1089" y="192"/>
                  </a:lnTo>
                  <a:lnTo>
                    <a:pt x="1087" y="199"/>
                  </a:lnTo>
                  <a:lnTo>
                    <a:pt x="1083" y="207"/>
                  </a:lnTo>
                  <a:lnTo>
                    <a:pt x="1079" y="211"/>
                  </a:lnTo>
                  <a:lnTo>
                    <a:pt x="1072" y="214"/>
                  </a:lnTo>
                  <a:lnTo>
                    <a:pt x="1064" y="216"/>
                  </a:lnTo>
                  <a:lnTo>
                    <a:pt x="1057" y="214"/>
                  </a:lnTo>
                  <a:lnTo>
                    <a:pt x="1051" y="211"/>
                  </a:lnTo>
                  <a:lnTo>
                    <a:pt x="1046" y="207"/>
                  </a:lnTo>
                  <a:lnTo>
                    <a:pt x="1044" y="199"/>
                  </a:lnTo>
                  <a:lnTo>
                    <a:pt x="1042" y="192"/>
                  </a:lnTo>
                  <a:lnTo>
                    <a:pt x="1044" y="184"/>
                  </a:lnTo>
                  <a:lnTo>
                    <a:pt x="1046" y="179"/>
                  </a:lnTo>
                  <a:lnTo>
                    <a:pt x="1051" y="173"/>
                  </a:lnTo>
                  <a:lnTo>
                    <a:pt x="1057" y="169"/>
                  </a:lnTo>
                  <a:lnTo>
                    <a:pt x="1064" y="169"/>
                  </a:lnTo>
                  <a:close/>
                  <a:moveTo>
                    <a:pt x="978" y="169"/>
                  </a:moveTo>
                  <a:lnTo>
                    <a:pt x="985" y="169"/>
                  </a:lnTo>
                  <a:lnTo>
                    <a:pt x="993" y="173"/>
                  </a:lnTo>
                  <a:lnTo>
                    <a:pt x="997" y="179"/>
                  </a:lnTo>
                  <a:lnTo>
                    <a:pt x="1000" y="184"/>
                  </a:lnTo>
                  <a:lnTo>
                    <a:pt x="1002" y="192"/>
                  </a:lnTo>
                  <a:lnTo>
                    <a:pt x="1000" y="199"/>
                  </a:lnTo>
                  <a:lnTo>
                    <a:pt x="997" y="207"/>
                  </a:lnTo>
                  <a:lnTo>
                    <a:pt x="993" y="211"/>
                  </a:lnTo>
                  <a:lnTo>
                    <a:pt x="985" y="214"/>
                  </a:lnTo>
                  <a:lnTo>
                    <a:pt x="978" y="216"/>
                  </a:lnTo>
                  <a:lnTo>
                    <a:pt x="970" y="214"/>
                  </a:lnTo>
                  <a:lnTo>
                    <a:pt x="965" y="211"/>
                  </a:lnTo>
                  <a:lnTo>
                    <a:pt x="959" y="207"/>
                  </a:lnTo>
                  <a:lnTo>
                    <a:pt x="955" y="199"/>
                  </a:lnTo>
                  <a:lnTo>
                    <a:pt x="955" y="192"/>
                  </a:lnTo>
                  <a:lnTo>
                    <a:pt x="955" y="184"/>
                  </a:lnTo>
                  <a:lnTo>
                    <a:pt x="959" y="179"/>
                  </a:lnTo>
                  <a:lnTo>
                    <a:pt x="965" y="173"/>
                  </a:lnTo>
                  <a:lnTo>
                    <a:pt x="970" y="169"/>
                  </a:lnTo>
                  <a:lnTo>
                    <a:pt x="978" y="169"/>
                  </a:lnTo>
                  <a:close/>
                  <a:moveTo>
                    <a:pt x="891" y="169"/>
                  </a:moveTo>
                  <a:lnTo>
                    <a:pt x="895" y="169"/>
                  </a:lnTo>
                  <a:lnTo>
                    <a:pt x="899" y="171"/>
                  </a:lnTo>
                  <a:lnTo>
                    <a:pt x="895" y="171"/>
                  </a:lnTo>
                  <a:lnTo>
                    <a:pt x="893" y="169"/>
                  </a:lnTo>
                  <a:lnTo>
                    <a:pt x="891" y="169"/>
                  </a:lnTo>
                  <a:lnTo>
                    <a:pt x="891" y="169"/>
                  </a:lnTo>
                  <a:close/>
                  <a:moveTo>
                    <a:pt x="632" y="169"/>
                  </a:moveTo>
                  <a:lnTo>
                    <a:pt x="639" y="169"/>
                  </a:lnTo>
                  <a:lnTo>
                    <a:pt x="645" y="173"/>
                  </a:lnTo>
                  <a:lnTo>
                    <a:pt x="651" y="179"/>
                  </a:lnTo>
                  <a:lnTo>
                    <a:pt x="654" y="184"/>
                  </a:lnTo>
                  <a:lnTo>
                    <a:pt x="654" y="192"/>
                  </a:lnTo>
                  <a:lnTo>
                    <a:pt x="654" y="199"/>
                  </a:lnTo>
                  <a:lnTo>
                    <a:pt x="651" y="207"/>
                  </a:lnTo>
                  <a:lnTo>
                    <a:pt x="645" y="211"/>
                  </a:lnTo>
                  <a:lnTo>
                    <a:pt x="639" y="214"/>
                  </a:lnTo>
                  <a:lnTo>
                    <a:pt x="632" y="216"/>
                  </a:lnTo>
                  <a:lnTo>
                    <a:pt x="624" y="214"/>
                  </a:lnTo>
                  <a:lnTo>
                    <a:pt x="617" y="211"/>
                  </a:lnTo>
                  <a:lnTo>
                    <a:pt x="613" y="207"/>
                  </a:lnTo>
                  <a:lnTo>
                    <a:pt x="609" y="199"/>
                  </a:lnTo>
                  <a:lnTo>
                    <a:pt x="607" y="192"/>
                  </a:lnTo>
                  <a:lnTo>
                    <a:pt x="609" y="184"/>
                  </a:lnTo>
                  <a:lnTo>
                    <a:pt x="613" y="179"/>
                  </a:lnTo>
                  <a:lnTo>
                    <a:pt x="617" y="173"/>
                  </a:lnTo>
                  <a:lnTo>
                    <a:pt x="624" y="169"/>
                  </a:lnTo>
                  <a:lnTo>
                    <a:pt x="632" y="169"/>
                  </a:lnTo>
                  <a:close/>
                  <a:moveTo>
                    <a:pt x="545" y="169"/>
                  </a:moveTo>
                  <a:lnTo>
                    <a:pt x="553" y="169"/>
                  </a:lnTo>
                  <a:lnTo>
                    <a:pt x="559" y="173"/>
                  </a:lnTo>
                  <a:lnTo>
                    <a:pt x="564" y="179"/>
                  </a:lnTo>
                  <a:lnTo>
                    <a:pt x="566" y="184"/>
                  </a:lnTo>
                  <a:lnTo>
                    <a:pt x="568" y="192"/>
                  </a:lnTo>
                  <a:lnTo>
                    <a:pt x="566" y="199"/>
                  </a:lnTo>
                  <a:lnTo>
                    <a:pt x="564" y="207"/>
                  </a:lnTo>
                  <a:lnTo>
                    <a:pt x="559" y="211"/>
                  </a:lnTo>
                  <a:lnTo>
                    <a:pt x="553" y="214"/>
                  </a:lnTo>
                  <a:lnTo>
                    <a:pt x="545" y="216"/>
                  </a:lnTo>
                  <a:lnTo>
                    <a:pt x="538" y="214"/>
                  </a:lnTo>
                  <a:lnTo>
                    <a:pt x="530" y="211"/>
                  </a:lnTo>
                  <a:lnTo>
                    <a:pt x="527" y="207"/>
                  </a:lnTo>
                  <a:lnTo>
                    <a:pt x="523" y="199"/>
                  </a:lnTo>
                  <a:lnTo>
                    <a:pt x="521" y="192"/>
                  </a:lnTo>
                  <a:lnTo>
                    <a:pt x="523" y="184"/>
                  </a:lnTo>
                  <a:lnTo>
                    <a:pt x="527" y="179"/>
                  </a:lnTo>
                  <a:lnTo>
                    <a:pt x="530" y="173"/>
                  </a:lnTo>
                  <a:lnTo>
                    <a:pt x="538" y="169"/>
                  </a:lnTo>
                  <a:lnTo>
                    <a:pt x="545" y="169"/>
                  </a:lnTo>
                  <a:close/>
                  <a:moveTo>
                    <a:pt x="370" y="169"/>
                  </a:moveTo>
                  <a:lnTo>
                    <a:pt x="378" y="171"/>
                  </a:lnTo>
                  <a:lnTo>
                    <a:pt x="386" y="173"/>
                  </a:lnTo>
                  <a:lnTo>
                    <a:pt x="389" y="179"/>
                  </a:lnTo>
                  <a:lnTo>
                    <a:pt x="386" y="179"/>
                  </a:lnTo>
                  <a:lnTo>
                    <a:pt x="384" y="179"/>
                  </a:lnTo>
                  <a:lnTo>
                    <a:pt x="382" y="179"/>
                  </a:lnTo>
                  <a:lnTo>
                    <a:pt x="380" y="177"/>
                  </a:lnTo>
                  <a:lnTo>
                    <a:pt x="376" y="175"/>
                  </a:lnTo>
                  <a:lnTo>
                    <a:pt x="372" y="175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1" y="171"/>
                  </a:lnTo>
                  <a:lnTo>
                    <a:pt x="367" y="169"/>
                  </a:lnTo>
                  <a:lnTo>
                    <a:pt x="370" y="169"/>
                  </a:lnTo>
                  <a:close/>
                  <a:moveTo>
                    <a:pt x="24" y="169"/>
                  </a:moveTo>
                  <a:lnTo>
                    <a:pt x="32" y="169"/>
                  </a:lnTo>
                  <a:lnTo>
                    <a:pt x="38" y="173"/>
                  </a:lnTo>
                  <a:lnTo>
                    <a:pt x="43" y="179"/>
                  </a:lnTo>
                  <a:lnTo>
                    <a:pt x="47" y="184"/>
                  </a:lnTo>
                  <a:lnTo>
                    <a:pt x="47" y="188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47" y="196"/>
                  </a:lnTo>
                  <a:lnTo>
                    <a:pt x="47" y="197"/>
                  </a:lnTo>
                  <a:lnTo>
                    <a:pt x="43" y="205"/>
                  </a:lnTo>
                  <a:lnTo>
                    <a:pt x="38" y="211"/>
                  </a:lnTo>
                  <a:lnTo>
                    <a:pt x="32" y="214"/>
                  </a:lnTo>
                  <a:lnTo>
                    <a:pt x="24" y="216"/>
                  </a:lnTo>
                  <a:lnTo>
                    <a:pt x="17" y="214"/>
                  </a:lnTo>
                  <a:lnTo>
                    <a:pt x="11" y="211"/>
                  </a:lnTo>
                  <a:lnTo>
                    <a:pt x="6" y="207"/>
                  </a:lnTo>
                  <a:lnTo>
                    <a:pt x="2" y="199"/>
                  </a:lnTo>
                  <a:lnTo>
                    <a:pt x="0" y="192"/>
                  </a:lnTo>
                  <a:lnTo>
                    <a:pt x="2" y="184"/>
                  </a:lnTo>
                  <a:lnTo>
                    <a:pt x="6" y="179"/>
                  </a:lnTo>
                  <a:lnTo>
                    <a:pt x="11" y="173"/>
                  </a:lnTo>
                  <a:lnTo>
                    <a:pt x="17" y="169"/>
                  </a:lnTo>
                  <a:lnTo>
                    <a:pt x="24" y="169"/>
                  </a:lnTo>
                  <a:close/>
                  <a:moveTo>
                    <a:pt x="993" y="122"/>
                  </a:moveTo>
                  <a:lnTo>
                    <a:pt x="995" y="122"/>
                  </a:lnTo>
                  <a:lnTo>
                    <a:pt x="991" y="126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4" y="128"/>
                  </a:lnTo>
                  <a:lnTo>
                    <a:pt x="969" y="126"/>
                  </a:lnTo>
                  <a:lnTo>
                    <a:pt x="965" y="124"/>
                  </a:lnTo>
                  <a:lnTo>
                    <a:pt x="965" y="124"/>
                  </a:lnTo>
                  <a:lnTo>
                    <a:pt x="970" y="124"/>
                  </a:lnTo>
                  <a:lnTo>
                    <a:pt x="976" y="124"/>
                  </a:lnTo>
                  <a:lnTo>
                    <a:pt x="982" y="124"/>
                  </a:lnTo>
                  <a:lnTo>
                    <a:pt x="987" y="122"/>
                  </a:lnTo>
                  <a:lnTo>
                    <a:pt x="993" y="122"/>
                  </a:lnTo>
                  <a:close/>
                  <a:moveTo>
                    <a:pt x="703" y="88"/>
                  </a:moveTo>
                  <a:lnTo>
                    <a:pt x="713" y="90"/>
                  </a:lnTo>
                  <a:lnTo>
                    <a:pt x="717" y="92"/>
                  </a:lnTo>
                  <a:lnTo>
                    <a:pt x="722" y="96"/>
                  </a:lnTo>
                  <a:lnTo>
                    <a:pt x="726" y="98"/>
                  </a:lnTo>
                  <a:lnTo>
                    <a:pt x="730" y="101"/>
                  </a:lnTo>
                  <a:lnTo>
                    <a:pt x="732" y="107"/>
                  </a:lnTo>
                  <a:lnTo>
                    <a:pt x="732" y="113"/>
                  </a:lnTo>
                  <a:lnTo>
                    <a:pt x="732" y="116"/>
                  </a:lnTo>
                  <a:lnTo>
                    <a:pt x="728" y="120"/>
                  </a:lnTo>
                  <a:lnTo>
                    <a:pt x="726" y="122"/>
                  </a:lnTo>
                  <a:lnTo>
                    <a:pt x="724" y="122"/>
                  </a:lnTo>
                  <a:lnTo>
                    <a:pt x="720" y="124"/>
                  </a:lnTo>
                  <a:lnTo>
                    <a:pt x="717" y="124"/>
                  </a:lnTo>
                  <a:lnTo>
                    <a:pt x="717" y="126"/>
                  </a:lnTo>
                  <a:lnTo>
                    <a:pt x="717" y="128"/>
                  </a:lnTo>
                  <a:lnTo>
                    <a:pt x="709" y="126"/>
                  </a:lnTo>
                  <a:lnTo>
                    <a:pt x="703" y="124"/>
                  </a:lnTo>
                  <a:lnTo>
                    <a:pt x="700" y="118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100"/>
                  </a:lnTo>
                  <a:lnTo>
                    <a:pt x="698" y="94"/>
                  </a:lnTo>
                  <a:lnTo>
                    <a:pt x="703" y="88"/>
                  </a:lnTo>
                  <a:close/>
                  <a:moveTo>
                    <a:pt x="120" y="84"/>
                  </a:moveTo>
                  <a:lnTo>
                    <a:pt x="124" y="86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8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0" y="96"/>
                  </a:lnTo>
                  <a:lnTo>
                    <a:pt x="119" y="96"/>
                  </a:lnTo>
                  <a:lnTo>
                    <a:pt x="119" y="94"/>
                  </a:lnTo>
                  <a:lnTo>
                    <a:pt x="120" y="92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19" y="86"/>
                  </a:lnTo>
                  <a:lnTo>
                    <a:pt x="120" y="84"/>
                  </a:lnTo>
                  <a:close/>
                  <a:moveTo>
                    <a:pt x="5063" y="84"/>
                  </a:moveTo>
                  <a:lnTo>
                    <a:pt x="5070" y="86"/>
                  </a:lnTo>
                  <a:lnTo>
                    <a:pt x="5074" y="92"/>
                  </a:lnTo>
                  <a:lnTo>
                    <a:pt x="5078" y="98"/>
                  </a:lnTo>
                  <a:lnTo>
                    <a:pt x="5079" y="105"/>
                  </a:lnTo>
                  <a:lnTo>
                    <a:pt x="5078" y="113"/>
                  </a:lnTo>
                  <a:lnTo>
                    <a:pt x="5074" y="118"/>
                  </a:lnTo>
                  <a:lnTo>
                    <a:pt x="5068" y="124"/>
                  </a:lnTo>
                  <a:lnTo>
                    <a:pt x="5063" y="128"/>
                  </a:lnTo>
                  <a:lnTo>
                    <a:pt x="5055" y="130"/>
                  </a:lnTo>
                  <a:lnTo>
                    <a:pt x="5047" y="128"/>
                  </a:lnTo>
                  <a:lnTo>
                    <a:pt x="5042" y="124"/>
                  </a:lnTo>
                  <a:lnTo>
                    <a:pt x="5036" y="118"/>
                  </a:lnTo>
                  <a:lnTo>
                    <a:pt x="5032" y="113"/>
                  </a:lnTo>
                  <a:lnTo>
                    <a:pt x="5032" y="105"/>
                  </a:lnTo>
                  <a:lnTo>
                    <a:pt x="5032" y="105"/>
                  </a:lnTo>
                  <a:lnTo>
                    <a:pt x="5038" y="100"/>
                  </a:lnTo>
                  <a:lnTo>
                    <a:pt x="5042" y="98"/>
                  </a:lnTo>
                  <a:lnTo>
                    <a:pt x="5046" y="96"/>
                  </a:lnTo>
                  <a:lnTo>
                    <a:pt x="5047" y="94"/>
                  </a:lnTo>
                  <a:lnTo>
                    <a:pt x="5051" y="92"/>
                  </a:lnTo>
                  <a:lnTo>
                    <a:pt x="5053" y="88"/>
                  </a:lnTo>
                  <a:lnTo>
                    <a:pt x="5057" y="86"/>
                  </a:lnTo>
                  <a:lnTo>
                    <a:pt x="5059" y="84"/>
                  </a:lnTo>
                  <a:lnTo>
                    <a:pt x="5063" y="84"/>
                  </a:lnTo>
                  <a:close/>
                  <a:moveTo>
                    <a:pt x="5315" y="83"/>
                  </a:moveTo>
                  <a:lnTo>
                    <a:pt x="5318" y="83"/>
                  </a:lnTo>
                  <a:lnTo>
                    <a:pt x="5322" y="83"/>
                  </a:lnTo>
                  <a:lnTo>
                    <a:pt x="5313" y="90"/>
                  </a:lnTo>
                  <a:lnTo>
                    <a:pt x="5307" y="96"/>
                  </a:lnTo>
                  <a:lnTo>
                    <a:pt x="5299" y="100"/>
                  </a:lnTo>
                  <a:lnTo>
                    <a:pt x="5292" y="103"/>
                  </a:lnTo>
                  <a:lnTo>
                    <a:pt x="5294" y="96"/>
                  </a:lnTo>
                  <a:lnTo>
                    <a:pt x="5298" y="90"/>
                  </a:lnTo>
                  <a:lnTo>
                    <a:pt x="5303" y="86"/>
                  </a:lnTo>
                  <a:lnTo>
                    <a:pt x="5309" y="83"/>
                  </a:lnTo>
                  <a:lnTo>
                    <a:pt x="5315" y="83"/>
                  </a:lnTo>
                  <a:close/>
                  <a:moveTo>
                    <a:pt x="5228" y="83"/>
                  </a:moveTo>
                  <a:lnTo>
                    <a:pt x="5236" y="83"/>
                  </a:lnTo>
                  <a:lnTo>
                    <a:pt x="5241" y="86"/>
                  </a:lnTo>
                  <a:lnTo>
                    <a:pt x="5232" y="88"/>
                  </a:lnTo>
                  <a:lnTo>
                    <a:pt x="5222" y="88"/>
                  </a:lnTo>
                  <a:lnTo>
                    <a:pt x="5217" y="90"/>
                  </a:lnTo>
                  <a:lnTo>
                    <a:pt x="5211" y="92"/>
                  </a:lnTo>
                  <a:lnTo>
                    <a:pt x="5215" y="86"/>
                  </a:lnTo>
                  <a:lnTo>
                    <a:pt x="5222" y="83"/>
                  </a:lnTo>
                  <a:lnTo>
                    <a:pt x="5228" y="83"/>
                  </a:lnTo>
                  <a:close/>
                  <a:moveTo>
                    <a:pt x="5142" y="83"/>
                  </a:moveTo>
                  <a:lnTo>
                    <a:pt x="5149" y="83"/>
                  </a:lnTo>
                  <a:lnTo>
                    <a:pt x="5157" y="86"/>
                  </a:lnTo>
                  <a:lnTo>
                    <a:pt x="5160" y="92"/>
                  </a:lnTo>
                  <a:lnTo>
                    <a:pt x="5164" y="100"/>
                  </a:lnTo>
                  <a:lnTo>
                    <a:pt x="5160" y="103"/>
                  </a:lnTo>
                  <a:lnTo>
                    <a:pt x="5157" y="103"/>
                  </a:lnTo>
                  <a:lnTo>
                    <a:pt x="5153" y="105"/>
                  </a:lnTo>
                  <a:lnTo>
                    <a:pt x="5149" y="105"/>
                  </a:lnTo>
                  <a:lnTo>
                    <a:pt x="5147" y="105"/>
                  </a:lnTo>
                  <a:lnTo>
                    <a:pt x="5147" y="107"/>
                  </a:lnTo>
                  <a:lnTo>
                    <a:pt x="5143" y="109"/>
                  </a:lnTo>
                  <a:lnTo>
                    <a:pt x="5140" y="111"/>
                  </a:lnTo>
                  <a:lnTo>
                    <a:pt x="5136" y="113"/>
                  </a:lnTo>
                  <a:lnTo>
                    <a:pt x="5132" y="113"/>
                  </a:lnTo>
                  <a:lnTo>
                    <a:pt x="5130" y="111"/>
                  </a:lnTo>
                  <a:lnTo>
                    <a:pt x="5126" y="109"/>
                  </a:lnTo>
                  <a:lnTo>
                    <a:pt x="5125" y="105"/>
                  </a:lnTo>
                  <a:lnTo>
                    <a:pt x="5123" y="101"/>
                  </a:lnTo>
                  <a:lnTo>
                    <a:pt x="5119" y="100"/>
                  </a:lnTo>
                  <a:lnTo>
                    <a:pt x="5123" y="94"/>
                  </a:lnTo>
                  <a:lnTo>
                    <a:pt x="5125" y="90"/>
                  </a:lnTo>
                  <a:lnTo>
                    <a:pt x="5130" y="86"/>
                  </a:lnTo>
                  <a:lnTo>
                    <a:pt x="5136" y="83"/>
                  </a:lnTo>
                  <a:lnTo>
                    <a:pt x="5142" y="83"/>
                  </a:lnTo>
                  <a:close/>
                  <a:moveTo>
                    <a:pt x="4795" y="83"/>
                  </a:moveTo>
                  <a:lnTo>
                    <a:pt x="4803" y="83"/>
                  </a:lnTo>
                  <a:lnTo>
                    <a:pt x="4809" y="86"/>
                  </a:lnTo>
                  <a:lnTo>
                    <a:pt x="4814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4" y="118"/>
                  </a:lnTo>
                  <a:lnTo>
                    <a:pt x="4809" y="124"/>
                  </a:lnTo>
                  <a:lnTo>
                    <a:pt x="4803" y="128"/>
                  </a:lnTo>
                  <a:lnTo>
                    <a:pt x="4795" y="130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7" y="118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7" y="92"/>
                  </a:lnTo>
                  <a:lnTo>
                    <a:pt x="4780" y="86"/>
                  </a:lnTo>
                  <a:lnTo>
                    <a:pt x="4788" y="83"/>
                  </a:lnTo>
                  <a:lnTo>
                    <a:pt x="4795" y="83"/>
                  </a:lnTo>
                  <a:close/>
                  <a:moveTo>
                    <a:pt x="4709" y="83"/>
                  </a:moveTo>
                  <a:lnTo>
                    <a:pt x="4716" y="83"/>
                  </a:lnTo>
                  <a:lnTo>
                    <a:pt x="4722" y="86"/>
                  </a:lnTo>
                  <a:lnTo>
                    <a:pt x="4728" y="92"/>
                  </a:lnTo>
                  <a:lnTo>
                    <a:pt x="4730" y="98"/>
                  </a:lnTo>
                  <a:lnTo>
                    <a:pt x="4732" y="105"/>
                  </a:lnTo>
                  <a:lnTo>
                    <a:pt x="4732" y="111"/>
                  </a:lnTo>
                  <a:lnTo>
                    <a:pt x="4730" y="115"/>
                  </a:lnTo>
                  <a:lnTo>
                    <a:pt x="4728" y="118"/>
                  </a:lnTo>
                  <a:lnTo>
                    <a:pt x="4722" y="124"/>
                  </a:lnTo>
                  <a:lnTo>
                    <a:pt x="4716" y="128"/>
                  </a:lnTo>
                  <a:lnTo>
                    <a:pt x="4709" y="130"/>
                  </a:lnTo>
                  <a:lnTo>
                    <a:pt x="4701" y="128"/>
                  </a:lnTo>
                  <a:lnTo>
                    <a:pt x="4696" y="126"/>
                  </a:lnTo>
                  <a:lnTo>
                    <a:pt x="4690" y="120"/>
                  </a:lnTo>
                  <a:lnTo>
                    <a:pt x="4688" y="115"/>
                  </a:lnTo>
                  <a:lnTo>
                    <a:pt x="4686" y="111"/>
                  </a:lnTo>
                  <a:lnTo>
                    <a:pt x="4685" y="105"/>
                  </a:lnTo>
                  <a:lnTo>
                    <a:pt x="4686" y="98"/>
                  </a:lnTo>
                  <a:lnTo>
                    <a:pt x="4690" y="92"/>
                  </a:lnTo>
                  <a:lnTo>
                    <a:pt x="4694" y="86"/>
                  </a:lnTo>
                  <a:lnTo>
                    <a:pt x="4701" y="83"/>
                  </a:lnTo>
                  <a:lnTo>
                    <a:pt x="4709" y="83"/>
                  </a:lnTo>
                  <a:close/>
                  <a:moveTo>
                    <a:pt x="4621" y="83"/>
                  </a:moveTo>
                  <a:lnTo>
                    <a:pt x="4628" y="83"/>
                  </a:lnTo>
                  <a:lnTo>
                    <a:pt x="4636" y="86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41" y="118"/>
                  </a:lnTo>
                  <a:lnTo>
                    <a:pt x="4636" y="124"/>
                  </a:lnTo>
                  <a:lnTo>
                    <a:pt x="4630" y="128"/>
                  </a:lnTo>
                  <a:lnTo>
                    <a:pt x="4626" y="128"/>
                  </a:lnTo>
                  <a:lnTo>
                    <a:pt x="4621" y="130"/>
                  </a:lnTo>
                  <a:lnTo>
                    <a:pt x="4619" y="128"/>
                  </a:lnTo>
                  <a:lnTo>
                    <a:pt x="4613" y="126"/>
                  </a:lnTo>
                  <a:lnTo>
                    <a:pt x="4607" y="124"/>
                  </a:lnTo>
                  <a:lnTo>
                    <a:pt x="4602" y="118"/>
                  </a:lnTo>
                  <a:lnTo>
                    <a:pt x="4600" y="113"/>
                  </a:lnTo>
                  <a:lnTo>
                    <a:pt x="4598" y="105"/>
                  </a:lnTo>
                  <a:lnTo>
                    <a:pt x="4600" y="98"/>
                  </a:lnTo>
                  <a:lnTo>
                    <a:pt x="4602" y="92"/>
                  </a:lnTo>
                  <a:lnTo>
                    <a:pt x="4607" y="86"/>
                  </a:lnTo>
                  <a:lnTo>
                    <a:pt x="4615" y="83"/>
                  </a:lnTo>
                  <a:lnTo>
                    <a:pt x="4621" y="83"/>
                  </a:lnTo>
                  <a:close/>
                  <a:moveTo>
                    <a:pt x="4534" y="83"/>
                  </a:moveTo>
                  <a:lnTo>
                    <a:pt x="4542" y="83"/>
                  </a:lnTo>
                  <a:lnTo>
                    <a:pt x="4549" y="86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9" y="105"/>
                  </a:lnTo>
                  <a:lnTo>
                    <a:pt x="4557" y="113"/>
                  </a:lnTo>
                  <a:lnTo>
                    <a:pt x="4553" y="118"/>
                  </a:lnTo>
                  <a:lnTo>
                    <a:pt x="4549" y="124"/>
                  </a:lnTo>
                  <a:lnTo>
                    <a:pt x="4542" y="128"/>
                  </a:lnTo>
                  <a:lnTo>
                    <a:pt x="4534" y="130"/>
                  </a:lnTo>
                  <a:lnTo>
                    <a:pt x="4527" y="128"/>
                  </a:lnTo>
                  <a:lnTo>
                    <a:pt x="4521" y="124"/>
                  </a:lnTo>
                  <a:lnTo>
                    <a:pt x="4515" y="118"/>
                  </a:lnTo>
                  <a:lnTo>
                    <a:pt x="4513" y="113"/>
                  </a:lnTo>
                  <a:lnTo>
                    <a:pt x="4512" y="105"/>
                  </a:lnTo>
                  <a:lnTo>
                    <a:pt x="4513" y="98"/>
                  </a:lnTo>
                  <a:lnTo>
                    <a:pt x="4515" y="92"/>
                  </a:lnTo>
                  <a:lnTo>
                    <a:pt x="4521" y="86"/>
                  </a:lnTo>
                  <a:lnTo>
                    <a:pt x="4527" y="83"/>
                  </a:lnTo>
                  <a:lnTo>
                    <a:pt x="4534" y="83"/>
                  </a:lnTo>
                  <a:close/>
                  <a:moveTo>
                    <a:pt x="4448" y="83"/>
                  </a:moveTo>
                  <a:lnTo>
                    <a:pt x="4455" y="83"/>
                  </a:lnTo>
                  <a:lnTo>
                    <a:pt x="4463" y="86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2" y="105"/>
                  </a:lnTo>
                  <a:lnTo>
                    <a:pt x="4470" y="113"/>
                  </a:lnTo>
                  <a:lnTo>
                    <a:pt x="4466" y="118"/>
                  </a:lnTo>
                  <a:lnTo>
                    <a:pt x="4463" y="124"/>
                  </a:lnTo>
                  <a:lnTo>
                    <a:pt x="4455" y="128"/>
                  </a:lnTo>
                  <a:lnTo>
                    <a:pt x="4448" y="130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8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6"/>
                  </a:lnTo>
                  <a:lnTo>
                    <a:pt x="4440" y="83"/>
                  </a:lnTo>
                  <a:lnTo>
                    <a:pt x="4448" y="83"/>
                  </a:lnTo>
                  <a:close/>
                  <a:moveTo>
                    <a:pt x="4361" y="83"/>
                  </a:moveTo>
                  <a:lnTo>
                    <a:pt x="4369" y="83"/>
                  </a:lnTo>
                  <a:lnTo>
                    <a:pt x="4374" y="86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6" y="105"/>
                  </a:lnTo>
                  <a:lnTo>
                    <a:pt x="4384" y="113"/>
                  </a:lnTo>
                  <a:lnTo>
                    <a:pt x="4380" y="118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30"/>
                  </a:lnTo>
                  <a:lnTo>
                    <a:pt x="4354" y="128"/>
                  </a:lnTo>
                  <a:lnTo>
                    <a:pt x="4348" y="124"/>
                  </a:lnTo>
                  <a:lnTo>
                    <a:pt x="4342" y="118"/>
                  </a:lnTo>
                  <a:lnTo>
                    <a:pt x="4338" y="113"/>
                  </a:lnTo>
                  <a:lnTo>
                    <a:pt x="4338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6"/>
                  </a:lnTo>
                  <a:lnTo>
                    <a:pt x="4354" y="83"/>
                  </a:lnTo>
                  <a:lnTo>
                    <a:pt x="4361" y="83"/>
                  </a:lnTo>
                  <a:close/>
                  <a:moveTo>
                    <a:pt x="4275" y="83"/>
                  </a:moveTo>
                  <a:lnTo>
                    <a:pt x="4282" y="83"/>
                  </a:lnTo>
                  <a:lnTo>
                    <a:pt x="4288" y="86"/>
                  </a:lnTo>
                  <a:lnTo>
                    <a:pt x="4293" y="92"/>
                  </a:lnTo>
                  <a:lnTo>
                    <a:pt x="4297" y="98"/>
                  </a:lnTo>
                  <a:lnTo>
                    <a:pt x="4297" y="105"/>
                  </a:lnTo>
                  <a:lnTo>
                    <a:pt x="4297" y="113"/>
                  </a:lnTo>
                  <a:lnTo>
                    <a:pt x="4293" y="118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5" y="130"/>
                  </a:lnTo>
                  <a:lnTo>
                    <a:pt x="4267" y="128"/>
                  </a:lnTo>
                  <a:lnTo>
                    <a:pt x="4261" y="124"/>
                  </a:lnTo>
                  <a:lnTo>
                    <a:pt x="4256" y="118"/>
                  </a:lnTo>
                  <a:lnTo>
                    <a:pt x="4252" y="113"/>
                  </a:lnTo>
                  <a:lnTo>
                    <a:pt x="4252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61" y="86"/>
                  </a:lnTo>
                  <a:lnTo>
                    <a:pt x="4267" y="83"/>
                  </a:lnTo>
                  <a:lnTo>
                    <a:pt x="4275" y="83"/>
                  </a:lnTo>
                  <a:close/>
                  <a:moveTo>
                    <a:pt x="4188" y="83"/>
                  </a:moveTo>
                  <a:lnTo>
                    <a:pt x="4196" y="83"/>
                  </a:lnTo>
                  <a:lnTo>
                    <a:pt x="4201" y="86"/>
                  </a:lnTo>
                  <a:lnTo>
                    <a:pt x="4207" y="92"/>
                  </a:lnTo>
                  <a:lnTo>
                    <a:pt x="4211" y="98"/>
                  </a:lnTo>
                  <a:lnTo>
                    <a:pt x="4211" y="105"/>
                  </a:lnTo>
                  <a:lnTo>
                    <a:pt x="4211" y="113"/>
                  </a:lnTo>
                  <a:lnTo>
                    <a:pt x="4207" y="118"/>
                  </a:lnTo>
                  <a:lnTo>
                    <a:pt x="4201" y="124"/>
                  </a:lnTo>
                  <a:lnTo>
                    <a:pt x="4196" y="128"/>
                  </a:lnTo>
                  <a:lnTo>
                    <a:pt x="4188" y="130"/>
                  </a:lnTo>
                  <a:lnTo>
                    <a:pt x="4181" y="128"/>
                  </a:lnTo>
                  <a:lnTo>
                    <a:pt x="4175" y="124"/>
                  </a:lnTo>
                  <a:lnTo>
                    <a:pt x="4169" y="118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5" y="86"/>
                  </a:lnTo>
                  <a:lnTo>
                    <a:pt x="4181" y="83"/>
                  </a:lnTo>
                  <a:lnTo>
                    <a:pt x="4188" y="83"/>
                  </a:lnTo>
                  <a:close/>
                  <a:moveTo>
                    <a:pt x="4102" y="83"/>
                  </a:moveTo>
                  <a:lnTo>
                    <a:pt x="4109" y="83"/>
                  </a:lnTo>
                  <a:lnTo>
                    <a:pt x="4115" y="86"/>
                  </a:lnTo>
                  <a:lnTo>
                    <a:pt x="4120" y="92"/>
                  </a:lnTo>
                  <a:lnTo>
                    <a:pt x="4124" y="98"/>
                  </a:lnTo>
                  <a:lnTo>
                    <a:pt x="4124" y="105"/>
                  </a:lnTo>
                  <a:lnTo>
                    <a:pt x="4124" y="113"/>
                  </a:lnTo>
                  <a:lnTo>
                    <a:pt x="4120" y="118"/>
                  </a:lnTo>
                  <a:lnTo>
                    <a:pt x="4115" y="124"/>
                  </a:lnTo>
                  <a:lnTo>
                    <a:pt x="4109" y="128"/>
                  </a:lnTo>
                  <a:lnTo>
                    <a:pt x="4102" y="130"/>
                  </a:lnTo>
                  <a:lnTo>
                    <a:pt x="4094" y="128"/>
                  </a:lnTo>
                  <a:lnTo>
                    <a:pt x="4087" y="124"/>
                  </a:lnTo>
                  <a:lnTo>
                    <a:pt x="4083" y="118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3" y="92"/>
                  </a:lnTo>
                  <a:lnTo>
                    <a:pt x="4087" y="86"/>
                  </a:lnTo>
                  <a:lnTo>
                    <a:pt x="4094" y="83"/>
                  </a:lnTo>
                  <a:lnTo>
                    <a:pt x="4102" y="83"/>
                  </a:lnTo>
                  <a:close/>
                  <a:moveTo>
                    <a:pt x="4015" y="83"/>
                  </a:moveTo>
                  <a:lnTo>
                    <a:pt x="4023" y="83"/>
                  </a:lnTo>
                  <a:lnTo>
                    <a:pt x="4028" y="86"/>
                  </a:lnTo>
                  <a:lnTo>
                    <a:pt x="4034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4" y="118"/>
                  </a:lnTo>
                  <a:lnTo>
                    <a:pt x="4028" y="124"/>
                  </a:lnTo>
                  <a:lnTo>
                    <a:pt x="4023" y="128"/>
                  </a:lnTo>
                  <a:lnTo>
                    <a:pt x="4015" y="130"/>
                  </a:lnTo>
                  <a:lnTo>
                    <a:pt x="4008" y="128"/>
                  </a:lnTo>
                  <a:lnTo>
                    <a:pt x="4000" y="124"/>
                  </a:lnTo>
                  <a:lnTo>
                    <a:pt x="3996" y="118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6" y="92"/>
                  </a:lnTo>
                  <a:lnTo>
                    <a:pt x="4000" y="86"/>
                  </a:lnTo>
                  <a:lnTo>
                    <a:pt x="4008" y="83"/>
                  </a:lnTo>
                  <a:lnTo>
                    <a:pt x="4015" y="83"/>
                  </a:lnTo>
                  <a:close/>
                  <a:moveTo>
                    <a:pt x="3927" y="83"/>
                  </a:moveTo>
                  <a:lnTo>
                    <a:pt x="3934" y="83"/>
                  </a:lnTo>
                  <a:lnTo>
                    <a:pt x="3942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8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21" y="128"/>
                  </a:lnTo>
                  <a:lnTo>
                    <a:pt x="3913" y="124"/>
                  </a:lnTo>
                  <a:lnTo>
                    <a:pt x="3908" y="118"/>
                  </a:lnTo>
                  <a:lnTo>
                    <a:pt x="3906" y="113"/>
                  </a:lnTo>
                  <a:lnTo>
                    <a:pt x="3904" y="105"/>
                  </a:lnTo>
                  <a:lnTo>
                    <a:pt x="3906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21" y="83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3"/>
                  </a:lnTo>
                  <a:lnTo>
                    <a:pt x="3855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8"/>
                  </a:lnTo>
                  <a:lnTo>
                    <a:pt x="3855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8"/>
                  </a:lnTo>
                  <a:lnTo>
                    <a:pt x="3819" y="113"/>
                  </a:lnTo>
                  <a:lnTo>
                    <a:pt x="3818" y="105"/>
                  </a:lnTo>
                  <a:lnTo>
                    <a:pt x="3819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3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3"/>
                  </a:lnTo>
                  <a:lnTo>
                    <a:pt x="3769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8" y="105"/>
                  </a:lnTo>
                  <a:lnTo>
                    <a:pt x="3776" y="113"/>
                  </a:lnTo>
                  <a:lnTo>
                    <a:pt x="3772" y="118"/>
                  </a:lnTo>
                  <a:lnTo>
                    <a:pt x="3769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8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6"/>
                  </a:lnTo>
                  <a:lnTo>
                    <a:pt x="3746" y="83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3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2" y="105"/>
                  </a:lnTo>
                  <a:lnTo>
                    <a:pt x="3690" y="113"/>
                  </a:lnTo>
                  <a:lnTo>
                    <a:pt x="3686" y="118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8"/>
                  </a:lnTo>
                  <a:lnTo>
                    <a:pt x="3645" y="113"/>
                  </a:lnTo>
                  <a:lnTo>
                    <a:pt x="3645" y="105"/>
                  </a:lnTo>
                  <a:lnTo>
                    <a:pt x="3645" y="98"/>
                  </a:lnTo>
                  <a:lnTo>
                    <a:pt x="3648" y="92"/>
                  </a:lnTo>
                  <a:lnTo>
                    <a:pt x="3654" y="86"/>
                  </a:lnTo>
                  <a:lnTo>
                    <a:pt x="3660" y="83"/>
                  </a:lnTo>
                  <a:lnTo>
                    <a:pt x="3667" y="83"/>
                  </a:lnTo>
                  <a:close/>
                  <a:moveTo>
                    <a:pt x="3581" y="83"/>
                  </a:moveTo>
                  <a:lnTo>
                    <a:pt x="3588" y="83"/>
                  </a:lnTo>
                  <a:lnTo>
                    <a:pt x="3594" y="86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8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30"/>
                  </a:lnTo>
                  <a:lnTo>
                    <a:pt x="3573" y="128"/>
                  </a:lnTo>
                  <a:lnTo>
                    <a:pt x="3567" y="124"/>
                  </a:lnTo>
                  <a:lnTo>
                    <a:pt x="3562" y="118"/>
                  </a:lnTo>
                  <a:lnTo>
                    <a:pt x="3558" y="113"/>
                  </a:lnTo>
                  <a:lnTo>
                    <a:pt x="3558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7" y="86"/>
                  </a:lnTo>
                  <a:lnTo>
                    <a:pt x="3573" y="83"/>
                  </a:lnTo>
                  <a:lnTo>
                    <a:pt x="3581" y="83"/>
                  </a:lnTo>
                  <a:close/>
                  <a:moveTo>
                    <a:pt x="3494" y="83"/>
                  </a:moveTo>
                  <a:lnTo>
                    <a:pt x="3502" y="83"/>
                  </a:lnTo>
                  <a:lnTo>
                    <a:pt x="3507" y="86"/>
                  </a:lnTo>
                  <a:lnTo>
                    <a:pt x="3513" y="92"/>
                  </a:lnTo>
                  <a:lnTo>
                    <a:pt x="3517" y="98"/>
                  </a:lnTo>
                  <a:lnTo>
                    <a:pt x="3517" y="105"/>
                  </a:lnTo>
                  <a:lnTo>
                    <a:pt x="3517" y="113"/>
                  </a:lnTo>
                  <a:lnTo>
                    <a:pt x="3513" y="118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30"/>
                  </a:lnTo>
                  <a:lnTo>
                    <a:pt x="3487" y="128"/>
                  </a:lnTo>
                  <a:lnTo>
                    <a:pt x="3481" y="124"/>
                  </a:lnTo>
                  <a:lnTo>
                    <a:pt x="3475" y="118"/>
                  </a:lnTo>
                  <a:lnTo>
                    <a:pt x="3472" y="113"/>
                  </a:lnTo>
                  <a:lnTo>
                    <a:pt x="3470" y="105"/>
                  </a:lnTo>
                  <a:lnTo>
                    <a:pt x="3472" y="98"/>
                  </a:lnTo>
                  <a:lnTo>
                    <a:pt x="3475" y="92"/>
                  </a:lnTo>
                  <a:lnTo>
                    <a:pt x="3481" y="86"/>
                  </a:lnTo>
                  <a:lnTo>
                    <a:pt x="3487" y="83"/>
                  </a:lnTo>
                  <a:lnTo>
                    <a:pt x="3494" y="83"/>
                  </a:lnTo>
                  <a:close/>
                  <a:moveTo>
                    <a:pt x="3408" y="83"/>
                  </a:moveTo>
                  <a:lnTo>
                    <a:pt x="3415" y="83"/>
                  </a:lnTo>
                  <a:lnTo>
                    <a:pt x="3421" y="86"/>
                  </a:lnTo>
                  <a:lnTo>
                    <a:pt x="3426" y="92"/>
                  </a:lnTo>
                  <a:lnTo>
                    <a:pt x="3430" y="98"/>
                  </a:lnTo>
                  <a:lnTo>
                    <a:pt x="3430" y="105"/>
                  </a:lnTo>
                  <a:lnTo>
                    <a:pt x="3430" y="113"/>
                  </a:lnTo>
                  <a:lnTo>
                    <a:pt x="3426" y="118"/>
                  </a:lnTo>
                  <a:lnTo>
                    <a:pt x="3421" y="124"/>
                  </a:lnTo>
                  <a:lnTo>
                    <a:pt x="3415" y="128"/>
                  </a:lnTo>
                  <a:lnTo>
                    <a:pt x="3408" y="130"/>
                  </a:lnTo>
                  <a:lnTo>
                    <a:pt x="3400" y="128"/>
                  </a:lnTo>
                  <a:lnTo>
                    <a:pt x="3393" y="124"/>
                  </a:lnTo>
                  <a:lnTo>
                    <a:pt x="3389" y="118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9" y="92"/>
                  </a:lnTo>
                  <a:lnTo>
                    <a:pt x="3393" y="86"/>
                  </a:lnTo>
                  <a:lnTo>
                    <a:pt x="3400" y="83"/>
                  </a:lnTo>
                  <a:lnTo>
                    <a:pt x="3408" y="83"/>
                  </a:lnTo>
                  <a:close/>
                  <a:moveTo>
                    <a:pt x="3321" y="83"/>
                  </a:moveTo>
                  <a:lnTo>
                    <a:pt x="3329" y="83"/>
                  </a:lnTo>
                  <a:lnTo>
                    <a:pt x="3334" y="86"/>
                  </a:lnTo>
                  <a:lnTo>
                    <a:pt x="3340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40" y="118"/>
                  </a:lnTo>
                  <a:lnTo>
                    <a:pt x="3334" y="124"/>
                  </a:lnTo>
                  <a:lnTo>
                    <a:pt x="3329" y="128"/>
                  </a:lnTo>
                  <a:lnTo>
                    <a:pt x="3321" y="130"/>
                  </a:lnTo>
                  <a:lnTo>
                    <a:pt x="3314" y="128"/>
                  </a:lnTo>
                  <a:lnTo>
                    <a:pt x="3306" y="124"/>
                  </a:lnTo>
                  <a:lnTo>
                    <a:pt x="3302" y="118"/>
                  </a:lnTo>
                  <a:lnTo>
                    <a:pt x="3299" y="113"/>
                  </a:lnTo>
                  <a:lnTo>
                    <a:pt x="3297" y="105"/>
                  </a:lnTo>
                  <a:lnTo>
                    <a:pt x="3299" y="98"/>
                  </a:lnTo>
                  <a:lnTo>
                    <a:pt x="3302" y="92"/>
                  </a:lnTo>
                  <a:lnTo>
                    <a:pt x="3306" y="86"/>
                  </a:lnTo>
                  <a:lnTo>
                    <a:pt x="3314" y="83"/>
                  </a:lnTo>
                  <a:lnTo>
                    <a:pt x="3321" y="83"/>
                  </a:lnTo>
                  <a:close/>
                  <a:moveTo>
                    <a:pt x="3233" y="83"/>
                  </a:moveTo>
                  <a:lnTo>
                    <a:pt x="3240" y="83"/>
                  </a:lnTo>
                  <a:lnTo>
                    <a:pt x="3248" y="86"/>
                  </a:lnTo>
                  <a:lnTo>
                    <a:pt x="3253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3" y="118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7" y="128"/>
                  </a:lnTo>
                  <a:lnTo>
                    <a:pt x="3220" y="124"/>
                  </a:lnTo>
                  <a:lnTo>
                    <a:pt x="3214" y="118"/>
                  </a:lnTo>
                  <a:lnTo>
                    <a:pt x="3212" y="113"/>
                  </a:lnTo>
                  <a:lnTo>
                    <a:pt x="3210" y="105"/>
                  </a:lnTo>
                  <a:lnTo>
                    <a:pt x="3212" y="98"/>
                  </a:lnTo>
                  <a:lnTo>
                    <a:pt x="3214" y="92"/>
                  </a:lnTo>
                  <a:lnTo>
                    <a:pt x="3220" y="86"/>
                  </a:lnTo>
                  <a:lnTo>
                    <a:pt x="3227" y="83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3"/>
                  </a:lnTo>
                  <a:lnTo>
                    <a:pt x="3161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8"/>
                  </a:lnTo>
                  <a:lnTo>
                    <a:pt x="3161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8"/>
                  </a:lnTo>
                  <a:lnTo>
                    <a:pt x="3126" y="113"/>
                  </a:lnTo>
                  <a:lnTo>
                    <a:pt x="3124" y="105"/>
                  </a:lnTo>
                  <a:lnTo>
                    <a:pt x="3126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3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3"/>
                  </a:lnTo>
                  <a:lnTo>
                    <a:pt x="3075" y="86"/>
                  </a:lnTo>
                  <a:lnTo>
                    <a:pt x="3079" y="92"/>
                  </a:lnTo>
                  <a:lnTo>
                    <a:pt x="3082" y="98"/>
                  </a:lnTo>
                  <a:lnTo>
                    <a:pt x="3084" y="105"/>
                  </a:lnTo>
                  <a:lnTo>
                    <a:pt x="3082" y="113"/>
                  </a:lnTo>
                  <a:lnTo>
                    <a:pt x="3079" y="118"/>
                  </a:lnTo>
                  <a:lnTo>
                    <a:pt x="3075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7" y="124"/>
                  </a:lnTo>
                  <a:lnTo>
                    <a:pt x="3041" y="118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7" y="86"/>
                  </a:lnTo>
                  <a:lnTo>
                    <a:pt x="3052" y="83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3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8" y="105"/>
                  </a:lnTo>
                  <a:lnTo>
                    <a:pt x="2996" y="113"/>
                  </a:lnTo>
                  <a:lnTo>
                    <a:pt x="2992" y="118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8"/>
                  </a:lnTo>
                  <a:lnTo>
                    <a:pt x="2951" y="113"/>
                  </a:lnTo>
                  <a:lnTo>
                    <a:pt x="2951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6"/>
                  </a:lnTo>
                  <a:lnTo>
                    <a:pt x="2966" y="83"/>
                  </a:lnTo>
                  <a:lnTo>
                    <a:pt x="2973" y="83"/>
                  </a:lnTo>
                  <a:close/>
                  <a:moveTo>
                    <a:pt x="2887" y="83"/>
                  </a:moveTo>
                  <a:lnTo>
                    <a:pt x="2894" y="83"/>
                  </a:lnTo>
                  <a:lnTo>
                    <a:pt x="2900" y="86"/>
                  </a:lnTo>
                  <a:lnTo>
                    <a:pt x="2906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6" y="118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30"/>
                  </a:lnTo>
                  <a:lnTo>
                    <a:pt x="2879" y="128"/>
                  </a:lnTo>
                  <a:lnTo>
                    <a:pt x="2874" y="124"/>
                  </a:lnTo>
                  <a:lnTo>
                    <a:pt x="2868" y="118"/>
                  </a:lnTo>
                  <a:lnTo>
                    <a:pt x="2864" y="113"/>
                  </a:lnTo>
                  <a:lnTo>
                    <a:pt x="2864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4" y="86"/>
                  </a:lnTo>
                  <a:lnTo>
                    <a:pt x="2879" y="83"/>
                  </a:lnTo>
                  <a:lnTo>
                    <a:pt x="2887" y="83"/>
                  </a:lnTo>
                  <a:close/>
                  <a:moveTo>
                    <a:pt x="2800" y="83"/>
                  </a:moveTo>
                  <a:lnTo>
                    <a:pt x="2808" y="83"/>
                  </a:lnTo>
                  <a:lnTo>
                    <a:pt x="2813" y="86"/>
                  </a:lnTo>
                  <a:lnTo>
                    <a:pt x="2819" y="92"/>
                  </a:lnTo>
                  <a:lnTo>
                    <a:pt x="2823" y="98"/>
                  </a:lnTo>
                  <a:lnTo>
                    <a:pt x="2823" y="105"/>
                  </a:lnTo>
                  <a:lnTo>
                    <a:pt x="2823" y="113"/>
                  </a:lnTo>
                  <a:lnTo>
                    <a:pt x="2819" y="118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30"/>
                  </a:lnTo>
                  <a:lnTo>
                    <a:pt x="2793" y="128"/>
                  </a:lnTo>
                  <a:lnTo>
                    <a:pt x="2787" y="124"/>
                  </a:lnTo>
                  <a:lnTo>
                    <a:pt x="2781" y="118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7" y="86"/>
                  </a:lnTo>
                  <a:lnTo>
                    <a:pt x="2793" y="83"/>
                  </a:lnTo>
                  <a:lnTo>
                    <a:pt x="2800" y="83"/>
                  </a:lnTo>
                  <a:close/>
                  <a:moveTo>
                    <a:pt x="2714" y="83"/>
                  </a:moveTo>
                  <a:lnTo>
                    <a:pt x="2721" y="83"/>
                  </a:lnTo>
                  <a:lnTo>
                    <a:pt x="2727" y="86"/>
                  </a:lnTo>
                  <a:lnTo>
                    <a:pt x="2732" y="92"/>
                  </a:lnTo>
                  <a:lnTo>
                    <a:pt x="2736" y="98"/>
                  </a:lnTo>
                  <a:lnTo>
                    <a:pt x="2736" y="105"/>
                  </a:lnTo>
                  <a:lnTo>
                    <a:pt x="2736" y="113"/>
                  </a:lnTo>
                  <a:lnTo>
                    <a:pt x="2732" y="118"/>
                  </a:lnTo>
                  <a:lnTo>
                    <a:pt x="2727" y="124"/>
                  </a:lnTo>
                  <a:lnTo>
                    <a:pt x="2721" y="128"/>
                  </a:lnTo>
                  <a:lnTo>
                    <a:pt x="2714" y="130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5" y="118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5" y="92"/>
                  </a:lnTo>
                  <a:lnTo>
                    <a:pt x="2699" y="86"/>
                  </a:lnTo>
                  <a:lnTo>
                    <a:pt x="2706" y="83"/>
                  </a:lnTo>
                  <a:lnTo>
                    <a:pt x="2714" y="83"/>
                  </a:lnTo>
                  <a:close/>
                  <a:moveTo>
                    <a:pt x="2627" y="83"/>
                  </a:moveTo>
                  <a:lnTo>
                    <a:pt x="2635" y="83"/>
                  </a:lnTo>
                  <a:lnTo>
                    <a:pt x="2640" y="86"/>
                  </a:lnTo>
                  <a:lnTo>
                    <a:pt x="2646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6" y="118"/>
                  </a:lnTo>
                  <a:lnTo>
                    <a:pt x="2640" y="124"/>
                  </a:lnTo>
                  <a:lnTo>
                    <a:pt x="2635" y="128"/>
                  </a:lnTo>
                  <a:lnTo>
                    <a:pt x="2627" y="130"/>
                  </a:lnTo>
                  <a:lnTo>
                    <a:pt x="2620" y="128"/>
                  </a:lnTo>
                  <a:lnTo>
                    <a:pt x="2612" y="124"/>
                  </a:lnTo>
                  <a:lnTo>
                    <a:pt x="2608" y="118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8" y="92"/>
                  </a:lnTo>
                  <a:lnTo>
                    <a:pt x="2612" y="86"/>
                  </a:lnTo>
                  <a:lnTo>
                    <a:pt x="2620" y="83"/>
                  </a:lnTo>
                  <a:lnTo>
                    <a:pt x="2627" y="83"/>
                  </a:lnTo>
                  <a:close/>
                  <a:moveTo>
                    <a:pt x="2541" y="83"/>
                  </a:moveTo>
                  <a:lnTo>
                    <a:pt x="2546" y="83"/>
                  </a:lnTo>
                  <a:lnTo>
                    <a:pt x="2554" y="86"/>
                  </a:lnTo>
                  <a:lnTo>
                    <a:pt x="2559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9" y="118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41" y="130"/>
                  </a:lnTo>
                  <a:lnTo>
                    <a:pt x="2533" y="128"/>
                  </a:lnTo>
                  <a:lnTo>
                    <a:pt x="2526" y="124"/>
                  </a:lnTo>
                  <a:lnTo>
                    <a:pt x="2520" y="118"/>
                  </a:lnTo>
                  <a:lnTo>
                    <a:pt x="2518" y="113"/>
                  </a:lnTo>
                  <a:lnTo>
                    <a:pt x="2516" y="105"/>
                  </a:lnTo>
                  <a:lnTo>
                    <a:pt x="2518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3" y="83"/>
                  </a:lnTo>
                  <a:lnTo>
                    <a:pt x="2541" y="83"/>
                  </a:lnTo>
                  <a:close/>
                  <a:moveTo>
                    <a:pt x="2452" y="83"/>
                  </a:moveTo>
                  <a:lnTo>
                    <a:pt x="2460" y="83"/>
                  </a:lnTo>
                  <a:lnTo>
                    <a:pt x="2467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8"/>
                  </a:lnTo>
                  <a:lnTo>
                    <a:pt x="2467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8"/>
                  </a:lnTo>
                  <a:lnTo>
                    <a:pt x="2432" y="113"/>
                  </a:lnTo>
                  <a:lnTo>
                    <a:pt x="2430" y="105"/>
                  </a:lnTo>
                  <a:lnTo>
                    <a:pt x="2432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3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3"/>
                  </a:lnTo>
                  <a:lnTo>
                    <a:pt x="2381" y="86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90" y="105"/>
                  </a:lnTo>
                  <a:lnTo>
                    <a:pt x="2388" y="113"/>
                  </a:lnTo>
                  <a:lnTo>
                    <a:pt x="2385" y="118"/>
                  </a:lnTo>
                  <a:lnTo>
                    <a:pt x="2381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8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6"/>
                  </a:lnTo>
                  <a:lnTo>
                    <a:pt x="2358" y="83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3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4" y="105"/>
                  </a:lnTo>
                  <a:lnTo>
                    <a:pt x="2302" y="113"/>
                  </a:lnTo>
                  <a:lnTo>
                    <a:pt x="2298" y="118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8"/>
                  </a:lnTo>
                  <a:lnTo>
                    <a:pt x="2257" y="113"/>
                  </a:lnTo>
                  <a:lnTo>
                    <a:pt x="2257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6"/>
                  </a:lnTo>
                  <a:lnTo>
                    <a:pt x="2272" y="83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200" y="83"/>
                  </a:lnTo>
                  <a:lnTo>
                    <a:pt x="2206" y="86"/>
                  </a:lnTo>
                  <a:lnTo>
                    <a:pt x="2212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2" y="118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80" y="124"/>
                  </a:lnTo>
                  <a:lnTo>
                    <a:pt x="2174" y="118"/>
                  </a:lnTo>
                  <a:lnTo>
                    <a:pt x="2170" y="113"/>
                  </a:lnTo>
                  <a:lnTo>
                    <a:pt x="2170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80" y="86"/>
                  </a:lnTo>
                  <a:lnTo>
                    <a:pt x="2185" y="83"/>
                  </a:lnTo>
                  <a:lnTo>
                    <a:pt x="2193" y="83"/>
                  </a:lnTo>
                  <a:close/>
                  <a:moveTo>
                    <a:pt x="2106" y="83"/>
                  </a:moveTo>
                  <a:lnTo>
                    <a:pt x="2114" y="83"/>
                  </a:lnTo>
                  <a:lnTo>
                    <a:pt x="2119" y="86"/>
                  </a:lnTo>
                  <a:lnTo>
                    <a:pt x="2125" y="92"/>
                  </a:lnTo>
                  <a:lnTo>
                    <a:pt x="2129" y="98"/>
                  </a:lnTo>
                  <a:lnTo>
                    <a:pt x="2129" y="105"/>
                  </a:lnTo>
                  <a:lnTo>
                    <a:pt x="2129" y="113"/>
                  </a:lnTo>
                  <a:lnTo>
                    <a:pt x="2125" y="118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30"/>
                  </a:lnTo>
                  <a:lnTo>
                    <a:pt x="2099" y="128"/>
                  </a:lnTo>
                  <a:lnTo>
                    <a:pt x="2093" y="124"/>
                  </a:lnTo>
                  <a:lnTo>
                    <a:pt x="2087" y="118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3" y="86"/>
                  </a:lnTo>
                  <a:lnTo>
                    <a:pt x="2099" y="83"/>
                  </a:lnTo>
                  <a:lnTo>
                    <a:pt x="2106" y="83"/>
                  </a:lnTo>
                  <a:close/>
                  <a:moveTo>
                    <a:pt x="2020" y="83"/>
                  </a:moveTo>
                  <a:lnTo>
                    <a:pt x="2027" y="83"/>
                  </a:lnTo>
                  <a:lnTo>
                    <a:pt x="2033" y="86"/>
                  </a:lnTo>
                  <a:lnTo>
                    <a:pt x="2039" y="92"/>
                  </a:lnTo>
                  <a:lnTo>
                    <a:pt x="2042" y="98"/>
                  </a:lnTo>
                  <a:lnTo>
                    <a:pt x="2042" y="105"/>
                  </a:lnTo>
                  <a:lnTo>
                    <a:pt x="2042" y="113"/>
                  </a:lnTo>
                  <a:lnTo>
                    <a:pt x="2039" y="118"/>
                  </a:lnTo>
                  <a:lnTo>
                    <a:pt x="2033" y="124"/>
                  </a:lnTo>
                  <a:lnTo>
                    <a:pt x="2027" y="128"/>
                  </a:lnTo>
                  <a:lnTo>
                    <a:pt x="2020" y="130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2001" y="118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2001" y="92"/>
                  </a:lnTo>
                  <a:lnTo>
                    <a:pt x="2005" y="86"/>
                  </a:lnTo>
                  <a:lnTo>
                    <a:pt x="2012" y="83"/>
                  </a:lnTo>
                  <a:lnTo>
                    <a:pt x="2020" y="83"/>
                  </a:lnTo>
                  <a:close/>
                  <a:moveTo>
                    <a:pt x="1933" y="83"/>
                  </a:moveTo>
                  <a:lnTo>
                    <a:pt x="1941" y="83"/>
                  </a:lnTo>
                  <a:lnTo>
                    <a:pt x="1946" y="86"/>
                  </a:lnTo>
                  <a:lnTo>
                    <a:pt x="1952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2" y="118"/>
                  </a:lnTo>
                  <a:lnTo>
                    <a:pt x="1946" y="124"/>
                  </a:lnTo>
                  <a:lnTo>
                    <a:pt x="1941" y="128"/>
                  </a:lnTo>
                  <a:lnTo>
                    <a:pt x="1933" y="130"/>
                  </a:lnTo>
                  <a:lnTo>
                    <a:pt x="1926" y="128"/>
                  </a:lnTo>
                  <a:lnTo>
                    <a:pt x="1918" y="124"/>
                  </a:lnTo>
                  <a:lnTo>
                    <a:pt x="1914" y="118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4" y="92"/>
                  </a:lnTo>
                  <a:lnTo>
                    <a:pt x="1918" y="86"/>
                  </a:lnTo>
                  <a:lnTo>
                    <a:pt x="1926" y="83"/>
                  </a:lnTo>
                  <a:lnTo>
                    <a:pt x="1933" y="83"/>
                  </a:lnTo>
                  <a:close/>
                  <a:moveTo>
                    <a:pt x="1847" y="83"/>
                  </a:moveTo>
                  <a:lnTo>
                    <a:pt x="1852" y="83"/>
                  </a:lnTo>
                  <a:lnTo>
                    <a:pt x="1860" y="86"/>
                  </a:lnTo>
                  <a:lnTo>
                    <a:pt x="1866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6" y="118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7" y="130"/>
                  </a:lnTo>
                  <a:lnTo>
                    <a:pt x="1839" y="128"/>
                  </a:lnTo>
                  <a:lnTo>
                    <a:pt x="1832" y="124"/>
                  </a:lnTo>
                  <a:lnTo>
                    <a:pt x="1826" y="118"/>
                  </a:lnTo>
                  <a:lnTo>
                    <a:pt x="1824" y="113"/>
                  </a:lnTo>
                  <a:lnTo>
                    <a:pt x="1822" y="105"/>
                  </a:lnTo>
                  <a:lnTo>
                    <a:pt x="1824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9" y="83"/>
                  </a:lnTo>
                  <a:lnTo>
                    <a:pt x="1847" y="83"/>
                  </a:lnTo>
                  <a:close/>
                  <a:moveTo>
                    <a:pt x="1758" y="83"/>
                  </a:moveTo>
                  <a:lnTo>
                    <a:pt x="1766" y="83"/>
                  </a:lnTo>
                  <a:lnTo>
                    <a:pt x="1773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8"/>
                  </a:lnTo>
                  <a:lnTo>
                    <a:pt x="1773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40" y="118"/>
                  </a:lnTo>
                  <a:lnTo>
                    <a:pt x="1738" y="113"/>
                  </a:lnTo>
                  <a:lnTo>
                    <a:pt x="1736" y="105"/>
                  </a:lnTo>
                  <a:lnTo>
                    <a:pt x="1738" y="98"/>
                  </a:lnTo>
                  <a:lnTo>
                    <a:pt x="1740" y="92"/>
                  </a:lnTo>
                  <a:lnTo>
                    <a:pt x="1745" y="86"/>
                  </a:lnTo>
                  <a:lnTo>
                    <a:pt x="1751" y="83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3"/>
                  </a:lnTo>
                  <a:lnTo>
                    <a:pt x="1687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6" y="105"/>
                  </a:lnTo>
                  <a:lnTo>
                    <a:pt x="1694" y="113"/>
                  </a:lnTo>
                  <a:lnTo>
                    <a:pt x="1691" y="118"/>
                  </a:lnTo>
                  <a:lnTo>
                    <a:pt x="1687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8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6"/>
                  </a:lnTo>
                  <a:lnTo>
                    <a:pt x="1664" y="83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3"/>
                  </a:lnTo>
                  <a:lnTo>
                    <a:pt x="1599" y="86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10" y="105"/>
                  </a:lnTo>
                  <a:lnTo>
                    <a:pt x="1608" y="113"/>
                  </a:lnTo>
                  <a:lnTo>
                    <a:pt x="1604" y="118"/>
                  </a:lnTo>
                  <a:lnTo>
                    <a:pt x="1599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7" y="118"/>
                  </a:lnTo>
                  <a:lnTo>
                    <a:pt x="1563" y="113"/>
                  </a:lnTo>
                  <a:lnTo>
                    <a:pt x="1563" y="105"/>
                  </a:lnTo>
                  <a:lnTo>
                    <a:pt x="1563" y="98"/>
                  </a:lnTo>
                  <a:lnTo>
                    <a:pt x="1567" y="92"/>
                  </a:lnTo>
                  <a:lnTo>
                    <a:pt x="1572" y="86"/>
                  </a:lnTo>
                  <a:lnTo>
                    <a:pt x="1578" y="83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6" y="83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8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6" y="124"/>
                  </a:lnTo>
                  <a:lnTo>
                    <a:pt x="1480" y="118"/>
                  </a:lnTo>
                  <a:lnTo>
                    <a:pt x="1476" y="113"/>
                  </a:lnTo>
                  <a:lnTo>
                    <a:pt x="1476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6" y="86"/>
                  </a:lnTo>
                  <a:lnTo>
                    <a:pt x="1491" y="83"/>
                  </a:lnTo>
                  <a:lnTo>
                    <a:pt x="1499" y="83"/>
                  </a:lnTo>
                  <a:close/>
                  <a:moveTo>
                    <a:pt x="1412" y="83"/>
                  </a:moveTo>
                  <a:lnTo>
                    <a:pt x="1420" y="83"/>
                  </a:lnTo>
                  <a:lnTo>
                    <a:pt x="1425" y="86"/>
                  </a:lnTo>
                  <a:lnTo>
                    <a:pt x="1431" y="92"/>
                  </a:lnTo>
                  <a:lnTo>
                    <a:pt x="1435" y="98"/>
                  </a:lnTo>
                  <a:lnTo>
                    <a:pt x="1435" y="105"/>
                  </a:lnTo>
                  <a:lnTo>
                    <a:pt x="1435" y="113"/>
                  </a:lnTo>
                  <a:lnTo>
                    <a:pt x="1431" y="118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30"/>
                  </a:lnTo>
                  <a:lnTo>
                    <a:pt x="1405" y="128"/>
                  </a:lnTo>
                  <a:lnTo>
                    <a:pt x="1399" y="124"/>
                  </a:lnTo>
                  <a:lnTo>
                    <a:pt x="1394" y="118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4" y="92"/>
                  </a:lnTo>
                  <a:lnTo>
                    <a:pt x="1399" y="86"/>
                  </a:lnTo>
                  <a:lnTo>
                    <a:pt x="1405" y="83"/>
                  </a:lnTo>
                  <a:lnTo>
                    <a:pt x="1412" y="83"/>
                  </a:lnTo>
                  <a:close/>
                  <a:moveTo>
                    <a:pt x="1326" y="83"/>
                  </a:moveTo>
                  <a:lnTo>
                    <a:pt x="1333" y="83"/>
                  </a:lnTo>
                  <a:lnTo>
                    <a:pt x="1339" y="86"/>
                  </a:lnTo>
                  <a:lnTo>
                    <a:pt x="1345" y="92"/>
                  </a:lnTo>
                  <a:lnTo>
                    <a:pt x="1348" y="98"/>
                  </a:lnTo>
                  <a:lnTo>
                    <a:pt x="1348" y="105"/>
                  </a:lnTo>
                  <a:lnTo>
                    <a:pt x="1348" y="113"/>
                  </a:lnTo>
                  <a:lnTo>
                    <a:pt x="1345" y="118"/>
                  </a:lnTo>
                  <a:lnTo>
                    <a:pt x="1339" y="124"/>
                  </a:lnTo>
                  <a:lnTo>
                    <a:pt x="1333" y="128"/>
                  </a:lnTo>
                  <a:lnTo>
                    <a:pt x="1326" y="130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7" y="118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7" y="92"/>
                  </a:lnTo>
                  <a:lnTo>
                    <a:pt x="1311" y="86"/>
                  </a:lnTo>
                  <a:lnTo>
                    <a:pt x="1318" y="83"/>
                  </a:lnTo>
                  <a:lnTo>
                    <a:pt x="1326" y="83"/>
                  </a:lnTo>
                  <a:close/>
                  <a:moveTo>
                    <a:pt x="1239" y="83"/>
                  </a:moveTo>
                  <a:lnTo>
                    <a:pt x="1247" y="83"/>
                  </a:lnTo>
                  <a:lnTo>
                    <a:pt x="1252" y="86"/>
                  </a:lnTo>
                  <a:lnTo>
                    <a:pt x="1258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8" y="118"/>
                  </a:lnTo>
                  <a:lnTo>
                    <a:pt x="1252" y="124"/>
                  </a:lnTo>
                  <a:lnTo>
                    <a:pt x="1247" y="128"/>
                  </a:lnTo>
                  <a:lnTo>
                    <a:pt x="1239" y="130"/>
                  </a:lnTo>
                  <a:lnTo>
                    <a:pt x="1232" y="128"/>
                  </a:lnTo>
                  <a:lnTo>
                    <a:pt x="1224" y="124"/>
                  </a:lnTo>
                  <a:lnTo>
                    <a:pt x="1221" y="118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21" y="92"/>
                  </a:lnTo>
                  <a:lnTo>
                    <a:pt x="1224" y="86"/>
                  </a:lnTo>
                  <a:lnTo>
                    <a:pt x="1232" y="83"/>
                  </a:lnTo>
                  <a:lnTo>
                    <a:pt x="1239" y="83"/>
                  </a:lnTo>
                  <a:close/>
                  <a:moveTo>
                    <a:pt x="1153" y="83"/>
                  </a:moveTo>
                  <a:lnTo>
                    <a:pt x="1158" y="83"/>
                  </a:lnTo>
                  <a:lnTo>
                    <a:pt x="1166" y="86"/>
                  </a:lnTo>
                  <a:lnTo>
                    <a:pt x="1172" y="92"/>
                  </a:lnTo>
                  <a:lnTo>
                    <a:pt x="1174" y="98"/>
                  </a:lnTo>
                  <a:lnTo>
                    <a:pt x="1175" y="105"/>
                  </a:lnTo>
                  <a:lnTo>
                    <a:pt x="1174" y="113"/>
                  </a:lnTo>
                  <a:lnTo>
                    <a:pt x="1172" y="118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3" y="130"/>
                  </a:lnTo>
                  <a:lnTo>
                    <a:pt x="1145" y="128"/>
                  </a:lnTo>
                  <a:lnTo>
                    <a:pt x="1138" y="124"/>
                  </a:lnTo>
                  <a:lnTo>
                    <a:pt x="1132" y="118"/>
                  </a:lnTo>
                  <a:lnTo>
                    <a:pt x="1130" y="113"/>
                  </a:lnTo>
                  <a:lnTo>
                    <a:pt x="1128" y="105"/>
                  </a:lnTo>
                  <a:lnTo>
                    <a:pt x="1130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5" y="83"/>
                  </a:lnTo>
                  <a:lnTo>
                    <a:pt x="1153" y="83"/>
                  </a:lnTo>
                  <a:close/>
                  <a:moveTo>
                    <a:pt x="1064" y="83"/>
                  </a:moveTo>
                  <a:lnTo>
                    <a:pt x="1072" y="83"/>
                  </a:lnTo>
                  <a:lnTo>
                    <a:pt x="1079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8"/>
                  </a:lnTo>
                  <a:lnTo>
                    <a:pt x="1079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9" y="128"/>
                  </a:lnTo>
                  <a:lnTo>
                    <a:pt x="1053" y="126"/>
                  </a:lnTo>
                  <a:lnTo>
                    <a:pt x="1048" y="120"/>
                  </a:lnTo>
                  <a:lnTo>
                    <a:pt x="1044" y="115"/>
                  </a:lnTo>
                  <a:lnTo>
                    <a:pt x="1042" y="109"/>
                  </a:lnTo>
                  <a:lnTo>
                    <a:pt x="1044" y="109"/>
                  </a:lnTo>
                  <a:lnTo>
                    <a:pt x="1046" y="105"/>
                  </a:lnTo>
                  <a:lnTo>
                    <a:pt x="1048" y="103"/>
                  </a:lnTo>
                  <a:lnTo>
                    <a:pt x="1048" y="100"/>
                  </a:lnTo>
                  <a:lnTo>
                    <a:pt x="1051" y="100"/>
                  </a:lnTo>
                  <a:lnTo>
                    <a:pt x="1053" y="100"/>
                  </a:lnTo>
                  <a:lnTo>
                    <a:pt x="1057" y="100"/>
                  </a:lnTo>
                  <a:lnTo>
                    <a:pt x="1061" y="101"/>
                  </a:lnTo>
                  <a:lnTo>
                    <a:pt x="1066" y="103"/>
                  </a:lnTo>
                  <a:lnTo>
                    <a:pt x="1072" y="101"/>
                  </a:lnTo>
                  <a:lnTo>
                    <a:pt x="1070" y="98"/>
                  </a:lnTo>
                  <a:lnTo>
                    <a:pt x="1066" y="96"/>
                  </a:lnTo>
                  <a:lnTo>
                    <a:pt x="1063" y="96"/>
                  </a:lnTo>
                  <a:lnTo>
                    <a:pt x="1059" y="94"/>
                  </a:lnTo>
                  <a:lnTo>
                    <a:pt x="1057" y="94"/>
                  </a:lnTo>
                  <a:lnTo>
                    <a:pt x="1048" y="92"/>
                  </a:lnTo>
                  <a:lnTo>
                    <a:pt x="1051" y="86"/>
                  </a:lnTo>
                  <a:lnTo>
                    <a:pt x="1059" y="83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2" y="83"/>
                  </a:lnTo>
                  <a:lnTo>
                    <a:pt x="980" y="83"/>
                  </a:lnTo>
                  <a:lnTo>
                    <a:pt x="976" y="84"/>
                  </a:lnTo>
                  <a:lnTo>
                    <a:pt x="970" y="86"/>
                  </a:lnTo>
                  <a:lnTo>
                    <a:pt x="967" y="86"/>
                  </a:lnTo>
                  <a:lnTo>
                    <a:pt x="967" y="86"/>
                  </a:lnTo>
                  <a:lnTo>
                    <a:pt x="972" y="83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3"/>
                  </a:lnTo>
                  <a:lnTo>
                    <a:pt x="905" y="86"/>
                  </a:lnTo>
                  <a:lnTo>
                    <a:pt x="908" y="90"/>
                  </a:lnTo>
                  <a:lnTo>
                    <a:pt x="903" y="94"/>
                  </a:lnTo>
                  <a:lnTo>
                    <a:pt x="901" y="96"/>
                  </a:lnTo>
                  <a:lnTo>
                    <a:pt x="897" y="96"/>
                  </a:lnTo>
                  <a:lnTo>
                    <a:pt x="895" y="98"/>
                  </a:lnTo>
                  <a:lnTo>
                    <a:pt x="890" y="98"/>
                  </a:lnTo>
                  <a:lnTo>
                    <a:pt x="890" y="98"/>
                  </a:lnTo>
                  <a:lnTo>
                    <a:pt x="888" y="98"/>
                  </a:lnTo>
                  <a:lnTo>
                    <a:pt x="886" y="100"/>
                  </a:lnTo>
                  <a:lnTo>
                    <a:pt x="884" y="100"/>
                  </a:lnTo>
                  <a:lnTo>
                    <a:pt x="882" y="101"/>
                  </a:lnTo>
                  <a:lnTo>
                    <a:pt x="880" y="101"/>
                  </a:lnTo>
                  <a:lnTo>
                    <a:pt x="876" y="101"/>
                  </a:lnTo>
                  <a:lnTo>
                    <a:pt x="873" y="103"/>
                  </a:lnTo>
                  <a:lnTo>
                    <a:pt x="871" y="103"/>
                  </a:lnTo>
                  <a:lnTo>
                    <a:pt x="869" y="103"/>
                  </a:lnTo>
                  <a:lnTo>
                    <a:pt x="871" y="98"/>
                  </a:lnTo>
                  <a:lnTo>
                    <a:pt x="874" y="90"/>
                  </a:lnTo>
                  <a:lnTo>
                    <a:pt x="878" y="86"/>
                  </a:lnTo>
                  <a:lnTo>
                    <a:pt x="884" y="83"/>
                  </a:lnTo>
                  <a:lnTo>
                    <a:pt x="891" y="83"/>
                  </a:lnTo>
                  <a:close/>
                  <a:moveTo>
                    <a:pt x="632" y="83"/>
                  </a:moveTo>
                  <a:lnTo>
                    <a:pt x="639" y="83"/>
                  </a:lnTo>
                  <a:lnTo>
                    <a:pt x="645" y="86"/>
                  </a:lnTo>
                  <a:lnTo>
                    <a:pt x="651" y="92"/>
                  </a:lnTo>
                  <a:lnTo>
                    <a:pt x="654" y="98"/>
                  </a:lnTo>
                  <a:lnTo>
                    <a:pt x="654" y="105"/>
                  </a:lnTo>
                  <a:lnTo>
                    <a:pt x="654" y="113"/>
                  </a:lnTo>
                  <a:lnTo>
                    <a:pt x="651" y="118"/>
                  </a:lnTo>
                  <a:lnTo>
                    <a:pt x="645" y="124"/>
                  </a:lnTo>
                  <a:lnTo>
                    <a:pt x="639" y="128"/>
                  </a:lnTo>
                  <a:lnTo>
                    <a:pt x="632" y="130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3" y="118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3" y="92"/>
                  </a:lnTo>
                  <a:lnTo>
                    <a:pt x="617" y="86"/>
                  </a:lnTo>
                  <a:lnTo>
                    <a:pt x="624" y="83"/>
                  </a:lnTo>
                  <a:lnTo>
                    <a:pt x="632" y="83"/>
                  </a:lnTo>
                  <a:close/>
                  <a:moveTo>
                    <a:pt x="545" y="83"/>
                  </a:moveTo>
                  <a:lnTo>
                    <a:pt x="553" y="83"/>
                  </a:lnTo>
                  <a:lnTo>
                    <a:pt x="559" y="86"/>
                  </a:lnTo>
                  <a:lnTo>
                    <a:pt x="564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4" y="118"/>
                  </a:lnTo>
                  <a:lnTo>
                    <a:pt x="559" y="124"/>
                  </a:lnTo>
                  <a:lnTo>
                    <a:pt x="553" y="128"/>
                  </a:lnTo>
                  <a:lnTo>
                    <a:pt x="545" y="130"/>
                  </a:lnTo>
                  <a:lnTo>
                    <a:pt x="538" y="128"/>
                  </a:lnTo>
                  <a:lnTo>
                    <a:pt x="530" y="124"/>
                  </a:lnTo>
                  <a:lnTo>
                    <a:pt x="527" y="118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7" y="92"/>
                  </a:lnTo>
                  <a:lnTo>
                    <a:pt x="530" y="86"/>
                  </a:lnTo>
                  <a:lnTo>
                    <a:pt x="538" y="83"/>
                  </a:lnTo>
                  <a:lnTo>
                    <a:pt x="545" y="83"/>
                  </a:lnTo>
                  <a:close/>
                  <a:moveTo>
                    <a:pt x="459" y="83"/>
                  </a:moveTo>
                  <a:lnTo>
                    <a:pt x="465" y="83"/>
                  </a:lnTo>
                  <a:lnTo>
                    <a:pt x="472" y="86"/>
                  </a:lnTo>
                  <a:lnTo>
                    <a:pt x="478" y="92"/>
                  </a:lnTo>
                  <a:lnTo>
                    <a:pt x="480" y="98"/>
                  </a:lnTo>
                  <a:lnTo>
                    <a:pt x="481" y="105"/>
                  </a:lnTo>
                  <a:lnTo>
                    <a:pt x="480" y="113"/>
                  </a:lnTo>
                  <a:lnTo>
                    <a:pt x="478" y="118"/>
                  </a:lnTo>
                  <a:lnTo>
                    <a:pt x="472" y="124"/>
                  </a:lnTo>
                  <a:lnTo>
                    <a:pt x="465" y="128"/>
                  </a:lnTo>
                  <a:lnTo>
                    <a:pt x="459" y="130"/>
                  </a:lnTo>
                  <a:lnTo>
                    <a:pt x="451" y="128"/>
                  </a:lnTo>
                  <a:lnTo>
                    <a:pt x="444" y="124"/>
                  </a:lnTo>
                  <a:lnTo>
                    <a:pt x="440" y="118"/>
                  </a:lnTo>
                  <a:lnTo>
                    <a:pt x="436" y="113"/>
                  </a:lnTo>
                  <a:lnTo>
                    <a:pt x="434" y="105"/>
                  </a:lnTo>
                  <a:lnTo>
                    <a:pt x="436" y="98"/>
                  </a:lnTo>
                  <a:lnTo>
                    <a:pt x="440" y="92"/>
                  </a:lnTo>
                  <a:lnTo>
                    <a:pt x="444" y="86"/>
                  </a:lnTo>
                  <a:lnTo>
                    <a:pt x="451" y="83"/>
                  </a:lnTo>
                  <a:lnTo>
                    <a:pt x="459" y="83"/>
                  </a:lnTo>
                  <a:close/>
                  <a:moveTo>
                    <a:pt x="370" y="83"/>
                  </a:moveTo>
                  <a:lnTo>
                    <a:pt x="378" y="83"/>
                  </a:lnTo>
                  <a:lnTo>
                    <a:pt x="386" y="86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8"/>
                  </a:lnTo>
                  <a:lnTo>
                    <a:pt x="386" y="124"/>
                  </a:lnTo>
                  <a:lnTo>
                    <a:pt x="378" y="128"/>
                  </a:lnTo>
                  <a:lnTo>
                    <a:pt x="370" y="130"/>
                  </a:lnTo>
                  <a:lnTo>
                    <a:pt x="363" y="128"/>
                  </a:lnTo>
                  <a:lnTo>
                    <a:pt x="357" y="124"/>
                  </a:lnTo>
                  <a:lnTo>
                    <a:pt x="352" y="118"/>
                  </a:lnTo>
                  <a:lnTo>
                    <a:pt x="350" y="113"/>
                  </a:lnTo>
                  <a:lnTo>
                    <a:pt x="348" y="105"/>
                  </a:lnTo>
                  <a:lnTo>
                    <a:pt x="350" y="98"/>
                  </a:lnTo>
                  <a:lnTo>
                    <a:pt x="352" y="92"/>
                  </a:lnTo>
                  <a:lnTo>
                    <a:pt x="357" y="86"/>
                  </a:lnTo>
                  <a:lnTo>
                    <a:pt x="363" y="83"/>
                  </a:lnTo>
                  <a:lnTo>
                    <a:pt x="370" y="83"/>
                  </a:lnTo>
                  <a:close/>
                  <a:moveTo>
                    <a:pt x="5576" y="0"/>
                  </a:moveTo>
                  <a:lnTo>
                    <a:pt x="5572" y="3"/>
                  </a:lnTo>
                  <a:lnTo>
                    <a:pt x="5568" y="5"/>
                  </a:lnTo>
                  <a:lnTo>
                    <a:pt x="5563" y="7"/>
                  </a:lnTo>
                  <a:lnTo>
                    <a:pt x="5559" y="7"/>
                  </a:lnTo>
                  <a:lnTo>
                    <a:pt x="5563" y="3"/>
                  </a:lnTo>
                  <a:lnTo>
                    <a:pt x="5568" y="0"/>
                  </a:lnTo>
                  <a:lnTo>
                    <a:pt x="5576" y="0"/>
                  </a:lnTo>
                  <a:close/>
                  <a:moveTo>
                    <a:pt x="5489" y="0"/>
                  </a:moveTo>
                  <a:lnTo>
                    <a:pt x="5491" y="0"/>
                  </a:lnTo>
                  <a:lnTo>
                    <a:pt x="5493" y="0"/>
                  </a:lnTo>
                  <a:lnTo>
                    <a:pt x="5489" y="2"/>
                  </a:lnTo>
                  <a:lnTo>
                    <a:pt x="5488" y="2"/>
                  </a:lnTo>
                  <a:lnTo>
                    <a:pt x="5480" y="2"/>
                  </a:lnTo>
                  <a:lnTo>
                    <a:pt x="5484" y="0"/>
                  </a:lnTo>
                  <a:lnTo>
                    <a:pt x="5489" y="0"/>
                  </a:lnTo>
                  <a:close/>
                  <a:moveTo>
                    <a:pt x="5403" y="0"/>
                  </a:moveTo>
                  <a:lnTo>
                    <a:pt x="5410" y="2"/>
                  </a:lnTo>
                  <a:lnTo>
                    <a:pt x="5416" y="3"/>
                  </a:lnTo>
                  <a:lnTo>
                    <a:pt x="5422" y="9"/>
                  </a:lnTo>
                  <a:lnTo>
                    <a:pt x="5424" y="15"/>
                  </a:lnTo>
                  <a:lnTo>
                    <a:pt x="5425" y="22"/>
                  </a:lnTo>
                  <a:lnTo>
                    <a:pt x="5425" y="26"/>
                  </a:lnTo>
                  <a:lnTo>
                    <a:pt x="5424" y="28"/>
                  </a:lnTo>
                  <a:lnTo>
                    <a:pt x="5420" y="32"/>
                  </a:lnTo>
                  <a:lnTo>
                    <a:pt x="5412" y="34"/>
                  </a:lnTo>
                  <a:lnTo>
                    <a:pt x="5407" y="35"/>
                  </a:lnTo>
                  <a:lnTo>
                    <a:pt x="5399" y="37"/>
                  </a:lnTo>
                  <a:lnTo>
                    <a:pt x="5390" y="43"/>
                  </a:lnTo>
                  <a:lnTo>
                    <a:pt x="5386" y="39"/>
                  </a:lnTo>
                  <a:lnTo>
                    <a:pt x="5382" y="34"/>
                  </a:lnTo>
                  <a:lnTo>
                    <a:pt x="5380" y="30"/>
                  </a:lnTo>
                  <a:lnTo>
                    <a:pt x="5378" y="22"/>
                  </a:lnTo>
                  <a:lnTo>
                    <a:pt x="5380" y="15"/>
                  </a:lnTo>
                  <a:lnTo>
                    <a:pt x="5384" y="9"/>
                  </a:lnTo>
                  <a:lnTo>
                    <a:pt x="5388" y="3"/>
                  </a:lnTo>
                  <a:lnTo>
                    <a:pt x="5395" y="2"/>
                  </a:lnTo>
                  <a:lnTo>
                    <a:pt x="5403" y="0"/>
                  </a:lnTo>
                  <a:close/>
                  <a:moveTo>
                    <a:pt x="5315" y="0"/>
                  </a:moveTo>
                  <a:lnTo>
                    <a:pt x="5322" y="2"/>
                  </a:lnTo>
                  <a:lnTo>
                    <a:pt x="5330" y="3"/>
                  </a:lnTo>
                  <a:lnTo>
                    <a:pt x="5333" y="9"/>
                  </a:lnTo>
                  <a:lnTo>
                    <a:pt x="5337" y="15"/>
                  </a:lnTo>
                  <a:lnTo>
                    <a:pt x="5339" y="22"/>
                  </a:lnTo>
                  <a:lnTo>
                    <a:pt x="5337" y="30"/>
                  </a:lnTo>
                  <a:lnTo>
                    <a:pt x="5333" y="37"/>
                  </a:lnTo>
                  <a:lnTo>
                    <a:pt x="5330" y="41"/>
                  </a:lnTo>
                  <a:lnTo>
                    <a:pt x="5322" y="45"/>
                  </a:lnTo>
                  <a:lnTo>
                    <a:pt x="5315" y="47"/>
                  </a:lnTo>
                  <a:lnTo>
                    <a:pt x="5309" y="45"/>
                  </a:lnTo>
                  <a:lnTo>
                    <a:pt x="5301" y="41"/>
                  </a:lnTo>
                  <a:lnTo>
                    <a:pt x="5296" y="37"/>
                  </a:lnTo>
                  <a:lnTo>
                    <a:pt x="5294" y="30"/>
                  </a:lnTo>
                  <a:lnTo>
                    <a:pt x="5292" y="22"/>
                  </a:lnTo>
                  <a:lnTo>
                    <a:pt x="5294" y="15"/>
                  </a:lnTo>
                  <a:lnTo>
                    <a:pt x="5296" y="9"/>
                  </a:lnTo>
                  <a:lnTo>
                    <a:pt x="5301" y="3"/>
                  </a:lnTo>
                  <a:lnTo>
                    <a:pt x="5309" y="2"/>
                  </a:lnTo>
                  <a:lnTo>
                    <a:pt x="5315" y="0"/>
                  </a:lnTo>
                  <a:close/>
                  <a:moveTo>
                    <a:pt x="5228" y="0"/>
                  </a:moveTo>
                  <a:lnTo>
                    <a:pt x="5236" y="2"/>
                  </a:lnTo>
                  <a:lnTo>
                    <a:pt x="5243" y="3"/>
                  </a:lnTo>
                  <a:lnTo>
                    <a:pt x="5247" y="9"/>
                  </a:lnTo>
                  <a:lnTo>
                    <a:pt x="5251" y="15"/>
                  </a:lnTo>
                  <a:lnTo>
                    <a:pt x="5252" y="22"/>
                  </a:lnTo>
                  <a:lnTo>
                    <a:pt x="5251" y="30"/>
                  </a:lnTo>
                  <a:lnTo>
                    <a:pt x="5247" y="37"/>
                  </a:lnTo>
                  <a:lnTo>
                    <a:pt x="5243" y="41"/>
                  </a:lnTo>
                  <a:lnTo>
                    <a:pt x="5236" y="45"/>
                  </a:lnTo>
                  <a:lnTo>
                    <a:pt x="5228" y="47"/>
                  </a:lnTo>
                  <a:lnTo>
                    <a:pt x="5220" y="45"/>
                  </a:lnTo>
                  <a:lnTo>
                    <a:pt x="5215" y="41"/>
                  </a:lnTo>
                  <a:lnTo>
                    <a:pt x="5209" y="37"/>
                  </a:lnTo>
                  <a:lnTo>
                    <a:pt x="5207" y="30"/>
                  </a:lnTo>
                  <a:lnTo>
                    <a:pt x="5205" y="22"/>
                  </a:lnTo>
                  <a:lnTo>
                    <a:pt x="5207" y="15"/>
                  </a:lnTo>
                  <a:lnTo>
                    <a:pt x="5209" y="9"/>
                  </a:lnTo>
                  <a:lnTo>
                    <a:pt x="5215" y="3"/>
                  </a:lnTo>
                  <a:lnTo>
                    <a:pt x="5220" y="2"/>
                  </a:lnTo>
                  <a:lnTo>
                    <a:pt x="5228" y="0"/>
                  </a:lnTo>
                  <a:close/>
                  <a:moveTo>
                    <a:pt x="5142" y="0"/>
                  </a:moveTo>
                  <a:lnTo>
                    <a:pt x="5149" y="2"/>
                  </a:lnTo>
                  <a:lnTo>
                    <a:pt x="5157" y="3"/>
                  </a:lnTo>
                  <a:lnTo>
                    <a:pt x="5160" y="9"/>
                  </a:lnTo>
                  <a:lnTo>
                    <a:pt x="5164" y="15"/>
                  </a:lnTo>
                  <a:lnTo>
                    <a:pt x="5166" y="22"/>
                  </a:lnTo>
                  <a:lnTo>
                    <a:pt x="5164" y="30"/>
                  </a:lnTo>
                  <a:lnTo>
                    <a:pt x="5160" y="37"/>
                  </a:lnTo>
                  <a:lnTo>
                    <a:pt x="5157" y="41"/>
                  </a:lnTo>
                  <a:lnTo>
                    <a:pt x="5149" y="45"/>
                  </a:lnTo>
                  <a:lnTo>
                    <a:pt x="5142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7"/>
                  </a:lnTo>
                  <a:lnTo>
                    <a:pt x="5121" y="32"/>
                  </a:lnTo>
                  <a:lnTo>
                    <a:pt x="5119" y="24"/>
                  </a:lnTo>
                  <a:lnTo>
                    <a:pt x="5121" y="20"/>
                  </a:lnTo>
                  <a:lnTo>
                    <a:pt x="5126" y="7"/>
                  </a:lnTo>
                  <a:lnTo>
                    <a:pt x="5126" y="5"/>
                  </a:lnTo>
                  <a:lnTo>
                    <a:pt x="5132" y="2"/>
                  </a:lnTo>
                  <a:lnTo>
                    <a:pt x="5136" y="0"/>
                  </a:lnTo>
                  <a:lnTo>
                    <a:pt x="5142" y="0"/>
                  </a:lnTo>
                  <a:close/>
                  <a:moveTo>
                    <a:pt x="5055" y="0"/>
                  </a:moveTo>
                  <a:lnTo>
                    <a:pt x="5063" y="2"/>
                  </a:lnTo>
                  <a:lnTo>
                    <a:pt x="5068" y="3"/>
                  </a:lnTo>
                  <a:lnTo>
                    <a:pt x="5074" y="9"/>
                  </a:lnTo>
                  <a:lnTo>
                    <a:pt x="5078" y="15"/>
                  </a:lnTo>
                  <a:lnTo>
                    <a:pt x="5079" y="22"/>
                  </a:lnTo>
                  <a:lnTo>
                    <a:pt x="5078" y="26"/>
                  </a:lnTo>
                  <a:lnTo>
                    <a:pt x="5074" y="30"/>
                  </a:lnTo>
                  <a:lnTo>
                    <a:pt x="5068" y="34"/>
                  </a:lnTo>
                  <a:lnTo>
                    <a:pt x="5064" y="37"/>
                  </a:lnTo>
                  <a:lnTo>
                    <a:pt x="5061" y="41"/>
                  </a:lnTo>
                  <a:lnTo>
                    <a:pt x="5061" y="43"/>
                  </a:lnTo>
                  <a:lnTo>
                    <a:pt x="5059" y="45"/>
                  </a:lnTo>
                  <a:lnTo>
                    <a:pt x="5055" y="45"/>
                  </a:lnTo>
                  <a:lnTo>
                    <a:pt x="5051" y="45"/>
                  </a:lnTo>
                  <a:lnTo>
                    <a:pt x="5046" y="43"/>
                  </a:lnTo>
                  <a:lnTo>
                    <a:pt x="5040" y="39"/>
                  </a:lnTo>
                  <a:lnTo>
                    <a:pt x="5036" y="35"/>
                  </a:lnTo>
                  <a:lnTo>
                    <a:pt x="5032" y="30"/>
                  </a:lnTo>
                  <a:lnTo>
                    <a:pt x="5032" y="22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2" y="3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2"/>
                  </a:lnTo>
                  <a:lnTo>
                    <a:pt x="4982" y="3"/>
                  </a:lnTo>
                  <a:lnTo>
                    <a:pt x="4987" y="9"/>
                  </a:lnTo>
                  <a:lnTo>
                    <a:pt x="4991" y="15"/>
                  </a:lnTo>
                  <a:lnTo>
                    <a:pt x="4991" y="22"/>
                  </a:lnTo>
                  <a:lnTo>
                    <a:pt x="4991" y="28"/>
                  </a:lnTo>
                  <a:lnTo>
                    <a:pt x="4989" y="34"/>
                  </a:lnTo>
                  <a:lnTo>
                    <a:pt x="4985" y="37"/>
                  </a:lnTo>
                  <a:lnTo>
                    <a:pt x="4984" y="35"/>
                  </a:lnTo>
                  <a:lnTo>
                    <a:pt x="4980" y="35"/>
                  </a:lnTo>
                  <a:lnTo>
                    <a:pt x="4976" y="34"/>
                  </a:lnTo>
                  <a:lnTo>
                    <a:pt x="4970" y="35"/>
                  </a:lnTo>
                  <a:lnTo>
                    <a:pt x="4967" y="35"/>
                  </a:lnTo>
                  <a:lnTo>
                    <a:pt x="4963" y="37"/>
                  </a:lnTo>
                  <a:lnTo>
                    <a:pt x="4961" y="37"/>
                  </a:lnTo>
                  <a:lnTo>
                    <a:pt x="4957" y="35"/>
                  </a:lnTo>
                  <a:lnTo>
                    <a:pt x="4955" y="32"/>
                  </a:lnTo>
                  <a:lnTo>
                    <a:pt x="4953" y="30"/>
                  </a:lnTo>
                  <a:lnTo>
                    <a:pt x="4950" y="28"/>
                  </a:lnTo>
                  <a:lnTo>
                    <a:pt x="4948" y="26"/>
                  </a:lnTo>
                  <a:lnTo>
                    <a:pt x="4946" y="26"/>
                  </a:lnTo>
                  <a:lnTo>
                    <a:pt x="4946" y="24"/>
                  </a:lnTo>
                  <a:lnTo>
                    <a:pt x="4946" y="22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5" y="3"/>
                  </a:lnTo>
                  <a:lnTo>
                    <a:pt x="4961" y="2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90" y="2"/>
                  </a:lnTo>
                  <a:lnTo>
                    <a:pt x="4895" y="3"/>
                  </a:lnTo>
                  <a:lnTo>
                    <a:pt x="4901" y="9"/>
                  </a:lnTo>
                  <a:lnTo>
                    <a:pt x="4905" y="15"/>
                  </a:lnTo>
                  <a:lnTo>
                    <a:pt x="4905" y="22"/>
                  </a:lnTo>
                  <a:lnTo>
                    <a:pt x="4905" y="28"/>
                  </a:lnTo>
                  <a:lnTo>
                    <a:pt x="4903" y="34"/>
                  </a:lnTo>
                  <a:lnTo>
                    <a:pt x="4901" y="37"/>
                  </a:lnTo>
                  <a:lnTo>
                    <a:pt x="4895" y="41"/>
                  </a:lnTo>
                  <a:lnTo>
                    <a:pt x="4890" y="45"/>
                  </a:lnTo>
                  <a:lnTo>
                    <a:pt x="4884" y="47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9" y="41"/>
                  </a:lnTo>
                  <a:lnTo>
                    <a:pt x="4863" y="37"/>
                  </a:lnTo>
                  <a:lnTo>
                    <a:pt x="4859" y="30"/>
                  </a:lnTo>
                  <a:lnTo>
                    <a:pt x="4858" y="22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9" y="3"/>
                  </a:lnTo>
                  <a:lnTo>
                    <a:pt x="4874" y="2"/>
                  </a:lnTo>
                  <a:lnTo>
                    <a:pt x="4882" y="0"/>
                  </a:lnTo>
                  <a:close/>
                  <a:moveTo>
                    <a:pt x="4795" y="0"/>
                  </a:moveTo>
                  <a:lnTo>
                    <a:pt x="4803" y="2"/>
                  </a:lnTo>
                  <a:lnTo>
                    <a:pt x="4809" y="3"/>
                  </a:lnTo>
                  <a:lnTo>
                    <a:pt x="4814" y="9"/>
                  </a:lnTo>
                  <a:lnTo>
                    <a:pt x="4816" y="15"/>
                  </a:lnTo>
                  <a:lnTo>
                    <a:pt x="4818" y="22"/>
                  </a:lnTo>
                  <a:lnTo>
                    <a:pt x="4816" y="30"/>
                  </a:lnTo>
                  <a:lnTo>
                    <a:pt x="4814" y="37"/>
                  </a:lnTo>
                  <a:lnTo>
                    <a:pt x="4809" y="41"/>
                  </a:lnTo>
                  <a:lnTo>
                    <a:pt x="4803" y="45"/>
                  </a:lnTo>
                  <a:lnTo>
                    <a:pt x="4795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7" y="37"/>
                  </a:lnTo>
                  <a:lnTo>
                    <a:pt x="4773" y="30"/>
                  </a:lnTo>
                  <a:lnTo>
                    <a:pt x="4771" y="22"/>
                  </a:lnTo>
                  <a:lnTo>
                    <a:pt x="4773" y="15"/>
                  </a:lnTo>
                  <a:lnTo>
                    <a:pt x="4777" y="9"/>
                  </a:lnTo>
                  <a:lnTo>
                    <a:pt x="4780" y="3"/>
                  </a:lnTo>
                  <a:lnTo>
                    <a:pt x="4788" y="2"/>
                  </a:lnTo>
                  <a:lnTo>
                    <a:pt x="4795" y="0"/>
                  </a:lnTo>
                  <a:close/>
                  <a:moveTo>
                    <a:pt x="4709" y="0"/>
                  </a:moveTo>
                  <a:lnTo>
                    <a:pt x="4716" y="2"/>
                  </a:lnTo>
                  <a:lnTo>
                    <a:pt x="4722" y="3"/>
                  </a:lnTo>
                  <a:lnTo>
                    <a:pt x="4728" y="9"/>
                  </a:lnTo>
                  <a:lnTo>
                    <a:pt x="4730" y="15"/>
                  </a:lnTo>
                  <a:lnTo>
                    <a:pt x="4732" y="22"/>
                  </a:lnTo>
                  <a:lnTo>
                    <a:pt x="4730" y="30"/>
                  </a:lnTo>
                  <a:lnTo>
                    <a:pt x="4728" y="37"/>
                  </a:lnTo>
                  <a:lnTo>
                    <a:pt x="4722" y="41"/>
                  </a:lnTo>
                  <a:lnTo>
                    <a:pt x="4716" y="45"/>
                  </a:lnTo>
                  <a:lnTo>
                    <a:pt x="4709" y="47"/>
                  </a:lnTo>
                  <a:lnTo>
                    <a:pt x="4701" y="45"/>
                  </a:lnTo>
                  <a:lnTo>
                    <a:pt x="4694" y="41"/>
                  </a:lnTo>
                  <a:lnTo>
                    <a:pt x="4690" y="37"/>
                  </a:lnTo>
                  <a:lnTo>
                    <a:pt x="4686" y="30"/>
                  </a:lnTo>
                  <a:lnTo>
                    <a:pt x="4685" y="22"/>
                  </a:lnTo>
                  <a:lnTo>
                    <a:pt x="4686" y="15"/>
                  </a:lnTo>
                  <a:lnTo>
                    <a:pt x="4690" y="9"/>
                  </a:lnTo>
                  <a:lnTo>
                    <a:pt x="4694" y="3"/>
                  </a:lnTo>
                  <a:lnTo>
                    <a:pt x="4701" y="2"/>
                  </a:lnTo>
                  <a:lnTo>
                    <a:pt x="4709" y="0"/>
                  </a:lnTo>
                  <a:close/>
                  <a:moveTo>
                    <a:pt x="4621" y="0"/>
                  </a:moveTo>
                  <a:lnTo>
                    <a:pt x="4628" y="2"/>
                  </a:lnTo>
                  <a:lnTo>
                    <a:pt x="4636" y="3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2"/>
                  </a:lnTo>
                  <a:lnTo>
                    <a:pt x="4643" y="30"/>
                  </a:lnTo>
                  <a:lnTo>
                    <a:pt x="4639" y="37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5" y="45"/>
                  </a:lnTo>
                  <a:lnTo>
                    <a:pt x="4607" y="41"/>
                  </a:lnTo>
                  <a:lnTo>
                    <a:pt x="4602" y="37"/>
                  </a:lnTo>
                  <a:lnTo>
                    <a:pt x="4600" y="30"/>
                  </a:lnTo>
                  <a:lnTo>
                    <a:pt x="4598" y="22"/>
                  </a:lnTo>
                  <a:lnTo>
                    <a:pt x="4600" y="15"/>
                  </a:lnTo>
                  <a:lnTo>
                    <a:pt x="4602" y="9"/>
                  </a:lnTo>
                  <a:lnTo>
                    <a:pt x="4607" y="3"/>
                  </a:lnTo>
                  <a:lnTo>
                    <a:pt x="4615" y="2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9" y="3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9" y="22"/>
                  </a:lnTo>
                  <a:lnTo>
                    <a:pt x="4557" y="30"/>
                  </a:lnTo>
                  <a:lnTo>
                    <a:pt x="4553" y="37"/>
                  </a:lnTo>
                  <a:lnTo>
                    <a:pt x="4549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7" y="45"/>
                  </a:lnTo>
                  <a:lnTo>
                    <a:pt x="4521" y="41"/>
                  </a:lnTo>
                  <a:lnTo>
                    <a:pt x="4515" y="37"/>
                  </a:lnTo>
                  <a:lnTo>
                    <a:pt x="4513" y="30"/>
                  </a:lnTo>
                  <a:lnTo>
                    <a:pt x="4512" y="22"/>
                  </a:lnTo>
                  <a:lnTo>
                    <a:pt x="4513" y="15"/>
                  </a:lnTo>
                  <a:lnTo>
                    <a:pt x="4515" y="9"/>
                  </a:lnTo>
                  <a:lnTo>
                    <a:pt x="4521" y="3"/>
                  </a:lnTo>
                  <a:lnTo>
                    <a:pt x="4527" y="2"/>
                  </a:lnTo>
                  <a:lnTo>
                    <a:pt x="4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2660651" y="1063626"/>
              <a:ext cx="4287838" cy="103188"/>
            </a:xfrm>
            <a:custGeom>
              <a:avLst/>
              <a:gdLst>
                <a:gd name="T0" fmla="*/ 4013 w 5403"/>
                <a:gd name="T1" fmla="*/ 130 h 130"/>
                <a:gd name="T2" fmla="*/ 3840 w 5403"/>
                <a:gd name="T3" fmla="*/ 83 h 130"/>
                <a:gd name="T4" fmla="*/ 3746 w 5403"/>
                <a:gd name="T5" fmla="*/ 128 h 130"/>
                <a:gd name="T6" fmla="*/ 3586 w 5403"/>
                <a:gd name="T7" fmla="*/ 85 h 130"/>
                <a:gd name="T8" fmla="*/ 3479 w 5403"/>
                <a:gd name="T9" fmla="*/ 124 h 130"/>
                <a:gd name="T10" fmla="*/ 3332 w 5403"/>
                <a:gd name="T11" fmla="*/ 86 h 130"/>
                <a:gd name="T12" fmla="*/ 3214 w 5403"/>
                <a:gd name="T13" fmla="*/ 120 h 130"/>
                <a:gd name="T14" fmla="*/ 3078 w 5403"/>
                <a:gd name="T15" fmla="*/ 92 h 130"/>
                <a:gd name="T16" fmla="*/ 2951 w 5403"/>
                <a:gd name="T17" fmla="*/ 113 h 130"/>
                <a:gd name="T18" fmla="*/ 2821 w 5403"/>
                <a:gd name="T19" fmla="*/ 98 h 130"/>
                <a:gd name="T20" fmla="*/ 2689 w 5403"/>
                <a:gd name="T21" fmla="*/ 105 h 130"/>
                <a:gd name="T22" fmla="*/ 2561 w 5403"/>
                <a:gd name="T23" fmla="*/ 105 h 130"/>
                <a:gd name="T24" fmla="*/ 2430 w 5403"/>
                <a:gd name="T25" fmla="*/ 98 h 130"/>
                <a:gd name="T26" fmla="*/ 2300 w 5403"/>
                <a:gd name="T27" fmla="*/ 113 h 130"/>
                <a:gd name="T28" fmla="*/ 2172 w 5403"/>
                <a:gd name="T29" fmla="*/ 92 h 130"/>
                <a:gd name="T30" fmla="*/ 2037 w 5403"/>
                <a:gd name="T31" fmla="*/ 120 h 130"/>
                <a:gd name="T32" fmla="*/ 1918 w 5403"/>
                <a:gd name="T33" fmla="*/ 86 h 130"/>
                <a:gd name="T34" fmla="*/ 1771 w 5403"/>
                <a:gd name="T35" fmla="*/ 124 h 130"/>
                <a:gd name="T36" fmla="*/ 1664 w 5403"/>
                <a:gd name="T37" fmla="*/ 85 h 130"/>
                <a:gd name="T38" fmla="*/ 1504 w 5403"/>
                <a:gd name="T39" fmla="*/ 128 h 130"/>
                <a:gd name="T40" fmla="*/ 1410 w 5403"/>
                <a:gd name="T41" fmla="*/ 83 h 130"/>
                <a:gd name="T42" fmla="*/ 1237 w 5403"/>
                <a:gd name="T43" fmla="*/ 130 h 130"/>
                <a:gd name="T44" fmla="*/ 1064 w 5403"/>
                <a:gd name="T45" fmla="*/ 83 h 130"/>
                <a:gd name="T46" fmla="*/ 970 w 5403"/>
                <a:gd name="T47" fmla="*/ 128 h 130"/>
                <a:gd name="T48" fmla="*/ 810 w 5403"/>
                <a:gd name="T49" fmla="*/ 85 h 130"/>
                <a:gd name="T50" fmla="*/ 703 w 5403"/>
                <a:gd name="T51" fmla="*/ 124 h 130"/>
                <a:gd name="T52" fmla="*/ 557 w 5403"/>
                <a:gd name="T53" fmla="*/ 86 h 130"/>
                <a:gd name="T54" fmla="*/ 457 w 5403"/>
                <a:gd name="T55" fmla="*/ 94 h 130"/>
                <a:gd name="T56" fmla="*/ 211 w 5403"/>
                <a:gd name="T57" fmla="*/ 124 h 130"/>
                <a:gd name="T58" fmla="*/ 103 w 5403"/>
                <a:gd name="T59" fmla="*/ 85 h 130"/>
                <a:gd name="T60" fmla="*/ 100 w 5403"/>
                <a:gd name="T61" fmla="*/ 45 h 130"/>
                <a:gd name="T62" fmla="*/ 891 w 5403"/>
                <a:gd name="T63" fmla="*/ 47 h 130"/>
                <a:gd name="T64" fmla="*/ 459 w 5403"/>
                <a:gd name="T65" fmla="*/ 6 h 130"/>
                <a:gd name="T66" fmla="*/ 5123 w 5403"/>
                <a:gd name="T67" fmla="*/ 9 h 130"/>
                <a:gd name="T68" fmla="*/ 4985 w 5403"/>
                <a:gd name="T69" fmla="*/ 38 h 130"/>
                <a:gd name="T70" fmla="*/ 4867 w 5403"/>
                <a:gd name="T71" fmla="*/ 6 h 130"/>
                <a:gd name="T72" fmla="*/ 4720 w 5403"/>
                <a:gd name="T73" fmla="*/ 43 h 130"/>
                <a:gd name="T74" fmla="*/ 4613 w 5403"/>
                <a:gd name="T75" fmla="*/ 2 h 130"/>
                <a:gd name="T76" fmla="*/ 4455 w 5403"/>
                <a:gd name="T77" fmla="*/ 45 h 130"/>
                <a:gd name="T78" fmla="*/ 4361 w 5403"/>
                <a:gd name="T79" fmla="*/ 0 h 130"/>
                <a:gd name="T80" fmla="*/ 4186 w 5403"/>
                <a:gd name="T81" fmla="*/ 47 h 130"/>
                <a:gd name="T82" fmla="*/ 4013 w 5403"/>
                <a:gd name="T83" fmla="*/ 0 h 130"/>
                <a:gd name="T84" fmla="*/ 3919 w 5403"/>
                <a:gd name="T85" fmla="*/ 45 h 130"/>
                <a:gd name="T86" fmla="*/ 3761 w 5403"/>
                <a:gd name="T87" fmla="*/ 2 h 130"/>
                <a:gd name="T88" fmla="*/ 3652 w 5403"/>
                <a:gd name="T89" fmla="*/ 43 h 130"/>
                <a:gd name="T90" fmla="*/ 3507 w 5403"/>
                <a:gd name="T91" fmla="*/ 6 h 130"/>
                <a:gd name="T92" fmla="*/ 3387 w 5403"/>
                <a:gd name="T93" fmla="*/ 38 h 130"/>
                <a:gd name="T94" fmla="*/ 3251 w 5403"/>
                <a:gd name="T95" fmla="*/ 9 h 130"/>
                <a:gd name="T96" fmla="*/ 3124 w 5403"/>
                <a:gd name="T97" fmla="*/ 32 h 130"/>
                <a:gd name="T98" fmla="*/ 2994 w 5403"/>
                <a:gd name="T99" fmla="*/ 17 h 130"/>
                <a:gd name="T100" fmla="*/ 2862 w 5403"/>
                <a:gd name="T101" fmla="*/ 24 h 130"/>
                <a:gd name="T102" fmla="*/ 2736 w 5403"/>
                <a:gd name="T103" fmla="*/ 24 h 130"/>
                <a:gd name="T104" fmla="*/ 2603 w 5403"/>
                <a:gd name="T105" fmla="*/ 17 h 130"/>
                <a:gd name="T106" fmla="*/ 2475 w 5403"/>
                <a:gd name="T107" fmla="*/ 32 h 130"/>
                <a:gd name="T108" fmla="*/ 2347 w 5403"/>
                <a:gd name="T109" fmla="*/ 9 h 130"/>
                <a:gd name="T110" fmla="*/ 2211 w 5403"/>
                <a:gd name="T111" fmla="*/ 38 h 130"/>
                <a:gd name="T112" fmla="*/ 2091 w 5403"/>
                <a:gd name="T113" fmla="*/ 6 h 130"/>
                <a:gd name="T114" fmla="*/ 1944 w 5403"/>
                <a:gd name="T115" fmla="*/ 43 h 130"/>
                <a:gd name="T116" fmla="*/ 1837 w 5403"/>
                <a:gd name="T117" fmla="*/ 2 h 130"/>
                <a:gd name="T118" fmla="*/ 1679 w 5403"/>
                <a:gd name="T119" fmla="*/ 45 h 130"/>
                <a:gd name="T120" fmla="*/ 1585 w 5403"/>
                <a:gd name="T121" fmla="*/ 0 h 130"/>
                <a:gd name="T122" fmla="*/ 1410 w 5403"/>
                <a:gd name="T123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03" h="130">
                  <a:moveTo>
                    <a:pt x="4100" y="83"/>
                  </a:moveTo>
                  <a:lnTo>
                    <a:pt x="4107" y="85"/>
                  </a:lnTo>
                  <a:lnTo>
                    <a:pt x="4115" y="86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20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30"/>
                  </a:lnTo>
                  <a:lnTo>
                    <a:pt x="4092" y="128"/>
                  </a:lnTo>
                  <a:lnTo>
                    <a:pt x="4086" y="124"/>
                  </a:lnTo>
                  <a:lnTo>
                    <a:pt x="4081" y="120"/>
                  </a:lnTo>
                  <a:lnTo>
                    <a:pt x="4077" y="113"/>
                  </a:lnTo>
                  <a:lnTo>
                    <a:pt x="4077" y="105"/>
                  </a:lnTo>
                  <a:lnTo>
                    <a:pt x="4077" y="98"/>
                  </a:lnTo>
                  <a:lnTo>
                    <a:pt x="4081" y="92"/>
                  </a:lnTo>
                  <a:lnTo>
                    <a:pt x="4086" y="86"/>
                  </a:lnTo>
                  <a:lnTo>
                    <a:pt x="4092" y="85"/>
                  </a:lnTo>
                  <a:lnTo>
                    <a:pt x="4100" y="83"/>
                  </a:lnTo>
                  <a:close/>
                  <a:moveTo>
                    <a:pt x="4013" y="83"/>
                  </a:moveTo>
                  <a:lnTo>
                    <a:pt x="4021" y="85"/>
                  </a:lnTo>
                  <a:lnTo>
                    <a:pt x="4026" y="86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20"/>
                  </a:lnTo>
                  <a:lnTo>
                    <a:pt x="4026" y="124"/>
                  </a:lnTo>
                  <a:lnTo>
                    <a:pt x="4021" y="128"/>
                  </a:lnTo>
                  <a:lnTo>
                    <a:pt x="4013" y="130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20"/>
                  </a:lnTo>
                  <a:lnTo>
                    <a:pt x="3990" y="113"/>
                  </a:lnTo>
                  <a:lnTo>
                    <a:pt x="3990" y="105"/>
                  </a:lnTo>
                  <a:lnTo>
                    <a:pt x="3990" y="98"/>
                  </a:lnTo>
                  <a:lnTo>
                    <a:pt x="3994" y="92"/>
                  </a:lnTo>
                  <a:lnTo>
                    <a:pt x="4000" y="86"/>
                  </a:lnTo>
                  <a:lnTo>
                    <a:pt x="4006" y="85"/>
                  </a:lnTo>
                  <a:lnTo>
                    <a:pt x="4013" y="83"/>
                  </a:lnTo>
                  <a:close/>
                  <a:moveTo>
                    <a:pt x="3927" y="83"/>
                  </a:moveTo>
                  <a:lnTo>
                    <a:pt x="3934" y="85"/>
                  </a:lnTo>
                  <a:lnTo>
                    <a:pt x="3940" y="86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49" y="105"/>
                  </a:lnTo>
                  <a:lnTo>
                    <a:pt x="3949" y="113"/>
                  </a:lnTo>
                  <a:lnTo>
                    <a:pt x="3945" y="120"/>
                  </a:lnTo>
                  <a:lnTo>
                    <a:pt x="3940" y="124"/>
                  </a:lnTo>
                  <a:lnTo>
                    <a:pt x="3934" y="128"/>
                  </a:lnTo>
                  <a:lnTo>
                    <a:pt x="3927" y="130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20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6"/>
                  </a:lnTo>
                  <a:lnTo>
                    <a:pt x="3919" y="85"/>
                  </a:lnTo>
                  <a:lnTo>
                    <a:pt x="3927" y="83"/>
                  </a:lnTo>
                  <a:close/>
                  <a:moveTo>
                    <a:pt x="3840" y="83"/>
                  </a:moveTo>
                  <a:lnTo>
                    <a:pt x="3848" y="85"/>
                  </a:lnTo>
                  <a:lnTo>
                    <a:pt x="3853" y="86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3" y="105"/>
                  </a:lnTo>
                  <a:lnTo>
                    <a:pt x="3863" y="113"/>
                  </a:lnTo>
                  <a:lnTo>
                    <a:pt x="3859" y="120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30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20"/>
                  </a:lnTo>
                  <a:lnTo>
                    <a:pt x="3817" y="113"/>
                  </a:lnTo>
                  <a:lnTo>
                    <a:pt x="3816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6"/>
                  </a:lnTo>
                  <a:lnTo>
                    <a:pt x="3833" y="85"/>
                  </a:lnTo>
                  <a:lnTo>
                    <a:pt x="3840" y="83"/>
                  </a:lnTo>
                  <a:close/>
                  <a:moveTo>
                    <a:pt x="3754" y="83"/>
                  </a:moveTo>
                  <a:lnTo>
                    <a:pt x="3761" y="85"/>
                  </a:lnTo>
                  <a:lnTo>
                    <a:pt x="3767" y="86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20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30"/>
                  </a:lnTo>
                  <a:lnTo>
                    <a:pt x="3746" y="128"/>
                  </a:lnTo>
                  <a:lnTo>
                    <a:pt x="3739" y="124"/>
                  </a:lnTo>
                  <a:lnTo>
                    <a:pt x="3735" y="120"/>
                  </a:lnTo>
                  <a:lnTo>
                    <a:pt x="3731" y="113"/>
                  </a:lnTo>
                  <a:lnTo>
                    <a:pt x="3729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39" y="86"/>
                  </a:lnTo>
                  <a:lnTo>
                    <a:pt x="3746" y="85"/>
                  </a:lnTo>
                  <a:lnTo>
                    <a:pt x="3754" y="83"/>
                  </a:lnTo>
                  <a:close/>
                  <a:moveTo>
                    <a:pt x="3667" y="83"/>
                  </a:moveTo>
                  <a:lnTo>
                    <a:pt x="3675" y="85"/>
                  </a:lnTo>
                  <a:lnTo>
                    <a:pt x="3680" y="86"/>
                  </a:lnTo>
                  <a:lnTo>
                    <a:pt x="3686" y="92"/>
                  </a:lnTo>
                  <a:lnTo>
                    <a:pt x="3688" y="98"/>
                  </a:lnTo>
                  <a:lnTo>
                    <a:pt x="3690" y="105"/>
                  </a:lnTo>
                  <a:lnTo>
                    <a:pt x="3688" y="113"/>
                  </a:lnTo>
                  <a:lnTo>
                    <a:pt x="3686" y="120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30"/>
                  </a:lnTo>
                  <a:lnTo>
                    <a:pt x="3660" y="128"/>
                  </a:lnTo>
                  <a:lnTo>
                    <a:pt x="3652" y="124"/>
                  </a:lnTo>
                  <a:lnTo>
                    <a:pt x="3648" y="120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2" y="86"/>
                  </a:lnTo>
                  <a:lnTo>
                    <a:pt x="3660" y="85"/>
                  </a:lnTo>
                  <a:lnTo>
                    <a:pt x="3667" y="83"/>
                  </a:lnTo>
                  <a:close/>
                  <a:moveTo>
                    <a:pt x="3579" y="83"/>
                  </a:moveTo>
                  <a:lnTo>
                    <a:pt x="3586" y="85"/>
                  </a:lnTo>
                  <a:lnTo>
                    <a:pt x="3594" y="86"/>
                  </a:lnTo>
                  <a:lnTo>
                    <a:pt x="3597" y="92"/>
                  </a:lnTo>
                  <a:lnTo>
                    <a:pt x="3601" y="98"/>
                  </a:lnTo>
                  <a:lnTo>
                    <a:pt x="3603" y="105"/>
                  </a:lnTo>
                  <a:lnTo>
                    <a:pt x="3601" y="113"/>
                  </a:lnTo>
                  <a:lnTo>
                    <a:pt x="3597" y="120"/>
                  </a:lnTo>
                  <a:lnTo>
                    <a:pt x="3594" y="124"/>
                  </a:lnTo>
                  <a:lnTo>
                    <a:pt x="3586" y="128"/>
                  </a:lnTo>
                  <a:lnTo>
                    <a:pt x="3579" y="130"/>
                  </a:lnTo>
                  <a:lnTo>
                    <a:pt x="3573" y="128"/>
                  </a:lnTo>
                  <a:lnTo>
                    <a:pt x="3565" y="124"/>
                  </a:lnTo>
                  <a:lnTo>
                    <a:pt x="3560" y="120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0" y="92"/>
                  </a:lnTo>
                  <a:lnTo>
                    <a:pt x="3565" y="86"/>
                  </a:lnTo>
                  <a:lnTo>
                    <a:pt x="3573" y="85"/>
                  </a:lnTo>
                  <a:lnTo>
                    <a:pt x="3579" y="83"/>
                  </a:lnTo>
                  <a:close/>
                  <a:moveTo>
                    <a:pt x="3492" y="83"/>
                  </a:moveTo>
                  <a:lnTo>
                    <a:pt x="3500" y="85"/>
                  </a:lnTo>
                  <a:lnTo>
                    <a:pt x="3507" y="86"/>
                  </a:lnTo>
                  <a:lnTo>
                    <a:pt x="3511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1" y="120"/>
                  </a:lnTo>
                  <a:lnTo>
                    <a:pt x="3507" y="124"/>
                  </a:lnTo>
                  <a:lnTo>
                    <a:pt x="3500" y="128"/>
                  </a:lnTo>
                  <a:lnTo>
                    <a:pt x="3492" y="130"/>
                  </a:lnTo>
                  <a:lnTo>
                    <a:pt x="3485" y="128"/>
                  </a:lnTo>
                  <a:lnTo>
                    <a:pt x="3479" y="124"/>
                  </a:lnTo>
                  <a:lnTo>
                    <a:pt x="3473" y="120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3" y="92"/>
                  </a:lnTo>
                  <a:lnTo>
                    <a:pt x="3479" y="86"/>
                  </a:lnTo>
                  <a:lnTo>
                    <a:pt x="3485" y="85"/>
                  </a:lnTo>
                  <a:lnTo>
                    <a:pt x="3492" y="83"/>
                  </a:lnTo>
                  <a:close/>
                  <a:moveTo>
                    <a:pt x="3406" y="83"/>
                  </a:moveTo>
                  <a:lnTo>
                    <a:pt x="3413" y="85"/>
                  </a:lnTo>
                  <a:lnTo>
                    <a:pt x="3421" y="86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20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30"/>
                  </a:lnTo>
                  <a:lnTo>
                    <a:pt x="3398" y="128"/>
                  </a:lnTo>
                  <a:lnTo>
                    <a:pt x="3392" y="124"/>
                  </a:lnTo>
                  <a:lnTo>
                    <a:pt x="3387" y="120"/>
                  </a:lnTo>
                  <a:lnTo>
                    <a:pt x="3383" y="113"/>
                  </a:lnTo>
                  <a:lnTo>
                    <a:pt x="3383" y="105"/>
                  </a:lnTo>
                  <a:lnTo>
                    <a:pt x="3383" y="98"/>
                  </a:lnTo>
                  <a:lnTo>
                    <a:pt x="3387" y="92"/>
                  </a:lnTo>
                  <a:lnTo>
                    <a:pt x="3392" y="86"/>
                  </a:lnTo>
                  <a:lnTo>
                    <a:pt x="3398" y="85"/>
                  </a:lnTo>
                  <a:lnTo>
                    <a:pt x="3406" y="83"/>
                  </a:lnTo>
                  <a:close/>
                  <a:moveTo>
                    <a:pt x="3319" y="83"/>
                  </a:moveTo>
                  <a:lnTo>
                    <a:pt x="3327" y="85"/>
                  </a:lnTo>
                  <a:lnTo>
                    <a:pt x="3332" y="86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20"/>
                  </a:lnTo>
                  <a:lnTo>
                    <a:pt x="3332" y="124"/>
                  </a:lnTo>
                  <a:lnTo>
                    <a:pt x="3327" y="128"/>
                  </a:lnTo>
                  <a:lnTo>
                    <a:pt x="3319" y="130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20"/>
                  </a:lnTo>
                  <a:lnTo>
                    <a:pt x="3297" y="113"/>
                  </a:lnTo>
                  <a:lnTo>
                    <a:pt x="3297" y="105"/>
                  </a:lnTo>
                  <a:lnTo>
                    <a:pt x="3297" y="98"/>
                  </a:lnTo>
                  <a:lnTo>
                    <a:pt x="3300" y="92"/>
                  </a:lnTo>
                  <a:lnTo>
                    <a:pt x="3306" y="86"/>
                  </a:lnTo>
                  <a:lnTo>
                    <a:pt x="3312" y="85"/>
                  </a:lnTo>
                  <a:lnTo>
                    <a:pt x="3319" y="83"/>
                  </a:lnTo>
                  <a:close/>
                  <a:moveTo>
                    <a:pt x="3233" y="83"/>
                  </a:moveTo>
                  <a:lnTo>
                    <a:pt x="3240" y="85"/>
                  </a:lnTo>
                  <a:lnTo>
                    <a:pt x="3246" y="86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5" y="105"/>
                  </a:lnTo>
                  <a:lnTo>
                    <a:pt x="3255" y="113"/>
                  </a:lnTo>
                  <a:lnTo>
                    <a:pt x="3251" y="120"/>
                  </a:lnTo>
                  <a:lnTo>
                    <a:pt x="3246" y="124"/>
                  </a:lnTo>
                  <a:lnTo>
                    <a:pt x="3240" y="128"/>
                  </a:lnTo>
                  <a:lnTo>
                    <a:pt x="3233" y="130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20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6"/>
                  </a:lnTo>
                  <a:lnTo>
                    <a:pt x="3225" y="85"/>
                  </a:lnTo>
                  <a:lnTo>
                    <a:pt x="3233" y="83"/>
                  </a:lnTo>
                  <a:close/>
                  <a:moveTo>
                    <a:pt x="3146" y="83"/>
                  </a:moveTo>
                  <a:lnTo>
                    <a:pt x="3154" y="85"/>
                  </a:lnTo>
                  <a:lnTo>
                    <a:pt x="3159" y="86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69" y="105"/>
                  </a:lnTo>
                  <a:lnTo>
                    <a:pt x="3169" y="113"/>
                  </a:lnTo>
                  <a:lnTo>
                    <a:pt x="3165" y="120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30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20"/>
                  </a:lnTo>
                  <a:lnTo>
                    <a:pt x="3124" y="113"/>
                  </a:lnTo>
                  <a:lnTo>
                    <a:pt x="3122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6"/>
                  </a:lnTo>
                  <a:lnTo>
                    <a:pt x="3139" y="85"/>
                  </a:lnTo>
                  <a:lnTo>
                    <a:pt x="3146" y="83"/>
                  </a:lnTo>
                  <a:close/>
                  <a:moveTo>
                    <a:pt x="3060" y="83"/>
                  </a:moveTo>
                  <a:lnTo>
                    <a:pt x="3067" y="85"/>
                  </a:lnTo>
                  <a:lnTo>
                    <a:pt x="3073" y="86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20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30"/>
                  </a:lnTo>
                  <a:lnTo>
                    <a:pt x="3052" y="128"/>
                  </a:lnTo>
                  <a:lnTo>
                    <a:pt x="3045" y="124"/>
                  </a:lnTo>
                  <a:lnTo>
                    <a:pt x="3041" y="120"/>
                  </a:lnTo>
                  <a:lnTo>
                    <a:pt x="3037" y="113"/>
                  </a:lnTo>
                  <a:lnTo>
                    <a:pt x="3035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5" y="86"/>
                  </a:lnTo>
                  <a:lnTo>
                    <a:pt x="3052" y="85"/>
                  </a:lnTo>
                  <a:lnTo>
                    <a:pt x="3060" y="83"/>
                  </a:lnTo>
                  <a:close/>
                  <a:moveTo>
                    <a:pt x="2973" y="83"/>
                  </a:moveTo>
                  <a:lnTo>
                    <a:pt x="2981" y="85"/>
                  </a:lnTo>
                  <a:lnTo>
                    <a:pt x="2986" y="86"/>
                  </a:lnTo>
                  <a:lnTo>
                    <a:pt x="2992" y="92"/>
                  </a:lnTo>
                  <a:lnTo>
                    <a:pt x="2994" y="98"/>
                  </a:lnTo>
                  <a:lnTo>
                    <a:pt x="2996" y="105"/>
                  </a:lnTo>
                  <a:lnTo>
                    <a:pt x="2994" y="113"/>
                  </a:lnTo>
                  <a:lnTo>
                    <a:pt x="2992" y="120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30"/>
                  </a:lnTo>
                  <a:lnTo>
                    <a:pt x="2966" y="128"/>
                  </a:lnTo>
                  <a:lnTo>
                    <a:pt x="2958" y="124"/>
                  </a:lnTo>
                  <a:lnTo>
                    <a:pt x="2954" y="120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58" y="86"/>
                  </a:lnTo>
                  <a:lnTo>
                    <a:pt x="2966" y="85"/>
                  </a:lnTo>
                  <a:lnTo>
                    <a:pt x="2973" y="83"/>
                  </a:lnTo>
                  <a:close/>
                  <a:moveTo>
                    <a:pt x="2885" y="83"/>
                  </a:moveTo>
                  <a:lnTo>
                    <a:pt x="2892" y="85"/>
                  </a:lnTo>
                  <a:lnTo>
                    <a:pt x="2900" y="86"/>
                  </a:lnTo>
                  <a:lnTo>
                    <a:pt x="2905" y="92"/>
                  </a:lnTo>
                  <a:lnTo>
                    <a:pt x="2907" y="98"/>
                  </a:lnTo>
                  <a:lnTo>
                    <a:pt x="2909" y="105"/>
                  </a:lnTo>
                  <a:lnTo>
                    <a:pt x="2907" y="113"/>
                  </a:lnTo>
                  <a:lnTo>
                    <a:pt x="2905" y="120"/>
                  </a:lnTo>
                  <a:lnTo>
                    <a:pt x="2900" y="124"/>
                  </a:lnTo>
                  <a:lnTo>
                    <a:pt x="2892" y="128"/>
                  </a:lnTo>
                  <a:lnTo>
                    <a:pt x="2885" y="130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6" y="120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6" y="92"/>
                  </a:lnTo>
                  <a:lnTo>
                    <a:pt x="2872" y="86"/>
                  </a:lnTo>
                  <a:lnTo>
                    <a:pt x="2879" y="85"/>
                  </a:lnTo>
                  <a:lnTo>
                    <a:pt x="2885" y="83"/>
                  </a:lnTo>
                  <a:close/>
                  <a:moveTo>
                    <a:pt x="2798" y="83"/>
                  </a:moveTo>
                  <a:lnTo>
                    <a:pt x="2806" y="85"/>
                  </a:lnTo>
                  <a:lnTo>
                    <a:pt x="2813" y="86"/>
                  </a:lnTo>
                  <a:lnTo>
                    <a:pt x="2817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7" y="120"/>
                  </a:lnTo>
                  <a:lnTo>
                    <a:pt x="2813" y="124"/>
                  </a:lnTo>
                  <a:lnTo>
                    <a:pt x="2806" y="128"/>
                  </a:lnTo>
                  <a:lnTo>
                    <a:pt x="2798" y="130"/>
                  </a:lnTo>
                  <a:lnTo>
                    <a:pt x="2791" y="128"/>
                  </a:lnTo>
                  <a:lnTo>
                    <a:pt x="2785" y="124"/>
                  </a:lnTo>
                  <a:lnTo>
                    <a:pt x="2779" y="120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79" y="92"/>
                  </a:lnTo>
                  <a:lnTo>
                    <a:pt x="2785" y="86"/>
                  </a:lnTo>
                  <a:lnTo>
                    <a:pt x="2791" y="85"/>
                  </a:lnTo>
                  <a:lnTo>
                    <a:pt x="2798" y="83"/>
                  </a:lnTo>
                  <a:close/>
                  <a:moveTo>
                    <a:pt x="2712" y="83"/>
                  </a:moveTo>
                  <a:lnTo>
                    <a:pt x="2719" y="85"/>
                  </a:lnTo>
                  <a:lnTo>
                    <a:pt x="2727" y="86"/>
                  </a:lnTo>
                  <a:lnTo>
                    <a:pt x="2731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1" y="120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30"/>
                  </a:lnTo>
                  <a:lnTo>
                    <a:pt x="2704" y="128"/>
                  </a:lnTo>
                  <a:lnTo>
                    <a:pt x="2699" y="124"/>
                  </a:lnTo>
                  <a:lnTo>
                    <a:pt x="2693" y="120"/>
                  </a:lnTo>
                  <a:lnTo>
                    <a:pt x="2689" y="113"/>
                  </a:lnTo>
                  <a:lnTo>
                    <a:pt x="2689" y="105"/>
                  </a:lnTo>
                  <a:lnTo>
                    <a:pt x="2689" y="98"/>
                  </a:lnTo>
                  <a:lnTo>
                    <a:pt x="2693" y="92"/>
                  </a:lnTo>
                  <a:lnTo>
                    <a:pt x="2699" y="86"/>
                  </a:lnTo>
                  <a:lnTo>
                    <a:pt x="2704" y="85"/>
                  </a:lnTo>
                  <a:lnTo>
                    <a:pt x="2712" y="83"/>
                  </a:lnTo>
                  <a:close/>
                  <a:moveTo>
                    <a:pt x="2625" y="83"/>
                  </a:moveTo>
                  <a:lnTo>
                    <a:pt x="2633" y="85"/>
                  </a:lnTo>
                  <a:lnTo>
                    <a:pt x="2638" y="86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20"/>
                  </a:lnTo>
                  <a:lnTo>
                    <a:pt x="2638" y="124"/>
                  </a:lnTo>
                  <a:lnTo>
                    <a:pt x="2633" y="128"/>
                  </a:lnTo>
                  <a:lnTo>
                    <a:pt x="2625" y="130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20"/>
                  </a:lnTo>
                  <a:lnTo>
                    <a:pt x="2603" y="113"/>
                  </a:lnTo>
                  <a:lnTo>
                    <a:pt x="2603" y="105"/>
                  </a:lnTo>
                  <a:lnTo>
                    <a:pt x="2603" y="98"/>
                  </a:lnTo>
                  <a:lnTo>
                    <a:pt x="2606" y="92"/>
                  </a:lnTo>
                  <a:lnTo>
                    <a:pt x="2612" y="86"/>
                  </a:lnTo>
                  <a:lnTo>
                    <a:pt x="2618" y="85"/>
                  </a:lnTo>
                  <a:lnTo>
                    <a:pt x="2625" y="83"/>
                  </a:lnTo>
                  <a:close/>
                  <a:moveTo>
                    <a:pt x="2539" y="83"/>
                  </a:moveTo>
                  <a:lnTo>
                    <a:pt x="2546" y="85"/>
                  </a:lnTo>
                  <a:lnTo>
                    <a:pt x="2552" y="86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1" y="105"/>
                  </a:lnTo>
                  <a:lnTo>
                    <a:pt x="2561" y="113"/>
                  </a:lnTo>
                  <a:lnTo>
                    <a:pt x="2558" y="120"/>
                  </a:lnTo>
                  <a:lnTo>
                    <a:pt x="2552" y="124"/>
                  </a:lnTo>
                  <a:lnTo>
                    <a:pt x="2546" y="128"/>
                  </a:lnTo>
                  <a:lnTo>
                    <a:pt x="2539" y="130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20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6"/>
                  </a:lnTo>
                  <a:lnTo>
                    <a:pt x="2531" y="85"/>
                  </a:lnTo>
                  <a:lnTo>
                    <a:pt x="2539" y="83"/>
                  </a:lnTo>
                  <a:close/>
                  <a:moveTo>
                    <a:pt x="2452" y="83"/>
                  </a:moveTo>
                  <a:lnTo>
                    <a:pt x="2460" y="85"/>
                  </a:lnTo>
                  <a:lnTo>
                    <a:pt x="2465" y="86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5" y="105"/>
                  </a:lnTo>
                  <a:lnTo>
                    <a:pt x="2475" y="113"/>
                  </a:lnTo>
                  <a:lnTo>
                    <a:pt x="2471" y="120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30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20"/>
                  </a:lnTo>
                  <a:lnTo>
                    <a:pt x="2430" y="113"/>
                  </a:lnTo>
                  <a:lnTo>
                    <a:pt x="2428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6"/>
                  </a:lnTo>
                  <a:lnTo>
                    <a:pt x="2445" y="85"/>
                  </a:lnTo>
                  <a:lnTo>
                    <a:pt x="2452" y="83"/>
                  </a:lnTo>
                  <a:close/>
                  <a:moveTo>
                    <a:pt x="2366" y="83"/>
                  </a:moveTo>
                  <a:lnTo>
                    <a:pt x="2373" y="85"/>
                  </a:lnTo>
                  <a:lnTo>
                    <a:pt x="2379" y="86"/>
                  </a:lnTo>
                  <a:lnTo>
                    <a:pt x="2384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4" y="120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30"/>
                  </a:lnTo>
                  <a:lnTo>
                    <a:pt x="2358" y="128"/>
                  </a:lnTo>
                  <a:lnTo>
                    <a:pt x="2351" y="124"/>
                  </a:lnTo>
                  <a:lnTo>
                    <a:pt x="2347" y="120"/>
                  </a:lnTo>
                  <a:lnTo>
                    <a:pt x="2343" y="113"/>
                  </a:lnTo>
                  <a:lnTo>
                    <a:pt x="2341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1" y="86"/>
                  </a:lnTo>
                  <a:lnTo>
                    <a:pt x="2358" y="85"/>
                  </a:lnTo>
                  <a:lnTo>
                    <a:pt x="2366" y="83"/>
                  </a:lnTo>
                  <a:close/>
                  <a:moveTo>
                    <a:pt x="2279" y="83"/>
                  </a:moveTo>
                  <a:lnTo>
                    <a:pt x="2287" y="85"/>
                  </a:lnTo>
                  <a:lnTo>
                    <a:pt x="2292" y="86"/>
                  </a:lnTo>
                  <a:lnTo>
                    <a:pt x="2298" y="92"/>
                  </a:lnTo>
                  <a:lnTo>
                    <a:pt x="2300" y="98"/>
                  </a:lnTo>
                  <a:lnTo>
                    <a:pt x="2302" y="105"/>
                  </a:lnTo>
                  <a:lnTo>
                    <a:pt x="2300" y="113"/>
                  </a:lnTo>
                  <a:lnTo>
                    <a:pt x="2298" y="120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30"/>
                  </a:lnTo>
                  <a:lnTo>
                    <a:pt x="2272" y="128"/>
                  </a:lnTo>
                  <a:lnTo>
                    <a:pt x="2264" y="124"/>
                  </a:lnTo>
                  <a:lnTo>
                    <a:pt x="2260" y="120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4" y="86"/>
                  </a:lnTo>
                  <a:lnTo>
                    <a:pt x="2272" y="85"/>
                  </a:lnTo>
                  <a:lnTo>
                    <a:pt x="2279" y="83"/>
                  </a:lnTo>
                  <a:close/>
                  <a:moveTo>
                    <a:pt x="2193" y="83"/>
                  </a:moveTo>
                  <a:lnTo>
                    <a:pt x="2198" y="85"/>
                  </a:lnTo>
                  <a:lnTo>
                    <a:pt x="2206" y="86"/>
                  </a:lnTo>
                  <a:lnTo>
                    <a:pt x="2211" y="92"/>
                  </a:lnTo>
                  <a:lnTo>
                    <a:pt x="2213" y="98"/>
                  </a:lnTo>
                  <a:lnTo>
                    <a:pt x="2215" y="105"/>
                  </a:lnTo>
                  <a:lnTo>
                    <a:pt x="2213" y="113"/>
                  </a:lnTo>
                  <a:lnTo>
                    <a:pt x="2211" y="120"/>
                  </a:lnTo>
                  <a:lnTo>
                    <a:pt x="2206" y="124"/>
                  </a:lnTo>
                  <a:lnTo>
                    <a:pt x="2198" y="128"/>
                  </a:lnTo>
                  <a:lnTo>
                    <a:pt x="2193" y="130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2" y="120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2" y="92"/>
                  </a:lnTo>
                  <a:lnTo>
                    <a:pt x="2178" y="86"/>
                  </a:lnTo>
                  <a:lnTo>
                    <a:pt x="2185" y="85"/>
                  </a:lnTo>
                  <a:lnTo>
                    <a:pt x="2193" y="83"/>
                  </a:lnTo>
                  <a:close/>
                  <a:moveTo>
                    <a:pt x="2104" y="83"/>
                  </a:moveTo>
                  <a:lnTo>
                    <a:pt x="2112" y="85"/>
                  </a:lnTo>
                  <a:lnTo>
                    <a:pt x="2119" y="86"/>
                  </a:lnTo>
                  <a:lnTo>
                    <a:pt x="2123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3" y="120"/>
                  </a:lnTo>
                  <a:lnTo>
                    <a:pt x="2119" y="124"/>
                  </a:lnTo>
                  <a:lnTo>
                    <a:pt x="2112" y="128"/>
                  </a:lnTo>
                  <a:lnTo>
                    <a:pt x="2104" y="130"/>
                  </a:lnTo>
                  <a:lnTo>
                    <a:pt x="2097" y="128"/>
                  </a:lnTo>
                  <a:lnTo>
                    <a:pt x="2091" y="124"/>
                  </a:lnTo>
                  <a:lnTo>
                    <a:pt x="2085" y="120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5" y="92"/>
                  </a:lnTo>
                  <a:lnTo>
                    <a:pt x="2091" y="86"/>
                  </a:lnTo>
                  <a:lnTo>
                    <a:pt x="2097" y="85"/>
                  </a:lnTo>
                  <a:lnTo>
                    <a:pt x="2104" y="83"/>
                  </a:lnTo>
                  <a:close/>
                  <a:moveTo>
                    <a:pt x="2018" y="83"/>
                  </a:moveTo>
                  <a:lnTo>
                    <a:pt x="2025" y="85"/>
                  </a:lnTo>
                  <a:lnTo>
                    <a:pt x="2033" y="86"/>
                  </a:lnTo>
                  <a:lnTo>
                    <a:pt x="2037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7" y="120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18" y="130"/>
                  </a:lnTo>
                  <a:lnTo>
                    <a:pt x="2010" y="128"/>
                  </a:lnTo>
                  <a:lnTo>
                    <a:pt x="2005" y="124"/>
                  </a:lnTo>
                  <a:lnTo>
                    <a:pt x="1999" y="120"/>
                  </a:lnTo>
                  <a:lnTo>
                    <a:pt x="1995" y="113"/>
                  </a:lnTo>
                  <a:lnTo>
                    <a:pt x="1995" y="105"/>
                  </a:lnTo>
                  <a:lnTo>
                    <a:pt x="1995" y="98"/>
                  </a:lnTo>
                  <a:lnTo>
                    <a:pt x="1999" y="92"/>
                  </a:lnTo>
                  <a:lnTo>
                    <a:pt x="2005" y="86"/>
                  </a:lnTo>
                  <a:lnTo>
                    <a:pt x="2010" y="85"/>
                  </a:lnTo>
                  <a:lnTo>
                    <a:pt x="2018" y="83"/>
                  </a:lnTo>
                  <a:close/>
                  <a:moveTo>
                    <a:pt x="1931" y="83"/>
                  </a:moveTo>
                  <a:lnTo>
                    <a:pt x="1939" y="85"/>
                  </a:lnTo>
                  <a:lnTo>
                    <a:pt x="1944" y="86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20"/>
                  </a:lnTo>
                  <a:lnTo>
                    <a:pt x="1944" y="124"/>
                  </a:lnTo>
                  <a:lnTo>
                    <a:pt x="1939" y="128"/>
                  </a:lnTo>
                  <a:lnTo>
                    <a:pt x="1931" y="130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20"/>
                  </a:lnTo>
                  <a:lnTo>
                    <a:pt x="1909" y="113"/>
                  </a:lnTo>
                  <a:lnTo>
                    <a:pt x="1909" y="105"/>
                  </a:lnTo>
                  <a:lnTo>
                    <a:pt x="1909" y="98"/>
                  </a:lnTo>
                  <a:lnTo>
                    <a:pt x="1912" y="92"/>
                  </a:lnTo>
                  <a:lnTo>
                    <a:pt x="1918" y="86"/>
                  </a:lnTo>
                  <a:lnTo>
                    <a:pt x="1924" y="85"/>
                  </a:lnTo>
                  <a:lnTo>
                    <a:pt x="1931" y="83"/>
                  </a:lnTo>
                  <a:close/>
                  <a:moveTo>
                    <a:pt x="1845" y="83"/>
                  </a:moveTo>
                  <a:lnTo>
                    <a:pt x="1852" y="85"/>
                  </a:lnTo>
                  <a:lnTo>
                    <a:pt x="1858" y="86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7" y="105"/>
                  </a:lnTo>
                  <a:lnTo>
                    <a:pt x="1867" y="113"/>
                  </a:lnTo>
                  <a:lnTo>
                    <a:pt x="1864" y="120"/>
                  </a:lnTo>
                  <a:lnTo>
                    <a:pt x="1858" y="124"/>
                  </a:lnTo>
                  <a:lnTo>
                    <a:pt x="1852" y="128"/>
                  </a:lnTo>
                  <a:lnTo>
                    <a:pt x="1845" y="130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20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98"/>
                  </a:lnTo>
                  <a:lnTo>
                    <a:pt x="1826" y="92"/>
                  </a:lnTo>
                  <a:lnTo>
                    <a:pt x="1832" y="86"/>
                  </a:lnTo>
                  <a:lnTo>
                    <a:pt x="1837" y="85"/>
                  </a:lnTo>
                  <a:lnTo>
                    <a:pt x="1845" y="83"/>
                  </a:lnTo>
                  <a:close/>
                  <a:moveTo>
                    <a:pt x="1758" y="83"/>
                  </a:moveTo>
                  <a:lnTo>
                    <a:pt x="1766" y="85"/>
                  </a:lnTo>
                  <a:lnTo>
                    <a:pt x="1771" y="86"/>
                  </a:lnTo>
                  <a:lnTo>
                    <a:pt x="1777" y="92"/>
                  </a:lnTo>
                  <a:lnTo>
                    <a:pt x="1781" y="98"/>
                  </a:lnTo>
                  <a:lnTo>
                    <a:pt x="1781" y="105"/>
                  </a:lnTo>
                  <a:lnTo>
                    <a:pt x="1781" y="113"/>
                  </a:lnTo>
                  <a:lnTo>
                    <a:pt x="1777" y="120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30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20"/>
                  </a:lnTo>
                  <a:lnTo>
                    <a:pt x="1736" y="113"/>
                  </a:lnTo>
                  <a:lnTo>
                    <a:pt x="1734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6"/>
                  </a:lnTo>
                  <a:lnTo>
                    <a:pt x="1751" y="85"/>
                  </a:lnTo>
                  <a:lnTo>
                    <a:pt x="1758" y="83"/>
                  </a:lnTo>
                  <a:close/>
                  <a:moveTo>
                    <a:pt x="1672" y="83"/>
                  </a:moveTo>
                  <a:lnTo>
                    <a:pt x="1679" y="85"/>
                  </a:lnTo>
                  <a:lnTo>
                    <a:pt x="1685" y="86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20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30"/>
                  </a:lnTo>
                  <a:lnTo>
                    <a:pt x="1664" y="128"/>
                  </a:lnTo>
                  <a:lnTo>
                    <a:pt x="1657" y="124"/>
                  </a:lnTo>
                  <a:lnTo>
                    <a:pt x="1653" y="120"/>
                  </a:lnTo>
                  <a:lnTo>
                    <a:pt x="1649" y="113"/>
                  </a:lnTo>
                  <a:lnTo>
                    <a:pt x="1647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7" y="86"/>
                  </a:lnTo>
                  <a:lnTo>
                    <a:pt x="1664" y="85"/>
                  </a:lnTo>
                  <a:lnTo>
                    <a:pt x="1672" y="83"/>
                  </a:lnTo>
                  <a:close/>
                  <a:moveTo>
                    <a:pt x="1585" y="83"/>
                  </a:moveTo>
                  <a:lnTo>
                    <a:pt x="1593" y="85"/>
                  </a:lnTo>
                  <a:lnTo>
                    <a:pt x="1598" y="86"/>
                  </a:lnTo>
                  <a:lnTo>
                    <a:pt x="1604" y="92"/>
                  </a:lnTo>
                  <a:lnTo>
                    <a:pt x="1606" y="98"/>
                  </a:lnTo>
                  <a:lnTo>
                    <a:pt x="1608" y="105"/>
                  </a:lnTo>
                  <a:lnTo>
                    <a:pt x="1606" y="113"/>
                  </a:lnTo>
                  <a:lnTo>
                    <a:pt x="1604" y="120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30"/>
                  </a:lnTo>
                  <a:lnTo>
                    <a:pt x="1578" y="128"/>
                  </a:lnTo>
                  <a:lnTo>
                    <a:pt x="1570" y="124"/>
                  </a:lnTo>
                  <a:lnTo>
                    <a:pt x="1566" y="120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0" y="86"/>
                  </a:lnTo>
                  <a:lnTo>
                    <a:pt x="1578" y="85"/>
                  </a:lnTo>
                  <a:lnTo>
                    <a:pt x="1585" y="83"/>
                  </a:lnTo>
                  <a:close/>
                  <a:moveTo>
                    <a:pt x="1499" y="83"/>
                  </a:moveTo>
                  <a:lnTo>
                    <a:pt x="1504" y="85"/>
                  </a:lnTo>
                  <a:lnTo>
                    <a:pt x="1512" y="86"/>
                  </a:lnTo>
                  <a:lnTo>
                    <a:pt x="1518" y="92"/>
                  </a:lnTo>
                  <a:lnTo>
                    <a:pt x="1519" y="98"/>
                  </a:lnTo>
                  <a:lnTo>
                    <a:pt x="1521" y="105"/>
                  </a:lnTo>
                  <a:lnTo>
                    <a:pt x="1519" y="113"/>
                  </a:lnTo>
                  <a:lnTo>
                    <a:pt x="1518" y="120"/>
                  </a:lnTo>
                  <a:lnTo>
                    <a:pt x="1512" y="124"/>
                  </a:lnTo>
                  <a:lnTo>
                    <a:pt x="1504" y="128"/>
                  </a:lnTo>
                  <a:lnTo>
                    <a:pt x="1499" y="130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78" y="120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78" y="92"/>
                  </a:lnTo>
                  <a:lnTo>
                    <a:pt x="1484" y="86"/>
                  </a:lnTo>
                  <a:lnTo>
                    <a:pt x="1491" y="85"/>
                  </a:lnTo>
                  <a:lnTo>
                    <a:pt x="1499" y="83"/>
                  </a:lnTo>
                  <a:close/>
                  <a:moveTo>
                    <a:pt x="1410" y="83"/>
                  </a:moveTo>
                  <a:lnTo>
                    <a:pt x="1418" y="85"/>
                  </a:lnTo>
                  <a:lnTo>
                    <a:pt x="1425" y="86"/>
                  </a:lnTo>
                  <a:lnTo>
                    <a:pt x="1429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29" y="120"/>
                  </a:lnTo>
                  <a:lnTo>
                    <a:pt x="1425" y="124"/>
                  </a:lnTo>
                  <a:lnTo>
                    <a:pt x="1418" y="128"/>
                  </a:lnTo>
                  <a:lnTo>
                    <a:pt x="1410" y="130"/>
                  </a:lnTo>
                  <a:lnTo>
                    <a:pt x="1403" y="128"/>
                  </a:lnTo>
                  <a:lnTo>
                    <a:pt x="1397" y="124"/>
                  </a:lnTo>
                  <a:lnTo>
                    <a:pt x="1392" y="120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2" y="92"/>
                  </a:lnTo>
                  <a:lnTo>
                    <a:pt x="1397" y="86"/>
                  </a:lnTo>
                  <a:lnTo>
                    <a:pt x="1403" y="85"/>
                  </a:lnTo>
                  <a:lnTo>
                    <a:pt x="1410" y="83"/>
                  </a:lnTo>
                  <a:close/>
                  <a:moveTo>
                    <a:pt x="1324" y="83"/>
                  </a:moveTo>
                  <a:lnTo>
                    <a:pt x="1331" y="85"/>
                  </a:lnTo>
                  <a:lnTo>
                    <a:pt x="1339" y="86"/>
                  </a:lnTo>
                  <a:lnTo>
                    <a:pt x="1343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3" y="120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4" y="130"/>
                  </a:lnTo>
                  <a:lnTo>
                    <a:pt x="1316" y="128"/>
                  </a:lnTo>
                  <a:lnTo>
                    <a:pt x="1311" y="124"/>
                  </a:lnTo>
                  <a:lnTo>
                    <a:pt x="1305" y="120"/>
                  </a:lnTo>
                  <a:lnTo>
                    <a:pt x="1301" y="113"/>
                  </a:lnTo>
                  <a:lnTo>
                    <a:pt x="1301" y="105"/>
                  </a:lnTo>
                  <a:lnTo>
                    <a:pt x="1301" y="98"/>
                  </a:lnTo>
                  <a:lnTo>
                    <a:pt x="1305" y="92"/>
                  </a:lnTo>
                  <a:lnTo>
                    <a:pt x="1311" y="86"/>
                  </a:lnTo>
                  <a:lnTo>
                    <a:pt x="1316" y="85"/>
                  </a:lnTo>
                  <a:lnTo>
                    <a:pt x="1324" y="83"/>
                  </a:lnTo>
                  <a:close/>
                  <a:moveTo>
                    <a:pt x="1237" y="83"/>
                  </a:moveTo>
                  <a:lnTo>
                    <a:pt x="1245" y="85"/>
                  </a:lnTo>
                  <a:lnTo>
                    <a:pt x="1251" y="86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20"/>
                  </a:lnTo>
                  <a:lnTo>
                    <a:pt x="1251" y="124"/>
                  </a:lnTo>
                  <a:lnTo>
                    <a:pt x="1245" y="128"/>
                  </a:lnTo>
                  <a:lnTo>
                    <a:pt x="1237" y="130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20"/>
                  </a:lnTo>
                  <a:lnTo>
                    <a:pt x="1215" y="113"/>
                  </a:lnTo>
                  <a:lnTo>
                    <a:pt x="1215" y="105"/>
                  </a:lnTo>
                  <a:lnTo>
                    <a:pt x="1215" y="98"/>
                  </a:lnTo>
                  <a:lnTo>
                    <a:pt x="1219" y="92"/>
                  </a:lnTo>
                  <a:lnTo>
                    <a:pt x="1224" y="86"/>
                  </a:lnTo>
                  <a:lnTo>
                    <a:pt x="1230" y="85"/>
                  </a:lnTo>
                  <a:lnTo>
                    <a:pt x="1237" y="83"/>
                  </a:lnTo>
                  <a:close/>
                  <a:moveTo>
                    <a:pt x="1151" y="83"/>
                  </a:moveTo>
                  <a:lnTo>
                    <a:pt x="1158" y="85"/>
                  </a:lnTo>
                  <a:lnTo>
                    <a:pt x="1164" y="86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3" y="105"/>
                  </a:lnTo>
                  <a:lnTo>
                    <a:pt x="1173" y="113"/>
                  </a:lnTo>
                  <a:lnTo>
                    <a:pt x="1170" y="120"/>
                  </a:lnTo>
                  <a:lnTo>
                    <a:pt x="1164" y="124"/>
                  </a:lnTo>
                  <a:lnTo>
                    <a:pt x="1158" y="128"/>
                  </a:lnTo>
                  <a:lnTo>
                    <a:pt x="1151" y="130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20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6"/>
                  </a:lnTo>
                  <a:lnTo>
                    <a:pt x="1143" y="85"/>
                  </a:lnTo>
                  <a:lnTo>
                    <a:pt x="1151" y="83"/>
                  </a:lnTo>
                  <a:close/>
                  <a:moveTo>
                    <a:pt x="1064" y="83"/>
                  </a:moveTo>
                  <a:lnTo>
                    <a:pt x="1072" y="85"/>
                  </a:lnTo>
                  <a:lnTo>
                    <a:pt x="1077" y="86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7" y="105"/>
                  </a:lnTo>
                  <a:lnTo>
                    <a:pt x="1087" y="113"/>
                  </a:lnTo>
                  <a:lnTo>
                    <a:pt x="1083" y="120"/>
                  </a:lnTo>
                  <a:lnTo>
                    <a:pt x="1077" y="124"/>
                  </a:lnTo>
                  <a:lnTo>
                    <a:pt x="1072" y="128"/>
                  </a:lnTo>
                  <a:lnTo>
                    <a:pt x="1064" y="130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20"/>
                  </a:lnTo>
                  <a:lnTo>
                    <a:pt x="1042" y="113"/>
                  </a:lnTo>
                  <a:lnTo>
                    <a:pt x="1040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6"/>
                  </a:lnTo>
                  <a:lnTo>
                    <a:pt x="1057" y="85"/>
                  </a:lnTo>
                  <a:lnTo>
                    <a:pt x="1064" y="83"/>
                  </a:lnTo>
                  <a:close/>
                  <a:moveTo>
                    <a:pt x="978" y="83"/>
                  </a:moveTo>
                  <a:lnTo>
                    <a:pt x="985" y="85"/>
                  </a:lnTo>
                  <a:lnTo>
                    <a:pt x="991" y="86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20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30"/>
                  </a:lnTo>
                  <a:lnTo>
                    <a:pt x="970" y="128"/>
                  </a:lnTo>
                  <a:lnTo>
                    <a:pt x="963" y="124"/>
                  </a:lnTo>
                  <a:lnTo>
                    <a:pt x="959" y="120"/>
                  </a:lnTo>
                  <a:lnTo>
                    <a:pt x="955" y="113"/>
                  </a:lnTo>
                  <a:lnTo>
                    <a:pt x="953" y="105"/>
                  </a:lnTo>
                  <a:lnTo>
                    <a:pt x="955" y="98"/>
                  </a:lnTo>
                  <a:lnTo>
                    <a:pt x="959" y="92"/>
                  </a:lnTo>
                  <a:lnTo>
                    <a:pt x="963" y="86"/>
                  </a:lnTo>
                  <a:lnTo>
                    <a:pt x="970" y="85"/>
                  </a:lnTo>
                  <a:lnTo>
                    <a:pt x="978" y="83"/>
                  </a:lnTo>
                  <a:close/>
                  <a:moveTo>
                    <a:pt x="891" y="83"/>
                  </a:moveTo>
                  <a:lnTo>
                    <a:pt x="899" y="85"/>
                  </a:lnTo>
                  <a:lnTo>
                    <a:pt x="904" y="86"/>
                  </a:lnTo>
                  <a:lnTo>
                    <a:pt x="910" y="92"/>
                  </a:lnTo>
                  <a:lnTo>
                    <a:pt x="912" y="98"/>
                  </a:lnTo>
                  <a:lnTo>
                    <a:pt x="914" y="105"/>
                  </a:lnTo>
                  <a:lnTo>
                    <a:pt x="912" y="113"/>
                  </a:lnTo>
                  <a:lnTo>
                    <a:pt x="910" y="120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30"/>
                  </a:lnTo>
                  <a:lnTo>
                    <a:pt x="884" y="128"/>
                  </a:lnTo>
                  <a:lnTo>
                    <a:pt x="876" y="124"/>
                  </a:lnTo>
                  <a:lnTo>
                    <a:pt x="873" y="120"/>
                  </a:lnTo>
                  <a:lnTo>
                    <a:pt x="869" y="113"/>
                  </a:lnTo>
                  <a:lnTo>
                    <a:pt x="867" y="105"/>
                  </a:lnTo>
                  <a:lnTo>
                    <a:pt x="869" y="98"/>
                  </a:lnTo>
                  <a:lnTo>
                    <a:pt x="873" y="92"/>
                  </a:lnTo>
                  <a:lnTo>
                    <a:pt x="876" y="86"/>
                  </a:lnTo>
                  <a:lnTo>
                    <a:pt x="884" y="85"/>
                  </a:lnTo>
                  <a:lnTo>
                    <a:pt x="891" y="83"/>
                  </a:lnTo>
                  <a:close/>
                  <a:moveTo>
                    <a:pt x="805" y="83"/>
                  </a:moveTo>
                  <a:lnTo>
                    <a:pt x="810" y="85"/>
                  </a:lnTo>
                  <a:lnTo>
                    <a:pt x="818" y="86"/>
                  </a:lnTo>
                  <a:lnTo>
                    <a:pt x="824" y="92"/>
                  </a:lnTo>
                  <a:lnTo>
                    <a:pt x="826" y="98"/>
                  </a:lnTo>
                  <a:lnTo>
                    <a:pt x="827" y="105"/>
                  </a:lnTo>
                  <a:lnTo>
                    <a:pt x="826" y="113"/>
                  </a:lnTo>
                  <a:lnTo>
                    <a:pt x="824" y="120"/>
                  </a:lnTo>
                  <a:lnTo>
                    <a:pt x="818" y="124"/>
                  </a:lnTo>
                  <a:lnTo>
                    <a:pt x="810" y="128"/>
                  </a:lnTo>
                  <a:lnTo>
                    <a:pt x="805" y="130"/>
                  </a:lnTo>
                  <a:lnTo>
                    <a:pt x="797" y="128"/>
                  </a:lnTo>
                  <a:lnTo>
                    <a:pt x="790" y="124"/>
                  </a:lnTo>
                  <a:lnTo>
                    <a:pt x="784" y="120"/>
                  </a:lnTo>
                  <a:lnTo>
                    <a:pt x="782" y="113"/>
                  </a:lnTo>
                  <a:lnTo>
                    <a:pt x="780" y="105"/>
                  </a:lnTo>
                  <a:lnTo>
                    <a:pt x="782" y="98"/>
                  </a:lnTo>
                  <a:lnTo>
                    <a:pt x="784" y="92"/>
                  </a:lnTo>
                  <a:lnTo>
                    <a:pt x="790" y="86"/>
                  </a:lnTo>
                  <a:lnTo>
                    <a:pt x="797" y="85"/>
                  </a:lnTo>
                  <a:lnTo>
                    <a:pt x="805" y="83"/>
                  </a:lnTo>
                  <a:close/>
                  <a:moveTo>
                    <a:pt x="716" y="83"/>
                  </a:moveTo>
                  <a:lnTo>
                    <a:pt x="724" y="85"/>
                  </a:lnTo>
                  <a:lnTo>
                    <a:pt x="731" y="86"/>
                  </a:lnTo>
                  <a:lnTo>
                    <a:pt x="735" y="92"/>
                  </a:lnTo>
                  <a:lnTo>
                    <a:pt x="739" y="98"/>
                  </a:lnTo>
                  <a:lnTo>
                    <a:pt x="741" y="105"/>
                  </a:lnTo>
                  <a:lnTo>
                    <a:pt x="739" y="113"/>
                  </a:lnTo>
                  <a:lnTo>
                    <a:pt x="735" y="120"/>
                  </a:lnTo>
                  <a:lnTo>
                    <a:pt x="731" y="124"/>
                  </a:lnTo>
                  <a:lnTo>
                    <a:pt x="724" y="128"/>
                  </a:lnTo>
                  <a:lnTo>
                    <a:pt x="716" y="130"/>
                  </a:lnTo>
                  <a:lnTo>
                    <a:pt x="709" y="128"/>
                  </a:lnTo>
                  <a:lnTo>
                    <a:pt x="703" y="124"/>
                  </a:lnTo>
                  <a:lnTo>
                    <a:pt x="698" y="120"/>
                  </a:lnTo>
                  <a:lnTo>
                    <a:pt x="696" y="113"/>
                  </a:lnTo>
                  <a:lnTo>
                    <a:pt x="694" y="105"/>
                  </a:lnTo>
                  <a:lnTo>
                    <a:pt x="696" y="98"/>
                  </a:lnTo>
                  <a:lnTo>
                    <a:pt x="698" y="92"/>
                  </a:lnTo>
                  <a:lnTo>
                    <a:pt x="703" y="86"/>
                  </a:lnTo>
                  <a:lnTo>
                    <a:pt x="709" y="85"/>
                  </a:lnTo>
                  <a:lnTo>
                    <a:pt x="716" y="83"/>
                  </a:lnTo>
                  <a:close/>
                  <a:moveTo>
                    <a:pt x="630" y="83"/>
                  </a:moveTo>
                  <a:lnTo>
                    <a:pt x="637" y="85"/>
                  </a:lnTo>
                  <a:lnTo>
                    <a:pt x="645" y="86"/>
                  </a:lnTo>
                  <a:lnTo>
                    <a:pt x="649" y="92"/>
                  </a:lnTo>
                  <a:lnTo>
                    <a:pt x="652" y="98"/>
                  </a:lnTo>
                  <a:lnTo>
                    <a:pt x="654" y="105"/>
                  </a:lnTo>
                  <a:lnTo>
                    <a:pt x="652" y="113"/>
                  </a:lnTo>
                  <a:lnTo>
                    <a:pt x="649" y="120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0" y="130"/>
                  </a:lnTo>
                  <a:lnTo>
                    <a:pt x="622" y="128"/>
                  </a:lnTo>
                  <a:lnTo>
                    <a:pt x="617" y="124"/>
                  </a:lnTo>
                  <a:lnTo>
                    <a:pt x="611" y="120"/>
                  </a:lnTo>
                  <a:lnTo>
                    <a:pt x="607" y="113"/>
                  </a:lnTo>
                  <a:lnTo>
                    <a:pt x="607" y="105"/>
                  </a:lnTo>
                  <a:lnTo>
                    <a:pt x="607" y="98"/>
                  </a:lnTo>
                  <a:lnTo>
                    <a:pt x="611" y="92"/>
                  </a:lnTo>
                  <a:lnTo>
                    <a:pt x="617" y="86"/>
                  </a:lnTo>
                  <a:lnTo>
                    <a:pt x="622" y="85"/>
                  </a:lnTo>
                  <a:lnTo>
                    <a:pt x="630" y="83"/>
                  </a:lnTo>
                  <a:close/>
                  <a:moveTo>
                    <a:pt x="543" y="83"/>
                  </a:moveTo>
                  <a:lnTo>
                    <a:pt x="551" y="85"/>
                  </a:lnTo>
                  <a:lnTo>
                    <a:pt x="557" y="86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20"/>
                  </a:lnTo>
                  <a:lnTo>
                    <a:pt x="557" y="124"/>
                  </a:lnTo>
                  <a:lnTo>
                    <a:pt x="551" y="128"/>
                  </a:lnTo>
                  <a:lnTo>
                    <a:pt x="543" y="130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20"/>
                  </a:lnTo>
                  <a:lnTo>
                    <a:pt x="521" y="113"/>
                  </a:lnTo>
                  <a:lnTo>
                    <a:pt x="521" y="105"/>
                  </a:lnTo>
                  <a:lnTo>
                    <a:pt x="521" y="98"/>
                  </a:lnTo>
                  <a:lnTo>
                    <a:pt x="525" y="92"/>
                  </a:lnTo>
                  <a:lnTo>
                    <a:pt x="530" y="86"/>
                  </a:lnTo>
                  <a:lnTo>
                    <a:pt x="536" y="85"/>
                  </a:lnTo>
                  <a:lnTo>
                    <a:pt x="543" y="83"/>
                  </a:lnTo>
                  <a:close/>
                  <a:moveTo>
                    <a:pt x="457" y="83"/>
                  </a:moveTo>
                  <a:lnTo>
                    <a:pt x="464" y="85"/>
                  </a:lnTo>
                  <a:lnTo>
                    <a:pt x="470" y="86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79" y="105"/>
                  </a:lnTo>
                  <a:lnTo>
                    <a:pt x="479" y="113"/>
                  </a:lnTo>
                  <a:lnTo>
                    <a:pt x="476" y="118"/>
                  </a:lnTo>
                  <a:lnTo>
                    <a:pt x="472" y="124"/>
                  </a:lnTo>
                  <a:lnTo>
                    <a:pt x="466" y="128"/>
                  </a:lnTo>
                  <a:lnTo>
                    <a:pt x="464" y="120"/>
                  </a:lnTo>
                  <a:lnTo>
                    <a:pt x="463" y="113"/>
                  </a:lnTo>
                  <a:lnTo>
                    <a:pt x="461" y="107"/>
                  </a:lnTo>
                  <a:lnTo>
                    <a:pt x="457" y="94"/>
                  </a:lnTo>
                  <a:lnTo>
                    <a:pt x="457" y="83"/>
                  </a:lnTo>
                  <a:lnTo>
                    <a:pt x="457" y="83"/>
                  </a:lnTo>
                  <a:close/>
                  <a:moveTo>
                    <a:pt x="284" y="83"/>
                  </a:moveTo>
                  <a:lnTo>
                    <a:pt x="291" y="85"/>
                  </a:lnTo>
                  <a:lnTo>
                    <a:pt x="297" y="86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20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30"/>
                  </a:lnTo>
                  <a:lnTo>
                    <a:pt x="276" y="128"/>
                  </a:lnTo>
                  <a:lnTo>
                    <a:pt x="269" y="124"/>
                  </a:lnTo>
                  <a:lnTo>
                    <a:pt x="265" y="120"/>
                  </a:lnTo>
                  <a:lnTo>
                    <a:pt x="261" y="113"/>
                  </a:lnTo>
                  <a:lnTo>
                    <a:pt x="259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69" y="86"/>
                  </a:lnTo>
                  <a:lnTo>
                    <a:pt x="276" y="85"/>
                  </a:lnTo>
                  <a:lnTo>
                    <a:pt x="284" y="83"/>
                  </a:lnTo>
                  <a:close/>
                  <a:moveTo>
                    <a:pt x="197" y="83"/>
                  </a:moveTo>
                  <a:lnTo>
                    <a:pt x="205" y="85"/>
                  </a:lnTo>
                  <a:lnTo>
                    <a:pt x="211" y="86"/>
                  </a:lnTo>
                  <a:lnTo>
                    <a:pt x="216" y="92"/>
                  </a:lnTo>
                  <a:lnTo>
                    <a:pt x="218" y="98"/>
                  </a:lnTo>
                  <a:lnTo>
                    <a:pt x="220" y="105"/>
                  </a:lnTo>
                  <a:lnTo>
                    <a:pt x="218" y="113"/>
                  </a:lnTo>
                  <a:lnTo>
                    <a:pt x="216" y="120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30"/>
                  </a:lnTo>
                  <a:lnTo>
                    <a:pt x="190" y="128"/>
                  </a:lnTo>
                  <a:lnTo>
                    <a:pt x="182" y="124"/>
                  </a:lnTo>
                  <a:lnTo>
                    <a:pt x="179" y="120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2" y="86"/>
                  </a:lnTo>
                  <a:lnTo>
                    <a:pt x="190" y="85"/>
                  </a:lnTo>
                  <a:lnTo>
                    <a:pt x="197" y="83"/>
                  </a:lnTo>
                  <a:close/>
                  <a:moveTo>
                    <a:pt x="111" y="83"/>
                  </a:moveTo>
                  <a:lnTo>
                    <a:pt x="117" y="85"/>
                  </a:lnTo>
                  <a:lnTo>
                    <a:pt x="124" y="86"/>
                  </a:lnTo>
                  <a:lnTo>
                    <a:pt x="130" y="92"/>
                  </a:lnTo>
                  <a:lnTo>
                    <a:pt x="132" y="98"/>
                  </a:lnTo>
                  <a:lnTo>
                    <a:pt x="133" y="105"/>
                  </a:lnTo>
                  <a:lnTo>
                    <a:pt x="132" y="113"/>
                  </a:lnTo>
                  <a:lnTo>
                    <a:pt x="130" y="120"/>
                  </a:lnTo>
                  <a:lnTo>
                    <a:pt x="124" y="124"/>
                  </a:lnTo>
                  <a:lnTo>
                    <a:pt x="117" y="128"/>
                  </a:lnTo>
                  <a:lnTo>
                    <a:pt x="111" y="130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20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3" y="85"/>
                  </a:lnTo>
                  <a:lnTo>
                    <a:pt x="111" y="83"/>
                  </a:lnTo>
                  <a:close/>
                  <a:moveTo>
                    <a:pt x="22" y="83"/>
                  </a:moveTo>
                  <a:lnTo>
                    <a:pt x="30" y="85"/>
                  </a:lnTo>
                  <a:lnTo>
                    <a:pt x="38" y="86"/>
                  </a:lnTo>
                  <a:lnTo>
                    <a:pt x="41" y="92"/>
                  </a:lnTo>
                  <a:lnTo>
                    <a:pt x="45" y="98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1" y="120"/>
                  </a:lnTo>
                  <a:lnTo>
                    <a:pt x="38" y="124"/>
                  </a:lnTo>
                  <a:lnTo>
                    <a:pt x="30" y="128"/>
                  </a:lnTo>
                  <a:lnTo>
                    <a:pt x="22" y="130"/>
                  </a:lnTo>
                  <a:lnTo>
                    <a:pt x="15" y="128"/>
                  </a:lnTo>
                  <a:lnTo>
                    <a:pt x="9" y="124"/>
                  </a:lnTo>
                  <a:lnTo>
                    <a:pt x="4" y="120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4" y="92"/>
                  </a:lnTo>
                  <a:lnTo>
                    <a:pt x="9" y="86"/>
                  </a:lnTo>
                  <a:lnTo>
                    <a:pt x="15" y="85"/>
                  </a:lnTo>
                  <a:lnTo>
                    <a:pt x="22" y="83"/>
                  </a:lnTo>
                  <a:close/>
                  <a:moveTo>
                    <a:pt x="130" y="13"/>
                  </a:moveTo>
                  <a:lnTo>
                    <a:pt x="133" y="19"/>
                  </a:lnTo>
                  <a:lnTo>
                    <a:pt x="133" y="24"/>
                  </a:lnTo>
                  <a:lnTo>
                    <a:pt x="132" y="32"/>
                  </a:lnTo>
                  <a:lnTo>
                    <a:pt x="130" y="38"/>
                  </a:lnTo>
                  <a:lnTo>
                    <a:pt x="124" y="43"/>
                  </a:lnTo>
                  <a:lnTo>
                    <a:pt x="117" y="45"/>
                  </a:lnTo>
                  <a:lnTo>
                    <a:pt x="111" y="47"/>
                  </a:lnTo>
                  <a:lnTo>
                    <a:pt x="105" y="47"/>
                  </a:lnTo>
                  <a:lnTo>
                    <a:pt x="100" y="45"/>
                  </a:lnTo>
                  <a:lnTo>
                    <a:pt x="96" y="41"/>
                  </a:lnTo>
                  <a:lnTo>
                    <a:pt x="100" y="39"/>
                  </a:lnTo>
                  <a:lnTo>
                    <a:pt x="103" y="38"/>
                  </a:lnTo>
                  <a:lnTo>
                    <a:pt x="107" y="38"/>
                  </a:lnTo>
                  <a:lnTo>
                    <a:pt x="111" y="36"/>
                  </a:lnTo>
                  <a:lnTo>
                    <a:pt x="113" y="34"/>
                  </a:lnTo>
                  <a:lnTo>
                    <a:pt x="117" y="30"/>
                  </a:lnTo>
                  <a:lnTo>
                    <a:pt x="120" y="24"/>
                  </a:lnTo>
                  <a:lnTo>
                    <a:pt x="124" y="19"/>
                  </a:lnTo>
                  <a:lnTo>
                    <a:pt x="130" y="13"/>
                  </a:lnTo>
                  <a:lnTo>
                    <a:pt x="130" y="13"/>
                  </a:lnTo>
                  <a:close/>
                  <a:moveTo>
                    <a:pt x="876" y="6"/>
                  </a:moveTo>
                  <a:lnTo>
                    <a:pt x="876" y="9"/>
                  </a:lnTo>
                  <a:lnTo>
                    <a:pt x="878" y="11"/>
                  </a:lnTo>
                  <a:lnTo>
                    <a:pt x="880" y="15"/>
                  </a:lnTo>
                  <a:lnTo>
                    <a:pt x="884" y="15"/>
                  </a:lnTo>
                  <a:lnTo>
                    <a:pt x="886" y="17"/>
                  </a:lnTo>
                  <a:lnTo>
                    <a:pt x="888" y="15"/>
                  </a:lnTo>
                  <a:lnTo>
                    <a:pt x="889" y="13"/>
                  </a:lnTo>
                  <a:lnTo>
                    <a:pt x="893" y="13"/>
                  </a:lnTo>
                  <a:lnTo>
                    <a:pt x="895" y="15"/>
                  </a:lnTo>
                  <a:lnTo>
                    <a:pt x="899" y="17"/>
                  </a:lnTo>
                  <a:lnTo>
                    <a:pt x="903" y="19"/>
                  </a:lnTo>
                  <a:lnTo>
                    <a:pt x="908" y="19"/>
                  </a:lnTo>
                  <a:lnTo>
                    <a:pt x="912" y="21"/>
                  </a:lnTo>
                  <a:lnTo>
                    <a:pt x="914" y="21"/>
                  </a:lnTo>
                  <a:lnTo>
                    <a:pt x="914" y="24"/>
                  </a:lnTo>
                  <a:lnTo>
                    <a:pt x="912" y="32"/>
                  </a:lnTo>
                  <a:lnTo>
                    <a:pt x="910" y="38"/>
                  </a:lnTo>
                  <a:lnTo>
                    <a:pt x="904" y="43"/>
                  </a:lnTo>
                  <a:lnTo>
                    <a:pt x="899" y="45"/>
                  </a:lnTo>
                  <a:lnTo>
                    <a:pt x="891" y="47"/>
                  </a:lnTo>
                  <a:lnTo>
                    <a:pt x="884" y="45"/>
                  </a:lnTo>
                  <a:lnTo>
                    <a:pt x="876" y="43"/>
                  </a:lnTo>
                  <a:lnTo>
                    <a:pt x="873" y="38"/>
                  </a:lnTo>
                  <a:lnTo>
                    <a:pt x="869" y="32"/>
                  </a:lnTo>
                  <a:lnTo>
                    <a:pt x="867" y="24"/>
                  </a:lnTo>
                  <a:lnTo>
                    <a:pt x="869" y="17"/>
                  </a:lnTo>
                  <a:lnTo>
                    <a:pt x="873" y="11"/>
                  </a:lnTo>
                  <a:lnTo>
                    <a:pt x="876" y="6"/>
                  </a:lnTo>
                  <a:close/>
                  <a:moveTo>
                    <a:pt x="553" y="2"/>
                  </a:moveTo>
                  <a:lnTo>
                    <a:pt x="558" y="6"/>
                  </a:lnTo>
                  <a:lnTo>
                    <a:pt x="562" y="11"/>
                  </a:lnTo>
                  <a:lnTo>
                    <a:pt x="566" y="17"/>
                  </a:lnTo>
                  <a:lnTo>
                    <a:pt x="568" y="24"/>
                  </a:lnTo>
                  <a:lnTo>
                    <a:pt x="566" y="32"/>
                  </a:lnTo>
                  <a:lnTo>
                    <a:pt x="562" y="38"/>
                  </a:lnTo>
                  <a:lnTo>
                    <a:pt x="557" y="43"/>
                  </a:lnTo>
                  <a:lnTo>
                    <a:pt x="551" y="45"/>
                  </a:lnTo>
                  <a:lnTo>
                    <a:pt x="543" y="47"/>
                  </a:lnTo>
                  <a:lnTo>
                    <a:pt x="536" y="45"/>
                  </a:lnTo>
                  <a:lnTo>
                    <a:pt x="530" y="43"/>
                  </a:lnTo>
                  <a:lnTo>
                    <a:pt x="525" y="38"/>
                  </a:lnTo>
                  <a:lnTo>
                    <a:pt x="523" y="32"/>
                  </a:lnTo>
                  <a:lnTo>
                    <a:pt x="540" y="15"/>
                  </a:lnTo>
                  <a:lnTo>
                    <a:pt x="547" y="7"/>
                  </a:lnTo>
                  <a:lnTo>
                    <a:pt x="553" y="2"/>
                  </a:lnTo>
                  <a:close/>
                  <a:moveTo>
                    <a:pt x="5403" y="0"/>
                  </a:moveTo>
                  <a:lnTo>
                    <a:pt x="5403" y="0"/>
                  </a:lnTo>
                  <a:lnTo>
                    <a:pt x="5403" y="0"/>
                  </a:lnTo>
                  <a:lnTo>
                    <a:pt x="5403" y="0"/>
                  </a:lnTo>
                  <a:close/>
                  <a:moveTo>
                    <a:pt x="457" y="0"/>
                  </a:moveTo>
                  <a:lnTo>
                    <a:pt x="457" y="4"/>
                  </a:lnTo>
                  <a:lnTo>
                    <a:pt x="459" y="6"/>
                  </a:lnTo>
                  <a:lnTo>
                    <a:pt x="459" y="9"/>
                  </a:lnTo>
                  <a:lnTo>
                    <a:pt x="457" y="11"/>
                  </a:lnTo>
                  <a:lnTo>
                    <a:pt x="453" y="15"/>
                  </a:lnTo>
                  <a:lnTo>
                    <a:pt x="449" y="17"/>
                  </a:lnTo>
                  <a:lnTo>
                    <a:pt x="446" y="19"/>
                  </a:lnTo>
                  <a:lnTo>
                    <a:pt x="440" y="24"/>
                  </a:lnTo>
                  <a:lnTo>
                    <a:pt x="434" y="30"/>
                  </a:lnTo>
                  <a:lnTo>
                    <a:pt x="434" y="26"/>
                  </a:lnTo>
                  <a:lnTo>
                    <a:pt x="434" y="24"/>
                  </a:lnTo>
                  <a:lnTo>
                    <a:pt x="434" y="17"/>
                  </a:lnTo>
                  <a:lnTo>
                    <a:pt x="438" y="9"/>
                  </a:lnTo>
                  <a:lnTo>
                    <a:pt x="444" y="6"/>
                  </a:lnTo>
                  <a:lnTo>
                    <a:pt x="449" y="2"/>
                  </a:lnTo>
                  <a:lnTo>
                    <a:pt x="457" y="0"/>
                  </a:lnTo>
                  <a:close/>
                  <a:moveTo>
                    <a:pt x="5141" y="0"/>
                  </a:moveTo>
                  <a:lnTo>
                    <a:pt x="5149" y="2"/>
                  </a:lnTo>
                  <a:lnTo>
                    <a:pt x="5155" y="6"/>
                  </a:lnTo>
                  <a:lnTo>
                    <a:pt x="5160" y="9"/>
                  </a:lnTo>
                  <a:lnTo>
                    <a:pt x="5162" y="17"/>
                  </a:lnTo>
                  <a:lnTo>
                    <a:pt x="5164" y="24"/>
                  </a:lnTo>
                  <a:lnTo>
                    <a:pt x="5162" y="32"/>
                  </a:lnTo>
                  <a:lnTo>
                    <a:pt x="5160" y="38"/>
                  </a:lnTo>
                  <a:lnTo>
                    <a:pt x="5155" y="43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6" y="43"/>
                  </a:lnTo>
                  <a:lnTo>
                    <a:pt x="5123" y="38"/>
                  </a:lnTo>
                  <a:lnTo>
                    <a:pt x="5119" y="32"/>
                  </a:lnTo>
                  <a:lnTo>
                    <a:pt x="5117" y="24"/>
                  </a:lnTo>
                  <a:lnTo>
                    <a:pt x="5119" y="17"/>
                  </a:lnTo>
                  <a:lnTo>
                    <a:pt x="5123" y="9"/>
                  </a:lnTo>
                  <a:lnTo>
                    <a:pt x="5126" y="6"/>
                  </a:lnTo>
                  <a:lnTo>
                    <a:pt x="5134" y="2"/>
                  </a:lnTo>
                  <a:lnTo>
                    <a:pt x="5141" y="0"/>
                  </a:lnTo>
                  <a:close/>
                  <a:moveTo>
                    <a:pt x="5055" y="0"/>
                  </a:moveTo>
                  <a:lnTo>
                    <a:pt x="5062" y="2"/>
                  </a:lnTo>
                  <a:lnTo>
                    <a:pt x="5068" y="6"/>
                  </a:lnTo>
                  <a:lnTo>
                    <a:pt x="5074" y="9"/>
                  </a:lnTo>
                  <a:lnTo>
                    <a:pt x="5076" y="17"/>
                  </a:lnTo>
                  <a:lnTo>
                    <a:pt x="5077" y="24"/>
                  </a:lnTo>
                  <a:lnTo>
                    <a:pt x="5076" y="32"/>
                  </a:lnTo>
                  <a:lnTo>
                    <a:pt x="5074" y="38"/>
                  </a:lnTo>
                  <a:lnTo>
                    <a:pt x="5068" y="43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3"/>
                  </a:lnTo>
                  <a:lnTo>
                    <a:pt x="5036" y="38"/>
                  </a:lnTo>
                  <a:lnTo>
                    <a:pt x="5032" y="32"/>
                  </a:lnTo>
                  <a:lnTo>
                    <a:pt x="5030" y="24"/>
                  </a:lnTo>
                  <a:lnTo>
                    <a:pt x="5032" y="17"/>
                  </a:lnTo>
                  <a:lnTo>
                    <a:pt x="5036" y="9"/>
                  </a:lnTo>
                  <a:lnTo>
                    <a:pt x="5040" y="6"/>
                  </a:lnTo>
                  <a:lnTo>
                    <a:pt x="5047" y="2"/>
                  </a:lnTo>
                  <a:lnTo>
                    <a:pt x="5055" y="0"/>
                  </a:lnTo>
                  <a:close/>
                  <a:moveTo>
                    <a:pt x="4967" y="0"/>
                  </a:moveTo>
                  <a:lnTo>
                    <a:pt x="4974" y="2"/>
                  </a:lnTo>
                  <a:lnTo>
                    <a:pt x="4982" y="6"/>
                  </a:lnTo>
                  <a:lnTo>
                    <a:pt x="4985" y="9"/>
                  </a:lnTo>
                  <a:lnTo>
                    <a:pt x="4989" y="17"/>
                  </a:lnTo>
                  <a:lnTo>
                    <a:pt x="4991" y="24"/>
                  </a:lnTo>
                  <a:lnTo>
                    <a:pt x="4989" y="32"/>
                  </a:lnTo>
                  <a:lnTo>
                    <a:pt x="4985" y="38"/>
                  </a:lnTo>
                  <a:lnTo>
                    <a:pt x="4982" y="43"/>
                  </a:lnTo>
                  <a:lnTo>
                    <a:pt x="4974" y="45"/>
                  </a:lnTo>
                  <a:lnTo>
                    <a:pt x="4967" y="47"/>
                  </a:lnTo>
                  <a:lnTo>
                    <a:pt x="4961" y="45"/>
                  </a:lnTo>
                  <a:lnTo>
                    <a:pt x="4953" y="43"/>
                  </a:lnTo>
                  <a:lnTo>
                    <a:pt x="4948" y="38"/>
                  </a:lnTo>
                  <a:lnTo>
                    <a:pt x="4946" y="32"/>
                  </a:lnTo>
                  <a:lnTo>
                    <a:pt x="4944" y="24"/>
                  </a:lnTo>
                  <a:lnTo>
                    <a:pt x="4946" y="17"/>
                  </a:lnTo>
                  <a:lnTo>
                    <a:pt x="4948" y="9"/>
                  </a:lnTo>
                  <a:lnTo>
                    <a:pt x="4953" y="6"/>
                  </a:lnTo>
                  <a:lnTo>
                    <a:pt x="4961" y="2"/>
                  </a:lnTo>
                  <a:lnTo>
                    <a:pt x="4967" y="0"/>
                  </a:lnTo>
                  <a:close/>
                  <a:moveTo>
                    <a:pt x="4880" y="0"/>
                  </a:moveTo>
                  <a:lnTo>
                    <a:pt x="4888" y="2"/>
                  </a:lnTo>
                  <a:lnTo>
                    <a:pt x="4895" y="6"/>
                  </a:lnTo>
                  <a:lnTo>
                    <a:pt x="4899" y="9"/>
                  </a:lnTo>
                  <a:lnTo>
                    <a:pt x="4903" y="17"/>
                  </a:lnTo>
                  <a:lnTo>
                    <a:pt x="4904" y="24"/>
                  </a:lnTo>
                  <a:lnTo>
                    <a:pt x="4903" y="32"/>
                  </a:lnTo>
                  <a:lnTo>
                    <a:pt x="4899" y="38"/>
                  </a:lnTo>
                  <a:lnTo>
                    <a:pt x="4895" y="43"/>
                  </a:lnTo>
                  <a:lnTo>
                    <a:pt x="4888" y="45"/>
                  </a:lnTo>
                  <a:lnTo>
                    <a:pt x="4880" y="47"/>
                  </a:lnTo>
                  <a:lnTo>
                    <a:pt x="4872" y="45"/>
                  </a:lnTo>
                  <a:lnTo>
                    <a:pt x="4867" y="43"/>
                  </a:lnTo>
                  <a:lnTo>
                    <a:pt x="4861" y="38"/>
                  </a:lnTo>
                  <a:lnTo>
                    <a:pt x="4859" y="32"/>
                  </a:lnTo>
                  <a:lnTo>
                    <a:pt x="4857" y="24"/>
                  </a:lnTo>
                  <a:lnTo>
                    <a:pt x="4859" y="17"/>
                  </a:lnTo>
                  <a:lnTo>
                    <a:pt x="4861" y="9"/>
                  </a:lnTo>
                  <a:lnTo>
                    <a:pt x="4867" y="6"/>
                  </a:lnTo>
                  <a:lnTo>
                    <a:pt x="4872" y="2"/>
                  </a:lnTo>
                  <a:lnTo>
                    <a:pt x="4880" y="0"/>
                  </a:lnTo>
                  <a:close/>
                  <a:moveTo>
                    <a:pt x="4794" y="0"/>
                  </a:moveTo>
                  <a:lnTo>
                    <a:pt x="4801" y="2"/>
                  </a:lnTo>
                  <a:lnTo>
                    <a:pt x="4809" y="6"/>
                  </a:lnTo>
                  <a:lnTo>
                    <a:pt x="4812" y="9"/>
                  </a:lnTo>
                  <a:lnTo>
                    <a:pt x="4816" y="17"/>
                  </a:lnTo>
                  <a:lnTo>
                    <a:pt x="4818" y="24"/>
                  </a:lnTo>
                  <a:lnTo>
                    <a:pt x="4816" y="32"/>
                  </a:lnTo>
                  <a:lnTo>
                    <a:pt x="4812" y="38"/>
                  </a:lnTo>
                  <a:lnTo>
                    <a:pt x="4809" y="43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6" y="45"/>
                  </a:lnTo>
                  <a:lnTo>
                    <a:pt x="4780" y="43"/>
                  </a:lnTo>
                  <a:lnTo>
                    <a:pt x="4775" y="38"/>
                  </a:lnTo>
                  <a:lnTo>
                    <a:pt x="4771" y="32"/>
                  </a:lnTo>
                  <a:lnTo>
                    <a:pt x="4771" y="24"/>
                  </a:lnTo>
                  <a:lnTo>
                    <a:pt x="4771" y="17"/>
                  </a:lnTo>
                  <a:lnTo>
                    <a:pt x="4775" y="9"/>
                  </a:lnTo>
                  <a:lnTo>
                    <a:pt x="4780" y="6"/>
                  </a:lnTo>
                  <a:lnTo>
                    <a:pt x="4786" y="2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2"/>
                  </a:lnTo>
                  <a:lnTo>
                    <a:pt x="4720" y="6"/>
                  </a:lnTo>
                  <a:lnTo>
                    <a:pt x="4726" y="9"/>
                  </a:lnTo>
                  <a:lnTo>
                    <a:pt x="4730" y="17"/>
                  </a:lnTo>
                  <a:lnTo>
                    <a:pt x="4731" y="24"/>
                  </a:lnTo>
                  <a:lnTo>
                    <a:pt x="4730" y="32"/>
                  </a:lnTo>
                  <a:lnTo>
                    <a:pt x="4726" y="38"/>
                  </a:lnTo>
                  <a:lnTo>
                    <a:pt x="4720" y="43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3"/>
                  </a:lnTo>
                  <a:lnTo>
                    <a:pt x="4688" y="38"/>
                  </a:lnTo>
                  <a:lnTo>
                    <a:pt x="4684" y="32"/>
                  </a:lnTo>
                  <a:lnTo>
                    <a:pt x="4684" y="24"/>
                  </a:lnTo>
                  <a:lnTo>
                    <a:pt x="4684" y="17"/>
                  </a:lnTo>
                  <a:lnTo>
                    <a:pt x="4688" y="9"/>
                  </a:lnTo>
                  <a:lnTo>
                    <a:pt x="4694" y="6"/>
                  </a:lnTo>
                  <a:lnTo>
                    <a:pt x="4699" y="2"/>
                  </a:lnTo>
                  <a:lnTo>
                    <a:pt x="4707" y="0"/>
                  </a:lnTo>
                  <a:close/>
                  <a:moveTo>
                    <a:pt x="4620" y="0"/>
                  </a:moveTo>
                  <a:lnTo>
                    <a:pt x="4628" y="2"/>
                  </a:lnTo>
                  <a:lnTo>
                    <a:pt x="4634" y="6"/>
                  </a:lnTo>
                  <a:lnTo>
                    <a:pt x="4639" y="9"/>
                  </a:lnTo>
                  <a:lnTo>
                    <a:pt x="4643" y="17"/>
                  </a:lnTo>
                  <a:lnTo>
                    <a:pt x="4643" y="24"/>
                  </a:lnTo>
                  <a:lnTo>
                    <a:pt x="4643" y="32"/>
                  </a:lnTo>
                  <a:lnTo>
                    <a:pt x="4639" y="38"/>
                  </a:lnTo>
                  <a:lnTo>
                    <a:pt x="4634" y="43"/>
                  </a:lnTo>
                  <a:lnTo>
                    <a:pt x="4628" y="45"/>
                  </a:lnTo>
                  <a:lnTo>
                    <a:pt x="4620" y="47"/>
                  </a:lnTo>
                  <a:lnTo>
                    <a:pt x="4613" y="45"/>
                  </a:lnTo>
                  <a:lnTo>
                    <a:pt x="4607" y="43"/>
                  </a:lnTo>
                  <a:lnTo>
                    <a:pt x="4602" y="38"/>
                  </a:lnTo>
                  <a:lnTo>
                    <a:pt x="4598" y="32"/>
                  </a:lnTo>
                  <a:lnTo>
                    <a:pt x="4598" y="24"/>
                  </a:lnTo>
                  <a:lnTo>
                    <a:pt x="4598" y="17"/>
                  </a:lnTo>
                  <a:lnTo>
                    <a:pt x="4602" y="9"/>
                  </a:lnTo>
                  <a:lnTo>
                    <a:pt x="4607" y="6"/>
                  </a:lnTo>
                  <a:lnTo>
                    <a:pt x="4613" y="2"/>
                  </a:lnTo>
                  <a:lnTo>
                    <a:pt x="4620" y="0"/>
                  </a:lnTo>
                  <a:close/>
                  <a:moveTo>
                    <a:pt x="4534" y="0"/>
                  </a:moveTo>
                  <a:lnTo>
                    <a:pt x="4542" y="2"/>
                  </a:lnTo>
                  <a:lnTo>
                    <a:pt x="4547" y="6"/>
                  </a:lnTo>
                  <a:lnTo>
                    <a:pt x="4553" y="9"/>
                  </a:lnTo>
                  <a:lnTo>
                    <a:pt x="4557" y="17"/>
                  </a:lnTo>
                  <a:lnTo>
                    <a:pt x="4557" y="24"/>
                  </a:lnTo>
                  <a:lnTo>
                    <a:pt x="4557" y="32"/>
                  </a:lnTo>
                  <a:lnTo>
                    <a:pt x="4553" y="38"/>
                  </a:lnTo>
                  <a:lnTo>
                    <a:pt x="4547" y="43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3"/>
                  </a:lnTo>
                  <a:lnTo>
                    <a:pt x="4515" y="38"/>
                  </a:lnTo>
                  <a:lnTo>
                    <a:pt x="4511" y="32"/>
                  </a:lnTo>
                  <a:lnTo>
                    <a:pt x="4510" y="24"/>
                  </a:lnTo>
                  <a:lnTo>
                    <a:pt x="4511" y="17"/>
                  </a:lnTo>
                  <a:lnTo>
                    <a:pt x="4515" y="9"/>
                  </a:lnTo>
                  <a:lnTo>
                    <a:pt x="4521" y="6"/>
                  </a:lnTo>
                  <a:lnTo>
                    <a:pt x="4526" y="2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2"/>
                  </a:lnTo>
                  <a:lnTo>
                    <a:pt x="4461" y="6"/>
                  </a:lnTo>
                  <a:lnTo>
                    <a:pt x="4466" y="9"/>
                  </a:lnTo>
                  <a:lnTo>
                    <a:pt x="4468" y="17"/>
                  </a:lnTo>
                  <a:lnTo>
                    <a:pt x="4470" y="24"/>
                  </a:lnTo>
                  <a:lnTo>
                    <a:pt x="4468" y="32"/>
                  </a:lnTo>
                  <a:lnTo>
                    <a:pt x="4466" y="38"/>
                  </a:lnTo>
                  <a:lnTo>
                    <a:pt x="4461" y="43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2" y="43"/>
                  </a:lnTo>
                  <a:lnTo>
                    <a:pt x="4429" y="38"/>
                  </a:lnTo>
                  <a:lnTo>
                    <a:pt x="4425" y="32"/>
                  </a:lnTo>
                  <a:lnTo>
                    <a:pt x="4423" y="24"/>
                  </a:lnTo>
                  <a:lnTo>
                    <a:pt x="4425" y="17"/>
                  </a:lnTo>
                  <a:lnTo>
                    <a:pt x="4429" y="9"/>
                  </a:lnTo>
                  <a:lnTo>
                    <a:pt x="4432" y="6"/>
                  </a:lnTo>
                  <a:lnTo>
                    <a:pt x="4440" y="2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8" y="2"/>
                  </a:lnTo>
                  <a:lnTo>
                    <a:pt x="4374" y="6"/>
                  </a:lnTo>
                  <a:lnTo>
                    <a:pt x="4380" y="9"/>
                  </a:lnTo>
                  <a:lnTo>
                    <a:pt x="4382" y="17"/>
                  </a:lnTo>
                  <a:lnTo>
                    <a:pt x="4384" y="24"/>
                  </a:lnTo>
                  <a:lnTo>
                    <a:pt x="4382" y="32"/>
                  </a:lnTo>
                  <a:lnTo>
                    <a:pt x="4380" y="38"/>
                  </a:lnTo>
                  <a:lnTo>
                    <a:pt x="4374" y="43"/>
                  </a:lnTo>
                  <a:lnTo>
                    <a:pt x="4368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6" y="43"/>
                  </a:lnTo>
                  <a:lnTo>
                    <a:pt x="4342" y="38"/>
                  </a:lnTo>
                  <a:lnTo>
                    <a:pt x="4338" y="32"/>
                  </a:lnTo>
                  <a:lnTo>
                    <a:pt x="4337" y="24"/>
                  </a:lnTo>
                  <a:lnTo>
                    <a:pt x="4338" y="17"/>
                  </a:lnTo>
                  <a:lnTo>
                    <a:pt x="4342" y="9"/>
                  </a:lnTo>
                  <a:lnTo>
                    <a:pt x="4346" y="6"/>
                  </a:lnTo>
                  <a:lnTo>
                    <a:pt x="4353" y="2"/>
                  </a:lnTo>
                  <a:lnTo>
                    <a:pt x="4361" y="0"/>
                  </a:lnTo>
                  <a:close/>
                  <a:moveTo>
                    <a:pt x="4273" y="0"/>
                  </a:moveTo>
                  <a:lnTo>
                    <a:pt x="4280" y="2"/>
                  </a:lnTo>
                  <a:lnTo>
                    <a:pt x="4288" y="6"/>
                  </a:lnTo>
                  <a:lnTo>
                    <a:pt x="4291" y="9"/>
                  </a:lnTo>
                  <a:lnTo>
                    <a:pt x="4295" y="17"/>
                  </a:lnTo>
                  <a:lnTo>
                    <a:pt x="4297" y="24"/>
                  </a:lnTo>
                  <a:lnTo>
                    <a:pt x="4295" y="32"/>
                  </a:lnTo>
                  <a:lnTo>
                    <a:pt x="4291" y="38"/>
                  </a:lnTo>
                  <a:lnTo>
                    <a:pt x="4288" y="43"/>
                  </a:lnTo>
                  <a:lnTo>
                    <a:pt x="4280" y="45"/>
                  </a:lnTo>
                  <a:lnTo>
                    <a:pt x="4273" y="47"/>
                  </a:lnTo>
                  <a:lnTo>
                    <a:pt x="4267" y="45"/>
                  </a:lnTo>
                  <a:lnTo>
                    <a:pt x="4259" y="43"/>
                  </a:lnTo>
                  <a:lnTo>
                    <a:pt x="4254" y="38"/>
                  </a:lnTo>
                  <a:lnTo>
                    <a:pt x="4252" y="32"/>
                  </a:lnTo>
                  <a:lnTo>
                    <a:pt x="4250" y="24"/>
                  </a:lnTo>
                  <a:lnTo>
                    <a:pt x="4252" y="17"/>
                  </a:lnTo>
                  <a:lnTo>
                    <a:pt x="4254" y="9"/>
                  </a:lnTo>
                  <a:lnTo>
                    <a:pt x="4259" y="6"/>
                  </a:lnTo>
                  <a:lnTo>
                    <a:pt x="4267" y="2"/>
                  </a:lnTo>
                  <a:lnTo>
                    <a:pt x="4273" y="0"/>
                  </a:lnTo>
                  <a:close/>
                  <a:moveTo>
                    <a:pt x="4186" y="0"/>
                  </a:moveTo>
                  <a:lnTo>
                    <a:pt x="4194" y="2"/>
                  </a:lnTo>
                  <a:lnTo>
                    <a:pt x="4201" y="6"/>
                  </a:lnTo>
                  <a:lnTo>
                    <a:pt x="4205" y="9"/>
                  </a:lnTo>
                  <a:lnTo>
                    <a:pt x="4209" y="17"/>
                  </a:lnTo>
                  <a:lnTo>
                    <a:pt x="4211" y="24"/>
                  </a:lnTo>
                  <a:lnTo>
                    <a:pt x="4209" y="32"/>
                  </a:lnTo>
                  <a:lnTo>
                    <a:pt x="4205" y="38"/>
                  </a:lnTo>
                  <a:lnTo>
                    <a:pt x="4201" y="43"/>
                  </a:lnTo>
                  <a:lnTo>
                    <a:pt x="4194" y="45"/>
                  </a:lnTo>
                  <a:lnTo>
                    <a:pt x="4186" y="47"/>
                  </a:lnTo>
                  <a:lnTo>
                    <a:pt x="4179" y="45"/>
                  </a:lnTo>
                  <a:lnTo>
                    <a:pt x="4173" y="43"/>
                  </a:lnTo>
                  <a:lnTo>
                    <a:pt x="4167" y="38"/>
                  </a:lnTo>
                  <a:lnTo>
                    <a:pt x="4165" y="32"/>
                  </a:lnTo>
                  <a:lnTo>
                    <a:pt x="4164" y="24"/>
                  </a:lnTo>
                  <a:lnTo>
                    <a:pt x="4165" y="17"/>
                  </a:lnTo>
                  <a:lnTo>
                    <a:pt x="4167" y="9"/>
                  </a:lnTo>
                  <a:lnTo>
                    <a:pt x="4173" y="6"/>
                  </a:lnTo>
                  <a:lnTo>
                    <a:pt x="4179" y="2"/>
                  </a:lnTo>
                  <a:lnTo>
                    <a:pt x="4186" y="0"/>
                  </a:lnTo>
                  <a:close/>
                  <a:moveTo>
                    <a:pt x="4100" y="0"/>
                  </a:moveTo>
                  <a:lnTo>
                    <a:pt x="4107" y="2"/>
                  </a:lnTo>
                  <a:lnTo>
                    <a:pt x="4115" y="6"/>
                  </a:lnTo>
                  <a:lnTo>
                    <a:pt x="4118" y="9"/>
                  </a:lnTo>
                  <a:lnTo>
                    <a:pt x="4122" y="17"/>
                  </a:lnTo>
                  <a:lnTo>
                    <a:pt x="4124" y="24"/>
                  </a:lnTo>
                  <a:lnTo>
                    <a:pt x="4122" y="32"/>
                  </a:lnTo>
                  <a:lnTo>
                    <a:pt x="4118" y="38"/>
                  </a:lnTo>
                  <a:lnTo>
                    <a:pt x="4115" y="43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2" y="45"/>
                  </a:lnTo>
                  <a:lnTo>
                    <a:pt x="4086" y="43"/>
                  </a:lnTo>
                  <a:lnTo>
                    <a:pt x="4081" y="38"/>
                  </a:lnTo>
                  <a:lnTo>
                    <a:pt x="4077" y="32"/>
                  </a:lnTo>
                  <a:lnTo>
                    <a:pt x="4077" y="24"/>
                  </a:lnTo>
                  <a:lnTo>
                    <a:pt x="4077" y="17"/>
                  </a:lnTo>
                  <a:lnTo>
                    <a:pt x="4081" y="9"/>
                  </a:lnTo>
                  <a:lnTo>
                    <a:pt x="4086" y="6"/>
                  </a:lnTo>
                  <a:lnTo>
                    <a:pt x="4092" y="2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2"/>
                  </a:lnTo>
                  <a:lnTo>
                    <a:pt x="4026" y="6"/>
                  </a:lnTo>
                  <a:lnTo>
                    <a:pt x="4032" y="9"/>
                  </a:lnTo>
                  <a:lnTo>
                    <a:pt x="4036" y="17"/>
                  </a:lnTo>
                  <a:lnTo>
                    <a:pt x="4038" y="24"/>
                  </a:lnTo>
                  <a:lnTo>
                    <a:pt x="4036" y="32"/>
                  </a:lnTo>
                  <a:lnTo>
                    <a:pt x="4032" y="38"/>
                  </a:lnTo>
                  <a:lnTo>
                    <a:pt x="4026" y="43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3"/>
                  </a:lnTo>
                  <a:lnTo>
                    <a:pt x="3994" y="38"/>
                  </a:lnTo>
                  <a:lnTo>
                    <a:pt x="3990" y="32"/>
                  </a:lnTo>
                  <a:lnTo>
                    <a:pt x="3990" y="24"/>
                  </a:lnTo>
                  <a:lnTo>
                    <a:pt x="3990" y="17"/>
                  </a:lnTo>
                  <a:lnTo>
                    <a:pt x="3994" y="9"/>
                  </a:lnTo>
                  <a:lnTo>
                    <a:pt x="4000" y="6"/>
                  </a:lnTo>
                  <a:lnTo>
                    <a:pt x="4006" y="2"/>
                  </a:lnTo>
                  <a:lnTo>
                    <a:pt x="4013" y="0"/>
                  </a:lnTo>
                  <a:close/>
                  <a:moveTo>
                    <a:pt x="3927" y="0"/>
                  </a:moveTo>
                  <a:lnTo>
                    <a:pt x="3934" y="2"/>
                  </a:lnTo>
                  <a:lnTo>
                    <a:pt x="3940" y="6"/>
                  </a:lnTo>
                  <a:lnTo>
                    <a:pt x="3945" y="9"/>
                  </a:lnTo>
                  <a:lnTo>
                    <a:pt x="3949" y="17"/>
                  </a:lnTo>
                  <a:lnTo>
                    <a:pt x="3949" y="24"/>
                  </a:lnTo>
                  <a:lnTo>
                    <a:pt x="3949" y="32"/>
                  </a:lnTo>
                  <a:lnTo>
                    <a:pt x="3945" y="38"/>
                  </a:lnTo>
                  <a:lnTo>
                    <a:pt x="3940" y="43"/>
                  </a:lnTo>
                  <a:lnTo>
                    <a:pt x="3934" y="45"/>
                  </a:lnTo>
                  <a:lnTo>
                    <a:pt x="3927" y="47"/>
                  </a:lnTo>
                  <a:lnTo>
                    <a:pt x="3919" y="45"/>
                  </a:lnTo>
                  <a:lnTo>
                    <a:pt x="3913" y="43"/>
                  </a:lnTo>
                  <a:lnTo>
                    <a:pt x="3908" y="38"/>
                  </a:lnTo>
                  <a:lnTo>
                    <a:pt x="3904" y="32"/>
                  </a:lnTo>
                  <a:lnTo>
                    <a:pt x="3904" y="24"/>
                  </a:lnTo>
                  <a:lnTo>
                    <a:pt x="3904" y="17"/>
                  </a:lnTo>
                  <a:lnTo>
                    <a:pt x="3908" y="9"/>
                  </a:lnTo>
                  <a:lnTo>
                    <a:pt x="3913" y="6"/>
                  </a:lnTo>
                  <a:lnTo>
                    <a:pt x="3919" y="2"/>
                  </a:lnTo>
                  <a:lnTo>
                    <a:pt x="3927" y="0"/>
                  </a:lnTo>
                  <a:close/>
                  <a:moveTo>
                    <a:pt x="3840" y="0"/>
                  </a:moveTo>
                  <a:lnTo>
                    <a:pt x="3848" y="2"/>
                  </a:lnTo>
                  <a:lnTo>
                    <a:pt x="3853" y="6"/>
                  </a:lnTo>
                  <a:lnTo>
                    <a:pt x="3859" y="9"/>
                  </a:lnTo>
                  <a:lnTo>
                    <a:pt x="3863" y="17"/>
                  </a:lnTo>
                  <a:lnTo>
                    <a:pt x="3863" y="24"/>
                  </a:lnTo>
                  <a:lnTo>
                    <a:pt x="3863" y="32"/>
                  </a:lnTo>
                  <a:lnTo>
                    <a:pt x="3859" y="38"/>
                  </a:lnTo>
                  <a:lnTo>
                    <a:pt x="3853" y="43"/>
                  </a:lnTo>
                  <a:lnTo>
                    <a:pt x="3848" y="45"/>
                  </a:lnTo>
                  <a:lnTo>
                    <a:pt x="3840" y="47"/>
                  </a:lnTo>
                  <a:lnTo>
                    <a:pt x="3833" y="45"/>
                  </a:lnTo>
                  <a:lnTo>
                    <a:pt x="3827" y="43"/>
                  </a:lnTo>
                  <a:lnTo>
                    <a:pt x="3821" y="38"/>
                  </a:lnTo>
                  <a:lnTo>
                    <a:pt x="3817" y="32"/>
                  </a:lnTo>
                  <a:lnTo>
                    <a:pt x="3816" y="24"/>
                  </a:lnTo>
                  <a:lnTo>
                    <a:pt x="3817" y="17"/>
                  </a:lnTo>
                  <a:lnTo>
                    <a:pt x="3821" y="9"/>
                  </a:lnTo>
                  <a:lnTo>
                    <a:pt x="3827" y="6"/>
                  </a:lnTo>
                  <a:lnTo>
                    <a:pt x="3833" y="2"/>
                  </a:lnTo>
                  <a:lnTo>
                    <a:pt x="3840" y="0"/>
                  </a:lnTo>
                  <a:close/>
                  <a:moveTo>
                    <a:pt x="3754" y="0"/>
                  </a:moveTo>
                  <a:lnTo>
                    <a:pt x="3761" y="2"/>
                  </a:lnTo>
                  <a:lnTo>
                    <a:pt x="3767" y="6"/>
                  </a:lnTo>
                  <a:lnTo>
                    <a:pt x="3772" y="9"/>
                  </a:lnTo>
                  <a:lnTo>
                    <a:pt x="3776" y="17"/>
                  </a:lnTo>
                  <a:lnTo>
                    <a:pt x="3776" y="24"/>
                  </a:lnTo>
                  <a:lnTo>
                    <a:pt x="3776" y="32"/>
                  </a:lnTo>
                  <a:lnTo>
                    <a:pt x="3772" y="38"/>
                  </a:lnTo>
                  <a:lnTo>
                    <a:pt x="3767" y="43"/>
                  </a:lnTo>
                  <a:lnTo>
                    <a:pt x="3761" y="45"/>
                  </a:lnTo>
                  <a:lnTo>
                    <a:pt x="3754" y="47"/>
                  </a:lnTo>
                  <a:lnTo>
                    <a:pt x="3746" y="45"/>
                  </a:lnTo>
                  <a:lnTo>
                    <a:pt x="3739" y="43"/>
                  </a:lnTo>
                  <a:lnTo>
                    <a:pt x="3735" y="38"/>
                  </a:lnTo>
                  <a:lnTo>
                    <a:pt x="3731" y="32"/>
                  </a:lnTo>
                  <a:lnTo>
                    <a:pt x="3729" y="24"/>
                  </a:lnTo>
                  <a:lnTo>
                    <a:pt x="3731" y="17"/>
                  </a:lnTo>
                  <a:lnTo>
                    <a:pt x="3735" y="9"/>
                  </a:lnTo>
                  <a:lnTo>
                    <a:pt x="3739" y="6"/>
                  </a:lnTo>
                  <a:lnTo>
                    <a:pt x="3746" y="2"/>
                  </a:lnTo>
                  <a:lnTo>
                    <a:pt x="3754" y="0"/>
                  </a:lnTo>
                  <a:close/>
                  <a:moveTo>
                    <a:pt x="3667" y="0"/>
                  </a:moveTo>
                  <a:lnTo>
                    <a:pt x="3675" y="2"/>
                  </a:lnTo>
                  <a:lnTo>
                    <a:pt x="3680" y="6"/>
                  </a:lnTo>
                  <a:lnTo>
                    <a:pt x="3686" y="9"/>
                  </a:lnTo>
                  <a:lnTo>
                    <a:pt x="3688" y="17"/>
                  </a:lnTo>
                  <a:lnTo>
                    <a:pt x="3690" y="24"/>
                  </a:lnTo>
                  <a:lnTo>
                    <a:pt x="3688" y="32"/>
                  </a:lnTo>
                  <a:lnTo>
                    <a:pt x="3686" y="38"/>
                  </a:lnTo>
                  <a:lnTo>
                    <a:pt x="3680" y="43"/>
                  </a:lnTo>
                  <a:lnTo>
                    <a:pt x="3675" y="45"/>
                  </a:lnTo>
                  <a:lnTo>
                    <a:pt x="3667" y="47"/>
                  </a:lnTo>
                  <a:lnTo>
                    <a:pt x="3660" y="45"/>
                  </a:lnTo>
                  <a:lnTo>
                    <a:pt x="3652" y="43"/>
                  </a:lnTo>
                  <a:lnTo>
                    <a:pt x="3648" y="38"/>
                  </a:lnTo>
                  <a:lnTo>
                    <a:pt x="3644" y="32"/>
                  </a:lnTo>
                  <a:lnTo>
                    <a:pt x="3643" y="24"/>
                  </a:lnTo>
                  <a:lnTo>
                    <a:pt x="3644" y="17"/>
                  </a:lnTo>
                  <a:lnTo>
                    <a:pt x="3648" y="9"/>
                  </a:lnTo>
                  <a:lnTo>
                    <a:pt x="3652" y="6"/>
                  </a:lnTo>
                  <a:lnTo>
                    <a:pt x="3660" y="2"/>
                  </a:lnTo>
                  <a:lnTo>
                    <a:pt x="3667" y="0"/>
                  </a:lnTo>
                  <a:close/>
                  <a:moveTo>
                    <a:pt x="3579" y="0"/>
                  </a:moveTo>
                  <a:lnTo>
                    <a:pt x="3586" y="2"/>
                  </a:lnTo>
                  <a:lnTo>
                    <a:pt x="3594" y="6"/>
                  </a:lnTo>
                  <a:lnTo>
                    <a:pt x="3597" y="9"/>
                  </a:lnTo>
                  <a:lnTo>
                    <a:pt x="3601" y="17"/>
                  </a:lnTo>
                  <a:lnTo>
                    <a:pt x="3603" y="24"/>
                  </a:lnTo>
                  <a:lnTo>
                    <a:pt x="3601" y="32"/>
                  </a:lnTo>
                  <a:lnTo>
                    <a:pt x="3597" y="38"/>
                  </a:lnTo>
                  <a:lnTo>
                    <a:pt x="3594" y="43"/>
                  </a:lnTo>
                  <a:lnTo>
                    <a:pt x="3586" y="45"/>
                  </a:lnTo>
                  <a:lnTo>
                    <a:pt x="3579" y="47"/>
                  </a:lnTo>
                  <a:lnTo>
                    <a:pt x="3573" y="45"/>
                  </a:lnTo>
                  <a:lnTo>
                    <a:pt x="3565" y="43"/>
                  </a:lnTo>
                  <a:lnTo>
                    <a:pt x="3560" y="38"/>
                  </a:lnTo>
                  <a:lnTo>
                    <a:pt x="3558" y="32"/>
                  </a:lnTo>
                  <a:lnTo>
                    <a:pt x="3556" y="24"/>
                  </a:lnTo>
                  <a:lnTo>
                    <a:pt x="3558" y="17"/>
                  </a:lnTo>
                  <a:lnTo>
                    <a:pt x="3560" y="9"/>
                  </a:lnTo>
                  <a:lnTo>
                    <a:pt x="3565" y="6"/>
                  </a:lnTo>
                  <a:lnTo>
                    <a:pt x="3573" y="2"/>
                  </a:lnTo>
                  <a:lnTo>
                    <a:pt x="3579" y="0"/>
                  </a:lnTo>
                  <a:close/>
                  <a:moveTo>
                    <a:pt x="3492" y="0"/>
                  </a:moveTo>
                  <a:lnTo>
                    <a:pt x="3500" y="2"/>
                  </a:lnTo>
                  <a:lnTo>
                    <a:pt x="3507" y="6"/>
                  </a:lnTo>
                  <a:lnTo>
                    <a:pt x="3511" y="9"/>
                  </a:lnTo>
                  <a:lnTo>
                    <a:pt x="3515" y="17"/>
                  </a:lnTo>
                  <a:lnTo>
                    <a:pt x="3517" y="24"/>
                  </a:lnTo>
                  <a:lnTo>
                    <a:pt x="3515" y="32"/>
                  </a:lnTo>
                  <a:lnTo>
                    <a:pt x="3511" y="38"/>
                  </a:lnTo>
                  <a:lnTo>
                    <a:pt x="3507" y="43"/>
                  </a:lnTo>
                  <a:lnTo>
                    <a:pt x="3500" y="45"/>
                  </a:lnTo>
                  <a:lnTo>
                    <a:pt x="3492" y="47"/>
                  </a:lnTo>
                  <a:lnTo>
                    <a:pt x="3485" y="45"/>
                  </a:lnTo>
                  <a:lnTo>
                    <a:pt x="3479" y="43"/>
                  </a:lnTo>
                  <a:lnTo>
                    <a:pt x="3473" y="38"/>
                  </a:lnTo>
                  <a:lnTo>
                    <a:pt x="3471" y="32"/>
                  </a:lnTo>
                  <a:lnTo>
                    <a:pt x="3470" y="24"/>
                  </a:lnTo>
                  <a:lnTo>
                    <a:pt x="3471" y="17"/>
                  </a:lnTo>
                  <a:lnTo>
                    <a:pt x="3473" y="9"/>
                  </a:lnTo>
                  <a:lnTo>
                    <a:pt x="3479" y="6"/>
                  </a:lnTo>
                  <a:lnTo>
                    <a:pt x="3485" y="2"/>
                  </a:lnTo>
                  <a:lnTo>
                    <a:pt x="3492" y="0"/>
                  </a:lnTo>
                  <a:close/>
                  <a:moveTo>
                    <a:pt x="3406" y="0"/>
                  </a:moveTo>
                  <a:lnTo>
                    <a:pt x="3413" y="2"/>
                  </a:lnTo>
                  <a:lnTo>
                    <a:pt x="3421" y="6"/>
                  </a:lnTo>
                  <a:lnTo>
                    <a:pt x="3424" y="9"/>
                  </a:lnTo>
                  <a:lnTo>
                    <a:pt x="3428" y="17"/>
                  </a:lnTo>
                  <a:lnTo>
                    <a:pt x="3430" y="24"/>
                  </a:lnTo>
                  <a:lnTo>
                    <a:pt x="3428" y="32"/>
                  </a:lnTo>
                  <a:lnTo>
                    <a:pt x="3424" y="38"/>
                  </a:lnTo>
                  <a:lnTo>
                    <a:pt x="3421" y="43"/>
                  </a:lnTo>
                  <a:lnTo>
                    <a:pt x="3413" y="45"/>
                  </a:lnTo>
                  <a:lnTo>
                    <a:pt x="3406" y="47"/>
                  </a:lnTo>
                  <a:lnTo>
                    <a:pt x="3398" y="45"/>
                  </a:lnTo>
                  <a:lnTo>
                    <a:pt x="3392" y="43"/>
                  </a:lnTo>
                  <a:lnTo>
                    <a:pt x="3387" y="38"/>
                  </a:lnTo>
                  <a:lnTo>
                    <a:pt x="3383" y="32"/>
                  </a:lnTo>
                  <a:lnTo>
                    <a:pt x="3383" y="24"/>
                  </a:lnTo>
                  <a:lnTo>
                    <a:pt x="3383" y="17"/>
                  </a:lnTo>
                  <a:lnTo>
                    <a:pt x="3387" y="9"/>
                  </a:lnTo>
                  <a:lnTo>
                    <a:pt x="3392" y="6"/>
                  </a:lnTo>
                  <a:lnTo>
                    <a:pt x="3398" y="2"/>
                  </a:lnTo>
                  <a:lnTo>
                    <a:pt x="3406" y="0"/>
                  </a:lnTo>
                  <a:close/>
                  <a:moveTo>
                    <a:pt x="3319" y="0"/>
                  </a:moveTo>
                  <a:lnTo>
                    <a:pt x="3327" y="2"/>
                  </a:lnTo>
                  <a:lnTo>
                    <a:pt x="3332" y="6"/>
                  </a:lnTo>
                  <a:lnTo>
                    <a:pt x="3338" y="9"/>
                  </a:lnTo>
                  <a:lnTo>
                    <a:pt x="3342" y="17"/>
                  </a:lnTo>
                  <a:lnTo>
                    <a:pt x="3344" y="24"/>
                  </a:lnTo>
                  <a:lnTo>
                    <a:pt x="3342" y="32"/>
                  </a:lnTo>
                  <a:lnTo>
                    <a:pt x="3338" y="38"/>
                  </a:lnTo>
                  <a:lnTo>
                    <a:pt x="3332" y="43"/>
                  </a:lnTo>
                  <a:lnTo>
                    <a:pt x="3327" y="45"/>
                  </a:lnTo>
                  <a:lnTo>
                    <a:pt x="3319" y="47"/>
                  </a:lnTo>
                  <a:lnTo>
                    <a:pt x="3312" y="45"/>
                  </a:lnTo>
                  <a:lnTo>
                    <a:pt x="3306" y="43"/>
                  </a:lnTo>
                  <a:lnTo>
                    <a:pt x="3300" y="38"/>
                  </a:lnTo>
                  <a:lnTo>
                    <a:pt x="3297" y="32"/>
                  </a:lnTo>
                  <a:lnTo>
                    <a:pt x="3297" y="24"/>
                  </a:lnTo>
                  <a:lnTo>
                    <a:pt x="3297" y="17"/>
                  </a:lnTo>
                  <a:lnTo>
                    <a:pt x="3300" y="9"/>
                  </a:lnTo>
                  <a:lnTo>
                    <a:pt x="3306" y="6"/>
                  </a:lnTo>
                  <a:lnTo>
                    <a:pt x="3312" y="2"/>
                  </a:lnTo>
                  <a:lnTo>
                    <a:pt x="3319" y="0"/>
                  </a:lnTo>
                  <a:close/>
                  <a:moveTo>
                    <a:pt x="3233" y="0"/>
                  </a:moveTo>
                  <a:lnTo>
                    <a:pt x="3240" y="2"/>
                  </a:lnTo>
                  <a:lnTo>
                    <a:pt x="3246" y="6"/>
                  </a:lnTo>
                  <a:lnTo>
                    <a:pt x="3251" y="9"/>
                  </a:lnTo>
                  <a:lnTo>
                    <a:pt x="3255" y="17"/>
                  </a:lnTo>
                  <a:lnTo>
                    <a:pt x="3255" y="24"/>
                  </a:lnTo>
                  <a:lnTo>
                    <a:pt x="3255" y="32"/>
                  </a:lnTo>
                  <a:lnTo>
                    <a:pt x="3251" y="38"/>
                  </a:lnTo>
                  <a:lnTo>
                    <a:pt x="3246" y="43"/>
                  </a:lnTo>
                  <a:lnTo>
                    <a:pt x="3240" y="45"/>
                  </a:lnTo>
                  <a:lnTo>
                    <a:pt x="3233" y="47"/>
                  </a:lnTo>
                  <a:lnTo>
                    <a:pt x="3225" y="45"/>
                  </a:lnTo>
                  <a:lnTo>
                    <a:pt x="3219" y="43"/>
                  </a:lnTo>
                  <a:lnTo>
                    <a:pt x="3214" y="38"/>
                  </a:lnTo>
                  <a:lnTo>
                    <a:pt x="3210" y="32"/>
                  </a:lnTo>
                  <a:lnTo>
                    <a:pt x="3210" y="24"/>
                  </a:lnTo>
                  <a:lnTo>
                    <a:pt x="3210" y="17"/>
                  </a:lnTo>
                  <a:lnTo>
                    <a:pt x="3214" y="9"/>
                  </a:lnTo>
                  <a:lnTo>
                    <a:pt x="3219" y="6"/>
                  </a:lnTo>
                  <a:lnTo>
                    <a:pt x="3225" y="2"/>
                  </a:lnTo>
                  <a:lnTo>
                    <a:pt x="3233" y="0"/>
                  </a:lnTo>
                  <a:close/>
                  <a:moveTo>
                    <a:pt x="3146" y="0"/>
                  </a:moveTo>
                  <a:lnTo>
                    <a:pt x="3154" y="2"/>
                  </a:lnTo>
                  <a:lnTo>
                    <a:pt x="3159" y="6"/>
                  </a:lnTo>
                  <a:lnTo>
                    <a:pt x="3165" y="9"/>
                  </a:lnTo>
                  <a:lnTo>
                    <a:pt x="3169" y="17"/>
                  </a:lnTo>
                  <a:lnTo>
                    <a:pt x="3169" y="24"/>
                  </a:lnTo>
                  <a:lnTo>
                    <a:pt x="3169" y="32"/>
                  </a:lnTo>
                  <a:lnTo>
                    <a:pt x="3165" y="38"/>
                  </a:lnTo>
                  <a:lnTo>
                    <a:pt x="3159" y="43"/>
                  </a:lnTo>
                  <a:lnTo>
                    <a:pt x="3154" y="45"/>
                  </a:lnTo>
                  <a:lnTo>
                    <a:pt x="3146" y="47"/>
                  </a:lnTo>
                  <a:lnTo>
                    <a:pt x="3139" y="45"/>
                  </a:lnTo>
                  <a:lnTo>
                    <a:pt x="3133" y="43"/>
                  </a:lnTo>
                  <a:lnTo>
                    <a:pt x="3127" y="38"/>
                  </a:lnTo>
                  <a:lnTo>
                    <a:pt x="3124" y="32"/>
                  </a:lnTo>
                  <a:lnTo>
                    <a:pt x="3122" y="24"/>
                  </a:lnTo>
                  <a:lnTo>
                    <a:pt x="3124" y="17"/>
                  </a:lnTo>
                  <a:lnTo>
                    <a:pt x="3127" y="9"/>
                  </a:lnTo>
                  <a:lnTo>
                    <a:pt x="3133" y="6"/>
                  </a:lnTo>
                  <a:lnTo>
                    <a:pt x="3139" y="2"/>
                  </a:lnTo>
                  <a:lnTo>
                    <a:pt x="3146" y="0"/>
                  </a:lnTo>
                  <a:close/>
                  <a:moveTo>
                    <a:pt x="3060" y="0"/>
                  </a:moveTo>
                  <a:lnTo>
                    <a:pt x="3067" y="2"/>
                  </a:lnTo>
                  <a:lnTo>
                    <a:pt x="3073" y="6"/>
                  </a:lnTo>
                  <a:lnTo>
                    <a:pt x="3078" y="9"/>
                  </a:lnTo>
                  <a:lnTo>
                    <a:pt x="3082" y="17"/>
                  </a:lnTo>
                  <a:lnTo>
                    <a:pt x="3082" y="24"/>
                  </a:lnTo>
                  <a:lnTo>
                    <a:pt x="3082" y="32"/>
                  </a:lnTo>
                  <a:lnTo>
                    <a:pt x="3078" y="38"/>
                  </a:lnTo>
                  <a:lnTo>
                    <a:pt x="3073" y="43"/>
                  </a:lnTo>
                  <a:lnTo>
                    <a:pt x="3067" y="45"/>
                  </a:lnTo>
                  <a:lnTo>
                    <a:pt x="3060" y="47"/>
                  </a:lnTo>
                  <a:lnTo>
                    <a:pt x="3052" y="45"/>
                  </a:lnTo>
                  <a:lnTo>
                    <a:pt x="3045" y="43"/>
                  </a:lnTo>
                  <a:lnTo>
                    <a:pt x="3041" y="38"/>
                  </a:lnTo>
                  <a:lnTo>
                    <a:pt x="3037" y="32"/>
                  </a:lnTo>
                  <a:lnTo>
                    <a:pt x="3035" y="24"/>
                  </a:lnTo>
                  <a:lnTo>
                    <a:pt x="3037" y="17"/>
                  </a:lnTo>
                  <a:lnTo>
                    <a:pt x="3041" y="9"/>
                  </a:lnTo>
                  <a:lnTo>
                    <a:pt x="3045" y="6"/>
                  </a:lnTo>
                  <a:lnTo>
                    <a:pt x="3052" y="2"/>
                  </a:lnTo>
                  <a:lnTo>
                    <a:pt x="3060" y="0"/>
                  </a:lnTo>
                  <a:close/>
                  <a:moveTo>
                    <a:pt x="2973" y="0"/>
                  </a:moveTo>
                  <a:lnTo>
                    <a:pt x="2981" y="2"/>
                  </a:lnTo>
                  <a:lnTo>
                    <a:pt x="2986" y="6"/>
                  </a:lnTo>
                  <a:lnTo>
                    <a:pt x="2992" y="9"/>
                  </a:lnTo>
                  <a:lnTo>
                    <a:pt x="2994" y="17"/>
                  </a:lnTo>
                  <a:lnTo>
                    <a:pt x="2996" y="24"/>
                  </a:lnTo>
                  <a:lnTo>
                    <a:pt x="2994" y="32"/>
                  </a:lnTo>
                  <a:lnTo>
                    <a:pt x="2992" y="38"/>
                  </a:lnTo>
                  <a:lnTo>
                    <a:pt x="2986" y="43"/>
                  </a:lnTo>
                  <a:lnTo>
                    <a:pt x="2981" y="45"/>
                  </a:lnTo>
                  <a:lnTo>
                    <a:pt x="2973" y="47"/>
                  </a:lnTo>
                  <a:lnTo>
                    <a:pt x="2966" y="45"/>
                  </a:lnTo>
                  <a:lnTo>
                    <a:pt x="2958" y="43"/>
                  </a:lnTo>
                  <a:lnTo>
                    <a:pt x="2954" y="38"/>
                  </a:lnTo>
                  <a:lnTo>
                    <a:pt x="2951" y="32"/>
                  </a:lnTo>
                  <a:lnTo>
                    <a:pt x="2949" y="24"/>
                  </a:lnTo>
                  <a:lnTo>
                    <a:pt x="2951" y="17"/>
                  </a:lnTo>
                  <a:lnTo>
                    <a:pt x="2954" y="9"/>
                  </a:lnTo>
                  <a:lnTo>
                    <a:pt x="2958" y="6"/>
                  </a:lnTo>
                  <a:lnTo>
                    <a:pt x="2966" y="2"/>
                  </a:lnTo>
                  <a:lnTo>
                    <a:pt x="2973" y="0"/>
                  </a:lnTo>
                  <a:close/>
                  <a:moveTo>
                    <a:pt x="2885" y="0"/>
                  </a:moveTo>
                  <a:lnTo>
                    <a:pt x="2892" y="2"/>
                  </a:lnTo>
                  <a:lnTo>
                    <a:pt x="2900" y="6"/>
                  </a:lnTo>
                  <a:lnTo>
                    <a:pt x="2905" y="9"/>
                  </a:lnTo>
                  <a:lnTo>
                    <a:pt x="2907" y="17"/>
                  </a:lnTo>
                  <a:lnTo>
                    <a:pt x="2909" y="24"/>
                  </a:lnTo>
                  <a:lnTo>
                    <a:pt x="2907" y="32"/>
                  </a:lnTo>
                  <a:lnTo>
                    <a:pt x="2905" y="38"/>
                  </a:lnTo>
                  <a:lnTo>
                    <a:pt x="2900" y="43"/>
                  </a:lnTo>
                  <a:lnTo>
                    <a:pt x="2892" y="45"/>
                  </a:lnTo>
                  <a:lnTo>
                    <a:pt x="2885" y="47"/>
                  </a:lnTo>
                  <a:lnTo>
                    <a:pt x="2879" y="45"/>
                  </a:lnTo>
                  <a:lnTo>
                    <a:pt x="2872" y="43"/>
                  </a:lnTo>
                  <a:lnTo>
                    <a:pt x="2866" y="38"/>
                  </a:lnTo>
                  <a:lnTo>
                    <a:pt x="2864" y="32"/>
                  </a:lnTo>
                  <a:lnTo>
                    <a:pt x="2862" y="24"/>
                  </a:lnTo>
                  <a:lnTo>
                    <a:pt x="2864" y="17"/>
                  </a:lnTo>
                  <a:lnTo>
                    <a:pt x="2866" y="9"/>
                  </a:lnTo>
                  <a:lnTo>
                    <a:pt x="2872" y="6"/>
                  </a:lnTo>
                  <a:lnTo>
                    <a:pt x="2879" y="2"/>
                  </a:lnTo>
                  <a:lnTo>
                    <a:pt x="2885" y="0"/>
                  </a:lnTo>
                  <a:close/>
                  <a:moveTo>
                    <a:pt x="2798" y="0"/>
                  </a:moveTo>
                  <a:lnTo>
                    <a:pt x="2806" y="2"/>
                  </a:lnTo>
                  <a:lnTo>
                    <a:pt x="2813" y="6"/>
                  </a:lnTo>
                  <a:lnTo>
                    <a:pt x="2817" y="9"/>
                  </a:lnTo>
                  <a:lnTo>
                    <a:pt x="2821" y="17"/>
                  </a:lnTo>
                  <a:lnTo>
                    <a:pt x="2823" y="24"/>
                  </a:lnTo>
                  <a:lnTo>
                    <a:pt x="2821" y="32"/>
                  </a:lnTo>
                  <a:lnTo>
                    <a:pt x="2817" y="38"/>
                  </a:lnTo>
                  <a:lnTo>
                    <a:pt x="2813" y="43"/>
                  </a:lnTo>
                  <a:lnTo>
                    <a:pt x="2806" y="45"/>
                  </a:lnTo>
                  <a:lnTo>
                    <a:pt x="2798" y="47"/>
                  </a:lnTo>
                  <a:lnTo>
                    <a:pt x="2791" y="45"/>
                  </a:lnTo>
                  <a:lnTo>
                    <a:pt x="2785" y="43"/>
                  </a:lnTo>
                  <a:lnTo>
                    <a:pt x="2779" y="38"/>
                  </a:lnTo>
                  <a:lnTo>
                    <a:pt x="2778" y="32"/>
                  </a:lnTo>
                  <a:lnTo>
                    <a:pt x="2776" y="24"/>
                  </a:lnTo>
                  <a:lnTo>
                    <a:pt x="2778" y="17"/>
                  </a:lnTo>
                  <a:lnTo>
                    <a:pt x="2779" y="9"/>
                  </a:lnTo>
                  <a:lnTo>
                    <a:pt x="2785" y="6"/>
                  </a:lnTo>
                  <a:lnTo>
                    <a:pt x="2791" y="2"/>
                  </a:lnTo>
                  <a:lnTo>
                    <a:pt x="2798" y="0"/>
                  </a:lnTo>
                  <a:close/>
                  <a:moveTo>
                    <a:pt x="2712" y="0"/>
                  </a:moveTo>
                  <a:lnTo>
                    <a:pt x="2719" y="2"/>
                  </a:lnTo>
                  <a:lnTo>
                    <a:pt x="2727" y="6"/>
                  </a:lnTo>
                  <a:lnTo>
                    <a:pt x="2731" y="9"/>
                  </a:lnTo>
                  <a:lnTo>
                    <a:pt x="2734" y="17"/>
                  </a:lnTo>
                  <a:lnTo>
                    <a:pt x="2736" y="24"/>
                  </a:lnTo>
                  <a:lnTo>
                    <a:pt x="2734" y="32"/>
                  </a:lnTo>
                  <a:lnTo>
                    <a:pt x="2731" y="38"/>
                  </a:lnTo>
                  <a:lnTo>
                    <a:pt x="2727" y="43"/>
                  </a:lnTo>
                  <a:lnTo>
                    <a:pt x="2719" y="45"/>
                  </a:lnTo>
                  <a:lnTo>
                    <a:pt x="2712" y="47"/>
                  </a:lnTo>
                  <a:lnTo>
                    <a:pt x="2704" y="45"/>
                  </a:lnTo>
                  <a:lnTo>
                    <a:pt x="2699" y="43"/>
                  </a:lnTo>
                  <a:lnTo>
                    <a:pt x="2693" y="38"/>
                  </a:lnTo>
                  <a:lnTo>
                    <a:pt x="2689" y="32"/>
                  </a:lnTo>
                  <a:lnTo>
                    <a:pt x="2689" y="24"/>
                  </a:lnTo>
                  <a:lnTo>
                    <a:pt x="2689" y="17"/>
                  </a:lnTo>
                  <a:lnTo>
                    <a:pt x="2693" y="9"/>
                  </a:lnTo>
                  <a:lnTo>
                    <a:pt x="2699" y="6"/>
                  </a:lnTo>
                  <a:lnTo>
                    <a:pt x="2704" y="2"/>
                  </a:lnTo>
                  <a:lnTo>
                    <a:pt x="2712" y="0"/>
                  </a:lnTo>
                  <a:close/>
                  <a:moveTo>
                    <a:pt x="2625" y="0"/>
                  </a:moveTo>
                  <a:lnTo>
                    <a:pt x="2633" y="2"/>
                  </a:lnTo>
                  <a:lnTo>
                    <a:pt x="2638" y="6"/>
                  </a:lnTo>
                  <a:lnTo>
                    <a:pt x="2644" y="9"/>
                  </a:lnTo>
                  <a:lnTo>
                    <a:pt x="2648" y="17"/>
                  </a:lnTo>
                  <a:lnTo>
                    <a:pt x="2650" y="24"/>
                  </a:lnTo>
                  <a:lnTo>
                    <a:pt x="2648" y="32"/>
                  </a:lnTo>
                  <a:lnTo>
                    <a:pt x="2644" y="38"/>
                  </a:lnTo>
                  <a:lnTo>
                    <a:pt x="2638" y="43"/>
                  </a:lnTo>
                  <a:lnTo>
                    <a:pt x="2633" y="45"/>
                  </a:lnTo>
                  <a:lnTo>
                    <a:pt x="2625" y="47"/>
                  </a:lnTo>
                  <a:lnTo>
                    <a:pt x="2618" y="45"/>
                  </a:lnTo>
                  <a:lnTo>
                    <a:pt x="2612" y="43"/>
                  </a:lnTo>
                  <a:lnTo>
                    <a:pt x="2606" y="38"/>
                  </a:lnTo>
                  <a:lnTo>
                    <a:pt x="2603" y="32"/>
                  </a:lnTo>
                  <a:lnTo>
                    <a:pt x="2603" y="24"/>
                  </a:lnTo>
                  <a:lnTo>
                    <a:pt x="2603" y="17"/>
                  </a:lnTo>
                  <a:lnTo>
                    <a:pt x="2606" y="9"/>
                  </a:lnTo>
                  <a:lnTo>
                    <a:pt x="2612" y="6"/>
                  </a:lnTo>
                  <a:lnTo>
                    <a:pt x="2618" y="2"/>
                  </a:lnTo>
                  <a:lnTo>
                    <a:pt x="2625" y="0"/>
                  </a:lnTo>
                  <a:close/>
                  <a:moveTo>
                    <a:pt x="2539" y="0"/>
                  </a:moveTo>
                  <a:lnTo>
                    <a:pt x="2546" y="2"/>
                  </a:lnTo>
                  <a:lnTo>
                    <a:pt x="2552" y="6"/>
                  </a:lnTo>
                  <a:lnTo>
                    <a:pt x="2558" y="9"/>
                  </a:lnTo>
                  <a:lnTo>
                    <a:pt x="2561" y="17"/>
                  </a:lnTo>
                  <a:lnTo>
                    <a:pt x="2561" y="24"/>
                  </a:lnTo>
                  <a:lnTo>
                    <a:pt x="2561" y="32"/>
                  </a:lnTo>
                  <a:lnTo>
                    <a:pt x="2558" y="38"/>
                  </a:lnTo>
                  <a:lnTo>
                    <a:pt x="2552" y="43"/>
                  </a:lnTo>
                  <a:lnTo>
                    <a:pt x="2546" y="45"/>
                  </a:lnTo>
                  <a:lnTo>
                    <a:pt x="2539" y="47"/>
                  </a:lnTo>
                  <a:lnTo>
                    <a:pt x="2531" y="45"/>
                  </a:lnTo>
                  <a:lnTo>
                    <a:pt x="2526" y="43"/>
                  </a:lnTo>
                  <a:lnTo>
                    <a:pt x="2520" y="38"/>
                  </a:lnTo>
                  <a:lnTo>
                    <a:pt x="2516" y="32"/>
                  </a:lnTo>
                  <a:lnTo>
                    <a:pt x="2516" y="24"/>
                  </a:lnTo>
                  <a:lnTo>
                    <a:pt x="2516" y="17"/>
                  </a:lnTo>
                  <a:lnTo>
                    <a:pt x="2520" y="9"/>
                  </a:lnTo>
                  <a:lnTo>
                    <a:pt x="2526" y="6"/>
                  </a:lnTo>
                  <a:lnTo>
                    <a:pt x="2531" y="2"/>
                  </a:lnTo>
                  <a:lnTo>
                    <a:pt x="2539" y="0"/>
                  </a:lnTo>
                  <a:close/>
                  <a:moveTo>
                    <a:pt x="2452" y="0"/>
                  </a:moveTo>
                  <a:lnTo>
                    <a:pt x="2460" y="2"/>
                  </a:lnTo>
                  <a:lnTo>
                    <a:pt x="2465" y="6"/>
                  </a:lnTo>
                  <a:lnTo>
                    <a:pt x="2471" y="9"/>
                  </a:lnTo>
                  <a:lnTo>
                    <a:pt x="2475" y="17"/>
                  </a:lnTo>
                  <a:lnTo>
                    <a:pt x="2475" y="24"/>
                  </a:lnTo>
                  <a:lnTo>
                    <a:pt x="2475" y="32"/>
                  </a:lnTo>
                  <a:lnTo>
                    <a:pt x="2471" y="38"/>
                  </a:lnTo>
                  <a:lnTo>
                    <a:pt x="2465" y="43"/>
                  </a:lnTo>
                  <a:lnTo>
                    <a:pt x="2460" y="45"/>
                  </a:lnTo>
                  <a:lnTo>
                    <a:pt x="2452" y="47"/>
                  </a:lnTo>
                  <a:lnTo>
                    <a:pt x="2445" y="45"/>
                  </a:lnTo>
                  <a:lnTo>
                    <a:pt x="2439" y="43"/>
                  </a:lnTo>
                  <a:lnTo>
                    <a:pt x="2433" y="38"/>
                  </a:lnTo>
                  <a:lnTo>
                    <a:pt x="2430" y="32"/>
                  </a:lnTo>
                  <a:lnTo>
                    <a:pt x="2428" y="24"/>
                  </a:lnTo>
                  <a:lnTo>
                    <a:pt x="2430" y="17"/>
                  </a:lnTo>
                  <a:lnTo>
                    <a:pt x="2433" y="9"/>
                  </a:lnTo>
                  <a:lnTo>
                    <a:pt x="2439" y="6"/>
                  </a:lnTo>
                  <a:lnTo>
                    <a:pt x="2445" y="2"/>
                  </a:lnTo>
                  <a:lnTo>
                    <a:pt x="2452" y="0"/>
                  </a:lnTo>
                  <a:close/>
                  <a:moveTo>
                    <a:pt x="2366" y="0"/>
                  </a:moveTo>
                  <a:lnTo>
                    <a:pt x="2373" y="2"/>
                  </a:lnTo>
                  <a:lnTo>
                    <a:pt x="2379" y="6"/>
                  </a:lnTo>
                  <a:lnTo>
                    <a:pt x="2384" y="9"/>
                  </a:lnTo>
                  <a:lnTo>
                    <a:pt x="2388" y="17"/>
                  </a:lnTo>
                  <a:lnTo>
                    <a:pt x="2388" y="24"/>
                  </a:lnTo>
                  <a:lnTo>
                    <a:pt x="2388" y="32"/>
                  </a:lnTo>
                  <a:lnTo>
                    <a:pt x="2384" y="38"/>
                  </a:lnTo>
                  <a:lnTo>
                    <a:pt x="2379" y="43"/>
                  </a:lnTo>
                  <a:lnTo>
                    <a:pt x="2373" y="45"/>
                  </a:lnTo>
                  <a:lnTo>
                    <a:pt x="2366" y="47"/>
                  </a:lnTo>
                  <a:lnTo>
                    <a:pt x="2358" y="45"/>
                  </a:lnTo>
                  <a:lnTo>
                    <a:pt x="2351" y="43"/>
                  </a:lnTo>
                  <a:lnTo>
                    <a:pt x="2347" y="38"/>
                  </a:lnTo>
                  <a:lnTo>
                    <a:pt x="2343" y="32"/>
                  </a:lnTo>
                  <a:lnTo>
                    <a:pt x="2341" y="24"/>
                  </a:lnTo>
                  <a:lnTo>
                    <a:pt x="2343" y="17"/>
                  </a:lnTo>
                  <a:lnTo>
                    <a:pt x="2347" y="9"/>
                  </a:lnTo>
                  <a:lnTo>
                    <a:pt x="2351" y="6"/>
                  </a:lnTo>
                  <a:lnTo>
                    <a:pt x="2358" y="2"/>
                  </a:lnTo>
                  <a:lnTo>
                    <a:pt x="2366" y="0"/>
                  </a:lnTo>
                  <a:close/>
                  <a:moveTo>
                    <a:pt x="2279" y="0"/>
                  </a:moveTo>
                  <a:lnTo>
                    <a:pt x="2287" y="2"/>
                  </a:lnTo>
                  <a:lnTo>
                    <a:pt x="2292" y="6"/>
                  </a:lnTo>
                  <a:lnTo>
                    <a:pt x="2298" y="9"/>
                  </a:lnTo>
                  <a:lnTo>
                    <a:pt x="2300" y="17"/>
                  </a:lnTo>
                  <a:lnTo>
                    <a:pt x="2302" y="24"/>
                  </a:lnTo>
                  <a:lnTo>
                    <a:pt x="2300" y="32"/>
                  </a:lnTo>
                  <a:lnTo>
                    <a:pt x="2298" y="38"/>
                  </a:lnTo>
                  <a:lnTo>
                    <a:pt x="2292" y="43"/>
                  </a:lnTo>
                  <a:lnTo>
                    <a:pt x="2287" y="45"/>
                  </a:lnTo>
                  <a:lnTo>
                    <a:pt x="2279" y="47"/>
                  </a:lnTo>
                  <a:lnTo>
                    <a:pt x="2272" y="45"/>
                  </a:lnTo>
                  <a:lnTo>
                    <a:pt x="2264" y="43"/>
                  </a:lnTo>
                  <a:lnTo>
                    <a:pt x="2260" y="38"/>
                  </a:lnTo>
                  <a:lnTo>
                    <a:pt x="2257" y="32"/>
                  </a:lnTo>
                  <a:lnTo>
                    <a:pt x="2255" y="24"/>
                  </a:lnTo>
                  <a:lnTo>
                    <a:pt x="2257" y="17"/>
                  </a:lnTo>
                  <a:lnTo>
                    <a:pt x="2260" y="9"/>
                  </a:lnTo>
                  <a:lnTo>
                    <a:pt x="2264" y="6"/>
                  </a:lnTo>
                  <a:lnTo>
                    <a:pt x="2272" y="2"/>
                  </a:lnTo>
                  <a:lnTo>
                    <a:pt x="2279" y="0"/>
                  </a:lnTo>
                  <a:close/>
                  <a:moveTo>
                    <a:pt x="2193" y="0"/>
                  </a:moveTo>
                  <a:lnTo>
                    <a:pt x="2198" y="2"/>
                  </a:lnTo>
                  <a:lnTo>
                    <a:pt x="2206" y="6"/>
                  </a:lnTo>
                  <a:lnTo>
                    <a:pt x="2211" y="9"/>
                  </a:lnTo>
                  <a:lnTo>
                    <a:pt x="2213" y="17"/>
                  </a:lnTo>
                  <a:lnTo>
                    <a:pt x="2215" y="24"/>
                  </a:lnTo>
                  <a:lnTo>
                    <a:pt x="2213" y="32"/>
                  </a:lnTo>
                  <a:lnTo>
                    <a:pt x="2211" y="38"/>
                  </a:lnTo>
                  <a:lnTo>
                    <a:pt x="2206" y="43"/>
                  </a:lnTo>
                  <a:lnTo>
                    <a:pt x="2198" y="45"/>
                  </a:lnTo>
                  <a:lnTo>
                    <a:pt x="2193" y="47"/>
                  </a:lnTo>
                  <a:lnTo>
                    <a:pt x="2185" y="45"/>
                  </a:lnTo>
                  <a:lnTo>
                    <a:pt x="2178" y="43"/>
                  </a:lnTo>
                  <a:lnTo>
                    <a:pt x="2172" y="38"/>
                  </a:lnTo>
                  <a:lnTo>
                    <a:pt x="2170" y="32"/>
                  </a:lnTo>
                  <a:lnTo>
                    <a:pt x="2168" y="24"/>
                  </a:lnTo>
                  <a:lnTo>
                    <a:pt x="2170" y="17"/>
                  </a:lnTo>
                  <a:lnTo>
                    <a:pt x="2172" y="9"/>
                  </a:lnTo>
                  <a:lnTo>
                    <a:pt x="2178" y="6"/>
                  </a:lnTo>
                  <a:lnTo>
                    <a:pt x="2185" y="2"/>
                  </a:lnTo>
                  <a:lnTo>
                    <a:pt x="2193" y="0"/>
                  </a:lnTo>
                  <a:close/>
                  <a:moveTo>
                    <a:pt x="2104" y="0"/>
                  </a:moveTo>
                  <a:lnTo>
                    <a:pt x="2112" y="2"/>
                  </a:lnTo>
                  <a:lnTo>
                    <a:pt x="2119" y="6"/>
                  </a:lnTo>
                  <a:lnTo>
                    <a:pt x="2123" y="9"/>
                  </a:lnTo>
                  <a:lnTo>
                    <a:pt x="2127" y="17"/>
                  </a:lnTo>
                  <a:lnTo>
                    <a:pt x="2129" y="24"/>
                  </a:lnTo>
                  <a:lnTo>
                    <a:pt x="2127" y="32"/>
                  </a:lnTo>
                  <a:lnTo>
                    <a:pt x="2123" y="38"/>
                  </a:lnTo>
                  <a:lnTo>
                    <a:pt x="2119" y="43"/>
                  </a:lnTo>
                  <a:lnTo>
                    <a:pt x="2112" y="45"/>
                  </a:lnTo>
                  <a:lnTo>
                    <a:pt x="2104" y="47"/>
                  </a:lnTo>
                  <a:lnTo>
                    <a:pt x="2097" y="45"/>
                  </a:lnTo>
                  <a:lnTo>
                    <a:pt x="2091" y="43"/>
                  </a:lnTo>
                  <a:lnTo>
                    <a:pt x="2085" y="38"/>
                  </a:lnTo>
                  <a:lnTo>
                    <a:pt x="2084" y="32"/>
                  </a:lnTo>
                  <a:lnTo>
                    <a:pt x="2082" y="24"/>
                  </a:lnTo>
                  <a:lnTo>
                    <a:pt x="2084" y="17"/>
                  </a:lnTo>
                  <a:lnTo>
                    <a:pt x="2085" y="9"/>
                  </a:lnTo>
                  <a:lnTo>
                    <a:pt x="2091" y="6"/>
                  </a:lnTo>
                  <a:lnTo>
                    <a:pt x="2097" y="2"/>
                  </a:lnTo>
                  <a:lnTo>
                    <a:pt x="2104" y="0"/>
                  </a:lnTo>
                  <a:close/>
                  <a:moveTo>
                    <a:pt x="2018" y="0"/>
                  </a:moveTo>
                  <a:lnTo>
                    <a:pt x="2025" y="2"/>
                  </a:lnTo>
                  <a:lnTo>
                    <a:pt x="2033" y="6"/>
                  </a:lnTo>
                  <a:lnTo>
                    <a:pt x="2037" y="9"/>
                  </a:lnTo>
                  <a:lnTo>
                    <a:pt x="2040" y="17"/>
                  </a:lnTo>
                  <a:lnTo>
                    <a:pt x="2042" y="24"/>
                  </a:lnTo>
                  <a:lnTo>
                    <a:pt x="2040" y="32"/>
                  </a:lnTo>
                  <a:lnTo>
                    <a:pt x="2037" y="38"/>
                  </a:lnTo>
                  <a:lnTo>
                    <a:pt x="2033" y="43"/>
                  </a:lnTo>
                  <a:lnTo>
                    <a:pt x="2025" y="45"/>
                  </a:lnTo>
                  <a:lnTo>
                    <a:pt x="2018" y="47"/>
                  </a:lnTo>
                  <a:lnTo>
                    <a:pt x="2010" y="45"/>
                  </a:lnTo>
                  <a:lnTo>
                    <a:pt x="2005" y="43"/>
                  </a:lnTo>
                  <a:lnTo>
                    <a:pt x="1999" y="38"/>
                  </a:lnTo>
                  <a:lnTo>
                    <a:pt x="1995" y="32"/>
                  </a:lnTo>
                  <a:lnTo>
                    <a:pt x="1995" y="24"/>
                  </a:lnTo>
                  <a:lnTo>
                    <a:pt x="1995" y="17"/>
                  </a:lnTo>
                  <a:lnTo>
                    <a:pt x="1999" y="9"/>
                  </a:lnTo>
                  <a:lnTo>
                    <a:pt x="2005" y="6"/>
                  </a:lnTo>
                  <a:lnTo>
                    <a:pt x="2010" y="2"/>
                  </a:lnTo>
                  <a:lnTo>
                    <a:pt x="2018" y="0"/>
                  </a:lnTo>
                  <a:close/>
                  <a:moveTo>
                    <a:pt x="1931" y="0"/>
                  </a:moveTo>
                  <a:lnTo>
                    <a:pt x="1939" y="2"/>
                  </a:lnTo>
                  <a:lnTo>
                    <a:pt x="1944" y="6"/>
                  </a:lnTo>
                  <a:lnTo>
                    <a:pt x="1950" y="9"/>
                  </a:lnTo>
                  <a:lnTo>
                    <a:pt x="1954" y="17"/>
                  </a:lnTo>
                  <a:lnTo>
                    <a:pt x="1956" y="24"/>
                  </a:lnTo>
                  <a:lnTo>
                    <a:pt x="1954" y="32"/>
                  </a:lnTo>
                  <a:lnTo>
                    <a:pt x="1950" y="38"/>
                  </a:lnTo>
                  <a:lnTo>
                    <a:pt x="1944" y="43"/>
                  </a:lnTo>
                  <a:lnTo>
                    <a:pt x="1939" y="45"/>
                  </a:lnTo>
                  <a:lnTo>
                    <a:pt x="1931" y="47"/>
                  </a:lnTo>
                  <a:lnTo>
                    <a:pt x="1924" y="45"/>
                  </a:lnTo>
                  <a:lnTo>
                    <a:pt x="1918" y="43"/>
                  </a:lnTo>
                  <a:lnTo>
                    <a:pt x="1912" y="38"/>
                  </a:lnTo>
                  <a:lnTo>
                    <a:pt x="1909" y="32"/>
                  </a:lnTo>
                  <a:lnTo>
                    <a:pt x="1909" y="24"/>
                  </a:lnTo>
                  <a:lnTo>
                    <a:pt x="1909" y="17"/>
                  </a:lnTo>
                  <a:lnTo>
                    <a:pt x="1912" y="9"/>
                  </a:lnTo>
                  <a:lnTo>
                    <a:pt x="1918" y="6"/>
                  </a:lnTo>
                  <a:lnTo>
                    <a:pt x="1924" y="2"/>
                  </a:lnTo>
                  <a:lnTo>
                    <a:pt x="1931" y="0"/>
                  </a:lnTo>
                  <a:close/>
                  <a:moveTo>
                    <a:pt x="1845" y="0"/>
                  </a:moveTo>
                  <a:lnTo>
                    <a:pt x="1852" y="2"/>
                  </a:lnTo>
                  <a:lnTo>
                    <a:pt x="1858" y="6"/>
                  </a:lnTo>
                  <a:lnTo>
                    <a:pt x="1864" y="9"/>
                  </a:lnTo>
                  <a:lnTo>
                    <a:pt x="1867" y="17"/>
                  </a:lnTo>
                  <a:lnTo>
                    <a:pt x="1867" y="24"/>
                  </a:lnTo>
                  <a:lnTo>
                    <a:pt x="1867" y="32"/>
                  </a:lnTo>
                  <a:lnTo>
                    <a:pt x="1864" y="38"/>
                  </a:lnTo>
                  <a:lnTo>
                    <a:pt x="1858" y="43"/>
                  </a:lnTo>
                  <a:lnTo>
                    <a:pt x="1852" y="45"/>
                  </a:lnTo>
                  <a:lnTo>
                    <a:pt x="1845" y="47"/>
                  </a:lnTo>
                  <a:lnTo>
                    <a:pt x="1837" y="45"/>
                  </a:lnTo>
                  <a:lnTo>
                    <a:pt x="1832" y="43"/>
                  </a:lnTo>
                  <a:lnTo>
                    <a:pt x="1826" y="38"/>
                  </a:lnTo>
                  <a:lnTo>
                    <a:pt x="1822" y="32"/>
                  </a:lnTo>
                  <a:lnTo>
                    <a:pt x="1822" y="24"/>
                  </a:lnTo>
                  <a:lnTo>
                    <a:pt x="1822" y="17"/>
                  </a:lnTo>
                  <a:lnTo>
                    <a:pt x="1826" y="9"/>
                  </a:lnTo>
                  <a:lnTo>
                    <a:pt x="1832" y="6"/>
                  </a:lnTo>
                  <a:lnTo>
                    <a:pt x="1837" y="2"/>
                  </a:lnTo>
                  <a:lnTo>
                    <a:pt x="1845" y="0"/>
                  </a:lnTo>
                  <a:close/>
                  <a:moveTo>
                    <a:pt x="1758" y="0"/>
                  </a:moveTo>
                  <a:lnTo>
                    <a:pt x="1766" y="2"/>
                  </a:lnTo>
                  <a:lnTo>
                    <a:pt x="1771" y="6"/>
                  </a:lnTo>
                  <a:lnTo>
                    <a:pt x="1777" y="9"/>
                  </a:lnTo>
                  <a:lnTo>
                    <a:pt x="1781" y="17"/>
                  </a:lnTo>
                  <a:lnTo>
                    <a:pt x="1781" y="24"/>
                  </a:lnTo>
                  <a:lnTo>
                    <a:pt x="1781" y="32"/>
                  </a:lnTo>
                  <a:lnTo>
                    <a:pt x="1777" y="38"/>
                  </a:lnTo>
                  <a:lnTo>
                    <a:pt x="1771" y="43"/>
                  </a:lnTo>
                  <a:lnTo>
                    <a:pt x="1766" y="45"/>
                  </a:lnTo>
                  <a:lnTo>
                    <a:pt x="1758" y="47"/>
                  </a:lnTo>
                  <a:lnTo>
                    <a:pt x="1751" y="45"/>
                  </a:lnTo>
                  <a:lnTo>
                    <a:pt x="1745" y="43"/>
                  </a:lnTo>
                  <a:lnTo>
                    <a:pt x="1739" y="38"/>
                  </a:lnTo>
                  <a:lnTo>
                    <a:pt x="1736" y="32"/>
                  </a:lnTo>
                  <a:lnTo>
                    <a:pt x="1734" y="24"/>
                  </a:lnTo>
                  <a:lnTo>
                    <a:pt x="1736" y="17"/>
                  </a:lnTo>
                  <a:lnTo>
                    <a:pt x="1739" y="9"/>
                  </a:lnTo>
                  <a:lnTo>
                    <a:pt x="1745" y="6"/>
                  </a:lnTo>
                  <a:lnTo>
                    <a:pt x="1751" y="2"/>
                  </a:lnTo>
                  <a:lnTo>
                    <a:pt x="1758" y="0"/>
                  </a:lnTo>
                  <a:close/>
                  <a:moveTo>
                    <a:pt x="1672" y="0"/>
                  </a:moveTo>
                  <a:lnTo>
                    <a:pt x="1679" y="2"/>
                  </a:lnTo>
                  <a:lnTo>
                    <a:pt x="1685" y="6"/>
                  </a:lnTo>
                  <a:lnTo>
                    <a:pt x="1691" y="9"/>
                  </a:lnTo>
                  <a:lnTo>
                    <a:pt x="1694" y="17"/>
                  </a:lnTo>
                  <a:lnTo>
                    <a:pt x="1694" y="24"/>
                  </a:lnTo>
                  <a:lnTo>
                    <a:pt x="1694" y="32"/>
                  </a:lnTo>
                  <a:lnTo>
                    <a:pt x="1691" y="38"/>
                  </a:lnTo>
                  <a:lnTo>
                    <a:pt x="1685" y="43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7" y="43"/>
                  </a:lnTo>
                  <a:lnTo>
                    <a:pt x="1653" y="38"/>
                  </a:lnTo>
                  <a:lnTo>
                    <a:pt x="1649" y="32"/>
                  </a:lnTo>
                  <a:lnTo>
                    <a:pt x="1647" y="24"/>
                  </a:lnTo>
                  <a:lnTo>
                    <a:pt x="1649" y="17"/>
                  </a:lnTo>
                  <a:lnTo>
                    <a:pt x="1653" y="9"/>
                  </a:lnTo>
                  <a:lnTo>
                    <a:pt x="1657" y="6"/>
                  </a:lnTo>
                  <a:lnTo>
                    <a:pt x="1664" y="2"/>
                  </a:lnTo>
                  <a:lnTo>
                    <a:pt x="1672" y="0"/>
                  </a:lnTo>
                  <a:close/>
                  <a:moveTo>
                    <a:pt x="1585" y="0"/>
                  </a:moveTo>
                  <a:lnTo>
                    <a:pt x="1593" y="2"/>
                  </a:lnTo>
                  <a:lnTo>
                    <a:pt x="1598" y="6"/>
                  </a:lnTo>
                  <a:lnTo>
                    <a:pt x="1604" y="9"/>
                  </a:lnTo>
                  <a:lnTo>
                    <a:pt x="1606" y="17"/>
                  </a:lnTo>
                  <a:lnTo>
                    <a:pt x="1608" y="24"/>
                  </a:lnTo>
                  <a:lnTo>
                    <a:pt x="1606" y="32"/>
                  </a:lnTo>
                  <a:lnTo>
                    <a:pt x="1604" y="38"/>
                  </a:lnTo>
                  <a:lnTo>
                    <a:pt x="1598" y="43"/>
                  </a:lnTo>
                  <a:lnTo>
                    <a:pt x="1593" y="45"/>
                  </a:lnTo>
                  <a:lnTo>
                    <a:pt x="1585" y="47"/>
                  </a:lnTo>
                  <a:lnTo>
                    <a:pt x="1578" y="45"/>
                  </a:lnTo>
                  <a:lnTo>
                    <a:pt x="1570" y="43"/>
                  </a:lnTo>
                  <a:lnTo>
                    <a:pt x="1566" y="38"/>
                  </a:lnTo>
                  <a:lnTo>
                    <a:pt x="1563" y="32"/>
                  </a:lnTo>
                  <a:lnTo>
                    <a:pt x="1561" y="24"/>
                  </a:lnTo>
                  <a:lnTo>
                    <a:pt x="1563" y="17"/>
                  </a:lnTo>
                  <a:lnTo>
                    <a:pt x="1566" y="9"/>
                  </a:lnTo>
                  <a:lnTo>
                    <a:pt x="1570" y="6"/>
                  </a:lnTo>
                  <a:lnTo>
                    <a:pt x="1578" y="2"/>
                  </a:lnTo>
                  <a:lnTo>
                    <a:pt x="1585" y="0"/>
                  </a:lnTo>
                  <a:close/>
                  <a:moveTo>
                    <a:pt x="1499" y="0"/>
                  </a:moveTo>
                  <a:lnTo>
                    <a:pt x="1504" y="2"/>
                  </a:lnTo>
                  <a:lnTo>
                    <a:pt x="1512" y="6"/>
                  </a:lnTo>
                  <a:lnTo>
                    <a:pt x="1518" y="9"/>
                  </a:lnTo>
                  <a:lnTo>
                    <a:pt x="1519" y="17"/>
                  </a:lnTo>
                  <a:lnTo>
                    <a:pt x="1521" y="24"/>
                  </a:lnTo>
                  <a:lnTo>
                    <a:pt x="1519" y="32"/>
                  </a:lnTo>
                  <a:lnTo>
                    <a:pt x="1518" y="38"/>
                  </a:lnTo>
                  <a:lnTo>
                    <a:pt x="1512" y="43"/>
                  </a:lnTo>
                  <a:lnTo>
                    <a:pt x="1504" y="45"/>
                  </a:lnTo>
                  <a:lnTo>
                    <a:pt x="1499" y="47"/>
                  </a:lnTo>
                  <a:lnTo>
                    <a:pt x="1491" y="45"/>
                  </a:lnTo>
                  <a:lnTo>
                    <a:pt x="1484" y="43"/>
                  </a:lnTo>
                  <a:lnTo>
                    <a:pt x="1478" y="38"/>
                  </a:lnTo>
                  <a:lnTo>
                    <a:pt x="1476" y="32"/>
                  </a:lnTo>
                  <a:lnTo>
                    <a:pt x="1474" y="24"/>
                  </a:lnTo>
                  <a:lnTo>
                    <a:pt x="1476" y="17"/>
                  </a:lnTo>
                  <a:lnTo>
                    <a:pt x="1478" y="9"/>
                  </a:lnTo>
                  <a:lnTo>
                    <a:pt x="1484" y="6"/>
                  </a:lnTo>
                  <a:lnTo>
                    <a:pt x="1491" y="2"/>
                  </a:lnTo>
                  <a:lnTo>
                    <a:pt x="1499" y="0"/>
                  </a:lnTo>
                  <a:close/>
                  <a:moveTo>
                    <a:pt x="1410" y="0"/>
                  </a:moveTo>
                  <a:lnTo>
                    <a:pt x="1418" y="2"/>
                  </a:lnTo>
                  <a:lnTo>
                    <a:pt x="1425" y="6"/>
                  </a:lnTo>
                  <a:lnTo>
                    <a:pt x="1429" y="9"/>
                  </a:lnTo>
                  <a:lnTo>
                    <a:pt x="1433" y="17"/>
                  </a:lnTo>
                  <a:lnTo>
                    <a:pt x="1435" y="24"/>
                  </a:lnTo>
                  <a:lnTo>
                    <a:pt x="1433" y="32"/>
                  </a:lnTo>
                  <a:lnTo>
                    <a:pt x="1429" y="38"/>
                  </a:lnTo>
                  <a:lnTo>
                    <a:pt x="1425" y="43"/>
                  </a:lnTo>
                  <a:lnTo>
                    <a:pt x="1418" y="45"/>
                  </a:lnTo>
                  <a:lnTo>
                    <a:pt x="1410" y="47"/>
                  </a:lnTo>
                  <a:lnTo>
                    <a:pt x="1403" y="45"/>
                  </a:lnTo>
                  <a:lnTo>
                    <a:pt x="1397" y="43"/>
                  </a:lnTo>
                  <a:lnTo>
                    <a:pt x="1392" y="38"/>
                  </a:lnTo>
                  <a:lnTo>
                    <a:pt x="1390" y="32"/>
                  </a:lnTo>
                  <a:lnTo>
                    <a:pt x="1388" y="24"/>
                  </a:lnTo>
                  <a:lnTo>
                    <a:pt x="1390" y="17"/>
                  </a:lnTo>
                  <a:lnTo>
                    <a:pt x="1392" y="9"/>
                  </a:lnTo>
                  <a:lnTo>
                    <a:pt x="1397" y="6"/>
                  </a:lnTo>
                  <a:lnTo>
                    <a:pt x="1403" y="2"/>
                  </a:lnTo>
                  <a:lnTo>
                    <a:pt x="1410" y="0"/>
                  </a:lnTo>
                  <a:close/>
                  <a:moveTo>
                    <a:pt x="1324" y="0"/>
                  </a:moveTo>
                  <a:lnTo>
                    <a:pt x="1331" y="2"/>
                  </a:lnTo>
                  <a:lnTo>
                    <a:pt x="1339" y="6"/>
                  </a:lnTo>
                  <a:lnTo>
                    <a:pt x="1343" y="9"/>
                  </a:lnTo>
                  <a:lnTo>
                    <a:pt x="1346" y="17"/>
                  </a:lnTo>
                  <a:lnTo>
                    <a:pt x="1348" y="24"/>
                  </a:lnTo>
                  <a:lnTo>
                    <a:pt x="1346" y="32"/>
                  </a:lnTo>
                  <a:lnTo>
                    <a:pt x="1343" y="38"/>
                  </a:lnTo>
                  <a:lnTo>
                    <a:pt x="1339" y="43"/>
                  </a:lnTo>
                  <a:lnTo>
                    <a:pt x="1331" y="45"/>
                  </a:lnTo>
                  <a:lnTo>
                    <a:pt x="1324" y="47"/>
                  </a:lnTo>
                  <a:lnTo>
                    <a:pt x="1316" y="45"/>
                  </a:lnTo>
                  <a:lnTo>
                    <a:pt x="1311" y="43"/>
                  </a:lnTo>
                  <a:lnTo>
                    <a:pt x="1305" y="38"/>
                  </a:lnTo>
                  <a:lnTo>
                    <a:pt x="1301" y="32"/>
                  </a:lnTo>
                  <a:lnTo>
                    <a:pt x="1301" y="24"/>
                  </a:lnTo>
                  <a:lnTo>
                    <a:pt x="1301" y="17"/>
                  </a:lnTo>
                  <a:lnTo>
                    <a:pt x="1305" y="9"/>
                  </a:lnTo>
                  <a:lnTo>
                    <a:pt x="1311" y="6"/>
                  </a:lnTo>
                  <a:lnTo>
                    <a:pt x="1316" y="2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2797176" y="935038"/>
              <a:ext cx="4238625" cy="166688"/>
            </a:xfrm>
            <a:custGeom>
              <a:avLst/>
              <a:gdLst>
                <a:gd name="T0" fmla="*/ 978 w 5339"/>
                <a:gd name="T1" fmla="*/ 211 h 211"/>
                <a:gd name="T2" fmla="*/ 805 w 5339"/>
                <a:gd name="T3" fmla="*/ 164 h 211"/>
                <a:gd name="T4" fmla="*/ 653 w 5339"/>
                <a:gd name="T5" fmla="*/ 196 h 211"/>
                <a:gd name="T6" fmla="*/ 525 w 5339"/>
                <a:gd name="T7" fmla="*/ 173 h 211"/>
                <a:gd name="T8" fmla="*/ 216 w 5339"/>
                <a:gd name="T9" fmla="*/ 202 h 211"/>
                <a:gd name="T10" fmla="*/ 96 w 5339"/>
                <a:gd name="T11" fmla="*/ 170 h 211"/>
                <a:gd name="T12" fmla="*/ 884 w 5339"/>
                <a:gd name="T13" fmla="*/ 128 h 211"/>
                <a:gd name="T14" fmla="*/ 5224 w 5339"/>
                <a:gd name="T15" fmla="*/ 87 h 211"/>
                <a:gd name="T16" fmla="*/ 5205 w 5339"/>
                <a:gd name="T17" fmla="*/ 100 h 211"/>
                <a:gd name="T18" fmla="*/ 5141 w 5339"/>
                <a:gd name="T19" fmla="*/ 81 h 211"/>
                <a:gd name="T20" fmla="*/ 5074 w 5339"/>
                <a:gd name="T21" fmla="*/ 111 h 211"/>
                <a:gd name="T22" fmla="*/ 4946 w 5339"/>
                <a:gd name="T23" fmla="*/ 113 h 211"/>
                <a:gd name="T24" fmla="*/ 4816 w 5339"/>
                <a:gd name="T25" fmla="*/ 98 h 211"/>
                <a:gd name="T26" fmla="*/ 4684 w 5339"/>
                <a:gd name="T27" fmla="*/ 105 h 211"/>
                <a:gd name="T28" fmla="*/ 4558 w 5339"/>
                <a:gd name="T29" fmla="*/ 105 h 211"/>
                <a:gd name="T30" fmla="*/ 4425 w 5339"/>
                <a:gd name="T31" fmla="*/ 98 h 211"/>
                <a:gd name="T32" fmla="*/ 4295 w 5339"/>
                <a:gd name="T33" fmla="*/ 113 h 211"/>
                <a:gd name="T34" fmla="*/ 4169 w 5339"/>
                <a:gd name="T35" fmla="*/ 92 h 211"/>
                <a:gd name="T36" fmla="*/ 4032 w 5339"/>
                <a:gd name="T37" fmla="*/ 119 h 211"/>
                <a:gd name="T38" fmla="*/ 3913 w 5339"/>
                <a:gd name="T39" fmla="*/ 87 h 211"/>
                <a:gd name="T40" fmla="*/ 3767 w 5339"/>
                <a:gd name="T41" fmla="*/ 124 h 211"/>
                <a:gd name="T42" fmla="*/ 3660 w 5339"/>
                <a:gd name="T43" fmla="*/ 83 h 211"/>
                <a:gd name="T44" fmla="*/ 3502 w 5339"/>
                <a:gd name="T45" fmla="*/ 128 h 211"/>
                <a:gd name="T46" fmla="*/ 3406 w 5339"/>
                <a:gd name="T47" fmla="*/ 81 h 211"/>
                <a:gd name="T48" fmla="*/ 3233 w 5339"/>
                <a:gd name="T49" fmla="*/ 128 h 211"/>
                <a:gd name="T50" fmla="*/ 3060 w 5339"/>
                <a:gd name="T51" fmla="*/ 81 h 211"/>
                <a:gd name="T52" fmla="*/ 2966 w 5339"/>
                <a:gd name="T53" fmla="*/ 128 h 211"/>
                <a:gd name="T54" fmla="*/ 2808 w 5339"/>
                <a:gd name="T55" fmla="*/ 83 h 211"/>
                <a:gd name="T56" fmla="*/ 2699 w 5339"/>
                <a:gd name="T57" fmla="*/ 124 h 211"/>
                <a:gd name="T58" fmla="*/ 2554 w 5339"/>
                <a:gd name="T59" fmla="*/ 87 h 211"/>
                <a:gd name="T60" fmla="*/ 2433 w 5339"/>
                <a:gd name="T61" fmla="*/ 119 h 211"/>
                <a:gd name="T62" fmla="*/ 2298 w 5339"/>
                <a:gd name="T63" fmla="*/ 92 h 211"/>
                <a:gd name="T64" fmla="*/ 2170 w 5339"/>
                <a:gd name="T65" fmla="*/ 113 h 211"/>
                <a:gd name="T66" fmla="*/ 2040 w 5339"/>
                <a:gd name="T67" fmla="*/ 98 h 211"/>
                <a:gd name="T68" fmla="*/ 1909 w 5339"/>
                <a:gd name="T69" fmla="*/ 105 h 211"/>
                <a:gd name="T70" fmla="*/ 1841 w 5339"/>
                <a:gd name="T71" fmla="*/ 83 h 211"/>
                <a:gd name="T72" fmla="*/ 1751 w 5339"/>
                <a:gd name="T73" fmla="*/ 83 h 211"/>
                <a:gd name="T74" fmla="*/ 1593 w 5339"/>
                <a:gd name="T75" fmla="*/ 128 h 211"/>
                <a:gd name="T76" fmla="*/ 1499 w 5339"/>
                <a:gd name="T77" fmla="*/ 81 h 211"/>
                <a:gd name="T78" fmla="*/ 1326 w 5339"/>
                <a:gd name="T79" fmla="*/ 128 h 211"/>
                <a:gd name="T80" fmla="*/ 1151 w 5339"/>
                <a:gd name="T81" fmla="*/ 81 h 211"/>
                <a:gd name="T82" fmla="*/ 1057 w 5339"/>
                <a:gd name="T83" fmla="*/ 128 h 211"/>
                <a:gd name="T84" fmla="*/ 978 w 5339"/>
                <a:gd name="T85" fmla="*/ 81 h 211"/>
                <a:gd name="T86" fmla="*/ 718 w 5339"/>
                <a:gd name="T87" fmla="*/ 96 h 211"/>
                <a:gd name="T88" fmla="*/ 632 w 5339"/>
                <a:gd name="T89" fmla="*/ 81 h 211"/>
                <a:gd name="T90" fmla="*/ 457 w 5339"/>
                <a:gd name="T91" fmla="*/ 128 h 211"/>
                <a:gd name="T92" fmla="*/ 348 w 5339"/>
                <a:gd name="T93" fmla="*/ 105 h 211"/>
                <a:gd name="T94" fmla="*/ 220 w 5339"/>
                <a:gd name="T95" fmla="*/ 105 h 211"/>
                <a:gd name="T96" fmla="*/ 88 w 5339"/>
                <a:gd name="T97" fmla="*/ 98 h 211"/>
                <a:gd name="T98" fmla="*/ 5145 w 5339"/>
                <a:gd name="T99" fmla="*/ 23 h 211"/>
                <a:gd name="T100" fmla="*/ 1305 w 5339"/>
                <a:gd name="T101" fmla="*/ 17 h 211"/>
                <a:gd name="T102" fmla="*/ 784 w 5339"/>
                <a:gd name="T103" fmla="*/ 11 h 211"/>
                <a:gd name="T104" fmla="*/ 968 w 5339"/>
                <a:gd name="T105" fmla="*/ 9 h 211"/>
                <a:gd name="T106" fmla="*/ 1839 w 5339"/>
                <a:gd name="T107" fmla="*/ 25 h 211"/>
                <a:gd name="T108" fmla="*/ 4968 w 5339"/>
                <a:gd name="T109" fmla="*/ 0 h 211"/>
                <a:gd name="T110" fmla="*/ 4874 w 5339"/>
                <a:gd name="T111" fmla="*/ 45 h 211"/>
                <a:gd name="T112" fmla="*/ 4715 w 5339"/>
                <a:gd name="T113" fmla="*/ 0 h 211"/>
                <a:gd name="T114" fmla="*/ 4607 w 5339"/>
                <a:gd name="T115" fmla="*/ 41 h 211"/>
                <a:gd name="T116" fmla="*/ 4461 w 5339"/>
                <a:gd name="T117" fmla="*/ 4 h 211"/>
                <a:gd name="T118" fmla="*/ 4342 w 5339"/>
                <a:gd name="T119" fmla="*/ 36 h 211"/>
                <a:gd name="T120" fmla="*/ 4207 w 5339"/>
                <a:gd name="T121" fmla="*/ 9 h 211"/>
                <a:gd name="T122" fmla="*/ 4079 w 5339"/>
                <a:gd name="T123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39" h="211">
                  <a:moveTo>
                    <a:pt x="1064" y="164"/>
                  </a:moveTo>
                  <a:lnTo>
                    <a:pt x="1072" y="166"/>
                  </a:lnTo>
                  <a:lnTo>
                    <a:pt x="1078" y="170"/>
                  </a:lnTo>
                  <a:lnTo>
                    <a:pt x="1083" y="173"/>
                  </a:lnTo>
                  <a:lnTo>
                    <a:pt x="1087" y="181"/>
                  </a:lnTo>
                  <a:lnTo>
                    <a:pt x="1089" y="188"/>
                  </a:lnTo>
                  <a:lnTo>
                    <a:pt x="1087" y="196"/>
                  </a:lnTo>
                  <a:lnTo>
                    <a:pt x="1083" y="202"/>
                  </a:lnTo>
                  <a:lnTo>
                    <a:pt x="1078" y="207"/>
                  </a:lnTo>
                  <a:lnTo>
                    <a:pt x="1072" y="209"/>
                  </a:lnTo>
                  <a:lnTo>
                    <a:pt x="1064" y="211"/>
                  </a:lnTo>
                  <a:lnTo>
                    <a:pt x="1057" y="209"/>
                  </a:lnTo>
                  <a:lnTo>
                    <a:pt x="1051" y="207"/>
                  </a:lnTo>
                  <a:lnTo>
                    <a:pt x="1046" y="202"/>
                  </a:lnTo>
                  <a:lnTo>
                    <a:pt x="1042" y="196"/>
                  </a:lnTo>
                  <a:lnTo>
                    <a:pt x="1042" y="188"/>
                  </a:lnTo>
                  <a:lnTo>
                    <a:pt x="1042" y="181"/>
                  </a:lnTo>
                  <a:lnTo>
                    <a:pt x="1046" y="173"/>
                  </a:lnTo>
                  <a:lnTo>
                    <a:pt x="1051" y="170"/>
                  </a:lnTo>
                  <a:lnTo>
                    <a:pt x="1057" y="166"/>
                  </a:lnTo>
                  <a:lnTo>
                    <a:pt x="1064" y="164"/>
                  </a:lnTo>
                  <a:close/>
                  <a:moveTo>
                    <a:pt x="978" y="164"/>
                  </a:moveTo>
                  <a:lnTo>
                    <a:pt x="985" y="166"/>
                  </a:lnTo>
                  <a:lnTo>
                    <a:pt x="991" y="170"/>
                  </a:lnTo>
                  <a:lnTo>
                    <a:pt x="997" y="173"/>
                  </a:lnTo>
                  <a:lnTo>
                    <a:pt x="1000" y="181"/>
                  </a:lnTo>
                  <a:lnTo>
                    <a:pt x="1000" y="188"/>
                  </a:lnTo>
                  <a:lnTo>
                    <a:pt x="1000" y="196"/>
                  </a:lnTo>
                  <a:lnTo>
                    <a:pt x="997" y="202"/>
                  </a:lnTo>
                  <a:lnTo>
                    <a:pt x="991" y="207"/>
                  </a:lnTo>
                  <a:lnTo>
                    <a:pt x="985" y="209"/>
                  </a:lnTo>
                  <a:lnTo>
                    <a:pt x="978" y="211"/>
                  </a:lnTo>
                  <a:lnTo>
                    <a:pt x="970" y="209"/>
                  </a:lnTo>
                  <a:lnTo>
                    <a:pt x="965" y="207"/>
                  </a:lnTo>
                  <a:lnTo>
                    <a:pt x="959" y="202"/>
                  </a:lnTo>
                  <a:lnTo>
                    <a:pt x="955" y="196"/>
                  </a:lnTo>
                  <a:lnTo>
                    <a:pt x="955" y="188"/>
                  </a:lnTo>
                  <a:lnTo>
                    <a:pt x="955" y="181"/>
                  </a:lnTo>
                  <a:lnTo>
                    <a:pt x="959" y="173"/>
                  </a:lnTo>
                  <a:lnTo>
                    <a:pt x="965" y="170"/>
                  </a:lnTo>
                  <a:lnTo>
                    <a:pt x="970" y="166"/>
                  </a:lnTo>
                  <a:lnTo>
                    <a:pt x="978" y="164"/>
                  </a:lnTo>
                  <a:close/>
                  <a:moveTo>
                    <a:pt x="891" y="164"/>
                  </a:moveTo>
                  <a:lnTo>
                    <a:pt x="899" y="166"/>
                  </a:lnTo>
                  <a:lnTo>
                    <a:pt x="904" y="170"/>
                  </a:lnTo>
                  <a:lnTo>
                    <a:pt x="910" y="173"/>
                  </a:lnTo>
                  <a:lnTo>
                    <a:pt x="914" y="181"/>
                  </a:lnTo>
                  <a:lnTo>
                    <a:pt x="914" y="188"/>
                  </a:lnTo>
                  <a:lnTo>
                    <a:pt x="914" y="196"/>
                  </a:lnTo>
                  <a:lnTo>
                    <a:pt x="910" y="202"/>
                  </a:lnTo>
                  <a:lnTo>
                    <a:pt x="904" y="207"/>
                  </a:lnTo>
                  <a:lnTo>
                    <a:pt x="899" y="209"/>
                  </a:lnTo>
                  <a:lnTo>
                    <a:pt x="891" y="211"/>
                  </a:lnTo>
                  <a:lnTo>
                    <a:pt x="884" y="209"/>
                  </a:lnTo>
                  <a:lnTo>
                    <a:pt x="878" y="207"/>
                  </a:lnTo>
                  <a:lnTo>
                    <a:pt x="873" y="202"/>
                  </a:lnTo>
                  <a:lnTo>
                    <a:pt x="869" y="196"/>
                  </a:lnTo>
                  <a:lnTo>
                    <a:pt x="867" y="188"/>
                  </a:lnTo>
                  <a:lnTo>
                    <a:pt x="869" y="181"/>
                  </a:lnTo>
                  <a:lnTo>
                    <a:pt x="873" y="173"/>
                  </a:lnTo>
                  <a:lnTo>
                    <a:pt x="878" y="170"/>
                  </a:lnTo>
                  <a:lnTo>
                    <a:pt x="884" y="166"/>
                  </a:lnTo>
                  <a:lnTo>
                    <a:pt x="891" y="164"/>
                  </a:lnTo>
                  <a:close/>
                  <a:moveTo>
                    <a:pt x="805" y="164"/>
                  </a:moveTo>
                  <a:lnTo>
                    <a:pt x="812" y="166"/>
                  </a:lnTo>
                  <a:lnTo>
                    <a:pt x="818" y="170"/>
                  </a:lnTo>
                  <a:lnTo>
                    <a:pt x="824" y="173"/>
                  </a:lnTo>
                  <a:lnTo>
                    <a:pt x="827" y="181"/>
                  </a:lnTo>
                  <a:lnTo>
                    <a:pt x="827" y="188"/>
                  </a:lnTo>
                  <a:lnTo>
                    <a:pt x="827" y="196"/>
                  </a:lnTo>
                  <a:lnTo>
                    <a:pt x="824" y="202"/>
                  </a:lnTo>
                  <a:lnTo>
                    <a:pt x="818" y="207"/>
                  </a:lnTo>
                  <a:lnTo>
                    <a:pt x="812" y="209"/>
                  </a:lnTo>
                  <a:lnTo>
                    <a:pt x="805" y="211"/>
                  </a:lnTo>
                  <a:lnTo>
                    <a:pt x="797" y="209"/>
                  </a:lnTo>
                  <a:lnTo>
                    <a:pt x="792" y="207"/>
                  </a:lnTo>
                  <a:lnTo>
                    <a:pt x="786" y="202"/>
                  </a:lnTo>
                  <a:lnTo>
                    <a:pt x="782" y="196"/>
                  </a:lnTo>
                  <a:lnTo>
                    <a:pt x="786" y="192"/>
                  </a:lnTo>
                  <a:lnTo>
                    <a:pt x="790" y="190"/>
                  </a:lnTo>
                  <a:lnTo>
                    <a:pt x="790" y="186"/>
                  </a:lnTo>
                  <a:lnTo>
                    <a:pt x="792" y="185"/>
                  </a:lnTo>
                  <a:lnTo>
                    <a:pt x="792" y="181"/>
                  </a:lnTo>
                  <a:lnTo>
                    <a:pt x="790" y="177"/>
                  </a:lnTo>
                  <a:lnTo>
                    <a:pt x="788" y="175"/>
                  </a:lnTo>
                  <a:lnTo>
                    <a:pt x="786" y="173"/>
                  </a:lnTo>
                  <a:lnTo>
                    <a:pt x="792" y="168"/>
                  </a:lnTo>
                  <a:lnTo>
                    <a:pt x="797" y="166"/>
                  </a:lnTo>
                  <a:lnTo>
                    <a:pt x="805" y="164"/>
                  </a:lnTo>
                  <a:close/>
                  <a:moveTo>
                    <a:pt x="632" y="164"/>
                  </a:moveTo>
                  <a:lnTo>
                    <a:pt x="637" y="166"/>
                  </a:lnTo>
                  <a:lnTo>
                    <a:pt x="645" y="170"/>
                  </a:lnTo>
                  <a:lnTo>
                    <a:pt x="651" y="173"/>
                  </a:lnTo>
                  <a:lnTo>
                    <a:pt x="653" y="181"/>
                  </a:lnTo>
                  <a:lnTo>
                    <a:pt x="654" y="188"/>
                  </a:lnTo>
                  <a:lnTo>
                    <a:pt x="653" y="196"/>
                  </a:lnTo>
                  <a:lnTo>
                    <a:pt x="651" y="202"/>
                  </a:lnTo>
                  <a:lnTo>
                    <a:pt x="645" y="207"/>
                  </a:lnTo>
                  <a:lnTo>
                    <a:pt x="637" y="209"/>
                  </a:lnTo>
                  <a:lnTo>
                    <a:pt x="632" y="211"/>
                  </a:lnTo>
                  <a:lnTo>
                    <a:pt x="624" y="209"/>
                  </a:lnTo>
                  <a:lnTo>
                    <a:pt x="617" y="207"/>
                  </a:lnTo>
                  <a:lnTo>
                    <a:pt x="611" y="202"/>
                  </a:lnTo>
                  <a:lnTo>
                    <a:pt x="609" y="196"/>
                  </a:lnTo>
                  <a:lnTo>
                    <a:pt x="607" y="188"/>
                  </a:lnTo>
                  <a:lnTo>
                    <a:pt x="609" y="181"/>
                  </a:lnTo>
                  <a:lnTo>
                    <a:pt x="611" y="173"/>
                  </a:lnTo>
                  <a:lnTo>
                    <a:pt x="617" y="170"/>
                  </a:lnTo>
                  <a:lnTo>
                    <a:pt x="624" y="166"/>
                  </a:lnTo>
                  <a:lnTo>
                    <a:pt x="632" y="164"/>
                  </a:lnTo>
                  <a:close/>
                  <a:moveTo>
                    <a:pt x="543" y="164"/>
                  </a:moveTo>
                  <a:lnTo>
                    <a:pt x="551" y="166"/>
                  </a:lnTo>
                  <a:lnTo>
                    <a:pt x="558" y="170"/>
                  </a:lnTo>
                  <a:lnTo>
                    <a:pt x="562" y="173"/>
                  </a:lnTo>
                  <a:lnTo>
                    <a:pt x="566" y="181"/>
                  </a:lnTo>
                  <a:lnTo>
                    <a:pt x="568" y="188"/>
                  </a:lnTo>
                  <a:lnTo>
                    <a:pt x="566" y="196"/>
                  </a:lnTo>
                  <a:lnTo>
                    <a:pt x="562" y="202"/>
                  </a:lnTo>
                  <a:lnTo>
                    <a:pt x="558" y="207"/>
                  </a:lnTo>
                  <a:lnTo>
                    <a:pt x="551" y="209"/>
                  </a:lnTo>
                  <a:lnTo>
                    <a:pt x="543" y="211"/>
                  </a:lnTo>
                  <a:lnTo>
                    <a:pt x="536" y="209"/>
                  </a:lnTo>
                  <a:lnTo>
                    <a:pt x="530" y="207"/>
                  </a:lnTo>
                  <a:lnTo>
                    <a:pt x="525" y="202"/>
                  </a:lnTo>
                  <a:lnTo>
                    <a:pt x="523" y="196"/>
                  </a:lnTo>
                  <a:lnTo>
                    <a:pt x="521" y="188"/>
                  </a:lnTo>
                  <a:lnTo>
                    <a:pt x="523" y="181"/>
                  </a:lnTo>
                  <a:lnTo>
                    <a:pt x="525" y="173"/>
                  </a:lnTo>
                  <a:lnTo>
                    <a:pt x="530" y="170"/>
                  </a:lnTo>
                  <a:lnTo>
                    <a:pt x="536" y="166"/>
                  </a:lnTo>
                  <a:lnTo>
                    <a:pt x="543" y="164"/>
                  </a:lnTo>
                  <a:close/>
                  <a:moveTo>
                    <a:pt x="457" y="164"/>
                  </a:moveTo>
                  <a:lnTo>
                    <a:pt x="464" y="166"/>
                  </a:lnTo>
                  <a:lnTo>
                    <a:pt x="472" y="170"/>
                  </a:lnTo>
                  <a:lnTo>
                    <a:pt x="476" y="173"/>
                  </a:lnTo>
                  <a:lnTo>
                    <a:pt x="479" y="181"/>
                  </a:lnTo>
                  <a:lnTo>
                    <a:pt x="481" y="188"/>
                  </a:lnTo>
                  <a:lnTo>
                    <a:pt x="479" y="196"/>
                  </a:lnTo>
                  <a:lnTo>
                    <a:pt x="476" y="202"/>
                  </a:lnTo>
                  <a:lnTo>
                    <a:pt x="472" y="207"/>
                  </a:lnTo>
                  <a:lnTo>
                    <a:pt x="464" y="209"/>
                  </a:lnTo>
                  <a:lnTo>
                    <a:pt x="457" y="211"/>
                  </a:lnTo>
                  <a:lnTo>
                    <a:pt x="449" y="209"/>
                  </a:lnTo>
                  <a:lnTo>
                    <a:pt x="444" y="207"/>
                  </a:lnTo>
                  <a:lnTo>
                    <a:pt x="438" y="202"/>
                  </a:lnTo>
                  <a:lnTo>
                    <a:pt x="434" y="196"/>
                  </a:lnTo>
                  <a:lnTo>
                    <a:pt x="434" y="188"/>
                  </a:lnTo>
                  <a:lnTo>
                    <a:pt x="434" y="181"/>
                  </a:lnTo>
                  <a:lnTo>
                    <a:pt x="438" y="173"/>
                  </a:lnTo>
                  <a:lnTo>
                    <a:pt x="444" y="170"/>
                  </a:lnTo>
                  <a:lnTo>
                    <a:pt x="449" y="166"/>
                  </a:lnTo>
                  <a:lnTo>
                    <a:pt x="457" y="164"/>
                  </a:lnTo>
                  <a:close/>
                  <a:moveTo>
                    <a:pt x="197" y="164"/>
                  </a:moveTo>
                  <a:lnTo>
                    <a:pt x="205" y="166"/>
                  </a:lnTo>
                  <a:lnTo>
                    <a:pt x="211" y="170"/>
                  </a:lnTo>
                  <a:lnTo>
                    <a:pt x="216" y="173"/>
                  </a:lnTo>
                  <a:lnTo>
                    <a:pt x="220" y="181"/>
                  </a:lnTo>
                  <a:lnTo>
                    <a:pt x="220" y="188"/>
                  </a:lnTo>
                  <a:lnTo>
                    <a:pt x="220" y="196"/>
                  </a:lnTo>
                  <a:lnTo>
                    <a:pt x="216" y="202"/>
                  </a:lnTo>
                  <a:lnTo>
                    <a:pt x="211" y="207"/>
                  </a:lnTo>
                  <a:lnTo>
                    <a:pt x="205" y="209"/>
                  </a:lnTo>
                  <a:lnTo>
                    <a:pt x="197" y="211"/>
                  </a:lnTo>
                  <a:lnTo>
                    <a:pt x="190" y="209"/>
                  </a:lnTo>
                  <a:lnTo>
                    <a:pt x="184" y="207"/>
                  </a:lnTo>
                  <a:lnTo>
                    <a:pt x="179" y="202"/>
                  </a:lnTo>
                  <a:lnTo>
                    <a:pt x="175" y="196"/>
                  </a:lnTo>
                  <a:lnTo>
                    <a:pt x="173" y="188"/>
                  </a:lnTo>
                  <a:lnTo>
                    <a:pt x="175" y="181"/>
                  </a:lnTo>
                  <a:lnTo>
                    <a:pt x="179" y="173"/>
                  </a:lnTo>
                  <a:lnTo>
                    <a:pt x="184" y="170"/>
                  </a:lnTo>
                  <a:lnTo>
                    <a:pt x="190" y="166"/>
                  </a:lnTo>
                  <a:lnTo>
                    <a:pt x="197" y="164"/>
                  </a:lnTo>
                  <a:close/>
                  <a:moveTo>
                    <a:pt x="111" y="164"/>
                  </a:moveTo>
                  <a:lnTo>
                    <a:pt x="118" y="166"/>
                  </a:lnTo>
                  <a:lnTo>
                    <a:pt x="124" y="170"/>
                  </a:lnTo>
                  <a:lnTo>
                    <a:pt x="130" y="173"/>
                  </a:lnTo>
                  <a:lnTo>
                    <a:pt x="133" y="181"/>
                  </a:lnTo>
                  <a:lnTo>
                    <a:pt x="133" y="188"/>
                  </a:lnTo>
                  <a:lnTo>
                    <a:pt x="133" y="196"/>
                  </a:lnTo>
                  <a:lnTo>
                    <a:pt x="130" y="202"/>
                  </a:lnTo>
                  <a:lnTo>
                    <a:pt x="124" y="207"/>
                  </a:lnTo>
                  <a:lnTo>
                    <a:pt x="118" y="209"/>
                  </a:lnTo>
                  <a:lnTo>
                    <a:pt x="111" y="211"/>
                  </a:lnTo>
                  <a:lnTo>
                    <a:pt x="103" y="209"/>
                  </a:lnTo>
                  <a:lnTo>
                    <a:pt x="96" y="207"/>
                  </a:lnTo>
                  <a:lnTo>
                    <a:pt x="92" y="202"/>
                  </a:lnTo>
                  <a:lnTo>
                    <a:pt x="88" y="196"/>
                  </a:lnTo>
                  <a:lnTo>
                    <a:pt x="86" y="188"/>
                  </a:lnTo>
                  <a:lnTo>
                    <a:pt x="88" y="181"/>
                  </a:lnTo>
                  <a:lnTo>
                    <a:pt x="92" y="173"/>
                  </a:lnTo>
                  <a:lnTo>
                    <a:pt x="96" y="170"/>
                  </a:lnTo>
                  <a:lnTo>
                    <a:pt x="103" y="166"/>
                  </a:lnTo>
                  <a:lnTo>
                    <a:pt x="111" y="164"/>
                  </a:lnTo>
                  <a:close/>
                  <a:moveTo>
                    <a:pt x="24" y="164"/>
                  </a:moveTo>
                  <a:lnTo>
                    <a:pt x="32" y="166"/>
                  </a:lnTo>
                  <a:lnTo>
                    <a:pt x="38" y="170"/>
                  </a:lnTo>
                  <a:lnTo>
                    <a:pt x="43" y="173"/>
                  </a:lnTo>
                  <a:lnTo>
                    <a:pt x="45" y="181"/>
                  </a:lnTo>
                  <a:lnTo>
                    <a:pt x="47" y="188"/>
                  </a:lnTo>
                  <a:lnTo>
                    <a:pt x="45" y="196"/>
                  </a:lnTo>
                  <a:lnTo>
                    <a:pt x="43" y="202"/>
                  </a:lnTo>
                  <a:lnTo>
                    <a:pt x="38" y="207"/>
                  </a:lnTo>
                  <a:lnTo>
                    <a:pt x="32" y="209"/>
                  </a:lnTo>
                  <a:lnTo>
                    <a:pt x="24" y="211"/>
                  </a:lnTo>
                  <a:lnTo>
                    <a:pt x="17" y="209"/>
                  </a:lnTo>
                  <a:lnTo>
                    <a:pt x="9" y="207"/>
                  </a:lnTo>
                  <a:lnTo>
                    <a:pt x="6" y="202"/>
                  </a:lnTo>
                  <a:lnTo>
                    <a:pt x="2" y="196"/>
                  </a:lnTo>
                  <a:lnTo>
                    <a:pt x="0" y="188"/>
                  </a:lnTo>
                  <a:lnTo>
                    <a:pt x="2" y="181"/>
                  </a:lnTo>
                  <a:lnTo>
                    <a:pt x="6" y="173"/>
                  </a:lnTo>
                  <a:lnTo>
                    <a:pt x="9" y="170"/>
                  </a:lnTo>
                  <a:lnTo>
                    <a:pt x="17" y="166"/>
                  </a:lnTo>
                  <a:lnTo>
                    <a:pt x="24" y="164"/>
                  </a:lnTo>
                  <a:close/>
                  <a:moveTo>
                    <a:pt x="914" y="100"/>
                  </a:moveTo>
                  <a:lnTo>
                    <a:pt x="914" y="102"/>
                  </a:lnTo>
                  <a:lnTo>
                    <a:pt x="914" y="105"/>
                  </a:lnTo>
                  <a:lnTo>
                    <a:pt x="914" y="113"/>
                  </a:lnTo>
                  <a:lnTo>
                    <a:pt x="910" y="119"/>
                  </a:lnTo>
                  <a:lnTo>
                    <a:pt x="904" y="124"/>
                  </a:lnTo>
                  <a:lnTo>
                    <a:pt x="899" y="128"/>
                  </a:lnTo>
                  <a:lnTo>
                    <a:pt x="891" y="128"/>
                  </a:lnTo>
                  <a:lnTo>
                    <a:pt x="884" y="128"/>
                  </a:lnTo>
                  <a:lnTo>
                    <a:pt x="878" y="124"/>
                  </a:lnTo>
                  <a:lnTo>
                    <a:pt x="873" y="119"/>
                  </a:lnTo>
                  <a:lnTo>
                    <a:pt x="874" y="117"/>
                  </a:lnTo>
                  <a:lnTo>
                    <a:pt x="880" y="115"/>
                  </a:lnTo>
                  <a:lnTo>
                    <a:pt x="888" y="113"/>
                  </a:lnTo>
                  <a:lnTo>
                    <a:pt x="897" y="107"/>
                  </a:lnTo>
                  <a:lnTo>
                    <a:pt x="904" y="104"/>
                  </a:lnTo>
                  <a:lnTo>
                    <a:pt x="910" y="102"/>
                  </a:lnTo>
                  <a:lnTo>
                    <a:pt x="914" y="100"/>
                  </a:lnTo>
                  <a:close/>
                  <a:moveTo>
                    <a:pt x="43" y="94"/>
                  </a:moveTo>
                  <a:lnTo>
                    <a:pt x="47" y="100"/>
                  </a:lnTo>
                  <a:lnTo>
                    <a:pt x="47" y="105"/>
                  </a:lnTo>
                  <a:lnTo>
                    <a:pt x="45" y="113"/>
                  </a:lnTo>
                  <a:lnTo>
                    <a:pt x="43" y="119"/>
                  </a:lnTo>
                  <a:lnTo>
                    <a:pt x="38" y="124"/>
                  </a:lnTo>
                  <a:lnTo>
                    <a:pt x="32" y="128"/>
                  </a:lnTo>
                  <a:lnTo>
                    <a:pt x="24" y="128"/>
                  </a:lnTo>
                  <a:lnTo>
                    <a:pt x="23" y="128"/>
                  </a:lnTo>
                  <a:lnTo>
                    <a:pt x="19" y="128"/>
                  </a:lnTo>
                  <a:lnTo>
                    <a:pt x="21" y="126"/>
                  </a:lnTo>
                  <a:lnTo>
                    <a:pt x="23" y="121"/>
                  </a:lnTo>
                  <a:lnTo>
                    <a:pt x="23" y="117"/>
                  </a:lnTo>
                  <a:lnTo>
                    <a:pt x="23" y="113"/>
                  </a:lnTo>
                  <a:lnTo>
                    <a:pt x="26" y="111"/>
                  </a:lnTo>
                  <a:lnTo>
                    <a:pt x="28" y="111"/>
                  </a:lnTo>
                  <a:lnTo>
                    <a:pt x="32" y="107"/>
                  </a:lnTo>
                  <a:lnTo>
                    <a:pt x="36" y="102"/>
                  </a:lnTo>
                  <a:lnTo>
                    <a:pt x="43" y="96"/>
                  </a:lnTo>
                  <a:lnTo>
                    <a:pt x="43" y="94"/>
                  </a:lnTo>
                  <a:close/>
                  <a:moveTo>
                    <a:pt x="5222" y="85"/>
                  </a:moveTo>
                  <a:lnTo>
                    <a:pt x="5222" y="87"/>
                  </a:lnTo>
                  <a:lnTo>
                    <a:pt x="5224" y="87"/>
                  </a:lnTo>
                  <a:lnTo>
                    <a:pt x="5226" y="87"/>
                  </a:lnTo>
                  <a:lnTo>
                    <a:pt x="5228" y="87"/>
                  </a:lnTo>
                  <a:lnTo>
                    <a:pt x="5230" y="87"/>
                  </a:lnTo>
                  <a:lnTo>
                    <a:pt x="5230" y="89"/>
                  </a:lnTo>
                  <a:lnTo>
                    <a:pt x="5230" y="90"/>
                  </a:lnTo>
                  <a:lnTo>
                    <a:pt x="5230" y="92"/>
                  </a:lnTo>
                  <a:lnTo>
                    <a:pt x="5230" y="94"/>
                  </a:lnTo>
                  <a:lnTo>
                    <a:pt x="5232" y="94"/>
                  </a:lnTo>
                  <a:lnTo>
                    <a:pt x="5234" y="94"/>
                  </a:lnTo>
                  <a:lnTo>
                    <a:pt x="5235" y="94"/>
                  </a:lnTo>
                  <a:lnTo>
                    <a:pt x="5237" y="92"/>
                  </a:lnTo>
                  <a:lnTo>
                    <a:pt x="5237" y="92"/>
                  </a:lnTo>
                  <a:lnTo>
                    <a:pt x="5237" y="90"/>
                  </a:lnTo>
                  <a:lnTo>
                    <a:pt x="5237" y="89"/>
                  </a:lnTo>
                  <a:lnTo>
                    <a:pt x="5237" y="87"/>
                  </a:lnTo>
                  <a:lnTo>
                    <a:pt x="5237" y="87"/>
                  </a:lnTo>
                  <a:lnTo>
                    <a:pt x="5239" y="85"/>
                  </a:lnTo>
                  <a:lnTo>
                    <a:pt x="5245" y="89"/>
                  </a:lnTo>
                  <a:lnTo>
                    <a:pt x="5249" y="94"/>
                  </a:lnTo>
                  <a:lnTo>
                    <a:pt x="5250" y="100"/>
                  </a:lnTo>
                  <a:lnTo>
                    <a:pt x="5250" y="105"/>
                  </a:lnTo>
                  <a:lnTo>
                    <a:pt x="5250" y="113"/>
                  </a:lnTo>
                  <a:lnTo>
                    <a:pt x="5247" y="119"/>
                  </a:lnTo>
                  <a:lnTo>
                    <a:pt x="5241" y="124"/>
                  </a:lnTo>
                  <a:lnTo>
                    <a:pt x="5235" y="128"/>
                  </a:lnTo>
                  <a:lnTo>
                    <a:pt x="5228" y="128"/>
                  </a:lnTo>
                  <a:lnTo>
                    <a:pt x="5220" y="128"/>
                  </a:lnTo>
                  <a:lnTo>
                    <a:pt x="5215" y="124"/>
                  </a:lnTo>
                  <a:lnTo>
                    <a:pt x="5209" y="119"/>
                  </a:lnTo>
                  <a:lnTo>
                    <a:pt x="5205" y="113"/>
                  </a:lnTo>
                  <a:lnTo>
                    <a:pt x="5205" y="105"/>
                  </a:lnTo>
                  <a:lnTo>
                    <a:pt x="5205" y="100"/>
                  </a:lnTo>
                  <a:lnTo>
                    <a:pt x="5207" y="94"/>
                  </a:lnTo>
                  <a:lnTo>
                    <a:pt x="5211" y="90"/>
                  </a:lnTo>
                  <a:lnTo>
                    <a:pt x="5215" y="87"/>
                  </a:lnTo>
                  <a:lnTo>
                    <a:pt x="5217" y="87"/>
                  </a:lnTo>
                  <a:lnTo>
                    <a:pt x="5219" y="87"/>
                  </a:lnTo>
                  <a:lnTo>
                    <a:pt x="5220" y="87"/>
                  </a:lnTo>
                  <a:lnTo>
                    <a:pt x="5222" y="85"/>
                  </a:lnTo>
                  <a:close/>
                  <a:moveTo>
                    <a:pt x="5314" y="81"/>
                  </a:moveTo>
                  <a:lnTo>
                    <a:pt x="5322" y="83"/>
                  </a:lnTo>
                  <a:lnTo>
                    <a:pt x="5329" y="87"/>
                  </a:lnTo>
                  <a:lnTo>
                    <a:pt x="5333" y="92"/>
                  </a:lnTo>
                  <a:lnTo>
                    <a:pt x="5337" y="98"/>
                  </a:lnTo>
                  <a:lnTo>
                    <a:pt x="5339" y="105"/>
                  </a:lnTo>
                  <a:lnTo>
                    <a:pt x="5337" y="111"/>
                  </a:lnTo>
                  <a:lnTo>
                    <a:pt x="5335" y="117"/>
                  </a:lnTo>
                  <a:lnTo>
                    <a:pt x="5329" y="122"/>
                  </a:lnTo>
                  <a:lnTo>
                    <a:pt x="5324" y="126"/>
                  </a:lnTo>
                  <a:lnTo>
                    <a:pt x="5318" y="128"/>
                  </a:lnTo>
                  <a:lnTo>
                    <a:pt x="5309" y="124"/>
                  </a:lnTo>
                  <a:lnTo>
                    <a:pt x="5307" y="124"/>
                  </a:lnTo>
                  <a:lnTo>
                    <a:pt x="5303" y="124"/>
                  </a:lnTo>
                  <a:lnTo>
                    <a:pt x="5301" y="122"/>
                  </a:lnTo>
                  <a:lnTo>
                    <a:pt x="5299" y="122"/>
                  </a:lnTo>
                  <a:lnTo>
                    <a:pt x="5296" y="117"/>
                  </a:lnTo>
                  <a:lnTo>
                    <a:pt x="5292" y="111"/>
                  </a:lnTo>
                  <a:lnTo>
                    <a:pt x="5292" y="105"/>
                  </a:lnTo>
                  <a:lnTo>
                    <a:pt x="5292" y="98"/>
                  </a:lnTo>
                  <a:lnTo>
                    <a:pt x="5296" y="92"/>
                  </a:lnTo>
                  <a:lnTo>
                    <a:pt x="5301" y="87"/>
                  </a:lnTo>
                  <a:lnTo>
                    <a:pt x="5307" y="83"/>
                  </a:lnTo>
                  <a:lnTo>
                    <a:pt x="5314" y="81"/>
                  </a:lnTo>
                  <a:close/>
                  <a:moveTo>
                    <a:pt x="5141" y="81"/>
                  </a:moveTo>
                  <a:lnTo>
                    <a:pt x="5149" y="83"/>
                  </a:lnTo>
                  <a:lnTo>
                    <a:pt x="5155" y="87"/>
                  </a:lnTo>
                  <a:lnTo>
                    <a:pt x="5160" y="92"/>
                  </a:lnTo>
                  <a:lnTo>
                    <a:pt x="5164" y="98"/>
                  </a:lnTo>
                  <a:lnTo>
                    <a:pt x="5164" y="105"/>
                  </a:lnTo>
                  <a:lnTo>
                    <a:pt x="5164" y="113"/>
                  </a:lnTo>
                  <a:lnTo>
                    <a:pt x="5160" y="119"/>
                  </a:lnTo>
                  <a:lnTo>
                    <a:pt x="5155" y="124"/>
                  </a:lnTo>
                  <a:lnTo>
                    <a:pt x="5149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41" y="128"/>
                  </a:lnTo>
                  <a:lnTo>
                    <a:pt x="5134" y="128"/>
                  </a:lnTo>
                  <a:lnTo>
                    <a:pt x="5128" y="124"/>
                  </a:lnTo>
                  <a:lnTo>
                    <a:pt x="5123" y="119"/>
                  </a:lnTo>
                  <a:lnTo>
                    <a:pt x="5119" y="113"/>
                  </a:lnTo>
                  <a:lnTo>
                    <a:pt x="5119" y="105"/>
                  </a:lnTo>
                  <a:lnTo>
                    <a:pt x="5119" y="98"/>
                  </a:lnTo>
                  <a:lnTo>
                    <a:pt x="5123" y="92"/>
                  </a:lnTo>
                  <a:lnTo>
                    <a:pt x="5128" y="87"/>
                  </a:lnTo>
                  <a:lnTo>
                    <a:pt x="5134" y="83"/>
                  </a:lnTo>
                  <a:lnTo>
                    <a:pt x="5141" y="81"/>
                  </a:lnTo>
                  <a:close/>
                  <a:moveTo>
                    <a:pt x="5055" y="81"/>
                  </a:moveTo>
                  <a:lnTo>
                    <a:pt x="5062" y="83"/>
                  </a:lnTo>
                  <a:lnTo>
                    <a:pt x="5068" y="87"/>
                  </a:lnTo>
                  <a:lnTo>
                    <a:pt x="5072" y="90"/>
                  </a:lnTo>
                  <a:lnTo>
                    <a:pt x="5076" y="96"/>
                  </a:lnTo>
                  <a:lnTo>
                    <a:pt x="5077" y="104"/>
                  </a:lnTo>
                  <a:lnTo>
                    <a:pt x="5076" y="104"/>
                  </a:lnTo>
                  <a:lnTo>
                    <a:pt x="5074" y="105"/>
                  </a:lnTo>
                  <a:lnTo>
                    <a:pt x="5074" y="107"/>
                  </a:lnTo>
                  <a:lnTo>
                    <a:pt x="5074" y="111"/>
                  </a:lnTo>
                  <a:lnTo>
                    <a:pt x="5072" y="113"/>
                  </a:lnTo>
                  <a:lnTo>
                    <a:pt x="5072" y="115"/>
                  </a:lnTo>
                  <a:lnTo>
                    <a:pt x="5072" y="117"/>
                  </a:lnTo>
                  <a:lnTo>
                    <a:pt x="5074" y="119"/>
                  </a:lnTo>
                  <a:lnTo>
                    <a:pt x="5068" y="124"/>
                  </a:lnTo>
                  <a:lnTo>
                    <a:pt x="5062" y="128"/>
                  </a:lnTo>
                  <a:lnTo>
                    <a:pt x="5055" y="128"/>
                  </a:lnTo>
                  <a:lnTo>
                    <a:pt x="5047" y="128"/>
                  </a:lnTo>
                  <a:lnTo>
                    <a:pt x="5040" y="124"/>
                  </a:lnTo>
                  <a:lnTo>
                    <a:pt x="5036" y="119"/>
                  </a:lnTo>
                  <a:lnTo>
                    <a:pt x="5032" y="113"/>
                  </a:lnTo>
                  <a:lnTo>
                    <a:pt x="5030" y="105"/>
                  </a:lnTo>
                  <a:lnTo>
                    <a:pt x="5032" y="98"/>
                  </a:lnTo>
                  <a:lnTo>
                    <a:pt x="5036" y="92"/>
                  </a:lnTo>
                  <a:lnTo>
                    <a:pt x="5040" y="87"/>
                  </a:lnTo>
                  <a:lnTo>
                    <a:pt x="5047" y="83"/>
                  </a:lnTo>
                  <a:lnTo>
                    <a:pt x="5055" y="81"/>
                  </a:lnTo>
                  <a:close/>
                  <a:moveTo>
                    <a:pt x="4968" y="81"/>
                  </a:moveTo>
                  <a:lnTo>
                    <a:pt x="4976" y="83"/>
                  </a:lnTo>
                  <a:lnTo>
                    <a:pt x="4982" y="87"/>
                  </a:lnTo>
                  <a:lnTo>
                    <a:pt x="4987" y="92"/>
                  </a:lnTo>
                  <a:lnTo>
                    <a:pt x="4989" y="98"/>
                  </a:lnTo>
                  <a:lnTo>
                    <a:pt x="4991" y="105"/>
                  </a:lnTo>
                  <a:lnTo>
                    <a:pt x="4989" y="113"/>
                  </a:lnTo>
                  <a:lnTo>
                    <a:pt x="4987" y="119"/>
                  </a:lnTo>
                  <a:lnTo>
                    <a:pt x="4982" y="124"/>
                  </a:lnTo>
                  <a:lnTo>
                    <a:pt x="4976" y="128"/>
                  </a:lnTo>
                  <a:lnTo>
                    <a:pt x="4968" y="128"/>
                  </a:lnTo>
                  <a:lnTo>
                    <a:pt x="4961" y="128"/>
                  </a:lnTo>
                  <a:lnTo>
                    <a:pt x="4953" y="124"/>
                  </a:lnTo>
                  <a:lnTo>
                    <a:pt x="4950" y="119"/>
                  </a:lnTo>
                  <a:lnTo>
                    <a:pt x="4946" y="113"/>
                  </a:lnTo>
                  <a:lnTo>
                    <a:pt x="4944" y="105"/>
                  </a:lnTo>
                  <a:lnTo>
                    <a:pt x="4946" y="98"/>
                  </a:lnTo>
                  <a:lnTo>
                    <a:pt x="4950" y="92"/>
                  </a:lnTo>
                  <a:lnTo>
                    <a:pt x="4953" y="87"/>
                  </a:lnTo>
                  <a:lnTo>
                    <a:pt x="4961" y="83"/>
                  </a:lnTo>
                  <a:lnTo>
                    <a:pt x="4968" y="81"/>
                  </a:lnTo>
                  <a:close/>
                  <a:moveTo>
                    <a:pt x="4882" y="81"/>
                  </a:moveTo>
                  <a:lnTo>
                    <a:pt x="4889" y="83"/>
                  </a:lnTo>
                  <a:lnTo>
                    <a:pt x="4895" y="87"/>
                  </a:lnTo>
                  <a:lnTo>
                    <a:pt x="4901" y="92"/>
                  </a:lnTo>
                  <a:lnTo>
                    <a:pt x="4903" y="98"/>
                  </a:lnTo>
                  <a:lnTo>
                    <a:pt x="4904" y="105"/>
                  </a:lnTo>
                  <a:lnTo>
                    <a:pt x="4903" y="113"/>
                  </a:lnTo>
                  <a:lnTo>
                    <a:pt x="4901" y="119"/>
                  </a:lnTo>
                  <a:lnTo>
                    <a:pt x="4895" y="124"/>
                  </a:lnTo>
                  <a:lnTo>
                    <a:pt x="4889" y="128"/>
                  </a:lnTo>
                  <a:lnTo>
                    <a:pt x="4882" y="128"/>
                  </a:lnTo>
                  <a:lnTo>
                    <a:pt x="4874" y="128"/>
                  </a:lnTo>
                  <a:lnTo>
                    <a:pt x="4867" y="124"/>
                  </a:lnTo>
                  <a:lnTo>
                    <a:pt x="4863" y="119"/>
                  </a:lnTo>
                  <a:lnTo>
                    <a:pt x="4859" y="113"/>
                  </a:lnTo>
                  <a:lnTo>
                    <a:pt x="4857" y="105"/>
                  </a:lnTo>
                  <a:lnTo>
                    <a:pt x="4859" y="98"/>
                  </a:lnTo>
                  <a:lnTo>
                    <a:pt x="4863" y="92"/>
                  </a:lnTo>
                  <a:lnTo>
                    <a:pt x="4867" y="87"/>
                  </a:lnTo>
                  <a:lnTo>
                    <a:pt x="4874" y="83"/>
                  </a:lnTo>
                  <a:lnTo>
                    <a:pt x="4882" y="81"/>
                  </a:lnTo>
                  <a:close/>
                  <a:moveTo>
                    <a:pt x="4794" y="81"/>
                  </a:moveTo>
                  <a:lnTo>
                    <a:pt x="4801" y="83"/>
                  </a:lnTo>
                  <a:lnTo>
                    <a:pt x="4809" y="87"/>
                  </a:lnTo>
                  <a:lnTo>
                    <a:pt x="4812" y="92"/>
                  </a:lnTo>
                  <a:lnTo>
                    <a:pt x="4816" y="98"/>
                  </a:lnTo>
                  <a:lnTo>
                    <a:pt x="4818" y="105"/>
                  </a:lnTo>
                  <a:lnTo>
                    <a:pt x="4816" y="113"/>
                  </a:lnTo>
                  <a:lnTo>
                    <a:pt x="4812" y="119"/>
                  </a:lnTo>
                  <a:lnTo>
                    <a:pt x="4809" y="124"/>
                  </a:lnTo>
                  <a:lnTo>
                    <a:pt x="4801" y="128"/>
                  </a:lnTo>
                  <a:lnTo>
                    <a:pt x="4794" y="128"/>
                  </a:lnTo>
                  <a:lnTo>
                    <a:pt x="4788" y="128"/>
                  </a:lnTo>
                  <a:lnTo>
                    <a:pt x="4780" y="124"/>
                  </a:lnTo>
                  <a:lnTo>
                    <a:pt x="4775" y="119"/>
                  </a:lnTo>
                  <a:lnTo>
                    <a:pt x="4773" y="113"/>
                  </a:lnTo>
                  <a:lnTo>
                    <a:pt x="4771" y="105"/>
                  </a:lnTo>
                  <a:lnTo>
                    <a:pt x="4773" y="98"/>
                  </a:lnTo>
                  <a:lnTo>
                    <a:pt x="4775" y="92"/>
                  </a:lnTo>
                  <a:lnTo>
                    <a:pt x="4780" y="87"/>
                  </a:lnTo>
                  <a:lnTo>
                    <a:pt x="4788" y="83"/>
                  </a:lnTo>
                  <a:lnTo>
                    <a:pt x="4794" y="81"/>
                  </a:lnTo>
                  <a:close/>
                  <a:moveTo>
                    <a:pt x="4707" y="81"/>
                  </a:moveTo>
                  <a:lnTo>
                    <a:pt x="4715" y="83"/>
                  </a:lnTo>
                  <a:lnTo>
                    <a:pt x="4722" y="87"/>
                  </a:lnTo>
                  <a:lnTo>
                    <a:pt x="4726" y="92"/>
                  </a:lnTo>
                  <a:lnTo>
                    <a:pt x="4730" y="98"/>
                  </a:lnTo>
                  <a:lnTo>
                    <a:pt x="4731" y="105"/>
                  </a:lnTo>
                  <a:lnTo>
                    <a:pt x="4730" y="113"/>
                  </a:lnTo>
                  <a:lnTo>
                    <a:pt x="4726" y="119"/>
                  </a:lnTo>
                  <a:lnTo>
                    <a:pt x="4722" y="124"/>
                  </a:lnTo>
                  <a:lnTo>
                    <a:pt x="4715" y="128"/>
                  </a:lnTo>
                  <a:lnTo>
                    <a:pt x="4707" y="128"/>
                  </a:lnTo>
                  <a:lnTo>
                    <a:pt x="4699" y="128"/>
                  </a:lnTo>
                  <a:lnTo>
                    <a:pt x="4694" y="124"/>
                  </a:lnTo>
                  <a:lnTo>
                    <a:pt x="4688" y="119"/>
                  </a:lnTo>
                  <a:lnTo>
                    <a:pt x="4686" y="113"/>
                  </a:lnTo>
                  <a:lnTo>
                    <a:pt x="4684" y="105"/>
                  </a:lnTo>
                  <a:lnTo>
                    <a:pt x="4686" y="98"/>
                  </a:lnTo>
                  <a:lnTo>
                    <a:pt x="4688" y="92"/>
                  </a:lnTo>
                  <a:lnTo>
                    <a:pt x="4694" y="87"/>
                  </a:lnTo>
                  <a:lnTo>
                    <a:pt x="4699" y="83"/>
                  </a:lnTo>
                  <a:lnTo>
                    <a:pt x="4707" y="81"/>
                  </a:lnTo>
                  <a:close/>
                  <a:moveTo>
                    <a:pt x="4621" y="81"/>
                  </a:moveTo>
                  <a:lnTo>
                    <a:pt x="4628" y="83"/>
                  </a:lnTo>
                  <a:lnTo>
                    <a:pt x="4636" y="87"/>
                  </a:lnTo>
                  <a:lnTo>
                    <a:pt x="4639" y="92"/>
                  </a:lnTo>
                  <a:lnTo>
                    <a:pt x="4643" y="98"/>
                  </a:lnTo>
                  <a:lnTo>
                    <a:pt x="4645" y="105"/>
                  </a:lnTo>
                  <a:lnTo>
                    <a:pt x="4643" y="113"/>
                  </a:lnTo>
                  <a:lnTo>
                    <a:pt x="4639" y="119"/>
                  </a:lnTo>
                  <a:lnTo>
                    <a:pt x="4636" y="124"/>
                  </a:lnTo>
                  <a:lnTo>
                    <a:pt x="4628" y="128"/>
                  </a:lnTo>
                  <a:lnTo>
                    <a:pt x="4621" y="128"/>
                  </a:lnTo>
                  <a:lnTo>
                    <a:pt x="4613" y="128"/>
                  </a:lnTo>
                  <a:lnTo>
                    <a:pt x="4607" y="124"/>
                  </a:lnTo>
                  <a:lnTo>
                    <a:pt x="4602" y="119"/>
                  </a:lnTo>
                  <a:lnTo>
                    <a:pt x="4598" y="113"/>
                  </a:lnTo>
                  <a:lnTo>
                    <a:pt x="4598" y="105"/>
                  </a:lnTo>
                  <a:lnTo>
                    <a:pt x="4598" y="98"/>
                  </a:lnTo>
                  <a:lnTo>
                    <a:pt x="4602" y="92"/>
                  </a:lnTo>
                  <a:lnTo>
                    <a:pt x="4607" y="87"/>
                  </a:lnTo>
                  <a:lnTo>
                    <a:pt x="4613" y="83"/>
                  </a:lnTo>
                  <a:lnTo>
                    <a:pt x="4621" y="81"/>
                  </a:lnTo>
                  <a:close/>
                  <a:moveTo>
                    <a:pt x="4534" y="81"/>
                  </a:moveTo>
                  <a:lnTo>
                    <a:pt x="4542" y="83"/>
                  </a:lnTo>
                  <a:lnTo>
                    <a:pt x="4547" y="87"/>
                  </a:lnTo>
                  <a:lnTo>
                    <a:pt x="4553" y="92"/>
                  </a:lnTo>
                  <a:lnTo>
                    <a:pt x="4557" y="98"/>
                  </a:lnTo>
                  <a:lnTo>
                    <a:pt x="4558" y="105"/>
                  </a:lnTo>
                  <a:lnTo>
                    <a:pt x="4557" y="113"/>
                  </a:lnTo>
                  <a:lnTo>
                    <a:pt x="4553" y="119"/>
                  </a:lnTo>
                  <a:lnTo>
                    <a:pt x="4547" y="124"/>
                  </a:lnTo>
                  <a:lnTo>
                    <a:pt x="4542" y="128"/>
                  </a:lnTo>
                  <a:lnTo>
                    <a:pt x="4534" y="128"/>
                  </a:lnTo>
                  <a:lnTo>
                    <a:pt x="4526" y="128"/>
                  </a:lnTo>
                  <a:lnTo>
                    <a:pt x="4521" y="124"/>
                  </a:lnTo>
                  <a:lnTo>
                    <a:pt x="4515" y="119"/>
                  </a:lnTo>
                  <a:lnTo>
                    <a:pt x="4511" y="113"/>
                  </a:lnTo>
                  <a:lnTo>
                    <a:pt x="4511" y="105"/>
                  </a:lnTo>
                  <a:lnTo>
                    <a:pt x="4511" y="98"/>
                  </a:lnTo>
                  <a:lnTo>
                    <a:pt x="4515" y="92"/>
                  </a:lnTo>
                  <a:lnTo>
                    <a:pt x="4521" y="87"/>
                  </a:lnTo>
                  <a:lnTo>
                    <a:pt x="4526" y="83"/>
                  </a:lnTo>
                  <a:lnTo>
                    <a:pt x="4534" y="81"/>
                  </a:lnTo>
                  <a:close/>
                  <a:moveTo>
                    <a:pt x="4447" y="81"/>
                  </a:moveTo>
                  <a:lnTo>
                    <a:pt x="4455" y="83"/>
                  </a:lnTo>
                  <a:lnTo>
                    <a:pt x="4461" y="87"/>
                  </a:lnTo>
                  <a:lnTo>
                    <a:pt x="4466" y="92"/>
                  </a:lnTo>
                  <a:lnTo>
                    <a:pt x="4470" y="98"/>
                  </a:lnTo>
                  <a:lnTo>
                    <a:pt x="4470" y="105"/>
                  </a:lnTo>
                  <a:lnTo>
                    <a:pt x="4470" y="113"/>
                  </a:lnTo>
                  <a:lnTo>
                    <a:pt x="4466" y="119"/>
                  </a:lnTo>
                  <a:lnTo>
                    <a:pt x="4461" y="124"/>
                  </a:lnTo>
                  <a:lnTo>
                    <a:pt x="4455" y="128"/>
                  </a:lnTo>
                  <a:lnTo>
                    <a:pt x="4447" y="128"/>
                  </a:lnTo>
                  <a:lnTo>
                    <a:pt x="4440" y="128"/>
                  </a:lnTo>
                  <a:lnTo>
                    <a:pt x="4434" y="124"/>
                  </a:lnTo>
                  <a:lnTo>
                    <a:pt x="4429" y="119"/>
                  </a:lnTo>
                  <a:lnTo>
                    <a:pt x="4425" y="113"/>
                  </a:lnTo>
                  <a:lnTo>
                    <a:pt x="4425" y="105"/>
                  </a:lnTo>
                  <a:lnTo>
                    <a:pt x="4425" y="98"/>
                  </a:lnTo>
                  <a:lnTo>
                    <a:pt x="4429" y="92"/>
                  </a:lnTo>
                  <a:lnTo>
                    <a:pt x="4434" y="87"/>
                  </a:lnTo>
                  <a:lnTo>
                    <a:pt x="4440" y="83"/>
                  </a:lnTo>
                  <a:lnTo>
                    <a:pt x="4447" y="81"/>
                  </a:lnTo>
                  <a:close/>
                  <a:moveTo>
                    <a:pt x="4361" y="81"/>
                  </a:moveTo>
                  <a:lnTo>
                    <a:pt x="4369" y="83"/>
                  </a:lnTo>
                  <a:lnTo>
                    <a:pt x="4374" y="87"/>
                  </a:lnTo>
                  <a:lnTo>
                    <a:pt x="4380" y="92"/>
                  </a:lnTo>
                  <a:lnTo>
                    <a:pt x="4384" y="98"/>
                  </a:lnTo>
                  <a:lnTo>
                    <a:pt x="4384" y="105"/>
                  </a:lnTo>
                  <a:lnTo>
                    <a:pt x="4384" y="113"/>
                  </a:lnTo>
                  <a:lnTo>
                    <a:pt x="4380" y="119"/>
                  </a:lnTo>
                  <a:lnTo>
                    <a:pt x="4374" y="124"/>
                  </a:lnTo>
                  <a:lnTo>
                    <a:pt x="4369" y="128"/>
                  </a:lnTo>
                  <a:lnTo>
                    <a:pt x="4361" y="128"/>
                  </a:lnTo>
                  <a:lnTo>
                    <a:pt x="4353" y="128"/>
                  </a:lnTo>
                  <a:lnTo>
                    <a:pt x="4348" y="124"/>
                  </a:lnTo>
                  <a:lnTo>
                    <a:pt x="4342" y="119"/>
                  </a:lnTo>
                  <a:lnTo>
                    <a:pt x="4338" y="113"/>
                  </a:lnTo>
                  <a:lnTo>
                    <a:pt x="4337" y="105"/>
                  </a:lnTo>
                  <a:lnTo>
                    <a:pt x="4338" y="98"/>
                  </a:lnTo>
                  <a:lnTo>
                    <a:pt x="4342" y="92"/>
                  </a:lnTo>
                  <a:lnTo>
                    <a:pt x="4348" y="87"/>
                  </a:lnTo>
                  <a:lnTo>
                    <a:pt x="4353" y="83"/>
                  </a:lnTo>
                  <a:lnTo>
                    <a:pt x="4361" y="81"/>
                  </a:lnTo>
                  <a:close/>
                  <a:moveTo>
                    <a:pt x="4274" y="81"/>
                  </a:moveTo>
                  <a:lnTo>
                    <a:pt x="4282" y="83"/>
                  </a:lnTo>
                  <a:lnTo>
                    <a:pt x="4288" y="87"/>
                  </a:lnTo>
                  <a:lnTo>
                    <a:pt x="4293" y="92"/>
                  </a:lnTo>
                  <a:lnTo>
                    <a:pt x="4295" y="98"/>
                  </a:lnTo>
                  <a:lnTo>
                    <a:pt x="4297" y="105"/>
                  </a:lnTo>
                  <a:lnTo>
                    <a:pt x="4295" y="113"/>
                  </a:lnTo>
                  <a:lnTo>
                    <a:pt x="4293" y="119"/>
                  </a:lnTo>
                  <a:lnTo>
                    <a:pt x="4288" y="124"/>
                  </a:lnTo>
                  <a:lnTo>
                    <a:pt x="4282" y="128"/>
                  </a:lnTo>
                  <a:lnTo>
                    <a:pt x="4274" y="128"/>
                  </a:lnTo>
                  <a:lnTo>
                    <a:pt x="4267" y="128"/>
                  </a:lnTo>
                  <a:lnTo>
                    <a:pt x="4259" y="124"/>
                  </a:lnTo>
                  <a:lnTo>
                    <a:pt x="4256" y="119"/>
                  </a:lnTo>
                  <a:lnTo>
                    <a:pt x="4252" y="113"/>
                  </a:lnTo>
                  <a:lnTo>
                    <a:pt x="4250" y="105"/>
                  </a:lnTo>
                  <a:lnTo>
                    <a:pt x="4252" y="98"/>
                  </a:lnTo>
                  <a:lnTo>
                    <a:pt x="4256" y="92"/>
                  </a:lnTo>
                  <a:lnTo>
                    <a:pt x="4259" y="87"/>
                  </a:lnTo>
                  <a:lnTo>
                    <a:pt x="4267" y="83"/>
                  </a:lnTo>
                  <a:lnTo>
                    <a:pt x="4274" y="81"/>
                  </a:lnTo>
                  <a:close/>
                  <a:moveTo>
                    <a:pt x="4188" y="81"/>
                  </a:moveTo>
                  <a:lnTo>
                    <a:pt x="4195" y="83"/>
                  </a:lnTo>
                  <a:lnTo>
                    <a:pt x="4201" y="87"/>
                  </a:lnTo>
                  <a:lnTo>
                    <a:pt x="4207" y="92"/>
                  </a:lnTo>
                  <a:lnTo>
                    <a:pt x="4209" y="98"/>
                  </a:lnTo>
                  <a:lnTo>
                    <a:pt x="4211" y="105"/>
                  </a:lnTo>
                  <a:lnTo>
                    <a:pt x="4209" y="113"/>
                  </a:lnTo>
                  <a:lnTo>
                    <a:pt x="4207" y="119"/>
                  </a:lnTo>
                  <a:lnTo>
                    <a:pt x="4201" y="124"/>
                  </a:lnTo>
                  <a:lnTo>
                    <a:pt x="4195" y="128"/>
                  </a:lnTo>
                  <a:lnTo>
                    <a:pt x="4188" y="128"/>
                  </a:lnTo>
                  <a:lnTo>
                    <a:pt x="4180" y="128"/>
                  </a:lnTo>
                  <a:lnTo>
                    <a:pt x="4173" y="124"/>
                  </a:lnTo>
                  <a:lnTo>
                    <a:pt x="4169" y="119"/>
                  </a:lnTo>
                  <a:lnTo>
                    <a:pt x="4165" y="113"/>
                  </a:lnTo>
                  <a:lnTo>
                    <a:pt x="4164" y="105"/>
                  </a:lnTo>
                  <a:lnTo>
                    <a:pt x="4165" y="98"/>
                  </a:lnTo>
                  <a:lnTo>
                    <a:pt x="4169" y="92"/>
                  </a:lnTo>
                  <a:lnTo>
                    <a:pt x="4173" y="87"/>
                  </a:lnTo>
                  <a:lnTo>
                    <a:pt x="4180" y="83"/>
                  </a:lnTo>
                  <a:lnTo>
                    <a:pt x="4188" y="81"/>
                  </a:lnTo>
                  <a:close/>
                  <a:moveTo>
                    <a:pt x="4100" y="81"/>
                  </a:moveTo>
                  <a:lnTo>
                    <a:pt x="4107" y="83"/>
                  </a:lnTo>
                  <a:lnTo>
                    <a:pt x="4115" y="87"/>
                  </a:lnTo>
                  <a:lnTo>
                    <a:pt x="4118" y="92"/>
                  </a:lnTo>
                  <a:lnTo>
                    <a:pt x="4122" y="98"/>
                  </a:lnTo>
                  <a:lnTo>
                    <a:pt x="4124" y="105"/>
                  </a:lnTo>
                  <a:lnTo>
                    <a:pt x="4122" y="113"/>
                  </a:lnTo>
                  <a:lnTo>
                    <a:pt x="4118" y="119"/>
                  </a:lnTo>
                  <a:lnTo>
                    <a:pt x="4115" y="124"/>
                  </a:lnTo>
                  <a:lnTo>
                    <a:pt x="4107" y="128"/>
                  </a:lnTo>
                  <a:lnTo>
                    <a:pt x="4100" y="128"/>
                  </a:lnTo>
                  <a:lnTo>
                    <a:pt x="4094" y="128"/>
                  </a:lnTo>
                  <a:lnTo>
                    <a:pt x="4086" y="124"/>
                  </a:lnTo>
                  <a:lnTo>
                    <a:pt x="4081" y="119"/>
                  </a:lnTo>
                  <a:lnTo>
                    <a:pt x="4079" y="113"/>
                  </a:lnTo>
                  <a:lnTo>
                    <a:pt x="4077" y="105"/>
                  </a:lnTo>
                  <a:lnTo>
                    <a:pt x="4079" y="98"/>
                  </a:lnTo>
                  <a:lnTo>
                    <a:pt x="4081" y="92"/>
                  </a:lnTo>
                  <a:lnTo>
                    <a:pt x="4086" y="87"/>
                  </a:lnTo>
                  <a:lnTo>
                    <a:pt x="4094" y="83"/>
                  </a:lnTo>
                  <a:lnTo>
                    <a:pt x="4100" y="81"/>
                  </a:lnTo>
                  <a:close/>
                  <a:moveTo>
                    <a:pt x="4013" y="81"/>
                  </a:moveTo>
                  <a:lnTo>
                    <a:pt x="4021" y="83"/>
                  </a:lnTo>
                  <a:lnTo>
                    <a:pt x="4028" y="87"/>
                  </a:lnTo>
                  <a:lnTo>
                    <a:pt x="4032" y="92"/>
                  </a:lnTo>
                  <a:lnTo>
                    <a:pt x="4036" y="98"/>
                  </a:lnTo>
                  <a:lnTo>
                    <a:pt x="4038" y="105"/>
                  </a:lnTo>
                  <a:lnTo>
                    <a:pt x="4036" y="113"/>
                  </a:lnTo>
                  <a:lnTo>
                    <a:pt x="4032" y="119"/>
                  </a:lnTo>
                  <a:lnTo>
                    <a:pt x="4028" y="124"/>
                  </a:lnTo>
                  <a:lnTo>
                    <a:pt x="4021" y="128"/>
                  </a:lnTo>
                  <a:lnTo>
                    <a:pt x="4013" y="128"/>
                  </a:lnTo>
                  <a:lnTo>
                    <a:pt x="4006" y="128"/>
                  </a:lnTo>
                  <a:lnTo>
                    <a:pt x="4000" y="124"/>
                  </a:lnTo>
                  <a:lnTo>
                    <a:pt x="3994" y="119"/>
                  </a:lnTo>
                  <a:lnTo>
                    <a:pt x="3992" y="113"/>
                  </a:lnTo>
                  <a:lnTo>
                    <a:pt x="3991" y="105"/>
                  </a:lnTo>
                  <a:lnTo>
                    <a:pt x="3992" y="98"/>
                  </a:lnTo>
                  <a:lnTo>
                    <a:pt x="3994" y="92"/>
                  </a:lnTo>
                  <a:lnTo>
                    <a:pt x="4000" y="87"/>
                  </a:lnTo>
                  <a:lnTo>
                    <a:pt x="4006" y="83"/>
                  </a:lnTo>
                  <a:lnTo>
                    <a:pt x="4013" y="81"/>
                  </a:lnTo>
                  <a:close/>
                  <a:moveTo>
                    <a:pt x="3927" y="81"/>
                  </a:moveTo>
                  <a:lnTo>
                    <a:pt x="3934" y="83"/>
                  </a:lnTo>
                  <a:lnTo>
                    <a:pt x="3942" y="87"/>
                  </a:lnTo>
                  <a:lnTo>
                    <a:pt x="3945" y="92"/>
                  </a:lnTo>
                  <a:lnTo>
                    <a:pt x="3949" y="98"/>
                  </a:lnTo>
                  <a:lnTo>
                    <a:pt x="3951" y="105"/>
                  </a:lnTo>
                  <a:lnTo>
                    <a:pt x="3949" y="113"/>
                  </a:lnTo>
                  <a:lnTo>
                    <a:pt x="3945" y="119"/>
                  </a:lnTo>
                  <a:lnTo>
                    <a:pt x="3942" y="124"/>
                  </a:lnTo>
                  <a:lnTo>
                    <a:pt x="3934" y="128"/>
                  </a:lnTo>
                  <a:lnTo>
                    <a:pt x="3927" y="128"/>
                  </a:lnTo>
                  <a:lnTo>
                    <a:pt x="3919" y="128"/>
                  </a:lnTo>
                  <a:lnTo>
                    <a:pt x="3913" y="124"/>
                  </a:lnTo>
                  <a:lnTo>
                    <a:pt x="3908" y="119"/>
                  </a:lnTo>
                  <a:lnTo>
                    <a:pt x="3904" y="113"/>
                  </a:lnTo>
                  <a:lnTo>
                    <a:pt x="3904" y="105"/>
                  </a:lnTo>
                  <a:lnTo>
                    <a:pt x="3904" y="98"/>
                  </a:lnTo>
                  <a:lnTo>
                    <a:pt x="3908" y="92"/>
                  </a:lnTo>
                  <a:lnTo>
                    <a:pt x="3913" y="87"/>
                  </a:lnTo>
                  <a:lnTo>
                    <a:pt x="3919" y="83"/>
                  </a:lnTo>
                  <a:lnTo>
                    <a:pt x="3927" y="81"/>
                  </a:lnTo>
                  <a:close/>
                  <a:moveTo>
                    <a:pt x="3840" y="81"/>
                  </a:moveTo>
                  <a:lnTo>
                    <a:pt x="3848" y="83"/>
                  </a:lnTo>
                  <a:lnTo>
                    <a:pt x="3853" y="87"/>
                  </a:lnTo>
                  <a:lnTo>
                    <a:pt x="3859" y="92"/>
                  </a:lnTo>
                  <a:lnTo>
                    <a:pt x="3863" y="98"/>
                  </a:lnTo>
                  <a:lnTo>
                    <a:pt x="3865" y="105"/>
                  </a:lnTo>
                  <a:lnTo>
                    <a:pt x="3863" y="113"/>
                  </a:lnTo>
                  <a:lnTo>
                    <a:pt x="3859" y="119"/>
                  </a:lnTo>
                  <a:lnTo>
                    <a:pt x="3853" y="124"/>
                  </a:lnTo>
                  <a:lnTo>
                    <a:pt x="3848" y="128"/>
                  </a:lnTo>
                  <a:lnTo>
                    <a:pt x="3840" y="128"/>
                  </a:lnTo>
                  <a:lnTo>
                    <a:pt x="3833" y="128"/>
                  </a:lnTo>
                  <a:lnTo>
                    <a:pt x="3827" y="124"/>
                  </a:lnTo>
                  <a:lnTo>
                    <a:pt x="3821" y="119"/>
                  </a:lnTo>
                  <a:lnTo>
                    <a:pt x="3817" y="113"/>
                  </a:lnTo>
                  <a:lnTo>
                    <a:pt x="3817" y="105"/>
                  </a:lnTo>
                  <a:lnTo>
                    <a:pt x="3817" y="98"/>
                  </a:lnTo>
                  <a:lnTo>
                    <a:pt x="3821" y="92"/>
                  </a:lnTo>
                  <a:lnTo>
                    <a:pt x="3827" y="87"/>
                  </a:lnTo>
                  <a:lnTo>
                    <a:pt x="3833" y="83"/>
                  </a:lnTo>
                  <a:lnTo>
                    <a:pt x="3840" y="81"/>
                  </a:lnTo>
                  <a:close/>
                  <a:moveTo>
                    <a:pt x="3754" y="81"/>
                  </a:moveTo>
                  <a:lnTo>
                    <a:pt x="3761" y="83"/>
                  </a:lnTo>
                  <a:lnTo>
                    <a:pt x="3767" y="87"/>
                  </a:lnTo>
                  <a:lnTo>
                    <a:pt x="3772" y="92"/>
                  </a:lnTo>
                  <a:lnTo>
                    <a:pt x="3776" y="98"/>
                  </a:lnTo>
                  <a:lnTo>
                    <a:pt x="3776" y="105"/>
                  </a:lnTo>
                  <a:lnTo>
                    <a:pt x="3776" y="113"/>
                  </a:lnTo>
                  <a:lnTo>
                    <a:pt x="3772" y="119"/>
                  </a:lnTo>
                  <a:lnTo>
                    <a:pt x="3767" y="124"/>
                  </a:lnTo>
                  <a:lnTo>
                    <a:pt x="3761" y="128"/>
                  </a:lnTo>
                  <a:lnTo>
                    <a:pt x="3754" y="128"/>
                  </a:lnTo>
                  <a:lnTo>
                    <a:pt x="3746" y="128"/>
                  </a:lnTo>
                  <a:lnTo>
                    <a:pt x="3740" y="124"/>
                  </a:lnTo>
                  <a:lnTo>
                    <a:pt x="3735" y="119"/>
                  </a:lnTo>
                  <a:lnTo>
                    <a:pt x="3731" y="113"/>
                  </a:lnTo>
                  <a:lnTo>
                    <a:pt x="3731" y="105"/>
                  </a:lnTo>
                  <a:lnTo>
                    <a:pt x="3731" y="98"/>
                  </a:lnTo>
                  <a:lnTo>
                    <a:pt x="3735" y="92"/>
                  </a:lnTo>
                  <a:lnTo>
                    <a:pt x="3740" y="87"/>
                  </a:lnTo>
                  <a:lnTo>
                    <a:pt x="3746" y="83"/>
                  </a:lnTo>
                  <a:lnTo>
                    <a:pt x="3754" y="81"/>
                  </a:lnTo>
                  <a:close/>
                  <a:moveTo>
                    <a:pt x="3667" y="81"/>
                  </a:moveTo>
                  <a:lnTo>
                    <a:pt x="3675" y="83"/>
                  </a:lnTo>
                  <a:lnTo>
                    <a:pt x="3680" y="87"/>
                  </a:lnTo>
                  <a:lnTo>
                    <a:pt x="3686" y="92"/>
                  </a:lnTo>
                  <a:lnTo>
                    <a:pt x="3690" y="98"/>
                  </a:lnTo>
                  <a:lnTo>
                    <a:pt x="3690" y="105"/>
                  </a:lnTo>
                  <a:lnTo>
                    <a:pt x="3690" y="113"/>
                  </a:lnTo>
                  <a:lnTo>
                    <a:pt x="3686" y="119"/>
                  </a:lnTo>
                  <a:lnTo>
                    <a:pt x="3680" y="124"/>
                  </a:lnTo>
                  <a:lnTo>
                    <a:pt x="3675" y="128"/>
                  </a:lnTo>
                  <a:lnTo>
                    <a:pt x="3667" y="128"/>
                  </a:lnTo>
                  <a:lnTo>
                    <a:pt x="3660" y="128"/>
                  </a:lnTo>
                  <a:lnTo>
                    <a:pt x="3654" y="124"/>
                  </a:lnTo>
                  <a:lnTo>
                    <a:pt x="3648" y="119"/>
                  </a:lnTo>
                  <a:lnTo>
                    <a:pt x="3644" y="113"/>
                  </a:lnTo>
                  <a:lnTo>
                    <a:pt x="3643" y="105"/>
                  </a:lnTo>
                  <a:lnTo>
                    <a:pt x="3644" y="98"/>
                  </a:lnTo>
                  <a:lnTo>
                    <a:pt x="3648" y="92"/>
                  </a:lnTo>
                  <a:lnTo>
                    <a:pt x="3654" y="87"/>
                  </a:lnTo>
                  <a:lnTo>
                    <a:pt x="3660" y="83"/>
                  </a:lnTo>
                  <a:lnTo>
                    <a:pt x="3667" y="81"/>
                  </a:lnTo>
                  <a:close/>
                  <a:moveTo>
                    <a:pt x="3581" y="81"/>
                  </a:moveTo>
                  <a:lnTo>
                    <a:pt x="3588" y="83"/>
                  </a:lnTo>
                  <a:lnTo>
                    <a:pt x="3594" y="87"/>
                  </a:lnTo>
                  <a:lnTo>
                    <a:pt x="3599" y="92"/>
                  </a:lnTo>
                  <a:lnTo>
                    <a:pt x="3603" y="98"/>
                  </a:lnTo>
                  <a:lnTo>
                    <a:pt x="3603" y="105"/>
                  </a:lnTo>
                  <a:lnTo>
                    <a:pt x="3603" y="113"/>
                  </a:lnTo>
                  <a:lnTo>
                    <a:pt x="3599" y="119"/>
                  </a:lnTo>
                  <a:lnTo>
                    <a:pt x="3594" y="124"/>
                  </a:lnTo>
                  <a:lnTo>
                    <a:pt x="3588" y="128"/>
                  </a:lnTo>
                  <a:lnTo>
                    <a:pt x="3581" y="128"/>
                  </a:lnTo>
                  <a:lnTo>
                    <a:pt x="3573" y="128"/>
                  </a:lnTo>
                  <a:lnTo>
                    <a:pt x="3566" y="124"/>
                  </a:lnTo>
                  <a:lnTo>
                    <a:pt x="3562" y="119"/>
                  </a:lnTo>
                  <a:lnTo>
                    <a:pt x="3558" y="113"/>
                  </a:lnTo>
                  <a:lnTo>
                    <a:pt x="3556" y="105"/>
                  </a:lnTo>
                  <a:lnTo>
                    <a:pt x="3558" y="98"/>
                  </a:lnTo>
                  <a:lnTo>
                    <a:pt x="3562" y="92"/>
                  </a:lnTo>
                  <a:lnTo>
                    <a:pt x="3566" y="87"/>
                  </a:lnTo>
                  <a:lnTo>
                    <a:pt x="3573" y="83"/>
                  </a:lnTo>
                  <a:lnTo>
                    <a:pt x="3581" y="81"/>
                  </a:lnTo>
                  <a:close/>
                  <a:moveTo>
                    <a:pt x="3494" y="81"/>
                  </a:moveTo>
                  <a:lnTo>
                    <a:pt x="3502" y="83"/>
                  </a:lnTo>
                  <a:lnTo>
                    <a:pt x="3507" y="87"/>
                  </a:lnTo>
                  <a:lnTo>
                    <a:pt x="3513" y="92"/>
                  </a:lnTo>
                  <a:lnTo>
                    <a:pt x="3515" y="98"/>
                  </a:lnTo>
                  <a:lnTo>
                    <a:pt x="3517" y="105"/>
                  </a:lnTo>
                  <a:lnTo>
                    <a:pt x="3515" y="113"/>
                  </a:lnTo>
                  <a:lnTo>
                    <a:pt x="3513" y="119"/>
                  </a:lnTo>
                  <a:lnTo>
                    <a:pt x="3507" y="124"/>
                  </a:lnTo>
                  <a:lnTo>
                    <a:pt x="3502" y="128"/>
                  </a:lnTo>
                  <a:lnTo>
                    <a:pt x="3494" y="128"/>
                  </a:lnTo>
                  <a:lnTo>
                    <a:pt x="3487" y="128"/>
                  </a:lnTo>
                  <a:lnTo>
                    <a:pt x="3479" y="124"/>
                  </a:lnTo>
                  <a:lnTo>
                    <a:pt x="3475" y="119"/>
                  </a:lnTo>
                  <a:lnTo>
                    <a:pt x="3471" y="113"/>
                  </a:lnTo>
                  <a:lnTo>
                    <a:pt x="3470" y="105"/>
                  </a:lnTo>
                  <a:lnTo>
                    <a:pt x="3471" y="98"/>
                  </a:lnTo>
                  <a:lnTo>
                    <a:pt x="3475" y="92"/>
                  </a:lnTo>
                  <a:lnTo>
                    <a:pt x="3479" y="87"/>
                  </a:lnTo>
                  <a:lnTo>
                    <a:pt x="3487" y="83"/>
                  </a:lnTo>
                  <a:lnTo>
                    <a:pt x="3494" y="81"/>
                  </a:lnTo>
                  <a:close/>
                  <a:moveTo>
                    <a:pt x="3406" y="81"/>
                  </a:moveTo>
                  <a:lnTo>
                    <a:pt x="3413" y="83"/>
                  </a:lnTo>
                  <a:lnTo>
                    <a:pt x="3421" y="87"/>
                  </a:lnTo>
                  <a:lnTo>
                    <a:pt x="3424" y="92"/>
                  </a:lnTo>
                  <a:lnTo>
                    <a:pt x="3428" y="98"/>
                  </a:lnTo>
                  <a:lnTo>
                    <a:pt x="3430" y="105"/>
                  </a:lnTo>
                  <a:lnTo>
                    <a:pt x="3428" y="113"/>
                  </a:lnTo>
                  <a:lnTo>
                    <a:pt x="3424" y="119"/>
                  </a:lnTo>
                  <a:lnTo>
                    <a:pt x="3421" y="124"/>
                  </a:lnTo>
                  <a:lnTo>
                    <a:pt x="3413" y="128"/>
                  </a:lnTo>
                  <a:lnTo>
                    <a:pt x="3406" y="128"/>
                  </a:lnTo>
                  <a:lnTo>
                    <a:pt x="3400" y="128"/>
                  </a:lnTo>
                  <a:lnTo>
                    <a:pt x="3392" y="124"/>
                  </a:lnTo>
                  <a:lnTo>
                    <a:pt x="3387" y="119"/>
                  </a:lnTo>
                  <a:lnTo>
                    <a:pt x="3385" y="113"/>
                  </a:lnTo>
                  <a:lnTo>
                    <a:pt x="3383" y="105"/>
                  </a:lnTo>
                  <a:lnTo>
                    <a:pt x="3385" y="98"/>
                  </a:lnTo>
                  <a:lnTo>
                    <a:pt x="3387" y="92"/>
                  </a:lnTo>
                  <a:lnTo>
                    <a:pt x="3392" y="87"/>
                  </a:lnTo>
                  <a:lnTo>
                    <a:pt x="3400" y="83"/>
                  </a:lnTo>
                  <a:lnTo>
                    <a:pt x="3406" y="81"/>
                  </a:lnTo>
                  <a:close/>
                  <a:moveTo>
                    <a:pt x="3319" y="81"/>
                  </a:moveTo>
                  <a:lnTo>
                    <a:pt x="3327" y="83"/>
                  </a:lnTo>
                  <a:lnTo>
                    <a:pt x="3334" y="87"/>
                  </a:lnTo>
                  <a:lnTo>
                    <a:pt x="3338" y="92"/>
                  </a:lnTo>
                  <a:lnTo>
                    <a:pt x="3342" y="98"/>
                  </a:lnTo>
                  <a:lnTo>
                    <a:pt x="3344" y="105"/>
                  </a:lnTo>
                  <a:lnTo>
                    <a:pt x="3342" y="113"/>
                  </a:lnTo>
                  <a:lnTo>
                    <a:pt x="3338" y="119"/>
                  </a:lnTo>
                  <a:lnTo>
                    <a:pt x="3334" y="124"/>
                  </a:lnTo>
                  <a:lnTo>
                    <a:pt x="3327" y="128"/>
                  </a:lnTo>
                  <a:lnTo>
                    <a:pt x="3319" y="128"/>
                  </a:lnTo>
                  <a:lnTo>
                    <a:pt x="3312" y="128"/>
                  </a:lnTo>
                  <a:lnTo>
                    <a:pt x="3306" y="124"/>
                  </a:lnTo>
                  <a:lnTo>
                    <a:pt x="3300" y="119"/>
                  </a:lnTo>
                  <a:lnTo>
                    <a:pt x="3298" y="113"/>
                  </a:lnTo>
                  <a:lnTo>
                    <a:pt x="3297" y="105"/>
                  </a:lnTo>
                  <a:lnTo>
                    <a:pt x="3298" y="98"/>
                  </a:lnTo>
                  <a:lnTo>
                    <a:pt x="3300" y="92"/>
                  </a:lnTo>
                  <a:lnTo>
                    <a:pt x="3306" y="87"/>
                  </a:lnTo>
                  <a:lnTo>
                    <a:pt x="3312" y="83"/>
                  </a:lnTo>
                  <a:lnTo>
                    <a:pt x="3319" y="81"/>
                  </a:lnTo>
                  <a:close/>
                  <a:moveTo>
                    <a:pt x="3233" y="81"/>
                  </a:moveTo>
                  <a:lnTo>
                    <a:pt x="3240" y="83"/>
                  </a:lnTo>
                  <a:lnTo>
                    <a:pt x="3248" y="87"/>
                  </a:lnTo>
                  <a:lnTo>
                    <a:pt x="3251" y="92"/>
                  </a:lnTo>
                  <a:lnTo>
                    <a:pt x="3255" y="98"/>
                  </a:lnTo>
                  <a:lnTo>
                    <a:pt x="3257" y="105"/>
                  </a:lnTo>
                  <a:lnTo>
                    <a:pt x="3255" y="113"/>
                  </a:lnTo>
                  <a:lnTo>
                    <a:pt x="3251" y="119"/>
                  </a:lnTo>
                  <a:lnTo>
                    <a:pt x="3248" y="124"/>
                  </a:lnTo>
                  <a:lnTo>
                    <a:pt x="3240" y="128"/>
                  </a:lnTo>
                  <a:lnTo>
                    <a:pt x="3233" y="128"/>
                  </a:lnTo>
                  <a:lnTo>
                    <a:pt x="3225" y="128"/>
                  </a:lnTo>
                  <a:lnTo>
                    <a:pt x="3219" y="124"/>
                  </a:lnTo>
                  <a:lnTo>
                    <a:pt x="3214" y="119"/>
                  </a:lnTo>
                  <a:lnTo>
                    <a:pt x="3210" y="113"/>
                  </a:lnTo>
                  <a:lnTo>
                    <a:pt x="3210" y="105"/>
                  </a:lnTo>
                  <a:lnTo>
                    <a:pt x="3210" y="98"/>
                  </a:lnTo>
                  <a:lnTo>
                    <a:pt x="3214" y="92"/>
                  </a:lnTo>
                  <a:lnTo>
                    <a:pt x="3219" y="87"/>
                  </a:lnTo>
                  <a:lnTo>
                    <a:pt x="3225" y="83"/>
                  </a:lnTo>
                  <a:lnTo>
                    <a:pt x="3233" y="81"/>
                  </a:lnTo>
                  <a:close/>
                  <a:moveTo>
                    <a:pt x="3146" y="81"/>
                  </a:moveTo>
                  <a:lnTo>
                    <a:pt x="3154" y="83"/>
                  </a:lnTo>
                  <a:lnTo>
                    <a:pt x="3159" y="87"/>
                  </a:lnTo>
                  <a:lnTo>
                    <a:pt x="3165" y="92"/>
                  </a:lnTo>
                  <a:lnTo>
                    <a:pt x="3169" y="98"/>
                  </a:lnTo>
                  <a:lnTo>
                    <a:pt x="3171" y="105"/>
                  </a:lnTo>
                  <a:lnTo>
                    <a:pt x="3169" y="113"/>
                  </a:lnTo>
                  <a:lnTo>
                    <a:pt x="3165" y="119"/>
                  </a:lnTo>
                  <a:lnTo>
                    <a:pt x="3159" y="124"/>
                  </a:lnTo>
                  <a:lnTo>
                    <a:pt x="3154" y="128"/>
                  </a:lnTo>
                  <a:lnTo>
                    <a:pt x="3146" y="128"/>
                  </a:lnTo>
                  <a:lnTo>
                    <a:pt x="3139" y="128"/>
                  </a:lnTo>
                  <a:lnTo>
                    <a:pt x="3133" y="124"/>
                  </a:lnTo>
                  <a:lnTo>
                    <a:pt x="3127" y="119"/>
                  </a:lnTo>
                  <a:lnTo>
                    <a:pt x="3124" y="113"/>
                  </a:lnTo>
                  <a:lnTo>
                    <a:pt x="3124" y="105"/>
                  </a:lnTo>
                  <a:lnTo>
                    <a:pt x="3124" y="98"/>
                  </a:lnTo>
                  <a:lnTo>
                    <a:pt x="3127" y="92"/>
                  </a:lnTo>
                  <a:lnTo>
                    <a:pt x="3133" y="87"/>
                  </a:lnTo>
                  <a:lnTo>
                    <a:pt x="3139" y="83"/>
                  </a:lnTo>
                  <a:lnTo>
                    <a:pt x="3146" y="81"/>
                  </a:lnTo>
                  <a:close/>
                  <a:moveTo>
                    <a:pt x="3060" y="81"/>
                  </a:moveTo>
                  <a:lnTo>
                    <a:pt x="3067" y="83"/>
                  </a:lnTo>
                  <a:lnTo>
                    <a:pt x="3073" y="87"/>
                  </a:lnTo>
                  <a:lnTo>
                    <a:pt x="3078" y="92"/>
                  </a:lnTo>
                  <a:lnTo>
                    <a:pt x="3082" y="98"/>
                  </a:lnTo>
                  <a:lnTo>
                    <a:pt x="3082" y="105"/>
                  </a:lnTo>
                  <a:lnTo>
                    <a:pt x="3082" y="113"/>
                  </a:lnTo>
                  <a:lnTo>
                    <a:pt x="3078" y="119"/>
                  </a:lnTo>
                  <a:lnTo>
                    <a:pt x="3073" y="124"/>
                  </a:lnTo>
                  <a:lnTo>
                    <a:pt x="3067" y="128"/>
                  </a:lnTo>
                  <a:lnTo>
                    <a:pt x="3060" y="128"/>
                  </a:lnTo>
                  <a:lnTo>
                    <a:pt x="3052" y="128"/>
                  </a:lnTo>
                  <a:lnTo>
                    <a:pt x="3046" y="124"/>
                  </a:lnTo>
                  <a:lnTo>
                    <a:pt x="3041" y="119"/>
                  </a:lnTo>
                  <a:lnTo>
                    <a:pt x="3037" y="113"/>
                  </a:lnTo>
                  <a:lnTo>
                    <a:pt x="3037" y="105"/>
                  </a:lnTo>
                  <a:lnTo>
                    <a:pt x="3037" y="98"/>
                  </a:lnTo>
                  <a:lnTo>
                    <a:pt x="3041" y="92"/>
                  </a:lnTo>
                  <a:lnTo>
                    <a:pt x="3046" y="87"/>
                  </a:lnTo>
                  <a:lnTo>
                    <a:pt x="3052" y="83"/>
                  </a:lnTo>
                  <a:lnTo>
                    <a:pt x="3060" y="81"/>
                  </a:lnTo>
                  <a:close/>
                  <a:moveTo>
                    <a:pt x="2973" y="81"/>
                  </a:moveTo>
                  <a:lnTo>
                    <a:pt x="2981" y="83"/>
                  </a:lnTo>
                  <a:lnTo>
                    <a:pt x="2986" y="87"/>
                  </a:lnTo>
                  <a:lnTo>
                    <a:pt x="2992" y="92"/>
                  </a:lnTo>
                  <a:lnTo>
                    <a:pt x="2996" y="98"/>
                  </a:lnTo>
                  <a:lnTo>
                    <a:pt x="2996" y="105"/>
                  </a:lnTo>
                  <a:lnTo>
                    <a:pt x="2996" y="113"/>
                  </a:lnTo>
                  <a:lnTo>
                    <a:pt x="2992" y="119"/>
                  </a:lnTo>
                  <a:lnTo>
                    <a:pt x="2986" y="124"/>
                  </a:lnTo>
                  <a:lnTo>
                    <a:pt x="2981" y="128"/>
                  </a:lnTo>
                  <a:lnTo>
                    <a:pt x="2973" y="128"/>
                  </a:lnTo>
                  <a:lnTo>
                    <a:pt x="2966" y="128"/>
                  </a:lnTo>
                  <a:lnTo>
                    <a:pt x="2960" y="124"/>
                  </a:lnTo>
                  <a:lnTo>
                    <a:pt x="2954" y="119"/>
                  </a:lnTo>
                  <a:lnTo>
                    <a:pt x="2951" y="113"/>
                  </a:lnTo>
                  <a:lnTo>
                    <a:pt x="2949" y="105"/>
                  </a:lnTo>
                  <a:lnTo>
                    <a:pt x="2951" y="98"/>
                  </a:lnTo>
                  <a:lnTo>
                    <a:pt x="2954" y="92"/>
                  </a:lnTo>
                  <a:lnTo>
                    <a:pt x="2960" y="87"/>
                  </a:lnTo>
                  <a:lnTo>
                    <a:pt x="2966" y="83"/>
                  </a:lnTo>
                  <a:lnTo>
                    <a:pt x="2973" y="81"/>
                  </a:lnTo>
                  <a:close/>
                  <a:moveTo>
                    <a:pt x="2887" y="81"/>
                  </a:moveTo>
                  <a:lnTo>
                    <a:pt x="2894" y="83"/>
                  </a:lnTo>
                  <a:lnTo>
                    <a:pt x="2900" y="87"/>
                  </a:lnTo>
                  <a:lnTo>
                    <a:pt x="2905" y="92"/>
                  </a:lnTo>
                  <a:lnTo>
                    <a:pt x="2909" y="98"/>
                  </a:lnTo>
                  <a:lnTo>
                    <a:pt x="2909" y="105"/>
                  </a:lnTo>
                  <a:lnTo>
                    <a:pt x="2909" y="113"/>
                  </a:lnTo>
                  <a:lnTo>
                    <a:pt x="2905" y="119"/>
                  </a:lnTo>
                  <a:lnTo>
                    <a:pt x="2900" y="124"/>
                  </a:lnTo>
                  <a:lnTo>
                    <a:pt x="2894" y="128"/>
                  </a:lnTo>
                  <a:lnTo>
                    <a:pt x="2887" y="128"/>
                  </a:lnTo>
                  <a:lnTo>
                    <a:pt x="2879" y="128"/>
                  </a:lnTo>
                  <a:lnTo>
                    <a:pt x="2872" y="124"/>
                  </a:lnTo>
                  <a:lnTo>
                    <a:pt x="2868" y="119"/>
                  </a:lnTo>
                  <a:lnTo>
                    <a:pt x="2864" y="113"/>
                  </a:lnTo>
                  <a:lnTo>
                    <a:pt x="2862" y="105"/>
                  </a:lnTo>
                  <a:lnTo>
                    <a:pt x="2864" y="98"/>
                  </a:lnTo>
                  <a:lnTo>
                    <a:pt x="2868" y="92"/>
                  </a:lnTo>
                  <a:lnTo>
                    <a:pt x="2872" y="87"/>
                  </a:lnTo>
                  <a:lnTo>
                    <a:pt x="2879" y="83"/>
                  </a:lnTo>
                  <a:lnTo>
                    <a:pt x="2887" y="81"/>
                  </a:lnTo>
                  <a:close/>
                  <a:moveTo>
                    <a:pt x="2800" y="81"/>
                  </a:moveTo>
                  <a:lnTo>
                    <a:pt x="2808" y="83"/>
                  </a:lnTo>
                  <a:lnTo>
                    <a:pt x="2813" y="87"/>
                  </a:lnTo>
                  <a:lnTo>
                    <a:pt x="2819" y="92"/>
                  </a:lnTo>
                  <a:lnTo>
                    <a:pt x="2821" y="98"/>
                  </a:lnTo>
                  <a:lnTo>
                    <a:pt x="2823" y="105"/>
                  </a:lnTo>
                  <a:lnTo>
                    <a:pt x="2821" y="113"/>
                  </a:lnTo>
                  <a:lnTo>
                    <a:pt x="2819" y="119"/>
                  </a:lnTo>
                  <a:lnTo>
                    <a:pt x="2813" y="124"/>
                  </a:lnTo>
                  <a:lnTo>
                    <a:pt x="2808" y="128"/>
                  </a:lnTo>
                  <a:lnTo>
                    <a:pt x="2800" y="128"/>
                  </a:lnTo>
                  <a:lnTo>
                    <a:pt x="2793" y="128"/>
                  </a:lnTo>
                  <a:lnTo>
                    <a:pt x="2785" y="124"/>
                  </a:lnTo>
                  <a:lnTo>
                    <a:pt x="2781" y="119"/>
                  </a:lnTo>
                  <a:lnTo>
                    <a:pt x="2778" y="113"/>
                  </a:lnTo>
                  <a:lnTo>
                    <a:pt x="2776" y="105"/>
                  </a:lnTo>
                  <a:lnTo>
                    <a:pt x="2778" y="98"/>
                  </a:lnTo>
                  <a:lnTo>
                    <a:pt x="2781" y="92"/>
                  </a:lnTo>
                  <a:lnTo>
                    <a:pt x="2785" y="87"/>
                  </a:lnTo>
                  <a:lnTo>
                    <a:pt x="2793" y="83"/>
                  </a:lnTo>
                  <a:lnTo>
                    <a:pt x="2800" y="81"/>
                  </a:lnTo>
                  <a:close/>
                  <a:moveTo>
                    <a:pt x="2712" y="81"/>
                  </a:moveTo>
                  <a:lnTo>
                    <a:pt x="2719" y="83"/>
                  </a:lnTo>
                  <a:lnTo>
                    <a:pt x="2727" y="87"/>
                  </a:lnTo>
                  <a:lnTo>
                    <a:pt x="2732" y="92"/>
                  </a:lnTo>
                  <a:lnTo>
                    <a:pt x="2734" y="98"/>
                  </a:lnTo>
                  <a:lnTo>
                    <a:pt x="2736" y="105"/>
                  </a:lnTo>
                  <a:lnTo>
                    <a:pt x="2734" y="113"/>
                  </a:lnTo>
                  <a:lnTo>
                    <a:pt x="2732" y="119"/>
                  </a:lnTo>
                  <a:lnTo>
                    <a:pt x="2727" y="124"/>
                  </a:lnTo>
                  <a:lnTo>
                    <a:pt x="2719" y="128"/>
                  </a:lnTo>
                  <a:lnTo>
                    <a:pt x="2712" y="128"/>
                  </a:lnTo>
                  <a:lnTo>
                    <a:pt x="2706" y="128"/>
                  </a:lnTo>
                  <a:lnTo>
                    <a:pt x="2699" y="124"/>
                  </a:lnTo>
                  <a:lnTo>
                    <a:pt x="2693" y="119"/>
                  </a:lnTo>
                  <a:lnTo>
                    <a:pt x="2691" y="113"/>
                  </a:lnTo>
                  <a:lnTo>
                    <a:pt x="2689" y="105"/>
                  </a:lnTo>
                  <a:lnTo>
                    <a:pt x="2691" y="98"/>
                  </a:lnTo>
                  <a:lnTo>
                    <a:pt x="2693" y="92"/>
                  </a:lnTo>
                  <a:lnTo>
                    <a:pt x="2699" y="87"/>
                  </a:lnTo>
                  <a:lnTo>
                    <a:pt x="2706" y="83"/>
                  </a:lnTo>
                  <a:lnTo>
                    <a:pt x="2712" y="81"/>
                  </a:lnTo>
                  <a:close/>
                  <a:moveTo>
                    <a:pt x="2625" y="81"/>
                  </a:moveTo>
                  <a:lnTo>
                    <a:pt x="2633" y="83"/>
                  </a:lnTo>
                  <a:lnTo>
                    <a:pt x="2640" y="87"/>
                  </a:lnTo>
                  <a:lnTo>
                    <a:pt x="2644" y="92"/>
                  </a:lnTo>
                  <a:lnTo>
                    <a:pt x="2648" y="98"/>
                  </a:lnTo>
                  <a:lnTo>
                    <a:pt x="2650" y="105"/>
                  </a:lnTo>
                  <a:lnTo>
                    <a:pt x="2648" y="113"/>
                  </a:lnTo>
                  <a:lnTo>
                    <a:pt x="2644" y="119"/>
                  </a:lnTo>
                  <a:lnTo>
                    <a:pt x="2640" y="124"/>
                  </a:lnTo>
                  <a:lnTo>
                    <a:pt x="2633" y="128"/>
                  </a:lnTo>
                  <a:lnTo>
                    <a:pt x="2625" y="128"/>
                  </a:lnTo>
                  <a:lnTo>
                    <a:pt x="2618" y="128"/>
                  </a:lnTo>
                  <a:lnTo>
                    <a:pt x="2612" y="124"/>
                  </a:lnTo>
                  <a:lnTo>
                    <a:pt x="2606" y="119"/>
                  </a:lnTo>
                  <a:lnTo>
                    <a:pt x="2605" y="113"/>
                  </a:lnTo>
                  <a:lnTo>
                    <a:pt x="2603" y="105"/>
                  </a:lnTo>
                  <a:lnTo>
                    <a:pt x="2605" y="98"/>
                  </a:lnTo>
                  <a:lnTo>
                    <a:pt x="2606" y="92"/>
                  </a:lnTo>
                  <a:lnTo>
                    <a:pt x="2612" y="87"/>
                  </a:lnTo>
                  <a:lnTo>
                    <a:pt x="2618" y="83"/>
                  </a:lnTo>
                  <a:lnTo>
                    <a:pt x="2625" y="81"/>
                  </a:lnTo>
                  <a:close/>
                  <a:moveTo>
                    <a:pt x="2539" y="81"/>
                  </a:moveTo>
                  <a:lnTo>
                    <a:pt x="2546" y="83"/>
                  </a:lnTo>
                  <a:lnTo>
                    <a:pt x="2554" y="87"/>
                  </a:lnTo>
                  <a:lnTo>
                    <a:pt x="2558" y="92"/>
                  </a:lnTo>
                  <a:lnTo>
                    <a:pt x="2561" y="98"/>
                  </a:lnTo>
                  <a:lnTo>
                    <a:pt x="2563" y="105"/>
                  </a:lnTo>
                  <a:lnTo>
                    <a:pt x="2561" y="113"/>
                  </a:lnTo>
                  <a:lnTo>
                    <a:pt x="2558" y="119"/>
                  </a:lnTo>
                  <a:lnTo>
                    <a:pt x="2554" y="124"/>
                  </a:lnTo>
                  <a:lnTo>
                    <a:pt x="2546" y="128"/>
                  </a:lnTo>
                  <a:lnTo>
                    <a:pt x="2539" y="128"/>
                  </a:lnTo>
                  <a:lnTo>
                    <a:pt x="2531" y="128"/>
                  </a:lnTo>
                  <a:lnTo>
                    <a:pt x="2526" y="124"/>
                  </a:lnTo>
                  <a:lnTo>
                    <a:pt x="2520" y="119"/>
                  </a:lnTo>
                  <a:lnTo>
                    <a:pt x="2516" y="113"/>
                  </a:lnTo>
                  <a:lnTo>
                    <a:pt x="2516" y="105"/>
                  </a:lnTo>
                  <a:lnTo>
                    <a:pt x="2516" y="98"/>
                  </a:lnTo>
                  <a:lnTo>
                    <a:pt x="2520" y="92"/>
                  </a:lnTo>
                  <a:lnTo>
                    <a:pt x="2526" y="87"/>
                  </a:lnTo>
                  <a:lnTo>
                    <a:pt x="2531" y="83"/>
                  </a:lnTo>
                  <a:lnTo>
                    <a:pt x="2539" y="81"/>
                  </a:lnTo>
                  <a:close/>
                  <a:moveTo>
                    <a:pt x="2452" y="81"/>
                  </a:moveTo>
                  <a:lnTo>
                    <a:pt x="2460" y="83"/>
                  </a:lnTo>
                  <a:lnTo>
                    <a:pt x="2465" y="87"/>
                  </a:lnTo>
                  <a:lnTo>
                    <a:pt x="2471" y="92"/>
                  </a:lnTo>
                  <a:lnTo>
                    <a:pt x="2475" y="98"/>
                  </a:lnTo>
                  <a:lnTo>
                    <a:pt x="2477" y="105"/>
                  </a:lnTo>
                  <a:lnTo>
                    <a:pt x="2475" y="113"/>
                  </a:lnTo>
                  <a:lnTo>
                    <a:pt x="2471" y="119"/>
                  </a:lnTo>
                  <a:lnTo>
                    <a:pt x="2465" y="124"/>
                  </a:lnTo>
                  <a:lnTo>
                    <a:pt x="2460" y="128"/>
                  </a:lnTo>
                  <a:lnTo>
                    <a:pt x="2452" y="128"/>
                  </a:lnTo>
                  <a:lnTo>
                    <a:pt x="2445" y="128"/>
                  </a:lnTo>
                  <a:lnTo>
                    <a:pt x="2439" y="124"/>
                  </a:lnTo>
                  <a:lnTo>
                    <a:pt x="2433" y="119"/>
                  </a:lnTo>
                  <a:lnTo>
                    <a:pt x="2430" y="113"/>
                  </a:lnTo>
                  <a:lnTo>
                    <a:pt x="2430" y="105"/>
                  </a:lnTo>
                  <a:lnTo>
                    <a:pt x="2430" y="98"/>
                  </a:lnTo>
                  <a:lnTo>
                    <a:pt x="2433" y="92"/>
                  </a:lnTo>
                  <a:lnTo>
                    <a:pt x="2439" y="87"/>
                  </a:lnTo>
                  <a:lnTo>
                    <a:pt x="2445" y="83"/>
                  </a:lnTo>
                  <a:lnTo>
                    <a:pt x="2452" y="81"/>
                  </a:lnTo>
                  <a:close/>
                  <a:moveTo>
                    <a:pt x="2366" y="81"/>
                  </a:moveTo>
                  <a:lnTo>
                    <a:pt x="2373" y="83"/>
                  </a:lnTo>
                  <a:lnTo>
                    <a:pt x="2379" y="87"/>
                  </a:lnTo>
                  <a:lnTo>
                    <a:pt x="2385" y="92"/>
                  </a:lnTo>
                  <a:lnTo>
                    <a:pt x="2388" y="98"/>
                  </a:lnTo>
                  <a:lnTo>
                    <a:pt x="2388" y="105"/>
                  </a:lnTo>
                  <a:lnTo>
                    <a:pt x="2388" y="113"/>
                  </a:lnTo>
                  <a:lnTo>
                    <a:pt x="2385" y="119"/>
                  </a:lnTo>
                  <a:lnTo>
                    <a:pt x="2379" y="124"/>
                  </a:lnTo>
                  <a:lnTo>
                    <a:pt x="2373" y="128"/>
                  </a:lnTo>
                  <a:lnTo>
                    <a:pt x="2366" y="128"/>
                  </a:lnTo>
                  <a:lnTo>
                    <a:pt x="2358" y="128"/>
                  </a:lnTo>
                  <a:lnTo>
                    <a:pt x="2353" y="124"/>
                  </a:lnTo>
                  <a:lnTo>
                    <a:pt x="2347" y="119"/>
                  </a:lnTo>
                  <a:lnTo>
                    <a:pt x="2343" y="113"/>
                  </a:lnTo>
                  <a:lnTo>
                    <a:pt x="2343" y="105"/>
                  </a:lnTo>
                  <a:lnTo>
                    <a:pt x="2343" y="98"/>
                  </a:lnTo>
                  <a:lnTo>
                    <a:pt x="2347" y="92"/>
                  </a:lnTo>
                  <a:lnTo>
                    <a:pt x="2353" y="87"/>
                  </a:lnTo>
                  <a:lnTo>
                    <a:pt x="2358" y="83"/>
                  </a:lnTo>
                  <a:lnTo>
                    <a:pt x="2366" y="81"/>
                  </a:lnTo>
                  <a:close/>
                  <a:moveTo>
                    <a:pt x="2279" y="81"/>
                  </a:moveTo>
                  <a:lnTo>
                    <a:pt x="2287" y="83"/>
                  </a:lnTo>
                  <a:lnTo>
                    <a:pt x="2292" y="87"/>
                  </a:lnTo>
                  <a:lnTo>
                    <a:pt x="2298" y="92"/>
                  </a:lnTo>
                  <a:lnTo>
                    <a:pt x="2302" y="98"/>
                  </a:lnTo>
                  <a:lnTo>
                    <a:pt x="2302" y="105"/>
                  </a:lnTo>
                  <a:lnTo>
                    <a:pt x="2302" y="113"/>
                  </a:lnTo>
                  <a:lnTo>
                    <a:pt x="2298" y="119"/>
                  </a:lnTo>
                  <a:lnTo>
                    <a:pt x="2292" y="124"/>
                  </a:lnTo>
                  <a:lnTo>
                    <a:pt x="2287" y="128"/>
                  </a:lnTo>
                  <a:lnTo>
                    <a:pt x="2279" y="128"/>
                  </a:lnTo>
                  <a:lnTo>
                    <a:pt x="2272" y="128"/>
                  </a:lnTo>
                  <a:lnTo>
                    <a:pt x="2266" y="124"/>
                  </a:lnTo>
                  <a:lnTo>
                    <a:pt x="2260" y="119"/>
                  </a:lnTo>
                  <a:lnTo>
                    <a:pt x="2257" y="113"/>
                  </a:lnTo>
                  <a:lnTo>
                    <a:pt x="2255" y="105"/>
                  </a:lnTo>
                  <a:lnTo>
                    <a:pt x="2257" y="98"/>
                  </a:lnTo>
                  <a:lnTo>
                    <a:pt x="2260" y="92"/>
                  </a:lnTo>
                  <a:lnTo>
                    <a:pt x="2266" y="87"/>
                  </a:lnTo>
                  <a:lnTo>
                    <a:pt x="2272" y="83"/>
                  </a:lnTo>
                  <a:lnTo>
                    <a:pt x="2279" y="81"/>
                  </a:lnTo>
                  <a:close/>
                  <a:moveTo>
                    <a:pt x="2193" y="81"/>
                  </a:moveTo>
                  <a:lnTo>
                    <a:pt x="2200" y="83"/>
                  </a:lnTo>
                  <a:lnTo>
                    <a:pt x="2206" y="87"/>
                  </a:lnTo>
                  <a:lnTo>
                    <a:pt x="2211" y="92"/>
                  </a:lnTo>
                  <a:lnTo>
                    <a:pt x="2215" y="98"/>
                  </a:lnTo>
                  <a:lnTo>
                    <a:pt x="2215" y="105"/>
                  </a:lnTo>
                  <a:lnTo>
                    <a:pt x="2215" y="113"/>
                  </a:lnTo>
                  <a:lnTo>
                    <a:pt x="2211" y="119"/>
                  </a:lnTo>
                  <a:lnTo>
                    <a:pt x="2206" y="124"/>
                  </a:lnTo>
                  <a:lnTo>
                    <a:pt x="2200" y="128"/>
                  </a:lnTo>
                  <a:lnTo>
                    <a:pt x="2193" y="128"/>
                  </a:lnTo>
                  <a:lnTo>
                    <a:pt x="2185" y="128"/>
                  </a:lnTo>
                  <a:lnTo>
                    <a:pt x="2178" y="124"/>
                  </a:lnTo>
                  <a:lnTo>
                    <a:pt x="2174" y="119"/>
                  </a:lnTo>
                  <a:lnTo>
                    <a:pt x="2170" y="113"/>
                  </a:lnTo>
                  <a:lnTo>
                    <a:pt x="2168" y="105"/>
                  </a:lnTo>
                  <a:lnTo>
                    <a:pt x="2170" y="98"/>
                  </a:lnTo>
                  <a:lnTo>
                    <a:pt x="2174" y="92"/>
                  </a:lnTo>
                  <a:lnTo>
                    <a:pt x="2178" y="87"/>
                  </a:lnTo>
                  <a:lnTo>
                    <a:pt x="2185" y="83"/>
                  </a:lnTo>
                  <a:lnTo>
                    <a:pt x="2193" y="81"/>
                  </a:lnTo>
                  <a:close/>
                  <a:moveTo>
                    <a:pt x="2106" y="81"/>
                  </a:moveTo>
                  <a:lnTo>
                    <a:pt x="2114" y="83"/>
                  </a:lnTo>
                  <a:lnTo>
                    <a:pt x="2119" y="87"/>
                  </a:lnTo>
                  <a:lnTo>
                    <a:pt x="2125" y="92"/>
                  </a:lnTo>
                  <a:lnTo>
                    <a:pt x="2127" y="98"/>
                  </a:lnTo>
                  <a:lnTo>
                    <a:pt x="2129" y="105"/>
                  </a:lnTo>
                  <a:lnTo>
                    <a:pt x="2127" y="113"/>
                  </a:lnTo>
                  <a:lnTo>
                    <a:pt x="2125" y="119"/>
                  </a:lnTo>
                  <a:lnTo>
                    <a:pt x="2119" y="124"/>
                  </a:lnTo>
                  <a:lnTo>
                    <a:pt x="2114" y="128"/>
                  </a:lnTo>
                  <a:lnTo>
                    <a:pt x="2106" y="128"/>
                  </a:lnTo>
                  <a:lnTo>
                    <a:pt x="2099" y="128"/>
                  </a:lnTo>
                  <a:lnTo>
                    <a:pt x="2091" y="124"/>
                  </a:lnTo>
                  <a:lnTo>
                    <a:pt x="2087" y="119"/>
                  </a:lnTo>
                  <a:lnTo>
                    <a:pt x="2084" y="113"/>
                  </a:lnTo>
                  <a:lnTo>
                    <a:pt x="2082" y="105"/>
                  </a:lnTo>
                  <a:lnTo>
                    <a:pt x="2084" y="98"/>
                  </a:lnTo>
                  <a:lnTo>
                    <a:pt x="2087" y="92"/>
                  </a:lnTo>
                  <a:lnTo>
                    <a:pt x="2091" y="87"/>
                  </a:lnTo>
                  <a:lnTo>
                    <a:pt x="2099" y="83"/>
                  </a:lnTo>
                  <a:lnTo>
                    <a:pt x="2106" y="81"/>
                  </a:lnTo>
                  <a:close/>
                  <a:moveTo>
                    <a:pt x="2020" y="81"/>
                  </a:moveTo>
                  <a:lnTo>
                    <a:pt x="2025" y="83"/>
                  </a:lnTo>
                  <a:lnTo>
                    <a:pt x="2033" y="87"/>
                  </a:lnTo>
                  <a:lnTo>
                    <a:pt x="2038" y="92"/>
                  </a:lnTo>
                  <a:lnTo>
                    <a:pt x="2040" y="98"/>
                  </a:lnTo>
                  <a:lnTo>
                    <a:pt x="2042" y="105"/>
                  </a:lnTo>
                  <a:lnTo>
                    <a:pt x="2040" y="113"/>
                  </a:lnTo>
                  <a:lnTo>
                    <a:pt x="2038" y="119"/>
                  </a:lnTo>
                  <a:lnTo>
                    <a:pt x="2033" y="124"/>
                  </a:lnTo>
                  <a:lnTo>
                    <a:pt x="2025" y="128"/>
                  </a:lnTo>
                  <a:lnTo>
                    <a:pt x="2020" y="128"/>
                  </a:lnTo>
                  <a:lnTo>
                    <a:pt x="2012" y="128"/>
                  </a:lnTo>
                  <a:lnTo>
                    <a:pt x="2005" y="124"/>
                  </a:lnTo>
                  <a:lnTo>
                    <a:pt x="1999" y="119"/>
                  </a:lnTo>
                  <a:lnTo>
                    <a:pt x="1997" y="113"/>
                  </a:lnTo>
                  <a:lnTo>
                    <a:pt x="1995" y="105"/>
                  </a:lnTo>
                  <a:lnTo>
                    <a:pt x="1997" y="98"/>
                  </a:lnTo>
                  <a:lnTo>
                    <a:pt x="1999" y="92"/>
                  </a:lnTo>
                  <a:lnTo>
                    <a:pt x="2005" y="87"/>
                  </a:lnTo>
                  <a:lnTo>
                    <a:pt x="2012" y="83"/>
                  </a:lnTo>
                  <a:lnTo>
                    <a:pt x="2020" y="81"/>
                  </a:lnTo>
                  <a:close/>
                  <a:moveTo>
                    <a:pt x="1931" y="81"/>
                  </a:moveTo>
                  <a:lnTo>
                    <a:pt x="1939" y="83"/>
                  </a:lnTo>
                  <a:lnTo>
                    <a:pt x="1946" y="87"/>
                  </a:lnTo>
                  <a:lnTo>
                    <a:pt x="1950" y="92"/>
                  </a:lnTo>
                  <a:lnTo>
                    <a:pt x="1954" y="98"/>
                  </a:lnTo>
                  <a:lnTo>
                    <a:pt x="1956" y="105"/>
                  </a:lnTo>
                  <a:lnTo>
                    <a:pt x="1954" y="113"/>
                  </a:lnTo>
                  <a:lnTo>
                    <a:pt x="1950" y="119"/>
                  </a:lnTo>
                  <a:lnTo>
                    <a:pt x="1946" y="124"/>
                  </a:lnTo>
                  <a:lnTo>
                    <a:pt x="1939" y="128"/>
                  </a:lnTo>
                  <a:lnTo>
                    <a:pt x="1931" y="128"/>
                  </a:lnTo>
                  <a:lnTo>
                    <a:pt x="1924" y="128"/>
                  </a:lnTo>
                  <a:lnTo>
                    <a:pt x="1918" y="124"/>
                  </a:lnTo>
                  <a:lnTo>
                    <a:pt x="1912" y="119"/>
                  </a:lnTo>
                  <a:lnTo>
                    <a:pt x="1911" y="113"/>
                  </a:lnTo>
                  <a:lnTo>
                    <a:pt x="1909" y="105"/>
                  </a:lnTo>
                  <a:lnTo>
                    <a:pt x="1911" y="98"/>
                  </a:lnTo>
                  <a:lnTo>
                    <a:pt x="1912" y="92"/>
                  </a:lnTo>
                  <a:lnTo>
                    <a:pt x="1918" y="87"/>
                  </a:lnTo>
                  <a:lnTo>
                    <a:pt x="1924" y="83"/>
                  </a:lnTo>
                  <a:lnTo>
                    <a:pt x="1931" y="81"/>
                  </a:lnTo>
                  <a:close/>
                  <a:moveTo>
                    <a:pt x="1845" y="81"/>
                  </a:moveTo>
                  <a:lnTo>
                    <a:pt x="1852" y="83"/>
                  </a:lnTo>
                  <a:lnTo>
                    <a:pt x="1860" y="87"/>
                  </a:lnTo>
                  <a:lnTo>
                    <a:pt x="1864" y="92"/>
                  </a:lnTo>
                  <a:lnTo>
                    <a:pt x="1867" y="98"/>
                  </a:lnTo>
                  <a:lnTo>
                    <a:pt x="1869" y="105"/>
                  </a:lnTo>
                  <a:lnTo>
                    <a:pt x="1867" y="113"/>
                  </a:lnTo>
                  <a:lnTo>
                    <a:pt x="1864" y="119"/>
                  </a:lnTo>
                  <a:lnTo>
                    <a:pt x="1860" y="124"/>
                  </a:lnTo>
                  <a:lnTo>
                    <a:pt x="1852" y="128"/>
                  </a:lnTo>
                  <a:lnTo>
                    <a:pt x="1845" y="128"/>
                  </a:lnTo>
                  <a:lnTo>
                    <a:pt x="1837" y="128"/>
                  </a:lnTo>
                  <a:lnTo>
                    <a:pt x="1832" y="124"/>
                  </a:lnTo>
                  <a:lnTo>
                    <a:pt x="1826" y="119"/>
                  </a:lnTo>
                  <a:lnTo>
                    <a:pt x="1822" y="113"/>
                  </a:lnTo>
                  <a:lnTo>
                    <a:pt x="1822" y="105"/>
                  </a:lnTo>
                  <a:lnTo>
                    <a:pt x="1822" y="102"/>
                  </a:lnTo>
                  <a:lnTo>
                    <a:pt x="1822" y="100"/>
                  </a:lnTo>
                  <a:lnTo>
                    <a:pt x="1828" y="100"/>
                  </a:lnTo>
                  <a:lnTo>
                    <a:pt x="1832" y="100"/>
                  </a:lnTo>
                  <a:lnTo>
                    <a:pt x="1835" y="98"/>
                  </a:lnTo>
                  <a:lnTo>
                    <a:pt x="1835" y="94"/>
                  </a:lnTo>
                  <a:lnTo>
                    <a:pt x="1835" y="92"/>
                  </a:lnTo>
                  <a:lnTo>
                    <a:pt x="1837" y="89"/>
                  </a:lnTo>
                  <a:lnTo>
                    <a:pt x="1837" y="87"/>
                  </a:lnTo>
                  <a:lnTo>
                    <a:pt x="1837" y="83"/>
                  </a:lnTo>
                  <a:lnTo>
                    <a:pt x="1841" y="83"/>
                  </a:lnTo>
                  <a:lnTo>
                    <a:pt x="1845" y="81"/>
                  </a:lnTo>
                  <a:close/>
                  <a:moveTo>
                    <a:pt x="1758" y="81"/>
                  </a:moveTo>
                  <a:lnTo>
                    <a:pt x="1766" y="83"/>
                  </a:lnTo>
                  <a:lnTo>
                    <a:pt x="1771" y="87"/>
                  </a:lnTo>
                  <a:lnTo>
                    <a:pt x="1764" y="89"/>
                  </a:lnTo>
                  <a:lnTo>
                    <a:pt x="1762" y="89"/>
                  </a:lnTo>
                  <a:lnTo>
                    <a:pt x="1760" y="89"/>
                  </a:lnTo>
                  <a:lnTo>
                    <a:pt x="1758" y="90"/>
                  </a:lnTo>
                  <a:lnTo>
                    <a:pt x="1758" y="94"/>
                  </a:lnTo>
                  <a:lnTo>
                    <a:pt x="1758" y="96"/>
                  </a:lnTo>
                  <a:lnTo>
                    <a:pt x="1760" y="96"/>
                  </a:lnTo>
                  <a:lnTo>
                    <a:pt x="1762" y="96"/>
                  </a:lnTo>
                  <a:lnTo>
                    <a:pt x="1764" y="96"/>
                  </a:lnTo>
                  <a:lnTo>
                    <a:pt x="1766" y="96"/>
                  </a:lnTo>
                  <a:lnTo>
                    <a:pt x="1773" y="96"/>
                  </a:lnTo>
                  <a:lnTo>
                    <a:pt x="1779" y="96"/>
                  </a:lnTo>
                  <a:lnTo>
                    <a:pt x="1781" y="100"/>
                  </a:lnTo>
                  <a:lnTo>
                    <a:pt x="1783" y="105"/>
                  </a:lnTo>
                  <a:lnTo>
                    <a:pt x="1781" y="113"/>
                  </a:lnTo>
                  <a:lnTo>
                    <a:pt x="1777" y="119"/>
                  </a:lnTo>
                  <a:lnTo>
                    <a:pt x="1771" y="124"/>
                  </a:lnTo>
                  <a:lnTo>
                    <a:pt x="1766" y="128"/>
                  </a:lnTo>
                  <a:lnTo>
                    <a:pt x="1758" y="128"/>
                  </a:lnTo>
                  <a:lnTo>
                    <a:pt x="1751" y="128"/>
                  </a:lnTo>
                  <a:lnTo>
                    <a:pt x="1745" y="124"/>
                  </a:lnTo>
                  <a:lnTo>
                    <a:pt x="1739" y="119"/>
                  </a:lnTo>
                  <a:lnTo>
                    <a:pt x="1736" y="113"/>
                  </a:lnTo>
                  <a:lnTo>
                    <a:pt x="1736" y="105"/>
                  </a:lnTo>
                  <a:lnTo>
                    <a:pt x="1736" y="98"/>
                  </a:lnTo>
                  <a:lnTo>
                    <a:pt x="1739" y="92"/>
                  </a:lnTo>
                  <a:lnTo>
                    <a:pt x="1745" y="87"/>
                  </a:lnTo>
                  <a:lnTo>
                    <a:pt x="1751" y="83"/>
                  </a:lnTo>
                  <a:lnTo>
                    <a:pt x="1758" y="81"/>
                  </a:lnTo>
                  <a:close/>
                  <a:moveTo>
                    <a:pt x="1672" y="81"/>
                  </a:moveTo>
                  <a:lnTo>
                    <a:pt x="1679" y="83"/>
                  </a:lnTo>
                  <a:lnTo>
                    <a:pt x="1685" y="87"/>
                  </a:lnTo>
                  <a:lnTo>
                    <a:pt x="1691" y="92"/>
                  </a:lnTo>
                  <a:lnTo>
                    <a:pt x="1694" y="98"/>
                  </a:lnTo>
                  <a:lnTo>
                    <a:pt x="1694" y="105"/>
                  </a:lnTo>
                  <a:lnTo>
                    <a:pt x="1694" y="113"/>
                  </a:lnTo>
                  <a:lnTo>
                    <a:pt x="1691" y="119"/>
                  </a:lnTo>
                  <a:lnTo>
                    <a:pt x="1685" y="124"/>
                  </a:lnTo>
                  <a:lnTo>
                    <a:pt x="1679" y="128"/>
                  </a:lnTo>
                  <a:lnTo>
                    <a:pt x="1672" y="128"/>
                  </a:lnTo>
                  <a:lnTo>
                    <a:pt x="1664" y="128"/>
                  </a:lnTo>
                  <a:lnTo>
                    <a:pt x="1659" y="124"/>
                  </a:lnTo>
                  <a:lnTo>
                    <a:pt x="1653" y="119"/>
                  </a:lnTo>
                  <a:lnTo>
                    <a:pt x="1649" y="113"/>
                  </a:lnTo>
                  <a:lnTo>
                    <a:pt x="1649" y="105"/>
                  </a:lnTo>
                  <a:lnTo>
                    <a:pt x="1649" y="98"/>
                  </a:lnTo>
                  <a:lnTo>
                    <a:pt x="1653" y="92"/>
                  </a:lnTo>
                  <a:lnTo>
                    <a:pt x="1659" y="87"/>
                  </a:lnTo>
                  <a:lnTo>
                    <a:pt x="1664" y="83"/>
                  </a:lnTo>
                  <a:lnTo>
                    <a:pt x="1672" y="81"/>
                  </a:lnTo>
                  <a:close/>
                  <a:moveTo>
                    <a:pt x="1585" y="81"/>
                  </a:moveTo>
                  <a:lnTo>
                    <a:pt x="1593" y="83"/>
                  </a:lnTo>
                  <a:lnTo>
                    <a:pt x="1598" y="87"/>
                  </a:lnTo>
                  <a:lnTo>
                    <a:pt x="1604" y="92"/>
                  </a:lnTo>
                  <a:lnTo>
                    <a:pt x="1608" y="98"/>
                  </a:lnTo>
                  <a:lnTo>
                    <a:pt x="1608" y="105"/>
                  </a:lnTo>
                  <a:lnTo>
                    <a:pt x="1608" y="113"/>
                  </a:lnTo>
                  <a:lnTo>
                    <a:pt x="1604" y="119"/>
                  </a:lnTo>
                  <a:lnTo>
                    <a:pt x="1598" y="124"/>
                  </a:lnTo>
                  <a:lnTo>
                    <a:pt x="1593" y="128"/>
                  </a:lnTo>
                  <a:lnTo>
                    <a:pt x="1585" y="128"/>
                  </a:lnTo>
                  <a:lnTo>
                    <a:pt x="1578" y="128"/>
                  </a:lnTo>
                  <a:lnTo>
                    <a:pt x="1572" y="124"/>
                  </a:lnTo>
                  <a:lnTo>
                    <a:pt x="1566" y="119"/>
                  </a:lnTo>
                  <a:lnTo>
                    <a:pt x="1563" y="113"/>
                  </a:lnTo>
                  <a:lnTo>
                    <a:pt x="1561" y="105"/>
                  </a:lnTo>
                  <a:lnTo>
                    <a:pt x="1563" y="98"/>
                  </a:lnTo>
                  <a:lnTo>
                    <a:pt x="1566" y="92"/>
                  </a:lnTo>
                  <a:lnTo>
                    <a:pt x="1572" y="87"/>
                  </a:lnTo>
                  <a:lnTo>
                    <a:pt x="1578" y="83"/>
                  </a:lnTo>
                  <a:lnTo>
                    <a:pt x="1585" y="81"/>
                  </a:lnTo>
                  <a:close/>
                  <a:moveTo>
                    <a:pt x="1499" y="81"/>
                  </a:moveTo>
                  <a:lnTo>
                    <a:pt x="1506" y="83"/>
                  </a:lnTo>
                  <a:lnTo>
                    <a:pt x="1512" y="87"/>
                  </a:lnTo>
                  <a:lnTo>
                    <a:pt x="1518" y="92"/>
                  </a:lnTo>
                  <a:lnTo>
                    <a:pt x="1521" y="98"/>
                  </a:lnTo>
                  <a:lnTo>
                    <a:pt x="1521" y="105"/>
                  </a:lnTo>
                  <a:lnTo>
                    <a:pt x="1521" y="113"/>
                  </a:lnTo>
                  <a:lnTo>
                    <a:pt x="1518" y="119"/>
                  </a:lnTo>
                  <a:lnTo>
                    <a:pt x="1512" y="124"/>
                  </a:lnTo>
                  <a:lnTo>
                    <a:pt x="1506" y="128"/>
                  </a:lnTo>
                  <a:lnTo>
                    <a:pt x="1499" y="128"/>
                  </a:lnTo>
                  <a:lnTo>
                    <a:pt x="1491" y="128"/>
                  </a:lnTo>
                  <a:lnTo>
                    <a:pt x="1484" y="124"/>
                  </a:lnTo>
                  <a:lnTo>
                    <a:pt x="1480" y="119"/>
                  </a:lnTo>
                  <a:lnTo>
                    <a:pt x="1476" y="113"/>
                  </a:lnTo>
                  <a:lnTo>
                    <a:pt x="1474" y="105"/>
                  </a:lnTo>
                  <a:lnTo>
                    <a:pt x="1476" y="98"/>
                  </a:lnTo>
                  <a:lnTo>
                    <a:pt x="1480" y="92"/>
                  </a:lnTo>
                  <a:lnTo>
                    <a:pt x="1484" y="87"/>
                  </a:lnTo>
                  <a:lnTo>
                    <a:pt x="1491" y="83"/>
                  </a:lnTo>
                  <a:lnTo>
                    <a:pt x="1499" y="81"/>
                  </a:lnTo>
                  <a:close/>
                  <a:moveTo>
                    <a:pt x="1412" y="81"/>
                  </a:moveTo>
                  <a:lnTo>
                    <a:pt x="1420" y="83"/>
                  </a:lnTo>
                  <a:lnTo>
                    <a:pt x="1425" y="87"/>
                  </a:lnTo>
                  <a:lnTo>
                    <a:pt x="1431" y="92"/>
                  </a:lnTo>
                  <a:lnTo>
                    <a:pt x="1433" y="98"/>
                  </a:lnTo>
                  <a:lnTo>
                    <a:pt x="1435" y="105"/>
                  </a:lnTo>
                  <a:lnTo>
                    <a:pt x="1433" y="113"/>
                  </a:lnTo>
                  <a:lnTo>
                    <a:pt x="1431" y="119"/>
                  </a:lnTo>
                  <a:lnTo>
                    <a:pt x="1425" y="124"/>
                  </a:lnTo>
                  <a:lnTo>
                    <a:pt x="1420" y="128"/>
                  </a:lnTo>
                  <a:lnTo>
                    <a:pt x="1412" y="128"/>
                  </a:lnTo>
                  <a:lnTo>
                    <a:pt x="1405" y="128"/>
                  </a:lnTo>
                  <a:lnTo>
                    <a:pt x="1397" y="124"/>
                  </a:lnTo>
                  <a:lnTo>
                    <a:pt x="1393" y="119"/>
                  </a:lnTo>
                  <a:lnTo>
                    <a:pt x="1390" y="113"/>
                  </a:lnTo>
                  <a:lnTo>
                    <a:pt x="1388" y="105"/>
                  </a:lnTo>
                  <a:lnTo>
                    <a:pt x="1390" y="98"/>
                  </a:lnTo>
                  <a:lnTo>
                    <a:pt x="1393" y="92"/>
                  </a:lnTo>
                  <a:lnTo>
                    <a:pt x="1397" y="87"/>
                  </a:lnTo>
                  <a:lnTo>
                    <a:pt x="1405" y="83"/>
                  </a:lnTo>
                  <a:lnTo>
                    <a:pt x="1412" y="81"/>
                  </a:lnTo>
                  <a:close/>
                  <a:moveTo>
                    <a:pt x="1326" y="81"/>
                  </a:moveTo>
                  <a:lnTo>
                    <a:pt x="1331" y="83"/>
                  </a:lnTo>
                  <a:lnTo>
                    <a:pt x="1339" y="87"/>
                  </a:lnTo>
                  <a:lnTo>
                    <a:pt x="1345" y="92"/>
                  </a:lnTo>
                  <a:lnTo>
                    <a:pt x="1346" y="98"/>
                  </a:lnTo>
                  <a:lnTo>
                    <a:pt x="1348" y="105"/>
                  </a:lnTo>
                  <a:lnTo>
                    <a:pt x="1346" y="113"/>
                  </a:lnTo>
                  <a:lnTo>
                    <a:pt x="1345" y="119"/>
                  </a:lnTo>
                  <a:lnTo>
                    <a:pt x="1339" y="124"/>
                  </a:lnTo>
                  <a:lnTo>
                    <a:pt x="1331" y="128"/>
                  </a:lnTo>
                  <a:lnTo>
                    <a:pt x="1326" y="128"/>
                  </a:lnTo>
                  <a:lnTo>
                    <a:pt x="1318" y="128"/>
                  </a:lnTo>
                  <a:lnTo>
                    <a:pt x="1311" y="124"/>
                  </a:lnTo>
                  <a:lnTo>
                    <a:pt x="1305" y="119"/>
                  </a:lnTo>
                  <a:lnTo>
                    <a:pt x="1303" y="113"/>
                  </a:lnTo>
                  <a:lnTo>
                    <a:pt x="1301" y="105"/>
                  </a:lnTo>
                  <a:lnTo>
                    <a:pt x="1303" y="98"/>
                  </a:lnTo>
                  <a:lnTo>
                    <a:pt x="1305" y="92"/>
                  </a:lnTo>
                  <a:lnTo>
                    <a:pt x="1311" y="87"/>
                  </a:lnTo>
                  <a:lnTo>
                    <a:pt x="1318" y="83"/>
                  </a:lnTo>
                  <a:lnTo>
                    <a:pt x="1326" y="81"/>
                  </a:lnTo>
                  <a:close/>
                  <a:moveTo>
                    <a:pt x="1237" y="81"/>
                  </a:moveTo>
                  <a:lnTo>
                    <a:pt x="1245" y="83"/>
                  </a:lnTo>
                  <a:lnTo>
                    <a:pt x="1252" y="87"/>
                  </a:lnTo>
                  <a:lnTo>
                    <a:pt x="1256" y="92"/>
                  </a:lnTo>
                  <a:lnTo>
                    <a:pt x="1260" y="98"/>
                  </a:lnTo>
                  <a:lnTo>
                    <a:pt x="1262" y="105"/>
                  </a:lnTo>
                  <a:lnTo>
                    <a:pt x="1260" y="113"/>
                  </a:lnTo>
                  <a:lnTo>
                    <a:pt x="1256" y="119"/>
                  </a:lnTo>
                  <a:lnTo>
                    <a:pt x="1252" y="124"/>
                  </a:lnTo>
                  <a:lnTo>
                    <a:pt x="1245" y="128"/>
                  </a:lnTo>
                  <a:lnTo>
                    <a:pt x="1237" y="128"/>
                  </a:lnTo>
                  <a:lnTo>
                    <a:pt x="1230" y="128"/>
                  </a:lnTo>
                  <a:lnTo>
                    <a:pt x="1224" y="124"/>
                  </a:lnTo>
                  <a:lnTo>
                    <a:pt x="1219" y="119"/>
                  </a:lnTo>
                  <a:lnTo>
                    <a:pt x="1217" y="113"/>
                  </a:lnTo>
                  <a:lnTo>
                    <a:pt x="1215" y="105"/>
                  </a:lnTo>
                  <a:lnTo>
                    <a:pt x="1217" y="98"/>
                  </a:lnTo>
                  <a:lnTo>
                    <a:pt x="1219" y="92"/>
                  </a:lnTo>
                  <a:lnTo>
                    <a:pt x="1224" y="87"/>
                  </a:lnTo>
                  <a:lnTo>
                    <a:pt x="1230" y="83"/>
                  </a:lnTo>
                  <a:lnTo>
                    <a:pt x="1237" y="81"/>
                  </a:lnTo>
                  <a:close/>
                  <a:moveTo>
                    <a:pt x="1151" y="81"/>
                  </a:moveTo>
                  <a:lnTo>
                    <a:pt x="1158" y="83"/>
                  </a:lnTo>
                  <a:lnTo>
                    <a:pt x="1166" y="87"/>
                  </a:lnTo>
                  <a:lnTo>
                    <a:pt x="1170" y="92"/>
                  </a:lnTo>
                  <a:lnTo>
                    <a:pt x="1173" y="98"/>
                  </a:lnTo>
                  <a:lnTo>
                    <a:pt x="1175" y="105"/>
                  </a:lnTo>
                  <a:lnTo>
                    <a:pt x="1173" y="113"/>
                  </a:lnTo>
                  <a:lnTo>
                    <a:pt x="1170" y="119"/>
                  </a:lnTo>
                  <a:lnTo>
                    <a:pt x="1166" y="124"/>
                  </a:lnTo>
                  <a:lnTo>
                    <a:pt x="1158" y="128"/>
                  </a:lnTo>
                  <a:lnTo>
                    <a:pt x="1151" y="128"/>
                  </a:lnTo>
                  <a:lnTo>
                    <a:pt x="1143" y="128"/>
                  </a:lnTo>
                  <a:lnTo>
                    <a:pt x="1138" y="124"/>
                  </a:lnTo>
                  <a:lnTo>
                    <a:pt x="1132" y="119"/>
                  </a:lnTo>
                  <a:lnTo>
                    <a:pt x="1128" y="113"/>
                  </a:lnTo>
                  <a:lnTo>
                    <a:pt x="1128" y="105"/>
                  </a:lnTo>
                  <a:lnTo>
                    <a:pt x="1128" y="98"/>
                  </a:lnTo>
                  <a:lnTo>
                    <a:pt x="1132" y="92"/>
                  </a:lnTo>
                  <a:lnTo>
                    <a:pt x="1138" y="87"/>
                  </a:lnTo>
                  <a:lnTo>
                    <a:pt x="1143" y="83"/>
                  </a:lnTo>
                  <a:lnTo>
                    <a:pt x="1151" y="81"/>
                  </a:lnTo>
                  <a:close/>
                  <a:moveTo>
                    <a:pt x="1064" y="81"/>
                  </a:moveTo>
                  <a:lnTo>
                    <a:pt x="1072" y="83"/>
                  </a:lnTo>
                  <a:lnTo>
                    <a:pt x="1078" y="87"/>
                  </a:lnTo>
                  <a:lnTo>
                    <a:pt x="1083" y="92"/>
                  </a:lnTo>
                  <a:lnTo>
                    <a:pt x="1087" y="98"/>
                  </a:lnTo>
                  <a:lnTo>
                    <a:pt x="1089" y="105"/>
                  </a:lnTo>
                  <a:lnTo>
                    <a:pt x="1087" y="113"/>
                  </a:lnTo>
                  <a:lnTo>
                    <a:pt x="1083" y="119"/>
                  </a:lnTo>
                  <a:lnTo>
                    <a:pt x="1078" y="124"/>
                  </a:lnTo>
                  <a:lnTo>
                    <a:pt x="1072" y="128"/>
                  </a:lnTo>
                  <a:lnTo>
                    <a:pt x="1064" y="128"/>
                  </a:lnTo>
                  <a:lnTo>
                    <a:pt x="1057" y="128"/>
                  </a:lnTo>
                  <a:lnTo>
                    <a:pt x="1051" y="124"/>
                  </a:lnTo>
                  <a:lnTo>
                    <a:pt x="1046" y="119"/>
                  </a:lnTo>
                  <a:lnTo>
                    <a:pt x="1042" y="113"/>
                  </a:lnTo>
                  <a:lnTo>
                    <a:pt x="1042" y="105"/>
                  </a:lnTo>
                  <a:lnTo>
                    <a:pt x="1042" y="98"/>
                  </a:lnTo>
                  <a:lnTo>
                    <a:pt x="1046" y="92"/>
                  </a:lnTo>
                  <a:lnTo>
                    <a:pt x="1051" y="87"/>
                  </a:lnTo>
                  <a:lnTo>
                    <a:pt x="1057" y="83"/>
                  </a:lnTo>
                  <a:lnTo>
                    <a:pt x="1064" y="81"/>
                  </a:lnTo>
                  <a:close/>
                  <a:moveTo>
                    <a:pt x="978" y="81"/>
                  </a:moveTo>
                  <a:lnTo>
                    <a:pt x="982" y="83"/>
                  </a:lnTo>
                  <a:lnTo>
                    <a:pt x="985" y="83"/>
                  </a:lnTo>
                  <a:lnTo>
                    <a:pt x="991" y="87"/>
                  </a:lnTo>
                  <a:lnTo>
                    <a:pt x="997" y="92"/>
                  </a:lnTo>
                  <a:lnTo>
                    <a:pt x="1000" y="98"/>
                  </a:lnTo>
                  <a:lnTo>
                    <a:pt x="1000" y="105"/>
                  </a:lnTo>
                  <a:lnTo>
                    <a:pt x="1000" y="113"/>
                  </a:lnTo>
                  <a:lnTo>
                    <a:pt x="997" y="119"/>
                  </a:lnTo>
                  <a:lnTo>
                    <a:pt x="991" y="124"/>
                  </a:lnTo>
                  <a:lnTo>
                    <a:pt x="985" y="128"/>
                  </a:lnTo>
                  <a:lnTo>
                    <a:pt x="978" y="128"/>
                  </a:lnTo>
                  <a:lnTo>
                    <a:pt x="970" y="128"/>
                  </a:lnTo>
                  <a:lnTo>
                    <a:pt x="965" y="124"/>
                  </a:lnTo>
                  <a:lnTo>
                    <a:pt x="959" y="119"/>
                  </a:lnTo>
                  <a:lnTo>
                    <a:pt x="955" y="113"/>
                  </a:lnTo>
                  <a:lnTo>
                    <a:pt x="955" y="105"/>
                  </a:lnTo>
                  <a:lnTo>
                    <a:pt x="955" y="102"/>
                  </a:lnTo>
                  <a:lnTo>
                    <a:pt x="955" y="100"/>
                  </a:lnTo>
                  <a:lnTo>
                    <a:pt x="959" y="92"/>
                  </a:lnTo>
                  <a:lnTo>
                    <a:pt x="963" y="87"/>
                  </a:lnTo>
                  <a:lnTo>
                    <a:pt x="970" y="83"/>
                  </a:lnTo>
                  <a:lnTo>
                    <a:pt x="978" y="81"/>
                  </a:lnTo>
                  <a:close/>
                  <a:moveTo>
                    <a:pt x="805" y="81"/>
                  </a:moveTo>
                  <a:lnTo>
                    <a:pt x="810" y="83"/>
                  </a:lnTo>
                  <a:lnTo>
                    <a:pt x="818" y="87"/>
                  </a:lnTo>
                  <a:lnTo>
                    <a:pt x="822" y="90"/>
                  </a:lnTo>
                  <a:lnTo>
                    <a:pt x="826" y="96"/>
                  </a:lnTo>
                  <a:lnTo>
                    <a:pt x="824" y="96"/>
                  </a:lnTo>
                  <a:lnTo>
                    <a:pt x="820" y="96"/>
                  </a:lnTo>
                  <a:lnTo>
                    <a:pt x="818" y="96"/>
                  </a:lnTo>
                  <a:lnTo>
                    <a:pt x="816" y="96"/>
                  </a:lnTo>
                  <a:lnTo>
                    <a:pt x="814" y="94"/>
                  </a:lnTo>
                  <a:lnTo>
                    <a:pt x="814" y="92"/>
                  </a:lnTo>
                  <a:lnTo>
                    <a:pt x="810" y="92"/>
                  </a:lnTo>
                  <a:lnTo>
                    <a:pt x="805" y="92"/>
                  </a:lnTo>
                  <a:lnTo>
                    <a:pt x="801" y="94"/>
                  </a:lnTo>
                  <a:lnTo>
                    <a:pt x="797" y="94"/>
                  </a:lnTo>
                  <a:lnTo>
                    <a:pt x="795" y="96"/>
                  </a:lnTo>
                  <a:lnTo>
                    <a:pt x="792" y="98"/>
                  </a:lnTo>
                  <a:lnTo>
                    <a:pt x="790" y="100"/>
                  </a:lnTo>
                  <a:lnTo>
                    <a:pt x="786" y="100"/>
                  </a:lnTo>
                  <a:lnTo>
                    <a:pt x="782" y="98"/>
                  </a:lnTo>
                  <a:lnTo>
                    <a:pt x="786" y="92"/>
                  </a:lnTo>
                  <a:lnTo>
                    <a:pt x="790" y="87"/>
                  </a:lnTo>
                  <a:lnTo>
                    <a:pt x="797" y="83"/>
                  </a:lnTo>
                  <a:lnTo>
                    <a:pt x="805" y="81"/>
                  </a:lnTo>
                  <a:close/>
                  <a:moveTo>
                    <a:pt x="718" y="81"/>
                  </a:moveTo>
                  <a:lnTo>
                    <a:pt x="724" y="83"/>
                  </a:lnTo>
                  <a:lnTo>
                    <a:pt x="731" y="87"/>
                  </a:lnTo>
                  <a:lnTo>
                    <a:pt x="735" y="90"/>
                  </a:lnTo>
                  <a:lnTo>
                    <a:pt x="739" y="96"/>
                  </a:lnTo>
                  <a:lnTo>
                    <a:pt x="726" y="96"/>
                  </a:lnTo>
                  <a:lnTo>
                    <a:pt x="722" y="96"/>
                  </a:lnTo>
                  <a:lnTo>
                    <a:pt x="718" y="96"/>
                  </a:lnTo>
                  <a:lnTo>
                    <a:pt x="716" y="94"/>
                  </a:lnTo>
                  <a:lnTo>
                    <a:pt x="715" y="92"/>
                  </a:lnTo>
                  <a:lnTo>
                    <a:pt x="711" y="94"/>
                  </a:lnTo>
                  <a:lnTo>
                    <a:pt x="709" y="92"/>
                  </a:lnTo>
                  <a:lnTo>
                    <a:pt x="705" y="90"/>
                  </a:lnTo>
                  <a:lnTo>
                    <a:pt x="703" y="90"/>
                  </a:lnTo>
                  <a:lnTo>
                    <a:pt x="701" y="90"/>
                  </a:lnTo>
                  <a:lnTo>
                    <a:pt x="700" y="90"/>
                  </a:lnTo>
                  <a:lnTo>
                    <a:pt x="705" y="87"/>
                  </a:lnTo>
                  <a:lnTo>
                    <a:pt x="711" y="83"/>
                  </a:lnTo>
                  <a:lnTo>
                    <a:pt x="718" y="81"/>
                  </a:lnTo>
                  <a:close/>
                  <a:moveTo>
                    <a:pt x="632" y="81"/>
                  </a:moveTo>
                  <a:lnTo>
                    <a:pt x="637" y="83"/>
                  </a:lnTo>
                  <a:lnTo>
                    <a:pt x="645" y="87"/>
                  </a:lnTo>
                  <a:lnTo>
                    <a:pt x="651" y="92"/>
                  </a:lnTo>
                  <a:lnTo>
                    <a:pt x="653" y="98"/>
                  </a:lnTo>
                  <a:lnTo>
                    <a:pt x="654" y="105"/>
                  </a:lnTo>
                  <a:lnTo>
                    <a:pt x="653" y="113"/>
                  </a:lnTo>
                  <a:lnTo>
                    <a:pt x="651" y="119"/>
                  </a:lnTo>
                  <a:lnTo>
                    <a:pt x="645" y="124"/>
                  </a:lnTo>
                  <a:lnTo>
                    <a:pt x="637" y="128"/>
                  </a:lnTo>
                  <a:lnTo>
                    <a:pt x="632" y="128"/>
                  </a:lnTo>
                  <a:lnTo>
                    <a:pt x="624" y="128"/>
                  </a:lnTo>
                  <a:lnTo>
                    <a:pt x="617" y="124"/>
                  </a:lnTo>
                  <a:lnTo>
                    <a:pt x="611" y="119"/>
                  </a:lnTo>
                  <a:lnTo>
                    <a:pt x="609" y="113"/>
                  </a:lnTo>
                  <a:lnTo>
                    <a:pt x="607" y="105"/>
                  </a:lnTo>
                  <a:lnTo>
                    <a:pt x="609" y="98"/>
                  </a:lnTo>
                  <a:lnTo>
                    <a:pt x="611" y="92"/>
                  </a:lnTo>
                  <a:lnTo>
                    <a:pt x="617" y="87"/>
                  </a:lnTo>
                  <a:lnTo>
                    <a:pt x="624" y="83"/>
                  </a:lnTo>
                  <a:lnTo>
                    <a:pt x="632" y="81"/>
                  </a:lnTo>
                  <a:close/>
                  <a:moveTo>
                    <a:pt x="543" y="81"/>
                  </a:moveTo>
                  <a:lnTo>
                    <a:pt x="551" y="83"/>
                  </a:lnTo>
                  <a:lnTo>
                    <a:pt x="558" y="87"/>
                  </a:lnTo>
                  <a:lnTo>
                    <a:pt x="562" y="92"/>
                  </a:lnTo>
                  <a:lnTo>
                    <a:pt x="566" y="98"/>
                  </a:lnTo>
                  <a:lnTo>
                    <a:pt x="568" y="105"/>
                  </a:lnTo>
                  <a:lnTo>
                    <a:pt x="566" y="113"/>
                  </a:lnTo>
                  <a:lnTo>
                    <a:pt x="562" y="119"/>
                  </a:lnTo>
                  <a:lnTo>
                    <a:pt x="558" y="124"/>
                  </a:lnTo>
                  <a:lnTo>
                    <a:pt x="551" y="128"/>
                  </a:lnTo>
                  <a:lnTo>
                    <a:pt x="543" y="128"/>
                  </a:lnTo>
                  <a:lnTo>
                    <a:pt x="536" y="128"/>
                  </a:lnTo>
                  <a:lnTo>
                    <a:pt x="530" y="124"/>
                  </a:lnTo>
                  <a:lnTo>
                    <a:pt x="525" y="119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23" y="98"/>
                  </a:lnTo>
                  <a:lnTo>
                    <a:pt x="525" y="92"/>
                  </a:lnTo>
                  <a:lnTo>
                    <a:pt x="530" y="87"/>
                  </a:lnTo>
                  <a:lnTo>
                    <a:pt x="536" y="83"/>
                  </a:lnTo>
                  <a:lnTo>
                    <a:pt x="543" y="81"/>
                  </a:lnTo>
                  <a:close/>
                  <a:moveTo>
                    <a:pt x="457" y="81"/>
                  </a:moveTo>
                  <a:lnTo>
                    <a:pt x="464" y="83"/>
                  </a:lnTo>
                  <a:lnTo>
                    <a:pt x="472" y="87"/>
                  </a:lnTo>
                  <a:lnTo>
                    <a:pt x="476" y="92"/>
                  </a:lnTo>
                  <a:lnTo>
                    <a:pt x="479" y="98"/>
                  </a:lnTo>
                  <a:lnTo>
                    <a:pt x="481" y="105"/>
                  </a:lnTo>
                  <a:lnTo>
                    <a:pt x="479" y="113"/>
                  </a:lnTo>
                  <a:lnTo>
                    <a:pt x="476" y="119"/>
                  </a:lnTo>
                  <a:lnTo>
                    <a:pt x="472" y="124"/>
                  </a:lnTo>
                  <a:lnTo>
                    <a:pt x="464" y="128"/>
                  </a:lnTo>
                  <a:lnTo>
                    <a:pt x="457" y="128"/>
                  </a:lnTo>
                  <a:lnTo>
                    <a:pt x="449" y="128"/>
                  </a:lnTo>
                  <a:lnTo>
                    <a:pt x="444" y="124"/>
                  </a:lnTo>
                  <a:lnTo>
                    <a:pt x="438" y="119"/>
                  </a:lnTo>
                  <a:lnTo>
                    <a:pt x="434" y="113"/>
                  </a:lnTo>
                  <a:lnTo>
                    <a:pt x="434" y="105"/>
                  </a:lnTo>
                  <a:lnTo>
                    <a:pt x="434" y="98"/>
                  </a:lnTo>
                  <a:lnTo>
                    <a:pt x="438" y="92"/>
                  </a:lnTo>
                  <a:lnTo>
                    <a:pt x="444" y="87"/>
                  </a:lnTo>
                  <a:lnTo>
                    <a:pt x="449" y="83"/>
                  </a:lnTo>
                  <a:lnTo>
                    <a:pt x="457" y="81"/>
                  </a:lnTo>
                  <a:close/>
                  <a:moveTo>
                    <a:pt x="370" y="81"/>
                  </a:moveTo>
                  <a:lnTo>
                    <a:pt x="378" y="83"/>
                  </a:lnTo>
                  <a:lnTo>
                    <a:pt x="384" y="87"/>
                  </a:lnTo>
                  <a:lnTo>
                    <a:pt x="389" y="92"/>
                  </a:lnTo>
                  <a:lnTo>
                    <a:pt x="393" y="98"/>
                  </a:lnTo>
                  <a:lnTo>
                    <a:pt x="395" y="105"/>
                  </a:lnTo>
                  <a:lnTo>
                    <a:pt x="393" y="113"/>
                  </a:lnTo>
                  <a:lnTo>
                    <a:pt x="389" y="119"/>
                  </a:lnTo>
                  <a:lnTo>
                    <a:pt x="385" y="122"/>
                  </a:lnTo>
                  <a:lnTo>
                    <a:pt x="380" y="122"/>
                  </a:lnTo>
                  <a:lnTo>
                    <a:pt x="374" y="119"/>
                  </a:lnTo>
                  <a:lnTo>
                    <a:pt x="369" y="117"/>
                  </a:lnTo>
                  <a:lnTo>
                    <a:pt x="363" y="115"/>
                  </a:lnTo>
                  <a:lnTo>
                    <a:pt x="361" y="115"/>
                  </a:lnTo>
                  <a:lnTo>
                    <a:pt x="357" y="115"/>
                  </a:lnTo>
                  <a:lnTo>
                    <a:pt x="355" y="115"/>
                  </a:lnTo>
                  <a:lnTo>
                    <a:pt x="355" y="113"/>
                  </a:lnTo>
                  <a:lnTo>
                    <a:pt x="353" y="113"/>
                  </a:lnTo>
                  <a:lnTo>
                    <a:pt x="352" y="111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8" y="105"/>
                  </a:lnTo>
                  <a:lnTo>
                    <a:pt x="348" y="98"/>
                  </a:lnTo>
                  <a:lnTo>
                    <a:pt x="352" y="92"/>
                  </a:lnTo>
                  <a:lnTo>
                    <a:pt x="357" y="87"/>
                  </a:lnTo>
                  <a:lnTo>
                    <a:pt x="363" y="83"/>
                  </a:lnTo>
                  <a:lnTo>
                    <a:pt x="370" y="81"/>
                  </a:lnTo>
                  <a:close/>
                  <a:moveTo>
                    <a:pt x="284" y="81"/>
                  </a:moveTo>
                  <a:lnTo>
                    <a:pt x="291" y="83"/>
                  </a:lnTo>
                  <a:lnTo>
                    <a:pt x="297" y="87"/>
                  </a:lnTo>
                  <a:lnTo>
                    <a:pt x="303" y="92"/>
                  </a:lnTo>
                  <a:lnTo>
                    <a:pt x="306" y="98"/>
                  </a:lnTo>
                  <a:lnTo>
                    <a:pt x="306" y="105"/>
                  </a:lnTo>
                  <a:lnTo>
                    <a:pt x="306" y="113"/>
                  </a:lnTo>
                  <a:lnTo>
                    <a:pt x="303" y="119"/>
                  </a:lnTo>
                  <a:lnTo>
                    <a:pt x="297" y="124"/>
                  </a:lnTo>
                  <a:lnTo>
                    <a:pt x="291" y="128"/>
                  </a:lnTo>
                  <a:lnTo>
                    <a:pt x="284" y="128"/>
                  </a:lnTo>
                  <a:lnTo>
                    <a:pt x="276" y="128"/>
                  </a:lnTo>
                  <a:lnTo>
                    <a:pt x="271" y="124"/>
                  </a:lnTo>
                  <a:lnTo>
                    <a:pt x="265" y="119"/>
                  </a:lnTo>
                  <a:lnTo>
                    <a:pt x="261" y="113"/>
                  </a:lnTo>
                  <a:lnTo>
                    <a:pt x="261" y="105"/>
                  </a:lnTo>
                  <a:lnTo>
                    <a:pt x="261" y="98"/>
                  </a:lnTo>
                  <a:lnTo>
                    <a:pt x="265" y="92"/>
                  </a:lnTo>
                  <a:lnTo>
                    <a:pt x="271" y="87"/>
                  </a:lnTo>
                  <a:lnTo>
                    <a:pt x="276" y="83"/>
                  </a:lnTo>
                  <a:lnTo>
                    <a:pt x="284" y="81"/>
                  </a:lnTo>
                  <a:close/>
                  <a:moveTo>
                    <a:pt x="197" y="81"/>
                  </a:moveTo>
                  <a:lnTo>
                    <a:pt x="205" y="83"/>
                  </a:lnTo>
                  <a:lnTo>
                    <a:pt x="211" y="87"/>
                  </a:lnTo>
                  <a:lnTo>
                    <a:pt x="216" y="92"/>
                  </a:lnTo>
                  <a:lnTo>
                    <a:pt x="220" y="98"/>
                  </a:lnTo>
                  <a:lnTo>
                    <a:pt x="220" y="105"/>
                  </a:lnTo>
                  <a:lnTo>
                    <a:pt x="220" y="113"/>
                  </a:lnTo>
                  <a:lnTo>
                    <a:pt x="216" y="119"/>
                  </a:lnTo>
                  <a:lnTo>
                    <a:pt x="211" y="124"/>
                  </a:lnTo>
                  <a:lnTo>
                    <a:pt x="205" y="128"/>
                  </a:lnTo>
                  <a:lnTo>
                    <a:pt x="197" y="128"/>
                  </a:lnTo>
                  <a:lnTo>
                    <a:pt x="190" y="128"/>
                  </a:lnTo>
                  <a:lnTo>
                    <a:pt x="184" y="124"/>
                  </a:lnTo>
                  <a:lnTo>
                    <a:pt x="179" y="119"/>
                  </a:lnTo>
                  <a:lnTo>
                    <a:pt x="175" y="113"/>
                  </a:lnTo>
                  <a:lnTo>
                    <a:pt x="173" y="105"/>
                  </a:lnTo>
                  <a:lnTo>
                    <a:pt x="175" y="98"/>
                  </a:lnTo>
                  <a:lnTo>
                    <a:pt x="179" y="92"/>
                  </a:lnTo>
                  <a:lnTo>
                    <a:pt x="184" y="87"/>
                  </a:lnTo>
                  <a:lnTo>
                    <a:pt x="190" y="83"/>
                  </a:lnTo>
                  <a:lnTo>
                    <a:pt x="197" y="81"/>
                  </a:lnTo>
                  <a:close/>
                  <a:moveTo>
                    <a:pt x="111" y="81"/>
                  </a:moveTo>
                  <a:lnTo>
                    <a:pt x="118" y="83"/>
                  </a:lnTo>
                  <a:lnTo>
                    <a:pt x="124" y="87"/>
                  </a:lnTo>
                  <a:lnTo>
                    <a:pt x="130" y="92"/>
                  </a:lnTo>
                  <a:lnTo>
                    <a:pt x="133" y="98"/>
                  </a:lnTo>
                  <a:lnTo>
                    <a:pt x="133" y="105"/>
                  </a:lnTo>
                  <a:lnTo>
                    <a:pt x="133" y="113"/>
                  </a:lnTo>
                  <a:lnTo>
                    <a:pt x="130" y="119"/>
                  </a:lnTo>
                  <a:lnTo>
                    <a:pt x="124" y="124"/>
                  </a:lnTo>
                  <a:lnTo>
                    <a:pt x="118" y="128"/>
                  </a:lnTo>
                  <a:lnTo>
                    <a:pt x="111" y="128"/>
                  </a:lnTo>
                  <a:lnTo>
                    <a:pt x="103" y="128"/>
                  </a:lnTo>
                  <a:lnTo>
                    <a:pt x="96" y="124"/>
                  </a:lnTo>
                  <a:lnTo>
                    <a:pt x="92" y="119"/>
                  </a:lnTo>
                  <a:lnTo>
                    <a:pt x="88" y="113"/>
                  </a:lnTo>
                  <a:lnTo>
                    <a:pt x="86" y="105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11" y="81"/>
                  </a:lnTo>
                  <a:close/>
                  <a:moveTo>
                    <a:pt x="1042" y="28"/>
                  </a:moveTo>
                  <a:lnTo>
                    <a:pt x="1044" y="32"/>
                  </a:lnTo>
                  <a:lnTo>
                    <a:pt x="1044" y="32"/>
                  </a:lnTo>
                  <a:lnTo>
                    <a:pt x="1042" y="28"/>
                  </a:lnTo>
                  <a:close/>
                  <a:moveTo>
                    <a:pt x="1173" y="21"/>
                  </a:moveTo>
                  <a:lnTo>
                    <a:pt x="1175" y="23"/>
                  </a:lnTo>
                  <a:lnTo>
                    <a:pt x="1173" y="30"/>
                  </a:lnTo>
                  <a:lnTo>
                    <a:pt x="1170" y="36"/>
                  </a:lnTo>
                  <a:lnTo>
                    <a:pt x="1166" y="41"/>
                  </a:lnTo>
                  <a:lnTo>
                    <a:pt x="1158" y="45"/>
                  </a:lnTo>
                  <a:lnTo>
                    <a:pt x="1151" y="47"/>
                  </a:lnTo>
                  <a:lnTo>
                    <a:pt x="1145" y="45"/>
                  </a:lnTo>
                  <a:lnTo>
                    <a:pt x="1140" y="43"/>
                  </a:lnTo>
                  <a:lnTo>
                    <a:pt x="1134" y="38"/>
                  </a:lnTo>
                  <a:lnTo>
                    <a:pt x="1130" y="34"/>
                  </a:lnTo>
                  <a:lnTo>
                    <a:pt x="1153" y="28"/>
                  </a:lnTo>
                  <a:lnTo>
                    <a:pt x="1173" y="21"/>
                  </a:lnTo>
                  <a:close/>
                  <a:moveTo>
                    <a:pt x="47" y="19"/>
                  </a:moveTo>
                  <a:lnTo>
                    <a:pt x="47" y="21"/>
                  </a:lnTo>
                  <a:lnTo>
                    <a:pt x="45" y="21"/>
                  </a:lnTo>
                  <a:lnTo>
                    <a:pt x="47" y="19"/>
                  </a:lnTo>
                  <a:close/>
                  <a:moveTo>
                    <a:pt x="5121" y="11"/>
                  </a:moveTo>
                  <a:lnTo>
                    <a:pt x="5123" y="11"/>
                  </a:lnTo>
                  <a:lnTo>
                    <a:pt x="5128" y="15"/>
                  </a:lnTo>
                  <a:lnTo>
                    <a:pt x="5134" y="17"/>
                  </a:lnTo>
                  <a:lnTo>
                    <a:pt x="5140" y="19"/>
                  </a:lnTo>
                  <a:lnTo>
                    <a:pt x="5143" y="21"/>
                  </a:lnTo>
                  <a:lnTo>
                    <a:pt x="5145" y="23"/>
                  </a:lnTo>
                  <a:lnTo>
                    <a:pt x="5149" y="23"/>
                  </a:lnTo>
                  <a:lnTo>
                    <a:pt x="5153" y="25"/>
                  </a:lnTo>
                  <a:lnTo>
                    <a:pt x="5156" y="26"/>
                  </a:lnTo>
                  <a:lnTo>
                    <a:pt x="5164" y="28"/>
                  </a:lnTo>
                  <a:lnTo>
                    <a:pt x="5160" y="36"/>
                  </a:lnTo>
                  <a:lnTo>
                    <a:pt x="5155" y="41"/>
                  </a:lnTo>
                  <a:lnTo>
                    <a:pt x="5149" y="45"/>
                  </a:lnTo>
                  <a:lnTo>
                    <a:pt x="5141" y="47"/>
                  </a:lnTo>
                  <a:lnTo>
                    <a:pt x="5134" y="45"/>
                  </a:lnTo>
                  <a:lnTo>
                    <a:pt x="5128" y="41"/>
                  </a:lnTo>
                  <a:lnTo>
                    <a:pt x="5123" y="36"/>
                  </a:lnTo>
                  <a:lnTo>
                    <a:pt x="5119" y="30"/>
                  </a:lnTo>
                  <a:lnTo>
                    <a:pt x="5119" y="23"/>
                  </a:lnTo>
                  <a:lnTo>
                    <a:pt x="5119" y="17"/>
                  </a:lnTo>
                  <a:lnTo>
                    <a:pt x="5121" y="11"/>
                  </a:lnTo>
                  <a:close/>
                  <a:moveTo>
                    <a:pt x="1343" y="9"/>
                  </a:moveTo>
                  <a:lnTo>
                    <a:pt x="1346" y="13"/>
                  </a:lnTo>
                  <a:lnTo>
                    <a:pt x="1348" y="19"/>
                  </a:lnTo>
                  <a:lnTo>
                    <a:pt x="1348" y="23"/>
                  </a:lnTo>
                  <a:lnTo>
                    <a:pt x="1346" y="30"/>
                  </a:lnTo>
                  <a:lnTo>
                    <a:pt x="1345" y="36"/>
                  </a:lnTo>
                  <a:lnTo>
                    <a:pt x="1339" y="41"/>
                  </a:lnTo>
                  <a:lnTo>
                    <a:pt x="1331" y="45"/>
                  </a:lnTo>
                  <a:lnTo>
                    <a:pt x="1326" y="47"/>
                  </a:lnTo>
                  <a:lnTo>
                    <a:pt x="1318" y="45"/>
                  </a:lnTo>
                  <a:lnTo>
                    <a:pt x="1311" y="41"/>
                  </a:lnTo>
                  <a:lnTo>
                    <a:pt x="1305" y="36"/>
                  </a:lnTo>
                  <a:lnTo>
                    <a:pt x="1303" y="30"/>
                  </a:lnTo>
                  <a:lnTo>
                    <a:pt x="1301" y="23"/>
                  </a:lnTo>
                  <a:lnTo>
                    <a:pt x="1301" y="21"/>
                  </a:lnTo>
                  <a:lnTo>
                    <a:pt x="1303" y="19"/>
                  </a:lnTo>
                  <a:lnTo>
                    <a:pt x="1305" y="17"/>
                  </a:lnTo>
                  <a:lnTo>
                    <a:pt x="1307" y="17"/>
                  </a:lnTo>
                  <a:lnTo>
                    <a:pt x="1309" y="15"/>
                  </a:lnTo>
                  <a:lnTo>
                    <a:pt x="1311" y="13"/>
                  </a:lnTo>
                  <a:lnTo>
                    <a:pt x="1313" y="13"/>
                  </a:lnTo>
                  <a:lnTo>
                    <a:pt x="1314" y="11"/>
                  </a:lnTo>
                  <a:lnTo>
                    <a:pt x="1318" y="11"/>
                  </a:lnTo>
                  <a:lnTo>
                    <a:pt x="1324" y="11"/>
                  </a:lnTo>
                  <a:lnTo>
                    <a:pt x="1328" y="11"/>
                  </a:lnTo>
                  <a:lnTo>
                    <a:pt x="1331" y="11"/>
                  </a:lnTo>
                  <a:lnTo>
                    <a:pt x="1333" y="11"/>
                  </a:lnTo>
                  <a:lnTo>
                    <a:pt x="1337" y="11"/>
                  </a:lnTo>
                  <a:lnTo>
                    <a:pt x="1343" y="9"/>
                  </a:lnTo>
                  <a:close/>
                  <a:moveTo>
                    <a:pt x="788" y="8"/>
                  </a:moveTo>
                  <a:lnTo>
                    <a:pt x="794" y="9"/>
                  </a:lnTo>
                  <a:lnTo>
                    <a:pt x="799" y="11"/>
                  </a:lnTo>
                  <a:lnTo>
                    <a:pt x="805" y="13"/>
                  </a:lnTo>
                  <a:lnTo>
                    <a:pt x="810" y="15"/>
                  </a:lnTo>
                  <a:lnTo>
                    <a:pt x="824" y="21"/>
                  </a:lnTo>
                  <a:lnTo>
                    <a:pt x="827" y="23"/>
                  </a:lnTo>
                  <a:lnTo>
                    <a:pt x="827" y="23"/>
                  </a:lnTo>
                  <a:lnTo>
                    <a:pt x="827" y="30"/>
                  </a:lnTo>
                  <a:lnTo>
                    <a:pt x="824" y="36"/>
                  </a:lnTo>
                  <a:lnTo>
                    <a:pt x="818" y="41"/>
                  </a:lnTo>
                  <a:lnTo>
                    <a:pt x="812" y="45"/>
                  </a:lnTo>
                  <a:lnTo>
                    <a:pt x="805" y="47"/>
                  </a:lnTo>
                  <a:lnTo>
                    <a:pt x="797" y="45"/>
                  </a:lnTo>
                  <a:lnTo>
                    <a:pt x="790" y="41"/>
                  </a:lnTo>
                  <a:lnTo>
                    <a:pt x="786" y="36"/>
                  </a:lnTo>
                  <a:lnTo>
                    <a:pt x="782" y="30"/>
                  </a:lnTo>
                  <a:lnTo>
                    <a:pt x="780" y="23"/>
                  </a:lnTo>
                  <a:lnTo>
                    <a:pt x="782" y="17"/>
                  </a:lnTo>
                  <a:lnTo>
                    <a:pt x="784" y="11"/>
                  </a:lnTo>
                  <a:lnTo>
                    <a:pt x="788" y="8"/>
                  </a:lnTo>
                  <a:close/>
                  <a:moveTo>
                    <a:pt x="968" y="4"/>
                  </a:moveTo>
                  <a:lnTo>
                    <a:pt x="972" y="4"/>
                  </a:lnTo>
                  <a:lnTo>
                    <a:pt x="974" y="6"/>
                  </a:lnTo>
                  <a:lnTo>
                    <a:pt x="976" y="6"/>
                  </a:lnTo>
                  <a:lnTo>
                    <a:pt x="982" y="6"/>
                  </a:lnTo>
                  <a:lnTo>
                    <a:pt x="983" y="8"/>
                  </a:lnTo>
                  <a:lnTo>
                    <a:pt x="987" y="9"/>
                  </a:lnTo>
                  <a:lnTo>
                    <a:pt x="991" y="9"/>
                  </a:lnTo>
                  <a:lnTo>
                    <a:pt x="997" y="9"/>
                  </a:lnTo>
                  <a:lnTo>
                    <a:pt x="999" y="13"/>
                  </a:lnTo>
                  <a:lnTo>
                    <a:pt x="1000" y="17"/>
                  </a:lnTo>
                  <a:lnTo>
                    <a:pt x="1000" y="23"/>
                  </a:lnTo>
                  <a:lnTo>
                    <a:pt x="1000" y="30"/>
                  </a:lnTo>
                  <a:lnTo>
                    <a:pt x="997" y="36"/>
                  </a:lnTo>
                  <a:lnTo>
                    <a:pt x="991" y="41"/>
                  </a:lnTo>
                  <a:lnTo>
                    <a:pt x="985" y="45"/>
                  </a:lnTo>
                  <a:lnTo>
                    <a:pt x="978" y="47"/>
                  </a:lnTo>
                  <a:lnTo>
                    <a:pt x="974" y="45"/>
                  </a:lnTo>
                  <a:lnTo>
                    <a:pt x="972" y="45"/>
                  </a:lnTo>
                  <a:lnTo>
                    <a:pt x="974" y="41"/>
                  </a:lnTo>
                  <a:lnTo>
                    <a:pt x="978" y="40"/>
                  </a:lnTo>
                  <a:lnTo>
                    <a:pt x="980" y="36"/>
                  </a:lnTo>
                  <a:lnTo>
                    <a:pt x="980" y="32"/>
                  </a:lnTo>
                  <a:lnTo>
                    <a:pt x="982" y="28"/>
                  </a:lnTo>
                  <a:lnTo>
                    <a:pt x="983" y="25"/>
                  </a:lnTo>
                  <a:lnTo>
                    <a:pt x="983" y="21"/>
                  </a:lnTo>
                  <a:lnTo>
                    <a:pt x="982" y="17"/>
                  </a:lnTo>
                  <a:lnTo>
                    <a:pt x="978" y="15"/>
                  </a:lnTo>
                  <a:lnTo>
                    <a:pt x="974" y="13"/>
                  </a:lnTo>
                  <a:lnTo>
                    <a:pt x="970" y="11"/>
                  </a:lnTo>
                  <a:lnTo>
                    <a:pt x="968" y="9"/>
                  </a:lnTo>
                  <a:lnTo>
                    <a:pt x="965" y="6"/>
                  </a:lnTo>
                  <a:lnTo>
                    <a:pt x="967" y="4"/>
                  </a:lnTo>
                  <a:lnTo>
                    <a:pt x="968" y="4"/>
                  </a:lnTo>
                  <a:close/>
                  <a:moveTo>
                    <a:pt x="1660" y="2"/>
                  </a:moveTo>
                  <a:lnTo>
                    <a:pt x="1664" y="4"/>
                  </a:lnTo>
                  <a:lnTo>
                    <a:pt x="1668" y="6"/>
                  </a:lnTo>
                  <a:lnTo>
                    <a:pt x="1672" y="8"/>
                  </a:lnTo>
                  <a:lnTo>
                    <a:pt x="1676" y="8"/>
                  </a:lnTo>
                  <a:lnTo>
                    <a:pt x="1681" y="9"/>
                  </a:lnTo>
                  <a:lnTo>
                    <a:pt x="1687" y="9"/>
                  </a:lnTo>
                  <a:lnTo>
                    <a:pt x="1689" y="9"/>
                  </a:lnTo>
                  <a:lnTo>
                    <a:pt x="1691" y="11"/>
                  </a:lnTo>
                  <a:lnTo>
                    <a:pt x="1694" y="17"/>
                  </a:lnTo>
                  <a:lnTo>
                    <a:pt x="1694" y="23"/>
                  </a:lnTo>
                  <a:lnTo>
                    <a:pt x="1694" y="30"/>
                  </a:lnTo>
                  <a:lnTo>
                    <a:pt x="1691" y="36"/>
                  </a:lnTo>
                  <a:lnTo>
                    <a:pt x="1685" y="41"/>
                  </a:lnTo>
                  <a:lnTo>
                    <a:pt x="1679" y="45"/>
                  </a:lnTo>
                  <a:lnTo>
                    <a:pt x="1672" y="47"/>
                  </a:lnTo>
                  <a:lnTo>
                    <a:pt x="1664" y="45"/>
                  </a:lnTo>
                  <a:lnTo>
                    <a:pt x="1659" y="41"/>
                  </a:lnTo>
                  <a:lnTo>
                    <a:pt x="1653" y="36"/>
                  </a:lnTo>
                  <a:lnTo>
                    <a:pt x="1649" y="30"/>
                  </a:lnTo>
                  <a:lnTo>
                    <a:pt x="1649" y="23"/>
                  </a:lnTo>
                  <a:lnTo>
                    <a:pt x="1649" y="17"/>
                  </a:lnTo>
                  <a:lnTo>
                    <a:pt x="1651" y="11"/>
                  </a:lnTo>
                  <a:lnTo>
                    <a:pt x="1657" y="6"/>
                  </a:lnTo>
                  <a:lnTo>
                    <a:pt x="1660" y="2"/>
                  </a:lnTo>
                  <a:close/>
                  <a:moveTo>
                    <a:pt x="1835" y="2"/>
                  </a:moveTo>
                  <a:lnTo>
                    <a:pt x="1835" y="6"/>
                  </a:lnTo>
                  <a:lnTo>
                    <a:pt x="1837" y="15"/>
                  </a:lnTo>
                  <a:lnTo>
                    <a:pt x="1839" y="25"/>
                  </a:lnTo>
                  <a:lnTo>
                    <a:pt x="1837" y="36"/>
                  </a:lnTo>
                  <a:lnTo>
                    <a:pt x="1835" y="43"/>
                  </a:lnTo>
                  <a:lnTo>
                    <a:pt x="1830" y="40"/>
                  </a:lnTo>
                  <a:lnTo>
                    <a:pt x="1826" y="36"/>
                  </a:lnTo>
                  <a:lnTo>
                    <a:pt x="1822" y="30"/>
                  </a:lnTo>
                  <a:lnTo>
                    <a:pt x="1822" y="23"/>
                  </a:lnTo>
                  <a:lnTo>
                    <a:pt x="1822" y="17"/>
                  </a:lnTo>
                  <a:lnTo>
                    <a:pt x="1826" y="11"/>
                  </a:lnTo>
                  <a:lnTo>
                    <a:pt x="1830" y="6"/>
                  </a:lnTo>
                  <a:lnTo>
                    <a:pt x="1835" y="2"/>
                  </a:lnTo>
                  <a:close/>
                  <a:moveTo>
                    <a:pt x="5055" y="0"/>
                  </a:moveTo>
                  <a:lnTo>
                    <a:pt x="5062" y="0"/>
                  </a:lnTo>
                  <a:lnTo>
                    <a:pt x="5068" y="4"/>
                  </a:lnTo>
                  <a:lnTo>
                    <a:pt x="5074" y="9"/>
                  </a:lnTo>
                  <a:lnTo>
                    <a:pt x="5077" y="15"/>
                  </a:lnTo>
                  <a:lnTo>
                    <a:pt x="5077" y="23"/>
                  </a:lnTo>
                  <a:lnTo>
                    <a:pt x="5077" y="30"/>
                  </a:lnTo>
                  <a:lnTo>
                    <a:pt x="5074" y="36"/>
                  </a:lnTo>
                  <a:lnTo>
                    <a:pt x="5068" y="41"/>
                  </a:lnTo>
                  <a:lnTo>
                    <a:pt x="5062" y="45"/>
                  </a:lnTo>
                  <a:lnTo>
                    <a:pt x="5055" y="47"/>
                  </a:lnTo>
                  <a:lnTo>
                    <a:pt x="5047" y="45"/>
                  </a:lnTo>
                  <a:lnTo>
                    <a:pt x="5040" y="41"/>
                  </a:lnTo>
                  <a:lnTo>
                    <a:pt x="5036" y="36"/>
                  </a:lnTo>
                  <a:lnTo>
                    <a:pt x="5032" y="30"/>
                  </a:lnTo>
                  <a:lnTo>
                    <a:pt x="5030" y="23"/>
                  </a:lnTo>
                  <a:lnTo>
                    <a:pt x="5032" y="15"/>
                  </a:lnTo>
                  <a:lnTo>
                    <a:pt x="5036" y="9"/>
                  </a:lnTo>
                  <a:lnTo>
                    <a:pt x="5040" y="4"/>
                  </a:lnTo>
                  <a:lnTo>
                    <a:pt x="5047" y="0"/>
                  </a:lnTo>
                  <a:lnTo>
                    <a:pt x="5055" y="0"/>
                  </a:lnTo>
                  <a:close/>
                  <a:moveTo>
                    <a:pt x="4968" y="0"/>
                  </a:moveTo>
                  <a:lnTo>
                    <a:pt x="4976" y="0"/>
                  </a:lnTo>
                  <a:lnTo>
                    <a:pt x="4982" y="4"/>
                  </a:lnTo>
                  <a:lnTo>
                    <a:pt x="4987" y="9"/>
                  </a:lnTo>
                  <a:lnTo>
                    <a:pt x="4989" y="15"/>
                  </a:lnTo>
                  <a:lnTo>
                    <a:pt x="4991" y="23"/>
                  </a:lnTo>
                  <a:lnTo>
                    <a:pt x="4989" y="30"/>
                  </a:lnTo>
                  <a:lnTo>
                    <a:pt x="4987" y="36"/>
                  </a:lnTo>
                  <a:lnTo>
                    <a:pt x="4982" y="41"/>
                  </a:lnTo>
                  <a:lnTo>
                    <a:pt x="4976" y="45"/>
                  </a:lnTo>
                  <a:lnTo>
                    <a:pt x="4968" y="47"/>
                  </a:lnTo>
                  <a:lnTo>
                    <a:pt x="4961" y="45"/>
                  </a:lnTo>
                  <a:lnTo>
                    <a:pt x="4953" y="41"/>
                  </a:lnTo>
                  <a:lnTo>
                    <a:pt x="4950" y="36"/>
                  </a:lnTo>
                  <a:lnTo>
                    <a:pt x="4946" y="30"/>
                  </a:lnTo>
                  <a:lnTo>
                    <a:pt x="4944" y="23"/>
                  </a:lnTo>
                  <a:lnTo>
                    <a:pt x="4946" y="15"/>
                  </a:lnTo>
                  <a:lnTo>
                    <a:pt x="4950" y="9"/>
                  </a:lnTo>
                  <a:lnTo>
                    <a:pt x="4953" y="4"/>
                  </a:lnTo>
                  <a:lnTo>
                    <a:pt x="4961" y="0"/>
                  </a:lnTo>
                  <a:lnTo>
                    <a:pt x="4968" y="0"/>
                  </a:lnTo>
                  <a:close/>
                  <a:moveTo>
                    <a:pt x="4882" y="0"/>
                  </a:moveTo>
                  <a:lnTo>
                    <a:pt x="4889" y="0"/>
                  </a:lnTo>
                  <a:lnTo>
                    <a:pt x="4895" y="4"/>
                  </a:lnTo>
                  <a:lnTo>
                    <a:pt x="4901" y="9"/>
                  </a:lnTo>
                  <a:lnTo>
                    <a:pt x="4903" y="15"/>
                  </a:lnTo>
                  <a:lnTo>
                    <a:pt x="4904" y="23"/>
                  </a:lnTo>
                  <a:lnTo>
                    <a:pt x="4903" y="30"/>
                  </a:lnTo>
                  <a:lnTo>
                    <a:pt x="4901" y="36"/>
                  </a:lnTo>
                  <a:lnTo>
                    <a:pt x="4895" y="41"/>
                  </a:lnTo>
                  <a:lnTo>
                    <a:pt x="4889" y="45"/>
                  </a:lnTo>
                  <a:lnTo>
                    <a:pt x="4882" y="47"/>
                  </a:lnTo>
                  <a:lnTo>
                    <a:pt x="4874" y="45"/>
                  </a:lnTo>
                  <a:lnTo>
                    <a:pt x="4867" y="41"/>
                  </a:lnTo>
                  <a:lnTo>
                    <a:pt x="4863" y="36"/>
                  </a:lnTo>
                  <a:lnTo>
                    <a:pt x="4859" y="30"/>
                  </a:lnTo>
                  <a:lnTo>
                    <a:pt x="4857" y="23"/>
                  </a:lnTo>
                  <a:lnTo>
                    <a:pt x="4859" y="15"/>
                  </a:lnTo>
                  <a:lnTo>
                    <a:pt x="4863" y="9"/>
                  </a:lnTo>
                  <a:lnTo>
                    <a:pt x="4867" y="4"/>
                  </a:lnTo>
                  <a:lnTo>
                    <a:pt x="4874" y="0"/>
                  </a:lnTo>
                  <a:lnTo>
                    <a:pt x="4882" y="0"/>
                  </a:lnTo>
                  <a:close/>
                  <a:moveTo>
                    <a:pt x="4794" y="0"/>
                  </a:moveTo>
                  <a:lnTo>
                    <a:pt x="4801" y="0"/>
                  </a:lnTo>
                  <a:lnTo>
                    <a:pt x="4809" y="4"/>
                  </a:lnTo>
                  <a:lnTo>
                    <a:pt x="4812" y="9"/>
                  </a:lnTo>
                  <a:lnTo>
                    <a:pt x="4816" y="15"/>
                  </a:lnTo>
                  <a:lnTo>
                    <a:pt x="4818" y="23"/>
                  </a:lnTo>
                  <a:lnTo>
                    <a:pt x="4816" y="30"/>
                  </a:lnTo>
                  <a:lnTo>
                    <a:pt x="4812" y="36"/>
                  </a:lnTo>
                  <a:lnTo>
                    <a:pt x="4809" y="41"/>
                  </a:lnTo>
                  <a:lnTo>
                    <a:pt x="4801" y="45"/>
                  </a:lnTo>
                  <a:lnTo>
                    <a:pt x="4794" y="47"/>
                  </a:lnTo>
                  <a:lnTo>
                    <a:pt x="4788" y="45"/>
                  </a:lnTo>
                  <a:lnTo>
                    <a:pt x="4780" y="41"/>
                  </a:lnTo>
                  <a:lnTo>
                    <a:pt x="4775" y="36"/>
                  </a:lnTo>
                  <a:lnTo>
                    <a:pt x="4773" y="30"/>
                  </a:lnTo>
                  <a:lnTo>
                    <a:pt x="4771" y="23"/>
                  </a:lnTo>
                  <a:lnTo>
                    <a:pt x="4773" y="15"/>
                  </a:lnTo>
                  <a:lnTo>
                    <a:pt x="4775" y="9"/>
                  </a:lnTo>
                  <a:lnTo>
                    <a:pt x="4780" y="4"/>
                  </a:lnTo>
                  <a:lnTo>
                    <a:pt x="4788" y="0"/>
                  </a:lnTo>
                  <a:lnTo>
                    <a:pt x="4794" y="0"/>
                  </a:lnTo>
                  <a:close/>
                  <a:moveTo>
                    <a:pt x="4707" y="0"/>
                  </a:moveTo>
                  <a:lnTo>
                    <a:pt x="4715" y="0"/>
                  </a:lnTo>
                  <a:lnTo>
                    <a:pt x="4722" y="4"/>
                  </a:lnTo>
                  <a:lnTo>
                    <a:pt x="4726" y="9"/>
                  </a:lnTo>
                  <a:lnTo>
                    <a:pt x="4730" y="15"/>
                  </a:lnTo>
                  <a:lnTo>
                    <a:pt x="4731" y="23"/>
                  </a:lnTo>
                  <a:lnTo>
                    <a:pt x="4730" y="30"/>
                  </a:lnTo>
                  <a:lnTo>
                    <a:pt x="4726" y="36"/>
                  </a:lnTo>
                  <a:lnTo>
                    <a:pt x="4722" y="41"/>
                  </a:lnTo>
                  <a:lnTo>
                    <a:pt x="4715" y="45"/>
                  </a:lnTo>
                  <a:lnTo>
                    <a:pt x="4707" y="47"/>
                  </a:lnTo>
                  <a:lnTo>
                    <a:pt x="4699" y="45"/>
                  </a:lnTo>
                  <a:lnTo>
                    <a:pt x="4694" y="41"/>
                  </a:lnTo>
                  <a:lnTo>
                    <a:pt x="4688" y="36"/>
                  </a:lnTo>
                  <a:lnTo>
                    <a:pt x="4686" y="30"/>
                  </a:lnTo>
                  <a:lnTo>
                    <a:pt x="4684" y="23"/>
                  </a:lnTo>
                  <a:lnTo>
                    <a:pt x="4686" y="15"/>
                  </a:lnTo>
                  <a:lnTo>
                    <a:pt x="4688" y="9"/>
                  </a:lnTo>
                  <a:lnTo>
                    <a:pt x="4694" y="4"/>
                  </a:lnTo>
                  <a:lnTo>
                    <a:pt x="4699" y="0"/>
                  </a:lnTo>
                  <a:lnTo>
                    <a:pt x="4707" y="0"/>
                  </a:lnTo>
                  <a:close/>
                  <a:moveTo>
                    <a:pt x="4621" y="0"/>
                  </a:moveTo>
                  <a:lnTo>
                    <a:pt x="4628" y="0"/>
                  </a:lnTo>
                  <a:lnTo>
                    <a:pt x="4636" y="4"/>
                  </a:lnTo>
                  <a:lnTo>
                    <a:pt x="4639" y="9"/>
                  </a:lnTo>
                  <a:lnTo>
                    <a:pt x="4643" y="15"/>
                  </a:lnTo>
                  <a:lnTo>
                    <a:pt x="4645" y="23"/>
                  </a:lnTo>
                  <a:lnTo>
                    <a:pt x="4643" y="30"/>
                  </a:lnTo>
                  <a:lnTo>
                    <a:pt x="4639" y="36"/>
                  </a:lnTo>
                  <a:lnTo>
                    <a:pt x="4636" y="41"/>
                  </a:lnTo>
                  <a:lnTo>
                    <a:pt x="4628" y="45"/>
                  </a:lnTo>
                  <a:lnTo>
                    <a:pt x="4621" y="47"/>
                  </a:lnTo>
                  <a:lnTo>
                    <a:pt x="4613" y="45"/>
                  </a:lnTo>
                  <a:lnTo>
                    <a:pt x="4607" y="41"/>
                  </a:lnTo>
                  <a:lnTo>
                    <a:pt x="4602" y="36"/>
                  </a:lnTo>
                  <a:lnTo>
                    <a:pt x="4598" y="30"/>
                  </a:lnTo>
                  <a:lnTo>
                    <a:pt x="4598" y="23"/>
                  </a:lnTo>
                  <a:lnTo>
                    <a:pt x="4598" y="15"/>
                  </a:lnTo>
                  <a:lnTo>
                    <a:pt x="4602" y="9"/>
                  </a:lnTo>
                  <a:lnTo>
                    <a:pt x="4607" y="4"/>
                  </a:lnTo>
                  <a:lnTo>
                    <a:pt x="4613" y="0"/>
                  </a:lnTo>
                  <a:lnTo>
                    <a:pt x="4621" y="0"/>
                  </a:lnTo>
                  <a:close/>
                  <a:moveTo>
                    <a:pt x="4534" y="0"/>
                  </a:moveTo>
                  <a:lnTo>
                    <a:pt x="4542" y="0"/>
                  </a:lnTo>
                  <a:lnTo>
                    <a:pt x="4547" y="4"/>
                  </a:lnTo>
                  <a:lnTo>
                    <a:pt x="4553" y="9"/>
                  </a:lnTo>
                  <a:lnTo>
                    <a:pt x="4557" y="15"/>
                  </a:lnTo>
                  <a:lnTo>
                    <a:pt x="4558" y="23"/>
                  </a:lnTo>
                  <a:lnTo>
                    <a:pt x="4557" y="30"/>
                  </a:lnTo>
                  <a:lnTo>
                    <a:pt x="4553" y="36"/>
                  </a:lnTo>
                  <a:lnTo>
                    <a:pt x="4547" y="41"/>
                  </a:lnTo>
                  <a:lnTo>
                    <a:pt x="4542" y="45"/>
                  </a:lnTo>
                  <a:lnTo>
                    <a:pt x="4534" y="47"/>
                  </a:lnTo>
                  <a:lnTo>
                    <a:pt x="4526" y="45"/>
                  </a:lnTo>
                  <a:lnTo>
                    <a:pt x="4521" y="41"/>
                  </a:lnTo>
                  <a:lnTo>
                    <a:pt x="4515" y="36"/>
                  </a:lnTo>
                  <a:lnTo>
                    <a:pt x="4511" y="30"/>
                  </a:lnTo>
                  <a:lnTo>
                    <a:pt x="4511" y="23"/>
                  </a:lnTo>
                  <a:lnTo>
                    <a:pt x="4511" y="15"/>
                  </a:lnTo>
                  <a:lnTo>
                    <a:pt x="4515" y="9"/>
                  </a:lnTo>
                  <a:lnTo>
                    <a:pt x="4521" y="4"/>
                  </a:lnTo>
                  <a:lnTo>
                    <a:pt x="4526" y="0"/>
                  </a:lnTo>
                  <a:lnTo>
                    <a:pt x="4534" y="0"/>
                  </a:lnTo>
                  <a:close/>
                  <a:moveTo>
                    <a:pt x="4447" y="0"/>
                  </a:moveTo>
                  <a:lnTo>
                    <a:pt x="4455" y="0"/>
                  </a:lnTo>
                  <a:lnTo>
                    <a:pt x="4461" y="4"/>
                  </a:lnTo>
                  <a:lnTo>
                    <a:pt x="4466" y="9"/>
                  </a:lnTo>
                  <a:lnTo>
                    <a:pt x="4470" y="15"/>
                  </a:lnTo>
                  <a:lnTo>
                    <a:pt x="4470" y="23"/>
                  </a:lnTo>
                  <a:lnTo>
                    <a:pt x="4470" y="30"/>
                  </a:lnTo>
                  <a:lnTo>
                    <a:pt x="4466" y="36"/>
                  </a:lnTo>
                  <a:lnTo>
                    <a:pt x="4461" y="41"/>
                  </a:lnTo>
                  <a:lnTo>
                    <a:pt x="4455" y="45"/>
                  </a:lnTo>
                  <a:lnTo>
                    <a:pt x="4447" y="47"/>
                  </a:lnTo>
                  <a:lnTo>
                    <a:pt x="4440" y="45"/>
                  </a:lnTo>
                  <a:lnTo>
                    <a:pt x="4434" y="41"/>
                  </a:lnTo>
                  <a:lnTo>
                    <a:pt x="4429" y="36"/>
                  </a:lnTo>
                  <a:lnTo>
                    <a:pt x="4425" y="30"/>
                  </a:lnTo>
                  <a:lnTo>
                    <a:pt x="4425" y="23"/>
                  </a:lnTo>
                  <a:lnTo>
                    <a:pt x="4425" y="15"/>
                  </a:lnTo>
                  <a:lnTo>
                    <a:pt x="4429" y="9"/>
                  </a:lnTo>
                  <a:lnTo>
                    <a:pt x="4434" y="4"/>
                  </a:lnTo>
                  <a:lnTo>
                    <a:pt x="4440" y="0"/>
                  </a:lnTo>
                  <a:lnTo>
                    <a:pt x="4447" y="0"/>
                  </a:lnTo>
                  <a:close/>
                  <a:moveTo>
                    <a:pt x="4361" y="0"/>
                  </a:moveTo>
                  <a:lnTo>
                    <a:pt x="4369" y="0"/>
                  </a:lnTo>
                  <a:lnTo>
                    <a:pt x="4374" y="4"/>
                  </a:lnTo>
                  <a:lnTo>
                    <a:pt x="4380" y="9"/>
                  </a:lnTo>
                  <a:lnTo>
                    <a:pt x="4384" y="15"/>
                  </a:lnTo>
                  <a:lnTo>
                    <a:pt x="4384" y="23"/>
                  </a:lnTo>
                  <a:lnTo>
                    <a:pt x="4384" y="30"/>
                  </a:lnTo>
                  <a:lnTo>
                    <a:pt x="4380" y="36"/>
                  </a:lnTo>
                  <a:lnTo>
                    <a:pt x="4374" y="41"/>
                  </a:lnTo>
                  <a:lnTo>
                    <a:pt x="4369" y="45"/>
                  </a:lnTo>
                  <a:lnTo>
                    <a:pt x="4361" y="47"/>
                  </a:lnTo>
                  <a:lnTo>
                    <a:pt x="4353" y="45"/>
                  </a:lnTo>
                  <a:lnTo>
                    <a:pt x="4348" y="41"/>
                  </a:lnTo>
                  <a:lnTo>
                    <a:pt x="4342" y="36"/>
                  </a:lnTo>
                  <a:lnTo>
                    <a:pt x="4338" y="30"/>
                  </a:lnTo>
                  <a:lnTo>
                    <a:pt x="4337" y="23"/>
                  </a:lnTo>
                  <a:lnTo>
                    <a:pt x="4338" y="15"/>
                  </a:lnTo>
                  <a:lnTo>
                    <a:pt x="4342" y="9"/>
                  </a:lnTo>
                  <a:lnTo>
                    <a:pt x="4348" y="4"/>
                  </a:lnTo>
                  <a:lnTo>
                    <a:pt x="4353" y="0"/>
                  </a:lnTo>
                  <a:lnTo>
                    <a:pt x="4361" y="0"/>
                  </a:lnTo>
                  <a:close/>
                  <a:moveTo>
                    <a:pt x="4274" y="0"/>
                  </a:moveTo>
                  <a:lnTo>
                    <a:pt x="4282" y="0"/>
                  </a:lnTo>
                  <a:lnTo>
                    <a:pt x="4288" y="4"/>
                  </a:lnTo>
                  <a:lnTo>
                    <a:pt x="4293" y="9"/>
                  </a:lnTo>
                  <a:lnTo>
                    <a:pt x="4295" y="15"/>
                  </a:lnTo>
                  <a:lnTo>
                    <a:pt x="4297" y="23"/>
                  </a:lnTo>
                  <a:lnTo>
                    <a:pt x="4295" y="30"/>
                  </a:lnTo>
                  <a:lnTo>
                    <a:pt x="4293" y="36"/>
                  </a:lnTo>
                  <a:lnTo>
                    <a:pt x="4288" y="41"/>
                  </a:lnTo>
                  <a:lnTo>
                    <a:pt x="4282" y="45"/>
                  </a:lnTo>
                  <a:lnTo>
                    <a:pt x="4274" y="47"/>
                  </a:lnTo>
                  <a:lnTo>
                    <a:pt x="4267" y="45"/>
                  </a:lnTo>
                  <a:lnTo>
                    <a:pt x="4259" y="41"/>
                  </a:lnTo>
                  <a:lnTo>
                    <a:pt x="4256" y="36"/>
                  </a:lnTo>
                  <a:lnTo>
                    <a:pt x="4252" y="30"/>
                  </a:lnTo>
                  <a:lnTo>
                    <a:pt x="4250" y="23"/>
                  </a:lnTo>
                  <a:lnTo>
                    <a:pt x="4252" y="15"/>
                  </a:lnTo>
                  <a:lnTo>
                    <a:pt x="4256" y="9"/>
                  </a:lnTo>
                  <a:lnTo>
                    <a:pt x="4259" y="4"/>
                  </a:lnTo>
                  <a:lnTo>
                    <a:pt x="4267" y="0"/>
                  </a:lnTo>
                  <a:lnTo>
                    <a:pt x="4274" y="0"/>
                  </a:lnTo>
                  <a:close/>
                  <a:moveTo>
                    <a:pt x="4188" y="0"/>
                  </a:moveTo>
                  <a:lnTo>
                    <a:pt x="4195" y="0"/>
                  </a:lnTo>
                  <a:lnTo>
                    <a:pt x="4201" y="4"/>
                  </a:lnTo>
                  <a:lnTo>
                    <a:pt x="4207" y="9"/>
                  </a:lnTo>
                  <a:lnTo>
                    <a:pt x="4209" y="15"/>
                  </a:lnTo>
                  <a:lnTo>
                    <a:pt x="4211" y="23"/>
                  </a:lnTo>
                  <a:lnTo>
                    <a:pt x="4209" y="30"/>
                  </a:lnTo>
                  <a:lnTo>
                    <a:pt x="4207" y="36"/>
                  </a:lnTo>
                  <a:lnTo>
                    <a:pt x="4201" y="41"/>
                  </a:lnTo>
                  <a:lnTo>
                    <a:pt x="4195" y="45"/>
                  </a:lnTo>
                  <a:lnTo>
                    <a:pt x="4188" y="47"/>
                  </a:lnTo>
                  <a:lnTo>
                    <a:pt x="4180" y="45"/>
                  </a:lnTo>
                  <a:lnTo>
                    <a:pt x="4173" y="41"/>
                  </a:lnTo>
                  <a:lnTo>
                    <a:pt x="4169" y="36"/>
                  </a:lnTo>
                  <a:lnTo>
                    <a:pt x="4165" y="30"/>
                  </a:lnTo>
                  <a:lnTo>
                    <a:pt x="4164" y="23"/>
                  </a:lnTo>
                  <a:lnTo>
                    <a:pt x="4165" y="15"/>
                  </a:lnTo>
                  <a:lnTo>
                    <a:pt x="4169" y="9"/>
                  </a:lnTo>
                  <a:lnTo>
                    <a:pt x="4173" y="4"/>
                  </a:lnTo>
                  <a:lnTo>
                    <a:pt x="4180" y="0"/>
                  </a:lnTo>
                  <a:lnTo>
                    <a:pt x="4188" y="0"/>
                  </a:lnTo>
                  <a:close/>
                  <a:moveTo>
                    <a:pt x="4100" y="0"/>
                  </a:moveTo>
                  <a:lnTo>
                    <a:pt x="4107" y="0"/>
                  </a:lnTo>
                  <a:lnTo>
                    <a:pt x="4115" y="4"/>
                  </a:lnTo>
                  <a:lnTo>
                    <a:pt x="4118" y="9"/>
                  </a:lnTo>
                  <a:lnTo>
                    <a:pt x="4122" y="15"/>
                  </a:lnTo>
                  <a:lnTo>
                    <a:pt x="4124" y="23"/>
                  </a:lnTo>
                  <a:lnTo>
                    <a:pt x="4122" y="30"/>
                  </a:lnTo>
                  <a:lnTo>
                    <a:pt x="4118" y="36"/>
                  </a:lnTo>
                  <a:lnTo>
                    <a:pt x="4115" y="41"/>
                  </a:lnTo>
                  <a:lnTo>
                    <a:pt x="4107" y="45"/>
                  </a:lnTo>
                  <a:lnTo>
                    <a:pt x="4100" y="47"/>
                  </a:lnTo>
                  <a:lnTo>
                    <a:pt x="4094" y="45"/>
                  </a:lnTo>
                  <a:lnTo>
                    <a:pt x="4086" y="41"/>
                  </a:lnTo>
                  <a:lnTo>
                    <a:pt x="4081" y="36"/>
                  </a:lnTo>
                  <a:lnTo>
                    <a:pt x="4079" y="30"/>
                  </a:lnTo>
                  <a:lnTo>
                    <a:pt x="4077" y="23"/>
                  </a:lnTo>
                  <a:lnTo>
                    <a:pt x="4079" y="15"/>
                  </a:lnTo>
                  <a:lnTo>
                    <a:pt x="4081" y="9"/>
                  </a:lnTo>
                  <a:lnTo>
                    <a:pt x="4086" y="4"/>
                  </a:lnTo>
                  <a:lnTo>
                    <a:pt x="4094" y="0"/>
                  </a:lnTo>
                  <a:lnTo>
                    <a:pt x="4100" y="0"/>
                  </a:lnTo>
                  <a:close/>
                  <a:moveTo>
                    <a:pt x="4013" y="0"/>
                  </a:moveTo>
                  <a:lnTo>
                    <a:pt x="4021" y="0"/>
                  </a:lnTo>
                  <a:lnTo>
                    <a:pt x="4028" y="4"/>
                  </a:lnTo>
                  <a:lnTo>
                    <a:pt x="4032" y="9"/>
                  </a:lnTo>
                  <a:lnTo>
                    <a:pt x="4036" y="15"/>
                  </a:lnTo>
                  <a:lnTo>
                    <a:pt x="4038" y="23"/>
                  </a:lnTo>
                  <a:lnTo>
                    <a:pt x="4036" y="30"/>
                  </a:lnTo>
                  <a:lnTo>
                    <a:pt x="4032" y="36"/>
                  </a:lnTo>
                  <a:lnTo>
                    <a:pt x="4028" y="41"/>
                  </a:lnTo>
                  <a:lnTo>
                    <a:pt x="4021" y="45"/>
                  </a:lnTo>
                  <a:lnTo>
                    <a:pt x="4013" y="47"/>
                  </a:lnTo>
                  <a:lnTo>
                    <a:pt x="4006" y="45"/>
                  </a:lnTo>
                  <a:lnTo>
                    <a:pt x="4000" y="41"/>
                  </a:lnTo>
                  <a:lnTo>
                    <a:pt x="3994" y="36"/>
                  </a:lnTo>
                  <a:lnTo>
                    <a:pt x="3992" y="30"/>
                  </a:lnTo>
                  <a:lnTo>
                    <a:pt x="3991" y="23"/>
                  </a:lnTo>
                  <a:lnTo>
                    <a:pt x="3992" y="15"/>
                  </a:lnTo>
                  <a:lnTo>
                    <a:pt x="3994" y="9"/>
                  </a:lnTo>
                  <a:lnTo>
                    <a:pt x="4000" y="4"/>
                  </a:lnTo>
                  <a:lnTo>
                    <a:pt x="4006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873376" y="803276"/>
              <a:ext cx="3873500" cy="168275"/>
            </a:xfrm>
            <a:custGeom>
              <a:avLst/>
              <a:gdLst>
                <a:gd name="T0" fmla="*/ 3744 w 4878"/>
                <a:gd name="T1" fmla="*/ 213 h 213"/>
                <a:gd name="T2" fmla="*/ 3571 w 4878"/>
                <a:gd name="T3" fmla="*/ 166 h 213"/>
                <a:gd name="T4" fmla="*/ 3477 w 4878"/>
                <a:gd name="T5" fmla="*/ 211 h 213"/>
                <a:gd name="T6" fmla="*/ 3317 w 4878"/>
                <a:gd name="T7" fmla="*/ 166 h 213"/>
                <a:gd name="T8" fmla="*/ 3210 w 4878"/>
                <a:gd name="T9" fmla="*/ 207 h 213"/>
                <a:gd name="T10" fmla="*/ 3063 w 4878"/>
                <a:gd name="T11" fmla="*/ 170 h 213"/>
                <a:gd name="T12" fmla="*/ 2945 w 4878"/>
                <a:gd name="T13" fmla="*/ 202 h 213"/>
                <a:gd name="T14" fmla="*/ 2809 w 4878"/>
                <a:gd name="T15" fmla="*/ 175 h 213"/>
                <a:gd name="T16" fmla="*/ 2682 w 4878"/>
                <a:gd name="T17" fmla="*/ 196 h 213"/>
                <a:gd name="T18" fmla="*/ 2552 w 4878"/>
                <a:gd name="T19" fmla="*/ 181 h 213"/>
                <a:gd name="T20" fmla="*/ 2420 w 4878"/>
                <a:gd name="T21" fmla="*/ 189 h 213"/>
                <a:gd name="T22" fmla="*/ 2292 w 4878"/>
                <a:gd name="T23" fmla="*/ 189 h 213"/>
                <a:gd name="T24" fmla="*/ 2161 w 4878"/>
                <a:gd name="T25" fmla="*/ 181 h 213"/>
                <a:gd name="T26" fmla="*/ 2031 w 4878"/>
                <a:gd name="T27" fmla="*/ 196 h 213"/>
                <a:gd name="T28" fmla="*/ 1903 w 4878"/>
                <a:gd name="T29" fmla="*/ 175 h 213"/>
                <a:gd name="T30" fmla="*/ 1681 w 4878"/>
                <a:gd name="T31" fmla="*/ 202 h 213"/>
                <a:gd name="T32" fmla="*/ 1476 w 4878"/>
                <a:gd name="T33" fmla="*/ 170 h 213"/>
                <a:gd name="T34" fmla="*/ 1329 w 4878"/>
                <a:gd name="T35" fmla="*/ 207 h 213"/>
                <a:gd name="T36" fmla="*/ 1121 w 4878"/>
                <a:gd name="T37" fmla="*/ 196 h 213"/>
                <a:gd name="T38" fmla="*/ 557 w 4878"/>
                <a:gd name="T39" fmla="*/ 181 h 213"/>
                <a:gd name="T40" fmla="*/ 425 w 4878"/>
                <a:gd name="T41" fmla="*/ 189 h 213"/>
                <a:gd name="T42" fmla="*/ 299 w 4878"/>
                <a:gd name="T43" fmla="*/ 189 h 213"/>
                <a:gd name="T44" fmla="*/ 165 w 4878"/>
                <a:gd name="T45" fmla="*/ 181 h 213"/>
                <a:gd name="T46" fmla="*/ 37 w 4878"/>
                <a:gd name="T47" fmla="*/ 196 h 213"/>
                <a:gd name="T48" fmla="*/ 2 w 4878"/>
                <a:gd name="T49" fmla="*/ 174 h 213"/>
                <a:gd name="T50" fmla="*/ 1390 w 4878"/>
                <a:gd name="T51" fmla="*/ 123 h 213"/>
                <a:gd name="T52" fmla="*/ 4705 w 4878"/>
                <a:gd name="T53" fmla="*/ 121 h 213"/>
                <a:gd name="T54" fmla="*/ 1331 w 4878"/>
                <a:gd name="T55" fmla="*/ 100 h 213"/>
                <a:gd name="T56" fmla="*/ 1730 w 4878"/>
                <a:gd name="T57" fmla="*/ 94 h 213"/>
                <a:gd name="T58" fmla="*/ 1591 w 4878"/>
                <a:gd name="T59" fmla="*/ 89 h 213"/>
                <a:gd name="T60" fmla="*/ 1581 w 4878"/>
                <a:gd name="T61" fmla="*/ 96 h 213"/>
                <a:gd name="T62" fmla="*/ 4363 w 4878"/>
                <a:gd name="T63" fmla="*/ 87 h 213"/>
                <a:gd name="T64" fmla="*/ 4273 w 4878"/>
                <a:gd name="T65" fmla="*/ 128 h 213"/>
                <a:gd name="T66" fmla="*/ 4178 w 4878"/>
                <a:gd name="T67" fmla="*/ 83 h 213"/>
                <a:gd name="T68" fmla="*/ 4004 w 4878"/>
                <a:gd name="T69" fmla="*/ 130 h 213"/>
                <a:gd name="T70" fmla="*/ 3831 w 4878"/>
                <a:gd name="T71" fmla="*/ 83 h 213"/>
                <a:gd name="T72" fmla="*/ 3737 w 4878"/>
                <a:gd name="T73" fmla="*/ 128 h 213"/>
                <a:gd name="T74" fmla="*/ 3579 w 4878"/>
                <a:gd name="T75" fmla="*/ 85 h 213"/>
                <a:gd name="T76" fmla="*/ 3470 w 4878"/>
                <a:gd name="T77" fmla="*/ 125 h 213"/>
                <a:gd name="T78" fmla="*/ 3325 w 4878"/>
                <a:gd name="T79" fmla="*/ 87 h 213"/>
                <a:gd name="T80" fmla="*/ 3204 w 4878"/>
                <a:gd name="T81" fmla="*/ 121 h 213"/>
                <a:gd name="T82" fmla="*/ 3069 w 4878"/>
                <a:gd name="T83" fmla="*/ 93 h 213"/>
                <a:gd name="T84" fmla="*/ 2941 w 4878"/>
                <a:gd name="T85" fmla="*/ 113 h 213"/>
                <a:gd name="T86" fmla="*/ 2813 w 4878"/>
                <a:gd name="T87" fmla="*/ 98 h 213"/>
                <a:gd name="T88" fmla="*/ 2680 w 4878"/>
                <a:gd name="T89" fmla="*/ 106 h 213"/>
                <a:gd name="T90" fmla="*/ 2554 w 4878"/>
                <a:gd name="T91" fmla="*/ 106 h 213"/>
                <a:gd name="T92" fmla="*/ 2420 w 4878"/>
                <a:gd name="T93" fmla="*/ 98 h 213"/>
                <a:gd name="T94" fmla="*/ 2292 w 4878"/>
                <a:gd name="T95" fmla="*/ 113 h 213"/>
                <a:gd name="T96" fmla="*/ 2164 w 4878"/>
                <a:gd name="T97" fmla="*/ 93 h 213"/>
                <a:gd name="T98" fmla="*/ 2029 w 4878"/>
                <a:gd name="T99" fmla="*/ 121 h 213"/>
                <a:gd name="T100" fmla="*/ 1909 w 4878"/>
                <a:gd name="T101" fmla="*/ 87 h 213"/>
                <a:gd name="T102" fmla="*/ 1675 w 4878"/>
                <a:gd name="T103" fmla="*/ 125 h 213"/>
                <a:gd name="T104" fmla="*/ 299 w 4878"/>
                <a:gd name="T105" fmla="*/ 106 h 213"/>
                <a:gd name="T106" fmla="*/ 4084 w 4878"/>
                <a:gd name="T107" fmla="*/ 46 h 213"/>
                <a:gd name="T108" fmla="*/ 3767 w 4878"/>
                <a:gd name="T109" fmla="*/ 15 h 213"/>
                <a:gd name="T110" fmla="*/ 1824 w 4878"/>
                <a:gd name="T111" fmla="*/ 32 h 213"/>
                <a:gd name="T112" fmla="*/ 1743 w 4878"/>
                <a:gd name="T113" fmla="*/ 13 h 213"/>
                <a:gd name="T114" fmla="*/ 1649 w 4878"/>
                <a:gd name="T115" fmla="*/ 44 h 213"/>
                <a:gd name="T116" fmla="*/ 3831 w 4878"/>
                <a:gd name="T117" fmla="*/ 0 h 213"/>
                <a:gd name="T118" fmla="*/ 3317 w 4878"/>
                <a:gd name="T119" fmla="*/ 46 h 213"/>
                <a:gd name="T120" fmla="*/ 3223 w 4878"/>
                <a:gd name="T121" fmla="*/ 0 h 213"/>
                <a:gd name="T122" fmla="*/ 3050 w 4878"/>
                <a:gd name="T123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8" h="213">
                  <a:moveTo>
                    <a:pt x="3831" y="166"/>
                  </a:moveTo>
                  <a:lnTo>
                    <a:pt x="3838" y="166"/>
                  </a:lnTo>
                  <a:lnTo>
                    <a:pt x="3846" y="170"/>
                  </a:lnTo>
                  <a:lnTo>
                    <a:pt x="3849" y="175"/>
                  </a:lnTo>
                  <a:lnTo>
                    <a:pt x="3853" y="181"/>
                  </a:lnTo>
                  <a:lnTo>
                    <a:pt x="3855" y="189"/>
                  </a:lnTo>
                  <a:lnTo>
                    <a:pt x="3853" y="196"/>
                  </a:lnTo>
                  <a:lnTo>
                    <a:pt x="3849" y="202"/>
                  </a:lnTo>
                  <a:lnTo>
                    <a:pt x="3846" y="207"/>
                  </a:lnTo>
                  <a:lnTo>
                    <a:pt x="3838" y="211"/>
                  </a:lnTo>
                  <a:lnTo>
                    <a:pt x="3831" y="213"/>
                  </a:lnTo>
                  <a:lnTo>
                    <a:pt x="3823" y="211"/>
                  </a:lnTo>
                  <a:lnTo>
                    <a:pt x="3817" y="207"/>
                  </a:lnTo>
                  <a:lnTo>
                    <a:pt x="3812" y="202"/>
                  </a:lnTo>
                  <a:lnTo>
                    <a:pt x="3808" y="196"/>
                  </a:lnTo>
                  <a:lnTo>
                    <a:pt x="3808" y="189"/>
                  </a:lnTo>
                  <a:lnTo>
                    <a:pt x="3808" y="181"/>
                  </a:lnTo>
                  <a:lnTo>
                    <a:pt x="3812" y="175"/>
                  </a:lnTo>
                  <a:lnTo>
                    <a:pt x="3817" y="170"/>
                  </a:lnTo>
                  <a:lnTo>
                    <a:pt x="3823" y="166"/>
                  </a:lnTo>
                  <a:lnTo>
                    <a:pt x="3831" y="166"/>
                  </a:lnTo>
                  <a:close/>
                  <a:moveTo>
                    <a:pt x="3744" y="166"/>
                  </a:moveTo>
                  <a:lnTo>
                    <a:pt x="3752" y="166"/>
                  </a:lnTo>
                  <a:lnTo>
                    <a:pt x="3757" y="170"/>
                  </a:lnTo>
                  <a:lnTo>
                    <a:pt x="3763" y="175"/>
                  </a:lnTo>
                  <a:lnTo>
                    <a:pt x="3767" y="181"/>
                  </a:lnTo>
                  <a:lnTo>
                    <a:pt x="3769" y="189"/>
                  </a:lnTo>
                  <a:lnTo>
                    <a:pt x="3767" y="196"/>
                  </a:lnTo>
                  <a:lnTo>
                    <a:pt x="3763" y="202"/>
                  </a:lnTo>
                  <a:lnTo>
                    <a:pt x="3757" y="207"/>
                  </a:lnTo>
                  <a:lnTo>
                    <a:pt x="3752" y="211"/>
                  </a:lnTo>
                  <a:lnTo>
                    <a:pt x="3744" y="213"/>
                  </a:lnTo>
                  <a:lnTo>
                    <a:pt x="3737" y="211"/>
                  </a:lnTo>
                  <a:lnTo>
                    <a:pt x="3731" y="207"/>
                  </a:lnTo>
                  <a:lnTo>
                    <a:pt x="3725" y="202"/>
                  </a:lnTo>
                  <a:lnTo>
                    <a:pt x="3721" y="196"/>
                  </a:lnTo>
                  <a:lnTo>
                    <a:pt x="3721" y="189"/>
                  </a:lnTo>
                  <a:lnTo>
                    <a:pt x="3721" y="181"/>
                  </a:lnTo>
                  <a:lnTo>
                    <a:pt x="3725" y="175"/>
                  </a:lnTo>
                  <a:lnTo>
                    <a:pt x="3731" y="170"/>
                  </a:lnTo>
                  <a:lnTo>
                    <a:pt x="3737" y="166"/>
                  </a:lnTo>
                  <a:lnTo>
                    <a:pt x="3744" y="166"/>
                  </a:lnTo>
                  <a:close/>
                  <a:moveTo>
                    <a:pt x="3658" y="166"/>
                  </a:moveTo>
                  <a:lnTo>
                    <a:pt x="3665" y="166"/>
                  </a:lnTo>
                  <a:lnTo>
                    <a:pt x="3671" y="170"/>
                  </a:lnTo>
                  <a:lnTo>
                    <a:pt x="3676" y="175"/>
                  </a:lnTo>
                  <a:lnTo>
                    <a:pt x="3680" y="181"/>
                  </a:lnTo>
                  <a:lnTo>
                    <a:pt x="3680" y="189"/>
                  </a:lnTo>
                  <a:lnTo>
                    <a:pt x="3680" y="196"/>
                  </a:lnTo>
                  <a:lnTo>
                    <a:pt x="3676" y="202"/>
                  </a:lnTo>
                  <a:lnTo>
                    <a:pt x="3671" y="207"/>
                  </a:lnTo>
                  <a:lnTo>
                    <a:pt x="3665" y="211"/>
                  </a:lnTo>
                  <a:lnTo>
                    <a:pt x="3658" y="213"/>
                  </a:lnTo>
                  <a:lnTo>
                    <a:pt x="3650" y="211"/>
                  </a:lnTo>
                  <a:lnTo>
                    <a:pt x="3644" y="207"/>
                  </a:lnTo>
                  <a:lnTo>
                    <a:pt x="3639" y="202"/>
                  </a:lnTo>
                  <a:lnTo>
                    <a:pt x="3635" y="196"/>
                  </a:lnTo>
                  <a:lnTo>
                    <a:pt x="3635" y="189"/>
                  </a:lnTo>
                  <a:lnTo>
                    <a:pt x="3635" y="181"/>
                  </a:lnTo>
                  <a:lnTo>
                    <a:pt x="3639" y="175"/>
                  </a:lnTo>
                  <a:lnTo>
                    <a:pt x="3644" y="170"/>
                  </a:lnTo>
                  <a:lnTo>
                    <a:pt x="3650" y="166"/>
                  </a:lnTo>
                  <a:lnTo>
                    <a:pt x="3658" y="166"/>
                  </a:lnTo>
                  <a:close/>
                  <a:moveTo>
                    <a:pt x="3571" y="166"/>
                  </a:moveTo>
                  <a:lnTo>
                    <a:pt x="3579" y="166"/>
                  </a:lnTo>
                  <a:lnTo>
                    <a:pt x="3584" y="170"/>
                  </a:lnTo>
                  <a:lnTo>
                    <a:pt x="3590" y="175"/>
                  </a:lnTo>
                  <a:lnTo>
                    <a:pt x="3594" y="181"/>
                  </a:lnTo>
                  <a:lnTo>
                    <a:pt x="3594" y="189"/>
                  </a:lnTo>
                  <a:lnTo>
                    <a:pt x="3594" y="196"/>
                  </a:lnTo>
                  <a:lnTo>
                    <a:pt x="3590" y="202"/>
                  </a:lnTo>
                  <a:lnTo>
                    <a:pt x="3584" y="207"/>
                  </a:lnTo>
                  <a:lnTo>
                    <a:pt x="3579" y="211"/>
                  </a:lnTo>
                  <a:lnTo>
                    <a:pt x="3571" y="213"/>
                  </a:lnTo>
                  <a:lnTo>
                    <a:pt x="3564" y="211"/>
                  </a:lnTo>
                  <a:lnTo>
                    <a:pt x="3558" y="207"/>
                  </a:lnTo>
                  <a:lnTo>
                    <a:pt x="3552" y="202"/>
                  </a:lnTo>
                  <a:lnTo>
                    <a:pt x="3548" y="196"/>
                  </a:lnTo>
                  <a:lnTo>
                    <a:pt x="3547" y="189"/>
                  </a:lnTo>
                  <a:lnTo>
                    <a:pt x="3548" y="181"/>
                  </a:lnTo>
                  <a:lnTo>
                    <a:pt x="3552" y="175"/>
                  </a:lnTo>
                  <a:lnTo>
                    <a:pt x="3558" y="170"/>
                  </a:lnTo>
                  <a:lnTo>
                    <a:pt x="3564" y="166"/>
                  </a:lnTo>
                  <a:lnTo>
                    <a:pt x="3571" y="166"/>
                  </a:lnTo>
                  <a:close/>
                  <a:moveTo>
                    <a:pt x="3485" y="166"/>
                  </a:moveTo>
                  <a:lnTo>
                    <a:pt x="3492" y="166"/>
                  </a:lnTo>
                  <a:lnTo>
                    <a:pt x="3498" y="170"/>
                  </a:lnTo>
                  <a:lnTo>
                    <a:pt x="3503" y="175"/>
                  </a:lnTo>
                  <a:lnTo>
                    <a:pt x="3507" y="181"/>
                  </a:lnTo>
                  <a:lnTo>
                    <a:pt x="3507" y="189"/>
                  </a:lnTo>
                  <a:lnTo>
                    <a:pt x="3507" y="196"/>
                  </a:lnTo>
                  <a:lnTo>
                    <a:pt x="3503" y="202"/>
                  </a:lnTo>
                  <a:lnTo>
                    <a:pt x="3498" y="207"/>
                  </a:lnTo>
                  <a:lnTo>
                    <a:pt x="3492" y="211"/>
                  </a:lnTo>
                  <a:lnTo>
                    <a:pt x="3485" y="213"/>
                  </a:lnTo>
                  <a:lnTo>
                    <a:pt x="3477" y="211"/>
                  </a:lnTo>
                  <a:lnTo>
                    <a:pt x="3470" y="207"/>
                  </a:lnTo>
                  <a:lnTo>
                    <a:pt x="3466" y="202"/>
                  </a:lnTo>
                  <a:lnTo>
                    <a:pt x="3462" y="196"/>
                  </a:lnTo>
                  <a:lnTo>
                    <a:pt x="3460" y="189"/>
                  </a:lnTo>
                  <a:lnTo>
                    <a:pt x="3462" y="181"/>
                  </a:lnTo>
                  <a:lnTo>
                    <a:pt x="3466" y="175"/>
                  </a:lnTo>
                  <a:lnTo>
                    <a:pt x="3470" y="170"/>
                  </a:lnTo>
                  <a:lnTo>
                    <a:pt x="3477" y="166"/>
                  </a:lnTo>
                  <a:lnTo>
                    <a:pt x="3485" y="166"/>
                  </a:lnTo>
                  <a:close/>
                  <a:moveTo>
                    <a:pt x="3398" y="166"/>
                  </a:moveTo>
                  <a:lnTo>
                    <a:pt x="3406" y="166"/>
                  </a:lnTo>
                  <a:lnTo>
                    <a:pt x="3411" y="170"/>
                  </a:lnTo>
                  <a:lnTo>
                    <a:pt x="3417" y="175"/>
                  </a:lnTo>
                  <a:lnTo>
                    <a:pt x="3419" y="181"/>
                  </a:lnTo>
                  <a:lnTo>
                    <a:pt x="3421" y="189"/>
                  </a:lnTo>
                  <a:lnTo>
                    <a:pt x="3419" y="196"/>
                  </a:lnTo>
                  <a:lnTo>
                    <a:pt x="3417" y="202"/>
                  </a:lnTo>
                  <a:lnTo>
                    <a:pt x="3411" y="207"/>
                  </a:lnTo>
                  <a:lnTo>
                    <a:pt x="3406" y="211"/>
                  </a:lnTo>
                  <a:lnTo>
                    <a:pt x="3398" y="213"/>
                  </a:lnTo>
                  <a:lnTo>
                    <a:pt x="3391" y="211"/>
                  </a:lnTo>
                  <a:lnTo>
                    <a:pt x="3383" y="207"/>
                  </a:lnTo>
                  <a:lnTo>
                    <a:pt x="3379" y="202"/>
                  </a:lnTo>
                  <a:lnTo>
                    <a:pt x="3375" y="196"/>
                  </a:lnTo>
                  <a:lnTo>
                    <a:pt x="3374" y="189"/>
                  </a:lnTo>
                  <a:lnTo>
                    <a:pt x="3375" y="181"/>
                  </a:lnTo>
                  <a:lnTo>
                    <a:pt x="3379" y="175"/>
                  </a:lnTo>
                  <a:lnTo>
                    <a:pt x="3383" y="170"/>
                  </a:lnTo>
                  <a:lnTo>
                    <a:pt x="3391" y="166"/>
                  </a:lnTo>
                  <a:lnTo>
                    <a:pt x="3398" y="166"/>
                  </a:lnTo>
                  <a:close/>
                  <a:moveTo>
                    <a:pt x="3310" y="166"/>
                  </a:moveTo>
                  <a:lnTo>
                    <a:pt x="3317" y="166"/>
                  </a:lnTo>
                  <a:lnTo>
                    <a:pt x="3325" y="170"/>
                  </a:lnTo>
                  <a:lnTo>
                    <a:pt x="3328" y="175"/>
                  </a:lnTo>
                  <a:lnTo>
                    <a:pt x="3332" y="181"/>
                  </a:lnTo>
                  <a:lnTo>
                    <a:pt x="3334" y="189"/>
                  </a:lnTo>
                  <a:lnTo>
                    <a:pt x="3332" y="196"/>
                  </a:lnTo>
                  <a:lnTo>
                    <a:pt x="3328" y="202"/>
                  </a:lnTo>
                  <a:lnTo>
                    <a:pt x="3325" y="207"/>
                  </a:lnTo>
                  <a:lnTo>
                    <a:pt x="3317" y="211"/>
                  </a:lnTo>
                  <a:lnTo>
                    <a:pt x="3310" y="213"/>
                  </a:lnTo>
                  <a:lnTo>
                    <a:pt x="3304" y="211"/>
                  </a:lnTo>
                  <a:lnTo>
                    <a:pt x="3296" y="207"/>
                  </a:lnTo>
                  <a:lnTo>
                    <a:pt x="3291" y="202"/>
                  </a:lnTo>
                  <a:lnTo>
                    <a:pt x="3289" y="196"/>
                  </a:lnTo>
                  <a:lnTo>
                    <a:pt x="3287" y="189"/>
                  </a:lnTo>
                  <a:lnTo>
                    <a:pt x="3289" y="181"/>
                  </a:lnTo>
                  <a:lnTo>
                    <a:pt x="3291" y="175"/>
                  </a:lnTo>
                  <a:lnTo>
                    <a:pt x="3296" y="170"/>
                  </a:lnTo>
                  <a:lnTo>
                    <a:pt x="3304" y="166"/>
                  </a:lnTo>
                  <a:lnTo>
                    <a:pt x="3310" y="166"/>
                  </a:lnTo>
                  <a:close/>
                  <a:moveTo>
                    <a:pt x="3223" y="166"/>
                  </a:moveTo>
                  <a:lnTo>
                    <a:pt x="3231" y="166"/>
                  </a:lnTo>
                  <a:lnTo>
                    <a:pt x="3238" y="170"/>
                  </a:lnTo>
                  <a:lnTo>
                    <a:pt x="3242" y="175"/>
                  </a:lnTo>
                  <a:lnTo>
                    <a:pt x="3246" y="181"/>
                  </a:lnTo>
                  <a:lnTo>
                    <a:pt x="3248" y="189"/>
                  </a:lnTo>
                  <a:lnTo>
                    <a:pt x="3246" y="196"/>
                  </a:lnTo>
                  <a:lnTo>
                    <a:pt x="3242" y="202"/>
                  </a:lnTo>
                  <a:lnTo>
                    <a:pt x="3238" y="207"/>
                  </a:lnTo>
                  <a:lnTo>
                    <a:pt x="3231" y="211"/>
                  </a:lnTo>
                  <a:lnTo>
                    <a:pt x="3223" y="213"/>
                  </a:lnTo>
                  <a:lnTo>
                    <a:pt x="3216" y="211"/>
                  </a:lnTo>
                  <a:lnTo>
                    <a:pt x="3210" y="207"/>
                  </a:lnTo>
                  <a:lnTo>
                    <a:pt x="3204" y="202"/>
                  </a:lnTo>
                  <a:lnTo>
                    <a:pt x="3202" y="196"/>
                  </a:lnTo>
                  <a:lnTo>
                    <a:pt x="3201" y="189"/>
                  </a:lnTo>
                  <a:lnTo>
                    <a:pt x="3202" y="181"/>
                  </a:lnTo>
                  <a:lnTo>
                    <a:pt x="3204" y="175"/>
                  </a:lnTo>
                  <a:lnTo>
                    <a:pt x="3210" y="170"/>
                  </a:lnTo>
                  <a:lnTo>
                    <a:pt x="3216" y="166"/>
                  </a:lnTo>
                  <a:lnTo>
                    <a:pt x="3223" y="166"/>
                  </a:lnTo>
                  <a:close/>
                  <a:moveTo>
                    <a:pt x="3137" y="166"/>
                  </a:moveTo>
                  <a:lnTo>
                    <a:pt x="3144" y="166"/>
                  </a:lnTo>
                  <a:lnTo>
                    <a:pt x="3152" y="170"/>
                  </a:lnTo>
                  <a:lnTo>
                    <a:pt x="3155" y="175"/>
                  </a:lnTo>
                  <a:lnTo>
                    <a:pt x="3159" y="181"/>
                  </a:lnTo>
                  <a:lnTo>
                    <a:pt x="3161" y="189"/>
                  </a:lnTo>
                  <a:lnTo>
                    <a:pt x="3159" y="196"/>
                  </a:lnTo>
                  <a:lnTo>
                    <a:pt x="3155" y="202"/>
                  </a:lnTo>
                  <a:lnTo>
                    <a:pt x="3152" y="207"/>
                  </a:lnTo>
                  <a:lnTo>
                    <a:pt x="3144" y="211"/>
                  </a:lnTo>
                  <a:lnTo>
                    <a:pt x="3137" y="213"/>
                  </a:lnTo>
                  <a:lnTo>
                    <a:pt x="3129" y="211"/>
                  </a:lnTo>
                  <a:lnTo>
                    <a:pt x="3123" y="207"/>
                  </a:lnTo>
                  <a:lnTo>
                    <a:pt x="3118" y="202"/>
                  </a:lnTo>
                  <a:lnTo>
                    <a:pt x="3114" y="196"/>
                  </a:lnTo>
                  <a:lnTo>
                    <a:pt x="3114" y="189"/>
                  </a:lnTo>
                  <a:lnTo>
                    <a:pt x="3114" y="181"/>
                  </a:lnTo>
                  <a:lnTo>
                    <a:pt x="3118" y="175"/>
                  </a:lnTo>
                  <a:lnTo>
                    <a:pt x="3123" y="170"/>
                  </a:lnTo>
                  <a:lnTo>
                    <a:pt x="3129" y="166"/>
                  </a:lnTo>
                  <a:lnTo>
                    <a:pt x="3137" y="166"/>
                  </a:lnTo>
                  <a:close/>
                  <a:moveTo>
                    <a:pt x="3050" y="166"/>
                  </a:moveTo>
                  <a:lnTo>
                    <a:pt x="3058" y="166"/>
                  </a:lnTo>
                  <a:lnTo>
                    <a:pt x="3063" y="170"/>
                  </a:lnTo>
                  <a:lnTo>
                    <a:pt x="3069" y="175"/>
                  </a:lnTo>
                  <a:lnTo>
                    <a:pt x="3073" y="181"/>
                  </a:lnTo>
                  <a:lnTo>
                    <a:pt x="3075" y="189"/>
                  </a:lnTo>
                  <a:lnTo>
                    <a:pt x="3073" y="196"/>
                  </a:lnTo>
                  <a:lnTo>
                    <a:pt x="3069" y="202"/>
                  </a:lnTo>
                  <a:lnTo>
                    <a:pt x="3063" y="207"/>
                  </a:lnTo>
                  <a:lnTo>
                    <a:pt x="3058" y="211"/>
                  </a:lnTo>
                  <a:lnTo>
                    <a:pt x="3050" y="213"/>
                  </a:lnTo>
                  <a:lnTo>
                    <a:pt x="3043" y="211"/>
                  </a:lnTo>
                  <a:lnTo>
                    <a:pt x="3037" y="207"/>
                  </a:lnTo>
                  <a:lnTo>
                    <a:pt x="3031" y="202"/>
                  </a:lnTo>
                  <a:lnTo>
                    <a:pt x="3028" y="196"/>
                  </a:lnTo>
                  <a:lnTo>
                    <a:pt x="3028" y="189"/>
                  </a:lnTo>
                  <a:lnTo>
                    <a:pt x="3028" y="181"/>
                  </a:lnTo>
                  <a:lnTo>
                    <a:pt x="3031" y="175"/>
                  </a:lnTo>
                  <a:lnTo>
                    <a:pt x="3037" y="170"/>
                  </a:lnTo>
                  <a:lnTo>
                    <a:pt x="3043" y="166"/>
                  </a:lnTo>
                  <a:lnTo>
                    <a:pt x="3050" y="166"/>
                  </a:lnTo>
                  <a:close/>
                  <a:moveTo>
                    <a:pt x="2964" y="166"/>
                  </a:moveTo>
                  <a:lnTo>
                    <a:pt x="2971" y="166"/>
                  </a:lnTo>
                  <a:lnTo>
                    <a:pt x="2977" y="170"/>
                  </a:lnTo>
                  <a:lnTo>
                    <a:pt x="2982" y="175"/>
                  </a:lnTo>
                  <a:lnTo>
                    <a:pt x="2986" y="181"/>
                  </a:lnTo>
                  <a:lnTo>
                    <a:pt x="2986" y="189"/>
                  </a:lnTo>
                  <a:lnTo>
                    <a:pt x="2986" y="196"/>
                  </a:lnTo>
                  <a:lnTo>
                    <a:pt x="2982" y="202"/>
                  </a:lnTo>
                  <a:lnTo>
                    <a:pt x="2977" y="207"/>
                  </a:lnTo>
                  <a:lnTo>
                    <a:pt x="2971" y="211"/>
                  </a:lnTo>
                  <a:lnTo>
                    <a:pt x="2964" y="213"/>
                  </a:lnTo>
                  <a:lnTo>
                    <a:pt x="2956" y="211"/>
                  </a:lnTo>
                  <a:lnTo>
                    <a:pt x="2950" y="207"/>
                  </a:lnTo>
                  <a:lnTo>
                    <a:pt x="2945" y="202"/>
                  </a:lnTo>
                  <a:lnTo>
                    <a:pt x="2941" y="196"/>
                  </a:lnTo>
                  <a:lnTo>
                    <a:pt x="2941" y="189"/>
                  </a:lnTo>
                  <a:lnTo>
                    <a:pt x="2941" y="181"/>
                  </a:lnTo>
                  <a:lnTo>
                    <a:pt x="2945" y="175"/>
                  </a:lnTo>
                  <a:lnTo>
                    <a:pt x="2950" y="170"/>
                  </a:lnTo>
                  <a:lnTo>
                    <a:pt x="2956" y="166"/>
                  </a:lnTo>
                  <a:lnTo>
                    <a:pt x="2964" y="166"/>
                  </a:lnTo>
                  <a:close/>
                  <a:moveTo>
                    <a:pt x="2877" y="166"/>
                  </a:moveTo>
                  <a:lnTo>
                    <a:pt x="2885" y="166"/>
                  </a:lnTo>
                  <a:lnTo>
                    <a:pt x="2890" y="170"/>
                  </a:lnTo>
                  <a:lnTo>
                    <a:pt x="2896" y="175"/>
                  </a:lnTo>
                  <a:lnTo>
                    <a:pt x="2900" y="181"/>
                  </a:lnTo>
                  <a:lnTo>
                    <a:pt x="2900" y="189"/>
                  </a:lnTo>
                  <a:lnTo>
                    <a:pt x="2900" y="196"/>
                  </a:lnTo>
                  <a:lnTo>
                    <a:pt x="2896" y="202"/>
                  </a:lnTo>
                  <a:lnTo>
                    <a:pt x="2890" y="207"/>
                  </a:lnTo>
                  <a:lnTo>
                    <a:pt x="2885" y="211"/>
                  </a:lnTo>
                  <a:lnTo>
                    <a:pt x="2877" y="213"/>
                  </a:lnTo>
                  <a:lnTo>
                    <a:pt x="2870" y="211"/>
                  </a:lnTo>
                  <a:lnTo>
                    <a:pt x="2864" y="207"/>
                  </a:lnTo>
                  <a:lnTo>
                    <a:pt x="2858" y="202"/>
                  </a:lnTo>
                  <a:lnTo>
                    <a:pt x="2855" y="196"/>
                  </a:lnTo>
                  <a:lnTo>
                    <a:pt x="2853" y="189"/>
                  </a:lnTo>
                  <a:lnTo>
                    <a:pt x="2855" y="181"/>
                  </a:lnTo>
                  <a:lnTo>
                    <a:pt x="2858" y="175"/>
                  </a:lnTo>
                  <a:lnTo>
                    <a:pt x="2864" y="170"/>
                  </a:lnTo>
                  <a:lnTo>
                    <a:pt x="2870" y="166"/>
                  </a:lnTo>
                  <a:lnTo>
                    <a:pt x="2877" y="166"/>
                  </a:lnTo>
                  <a:close/>
                  <a:moveTo>
                    <a:pt x="2791" y="166"/>
                  </a:moveTo>
                  <a:lnTo>
                    <a:pt x="2798" y="166"/>
                  </a:lnTo>
                  <a:lnTo>
                    <a:pt x="2804" y="170"/>
                  </a:lnTo>
                  <a:lnTo>
                    <a:pt x="2809" y="175"/>
                  </a:lnTo>
                  <a:lnTo>
                    <a:pt x="2813" y="181"/>
                  </a:lnTo>
                  <a:lnTo>
                    <a:pt x="2813" y="189"/>
                  </a:lnTo>
                  <a:lnTo>
                    <a:pt x="2813" y="196"/>
                  </a:lnTo>
                  <a:lnTo>
                    <a:pt x="2809" y="202"/>
                  </a:lnTo>
                  <a:lnTo>
                    <a:pt x="2804" y="207"/>
                  </a:lnTo>
                  <a:lnTo>
                    <a:pt x="2798" y="211"/>
                  </a:lnTo>
                  <a:lnTo>
                    <a:pt x="2791" y="213"/>
                  </a:lnTo>
                  <a:lnTo>
                    <a:pt x="2783" y="211"/>
                  </a:lnTo>
                  <a:lnTo>
                    <a:pt x="2776" y="207"/>
                  </a:lnTo>
                  <a:lnTo>
                    <a:pt x="2772" y="202"/>
                  </a:lnTo>
                  <a:lnTo>
                    <a:pt x="2768" y="196"/>
                  </a:lnTo>
                  <a:lnTo>
                    <a:pt x="2766" y="189"/>
                  </a:lnTo>
                  <a:lnTo>
                    <a:pt x="2768" y="181"/>
                  </a:lnTo>
                  <a:lnTo>
                    <a:pt x="2772" y="175"/>
                  </a:lnTo>
                  <a:lnTo>
                    <a:pt x="2776" y="170"/>
                  </a:lnTo>
                  <a:lnTo>
                    <a:pt x="2783" y="166"/>
                  </a:lnTo>
                  <a:lnTo>
                    <a:pt x="2791" y="166"/>
                  </a:lnTo>
                  <a:close/>
                  <a:moveTo>
                    <a:pt x="2704" y="166"/>
                  </a:moveTo>
                  <a:lnTo>
                    <a:pt x="2712" y="166"/>
                  </a:lnTo>
                  <a:lnTo>
                    <a:pt x="2717" y="170"/>
                  </a:lnTo>
                  <a:lnTo>
                    <a:pt x="2723" y="175"/>
                  </a:lnTo>
                  <a:lnTo>
                    <a:pt x="2725" y="181"/>
                  </a:lnTo>
                  <a:lnTo>
                    <a:pt x="2727" y="189"/>
                  </a:lnTo>
                  <a:lnTo>
                    <a:pt x="2725" y="196"/>
                  </a:lnTo>
                  <a:lnTo>
                    <a:pt x="2723" y="202"/>
                  </a:lnTo>
                  <a:lnTo>
                    <a:pt x="2717" y="207"/>
                  </a:lnTo>
                  <a:lnTo>
                    <a:pt x="2712" y="211"/>
                  </a:lnTo>
                  <a:lnTo>
                    <a:pt x="2704" y="213"/>
                  </a:lnTo>
                  <a:lnTo>
                    <a:pt x="2697" y="211"/>
                  </a:lnTo>
                  <a:lnTo>
                    <a:pt x="2689" y="207"/>
                  </a:lnTo>
                  <a:lnTo>
                    <a:pt x="2685" y="202"/>
                  </a:lnTo>
                  <a:lnTo>
                    <a:pt x="2682" y="196"/>
                  </a:lnTo>
                  <a:lnTo>
                    <a:pt x="2680" y="189"/>
                  </a:lnTo>
                  <a:lnTo>
                    <a:pt x="2682" y="181"/>
                  </a:lnTo>
                  <a:lnTo>
                    <a:pt x="2685" y="175"/>
                  </a:lnTo>
                  <a:lnTo>
                    <a:pt x="2689" y="170"/>
                  </a:lnTo>
                  <a:lnTo>
                    <a:pt x="2697" y="166"/>
                  </a:lnTo>
                  <a:lnTo>
                    <a:pt x="2704" y="166"/>
                  </a:lnTo>
                  <a:close/>
                  <a:moveTo>
                    <a:pt x="2616" y="166"/>
                  </a:moveTo>
                  <a:lnTo>
                    <a:pt x="2623" y="166"/>
                  </a:lnTo>
                  <a:lnTo>
                    <a:pt x="2631" y="170"/>
                  </a:lnTo>
                  <a:lnTo>
                    <a:pt x="2636" y="175"/>
                  </a:lnTo>
                  <a:lnTo>
                    <a:pt x="2638" y="181"/>
                  </a:lnTo>
                  <a:lnTo>
                    <a:pt x="2640" y="189"/>
                  </a:lnTo>
                  <a:lnTo>
                    <a:pt x="2638" y="196"/>
                  </a:lnTo>
                  <a:lnTo>
                    <a:pt x="2636" y="202"/>
                  </a:lnTo>
                  <a:lnTo>
                    <a:pt x="2631" y="207"/>
                  </a:lnTo>
                  <a:lnTo>
                    <a:pt x="2623" y="211"/>
                  </a:lnTo>
                  <a:lnTo>
                    <a:pt x="2616" y="213"/>
                  </a:lnTo>
                  <a:lnTo>
                    <a:pt x="2610" y="211"/>
                  </a:lnTo>
                  <a:lnTo>
                    <a:pt x="2603" y="207"/>
                  </a:lnTo>
                  <a:lnTo>
                    <a:pt x="2597" y="202"/>
                  </a:lnTo>
                  <a:lnTo>
                    <a:pt x="2595" y="196"/>
                  </a:lnTo>
                  <a:lnTo>
                    <a:pt x="2593" y="189"/>
                  </a:lnTo>
                  <a:lnTo>
                    <a:pt x="2595" y="181"/>
                  </a:lnTo>
                  <a:lnTo>
                    <a:pt x="2597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6"/>
                  </a:lnTo>
                  <a:close/>
                  <a:moveTo>
                    <a:pt x="2529" y="166"/>
                  </a:moveTo>
                  <a:lnTo>
                    <a:pt x="2537" y="166"/>
                  </a:lnTo>
                  <a:lnTo>
                    <a:pt x="2544" y="170"/>
                  </a:lnTo>
                  <a:lnTo>
                    <a:pt x="2548" y="175"/>
                  </a:lnTo>
                  <a:lnTo>
                    <a:pt x="2552" y="181"/>
                  </a:lnTo>
                  <a:lnTo>
                    <a:pt x="2554" y="189"/>
                  </a:lnTo>
                  <a:lnTo>
                    <a:pt x="2552" y="196"/>
                  </a:lnTo>
                  <a:lnTo>
                    <a:pt x="2548" y="202"/>
                  </a:lnTo>
                  <a:lnTo>
                    <a:pt x="2544" y="207"/>
                  </a:lnTo>
                  <a:lnTo>
                    <a:pt x="2537" y="211"/>
                  </a:lnTo>
                  <a:lnTo>
                    <a:pt x="2529" y="213"/>
                  </a:lnTo>
                  <a:lnTo>
                    <a:pt x="2522" y="211"/>
                  </a:lnTo>
                  <a:lnTo>
                    <a:pt x="2516" y="207"/>
                  </a:lnTo>
                  <a:lnTo>
                    <a:pt x="2510" y="202"/>
                  </a:lnTo>
                  <a:lnTo>
                    <a:pt x="2509" y="196"/>
                  </a:lnTo>
                  <a:lnTo>
                    <a:pt x="2507" y="189"/>
                  </a:lnTo>
                  <a:lnTo>
                    <a:pt x="2509" y="181"/>
                  </a:lnTo>
                  <a:lnTo>
                    <a:pt x="2510" y="175"/>
                  </a:lnTo>
                  <a:lnTo>
                    <a:pt x="2516" y="170"/>
                  </a:lnTo>
                  <a:lnTo>
                    <a:pt x="2522" y="166"/>
                  </a:lnTo>
                  <a:lnTo>
                    <a:pt x="2529" y="166"/>
                  </a:lnTo>
                  <a:close/>
                  <a:moveTo>
                    <a:pt x="2443" y="166"/>
                  </a:moveTo>
                  <a:lnTo>
                    <a:pt x="2450" y="166"/>
                  </a:lnTo>
                  <a:lnTo>
                    <a:pt x="2458" y="170"/>
                  </a:lnTo>
                  <a:lnTo>
                    <a:pt x="2462" y="175"/>
                  </a:lnTo>
                  <a:lnTo>
                    <a:pt x="2465" y="181"/>
                  </a:lnTo>
                  <a:lnTo>
                    <a:pt x="2467" y="189"/>
                  </a:lnTo>
                  <a:lnTo>
                    <a:pt x="2465" y="196"/>
                  </a:lnTo>
                  <a:lnTo>
                    <a:pt x="2462" y="202"/>
                  </a:lnTo>
                  <a:lnTo>
                    <a:pt x="2458" y="207"/>
                  </a:lnTo>
                  <a:lnTo>
                    <a:pt x="2450" y="211"/>
                  </a:lnTo>
                  <a:lnTo>
                    <a:pt x="2443" y="213"/>
                  </a:lnTo>
                  <a:lnTo>
                    <a:pt x="2435" y="211"/>
                  </a:lnTo>
                  <a:lnTo>
                    <a:pt x="2430" y="207"/>
                  </a:lnTo>
                  <a:lnTo>
                    <a:pt x="2424" y="202"/>
                  </a:lnTo>
                  <a:lnTo>
                    <a:pt x="2420" y="196"/>
                  </a:lnTo>
                  <a:lnTo>
                    <a:pt x="2420" y="189"/>
                  </a:lnTo>
                  <a:lnTo>
                    <a:pt x="2420" y="181"/>
                  </a:lnTo>
                  <a:lnTo>
                    <a:pt x="2424" y="175"/>
                  </a:lnTo>
                  <a:lnTo>
                    <a:pt x="2430" y="170"/>
                  </a:lnTo>
                  <a:lnTo>
                    <a:pt x="2435" y="166"/>
                  </a:lnTo>
                  <a:lnTo>
                    <a:pt x="2443" y="166"/>
                  </a:lnTo>
                  <a:close/>
                  <a:moveTo>
                    <a:pt x="2356" y="166"/>
                  </a:moveTo>
                  <a:lnTo>
                    <a:pt x="2364" y="166"/>
                  </a:lnTo>
                  <a:lnTo>
                    <a:pt x="2369" y="170"/>
                  </a:lnTo>
                  <a:lnTo>
                    <a:pt x="2375" y="175"/>
                  </a:lnTo>
                  <a:lnTo>
                    <a:pt x="2379" y="181"/>
                  </a:lnTo>
                  <a:lnTo>
                    <a:pt x="2381" y="189"/>
                  </a:lnTo>
                  <a:lnTo>
                    <a:pt x="2379" y="196"/>
                  </a:lnTo>
                  <a:lnTo>
                    <a:pt x="2375" y="202"/>
                  </a:lnTo>
                  <a:lnTo>
                    <a:pt x="2369" y="207"/>
                  </a:lnTo>
                  <a:lnTo>
                    <a:pt x="2364" y="211"/>
                  </a:lnTo>
                  <a:lnTo>
                    <a:pt x="2356" y="213"/>
                  </a:lnTo>
                  <a:lnTo>
                    <a:pt x="2349" y="211"/>
                  </a:lnTo>
                  <a:lnTo>
                    <a:pt x="2343" y="207"/>
                  </a:lnTo>
                  <a:lnTo>
                    <a:pt x="2337" y="202"/>
                  </a:lnTo>
                  <a:lnTo>
                    <a:pt x="2334" y="196"/>
                  </a:lnTo>
                  <a:lnTo>
                    <a:pt x="2334" y="189"/>
                  </a:lnTo>
                  <a:lnTo>
                    <a:pt x="2334" y="181"/>
                  </a:lnTo>
                  <a:lnTo>
                    <a:pt x="2337" y="175"/>
                  </a:lnTo>
                  <a:lnTo>
                    <a:pt x="2343" y="170"/>
                  </a:lnTo>
                  <a:lnTo>
                    <a:pt x="2349" y="166"/>
                  </a:lnTo>
                  <a:lnTo>
                    <a:pt x="2356" y="166"/>
                  </a:lnTo>
                  <a:close/>
                  <a:moveTo>
                    <a:pt x="2270" y="166"/>
                  </a:moveTo>
                  <a:lnTo>
                    <a:pt x="2277" y="166"/>
                  </a:lnTo>
                  <a:lnTo>
                    <a:pt x="2283" y="170"/>
                  </a:lnTo>
                  <a:lnTo>
                    <a:pt x="2289" y="175"/>
                  </a:lnTo>
                  <a:lnTo>
                    <a:pt x="2292" y="181"/>
                  </a:lnTo>
                  <a:lnTo>
                    <a:pt x="2292" y="189"/>
                  </a:lnTo>
                  <a:lnTo>
                    <a:pt x="2292" y="196"/>
                  </a:lnTo>
                  <a:lnTo>
                    <a:pt x="2289" y="202"/>
                  </a:lnTo>
                  <a:lnTo>
                    <a:pt x="2283" y="207"/>
                  </a:lnTo>
                  <a:lnTo>
                    <a:pt x="2277" y="211"/>
                  </a:lnTo>
                  <a:lnTo>
                    <a:pt x="2270" y="213"/>
                  </a:lnTo>
                  <a:lnTo>
                    <a:pt x="2262" y="211"/>
                  </a:lnTo>
                  <a:lnTo>
                    <a:pt x="2257" y="207"/>
                  </a:lnTo>
                  <a:lnTo>
                    <a:pt x="2251" y="202"/>
                  </a:lnTo>
                  <a:lnTo>
                    <a:pt x="2247" y="196"/>
                  </a:lnTo>
                  <a:lnTo>
                    <a:pt x="2247" y="189"/>
                  </a:lnTo>
                  <a:lnTo>
                    <a:pt x="2247" y="181"/>
                  </a:lnTo>
                  <a:lnTo>
                    <a:pt x="2251" y="175"/>
                  </a:lnTo>
                  <a:lnTo>
                    <a:pt x="2257" y="170"/>
                  </a:lnTo>
                  <a:lnTo>
                    <a:pt x="2262" y="166"/>
                  </a:lnTo>
                  <a:lnTo>
                    <a:pt x="2270" y="166"/>
                  </a:lnTo>
                  <a:close/>
                  <a:moveTo>
                    <a:pt x="2183" y="166"/>
                  </a:moveTo>
                  <a:lnTo>
                    <a:pt x="2191" y="166"/>
                  </a:lnTo>
                  <a:lnTo>
                    <a:pt x="2196" y="170"/>
                  </a:lnTo>
                  <a:lnTo>
                    <a:pt x="2202" y="175"/>
                  </a:lnTo>
                  <a:lnTo>
                    <a:pt x="2206" y="181"/>
                  </a:lnTo>
                  <a:lnTo>
                    <a:pt x="2206" y="189"/>
                  </a:lnTo>
                  <a:lnTo>
                    <a:pt x="2206" y="196"/>
                  </a:lnTo>
                  <a:lnTo>
                    <a:pt x="2202" y="202"/>
                  </a:lnTo>
                  <a:lnTo>
                    <a:pt x="2196" y="207"/>
                  </a:lnTo>
                  <a:lnTo>
                    <a:pt x="2191" y="211"/>
                  </a:lnTo>
                  <a:lnTo>
                    <a:pt x="2183" y="213"/>
                  </a:lnTo>
                  <a:lnTo>
                    <a:pt x="2176" y="211"/>
                  </a:lnTo>
                  <a:lnTo>
                    <a:pt x="2170" y="207"/>
                  </a:lnTo>
                  <a:lnTo>
                    <a:pt x="2164" y="202"/>
                  </a:lnTo>
                  <a:lnTo>
                    <a:pt x="2161" y="196"/>
                  </a:lnTo>
                  <a:lnTo>
                    <a:pt x="2159" y="189"/>
                  </a:lnTo>
                  <a:lnTo>
                    <a:pt x="2161" y="181"/>
                  </a:lnTo>
                  <a:lnTo>
                    <a:pt x="2164" y="175"/>
                  </a:lnTo>
                  <a:lnTo>
                    <a:pt x="2170" y="170"/>
                  </a:lnTo>
                  <a:lnTo>
                    <a:pt x="2176" y="166"/>
                  </a:lnTo>
                  <a:lnTo>
                    <a:pt x="2183" y="166"/>
                  </a:lnTo>
                  <a:close/>
                  <a:moveTo>
                    <a:pt x="2097" y="166"/>
                  </a:moveTo>
                  <a:lnTo>
                    <a:pt x="2104" y="166"/>
                  </a:lnTo>
                  <a:lnTo>
                    <a:pt x="2110" y="170"/>
                  </a:lnTo>
                  <a:lnTo>
                    <a:pt x="2115" y="175"/>
                  </a:lnTo>
                  <a:lnTo>
                    <a:pt x="2119" y="181"/>
                  </a:lnTo>
                  <a:lnTo>
                    <a:pt x="2119" y="189"/>
                  </a:lnTo>
                  <a:lnTo>
                    <a:pt x="2119" y="196"/>
                  </a:lnTo>
                  <a:lnTo>
                    <a:pt x="2115" y="202"/>
                  </a:lnTo>
                  <a:lnTo>
                    <a:pt x="2110" y="207"/>
                  </a:lnTo>
                  <a:lnTo>
                    <a:pt x="2104" y="211"/>
                  </a:lnTo>
                  <a:lnTo>
                    <a:pt x="2097" y="213"/>
                  </a:lnTo>
                  <a:lnTo>
                    <a:pt x="2089" y="211"/>
                  </a:lnTo>
                  <a:lnTo>
                    <a:pt x="2082" y="207"/>
                  </a:lnTo>
                  <a:lnTo>
                    <a:pt x="2078" y="202"/>
                  </a:lnTo>
                  <a:lnTo>
                    <a:pt x="2074" y="196"/>
                  </a:lnTo>
                  <a:lnTo>
                    <a:pt x="2072" y="189"/>
                  </a:lnTo>
                  <a:lnTo>
                    <a:pt x="2074" y="181"/>
                  </a:lnTo>
                  <a:lnTo>
                    <a:pt x="2078" y="175"/>
                  </a:lnTo>
                  <a:lnTo>
                    <a:pt x="2082" y="170"/>
                  </a:lnTo>
                  <a:lnTo>
                    <a:pt x="2089" y="166"/>
                  </a:lnTo>
                  <a:lnTo>
                    <a:pt x="2097" y="166"/>
                  </a:lnTo>
                  <a:close/>
                  <a:moveTo>
                    <a:pt x="2010" y="166"/>
                  </a:moveTo>
                  <a:lnTo>
                    <a:pt x="2018" y="166"/>
                  </a:lnTo>
                  <a:lnTo>
                    <a:pt x="2023" y="170"/>
                  </a:lnTo>
                  <a:lnTo>
                    <a:pt x="2029" y="175"/>
                  </a:lnTo>
                  <a:lnTo>
                    <a:pt x="2031" y="181"/>
                  </a:lnTo>
                  <a:lnTo>
                    <a:pt x="2033" y="189"/>
                  </a:lnTo>
                  <a:lnTo>
                    <a:pt x="2031" y="196"/>
                  </a:lnTo>
                  <a:lnTo>
                    <a:pt x="2029" y="202"/>
                  </a:lnTo>
                  <a:lnTo>
                    <a:pt x="2023" y="207"/>
                  </a:lnTo>
                  <a:lnTo>
                    <a:pt x="2018" y="211"/>
                  </a:lnTo>
                  <a:lnTo>
                    <a:pt x="2010" y="213"/>
                  </a:lnTo>
                  <a:lnTo>
                    <a:pt x="2003" y="211"/>
                  </a:lnTo>
                  <a:lnTo>
                    <a:pt x="1995" y="207"/>
                  </a:lnTo>
                  <a:lnTo>
                    <a:pt x="1991" y="202"/>
                  </a:lnTo>
                  <a:lnTo>
                    <a:pt x="1988" y="196"/>
                  </a:lnTo>
                  <a:lnTo>
                    <a:pt x="1986" y="189"/>
                  </a:lnTo>
                  <a:lnTo>
                    <a:pt x="1988" y="181"/>
                  </a:lnTo>
                  <a:lnTo>
                    <a:pt x="1991" y="175"/>
                  </a:lnTo>
                  <a:lnTo>
                    <a:pt x="1995" y="170"/>
                  </a:lnTo>
                  <a:lnTo>
                    <a:pt x="2003" y="166"/>
                  </a:lnTo>
                  <a:lnTo>
                    <a:pt x="2010" y="166"/>
                  </a:lnTo>
                  <a:close/>
                  <a:moveTo>
                    <a:pt x="1924" y="166"/>
                  </a:moveTo>
                  <a:lnTo>
                    <a:pt x="1929" y="166"/>
                  </a:lnTo>
                  <a:lnTo>
                    <a:pt x="1937" y="170"/>
                  </a:lnTo>
                  <a:lnTo>
                    <a:pt x="1942" y="175"/>
                  </a:lnTo>
                  <a:lnTo>
                    <a:pt x="1944" y="181"/>
                  </a:lnTo>
                  <a:lnTo>
                    <a:pt x="1946" y="189"/>
                  </a:lnTo>
                  <a:lnTo>
                    <a:pt x="1944" y="196"/>
                  </a:lnTo>
                  <a:lnTo>
                    <a:pt x="1942" y="202"/>
                  </a:lnTo>
                  <a:lnTo>
                    <a:pt x="1937" y="207"/>
                  </a:lnTo>
                  <a:lnTo>
                    <a:pt x="1929" y="211"/>
                  </a:lnTo>
                  <a:lnTo>
                    <a:pt x="1924" y="213"/>
                  </a:lnTo>
                  <a:lnTo>
                    <a:pt x="1916" y="211"/>
                  </a:lnTo>
                  <a:lnTo>
                    <a:pt x="1909" y="207"/>
                  </a:lnTo>
                  <a:lnTo>
                    <a:pt x="1903" y="202"/>
                  </a:lnTo>
                  <a:lnTo>
                    <a:pt x="1901" y="196"/>
                  </a:lnTo>
                  <a:lnTo>
                    <a:pt x="1899" y="189"/>
                  </a:lnTo>
                  <a:lnTo>
                    <a:pt x="1901" y="181"/>
                  </a:lnTo>
                  <a:lnTo>
                    <a:pt x="1903" y="175"/>
                  </a:lnTo>
                  <a:lnTo>
                    <a:pt x="1909" y="170"/>
                  </a:lnTo>
                  <a:lnTo>
                    <a:pt x="1916" y="166"/>
                  </a:lnTo>
                  <a:lnTo>
                    <a:pt x="1924" y="166"/>
                  </a:lnTo>
                  <a:close/>
                  <a:moveTo>
                    <a:pt x="1835" y="166"/>
                  </a:moveTo>
                  <a:lnTo>
                    <a:pt x="1843" y="166"/>
                  </a:lnTo>
                  <a:lnTo>
                    <a:pt x="1850" y="170"/>
                  </a:lnTo>
                  <a:lnTo>
                    <a:pt x="1854" y="175"/>
                  </a:lnTo>
                  <a:lnTo>
                    <a:pt x="1858" y="181"/>
                  </a:lnTo>
                  <a:lnTo>
                    <a:pt x="1860" y="189"/>
                  </a:lnTo>
                  <a:lnTo>
                    <a:pt x="1858" y="196"/>
                  </a:lnTo>
                  <a:lnTo>
                    <a:pt x="1854" y="202"/>
                  </a:lnTo>
                  <a:lnTo>
                    <a:pt x="1850" y="207"/>
                  </a:lnTo>
                  <a:lnTo>
                    <a:pt x="1843" y="211"/>
                  </a:lnTo>
                  <a:lnTo>
                    <a:pt x="1835" y="213"/>
                  </a:lnTo>
                  <a:lnTo>
                    <a:pt x="1828" y="211"/>
                  </a:lnTo>
                  <a:lnTo>
                    <a:pt x="1822" y="207"/>
                  </a:lnTo>
                  <a:lnTo>
                    <a:pt x="1816" y="202"/>
                  </a:lnTo>
                  <a:lnTo>
                    <a:pt x="1815" y="196"/>
                  </a:lnTo>
                  <a:lnTo>
                    <a:pt x="1813" y="189"/>
                  </a:lnTo>
                  <a:lnTo>
                    <a:pt x="1815" y="181"/>
                  </a:lnTo>
                  <a:lnTo>
                    <a:pt x="1816" y="175"/>
                  </a:lnTo>
                  <a:lnTo>
                    <a:pt x="1822" y="170"/>
                  </a:lnTo>
                  <a:lnTo>
                    <a:pt x="1828" y="166"/>
                  </a:lnTo>
                  <a:lnTo>
                    <a:pt x="1835" y="166"/>
                  </a:lnTo>
                  <a:close/>
                  <a:moveTo>
                    <a:pt x="1662" y="166"/>
                  </a:moveTo>
                  <a:lnTo>
                    <a:pt x="1670" y="166"/>
                  </a:lnTo>
                  <a:lnTo>
                    <a:pt x="1675" y="170"/>
                  </a:lnTo>
                  <a:lnTo>
                    <a:pt x="1681" y="175"/>
                  </a:lnTo>
                  <a:lnTo>
                    <a:pt x="1685" y="181"/>
                  </a:lnTo>
                  <a:lnTo>
                    <a:pt x="1687" y="189"/>
                  </a:lnTo>
                  <a:lnTo>
                    <a:pt x="1685" y="196"/>
                  </a:lnTo>
                  <a:lnTo>
                    <a:pt x="1681" y="202"/>
                  </a:lnTo>
                  <a:lnTo>
                    <a:pt x="1675" y="207"/>
                  </a:lnTo>
                  <a:lnTo>
                    <a:pt x="1670" y="211"/>
                  </a:lnTo>
                  <a:lnTo>
                    <a:pt x="1662" y="213"/>
                  </a:lnTo>
                  <a:lnTo>
                    <a:pt x="1655" y="211"/>
                  </a:lnTo>
                  <a:lnTo>
                    <a:pt x="1649" y="207"/>
                  </a:lnTo>
                  <a:lnTo>
                    <a:pt x="1643" y="202"/>
                  </a:lnTo>
                  <a:lnTo>
                    <a:pt x="1640" y="196"/>
                  </a:lnTo>
                  <a:lnTo>
                    <a:pt x="1640" y="189"/>
                  </a:lnTo>
                  <a:lnTo>
                    <a:pt x="1640" y="181"/>
                  </a:lnTo>
                  <a:lnTo>
                    <a:pt x="1643" y="175"/>
                  </a:lnTo>
                  <a:lnTo>
                    <a:pt x="1649" y="170"/>
                  </a:lnTo>
                  <a:lnTo>
                    <a:pt x="1655" y="166"/>
                  </a:lnTo>
                  <a:lnTo>
                    <a:pt x="1662" y="166"/>
                  </a:lnTo>
                  <a:close/>
                  <a:moveTo>
                    <a:pt x="1489" y="166"/>
                  </a:moveTo>
                  <a:lnTo>
                    <a:pt x="1497" y="166"/>
                  </a:lnTo>
                  <a:lnTo>
                    <a:pt x="1502" y="170"/>
                  </a:lnTo>
                  <a:lnTo>
                    <a:pt x="1508" y="175"/>
                  </a:lnTo>
                  <a:lnTo>
                    <a:pt x="1512" y="181"/>
                  </a:lnTo>
                  <a:lnTo>
                    <a:pt x="1512" y="189"/>
                  </a:lnTo>
                  <a:lnTo>
                    <a:pt x="1512" y="196"/>
                  </a:lnTo>
                  <a:lnTo>
                    <a:pt x="1508" y="202"/>
                  </a:lnTo>
                  <a:lnTo>
                    <a:pt x="1502" y="207"/>
                  </a:lnTo>
                  <a:lnTo>
                    <a:pt x="1497" y="211"/>
                  </a:lnTo>
                  <a:lnTo>
                    <a:pt x="1489" y="213"/>
                  </a:lnTo>
                  <a:lnTo>
                    <a:pt x="1482" y="211"/>
                  </a:lnTo>
                  <a:lnTo>
                    <a:pt x="1476" y="207"/>
                  </a:lnTo>
                  <a:lnTo>
                    <a:pt x="1470" y="202"/>
                  </a:lnTo>
                  <a:lnTo>
                    <a:pt x="1467" y="196"/>
                  </a:lnTo>
                  <a:lnTo>
                    <a:pt x="1465" y="189"/>
                  </a:lnTo>
                  <a:lnTo>
                    <a:pt x="1467" y="181"/>
                  </a:lnTo>
                  <a:lnTo>
                    <a:pt x="1470" y="175"/>
                  </a:lnTo>
                  <a:lnTo>
                    <a:pt x="1476" y="170"/>
                  </a:lnTo>
                  <a:lnTo>
                    <a:pt x="1482" y="166"/>
                  </a:lnTo>
                  <a:lnTo>
                    <a:pt x="1489" y="166"/>
                  </a:lnTo>
                  <a:close/>
                  <a:moveTo>
                    <a:pt x="1403" y="166"/>
                  </a:moveTo>
                  <a:lnTo>
                    <a:pt x="1410" y="166"/>
                  </a:lnTo>
                  <a:lnTo>
                    <a:pt x="1416" y="170"/>
                  </a:lnTo>
                  <a:lnTo>
                    <a:pt x="1422" y="175"/>
                  </a:lnTo>
                  <a:lnTo>
                    <a:pt x="1425" y="181"/>
                  </a:lnTo>
                  <a:lnTo>
                    <a:pt x="1425" y="189"/>
                  </a:lnTo>
                  <a:lnTo>
                    <a:pt x="1425" y="196"/>
                  </a:lnTo>
                  <a:lnTo>
                    <a:pt x="1422" y="202"/>
                  </a:lnTo>
                  <a:lnTo>
                    <a:pt x="1416" y="207"/>
                  </a:lnTo>
                  <a:lnTo>
                    <a:pt x="1410" y="211"/>
                  </a:lnTo>
                  <a:lnTo>
                    <a:pt x="1403" y="213"/>
                  </a:lnTo>
                  <a:lnTo>
                    <a:pt x="1395" y="211"/>
                  </a:lnTo>
                  <a:lnTo>
                    <a:pt x="1388" y="207"/>
                  </a:lnTo>
                  <a:lnTo>
                    <a:pt x="1384" y="202"/>
                  </a:lnTo>
                  <a:lnTo>
                    <a:pt x="1380" y="196"/>
                  </a:lnTo>
                  <a:lnTo>
                    <a:pt x="1378" y="189"/>
                  </a:lnTo>
                  <a:lnTo>
                    <a:pt x="1380" y="181"/>
                  </a:lnTo>
                  <a:lnTo>
                    <a:pt x="1384" y="175"/>
                  </a:lnTo>
                  <a:lnTo>
                    <a:pt x="1388" y="170"/>
                  </a:lnTo>
                  <a:lnTo>
                    <a:pt x="1395" y="166"/>
                  </a:lnTo>
                  <a:lnTo>
                    <a:pt x="1403" y="166"/>
                  </a:lnTo>
                  <a:close/>
                  <a:moveTo>
                    <a:pt x="1316" y="166"/>
                  </a:moveTo>
                  <a:lnTo>
                    <a:pt x="1324" y="166"/>
                  </a:lnTo>
                  <a:lnTo>
                    <a:pt x="1329" y="170"/>
                  </a:lnTo>
                  <a:lnTo>
                    <a:pt x="1335" y="175"/>
                  </a:lnTo>
                  <a:lnTo>
                    <a:pt x="1337" y="181"/>
                  </a:lnTo>
                  <a:lnTo>
                    <a:pt x="1339" y="189"/>
                  </a:lnTo>
                  <a:lnTo>
                    <a:pt x="1337" y="196"/>
                  </a:lnTo>
                  <a:lnTo>
                    <a:pt x="1335" y="202"/>
                  </a:lnTo>
                  <a:lnTo>
                    <a:pt x="1329" y="207"/>
                  </a:lnTo>
                  <a:lnTo>
                    <a:pt x="1324" y="211"/>
                  </a:lnTo>
                  <a:lnTo>
                    <a:pt x="1316" y="213"/>
                  </a:lnTo>
                  <a:lnTo>
                    <a:pt x="1309" y="211"/>
                  </a:lnTo>
                  <a:lnTo>
                    <a:pt x="1301" y="207"/>
                  </a:lnTo>
                  <a:lnTo>
                    <a:pt x="1297" y="202"/>
                  </a:lnTo>
                  <a:lnTo>
                    <a:pt x="1294" y="196"/>
                  </a:lnTo>
                  <a:lnTo>
                    <a:pt x="1292" y="189"/>
                  </a:lnTo>
                  <a:lnTo>
                    <a:pt x="1294" y="181"/>
                  </a:lnTo>
                  <a:lnTo>
                    <a:pt x="1297" y="175"/>
                  </a:lnTo>
                  <a:lnTo>
                    <a:pt x="1301" y="170"/>
                  </a:lnTo>
                  <a:lnTo>
                    <a:pt x="1309" y="166"/>
                  </a:lnTo>
                  <a:lnTo>
                    <a:pt x="1316" y="166"/>
                  </a:lnTo>
                  <a:close/>
                  <a:moveTo>
                    <a:pt x="1141" y="166"/>
                  </a:moveTo>
                  <a:lnTo>
                    <a:pt x="1149" y="166"/>
                  </a:lnTo>
                  <a:lnTo>
                    <a:pt x="1155" y="170"/>
                  </a:lnTo>
                  <a:lnTo>
                    <a:pt x="1160" y="174"/>
                  </a:lnTo>
                  <a:lnTo>
                    <a:pt x="1164" y="179"/>
                  </a:lnTo>
                  <a:lnTo>
                    <a:pt x="1162" y="181"/>
                  </a:lnTo>
                  <a:lnTo>
                    <a:pt x="1162" y="183"/>
                  </a:lnTo>
                  <a:lnTo>
                    <a:pt x="1162" y="185"/>
                  </a:lnTo>
                  <a:lnTo>
                    <a:pt x="1162" y="187"/>
                  </a:lnTo>
                  <a:lnTo>
                    <a:pt x="1166" y="189"/>
                  </a:lnTo>
                  <a:lnTo>
                    <a:pt x="1166" y="189"/>
                  </a:lnTo>
                  <a:lnTo>
                    <a:pt x="1164" y="196"/>
                  </a:lnTo>
                  <a:lnTo>
                    <a:pt x="1160" y="202"/>
                  </a:lnTo>
                  <a:lnTo>
                    <a:pt x="1156" y="207"/>
                  </a:lnTo>
                  <a:lnTo>
                    <a:pt x="1149" y="211"/>
                  </a:lnTo>
                  <a:lnTo>
                    <a:pt x="1141" y="213"/>
                  </a:lnTo>
                  <a:lnTo>
                    <a:pt x="1134" y="211"/>
                  </a:lnTo>
                  <a:lnTo>
                    <a:pt x="1128" y="207"/>
                  </a:lnTo>
                  <a:lnTo>
                    <a:pt x="1123" y="202"/>
                  </a:lnTo>
                  <a:lnTo>
                    <a:pt x="1121" y="196"/>
                  </a:lnTo>
                  <a:lnTo>
                    <a:pt x="1119" y="189"/>
                  </a:lnTo>
                  <a:lnTo>
                    <a:pt x="1121" y="181"/>
                  </a:lnTo>
                  <a:lnTo>
                    <a:pt x="1123" y="175"/>
                  </a:lnTo>
                  <a:lnTo>
                    <a:pt x="1128" y="170"/>
                  </a:lnTo>
                  <a:lnTo>
                    <a:pt x="1134" y="166"/>
                  </a:lnTo>
                  <a:lnTo>
                    <a:pt x="1141" y="166"/>
                  </a:lnTo>
                  <a:close/>
                  <a:moveTo>
                    <a:pt x="622" y="166"/>
                  </a:moveTo>
                  <a:lnTo>
                    <a:pt x="630" y="166"/>
                  </a:lnTo>
                  <a:lnTo>
                    <a:pt x="635" y="170"/>
                  </a:lnTo>
                  <a:lnTo>
                    <a:pt x="641" y="175"/>
                  </a:lnTo>
                  <a:lnTo>
                    <a:pt x="643" y="181"/>
                  </a:lnTo>
                  <a:lnTo>
                    <a:pt x="645" y="189"/>
                  </a:lnTo>
                  <a:lnTo>
                    <a:pt x="643" y="196"/>
                  </a:lnTo>
                  <a:lnTo>
                    <a:pt x="641" y="202"/>
                  </a:lnTo>
                  <a:lnTo>
                    <a:pt x="635" y="207"/>
                  </a:lnTo>
                  <a:lnTo>
                    <a:pt x="630" y="211"/>
                  </a:lnTo>
                  <a:lnTo>
                    <a:pt x="622" y="213"/>
                  </a:lnTo>
                  <a:lnTo>
                    <a:pt x="615" y="211"/>
                  </a:lnTo>
                  <a:lnTo>
                    <a:pt x="607" y="207"/>
                  </a:lnTo>
                  <a:lnTo>
                    <a:pt x="604" y="202"/>
                  </a:lnTo>
                  <a:lnTo>
                    <a:pt x="600" y="196"/>
                  </a:lnTo>
                  <a:lnTo>
                    <a:pt x="598" y="189"/>
                  </a:lnTo>
                  <a:lnTo>
                    <a:pt x="600" y="181"/>
                  </a:lnTo>
                  <a:lnTo>
                    <a:pt x="604" y="175"/>
                  </a:lnTo>
                  <a:lnTo>
                    <a:pt x="607" y="170"/>
                  </a:lnTo>
                  <a:lnTo>
                    <a:pt x="615" y="166"/>
                  </a:lnTo>
                  <a:lnTo>
                    <a:pt x="622" y="166"/>
                  </a:lnTo>
                  <a:close/>
                  <a:moveTo>
                    <a:pt x="536" y="166"/>
                  </a:moveTo>
                  <a:lnTo>
                    <a:pt x="541" y="166"/>
                  </a:lnTo>
                  <a:lnTo>
                    <a:pt x="549" y="170"/>
                  </a:lnTo>
                  <a:lnTo>
                    <a:pt x="555" y="175"/>
                  </a:lnTo>
                  <a:lnTo>
                    <a:pt x="557" y="181"/>
                  </a:lnTo>
                  <a:lnTo>
                    <a:pt x="558" y="189"/>
                  </a:lnTo>
                  <a:lnTo>
                    <a:pt x="557" y="196"/>
                  </a:lnTo>
                  <a:lnTo>
                    <a:pt x="555" y="202"/>
                  </a:lnTo>
                  <a:lnTo>
                    <a:pt x="549" y="207"/>
                  </a:lnTo>
                  <a:lnTo>
                    <a:pt x="541" y="211"/>
                  </a:lnTo>
                  <a:lnTo>
                    <a:pt x="536" y="213"/>
                  </a:lnTo>
                  <a:lnTo>
                    <a:pt x="528" y="211"/>
                  </a:lnTo>
                  <a:lnTo>
                    <a:pt x="521" y="207"/>
                  </a:lnTo>
                  <a:lnTo>
                    <a:pt x="515" y="202"/>
                  </a:lnTo>
                  <a:lnTo>
                    <a:pt x="513" y="196"/>
                  </a:lnTo>
                  <a:lnTo>
                    <a:pt x="511" y="189"/>
                  </a:lnTo>
                  <a:lnTo>
                    <a:pt x="513" y="181"/>
                  </a:lnTo>
                  <a:lnTo>
                    <a:pt x="515" y="175"/>
                  </a:lnTo>
                  <a:lnTo>
                    <a:pt x="521" y="170"/>
                  </a:lnTo>
                  <a:lnTo>
                    <a:pt x="528" y="166"/>
                  </a:lnTo>
                  <a:lnTo>
                    <a:pt x="536" y="166"/>
                  </a:lnTo>
                  <a:close/>
                  <a:moveTo>
                    <a:pt x="447" y="166"/>
                  </a:moveTo>
                  <a:lnTo>
                    <a:pt x="455" y="166"/>
                  </a:lnTo>
                  <a:lnTo>
                    <a:pt x="462" y="170"/>
                  </a:lnTo>
                  <a:lnTo>
                    <a:pt x="466" y="175"/>
                  </a:lnTo>
                  <a:lnTo>
                    <a:pt x="470" y="181"/>
                  </a:lnTo>
                  <a:lnTo>
                    <a:pt x="472" y="189"/>
                  </a:lnTo>
                  <a:lnTo>
                    <a:pt x="470" y="196"/>
                  </a:lnTo>
                  <a:lnTo>
                    <a:pt x="466" y="202"/>
                  </a:lnTo>
                  <a:lnTo>
                    <a:pt x="462" y="207"/>
                  </a:lnTo>
                  <a:lnTo>
                    <a:pt x="455" y="211"/>
                  </a:lnTo>
                  <a:lnTo>
                    <a:pt x="447" y="213"/>
                  </a:lnTo>
                  <a:lnTo>
                    <a:pt x="440" y="211"/>
                  </a:lnTo>
                  <a:lnTo>
                    <a:pt x="434" y="207"/>
                  </a:lnTo>
                  <a:lnTo>
                    <a:pt x="429" y="202"/>
                  </a:lnTo>
                  <a:lnTo>
                    <a:pt x="427" y="196"/>
                  </a:lnTo>
                  <a:lnTo>
                    <a:pt x="425" y="189"/>
                  </a:lnTo>
                  <a:lnTo>
                    <a:pt x="427" y="181"/>
                  </a:lnTo>
                  <a:lnTo>
                    <a:pt x="429" y="175"/>
                  </a:lnTo>
                  <a:lnTo>
                    <a:pt x="434" y="170"/>
                  </a:lnTo>
                  <a:lnTo>
                    <a:pt x="440" y="166"/>
                  </a:lnTo>
                  <a:lnTo>
                    <a:pt x="447" y="166"/>
                  </a:lnTo>
                  <a:close/>
                  <a:moveTo>
                    <a:pt x="361" y="166"/>
                  </a:moveTo>
                  <a:lnTo>
                    <a:pt x="368" y="166"/>
                  </a:lnTo>
                  <a:lnTo>
                    <a:pt x="376" y="170"/>
                  </a:lnTo>
                  <a:lnTo>
                    <a:pt x="380" y="175"/>
                  </a:lnTo>
                  <a:lnTo>
                    <a:pt x="383" y="181"/>
                  </a:lnTo>
                  <a:lnTo>
                    <a:pt x="385" y="189"/>
                  </a:lnTo>
                  <a:lnTo>
                    <a:pt x="383" y="196"/>
                  </a:lnTo>
                  <a:lnTo>
                    <a:pt x="380" y="202"/>
                  </a:lnTo>
                  <a:lnTo>
                    <a:pt x="376" y="207"/>
                  </a:lnTo>
                  <a:lnTo>
                    <a:pt x="368" y="211"/>
                  </a:lnTo>
                  <a:lnTo>
                    <a:pt x="361" y="213"/>
                  </a:lnTo>
                  <a:lnTo>
                    <a:pt x="353" y="211"/>
                  </a:lnTo>
                  <a:lnTo>
                    <a:pt x="348" y="207"/>
                  </a:lnTo>
                  <a:lnTo>
                    <a:pt x="342" y="202"/>
                  </a:lnTo>
                  <a:lnTo>
                    <a:pt x="338" y="196"/>
                  </a:lnTo>
                  <a:lnTo>
                    <a:pt x="338" y="189"/>
                  </a:lnTo>
                  <a:lnTo>
                    <a:pt x="338" y="181"/>
                  </a:lnTo>
                  <a:lnTo>
                    <a:pt x="342" y="175"/>
                  </a:lnTo>
                  <a:lnTo>
                    <a:pt x="348" y="170"/>
                  </a:lnTo>
                  <a:lnTo>
                    <a:pt x="353" y="166"/>
                  </a:lnTo>
                  <a:lnTo>
                    <a:pt x="361" y="166"/>
                  </a:lnTo>
                  <a:close/>
                  <a:moveTo>
                    <a:pt x="274" y="166"/>
                  </a:moveTo>
                  <a:lnTo>
                    <a:pt x="282" y="166"/>
                  </a:lnTo>
                  <a:lnTo>
                    <a:pt x="288" y="170"/>
                  </a:lnTo>
                  <a:lnTo>
                    <a:pt x="293" y="175"/>
                  </a:lnTo>
                  <a:lnTo>
                    <a:pt x="297" y="181"/>
                  </a:lnTo>
                  <a:lnTo>
                    <a:pt x="299" y="189"/>
                  </a:lnTo>
                  <a:lnTo>
                    <a:pt x="297" y="196"/>
                  </a:lnTo>
                  <a:lnTo>
                    <a:pt x="293" y="202"/>
                  </a:lnTo>
                  <a:lnTo>
                    <a:pt x="288" y="207"/>
                  </a:lnTo>
                  <a:lnTo>
                    <a:pt x="282" y="211"/>
                  </a:lnTo>
                  <a:lnTo>
                    <a:pt x="274" y="213"/>
                  </a:lnTo>
                  <a:lnTo>
                    <a:pt x="267" y="211"/>
                  </a:lnTo>
                  <a:lnTo>
                    <a:pt x="261" y="207"/>
                  </a:lnTo>
                  <a:lnTo>
                    <a:pt x="256" y="202"/>
                  </a:lnTo>
                  <a:lnTo>
                    <a:pt x="252" y="196"/>
                  </a:lnTo>
                  <a:lnTo>
                    <a:pt x="252" y="189"/>
                  </a:lnTo>
                  <a:lnTo>
                    <a:pt x="252" y="181"/>
                  </a:lnTo>
                  <a:lnTo>
                    <a:pt x="256" y="175"/>
                  </a:lnTo>
                  <a:lnTo>
                    <a:pt x="261" y="170"/>
                  </a:lnTo>
                  <a:lnTo>
                    <a:pt x="267" y="166"/>
                  </a:lnTo>
                  <a:lnTo>
                    <a:pt x="274" y="166"/>
                  </a:lnTo>
                  <a:close/>
                  <a:moveTo>
                    <a:pt x="188" y="166"/>
                  </a:moveTo>
                  <a:lnTo>
                    <a:pt x="195" y="166"/>
                  </a:lnTo>
                  <a:lnTo>
                    <a:pt x="201" y="170"/>
                  </a:lnTo>
                  <a:lnTo>
                    <a:pt x="207" y="175"/>
                  </a:lnTo>
                  <a:lnTo>
                    <a:pt x="210" y="181"/>
                  </a:lnTo>
                  <a:lnTo>
                    <a:pt x="210" y="189"/>
                  </a:lnTo>
                  <a:lnTo>
                    <a:pt x="210" y="196"/>
                  </a:lnTo>
                  <a:lnTo>
                    <a:pt x="207" y="202"/>
                  </a:lnTo>
                  <a:lnTo>
                    <a:pt x="201" y="207"/>
                  </a:lnTo>
                  <a:lnTo>
                    <a:pt x="195" y="211"/>
                  </a:lnTo>
                  <a:lnTo>
                    <a:pt x="188" y="213"/>
                  </a:lnTo>
                  <a:lnTo>
                    <a:pt x="180" y="211"/>
                  </a:lnTo>
                  <a:lnTo>
                    <a:pt x="175" y="207"/>
                  </a:lnTo>
                  <a:lnTo>
                    <a:pt x="169" y="202"/>
                  </a:lnTo>
                  <a:lnTo>
                    <a:pt x="165" y="196"/>
                  </a:lnTo>
                  <a:lnTo>
                    <a:pt x="165" y="189"/>
                  </a:lnTo>
                  <a:lnTo>
                    <a:pt x="165" y="181"/>
                  </a:lnTo>
                  <a:lnTo>
                    <a:pt x="169" y="175"/>
                  </a:lnTo>
                  <a:lnTo>
                    <a:pt x="175" y="170"/>
                  </a:lnTo>
                  <a:lnTo>
                    <a:pt x="180" y="166"/>
                  </a:lnTo>
                  <a:lnTo>
                    <a:pt x="188" y="166"/>
                  </a:lnTo>
                  <a:close/>
                  <a:moveTo>
                    <a:pt x="101" y="166"/>
                  </a:moveTo>
                  <a:lnTo>
                    <a:pt x="109" y="166"/>
                  </a:lnTo>
                  <a:lnTo>
                    <a:pt x="115" y="170"/>
                  </a:lnTo>
                  <a:lnTo>
                    <a:pt x="120" y="175"/>
                  </a:lnTo>
                  <a:lnTo>
                    <a:pt x="124" y="181"/>
                  </a:lnTo>
                  <a:lnTo>
                    <a:pt x="124" y="189"/>
                  </a:lnTo>
                  <a:lnTo>
                    <a:pt x="124" y="196"/>
                  </a:lnTo>
                  <a:lnTo>
                    <a:pt x="120" y="202"/>
                  </a:lnTo>
                  <a:lnTo>
                    <a:pt x="115" y="207"/>
                  </a:lnTo>
                  <a:lnTo>
                    <a:pt x="109" y="211"/>
                  </a:lnTo>
                  <a:lnTo>
                    <a:pt x="101" y="213"/>
                  </a:lnTo>
                  <a:lnTo>
                    <a:pt x="94" y="211"/>
                  </a:lnTo>
                  <a:lnTo>
                    <a:pt x="88" y="207"/>
                  </a:lnTo>
                  <a:lnTo>
                    <a:pt x="83" y="202"/>
                  </a:lnTo>
                  <a:lnTo>
                    <a:pt x="79" y="196"/>
                  </a:lnTo>
                  <a:lnTo>
                    <a:pt x="77" y="189"/>
                  </a:lnTo>
                  <a:lnTo>
                    <a:pt x="79" y="181"/>
                  </a:lnTo>
                  <a:lnTo>
                    <a:pt x="83" y="175"/>
                  </a:lnTo>
                  <a:lnTo>
                    <a:pt x="88" y="170"/>
                  </a:lnTo>
                  <a:lnTo>
                    <a:pt x="94" y="166"/>
                  </a:lnTo>
                  <a:lnTo>
                    <a:pt x="101" y="166"/>
                  </a:lnTo>
                  <a:close/>
                  <a:moveTo>
                    <a:pt x="15" y="166"/>
                  </a:moveTo>
                  <a:lnTo>
                    <a:pt x="22" y="166"/>
                  </a:lnTo>
                  <a:lnTo>
                    <a:pt x="28" y="170"/>
                  </a:lnTo>
                  <a:lnTo>
                    <a:pt x="34" y="175"/>
                  </a:lnTo>
                  <a:lnTo>
                    <a:pt x="37" y="181"/>
                  </a:lnTo>
                  <a:lnTo>
                    <a:pt x="37" y="189"/>
                  </a:lnTo>
                  <a:lnTo>
                    <a:pt x="37" y="196"/>
                  </a:lnTo>
                  <a:lnTo>
                    <a:pt x="34" y="202"/>
                  </a:lnTo>
                  <a:lnTo>
                    <a:pt x="28" y="207"/>
                  </a:lnTo>
                  <a:lnTo>
                    <a:pt x="22" y="211"/>
                  </a:lnTo>
                  <a:lnTo>
                    <a:pt x="15" y="213"/>
                  </a:lnTo>
                  <a:lnTo>
                    <a:pt x="7" y="211"/>
                  </a:lnTo>
                  <a:lnTo>
                    <a:pt x="2" y="207"/>
                  </a:lnTo>
                  <a:lnTo>
                    <a:pt x="5" y="206"/>
                  </a:lnTo>
                  <a:lnTo>
                    <a:pt x="7" y="202"/>
                  </a:lnTo>
                  <a:lnTo>
                    <a:pt x="9" y="198"/>
                  </a:lnTo>
                  <a:lnTo>
                    <a:pt x="7" y="194"/>
                  </a:lnTo>
                  <a:lnTo>
                    <a:pt x="7" y="192"/>
                  </a:lnTo>
                  <a:lnTo>
                    <a:pt x="9" y="191"/>
                  </a:lnTo>
                  <a:lnTo>
                    <a:pt x="11" y="191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9" y="187"/>
                  </a:lnTo>
                  <a:lnTo>
                    <a:pt x="21" y="185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77"/>
                  </a:lnTo>
                  <a:lnTo>
                    <a:pt x="24" y="175"/>
                  </a:lnTo>
                  <a:lnTo>
                    <a:pt x="22" y="175"/>
                  </a:lnTo>
                  <a:lnTo>
                    <a:pt x="19" y="175"/>
                  </a:lnTo>
                  <a:lnTo>
                    <a:pt x="15" y="175"/>
                  </a:lnTo>
                  <a:lnTo>
                    <a:pt x="11" y="177"/>
                  </a:lnTo>
                  <a:lnTo>
                    <a:pt x="7" y="179"/>
                  </a:lnTo>
                  <a:lnTo>
                    <a:pt x="4" y="181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5" y="170"/>
                  </a:lnTo>
                  <a:lnTo>
                    <a:pt x="7" y="166"/>
                  </a:lnTo>
                  <a:lnTo>
                    <a:pt x="11" y="166"/>
                  </a:lnTo>
                  <a:lnTo>
                    <a:pt x="15" y="166"/>
                  </a:lnTo>
                  <a:close/>
                  <a:moveTo>
                    <a:pt x="4859" y="126"/>
                  </a:moveTo>
                  <a:lnTo>
                    <a:pt x="4859" y="126"/>
                  </a:lnTo>
                  <a:lnTo>
                    <a:pt x="4863" y="126"/>
                  </a:lnTo>
                  <a:lnTo>
                    <a:pt x="4865" y="128"/>
                  </a:lnTo>
                  <a:lnTo>
                    <a:pt x="4869" y="128"/>
                  </a:lnTo>
                  <a:lnTo>
                    <a:pt x="4871" y="128"/>
                  </a:lnTo>
                  <a:lnTo>
                    <a:pt x="4874" y="128"/>
                  </a:lnTo>
                  <a:lnTo>
                    <a:pt x="4878" y="128"/>
                  </a:lnTo>
                  <a:lnTo>
                    <a:pt x="4878" y="128"/>
                  </a:lnTo>
                  <a:lnTo>
                    <a:pt x="4876" y="130"/>
                  </a:lnTo>
                  <a:lnTo>
                    <a:pt x="4872" y="130"/>
                  </a:lnTo>
                  <a:lnTo>
                    <a:pt x="4865" y="128"/>
                  </a:lnTo>
                  <a:lnTo>
                    <a:pt x="4859" y="126"/>
                  </a:lnTo>
                  <a:close/>
                  <a:moveTo>
                    <a:pt x="4611" y="123"/>
                  </a:moveTo>
                  <a:lnTo>
                    <a:pt x="4615" y="123"/>
                  </a:lnTo>
                  <a:lnTo>
                    <a:pt x="4619" y="125"/>
                  </a:lnTo>
                  <a:lnTo>
                    <a:pt x="4622" y="126"/>
                  </a:lnTo>
                  <a:lnTo>
                    <a:pt x="4622" y="126"/>
                  </a:lnTo>
                  <a:lnTo>
                    <a:pt x="4617" y="128"/>
                  </a:lnTo>
                  <a:lnTo>
                    <a:pt x="4611" y="130"/>
                  </a:lnTo>
                  <a:lnTo>
                    <a:pt x="4607" y="128"/>
                  </a:lnTo>
                  <a:lnTo>
                    <a:pt x="4602" y="128"/>
                  </a:lnTo>
                  <a:lnTo>
                    <a:pt x="4605" y="125"/>
                  </a:lnTo>
                  <a:lnTo>
                    <a:pt x="4611" y="123"/>
                  </a:lnTo>
                  <a:close/>
                  <a:moveTo>
                    <a:pt x="1386" y="123"/>
                  </a:moveTo>
                  <a:lnTo>
                    <a:pt x="1390" y="123"/>
                  </a:lnTo>
                  <a:lnTo>
                    <a:pt x="1399" y="123"/>
                  </a:lnTo>
                  <a:lnTo>
                    <a:pt x="1407" y="125"/>
                  </a:lnTo>
                  <a:lnTo>
                    <a:pt x="1416" y="126"/>
                  </a:lnTo>
                  <a:lnTo>
                    <a:pt x="1408" y="128"/>
                  </a:lnTo>
                  <a:lnTo>
                    <a:pt x="1403" y="130"/>
                  </a:lnTo>
                  <a:lnTo>
                    <a:pt x="1395" y="128"/>
                  </a:lnTo>
                  <a:lnTo>
                    <a:pt x="1390" y="126"/>
                  </a:lnTo>
                  <a:lnTo>
                    <a:pt x="1386" y="123"/>
                  </a:lnTo>
                  <a:close/>
                  <a:moveTo>
                    <a:pt x="4767" y="121"/>
                  </a:moveTo>
                  <a:lnTo>
                    <a:pt x="4767" y="121"/>
                  </a:lnTo>
                  <a:lnTo>
                    <a:pt x="4771" y="121"/>
                  </a:lnTo>
                  <a:lnTo>
                    <a:pt x="4773" y="123"/>
                  </a:lnTo>
                  <a:lnTo>
                    <a:pt x="4776" y="123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6" y="123"/>
                  </a:lnTo>
                  <a:lnTo>
                    <a:pt x="4801" y="123"/>
                  </a:lnTo>
                  <a:lnTo>
                    <a:pt x="4797" y="126"/>
                  </a:lnTo>
                  <a:lnTo>
                    <a:pt x="4792" y="128"/>
                  </a:lnTo>
                  <a:lnTo>
                    <a:pt x="4786" y="130"/>
                  </a:lnTo>
                  <a:lnTo>
                    <a:pt x="4778" y="128"/>
                  </a:lnTo>
                  <a:lnTo>
                    <a:pt x="4771" y="125"/>
                  </a:lnTo>
                  <a:lnTo>
                    <a:pt x="4767" y="121"/>
                  </a:lnTo>
                  <a:close/>
                  <a:moveTo>
                    <a:pt x="4716" y="121"/>
                  </a:moveTo>
                  <a:lnTo>
                    <a:pt x="4713" y="125"/>
                  </a:lnTo>
                  <a:lnTo>
                    <a:pt x="4705" y="128"/>
                  </a:lnTo>
                  <a:lnTo>
                    <a:pt x="4698" y="130"/>
                  </a:lnTo>
                  <a:lnTo>
                    <a:pt x="4696" y="130"/>
                  </a:lnTo>
                  <a:lnTo>
                    <a:pt x="4694" y="128"/>
                  </a:lnTo>
                  <a:lnTo>
                    <a:pt x="4698" y="125"/>
                  </a:lnTo>
                  <a:lnTo>
                    <a:pt x="4701" y="123"/>
                  </a:lnTo>
                  <a:lnTo>
                    <a:pt x="4705" y="121"/>
                  </a:lnTo>
                  <a:lnTo>
                    <a:pt x="4709" y="121"/>
                  </a:lnTo>
                  <a:lnTo>
                    <a:pt x="4716" y="121"/>
                  </a:lnTo>
                  <a:close/>
                  <a:moveTo>
                    <a:pt x="519" y="115"/>
                  </a:moveTo>
                  <a:lnTo>
                    <a:pt x="523" y="115"/>
                  </a:lnTo>
                  <a:lnTo>
                    <a:pt x="525" y="117"/>
                  </a:lnTo>
                  <a:lnTo>
                    <a:pt x="534" y="123"/>
                  </a:lnTo>
                  <a:lnTo>
                    <a:pt x="543" y="128"/>
                  </a:lnTo>
                  <a:lnTo>
                    <a:pt x="540" y="130"/>
                  </a:lnTo>
                  <a:lnTo>
                    <a:pt x="536" y="130"/>
                  </a:lnTo>
                  <a:lnTo>
                    <a:pt x="528" y="128"/>
                  </a:lnTo>
                  <a:lnTo>
                    <a:pt x="523" y="126"/>
                  </a:lnTo>
                  <a:lnTo>
                    <a:pt x="519" y="123"/>
                  </a:lnTo>
                  <a:lnTo>
                    <a:pt x="515" y="117"/>
                  </a:lnTo>
                  <a:lnTo>
                    <a:pt x="515" y="117"/>
                  </a:lnTo>
                  <a:lnTo>
                    <a:pt x="515" y="115"/>
                  </a:lnTo>
                  <a:lnTo>
                    <a:pt x="517" y="115"/>
                  </a:lnTo>
                  <a:lnTo>
                    <a:pt x="519" y="115"/>
                  </a:lnTo>
                  <a:close/>
                  <a:moveTo>
                    <a:pt x="1331" y="100"/>
                  </a:moveTo>
                  <a:lnTo>
                    <a:pt x="1335" y="102"/>
                  </a:lnTo>
                  <a:lnTo>
                    <a:pt x="1339" y="104"/>
                  </a:lnTo>
                  <a:lnTo>
                    <a:pt x="1339" y="106"/>
                  </a:lnTo>
                  <a:lnTo>
                    <a:pt x="1339" y="111"/>
                  </a:lnTo>
                  <a:lnTo>
                    <a:pt x="1335" y="117"/>
                  </a:lnTo>
                  <a:lnTo>
                    <a:pt x="1333" y="115"/>
                  </a:lnTo>
                  <a:lnTo>
                    <a:pt x="1333" y="113"/>
                  </a:lnTo>
                  <a:lnTo>
                    <a:pt x="1329" y="111"/>
                  </a:lnTo>
                  <a:lnTo>
                    <a:pt x="1328" y="110"/>
                  </a:lnTo>
                  <a:lnTo>
                    <a:pt x="1326" y="108"/>
                  </a:lnTo>
                  <a:lnTo>
                    <a:pt x="1324" y="104"/>
                  </a:lnTo>
                  <a:lnTo>
                    <a:pt x="1326" y="102"/>
                  </a:lnTo>
                  <a:lnTo>
                    <a:pt x="1329" y="102"/>
                  </a:lnTo>
                  <a:lnTo>
                    <a:pt x="1331" y="100"/>
                  </a:lnTo>
                  <a:close/>
                  <a:moveTo>
                    <a:pt x="207" y="100"/>
                  </a:moveTo>
                  <a:lnTo>
                    <a:pt x="210" y="100"/>
                  </a:lnTo>
                  <a:lnTo>
                    <a:pt x="210" y="104"/>
                  </a:lnTo>
                  <a:lnTo>
                    <a:pt x="210" y="106"/>
                  </a:lnTo>
                  <a:lnTo>
                    <a:pt x="210" y="113"/>
                  </a:lnTo>
                  <a:lnTo>
                    <a:pt x="207" y="121"/>
                  </a:lnTo>
                  <a:lnTo>
                    <a:pt x="201" y="125"/>
                  </a:lnTo>
                  <a:lnTo>
                    <a:pt x="195" y="128"/>
                  </a:lnTo>
                  <a:lnTo>
                    <a:pt x="188" y="130"/>
                  </a:lnTo>
                  <a:lnTo>
                    <a:pt x="180" y="128"/>
                  </a:lnTo>
                  <a:lnTo>
                    <a:pt x="175" y="126"/>
                  </a:lnTo>
                  <a:lnTo>
                    <a:pt x="171" y="121"/>
                  </a:lnTo>
                  <a:lnTo>
                    <a:pt x="167" y="117"/>
                  </a:lnTo>
                  <a:lnTo>
                    <a:pt x="165" y="110"/>
                  </a:lnTo>
                  <a:lnTo>
                    <a:pt x="179" y="110"/>
                  </a:lnTo>
                  <a:lnTo>
                    <a:pt x="190" y="108"/>
                  </a:lnTo>
                  <a:lnTo>
                    <a:pt x="195" y="106"/>
                  </a:lnTo>
                  <a:lnTo>
                    <a:pt x="199" y="104"/>
                  </a:lnTo>
                  <a:lnTo>
                    <a:pt x="203" y="102"/>
                  </a:lnTo>
                  <a:lnTo>
                    <a:pt x="207" y="100"/>
                  </a:lnTo>
                  <a:close/>
                  <a:moveTo>
                    <a:pt x="1734" y="89"/>
                  </a:moveTo>
                  <a:lnTo>
                    <a:pt x="1736" y="94"/>
                  </a:lnTo>
                  <a:lnTo>
                    <a:pt x="1736" y="100"/>
                  </a:lnTo>
                  <a:lnTo>
                    <a:pt x="1736" y="106"/>
                  </a:lnTo>
                  <a:lnTo>
                    <a:pt x="1734" y="111"/>
                  </a:lnTo>
                  <a:lnTo>
                    <a:pt x="1734" y="117"/>
                  </a:lnTo>
                  <a:lnTo>
                    <a:pt x="1734" y="123"/>
                  </a:lnTo>
                  <a:lnTo>
                    <a:pt x="1730" y="119"/>
                  </a:lnTo>
                  <a:lnTo>
                    <a:pt x="1726" y="113"/>
                  </a:lnTo>
                  <a:lnTo>
                    <a:pt x="1726" y="106"/>
                  </a:lnTo>
                  <a:lnTo>
                    <a:pt x="1726" y="100"/>
                  </a:lnTo>
                  <a:lnTo>
                    <a:pt x="1730" y="94"/>
                  </a:lnTo>
                  <a:lnTo>
                    <a:pt x="1734" y="89"/>
                  </a:lnTo>
                  <a:close/>
                  <a:moveTo>
                    <a:pt x="446" y="87"/>
                  </a:moveTo>
                  <a:lnTo>
                    <a:pt x="451" y="87"/>
                  </a:lnTo>
                  <a:lnTo>
                    <a:pt x="455" y="89"/>
                  </a:lnTo>
                  <a:lnTo>
                    <a:pt x="459" y="91"/>
                  </a:lnTo>
                  <a:lnTo>
                    <a:pt x="462" y="93"/>
                  </a:lnTo>
                  <a:lnTo>
                    <a:pt x="464" y="93"/>
                  </a:lnTo>
                  <a:lnTo>
                    <a:pt x="464" y="93"/>
                  </a:lnTo>
                  <a:lnTo>
                    <a:pt x="466" y="94"/>
                  </a:lnTo>
                  <a:lnTo>
                    <a:pt x="470" y="98"/>
                  </a:lnTo>
                  <a:lnTo>
                    <a:pt x="472" y="104"/>
                  </a:lnTo>
                  <a:lnTo>
                    <a:pt x="472" y="106"/>
                  </a:lnTo>
                  <a:lnTo>
                    <a:pt x="472" y="111"/>
                  </a:lnTo>
                  <a:lnTo>
                    <a:pt x="470" y="115"/>
                  </a:lnTo>
                  <a:lnTo>
                    <a:pt x="466" y="121"/>
                  </a:lnTo>
                  <a:lnTo>
                    <a:pt x="461" y="126"/>
                  </a:lnTo>
                  <a:lnTo>
                    <a:pt x="455" y="128"/>
                  </a:lnTo>
                  <a:lnTo>
                    <a:pt x="447" y="130"/>
                  </a:lnTo>
                  <a:lnTo>
                    <a:pt x="440" y="128"/>
                  </a:lnTo>
                  <a:lnTo>
                    <a:pt x="434" y="125"/>
                  </a:lnTo>
                  <a:lnTo>
                    <a:pt x="429" y="121"/>
                  </a:lnTo>
                  <a:lnTo>
                    <a:pt x="427" y="113"/>
                  </a:lnTo>
                  <a:lnTo>
                    <a:pt x="425" y="106"/>
                  </a:lnTo>
                  <a:lnTo>
                    <a:pt x="425" y="100"/>
                  </a:lnTo>
                  <a:lnTo>
                    <a:pt x="429" y="96"/>
                  </a:lnTo>
                  <a:lnTo>
                    <a:pt x="431" y="91"/>
                  </a:lnTo>
                  <a:lnTo>
                    <a:pt x="436" y="87"/>
                  </a:lnTo>
                  <a:lnTo>
                    <a:pt x="440" y="87"/>
                  </a:lnTo>
                  <a:lnTo>
                    <a:pt x="446" y="87"/>
                  </a:lnTo>
                  <a:close/>
                  <a:moveTo>
                    <a:pt x="1580" y="83"/>
                  </a:moveTo>
                  <a:lnTo>
                    <a:pt x="1585" y="85"/>
                  </a:lnTo>
                  <a:lnTo>
                    <a:pt x="1591" y="89"/>
                  </a:lnTo>
                  <a:lnTo>
                    <a:pt x="1595" y="94"/>
                  </a:lnTo>
                  <a:lnTo>
                    <a:pt x="1598" y="100"/>
                  </a:lnTo>
                  <a:lnTo>
                    <a:pt x="1598" y="106"/>
                  </a:lnTo>
                  <a:lnTo>
                    <a:pt x="1598" y="113"/>
                  </a:lnTo>
                  <a:lnTo>
                    <a:pt x="1595" y="121"/>
                  </a:lnTo>
                  <a:lnTo>
                    <a:pt x="1589" y="125"/>
                  </a:lnTo>
                  <a:lnTo>
                    <a:pt x="1581" y="128"/>
                  </a:lnTo>
                  <a:lnTo>
                    <a:pt x="1581" y="126"/>
                  </a:lnTo>
                  <a:lnTo>
                    <a:pt x="1580" y="125"/>
                  </a:lnTo>
                  <a:lnTo>
                    <a:pt x="1576" y="123"/>
                  </a:lnTo>
                  <a:lnTo>
                    <a:pt x="1576" y="123"/>
                  </a:lnTo>
                  <a:lnTo>
                    <a:pt x="1574" y="125"/>
                  </a:lnTo>
                  <a:lnTo>
                    <a:pt x="1572" y="125"/>
                  </a:lnTo>
                  <a:lnTo>
                    <a:pt x="1570" y="125"/>
                  </a:lnTo>
                  <a:lnTo>
                    <a:pt x="1568" y="125"/>
                  </a:lnTo>
                  <a:lnTo>
                    <a:pt x="1566" y="125"/>
                  </a:lnTo>
                  <a:lnTo>
                    <a:pt x="1566" y="123"/>
                  </a:lnTo>
                  <a:lnTo>
                    <a:pt x="1566" y="121"/>
                  </a:lnTo>
                  <a:lnTo>
                    <a:pt x="1568" y="119"/>
                  </a:lnTo>
                  <a:lnTo>
                    <a:pt x="1570" y="117"/>
                  </a:lnTo>
                  <a:lnTo>
                    <a:pt x="1574" y="117"/>
                  </a:lnTo>
                  <a:lnTo>
                    <a:pt x="1576" y="117"/>
                  </a:lnTo>
                  <a:lnTo>
                    <a:pt x="1578" y="117"/>
                  </a:lnTo>
                  <a:lnTo>
                    <a:pt x="1580" y="117"/>
                  </a:lnTo>
                  <a:lnTo>
                    <a:pt x="1581" y="115"/>
                  </a:lnTo>
                  <a:lnTo>
                    <a:pt x="1583" y="111"/>
                  </a:lnTo>
                  <a:lnTo>
                    <a:pt x="1585" y="110"/>
                  </a:lnTo>
                  <a:lnTo>
                    <a:pt x="1585" y="108"/>
                  </a:lnTo>
                  <a:lnTo>
                    <a:pt x="1585" y="104"/>
                  </a:lnTo>
                  <a:lnTo>
                    <a:pt x="1583" y="102"/>
                  </a:lnTo>
                  <a:lnTo>
                    <a:pt x="1581" y="98"/>
                  </a:lnTo>
                  <a:lnTo>
                    <a:pt x="1581" y="96"/>
                  </a:lnTo>
                  <a:lnTo>
                    <a:pt x="1581" y="94"/>
                  </a:lnTo>
                  <a:lnTo>
                    <a:pt x="1581" y="91"/>
                  </a:lnTo>
                  <a:lnTo>
                    <a:pt x="1580" y="87"/>
                  </a:lnTo>
                  <a:lnTo>
                    <a:pt x="1580" y="83"/>
                  </a:lnTo>
                  <a:close/>
                  <a:moveTo>
                    <a:pt x="363" y="83"/>
                  </a:moveTo>
                  <a:lnTo>
                    <a:pt x="370" y="85"/>
                  </a:lnTo>
                  <a:lnTo>
                    <a:pt x="376" y="89"/>
                  </a:lnTo>
                  <a:lnTo>
                    <a:pt x="380" y="93"/>
                  </a:lnTo>
                  <a:lnTo>
                    <a:pt x="383" y="100"/>
                  </a:lnTo>
                  <a:lnTo>
                    <a:pt x="385" y="106"/>
                  </a:lnTo>
                  <a:lnTo>
                    <a:pt x="383" y="113"/>
                  </a:lnTo>
                  <a:lnTo>
                    <a:pt x="380" y="121"/>
                  </a:lnTo>
                  <a:lnTo>
                    <a:pt x="376" y="125"/>
                  </a:lnTo>
                  <a:lnTo>
                    <a:pt x="368" y="128"/>
                  </a:lnTo>
                  <a:lnTo>
                    <a:pt x="361" y="130"/>
                  </a:lnTo>
                  <a:lnTo>
                    <a:pt x="353" y="128"/>
                  </a:lnTo>
                  <a:lnTo>
                    <a:pt x="348" y="125"/>
                  </a:lnTo>
                  <a:lnTo>
                    <a:pt x="342" y="121"/>
                  </a:lnTo>
                  <a:lnTo>
                    <a:pt x="338" y="113"/>
                  </a:lnTo>
                  <a:lnTo>
                    <a:pt x="338" y="106"/>
                  </a:lnTo>
                  <a:lnTo>
                    <a:pt x="338" y="100"/>
                  </a:lnTo>
                  <a:lnTo>
                    <a:pt x="342" y="94"/>
                  </a:lnTo>
                  <a:lnTo>
                    <a:pt x="346" y="89"/>
                  </a:lnTo>
                  <a:lnTo>
                    <a:pt x="352" y="85"/>
                  </a:lnTo>
                  <a:lnTo>
                    <a:pt x="352" y="87"/>
                  </a:lnTo>
                  <a:lnTo>
                    <a:pt x="355" y="87"/>
                  </a:lnTo>
                  <a:lnTo>
                    <a:pt x="357" y="87"/>
                  </a:lnTo>
                  <a:lnTo>
                    <a:pt x="361" y="85"/>
                  </a:lnTo>
                  <a:lnTo>
                    <a:pt x="363" y="83"/>
                  </a:lnTo>
                  <a:close/>
                  <a:moveTo>
                    <a:pt x="4351" y="83"/>
                  </a:moveTo>
                  <a:lnTo>
                    <a:pt x="4357" y="83"/>
                  </a:lnTo>
                  <a:lnTo>
                    <a:pt x="4363" y="87"/>
                  </a:lnTo>
                  <a:lnTo>
                    <a:pt x="4368" y="91"/>
                  </a:lnTo>
                  <a:lnTo>
                    <a:pt x="4372" y="94"/>
                  </a:lnTo>
                  <a:lnTo>
                    <a:pt x="4374" y="100"/>
                  </a:lnTo>
                  <a:lnTo>
                    <a:pt x="4374" y="106"/>
                  </a:lnTo>
                  <a:lnTo>
                    <a:pt x="4374" y="108"/>
                  </a:lnTo>
                  <a:lnTo>
                    <a:pt x="4374" y="111"/>
                  </a:lnTo>
                  <a:lnTo>
                    <a:pt x="4372" y="115"/>
                  </a:lnTo>
                  <a:lnTo>
                    <a:pt x="4370" y="121"/>
                  </a:lnTo>
                  <a:lnTo>
                    <a:pt x="4365" y="126"/>
                  </a:lnTo>
                  <a:lnTo>
                    <a:pt x="4359" y="128"/>
                  </a:lnTo>
                  <a:lnTo>
                    <a:pt x="4351" y="130"/>
                  </a:lnTo>
                  <a:lnTo>
                    <a:pt x="4344" y="128"/>
                  </a:lnTo>
                  <a:lnTo>
                    <a:pt x="4338" y="125"/>
                  </a:lnTo>
                  <a:lnTo>
                    <a:pt x="4333" y="121"/>
                  </a:lnTo>
                  <a:lnTo>
                    <a:pt x="4329" y="113"/>
                  </a:lnTo>
                  <a:lnTo>
                    <a:pt x="4329" y="106"/>
                  </a:lnTo>
                  <a:lnTo>
                    <a:pt x="4329" y="100"/>
                  </a:lnTo>
                  <a:lnTo>
                    <a:pt x="4333" y="93"/>
                  </a:lnTo>
                  <a:lnTo>
                    <a:pt x="4336" y="89"/>
                  </a:lnTo>
                  <a:lnTo>
                    <a:pt x="4342" y="85"/>
                  </a:lnTo>
                  <a:lnTo>
                    <a:pt x="4350" y="83"/>
                  </a:lnTo>
                  <a:lnTo>
                    <a:pt x="4351" y="83"/>
                  </a:lnTo>
                  <a:close/>
                  <a:moveTo>
                    <a:pt x="4265" y="83"/>
                  </a:moveTo>
                  <a:lnTo>
                    <a:pt x="4273" y="85"/>
                  </a:lnTo>
                  <a:lnTo>
                    <a:pt x="4278" y="87"/>
                  </a:lnTo>
                  <a:lnTo>
                    <a:pt x="4284" y="93"/>
                  </a:lnTo>
                  <a:lnTo>
                    <a:pt x="4288" y="98"/>
                  </a:lnTo>
                  <a:lnTo>
                    <a:pt x="4288" y="106"/>
                  </a:lnTo>
                  <a:lnTo>
                    <a:pt x="4288" y="113"/>
                  </a:lnTo>
                  <a:lnTo>
                    <a:pt x="4284" y="121"/>
                  </a:lnTo>
                  <a:lnTo>
                    <a:pt x="4278" y="125"/>
                  </a:lnTo>
                  <a:lnTo>
                    <a:pt x="4273" y="128"/>
                  </a:lnTo>
                  <a:lnTo>
                    <a:pt x="4265" y="130"/>
                  </a:lnTo>
                  <a:lnTo>
                    <a:pt x="4257" y="128"/>
                  </a:lnTo>
                  <a:lnTo>
                    <a:pt x="4252" y="125"/>
                  </a:lnTo>
                  <a:lnTo>
                    <a:pt x="4246" y="121"/>
                  </a:lnTo>
                  <a:lnTo>
                    <a:pt x="4242" y="113"/>
                  </a:lnTo>
                  <a:lnTo>
                    <a:pt x="4241" y="106"/>
                  </a:lnTo>
                  <a:lnTo>
                    <a:pt x="4242" y="98"/>
                  </a:lnTo>
                  <a:lnTo>
                    <a:pt x="4246" y="93"/>
                  </a:lnTo>
                  <a:lnTo>
                    <a:pt x="4252" y="87"/>
                  </a:lnTo>
                  <a:lnTo>
                    <a:pt x="4257" y="85"/>
                  </a:lnTo>
                  <a:lnTo>
                    <a:pt x="4265" y="83"/>
                  </a:lnTo>
                  <a:close/>
                  <a:moveTo>
                    <a:pt x="4178" y="83"/>
                  </a:moveTo>
                  <a:lnTo>
                    <a:pt x="4186" y="85"/>
                  </a:lnTo>
                  <a:lnTo>
                    <a:pt x="4192" y="87"/>
                  </a:lnTo>
                  <a:lnTo>
                    <a:pt x="4197" y="93"/>
                  </a:lnTo>
                  <a:lnTo>
                    <a:pt x="4199" y="98"/>
                  </a:lnTo>
                  <a:lnTo>
                    <a:pt x="4201" y="106"/>
                  </a:lnTo>
                  <a:lnTo>
                    <a:pt x="4199" y="113"/>
                  </a:lnTo>
                  <a:lnTo>
                    <a:pt x="4197" y="121"/>
                  </a:lnTo>
                  <a:lnTo>
                    <a:pt x="4192" y="125"/>
                  </a:lnTo>
                  <a:lnTo>
                    <a:pt x="4186" y="128"/>
                  </a:lnTo>
                  <a:lnTo>
                    <a:pt x="4178" y="130"/>
                  </a:lnTo>
                  <a:lnTo>
                    <a:pt x="4171" y="128"/>
                  </a:lnTo>
                  <a:lnTo>
                    <a:pt x="4163" y="125"/>
                  </a:lnTo>
                  <a:lnTo>
                    <a:pt x="4160" y="121"/>
                  </a:lnTo>
                  <a:lnTo>
                    <a:pt x="4156" y="113"/>
                  </a:lnTo>
                  <a:lnTo>
                    <a:pt x="4154" y="106"/>
                  </a:lnTo>
                  <a:lnTo>
                    <a:pt x="4156" y="98"/>
                  </a:lnTo>
                  <a:lnTo>
                    <a:pt x="4160" y="93"/>
                  </a:lnTo>
                  <a:lnTo>
                    <a:pt x="4163" y="87"/>
                  </a:lnTo>
                  <a:lnTo>
                    <a:pt x="4171" y="85"/>
                  </a:lnTo>
                  <a:lnTo>
                    <a:pt x="4178" y="83"/>
                  </a:lnTo>
                  <a:close/>
                  <a:moveTo>
                    <a:pt x="4092" y="83"/>
                  </a:moveTo>
                  <a:lnTo>
                    <a:pt x="4099" y="85"/>
                  </a:lnTo>
                  <a:lnTo>
                    <a:pt x="4105" y="87"/>
                  </a:lnTo>
                  <a:lnTo>
                    <a:pt x="4111" y="93"/>
                  </a:lnTo>
                  <a:lnTo>
                    <a:pt x="4113" y="98"/>
                  </a:lnTo>
                  <a:lnTo>
                    <a:pt x="4115" y="106"/>
                  </a:lnTo>
                  <a:lnTo>
                    <a:pt x="4113" y="113"/>
                  </a:lnTo>
                  <a:lnTo>
                    <a:pt x="4111" y="121"/>
                  </a:lnTo>
                  <a:lnTo>
                    <a:pt x="4105" y="125"/>
                  </a:lnTo>
                  <a:lnTo>
                    <a:pt x="4099" y="128"/>
                  </a:lnTo>
                  <a:lnTo>
                    <a:pt x="4092" y="130"/>
                  </a:lnTo>
                  <a:lnTo>
                    <a:pt x="4084" y="128"/>
                  </a:lnTo>
                  <a:lnTo>
                    <a:pt x="4077" y="125"/>
                  </a:lnTo>
                  <a:lnTo>
                    <a:pt x="4073" y="121"/>
                  </a:lnTo>
                  <a:lnTo>
                    <a:pt x="4069" y="113"/>
                  </a:lnTo>
                  <a:lnTo>
                    <a:pt x="4068" y="106"/>
                  </a:lnTo>
                  <a:lnTo>
                    <a:pt x="4069" y="98"/>
                  </a:lnTo>
                  <a:lnTo>
                    <a:pt x="4073" y="93"/>
                  </a:lnTo>
                  <a:lnTo>
                    <a:pt x="4077" y="87"/>
                  </a:lnTo>
                  <a:lnTo>
                    <a:pt x="4084" y="85"/>
                  </a:lnTo>
                  <a:lnTo>
                    <a:pt x="4092" y="83"/>
                  </a:lnTo>
                  <a:close/>
                  <a:moveTo>
                    <a:pt x="4004" y="83"/>
                  </a:moveTo>
                  <a:lnTo>
                    <a:pt x="4011" y="85"/>
                  </a:lnTo>
                  <a:lnTo>
                    <a:pt x="4019" y="87"/>
                  </a:lnTo>
                  <a:lnTo>
                    <a:pt x="4022" y="93"/>
                  </a:lnTo>
                  <a:lnTo>
                    <a:pt x="4026" y="98"/>
                  </a:lnTo>
                  <a:lnTo>
                    <a:pt x="4028" y="106"/>
                  </a:lnTo>
                  <a:lnTo>
                    <a:pt x="4026" y="113"/>
                  </a:lnTo>
                  <a:lnTo>
                    <a:pt x="4022" y="121"/>
                  </a:lnTo>
                  <a:lnTo>
                    <a:pt x="4019" y="125"/>
                  </a:lnTo>
                  <a:lnTo>
                    <a:pt x="4011" y="128"/>
                  </a:lnTo>
                  <a:lnTo>
                    <a:pt x="4004" y="130"/>
                  </a:lnTo>
                  <a:lnTo>
                    <a:pt x="3998" y="128"/>
                  </a:lnTo>
                  <a:lnTo>
                    <a:pt x="3990" y="125"/>
                  </a:lnTo>
                  <a:lnTo>
                    <a:pt x="3985" y="121"/>
                  </a:lnTo>
                  <a:lnTo>
                    <a:pt x="3983" y="113"/>
                  </a:lnTo>
                  <a:lnTo>
                    <a:pt x="3981" y="106"/>
                  </a:lnTo>
                  <a:lnTo>
                    <a:pt x="3983" y="98"/>
                  </a:lnTo>
                  <a:lnTo>
                    <a:pt x="3985" y="93"/>
                  </a:lnTo>
                  <a:lnTo>
                    <a:pt x="3990" y="87"/>
                  </a:lnTo>
                  <a:lnTo>
                    <a:pt x="3998" y="85"/>
                  </a:lnTo>
                  <a:lnTo>
                    <a:pt x="4004" y="83"/>
                  </a:lnTo>
                  <a:close/>
                  <a:moveTo>
                    <a:pt x="3917" y="83"/>
                  </a:moveTo>
                  <a:lnTo>
                    <a:pt x="3925" y="85"/>
                  </a:lnTo>
                  <a:lnTo>
                    <a:pt x="3932" y="87"/>
                  </a:lnTo>
                  <a:lnTo>
                    <a:pt x="3936" y="93"/>
                  </a:lnTo>
                  <a:lnTo>
                    <a:pt x="3940" y="98"/>
                  </a:lnTo>
                  <a:lnTo>
                    <a:pt x="3942" y="106"/>
                  </a:lnTo>
                  <a:lnTo>
                    <a:pt x="3940" y="113"/>
                  </a:lnTo>
                  <a:lnTo>
                    <a:pt x="3936" y="121"/>
                  </a:lnTo>
                  <a:lnTo>
                    <a:pt x="3932" y="125"/>
                  </a:lnTo>
                  <a:lnTo>
                    <a:pt x="3925" y="128"/>
                  </a:lnTo>
                  <a:lnTo>
                    <a:pt x="3917" y="130"/>
                  </a:lnTo>
                  <a:lnTo>
                    <a:pt x="3910" y="128"/>
                  </a:lnTo>
                  <a:lnTo>
                    <a:pt x="3904" y="125"/>
                  </a:lnTo>
                  <a:lnTo>
                    <a:pt x="3898" y="121"/>
                  </a:lnTo>
                  <a:lnTo>
                    <a:pt x="3896" y="113"/>
                  </a:lnTo>
                  <a:lnTo>
                    <a:pt x="3895" y="106"/>
                  </a:lnTo>
                  <a:lnTo>
                    <a:pt x="3896" y="98"/>
                  </a:lnTo>
                  <a:lnTo>
                    <a:pt x="3898" y="93"/>
                  </a:lnTo>
                  <a:lnTo>
                    <a:pt x="3904" y="87"/>
                  </a:lnTo>
                  <a:lnTo>
                    <a:pt x="3910" y="85"/>
                  </a:lnTo>
                  <a:lnTo>
                    <a:pt x="3917" y="83"/>
                  </a:lnTo>
                  <a:close/>
                  <a:moveTo>
                    <a:pt x="3831" y="83"/>
                  </a:moveTo>
                  <a:lnTo>
                    <a:pt x="3838" y="85"/>
                  </a:lnTo>
                  <a:lnTo>
                    <a:pt x="3846" y="87"/>
                  </a:lnTo>
                  <a:lnTo>
                    <a:pt x="3849" y="93"/>
                  </a:lnTo>
                  <a:lnTo>
                    <a:pt x="3853" y="98"/>
                  </a:lnTo>
                  <a:lnTo>
                    <a:pt x="3855" y="106"/>
                  </a:lnTo>
                  <a:lnTo>
                    <a:pt x="3853" y="113"/>
                  </a:lnTo>
                  <a:lnTo>
                    <a:pt x="3849" y="121"/>
                  </a:lnTo>
                  <a:lnTo>
                    <a:pt x="3846" y="125"/>
                  </a:lnTo>
                  <a:lnTo>
                    <a:pt x="3838" y="128"/>
                  </a:lnTo>
                  <a:lnTo>
                    <a:pt x="3831" y="130"/>
                  </a:lnTo>
                  <a:lnTo>
                    <a:pt x="3823" y="128"/>
                  </a:lnTo>
                  <a:lnTo>
                    <a:pt x="3817" y="125"/>
                  </a:lnTo>
                  <a:lnTo>
                    <a:pt x="3812" y="121"/>
                  </a:lnTo>
                  <a:lnTo>
                    <a:pt x="3808" y="113"/>
                  </a:lnTo>
                  <a:lnTo>
                    <a:pt x="3808" y="106"/>
                  </a:lnTo>
                  <a:lnTo>
                    <a:pt x="3808" y="98"/>
                  </a:lnTo>
                  <a:lnTo>
                    <a:pt x="3812" y="93"/>
                  </a:lnTo>
                  <a:lnTo>
                    <a:pt x="3817" y="87"/>
                  </a:lnTo>
                  <a:lnTo>
                    <a:pt x="3823" y="85"/>
                  </a:lnTo>
                  <a:lnTo>
                    <a:pt x="3831" y="83"/>
                  </a:lnTo>
                  <a:close/>
                  <a:moveTo>
                    <a:pt x="3744" y="83"/>
                  </a:moveTo>
                  <a:lnTo>
                    <a:pt x="3752" y="85"/>
                  </a:lnTo>
                  <a:lnTo>
                    <a:pt x="3757" y="87"/>
                  </a:lnTo>
                  <a:lnTo>
                    <a:pt x="3763" y="93"/>
                  </a:lnTo>
                  <a:lnTo>
                    <a:pt x="3767" y="98"/>
                  </a:lnTo>
                  <a:lnTo>
                    <a:pt x="3769" y="106"/>
                  </a:lnTo>
                  <a:lnTo>
                    <a:pt x="3767" y="113"/>
                  </a:lnTo>
                  <a:lnTo>
                    <a:pt x="3763" y="121"/>
                  </a:lnTo>
                  <a:lnTo>
                    <a:pt x="3757" y="125"/>
                  </a:lnTo>
                  <a:lnTo>
                    <a:pt x="3752" y="128"/>
                  </a:lnTo>
                  <a:lnTo>
                    <a:pt x="3744" y="130"/>
                  </a:lnTo>
                  <a:lnTo>
                    <a:pt x="3737" y="128"/>
                  </a:lnTo>
                  <a:lnTo>
                    <a:pt x="3731" y="125"/>
                  </a:lnTo>
                  <a:lnTo>
                    <a:pt x="3725" y="121"/>
                  </a:lnTo>
                  <a:lnTo>
                    <a:pt x="3721" y="113"/>
                  </a:lnTo>
                  <a:lnTo>
                    <a:pt x="3721" y="106"/>
                  </a:lnTo>
                  <a:lnTo>
                    <a:pt x="3721" y="98"/>
                  </a:lnTo>
                  <a:lnTo>
                    <a:pt x="3725" y="93"/>
                  </a:lnTo>
                  <a:lnTo>
                    <a:pt x="3731" y="87"/>
                  </a:lnTo>
                  <a:lnTo>
                    <a:pt x="3737" y="85"/>
                  </a:lnTo>
                  <a:lnTo>
                    <a:pt x="3744" y="83"/>
                  </a:lnTo>
                  <a:close/>
                  <a:moveTo>
                    <a:pt x="3658" y="83"/>
                  </a:moveTo>
                  <a:lnTo>
                    <a:pt x="3665" y="85"/>
                  </a:lnTo>
                  <a:lnTo>
                    <a:pt x="3671" y="87"/>
                  </a:lnTo>
                  <a:lnTo>
                    <a:pt x="3676" y="93"/>
                  </a:lnTo>
                  <a:lnTo>
                    <a:pt x="3680" y="98"/>
                  </a:lnTo>
                  <a:lnTo>
                    <a:pt x="3680" y="106"/>
                  </a:lnTo>
                  <a:lnTo>
                    <a:pt x="3680" y="113"/>
                  </a:lnTo>
                  <a:lnTo>
                    <a:pt x="3676" y="121"/>
                  </a:lnTo>
                  <a:lnTo>
                    <a:pt x="3671" y="125"/>
                  </a:lnTo>
                  <a:lnTo>
                    <a:pt x="3665" y="128"/>
                  </a:lnTo>
                  <a:lnTo>
                    <a:pt x="3658" y="130"/>
                  </a:lnTo>
                  <a:lnTo>
                    <a:pt x="3650" y="128"/>
                  </a:lnTo>
                  <a:lnTo>
                    <a:pt x="3644" y="125"/>
                  </a:lnTo>
                  <a:lnTo>
                    <a:pt x="3639" y="121"/>
                  </a:lnTo>
                  <a:lnTo>
                    <a:pt x="3635" y="113"/>
                  </a:lnTo>
                  <a:lnTo>
                    <a:pt x="3635" y="106"/>
                  </a:lnTo>
                  <a:lnTo>
                    <a:pt x="3635" y="98"/>
                  </a:lnTo>
                  <a:lnTo>
                    <a:pt x="3639" y="93"/>
                  </a:lnTo>
                  <a:lnTo>
                    <a:pt x="3644" y="87"/>
                  </a:lnTo>
                  <a:lnTo>
                    <a:pt x="3650" y="85"/>
                  </a:lnTo>
                  <a:lnTo>
                    <a:pt x="3658" y="83"/>
                  </a:lnTo>
                  <a:close/>
                  <a:moveTo>
                    <a:pt x="3571" y="83"/>
                  </a:moveTo>
                  <a:lnTo>
                    <a:pt x="3579" y="85"/>
                  </a:lnTo>
                  <a:lnTo>
                    <a:pt x="3584" y="87"/>
                  </a:lnTo>
                  <a:lnTo>
                    <a:pt x="3590" y="93"/>
                  </a:lnTo>
                  <a:lnTo>
                    <a:pt x="3594" y="98"/>
                  </a:lnTo>
                  <a:lnTo>
                    <a:pt x="3594" y="106"/>
                  </a:lnTo>
                  <a:lnTo>
                    <a:pt x="3594" y="113"/>
                  </a:lnTo>
                  <a:lnTo>
                    <a:pt x="3590" y="121"/>
                  </a:lnTo>
                  <a:lnTo>
                    <a:pt x="3584" y="125"/>
                  </a:lnTo>
                  <a:lnTo>
                    <a:pt x="3579" y="128"/>
                  </a:lnTo>
                  <a:lnTo>
                    <a:pt x="3571" y="130"/>
                  </a:lnTo>
                  <a:lnTo>
                    <a:pt x="3564" y="128"/>
                  </a:lnTo>
                  <a:lnTo>
                    <a:pt x="3558" y="125"/>
                  </a:lnTo>
                  <a:lnTo>
                    <a:pt x="3552" y="121"/>
                  </a:lnTo>
                  <a:lnTo>
                    <a:pt x="3548" y="113"/>
                  </a:lnTo>
                  <a:lnTo>
                    <a:pt x="3547" y="106"/>
                  </a:lnTo>
                  <a:lnTo>
                    <a:pt x="3548" y="98"/>
                  </a:lnTo>
                  <a:lnTo>
                    <a:pt x="3552" y="93"/>
                  </a:lnTo>
                  <a:lnTo>
                    <a:pt x="3558" y="87"/>
                  </a:lnTo>
                  <a:lnTo>
                    <a:pt x="3564" y="85"/>
                  </a:lnTo>
                  <a:lnTo>
                    <a:pt x="3571" y="83"/>
                  </a:lnTo>
                  <a:close/>
                  <a:moveTo>
                    <a:pt x="3485" y="83"/>
                  </a:moveTo>
                  <a:lnTo>
                    <a:pt x="3492" y="85"/>
                  </a:lnTo>
                  <a:lnTo>
                    <a:pt x="3498" y="87"/>
                  </a:lnTo>
                  <a:lnTo>
                    <a:pt x="3503" y="93"/>
                  </a:lnTo>
                  <a:lnTo>
                    <a:pt x="3507" y="98"/>
                  </a:lnTo>
                  <a:lnTo>
                    <a:pt x="3507" y="106"/>
                  </a:lnTo>
                  <a:lnTo>
                    <a:pt x="3507" y="113"/>
                  </a:lnTo>
                  <a:lnTo>
                    <a:pt x="3503" y="121"/>
                  </a:lnTo>
                  <a:lnTo>
                    <a:pt x="3498" y="125"/>
                  </a:lnTo>
                  <a:lnTo>
                    <a:pt x="3492" y="128"/>
                  </a:lnTo>
                  <a:lnTo>
                    <a:pt x="3485" y="130"/>
                  </a:lnTo>
                  <a:lnTo>
                    <a:pt x="3477" y="128"/>
                  </a:lnTo>
                  <a:lnTo>
                    <a:pt x="3470" y="125"/>
                  </a:lnTo>
                  <a:lnTo>
                    <a:pt x="3466" y="121"/>
                  </a:lnTo>
                  <a:lnTo>
                    <a:pt x="3462" y="113"/>
                  </a:lnTo>
                  <a:lnTo>
                    <a:pt x="3460" y="106"/>
                  </a:lnTo>
                  <a:lnTo>
                    <a:pt x="3462" y="98"/>
                  </a:lnTo>
                  <a:lnTo>
                    <a:pt x="3466" y="93"/>
                  </a:lnTo>
                  <a:lnTo>
                    <a:pt x="3470" y="87"/>
                  </a:lnTo>
                  <a:lnTo>
                    <a:pt x="3477" y="85"/>
                  </a:lnTo>
                  <a:lnTo>
                    <a:pt x="3485" y="83"/>
                  </a:lnTo>
                  <a:close/>
                  <a:moveTo>
                    <a:pt x="3398" y="83"/>
                  </a:moveTo>
                  <a:lnTo>
                    <a:pt x="3406" y="85"/>
                  </a:lnTo>
                  <a:lnTo>
                    <a:pt x="3411" y="87"/>
                  </a:lnTo>
                  <a:lnTo>
                    <a:pt x="3417" y="93"/>
                  </a:lnTo>
                  <a:lnTo>
                    <a:pt x="3419" y="98"/>
                  </a:lnTo>
                  <a:lnTo>
                    <a:pt x="3421" y="106"/>
                  </a:lnTo>
                  <a:lnTo>
                    <a:pt x="3419" y="113"/>
                  </a:lnTo>
                  <a:lnTo>
                    <a:pt x="3417" y="121"/>
                  </a:lnTo>
                  <a:lnTo>
                    <a:pt x="3411" y="125"/>
                  </a:lnTo>
                  <a:lnTo>
                    <a:pt x="3406" y="128"/>
                  </a:lnTo>
                  <a:lnTo>
                    <a:pt x="3398" y="130"/>
                  </a:lnTo>
                  <a:lnTo>
                    <a:pt x="3391" y="128"/>
                  </a:lnTo>
                  <a:lnTo>
                    <a:pt x="3383" y="125"/>
                  </a:lnTo>
                  <a:lnTo>
                    <a:pt x="3379" y="121"/>
                  </a:lnTo>
                  <a:lnTo>
                    <a:pt x="3375" y="113"/>
                  </a:lnTo>
                  <a:lnTo>
                    <a:pt x="3374" y="106"/>
                  </a:lnTo>
                  <a:lnTo>
                    <a:pt x="3375" y="98"/>
                  </a:lnTo>
                  <a:lnTo>
                    <a:pt x="3379" y="93"/>
                  </a:lnTo>
                  <a:lnTo>
                    <a:pt x="3383" y="87"/>
                  </a:lnTo>
                  <a:lnTo>
                    <a:pt x="3391" y="85"/>
                  </a:lnTo>
                  <a:lnTo>
                    <a:pt x="3398" y="83"/>
                  </a:lnTo>
                  <a:close/>
                  <a:moveTo>
                    <a:pt x="3310" y="83"/>
                  </a:moveTo>
                  <a:lnTo>
                    <a:pt x="3317" y="85"/>
                  </a:lnTo>
                  <a:lnTo>
                    <a:pt x="3325" y="87"/>
                  </a:lnTo>
                  <a:lnTo>
                    <a:pt x="3328" y="93"/>
                  </a:lnTo>
                  <a:lnTo>
                    <a:pt x="3332" y="98"/>
                  </a:lnTo>
                  <a:lnTo>
                    <a:pt x="3334" y="106"/>
                  </a:lnTo>
                  <a:lnTo>
                    <a:pt x="3332" y="113"/>
                  </a:lnTo>
                  <a:lnTo>
                    <a:pt x="3328" y="121"/>
                  </a:lnTo>
                  <a:lnTo>
                    <a:pt x="3325" y="125"/>
                  </a:lnTo>
                  <a:lnTo>
                    <a:pt x="3317" y="128"/>
                  </a:lnTo>
                  <a:lnTo>
                    <a:pt x="3310" y="130"/>
                  </a:lnTo>
                  <a:lnTo>
                    <a:pt x="3304" y="128"/>
                  </a:lnTo>
                  <a:lnTo>
                    <a:pt x="3296" y="125"/>
                  </a:lnTo>
                  <a:lnTo>
                    <a:pt x="3291" y="121"/>
                  </a:lnTo>
                  <a:lnTo>
                    <a:pt x="3289" y="113"/>
                  </a:lnTo>
                  <a:lnTo>
                    <a:pt x="3287" y="106"/>
                  </a:lnTo>
                  <a:lnTo>
                    <a:pt x="3289" y="98"/>
                  </a:lnTo>
                  <a:lnTo>
                    <a:pt x="3291" y="93"/>
                  </a:lnTo>
                  <a:lnTo>
                    <a:pt x="3296" y="87"/>
                  </a:lnTo>
                  <a:lnTo>
                    <a:pt x="3304" y="85"/>
                  </a:lnTo>
                  <a:lnTo>
                    <a:pt x="3310" y="83"/>
                  </a:lnTo>
                  <a:close/>
                  <a:moveTo>
                    <a:pt x="3223" y="83"/>
                  </a:moveTo>
                  <a:lnTo>
                    <a:pt x="3231" y="85"/>
                  </a:lnTo>
                  <a:lnTo>
                    <a:pt x="3238" y="87"/>
                  </a:lnTo>
                  <a:lnTo>
                    <a:pt x="3242" y="93"/>
                  </a:lnTo>
                  <a:lnTo>
                    <a:pt x="3246" y="98"/>
                  </a:lnTo>
                  <a:lnTo>
                    <a:pt x="3248" y="106"/>
                  </a:lnTo>
                  <a:lnTo>
                    <a:pt x="3246" y="113"/>
                  </a:lnTo>
                  <a:lnTo>
                    <a:pt x="3242" y="121"/>
                  </a:lnTo>
                  <a:lnTo>
                    <a:pt x="3238" y="125"/>
                  </a:lnTo>
                  <a:lnTo>
                    <a:pt x="3231" y="128"/>
                  </a:lnTo>
                  <a:lnTo>
                    <a:pt x="3223" y="130"/>
                  </a:lnTo>
                  <a:lnTo>
                    <a:pt x="3216" y="128"/>
                  </a:lnTo>
                  <a:lnTo>
                    <a:pt x="3210" y="125"/>
                  </a:lnTo>
                  <a:lnTo>
                    <a:pt x="3204" y="121"/>
                  </a:lnTo>
                  <a:lnTo>
                    <a:pt x="3202" y="113"/>
                  </a:lnTo>
                  <a:lnTo>
                    <a:pt x="3201" y="106"/>
                  </a:lnTo>
                  <a:lnTo>
                    <a:pt x="3202" y="98"/>
                  </a:lnTo>
                  <a:lnTo>
                    <a:pt x="3204" y="93"/>
                  </a:lnTo>
                  <a:lnTo>
                    <a:pt x="3210" y="87"/>
                  </a:lnTo>
                  <a:lnTo>
                    <a:pt x="3216" y="85"/>
                  </a:lnTo>
                  <a:lnTo>
                    <a:pt x="3223" y="83"/>
                  </a:lnTo>
                  <a:close/>
                  <a:moveTo>
                    <a:pt x="3137" y="83"/>
                  </a:moveTo>
                  <a:lnTo>
                    <a:pt x="3144" y="85"/>
                  </a:lnTo>
                  <a:lnTo>
                    <a:pt x="3152" y="87"/>
                  </a:lnTo>
                  <a:lnTo>
                    <a:pt x="3155" y="93"/>
                  </a:lnTo>
                  <a:lnTo>
                    <a:pt x="3159" y="98"/>
                  </a:lnTo>
                  <a:lnTo>
                    <a:pt x="3161" y="106"/>
                  </a:lnTo>
                  <a:lnTo>
                    <a:pt x="3159" y="113"/>
                  </a:lnTo>
                  <a:lnTo>
                    <a:pt x="3155" y="121"/>
                  </a:lnTo>
                  <a:lnTo>
                    <a:pt x="3152" y="125"/>
                  </a:lnTo>
                  <a:lnTo>
                    <a:pt x="3144" y="128"/>
                  </a:lnTo>
                  <a:lnTo>
                    <a:pt x="3137" y="130"/>
                  </a:lnTo>
                  <a:lnTo>
                    <a:pt x="3129" y="128"/>
                  </a:lnTo>
                  <a:lnTo>
                    <a:pt x="3123" y="125"/>
                  </a:lnTo>
                  <a:lnTo>
                    <a:pt x="3118" y="121"/>
                  </a:lnTo>
                  <a:lnTo>
                    <a:pt x="3114" y="113"/>
                  </a:lnTo>
                  <a:lnTo>
                    <a:pt x="3114" y="106"/>
                  </a:lnTo>
                  <a:lnTo>
                    <a:pt x="3114" y="98"/>
                  </a:lnTo>
                  <a:lnTo>
                    <a:pt x="3118" y="93"/>
                  </a:lnTo>
                  <a:lnTo>
                    <a:pt x="3123" y="87"/>
                  </a:lnTo>
                  <a:lnTo>
                    <a:pt x="3129" y="85"/>
                  </a:lnTo>
                  <a:lnTo>
                    <a:pt x="3137" y="83"/>
                  </a:lnTo>
                  <a:close/>
                  <a:moveTo>
                    <a:pt x="3050" y="83"/>
                  </a:moveTo>
                  <a:lnTo>
                    <a:pt x="3058" y="85"/>
                  </a:lnTo>
                  <a:lnTo>
                    <a:pt x="3063" y="87"/>
                  </a:lnTo>
                  <a:lnTo>
                    <a:pt x="3069" y="93"/>
                  </a:lnTo>
                  <a:lnTo>
                    <a:pt x="3073" y="98"/>
                  </a:lnTo>
                  <a:lnTo>
                    <a:pt x="3075" y="106"/>
                  </a:lnTo>
                  <a:lnTo>
                    <a:pt x="3073" y="113"/>
                  </a:lnTo>
                  <a:lnTo>
                    <a:pt x="3069" y="121"/>
                  </a:lnTo>
                  <a:lnTo>
                    <a:pt x="3063" y="125"/>
                  </a:lnTo>
                  <a:lnTo>
                    <a:pt x="3058" y="128"/>
                  </a:lnTo>
                  <a:lnTo>
                    <a:pt x="3050" y="130"/>
                  </a:lnTo>
                  <a:lnTo>
                    <a:pt x="3043" y="128"/>
                  </a:lnTo>
                  <a:lnTo>
                    <a:pt x="3037" y="125"/>
                  </a:lnTo>
                  <a:lnTo>
                    <a:pt x="3031" y="121"/>
                  </a:lnTo>
                  <a:lnTo>
                    <a:pt x="3028" y="113"/>
                  </a:lnTo>
                  <a:lnTo>
                    <a:pt x="3028" y="106"/>
                  </a:lnTo>
                  <a:lnTo>
                    <a:pt x="3028" y="98"/>
                  </a:lnTo>
                  <a:lnTo>
                    <a:pt x="3031" y="93"/>
                  </a:lnTo>
                  <a:lnTo>
                    <a:pt x="3037" y="87"/>
                  </a:lnTo>
                  <a:lnTo>
                    <a:pt x="3043" y="85"/>
                  </a:lnTo>
                  <a:lnTo>
                    <a:pt x="3050" y="83"/>
                  </a:lnTo>
                  <a:close/>
                  <a:moveTo>
                    <a:pt x="2964" y="83"/>
                  </a:moveTo>
                  <a:lnTo>
                    <a:pt x="2971" y="85"/>
                  </a:lnTo>
                  <a:lnTo>
                    <a:pt x="2977" y="87"/>
                  </a:lnTo>
                  <a:lnTo>
                    <a:pt x="2982" y="93"/>
                  </a:lnTo>
                  <a:lnTo>
                    <a:pt x="2986" y="98"/>
                  </a:lnTo>
                  <a:lnTo>
                    <a:pt x="2986" y="106"/>
                  </a:lnTo>
                  <a:lnTo>
                    <a:pt x="2986" y="113"/>
                  </a:lnTo>
                  <a:lnTo>
                    <a:pt x="2982" y="121"/>
                  </a:lnTo>
                  <a:lnTo>
                    <a:pt x="2977" y="125"/>
                  </a:lnTo>
                  <a:lnTo>
                    <a:pt x="2971" y="128"/>
                  </a:lnTo>
                  <a:lnTo>
                    <a:pt x="2964" y="130"/>
                  </a:lnTo>
                  <a:lnTo>
                    <a:pt x="2956" y="128"/>
                  </a:lnTo>
                  <a:lnTo>
                    <a:pt x="2950" y="125"/>
                  </a:lnTo>
                  <a:lnTo>
                    <a:pt x="2945" y="121"/>
                  </a:lnTo>
                  <a:lnTo>
                    <a:pt x="2941" y="113"/>
                  </a:lnTo>
                  <a:lnTo>
                    <a:pt x="2941" y="106"/>
                  </a:lnTo>
                  <a:lnTo>
                    <a:pt x="2941" y="98"/>
                  </a:lnTo>
                  <a:lnTo>
                    <a:pt x="2945" y="93"/>
                  </a:lnTo>
                  <a:lnTo>
                    <a:pt x="2950" y="87"/>
                  </a:lnTo>
                  <a:lnTo>
                    <a:pt x="2956" y="85"/>
                  </a:lnTo>
                  <a:lnTo>
                    <a:pt x="2964" y="83"/>
                  </a:lnTo>
                  <a:close/>
                  <a:moveTo>
                    <a:pt x="2877" y="83"/>
                  </a:moveTo>
                  <a:lnTo>
                    <a:pt x="2885" y="85"/>
                  </a:lnTo>
                  <a:lnTo>
                    <a:pt x="2890" y="87"/>
                  </a:lnTo>
                  <a:lnTo>
                    <a:pt x="2896" y="93"/>
                  </a:lnTo>
                  <a:lnTo>
                    <a:pt x="2900" y="98"/>
                  </a:lnTo>
                  <a:lnTo>
                    <a:pt x="2900" y="106"/>
                  </a:lnTo>
                  <a:lnTo>
                    <a:pt x="2900" y="113"/>
                  </a:lnTo>
                  <a:lnTo>
                    <a:pt x="2896" y="121"/>
                  </a:lnTo>
                  <a:lnTo>
                    <a:pt x="2890" y="125"/>
                  </a:lnTo>
                  <a:lnTo>
                    <a:pt x="2885" y="128"/>
                  </a:lnTo>
                  <a:lnTo>
                    <a:pt x="2877" y="130"/>
                  </a:lnTo>
                  <a:lnTo>
                    <a:pt x="2870" y="128"/>
                  </a:lnTo>
                  <a:lnTo>
                    <a:pt x="2864" y="125"/>
                  </a:lnTo>
                  <a:lnTo>
                    <a:pt x="2858" y="121"/>
                  </a:lnTo>
                  <a:lnTo>
                    <a:pt x="2855" y="113"/>
                  </a:lnTo>
                  <a:lnTo>
                    <a:pt x="2853" y="106"/>
                  </a:lnTo>
                  <a:lnTo>
                    <a:pt x="2855" y="98"/>
                  </a:lnTo>
                  <a:lnTo>
                    <a:pt x="2858" y="93"/>
                  </a:lnTo>
                  <a:lnTo>
                    <a:pt x="2864" y="87"/>
                  </a:lnTo>
                  <a:lnTo>
                    <a:pt x="2870" y="85"/>
                  </a:lnTo>
                  <a:lnTo>
                    <a:pt x="2877" y="83"/>
                  </a:lnTo>
                  <a:close/>
                  <a:moveTo>
                    <a:pt x="2791" y="83"/>
                  </a:moveTo>
                  <a:lnTo>
                    <a:pt x="2798" y="85"/>
                  </a:lnTo>
                  <a:lnTo>
                    <a:pt x="2804" y="87"/>
                  </a:lnTo>
                  <a:lnTo>
                    <a:pt x="2809" y="93"/>
                  </a:lnTo>
                  <a:lnTo>
                    <a:pt x="2813" y="98"/>
                  </a:lnTo>
                  <a:lnTo>
                    <a:pt x="2813" y="106"/>
                  </a:lnTo>
                  <a:lnTo>
                    <a:pt x="2813" y="113"/>
                  </a:lnTo>
                  <a:lnTo>
                    <a:pt x="2809" y="121"/>
                  </a:lnTo>
                  <a:lnTo>
                    <a:pt x="2804" y="125"/>
                  </a:lnTo>
                  <a:lnTo>
                    <a:pt x="2798" y="128"/>
                  </a:lnTo>
                  <a:lnTo>
                    <a:pt x="2791" y="130"/>
                  </a:lnTo>
                  <a:lnTo>
                    <a:pt x="2783" y="128"/>
                  </a:lnTo>
                  <a:lnTo>
                    <a:pt x="2776" y="125"/>
                  </a:lnTo>
                  <a:lnTo>
                    <a:pt x="2772" y="121"/>
                  </a:lnTo>
                  <a:lnTo>
                    <a:pt x="2768" y="113"/>
                  </a:lnTo>
                  <a:lnTo>
                    <a:pt x="2766" y="106"/>
                  </a:lnTo>
                  <a:lnTo>
                    <a:pt x="2768" y="98"/>
                  </a:lnTo>
                  <a:lnTo>
                    <a:pt x="2772" y="93"/>
                  </a:lnTo>
                  <a:lnTo>
                    <a:pt x="2776" y="87"/>
                  </a:lnTo>
                  <a:lnTo>
                    <a:pt x="2783" y="85"/>
                  </a:lnTo>
                  <a:lnTo>
                    <a:pt x="2791" y="83"/>
                  </a:lnTo>
                  <a:close/>
                  <a:moveTo>
                    <a:pt x="2704" y="83"/>
                  </a:moveTo>
                  <a:lnTo>
                    <a:pt x="2712" y="85"/>
                  </a:lnTo>
                  <a:lnTo>
                    <a:pt x="2717" y="87"/>
                  </a:lnTo>
                  <a:lnTo>
                    <a:pt x="2723" y="93"/>
                  </a:lnTo>
                  <a:lnTo>
                    <a:pt x="2725" y="98"/>
                  </a:lnTo>
                  <a:lnTo>
                    <a:pt x="2727" y="106"/>
                  </a:lnTo>
                  <a:lnTo>
                    <a:pt x="2725" y="113"/>
                  </a:lnTo>
                  <a:lnTo>
                    <a:pt x="2723" y="121"/>
                  </a:lnTo>
                  <a:lnTo>
                    <a:pt x="2717" y="125"/>
                  </a:lnTo>
                  <a:lnTo>
                    <a:pt x="2712" y="128"/>
                  </a:lnTo>
                  <a:lnTo>
                    <a:pt x="2704" y="130"/>
                  </a:lnTo>
                  <a:lnTo>
                    <a:pt x="2697" y="128"/>
                  </a:lnTo>
                  <a:lnTo>
                    <a:pt x="2689" y="125"/>
                  </a:lnTo>
                  <a:lnTo>
                    <a:pt x="2685" y="121"/>
                  </a:lnTo>
                  <a:lnTo>
                    <a:pt x="2682" y="113"/>
                  </a:lnTo>
                  <a:lnTo>
                    <a:pt x="2680" y="106"/>
                  </a:lnTo>
                  <a:lnTo>
                    <a:pt x="2682" y="98"/>
                  </a:lnTo>
                  <a:lnTo>
                    <a:pt x="2685" y="93"/>
                  </a:lnTo>
                  <a:lnTo>
                    <a:pt x="2689" y="87"/>
                  </a:lnTo>
                  <a:lnTo>
                    <a:pt x="2697" y="85"/>
                  </a:lnTo>
                  <a:lnTo>
                    <a:pt x="2704" y="83"/>
                  </a:lnTo>
                  <a:close/>
                  <a:moveTo>
                    <a:pt x="2616" y="83"/>
                  </a:moveTo>
                  <a:lnTo>
                    <a:pt x="2623" y="85"/>
                  </a:lnTo>
                  <a:lnTo>
                    <a:pt x="2631" y="87"/>
                  </a:lnTo>
                  <a:lnTo>
                    <a:pt x="2636" y="93"/>
                  </a:lnTo>
                  <a:lnTo>
                    <a:pt x="2638" y="98"/>
                  </a:lnTo>
                  <a:lnTo>
                    <a:pt x="2640" y="106"/>
                  </a:lnTo>
                  <a:lnTo>
                    <a:pt x="2638" y="113"/>
                  </a:lnTo>
                  <a:lnTo>
                    <a:pt x="2636" y="121"/>
                  </a:lnTo>
                  <a:lnTo>
                    <a:pt x="2631" y="125"/>
                  </a:lnTo>
                  <a:lnTo>
                    <a:pt x="2623" y="128"/>
                  </a:lnTo>
                  <a:lnTo>
                    <a:pt x="2616" y="130"/>
                  </a:lnTo>
                  <a:lnTo>
                    <a:pt x="2610" y="128"/>
                  </a:lnTo>
                  <a:lnTo>
                    <a:pt x="2603" y="125"/>
                  </a:lnTo>
                  <a:lnTo>
                    <a:pt x="2597" y="121"/>
                  </a:lnTo>
                  <a:lnTo>
                    <a:pt x="2595" y="113"/>
                  </a:lnTo>
                  <a:lnTo>
                    <a:pt x="2593" y="106"/>
                  </a:lnTo>
                  <a:lnTo>
                    <a:pt x="2595" y="98"/>
                  </a:lnTo>
                  <a:lnTo>
                    <a:pt x="2597" y="93"/>
                  </a:lnTo>
                  <a:lnTo>
                    <a:pt x="2603" y="87"/>
                  </a:lnTo>
                  <a:lnTo>
                    <a:pt x="2610" y="85"/>
                  </a:lnTo>
                  <a:lnTo>
                    <a:pt x="2616" y="83"/>
                  </a:lnTo>
                  <a:close/>
                  <a:moveTo>
                    <a:pt x="2529" y="83"/>
                  </a:moveTo>
                  <a:lnTo>
                    <a:pt x="2537" y="85"/>
                  </a:lnTo>
                  <a:lnTo>
                    <a:pt x="2544" y="87"/>
                  </a:lnTo>
                  <a:lnTo>
                    <a:pt x="2548" y="93"/>
                  </a:lnTo>
                  <a:lnTo>
                    <a:pt x="2552" y="98"/>
                  </a:lnTo>
                  <a:lnTo>
                    <a:pt x="2554" y="106"/>
                  </a:lnTo>
                  <a:lnTo>
                    <a:pt x="2552" y="113"/>
                  </a:lnTo>
                  <a:lnTo>
                    <a:pt x="2548" y="121"/>
                  </a:lnTo>
                  <a:lnTo>
                    <a:pt x="2544" y="125"/>
                  </a:lnTo>
                  <a:lnTo>
                    <a:pt x="2537" y="128"/>
                  </a:lnTo>
                  <a:lnTo>
                    <a:pt x="2529" y="130"/>
                  </a:lnTo>
                  <a:lnTo>
                    <a:pt x="2522" y="128"/>
                  </a:lnTo>
                  <a:lnTo>
                    <a:pt x="2516" y="125"/>
                  </a:lnTo>
                  <a:lnTo>
                    <a:pt x="2510" y="121"/>
                  </a:lnTo>
                  <a:lnTo>
                    <a:pt x="2509" y="113"/>
                  </a:lnTo>
                  <a:lnTo>
                    <a:pt x="2507" y="106"/>
                  </a:lnTo>
                  <a:lnTo>
                    <a:pt x="2509" y="98"/>
                  </a:lnTo>
                  <a:lnTo>
                    <a:pt x="2510" y="93"/>
                  </a:lnTo>
                  <a:lnTo>
                    <a:pt x="2516" y="87"/>
                  </a:lnTo>
                  <a:lnTo>
                    <a:pt x="2522" y="85"/>
                  </a:lnTo>
                  <a:lnTo>
                    <a:pt x="2529" y="83"/>
                  </a:lnTo>
                  <a:close/>
                  <a:moveTo>
                    <a:pt x="2443" y="83"/>
                  </a:moveTo>
                  <a:lnTo>
                    <a:pt x="2450" y="85"/>
                  </a:lnTo>
                  <a:lnTo>
                    <a:pt x="2458" y="87"/>
                  </a:lnTo>
                  <a:lnTo>
                    <a:pt x="2462" y="93"/>
                  </a:lnTo>
                  <a:lnTo>
                    <a:pt x="2465" y="98"/>
                  </a:lnTo>
                  <a:lnTo>
                    <a:pt x="2467" y="106"/>
                  </a:lnTo>
                  <a:lnTo>
                    <a:pt x="2465" y="113"/>
                  </a:lnTo>
                  <a:lnTo>
                    <a:pt x="2462" y="121"/>
                  </a:lnTo>
                  <a:lnTo>
                    <a:pt x="2458" y="125"/>
                  </a:lnTo>
                  <a:lnTo>
                    <a:pt x="2450" y="128"/>
                  </a:lnTo>
                  <a:lnTo>
                    <a:pt x="2443" y="130"/>
                  </a:lnTo>
                  <a:lnTo>
                    <a:pt x="2435" y="128"/>
                  </a:lnTo>
                  <a:lnTo>
                    <a:pt x="2430" y="125"/>
                  </a:lnTo>
                  <a:lnTo>
                    <a:pt x="2424" y="121"/>
                  </a:lnTo>
                  <a:lnTo>
                    <a:pt x="2420" y="113"/>
                  </a:lnTo>
                  <a:lnTo>
                    <a:pt x="2420" y="106"/>
                  </a:lnTo>
                  <a:lnTo>
                    <a:pt x="2420" y="98"/>
                  </a:lnTo>
                  <a:lnTo>
                    <a:pt x="2424" y="93"/>
                  </a:lnTo>
                  <a:lnTo>
                    <a:pt x="2430" y="87"/>
                  </a:lnTo>
                  <a:lnTo>
                    <a:pt x="2435" y="85"/>
                  </a:lnTo>
                  <a:lnTo>
                    <a:pt x="2443" y="83"/>
                  </a:lnTo>
                  <a:close/>
                  <a:moveTo>
                    <a:pt x="2356" y="83"/>
                  </a:moveTo>
                  <a:lnTo>
                    <a:pt x="2364" y="85"/>
                  </a:lnTo>
                  <a:lnTo>
                    <a:pt x="2369" y="87"/>
                  </a:lnTo>
                  <a:lnTo>
                    <a:pt x="2375" y="93"/>
                  </a:lnTo>
                  <a:lnTo>
                    <a:pt x="2379" y="98"/>
                  </a:lnTo>
                  <a:lnTo>
                    <a:pt x="2381" y="106"/>
                  </a:lnTo>
                  <a:lnTo>
                    <a:pt x="2379" y="113"/>
                  </a:lnTo>
                  <a:lnTo>
                    <a:pt x="2375" y="121"/>
                  </a:lnTo>
                  <a:lnTo>
                    <a:pt x="2369" y="125"/>
                  </a:lnTo>
                  <a:lnTo>
                    <a:pt x="2364" y="128"/>
                  </a:lnTo>
                  <a:lnTo>
                    <a:pt x="2356" y="130"/>
                  </a:lnTo>
                  <a:lnTo>
                    <a:pt x="2349" y="128"/>
                  </a:lnTo>
                  <a:lnTo>
                    <a:pt x="2343" y="125"/>
                  </a:lnTo>
                  <a:lnTo>
                    <a:pt x="2337" y="121"/>
                  </a:lnTo>
                  <a:lnTo>
                    <a:pt x="2334" y="113"/>
                  </a:lnTo>
                  <a:lnTo>
                    <a:pt x="2334" y="106"/>
                  </a:lnTo>
                  <a:lnTo>
                    <a:pt x="2334" y="98"/>
                  </a:lnTo>
                  <a:lnTo>
                    <a:pt x="2337" y="93"/>
                  </a:lnTo>
                  <a:lnTo>
                    <a:pt x="2343" y="87"/>
                  </a:lnTo>
                  <a:lnTo>
                    <a:pt x="2349" y="85"/>
                  </a:lnTo>
                  <a:lnTo>
                    <a:pt x="2356" y="83"/>
                  </a:lnTo>
                  <a:close/>
                  <a:moveTo>
                    <a:pt x="2270" y="83"/>
                  </a:moveTo>
                  <a:lnTo>
                    <a:pt x="2277" y="85"/>
                  </a:lnTo>
                  <a:lnTo>
                    <a:pt x="2283" y="87"/>
                  </a:lnTo>
                  <a:lnTo>
                    <a:pt x="2289" y="93"/>
                  </a:lnTo>
                  <a:lnTo>
                    <a:pt x="2292" y="98"/>
                  </a:lnTo>
                  <a:lnTo>
                    <a:pt x="2292" y="106"/>
                  </a:lnTo>
                  <a:lnTo>
                    <a:pt x="2292" y="113"/>
                  </a:lnTo>
                  <a:lnTo>
                    <a:pt x="2289" y="121"/>
                  </a:lnTo>
                  <a:lnTo>
                    <a:pt x="2283" y="125"/>
                  </a:lnTo>
                  <a:lnTo>
                    <a:pt x="2277" y="128"/>
                  </a:lnTo>
                  <a:lnTo>
                    <a:pt x="2270" y="130"/>
                  </a:lnTo>
                  <a:lnTo>
                    <a:pt x="2262" y="128"/>
                  </a:lnTo>
                  <a:lnTo>
                    <a:pt x="2257" y="125"/>
                  </a:lnTo>
                  <a:lnTo>
                    <a:pt x="2251" y="121"/>
                  </a:lnTo>
                  <a:lnTo>
                    <a:pt x="2247" y="113"/>
                  </a:lnTo>
                  <a:lnTo>
                    <a:pt x="2247" y="106"/>
                  </a:lnTo>
                  <a:lnTo>
                    <a:pt x="2247" y="98"/>
                  </a:lnTo>
                  <a:lnTo>
                    <a:pt x="2251" y="93"/>
                  </a:lnTo>
                  <a:lnTo>
                    <a:pt x="2257" y="87"/>
                  </a:lnTo>
                  <a:lnTo>
                    <a:pt x="2262" y="85"/>
                  </a:lnTo>
                  <a:lnTo>
                    <a:pt x="2270" y="83"/>
                  </a:lnTo>
                  <a:close/>
                  <a:moveTo>
                    <a:pt x="2183" y="83"/>
                  </a:moveTo>
                  <a:lnTo>
                    <a:pt x="2191" y="85"/>
                  </a:lnTo>
                  <a:lnTo>
                    <a:pt x="2196" y="87"/>
                  </a:lnTo>
                  <a:lnTo>
                    <a:pt x="2202" y="93"/>
                  </a:lnTo>
                  <a:lnTo>
                    <a:pt x="2206" y="98"/>
                  </a:lnTo>
                  <a:lnTo>
                    <a:pt x="2206" y="106"/>
                  </a:lnTo>
                  <a:lnTo>
                    <a:pt x="2206" y="113"/>
                  </a:lnTo>
                  <a:lnTo>
                    <a:pt x="2202" y="121"/>
                  </a:lnTo>
                  <a:lnTo>
                    <a:pt x="2196" y="125"/>
                  </a:lnTo>
                  <a:lnTo>
                    <a:pt x="2191" y="128"/>
                  </a:lnTo>
                  <a:lnTo>
                    <a:pt x="2183" y="130"/>
                  </a:lnTo>
                  <a:lnTo>
                    <a:pt x="2176" y="128"/>
                  </a:lnTo>
                  <a:lnTo>
                    <a:pt x="2170" y="125"/>
                  </a:lnTo>
                  <a:lnTo>
                    <a:pt x="2164" y="121"/>
                  </a:lnTo>
                  <a:lnTo>
                    <a:pt x="2161" y="113"/>
                  </a:lnTo>
                  <a:lnTo>
                    <a:pt x="2159" y="106"/>
                  </a:lnTo>
                  <a:lnTo>
                    <a:pt x="2161" y="98"/>
                  </a:lnTo>
                  <a:lnTo>
                    <a:pt x="2164" y="93"/>
                  </a:lnTo>
                  <a:lnTo>
                    <a:pt x="2170" y="87"/>
                  </a:lnTo>
                  <a:lnTo>
                    <a:pt x="2176" y="85"/>
                  </a:lnTo>
                  <a:lnTo>
                    <a:pt x="2183" y="83"/>
                  </a:lnTo>
                  <a:close/>
                  <a:moveTo>
                    <a:pt x="2097" y="83"/>
                  </a:moveTo>
                  <a:lnTo>
                    <a:pt x="2104" y="85"/>
                  </a:lnTo>
                  <a:lnTo>
                    <a:pt x="2110" y="87"/>
                  </a:lnTo>
                  <a:lnTo>
                    <a:pt x="2115" y="93"/>
                  </a:lnTo>
                  <a:lnTo>
                    <a:pt x="2119" y="98"/>
                  </a:lnTo>
                  <a:lnTo>
                    <a:pt x="2119" y="106"/>
                  </a:lnTo>
                  <a:lnTo>
                    <a:pt x="2119" y="113"/>
                  </a:lnTo>
                  <a:lnTo>
                    <a:pt x="2115" y="121"/>
                  </a:lnTo>
                  <a:lnTo>
                    <a:pt x="2110" y="125"/>
                  </a:lnTo>
                  <a:lnTo>
                    <a:pt x="2104" y="128"/>
                  </a:lnTo>
                  <a:lnTo>
                    <a:pt x="2097" y="130"/>
                  </a:lnTo>
                  <a:lnTo>
                    <a:pt x="2089" y="128"/>
                  </a:lnTo>
                  <a:lnTo>
                    <a:pt x="2082" y="125"/>
                  </a:lnTo>
                  <a:lnTo>
                    <a:pt x="2078" y="121"/>
                  </a:lnTo>
                  <a:lnTo>
                    <a:pt x="2074" y="113"/>
                  </a:lnTo>
                  <a:lnTo>
                    <a:pt x="2072" y="106"/>
                  </a:lnTo>
                  <a:lnTo>
                    <a:pt x="2074" y="98"/>
                  </a:lnTo>
                  <a:lnTo>
                    <a:pt x="2078" y="93"/>
                  </a:lnTo>
                  <a:lnTo>
                    <a:pt x="2082" y="87"/>
                  </a:lnTo>
                  <a:lnTo>
                    <a:pt x="2089" y="85"/>
                  </a:lnTo>
                  <a:lnTo>
                    <a:pt x="2097" y="83"/>
                  </a:lnTo>
                  <a:close/>
                  <a:moveTo>
                    <a:pt x="2010" y="83"/>
                  </a:moveTo>
                  <a:lnTo>
                    <a:pt x="2018" y="85"/>
                  </a:lnTo>
                  <a:lnTo>
                    <a:pt x="2023" y="87"/>
                  </a:lnTo>
                  <a:lnTo>
                    <a:pt x="2029" y="93"/>
                  </a:lnTo>
                  <a:lnTo>
                    <a:pt x="2031" y="98"/>
                  </a:lnTo>
                  <a:lnTo>
                    <a:pt x="2033" y="106"/>
                  </a:lnTo>
                  <a:lnTo>
                    <a:pt x="2031" y="113"/>
                  </a:lnTo>
                  <a:lnTo>
                    <a:pt x="2029" y="121"/>
                  </a:lnTo>
                  <a:lnTo>
                    <a:pt x="2023" y="125"/>
                  </a:lnTo>
                  <a:lnTo>
                    <a:pt x="2018" y="128"/>
                  </a:lnTo>
                  <a:lnTo>
                    <a:pt x="2010" y="130"/>
                  </a:lnTo>
                  <a:lnTo>
                    <a:pt x="2003" y="128"/>
                  </a:lnTo>
                  <a:lnTo>
                    <a:pt x="1995" y="125"/>
                  </a:lnTo>
                  <a:lnTo>
                    <a:pt x="1991" y="121"/>
                  </a:lnTo>
                  <a:lnTo>
                    <a:pt x="1988" y="113"/>
                  </a:lnTo>
                  <a:lnTo>
                    <a:pt x="1986" y="106"/>
                  </a:lnTo>
                  <a:lnTo>
                    <a:pt x="1988" y="98"/>
                  </a:lnTo>
                  <a:lnTo>
                    <a:pt x="1991" y="93"/>
                  </a:lnTo>
                  <a:lnTo>
                    <a:pt x="1995" y="87"/>
                  </a:lnTo>
                  <a:lnTo>
                    <a:pt x="2003" y="85"/>
                  </a:lnTo>
                  <a:lnTo>
                    <a:pt x="2010" y="83"/>
                  </a:lnTo>
                  <a:close/>
                  <a:moveTo>
                    <a:pt x="1924" y="83"/>
                  </a:moveTo>
                  <a:lnTo>
                    <a:pt x="1929" y="85"/>
                  </a:lnTo>
                  <a:lnTo>
                    <a:pt x="1937" y="87"/>
                  </a:lnTo>
                  <a:lnTo>
                    <a:pt x="1942" y="93"/>
                  </a:lnTo>
                  <a:lnTo>
                    <a:pt x="1944" y="98"/>
                  </a:lnTo>
                  <a:lnTo>
                    <a:pt x="1946" y="106"/>
                  </a:lnTo>
                  <a:lnTo>
                    <a:pt x="1944" y="113"/>
                  </a:lnTo>
                  <a:lnTo>
                    <a:pt x="1942" y="121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4" y="130"/>
                  </a:lnTo>
                  <a:lnTo>
                    <a:pt x="1916" y="128"/>
                  </a:lnTo>
                  <a:lnTo>
                    <a:pt x="1909" y="125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9" y="106"/>
                  </a:lnTo>
                  <a:lnTo>
                    <a:pt x="1901" y="98"/>
                  </a:lnTo>
                  <a:lnTo>
                    <a:pt x="1903" y="93"/>
                  </a:lnTo>
                  <a:lnTo>
                    <a:pt x="1909" y="87"/>
                  </a:lnTo>
                  <a:lnTo>
                    <a:pt x="1916" y="85"/>
                  </a:lnTo>
                  <a:lnTo>
                    <a:pt x="1924" y="83"/>
                  </a:lnTo>
                  <a:close/>
                  <a:moveTo>
                    <a:pt x="1835" y="83"/>
                  </a:moveTo>
                  <a:lnTo>
                    <a:pt x="1843" y="85"/>
                  </a:lnTo>
                  <a:lnTo>
                    <a:pt x="1850" y="87"/>
                  </a:lnTo>
                  <a:lnTo>
                    <a:pt x="1854" y="93"/>
                  </a:lnTo>
                  <a:lnTo>
                    <a:pt x="1858" y="98"/>
                  </a:lnTo>
                  <a:lnTo>
                    <a:pt x="1860" y="106"/>
                  </a:lnTo>
                  <a:lnTo>
                    <a:pt x="1858" y="113"/>
                  </a:lnTo>
                  <a:lnTo>
                    <a:pt x="1854" y="121"/>
                  </a:lnTo>
                  <a:lnTo>
                    <a:pt x="1850" y="125"/>
                  </a:lnTo>
                  <a:lnTo>
                    <a:pt x="1843" y="128"/>
                  </a:lnTo>
                  <a:lnTo>
                    <a:pt x="1835" y="130"/>
                  </a:lnTo>
                  <a:lnTo>
                    <a:pt x="1828" y="128"/>
                  </a:lnTo>
                  <a:lnTo>
                    <a:pt x="1822" y="125"/>
                  </a:lnTo>
                  <a:lnTo>
                    <a:pt x="1816" y="121"/>
                  </a:lnTo>
                  <a:lnTo>
                    <a:pt x="1815" y="113"/>
                  </a:lnTo>
                  <a:lnTo>
                    <a:pt x="1813" y="106"/>
                  </a:lnTo>
                  <a:lnTo>
                    <a:pt x="1815" y="98"/>
                  </a:lnTo>
                  <a:lnTo>
                    <a:pt x="1816" y="93"/>
                  </a:lnTo>
                  <a:lnTo>
                    <a:pt x="1822" y="87"/>
                  </a:lnTo>
                  <a:lnTo>
                    <a:pt x="1828" y="85"/>
                  </a:lnTo>
                  <a:lnTo>
                    <a:pt x="1835" y="83"/>
                  </a:lnTo>
                  <a:close/>
                  <a:moveTo>
                    <a:pt x="1662" y="83"/>
                  </a:moveTo>
                  <a:lnTo>
                    <a:pt x="1670" y="85"/>
                  </a:lnTo>
                  <a:lnTo>
                    <a:pt x="1675" y="87"/>
                  </a:lnTo>
                  <a:lnTo>
                    <a:pt x="1681" y="93"/>
                  </a:lnTo>
                  <a:lnTo>
                    <a:pt x="1685" y="98"/>
                  </a:lnTo>
                  <a:lnTo>
                    <a:pt x="1687" y="106"/>
                  </a:lnTo>
                  <a:lnTo>
                    <a:pt x="1685" y="113"/>
                  </a:lnTo>
                  <a:lnTo>
                    <a:pt x="1681" y="121"/>
                  </a:lnTo>
                  <a:lnTo>
                    <a:pt x="1675" y="125"/>
                  </a:lnTo>
                  <a:lnTo>
                    <a:pt x="1670" y="128"/>
                  </a:lnTo>
                  <a:lnTo>
                    <a:pt x="1662" y="130"/>
                  </a:lnTo>
                  <a:lnTo>
                    <a:pt x="1655" y="128"/>
                  </a:lnTo>
                  <a:lnTo>
                    <a:pt x="1649" y="125"/>
                  </a:lnTo>
                  <a:lnTo>
                    <a:pt x="1643" y="121"/>
                  </a:lnTo>
                  <a:lnTo>
                    <a:pt x="1640" y="113"/>
                  </a:lnTo>
                  <a:lnTo>
                    <a:pt x="1640" y="106"/>
                  </a:lnTo>
                  <a:lnTo>
                    <a:pt x="1640" y="98"/>
                  </a:lnTo>
                  <a:lnTo>
                    <a:pt x="1643" y="93"/>
                  </a:lnTo>
                  <a:lnTo>
                    <a:pt x="1649" y="87"/>
                  </a:lnTo>
                  <a:lnTo>
                    <a:pt x="1655" y="85"/>
                  </a:lnTo>
                  <a:lnTo>
                    <a:pt x="1662" y="83"/>
                  </a:lnTo>
                  <a:close/>
                  <a:moveTo>
                    <a:pt x="1230" y="83"/>
                  </a:moveTo>
                  <a:lnTo>
                    <a:pt x="1235" y="85"/>
                  </a:lnTo>
                  <a:lnTo>
                    <a:pt x="1241" y="87"/>
                  </a:lnTo>
                  <a:lnTo>
                    <a:pt x="1228" y="87"/>
                  </a:lnTo>
                  <a:lnTo>
                    <a:pt x="1224" y="87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18" y="91"/>
                  </a:lnTo>
                  <a:lnTo>
                    <a:pt x="1217" y="91"/>
                  </a:lnTo>
                  <a:lnTo>
                    <a:pt x="1213" y="89"/>
                  </a:lnTo>
                  <a:lnTo>
                    <a:pt x="1218" y="87"/>
                  </a:lnTo>
                  <a:lnTo>
                    <a:pt x="1222" y="83"/>
                  </a:lnTo>
                  <a:lnTo>
                    <a:pt x="1230" y="83"/>
                  </a:lnTo>
                  <a:close/>
                  <a:moveTo>
                    <a:pt x="274" y="83"/>
                  </a:moveTo>
                  <a:lnTo>
                    <a:pt x="276" y="83"/>
                  </a:lnTo>
                  <a:lnTo>
                    <a:pt x="284" y="85"/>
                  </a:lnTo>
                  <a:lnTo>
                    <a:pt x="289" y="89"/>
                  </a:lnTo>
                  <a:lnTo>
                    <a:pt x="293" y="93"/>
                  </a:lnTo>
                  <a:lnTo>
                    <a:pt x="297" y="100"/>
                  </a:lnTo>
                  <a:lnTo>
                    <a:pt x="299" y="106"/>
                  </a:lnTo>
                  <a:lnTo>
                    <a:pt x="297" y="113"/>
                  </a:lnTo>
                  <a:lnTo>
                    <a:pt x="293" y="121"/>
                  </a:lnTo>
                  <a:lnTo>
                    <a:pt x="288" y="125"/>
                  </a:lnTo>
                  <a:lnTo>
                    <a:pt x="282" y="128"/>
                  </a:lnTo>
                  <a:lnTo>
                    <a:pt x="274" y="130"/>
                  </a:lnTo>
                  <a:lnTo>
                    <a:pt x="267" y="128"/>
                  </a:lnTo>
                  <a:lnTo>
                    <a:pt x="261" y="125"/>
                  </a:lnTo>
                  <a:lnTo>
                    <a:pt x="256" y="121"/>
                  </a:lnTo>
                  <a:lnTo>
                    <a:pt x="252" y="113"/>
                  </a:lnTo>
                  <a:lnTo>
                    <a:pt x="252" y="106"/>
                  </a:lnTo>
                  <a:lnTo>
                    <a:pt x="252" y="100"/>
                  </a:lnTo>
                  <a:lnTo>
                    <a:pt x="256" y="93"/>
                  </a:lnTo>
                  <a:lnTo>
                    <a:pt x="259" y="89"/>
                  </a:lnTo>
                  <a:lnTo>
                    <a:pt x="265" y="85"/>
                  </a:lnTo>
                  <a:lnTo>
                    <a:pt x="271" y="83"/>
                  </a:lnTo>
                  <a:lnTo>
                    <a:pt x="274" y="83"/>
                  </a:lnTo>
                  <a:close/>
                  <a:moveTo>
                    <a:pt x="1997" y="44"/>
                  </a:moveTo>
                  <a:lnTo>
                    <a:pt x="2005" y="44"/>
                  </a:lnTo>
                  <a:lnTo>
                    <a:pt x="2010" y="44"/>
                  </a:lnTo>
                  <a:lnTo>
                    <a:pt x="2016" y="44"/>
                  </a:lnTo>
                  <a:lnTo>
                    <a:pt x="2020" y="46"/>
                  </a:lnTo>
                  <a:lnTo>
                    <a:pt x="2014" y="47"/>
                  </a:lnTo>
                  <a:lnTo>
                    <a:pt x="2010" y="47"/>
                  </a:lnTo>
                  <a:lnTo>
                    <a:pt x="2003" y="46"/>
                  </a:lnTo>
                  <a:lnTo>
                    <a:pt x="1997" y="44"/>
                  </a:lnTo>
                  <a:close/>
                  <a:moveTo>
                    <a:pt x="4069" y="32"/>
                  </a:moveTo>
                  <a:lnTo>
                    <a:pt x="4073" y="32"/>
                  </a:lnTo>
                  <a:lnTo>
                    <a:pt x="4086" y="38"/>
                  </a:lnTo>
                  <a:lnTo>
                    <a:pt x="4099" y="46"/>
                  </a:lnTo>
                  <a:lnTo>
                    <a:pt x="4096" y="47"/>
                  </a:lnTo>
                  <a:lnTo>
                    <a:pt x="4092" y="47"/>
                  </a:lnTo>
                  <a:lnTo>
                    <a:pt x="4084" y="46"/>
                  </a:lnTo>
                  <a:lnTo>
                    <a:pt x="4077" y="44"/>
                  </a:lnTo>
                  <a:lnTo>
                    <a:pt x="4073" y="38"/>
                  </a:lnTo>
                  <a:lnTo>
                    <a:pt x="4069" y="32"/>
                  </a:lnTo>
                  <a:close/>
                  <a:moveTo>
                    <a:pt x="3983" y="17"/>
                  </a:moveTo>
                  <a:lnTo>
                    <a:pt x="3998" y="23"/>
                  </a:lnTo>
                  <a:lnTo>
                    <a:pt x="4013" y="25"/>
                  </a:lnTo>
                  <a:lnTo>
                    <a:pt x="4019" y="25"/>
                  </a:lnTo>
                  <a:lnTo>
                    <a:pt x="4022" y="27"/>
                  </a:lnTo>
                  <a:lnTo>
                    <a:pt x="4028" y="27"/>
                  </a:lnTo>
                  <a:lnTo>
                    <a:pt x="4026" y="34"/>
                  </a:lnTo>
                  <a:lnTo>
                    <a:pt x="4022" y="40"/>
                  </a:lnTo>
                  <a:lnTo>
                    <a:pt x="4017" y="44"/>
                  </a:lnTo>
                  <a:lnTo>
                    <a:pt x="4011" y="46"/>
                  </a:lnTo>
                  <a:lnTo>
                    <a:pt x="4004" y="47"/>
                  </a:lnTo>
                  <a:lnTo>
                    <a:pt x="3998" y="46"/>
                  </a:lnTo>
                  <a:lnTo>
                    <a:pt x="3990" y="44"/>
                  </a:lnTo>
                  <a:lnTo>
                    <a:pt x="3985" y="38"/>
                  </a:lnTo>
                  <a:lnTo>
                    <a:pt x="3983" y="32"/>
                  </a:lnTo>
                  <a:lnTo>
                    <a:pt x="3981" y="25"/>
                  </a:lnTo>
                  <a:lnTo>
                    <a:pt x="3981" y="21"/>
                  </a:lnTo>
                  <a:lnTo>
                    <a:pt x="3983" y="17"/>
                  </a:lnTo>
                  <a:close/>
                  <a:moveTo>
                    <a:pt x="3767" y="15"/>
                  </a:moveTo>
                  <a:lnTo>
                    <a:pt x="3767" y="19"/>
                  </a:lnTo>
                  <a:lnTo>
                    <a:pt x="3769" y="25"/>
                  </a:lnTo>
                  <a:lnTo>
                    <a:pt x="3767" y="25"/>
                  </a:lnTo>
                  <a:lnTo>
                    <a:pt x="3767" y="25"/>
                  </a:lnTo>
                  <a:lnTo>
                    <a:pt x="3765" y="25"/>
                  </a:lnTo>
                  <a:lnTo>
                    <a:pt x="3763" y="25"/>
                  </a:lnTo>
                  <a:lnTo>
                    <a:pt x="3761" y="23"/>
                  </a:lnTo>
                  <a:lnTo>
                    <a:pt x="3759" y="19"/>
                  </a:lnTo>
                  <a:lnTo>
                    <a:pt x="3763" y="17"/>
                  </a:lnTo>
                  <a:lnTo>
                    <a:pt x="3767" y="15"/>
                  </a:lnTo>
                  <a:close/>
                  <a:moveTo>
                    <a:pt x="1901" y="15"/>
                  </a:moveTo>
                  <a:lnTo>
                    <a:pt x="1905" y="17"/>
                  </a:lnTo>
                  <a:lnTo>
                    <a:pt x="1907" y="19"/>
                  </a:lnTo>
                  <a:lnTo>
                    <a:pt x="1911" y="21"/>
                  </a:lnTo>
                  <a:lnTo>
                    <a:pt x="1916" y="23"/>
                  </a:lnTo>
                  <a:lnTo>
                    <a:pt x="1922" y="23"/>
                  </a:lnTo>
                  <a:lnTo>
                    <a:pt x="1927" y="23"/>
                  </a:lnTo>
                  <a:lnTo>
                    <a:pt x="1933" y="23"/>
                  </a:lnTo>
                  <a:lnTo>
                    <a:pt x="1939" y="23"/>
                  </a:lnTo>
                  <a:lnTo>
                    <a:pt x="1946" y="25"/>
                  </a:lnTo>
                  <a:lnTo>
                    <a:pt x="1944" y="32"/>
                  </a:lnTo>
                  <a:lnTo>
                    <a:pt x="1941" y="38"/>
                  </a:lnTo>
                  <a:lnTo>
                    <a:pt x="1937" y="44"/>
                  </a:lnTo>
                  <a:lnTo>
                    <a:pt x="1929" y="46"/>
                  </a:lnTo>
                  <a:lnTo>
                    <a:pt x="1924" y="47"/>
                  </a:lnTo>
                  <a:lnTo>
                    <a:pt x="1916" y="46"/>
                  </a:lnTo>
                  <a:lnTo>
                    <a:pt x="1909" y="44"/>
                  </a:lnTo>
                  <a:lnTo>
                    <a:pt x="1905" y="38"/>
                  </a:lnTo>
                  <a:lnTo>
                    <a:pt x="1907" y="36"/>
                  </a:lnTo>
                  <a:lnTo>
                    <a:pt x="1909" y="32"/>
                  </a:lnTo>
                  <a:lnTo>
                    <a:pt x="1909" y="30"/>
                  </a:lnTo>
                  <a:lnTo>
                    <a:pt x="1907" y="27"/>
                  </a:lnTo>
                  <a:lnTo>
                    <a:pt x="1903" y="27"/>
                  </a:lnTo>
                  <a:lnTo>
                    <a:pt x="1899" y="27"/>
                  </a:lnTo>
                  <a:lnTo>
                    <a:pt x="1899" y="25"/>
                  </a:lnTo>
                  <a:lnTo>
                    <a:pt x="1899" y="19"/>
                  </a:lnTo>
                  <a:lnTo>
                    <a:pt x="1901" y="15"/>
                  </a:lnTo>
                  <a:close/>
                  <a:moveTo>
                    <a:pt x="1818" y="10"/>
                  </a:moveTo>
                  <a:lnTo>
                    <a:pt x="1820" y="15"/>
                  </a:lnTo>
                  <a:lnTo>
                    <a:pt x="1822" y="21"/>
                  </a:lnTo>
                  <a:lnTo>
                    <a:pt x="1824" y="27"/>
                  </a:lnTo>
                  <a:lnTo>
                    <a:pt x="1824" y="32"/>
                  </a:lnTo>
                  <a:lnTo>
                    <a:pt x="1822" y="38"/>
                  </a:lnTo>
                  <a:lnTo>
                    <a:pt x="1820" y="42"/>
                  </a:lnTo>
                  <a:lnTo>
                    <a:pt x="1816" y="36"/>
                  </a:lnTo>
                  <a:lnTo>
                    <a:pt x="1813" y="30"/>
                  </a:lnTo>
                  <a:lnTo>
                    <a:pt x="1813" y="25"/>
                  </a:lnTo>
                  <a:lnTo>
                    <a:pt x="1813" y="19"/>
                  </a:lnTo>
                  <a:lnTo>
                    <a:pt x="1815" y="13"/>
                  </a:lnTo>
                  <a:lnTo>
                    <a:pt x="1818" y="10"/>
                  </a:lnTo>
                  <a:close/>
                  <a:moveTo>
                    <a:pt x="3902" y="6"/>
                  </a:moveTo>
                  <a:lnTo>
                    <a:pt x="3910" y="10"/>
                  </a:lnTo>
                  <a:lnTo>
                    <a:pt x="3919" y="12"/>
                  </a:lnTo>
                  <a:lnTo>
                    <a:pt x="3928" y="12"/>
                  </a:lnTo>
                  <a:lnTo>
                    <a:pt x="3938" y="12"/>
                  </a:lnTo>
                  <a:lnTo>
                    <a:pt x="3940" y="17"/>
                  </a:lnTo>
                  <a:lnTo>
                    <a:pt x="3942" y="25"/>
                  </a:lnTo>
                  <a:lnTo>
                    <a:pt x="3940" y="32"/>
                  </a:lnTo>
                  <a:lnTo>
                    <a:pt x="3936" y="38"/>
                  </a:lnTo>
                  <a:lnTo>
                    <a:pt x="3932" y="44"/>
                  </a:lnTo>
                  <a:lnTo>
                    <a:pt x="3925" y="46"/>
                  </a:lnTo>
                  <a:lnTo>
                    <a:pt x="3917" y="47"/>
                  </a:lnTo>
                  <a:lnTo>
                    <a:pt x="3910" y="46"/>
                  </a:lnTo>
                  <a:lnTo>
                    <a:pt x="3904" y="44"/>
                  </a:lnTo>
                  <a:lnTo>
                    <a:pt x="3898" y="38"/>
                  </a:lnTo>
                  <a:lnTo>
                    <a:pt x="3896" y="32"/>
                  </a:lnTo>
                  <a:lnTo>
                    <a:pt x="3895" y="25"/>
                  </a:lnTo>
                  <a:lnTo>
                    <a:pt x="3895" y="17"/>
                  </a:lnTo>
                  <a:lnTo>
                    <a:pt x="3898" y="12"/>
                  </a:lnTo>
                  <a:lnTo>
                    <a:pt x="3902" y="6"/>
                  </a:lnTo>
                  <a:close/>
                  <a:moveTo>
                    <a:pt x="1734" y="6"/>
                  </a:moveTo>
                  <a:lnTo>
                    <a:pt x="1737" y="8"/>
                  </a:lnTo>
                  <a:lnTo>
                    <a:pt x="1739" y="10"/>
                  </a:lnTo>
                  <a:lnTo>
                    <a:pt x="1743" y="13"/>
                  </a:lnTo>
                  <a:lnTo>
                    <a:pt x="1743" y="15"/>
                  </a:lnTo>
                  <a:lnTo>
                    <a:pt x="1745" y="19"/>
                  </a:lnTo>
                  <a:lnTo>
                    <a:pt x="1747" y="21"/>
                  </a:lnTo>
                  <a:lnTo>
                    <a:pt x="1747" y="23"/>
                  </a:lnTo>
                  <a:lnTo>
                    <a:pt x="1749" y="23"/>
                  </a:lnTo>
                  <a:lnTo>
                    <a:pt x="1749" y="25"/>
                  </a:lnTo>
                  <a:lnTo>
                    <a:pt x="1747" y="29"/>
                  </a:lnTo>
                  <a:lnTo>
                    <a:pt x="1743" y="32"/>
                  </a:lnTo>
                  <a:lnTo>
                    <a:pt x="1739" y="36"/>
                  </a:lnTo>
                  <a:lnTo>
                    <a:pt x="1736" y="40"/>
                  </a:lnTo>
                  <a:lnTo>
                    <a:pt x="1734" y="40"/>
                  </a:lnTo>
                  <a:lnTo>
                    <a:pt x="1730" y="36"/>
                  </a:lnTo>
                  <a:lnTo>
                    <a:pt x="1726" y="30"/>
                  </a:lnTo>
                  <a:lnTo>
                    <a:pt x="1726" y="25"/>
                  </a:lnTo>
                  <a:lnTo>
                    <a:pt x="1726" y="17"/>
                  </a:lnTo>
                  <a:lnTo>
                    <a:pt x="1730" y="12"/>
                  </a:lnTo>
                  <a:lnTo>
                    <a:pt x="1734" y="6"/>
                  </a:lnTo>
                  <a:close/>
                  <a:moveTo>
                    <a:pt x="1659" y="2"/>
                  </a:moveTo>
                  <a:lnTo>
                    <a:pt x="1662" y="2"/>
                  </a:lnTo>
                  <a:lnTo>
                    <a:pt x="1668" y="2"/>
                  </a:lnTo>
                  <a:lnTo>
                    <a:pt x="1674" y="4"/>
                  </a:lnTo>
                  <a:lnTo>
                    <a:pt x="1677" y="8"/>
                  </a:lnTo>
                  <a:lnTo>
                    <a:pt x="1683" y="12"/>
                  </a:lnTo>
                  <a:lnTo>
                    <a:pt x="1685" y="17"/>
                  </a:lnTo>
                  <a:lnTo>
                    <a:pt x="1687" y="25"/>
                  </a:lnTo>
                  <a:lnTo>
                    <a:pt x="1685" y="32"/>
                  </a:lnTo>
                  <a:lnTo>
                    <a:pt x="1681" y="38"/>
                  </a:lnTo>
                  <a:lnTo>
                    <a:pt x="1675" y="44"/>
                  </a:lnTo>
                  <a:lnTo>
                    <a:pt x="1670" y="46"/>
                  </a:lnTo>
                  <a:lnTo>
                    <a:pt x="1662" y="47"/>
                  </a:lnTo>
                  <a:lnTo>
                    <a:pt x="1655" y="46"/>
                  </a:lnTo>
                  <a:lnTo>
                    <a:pt x="1649" y="44"/>
                  </a:lnTo>
                  <a:lnTo>
                    <a:pt x="1643" y="38"/>
                  </a:lnTo>
                  <a:lnTo>
                    <a:pt x="1640" y="32"/>
                  </a:lnTo>
                  <a:lnTo>
                    <a:pt x="1640" y="25"/>
                  </a:lnTo>
                  <a:lnTo>
                    <a:pt x="1640" y="17"/>
                  </a:lnTo>
                  <a:lnTo>
                    <a:pt x="1643" y="12"/>
                  </a:lnTo>
                  <a:lnTo>
                    <a:pt x="1647" y="8"/>
                  </a:lnTo>
                  <a:lnTo>
                    <a:pt x="1653" y="4"/>
                  </a:lnTo>
                  <a:lnTo>
                    <a:pt x="1659" y="2"/>
                  </a:lnTo>
                  <a:close/>
                  <a:moveTo>
                    <a:pt x="3831" y="0"/>
                  </a:moveTo>
                  <a:lnTo>
                    <a:pt x="3831" y="0"/>
                  </a:lnTo>
                  <a:lnTo>
                    <a:pt x="3838" y="2"/>
                  </a:lnTo>
                  <a:lnTo>
                    <a:pt x="3846" y="6"/>
                  </a:lnTo>
                  <a:lnTo>
                    <a:pt x="3849" y="10"/>
                  </a:lnTo>
                  <a:lnTo>
                    <a:pt x="3853" y="17"/>
                  </a:lnTo>
                  <a:lnTo>
                    <a:pt x="3855" y="25"/>
                  </a:lnTo>
                  <a:lnTo>
                    <a:pt x="3853" y="32"/>
                  </a:lnTo>
                  <a:lnTo>
                    <a:pt x="3849" y="38"/>
                  </a:lnTo>
                  <a:lnTo>
                    <a:pt x="3846" y="44"/>
                  </a:lnTo>
                  <a:lnTo>
                    <a:pt x="3838" y="46"/>
                  </a:lnTo>
                  <a:lnTo>
                    <a:pt x="3831" y="47"/>
                  </a:lnTo>
                  <a:lnTo>
                    <a:pt x="3823" y="46"/>
                  </a:lnTo>
                  <a:lnTo>
                    <a:pt x="3817" y="44"/>
                  </a:lnTo>
                  <a:lnTo>
                    <a:pt x="3812" y="38"/>
                  </a:lnTo>
                  <a:lnTo>
                    <a:pt x="3808" y="32"/>
                  </a:lnTo>
                  <a:lnTo>
                    <a:pt x="3808" y="25"/>
                  </a:lnTo>
                  <a:lnTo>
                    <a:pt x="3808" y="17"/>
                  </a:lnTo>
                  <a:lnTo>
                    <a:pt x="3812" y="12"/>
                  </a:lnTo>
                  <a:lnTo>
                    <a:pt x="3814" y="10"/>
                  </a:lnTo>
                  <a:lnTo>
                    <a:pt x="3814" y="8"/>
                  </a:lnTo>
                  <a:lnTo>
                    <a:pt x="3819" y="4"/>
                  </a:lnTo>
                  <a:lnTo>
                    <a:pt x="3825" y="2"/>
                  </a:lnTo>
                  <a:lnTo>
                    <a:pt x="3831" y="0"/>
                  </a:lnTo>
                  <a:lnTo>
                    <a:pt x="3831" y="0"/>
                  </a:lnTo>
                  <a:close/>
                  <a:moveTo>
                    <a:pt x="3398" y="0"/>
                  </a:moveTo>
                  <a:lnTo>
                    <a:pt x="3406" y="2"/>
                  </a:lnTo>
                  <a:lnTo>
                    <a:pt x="3411" y="6"/>
                  </a:lnTo>
                  <a:lnTo>
                    <a:pt x="3417" y="10"/>
                  </a:lnTo>
                  <a:lnTo>
                    <a:pt x="3419" y="17"/>
                  </a:lnTo>
                  <a:lnTo>
                    <a:pt x="3421" y="25"/>
                  </a:lnTo>
                  <a:lnTo>
                    <a:pt x="3419" y="32"/>
                  </a:lnTo>
                  <a:lnTo>
                    <a:pt x="3417" y="38"/>
                  </a:lnTo>
                  <a:lnTo>
                    <a:pt x="3411" y="44"/>
                  </a:lnTo>
                  <a:lnTo>
                    <a:pt x="3406" y="46"/>
                  </a:lnTo>
                  <a:lnTo>
                    <a:pt x="3398" y="47"/>
                  </a:lnTo>
                  <a:lnTo>
                    <a:pt x="3391" y="46"/>
                  </a:lnTo>
                  <a:lnTo>
                    <a:pt x="3383" y="44"/>
                  </a:lnTo>
                  <a:lnTo>
                    <a:pt x="3379" y="38"/>
                  </a:lnTo>
                  <a:lnTo>
                    <a:pt x="3375" y="32"/>
                  </a:lnTo>
                  <a:lnTo>
                    <a:pt x="3374" y="25"/>
                  </a:lnTo>
                  <a:lnTo>
                    <a:pt x="3375" y="17"/>
                  </a:lnTo>
                  <a:lnTo>
                    <a:pt x="3379" y="10"/>
                  </a:lnTo>
                  <a:lnTo>
                    <a:pt x="3383" y="6"/>
                  </a:lnTo>
                  <a:lnTo>
                    <a:pt x="3391" y="2"/>
                  </a:lnTo>
                  <a:lnTo>
                    <a:pt x="3398" y="0"/>
                  </a:lnTo>
                  <a:close/>
                  <a:moveTo>
                    <a:pt x="3310" y="0"/>
                  </a:moveTo>
                  <a:lnTo>
                    <a:pt x="3317" y="2"/>
                  </a:lnTo>
                  <a:lnTo>
                    <a:pt x="3325" y="6"/>
                  </a:lnTo>
                  <a:lnTo>
                    <a:pt x="3328" y="10"/>
                  </a:lnTo>
                  <a:lnTo>
                    <a:pt x="3332" y="17"/>
                  </a:lnTo>
                  <a:lnTo>
                    <a:pt x="3334" y="25"/>
                  </a:lnTo>
                  <a:lnTo>
                    <a:pt x="3332" y="32"/>
                  </a:lnTo>
                  <a:lnTo>
                    <a:pt x="3328" y="38"/>
                  </a:lnTo>
                  <a:lnTo>
                    <a:pt x="3325" y="44"/>
                  </a:lnTo>
                  <a:lnTo>
                    <a:pt x="3317" y="46"/>
                  </a:lnTo>
                  <a:lnTo>
                    <a:pt x="3310" y="47"/>
                  </a:lnTo>
                  <a:lnTo>
                    <a:pt x="3304" y="46"/>
                  </a:lnTo>
                  <a:lnTo>
                    <a:pt x="3296" y="44"/>
                  </a:lnTo>
                  <a:lnTo>
                    <a:pt x="3291" y="38"/>
                  </a:lnTo>
                  <a:lnTo>
                    <a:pt x="3289" y="32"/>
                  </a:lnTo>
                  <a:lnTo>
                    <a:pt x="3287" y="25"/>
                  </a:lnTo>
                  <a:lnTo>
                    <a:pt x="3289" y="17"/>
                  </a:lnTo>
                  <a:lnTo>
                    <a:pt x="3291" y="10"/>
                  </a:lnTo>
                  <a:lnTo>
                    <a:pt x="3296" y="6"/>
                  </a:lnTo>
                  <a:lnTo>
                    <a:pt x="3304" y="2"/>
                  </a:lnTo>
                  <a:lnTo>
                    <a:pt x="3310" y="0"/>
                  </a:lnTo>
                  <a:close/>
                  <a:moveTo>
                    <a:pt x="3223" y="0"/>
                  </a:moveTo>
                  <a:lnTo>
                    <a:pt x="3231" y="2"/>
                  </a:lnTo>
                  <a:lnTo>
                    <a:pt x="3238" y="6"/>
                  </a:lnTo>
                  <a:lnTo>
                    <a:pt x="3242" y="10"/>
                  </a:lnTo>
                  <a:lnTo>
                    <a:pt x="3246" y="17"/>
                  </a:lnTo>
                  <a:lnTo>
                    <a:pt x="3248" y="25"/>
                  </a:lnTo>
                  <a:lnTo>
                    <a:pt x="3246" y="32"/>
                  </a:lnTo>
                  <a:lnTo>
                    <a:pt x="3242" y="38"/>
                  </a:lnTo>
                  <a:lnTo>
                    <a:pt x="3238" y="44"/>
                  </a:lnTo>
                  <a:lnTo>
                    <a:pt x="3231" y="46"/>
                  </a:lnTo>
                  <a:lnTo>
                    <a:pt x="3223" y="47"/>
                  </a:lnTo>
                  <a:lnTo>
                    <a:pt x="3216" y="46"/>
                  </a:lnTo>
                  <a:lnTo>
                    <a:pt x="3210" y="44"/>
                  </a:lnTo>
                  <a:lnTo>
                    <a:pt x="3204" y="38"/>
                  </a:lnTo>
                  <a:lnTo>
                    <a:pt x="3202" y="32"/>
                  </a:lnTo>
                  <a:lnTo>
                    <a:pt x="3201" y="25"/>
                  </a:lnTo>
                  <a:lnTo>
                    <a:pt x="3202" y="17"/>
                  </a:lnTo>
                  <a:lnTo>
                    <a:pt x="3204" y="10"/>
                  </a:lnTo>
                  <a:lnTo>
                    <a:pt x="3210" y="6"/>
                  </a:lnTo>
                  <a:lnTo>
                    <a:pt x="3216" y="2"/>
                  </a:lnTo>
                  <a:lnTo>
                    <a:pt x="3223" y="0"/>
                  </a:lnTo>
                  <a:close/>
                  <a:moveTo>
                    <a:pt x="3137" y="0"/>
                  </a:moveTo>
                  <a:lnTo>
                    <a:pt x="3144" y="2"/>
                  </a:lnTo>
                  <a:lnTo>
                    <a:pt x="3152" y="6"/>
                  </a:lnTo>
                  <a:lnTo>
                    <a:pt x="3155" y="10"/>
                  </a:lnTo>
                  <a:lnTo>
                    <a:pt x="3159" y="17"/>
                  </a:lnTo>
                  <a:lnTo>
                    <a:pt x="3161" y="25"/>
                  </a:lnTo>
                  <a:lnTo>
                    <a:pt x="3159" y="32"/>
                  </a:lnTo>
                  <a:lnTo>
                    <a:pt x="3155" y="38"/>
                  </a:lnTo>
                  <a:lnTo>
                    <a:pt x="3152" y="44"/>
                  </a:lnTo>
                  <a:lnTo>
                    <a:pt x="3144" y="46"/>
                  </a:lnTo>
                  <a:lnTo>
                    <a:pt x="3137" y="47"/>
                  </a:lnTo>
                  <a:lnTo>
                    <a:pt x="3129" y="46"/>
                  </a:lnTo>
                  <a:lnTo>
                    <a:pt x="3123" y="44"/>
                  </a:lnTo>
                  <a:lnTo>
                    <a:pt x="3118" y="38"/>
                  </a:lnTo>
                  <a:lnTo>
                    <a:pt x="3114" y="32"/>
                  </a:lnTo>
                  <a:lnTo>
                    <a:pt x="3114" y="25"/>
                  </a:lnTo>
                  <a:lnTo>
                    <a:pt x="3114" y="17"/>
                  </a:lnTo>
                  <a:lnTo>
                    <a:pt x="3118" y="10"/>
                  </a:lnTo>
                  <a:lnTo>
                    <a:pt x="3123" y="6"/>
                  </a:lnTo>
                  <a:lnTo>
                    <a:pt x="3129" y="2"/>
                  </a:lnTo>
                  <a:lnTo>
                    <a:pt x="3137" y="0"/>
                  </a:lnTo>
                  <a:close/>
                  <a:moveTo>
                    <a:pt x="3050" y="0"/>
                  </a:moveTo>
                  <a:lnTo>
                    <a:pt x="3058" y="2"/>
                  </a:lnTo>
                  <a:lnTo>
                    <a:pt x="3063" y="6"/>
                  </a:lnTo>
                  <a:lnTo>
                    <a:pt x="3069" y="10"/>
                  </a:lnTo>
                  <a:lnTo>
                    <a:pt x="3073" y="17"/>
                  </a:lnTo>
                  <a:lnTo>
                    <a:pt x="3075" y="25"/>
                  </a:lnTo>
                  <a:lnTo>
                    <a:pt x="3073" y="32"/>
                  </a:lnTo>
                  <a:lnTo>
                    <a:pt x="3069" y="38"/>
                  </a:lnTo>
                  <a:lnTo>
                    <a:pt x="3063" y="44"/>
                  </a:lnTo>
                  <a:lnTo>
                    <a:pt x="3058" y="46"/>
                  </a:lnTo>
                  <a:lnTo>
                    <a:pt x="3050" y="47"/>
                  </a:lnTo>
                  <a:lnTo>
                    <a:pt x="3043" y="46"/>
                  </a:lnTo>
                  <a:lnTo>
                    <a:pt x="3037" y="44"/>
                  </a:lnTo>
                  <a:lnTo>
                    <a:pt x="3031" y="38"/>
                  </a:lnTo>
                  <a:lnTo>
                    <a:pt x="3028" y="32"/>
                  </a:lnTo>
                  <a:lnTo>
                    <a:pt x="3028" y="25"/>
                  </a:lnTo>
                  <a:lnTo>
                    <a:pt x="3028" y="17"/>
                  </a:lnTo>
                  <a:lnTo>
                    <a:pt x="3031" y="10"/>
                  </a:lnTo>
                  <a:lnTo>
                    <a:pt x="3037" y="6"/>
                  </a:lnTo>
                  <a:lnTo>
                    <a:pt x="3043" y="2"/>
                  </a:lnTo>
                  <a:lnTo>
                    <a:pt x="3050" y="0"/>
                  </a:lnTo>
                  <a:close/>
                  <a:moveTo>
                    <a:pt x="2964" y="0"/>
                  </a:moveTo>
                  <a:lnTo>
                    <a:pt x="2971" y="2"/>
                  </a:lnTo>
                  <a:lnTo>
                    <a:pt x="2977" y="6"/>
                  </a:lnTo>
                  <a:lnTo>
                    <a:pt x="2982" y="10"/>
                  </a:lnTo>
                  <a:lnTo>
                    <a:pt x="2986" y="17"/>
                  </a:lnTo>
                  <a:lnTo>
                    <a:pt x="2986" y="25"/>
                  </a:lnTo>
                  <a:lnTo>
                    <a:pt x="2986" y="32"/>
                  </a:lnTo>
                  <a:lnTo>
                    <a:pt x="2982" y="38"/>
                  </a:lnTo>
                  <a:lnTo>
                    <a:pt x="2977" y="44"/>
                  </a:lnTo>
                  <a:lnTo>
                    <a:pt x="2971" y="46"/>
                  </a:lnTo>
                  <a:lnTo>
                    <a:pt x="2964" y="47"/>
                  </a:lnTo>
                  <a:lnTo>
                    <a:pt x="2956" y="46"/>
                  </a:lnTo>
                  <a:lnTo>
                    <a:pt x="2950" y="44"/>
                  </a:lnTo>
                  <a:lnTo>
                    <a:pt x="2945" y="38"/>
                  </a:lnTo>
                  <a:lnTo>
                    <a:pt x="2941" y="32"/>
                  </a:lnTo>
                  <a:lnTo>
                    <a:pt x="2941" y="25"/>
                  </a:lnTo>
                  <a:lnTo>
                    <a:pt x="2941" y="17"/>
                  </a:lnTo>
                  <a:lnTo>
                    <a:pt x="2945" y="10"/>
                  </a:lnTo>
                  <a:lnTo>
                    <a:pt x="2950" y="6"/>
                  </a:lnTo>
                  <a:lnTo>
                    <a:pt x="2956" y="2"/>
                  </a:lnTo>
                  <a:lnTo>
                    <a:pt x="2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800351" y="541338"/>
              <a:ext cx="3317875" cy="298450"/>
            </a:xfrm>
            <a:custGeom>
              <a:avLst/>
              <a:gdLst>
                <a:gd name="T0" fmla="*/ 2896 w 4178"/>
                <a:gd name="T1" fmla="*/ 335 h 376"/>
                <a:gd name="T2" fmla="*/ 2819 w 4178"/>
                <a:gd name="T3" fmla="*/ 354 h 376"/>
                <a:gd name="T4" fmla="*/ 2723 w 4178"/>
                <a:gd name="T5" fmla="*/ 373 h 376"/>
                <a:gd name="T6" fmla="*/ 2614 w 4178"/>
                <a:gd name="T7" fmla="*/ 375 h 376"/>
                <a:gd name="T8" fmla="*/ 2512 w 4178"/>
                <a:gd name="T9" fmla="*/ 361 h 376"/>
                <a:gd name="T10" fmla="*/ 2429 w 4178"/>
                <a:gd name="T11" fmla="*/ 339 h 376"/>
                <a:gd name="T12" fmla="*/ 2362 w 4178"/>
                <a:gd name="T13" fmla="*/ 329 h 376"/>
                <a:gd name="T14" fmla="*/ 2202 w 4178"/>
                <a:gd name="T15" fmla="*/ 335 h 376"/>
                <a:gd name="T16" fmla="*/ 2125 w 4178"/>
                <a:gd name="T17" fmla="*/ 354 h 376"/>
                <a:gd name="T18" fmla="*/ 1318 w 4178"/>
                <a:gd name="T19" fmla="*/ 350 h 376"/>
                <a:gd name="T20" fmla="*/ 1256 w 4178"/>
                <a:gd name="T21" fmla="*/ 346 h 376"/>
                <a:gd name="T22" fmla="*/ 3052 w 4178"/>
                <a:gd name="T23" fmla="*/ 288 h 376"/>
                <a:gd name="T24" fmla="*/ 2980 w 4178"/>
                <a:gd name="T25" fmla="*/ 290 h 376"/>
                <a:gd name="T26" fmla="*/ 3738 w 4178"/>
                <a:gd name="T27" fmla="*/ 284 h 376"/>
                <a:gd name="T28" fmla="*/ 3033 w 4178"/>
                <a:gd name="T29" fmla="*/ 271 h 376"/>
                <a:gd name="T30" fmla="*/ 1309 w 4178"/>
                <a:gd name="T31" fmla="*/ 290 h 376"/>
                <a:gd name="T32" fmla="*/ 2294 w 4178"/>
                <a:gd name="T33" fmla="*/ 258 h 376"/>
                <a:gd name="T34" fmla="*/ 4178 w 4178"/>
                <a:gd name="T35" fmla="*/ 248 h 376"/>
                <a:gd name="T36" fmla="*/ 2982 w 4178"/>
                <a:gd name="T37" fmla="*/ 252 h 376"/>
                <a:gd name="T38" fmla="*/ 2892 w 4178"/>
                <a:gd name="T39" fmla="*/ 292 h 376"/>
                <a:gd name="T40" fmla="*/ 2796 w 4178"/>
                <a:gd name="T41" fmla="*/ 294 h 376"/>
                <a:gd name="T42" fmla="*/ 2689 w 4178"/>
                <a:gd name="T43" fmla="*/ 284 h 376"/>
                <a:gd name="T44" fmla="*/ 2601 w 4178"/>
                <a:gd name="T45" fmla="*/ 263 h 376"/>
                <a:gd name="T46" fmla="*/ 2527 w 4178"/>
                <a:gd name="T47" fmla="*/ 248 h 376"/>
                <a:gd name="T48" fmla="*/ 2369 w 4178"/>
                <a:gd name="T49" fmla="*/ 248 h 376"/>
                <a:gd name="T50" fmla="*/ 1429 w 4178"/>
                <a:gd name="T51" fmla="*/ 262 h 376"/>
                <a:gd name="T52" fmla="*/ 2461 w 4178"/>
                <a:gd name="T53" fmla="*/ 209 h 376"/>
                <a:gd name="T54" fmla="*/ 3829 w 4178"/>
                <a:gd name="T55" fmla="*/ 201 h 376"/>
                <a:gd name="T56" fmla="*/ 1482 w 4178"/>
                <a:gd name="T57" fmla="*/ 196 h 376"/>
                <a:gd name="T58" fmla="*/ 2642 w 4178"/>
                <a:gd name="T59" fmla="*/ 188 h 376"/>
                <a:gd name="T60" fmla="*/ 3041 w 4178"/>
                <a:gd name="T61" fmla="*/ 190 h 376"/>
                <a:gd name="T62" fmla="*/ 1581 w 4178"/>
                <a:gd name="T63" fmla="*/ 213 h 376"/>
                <a:gd name="T64" fmla="*/ 2992 w 4178"/>
                <a:gd name="T65" fmla="*/ 182 h 376"/>
                <a:gd name="T66" fmla="*/ 2883 w 4178"/>
                <a:gd name="T67" fmla="*/ 182 h 376"/>
                <a:gd name="T68" fmla="*/ 2871 w 4178"/>
                <a:gd name="T69" fmla="*/ 169 h 376"/>
                <a:gd name="T70" fmla="*/ 2789 w 4178"/>
                <a:gd name="T71" fmla="*/ 211 h 376"/>
                <a:gd name="T72" fmla="*/ 2687 w 4178"/>
                <a:gd name="T73" fmla="*/ 196 h 376"/>
                <a:gd name="T74" fmla="*/ 1685 w 4178"/>
                <a:gd name="T75" fmla="*/ 188 h 376"/>
                <a:gd name="T76" fmla="*/ 291 w 4178"/>
                <a:gd name="T77" fmla="*/ 100 h 376"/>
                <a:gd name="T78" fmla="*/ 269 w 4178"/>
                <a:gd name="T79" fmla="*/ 90 h 376"/>
                <a:gd name="T80" fmla="*/ 2775 w 4178"/>
                <a:gd name="T81" fmla="*/ 94 h 376"/>
                <a:gd name="T82" fmla="*/ 2689 w 4178"/>
                <a:gd name="T83" fmla="*/ 92 h 376"/>
                <a:gd name="T84" fmla="*/ 2531 w 4178"/>
                <a:gd name="T85" fmla="*/ 86 h 376"/>
                <a:gd name="T86" fmla="*/ 175 w 4178"/>
                <a:gd name="T87" fmla="*/ 118 h 376"/>
                <a:gd name="T88" fmla="*/ 88 w 4178"/>
                <a:gd name="T89" fmla="*/ 118 h 376"/>
                <a:gd name="T90" fmla="*/ 92 w 4178"/>
                <a:gd name="T91" fmla="*/ 86 h 376"/>
                <a:gd name="T92" fmla="*/ 7 w 4178"/>
                <a:gd name="T93" fmla="*/ 98 h 376"/>
                <a:gd name="T94" fmla="*/ 2616 w 4178"/>
                <a:gd name="T95" fmla="*/ 47 h 376"/>
                <a:gd name="T96" fmla="*/ 434 w 4178"/>
                <a:gd name="T97" fmla="*/ 36 h 376"/>
                <a:gd name="T98" fmla="*/ 295 w 4178"/>
                <a:gd name="T99" fmla="*/ 34 h 376"/>
                <a:gd name="T100" fmla="*/ 643 w 4178"/>
                <a:gd name="T101" fmla="*/ 28 h 376"/>
                <a:gd name="T102" fmla="*/ 383 w 4178"/>
                <a:gd name="T103" fmla="*/ 34 h 376"/>
                <a:gd name="T104" fmla="*/ 1254 w 4178"/>
                <a:gd name="T105" fmla="*/ 26 h 376"/>
                <a:gd name="T106" fmla="*/ 1404 w 4178"/>
                <a:gd name="T107" fmla="*/ 28 h 376"/>
                <a:gd name="T108" fmla="*/ 1079 w 4178"/>
                <a:gd name="T109" fmla="*/ 32 h 376"/>
                <a:gd name="T110" fmla="*/ 2467 w 4178"/>
                <a:gd name="T111" fmla="*/ 37 h 376"/>
                <a:gd name="T112" fmla="*/ 1495 w 4178"/>
                <a:gd name="T113" fmla="*/ 7 h 376"/>
                <a:gd name="T114" fmla="*/ 1164 w 4178"/>
                <a:gd name="T115" fmla="*/ 7 h 376"/>
                <a:gd name="T116" fmla="*/ 1136 w 4178"/>
                <a:gd name="T117" fmla="*/ 13 h 376"/>
                <a:gd name="T118" fmla="*/ 2527 w 4178"/>
                <a:gd name="T119" fmla="*/ 45 h 376"/>
                <a:gd name="T120" fmla="*/ 1574 w 4178"/>
                <a:gd name="T121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8" h="376">
                  <a:moveTo>
                    <a:pt x="2969" y="329"/>
                  </a:moveTo>
                  <a:lnTo>
                    <a:pt x="2977" y="331"/>
                  </a:lnTo>
                  <a:lnTo>
                    <a:pt x="2982" y="335"/>
                  </a:lnTo>
                  <a:lnTo>
                    <a:pt x="2988" y="339"/>
                  </a:lnTo>
                  <a:lnTo>
                    <a:pt x="2992" y="346"/>
                  </a:lnTo>
                  <a:lnTo>
                    <a:pt x="2992" y="354"/>
                  </a:lnTo>
                  <a:lnTo>
                    <a:pt x="2992" y="361"/>
                  </a:lnTo>
                  <a:lnTo>
                    <a:pt x="2988" y="367"/>
                  </a:lnTo>
                  <a:lnTo>
                    <a:pt x="2982" y="373"/>
                  </a:lnTo>
                  <a:lnTo>
                    <a:pt x="2977" y="375"/>
                  </a:lnTo>
                  <a:lnTo>
                    <a:pt x="2969" y="376"/>
                  </a:lnTo>
                  <a:lnTo>
                    <a:pt x="2962" y="375"/>
                  </a:lnTo>
                  <a:lnTo>
                    <a:pt x="2956" y="373"/>
                  </a:lnTo>
                  <a:lnTo>
                    <a:pt x="2950" y="367"/>
                  </a:lnTo>
                  <a:lnTo>
                    <a:pt x="2947" y="361"/>
                  </a:lnTo>
                  <a:lnTo>
                    <a:pt x="2945" y="354"/>
                  </a:lnTo>
                  <a:lnTo>
                    <a:pt x="2947" y="346"/>
                  </a:lnTo>
                  <a:lnTo>
                    <a:pt x="2950" y="339"/>
                  </a:lnTo>
                  <a:lnTo>
                    <a:pt x="2956" y="335"/>
                  </a:lnTo>
                  <a:lnTo>
                    <a:pt x="2962" y="331"/>
                  </a:lnTo>
                  <a:lnTo>
                    <a:pt x="2969" y="329"/>
                  </a:lnTo>
                  <a:close/>
                  <a:moveTo>
                    <a:pt x="2883" y="329"/>
                  </a:moveTo>
                  <a:lnTo>
                    <a:pt x="2890" y="331"/>
                  </a:lnTo>
                  <a:lnTo>
                    <a:pt x="2896" y="335"/>
                  </a:lnTo>
                  <a:lnTo>
                    <a:pt x="2901" y="339"/>
                  </a:lnTo>
                  <a:lnTo>
                    <a:pt x="2905" y="346"/>
                  </a:lnTo>
                  <a:lnTo>
                    <a:pt x="2905" y="354"/>
                  </a:lnTo>
                  <a:lnTo>
                    <a:pt x="2905" y="361"/>
                  </a:lnTo>
                  <a:lnTo>
                    <a:pt x="2901" y="367"/>
                  </a:lnTo>
                  <a:lnTo>
                    <a:pt x="2896" y="373"/>
                  </a:lnTo>
                  <a:lnTo>
                    <a:pt x="2890" y="375"/>
                  </a:lnTo>
                  <a:lnTo>
                    <a:pt x="2883" y="376"/>
                  </a:lnTo>
                  <a:lnTo>
                    <a:pt x="2875" y="375"/>
                  </a:lnTo>
                  <a:lnTo>
                    <a:pt x="2868" y="373"/>
                  </a:lnTo>
                  <a:lnTo>
                    <a:pt x="2864" y="367"/>
                  </a:lnTo>
                  <a:lnTo>
                    <a:pt x="2860" y="361"/>
                  </a:lnTo>
                  <a:lnTo>
                    <a:pt x="2858" y="354"/>
                  </a:lnTo>
                  <a:lnTo>
                    <a:pt x="2860" y="346"/>
                  </a:lnTo>
                  <a:lnTo>
                    <a:pt x="2864" y="339"/>
                  </a:lnTo>
                  <a:lnTo>
                    <a:pt x="2868" y="335"/>
                  </a:lnTo>
                  <a:lnTo>
                    <a:pt x="2875" y="331"/>
                  </a:lnTo>
                  <a:lnTo>
                    <a:pt x="2883" y="329"/>
                  </a:lnTo>
                  <a:close/>
                  <a:moveTo>
                    <a:pt x="2796" y="329"/>
                  </a:moveTo>
                  <a:lnTo>
                    <a:pt x="2804" y="331"/>
                  </a:lnTo>
                  <a:lnTo>
                    <a:pt x="2809" y="335"/>
                  </a:lnTo>
                  <a:lnTo>
                    <a:pt x="2815" y="339"/>
                  </a:lnTo>
                  <a:lnTo>
                    <a:pt x="2817" y="346"/>
                  </a:lnTo>
                  <a:lnTo>
                    <a:pt x="2819" y="354"/>
                  </a:lnTo>
                  <a:lnTo>
                    <a:pt x="2817" y="361"/>
                  </a:lnTo>
                  <a:lnTo>
                    <a:pt x="2815" y="367"/>
                  </a:lnTo>
                  <a:lnTo>
                    <a:pt x="2809" y="373"/>
                  </a:lnTo>
                  <a:lnTo>
                    <a:pt x="2804" y="375"/>
                  </a:lnTo>
                  <a:lnTo>
                    <a:pt x="2796" y="376"/>
                  </a:lnTo>
                  <a:lnTo>
                    <a:pt x="2789" y="375"/>
                  </a:lnTo>
                  <a:lnTo>
                    <a:pt x="2781" y="373"/>
                  </a:lnTo>
                  <a:lnTo>
                    <a:pt x="2777" y="367"/>
                  </a:lnTo>
                  <a:lnTo>
                    <a:pt x="2774" y="361"/>
                  </a:lnTo>
                  <a:lnTo>
                    <a:pt x="2772" y="354"/>
                  </a:lnTo>
                  <a:lnTo>
                    <a:pt x="2774" y="346"/>
                  </a:lnTo>
                  <a:lnTo>
                    <a:pt x="2777" y="339"/>
                  </a:lnTo>
                  <a:lnTo>
                    <a:pt x="2781" y="335"/>
                  </a:lnTo>
                  <a:lnTo>
                    <a:pt x="2789" y="331"/>
                  </a:lnTo>
                  <a:lnTo>
                    <a:pt x="2796" y="329"/>
                  </a:lnTo>
                  <a:close/>
                  <a:moveTo>
                    <a:pt x="2708" y="329"/>
                  </a:moveTo>
                  <a:lnTo>
                    <a:pt x="2715" y="331"/>
                  </a:lnTo>
                  <a:lnTo>
                    <a:pt x="2723" y="335"/>
                  </a:lnTo>
                  <a:lnTo>
                    <a:pt x="2728" y="339"/>
                  </a:lnTo>
                  <a:lnTo>
                    <a:pt x="2730" y="346"/>
                  </a:lnTo>
                  <a:lnTo>
                    <a:pt x="2732" y="354"/>
                  </a:lnTo>
                  <a:lnTo>
                    <a:pt x="2730" y="361"/>
                  </a:lnTo>
                  <a:lnTo>
                    <a:pt x="2728" y="367"/>
                  </a:lnTo>
                  <a:lnTo>
                    <a:pt x="2723" y="373"/>
                  </a:lnTo>
                  <a:lnTo>
                    <a:pt x="2715" y="375"/>
                  </a:lnTo>
                  <a:lnTo>
                    <a:pt x="2708" y="376"/>
                  </a:lnTo>
                  <a:lnTo>
                    <a:pt x="2702" y="375"/>
                  </a:lnTo>
                  <a:lnTo>
                    <a:pt x="2695" y="373"/>
                  </a:lnTo>
                  <a:lnTo>
                    <a:pt x="2689" y="367"/>
                  </a:lnTo>
                  <a:lnTo>
                    <a:pt x="2687" y="361"/>
                  </a:lnTo>
                  <a:lnTo>
                    <a:pt x="2685" y="354"/>
                  </a:lnTo>
                  <a:lnTo>
                    <a:pt x="2687" y="346"/>
                  </a:lnTo>
                  <a:lnTo>
                    <a:pt x="2689" y="339"/>
                  </a:lnTo>
                  <a:lnTo>
                    <a:pt x="2695" y="335"/>
                  </a:lnTo>
                  <a:lnTo>
                    <a:pt x="2702" y="331"/>
                  </a:lnTo>
                  <a:lnTo>
                    <a:pt x="2708" y="329"/>
                  </a:lnTo>
                  <a:close/>
                  <a:moveTo>
                    <a:pt x="2621" y="329"/>
                  </a:moveTo>
                  <a:lnTo>
                    <a:pt x="2629" y="331"/>
                  </a:lnTo>
                  <a:lnTo>
                    <a:pt x="2636" y="335"/>
                  </a:lnTo>
                  <a:lnTo>
                    <a:pt x="2640" y="339"/>
                  </a:lnTo>
                  <a:lnTo>
                    <a:pt x="2644" y="346"/>
                  </a:lnTo>
                  <a:lnTo>
                    <a:pt x="2646" y="354"/>
                  </a:lnTo>
                  <a:lnTo>
                    <a:pt x="2644" y="361"/>
                  </a:lnTo>
                  <a:lnTo>
                    <a:pt x="2640" y="367"/>
                  </a:lnTo>
                  <a:lnTo>
                    <a:pt x="2636" y="373"/>
                  </a:lnTo>
                  <a:lnTo>
                    <a:pt x="2629" y="375"/>
                  </a:lnTo>
                  <a:lnTo>
                    <a:pt x="2621" y="376"/>
                  </a:lnTo>
                  <a:lnTo>
                    <a:pt x="2614" y="375"/>
                  </a:lnTo>
                  <a:lnTo>
                    <a:pt x="2608" y="373"/>
                  </a:lnTo>
                  <a:lnTo>
                    <a:pt x="2602" y="367"/>
                  </a:lnTo>
                  <a:lnTo>
                    <a:pt x="2601" y="361"/>
                  </a:lnTo>
                  <a:lnTo>
                    <a:pt x="2599" y="354"/>
                  </a:lnTo>
                  <a:lnTo>
                    <a:pt x="2601" y="346"/>
                  </a:lnTo>
                  <a:lnTo>
                    <a:pt x="2602" y="339"/>
                  </a:lnTo>
                  <a:lnTo>
                    <a:pt x="2608" y="335"/>
                  </a:lnTo>
                  <a:lnTo>
                    <a:pt x="2614" y="331"/>
                  </a:lnTo>
                  <a:lnTo>
                    <a:pt x="2621" y="329"/>
                  </a:lnTo>
                  <a:close/>
                  <a:moveTo>
                    <a:pt x="2535" y="329"/>
                  </a:moveTo>
                  <a:lnTo>
                    <a:pt x="2542" y="331"/>
                  </a:lnTo>
                  <a:lnTo>
                    <a:pt x="2550" y="335"/>
                  </a:lnTo>
                  <a:lnTo>
                    <a:pt x="2554" y="339"/>
                  </a:lnTo>
                  <a:lnTo>
                    <a:pt x="2557" y="346"/>
                  </a:lnTo>
                  <a:lnTo>
                    <a:pt x="2559" y="354"/>
                  </a:lnTo>
                  <a:lnTo>
                    <a:pt x="2557" y="361"/>
                  </a:lnTo>
                  <a:lnTo>
                    <a:pt x="2554" y="367"/>
                  </a:lnTo>
                  <a:lnTo>
                    <a:pt x="2550" y="373"/>
                  </a:lnTo>
                  <a:lnTo>
                    <a:pt x="2542" y="375"/>
                  </a:lnTo>
                  <a:lnTo>
                    <a:pt x="2535" y="376"/>
                  </a:lnTo>
                  <a:lnTo>
                    <a:pt x="2527" y="375"/>
                  </a:lnTo>
                  <a:lnTo>
                    <a:pt x="2522" y="373"/>
                  </a:lnTo>
                  <a:lnTo>
                    <a:pt x="2516" y="367"/>
                  </a:lnTo>
                  <a:lnTo>
                    <a:pt x="2512" y="361"/>
                  </a:lnTo>
                  <a:lnTo>
                    <a:pt x="2512" y="354"/>
                  </a:lnTo>
                  <a:lnTo>
                    <a:pt x="2512" y="346"/>
                  </a:lnTo>
                  <a:lnTo>
                    <a:pt x="2516" y="339"/>
                  </a:lnTo>
                  <a:lnTo>
                    <a:pt x="2522" y="335"/>
                  </a:lnTo>
                  <a:lnTo>
                    <a:pt x="2527" y="331"/>
                  </a:lnTo>
                  <a:lnTo>
                    <a:pt x="2535" y="329"/>
                  </a:lnTo>
                  <a:close/>
                  <a:moveTo>
                    <a:pt x="2448" y="329"/>
                  </a:moveTo>
                  <a:lnTo>
                    <a:pt x="2456" y="331"/>
                  </a:lnTo>
                  <a:lnTo>
                    <a:pt x="2461" y="335"/>
                  </a:lnTo>
                  <a:lnTo>
                    <a:pt x="2467" y="339"/>
                  </a:lnTo>
                  <a:lnTo>
                    <a:pt x="2471" y="346"/>
                  </a:lnTo>
                  <a:lnTo>
                    <a:pt x="2473" y="354"/>
                  </a:lnTo>
                  <a:lnTo>
                    <a:pt x="2471" y="361"/>
                  </a:lnTo>
                  <a:lnTo>
                    <a:pt x="2467" y="367"/>
                  </a:lnTo>
                  <a:lnTo>
                    <a:pt x="2461" y="373"/>
                  </a:lnTo>
                  <a:lnTo>
                    <a:pt x="2456" y="375"/>
                  </a:lnTo>
                  <a:lnTo>
                    <a:pt x="2448" y="376"/>
                  </a:lnTo>
                  <a:lnTo>
                    <a:pt x="2441" y="375"/>
                  </a:lnTo>
                  <a:lnTo>
                    <a:pt x="2435" y="373"/>
                  </a:lnTo>
                  <a:lnTo>
                    <a:pt x="2429" y="367"/>
                  </a:lnTo>
                  <a:lnTo>
                    <a:pt x="2426" y="361"/>
                  </a:lnTo>
                  <a:lnTo>
                    <a:pt x="2426" y="354"/>
                  </a:lnTo>
                  <a:lnTo>
                    <a:pt x="2426" y="346"/>
                  </a:lnTo>
                  <a:lnTo>
                    <a:pt x="2429" y="339"/>
                  </a:lnTo>
                  <a:lnTo>
                    <a:pt x="2435" y="335"/>
                  </a:lnTo>
                  <a:lnTo>
                    <a:pt x="2441" y="331"/>
                  </a:lnTo>
                  <a:lnTo>
                    <a:pt x="2448" y="329"/>
                  </a:lnTo>
                  <a:close/>
                  <a:moveTo>
                    <a:pt x="2362" y="329"/>
                  </a:moveTo>
                  <a:lnTo>
                    <a:pt x="2369" y="331"/>
                  </a:lnTo>
                  <a:lnTo>
                    <a:pt x="2375" y="335"/>
                  </a:lnTo>
                  <a:lnTo>
                    <a:pt x="2381" y="339"/>
                  </a:lnTo>
                  <a:lnTo>
                    <a:pt x="2384" y="346"/>
                  </a:lnTo>
                  <a:lnTo>
                    <a:pt x="2384" y="354"/>
                  </a:lnTo>
                  <a:lnTo>
                    <a:pt x="2384" y="361"/>
                  </a:lnTo>
                  <a:lnTo>
                    <a:pt x="2381" y="367"/>
                  </a:lnTo>
                  <a:lnTo>
                    <a:pt x="2375" y="373"/>
                  </a:lnTo>
                  <a:lnTo>
                    <a:pt x="2369" y="375"/>
                  </a:lnTo>
                  <a:lnTo>
                    <a:pt x="2362" y="376"/>
                  </a:lnTo>
                  <a:lnTo>
                    <a:pt x="2354" y="375"/>
                  </a:lnTo>
                  <a:lnTo>
                    <a:pt x="2349" y="373"/>
                  </a:lnTo>
                  <a:lnTo>
                    <a:pt x="2343" y="367"/>
                  </a:lnTo>
                  <a:lnTo>
                    <a:pt x="2339" y="361"/>
                  </a:lnTo>
                  <a:lnTo>
                    <a:pt x="2339" y="354"/>
                  </a:lnTo>
                  <a:lnTo>
                    <a:pt x="2339" y="346"/>
                  </a:lnTo>
                  <a:lnTo>
                    <a:pt x="2343" y="339"/>
                  </a:lnTo>
                  <a:lnTo>
                    <a:pt x="2349" y="335"/>
                  </a:lnTo>
                  <a:lnTo>
                    <a:pt x="2354" y="331"/>
                  </a:lnTo>
                  <a:lnTo>
                    <a:pt x="2362" y="329"/>
                  </a:lnTo>
                  <a:close/>
                  <a:moveTo>
                    <a:pt x="2275" y="329"/>
                  </a:moveTo>
                  <a:lnTo>
                    <a:pt x="2283" y="331"/>
                  </a:lnTo>
                  <a:lnTo>
                    <a:pt x="2288" y="335"/>
                  </a:lnTo>
                  <a:lnTo>
                    <a:pt x="2294" y="339"/>
                  </a:lnTo>
                  <a:lnTo>
                    <a:pt x="2298" y="346"/>
                  </a:lnTo>
                  <a:lnTo>
                    <a:pt x="2298" y="354"/>
                  </a:lnTo>
                  <a:lnTo>
                    <a:pt x="2298" y="361"/>
                  </a:lnTo>
                  <a:lnTo>
                    <a:pt x="2294" y="367"/>
                  </a:lnTo>
                  <a:lnTo>
                    <a:pt x="2288" y="373"/>
                  </a:lnTo>
                  <a:lnTo>
                    <a:pt x="2283" y="375"/>
                  </a:lnTo>
                  <a:lnTo>
                    <a:pt x="2275" y="376"/>
                  </a:lnTo>
                  <a:lnTo>
                    <a:pt x="2268" y="375"/>
                  </a:lnTo>
                  <a:lnTo>
                    <a:pt x="2262" y="373"/>
                  </a:lnTo>
                  <a:lnTo>
                    <a:pt x="2256" y="367"/>
                  </a:lnTo>
                  <a:lnTo>
                    <a:pt x="2253" y="361"/>
                  </a:lnTo>
                  <a:lnTo>
                    <a:pt x="2251" y="354"/>
                  </a:lnTo>
                  <a:lnTo>
                    <a:pt x="2253" y="346"/>
                  </a:lnTo>
                  <a:lnTo>
                    <a:pt x="2256" y="339"/>
                  </a:lnTo>
                  <a:lnTo>
                    <a:pt x="2262" y="335"/>
                  </a:lnTo>
                  <a:lnTo>
                    <a:pt x="2268" y="331"/>
                  </a:lnTo>
                  <a:lnTo>
                    <a:pt x="2275" y="329"/>
                  </a:lnTo>
                  <a:close/>
                  <a:moveTo>
                    <a:pt x="2189" y="329"/>
                  </a:moveTo>
                  <a:lnTo>
                    <a:pt x="2196" y="331"/>
                  </a:lnTo>
                  <a:lnTo>
                    <a:pt x="2202" y="335"/>
                  </a:lnTo>
                  <a:lnTo>
                    <a:pt x="2207" y="339"/>
                  </a:lnTo>
                  <a:lnTo>
                    <a:pt x="2211" y="346"/>
                  </a:lnTo>
                  <a:lnTo>
                    <a:pt x="2211" y="354"/>
                  </a:lnTo>
                  <a:lnTo>
                    <a:pt x="2211" y="361"/>
                  </a:lnTo>
                  <a:lnTo>
                    <a:pt x="2207" y="367"/>
                  </a:lnTo>
                  <a:lnTo>
                    <a:pt x="2202" y="373"/>
                  </a:lnTo>
                  <a:lnTo>
                    <a:pt x="2196" y="375"/>
                  </a:lnTo>
                  <a:lnTo>
                    <a:pt x="2189" y="376"/>
                  </a:lnTo>
                  <a:lnTo>
                    <a:pt x="2181" y="375"/>
                  </a:lnTo>
                  <a:lnTo>
                    <a:pt x="2174" y="373"/>
                  </a:lnTo>
                  <a:lnTo>
                    <a:pt x="2170" y="367"/>
                  </a:lnTo>
                  <a:lnTo>
                    <a:pt x="2166" y="361"/>
                  </a:lnTo>
                  <a:lnTo>
                    <a:pt x="2164" y="354"/>
                  </a:lnTo>
                  <a:lnTo>
                    <a:pt x="2166" y="346"/>
                  </a:lnTo>
                  <a:lnTo>
                    <a:pt x="2170" y="339"/>
                  </a:lnTo>
                  <a:lnTo>
                    <a:pt x="2174" y="335"/>
                  </a:lnTo>
                  <a:lnTo>
                    <a:pt x="2181" y="331"/>
                  </a:lnTo>
                  <a:lnTo>
                    <a:pt x="2189" y="329"/>
                  </a:lnTo>
                  <a:close/>
                  <a:moveTo>
                    <a:pt x="2102" y="329"/>
                  </a:moveTo>
                  <a:lnTo>
                    <a:pt x="2110" y="331"/>
                  </a:lnTo>
                  <a:lnTo>
                    <a:pt x="2115" y="335"/>
                  </a:lnTo>
                  <a:lnTo>
                    <a:pt x="2121" y="339"/>
                  </a:lnTo>
                  <a:lnTo>
                    <a:pt x="2123" y="346"/>
                  </a:lnTo>
                  <a:lnTo>
                    <a:pt x="2125" y="354"/>
                  </a:lnTo>
                  <a:lnTo>
                    <a:pt x="2125" y="356"/>
                  </a:lnTo>
                  <a:lnTo>
                    <a:pt x="2121" y="352"/>
                  </a:lnTo>
                  <a:lnTo>
                    <a:pt x="2117" y="348"/>
                  </a:lnTo>
                  <a:lnTo>
                    <a:pt x="2112" y="346"/>
                  </a:lnTo>
                  <a:lnTo>
                    <a:pt x="2106" y="346"/>
                  </a:lnTo>
                  <a:lnTo>
                    <a:pt x="2102" y="346"/>
                  </a:lnTo>
                  <a:lnTo>
                    <a:pt x="2097" y="346"/>
                  </a:lnTo>
                  <a:lnTo>
                    <a:pt x="2093" y="346"/>
                  </a:lnTo>
                  <a:lnTo>
                    <a:pt x="2089" y="346"/>
                  </a:lnTo>
                  <a:lnTo>
                    <a:pt x="2083" y="346"/>
                  </a:lnTo>
                  <a:lnTo>
                    <a:pt x="2080" y="342"/>
                  </a:lnTo>
                  <a:lnTo>
                    <a:pt x="2083" y="339"/>
                  </a:lnTo>
                  <a:lnTo>
                    <a:pt x="2089" y="333"/>
                  </a:lnTo>
                  <a:lnTo>
                    <a:pt x="2095" y="331"/>
                  </a:lnTo>
                  <a:lnTo>
                    <a:pt x="2102" y="329"/>
                  </a:lnTo>
                  <a:close/>
                  <a:moveTo>
                    <a:pt x="1322" y="329"/>
                  </a:moveTo>
                  <a:lnTo>
                    <a:pt x="1326" y="331"/>
                  </a:lnTo>
                  <a:lnTo>
                    <a:pt x="1329" y="331"/>
                  </a:lnTo>
                  <a:lnTo>
                    <a:pt x="1335" y="335"/>
                  </a:lnTo>
                  <a:lnTo>
                    <a:pt x="1331" y="337"/>
                  </a:lnTo>
                  <a:lnTo>
                    <a:pt x="1327" y="339"/>
                  </a:lnTo>
                  <a:lnTo>
                    <a:pt x="1324" y="342"/>
                  </a:lnTo>
                  <a:lnTo>
                    <a:pt x="1320" y="346"/>
                  </a:lnTo>
                  <a:lnTo>
                    <a:pt x="1318" y="350"/>
                  </a:lnTo>
                  <a:lnTo>
                    <a:pt x="1316" y="354"/>
                  </a:lnTo>
                  <a:lnTo>
                    <a:pt x="1316" y="359"/>
                  </a:lnTo>
                  <a:lnTo>
                    <a:pt x="1318" y="363"/>
                  </a:lnTo>
                  <a:lnTo>
                    <a:pt x="1320" y="367"/>
                  </a:lnTo>
                  <a:lnTo>
                    <a:pt x="1324" y="369"/>
                  </a:lnTo>
                  <a:lnTo>
                    <a:pt x="1326" y="371"/>
                  </a:lnTo>
                  <a:lnTo>
                    <a:pt x="1327" y="375"/>
                  </a:lnTo>
                  <a:lnTo>
                    <a:pt x="1324" y="376"/>
                  </a:lnTo>
                  <a:lnTo>
                    <a:pt x="1322" y="376"/>
                  </a:lnTo>
                  <a:lnTo>
                    <a:pt x="1314" y="375"/>
                  </a:lnTo>
                  <a:lnTo>
                    <a:pt x="1307" y="373"/>
                  </a:lnTo>
                  <a:lnTo>
                    <a:pt x="1301" y="367"/>
                  </a:lnTo>
                  <a:lnTo>
                    <a:pt x="1299" y="361"/>
                  </a:lnTo>
                  <a:lnTo>
                    <a:pt x="1297" y="354"/>
                  </a:lnTo>
                  <a:lnTo>
                    <a:pt x="1299" y="346"/>
                  </a:lnTo>
                  <a:lnTo>
                    <a:pt x="1301" y="339"/>
                  </a:lnTo>
                  <a:lnTo>
                    <a:pt x="1307" y="335"/>
                  </a:lnTo>
                  <a:lnTo>
                    <a:pt x="1314" y="331"/>
                  </a:lnTo>
                  <a:lnTo>
                    <a:pt x="1322" y="329"/>
                  </a:lnTo>
                  <a:close/>
                  <a:moveTo>
                    <a:pt x="1233" y="329"/>
                  </a:moveTo>
                  <a:lnTo>
                    <a:pt x="1241" y="331"/>
                  </a:lnTo>
                  <a:lnTo>
                    <a:pt x="1248" y="335"/>
                  </a:lnTo>
                  <a:lnTo>
                    <a:pt x="1252" y="339"/>
                  </a:lnTo>
                  <a:lnTo>
                    <a:pt x="1256" y="346"/>
                  </a:lnTo>
                  <a:lnTo>
                    <a:pt x="1258" y="354"/>
                  </a:lnTo>
                  <a:lnTo>
                    <a:pt x="1256" y="361"/>
                  </a:lnTo>
                  <a:lnTo>
                    <a:pt x="1252" y="367"/>
                  </a:lnTo>
                  <a:lnTo>
                    <a:pt x="1248" y="373"/>
                  </a:lnTo>
                  <a:lnTo>
                    <a:pt x="1241" y="375"/>
                  </a:lnTo>
                  <a:lnTo>
                    <a:pt x="1233" y="376"/>
                  </a:lnTo>
                  <a:lnTo>
                    <a:pt x="1226" y="375"/>
                  </a:lnTo>
                  <a:lnTo>
                    <a:pt x="1220" y="371"/>
                  </a:lnTo>
                  <a:lnTo>
                    <a:pt x="1215" y="367"/>
                  </a:lnTo>
                  <a:lnTo>
                    <a:pt x="1213" y="359"/>
                  </a:lnTo>
                  <a:lnTo>
                    <a:pt x="1215" y="361"/>
                  </a:lnTo>
                  <a:lnTo>
                    <a:pt x="1218" y="361"/>
                  </a:lnTo>
                  <a:lnTo>
                    <a:pt x="1220" y="359"/>
                  </a:lnTo>
                  <a:lnTo>
                    <a:pt x="1222" y="356"/>
                  </a:lnTo>
                  <a:lnTo>
                    <a:pt x="1224" y="350"/>
                  </a:lnTo>
                  <a:lnTo>
                    <a:pt x="1222" y="344"/>
                  </a:lnTo>
                  <a:lnTo>
                    <a:pt x="1222" y="339"/>
                  </a:lnTo>
                  <a:lnTo>
                    <a:pt x="1222" y="333"/>
                  </a:lnTo>
                  <a:lnTo>
                    <a:pt x="1224" y="333"/>
                  </a:lnTo>
                  <a:lnTo>
                    <a:pt x="1226" y="331"/>
                  </a:lnTo>
                  <a:lnTo>
                    <a:pt x="1230" y="329"/>
                  </a:lnTo>
                  <a:lnTo>
                    <a:pt x="1233" y="329"/>
                  </a:lnTo>
                  <a:close/>
                  <a:moveTo>
                    <a:pt x="3050" y="288"/>
                  </a:moveTo>
                  <a:lnTo>
                    <a:pt x="3052" y="288"/>
                  </a:lnTo>
                  <a:lnTo>
                    <a:pt x="3056" y="290"/>
                  </a:lnTo>
                  <a:lnTo>
                    <a:pt x="3058" y="294"/>
                  </a:lnTo>
                  <a:lnTo>
                    <a:pt x="3056" y="294"/>
                  </a:lnTo>
                  <a:lnTo>
                    <a:pt x="3050" y="294"/>
                  </a:lnTo>
                  <a:lnTo>
                    <a:pt x="3044" y="292"/>
                  </a:lnTo>
                  <a:lnTo>
                    <a:pt x="3046" y="290"/>
                  </a:lnTo>
                  <a:lnTo>
                    <a:pt x="3050" y="288"/>
                  </a:lnTo>
                  <a:close/>
                  <a:moveTo>
                    <a:pt x="3917" y="288"/>
                  </a:moveTo>
                  <a:lnTo>
                    <a:pt x="3921" y="288"/>
                  </a:lnTo>
                  <a:lnTo>
                    <a:pt x="3924" y="288"/>
                  </a:lnTo>
                  <a:lnTo>
                    <a:pt x="3938" y="288"/>
                  </a:lnTo>
                  <a:lnTo>
                    <a:pt x="3934" y="292"/>
                  </a:lnTo>
                  <a:lnTo>
                    <a:pt x="3928" y="294"/>
                  </a:lnTo>
                  <a:lnTo>
                    <a:pt x="3923" y="294"/>
                  </a:lnTo>
                  <a:lnTo>
                    <a:pt x="3919" y="294"/>
                  </a:lnTo>
                  <a:lnTo>
                    <a:pt x="3913" y="292"/>
                  </a:lnTo>
                  <a:lnTo>
                    <a:pt x="3909" y="290"/>
                  </a:lnTo>
                  <a:lnTo>
                    <a:pt x="3913" y="288"/>
                  </a:lnTo>
                  <a:lnTo>
                    <a:pt x="3917" y="288"/>
                  </a:lnTo>
                  <a:close/>
                  <a:moveTo>
                    <a:pt x="2969" y="286"/>
                  </a:moveTo>
                  <a:lnTo>
                    <a:pt x="2977" y="286"/>
                  </a:lnTo>
                  <a:lnTo>
                    <a:pt x="2984" y="286"/>
                  </a:lnTo>
                  <a:lnTo>
                    <a:pt x="2986" y="286"/>
                  </a:lnTo>
                  <a:lnTo>
                    <a:pt x="2980" y="290"/>
                  </a:lnTo>
                  <a:lnTo>
                    <a:pt x="2975" y="294"/>
                  </a:lnTo>
                  <a:lnTo>
                    <a:pt x="2969" y="294"/>
                  </a:lnTo>
                  <a:lnTo>
                    <a:pt x="2963" y="294"/>
                  </a:lnTo>
                  <a:lnTo>
                    <a:pt x="2958" y="292"/>
                  </a:lnTo>
                  <a:lnTo>
                    <a:pt x="2954" y="288"/>
                  </a:lnTo>
                  <a:lnTo>
                    <a:pt x="2958" y="288"/>
                  </a:lnTo>
                  <a:lnTo>
                    <a:pt x="2962" y="286"/>
                  </a:lnTo>
                  <a:lnTo>
                    <a:pt x="2969" y="286"/>
                  </a:lnTo>
                  <a:close/>
                  <a:moveTo>
                    <a:pt x="3727" y="271"/>
                  </a:moveTo>
                  <a:lnTo>
                    <a:pt x="3729" y="271"/>
                  </a:lnTo>
                  <a:lnTo>
                    <a:pt x="3733" y="273"/>
                  </a:lnTo>
                  <a:lnTo>
                    <a:pt x="3735" y="275"/>
                  </a:lnTo>
                  <a:lnTo>
                    <a:pt x="3738" y="277"/>
                  </a:lnTo>
                  <a:lnTo>
                    <a:pt x="3744" y="278"/>
                  </a:lnTo>
                  <a:lnTo>
                    <a:pt x="3746" y="282"/>
                  </a:lnTo>
                  <a:lnTo>
                    <a:pt x="3748" y="282"/>
                  </a:lnTo>
                  <a:lnTo>
                    <a:pt x="3750" y="286"/>
                  </a:lnTo>
                  <a:lnTo>
                    <a:pt x="3750" y="290"/>
                  </a:lnTo>
                  <a:lnTo>
                    <a:pt x="3748" y="292"/>
                  </a:lnTo>
                  <a:lnTo>
                    <a:pt x="3746" y="292"/>
                  </a:lnTo>
                  <a:lnTo>
                    <a:pt x="3744" y="290"/>
                  </a:lnTo>
                  <a:lnTo>
                    <a:pt x="3742" y="290"/>
                  </a:lnTo>
                  <a:lnTo>
                    <a:pt x="3740" y="286"/>
                  </a:lnTo>
                  <a:lnTo>
                    <a:pt x="3738" y="284"/>
                  </a:lnTo>
                  <a:lnTo>
                    <a:pt x="3736" y="284"/>
                  </a:lnTo>
                  <a:lnTo>
                    <a:pt x="3733" y="284"/>
                  </a:lnTo>
                  <a:lnTo>
                    <a:pt x="3729" y="282"/>
                  </a:lnTo>
                  <a:lnTo>
                    <a:pt x="3727" y="277"/>
                  </a:lnTo>
                  <a:lnTo>
                    <a:pt x="3727" y="271"/>
                  </a:lnTo>
                  <a:lnTo>
                    <a:pt x="3727" y="271"/>
                  </a:lnTo>
                  <a:close/>
                  <a:moveTo>
                    <a:pt x="3033" y="263"/>
                  </a:moveTo>
                  <a:lnTo>
                    <a:pt x="3048" y="265"/>
                  </a:lnTo>
                  <a:lnTo>
                    <a:pt x="3050" y="267"/>
                  </a:lnTo>
                  <a:lnTo>
                    <a:pt x="3052" y="267"/>
                  </a:lnTo>
                  <a:lnTo>
                    <a:pt x="3054" y="269"/>
                  </a:lnTo>
                  <a:lnTo>
                    <a:pt x="3056" y="271"/>
                  </a:lnTo>
                  <a:lnTo>
                    <a:pt x="3054" y="273"/>
                  </a:lnTo>
                  <a:lnTo>
                    <a:pt x="3052" y="275"/>
                  </a:lnTo>
                  <a:lnTo>
                    <a:pt x="3050" y="277"/>
                  </a:lnTo>
                  <a:lnTo>
                    <a:pt x="3048" y="277"/>
                  </a:lnTo>
                  <a:lnTo>
                    <a:pt x="3044" y="277"/>
                  </a:lnTo>
                  <a:lnTo>
                    <a:pt x="3042" y="277"/>
                  </a:lnTo>
                  <a:lnTo>
                    <a:pt x="3041" y="278"/>
                  </a:lnTo>
                  <a:lnTo>
                    <a:pt x="3039" y="278"/>
                  </a:lnTo>
                  <a:lnTo>
                    <a:pt x="3035" y="278"/>
                  </a:lnTo>
                  <a:lnTo>
                    <a:pt x="3033" y="278"/>
                  </a:lnTo>
                  <a:lnTo>
                    <a:pt x="3033" y="275"/>
                  </a:lnTo>
                  <a:lnTo>
                    <a:pt x="3033" y="271"/>
                  </a:lnTo>
                  <a:lnTo>
                    <a:pt x="3033" y="267"/>
                  </a:lnTo>
                  <a:lnTo>
                    <a:pt x="3033" y="263"/>
                  </a:lnTo>
                  <a:close/>
                  <a:moveTo>
                    <a:pt x="214" y="262"/>
                  </a:moveTo>
                  <a:lnTo>
                    <a:pt x="216" y="263"/>
                  </a:lnTo>
                  <a:lnTo>
                    <a:pt x="216" y="267"/>
                  </a:lnTo>
                  <a:lnTo>
                    <a:pt x="214" y="265"/>
                  </a:lnTo>
                  <a:lnTo>
                    <a:pt x="210" y="265"/>
                  </a:lnTo>
                  <a:lnTo>
                    <a:pt x="208" y="265"/>
                  </a:lnTo>
                  <a:lnTo>
                    <a:pt x="208" y="262"/>
                  </a:lnTo>
                  <a:lnTo>
                    <a:pt x="210" y="262"/>
                  </a:lnTo>
                  <a:lnTo>
                    <a:pt x="214" y="262"/>
                  </a:lnTo>
                  <a:lnTo>
                    <a:pt x="214" y="262"/>
                  </a:lnTo>
                  <a:close/>
                  <a:moveTo>
                    <a:pt x="1326" y="248"/>
                  </a:moveTo>
                  <a:lnTo>
                    <a:pt x="1333" y="252"/>
                  </a:lnTo>
                  <a:lnTo>
                    <a:pt x="1339" y="256"/>
                  </a:lnTo>
                  <a:lnTo>
                    <a:pt x="1342" y="263"/>
                  </a:lnTo>
                  <a:lnTo>
                    <a:pt x="1344" y="271"/>
                  </a:lnTo>
                  <a:lnTo>
                    <a:pt x="1342" y="278"/>
                  </a:lnTo>
                  <a:lnTo>
                    <a:pt x="1341" y="284"/>
                  </a:lnTo>
                  <a:lnTo>
                    <a:pt x="1335" y="290"/>
                  </a:lnTo>
                  <a:lnTo>
                    <a:pt x="1327" y="294"/>
                  </a:lnTo>
                  <a:lnTo>
                    <a:pt x="1322" y="294"/>
                  </a:lnTo>
                  <a:lnTo>
                    <a:pt x="1314" y="294"/>
                  </a:lnTo>
                  <a:lnTo>
                    <a:pt x="1309" y="290"/>
                  </a:lnTo>
                  <a:lnTo>
                    <a:pt x="1305" y="286"/>
                  </a:lnTo>
                  <a:lnTo>
                    <a:pt x="1301" y="282"/>
                  </a:lnTo>
                  <a:lnTo>
                    <a:pt x="1299" y="275"/>
                  </a:lnTo>
                  <a:lnTo>
                    <a:pt x="1301" y="275"/>
                  </a:lnTo>
                  <a:lnTo>
                    <a:pt x="1303" y="273"/>
                  </a:lnTo>
                  <a:lnTo>
                    <a:pt x="1303" y="271"/>
                  </a:lnTo>
                  <a:lnTo>
                    <a:pt x="1303" y="269"/>
                  </a:lnTo>
                  <a:lnTo>
                    <a:pt x="1303" y="267"/>
                  </a:lnTo>
                  <a:lnTo>
                    <a:pt x="1303" y="263"/>
                  </a:lnTo>
                  <a:lnTo>
                    <a:pt x="1305" y="262"/>
                  </a:lnTo>
                  <a:lnTo>
                    <a:pt x="1307" y="262"/>
                  </a:lnTo>
                  <a:lnTo>
                    <a:pt x="1309" y="262"/>
                  </a:lnTo>
                  <a:lnTo>
                    <a:pt x="1310" y="262"/>
                  </a:lnTo>
                  <a:lnTo>
                    <a:pt x="1312" y="262"/>
                  </a:lnTo>
                  <a:lnTo>
                    <a:pt x="1314" y="262"/>
                  </a:lnTo>
                  <a:lnTo>
                    <a:pt x="1318" y="260"/>
                  </a:lnTo>
                  <a:lnTo>
                    <a:pt x="1320" y="258"/>
                  </a:lnTo>
                  <a:lnTo>
                    <a:pt x="1324" y="256"/>
                  </a:lnTo>
                  <a:lnTo>
                    <a:pt x="1324" y="252"/>
                  </a:lnTo>
                  <a:lnTo>
                    <a:pt x="1326" y="248"/>
                  </a:lnTo>
                  <a:close/>
                  <a:moveTo>
                    <a:pt x="2281" y="248"/>
                  </a:moveTo>
                  <a:lnTo>
                    <a:pt x="2286" y="250"/>
                  </a:lnTo>
                  <a:lnTo>
                    <a:pt x="2290" y="254"/>
                  </a:lnTo>
                  <a:lnTo>
                    <a:pt x="2294" y="258"/>
                  </a:lnTo>
                  <a:lnTo>
                    <a:pt x="2298" y="263"/>
                  </a:lnTo>
                  <a:lnTo>
                    <a:pt x="2298" y="271"/>
                  </a:lnTo>
                  <a:lnTo>
                    <a:pt x="2298" y="278"/>
                  </a:lnTo>
                  <a:lnTo>
                    <a:pt x="2294" y="284"/>
                  </a:lnTo>
                  <a:lnTo>
                    <a:pt x="2288" y="290"/>
                  </a:lnTo>
                  <a:lnTo>
                    <a:pt x="2283" y="294"/>
                  </a:lnTo>
                  <a:lnTo>
                    <a:pt x="2275" y="294"/>
                  </a:lnTo>
                  <a:lnTo>
                    <a:pt x="2268" y="294"/>
                  </a:lnTo>
                  <a:lnTo>
                    <a:pt x="2262" y="290"/>
                  </a:lnTo>
                  <a:lnTo>
                    <a:pt x="2258" y="286"/>
                  </a:lnTo>
                  <a:lnTo>
                    <a:pt x="2260" y="284"/>
                  </a:lnTo>
                  <a:lnTo>
                    <a:pt x="2260" y="282"/>
                  </a:lnTo>
                  <a:lnTo>
                    <a:pt x="2258" y="280"/>
                  </a:lnTo>
                  <a:lnTo>
                    <a:pt x="2255" y="278"/>
                  </a:lnTo>
                  <a:lnTo>
                    <a:pt x="2253" y="275"/>
                  </a:lnTo>
                  <a:lnTo>
                    <a:pt x="2253" y="273"/>
                  </a:lnTo>
                  <a:lnTo>
                    <a:pt x="2251" y="271"/>
                  </a:lnTo>
                  <a:lnTo>
                    <a:pt x="2253" y="263"/>
                  </a:lnTo>
                  <a:lnTo>
                    <a:pt x="2256" y="258"/>
                  </a:lnTo>
                  <a:lnTo>
                    <a:pt x="2260" y="254"/>
                  </a:lnTo>
                  <a:lnTo>
                    <a:pt x="2266" y="252"/>
                  </a:lnTo>
                  <a:lnTo>
                    <a:pt x="2271" y="250"/>
                  </a:lnTo>
                  <a:lnTo>
                    <a:pt x="2281" y="248"/>
                  </a:lnTo>
                  <a:close/>
                  <a:moveTo>
                    <a:pt x="4178" y="248"/>
                  </a:moveTo>
                  <a:lnTo>
                    <a:pt x="4176" y="250"/>
                  </a:lnTo>
                  <a:lnTo>
                    <a:pt x="4173" y="252"/>
                  </a:lnTo>
                  <a:lnTo>
                    <a:pt x="4171" y="254"/>
                  </a:lnTo>
                  <a:lnTo>
                    <a:pt x="4167" y="254"/>
                  </a:lnTo>
                  <a:lnTo>
                    <a:pt x="4171" y="252"/>
                  </a:lnTo>
                  <a:lnTo>
                    <a:pt x="4175" y="250"/>
                  </a:lnTo>
                  <a:lnTo>
                    <a:pt x="4178" y="248"/>
                  </a:lnTo>
                  <a:close/>
                  <a:moveTo>
                    <a:pt x="3836" y="246"/>
                  </a:moveTo>
                  <a:lnTo>
                    <a:pt x="3842" y="248"/>
                  </a:lnTo>
                  <a:lnTo>
                    <a:pt x="3847" y="250"/>
                  </a:lnTo>
                  <a:lnTo>
                    <a:pt x="3842" y="252"/>
                  </a:lnTo>
                  <a:lnTo>
                    <a:pt x="3836" y="254"/>
                  </a:lnTo>
                  <a:lnTo>
                    <a:pt x="3834" y="254"/>
                  </a:lnTo>
                  <a:lnTo>
                    <a:pt x="3834" y="256"/>
                  </a:lnTo>
                  <a:lnTo>
                    <a:pt x="3832" y="256"/>
                  </a:lnTo>
                  <a:lnTo>
                    <a:pt x="3830" y="256"/>
                  </a:lnTo>
                  <a:lnTo>
                    <a:pt x="3829" y="254"/>
                  </a:lnTo>
                  <a:lnTo>
                    <a:pt x="3827" y="252"/>
                  </a:lnTo>
                  <a:lnTo>
                    <a:pt x="3825" y="250"/>
                  </a:lnTo>
                  <a:lnTo>
                    <a:pt x="3830" y="248"/>
                  </a:lnTo>
                  <a:lnTo>
                    <a:pt x="3836" y="246"/>
                  </a:lnTo>
                  <a:close/>
                  <a:moveTo>
                    <a:pt x="2969" y="246"/>
                  </a:moveTo>
                  <a:lnTo>
                    <a:pt x="2977" y="248"/>
                  </a:lnTo>
                  <a:lnTo>
                    <a:pt x="2982" y="252"/>
                  </a:lnTo>
                  <a:lnTo>
                    <a:pt x="2979" y="254"/>
                  </a:lnTo>
                  <a:lnTo>
                    <a:pt x="2979" y="256"/>
                  </a:lnTo>
                  <a:lnTo>
                    <a:pt x="2975" y="258"/>
                  </a:lnTo>
                  <a:lnTo>
                    <a:pt x="2971" y="262"/>
                  </a:lnTo>
                  <a:lnTo>
                    <a:pt x="2967" y="263"/>
                  </a:lnTo>
                  <a:lnTo>
                    <a:pt x="2963" y="265"/>
                  </a:lnTo>
                  <a:lnTo>
                    <a:pt x="2960" y="263"/>
                  </a:lnTo>
                  <a:lnTo>
                    <a:pt x="2956" y="263"/>
                  </a:lnTo>
                  <a:lnTo>
                    <a:pt x="2947" y="267"/>
                  </a:lnTo>
                  <a:lnTo>
                    <a:pt x="2948" y="260"/>
                  </a:lnTo>
                  <a:lnTo>
                    <a:pt x="2952" y="256"/>
                  </a:lnTo>
                  <a:lnTo>
                    <a:pt x="2956" y="250"/>
                  </a:lnTo>
                  <a:lnTo>
                    <a:pt x="2962" y="248"/>
                  </a:lnTo>
                  <a:lnTo>
                    <a:pt x="2969" y="246"/>
                  </a:lnTo>
                  <a:close/>
                  <a:moveTo>
                    <a:pt x="2883" y="246"/>
                  </a:moveTo>
                  <a:lnTo>
                    <a:pt x="2890" y="248"/>
                  </a:lnTo>
                  <a:lnTo>
                    <a:pt x="2896" y="252"/>
                  </a:lnTo>
                  <a:lnTo>
                    <a:pt x="2901" y="258"/>
                  </a:lnTo>
                  <a:lnTo>
                    <a:pt x="2905" y="263"/>
                  </a:lnTo>
                  <a:lnTo>
                    <a:pt x="2905" y="271"/>
                  </a:lnTo>
                  <a:lnTo>
                    <a:pt x="2905" y="277"/>
                  </a:lnTo>
                  <a:lnTo>
                    <a:pt x="2901" y="284"/>
                  </a:lnTo>
                  <a:lnTo>
                    <a:pt x="2898" y="288"/>
                  </a:lnTo>
                  <a:lnTo>
                    <a:pt x="2892" y="292"/>
                  </a:lnTo>
                  <a:lnTo>
                    <a:pt x="2890" y="292"/>
                  </a:lnTo>
                  <a:lnTo>
                    <a:pt x="2886" y="294"/>
                  </a:lnTo>
                  <a:lnTo>
                    <a:pt x="2883" y="294"/>
                  </a:lnTo>
                  <a:lnTo>
                    <a:pt x="2875" y="294"/>
                  </a:lnTo>
                  <a:lnTo>
                    <a:pt x="2868" y="290"/>
                  </a:lnTo>
                  <a:lnTo>
                    <a:pt x="2864" y="284"/>
                  </a:lnTo>
                  <a:lnTo>
                    <a:pt x="2860" y="278"/>
                  </a:lnTo>
                  <a:lnTo>
                    <a:pt x="2858" y="271"/>
                  </a:lnTo>
                  <a:lnTo>
                    <a:pt x="2860" y="263"/>
                  </a:lnTo>
                  <a:lnTo>
                    <a:pt x="2864" y="258"/>
                  </a:lnTo>
                  <a:lnTo>
                    <a:pt x="2868" y="252"/>
                  </a:lnTo>
                  <a:lnTo>
                    <a:pt x="2875" y="248"/>
                  </a:lnTo>
                  <a:lnTo>
                    <a:pt x="2883" y="246"/>
                  </a:lnTo>
                  <a:close/>
                  <a:moveTo>
                    <a:pt x="2796" y="246"/>
                  </a:moveTo>
                  <a:lnTo>
                    <a:pt x="2804" y="248"/>
                  </a:lnTo>
                  <a:lnTo>
                    <a:pt x="2809" y="252"/>
                  </a:lnTo>
                  <a:lnTo>
                    <a:pt x="2815" y="258"/>
                  </a:lnTo>
                  <a:lnTo>
                    <a:pt x="2817" y="263"/>
                  </a:lnTo>
                  <a:lnTo>
                    <a:pt x="2819" y="271"/>
                  </a:lnTo>
                  <a:lnTo>
                    <a:pt x="2817" y="278"/>
                  </a:lnTo>
                  <a:lnTo>
                    <a:pt x="2815" y="284"/>
                  </a:lnTo>
                  <a:lnTo>
                    <a:pt x="2809" y="290"/>
                  </a:lnTo>
                  <a:lnTo>
                    <a:pt x="2804" y="294"/>
                  </a:lnTo>
                  <a:lnTo>
                    <a:pt x="2796" y="294"/>
                  </a:lnTo>
                  <a:lnTo>
                    <a:pt x="2789" y="294"/>
                  </a:lnTo>
                  <a:lnTo>
                    <a:pt x="2781" y="290"/>
                  </a:lnTo>
                  <a:lnTo>
                    <a:pt x="2777" y="284"/>
                  </a:lnTo>
                  <a:lnTo>
                    <a:pt x="2774" y="278"/>
                  </a:lnTo>
                  <a:lnTo>
                    <a:pt x="2772" y="271"/>
                  </a:lnTo>
                  <a:lnTo>
                    <a:pt x="2774" y="263"/>
                  </a:lnTo>
                  <a:lnTo>
                    <a:pt x="2777" y="258"/>
                  </a:lnTo>
                  <a:lnTo>
                    <a:pt x="2781" y="252"/>
                  </a:lnTo>
                  <a:lnTo>
                    <a:pt x="2789" y="248"/>
                  </a:lnTo>
                  <a:lnTo>
                    <a:pt x="2796" y="246"/>
                  </a:lnTo>
                  <a:close/>
                  <a:moveTo>
                    <a:pt x="2708" y="246"/>
                  </a:moveTo>
                  <a:lnTo>
                    <a:pt x="2715" y="248"/>
                  </a:lnTo>
                  <a:lnTo>
                    <a:pt x="2723" y="252"/>
                  </a:lnTo>
                  <a:lnTo>
                    <a:pt x="2728" y="258"/>
                  </a:lnTo>
                  <a:lnTo>
                    <a:pt x="2730" y="263"/>
                  </a:lnTo>
                  <a:lnTo>
                    <a:pt x="2732" y="271"/>
                  </a:lnTo>
                  <a:lnTo>
                    <a:pt x="2730" y="278"/>
                  </a:lnTo>
                  <a:lnTo>
                    <a:pt x="2728" y="284"/>
                  </a:lnTo>
                  <a:lnTo>
                    <a:pt x="2723" y="290"/>
                  </a:lnTo>
                  <a:lnTo>
                    <a:pt x="2715" y="294"/>
                  </a:lnTo>
                  <a:lnTo>
                    <a:pt x="2708" y="294"/>
                  </a:lnTo>
                  <a:lnTo>
                    <a:pt x="2702" y="294"/>
                  </a:lnTo>
                  <a:lnTo>
                    <a:pt x="2695" y="290"/>
                  </a:lnTo>
                  <a:lnTo>
                    <a:pt x="2689" y="284"/>
                  </a:lnTo>
                  <a:lnTo>
                    <a:pt x="2687" y="278"/>
                  </a:lnTo>
                  <a:lnTo>
                    <a:pt x="2685" y="271"/>
                  </a:lnTo>
                  <a:lnTo>
                    <a:pt x="2687" y="263"/>
                  </a:lnTo>
                  <a:lnTo>
                    <a:pt x="2689" y="258"/>
                  </a:lnTo>
                  <a:lnTo>
                    <a:pt x="2695" y="252"/>
                  </a:lnTo>
                  <a:lnTo>
                    <a:pt x="2702" y="248"/>
                  </a:lnTo>
                  <a:lnTo>
                    <a:pt x="2708" y="246"/>
                  </a:lnTo>
                  <a:close/>
                  <a:moveTo>
                    <a:pt x="2621" y="246"/>
                  </a:moveTo>
                  <a:lnTo>
                    <a:pt x="2629" y="248"/>
                  </a:lnTo>
                  <a:lnTo>
                    <a:pt x="2636" y="252"/>
                  </a:lnTo>
                  <a:lnTo>
                    <a:pt x="2640" y="258"/>
                  </a:lnTo>
                  <a:lnTo>
                    <a:pt x="2644" y="263"/>
                  </a:lnTo>
                  <a:lnTo>
                    <a:pt x="2646" y="271"/>
                  </a:lnTo>
                  <a:lnTo>
                    <a:pt x="2644" y="278"/>
                  </a:lnTo>
                  <a:lnTo>
                    <a:pt x="2640" y="284"/>
                  </a:lnTo>
                  <a:lnTo>
                    <a:pt x="2636" y="290"/>
                  </a:lnTo>
                  <a:lnTo>
                    <a:pt x="2629" y="294"/>
                  </a:lnTo>
                  <a:lnTo>
                    <a:pt x="2621" y="294"/>
                  </a:lnTo>
                  <a:lnTo>
                    <a:pt x="2614" y="294"/>
                  </a:lnTo>
                  <a:lnTo>
                    <a:pt x="2608" y="290"/>
                  </a:lnTo>
                  <a:lnTo>
                    <a:pt x="2602" y="284"/>
                  </a:lnTo>
                  <a:lnTo>
                    <a:pt x="2601" y="278"/>
                  </a:lnTo>
                  <a:lnTo>
                    <a:pt x="2599" y="271"/>
                  </a:lnTo>
                  <a:lnTo>
                    <a:pt x="2601" y="263"/>
                  </a:lnTo>
                  <a:lnTo>
                    <a:pt x="2602" y="258"/>
                  </a:lnTo>
                  <a:lnTo>
                    <a:pt x="2608" y="252"/>
                  </a:lnTo>
                  <a:lnTo>
                    <a:pt x="2614" y="248"/>
                  </a:lnTo>
                  <a:lnTo>
                    <a:pt x="2621" y="246"/>
                  </a:lnTo>
                  <a:close/>
                  <a:moveTo>
                    <a:pt x="2535" y="246"/>
                  </a:moveTo>
                  <a:lnTo>
                    <a:pt x="2542" y="248"/>
                  </a:lnTo>
                  <a:lnTo>
                    <a:pt x="2550" y="252"/>
                  </a:lnTo>
                  <a:lnTo>
                    <a:pt x="2554" y="258"/>
                  </a:lnTo>
                  <a:lnTo>
                    <a:pt x="2557" y="263"/>
                  </a:lnTo>
                  <a:lnTo>
                    <a:pt x="2559" y="271"/>
                  </a:lnTo>
                  <a:lnTo>
                    <a:pt x="2557" y="278"/>
                  </a:lnTo>
                  <a:lnTo>
                    <a:pt x="2554" y="284"/>
                  </a:lnTo>
                  <a:lnTo>
                    <a:pt x="2550" y="290"/>
                  </a:lnTo>
                  <a:lnTo>
                    <a:pt x="2542" y="294"/>
                  </a:lnTo>
                  <a:lnTo>
                    <a:pt x="2535" y="294"/>
                  </a:lnTo>
                  <a:lnTo>
                    <a:pt x="2527" y="294"/>
                  </a:lnTo>
                  <a:lnTo>
                    <a:pt x="2522" y="290"/>
                  </a:lnTo>
                  <a:lnTo>
                    <a:pt x="2516" y="284"/>
                  </a:lnTo>
                  <a:lnTo>
                    <a:pt x="2512" y="278"/>
                  </a:lnTo>
                  <a:lnTo>
                    <a:pt x="2512" y="271"/>
                  </a:lnTo>
                  <a:lnTo>
                    <a:pt x="2512" y="263"/>
                  </a:lnTo>
                  <a:lnTo>
                    <a:pt x="2516" y="258"/>
                  </a:lnTo>
                  <a:lnTo>
                    <a:pt x="2522" y="252"/>
                  </a:lnTo>
                  <a:lnTo>
                    <a:pt x="2527" y="248"/>
                  </a:lnTo>
                  <a:lnTo>
                    <a:pt x="2535" y="246"/>
                  </a:lnTo>
                  <a:close/>
                  <a:moveTo>
                    <a:pt x="2448" y="246"/>
                  </a:moveTo>
                  <a:lnTo>
                    <a:pt x="2456" y="248"/>
                  </a:lnTo>
                  <a:lnTo>
                    <a:pt x="2461" y="252"/>
                  </a:lnTo>
                  <a:lnTo>
                    <a:pt x="2467" y="258"/>
                  </a:lnTo>
                  <a:lnTo>
                    <a:pt x="2471" y="263"/>
                  </a:lnTo>
                  <a:lnTo>
                    <a:pt x="2473" y="271"/>
                  </a:lnTo>
                  <a:lnTo>
                    <a:pt x="2471" y="278"/>
                  </a:lnTo>
                  <a:lnTo>
                    <a:pt x="2467" y="284"/>
                  </a:lnTo>
                  <a:lnTo>
                    <a:pt x="2461" y="290"/>
                  </a:lnTo>
                  <a:lnTo>
                    <a:pt x="2456" y="294"/>
                  </a:lnTo>
                  <a:lnTo>
                    <a:pt x="2448" y="294"/>
                  </a:lnTo>
                  <a:lnTo>
                    <a:pt x="2441" y="294"/>
                  </a:lnTo>
                  <a:lnTo>
                    <a:pt x="2435" y="290"/>
                  </a:lnTo>
                  <a:lnTo>
                    <a:pt x="2429" y="284"/>
                  </a:lnTo>
                  <a:lnTo>
                    <a:pt x="2426" y="278"/>
                  </a:lnTo>
                  <a:lnTo>
                    <a:pt x="2426" y="271"/>
                  </a:lnTo>
                  <a:lnTo>
                    <a:pt x="2426" y="263"/>
                  </a:lnTo>
                  <a:lnTo>
                    <a:pt x="2429" y="258"/>
                  </a:lnTo>
                  <a:lnTo>
                    <a:pt x="2435" y="252"/>
                  </a:lnTo>
                  <a:lnTo>
                    <a:pt x="2441" y="248"/>
                  </a:lnTo>
                  <a:lnTo>
                    <a:pt x="2448" y="246"/>
                  </a:lnTo>
                  <a:close/>
                  <a:moveTo>
                    <a:pt x="2362" y="246"/>
                  </a:moveTo>
                  <a:lnTo>
                    <a:pt x="2369" y="248"/>
                  </a:lnTo>
                  <a:lnTo>
                    <a:pt x="2375" y="252"/>
                  </a:lnTo>
                  <a:lnTo>
                    <a:pt x="2381" y="258"/>
                  </a:lnTo>
                  <a:lnTo>
                    <a:pt x="2384" y="263"/>
                  </a:lnTo>
                  <a:lnTo>
                    <a:pt x="2384" y="271"/>
                  </a:lnTo>
                  <a:lnTo>
                    <a:pt x="2384" y="278"/>
                  </a:lnTo>
                  <a:lnTo>
                    <a:pt x="2381" y="284"/>
                  </a:lnTo>
                  <a:lnTo>
                    <a:pt x="2375" y="290"/>
                  </a:lnTo>
                  <a:lnTo>
                    <a:pt x="2369" y="294"/>
                  </a:lnTo>
                  <a:lnTo>
                    <a:pt x="2362" y="294"/>
                  </a:lnTo>
                  <a:lnTo>
                    <a:pt x="2354" y="294"/>
                  </a:lnTo>
                  <a:lnTo>
                    <a:pt x="2349" y="290"/>
                  </a:lnTo>
                  <a:lnTo>
                    <a:pt x="2343" y="284"/>
                  </a:lnTo>
                  <a:lnTo>
                    <a:pt x="2339" y="278"/>
                  </a:lnTo>
                  <a:lnTo>
                    <a:pt x="2339" y="271"/>
                  </a:lnTo>
                  <a:lnTo>
                    <a:pt x="2339" y="263"/>
                  </a:lnTo>
                  <a:lnTo>
                    <a:pt x="2343" y="258"/>
                  </a:lnTo>
                  <a:lnTo>
                    <a:pt x="2349" y="252"/>
                  </a:lnTo>
                  <a:lnTo>
                    <a:pt x="2354" y="248"/>
                  </a:lnTo>
                  <a:lnTo>
                    <a:pt x="2362" y="246"/>
                  </a:lnTo>
                  <a:close/>
                  <a:moveTo>
                    <a:pt x="1408" y="246"/>
                  </a:moveTo>
                  <a:lnTo>
                    <a:pt x="1414" y="248"/>
                  </a:lnTo>
                  <a:lnTo>
                    <a:pt x="1421" y="252"/>
                  </a:lnTo>
                  <a:lnTo>
                    <a:pt x="1425" y="256"/>
                  </a:lnTo>
                  <a:lnTo>
                    <a:pt x="1429" y="262"/>
                  </a:lnTo>
                  <a:lnTo>
                    <a:pt x="1427" y="263"/>
                  </a:lnTo>
                  <a:lnTo>
                    <a:pt x="1425" y="263"/>
                  </a:lnTo>
                  <a:lnTo>
                    <a:pt x="1421" y="265"/>
                  </a:lnTo>
                  <a:lnTo>
                    <a:pt x="1420" y="267"/>
                  </a:lnTo>
                  <a:lnTo>
                    <a:pt x="1416" y="269"/>
                  </a:lnTo>
                  <a:lnTo>
                    <a:pt x="1412" y="273"/>
                  </a:lnTo>
                  <a:lnTo>
                    <a:pt x="1403" y="278"/>
                  </a:lnTo>
                  <a:lnTo>
                    <a:pt x="1393" y="286"/>
                  </a:lnTo>
                  <a:lnTo>
                    <a:pt x="1391" y="288"/>
                  </a:lnTo>
                  <a:lnTo>
                    <a:pt x="1388" y="282"/>
                  </a:lnTo>
                  <a:lnTo>
                    <a:pt x="1386" y="277"/>
                  </a:lnTo>
                  <a:lnTo>
                    <a:pt x="1384" y="271"/>
                  </a:lnTo>
                  <a:lnTo>
                    <a:pt x="1386" y="263"/>
                  </a:lnTo>
                  <a:lnTo>
                    <a:pt x="1389" y="258"/>
                  </a:lnTo>
                  <a:lnTo>
                    <a:pt x="1393" y="252"/>
                  </a:lnTo>
                  <a:lnTo>
                    <a:pt x="1401" y="248"/>
                  </a:lnTo>
                  <a:lnTo>
                    <a:pt x="1408" y="246"/>
                  </a:lnTo>
                  <a:close/>
                  <a:moveTo>
                    <a:pt x="1420" y="207"/>
                  </a:moveTo>
                  <a:lnTo>
                    <a:pt x="1414" y="211"/>
                  </a:lnTo>
                  <a:lnTo>
                    <a:pt x="1408" y="211"/>
                  </a:lnTo>
                  <a:lnTo>
                    <a:pt x="1414" y="209"/>
                  </a:lnTo>
                  <a:lnTo>
                    <a:pt x="1420" y="207"/>
                  </a:lnTo>
                  <a:close/>
                  <a:moveTo>
                    <a:pt x="2465" y="205"/>
                  </a:moveTo>
                  <a:lnTo>
                    <a:pt x="2461" y="209"/>
                  </a:lnTo>
                  <a:lnTo>
                    <a:pt x="2456" y="211"/>
                  </a:lnTo>
                  <a:lnTo>
                    <a:pt x="2448" y="213"/>
                  </a:lnTo>
                  <a:lnTo>
                    <a:pt x="2444" y="211"/>
                  </a:lnTo>
                  <a:lnTo>
                    <a:pt x="2441" y="211"/>
                  </a:lnTo>
                  <a:lnTo>
                    <a:pt x="2446" y="211"/>
                  </a:lnTo>
                  <a:lnTo>
                    <a:pt x="2452" y="209"/>
                  </a:lnTo>
                  <a:lnTo>
                    <a:pt x="2458" y="207"/>
                  </a:lnTo>
                  <a:lnTo>
                    <a:pt x="2465" y="205"/>
                  </a:lnTo>
                  <a:close/>
                  <a:moveTo>
                    <a:pt x="3902" y="197"/>
                  </a:moveTo>
                  <a:lnTo>
                    <a:pt x="3908" y="199"/>
                  </a:lnTo>
                  <a:lnTo>
                    <a:pt x="3913" y="201"/>
                  </a:lnTo>
                  <a:lnTo>
                    <a:pt x="3921" y="207"/>
                  </a:lnTo>
                  <a:lnTo>
                    <a:pt x="3930" y="211"/>
                  </a:lnTo>
                  <a:lnTo>
                    <a:pt x="3926" y="211"/>
                  </a:lnTo>
                  <a:lnTo>
                    <a:pt x="3923" y="213"/>
                  </a:lnTo>
                  <a:lnTo>
                    <a:pt x="3915" y="211"/>
                  </a:lnTo>
                  <a:lnTo>
                    <a:pt x="3909" y="207"/>
                  </a:lnTo>
                  <a:lnTo>
                    <a:pt x="3906" y="203"/>
                  </a:lnTo>
                  <a:lnTo>
                    <a:pt x="3902" y="197"/>
                  </a:lnTo>
                  <a:close/>
                  <a:moveTo>
                    <a:pt x="3819" y="196"/>
                  </a:moveTo>
                  <a:lnTo>
                    <a:pt x="3823" y="196"/>
                  </a:lnTo>
                  <a:lnTo>
                    <a:pt x="3825" y="197"/>
                  </a:lnTo>
                  <a:lnTo>
                    <a:pt x="3827" y="199"/>
                  </a:lnTo>
                  <a:lnTo>
                    <a:pt x="3829" y="201"/>
                  </a:lnTo>
                  <a:lnTo>
                    <a:pt x="3832" y="203"/>
                  </a:lnTo>
                  <a:lnTo>
                    <a:pt x="3836" y="207"/>
                  </a:lnTo>
                  <a:lnTo>
                    <a:pt x="3842" y="209"/>
                  </a:lnTo>
                  <a:lnTo>
                    <a:pt x="3847" y="209"/>
                  </a:lnTo>
                  <a:lnTo>
                    <a:pt x="3842" y="211"/>
                  </a:lnTo>
                  <a:lnTo>
                    <a:pt x="3836" y="213"/>
                  </a:lnTo>
                  <a:lnTo>
                    <a:pt x="3829" y="211"/>
                  </a:lnTo>
                  <a:lnTo>
                    <a:pt x="3823" y="207"/>
                  </a:lnTo>
                  <a:lnTo>
                    <a:pt x="3817" y="203"/>
                  </a:lnTo>
                  <a:lnTo>
                    <a:pt x="3815" y="196"/>
                  </a:lnTo>
                  <a:lnTo>
                    <a:pt x="3819" y="196"/>
                  </a:lnTo>
                  <a:close/>
                  <a:moveTo>
                    <a:pt x="1502" y="194"/>
                  </a:moveTo>
                  <a:lnTo>
                    <a:pt x="1510" y="194"/>
                  </a:lnTo>
                  <a:lnTo>
                    <a:pt x="1517" y="194"/>
                  </a:lnTo>
                  <a:lnTo>
                    <a:pt x="1514" y="201"/>
                  </a:lnTo>
                  <a:lnTo>
                    <a:pt x="1508" y="207"/>
                  </a:lnTo>
                  <a:lnTo>
                    <a:pt x="1502" y="211"/>
                  </a:lnTo>
                  <a:lnTo>
                    <a:pt x="1495" y="213"/>
                  </a:lnTo>
                  <a:lnTo>
                    <a:pt x="1487" y="211"/>
                  </a:lnTo>
                  <a:lnTo>
                    <a:pt x="1482" y="209"/>
                  </a:lnTo>
                  <a:lnTo>
                    <a:pt x="1478" y="203"/>
                  </a:lnTo>
                  <a:lnTo>
                    <a:pt x="1474" y="197"/>
                  </a:lnTo>
                  <a:lnTo>
                    <a:pt x="1478" y="197"/>
                  </a:lnTo>
                  <a:lnTo>
                    <a:pt x="1482" y="196"/>
                  </a:lnTo>
                  <a:lnTo>
                    <a:pt x="1485" y="194"/>
                  </a:lnTo>
                  <a:lnTo>
                    <a:pt x="1489" y="194"/>
                  </a:lnTo>
                  <a:lnTo>
                    <a:pt x="1493" y="194"/>
                  </a:lnTo>
                  <a:lnTo>
                    <a:pt x="1502" y="194"/>
                  </a:lnTo>
                  <a:close/>
                  <a:moveTo>
                    <a:pt x="2554" y="192"/>
                  </a:moveTo>
                  <a:lnTo>
                    <a:pt x="2555" y="194"/>
                  </a:lnTo>
                  <a:lnTo>
                    <a:pt x="2555" y="194"/>
                  </a:lnTo>
                  <a:lnTo>
                    <a:pt x="2557" y="196"/>
                  </a:lnTo>
                  <a:lnTo>
                    <a:pt x="2554" y="203"/>
                  </a:lnTo>
                  <a:lnTo>
                    <a:pt x="2548" y="207"/>
                  </a:lnTo>
                  <a:lnTo>
                    <a:pt x="2542" y="211"/>
                  </a:lnTo>
                  <a:lnTo>
                    <a:pt x="2535" y="213"/>
                  </a:lnTo>
                  <a:lnTo>
                    <a:pt x="2527" y="211"/>
                  </a:lnTo>
                  <a:lnTo>
                    <a:pt x="2522" y="207"/>
                  </a:lnTo>
                  <a:lnTo>
                    <a:pt x="2516" y="201"/>
                  </a:lnTo>
                  <a:lnTo>
                    <a:pt x="2514" y="196"/>
                  </a:lnTo>
                  <a:lnTo>
                    <a:pt x="2537" y="196"/>
                  </a:lnTo>
                  <a:lnTo>
                    <a:pt x="2540" y="196"/>
                  </a:lnTo>
                  <a:lnTo>
                    <a:pt x="2544" y="196"/>
                  </a:lnTo>
                  <a:lnTo>
                    <a:pt x="2548" y="194"/>
                  </a:lnTo>
                  <a:lnTo>
                    <a:pt x="2550" y="194"/>
                  </a:lnTo>
                  <a:lnTo>
                    <a:pt x="2554" y="192"/>
                  </a:lnTo>
                  <a:close/>
                  <a:moveTo>
                    <a:pt x="2638" y="186"/>
                  </a:moveTo>
                  <a:lnTo>
                    <a:pt x="2642" y="188"/>
                  </a:lnTo>
                  <a:lnTo>
                    <a:pt x="2646" y="188"/>
                  </a:lnTo>
                  <a:lnTo>
                    <a:pt x="2646" y="188"/>
                  </a:lnTo>
                  <a:lnTo>
                    <a:pt x="2644" y="196"/>
                  </a:lnTo>
                  <a:lnTo>
                    <a:pt x="2640" y="201"/>
                  </a:lnTo>
                  <a:lnTo>
                    <a:pt x="2636" y="207"/>
                  </a:lnTo>
                  <a:lnTo>
                    <a:pt x="2629" y="211"/>
                  </a:lnTo>
                  <a:lnTo>
                    <a:pt x="2621" y="213"/>
                  </a:lnTo>
                  <a:lnTo>
                    <a:pt x="2616" y="211"/>
                  </a:lnTo>
                  <a:lnTo>
                    <a:pt x="2610" y="209"/>
                  </a:lnTo>
                  <a:lnTo>
                    <a:pt x="2604" y="203"/>
                  </a:lnTo>
                  <a:lnTo>
                    <a:pt x="2601" y="197"/>
                  </a:lnTo>
                  <a:lnTo>
                    <a:pt x="2610" y="199"/>
                  </a:lnTo>
                  <a:lnTo>
                    <a:pt x="2621" y="199"/>
                  </a:lnTo>
                  <a:lnTo>
                    <a:pt x="2625" y="197"/>
                  </a:lnTo>
                  <a:lnTo>
                    <a:pt x="2629" y="197"/>
                  </a:lnTo>
                  <a:lnTo>
                    <a:pt x="2633" y="196"/>
                  </a:lnTo>
                  <a:lnTo>
                    <a:pt x="2631" y="192"/>
                  </a:lnTo>
                  <a:lnTo>
                    <a:pt x="2631" y="190"/>
                  </a:lnTo>
                  <a:lnTo>
                    <a:pt x="2634" y="188"/>
                  </a:lnTo>
                  <a:lnTo>
                    <a:pt x="2638" y="186"/>
                  </a:lnTo>
                  <a:close/>
                  <a:moveTo>
                    <a:pt x="3033" y="186"/>
                  </a:moveTo>
                  <a:lnTo>
                    <a:pt x="3035" y="186"/>
                  </a:lnTo>
                  <a:lnTo>
                    <a:pt x="3037" y="186"/>
                  </a:lnTo>
                  <a:lnTo>
                    <a:pt x="3041" y="190"/>
                  </a:lnTo>
                  <a:lnTo>
                    <a:pt x="3046" y="192"/>
                  </a:lnTo>
                  <a:lnTo>
                    <a:pt x="3050" y="196"/>
                  </a:lnTo>
                  <a:lnTo>
                    <a:pt x="3054" y="199"/>
                  </a:lnTo>
                  <a:lnTo>
                    <a:pt x="3058" y="201"/>
                  </a:lnTo>
                  <a:lnTo>
                    <a:pt x="3059" y="205"/>
                  </a:lnTo>
                  <a:lnTo>
                    <a:pt x="3063" y="207"/>
                  </a:lnTo>
                  <a:lnTo>
                    <a:pt x="3065" y="211"/>
                  </a:lnTo>
                  <a:lnTo>
                    <a:pt x="3059" y="211"/>
                  </a:lnTo>
                  <a:lnTo>
                    <a:pt x="3056" y="213"/>
                  </a:lnTo>
                  <a:lnTo>
                    <a:pt x="3048" y="211"/>
                  </a:lnTo>
                  <a:lnTo>
                    <a:pt x="3042" y="207"/>
                  </a:lnTo>
                  <a:lnTo>
                    <a:pt x="3037" y="201"/>
                  </a:lnTo>
                  <a:lnTo>
                    <a:pt x="3033" y="196"/>
                  </a:lnTo>
                  <a:lnTo>
                    <a:pt x="3033" y="188"/>
                  </a:lnTo>
                  <a:lnTo>
                    <a:pt x="3033" y="186"/>
                  </a:lnTo>
                  <a:close/>
                  <a:moveTo>
                    <a:pt x="1604" y="182"/>
                  </a:moveTo>
                  <a:lnTo>
                    <a:pt x="1604" y="184"/>
                  </a:lnTo>
                  <a:lnTo>
                    <a:pt x="1604" y="188"/>
                  </a:lnTo>
                  <a:lnTo>
                    <a:pt x="1604" y="196"/>
                  </a:lnTo>
                  <a:lnTo>
                    <a:pt x="1600" y="201"/>
                  </a:lnTo>
                  <a:lnTo>
                    <a:pt x="1594" y="207"/>
                  </a:lnTo>
                  <a:lnTo>
                    <a:pt x="1591" y="209"/>
                  </a:lnTo>
                  <a:lnTo>
                    <a:pt x="1585" y="211"/>
                  </a:lnTo>
                  <a:lnTo>
                    <a:pt x="1581" y="213"/>
                  </a:lnTo>
                  <a:lnTo>
                    <a:pt x="1579" y="211"/>
                  </a:lnTo>
                  <a:lnTo>
                    <a:pt x="1578" y="211"/>
                  </a:lnTo>
                  <a:lnTo>
                    <a:pt x="1570" y="209"/>
                  </a:lnTo>
                  <a:lnTo>
                    <a:pt x="1564" y="205"/>
                  </a:lnTo>
                  <a:lnTo>
                    <a:pt x="1561" y="199"/>
                  </a:lnTo>
                  <a:lnTo>
                    <a:pt x="1559" y="194"/>
                  </a:lnTo>
                  <a:lnTo>
                    <a:pt x="1561" y="192"/>
                  </a:lnTo>
                  <a:lnTo>
                    <a:pt x="1564" y="190"/>
                  </a:lnTo>
                  <a:lnTo>
                    <a:pt x="1570" y="190"/>
                  </a:lnTo>
                  <a:lnTo>
                    <a:pt x="1576" y="188"/>
                  </a:lnTo>
                  <a:lnTo>
                    <a:pt x="1581" y="188"/>
                  </a:lnTo>
                  <a:lnTo>
                    <a:pt x="1589" y="186"/>
                  </a:lnTo>
                  <a:lnTo>
                    <a:pt x="1596" y="184"/>
                  </a:lnTo>
                  <a:lnTo>
                    <a:pt x="1604" y="182"/>
                  </a:lnTo>
                  <a:close/>
                  <a:moveTo>
                    <a:pt x="2948" y="177"/>
                  </a:moveTo>
                  <a:lnTo>
                    <a:pt x="2956" y="177"/>
                  </a:lnTo>
                  <a:lnTo>
                    <a:pt x="2962" y="177"/>
                  </a:lnTo>
                  <a:lnTo>
                    <a:pt x="2967" y="177"/>
                  </a:lnTo>
                  <a:lnTo>
                    <a:pt x="2971" y="177"/>
                  </a:lnTo>
                  <a:lnTo>
                    <a:pt x="2975" y="179"/>
                  </a:lnTo>
                  <a:lnTo>
                    <a:pt x="2980" y="179"/>
                  </a:lnTo>
                  <a:lnTo>
                    <a:pt x="2984" y="179"/>
                  </a:lnTo>
                  <a:lnTo>
                    <a:pt x="2990" y="179"/>
                  </a:lnTo>
                  <a:lnTo>
                    <a:pt x="2992" y="182"/>
                  </a:lnTo>
                  <a:lnTo>
                    <a:pt x="2992" y="188"/>
                  </a:lnTo>
                  <a:lnTo>
                    <a:pt x="2992" y="196"/>
                  </a:lnTo>
                  <a:lnTo>
                    <a:pt x="2988" y="201"/>
                  </a:lnTo>
                  <a:lnTo>
                    <a:pt x="2982" y="207"/>
                  </a:lnTo>
                  <a:lnTo>
                    <a:pt x="2977" y="211"/>
                  </a:lnTo>
                  <a:lnTo>
                    <a:pt x="2969" y="213"/>
                  </a:lnTo>
                  <a:lnTo>
                    <a:pt x="2962" y="211"/>
                  </a:lnTo>
                  <a:lnTo>
                    <a:pt x="2956" y="207"/>
                  </a:lnTo>
                  <a:lnTo>
                    <a:pt x="2950" y="201"/>
                  </a:lnTo>
                  <a:lnTo>
                    <a:pt x="2947" y="196"/>
                  </a:lnTo>
                  <a:lnTo>
                    <a:pt x="2945" y="188"/>
                  </a:lnTo>
                  <a:lnTo>
                    <a:pt x="2947" y="182"/>
                  </a:lnTo>
                  <a:lnTo>
                    <a:pt x="2948" y="177"/>
                  </a:lnTo>
                  <a:close/>
                  <a:moveTo>
                    <a:pt x="2871" y="169"/>
                  </a:moveTo>
                  <a:lnTo>
                    <a:pt x="2871" y="169"/>
                  </a:lnTo>
                  <a:lnTo>
                    <a:pt x="2871" y="171"/>
                  </a:lnTo>
                  <a:lnTo>
                    <a:pt x="2869" y="173"/>
                  </a:lnTo>
                  <a:lnTo>
                    <a:pt x="2869" y="175"/>
                  </a:lnTo>
                  <a:lnTo>
                    <a:pt x="2868" y="175"/>
                  </a:lnTo>
                  <a:lnTo>
                    <a:pt x="2866" y="177"/>
                  </a:lnTo>
                  <a:lnTo>
                    <a:pt x="2866" y="179"/>
                  </a:lnTo>
                  <a:lnTo>
                    <a:pt x="2871" y="181"/>
                  </a:lnTo>
                  <a:lnTo>
                    <a:pt x="2877" y="182"/>
                  </a:lnTo>
                  <a:lnTo>
                    <a:pt x="2883" y="182"/>
                  </a:lnTo>
                  <a:lnTo>
                    <a:pt x="2886" y="182"/>
                  </a:lnTo>
                  <a:lnTo>
                    <a:pt x="2890" y="181"/>
                  </a:lnTo>
                  <a:lnTo>
                    <a:pt x="2894" y="179"/>
                  </a:lnTo>
                  <a:lnTo>
                    <a:pt x="2896" y="179"/>
                  </a:lnTo>
                  <a:lnTo>
                    <a:pt x="2900" y="179"/>
                  </a:lnTo>
                  <a:lnTo>
                    <a:pt x="2903" y="181"/>
                  </a:lnTo>
                  <a:lnTo>
                    <a:pt x="2903" y="181"/>
                  </a:lnTo>
                  <a:lnTo>
                    <a:pt x="2903" y="179"/>
                  </a:lnTo>
                  <a:lnTo>
                    <a:pt x="2905" y="184"/>
                  </a:lnTo>
                  <a:lnTo>
                    <a:pt x="2905" y="188"/>
                  </a:lnTo>
                  <a:lnTo>
                    <a:pt x="2905" y="196"/>
                  </a:lnTo>
                  <a:lnTo>
                    <a:pt x="2901" y="201"/>
                  </a:lnTo>
                  <a:lnTo>
                    <a:pt x="2896" y="207"/>
                  </a:lnTo>
                  <a:lnTo>
                    <a:pt x="2890" y="211"/>
                  </a:lnTo>
                  <a:lnTo>
                    <a:pt x="2883" y="213"/>
                  </a:lnTo>
                  <a:lnTo>
                    <a:pt x="2875" y="211"/>
                  </a:lnTo>
                  <a:lnTo>
                    <a:pt x="2868" y="207"/>
                  </a:lnTo>
                  <a:lnTo>
                    <a:pt x="2864" y="201"/>
                  </a:lnTo>
                  <a:lnTo>
                    <a:pt x="2860" y="196"/>
                  </a:lnTo>
                  <a:lnTo>
                    <a:pt x="2858" y="188"/>
                  </a:lnTo>
                  <a:lnTo>
                    <a:pt x="2860" y="182"/>
                  </a:lnTo>
                  <a:lnTo>
                    <a:pt x="2862" y="177"/>
                  </a:lnTo>
                  <a:lnTo>
                    <a:pt x="2866" y="171"/>
                  </a:lnTo>
                  <a:lnTo>
                    <a:pt x="2871" y="169"/>
                  </a:lnTo>
                  <a:close/>
                  <a:moveTo>
                    <a:pt x="107" y="165"/>
                  </a:moveTo>
                  <a:lnTo>
                    <a:pt x="114" y="165"/>
                  </a:lnTo>
                  <a:lnTo>
                    <a:pt x="120" y="169"/>
                  </a:lnTo>
                  <a:lnTo>
                    <a:pt x="126" y="175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18" y="182"/>
                  </a:lnTo>
                  <a:lnTo>
                    <a:pt x="114" y="179"/>
                  </a:lnTo>
                  <a:lnTo>
                    <a:pt x="113" y="175"/>
                  </a:lnTo>
                  <a:lnTo>
                    <a:pt x="111" y="171"/>
                  </a:lnTo>
                  <a:lnTo>
                    <a:pt x="107" y="165"/>
                  </a:lnTo>
                  <a:close/>
                  <a:moveTo>
                    <a:pt x="2796" y="165"/>
                  </a:moveTo>
                  <a:lnTo>
                    <a:pt x="2804" y="165"/>
                  </a:lnTo>
                  <a:lnTo>
                    <a:pt x="2809" y="169"/>
                  </a:lnTo>
                  <a:lnTo>
                    <a:pt x="2815" y="175"/>
                  </a:lnTo>
                  <a:lnTo>
                    <a:pt x="2817" y="181"/>
                  </a:lnTo>
                  <a:lnTo>
                    <a:pt x="2819" y="188"/>
                  </a:lnTo>
                  <a:lnTo>
                    <a:pt x="2817" y="196"/>
                  </a:lnTo>
                  <a:lnTo>
                    <a:pt x="2815" y="201"/>
                  </a:lnTo>
                  <a:lnTo>
                    <a:pt x="2809" y="207"/>
                  </a:lnTo>
                  <a:lnTo>
                    <a:pt x="2804" y="211"/>
                  </a:lnTo>
                  <a:lnTo>
                    <a:pt x="2796" y="213"/>
                  </a:lnTo>
                  <a:lnTo>
                    <a:pt x="2789" y="211"/>
                  </a:lnTo>
                  <a:lnTo>
                    <a:pt x="2781" y="207"/>
                  </a:lnTo>
                  <a:lnTo>
                    <a:pt x="2777" y="201"/>
                  </a:lnTo>
                  <a:lnTo>
                    <a:pt x="2774" y="196"/>
                  </a:lnTo>
                  <a:lnTo>
                    <a:pt x="2772" y="188"/>
                  </a:lnTo>
                  <a:lnTo>
                    <a:pt x="2774" y="181"/>
                  </a:lnTo>
                  <a:lnTo>
                    <a:pt x="2777" y="175"/>
                  </a:lnTo>
                  <a:lnTo>
                    <a:pt x="2781" y="169"/>
                  </a:lnTo>
                  <a:lnTo>
                    <a:pt x="2789" y="165"/>
                  </a:lnTo>
                  <a:lnTo>
                    <a:pt x="2796" y="165"/>
                  </a:lnTo>
                  <a:close/>
                  <a:moveTo>
                    <a:pt x="2708" y="165"/>
                  </a:moveTo>
                  <a:lnTo>
                    <a:pt x="2715" y="165"/>
                  </a:lnTo>
                  <a:lnTo>
                    <a:pt x="2723" y="169"/>
                  </a:lnTo>
                  <a:lnTo>
                    <a:pt x="2728" y="175"/>
                  </a:lnTo>
                  <a:lnTo>
                    <a:pt x="2730" y="181"/>
                  </a:lnTo>
                  <a:lnTo>
                    <a:pt x="2732" y="188"/>
                  </a:lnTo>
                  <a:lnTo>
                    <a:pt x="2730" y="196"/>
                  </a:lnTo>
                  <a:lnTo>
                    <a:pt x="2728" y="201"/>
                  </a:lnTo>
                  <a:lnTo>
                    <a:pt x="2723" y="207"/>
                  </a:lnTo>
                  <a:lnTo>
                    <a:pt x="2715" y="211"/>
                  </a:lnTo>
                  <a:lnTo>
                    <a:pt x="2708" y="213"/>
                  </a:lnTo>
                  <a:lnTo>
                    <a:pt x="2702" y="211"/>
                  </a:lnTo>
                  <a:lnTo>
                    <a:pt x="2695" y="207"/>
                  </a:lnTo>
                  <a:lnTo>
                    <a:pt x="2689" y="201"/>
                  </a:lnTo>
                  <a:lnTo>
                    <a:pt x="2687" y="196"/>
                  </a:lnTo>
                  <a:lnTo>
                    <a:pt x="2685" y="188"/>
                  </a:lnTo>
                  <a:lnTo>
                    <a:pt x="2685" y="182"/>
                  </a:lnTo>
                  <a:lnTo>
                    <a:pt x="2687" y="179"/>
                  </a:lnTo>
                  <a:lnTo>
                    <a:pt x="2689" y="179"/>
                  </a:lnTo>
                  <a:lnTo>
                    <a:pt x="2691" y="177"/>
                  </a:lnTo>
                  <a:lnTo>
                    <a:pt x="2693" y="175"/>
                  </a:lnTo>
                  <a:lnTo>
                    <a:pt x="2695" y="173"/>
                  </a:lnTo>
                  <a:lnTo>
                    <a:pt x="2696" y="171"/>
                  </a:lnTo>
                  <a:lnTo>
                    <a:pt x="2696" y="169"/>
                  </a:lnTo>
                  <a:lnTo>
                    <a:pt x="2702" y="165"/>
                  </a:lnTo>
                  <a:lnTo>
                    <a:pt x="2708" y="165"/>
                  </a:lnTo>
                  <a:close/>
                  <a:moveTo>
                    <a:pt x="2535" y="165"/>
                  </a:moveTo>
                  <a:lnTo>
                    <a:pt x="2537" y="165"/>
                  </a:lnTo>
                  <a:lnTo>
                    <a:pt x="2535" y="165"/>
                  </a:lnTo>
                  <a:lnTo>
                    <a:pt x="2535" y="165"/>
                  </a:lnTo>
                  <a:close/>
                  <a:moveTo>
                    <a:pt x="1668" y="165"/>
                  </a:moveTo>
                  <a:lnTo>
                    <a:pt x="1673" y="165"/>
                  </a:lnTo>
                  <a:lnTo>
                    <a:pt x="1677" y="167"/>
                  </a:lnTo>
                  <a:lnTo>
                    <a:pt x="1683" y="169"/>
                  </a:lnTo>
                  <a:lnTo>
                    <a:pt x="1687" y="175"/>
                  </a:lnTo>
                  <a:lnTo>
                    <a:pt x="1688" y="181"/>
                  </a:lnTo>
                  <a:lnTo>
                    <a:pt x="1690" y="186"/>
                  </a:lnTo>
                  <a:lnTo>
                    <a:pt x="1688" y="186"/>
                  </a:lnTo>
                  <a:lnTo>
                    <a:pt x="1685" y="188"/>
                  </a:lnTo>
                  <a:lnTo>
                    <a:pt x="1679" y="188"/>
                  </a:lnTo>
                  <a:lnTo>
                    <a:pt x="1675" y="190"/>
                  </a:lnTo>
                  <a:lnTo>
                    <a:pt x="1666" y="194"/>
                  </a:lnTo>
                  <a:lnTo>
                    <a:pt x="1656" y="196"/>
                  </a:lnTo>
                  <a:lnTo>
                    <a:pt x="1647" y="197"/>
                  </a:lnTo>
                  <a:lnTo>
                    <a:pt x="1645" y="194"/>
                  </a:lnTo>
                  <a:lnTo>
                    <a:pt x="1645" y="188"/>
                  </a:lnTo>
                  <a:lnTo>
                    <a:pt x="1645" y="182"/>
                  </a:lnTo>
                  <a:lnTo>
                    <a:pt x="1649" y="175"/>
                  </a:lnTo>
                  <a:lnTo>
                    <a:pt x="1653" y="171"/>
                  </a:lnTo>
                  <a:lnTo>
                    <a:pt x="1658" y="167"/>
                  </a:lnTo>
                  <a:lnTo>
                    <a:pt x="1660" y="167"/>
                  </a:lnTo>
                  <a:lnTo>
                    <a:pt x="1660" y="167"/>
                  </a:lnTo>
                  <a:lnTo>
                    <a:pt x="1664" y="165"/>
                  </a:lnTo>
                  <a:lnTo>
                    <a:pt x="1668" y="165"/>
                  </a:lnTo>
                  <a:close/>
                  <a:moveTo>
                    <a:pt x="274" y="88"/>
                  </a:moveTo>
                  <a:lnTo>
                    <a:pt x="280" y="90"/>
                  </a:lnTo>
                  <a:lnTo>
                    <a:pt x="280" y="94"/>
                  </a:lnTo>
                  <a:lnTo>
                    <a:pt x="280" y="96"/>
                  </a:lnTo>
                  <a:lnTo>
                    <a:pt x="282" y="98"/>
                  </a:lnTo>
                  <a:lnTo>
                    <a:pt x="284" y="98"/>
                  </a:lnTo>
                  <a:lnTo>
                    <a:pt x="286" y="98"/>
                  </a:lnTo>
                  <a:lnTo>
                    <a:pt x="287" y="98"/>
                  </a:lnTo>
                  <a:lnTo>
                    <a:pt x="291" y="100"/>
                  </a:lnTo>
                  <a:lnTo>
                    <a:pt x="293" y="101"/>
                  </a:lnTo>
                  <a:lnTo>
                    <a:pt x="295" y="105"/>
                  </a:lnTo>
                  <a:lnTo>
                    <a:pt x="299" y="105"/>
                  </a:lnTo>
                  <a:lnTo>
                    <a:pt x="301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13"/>
                  </a:lnTo>
                  <a:lnTo>
                    <a:pt x="299" y="120"/>
                  </a:lnTo>
                  <a:lnTo>
                    <a:pt x="293" y="124"/>
                  </a:lnTo>
                  <a:lnTo>
                    <a:pt x="287" y="128"/>
                  </a:lnTo>
                  <a:lnTo>
                    <a:pt x="284" y="130"/>
                  </a:lnTo>
                  <a:lnTo>
                    <a:pt x="280" y="130"/>
                  </a:lnTo>
                  <a:lnTo>
                    <a:pt x="274" y="128"/>
                  </a:lnTo>
                  <a:lnTo>
                    <a:pt x="267" y="126"/>
                  </a:lnTo>
                  <a:lnTo>
                    <a:pt x="263" y="122"/>
                  </a:lnTo>
                  <a:lnTo>
                    <a:pt x="259" y="117"/>
                  </a:lnTo>
                  <a:lnTo>
                    <a:pt x="257" y="113"/>
                  </a:lnTo>
                  <a:lnTo>
                    <a:pt x="257" y="109"/>
                  </a:lnTo>
                  <a:lnTo>
                    <a:pt x="257" y="109"/>
                  </a:lnTo>
                  <a:lnTo>
                    <a:pt x="257" y="105"/>
                  </a:lnTo>
                  <a:lnTo>
                    <a:pt x="257" y="100"/>
                  </a:lnTo>
                  <a:lnTo>
                    <a:pt x="259" y="94"/>
                  </a:lnTo>
                  <a:lnTo>
                    <a:pt x="263" y="90"/>
                  </a:lnTo>
                  <a:lnTo>
                    <a:pt x="269" y="90"/>
                  </a:lnTo>
                  <a:lnTo>
                    <a:pt x="274" y="88"/>
                  </a:lnTo>
                  <a:close/>
                  <a:moveTo>
                    <a:pt x="2785" y="86"/>
                  </a:moveTo>
                  <a:lnTo>
                    <a:pt x="2787" y="86"/>
                  </a:lnTo>
                  <a:lnTo>
                    <a:pt x="2789" y="88"/>
                  </a:lnTo>
                  <a:lnTo>
                    <a:pt x="2792" y="88"/>
                  </a:lnTo>
                  <a:lnTo>
                    <a:pt x="2800" y="88"/>
                  </a:lnTo>
                  <a:lnTo>
                    <a:pt x="2807" y="90"/>
                  </a:lnTo>
                  <a:lnTo>
                    <a:pt x="2815" y="94"/>
                  </a:lnTo>
                  <a:lnTo>
                    <a:pt x="2815" y="94"/>
                  </a:lnTo>
                  <a:lnTo>
                    <a:pt x="2817" y="100"/>
                  </a:lnTo>
                  <a:lnTo>
                    <a:pt x="2819" y="103"/>
                  </a:lnTo>
                  <a:lnTo>
                    <a:pt x="2815" y="103"/>
                  </a:lnTo>
                  <a:lnTo>
                    <a:pt x="2815" y="105"/>
                  </a:lnTo>
                  <a:lnTo>
                    <a:pt x="2809" y="107"/>
                  </a:lnTo>
                  <a:lnTo>
                    <a:pt x="2804" y="111"/>
                  </a:lnTo>
                  <a:lnTo>
                    <a:pt x="2798" y="111"/>
                  </a:lnTo>
                  <a:lnTo>
                    <a:pt x="2792" y="111"/>
                  </a:lnTo>
                  <a:lnTo>
                    <a:pt x="2787" y="111"/>
                  </a:lnTo>
                  <a:lnTo>
                    <a:pt x="2781" y="111"/>
                  </a:lnTo>
                  <a:lnTo>
                    <a:pt x="2774" y="111"/>
                  </a:lnTo>
                  <a:lnTo>
                    <a:pt x="2772" y="109"/>
                  </a:lnTo>
                  <a:lnTo>
                    <a:pt x="2772" y="105"/>
                  </a:lnTo>
                  <a:lnTo>
                    <a:pt x="2774" y="100"/>
                  </a:lnTo>
                  <a:lnTo>
                    <a:pt x="2775" y="94"/>
                  </a:lnTo>
                  <a:lnTo>
                    <a:pt x="2779" y="88"/>
                  </a:lnTo>
                  <a:lnTo>
                    <a:pt x="2785" y="86"/>
                  </a:lnTo>
                  <a:close/>
                  <a:moveTo>
                    <a:pt x="2708" y="83"/>
                  </a:moveTo>
                  <a:lnTo>
                    <a:pt x="2715" y="85"/>
                  </a:lnTo>
                  <a:lnTo>
                    <a:pt x="2723" y="86"/>
                  </a:lnTo>
                  <a:lnTo>
                    <a:pt x="2728" y="92"/>
                  </a:lnTo>
                  <a:lnTo>
                    <a:pt x="2730" y="98"/>
                  </a:lnTo>
                  <a:lnTo>
                    <a:pt x="2732" y="105"/>
                  </a:lnTo>
                  <a:lnTo>
                    <a:pt x="2732" y="109"/>
                  </a:lnTo>
                  <a:lnTo>
                    <a:pt x="2730" y="113"/>
                  </a:lnTo>
                  <a:lnTo>
                    <a:pt x="2728" y="113"/>
                  </a:lnTo>
                  <a:lnTo>
                    <a:pt x="2723" y="115"/>
                  </a:lnTo>
                  <a:lnTo>
                    <a:pt x="2719" y="117"/>
                  </a:lnTo>
                  <a:lnTo>
                    <a:pt x="2713" y="117"/>
                  </a:lnTo>
                  <a:lnTo>
                    <a:pt x="2708" y="117"/>
                  </a:lnTo>
                  <a:lnTo>
                    <a:pt x="2702" y="117"/>
                  </a:lnTo>
                  <a:lnTo>
                    <a:pt x="2698" y="117"/>
                  </a:lnTo>
                  <a:lnTo>
                    <a:pt x="2695" y="118"/>
                  </a:lnTo>
                  <a:lnTo>
                    <a:pt x="2691" y="120"/>
                  </a:lnTo>
                  <a:lnTo>
                    <a:pt x="2687" y="117"/>
                  </a:lnTo>
                  <a:lnTo>
                    <a:pt x="2685" y="111"/>
                  </a:lnTo>
                  <a:lnTo>
                    <a:pt x="2685" y="105"/>
                  </a:lnTo>
                  <a:lnTo>
                    <a:pt x="2687" y="98"/>
                  </a:lnTo>
                  <a:lnTo>
                    <a:pt x="2689" y="92"/>
                  </a:lnTo>
                  <a:lnTo>
                    <a:pt x="2695" y="86"/>
                  </a:lnTo>
                  <a:lnTo>
                    <a:pt x="2702" y="85"/>
                  </a:lnTo>
                  <a:lnTo>
                    <a:pt x="2708" y="83"/>
                  </a:lnTo>
                  <a:close/>
                  <a:moveTo>
                    <a:pt x="2621" y="83"/>
                  </a:moveTo>
                  <a:lnTo>
                    <a:pt x="2627" y="83"/>
                  </a:lnTo>
                  <a:lnTo>
                    <a:pt x="2633" y="85"/>
                  </a:lnTo>
                  <a:lnTo>
                    <a:pt x="2631" y="86"/>
                  </a:lnTo>
                  <a:lnTo>
                    <a:pt x="2629" y="86"/>
                  </a:lnTo>
                  <a:lnTo>
                    <a:pt x="2627" y="86"/>
                  </a:lnTo>
                  <a:lnTo>
                    <a:pt x="2625" y="88"/>
                  </a:lnTo>
                  <a:lnTo>
                    <a:pt x="2623" y="88"/>
                  </a:lnTo>
                  <a:lnTo>
                    <a:pt x="2621" y="86"/>
                  </a:lnTo>
                  <a:lnTo>
                    <a:pt x="2619" y="85"/>
                  </a:lnTo>
                  <a:lnTo>
                    <a:pt x="2616" y="85"/>
                  </a:lnTo>
                  <a:lnTo>
                    <a:pt x="2612" y="85"/>
                  </a:lnTo>
                  <a:lnTo>
                    <a:pt x="2610" y="86"/>
                  </a:lnTo>
                  <a:lnTo>
                    <a:pt x="2608" y="88"/>
                  </a:lnTo>
                  <a:lnTo>
                    <a:pt x="2612" y="85"/>
                  </a:lnTo>
                  <a:lnTo>
                    <a:pt x="2617" y="83"/>
                  </a:lnTo>
                  <a:lnTo>
                    <a:pt x="2621" y="83"/>
                  </a:lnTo>
                  <a:close/>
                  <a:moveTo>
                    <a:pt x="2535" y="83"/>
                  </a:moveTo>
                  <a:lnTo>
                    <a:pt x="2537" y="83"/>
                  </a:lnTo>
                  <a:lnTo>
                    <a:pt x="2538" y="83"/>
                  </a:lnTo>
                  <a:lnTo>
                    <a:pt x="2531" y="86"/>
                  </a:lnTo>
                  <a:lnTo>
                    <a:pt x="2529" y="86"/>
                  </a:lnTo>
                  <a:lnTo>
                    <a:pt x="2527" y="88"/>
                  </a:lnTo>
                  <a:lnTo>
                    <a:pt x="2525" y="88"/>
                  </a:lnTo>
                  <a:lnTo>
                    <a:pt x="2523" y="86"/>
                  </a:lnTo>
                  <a:lnTo>
                    <a:pt x="2529" y="85"/>
                  </a:lnTo>
                  <a:lnTo>
                    <a:pt x="2535" y="83"/>
                  </a:lnTo>
                  <a:close/>
                  <a:moveTo>
                    <a:pt x="193" y="83"/>
                  </a:moveTo>
                  <a:lnTo>
                    <a:pt x="201" y="85"/>
                  </a:lnTo>
                  <a:lnTo>
                    <a:pt x="207" y="86"/>
                  </a:lnTo>
                  <a:lnTo>
                    <a:pt x="212" y="92"/>
                  </a:lnTo>
                  <a:lnTo>
                    <a:pt x="216" y="98"/>
                  </a:lnTo>
                  <a:lnTo>
                    <a:pt x="216" y="105"/>
                  </a:lnTo>
                  <a:lnTo>
                    <a:pt x="216" y="107"/>
                  </a:lnTo>
                  <a:lnTo>
                    <a:pt x="216" y="109"/>
                  </a:lnTo>
                  <a:lnTo>
                    <a:pt x="214" y="111"/>
                  </a:lnTo>
                  <a:lnTo>
                    <a:pt x="208" y="115"/>
                  </a:lnTo>
                  <a:lnTo>
                    <a:pt x="201" y="118"/>
                  </a:lnTo>
                  <a:lnTo>
                    <a:pt x="197" y="118"/>
                  </a:lnTo>
                  <a:lnTo>
                    <a:pt x="195" y="122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84" y="128"/>
                  </a:lnTo>
                  <a:lnTo>
                    <a:pt x="178" y="124"/>
                  </a:lnTo>
                  <a:lnTo>
                    <a:pt x="175" y="118"/>
                  </a:lnTo>
                  <a:lnTo>
                    <a:pt x="171" y="113"/>
                  </a:lnTo>
                  <a:lnTo>
                    <a:pt x="169" y="105"/>
                  </a:lnTo>
                  <a:lnTo>
                    <a:pt x="171" y="98"/>
                  </a:lnTo>
                  <a:lnTo>
                    <a:pt x="175" y="92"/>
                  </a:lnTo>
                  <a:lnTo>
                    <a:pt x="180" y="86"/>
                  </a:lnTo>
                  <a:lnTo>
                    <a:pt x="186" y="85"/>
                  </a:lnTo>
                  <a:lnTo>
                    <a:pt x="193" y="83"/>
                  </a:lnTo>
                  <a:close/>
                  <a:moveTo>
                    <a:pt x="107" y="83"/>
                  </a:moveTo>
                  <a:lnTo>
                    <a:pt x="114" y="85"/>
                  </a:lnTo>
                  <a:lnTo>
                    <a:pt x="120" y="86"/>
                  </a:lnTo>
                  <a:lnTo>
                    <a:pt x="126" y="92"/>
                  </a:lnTo>
                  <a:lnTo>
                    <a:pt x="129" y="98"/>
                  </a:lnTo>
                  <a:lnTo>
                    <a:pt x="129" y="105"/>
                  </a:lnTo>
                  <a:lnTo>
                    <a:pt x="129" y="113"/>
                  </a:lnTo>
                  <a:lnTo>
                    <a:pt x="126" y="120"/>
                  </a:lnTo>
                  <a:lnTo>
                    <a:pt x="120" y="124"/>
                  </a:lnTo>
                  <a:lnTo>
                    <a:pt x="114" y="128"/>
                  </a:lnTo>
                  <a:lnTo>
                    <a:pt x="107" y="130"/>
                  </a:lnTo>
                  <a:lnTo>
                    <a:pt x="103" y="128"/>
                  </a:lnTo>
                  <a:lnTo>
                    <a:pt x="97" y="128"/>
                  </a:lnTo>
                  <a:lnTo>
                    <a:pt x="94" y="126"/>
                  </a:lnTo>
                  <a:lnTo>
                    <a:pt x="90" y="122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8"/>
                  </a:lnTo>
                  <a:lnTo>
                    <a:pt x="90" y="118"/>
                  </a:lnTo>
                  <a:lnTo>
                    <a:pt x="94" y="117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11" y="113"/>
                  </a:lnTo>
                  <a:lnTo>
                    <a:pt x="116" y="111"/>
                  </a:lnTo>
                  <a:lnTo>
                    <a:pt x="122" y="107"/>
                  </a:lnTo>
                  <a:lnTo>
                    <a:pt x="120" y="103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09" y="101"/>
                  </a:lnTo>
                  <a:lnTo>
                    <a:pt x="105" y="101"/>
                  </a:lnTo>
                  <a:lnTo>
                    <a:pt x="101" y="103"/>
                  </a:lnTo>
                  <a:lnTo>
                    <a:pt x="97" y="105"/>
                  </a:lnTo>
                  <a:lnTo>
                    <a:pt x="94" y="105"/>
                  </a:lnTo>
                  <a:lnTo>
                    <a:pt x="90" y="105"/>
                  </a:lnTo>
                  <a:lnTo>
                    <a:pt x="84" y="105"/>
                  </a:lnTo>
                  <a:lnTo>
                    <a:pt x="84" y="107"/>
                  </a:lnTo>
                  <a:lnTo>
                    <a:pt x="82" y="107"/>
                  </a:lnTo>
                  <a:lnTo>
                    <a:pt x="82" y="105"/>
                  </a:lnTo>
                  <a:lnTo>
                    <a:pt x="84" y="98"/>
                  </a:lnTo>
                  <a:lnTo>
                    <a:pt x="88" y="92"/>
                  </a:lnTo>
                  <a:lnTo>
                    <a:pt x="92" y="86"/>
                  </a:lnTo>
                  <a:lnTo>
                    <a:pt x="99" y="85"/>
                  </a:lnTo>
                  <a:lnTo>
                    <a:pt x="107" y="83"/>
                  </a:lnTo>
                  <a:close/>
                  <a:moveTo>
                    <a:pt x="20" y="83"/>
                  </a:moveTo>
                  <a:lnTo>
                    <a:pt x="28" y="85"/>
                  </a:lnTo>
                  <a:lnTo>
                    <a:pt x="34" y="86"/>
                  </a:lnTo>
                  <a:lnTo>
                    <a:pt x="39" y="92"/>
                  </a:lnTo>
                  <a:lnTo>
                    <a:pt x="41" y="98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13"/>
                  </a:lnTo>
                  <a:lnTo>
                    <a:pt x="39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4" y="109"/>
                  </a:lnTo>
                  <a:lnTo>
                    <a:pt x="20" y="109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3" y="98"/>
                  </a:lnTo>
                  <a:lnTo>
                    <a:pt x="7" y="98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3" y="88"/>
                  </a:lnTo>
                  <a:lnTo>
                    <a:pt x="9" y="86"/>
                  </a:lnTo>
                  <a:lnTo>
                    <a:pt x="13" y="83"/>
                  </a:lnTo>
                  <a:lnTo>
                    <a:pt x="20" y="83"/>
                  </a:lnTo>
                  <a:close/>
                  <a:moveTo>
                    <a:pt x="203" y="41"/>
                  </a:moveTo>
                  <a:lnTo>
                    <a:pt x="205" y="43"/>
                  </a:lnTo>
                  <a:lnTo>
                    <a:pt x="203" y="45"/>
                  </a:lnTo>
                  <a:lnTo>
                    <a:pt x="201" y="43"/>
                  </a:lnTo>
                  <a:lnTo>
                    <a:pt x="203" y="41"/>
                  </a:lnTo>
                  <a:close/>
                  <a:moveTo>
                    <a:pt x="2601" y="34"/>
                  </a:moveTo>
                  <a:lnTo>
                    <a:pt x="2602" y="34"/>
                  </a:lnTo>
                  <a:lnTo>
                    <a:pt x="2604" y="34"/>
                  </a:lnTo>
                  <a:lnTo>
                    <a:pt x="2612" y="37"/>
                  </a:lnTo>
                  <a:lnTo>
                    <a:pt x="2619" y="41"/>
                  </a:lnTo>
                  <a:lnTo>
                    <a:pt x="2625" y="43"/>
                  </a:lnTo>
                  <a:lnTo>
                    <a:pt x="2629" y="43"/>
                  </a:lnTo>
                  <a:lnTo>
                    <a:pt x="2633" y="43"/>
                  </a:lnTo>
                  <a:lnTo>
                    <a:pt x="2627" y="47"/>
                  </a:lnTo>
                  <a:lnTo>
                    <a:pt x="2621" y="47"/>
                  </a:lnTo>
                  <a:lnTo>
                    <a:pt x="2616" y="47"/>
                  </a:lnTo>
                  <a:lnTo>
                    <a:pt x="2610" y="43"/>
                  </a:lnTo>
                  <a:lnTo>
                    <a:pt x="2604" y="39"/>
                  </a:lnTo>
                  <a:lnTo>
                    <a:pt x="2601" y="34"/>
                  </a:lnTo>
                  <a:close/>
                  <a:moveTo>
                    <a:pt x="214" y="32"/>
                  </a:moveTo>
                  <a:lnTo>
                    <a:pt x="212" y="36"/>
                  </a:lnTo>
                  <a:lnTo>
                    <a:pt x="208" y="41"/>
                  </a:lnTo>
                  <a:lnTo>
                    <a:pt x="210" y="37"/>
                  </a:lnTo>
                  <a:lnTo>
                    <a:pt x="210" y="34"/>
                  </a:lnTo>
                  <a:lnTo>
                    <a:pt x="212" y="32"/>
                  </a:lnTo>
                  <a:lnTo>
                    <a:pt x="214" y="32"/>
                  </a:lnTo>
                  <a:close/>
                  <a:moveTo>
                    <a:pt x="432" y="30"/>
                  </a:moveTo>
                  <a:lnTo>
                    <a:pt x="440" y="32"/>
                  </a:lnTo>
                  <a:lnTo>
                    <a:pt x="447" y="34"/>
                  </a:lnTo>
                  <a:lnTo>
                    <a:pt x="455" y="36"/>
                  </a:lnTo>
                  <a:lnTo>
                    <a:pt x="455" y="39"/>
                  </a:lnTo>
                  <a:lnTo>
                    <a:pt x="453" y="39"/>
                  </a:lnTo>
                  <a:lnTo>
                    <a:pt x="451" y="41"/>
                  </a:lnTo>
                  <a:lnTo>
                    <a:pt x="449" y="39"/>
                  </a:lnTo>
                  <a:lnTo>
                    <a:pt x="447" y="39"/>
                  </a:lnTo>
                  <a:lnTo>
                    <a:pt x="445" y="41"/>
                  </a:lnTo>
                  <a:lnTo>
                    <a:pt x="444" y="41"/>
                  </a:lnTo>
                  <a:lnTo>
                    <a:pt x="442" y="43"/>
                  </a:lnTo>
                  <a:lnTo>
                    <a:pt x="438" y="39"/>
                  </a:lnTo>
                  <a:lnTo>
                    <a:pt x="434" y="36"/>
                  </a:lnTo>
                  <a:lnTo>
                    <a:pt x="432" y="30"/>
                  </a:lnTo>
                  <a:close/>
                  <a:moveTo>
                    <a:pt x="302" y="28"/>
                  </a:moveTo>
                  <a:lnTo>
                    <a:pt x="301" y="34"/>
                  </a:lnTo>
                  <a:lnTo>
                    <a:pt x="297" y="39"/>
                  </a:lnTo>
                  <a:lnTo>
                    <a:pt x="293" y="43"/>
                  </a:lnTo>
                  <a:lnTo>
                    <a:pt x="287" y="47"/>
                  </a:lnTo>
                  <a:lnTo>
                    <a:pt x="280" y="47"/>
                  </a:lnTo>
                  <a:lnTo>
                    <a:pt x="272" y="45"/>
                  </a:lnTo>
                  <a:lnTo>
                    <a:pt x="267" y="43"/>
                  </a:lnTo>
                  <a:lnTo>
                    <a:pt x="261" y="37"/>
                  </a:lnTo>
                  <a:lnTo>
                    <a:pt x="257" y="32"/>
                  </a:lnTo>
                  <a:lnTo>
                    <a:pt x="263" y="32"/>
                  </a:lnTo>
                  <a:lnTo>
                    <a:pt x="269" y="32"/>
                  </a:lnTo>
                  <a:lnTo>
                    <a:pt x="274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82" y="36"/>
                  </a:lnTo>
                  <a:lnTo>
                    <a:pt x="284" y="37"/>
                  </a:lnTo>
                  <a:lnTo>
                    <a:pt x="286" y="37"/>
                  </a:lnTo>
                  <a:lnTo>
                    <a:pt x="287" y="37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93" y="36"/>
                  </a:lnTo>
                  <a:lnTo>
                    <a:pt x="295" y="34"/>
                  </a:lnTo>
                  <a:lnTo>
                    <a:pt x="299" y="34"/>
                  </a:lnTo>
                  <a:lnTo>
                    <a:pt x="301" y="30"/>
                  </a:lnTo>
                  <a:lnTo>
                    <a:pt x="302" y="28"/>
                  </a:lnTo>
                  <a:close/>
                  <a:moveTo>
                    <a:pt x="1344" y="26"/>
                  </a:moveTo>
                  <a:lnTo>
                    <a:pt x="1342" y="32"/>
                  </a:lnTo>
                  <a:lnTo>
                    <a:pt x="1339" y="37"/>
                  </a:lnTo>
                  <a:lnTo>
                    <a:pt x="1337" y="37"/>
                  </a:lnTo>
                  <a:lnTo>
                    <a:pt x="1331" y="36"/>
                  </a:lnTo>
                  <a:lnTo>
                    <a:pt x="1327" y="36"/>
                  </a:lnTo>
                  <a:lnTo>
                    <a:pt x="1326" y="34"/>
                  </a:lnTo>
                  <a:lnTo>
                    <a:pt x="1324" y="30"/>
                  </a:lnTo>
                  <a:lnTo>
                    <a:pt x="1326" y="30"/>
                  </a:lnTo>
                  <a:lnTo>
                    <a:pt x="1329" y="30"/>
                  </a:lnTo>
                  <a:lnTo>
                    <a:pt x="1333" y="32"/>
                  </a:lnTo>
                  <a:lnTo>
                    <a:pt x="1335" y="32"/>
                  </a:lnTo>
                  <a:lnTo>
                    <a:pt x="1339" y="30"/>
                  </a:lnTo>
                  <a:lnTo>
                    <a:pt x="1341" y="28"/>
                  </a:lnTo>
                  <a:lnTo>
                    <a:pt x="1342" y="26"/>
                  </a:lnTo>
                  <a:lnTo>
                    <a:pt x="1344" y="26"/>
                  </a:lnTo>
                  <a:close/>
                  <a:moveTo>
                    <a:pt x="622" y="26"/>
                  </a:moveTo>
                  <a:lnTo>
                    <a:pt x="628" y="26"/>
                  </a:lnTo>
                  <a:lnTo>
                    <a:pt x="632" y="28"/>
                  </a:lnTo>
                  <a:lnTo>
                    <a:pt x="633" y="30"/>
                  </a:lnTo>
                  <a:lnTo>
                    <a:pt x="643" y="28"/>
                  </a:lnTo>
                  <a:lnTo>
                    <a:pt x="643" y="32"/>
                  </a:lnTo>
                  <a:lnTo>
                    <a:pt x="643" y="36"/>
                  </a:lnTo>
                  <a:lnTo>
                    <a:pt x="641" y="37"/>
                  </a:lnTo>
                  <a:lnTo>
                    <a:pt x="639" y="37"/>
                  </a:lnTo>
                  <a:lnTo>
                    <a:pt x="635" y="37"/>
                  </a:lnTo>
                  <a:lnTo>
                    <a:pt x="633" y="37"/>
                  </a:lnTo>
                  <a:lnTo>
                    <a:pt x="632" y="37"/>
                  </a:lnTo>
                  <a:lnTo>
                    <a:pt x="628" y="36"/>
                  </a:lnTo>
                  <a:lnTo>
                    <a:pt x="626" y="36"/>
                  </a:lnTo>
                  <a:lnTo>
                    <a:pt x="613" y="36"/>
                  </a:lnTo>
                  <a:lnTo>
                    <a:pt x="607" y="36"/>
                  </a:lnTo>
                  <a:lnTo>
                    <a:pt x="605" y="30"/>
                  </a:lnTo>
                  <a:lnTo>
                    <a:pt x="607" y="28"/>
                  </a:lnTo>
                  <a:lnTo>
                    <a:pt x="611" y="26"/>
                  </a:lnTo>
                  <a:lnTo>
                    <a:pt x="615" y="26"/>
                  </a:lnTo>
                  <a:lnTo>
                    <a:pt x="618" y="26"/>
                  </a:lnTo>
                  <a:lnTo>
                    <a:pt x="622" y="26"/>
                  </a:lnTo>
                  <a:close/>
                  <a:moveTo>
                    <a:pt x="361" y="24"/>
                  </a:moveTo>
                  <a:lnTo>
                    <a:pt x="366" y="24"/>
                  </a:lnTo>
                  <a:lnTo>
                    <a:pt x="370" y="28"/>
                  </a:lnTo>
                  <a:lnTo>
                    <a:pt x="374" y="30"/>
                  </a:lnTo>
                  <a:lnTo>
                    <a:pt x="378" y="32"/>
                  </a:lnTo>
                  <a:lnTo>
                    <a:pt x="381" y="32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7" y="36"/>
                  </a:lnTo>
                  <a:lnTo>
                    <a:pt x="383" y="39"/>
                  </a:lnTo>
                  <a:lnTo>
                    <a:pt x="378" y="43"/>
                  </a:lnTo>
                  <a:lnTo>
                    <a:pt x="372" y="47"/>
                  </a:lnTo>
                  <a:lnTo>
                    <a:pt x="366" y="47"/>
                  </a:lnTo>
                  <a:lnTo>
                    <a:pt x="361" y="47"/>
                  </a:lnTo>
                  <a:lnTo>
                    <a:pt x="355" y="43"/>
                  </a:lnTo>
                  <a:lnTo>
                    <a:pt x="349" y="39"/>
                  </a:lnTo>
                  <a:lnTo>
                    <a:pt x="346" y="34"/>
                  </a:lnTo>
                  <a:lnTo>
                    <a:pt x="344" y="28"/>
                  </a:lnTo>
                  <a:lnTo>
                    <a:pt x="346" y="28"/>
                  </a:lnTo>
                  <a:lnTo>
                    <a:pt x="349" y="30"/>
                  </a:lnTo>
                  <a:lnTo>
                    <a:pt x="351" y="30"/>
                  </a:lnTo>
                  <a:lnTo>
                    <a:pt x="353" y="28"/>
                  </a:lnTo>
                  <a:lnTo>
                    <a:pt x="355" y="26"/>
                  </a:lnTo>
                  <a:lnTo>
                    <a:pt x="357" y="24"/>
                  </a:lnTo>
                  <a:lnTo>
                    <a:pt x="361" y="24"/>
                  </a:lnTo>
                  <a:close/>
                  <a:moveTo>
                    <a:pt x="1245" y="22"/>
                  </a:moveTo>
                  <a:lnTo>
                    <a:pt x="1247" y="22"/>
                  </a:lnTo>
                  <a:lnTo>
                    <a:pt x="1248" y="24"/>
                  </a:lnTo>
                  <a:lnTo>
                    <a:pt x="1252" y="24"/>
                  </a:lnTo>
                  <a:lnTo>
                    <a:pt x="1252" y="26"/>
                  </a:lnTo>
                  <a:lnTo>
                    <a:pt x="1254" y="26"/>
                  </a:lnTo>
                  <a:lnTo>
                    <a:pt x="1256" y="28"/>
                  </a:lnTo>
                  <a:lnTo>
                    <a:pt x="1256" y="30"/>
                  </a:lnTo>
                  <a:lnTo>
                    <a:pt x="1252" y="30"/>
                  </a:lnTo>
                  <a:lnTo>
                    <a:pt x="1248" y="30"/>
                  </a:lnTo>
                  <a:lnTo>
                    <a:pt x="1245" y="32"/>
                  </a:lnTo>
                  <a:lnTo>
                    <a:pt x="1241" y="32"/>
                  </a:lnTo>
                  <a:lnTo>
                    <a:pt x="1237" y="32"/>
                  </a:lnTo>
                  <a:lnTo>
                    <a:pt x="1235" y="30"/>
                  </a:lnTo>
                  <a:lnTo>
                    <a:pt x="1231" y="30"/>
                  </a:lnTo>
                  <a:lnTo>
                    <a:pt x="1224" y="30"/>
                  </a:lnTo>
                  <a:lnTo>
                    <a:pt x="1226" y="30"/>
                  </a:lnTo>
                  <a:lnTo>
                    <a:pt x="1228" y="28"/>
                  </a:lnTo>
                  <a:lnTo>
                    <a:pt x="1230" y="26"/>
                  </a:lnTo>
                  <a:lnTo>
                    <a:pt x="1231" y="24"/>
                  </a:lnTo>
                  <a:lnTo>
                    <a:pt x="1237" y="22"/>
                  </a:lnTo>
                  <a:lnTo>
                    <a:pt x="1241" y="22"/>
                  </a:lnTo>
                  <a:lnTo>
                    <a:pt x="1245" y="22"/>
                  </a:lnTo>
                  <a:close/>
                  <a:moveTo>
                    <a:pt x="1391" y="20"/>
                  </a:moveTo>
                  <a:lnTo>
                    <a:pt x="1395" y="20"/>
                  </a:lnTo>
                  <a:lnTo>
                    <a:pt x="1395" y="22"/>
                  </a:lnTo>
                  <a:lnTo>
                    <a:pt x="1397" y="24"/>
                  </a:lnTo>
                  <a:lnTo>
                    <a:pt x="1399" y="24"/>
                  </a:lnTo>
                  <a:lnTo>
                    <a:pt x="1406" y="24"/>
                  </a:lnTo>
                  <a:lnTo>
                    <a:pt x="1404" y="28"/>
                  </a:lnTo>
                  <a:lnTo>
                    <a:pt x="1403" y="30"/>
                  </a:lnTo>
                  <a:lnTo>
                    <a:pt x="1399" y="32"/>
                  </a:lnTo>
                  <a:lnTo>
                    <a:pt x="1397" y="32"/>
                  </a:lnTo>
                  <a:lnTo>
                    <a:pt x="1393" y="34"/>
                  </a:lnTo>
                  <a:lnTo>
                    <a:pt x="1389" y="37"/>
                  </a:lnTo>
                  <a:lnTo>
                    <a:pt x="1386" y="32"/>
                  </a:lnTo>
                  <a:lnTo>
                    <a:pt x="1386" y="28"/>
                  </a:lnTo>
                  <a:lnTo>
                    <a:pt x="1384" y="24"/>
                  </a:lnTo>
                  <a:lnTo>
                    <a:pt x="1384" y="22"/>
                  </a:lnTo>
                  <a:lnTo>
                    <a:pt x="1388" y="20"/>
                  </a:lnTo>
                  <a:lnTo>
                    <a:pt x="1391" y="20"/>
                  </a:lnTo>
                  <a:close/>
                  <a:moveTo>
                    <a:pt x="1060" y="13"/>
                  </a:moveTo>
                  <a:lnTo>
                    <a:pt x="1064" y="15"/>
                  </a:lnTo>
                  <a:lnTo>
                    <a:pt x="1068" y="17"/>
                  </a:lnTo>
                  <a:lnTo>
                    <a:pt x="1070" y="20"/>
                  </a:lnTo>
                  <a:lnTo>
                    <a:pt x="1074" y="22"/>
                  </a:lnTo>
                  <a:lnTo>
                    <a:pt x="1077" y="22"/>
                  </a:lnTo>
                  <a:lnTo>
                    <a:pt x="1083" y="20"/>
                  </a:lnTo>
                  <a:lnTo>
                    <a:pt x="1083" y="20"/>
                  </a:lnTo>
                  <a:lnTo>
                    <a:pt x="1085" y="24"/>
                  </a:lnTo>
                  <a:lnTo>
                    <a:pt x="1083" y="28"/>
                  </a:lnTo>
                  <a:lnTo>
                    <a:pt x="1083" y="32"/>
                  </a:lnTo>
                  <a:lnTo>
                    <a:pt x="1081" y="32"/>
                  </a:lnTo>
                  <a:lnTo>
                    <a:pt x="1079" y="32"/>
                  </a:lnTo>
                  <a:lnTo>
                    <a:pt x="1075" y="32"/>
                  </a:lnTo>
                  <a:lnTo>
                    <a:pt x="1074" y="32"/>
                  </a:lnTo>
                  <a:lnTo>
                    <a:pt x="1068" y="32"/>
                  </a:lnTo>
                  <a:lnTo>
                    <a:pt x="1062" y="32"/>
                  </a:lnTo>
                  <a:lnTo>
                    <a:pt x="1057" y="28"/>
                  </a:lnTo>
                  <a:lnTo>
                    <a:pt x="1057" y="28"/>
                  </a:lnTo>
                  <a:lnTo>
                    <a:pt x="1055" y="28"/>
                  </a:lnTo>
                  <a:lnTo>
                    <a:pt x="1053" y="26"/>
                  </a:lnTo>
                  <a:lnTo>
                    <a:pt x="1051" y="26"/>
                  </a:lnTo>
                  <a:lnTo>
                    <a:pt x="1049" y="26"/>
                  </a:lnTo>
                  <a:lnTo>
                    <a:pt x="1047" y="24"/>
                  </a:lnTo>
                  <a:lnTo>
                    <a:pt x="1045" y="20"/>
                  </a:lnTo>
                  <a:lnTo>
                    <a:pt x="1043" y="19"/>
                  </a:lnTo>
                  <a:lnTo>
                    <a:pt x="1047" y="19"/>
                  </a:lnTo>
                  <a:lnTo>
                    <a:pt x="1053" y="19"/>
                  </a:lnTo>
                  <a:lnTo>
                    <a:pt x="1055" y="17"/>
                  </a:lnTo>
                  <a:lnTo>
                    <a:pt x="1058" y="15"/>
                  </a:lnTo>
                  <a:lnTo>
                    <a:pt x="1060" y="13"/>
                  </a:lnTo>
                  <a:close/>
                  <a:moveTo>
                    <a:pt x="2463" y="5"/>
                  </a:moveTo>
                  <a:lnTo>
                    <a:pt x="2467" y="11"/>
                  </a:lnTo>
                  <a:lnTo>
                    <a:pt x="2471" y="17"/>
                  </a:lnTo>
                  <a:lnTo>
                    <a:pt x="2473" y="24"/>
                  </a:lnTo>
                  <a:lnTo>
                    <a:pt x="2471" y="32"/>
                  </a:lnTo>
                  <a:lnTo>
                    <a:pt x="2467" y="37"/>
                  </a:lnTo>
                  <a:lnTo>
                    <a:pt x="2461" y="43"/>
                  </a:lnTo>
                  <a:lnTo>
                    <a:pt x="2456" y="45"/>
                  </a:lnTo>
                  <a:lnTo>
                    <a:pt x="2448" y="47"/>
                  </a:lnTo>
                  <a:lnTo>
                    <a:pt x="2443" y="47"/>
                  </a:lnTo>
                  <a:lnTo>
                    <a:pt x="2437" y="43"/>
                  </a:lnTo>
                  <a:lnTo>
                    <a:pt x="2431" y="39"/>
                  </a:lnTo>
                  <a:lnTo>
                    <a:pt x="2428" y="34"/>
                  </a:lnTo>
                  <a:lnTo>
                    <a:pt x="2426" y="28"/>
                  </a:lnTo>
                  <a:lnTo>
                    <a:pt x="2429" y="26"/>
                  </a:lnTo>
                  <a:lnTo>
                    <a:pt x="2433" y="26"/>
                  </a:lnTo>
                  <a:lnTo>
                    <a:pt x="2437" y="26"/>
                  </a:lnTo>
                  <a:lnTo>
                    <a:pt x="2439" y="24"/>
                  </a:lnTo>
                  <a:lnTo>
                    <a:pt x="2439" y="19"/>
                  </a:lnTo>
                  <a:lnTo>
                    <a:pt x="2437" y="15"/>
                  </a:lnTo>
                  <a:lnTo>
                    <a:pt x="2439" y="11"/>
                  </a:lnTo>
                  <a:lnTo>
                    <a:pt x="2441" y="9"/>
                  </a:lnTo>
                  <a:lnTo>
                    <a:pt x="2444" y="9"/>
                  </a:lnTo>
                  <a:lnTo>
                    <a:pt x="2450" y="7"/>
                  </a:lnTo>
                  <a:lnTo>
                    <a:pt x="2456" y="5"/>
                  </a:lnTo>
                  <a:lnTo>
                    <a:pt x="2463" y="5"/>
                  </a:lnTo>
                  <a:close/>
                  <a:moveTo>
                    <a:pt x="1489" y="5"/>
                  </a:moveTo>
                  <a:lnTo>
                    <a:pt x="1493" y="5"/>
                  </a:lnTo>
                  <a:lnTo>
                    <a:pt x="1495" y="5"/>
                  </a:lnTo>
                  <a:lnTo>
                    <a:pt x="1495" y="7"/>
                  </a:lnTo>
                  <a:lnTo>
                    <a:pt x="1497" y="7"/>
                  </a:lnTo>
                  <a:lnTo>
                    <a:pt x="1500" y="9"/>
                  </a:lnTo>
                  <a:lnTo>
                    <a:pt x="1504" y="7"/>
                  </a:lnTo>
                  <a:lnTo>
                    <a:pt x="1508" y="9"/>
                  </a:lnTo>
                  <a:lnTo>
                    <a:pt x="1512" y="9"/>
                  </a:lnTo>
                  <a:lnTo>
                    <a:pt x="1512" y="11"/>
                  </a:lnTo>
                  <a:lnTo>
                    <a:pt x="1514" y="13"/>
                  </a:lnTo>
                  <a:lnTo>
                    <a:pt x="1512" y="17"/>
                  </a:lnTo>
                  <a:lnTo>
                    <a:pt x="1508" y="19"/>
                  </a:lnTo>
                  <a:lnTo>
                    <a:pt x="1504" y="19"/>
                  </a:lnTo>
                  <a:lnTo>
                    <a:pt x="1500" y="19"/>
                  </a:lnTo>
                  <a:lnTo>
                    <a:pt x="1493" y="19"/>
                  </a:lnTo>
                  <a:lnTo>
                    <a:pt x="1487" y="20"/>
                  </a:lnTo>
                  <a:lnTo>
                    <a:pt x="1480" y="24"/>
                  </a:lnTo>
                  <a:lnTo>
                    <a:pt x="1478" y="24"/>
                  </a:lnTo>
                  <a:lnTo>
                    <a:pt x="1474" y="22"/>
                  </a:lnTo>
                  <a:lnTo>
                    <a:pt x="1470" y="22"/>
                  </a:lnTo>
                  <a:lnTo>
                    <a:pt x="1472" y="17"/>
                  </a:lnTo>
                  <a:lnTo>
                    <a:pt x="1476" y="11"/>
                  </a:lnTo>
                  <a:lnTo>
                    <a:pt x="1476" y="11"/>
                  </a:lnTo>
                  <a:lnTo>
                    <a:pt x="1487" y="5"/>
                  </a:lnTo>
                  <a:lnTo>
                    <a:pt x="1489" y="5"/>
                  </a:lnTo>
                  <a:close/>
                  <a:moveTo>
                    <a:pt x="1158" y="4"/>
                  </a:moveTo>
                  <a:lnTo>
                    <a:pt x="1164" y="7"/>
                  </a:lnTo>
                  <a:lnTo>
                    <a:pt x="1166" y="11"/>
                  </a:lnTo>
                  <a:lnTo>
                    <a:pt x="1169" y="15"/>
                  </a:lnTo>
                  <a:lnTo>
                    <a:pt x="1166" y="15"/>
                  </a:lnTo>
                  <a:lnTo>
                    <a:pt x="1164" y="17"/>
                  </a:lnTo>
                  <a:lnTo>
                    <a:pt x="1162" y="19"/>
                  </a:lnTo>
                  <a:lnTo>
                    <a:pt x="1162" y="22"/>
                  </a:lnTo>
                  <a:lnTo>
                    <a:pt x="1160" y="24"/>
                  </a:lnTo>
                  <a:lnTo>
                    <a:pt x="1156" y="24"/>
                  </a:lnTo>
                  <a:lnTo>
                    <a:pt x="1152" y="24"/>
                  </a:lnTo>
                  <a:lnTo>
                    <a:pt x="1147" y="24"/>
                  </a:lnTo>
                  <a:lnTo>
                    <a:pt x="1141" y="24"/>
                  </a:lnTo>
                  <a:lnTo>
                    <a:pt x="1139" y="26"/>
                  </a:lnTo>
                  <a:lnTo>
                    <a:pt x="1137" y="26"/>
                  </a:lnTo>
                  <a:lnTo>
                    <a:pt x="1134" y="26"/>
                  </a:lnTo>
                  <a:lnTo>
                    <a:pt x="1130" y="26"/>
                  </a:lnTo>
                  <a:lnTo>
                    <a:pt x="1124" y="26"/>
                  </a:lnTo>
                  <a:lnTo>
                    <a:pt x="1124" y="24"/>
                  </a:lnTo>
                  <a:lnTo>
                    <a:pt x="1124" y="24"/>
                  </a:lnTo>
                  <a:lnTo>
                    <a:pt x="1124" y="19"/>
                  </a:lnTo>
                  <a:lnTo>
                    <a:pt x="1126" y="15"/>
                  </a:lnTo>
                  <a:lnTo>
                    <a:pt x="1130" y="15"/>
                  </a:lnTo>
                  <a:lnTo>
                    <a:pt x="1134" y="15"/>
                  </a:lnTo>
                  <a:lnTo>
                    <a:pt x="1134" y="15"/>
                  </a:lnTo>
                  <a:lnTo>
                    <a:pt x="1136" y="13"/>
                  </a:lnTo>
                  <a:lnTo>
                    <a:pt x="1141" y="7"/>
                  </a:lnTo>
                  <a:lnTo>
                    <a:pt x="1145" y="5"/>
                  </a:lnTo>
                  <a:lnTo>
                    <a:pt x="1151" y="5"/>
                  </a:lnTo>
                  <a:lnTo>
                    <a:pt x="1158" y="4"/>
                  </a:lnTo>
                  <a:close/>
                  <a:moveTo>
                    <a:pt x="1404" y="2"/>
                  </a:moveTo>
                  <a:lnTo>
                    <a:pt x="1403" y="4"/>
                  </a:lnTo>
                  <a:lnTo>
                    <a:pt x="1401" y="5"/>
                  </a:lnTo>
                  <a:lnTo>
                    <a:pt x="1397" y="5"/>
                  </a:lnTo>
                  <a:lnTo>
                    <a:pt x="1393" y="5"/>
                  </a:lnTo>
                  <a:lnTo>
                    <a:pt x="1399" y="2"/>
                  </a:lnTo>
                  <a:lnTo>
                    <a:pt x="1404" y="2"/>
                  </a:lnTo>
                  <a:close/>
                  <a:moveTo>
                    <a:pt x="2535" y="0"/>
                  </a:moveTo>
                  <a:lnTo>
                    <a:pt x="2537" y="0"/>
                  </a:lnTo>
                  <a:lnTo>
                    <a:pt x="2546" y="5"/>
                  </a:lnTo>
                  <a:lnTo>
                    <a:pt x="2550" y="9"/>
                  </a:lnTo>
                  <a:lnTo>
                    <a:pt x="2554" y="11"/>
                  </a:lnTo>
                  <a:lnTo>
                    <a:pt x="2557" y="17"/>
                  </a:lnTo>
                  <a:lnTo>
                    <a:pt x="2559" y="24"/>
                  </a:lnTo>
                  <a:lnTo>
                    <a:pt x="2557" y="32"/>
                  </a:lnTo>
                  <a:lnTo>
                    <a:pt x="2554" y="37"/>
                  </a:lnTo>
                  <a:lnTo>
                    <a:pt x="2550" y="43"/>
                  </a:lnTo>
                  <a:lnTo>
                    <a:pt x="2542" y="45"/>
                  </a:lnTo>
                  <a:lnTo>
                    <a:pt x="2535" y="47"/>
                  </a:lnTo>
                  <a:lnTo>
                    <a:pt x="2527" y="45"/>
                  </a:lnTo>
                  <a:lnTo>
                    <a:pt x="2522" y="43"/>
                  </a:lnTo>
                  <a:lnTo>
                    <a:pt x="2516" y="37"/>
                  </a:lnTo>
                  <a:lnTo>
                    <a:pt x="2512" y="32"/>
                  </a:lnTo>
                  <a:lnTo>
                    <a:pt x="2512" y="24"/>
                  </a:lnTo>
                  <a:lnTo>
                    <a:pt x="2512" y="17"/>
                  </a:lnTo>
                  <a:lnTo>
                    <a:pt x="2516" y="9"/>
                  </a:lnTo>
                  <a:lnTo>
                    <a:pt x="2522" y="5"/>
                  </a:lnTo>
                  <a:lnTo>
                    <a:pt x="2527" y="2"/>
                  </a:lnTo>
                  <a:lnTo>
                    <a:pt x="2535" y="0"/>
                  </a:lnTo>
                  <a:close/>
                  <a:moveTo>
                    <a:pt x="1581" y="0"/>
                  </a:moveTo>
                  <a:lnTo>
                    <a:pt x="1587" y="2"/>
                  </a:lnTo>
                  <a:lnTo>
                    <a:pt x="1593" y="4"/>
                  </a:lnTo>
                  <a:lnTo>
                    <a:pt x="1596" y="7"/>
                  </a:lnTo>
                  <a:lnTo>
                    <a:pt x="1600" y="11"/>
                  </a:lnTo>
                  <a:lnTo>
                    <a:pt x="1594" y="11"/>
                  </a:lnTo>
                  <a:lnTo>
                    <a:pt x="1589" y="11"/>
                  </a:lnTo>
                  <a:lnTo>
                    <a:pt x="1583" y="11"/>
                  </a:lnTo>
                  <a:lnTo>
                    <a:pt x="1576" y="11"/>
                  </a:lnTo>
                  <a:lnTo>
                    <a:pt x="1568" y="13"/>
                  </a:lnTo>
                  <a:lnTo>
                    <a:pt x="1561" y="15"/>
                  </a:lnTo>
                  <a:lnTo>
                    <a:pt x="1559" y="15"/>
                  </a:lnTo>
                  <a:lnTo>
                    <a:pt x="1562" y="9"/>
                  </a:lnTo>
                  <a:lnTo>
                    <a:pt x="1568" y="4"/>
                  </a:lnTo>
                  <a:lnTo>
                    <a:pt x="1574" y="2"/>
                  </a:lnTo>
                  <a:lnTo>
                    <a:pt x="1581" y="0"/>
                  </a:lnTo>
                  <a:close/>
                  <a:moveTo>
                    <a:pt x="1322" y="0"/>
                  </a:moveTo>
                  <a:lnTo>
                    <a:pt x="1327" y="2"/>
                  </a:lnTo>
                  <a:lnTo>
                    <a:pt x="1333" y="4"/>
                  </a:lnTo>
                  <a:lnTo>
                    <a:pt x="1339" y="7"/>
                  </a:lnTo>
                  <a:lnTo>
                    <a:pt x="1342" y="13"/>
                  </a:lnTo>
                  <a:lnTo>
                    <a:pt x="1333" y="13"/>
                  </a:lnTo>
                  <a:lnTo>
                    <a:pt x="1333" y="13"/>
                  </a:lnTo>
                  <a:lnTo>
                    <a:pt x="1331" y="11"/>
                  </a:lnTo>
                  <a:lnTo>
                    <a:pt x="1331" y="11"/>
                  </a:lnTo>
                  <a:lnTo>
                    <a:pt x="1329" y="11"/>
                  </a:lnTo>
                  <a:lnTo>
                    <a:pt x="1327" y="11"/>
                  </a:lnTo>
                  <a:lnTo>
                    <a:pt x="1326" y="13"/>
                  </a:lnTo>
                  <a:lnTo>
                    <a:pt x="1324" y="13"/>
                  </a:lnTo>
                  <a:lnTo>
                    <a:pt x="1320" y="13"/>
                  </a:lnTo>
                  <a:lnTo>
                    <a:pt x="1318" y="11"/>
                  </a:lnTo>
                  <a:lnTo>
                    <a:pt x="1318" y="9"/>
                  </a:lnTo>
                  <a:lnTo>
                    <a:pt x="1316" y="7"/>
                  </a:lnTo>
                  <a:lnTo>
                    <a:pt x="1312" y="5"/>
                  </a:lnTo>
                  <a:lnTo>
                    <a:pt x="1309" y="4"/>
                  </a:lnTo>
                  <a:lnTo>
                    <a:pt x="1314" y="2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5" name="Teardrop 34"/>
          <p:cNvSpPr/>
          <p:nvPr/>
        </p:nvSpPr>
        <p:spPr>
          <a:xfrm rot="8100000">
            <a:off x="2640142" y="3918380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Teardrop 35"/>
          <p:cNvSpPr/>
          <p:nvPr/>
        </p:nvSpPr>
        <p:spPr>
          <a:xfrm rot="8100000">
            <a:off x="4941250" y="3381698"/>
            <a:ext cx="1029949" cy="1029949"/>
          </a:xfrm>
          <a:prstGeom prst="teardrop">
            <a:avLst>
              <a:gd name="adj" fmla="val 117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Teardrop 36"/>
          <p:cNvSpPr/>
          <p:nvPr/>
        </p:nvSpPr>
        <p:spPr>
          <a:xfrm rot="8100000">
            <a:off x="5118534" y="1495336"/>
            <a:ext cx="871797" cy="871797"/>
          </a:xfrm>
          <a:prstGeom prst="teardrop">
            <a:avLst>
              <a:gd name="adj" fmla="val 117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ardrop 37"/>
          <p:cNvSpPr/>
          <p:nvPr/>
        </p:nvSpPr>
        <p:spPr>
          <a:xfrm rot="8100000">
            <a:off x="4423555" y="201021"/>
            <a:ext cx="771227" cy="771227"/>
          </a:xfrm>
          <a:prstGeom prst="teardrop">
            <a:avLst>
              <a:gd name="adj" fmla="val 117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2" name="Oval 61"/>
          <p:cNvSpPr/>
          <p:nvPr/>
        </p:nvSpPr>
        <p:spPr>
          <a:xfrm flipH="1">
            <a:off x="7232065" y="1037182"/>
            <a:ext cx="711197" cy="7111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7232065" y="2287802"/>
            <a:ext cx="711197" cy="7111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8192160" y="3727069"/>
            <a:ext cx="431556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Data visualization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decision-making</a:t>
            </a:r>
          </a:p>
        </p:txBody>
      </p:sp>
      <p:sp>
        <p:nvSpPr>
          <p:cNvPr id="75" name="TextBox 74"/>
          <p:cNvSpPr txBox="1"/>
          <p:nvPr/>
        </p:nvSpPr>
        <p:spPr>
          <a:xfrm flipH="1">
            <a:off x="8192160" y="3500472"/>
            <a:ext cx="3467945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Science communication and integration</a:t>
            </a:r>
          </a:p>
        </p:txBody>
      </p:sp>
      <p:sp>
        <p:nvSpPr>
          <p:cNvPr id="73" name="Oval 72"/>
          <p:cNvSpPr/>
          <p:nvPr/>
        </p:nvSpPr>
        <p:spPr>
          <a:xfrm flipH="1">
            <a:off x="7232065" y="3537023"/>
            <a:ext cx="711197" cy="7111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flipH="1">
            <a:off x="8192160" y="4930347"/>
            <a:ext cx="3229937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Marine and molecular scientist – HABS and microbiol communities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sz="1100" b="1" dirty="0">
                <a:solidFill>
                  <a:srgbClr val="7030A0"/>
                </a:solidFill>
                <a:latin typeface="Lato regular" pitchFamily="34" charset="0"/>
              </a:rPr>
              <a:t>Environmental biotechnology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8192160" y="4703778"/>
            <a:ext cx="2492584" cy="30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 Bold" pitchFamily="34" charset="0"/>
              </a:rPr>
              <a:t>Basic science and research</a:t>
            </a:r>
          </a:p>
        </p:txBody>
      </p:sp>
      <p:sp>
        <p:nvSpPr>
          <p:cNvPr id="78" name="Oval 77"/>
          <p:cNvSpPr/>
          <p:nvPr/>
        </p:nvSpPr>
        <p:spPr>
          <a:xfrm flipH="1">
            <a:off x="7229792" y="4740329"/>
            <a:ext cx="711197" cy="7111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Lato Bol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68688E-64FC-8341-B70D-02BDED27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37" y="4023802"/>
            <a:ext cx="723723" cy="7926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CA6FBE5-41F1-1741-AC78-BDD9FE8F37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80" y="3647106"/>
            <a:ext cx="837747" cy="4912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728066A-1729-774D-9494-591230E048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13" y="3983663"/>
            <a:ext cx="1885505" cy="142207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2A81FC4-644D-0041-87D9-D961CB4D2A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52" y="4888823"/>
            <a:ext cx="798863" cy="10316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12B69725-F1F1-EF41-A315-2EDE5F4BB2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856" y="4901342"/>
            <a:ext cx="798863" cy="104038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9" name="Freeform 38"/>
          <p:cNvSpPr/>
          <p:nvPr/>
        </p:nvSpPr>
        <p:spPr>
          <a:xfrm>
            <a:off x="1852306" y="652571"/>
            <a:ext cx="5118100" cy="5125027"/>
          </a:xfrm>
          <a:custGeom>
            <a:avLst/>
            <a:gdLst>
              <a:gd name="connsiteX0" fmla="*/ 0 w 3771900"/>
              <a:gd name="connsiteY0" fmla="*/ 3948545 h 3948545"/>
              <a:gd name="connsiteX1" fmla="*/ 509154 w 3771900"/>
              <a:gd name="connsiteY1" fmla="*/ 3553691 h 3948545"/>
              <a:gd name="connsiteX2" fmla="*/ 2878282 w 3771900"/>
              <a:gd name="connsiteY2" fmla="*/ 2982191 h 3948545"/>
              <a:gd name="connsiteX3" fmla="*/ 3460173 w 3771900"/>
              <a:gd name="connsiteY3" fmla="*/ 2202873 h 3948545"/>
              <a:gd name="connsiteX4" fmla="*/ 2109354 w 3771900"/>
              <a:gd name="connsiteY4" fmla="*/ 955963 h 3948545"/>
              <a:gd name="connsiteX5" fmla="*/ 2327564 w 3771900"/>
              <a:gd name="connsiteY5" fmla="*/ 301336 h 3948545"/>
              <a:gd name="connsiteX6" fmla="*/ 3771900 w 3771900"/>
              <a:gd name="connsiteY6" fmla="*/ 0 h 394854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867150"/>
              <a:gd name="connsiteY0" fmla="*/ 3891395 h 3891395"/>
              <a:gd name="connsiteX1" fmla="*/ 604404 w 3867150"/>
              <a:gd name="connsiteY1" fmla="*/ 3553691 h 3891395"/>
              <a:gd name="connsiteX2" fmla="*/ 2973532 w 3867150"/>
              <a:gd name="connsiteY2" fmla="*/ 2982191 h 3891395"/>
              <a:gd name="connsiteX3" fmla="*/ 3555423 w 3867150"/>
              <a:gd name="connsiteY3" fmla="*/ 2202873 h 3891395"/>
              <a:gd name="connsiteX4" fmla="*/ 2204604 w 3867150"/>
              <a:gd name="connsiteY4" fmla="*/ 955963 h 3891395"/>
              <a:gd name="connsiteX5" fmla="*/ 2422814 w 3867150"/>
              <a:gd name="connsiteY5" fmla="*/ 301336 h 3891395"/>
              <a:gd name="connsiteX6" fmla="*/ 3867150 w 3867150"/>
              <a:gd name="connsiteY6" fmla="*/ 0 h 3891395"/>
              <a:gd name="connsiteX0" fmla="*/ 0 w 3771900"/>
              <a:gd name="connsiteY0" fmla="*/ 3843770 h 3843770"/>
              <a:gd name="connsiteX1" fmla="*/ 509154 w 3771900"/>
              <a:gd name="connsiteY1" fmla="*/ 3553691 h 3843770"/>
              <a:gd name="connsiteX2" fmla="*/ 2878282 w 3771900"/>
              <a:gd name="connsiteY2" fmla="*/ 2982191 h 3843770"/>
              <a:gd name="connsiteX3" fmla="*/ 3460173 w 3771900"/>
              <a:gd name="connsiteY3" fmla="*/ 2202873 h 3843770"/>
              <a:gd name="connsiteX4" fmla="*/ 2109354 w 3771900"/>
              <a:gd name="connsiteY4" fmla="*/ 955963 h 3843770"/>
              <a:gd name="connsiteX5" fmla="*/ 2327564 w 3771900"/>
              <a:gd name="connsiteY5" fmla="*/ 301336 h 3843770"/>
              <a:gd name="connsiteX6" fmla="*/ 3771900 w 3771900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  <a:gd name="connsiteX0" fmla="*/ 0 w 3838575"/>
              <a:gd name="connsiteY0" fmla="*/ 3843770 h 3843770"/>
              <a:gd name="connsiteX1" fmla="*/ 575829 w 3838575"/>
              <a:gd name="connsiteY1" fmla="*/ 3553691 h 3843770"/>
              <a:gd name="connsiteX2" fmla="*/ 2944957 w 3838575"/>
              <a:gd name="connsiteY2" fmla="*/ 2982191 h 3843770"/>
              <a:gd name="connsiteX3" fmla="*/ 3526848 w 3838575"/>
              <a:gd name="connsiteY3" fmla="*/ 2202873 h 3843770"/>
              <a:gd name="connsiteX4" fmla="*/ 2176029 w 3838575"/>
              <a:gd name="connsiteY4" fmla="*/ 955963 h 3843770"/>
              <a:gd name="connsiteX5" fmla="*/ 2394239 w 3838575"/>
              <a:gd name="connsiteY5" fmla="*/ 301336 h 3843770"/>
              <a:gd name="connsiteX6" fmla="*/ 3838575 w 3838575"/>
              <a:gd name="connsiteY6" fmla="*/ 0 h 384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8575" h="3843770">
                <a:moveTo>
                  <a:pt x="0" y="3843770"/>
                </a:moveTo>
                <a:cubicBezTo>
                  <a:pt x="43295" y="3793547"/>
                  <a:pt x="85003" y="3697288"/>
                  <a:pt x="575829" y="3553691"/>
                </a:cubicBezTo>
                <a:cubicBezTo>
                  <a:pt x="1066655" y="3410094"/>
                  <a:pt x="2453121" y="3207327"/>
                  <a:pt x="2944957" y="2982191"/>
                </a:cubicBezTo>
                <a:cubicBezTo>
                  <a:pt x="3436793" y="2757055"/>
                  <a:pt x="3655003" y="2540577"/>
                  <a:pt x="3526848" y="2202873"/>
                </a:cubicBezTo>
                <a:cubicBezTo>
                  <a:pt x="3398693" y="1865169"/>
                  <a:pt x="2364797" y="1272886"/>
                  <a:pt x="2176029" y="955963"/>
                </a:cubicBezTo>
                <a:cubicBezTo>
                  <a:pt x="1987261" y="639040"/>
                  <a:pt x="2117148" y="460663"/>
                  <a:pt x="2394239" y="301336"/>
                </a:cubicBezTo>
                <a:cubicBezTo>
                  <a:pt x="2671330" y="142009"/>
                  <a:pt x="3254952" y="71004"/>
                  <a:pt x="3838575" y="0"/>
                </a:cubicBezTo>
              </a:path>
            </a:pathLst>
          </a:custGeom>
          <a:ln>
            <a:solidFill>
              <a:schemeClr val="accent6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704984C-59C7-CD4A-A3DD-3A0788A2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668" y="4844936"/>
            <a:ext cx="417443" cy="4572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DAA7C0BC-A9C3-5149-A57A-1652BA71A4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80" y="3772170"/>
            <a:ext cx="457200" cy="2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 idx="4294967295"/>
          </p:nvPr>
        </p:nvSpPr>
        <p:spPr>
          <a:xfrm>
            <a:off x="2815095" y="0"/>
            <a:ext cx="8828266" cy="1949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87367" tIns="365533" rIns="121833" bIns="60900" rtlCol="0" anchor="ctr" anchorCtr="0">
            <a:normAutofit fontScale="90000"/>
          </a:bodyPr>
          <a:lstStyle/>
          <a:p>
            <a:pPr algn="l">
              <a:buSzPct val="100000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Visuals need to be fully integrated with text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1" name="Google Shape;231;p12" descr="A screenshot of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9281" y="1949450"/>
            <a:ext cx="2892552" cy="36797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12" descr="A screenshot of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4492" y="1949450"/>
            <a:ext cx="2892552" cy="36797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12" descr="A sign in front of a mountai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10" y="2011339"/>
            <a:ext cx="2735384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8AA95D-4C26-C14B-89AD-7AC18207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39" y="233506"/>
            <a:ext cx="1614969" cy="114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B34F50-03A9-5F4A-B404-E7AFF414790D}"/>
              </a:ext>
            </a:extLst>
          </p:cNvPr>
          <p:cNvSpPr txBox="1"/>
          <p:nvPr/>
        </p:nvSpPr>
        <p:spPr>
          <a:xfrm>
            <a:off x="9347193" y="6112410"/>
            <a:ext cx="284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Ecological drought across the United States, IAN Press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Not possible to show original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001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 idx="4294967295"/>
          </p:nvPr>
        </p:nvSpPr>
        <p:spPr>
          <a:xfrm>
            <a:off x="1200382" y="-193935"/>
            <a:ext cx="11170920" cy="1162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33" tIns="60900" rIns="121833" bIns="60900" rtlCol="0" anchor="b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262626"/>
              </a:buClr>
              <a:buSzPts val="2800"/>
            </a:pPr>
            <a:r>
              <a:rPr lang="en-US" sz="3733" dirty="0">
                <a:solidFill>
                  <a:schemeClr val="accent5">
                    <a:lumMod val="50000"/>
                  </a:schemeClr>
                </a:solidFill>
              </a:rPr>
              <a:t>Using visuals in science communication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856046" y="821106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" name="Google Shape;111;p3"/>
          <p:cNvSpPr/>
          <p:nvPr/>
        </p:nvSpPr>
        <p:spPr>
          <a:xfrm>
            <a:off x="1856046" y="1588134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FD44FD9-1DB1-1746-86C3-345EF5DCEC2C}"/>
              </a:ext>
            </a:extLst>
          </p:cNvPr>
          <p:cNvGrpSpPr/>
          <p:nvPr/>
        </p:nvGrpSpPr>
        <p:grpSpPr>
          <a:xfrm>
            <a:off x="2227423" y="1245748"/>
            <a:ext cx="8282699" cy="613621"/>
            <a:chOff x="1207759" y="1055104"/>
            <a:chExt cx="8282699" cy="613621"/>
          </a:xfrm>
        </p:grpSpPr>
        <p:sp>
          <p:nvSpPr>
            <p:cNvPr id="109" name="Google Shape;109;p3"/>
            <p:cNvSpPr/>
            <p:nvPr/>
          </p:nvSpPr>
          <p:spPr>
            <a:xfrm>
              <a:off x="1207759" y="1055104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1856046" y="1055104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Diversity of visual elements enhances science communication</a:t>
              </a:r>
              <a:endParaRPr sz="2400" dirty="0"/>
            </a:p>
          </p:txBody>
        </p:sp>
      </p:grpSp>
      <p:sp>
        <p:nvSpPr>
          <p:cNvPr id="115" name="Google Shape;115;p3"/>
          <p:cNvSpPr/>
          <p:nvPr/>
        </p:nvSpPr>
        <p:spPr>
          <a:xfrm>
            <a:off x="1856046" y="2355162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3"/>
          <p:cNvSpPr/>
          <p:nvPr/>
        </p:nvSpPr>
        <p:spPr>
          <a:xfrm>
            <a:off x="1856046" y="3122190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5ACD63B-54E4-1747-B9A1-F6301B295821}"/>
              </a:ext>
            </a:extLst>
          </p:cNvPr>
          <p:cNvGrpSpPr/>
          <p:nvPr/>
        </p:nvGrpSpPr>
        <p:grpSpPr>
          <a:xfrm>
            <a:off x="2227424" y="4963055"/>
            <a:ext cx="8282699" cy="613621"/>
            <a:chOff x="1207759" y="3122190"/>
            <a:chExt cx="8282699" cy="613621"/>
          </a:xfrm>
        </p:grpSpPr>
        <p:sp>
          <p:nvSpPr>
            <p:cNvPr id="117" name="Google Shape;117;p3"/>
            <p:cNvSpPr/>
            <p:nvPr/>
          </p:nvSpPr>
          <p:spPr>
            <a:xfrm>
              <a:off x="1207759" y="3122190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856046" y="3122190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Visuals need to be fully integrated with text</a:t>
              </a:r>
              <a:endParaRPr sz="2400" dirty="0"/>
            </a:p>
          </p:txBody>
        </p:sp>
      </p:grpSp>
      <p:sp>
        <p:nvSpPr>
          <p:cNvPr id="123" name="Google Shape;123;p3"/>
          <p:cNvSpPr/>
          <p:nvPr/>
        </p:nvSpPr>
        <p:spPr>
          <a:xfrm>
            <a:off x="1856046" y="3889218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181A75B-A081-6E40-986C-36BB7A2E51EB}"/>
              </a:ext>
            </a:extLst>
          </p:cNvPr>
          <p:cNvGrpSpPr/>
          <p:nvPr/>
        </p:nvGrpSpPr>
        <p:grpSpPr>
          <a:xfrm>
            <a:off x="2198135" y="3112391"/>
            <a:ext cx="8282699" cy="613621"/>
            <a:chOff x="1207759" y="3889218"/>
            <a:chExt cx="8282699" cy="613621"/>
          </a:xfrm>
        </p:grpSpPr>
        <p:sp>
          <p:nvSpPr>
            <p:cNvPr id="121" name="Google Shape;121;p3"/>
            <p:cNvSpPr/>
            <p:nvPr/>
          </p:nvSpPr>
          <p:spPr>
            <a:xfrm>
              <a:off x="1207759" y="3889218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1856046" y="3889218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Cognitive response to visuals is an important consideration</a:t>
              </a:r>
              <a:endParaRPr sz="2400" dirty="0"/>
            </a:p>
          </p:txBody>
        </p:sp>
      </p:grpSp>
      <p:sp>
        <p:nvSpPr>
          <p:cNvPr id="127" name="Google Shape;127;p3"/>
          <p:cNvSpPr/>
          <p:nvPr/>
        </p:nvSpPr>
        <p:spPr>
          <a:xfrm>
            <a:off x="1856046" y="4656245"/>
            <a:ext cx="7605123" cy="61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F2B7B2-3AB8-3541-B340-29C5FCF9535F}"/>
              </a:ext>
            </a:extLst>
          </p:cNvPr>
          <p:cNvGrpSpPr/>
          <p:nvPr/>
        </p:nvGrpSpPr>
        <p:grpSpPr>
          <a:xfrm>
            <a:off x="2198135" y="4102637"/>
            <a:ext cx="8282699" cy="613621"/>
            <a:chOff x="1207759" y="4656245"/>
            <a:chExt cx="8282699" cy="613621"/>
          </a:xfrm>
        </p:grpSpPr>
        <p:sp>
          <p:nvSpPr>
            <p:cNvPr id="125" name="Google Shape;125;p3"/>
            <p:cNvSpPr/>
            <p:nvPr/>
          </p:nvSpPr>
          <p:spPr>
            <a:xfrm>
              <a:off x="1207759" y="4656245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1856046" y="4656245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Self contained visuals with supporting information preferred</a:t>
              </a:r>
              <a:endParaRPr sz="2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5BF2721-55BC-204C-BD95-DC76D346406B}"/>
              </a:ext>
            </a:extLst>
          </p:cNvPr>
          <p:cNvGrpSpPr/>
          <p:nvPr/>
        </p:nvGrpSpPr>
        <p:grpSpPr>
          <a:xfrm>
            <a:off x="2198134" y="2157495"/>
            <a:ext cx="8282699" cy="613621"/>
            <a:chOff x="1207759" y="5423273"/>
            <a:chExt cx="8282699" cy="613621"/>
          </a:xfrm>
        </p:grpSpPr>
        <p:sp>
          <p:nvSpPr>
            <p:cNvPr id="129" name="Google Shape;129;p3"/>
            <p:cNvSpPr/>
            <p:nvPr/>
          </p:nvSpPr>
          <p:spPr>
            <a:xfrm>
              <a:off x="1207759" y="5423273"/>
              <a:ext cx="8282699" cy="561025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1856046" y="5423273"/>
              <a:ext cx="7605123" cy="61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933" tIns="64933" rIns="64933" bIns="649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Eliminate extraneous information, e.g., ‘chart junk’, ’map clutter’ </a:t>
              </a:r>
              <a:endParaRPr sz="240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C0C60E3-AC23-EE47-B2E7-597491B194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551" y="1165050"/>
            <a:ext cx="1195963" cy="6986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48C6788-B6D0-2948-98D3-FE38F0EC3A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415" y="4040555"/>
            <a:ext cx="857099" cy="685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7BD56A0-0CE8-7C44-AA9E-3054C5F6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210" y="4877911"/>
            <a:ext cx="1037304" cy="7347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1674CCD-B167-754C-9E20-F083C5B38B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415" y="2882284"/>
            <a:ext cx="857099" cy="10065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8888E62-378C-784E-BF61-442B4A760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259" y="2015422"/>
            <a:ext cx="738255" cy="7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9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A246F8-A2E2-A34C-8222-1AD0871EC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96440" y="-293914"/>
            <a:ext cx="6466114" cy="245745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Data visualizations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48FC3D-8598-0D47-BEDB-8A77B45932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418" y="1609725"/>
            <a:ext cx="5486582" cy="524827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Gain understanding</a:t>
            </a:r>
          </a:p>
          <a:p>
            <a:pPr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Aid in data analysis</a:t>
            </a:r>
          </a:p>
          <a:p>
            <a:pPr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Communicate information</a:t>
            </a:r>
          </a:p>
          <a:p>
            <a:pPr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Transform the invisible to the visible</a:t>
            </a:r>
          </a:p>
          <a:p>
            <a:pPr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Guide research and funding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9C4355-7376-F044-AC15-3A26F43094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26254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E97C66-5EC7-7D48-97C7-7688F36837B7}"/>
              </a:ext>
            </a:extLst>
          </p:cNvPr>
          <p:cNvSpPr txBox="1"/>
          <p:nvPr/>
        </p:nvSpPr>
        <p:spPr>
          <a:xfrm>
            <a:off x="10387073" y="6581001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</a:t>
            </a:r>
            <a:r>
              <a:rPr lang="en-US" sz="1200" i="1" dirty="0" err="1"/>
              <a:t>ian.umces.edu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06043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Not possible to show original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808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A7E478-649E-EF43-A985-245BB9F52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D7DEE5"/>
              </a:clrFrom>
              <a:clrTo>
                <a:srgbClr val="D7DE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5" y="1351354"/>
            <a:ext cx="12012569" cy="41552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C8054625-DFBA-D745-99D9-7514FE0D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communication products</a:t>
            </a:r>
          </a:p>
        </p:txBody>
      </p:sp>
    </p:spTree>
    <p:extLst>
      <p:ext uri="{BB962C8B-B14F-4D97-AF65-F5344CB8AC3E}">
        <p14:creationId xmlns:p14="http://schemas.microsoft.com/office/powerpoint/2010/main" val="1400091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93835F-A0AB-5040-ACE7-15B95BC7B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378" y="95535"/>
            <a:ext cx="7329651" cy="56638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C4E7BA82-ACA3-1C41-9E0C-EC326AEEE135}"/>
              </a:ext>
            </a:extLst>
          </p:cNvPr>
          <p:cNvSpPr txBox="1">
            <a:spLocks/>
          </p:cNvSpPr>
          <p:nvPr/>
        </p:nvSpPr>
        <p:spPr>
          <a:xfrm>
            <a:off x="352727" y="423043"/>
            <a:ext cx="9577477" cy="10495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Posters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AE4103A3-4548-2C4B-AD7A-0BC37452378B}"/>
              </a:ext>
            </a:extLst>
          </p:cNvPr>
          <p:cNvSpPr txBox="1">
            <a:spLocks/>
          </p:cNvSpPr>
          <p:nvPr/>
        </p:nvSpPr>
        <p:spPr>
          <a:xfrm>
            <a:off x="448261" y="1406282"/>
            <a:ext cx="6789945" cy="4045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3" indent="-171453" algn="l" defTabSz="68581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9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64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70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76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81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87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93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98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4D4D4D"/>
                </a:solidFill>
              </a:rPr>
              <a:t>Advantages: 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Potentially reaching a large audience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Remain displayed for longer period of time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100" b="1" dirty="0">
                <a:solidFill>
                  <a:srgbClr val="4D4D4D"/>
                </a:solidFill>
              </a:rPr>
              <a:t>Challenges: 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Expensive to print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Difficult to transport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Time-intensive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6F75E5-F23B-F34A-A74F-82A882848513}"/>
              </a:ext>
            </a:extLst>
          </p:cNvPr>
          <p:cNvSpPr txBox="1"/>
          <p:nvPr/>
        </p:nvSpPr>
        <p:spPr>
          <a:xfrm>
            <a:off x="9347194" y="6112410"/>
            <a:ext cx="249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 look inside New York Harbor, IAN Press</a:t>
            </a:r>
          </a:p>
        </p:txBody>
      </p:sp>
    </p:spTree>
    <p:extLst>
      <p:ext uri="{BB962C8B-B14F-4D97-AF65-F5344CB8AC3E}">
        <p14:creationId xmlns:p14="http://schemas.microsoft.com/office/powerpoint/2010/main" val="2336342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BD2BB9-A2D5-D042-886D-8DD7E49D44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538" y="0"/>
            <a:ext cx="7368271" cy="56936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CBDE6AF5-135A-5D4C-8349-C66DC89E99B2}"/>
              </a:ext>
            </a:extLst>
          </p:cNvPr>
          <p:cNvSpPr txBox="1">
            <a:spLocks/>
          </p:cNvSpPr>
          <p:nvPr/>
        </p:nvSpPr>
        <p:spPr>
          <a:xfrm>
            <a:off x="352728" y="423043"/>
            <a:ext cx="7065990" cy="10495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Newsletters and factsheets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9CDD4A72-4DCA-4E4B-A57E-B757A3498C08}"/>
              </a:ext>
            </a:extLst>
          </p:cNvPr>
          <p:cNvSpPr txBox="1">
            <a:spLocks/>
          </p:cNvSpPr>
          <p:nvPr/>
        </p:nvSpPr>
        <p:spPr>
          <a:xfrm>
            <a:off x="352728" y="1736036"/>
            <a:ext cx="6502640" cy="40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3" indent="-171453" algn="l" defTabSz="68581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9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64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70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76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81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87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93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98" indent="-171453" algn="l" defTabSz="68581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4D4D4D"/>
                </a:solidFill>
              </a:rPr>
              <a:t>Advantages: 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Quick to produce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Easy for broad audience to consume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100" b="1" dirty="0">
                <a:solidFill>
                  <a:srgbClr val="4D4D4D"/>
                </a:solidFill>
              </a:rPr>
              <a:t>Challenges: 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Limited space availability</a:t>
            </a:r>
          </a:p>
          <a:p>
            <a:pPr marL="800095" lvl="1" indent="-457189">
              <a:lnSpc>
                <a:spcPct val="150000"/>
              </a:lnSpc>
            </a:pPr>
            <a:r>
              <a:rPr lang="en-US" sz="2500" dirty="0">
                <a:solidFill>
                  <a:srgbClr val="4D4D4D"/>
                </a:solidFill>
              </a:rPr>
              <a:t>Can be viewed as marketing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EB91C2-C462-5E4C-A766-FCBE3F22B3E4}"/>
              </a:ext>
            </a:extLst>
          </p:cNvPr>
          <p:cNvSpPr txBox="1"/>
          <p:nvPr/>
        </p:nvSpPr>
        <p:spPr>
          <a:xfrm>
            <a:off x="9347193" y="6112410"/>
            <a:ext cx="284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Evaluating Transdisciplinary Approaches, IAN Press</a:t>
            </a:r>
          </a:p>
        </p:txBody>
      </p:sp>
    </p:spTree>
    <p:extLst>
      <p:ext uri="{BB962C8B-B14F-4D97-AF65-F5344CB8AC3E}">
        <p14:creationId xmlns:p14="http://schemas.microsoft.com/office/powerpoint/2010/main" val="1891422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09" y="1576238"/>
            <a:ext cx="9004612" cy="422366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9109" y="287304"/>
            <a:ext cx="10158412" cy="11303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</a:rPr>
              <a:t>Report cards are effective communication tools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2AB80210-7D38-E94E-B3FA-2110099A29DB}"/>
              </a:ext>
            </a:extLst>
          </p:cNvPr>
          <p:cNvGraphicFramePr/>
          <p:nvPr/>
        </p:nvGraphicFramePr>
        <p:xfrm>
          <a:off x="9837169" y="6676122"/>
          <a:ext cx="2354831" cy="181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02A3A8-9418-DF4F-B4DD-9282EB90D9CF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43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BA107D-D565-DA41-8007-39528BA88965}"/>
              </a:ext>
            </a:extLst>
          </p:cNvPr>
          <p:cNvSpPr/>
          <p:nvPr/>
        </p:nvSpPr>
        <p:spPr>
          <a:xfrm>
            <a:off x="412376" y="172146"/>
            <a:ext cx="1136724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US" sz="3600" b="1" baseline="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Mississippi River Watershed Report card was built with transparency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6DAEF6-E0F1-DA4D-8C31-AC3780231D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13" y="1251323"/>
            <a:ext cx="5842427" cy="4815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008364-FA51-C240-B5C6-C34B99CBEAED}"/>
              </a:ext>
            </a:extLst>
          </p:cNvPr>
          <p:cNvSpPr txBox="1"/>
          <p:nvPr/>
        </p:nvSpPr>
        <p:spPr>
          <a:xfrm>
            <a:off x="9604291" y="6219983"/>
            <a:ext cx="289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Vargas-Nguyen et al, 2020</a:t>
            </a:r>
          </a:p>
        </p:txBody>
      </p:sp>
    </p:spTree>
    <p:extLst>
      <p:ext uri="{BB962C8B-B14F-4D97-AF65-F5344CB8AC3E}">
        <p14:creationId xmlns:p14="http://schemas.microsoft.com/office/powerpoint/2010/main" val="345287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2156CC-4A9D-7143-93FC-9EA2AD1BC0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8833" y="29518"/>
            <a:ext cx="10243516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IAN is a boundary-spanning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50418C-06BB-0040-94BB-828F42597817}"/>
              </a:ext>
            </a:extLst>
          </p:cNvPr>
          <p:cNvSpPr/>
          <p:nvPr/>
        </p:nvSpPr>
        <p:spPr>
          <a:xfrm>
            <a:off x="6872836" y="1294386"/>
            <a:ext cx="4974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aseline="0" dirty="0">
                <a:latin typeface="Athelas" panose="02000503000000020003" pitchFamily="2" charset="77"/>
              </a:rPr>
              <a:t>IAN specializes in science communication and synthesis, socio-environmental report card development, stakeholder engagement, and capacity building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baseline="0" dirty="0">
              <a:latin typeface="Athelas" panose="02000503000000020003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B88570-6906-EC44-A568-8B66B4389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1751" y="2847236"/>
            <a:ext cx="4916055" cy="2716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382876-F1B8-9B4A-81E2-20F6DD51A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71" y="1468724"/>
            <a:ext cx="6272883" cy="39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0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156610" y="267381"/>
            <a:ext cx="8286750" cy="8572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Information was synthesized and knowledge gaps were identified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CA0A17-721A-094B-A93A-3396F9E868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610" y="1142023"/>
            <a:ext cx="8165592" cy="4573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70B607-0956-C041-93C5-2755DAAF2633}"/>
              </a:ext>
            </a:extLst>
          </p:cNvPr>
          <p:cNvSpPr txBox="1"/>
          <p:nvPr/>
        </p:nvSpPr>
        <p:spPr>
          <a:xfrm>
            <a:off x="9297323" y="6233837"/>
            <a:ext cx="254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Vargas-Nguyen et al., 2020</a:t>
            </a:r>
          </a:p>
        </p:txBody>
      </p:sp>
    </p:spTree>
    <p:extLst>
      <p:ext uri="{BB962C8B-B14F-4D97-AF65-F5344CB8AC3E}">
        <p14:creationId xmlns:p14="http://schemas.microsoft.com/office/powerpoint/2010/main" val="3637930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73003C-23E6-C642-8771-DFBE0E5907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9883" y="-701891"/>
            <a:ext cx="11987804" cy="286097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>
              <a:spcBef>
                <a:spcPct val="0"/>
              </a:spcBef>
              <a:buNone/>
            </a:pP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>
              <a:spcBef>
                <a:spcPct val="0"/>
              </a:spcBef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Chesapeake Bay Watershed Report Card released  (June 22, 2021) – 193 Million media impressions</a:t>
            </a:r>
          </a:p>
          <a:p>
            <a:pPr marL="0">
              <a:spcBef>
                <a:spcPct val="0"/>
              </a:spcBef>
              <a:buNone/>
            </a:pP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3179CD0-D7A5-134E-B504-C577E3C49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15" y="1439863"/>
            <a:ext cx="3247081" cy="418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A42181-FA68-9E48-8F4B-74FCEF13C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496" y="1439863"/>
            <a:ext cx="3387251" cy="418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151CD7-B2C4-E942-A95A-00D9AAB30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3747" y="1439863"/>
            <a:ext cx="3228370" cy="4186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A2AC21-13E0-D54D-9409-7810ABB08B59}"/>
              </a:ext>
            </a:extLst>
          </p:cNvPr>
          <p:cNvSpPr txBox="1"/>
          <p:nvPr/>
        </p:nvSpPr>
        <p:spPr>
          <a:xfrm>
            <a:off x="9297323" y="6233837"/>
            <a:ext cx="254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Chesapeake Bay and watershed report card 2020, IAN Press</a:t>
            </a:r>
          </a:p>
        </p:txBody>
      </p:sp>
    </p:spTree>
    <p:extLst>
      <p:ext uri="{BB962C8B-B14F-4D97-AF65-F5344CB8AC3E}">
        <p14:creationId xmlns:p14="http://schemas.microsoft.com/office/powerpoint/2010/main" val="287145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67D23B-9705-2C4D-AB11-B4AA6EF6B5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9" y="101013"/>
            <a:ext cx="4239491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9974BD-983A-7F4B-B731-02C1F4674C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12" y="101013"/>
            <a:ext cx="4212894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3E649C-C643-9642-A06B-A976FA9F3547}"/>
              </a:ext>
            </a:extLst>
          </p:cNvPr>
          <p:cNvSpPr txBox="1"/>
          <p:nvPr/>
        </p:nvSpPr>
        <p:spPr>
          <a:xfrm>
            <a:off x="9186487" y="6069091"/>
            <a:ext cx="300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a framework for an Environmental Justice Index in the Chesapeake Bay watershed, IAN Press</a:t>
            </a:r>
          </a:p>
        </p:txBody>
      </p:sp>
    </p:spTree>
    <p:extLst>
      <p:ext uri="{BB962C8B-B14F-4D97-AF65-F5344CB8AC3E}">
        <p14:creationId xmlns:p14="http://schemas.microsoft.com/office/powerpoint/2010/main" val="656662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AD8023A-CC19-1541-988F-4128712A7C99}"/>
              </a:ext>
            </a:extLst>
          </p:cNvPr>
          <p:cNvGrpSpPr/>
          <p:nvPr/>
        </p:nvGrpSpPr>
        <p:grpSpPr>
          <a:xfrm>
            <a:off x="1958109" y="139700"/>
            <a:ext cx="8478982" cy="5486400"/>
            <a:chOff x="1856509" y="460242"/>
            <a:chExt cx="8478982" cy="54864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4177C47-8442-044E-AEA1-1FF95B7F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6509" y="460242"/>
              <a:ext cx="4239491" cy="5486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5B9CEC3-6197-B143-91A8-8F3825CE9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460242"/>
              <a:ext cx="4239491" cy="5486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CB47F3-9D1E-9845-ACC2-AA3A68953D09}"/>
              </a:ext>
            </a:extLst>
          </p:cNvPr>
          <p:cNvSpPr txBox="1"/>
          <p:nvPr/>
        </p:nvSpPr>
        <p:spPr>
          <a:xfrm>
            <a:off x="9186487" y="6069091"/>
            <a:ext cx="300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a framework for an Environmental Justice Index in the Chesapeake Bay watershed, IAN Press</a:t>
            </a:r>
          </a:p>
        </p:txBody>
      </p:sp>
    </p:spTree>
    <p:extLst>
      <p:ext uri="{BB962C8B-B14F-4D97-AF65-F5344CB8AC3E}">
        <p14:creationId xmlns:p14="http://schemas.microsoft.com/office/powerpoint/2010/main" val="2600056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C73E04F-2886-E449-A686-ADED01B13D86}"/>
              </a:ext>
            </a:extLst>
          </p:cNvPr>
          <p:cNvGrpSpPr/>
          <p:nvPr/>
        </p:nvGrpSpPr>
        <p:grpSpPr>
          <a:xfrm>
            <a:off x="1901484" y="203200"/>
            <a:ext cx="8389031" cy="5486400"/>
            <a:chOff x="1688168" y="244929"/>
            <a:chExt cx="8389031" cy="54864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AE1301E-981F-2B44-B242-D3357EB84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8168" y="244929"/>
              <a:ext cx="4181416" cy="5486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E7A3FAC-C300-234A-AA97-6CCAC35DA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584" y="244929"/>
              <a:ext cx="4207615" cy="54864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9DCC3C-F643-654A-AB33-0FF9443CF7A3}"/>
              </a:ext>
            </a:extLst>
          </p:cNvPr>
          <p:cNvSpPr txBox="1"/>
          <p:nvPr/>
        </p:nvSpPr>
        <p:spPr>
          <a:xfrm>
            <a:off x="9186487" y="6069091"/>
            <a:ext cx="300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a framework for an Environmental Justice Index in the Chesapeake Bay watershed, IAN Press</a:t>
            </a:r>
          </a:p>
        </p:txBody>
      </p:sp>
    </p:spTree>
    <p:extLst>
      <p:ext uri="{BB962C8B-B14F-4D97-AF65-F5344CB8AC3E}">
        <p14:creationId xmlns:p14="http://schemas.microsoft.com/office/powerpoint/2010/main" val="10333460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E85F71-3923-064F-AAA7-3D9E403E71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7" y="787550"/>
            <a:ext cx="6598328" cy="4710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7BB4DF-A65D-9D4C-8164-AC1835D4CC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805" y="0"/>
            <a:ext cx="5477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07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2image1937002912">
            <a:extLst>
              <a:ext uri="{FF2B5EF4-FFF2-40B4-BE49-F238E27FC236}">
                <a16:creationId xmlns="" xmlns:a16="http://schemas.microsoft.com/office/drawing/2014/main" id="{CF80B633-7057-6443-8C5C-824A8EDA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79" y="0"/>
            <a:ext cx="9769642" cy="54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04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81823-8F50-564D-8E69-A54B0DAB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points to remember: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72135B7-79D6-A845-B13F-37A8DA618E48}"/>
              </a:ext>
            </a:extLst>
          </p:cNvPr>
          <p:cNvSpPr/>
          <p:nvPr/>
        </p:nvSpPr>
        <p:spPr>
          <a:xfrm>
            <a:off x="1487180" y="1663455"/>
            <a:ext cx="10189660" cy="427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0" dirty="0">
                <a:solidFill>
                  <a:schemeClr val="accent5">
                    <a:lumMod val="50000"/>
                  </a:schemeClr>
                </a:solidFill>
              </a:rPr>
              <a:t>Developing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environmental intelligence and solving environmental problems </a:t>
            </a:r>
            <a:r>
              <a:rPr lang="en-US" sz="2400" baseline="0" dirty="0">
                <a:solidFill>
                  <a:schemeClr val="accent5">
                    <a:lumMod val="50000"/>
                  </a:schemeClr>
                </a:solidFill>
              </a:rPr>
              <a:t>requires effective communication and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Science communication is successful dissemination of knowledge to a wide range of audiences including non-scientists.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Effective science communication uses storytelling, context, visualizations, and synthesis.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Science communication could be done in a variety of ways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aseline="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E4DFCB-A256-D249-89C4-0FD4AADDAE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5" y="3947882"/>
            <a:ext cx="1195963" cy="698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167114-65B3-6443-9F72-699D6A89B8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7" y="1660887"/>
            <a:ext cx="857099" cy="100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F24D70-B2FA-9243-B172-62EA488D4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42" y="4857959"/>
            <a:ext cx="1037304" cy="734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C2C294-B974-A248-971E-E74F3EB8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81" y="2924760"/>
            <a:ext cx="857099" cy="6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578492-44F5-464E-81D3-F49F54C895D8}"/>
              </a:ext>
            </a:extLst>
          </p:cNvPr>
          <p:cNvSpPr/>
          <p:nvPr/>
        </p:nvSpPr>
        <p:spPr>
          <a:xfrm>
            <a:off x="2385339" y="917203"/>
            <a:ext cx="105747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D2D2D"/>
              </a:buClr>
            </a:pPr>
            <a:r>
              <a:rPr lang="en-US" sz="2700" b="1" baseline="0" dirty="0">
                <a:solidFill>
                  <a:srgbClr val="027298"/>
                </a:solidFill>
                <a:latin typeface="Athelas" panose="02000503000000020003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For more information:     </a:t>
            </a:r>
            <a:r>
              <a:rPr lang="en-US" sz="2700" b="1" baseline="0" dirty="0" err="1">
                <a:solidFill>
                  <a:srgbClr val="027298"/>
                </a:solidFill>
                <a:latin typeface="Athelas" panose="02000503000000020003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vvargas@umces.edu</a:t>
            </a:r>
            <a:endParaRPr lang="en-US" sz="2700" b="1" baseline="0" dirty="0">
              <a:solidFill>
                <a:srgbClr val="027298"/>
              </a:solidFill>
              <a:latin typeface="Athelas" panose="0200050300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ABD5797-FD8C-0942-86ED-6401C21478E6}"/>
              </a:ext>
            </a:extLst>
          </p:cNvPr>
          <p:cNvSpPr/>
          <p:nvPr/>
        </p:nvSpPr>
        <p:spPr>
          <a:xfrm>
            <a:off x="4334668" y="263989"/>
            <a:ext cx="3338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D2D2D"/>
              </a:buClr>
            </a:pPr>
            <a:r>
              <a:rPr lang="en-US" sz="3600" b="1" baseline="0" dirty="0">
                <a:solidFill>
                  <a:srgbClr val="C00000"/>
                </a:solidFill>
                <a:latin typeface="Athelas" panose="02000503000000020003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THANK YOU!!!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1EA608-1271-AA46-B7D5-435034A1C4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132" y="4745354"/>
            <a:ext cx="710548" cy="936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2D89F5-94D4-8A46-8765-8D0341BEDC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572" y="4994833"/>
            <a:ext cx="1486005" cy="43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CB3013-689B-4341-AC5A-F4D29D0E24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47" y="4922319"/>
            <a:ext cx="1655015" cy="60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9C9842-305F-CF44-A51C-D9AA08ABE4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72" y="4853323"/>
            <a:ext cx="950453" cy="732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A9DF54-1BA1-594F-AA62-819B6F7E0A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335" y="4853323"/>
            <a:ext cx="893364" cy="896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01BB4EE-5782-4F44-A881-9D835555F9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42" y="4830503"/>
            <a:ext cx="1577755" cy="654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BBEDD1-EA58-594E-8FD1-409D0DF277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42" y="1700038"/>
            <a:ext cx="5062780" cy="2747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FF6C84-72FF-F04A-A808-C10915048049}"/>
              </a:ext>
            </a:extLst>
          </p:cNvPr>
          <p:cNvSpPr txBox="1"/>
          <p:nvPr/>
        </p:nvSpPr>
        <p:spPr>
          <a:xfrm>
            <a:off x="1182177" y="1679521"/>
            <a:ext cx="388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</a:t>
            </a:r>
            <a:r>
              <a:rPr lang="en-US" sz="2800" b="1" dirty="0" err="1">
                <a:solidFill>
                  <a:schemeClr val="bg1"/>
                </a:solidFill>
              </a:rPr>
              <a:t>ian.umces.edu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33DF567-A971-BC46-9E71-658C323A839C}"/>
              </a:ext>
            </a:extLst>
          </p:cNvPr>
          <p:cNvGrpSpPr/>
          <p:nvPr/>
        </p:nvGrpSpPr>
        <p:grpSpPr>
          <a:xfrm>
            <a:off x="6989137" y="1633483"/>
            <a:ext cx="4403440" cy="2901958"/>
            <a:chOff x="6513064" y="1710430"/>
            <a:chExt cx="5221074" cy="4064424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10CA1339-8F7D-9D4F-9367-7ECBF190A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3383" y="2890112"/>
              <a:ext cx="5220755" cy="288474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0040006-FF26-8240-8898-8025CC257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3064" y="1710430"/>
              <a:ext cx="5133348" cy="190067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3DED3CA-88A0-6F46-A024-8FBAB503904D}"/>
              </a:ext>
            </a:extLst>
          </p:cNvPr>
          <p:cNvSpPr/>
          <p:nvPr/>
        </p:nvSpPr>
        <p:spPr>
          <a:xfrm>
            <a:off x="8403346" y="1848907"/>
            <a:ext cx="2445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https://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www.edx.org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66450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81823-8F50-564D-8E69-A54B0DAB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72135B7-79D6-A845-B13F-37A8DA618E48}"/>
              </a:ext>
            </a:extLst>
          </p:cNvPr>
          <p:cNvSpPr/>
          <p:nvPr/>
        </p:nvSpPr>
        <p:spPr>
          <a:xfrm>
            <a:off x="6731002" y="1584779"/>
            <a:ext cx="5027920" cy="317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baseline="0" dirty="0">
                <a:solidFill>
                  <a:schemeClr val="accent5">
                    <a:lumMod val="50000"/>
                  </a:schemeClr>
                </a:solidFill>
              </a:rPr>
              <a:t>Integration and Applicatio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n Network -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https://ian.umces.edu/</a:t>
            </a:r>
            <a:endParaRPr lang="en-US" sz="14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Vargas-Nguyen 2020. The role of socio-environmental report cards in transdisciplinary collaboration and adaptive governance for a sustainable future. Dissertation.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https://drum.lib.umd.edu/handle/1903/26265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Vargas-Nguyen et al 2020.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Using socio‐environmental report cards as a tool for transdisciplinary collaboration. https://doi.org/10.1002/ieam.4243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Developing a framework for an Environmental Justice Index in the Chesapeake Bay watershed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, IAN Press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400" baseline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3ECD40-B73D-2146-871E-F24AEFB945C8}"/>
              </a:ext>
            </a:extLst>
          </p:cNvPr>
          <p:cNvSpPr txBox="1"/>
          <p:nvPr/>
        </p:nvSpPr>
        <p:spPr>
          <a:xfrm>
            <a:off x="722620" y="1825280"/>
            <a:ext cx="4598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Massive Open Online Courses – edX</a:t>
            </a:r>
          </a:p>
          <a:p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Strategic Communication for Sustainability Leaders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Storytelling with Data using Socio-environmental Report Cards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The Science Advisory Toolbox for Environmental Management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Innovative Environmental Management Models: Case Studies and Applications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467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8E8090-A6BE-6C4E-9AEA-0797EF99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44" y="29426"/>
            <a:ext cx="9577477" cy="1049571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environmental intelligence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37BF6-D02A-544B-BA80-C5D892B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6" b="15042"/>
          <a:stretch/>
        </p:blipFill>
        <p:spPr>
          <a:xfrm>
            <a:off x="381000" y="1081849"/>
            <a:ext cx="11430000" cy="4304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FC3E0B-4CD2-C44F-B224-EB1387CC9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194" y="1081849"/>
            <a:ext cx="8454116" cy="469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8A78CE-242F-B142-8AE5-07623D0A3801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4AC84C-A408-C44D-98ED-272AA3BACC70}"/>
              </a:ext>
            </a:extLst>
          </p:cNvPr>
          <p:cNvSpPr/>
          <p:nvPr/>
        </p:nvSpPr>
        <p:spPr>
          <a:xfrm>
            <a:off x="1049659" y="124912"/>
            <a:ext cx="10698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Report cards are increasingly being used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AEF41-D881-444F-B7AB-52DBCC46F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591" y="999011"/>
            <a:ext cx="7712817" cy="4859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D9BF9F-A184-C949-8942-69679BDDEE8F}"/>
              </a:ext>
            </a:extLst>
          </p:cNvPr>
          <p:cNvSpPr txBox="1"/>
          <p:nvPr/>
        </p:nvSpPr>
        <p:spPr>
          <a:xfrm>
            <a:off x="9375691" y="6153973"/>
            <a:ext cx="213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https://</a:t>
            </a:r>
            <a:r>
              <a:rPr lang="en-US" sz="1200" i="1" dirty="0" err="1">
                <a:solidFill>
                  <a:schemeClr val="bg1"/>
                </a:solidFill>
              </a:rPr>
              <a:t>ian.umces.edu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3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D4A9313-0629-EB41-BB62-D7B9BE95BB93}"/>
              </a:ext>
            </a:extLst>
          </p:cNvPr>
          <p:cNvSpPr/>
          <p:nvPr/>
        </p:nvSpPr>
        <p:spPr>
          <a:xfrm>
            <a:off x="1405119" y="-1269798"/>
            <a:ext cx="10539231" cy="34869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b="1" baseline="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  <a:ea typeface="+mj-ea"/>
                <a:cs typeface="+mj-cs"/>
              </a:rPr>
              <a:t>Report Cards increased environmental intelligence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52A106-9F68-F442-A1DD-E5D9EC3032C1}"/>
              </a:ext>
            </a:extLst>
          </p:cNvPr>
          <p:cNvSpPr txBox="1"/>
          <p:nvPr/>
        </p:nvSpPr>
        <p:spPr>
          <a:xfrm>
            <a:off x="9604291" y="6219983"/>
            <a:ext cx="289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Vargas-Nguyen,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10EE19-8CC2-1347-8F59-BE0C416AB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984250"/>
            <a:ext cx="88392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8914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webextensions/webextension1.xml><?xml version="1.0" encoding="utf-8"?>
<we:webextension xmlns:we="http://schemas.microsoft.com/office/webextensions/webextension/2010/11" id="{74550498-BDFF-F343-8012-D014B6F11068}">
  <we:reference id="wa104379261" version="3.0.2.3" store="en-001" storeType="OMEX"/>
  <we:alternateReferences>
    <we:reference id="wa104379261" version="3.0.2.3" store="wa104379261" storeType="OMEX"/>
  </we:alternateReferences>
  <we:properties>
    <we:property name="mentimeter-slide" value="{&quot;seriesId&quot;:&quot;7c94888bab6b342b71a3c2d05c23ca49&quot;,&quot;questionId&quot;:&quot;888d7e313ab9&quot;,&quot;link&quot;:&quot;https://www.mentimeter.com/s/7c94888bab6b342b71a3c2d05c23ca49/888d7e313ab9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{776BB64B-72F1-684A-921A-625858309563}tf10001119</Template>
  <TotalTime>19426</TotalTime>
  <Words>1712</Words>
  <Application>Microsoft Office PowerPoint</Application>
  <PresentationFormat>Widescreen</PresentationFormat>
  <Paragraphs>333</Paragraphs>
  <Slides>69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Arial</vt:lpstr>
      <vt:lpstr>Arial Black</vt:lpstr>
      <vt:lpstr>Arial Narrow</vt:lpstr>
      <vt:lpstr>Athelas</vt:lpstr>
      <vt:lpstr>Calibri</vt:lpstr>
      <vt:lpstr>Candara</vt:lpstr>
      <vt:lpstr>Lato Bold</vt:lpstr>
      <vt:lpstr>Lato regular</vt:lpstr>
      <vt:lpstr>ＭＳ 明朝</vt:lpstr>
      <vt:lpstr>Open Sans</vt:lpstr>
      <vt:lpstr>Open Sans Semibold</vt:lpstr>
      <vt:lpstr>Times New Roman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IAN is a boundary-spanning organization</vt:lpstr>
      <vt:lpstr>Developing environmental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important goal in communicating science is . . .   </vt:lpstr>
      <vt:lpstr>The most important goal in communicating science is . . .   </vt:lpstr>
      <vt:lpstr>    Ask yourself:  WHO am I communicating with?  </vt:lpstr>
      <vt:lpstr>We need to stop asking:   “What do  I want to say?”   And start asking ourselves ...</vt:lpstr>
      <vt:lpstr> We need to stop asking:   “What do I want  to say?”  And start asking  ourselves ...  “What do I need my audience to learn?”</vt:lpstr>
      <vt:lpstr>Storytelling and visualizations are the most ancient forms of human communication </vt:lpstr>
      <vt:lpstr>... and our brains are hardwired to respond to stories and to visualizations </vt:lpstr>
      <vt:lpstr>Using ‘why’ and ‘what’ </vt:lpstr>
      <vt:lpstr>PowerPoint Presentation</vt:lpstr>
      <vt:lpstr>PowerPoint Presentation</vt:lpstr>
      <vt:lpstr>PowerPoint Presentation</vt:lpstr>
      <vt:lpstr>Using narrative in science communication</vt:lpstr>
      <vt:lpstr>Context is key: Address WHY your audience should care </vt:lpstr>
      <vt:lpstr>Context is key: Address WHY your audience should care </vt:lpstr>
      <vt:lpstr>Active titles help guide the audience and link with visuals  </vt:lpstr>
      <vt:lpstr>Narrative structure should follow the  ABT (... and ... but ... therefore ...) template   </vt:lpstr>
      <vt:lpstr>PowerPoint Presentation</vt:lpstr>
      <vt:lpstr>Narrative structure should follow the  ABT (... and ... but ... therefore ...) template   </vt:lpstr>
      <vt:lpstr>Storytelling can be a powerful tool  </vt:lpstr>
      <vt:lpstr>Storytelling can be a powerful tool  </vt:lpstr>
      <vt:lpstr>Storytelling can be a powerful tool  </vt:lpstr>
      <vt:lpstr>Not possible to show original content</vt:lpstr>
      <vt:lpstr>PowerPoint Presentation</vt:lpstr>
      <vt:lpstr>PowerPoint Presentation</vt:lpstr>
      <vt:lpstr>Using narrative in science communication</vt:lpstr>
      <vt:lpstr>Using visuals in science communication</vt:lpstr>
      <vt:lpstr>Diversity of visual elements enhances science communication </vt:lpstr>
      <vt:lpstr>Many different forms of visuals   </vt:lpstr>
      <vt:lpstr>Many different forms of visuals   </vt:lpstr>
      <vt:lpstr>Many different forms of visuals   </vt:lpstr>
      <vt:lpstr>Not possible to show original content</vt:lpstr>
      <vt:lpstr>Cognitive response to visuals  is an important consideration </vt:lpstr>
      <vt:lpstr>Self contained visuals with supporting information preferred </vt:lpstr>
      <vt:lpstr>Visuals need to be fully integrated with text </vt:lpstr>
      <vt:lpstr>Not possible to show original content</vt:lpstr>
      <vt:lpstr>Using visuals in science communication</vt:lpstr>
      <vt:lpstr>Data visualizations</vt:lpstr>
      <vt:lpstr>Not possible to show original content</vt:lpstr>
      <vt:lpstr>Science communication products</vt:lpstr>
      <vt:lpstr>PowerPoint Presentation</vt:lpstr>
      <vt:lpstr>PowerPoint Presentation</vt:lpstr>
      <vt:lpstr>Report cards are effective communication tools</vt:lpstr>
      <vt:lpstr>PowerPoint Presentation</vt:lpstr>
      <vt:lpstr>Information was synthesized and knowledge gaps were identified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points to remember:</vt:lpstr>
      <vt:lpstr>PowerPoint Presentation</vt:lpstr>
      <vt:lpstr>Resources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Maria Schade</dc:creator>
  <cp:keywords/>
  <dc:description/>
  <cp:lastModifiedBy>Maria Schade</cp:lastModifiedBy>
  <cp:revision>81</cp:revision>
  <dcterms:created xsi:type="dcterms:W3CDTF">2021-06-08T13:12:52Z</dcterms:created>
  <dcterms:modified xsi:type="dcterms:W3CDTF">2022-01-25T16:41:18Z</dcterms:modified>
  <cp:category/>
</cp:coreProperties>
</file>